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charts/chart10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ppt/charts/chart11.xml" ContentType="application/vnd.openxmlformats-officedocument.drawingml.chart+xml"/>
  <Override PartName="/ppt/charts/style11.xml" ContentType="application/vnd.ms-office.chartstyle+xml"/>
  <Override PartName="/ppt/charts/colors11.xml" ContentType="application/vnd.ms-office.chartcolorstyle+xml"/>
  <Override PartName="/ppt/charts/chart12.xml" ContentType="application/vnd.openxmlformats-officedocument.drawingml.chart+xml"/>
  <Override PartName="/ppt/charts/style12.xml" ContentType="application/vnd.ms-office.chartstyle+xml"/>
  <Override PartName="/ppt/charts/colors12.xml" ContentType="application/vnd.ms-office.chartcolorstyle+xml"/>
  <Override PartName="/ppt/charts/chart13.xml" ContentType="application/vnd.openxmlformats-officedocument.drawingml.chart+xml"/>
  <Override PartName="/ppt/charts/style13.xml" ContentType="application/vnd.ms-office.chartstyle+xml"/>
  <Override PartName="/ppt/charts/colors13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0" r:id="rId1"/>
  </p:sldMasterIdLst>
  <p:notesMasterIdLst>
    <p:notesMasterId r:id="rId3"/>
  </p:notesMasterIdLst>
  <p:sldIdLst>
    <p:sldId id="256" r:id="rId2"/>
  </p:sldIdLst>
  <p:sldSz cx="43891200" cy="329184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7" autoAdjust="0"/>
    <p:restoredTop sz="94660"/>
  </p:normalViewPr>
  <p:slideViewPr>
    <p:cSldViewPr snapToGrid="0">
      <p:cViewPr>
        <p:scale>
          <a:sx n="10" d="100"/>
          <a:sy n="10" d="100"/>
        </p:scale>
        <p:origin x="1138" y="4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chgas\Documents\SEEDS\Data\Processed%20Data\180727%20CHG%20100uM%20VAL%20in%20.1%20M%20NaOH%20Corrosion%20Study.txt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chgas\Documents\SEEDS\Data\Processed%20Data\180727%20CHG%20100uM%20SER%20in%20.1%20M%20NaOH%20Corrosion%20Study.txt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chgas\Documents\SEEDS\Data\Processed%20Data\180727%20CHG%20100%20uM%20ALA%20in%20.1%20M%20NaOH%20Corrosion%20Study.txt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chgas\Documents\SEEDS\Data\Unprocessed%20Raw%20Data\180806%20CHG%20100uM%20in%20.1%20M%20NaOH%20Corrosion%20Study%20NiO2%20mod%20Ac%20POLRES%20v1.DTA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chgas\AppData\Local\Packages\Microsoft.MicrosoftEdge_8wekyb3d8bbwe\TempState\Downloads\180613%20CAT%20AA%20in%20NaOH%20GCE%20Mod%20NiO2%20(1).xlsx" TargetMode="External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chgas\AppData\Local\Packages\Microsoft.MicrosoftEdge_8wekyb3d8bbwe\TempState\Downloads\180613%20CAT%20AA%20in%20NaOH%20GCE%20Mod%20NiO2%20(1).xlsx" TargetMode="External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chgas\AppData\Local\Packages\Microsoft.MicrosoftEdge_8wekyb3d8bbwe\TempState\Downloads\180613%20CAT%20AA%20in%20NaOH%20GCE%20Mod%20NiO2%20(1).xlsx" TargetMode="External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chgas\AppData\Local\Packages\Microsoft.MicrosoftEdge_8wekyb3d8bbwe\TempState\Downloads\180613%20CAT%20AA%20in%20NaOH%20GCE%20Mod%20NiO2%20(1).xlsx" TargetMode="External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chgas\AppData\Local\Packages\Microsoft.MicrosoftEdge_8wekyb3d8bbwe\TempState\Downloads\Ni%20Passivation%20CV%20Graph%20V2%20180705%20(1).xlsx" TargetMode="External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chgas\AppData\Local\Packages\Microsoft.MicrosoftEdge_8wekyb3d8bbwe\TempState\Downloads\Ni%20CV%20V2%20180705%20(1).xlsx" TargetMode="External"/><Relationship Id="rId2" Type="http://schemas.microsoft.com/office/2011/relationships/chartColorStyle" Target="colors10.xml"/><Relationship Id="rId1" Type="http://schemas.microsoft.com/office/2011/relationships/chartStyle" Target="style10.xml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chgas\Documents\SEEDS\Data\Processed%20Data\Ni%20Passivation%20CV.xlsx" TargetMode="External"/><Relationship Id="rId2" Type="http://schemas.microsoft.com/office/2011/relationships/chartColorStyle" Target="colors11.xml"/><Relationship Id="rId1" Type="http://schemas.microsoft.com/office/2011/relationships/chartStyle" Target="style11.xml"/></Relationships>
</file>

<file path=ppt/charts/_rels/chart1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chgas\Documents\SEEDS\Data\Raw%20Data%20that%20has%20been%20Processed\180705%20CHG%20100%20mM%20NaOH%20Ac%20QCM_RCV.DTA" TargetMode="External"/><Relationship Id="rId2" Type="http://schemas.microsoft.com/office/2011/relationships/chartColorStyle" Target="colors12.xml"/><Relationship Id="rId1" Type="http://schemas.microsoft.com/office/2011/relationships/chartStyle" Target="style12.xml"/></Relationships>
</file>

<file path=ppt/charts/_rels/chart13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chgas\Documents\SEEDS\Data\Raw%20Data%20that%20has%20been%20Processed\180705%20CHG%20100%20mM%20NaOH%20Ac%20QCM_RCV.DTA" TargetMode="External"/><Relationship Id="rId2" Type="http://schemas.microsoft.com/office/2011/relationships/chartColorStyle" Target="colors13.xml"/><Relationship Id="rId1" Type="http://schemas.microsoft.com/office/2011/relationships/chartStyle" Target="style1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scatterChart>
        <c:scatterStyle val="smoothMarker"/>
        <c:varyColors val="0"/>
        <c:ser>
          <c:idx val="0"/>
          <c:order val="0"/>
          <c:spPr>
            <a:ln w="19050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xVal>
            <c:numRef>
              <c:f>'180727 CHG 100uM VAL in .1 M Na'!$A$2:$A$242</c:f>
              <c:numCache>
                <c:formatCode>0.00E+00</c:formatCode>
                <c:ptCount val="241"/>
                <c:pt idx="0">
                  <c:v>-1.07E-8</c:v>
                </c:pt>
                <c:pt idx="1">
                  <c:v>-9.8000000000000001E-9</c:v>
                </c:pt>
                <c:pt idx="2">
                  <c:v>-8.8200000000000006E-9</c:v>
                </c:pt>
                <c:pt idx="3">
                  <c:v>-8.4499999999999996E-9</c:v>
                </c:pt>
                <c:pt idx="4">
                  <c:v>-8.0299999999999998E-9</c:v>
                </c:pt>
                <c:pt idx="5">
                  <c:v>-7.9799999999999993E-9</c:v>
                </c:pt>
                <c:pt idx="6">
                  <c:v>-7.4899999999999996E-9</c:v>
                </c:pt>
                <c:pt idx="7">
                  <c:v>-7.1799999999999996E-9</c:v>
                </c:pt>
                <c:pt idx="8">
                  <c:v>-6.9399999999999996E-9</c:v>
                </c:pt>
                <c:pt idx="9">
                  <c:v>-6.5000000000000003E-9</c:v>
                </c:pt>
                <c:pt idx="10">
                  <c:v>-6.2499999999999997E-9</c:v>
                </c:pt>
                <c:pt idx="11">
                  <c:v>-6.2799999999999998E-9</c:v>
                </c:pt>
                <c:pt idx="12">
                  <c:v>-5.7699999999999997E-9</c:v>
                </c:pt>
                <c:pt idx="13">
                  <c:v>-5.9099999999999997E-9</c:v>
                </c:pt>
                <c:pt idx="14">
                  <c:v>-5.21E-9</c:v>
                </c:pt>
                <c:pt idx="15">
                  <c:v>-5.62E-9</c:v>
                </c:pt>
                <c:pt idx="16">
                  <c:v>-5.0300000000000002E-9</c:v>
                </c:pt>
                <c:pt idx="17">
                  <c:v>-5.0799999999999998E-9</c:v>
                </c:pt>
                <c:pt idx="18">
                  <c:v>-5.1099999999999999E-9</c:v>
                </c:pt>
                <c:pt idx="19">
                  <c:v>-4.97E-9</c:v>
                </c:pt>
                <c:pt idx="20">
                  <c:v>-4.8399999999999998E-9</c:v>
                </c:pt>
                <c:pt idx="21">
                  <c:v>-4.7200000000000002E-9</c:v>
                </c:pt>
                <c:pt idx="22">
                  <c:v>-4.6999999999999999E-9</c:v>
                </c:pt>
                <c:pt idx="23">
                  <c:v>-4.49E-9</c:v>
                </c:pt>
                <c:pt idx="24">
                  <c:v>-4.49E-9</c:v>
                </c:pt>
                <c:pt idx="25">
                  <c:v>-4.1400000000000002E-9</c:v>
                </c:pt>
                <c:pt idx="26">
                  <c:v>-3.8600000000000003E-9</c:v>
                </c:pt>
                <c:pt idx="27">
                  <c:v>-4.2100000000000001E-9</c:v>
                </c:pt>
                <c:pt idx="28">
                  <c:v>-4.0199999999999998E-9</c:v>
                </c:pt>
                <c:pt idx="29">
                  <c:v>-4.2100000000000001E-9</c:v>
                </c:pt>
                <c:pt idx="30">
                  <c:v>-3.9700000000000001E-9</c:v>
                </c:pt>
                <c:pt idx="31">
                  <c:v>-3.7900000000000004E-9</c:v>
                </c:pt>
                <c:pt idx="32">
                  <c:v>-3.8000000000000001E-9</c:v>
                </c:pt>
                <c:pt idx="33">
                  <c:v>-3.6300000000000001E-9</c:v>
                </c:pt>
                <c:pt idx="34">
                  <c:v>-3.65E-9</c:v>
                </c:pt>
                <c:pt idx="35">
                  <c:v>-3.72E-9</c:v>
                </c:pt>
                <c:pt idx="36">
                  <c:v>-3.58E-9</c:v>
                </c:pt>
                <c:pt idx="37">
                  <c:v>-3.6899999999999999E-9</c:v>
                </c:pt>
                <c:pt idx="38">
                  <c:v>-3.34E-9</c:v>
                </c:pt>
                <c:pt idx="39">
                  <c:v>-3.17E-9</c:v>
                </c:pt>
                <c:pt idx="40">
                  <c:v>-3.22E-9</c:v>
                </c:pt>
                <c:pt idx="41">
                  <c:v>-3.36E-9</c:v>
                </c:pt>
                <c:pt idx="42">
                  <c:v>-3.0399999999999998E-9</c:v>
                </c:pt>
                <c:pt idx="43">
                  <c:v>-3.0399999999999998E-9</c:v>
                </c:pt>
                <c:pt idx="44">
                  <c:v>-2.9899999999999998E-9</c:v>
                </c:pt>
                <c:pt idx="45">
                  <c:v>-3.0699999999999999E-9</c:v>
                </c:pt>
                <c:pt idx="46">
                  <c:v>-3.0399999999999998E-9</c:v>
                </c:pt>
                <c:pt idx="47">
                  <c:v>-2.8499999999999999E-9</c:v>
                </c:pt>
                <c:pt idx="48">
                  <c:v>-2.8999999999999999E-9</c:v>
                </c:pt>
                <c:pt idx="49">
                  <c:v>-3.0199999999999999E-9</c:v>
                </c:pt>
                <c:pt idx="50">
                  <c:v>-2.6500000000000002E-9</c:v>
                </c:pt>
                <c:pt idx="51">
                  <c:v>-2.5800000000000002E-9</c:v>
                </c:pt>
                <c:pt idx="52">
                  <c:v>-2.4600000000000002E-9</c:v>
                </c:pt>
                <c:pt idx="53">
                  <c:v>-2.6200000000000001E-9</c:v>
                </c:pt>
                <c:pt idx="54">
                  <c:v>-2.9499999999999999E-9</c:v>
                </c:pt>
                <c:pt idx="55">
                  <c:v>-1.4100000000000001E-9</c:v>
                </c:pt>
                <c:pt idx="56">
                  <c:v>-2.9100000000000001E-9</c:v>
                </c:pt>
                <c:pt idx="57">
                  <c:v>-2.4699999999999999E-9</c:v>
                </c:pt>
                <c:pt idx="58">
                  <c:v>-2.3899999999999998E-9</c:v>
                </c:pt>
                <c:pt idx="59">
                  <c:v>-2.3600000000000001E-9</c:v>
                </c:pt>
                <c:pt idx="60">
                  <c:v>-2.3499999999999999E-9</c:v>
                </c:pt>
                <c:pt idx="61">
                  <c:v>-2.04E-9</c:v>
                </c:pt>
                <c:pt idx="62">
                  <c:v>-2.0099999999999999E-9</c:v>
                </c:pt>
                <c:pt idx="63">
                  <c:v>-2.04E-9</c:v>
                </c:pt>
                <c:pt idx="64">
                  <c:v>-2.4100000000000002E-9</c:v>
                </c:pt>
                <c:pt idx="65">
                  <c:v>-2.0500000000000002E-9</c:v>
                </c:pt>
                <c:pt idx="66">
                  <c:v>-2.0700000000000001E-9</c:v>
                </c:pt>
                <c:pt idx="67">
                  <c:v>-1.92E-9</c:v>
                </c:pt>
                <c:pt idx="68">
                  <c:v>-1.79E-9</c:v>
                </c:pt>
                <c:pt idx="69">
                  <c:v>-1.9000000000000001E-9</c:v>
                </c:pt>
                <c:pt idx="70">
                  <c:v>-2.11E-9</c:v>
                </c:pt>
                <c:pt idx="71">
                  <c:v>-1.97E-9</c:v>
                </c:pt>
                <c:pt idx="72">
                  <c:v>-1.8E-9</c:v>
                </c:pt>
                <c:pt idx="73">
                  <c:v>-1.9500000000000001E-9</c:v>
                </c:pt>
                <c:pt idx="74">
                  <c:v>-1.5400000000000001E-9</c:v>
                </c:pt>
                <c:pt idx="75">
                  <c:v>-1.62E-9</c:v>
                </c:pt>
                <c:pt idx="76">
                  <c:v>-1.61E-9</c:v>
                </c:pt>
                <c:pt idx="77">
                  <c:v>-1.6999999999999999E-9</c:v>
                </c:pt>
                <c:pt idx="78">
                  <c:v>-1.5400000000000001E-9</c:v>
                </c:pt>
                <c:pt idx="79">
                  <c:v>-1.68E-9</c:v>
                </c:pt>
                <c:pt idx="80">
                  <c:v>-1.5E-9</c:v>
                </c:pt>
                <c:pt idx="81">
                  <c:v>-1.9300000000000002E-9</c:v>
                </c:pt>
                <c:pt idx="82">
                  <c:v>-1.5199999999999999E-9</c:v>
                </c:pt>
                <c:pt idx="83">
                  <c:v>-1.55E-9</c:v>
                </c:pt>
                <c:pt idx="84">
                  <c:v>-1.5199999999999999E-9</c:v>
                </c:pt>
                <c:pt idx="85">
                  <c:v>-1.39E-9</c:v>
                </c:pt>
                <c:pt idx="86">
                  <c:v>-1.38E-9</c:v>
                </c:pt>
                <c:pt idx="87">
                  <c:v>-1.3399999999999999E-9</c:v>
                </c:pt>
                <c:pt idx="88">
                  <c:v>-1.8400000000000001E-9</c:v>
                </c:pt>
                <c:pt idx="89">
                  <c:v>-1.08E-9</c:v>
                </c:pt>
                <c:pt idx="90">
                  <c:v>-9.9499999999999998E-10</c:v>
                </c:pt>
                <c:pt idx="91">
                  <c:v>-3.2200000000000003E-10</c:v>
                </c:pt>
                <c:pt idx="92">
                  <c:v>-1.0500000000000001E-9</c:v>
                </c:pt>
                <c:pt idx="93">
                  <c:v>-1.0999999999999999E-9</c:v>
                </c:pt>
                <c:pt idx="94">
                  <c:v>-1.08E-9</c:v>
                </c:pt>
                <c:pt idx="95">
                  <c:v>-9.1400000000000005E-10</c:v>
                </c:pt>
                <c:pt idx="96">
                  <c:v>-1.3999999999999999E-9</c:v>
                </c:pt>
                <c:pt idx="97">
                  <c:v>-7.18E-10</c:v>
                </c:pt>
                <c:pt idx="98">
                  <c:v>-1.0500000000000001E-9</c:v>
                </c:pt>
                <c:pt idx="99">
                  <c:v>-9.9299999999999998E-10</c:v>
                </c:pt>
                <c:pt idx="100">
                  <c:v>-1.09E-9</c:v>
                </c:pt>
                <c:pt idx="101">
                  <c:v>-8.09E-10</c:v>
                </c:pt>
                <c:pt idx="102">
                  <c:v>-8.7399999999999998E-10</c:v>
                </c:pt>
                <c:pt idx="103">
                  <c:v>-6.9099999999999999E-10</c:v>
                </c:pt>
                <c:pt idx="104">
                  <c:v>-7.9500000000000005E-10</c:v>
                </c:pt>
                <c:pt idx="105">
                  <c:v>-7.5099999999999999E-10</c:v>
                </c:pt>
                <c:pt idx="106">
                  <c:v>-1.0500000000000001E-9</c:v>
                </c:pt>
                <c:pt idx="107">
                  <c:v>-5.6300000000000002E-10</c:v>
                </c:pt>
                <c:pt idx="108">
                  <c:v>-7.6900000000000003E-10</c:v>
                </c:pt>
                <c:pt idx="109">
                  <c:v>-5.08E-10</c:v>
                </c:pt>
                <c:pt idx="110">
                  <c:v>-6.0199999999999999E-10</c:v>
                </c:pt>
                <c:pt idx="111">
                  <c:v>-6.1500000000000005E-10</c:v>
                </c:pt>
                <c:pt idx="112">
                  <c:v>-6.5700000000000001E-10</c:v>
                </c:pt>
                <c:pt idx="113">
                  <c:v>-1.9100000000000001E-10</c:v>
                </c:pt>
                <c:pt idx="114">
                  <c:v>-2.98E-10</c:v>
                </c:pt>
                <c:pt idx="115">
                  <c:v>-4.34E-10</c:v>
                </c:pt>
                <c:pt idx="116">
                  <c:v>-4.5099999999999999E-10</c:v>
                </c:pt>
                <c:pt idx="117">
                  <c:v>-5.4799999999999997E-10</c:v>
                </c:pt>
                <c:pt idx="118">
                  <c:v>-5.0700000000000001E-10</c:v>
                </c:pt>
                <c:pt idx="119">
                  <c:v>-2.8699999999999998E-11</c:v>
                </c:pt>
                <c:pt idx="120">
                  <c:v>-5.2500000000000005E-10</c:v>
                </c:pt>
                <c:pt idx="121">
                  <c:v>-1.4600000000000001E-10</c:v>
                </c:pt>
                <c:pt idx="122">
                  <c:v>-2.9400000000000002E-10</c:v>
                </c:pt>
                <c:pt idx="123">
                  <c:v>-3.0599999999999998E-10</c:v>
                </c:pt>
                <c:pt idx="124">
                  <c:v>-3.0800000000000002E-10</c:v>
                </c:pt>
                <c:pt idx="125">
                  <c:v>-2.8799999999999999E-10</c:v>
                </c:pt>
                <c:pt idx="126">
                  <c:v>-3.6199999999999999E-10</c:v>
                </c:pt>
                <c:pt idx="127">
                  <c:v>-6.0900000000000001E-12</c:v>
                </c:pt>
                <c:pt idx="128">
                  <c:v>-1.8400000000000001E-10</c:v>
                </c:pt>
                <c:pt idx="129">
                  <c:v>-2.17E-10</c:v>
                </c:pt>
                <c:pt idx="130">
                  <c:v>-1.0999999999999999E-10</c:v>
                </c:pt>
                <c:pt idx="131">
                  <c:v>-5.6E-11</c:v>
                </c:pt>
                <c:pt idx="132">
                  <c:v>-8.5399999999999997E-11</c:v>
                </c:pt>
                <c:pt idx="133">
                  <c:v>-7.9100000000000003E-11</c:v>
                </c:pt>
                <c:pt idx="134">
                  <c:v>-2.7299999999999999E-10</c:v>
                </c:pt>
                <c:pt idx="135">
                  <c:v>-2.1199999999999999E-10</c:v>
                </c:pt>
                <c:pt idx="136">
                  <c:v>-8.2600000000000004E-11</c:v>
                </c:pt>
                <c:pt idx="137">
                  <c:v>2.4E-10</c:v>
                </c:pt>
                <c:pt idx="138">
                  <c:v>9.4900000000000003E-11</c:v>
                </c:pt>
                <c:pt idx="139">
                  <c:v>-1.48E-13</c:v>
                </c:pt>
                <c:pt idx="140">
                  <c:v>1.28E-10</c:v>
                </c:pt>
                <c:pt idx="141">
                  <c:v>3.2000000000000001E-12</c:v>
                </c:pt>
                <c:pt idx="142">
                  <c:v>3.0700000000000003E-10</c:v>
                </c:pt>
                <c:pt idx="143">
                  <c:v>-5.5100000000000002E-11</c:v>
                </c:pt>
                <c:pt idx="144">
                  <c:v>3.1999999999999998E-10</c:v>
                </c:pt>
                <c:pt idx="145">
                  <c:v>2.8999999999999998E-10</c:v>
                </c:pt>
                <c:pt idx="146">
                  <c:v>1.8299999999999999E-10</c:v>
                </c:pt>
                <c:pt idx="147">
                  <c:v>2.9200000000000003E-10</c:v>
                </c:pt>
                <c:pt idx="148">
                  <c:v>2.16E-10</c:v>
                </c:pt>
                <c:pt idx="149">
                  <c:v>3.2099999999999998E-10</c:v>
                </c:pt>
                <c:pt idx="150">
                  <c:v>3.0299999999999999E-10</c:v>
                </c:pt>
                <c:pt idx="151">
                  <c:v>3.1999999999999998E-10</c:v>
                </c:pt>
                <c:pt idx="152">
                  <c:v>2.2799999999999999E-10</c:v>
                </c:pt>
                <c:pt idx="153">
                  <c:v>2.3400000000000002E-10</c:v>
                </c:pt>
                <c:pt idx="154">
                  <c:v>3.2600000000000001E-10</c:v>
                </c:pt>
                <c:pt idx="155">
                  <c:v>3.9E-10</c:v>
                </c:pt>
                <c:pt idx="156">
                  <c:v>9.5400000000000001E-10</c:v>
                </c:pt>
                <c:pt idx="157">
                  <c:v>6.7199999999999995E-10</c:v>
                </c:pt>
                <c:pt idx="158">
                  <c:v>8.0000000000000003E-10</c:v>
                </c:pt>
                <c:pt idx="159">
                  <c:v>5.7899999999999997E-10</c:v>
                </c:pt>
                <c:pt idx="160">
                  <c:v>4.9199999999999996E-10</c:v>
                </c:pt>
                <c:pt idx="161">
                  <c:v>6.59E-10</c:v>
                </c:pt>
                <c:pt idx="162">
                  <c:v>5.5099999999999996E-10</c:v>
                </c:pt>
                <c:pt idx="163">
                  <c:v>6.9399999999999998E-10</c:v>
                </c:pt>
                <c:pt idx="164">
                  <c:v>9.1900000000000003E-10</c:v>
                </c:pt>
                <c:pt idx="165">
                  <c:v>5.0600000000000001E-10</c:v>
                </c:pt>
                <c:pt idx="166">
                  <c:v>6.8500000000000001E-10</c:v>
                </c:pt>
                <c:pt idx="167">
                  <c:v>7.0700000000000004E-10</c:v>
                </c:pt>
                <c:pt idx="168">
                  <c:v>8.4299999999999998E-10</c:v>
                </c:pt>
                <c:pt idx="169">
                  <c:v>1.07E-9</c:v>
                </c:pt>
                <c:pt idx="170">
                  <c:v>6.7299999999999995E-10</c:v>
                </c:pt>
                <c:pt idx="171">
                  <c:v>7.5799999999999997E-10</c:v>
                </c:pt>
                <c:pt idx="172">
                  <c:v>6.6299999999999999E-10</c:v>
                </c:pt>
                <c:pt idx="173">
                  <c:v>1.03E-9</c:v>
                </c:pt>
                <c:pt idx="174">
                  <c:v>1.2400000000000001E-9</c:v>
                </c:pt>
                <c:pt idx="175">
                  <c:v>6.0899999999999996E-10</c:v>
                </c:pt>
                <c:pt idx="176">
                  <c:v>8.98E-10</c:v>
                </c:pt>
                <c:pt idx="177">
                  <c:v>1.2799999999999999E-9</c:v>
                </c:pt>
                <c:pt idx="178">
                  <c:v>1.26E-9</c:v>
                </c:pt>
                <c:pt idx="179">
                  <c:v>1.4700000000000001E-9</c:v>
                </c:pt>
                <c:pt idx="180">
                  <c:v>5.99E-10</c:v>
                </c:pt>
                <c:pt idx="181">
                  <c:v>1.26E-9</c:v>
                </c:pt>
                <c:pt idx="182">
                  <c:v>8.3999999999999999E-10</c:v>
                </c:pt>
                <c:pt idx="183">
                  <c:v>1.3999999999999999E-9</c:v>
                </c:pt>
                <c:pt idx="184">
                  <c:v>1.3399999999999999E-9</c:v>
                </c:pt>
                <c:pt idx="185">
                  <c:v>1.57E-9</c:v>
                </c:pt>
                <c:pt idx="186">
                  <c:v>1.38E-9</c:v>
                </c:pt>
                <c:pt idx="187">
                  <c:v>1.3500000000000001E-9</c:v>
                </c:pt>
                <c:pt idx="188">
                  <c:v>1.39E-9</c:v>
                </c:pt>
                <c:pt idx="189">
                  <c:v>1.1800000000000001E-9</c:v>
                </c:pt>
                <c:pt idx="190">
                  <c:v>1.63E-9</c:v>
                </c:pt>
                <c:pt idx="191">
                  <c:v>1.2400000000000001E-9</c:v>
                </c:pt>
                <c:pt idx="192">
                  <c:v>1.45E-9</c:v>
                </c:pt>
                <c:pt idx="193">
                  <c:v>1.67E-9</c:v>
                </c:pt>
                <c:pt idx="194">
                  <c:v>1.5400000000000001E-9</c:v>
                </c:pt>
                <c:pt idx="195">
                  <c:v>1.6600000000000001E-9</c:v>
                </c:pt>
                <c:pt idx="196">
                  <c:v>1.81E-9</c:v>
                </c:pt>
                <c:pt idx="197">
                  <c:v>1.63E-9</c:v>
                </c:pt>
                <c:pt idx="198">
                  <c:v>1.74E-9</c:v>
                </c:pt>
                <c:pt idx="199">
                  <c:v>1.86E-9</c:v>
                </c:pt>
                <c:pt idx="200">
                  <c:v>1.5799999999999999E-9</c:v>
                </c:pt>
                <c:pt idx="201">
                  <c:v>1.5900000000000001E-9</c:v>
                </c:pt>
                <c:pt idx="202">
                  <c:v>1.6500000000000001E-9</c:v>
                </c:pt>
                <c:pt idx="203">
                  <c:v>1.7100000000000001E-9</c:v>
                </c:pt>
                <c:pt idx="204">
                  <c:v>1.75E-9</c:v>
                </c:pt>
                <c:pt idx="205">
                  <c:v>1.81E-9</c:v>
                </c:pt>
                <c:pt idx="206">
                  <c:v>1.73E-9</c:v>
                </c:pt>
                <c:pt idx="207">
                  <c:v>1.63E-9</c:v>
                </c:pt>
                <c:pt idx="208">
                  <c:v>1.7800000000000001E-9</c:v>
                </c:pt>
                <c:pt idx="209">
                  <c:v>1.8899999999999999E-9</c:v>
                </c:pt>
                <c:pt idx="210">
                  <c:v>1.7599999999999999E-9</c:v>
                </c:pt>
                <c:pt idx="211">
                  <c:v>1.86E-9</c:v>
                </c:pt>
                <c:pt idx="212">
                  <c:v>1.9000000000000001E-9</c:v>
                </c:pt>
                <c:pt idx="213">
                  <c:v>1.8E-9</c:v>
                </c:pt>
                <c:pt idx="214">
                  <c:v>2.0000000000000001E-9</c:v>
                </c:pt>
                <c:pt idx="215">
                  <c:v>2.0599999999999999E-9</c:v>
                </c:pt>
                <c:pt idx="216">
                  <c:v>2.21E-9</c:v>
                </c:pt>
                <c:pt idx="217">
                  <c:v>2.1900000000000001E-9</c:v>
                </c:pt>
                <c:pt idx="218">
                  <c:v>2.0200000000000001E-9</c:v>
                </c:pt>
                <c:pt idx="219">
                  <c:v>2.0599999999999999E-9</c:v>
                </c:pt>
                <c:pt idx="220">
                  <c:v>2.23E-9</c:v>
                </c:pt>
                <c:pt idx="221">
                  <c:v>2.45E-9</c:v>
                </c:pt>
                <c:pt idx="222">
                  <c:v>2.2699999999999998E-9</c:v>
                </c:pt>
                <c:pt idx="223">
                  <c:v>2.1999999999999998E-9</c:v>
                </c:pt>
                <c:pt idx="224">
                  <c:v>2.3400000000000002E-9</c:v>
                </c:pt>
                <c:pt idx="225">
                  <c:v>2.0700000000000001E-9</c:v>
                </c:pt>
                <c:pt idx="226">
                  <c:v>2.21E-9</c:v>
                </c:pt>
                <c:pt idx="227">
                  <c:v>2.1000000000000002E-9</c:v>
                </c:pt>
                <c:pt idx="228">
                  <c:v>2.4100000000000002E-9</c:v>
                </c:pt>
                <c:pt idx="229">
                  <c:v>2.6299999999999998E-9</c:v>
                </c:pt>
                <c:pt idx="230">
                  <c:v>2.33E-9</c:v>
                </c:pt>
                <c:pt idx="231">
                  <c:v>2.3600000000000001E-9</c:v>
                </c:pt>
                <c:pt idx="232">
                  <c:v>2.86E-9</c:v>
                </c:pt>
                <c:pt idx="233">
                  <c:v>2.5099999999999998E-9</c:v>
                </c:pt>
                <c:pt idx="234">
                  <c:v>2.2499999999999999E-9</c:v>
                </c:pt>
                <c:pt idx="235">
                  <c:v>2.1799999999999999E-9</c:v>
                </c:pt>
                <c:pt idx="236">
                  <c:v>2.2499999999999999E-9</c:v>
                </c:pt>
                <c:pt idx="237">
                  <c:v>2.7700000000000002E-9</c:v>
                </c:pt>
                <c:pt idx="238">
                  <c:v>2.5000000000000001E-9</c:v>
                </c:pt>
                <c:pt idx="239">
                  <c:v>2.6299999999999998E-9</c:v>
                </c:pt>
                <c:pt idx="240">
                  <c:v>2.6099999999999999E-9</c:v>
                </c:pt>
              </c:numCache>
            </c:numRef>
          </c:xVal>
          <c:yVal>
            <c:numRef>
              <c:f>'180727 CHG 100uM VAL in .1 M Na'!$B$2:$B$242</c:f>
              <c:numCache>
                <c:formatCode>0.00E+00</c:formatCode>
                <c:ptCount val="241"/>
                <c:pt idx="0">
                  <c:v>-0.11</c:v>
                </c:pt>
                <c:pt idx="1">
                  <c:v>-0.11</c:v>
                </c:pt>
                <c:pt idx="2">
                  <c:v>-0.11</c:v>
                </c:pt>
                <c:pt idx="3">
                  <c:v>-0.109</c:v>
                </c:pt>
                <c:pt idx="4">
                  <c:v>-0.109</c:v>
                </c:pt>
                <c:pt idx="5">
                  <c:v>-0.109</c:v>
                </c:pt>
                <c:pt idx="6">
                  <c:v>-0.109</c:v>
                </c:pt>
                <c:pt idx="7">
                  <c:v>-0.109</c:v>
                </c:pt>
                <c:pt idx="8">
                  <c:v>-0.109</c:v>
                </c:pt>
                <c:pt idx="9">
                  <c:v>-0.108</c:v>
                </c:pt>
                <c:pt idx="10">
                  <c:v>-0.108</c:v>
                </c:pt>
                <c:pt idx="11">
                  <c:v>-0.108</c:v>
                </c:pt>
                <c:pt idx="12">
                  <c:v>-0.108</c:v>
                </c:pt>
                <c:pt idx="13">
                  <c:v>-0.108</c:v>
                </c:pt>
                <c:pt idx="14">
                  <c:v>-0.108</c:v>
                </c:pt>
                <c:pt idx="15">
                  <c:v>-0.107</c:v>
                </c:pt>
                <c:pt idx="16">
                  <c:v>-0.107</c:v>
                </c:pt>
                <c:pt idx="17">
                  <c:v>-0.107</c:v>
                </c:pt>
                <c:pt idx="18">
                  <c:v>-0.107</c:v>
                </c:pt>
                <c:pt idx="19">
                  <c:v>-0.107</c:v>
                </c:pt>
                <c:pt idx="20">
                  <c:v>-0.107</c:v>
                </c:pt>
                <c:pt idx="21">
                  <c:v>-0.106</c:v>
                </c:pt>
                <c:pt idx="22">
                  <c:v>-0.106</c:v>
                </c:pt>
                <c:pt idx="23">
                  <c:v>-0.106</c:v>
                </c:pt>
                <c:pt idx="24">
                  <c:v>-0.106</c:v>
                </c:pt>
                <c:pt idx="25">
                  <c:v>-0.106</c:v>
                </c:pt>
                <c:pt idx="26">
                  <c:v>-0.106</c:v>
                </c:pt>
                <c:pt idx="27">
                  <c:v>-0.105</c:v>
                </c:pt>
                <c:pt idx="28">
                  <c:v>-0.105</c:v>
                </c:pt>
                <c:pt idx="29">
                  <c:v>-0.105</c:v>
                </c:pt>
                <c:pt idx="30">
                  <c:v>-0.105</c:v>
                </c:pt>
                <c:pt idx="31">
                  <c:v>-0.105</c:v>
                </c:pt>
                <c:pt idx="32">
                  <c:v>-0.105</c:v>
                </c:pt>
                <c:pt idx="33">
                  <c:v>-0.104</c:v>
                </c:pt>
                <c:pt idx="34">
                  <c:v>-0.104</c:v>
                </c:pt>
                <c:pt idx="35">
                  <c:v>-0.104</c:v>
                </c:pt>
                <c:pt idx="36">
                  <c:v>-0.104</c:v>
                </c:pt>
                <c:pt idx="37">
                  <c:v>-0.104</c:v>
                </c:pt>
                <c:pt idx="38">
                  <c:v>-0.104</c:v>
                </c:pt>
                <c:pt idx="39">
                  <c:v>-0.10299999999999999</c:v>
                </c:pt>
                <c:pt idx="40">
                  <c:v>-0.10299999999999999</c:v>
                </c:pt>
                <c:pt idx="41">
                  <c:v>-0.10299999999999999</c:v>
                </c:pt>
                <c:pt idx="42">
                  <c:v>-0.10299999999999999</c:v>
                </c:pt>
                <c:pt idx="43">
                  <c:v>-0.10299999999999999</c:v>
                </c:pt>
                <c:pt idx="44">
                  <c:v>-0.10299999999999999</c:v>
                </c:pt>
                <c:pt idx="45">
                  <c:v>-0.10199999999999999</c:v>
                </c:pt>
                <c:pt idx="46">
                  <c:v>-0.10199999999999999</c:v>
                </c:pt>
                <c:pt idx="47">
                  <c:v>-0.10199999999999999</c:v>
                </c:pt>
                <c:pt idx="48">
                  <c:v>-0.10199999999999999</c:v>
                </c:pt>
                <c:pt idx="49">
                  <c:v>-0.10199999999999999</c:v>
                </c:pt>
                <c:pt idx="50">
                  <c:v>-0.10199999999999999</c:v>
                </c:pt>
                <c:pt idx="51">
                  <c:v>-0.10100000000000001</c:v>
                </c:pt>
                <c:pt idx="52">
                  <c:v>-0.10100000000000001</c:v>
                </c:pt>
                <c:pt idx="53">
                  <c:v>-0.10100000000000001</c:v>
                </c:pt>
                <c:pt idx="54">
                  <c:v>-0.10100000000000001</c:v>
                </c:pt>
                <c:pt idx="55">
                  <c:v>-0.10100000000000001</c:v>
                </c:pt>
                <c:pt idx="56">
                  <c:v>-0.10100000000000001</c:v>
                </c:pt>
                <c:pt idx="57">
                  <c:v>-0.1</c:v>
                </c:pt>
                <c:pt idx="58">
                  <c:v>-0.1</c:v>
                </c:pt>
                <c:pt idx="59">
                  <c:v>-0.1</c:v>
                </c:pt>
                <c:pt idx="60">
                  <c:v>-9.9900000000000003E-2</c:v>
                </c:pt>
                <c:pt idx="61">
                  <c:v>-9.9699999999999997E-2</c:v>
                </c:pt>
                <c:pt idx="62">
                  <c:v>-9.9500000000000005E-2</c:v>
                </c:pt>
                <c:pt idx="63">
                  <c:v>-9.9400000000000002E-2</c:v>
                </c:pt>
                <c:pt idx="64">
                  <c:v>-9.9199999999999997E-2</c:v>
                </c:pt>
                <c:pt idx="65">
                  <c:v>-9.9000000000000005E-2</c:v>
                </c:pt>
                <c:pt idx="66">
                  <c:v>-9.8900000000000002E-2</c:v>
                </c:pt>
                <c:pt idx="67">
                  <c:v>-9.8699999999999996E-2</c:v>
                </c:pt>
                <c:pt idx="68">
                  <c:v>-9.8500000000000004E-2</c:v>
                </c:pt>
                <c:pt idx="69">
                  <c:v>-9.8299999999999998E-2</c:v>
                </c:pt>
                <c:pt idx="70">
                  <c:v>-9.8199999999999996E-2</c:v>
                </c:pt>
                <c:pt idx="71">
                  <c:v>-9.8000000000000004E-2</c:v>
                </c:pt>
                <c:pt idx="72">
                  <c:v>-9.7799999999999998E-2</c:v>
                </c:pt>
                <c:pt idx="73">
                  <c:v>-9.7699999999999995E-2</c:v>
                </c:pt>
                <c:pt idx="74">
                  <c:v>-9.7500000000000003E-2</c:v>
                </c:pt>
                <c:pt idx="75">
                  <c:v>-9.7299999999999998E-2</c:v>
                </c:pt>
                <c:pt idx="76">
                  <c:v>-9.7199999999999995E-2</c:v>
                </c:pt>
                <c:pt idx="77">
                  <c:v>-9.7000000000000003E-2</c:v>
                </c:pt>
                <c:pt idx="78">
                  <c:v>-9.6799999999999997E-2</c:v>
                </c:pt>
                <c:pt idx="79">
                  <c:v>-9.6699999999999994E-2</c:v>
                </c:pt>
                <c:pt idx="80">
                  <c:v>-9.6500000000000002E-2</c:v>
                </c:pt>
                <c:pt idx="81">
                  <c:v>-9.64E-2</c:v>
                </c:pt>
                <c:pt idx="82">
                  <c:v>-9.6199999999999994E-2</c:v>
                </c:pt>
                <c:pt idx="83">
                  <c:v>-9.6000000000000002E-2</c:v>
                </c:pt>
                <c:pt idx="84">
                  <c:v>-9.5899999999999999E-2</c:v>
                </c:pt>
                <c:pt idx="85">
                  <c:v>-9.5699999999999993E-2</c:v>
                </c:pt>
                <c:pt idx="86">
                  <c:v>-9.5500000000000002E-2</c:v>
                </c:pt>
                <c:pt idx="87">
                  <c:v>-9.5399999999999999E-2</c:v>
                </c:pt>
                <c:pt idx="88">
                  <c:v>-9.5200000000000007E-2</c:v>
                </c:pt>
                <c:pt idx="89">
                  <c:v>-9.5000000000000001E-2</c:v>
                </c:pt>
                <c:pt idx="90">
                  <c:v>-9.4899999999999998E-2</c:v>
                </c:pt>
                <c:pt idx="91">
                  <c:v>-9.4700000000000006E-2</c:v>
                </c:pt>
                <c:pt idx="92">
                  <c:v>-9.4500000000000001E-2</c:v>
                </c:pt>
                <c:pt idx="93">
                  <c:v>-9.4399999999999998E-2</c:v>
                </c:pt>
                <c:pt idx="94">
                  <c:v>-9.4200000000000006E-2</c:v>
                </c:pt>
                <c:pt idx="95">
                  <c:v>-9.4E-2</c:v>
                </c:pt>
                <c:pt idx="96">
                  <c:v>-9.3899999999999997E-2</c:v>
                </c:pt>
                <c:pt idx="97">
                  <c:v>-9.3700000000000006E-2</c:v>
                </c:pt>
                <c:pt idx="98">
                  <c:v>-9.35E-2</c:v>
                </c:pt>
                <c:pt idx="99">
                  <c:v>-9.3399999999999997E-2</c:v>
                </c:pt>
                <c:pt idx="100">
                  <c:v>-9.3200000000000005E-2</c:v>
                </c:pt>
                <c:pt idx="101">
                  <c:v>-9.2999999999999999E-2</c:v>
                </c:pt>
                <c:pt idx="102">
                  <c:v>-9.2899999999999996E-2</c:v>
                </c:pt>
                <c:pt idx="103">
                  <c:v>-9.2700000000000005E-2</c:v>
                </c:pt>
                <c:pt idx="104">
                  <c:v>-9.2499999999999999E-2</c:v>
                </c:pt>
                <c:pt idx="105">
                  <c:v>-9.2399999999999996E-2</c:v>
                </c:pt>
                <c:pt idx="106">
                  <c:v>-9.2200000000000004E-2</c:v>
                </c:pt>
                <c:pt idx="107">
                  <c:v>-9.1999999999999998E-2</c:v>
                </c:pt>
                <c:pt idx="108">
                  <c:v>-9.1899999999999996E-2</c:v>
                </c:pt>
                <c:pt idx="109">
                  <c:v>-9.1700000000000004E-2</c:v>
                </c:pt>
                <c:pt idx="110">
                  <c:v>-9.1499999999999998E-2</c:v>
                </c:pt>
                <c:pt idx="111">
                  <c:v>-9.1399999999999995E-2</c:v>
                </c:pt>
                <c:pt idx="112">
                  <c:v>-9.1200000000000003E-2</c:v>
                </c:pt>
                <c:pt idx="113">
                  <c:v>-9.0999999999999998E-2</c:v>
                </c:pt>
                <c:pt idx="114">
                  <c:v>-9.0899999999999995E-2</c:v>
                </c:pt>
                <c:pt idx="115">
                  <c:v>-9.0700000000000003E-2</c:v>
                </c:pt>
                <c:pt idx="116">
                  <c:v>-9.0499999999999997E-2</c:v>
                </c:pt>
                <c:pt idx="117">
                  <c:v>-9.0399999999999994E-2</c:v>
                </c:pt>
                <c:pt idx="118">
                  <c:v>-9.0200000000000002E-2</c:v>
                </c:pt>
                <c:pt idx="119">
                  <c:v>-0.09</c:v>
                </c:pt>
                <c:pt idx="120">
                  <c:v>-8.9800000000000005E-2</c:v>
                </c:pt>
                <c:pt idx="121">
                  <c:v>-8.9700000000000002E-2</c:v>
                </c:pt>
                <c:pt idx="122">
                  <c:v>-8.9499999999999996E-2</c:v>
                </c:pt>
                <c:pt idx="123">
                  <c:v>-8.9399999999999993E-2</c:v>
                </c:pt>
                <c:pt idx="124">
                  <c:v>-8.9200000000000002E-2</c:v>
                </c:pt>
                <c:pt idx="125">
                  <c:v>-8.8999999999999996E-2</c:v>
                </c:pt>
                <c:pt idx="126">
                  <c:v>-8.8900000000000007E-2</c:v>
                </c:pt>
                <c:pt idx="127">
                  <c:v>-8.8700000000000001E-2</c:v>
                </c:pt>
                <c:pt idx="128">
                  <c:v>-8.8499999999999995E-2</c:v>
                </c:pt>
                <c:pt idx="129">
                  <c:v>-8.8400000000000006E-2</c:v>
                </c:pt>
                <c:pt idx="130">
                  <c:v>-8.8200000000000001E-2</c:v>
                </c:pt>
                <c:pt idx="131">
                  <c:v>-8.7999999999999995E-2</c:v>
                </c:pt>
                <c:pt idx="132">
                  <c:v>-8.7800000000000003E-2</c:v>
                </c:pt>
                <c:pt idx="133">
                  <c:v>-8.77E-2</c:v>
                </c:pt>
                <c:pt idx="134">
                  <c:v>-8.7499999999999994E-2</c:v>
                </c:pt>
                <c:pt idx="135">
                  <c:v>-8.7400000000000005E-2</c:v>
                </c:pt>
                <c:pt idx="136">
                  <c:v>-8.72E-2</c:v>
                </c:pt>
                <c:pt idx="137">
                  <c:v>-8.6999999999999994E-2</c:v>
                </c:pt>
                <c:pt idx="138">
                  <c:v>-8.6900000000000005E-2</c:v>
                </c:pt>
                <c:pt idx="139">
                  <c:v>-8.6699999999999999E-2</c:v>
                </c:pt>
                <c:pt idx="140">
                  <c:v>-8.6499999999999994E-2</c:v>
                </c:pt>
                <c:pt idx="141">
                  <c:v>-8.6400000000000005E-2</c:v>
                </c:pt>
                <c:pt idx="142">
                  <c:v>-8.6199999999999999E-2</c:v>
                </c:pt>
                <c:pt idx="143">
                  <c:v>-8.5999999999999993E-2</c:v>
                </c:pt>
                <c:pt idx="144">
                  <c:v>-8.5800000000000001E-2</c:v>
                </c:pt>
                <c:pt idx="145">
                  <c:v>-8.5699999999999998E-2</c:v>
                </c:pt>
                <c:pt idx="146">
                  <c:v>-8.5500000000000007E-2</c:v>
                </c:pt>
                <c:pt idx="147">
                  <c:v>-8.5300000000000001E-2</c:v>
                </c:pt>
                <c:pt idx="148">
                  <c:v>-8.5199999999999998E-2</c:v>
                </c:pt>
                <c:pt idx="149">
                  <c:v>-8.5000000000000006E-2</c:v>
                </c:pt>
                <c:pt idx="150">
                  <c:v>-8.48E-2</c:v>
                </c:pt>
                <c:pt idx="151">
                  <c:v>-8.4699999999999998E-2</c:v>
                </c:pt>
                <c:pt idx="152">
                  <c:v>-8.4500000000000006E-2</c:v>
                </c:pt>
                <c:pt idx="153">
                  <c:v>-8.4400000000000003E-2</c:v>
                </c:pt>
                <c:pt idx="154">
                  <c:v>-8.4199999999999997E-2</c:v>
                </c:pt>
                <c:pt idx="155">
                  <c:v>-8.4000000000000005E-2</c:v>
                </c:pt>
                <c:pt idx="156">
                  <c:v>-8.3799999999999999E-2</c:v>
                </c:pt>
                <c:pt idx="157">
                  <c:v>-8.3699999999999997E-2</c:v>
                </c:pt>
                <c:pt idx="158">
                  <c:v>-8.3500000000000005E-2</c:v>
                </c:pt>
                <c:pt idx="159">
                  <c:v>-8.3400000000000002E-2</c:v>
                </c:pt>
                <c:pt idx="160">
                  <c:v>-8.3199999999999996E-2</c:v>
                </c:pt>
                <c:pt idx="161">
                  <c:v>-8.3000000000000004E-2</c:v>
                </c:pt>
                <c:pt idx="162">
                  <c:v>-8.2900000000000001E-2</c:v>
                </c:pt>
                <c:pt idx="163">
                  <c:v>-8.2699999999999996E-2</c:v>
                </c:pt>
                <c:pt idx="164">
                  <c:v>-8.2500000000000004E-2</c:v>
                </c:pt>
                <c:pt idx="165">
                  <c:v>-8.2400000000000001E-2</c:v>
                </c:pt>
                <c:pt idx="166">
                  <c:v>-8.2199999999999995E-2</c:v>
                </c:pt>
                <c:pt idx="167">
                  <c:v>-8.2000000000000003E-2</c:v>
                </c:pt>
                <c:pt idx="168">
                  <c:v>-8.1900000000000001E-2</c:v>
                </c:pt>
                <c:pt idx="169">
                  <c:v>-8.1699999999999995E-2</c:v>
                </c:pt>
                <c:pt idx="170">
                  <c:v>-8.1500000000000003E-2</c:v>
                </c:pt>
                <c:pt idx="171">
                  <c:v>-8.14E-2</c:v>
                </c:pt>
                <c:pt idx="172">
                  <c:v>-8.1199999999999994E-2</c:v>
                </c:pt>
                <c:pt idx="173">
                  <c:v>-8.1000000000000003E-2</c:v>
                </c:pt>
                <c:pt idx="174">
                  <c:v>-8.09E-2</c:v>
                </c:pt>
                <c:pt idx="175">
                  <c:v>-8.0699999999999994E-2</c:v>
                </c:pt>
                <c:pt idx="176">
                  <c:v>-8.0500000000000002E-2</c:v>
                </c:pt>
                <c:pt idx="177">
                  <c:v>-8.0399999999999999E-2</c:v>
                </c:pt>
                <c:pt idx="178">
                  <c:v>-8.0199999999999994E-2</c:v>
                </c:pt>
                <c:pt idx="179">
                  <c:v>-0.08</c:v>
                </c:pt>
                <c:pt idx="180">
                  <c:v>-7.9899999999999999E-2</c:v>
                </c:pt>
                <c:pt idx="181">
                  <c:v>-7.9699999999999993E-2</c:v>
                </c:pt>
                <c:pt idx="182">
                  <c:v>-7.9500000000000001E-2</c:v>
                </c:pt>
                <c:pt idx="183">
                  <c:v>-7.9299999999999995E-2</c:v>
                </c:pt>
                <c:pt idx="184">
                  <c:v>-7.9200000000000007E-2</c:v>
                </c:pt>
                <c:pt idx="185">
                  <c:v>-7.9000000000000001E-2</c:v>
                </c:pt>
                <c:pt idx="186">
                  <c:v>-7.8799999999999995E-2</c:v>
                </c:pt>
                <c:pt idx="187">
                  <c:v>-7.8700000000000006E-2</c:v>
                </c:pt>
                <c:pt idx="188">
                  <c:v>-7.85E-2</c:v>
                </c:pt>
                <c:pt idx="189">
                  <c:v>-7.8399999999999997E-2</c:v>
                </c:pt>
                <c:pt idx="190">
                  <c:v>-7.8200000000000006E-2</c:v>
                </c:pt>
                <c:pt idx="191">
                  <c:v>-7.8E-2</c:v>
                </c:pt>
                <c:pt idx="192">
                  <c:v>-7.7899999999999997E-2</c:v>
                </c:pt>
                <c:pt idx="193">
                  <c:v>-7.7700000000000005E-2</c:v>
                </c:pt>
                <c:pt idx="194">
                  <c:v>-7.7499999999999999E-2</c:v>
                </c:pt>
                <c:pt idx="195">
                  <c:v>-7.7399999999999997E-2</c:v>
                </c:pt>
                <c:pt idx="196">
                  <c:v>-7.7200000000000005E-2</c:v>
                </c:pt>
                <c:pt idx="197">
                  <c:v>-7.6999999999999999E-2</c:v>
                </c:pt>
                <c:pt idx="198">
                  <c:v>-7.6899999999999996E-2</c:v>
                </c:pt>
                <c:pt idx="199">
                  <c:v>-7.6700000000000004E-2</c:v>
                </c:pt>
                <c:pt idx="200">
                  <c:v>-7.6499999999999999E-2</c:v>
                </c:pt>
                <c:pt idx="201">
                  <c:v>-7.6399999999999996E-2</c:v>
                </c:pt>
                <c:pt idx="202">
                  <c:v>-7.6200000000000004E-2</c:v>
                </c:pt>
                <c:pt idx="203">
                  <c:v>-7.5999999999999998E-2</c:v>
                </c:pt>
                <c:pt idx="204">
                  <c:v>-7.5800000000000006E-2</c:v>
                </c:pt>
                <c:pt idx="205">
                  <c:v>-7.5700000000000003E-2</c:v>
                </c:pt>
                <c:pt idx="206">
                  <c:v>-7.5499999999999998E-2</c:v>
                </c:pt>
                <c:pt idx="207">
                  <c:v>-7.5399999999999995E-2</c:v>
                </c:pt>
                <c:pt idx="208">
                  <c:v>-7.5200000000000003E-2</c:v>
                </c:pt>
                <c:pt idx="209">
                  <c:v>-7.4999999999999997E-2</c:v>
                </c:pt>
                <c:pt idx="210">
                  <c:v>-7.4899999999999994E-2</c:v>
                </c:pt>
                <c:pt idx="211">
                  <c:v>-7.4700000000000003E-2</c:v>
                </c:pt>
                <c:pt idx="212">
                  <c:v>-7.4499999999999997E-2</c:v>
                </c:pt>
                <c:pt idx="213">
                  <c:v>-7.4399999999999994E-2</c:v>
                </c:pt>
                <c:pt idx="214">
                  <c:v>-7.4200000000000002E-2</c:v>
                </c:pt>
                <c:pt idx="215">
                  <c:v>-7.3999999999999996E-2</c:v>
                </c:pt>
                <c:pt idx="216">
                  <c:v>-7.3899999999999993E-2</c:v>
                </c:pt>
                <c:pt idx="217">
                  <c:v>-7.3700000000000002E-2</c:v>
                </c:pt>
                <c:pt idx="218">
                  <c:v>-7.3499999999999996E-2</c:v>
                </c:pt>
                <c:pt idx="219">
                  <c:v>-7.3300000000000004E-2</c:v>
                </c:pt>
                <c:pt idx="220">
                  <c:v>-7.3200000000000001E-2</c:v>
                </c:pt>
                <c:pt idx="221">
                  <c:v>-7.2999999999999995E-2</c:v>
                </c:pt>
                <c:pt idx="222">
                  <c:v>-7.2800000000000004E-2</c:v>
                </c:pt>
                <c:pt idx="223">
                  <c:v>-7.2700000000000001E-2</c:v>
                </c:pt>
                <c:pt idx="224">
                  <c:v>-7.2499999999999995E-2</c:v>
                </c:pt>
                <c:pt idx="225">
                  <c:v>-7.2300000000000003E-2</c:v>
                </c:pt>
                <c:pt idx="226">
                  <c:v>-7.22E-2</c:v>
                </c:pt>
                <c:pt idx="227">
                  <c:v>-7.1999999999999995E-2</c:v>
                </c:pt>
                <c:pt idx="228">
                  <c:v>-7.1800000000000003E-2</c:v>
                </c:pt>
                <c:pt idx="229">
                  <c:v>-7.17E-2</c:v>
                </c:pt>
                <c:pt idx="230">
                  <c:v>-7.1499999999999994E-2</c:v>
                </c:pt>
                <c:pt idx="231">
                  <c:v>-7.1400000000000005E-2</c:v>
                </c:pt>
                <c:pt idx="232">
                  <c:v>-7.1199999999999999E-2</c:v>
                </c:pt>
                <c:pt idx="233">
                  <c:v>-7.0999999999999994E-2</c:v>
                </c:pt>
                <c:pt idx="234">
                  <c:v>-7.0900000000000005E-2</c:v>
                </c:pt>
                <c:pt idx="235">
                  <c:v>-7.0699999999999999E-2</c:v>
                </c:pt>
                <c:pt idx="236">
                  <c:v>-7.0499999999999993E-2</c:v>
                </c:pt>
                <c:pt idx="237">
                  <c:v>-7.0300000000000001E-2</c:v>
                </c:pt>
                <c:pt idx="238">
                  <c:v>-7.0199999999999999E-2</c:v>
                </c:pt>
                <c:pt idx="239">
                  <c:v>-7.0000000000000007E-2</c:v>
                </c:pt>
                <c:pt idx="240">
                  <c:v>-6.9900000000000004E-2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0-7451-432F-AE52-23E6C682BF0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578181784"/>
        <c:axId val="578182112"/>
      </c:scatterChart>
      <c:valAx>
        <c:axId val="578181784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I (A)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0.00E+00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78182112"/>
        <c:crossesAt val="-0.12000000000000001"/>
        <c:crossBetween val="midCat"/>
      </c:valAx>
      <c:valAx>
        <c:axId val="578182112"/>
        <c:scaling>
          <c:orientation val="minMax"/>
          <c:max val="-6.0000000000000012E-2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V vs</a:t>
                </a:r>
                <a:r>
                  <a:rPr lang="en-US" baseline="0"/>
                  <a:t> Ref (V)</a:t>
                </a:r>
                <a:endParaRPr lang="en-US"/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0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78181784"/>
        <c:crossesAt val="-1.2000000000000007E-8"/>
        <c:crossBetween val="midCat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scatterChart>
        <c:scatterStyle val="smoothMarker"/>
        <c:varyColors val="0"/>
        <c:ser>
          <c:idx val="0"/>
          <c:order val="0"/>
          <c:spPr>
            <a:ln w="19050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xVal>
            <c:numRef>
              <c:f>'180727 CHG 100uM SER in .1 M Na'!$A$2:$A$242</c:f>
              <c:numCache>
                <c:formatCode>0.00E+00</c:formatCode>
                <c:ptCount val="241"/>
                <c:pt idx="0">
                  <c:v>-9.9499999999999998E-9</c:v>
                </c:pt>
                <c:pt idx="1">
                  <c:v>-8.8300000000000003E-9</c:v>
                </c:pt>
                <c:pt idx="2">
                  <c:v>-8.1500000000000002E-9</c:v>
                </c:pt>
                <c:pt idx="3">
                  <c:v>-7.6399999999999993E-9</c:v>
                </c:pt>
                <c:pt idx="4">
                  <c:v>-7.1600000000000001E-9</c:v>
                </c:pt>
                <c:pt idx="5">
                  <c:v>-6.58E-9</c:v>
                </c:pt>
                <c:pt idx="6">
                  <c:v>-6.3700000000000001E-9</c:v>
                </c:pt>
                <c:pt idx="7">
                  <c:v>-6.1799999999999998E-9</c:v>
                </c:pt>
                <c:pt idx="8">
                  <c:v>-5.86E-9</c:v>
                </c:pt>
                <c:pt idx="9">
                  <c:v>-5.6999999999999998E-9</c:v>
                </c:pt>
                <c:pt idx="10">
                  <c:v>-5.2899999999999997E-9</c:v>
                </c:pt>
                <c:pt idx="11">
                  <c:v>-5.1700000000000001E-9</c:v>
                </c:pt>
                <c:pt idx="12">
                  <c:v>-5.0799999999999998E-9</c:v>
                </c:pt>
                <c:pt idx="13">
                  <c:v>-4.7900000000000002E-9</c:v>
                </c:pt>
                <c:pt idx="14">
                  <c:v>-4.66E-9</c:v>
                </c:pt>
                <c:pt idx="15">
                  <c:v>-4.5299999999999999E-9</c:v>
                </c:pt>
                <c:pt idx="16">
                  <c:v>-4.4299999999999998E-9</c:v>
                </c:pt>
                <c:pt idx="17">
                  <c:v>-4.2700000000000004E-9</c:v>
                </c:pt>
                <c:pt idx="18">
                  <c:v>-4.08E-9</c:v>
                </c:pt>
                <c:pt idx="19">
                  <c:v>-4.0599999999999996E-9</c:v>
                </c:pt>
                <c:pt idx="20">
                  <c:v>-3.7399999999999999E-9</c:v>
                </c:pt>
                <c:pt idx="21">
                  <c:v>-3.77E-9</c:v>
                </c:pt>
                <c:pt idx="22">
                  <c:v>-3.6100000000000001E-9</c:v>
                </c:pt>
                <c:pt idx="23">
                  <c:v>-3.7099999999999998E-9</c:v>
                </c:pt>
                <c:pt idx="24">
                  <c:v>-3.6199999999999999E-9</c:v>
                </c:pt>
                <c:pt idx="25">
                  <c:v>-3.5600000000000001E-9</c:v>
                </c:pt>
                <c:pt idx="26">
                  <c:v>-3.4400000000000001E-9</c:v>
                </c:pt>
                <c:pt idx="27">
                  <c:v>-3.1800000000000002E-9</c:v>
                </c:pt>
                <c:pt idx="28">
                  <c:v>-3.1E-9</c:v>
                </c:pt>
                <c:pt idx="29">
                  <c:v>-3.1800000000000002E-9</c:v>
                </c:pt>
                <c:pt idx="30">
                  <c:v>-3.05E-9</c:v>
                </c:pt>
                <c:pt idx="31">
                  <c:v>-2.9899999999999998E-9</c:v>
                </c:pt>
                <c:pt idx="32">
                  <c:v>-2.8200000000000002E-9</c:v>
                </c:pt>
                <c:pt idx="33">
                  <c:v>-2.93E-9</c:v>
                </c:pt>
                <c:pt idx="34">
                  <c:v>-2.9199999999999998E-9</c:v>
                </c:pt>
                <c:pt idx="35">
                  <c:v>-2.8699999999999998E-9</c:v>
                </c:pt>
                <c:pt idx="36">
                  <c:v>-2.0099999999999999E-9</c:v>
                </c:pt>
                <c:pt idx="37">
                  <c:v>-2.69E-9</c:v>
                </c:pt>
                <c:pt idx="38">
                  <c:v>-2.5000000000000001E-9</c:v>
                </c:pt>
                <c:pt idx="39">
                  <c:v>-2.5099999999999998E-9</c:v>
                </c:pt>
                <c:pt idx="40">
                  <c:v>-2.4600000000000002E-9</c:v>
                </c:pt>
                <c:pt idx="41">
                  <c:v>-2.4100000000000002E-9</c:v>
                </c:pt>
                <c:pt idx="42">
                  <c:v>-2.3400000000000002E-9</c:v>
                </c:pt>
                <c:pt idx="43">
                  <c:v>-2.2499999999999999E-9</c:v>
                </c:pt>
                <c:pt idx="44">
                  <c:v>-2.3100000000000001E-9</c:v>
                </c:pt>
                <c:pt idx="45">
                  <c:v>-2.11E-9</c:v>
                </c:pt>
                <c:pt idx="46">
                  <c:v>-2.1999999999999998E-9</c:v>
                </c:pt>
                <c:pt idx="47">
                  <c:v>-2.0200000000000001E-9</c:v>
                </c:pt>
                <c:pt idx="48">
                  <c:v>-2.0599999999999999E-9</c:v>
                </c:pt>
                <c:pt idx="49">
                  <c:v>-1.92E-9</c:v>
                </c:pt>
                <c:pt idx="50">
                  <c:v>-1.92E-9</c:v>
                </c:pt>
                <c:pt idx="51">
                  <c:v>-1.85E-9</c:v>
                </c:pt>
                <c:pt idx="52">
                  <c:v>-1.97E-9</c:v>
                </c:pt>
                <c:pt idx="53">
                  <c:v>-1.73E-9</c:v>
                </c:pt>
                <c:pt idx="54">
                  <c:v>-2.11E-9</c:v>
                </c:pt>
                <c:pt idx="55">
                  <c:v>-1.63E-9</c:v>
                </c:pt>
                <c:pt idx="56">
                  <c:v>-2.21E-9</c:v>
                </c:pt>
                <c:pt idx="57">
                  <c:v>-1.74E-9</c:v>
                </c:pt>
                <c:pt idx="58">
                  <c:v>-1.6500000000000001E-9</c:v>
                </c:pt>
                <c:pt idx="59">
                  <c:v>-1.63E-9</c:v>
                </c:pt>
                <c:pt idx="60">
                  <c:v>-1.75E-9</c:v>
                </c:pt>
                <c:pt idx="61">
                  <c:v>-2.23E-9</c:v>
                </c:pt>
                <c:pt idx="62">
                  <c:v>-1.44E-9</c:v>
                </c:pt>
                <c:pt idx="63">
                  <c:v>-1.61E-9</c:v>
                </c:pt>
                <c:pt idx="64">
                  <c:v>-1.2300000000000001E-9</c:v>
                </c:pt>
                <c:pt idx="65">
                  <c:v>-1.26E-9</c:v>
                </c:pt>
                <c:pt idx="66">
                  <c:v>-1.32E-9</c:v>
                </c:pt>
                <c:pt idx="67">
                  <c:v>-1.3999999999999999E-9</c:v>
                </c:pt>
                <c:pt idx="68">
                  <c:v>-1.2900000000000001E-9</c:v>
                </c:pt>
                <c:pt idx="69">
                  <c:v>-1.14E-9</c:v>
                </c:pt>
                <c:pt idx="70">
                  <c:v>-9.1900000000000003E-10</c:v>
                </c:pt>
                <c:pt idx="71">
                  <c:v>-1.2E-9</c:v>
                </c:pt>
                <c:pt idx="72">
                  <c:v>-1.1700000000000001E-9</c:v>
                </c:pt>
                <c:pt idx="73">
                  <c:v>-1.1700000000000001E-9</c:v>
                </c:pt>
                <c:pt idx="74">
                  <c:v>-9.87E-10</c:v>
                </c:pt>
                <c:pt idx="75">
                  <c:v>-1.0500000000000001E-9</c:v>
                </c:pt>
                <c:pt idx="76">
                  <c:v>-9.4200000000000006E-10</c:v>
                </c:pt>
                <c:pt idx="77">
                  <c:v>-1.0399999999999999E-9</c:v>
                </c:pt>
                <c:pt idx="78">
                  <c:v>-9.3099999999999999E-10</c:v>
                </c:pt>
                <c:pt idx="79">
                  <c:v>-8.69E-10</c:v>
                </c:pt>
                <c:pt idx="80">
                  <c:v>-8.3200000000000002E-10</c:v>
                </c:pt>
                <c:pt idx="81">
                  <c:v>-8.4899999999999996E-10</c:v>
                </c:pt>
                <c:pt idx="82">
                  <c:v>-8.3200000000000002E-10</c:v>
                </c:pt>
                <c:pt idx="83">
                  <c:v>-2.32E-10</c:v>
                </c:pt>
                <c:pt idx="84">
                  <c:v>-5.2900000000000003E-10</c:v>
                </c:pt>
                <c:pt idx="85">
                  <c:v>-9.1299999999999995E-10</c:v>
                </c:pt>
                <c:pt idx="86">
                  <c:v>-7.1300000000000002E-10</c:v>
                </c:pt>
                <c:pt idx="87">
                  <c:v>-8.5800000000000004E-10</c:v>
                </c:pt>
                <c:pt idx="88">
                  <c:v>-6.6399999999999998E-10</c:v>
                </c:pt>
                <c:pt idx="89">
                  <c:v>-5.8500000000000005E-10</c:v>
                </c:pt>
                <c:pt idx="90">
                  <c:v>-6.0799999999999997E-10</c:v>
                </c:pt>
                <c:pt idx="91">
                  <c:v>-6.0399999999999998E-10</c:v>
                </c:pt>
                <c:pt idx="92">
                  <c:v>-5.7199999999999999E-10</c:v>
                </c:pt>
                <c:pt idx="93">
                  <c:v>-4.7400000000000002E-10</c:v>
                </c:pt>
                <c:pt idx="94">
                  <c:v>-4.9500000000000005E-10</c:v>
                </c:pt>
                <c:pt idx="95">
                  <c:v>-5.4299999999999999E-10</c:v>
                </c:pt>
                <c:pt idx="96">
                  <c:v>-3.5200000000000003E-10</c:v>
                </c:pt>
                <c:pt idx="97">
                  <c:v>-4.2800000000000002E-10</c:v>
                </c:pt>
                <c:pt idx="98">
                  <c:v>-3.1000000000000002E-10</c:v>
                </c:pt>
                <c:pt idx="99">
                  <c:v>-2.1400000000000001E-10</c:v>
                </c:pt>
                <c:pt idx="100">
                  <c:v>-2.39E-10</c:v>
                </c:pt>
                <c:pt idx="101">
                  <c:v>-1.34E-10</c:v>
                </c:pt>
                <c:pt idx="102">
                  <c:v>-1.96E-10</c:v>
                </c:pt>
                <c:pt idx="103">
                  <c:v>-2.9500000000000002E-10</c:v>
                </c:pt>
                <c:pt idx="104">
                  <c:v>-2.5999999999999998E-10</c:v>
                </c:pt>
                <c:pt idx="105">
                  <c:v>-1.4499999999999999E-10</c:v>
                </c:pt>
                <c:pt idx="106">
                  <c:v>-1.96E-10</c:v>
                </c:pt>
                <c:pt idx="107">
                  <c:v>-1.5E-10</c:v>
                </c:pt>
                <c:pt idx="108">
                  <c:v>-1.3200000000000001E-10</c:v>
                </c:pt>
                <c:pt idx="109">
                  <c:v>-5.3399999999999998E-11</c:v>
                </c:pt>
                <c:pt idx="110">
                  <c:v>-7.0500000000000005E-10</c:v>
                </c:pt>
                <c:pt idx="111">
                  <c:v>-1.0300000000000001E-10</c:v>
                </c:pt>
                <c:pt idx="112">
                  <c:v>3.6399999999999998E-10</c:v>
                </c:pt>
                <c:pt idx="113">
                  <c:v>6.8499999999999996E-11</c:v>
                </c:pt>
                <c:pt idx="114">
                  <c:v>2.8E-11</c:v>
                </c:pt>
                <c:pt idx="115">
                  <c:v>-1.6900000000000001E-11</c:v>
                </c:pt>
                <c:pt idx="116">
                  <c:v>2.4099999999999999E-11</c:v>
                </c:pt>
                <c:pt idx="117">
                  <c:v>1.9799999999999999E-11</c:v>
                </c:pt>
                <c:pt idx="118">
                  <c:v>1.3699999999999999E-10</c:v>
                </c:pt>
                <c:pt idx="119">
                  <c:v>1.8999999999999999E-10</c:v>
                </c:pt>
                <c:pt idx="120">
                  <c:v>1.4600000000000001E-10</c:v>
                </c:pt>
                <c:pt idx="121">
                  <c:v>5.8599999999999997E-11</c:v>
                </c:pt>
                <c:pt idx="122">
                  <c:v>3.1599999999999999E-10</c:v>
                </c:pt>
                <c:pt idx="123">
                  <c:v>2.9200000000000003E-10</c:v>
                </c:pt>
                <c:pt idx="124">
                  <c:v>2.2100000000000001E-10</c:v>
                </c:pt>
                <c:pt idx="125">
                  <c:v>4.5800000000000002E-10</c:v>
                </c:pt>
                <c:pt idx="126">
                  <c:v>2.25E-10</c:v>
                </c:pt>
                <c:pt idx="127">
                  <c:v>2.5699999999999999E-10</c:v>
                </c:pt>
                <c:pt idx="128">
                  <c:v>6.3899999999999996E-10</c:v>
                </c:pt>
                <c:pt idx="129">
                  <c:v>4.0699999999999999E-10</c:v>
                </c:pt>
                <c:pt idx="130">
                  <c:v>4.0899999999999998E-10</c:v>
                </c:pt>
                <c:pt idx="131">
                  <c:v>4.48E-10</c:v>
                </c:pt>
                <c:pt idx="132">
                  <c:v>3.88E-10</c:v>
                </c:pt>
                <c:pt idx="133">
                  <c:v>5.2500000000000005E-10</c:v>
                </c:pt>
                <c:pt idx="134">
                  <c:v>4.9299999999999995E-10</c:v>
                </c:pt>
                <c:pt idx="135">
                  <c:v>4.9800000000000004E-10</c:v>
                </c:pt>
                <c:pt idx="136">
                  <c:v>4.8E-10</c:v>
                </c:pt>
                <c:pt idx="137">
                  <c:v>5.1599999999999998E-10</c:v>
                </c:pt>
                <c:pt idx="138">
                  <c:v>6.0099999999999999E-10</c:v>
                </c:pt>
                <c:pt idx="139">
                  <c:v>3.1599999999999999E-10</c:v>
                </c:pt>
                <c:pt idx="140">
                  <c:v>5.99E-10</c:v>
                </c:pt>
                <c:pt idx="141">
                  <c:v>6.0899999999999996E-10</c:v>
                </c:pt>
                <c:pt idx="142">
                  <c:v>8.6999999999999999E-10</c:v>
                </c:pt>
                <c:pt idx="143">
                  <c:v>6.5300000000000002E-10</c:v>
                </c:pt>
                <c:pt idx="144">
                  <c:v>4.4600000000000001E-10</c:v>
                </c:pt>
                <c:pt idx="145">
                  <c:v>6.4400000000000005E-10</c:v>
                </c:pt>
                <c:pt idx="146">
                  <c:v>6.0999999999999996E-10</c:v>
                </c:pt>
                <c:pt idx="147">
                  <c:v>7.0299999999999995E-10</c:v>
                </c:pt>
                <c:pt idx="148">
                  <c:v>2.7700000000000003E-10</c:v>
                </c:pt>
                <c:pt idx="149">
                  <c:v>7.48E-10</c:v>
                </c:pt>
                <c:pt idx="150">
                  <c:v>1.31E-9</c:v>
                </c:pt>
                <c:pt idx="151">
                  <c:v>1.03E-9</c:v>
                </c:pt>
                <c:pt idx="152">
                  <c:v>5.7399999999999998E-10</c:v>
                </c:pt>
                <c:pt idx="153">
                  <c:v>1.02E-9</c:v>
                </c:pt>
                <c:pt idx="154">
                  <c:v>9.3299999999999998E-10</c:v>
                </c:pt>
                <c:pt idx="155">
                  <c:v>9.8399999999999991E-10</c:v>
                </c:pt>
                <c:pt idx="156">
                  <c:v>9.4299999999999995E-10</c:v>
                </c:pt>
                <c:pt idx="157">
                  <c:v>1.15E-9</c:v>
                </c:pt>
                <c:pt idx="158">
                  <c:v>1.08E-9</c:v>
                </c:pt>
                <c:pt idx="159">
                  <c:v>1.13E-9</c:v>
                </c:pt>
                <c:pt idx="160">
                  <c:v>1.08E-9</c:v>
                </c:pt>
                <c:pt idx="161">
                  <c:v>1.2300000000000001E-9</c:v>
                </c:pt>
                <c:pt idx="162">
                  <c:v>1.2199999999999999E-9</c:v>
                </c:pt>
                <c:pt idx="163">
                  <c:v>1.0399999999999999E-9</c:v>
                </c:pt>
                <c:pt idx="164">
                  <c:v>1.2900000000000001E-9</c:v>
                </c:pt>
                <c:pt idx="165">
                  <c:v>1.21E-9</c:v>
                </c:pt>
                <c:pt idx="166">
                  <c:v>1.1800000000000001E-9</c:v>
                </c:pt>
                <c:pt idx="167">
                  <c:v>1.19E-9</c:v>
                </c:pt>
                <c:pt idx="168">
                  <c:v>1.2799999999999999E-9</c:v>
                </c:pt>
                <c:pt idx="169">
                  <c:v>1.3399999999999999E-9</c:v>
                </c:pt>
                <c:pt idx="170">
                  <c:v>1.31E-9</c:v>
                </c:pt>
                <c:pt idx="171">
                  <c:v>1.39E-9</c:v>
                </c:pt>
                <c:pt idx="172">
                  <c:v>1.31E-9</c:v>
                </c:pt>
                <c:pt idx="173">
                  <c:v>8.6100000000000003E-10</c:v>
                </c:pt>
                <c:pt idx="174">
                  <c:v>1.7800000000000001E-9</c:v>
                </c:pt>
                <c:pt idx="175">
                  <c:v>1.45E-9</c:v>
                </c:pt>
                <c:pt idx="176">
                  <c:v>1.5799999999999999E-9</c:v>
                </c:pt>
                <c:pt idx="177">
                  <c:v>1.45E-9</c:v>
                </c:pt>
                <c:pt idx="178">
                  <c:v>1.3399999999999999E-9</c:v>
                </c:pt>
                <c:pt idx="179">
                  <c:v>1.44E-9</c:v>
                </c:pt>
                <c:pt idx="180">
                  <c:v>1.9000000000000001E-9</c:v>
                </c:pt>
                <c:pt idx="181">
                  <c:v>1.63E-9</c:v>
                </c:pt>
                <c:pt idx="182">
                  <c:v>1.55E-9</c:v>
                </c:pt>
                <c:pt idx="183">
                  <c:v>1.56E-9</c:v>
                </c:pt>
                <c:pt idx="184">
                  <c:v>1.6999999999999999E-9</c:v>
                </c:pt>
                <c:pt idx="185">
                  <c:v>1.73E-9</c:v>
                </c:pt>
                <c:pt idx="186">
                  <c:v>1.5799999999999999E-9</c:v>
                </c:pt>
                <c:pt idx="187">
                  <c:v>1.7700000000000001E-9</c:v>
                </c:pt>
                <c:pt idx="188">
                  <c:v>1.9599999999999998E-9</c:v>
                </c:pt>
                <c:pt idx="189">
                  <c:v>1.75E-9</c:v>
                </c:pt>
                <c:pt idx="190">
                  <c:v>1.6399999999999999E-9</c:v>
                </c:pt>
                <c:pt idx="191">
                  <c:v>1.8400000000000001E-9</c:v>
                </c:pt>
                <c:pt idx="192">
                  <c:v>2.0200000000000001E-9</c:v>
                </c:pt>
                <c:pt idx="193">
                  <c:v>1.8800000000000001E-9</c:v>
                </c:pt>
                <c:pt idx="194">
                  <c:v>1.92E-9</c:v>
                </c:pt>
                <c:pt idx="195">
                  <c:v>1.4800000000000001E-9</c:v>
                </c:pt>
                <c:pt idx="196">
                  <c:v>1.81E-9</c:v>
                </c:pt>
                <c:pt idx="197">
                  <c:v>2.04E-9</c:v>
                </c:pt>
                <c:pt idx="198">
                  <c:v>2.11E-9</c:v>
                </c:pt>
                <c:pt idx="199">
                  <c:v>2.0500000000000002E-9</c:v>
                </c:pt>
                <c:pt idx="200">
                  <c:v>1.9000000000000001E-9</c:v>
                </c:pt>
                <c:pt idx="201">
                  <c:v>2.4E-9</c:v>
                </c:pt>
                <c:pt idx="202">
                  <c:v>2.0799999999999998E-9</c:v>
                </c:pt>
                <c:pt idx="203">
                  <c:v>2.16E-9</c:v>
                </c:pt>
                <c:pt idx="204">
                  <c:v>2.11E-9</c:v>
                </c:pt>
                <c:pt idx="205">
                  <c:v>2.1000000000000002E-9</c:v>
                </c:pt>
                <c:pt idx="206">
                  <c:v>2.2600000000000001E-9</c:v>
                </c:pt>
                <c:pt idx="207">
                  <c:v>2.3199999999999998E-9</c:v>
                </c:pt>
                <c:pt idx="208">
                  <c:v>2.2999999999999999E-9</c:v>
                </c:pt>
                <c:pt idx="209">
                  <c:v>2.2600000000000001E-9</c:v>
                </c:pt>
                <c:pt idx="210">
                  <c:v>3.0199999999999999E-9</c:v>
                </c:pt>
                <c:pt idx="211">
                  <c:v>2.5099999999999998E-9</c:v>
                </c:pt>
                <c:pt idx="212">
                  <c:v>2.52E-9</c:v>
                </c:pt>
                <c:pt idx="213">
                  <c:v>2.3699999999999999E-9</c:v>
                </c:pt>
                <c:pt idx="214">
                  <c:v>2.76E-9</c:v>
                </c:pt>
                <c:pt idx="215">
                  <c:v>2.4600000000000002E-9</c:v>
                </c:pt>
                <c:pt idx="216">
                  <c:v>2.6200000000000001E-9</c:v>
                </c:pt>
                <c:pt idx="217">
                  <c:v>2.5599999999999998E-9</c:v>
                </c:pt>
                <c:pt idx="218">
                  <c:v>2.6599999999999999E-9</c:v>
                </c:pt>
                <c:pt idx="219">
                  <c:v>2.7099999999999999E-9</c:v>
                </c:pt>
                <c:pt idx="220">
                  <c:v>2.52E-9</c:v>
                </c:pt>
                <c:pt idx="221">
                  <c:v>2.5599999999999998E-9</c:v>
                </c:pt>
                <c:pt idx="222">
                  <c:v>2.5800000000000002E-9</c:v>
                </c:pt>
                <c:pt idx="223">
                  <c:v>2.7900000000000001E-9</c:v>
                </c:pt>
                <c:pt idx="224">
                  <c:v>3.1399999999999999E-9</c:v>
                </c:pt>
                <c:pt idx="225">
                  <c:v>2.21E-9</c:v>
                </c:pt>
                <c:pt idx="226">
                  <c:v>2.6200000000000001E-9</c:v>
                </c:pt>
                <c:pt idx="227">
                  <c:v>2.6599999999999999E-9</c:v>
                </c:pt>
                <c:pt idx="228">
                  <c:v>2.69E-9</c:v>
                </c:pt>
                <c:pt idx="229">
                  <c:v>2.7499999999999998E-9</c:v>
                </c:pt>
                <c:pt idx="230">
                  <c:v>2.81E-9</c:v>
                </c:pt>
                <c:pt idx="231">
                  <c:v>2.7000000000000002E-9</c:v>
                </c:pt>
                <c:pt idx="232">
                  <c:v>2.81E-9</c:v>
                </c:pt>
                <c:pt idx="233">
                  <c:v>2.8699999999999998E-9</c:v>
                </c:pt>
                <c:pt idx="234">
                  <c:v>2.8200000000000002E-9</c:v>
                </c:pt>
                <c:pt idx="235">
                  <c:v>2.9400000000000002E-9</c:v>
                </c:pt>
                <c:pt idx="236">
                  <c:v>2.88E-9</c:v>
                </c:pt>
                <c:pt idx="237">
                  <c:v>2.8699999999999998E-9</c:v>
                </c:pt>
                <c:pt idx="238">
                  <c:v>2.8499999999999999E-9</c:v>
                </c:pt>
                <c:pt idx="239">
                  <c:v>2.7900000000000001E-9</c:v>
                </c:pt>
                <c:pt idx="240">
                  <c:v>3.0300000000000001E-9</c:v>
                </c:pt>
              </c:numCache>
            </c:numRef>
          </c:xVal>
          <c:yVal>
            <c:numRef>
              <c:f>'180727 CHG 100uM SER in .1 M Na'!$B$2:$B$242</c:f>
              <c:numCache>
                <c:formatCode>0.00E+00</c:formatCode>
                <c:ptCount val="241"/>
                <c:pt idx="0">
                  <c:v>-0.112</c:v>
                </c:pt>
                <c:pt idx="1">
                  <c:v>-0.112</c:v>
                </c:pt>
                <c:pt idx="2">
                  <c:v>-0.112</c:v>
                </c:pt>
                <c:pt idx="3">
                  <c:v>-0.112</c:v>
                </c:pt>
                <c:pt idx="4">
                  <c:v>-0.112</c:v>
                </c:pt>
                <c:pt idx="5">
                  <c:v>-0.112</c:v>
                </c:pt>
                <c:pt idx="6">
                  <c:v>-0.111</c:v>
                </c:pt>
                <c:pt idx="7">
                  <c:v>-0.111</c:v>
                </c:pt>
                <c:pt idx="8">
                  <c:v>-0.111</c:v>
                </c:pt>
                <c:pt idx="9">
                  <c:v>-0.111</c:v>
                </c:pt>
                <c:pt idx="10">
                  <c:v>-0.111</c:v>
                </c:pt>
                <c:pt idx="11">
                  <c:v>-0.111</c:v>
                </c:pt>
                <c:pt idx="12">
                  <c:v>-0.11</c:v>
                </c:pt>
                <c:pt idx="13">
                  <c:v>-0.11</c:v>
                </c:pt>
                <c:pt idx="14">
                  <c:v>-0.11</c:v>
                </c:pt>
                <c:pt idx="15">
                  <c:v>-0.11</c:v>
                </c:pt>
                <c:pt idx="16">
                  <c:v>-0.11</c:v>
                </c:pt>
                <c:pt idx="17">
                  <c:v>-0.11</c:v>
                </c:pt>
                <c:pt idx="18">
                  <c:v>-0.109</c:v>
                </c:pt>
                <c:pt idx="19">
                  <c:v>-0.109</c:v>
                </c:pt>
                <c:pt idx="20">
                  <c:v>-0.109</c:v>
                </c:pt>
                <c:pt idx="21">
                  <c:v>-0.109</c:v>
                </c:pt>
                <c:pt idx="22">
                  <c:v>-0.109</c:v>
                </c:pt>
                <c:pt idx="23">
                  <c:v>-0.109</c:v>
                </c:pt>
                <c:pt idx="24">
                  <c:v>-0.108</c:v>
                </c:pt>
                <c:pt idx="25">
                  <c:v>-0.108</c:v>
                </c:pt>
                <c:pt idx="26">
                  <c:v>-0.108</c:v>
                </c:pt>
                <c:pt idx="27">
                  <c:v>-0.108</c:v>
                </c:pt>
                <c:pt idx="28">
                  <c:v>-0.108</c:v>
                </c:pt>
                <c:pt idx="29">
                  <c:v>-0.108</c:v>
                </c:pt>
                <c:pt idx="30">
                  <c:v>-0.107</c:v>
                </c:pt>
                <c:pt idx="31">
                  <c:v>-0.107</c:v>
                </c:pt>
                <c:pt idx="32">
                  <c:v>-0.107</c:v>
                </c:pt>
                <c:pt idx="33">
                  <c:v>-0.107</c:v>
                </c:pt>
                <c:pt idx="34">
                  <c:v>-0.107</c:v>
                </c:pt>
                <c:pt idx="35">
                  <c:v>-0.107</c:v>
                </c:pt>
                <c:pt idx="36">
                  <c:v>-0.106</c:v>
                </c:pt>
                <c:pt idx="37">
                  <c:v>-0.106</c:v>
                </c:pt>
                <c:pt idx="38">
                  <c:v>-0.106</c:v>
                </c:pt>
                <c:pt idx="39">
                  <c:v>-0.106</c:v>
                </c:pt>
                <c:pt idx="40">
                  <c:v>-0.106</c:v>
                </c:pt>
                <c:pt idx="41">
                  <c:v>-0.106</c:v>
                </c:pt>
                <c:pt idx="42">
                  <c:v>-0.105</c:v>
                </c:pt>
                <c:pt idx="43">
                  <c:v>-0.105</c:v>
                </c:pt>
                <c:pt idx="44">
                  <c:v>-0.105</c:v>
                </c:pt>
                <c:pt idx="45">
                  <c:v>-0.105</c:v>
                </c:pt>
                <c:pt idx="46">
                  <c:v>-0.105</c:v>
                </c:pt>
                <c:pt idx="47">
                  <c:v>-0.105</c:v>
                </c:pt>
                <c:pt idx="48">
                  <c:v>-0.104</c:v>
                </c:pt>
                <c:pt idx="49">
                  <c:v>-0.104</c:v>
                </c:pt>
                <c:pt idx="50">
                  <c:v>-0.104</c:v>
                </c:pt>
                <c:pt idx="51">
                  <c:v>-0.104</c:v>
                </c:pt>
                <c:pt idx="52">
                  <c:v>-0.104</c:v>
                </c:pt>
                <c:pt idx="53">
                  <c:v>-0.104</c:v>
                </c:pt>
                <c:pt idx="54">
                  <c:v>-0.10299999999999999</c:v>
                </c:pt>
                <c:pt idx="55">
                  <c:v>-0.10299999999999999</c:v>
                </c:pt>
                <c:pt idx="56">
                  <c:v>-0.10299999999999999</c:v>
                </c:pt>
                <c:pt idx="57">
                  <c:v>-0.10299999999999999</c:v>
                </c:pt>
                <c:pt idx="58">
                  <c:v>-0.10299999999999999</c:v>
                </c:pt>
                <c:pt idx="59">
                  <c:v>-0.10299999999999999</c:v>
                </c:pt>
                <c:pt idx="60">
                  <c:v>-0.10199999999999999</c:v>
                </c:pt>
                <c:pt idx="61">
                  <c:v>-0.10199999999999999</c:v>
                </c:pt>
                <c:pt idx="62">
                  <c:v>-0.10199999999999999</c:v>
                </c:pt>
                <c:pt idx="63">
                  <c:v>-0.10199999999999999</c:v>
                </c:pt>
                <c:pt idx="64">
                  <c:v>-0.10199999999999999</c:v>
                </c:pt>
                <c:pt idx="65">
                  <c:v>-0.10199999999999999</c:v>
                </c:pt>
                <c:pt idx="66">
                  <c:v>-0.10100000000000001</c:v>
                </c:pt>
                <c:pt idx="67">
                  <c:v>-0.10100000000000001</c:v>
                </c:pt>
                <c:pt idx="68">
                  <c:v>-0.10100000000000001</c:v>
                </c:pt>
                <c:pt idx="69">
                  <c:v>-0.10100000000000001</c:v>
                </c:pt>
                <c:pt idx="70">
                  <c:v>-0.10100000000000001</c:v>
                </c:pt>
                <c:pt idx="71">
                  <c:v>-0.10100000000000001</c:v>
                </c:pt>
                <c:pt idx="72">
                  <c:v>-0.1</c:v>
                </c:pt>
                <c:pt idx="73">
                  <c:v>-0.1</c:v>
                </c:pt>
                <c:pt idx="74">
                  <c:v>-0.1</c:v>
                </c:pt>
                <c:pt idx="75">
                  <c:v>-9.9900000000000003E-2</c:v>
                </c:pt>
                <c:pt idx="76">
                  <c:v>-9.9699999999999997E-2</c:v>
                </c:pt>
                <c:pt idx="77">
                  <c:v>-9.9599999999999994E-2</c:v>
                </c:pt>
                <c:pt idx="78">
                  <c:v>-9.9400000000000002E-2</c:v>
                </c:pt>
                <c:pt idx="79">
                  <c:v>-9.9299999999999999E-2</c:v>
                </c:pt>
                <c:pt idx="80">
                  <c:v>-9.9099999999999994E-2</c:v>
                </c:pt>
                <c:pt idx="81">
                  <c:v>-9.8900000000000002E-2</c:v>
                </c:pt>
                <c:pt idx="82">
                  <c:v>-9.8799999999999999E-2</c:v>
                </c:pt>
                <c:pt idx="83">
                  <c:v>-9.8599999999999993E-2</c:v>
                </c:pt>
                <c:pt idx="84">
                  <c:v>-9.8400000000000001E-2</c:v>
                </c:pt>
                <c:pt idx="85">
                  <c:v>-9.8299999999999998E-2</c:v>
                </c:pt>
                <c:pt idx="86">
                  <c:v>-9.8100000000000007E-2</c:v>
                </c:pt>
                <c:pt idx="87">
                  <c:v>-9.7900000000000001E-2</c:v>
                </c:pt>
                <c:pt idx="88">
                  <c:v>-9.7799999999999998E-2</c:v>
                </c:pt>
                <c:pt idx="89">
                  <c:v>-9.7600000000000006E-2</c:v>
                </c:pt>
                <c:pt idx="90">
                  <c:v>-9.74E-2</c:v>
                </c:pt>
                <c:pt idx="91">
                  <c:v>-9.7299999999999998E-2</c:v>
                </c:pt>
                <c:pt idx="92">
                  <c:v>-9.7100000000000006E-2</c:v>
                </c:pt>
                <c:pt idx="93">
                  <c:v>-9.69E-2</c:v>
                </c:pt>
                <c:pt idx="94">
                  <c:v>-9.6799999999999997E-2</c:v>
                </c:pt>
                <c:pt idx="95">
                  <c:v>-9.6600000000000005E-2</c:v>
                </c:pt>
                <c:pt idx="96">
                  <c:v>-9.64E-2</c:v>
                </c:pt>
                <c:pt idx="97">
                  <c:v>-9.6199999999999994E-2</c:v>
                </c:pt>
                <c:pt idx="98">
                  <c:v>-9.6100000000000005E-2</c:v>
                </c:pt>
                <c:pt idx="99">
                  <c:v>-9.5899999999999999E-2</c:v>
                </c:pt>
                <c:pt idx="100">
                  <c:v>-9.5699999999999993E-2</c:v>
                </c:pt>
                <c:pt idx="101">
                  <c:v>-9.5600000000000004E-2</c:v>
                </c:pt>
                <c:pt idx="102">
                  <c:v>-9.5399999999999999E-2</c:v>
                </c:pt>
                <c:pt idx="103">
                  <c:v>-9.5200000000000007E-2</c:v>
                </c:pt>
                <c:pt idx="104">
                  <c:v>-9.5100000000000004E-2</c:v>
                </c:pt>
                <c:pt idx="105">
                  <c:v>-9.4899999999999998E-2</c:v>
                </c:pt>
                <c:pt idx="106">
                  <c:v>-9.4700000000000006E-2</c:v>
                </c:pt>
                <c:pt idx="107">
                  <c:v>-9.4600000000000004E-2</c:v>
                </c:pt>
                <c:pt idx="108">
                  <c:v>-9.4399999999999998E-2</c:v>
                </c:pt>
                <c:pt idx="109">
                  <c:v>-9.4200000000000006E-2</c:v>
                </c:pt>
                <c:pt idx="110">
                  <c:v>-9.4100000000000003E-2</c:v>
                </c:pt>
                <c:pt idx="111">
                  <c:v>-9.3899999999999997E-2</c:v>
                </c:pt>
                <c:pt idx="112">
                  <c:v>-9.3799999999999994E-2</c:v>
                </c:pt>
                <c:pt idx="113">
                  <c:v>-9.3600000000000003E-2</c:v>
                </c:pt>
                <c:pt idx="114">
                  <c:v>-9.3399999999999997E-2</c:v>
                </c:pt>
                <c:pt idx="115">
                  <c:v>-9.3200000000000005E-2</c:v>
                </c:pt>
                <c:pt idx="116">
                  <c:v>-9.3100000000000002E-2</c:v>
                </c:pt>
                <c:pt idx="117">
                  <c:v>-9.2899999999999996E-2</c:v>
                </c:pt>
                <c:pt idx="118">
                  <c:v>-9.2799999999999994E-2</c:v>
                </c:pt>
                <c:pt idx="119">
                  <c:v>-9.2600000000000002E-2</c:v>
                </c:pt>
                <c:pt idx="120">
                  <c:v>-9.2399999999999996E-2</c:v>
                </c:pt>
                <c:pt idx="121">
                  <c:v>-9.2299999999999993E-2</c:v>
                </c:pt>
                <c:pt idx="122">
                  <c:v>-9.2100000000000001E-2</c:v>
                </c:pt>
                <c:pt idx="123">
                  <c:v>-9.1899999999999996E-2</c:v>
                </c:pt>
                <c:pt idx="124">
                  <c:v>-9.1700000000000004E-2</c:v>
                </c:pt>
                <c:pt idx="125">
                  <c:v>-9.1600000000000001E-2</c:v>
                </c:pt>
                <c:pt idx="126">
                  <c:v>-9.1399999999999995E-2</c:v>
                </c:pt>
                <c:pt idx="127">
                  <c:v>-9.1300000000000006E-2</c:v>
                </c:pt>
                <c:pt idx="128">
                  <c:v>-9.11E-2</c:v>
                </c:pt>
                <c:pt idx="129">
                  <c:v>-9.0899999999999995E-2</c:v>
                </c:pt>
                <c:pt idx="130">
                  <c:v>-9.0700000000000003E-2</c:v>
                </c:pt>
                <c:pt idx="131">
                  <c:v>-9.06E-2</c:v>
                </c:pt>
                <c:pt idx="132">
                  <c:v>-9.0399999999999994E-2</c:v>
                </c:pt>
                <c:pt idx="133">
                  <c:v>-9.0200000000000002E-2</c:v>
                </c:pt>
                <c:pt idx="134">
                  <c:v>-9.01E-2</c:v>
                </c:pt>
                <c:pt idx="135">
                  <c:v>-8.9899999999999994E-2</c:v>
                </c:pt>
                <c:pt idx="136">
                  <c:v>-8.9800000000000005E-2</c:v>
                </c:pt>
                <c:pt idx="137">
                  <c:v>-8.9599999999999999E-2</c:v>
                </c:pt>
                <c:pt idx="138">
                  <c:v>-8.9399999999999993E-2</c:v>
                </c:pt>
                <c:pt idx="139">
                  <c:v>-8.9200000000000002E-2</c:v>
                </c:pt>
                <c:pt idx="140">
                  <c:v>-8.9099999999999999E-2</c:v>
                </c:pt>
                <c:pt idx="141">
                  <c:v>-8.8900000000000007E-2</c:v>
                </c:pt>
                <c:pt idx="142">
                  <c:v>-8.8700000000000001E-2</c:v>
                </c:pt>
                <c:pt idx="143">
                  <c:v>-8.8599999999999998E-2</c:v>
                </c:pt>
                <c:pt idx="144">
                  <c:v>-8.8400000000000006E-2</c:v>
                </c:pt>
                <c:pt idx="145">
                  <c:v>-8.8300000000000003E-2</c:v>
                </c:pt>
                <c:pt idx="146">
                  <c:v>-8.8099999999999998E-2</c:v>
                </c:pt>
                <c:pt idx="147">
                  <c:v>-8.7900000000000006E-2</c:v>
                </c:pt>
                <c:pt idx="148">
                  <c:v>-8.7800000000000003E-2</c:v>
                </c:pt>
                <c:pt idx="149">
                  <c:v>-8.7599999999999997E-2</c:v>
                </c:pt>
                <c:pt idx="150">
                  <c:v>-8.7400000000000005E-2</c:v>
                </c:pt>
                <c:pt idx="151">
                  <c:v>-8.72E-2</c:v>
                </c:pt>
                <c:pt idx="152">
                  <c:v>-8.7099999999999997E-2</c:v>
                </c:pt>
                <c:pt idx="153">
                  <c:v>-8.6900000000000005E-2</c:v>
                </c:pt>
                <c:pt idx="154">
                  <c:v>-8.6800000000000002E-2</c:v>
                </c:pt>
                <c:pt idx="155">
                  <c:v>-8.6599999999999996E-2</c:v>
                </c:pt>
                <c:pt idx="156">
                  <c:v>-8.6400000000000005E-2</c:v>
                </c:pt>
                <c:pt idx="157">
                  <c:v>-8.6300000000000002E-2</c:v>
                </c:pt>
                <c:pt idx="158">
                  <c:v>-8.6099999999999996E-2</c:v>
                </c:pt>
                <c:pt idx="159">
                  <c:v>-8.5900000000000004E-2</c:v>
                </c:pt>
                <c:pt idx="160">
                  <c:v>-8.5800000000000001E-2</c:v>
                </c:pt>
                <c:pt idx="161">
                  <c:v>-8.5599999999999996E-2</c:v>
                </c:pt>
                <c:pt idx="162">
                  <c:v>-8.5400000000000004E-2</c:v>
                </c:pt>
                <c:pt idx="163">
                  <c:v>-8.5300000000000001E-2</c:v>
                </c:pt>
                <c:pt idx="164">
                  <c:v>-8.5099999999999995E-2</c:v>
                </c:pt>
                <c:pt idx="165">
                  <c:v>-8.4900000000000003E-2</c:v>
                </c:pt>
                <c:pt idx="166">
                  <c:v>-8.48E-2</c:v>
                </c:pt>
                <c:pt idx="167">
                  <c:v>-8.4599999999999995E-2</c:v>
                </c:pt>
                <c:pt idx="168">
                  <c:v>-8.4400000000000003E-2</c:v>
                </c:pt>
                <c:pt idx="169">
                  <c:v>-8.4199999999999997E-2</c:v>
                </c:pt>
                <c:pt idx="170">
                  <c:v>-8.4099999999999994E-2</c:v>
                </c:pt>
                <c:pt idx="171">
                  <c:v>-8.3900000000000002E-2</c:v>
                </c:pt>
                <c:pt idx="172">
                  <c:v>-8.3699999999999997E-2</c:v>
                </c:pt>
                <c:pt idx="173">
                  <c:v>-8.3599999999999994E-2</c:v>
                </c:pt>
                <c:pt idx="174">
                  <c:v>-8.3400000000000002E-2</c:v>
                </c:pt>
                <c:pt idx="175">
                  <c:v>-8.3199999999999996E-2</c:v>
                </c:pt>
                <c:pt idx="176">
                  <c:v>-8.3099999999999993E-2</c:v>
                </c:pt>
                <c:pt idx="177">
                  <c:v>-8.2900000000000001E-2</c:v>
                </c:pt>
                <c:pt idx="178">
                  <c:v>-8.2699999999999996E-2</c:v>
                </c:pt>
                <c:pt idx="179">
                  <c:v>-8.2600000000000007E-2</c:v>
                </c:pt>
                <c:pt idx="180">
                  <c:v>-8.2400000000000001E-2</c:v>
                </c:pt>
                <c:pt idx="181">
                  <c:v>-8.2299999999999998E-2</c:v>
                </c:pt>
                <c:pt idx="182">
                  <c:v>-8.2100000000000006E-2</c:v>
                </c:pt>
                <c:pt idx="183">
                  <c:v>-8.1900000000000001E-2</c:v>
                </c:pt>
                <c:pt idx="184">
                  <c:v>-8.1799999999999998E-2</c:v>
                </c:pt>
                <c:pt idx="185">
                  <c:v>-8.1600000000000006E-2</c:v>
                </c:pt>
                <c:pt idx="186">
                  <c:v>-8.14E-2</c:v>
                </c:pt>
                <c:pt idx="187">
                  <c:v>-8.1299999999999997E-2</c:v>
                </c:pt>
                <c:pt idx="188">
                  <c:v>-8.1100000000000005E-2</c:v>
                </c:pt>
                <c:pt idx="189">
                  <c:v>-8.09E-2</c:v>
                </c:pt>
                <c:pt idx="190">
                  <c:v>-8.0699999999999994E-2</c:v>
                </c:pt>
                <c:pt idx="191">
                  <c:v>-8.0600000000000005E-2</c:v>
                </c:pt>
                <c:pt idx="192">
                  <c:v>-8.0399999999999999E-2</c:v>
                </c:pt>
                <c:pt idx="193">
                  <c:v>-8.0199999999999994E-2</c:v>
                </c:pt>
                <c:pt idx="194">
                  <c:v>-8.0100000000000005E-2</c:v>
                </c:pt>
                <c:pt idx="195">
                  <c:v>-7.9899999999999999E-2</c:v>
                </c:pt>
                <c:pt idx="196">
                  <c:v>-7.9799999999999996E-2</c:v>
                </c:pt>
                <c:pt idx="197">
                  <c:v>-7.9600000000000004E-2</c:v>
                </c:pt>
                <c:pt idx="198">
                  <c:v>-7.9399999999999998E-2</c:v>
                </c:pt>
                <c:pt idx="199">
                  <c:v>-7.9200000000000007E-2</c:v>
                </c:pt>
                <c:pt idx="200">
                  <c:v>-7.9100000000000004E-2</c:v>
                </c:pt>
                <c:pt idx="201">
                  <c:v>-7.8899999999999998E-2</c:v>
                </c:pt>
                <c:pt idx="202">
                  <c:v>-7.8700000000000006E-2</c:v>
                </c:pt>
                <c:pt idx="203">
                  <c:v>-7.8600000000000003E-2</c:v>
                </c:pt>
                <c:pt idx="204">
                  <c:v>-7.8399999999999997E-2</c:v>
                </c:pt>
                <c:pt idx="205">
                  <c:v>-7.8200000000000006E-2</c:v>
                </c:pt>
                <c:pt idx="206">
                  <c:v>-7.8100000000000003E-2</c:v>
                </c:pt>
                <c:pt idx="207">
                  <c:v>-7.7899999999999997E-2</c:v>
                </c:pt>
                <c:pt idx="208">
                  <c:v>-7.7700000000000005E-2</c:v>
                </c:pt>
                <c:pt idx="209">
                  <c:v>-7.7600000000000002E-2</c:v>
                </c:pt>
                <c:pt idx="210">
                  <c:v>-7.7399999999999997E-2</c:v>
                </c:pt>
                <c:pt idx="211">
                  <c:v>-7.7200000000000005E-2</c:v>
                </c:pt>
                <c:pt idx="212">
                  <c:v>-7.7100000000000002E-2</c:v>
                </c:pt>
                <c:pt idx="213">
                  <c:v>-7.6899999999999996E-2</c:v>
                </c:pt>
                <c:pt idx="214">
                  <c:v>-7.6700000000000004E-2</c:v>
                </c:pt>
                <c:pt idx="215">
                  <c:v>-7.6600000000000001E-2</c:v>
                </c:pt>
                <c:pt idx="216">
                  <c:v>-7.6399999999999996E-2</c:v>
                </c:pt>
                <c:pt idx="217">
                  <c:v>-7.6200000000000004E-2</c:v>
                </c:pt>
                <c:pt idx="218">
                  <c:v>-7.6100000000000001E-2</c:v>
                </c:pt>
                <c:pt idx="219">
                  <c:v>-7.5899999999999995E-2</c:v>
                </c:pt>
                <c:pt idx="220">
                  <c:v>-7.5700000000000003E-2</c:v>
                </c:pt>
                <c:pt idx="221">
                  <c:v>-7.5600000000000001E-2</c:v>
                </c:pt>
                <c:pt idx="222">
                  <c:v>-7.5399999999999995E-2</c:v>
                </c:pt>
                <c:pt idx="223">
                  <c:v>-7.5200000000000003E-2</c:v>
                </c:pt>
                <c:pt idx="224">
                  <c:v>-7.51E-2</c:v>
                </c:pt>
                <c:pt idx="225">
                  <c:v>-7.4899999999999994E-2</c:v>
                </c:pt>
                <c:pt idx="226">
                  <c:v>-7.4700000000000003E-2</c:v>
                </c:pt>
                <c:pt idx="227">
                  <c:v>-7.46E-2</c:v>
                </c:pt>
                <c:pt idx="228">
                  <c:v>-7.4399999999999994E-2</c:v>
                </c:pt>
                <c:pt idx="229">
                  <c:v>-7.4200000000000002E-2</c:v>
                </c:pt>
                <c:pt idx="230">
                  <c:v>-7.4099999999999999E-2</c:v>
                </c:pt>
                <c:pt idx="231">
                  <c:v>-7.3899999999999993E-2</c:v>
                </c:pt>
                <c:pt idx="232">
                  <c:v>-7.3700000000000002E-2</c:v>
                </c:pt>
                <c:pt idx="233">
                  <c:v>-7.3599999999999999E-2</c:v>
                </c:pt>
                <c:pt idx="234">
                  <c:v>-7.3400000000000007E-2</c:v>
                </c:pt>
                <c:pt idx="235">
                  <c:v>-7.3300000000000004E-2</c:v>
                </c:pt>
                <c:pt idx="236">
                  <c:v>-7.3099999999999998E-2</c:v>
                </c:pt>
                <c:pt idx="237">
                  <c:v>-7.2900000000000006E-2</c:v>
                </c:pt>
                <c:pt idx="238">
                  <c:v>-7.2700000000000001E-2</c:v>
                </c:pt>
                <c:pt idx="239">
                  <c:v>-7.2599999999999998E-2</c:v>
                </c:pt>
                <c:pt idx="240">
                  <c:v>-7.2400000000000006E-2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0-348A-460F-A8E6-71357ECC0CC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622265728"/>
        <c:axId val="622272288"/>
      </c:scatterChart>
      <c:valAx>
        <c:axId val="622265728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I (A)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0.00E+00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22272288"/>
        <c:crossesAt val="-0.12000000000000001"/>
        <c:crossBetween val="midCat"/>
      </c:valAx>
      <c:valAx>
        <c:axId val="622272288"/>
        <c:scaling>
          <c:orientation val="minMax"/>
          <c:max val="-6.0000000000000012E-2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V vs Ref (V)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0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22265728"/>
        <c:crossesAt val="-1.2000000000000007E-8"/>
        <c:crossBetween val="midCat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1000398177620281"/>
          <c:y val="5.0925858267716534E-2"/>
          <c:w val="0.81469037192901261"/>
          <c:h val="0.7989543307086614"/>
        </c:manualLayout>
      </c:layout>
      <c:scatterChart>
        <c:scatterStyle val="smoothMarker"/>
        <c:varyColors val="0"/>
        <c:ser>
          <c:idx val="0"/>
          <c:order val="0"/>
          <c:spPr>
            <a:ln w="19050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xVal>
            <c:numRef>
              <c:f>'180727 CHG 100 uM ALA in .1 M N'!$A$2:$A$242</c:f>
              <c:numCache>
                <c:formatCode>0.00E+00</c:formatCode>
                <c:ptCount val="241"/>
                <c:pt idx="0">
                  <c:v>-1.0099999999999999E-8</c:v>
                </c:pt>
                <c:pt idx="1">
                  <c:v>-8.8599999999999996E-9</c:v>
                </c:pt>
                <c:pt idx="2">
                  <c:v>-8.2100000000000004E-9</c:v>
                </c:pt>
                <c:pt idx="3">
                  <c:v>-7.5800000000000007E-9</c:v>
                </c:pt>
                <c:pt idx="4">
                  <c:v>-7.1099999999999996E-9</c:v>
                </c:pt>
                <c:pt idx="5">
                  <c:v>-6.5300000000000004E-9</c:v>
                </c:pt>
                <c:pt idx="6">
                  <c:v>-6.2799999999999998E-9</c:v>
                </c:pt>
                <c:pt idx="7">
                  <c:v>-5.9900000000000002E-9</c:v>
                </c:pt>
                <c:pt idx="8">
                  <c:v>-5.8200000000000002E-9</c:v>
                </c:pt>
                <c:pt idx="9">
                  <c:v>-5.3199999999999998E-9</c:v>
                </c:pt>
                <c:pt idx="10">
                  <c:v>-5.1099999999999999E-9</c:v>
                </c:pt>
                <c:pt idx="11">
                  <c:v>-4.97E-9</c:v>
                </c:pt>
                <c:pt idx="12">
                  <c:v>-4.6299999999999999E-9</c:v>
                </c:pt>
                <c:pt idx="13">
                  <c:v>-4.5200000000000001E-9</c:v>
                </c:pt>
                <c:pt idx="14">
                  <c:v>-4.42E-9</c:v>
                </c:pt>
                <c:pt idx="15">
                  <c:v>-4.2299999999999997E-9</c:v>
                </c:pt>
                <c:pt idx="16">
                  <c:v>-4.1299999999999996E-9</c:v>
                </c:pt>
                <c:pt idx="17">
                  <c:v>-3.9799999999999999E-9</c:v>
                </c:pt>
                <c:pt idx="18">
                  <c:v>-3.9199999999999997E-9</c:v>
                </c:pt>
                <c:pt idx="19">
                  <c:v>-3.8000000000000001E-9</c:v>
                </c:pt>
                <c:pt idx="20">
                  <c:v>-3.6300000000000001E-9</c:v>
                </c:pt>
                <c:pt idx="21">
                  <c:v>-3.7600000000000003E-9</c:v>
                </c:pt>
                <c:pt idx="22">
                  <c:v>-3.5100000000000001E-9</c:v>
                </c:pt>
                <c:pt idx="23">
                  <c:v>-3.36E-9</c:v>
                </c:pt>
                <c:pt idx="24">
                  <c:v>-3.2599999999999999E-9</c:v>
                </c:pt>
                <c:pt idx="25">
                  <c:v>-2.5300000000000002E-9</c:v>
                </c:pt>
                <c:pt idx="26">
                  <c:v>-3.0899999999999999E-9</c:v>
                </c:pt>
                <c:pt idx="27">
                  <c:v>-3.0199999999999999E-9</c:v>
                </c:pt>
                <c:pt idx="28">
                  <c:v>-2.9600000000000001E-9</c:v>
                </c:pt>
                <c:pt idx="29">
                  <c:v>-2.81E-9</c:v>
                </c:pt>
                <c:pt idx="30">
                  <c:v>-2.8200000000000002E-9</c:v>
                </c:pt>
                <c:pt idx="31">
                  <c:v>-2.5300000000000002E-9</c:v>
                </c:pt>
                <c:pt idx="32">
                  <c:v>-2.5899999999999999E-9</c:v>
                </c:pt>
                <c:pt idx="33">
                  <c:v>-2.69E-9</c:v>
                </c:pt>
                <c:pt idx="34">
                  <c:v>-2.3899999999999998E-9</c:v>
                </c:pt>
                <c:pt idx="35">
                  <c:v>-2.6799999999999998E-9</c:v>
                </c:pt>
                <c:pt idx="36">
                  <c:v>-2.4100000000000002E-9</c:v>
                </c:pt>
                <c:pt idx="37">
                  <c:v>-2.4800000000000001E-9</c:v>
                </c:pt>
                <c:pt idx="38">
                  <c:v>-2.2600000000000001E-9</c:v>
                </c:pt>
                <c:pt idx="39">
                  <c:v>-2.21E-9</c:v>
                </c:pt>
                <c:pt idx="40">
                  <c:v>-2.4699999999999999E-9</c:v>
                </c:pt>
                <c:pt idx="41">
                  <c:v>-2.1700000000000002E-9</c:v>
                </c:pt>
                <c:pt idx="42">
                  <c:v>-2.0599999999999999E-9</c:v>
                </c:pt>
                <c:pt idx="43">
                  <c:v>-2.0200000000000001E-9</c:v>
                </c:pt>
                <c:pt idx="44">
                  <c:v>-1.9300000000000002E-9</c:v>
                </c:pt>
                <c:pt idx="45">
                  <c:v>-1.8400000000000001E-9</c:v>
                </c:pt>
                <c:pt idx="46">
                  <c:v>-1.87E-9</c:v>
                </c:pt>
                <c:pt idx="47">
                  <c:v>-1.8199999999999999E-9</c:v>
                </c:pt>
                <c:pt idx="48">
                  <c:v>-1.67E-9</c:v>
                </c:pt>
                <c:pt idx="49">
                  <c:v>-1.8400000000000001E-9</c:v>
                </c:pt>
                <c:pt idx="50">
                  <c:v>-1.6399999999999999E-9</c:v>
                </c:pt>
                <c:pt idx="51">
                  <c:v>-1.61E-9</c:v>
                </c:pt>
                <c:pt idx="52">
                  <c:v>-1.6399999999999999E-9</c:v>
                </c:pt>
                <c:pt idx="53">
                  <c:v>-1.49E-9</c:v>
                </c:pt>
                <c:pt idx="54">
                  <c:v>-1.44E-9</c:v>
                </c:pt>
                <c:pt idx="55">
                  <c:v>-1.4800000000000001E-9</c:v>
                </c:pt>
                <c:pt idx="56">
                  <c:v>-1.44E-9</c:v>
                </c:pt>
                <c:pt idx="57">
                  <c:v>-1.44E-9</c:v>
                </c:pt>
                <c:pt idx="58">
                  <c:v>-1.44E-9</c:v>
                </c:pt>
                <c:pt idx="59">
                  <c:v>-1.2900000000000001E-9</c:v>
                </c:pt>
                <c:pt idx="60">
                  <c:v>-1.27E-9</c:v>
                </c:pt>
                <c:pt idx="61">
                  <c:v>-1.57E-9</c:v>
                </c:pt>
                <c:pt idx="62">
                  <c:v>-1.07E-9</c:v>
                </c:pt>
                <c:pt idx="63">
                  <c:v>-1.31E-9</c:v>
                </c:pt>
                <c:pt idx="64">
                  <c:v>-1.37E-9</c:v>
                </c:pt>
                <c:pt idx="65">
                  <c:v>-1.2300000000000001E-9</c:v>
                </c:pt>
                <c:pt idx="66">
                  <c:v>-1.01E-9</c:v>
                </c:pt>
                <c:pt idx="67">
                  <c:v>-1.09E-9</c:v>
                </c:pt>
                <c:pt idx="68">
                  <c:v>-1.0399999999999999E-9</c:v>
                </c:pt>
                <c:pt idx="69">
                  <c:v>-9.7199999999999995E-10</c:v>
                </c:pt>
                <c:pt idx="70">
                  <c:v>-1.0399999999999999E-9</c:v>
                </c:pt>
                <c:pt idx="71">
                  <c:v>-7.19E-10</c:v>
                </c:pt>
                <c:pt idx="72">
                  <c:v>-7.4300000000000002E-10</c:v>
                </c:pt>
                <c:pt idx="73">
                  <c:v>-7.9199999999999995E-10</c:v>
                </c:pt>
                <c:pt idx="74">
                  <c:v>-6.4800000000000004E-10</c:v>
                </c:pt>
                <c:pt idx="75">
                  <c:v>-7.8399999999999998E-10</c:v>
                </c:pt>
                <c:pt idx="76">
                  <c:v>-8.5299999999999995E-10</c:v>
                </c:pt>
                <c:pt idx="77">
                  <c:v>-5.8800000000000004E-10</c:v>
                </c:pt>
                <c:pt idx="78">
                  <c:v>-7.3900000000000003E-10</c:v>
                </c:pt>
                <c:pt idx="79">
                  <c:v>-7.4400000000000002E-10</c:v>
                </c:pt>
                <c:pt idx="80">
                  <c:v>-6.2300000000000002E-10</c:v>
                </c:pt>
                <c:pt idx="81">
                  <c:v>-9.0699999999999997E-10</c:v>
                </c:pt>
                <c:pt idx="82">
                  <c:v>-6.1400000000000005E-10</c:v>
                </c:pt>
                <c:pt idx="83">
                  <c:v>-7.1700000000000001E-10</c:v>
                </c:pt>
                <c:pt idx="84">
                  <c:v>-4.33E-10</c:v>
                </c:pt>
                <c:pt idx="85">
                  <c:v>-3.75E-10</c:v>
                </c:pt>
                <c:pt idx="86">
                  <c:v>-4.79E-10</c:v>
                </c:pt>
                <c:pt idx="87">
                  <c:v>-9.1600000000000004E-10</c:v>
                </c:pt>
                <c:pt idx="88">
                  <c:v>-3.45E-10</c:v>
                </c:pt>
                <c:pt idx="89">
                  <c:v>-3.3E-10</c:v>
                </c:pt>
                <c:pt idx="90">
                  <c:v>-7.5699999999999997E-10</c:v>
                </c:pt>
                <c:pt idx="91">
                  <c:v>-3.0199999999999999E-10</c:v>
                </c:pt>
                <c:pt idx="92">
                  <c:v>-2.8899999999999998E-10</c:v>
                </c:pt>
                <c:pt idx="93">
                  <c:v>-3.3599999999999998E-10</c:v>
                </c:pt>
                <c:pt idx="94">
                  <c:v>-3.6299999999999999E-10</c:v>
                </c:pt>
                <c:pt idx="95">
                  <c:v>-1.28E-10</c:v>
                </c:pt>
                <c:pt idx="96">
                  <c:v>-4.7400000000000002E-10</c:v>
                </c:pt>
                <c:pt idx="97">
                  <c:v>-2.4199999999999999E-10</c:v>
                </c:pt>
                <c:pt idx="98">
                  <c:v>-2.0399999999999999E-10</c:v>
                </c:pt>
                <c:pt idx="99">
                  <c:v>-1.3900000000000001E-10</c:v>
                </c:pt>
                <c:pt idx="100">
                  <c:v>-1.1800000000000001E-10</c:v>
                </c:pt>
                <c:pt idx="101">
                  <c:v>-5.83E-12</c:v>
                </c:pt>
                <c:pt idx="102">
                  <c:v>-1.2899999999999999E-10</c:v>
                </c:pt>
                <c:pt idx="103">
                  <c:v>-3.4999999999999998E-10</c:v>
                </c:pt>
                <c:pt idx="104">
                  <c:v>-1.65E-10</c:v>
                </c:pt>
                <c:pt idx="105">
                  <c:v>4.7100000000000003E-10</c:v>
                </c:pt>
                <c:pt idx="106">
                  <c:v>8.8200000000000003E-11</c:v>
                </c:pt>
                <c:pt idx="107">
                  <c:v>1.45E-11</c:v>
                </c:pt>
                <c:pt idx="108">
                  <c:v>-1.36E-10</c:v>
                </c:pt>
                <c:pt idx="109">
                  <c:v>8.76E-11</c:v>
                </c:pt>
                <c:pt idx="110">
                  <c:v>1.9699999999999999E-10</c:v>
                </c:pt>
                <c:pt idx="111">
                  <c:v>1.6900000000000001E-10</c:v>
                </c:pt>
                <c:pt idx="112">
                  <c:v>1.5899999999999999E-10</c:v>
                </c:pt>
                <c:pt idx="113">
                  <c:v>1.8E-10</c:v>
                </c:pt>
                <c:pt idx="114">
                  <c:v>2.17E-10</c:v>
                </c:pt>
                <c:pt idx="115">
                  <c:v>2.02E-10</c:v>
                </c:pt>
                <c:pt idx="116">
                  <c:v>2.2300000000000001E-10</c:v>
                </c:pt>
                <c:pt idx="117">
                  <c:v>2.6500000000000002E-10</c:v>
                </c:pt>
                <c:pt idx="118">
                  <c:v>5.2299999999999995E-10</c:v>
                </c:pt>
                <c:pt idx="119">
                  <c:v>2.4800000000000002E-10</c:v>
                </c:pt>
                <c:pt idx="120">
                  <c:v>2.4499999999999998E-10</c:v>
                </c:pt>
                <c:pt idx="121">
                  <c:v>1.72E-10</c:v>
                </c:pt>
                <c:pt idx="122">
                  <c:v>3.8200000000000003E-10</c:v>
                </c:pt>
                <c:pt idx="123">
                  <c:v>3.9399999999999998E-10</c:v>
                </c:pt>
                <c:pt idx="124">
                  <c:v>2.9700000000000001E-10</c:v>
                </c:pt>
                <c:pt idx="125">
                  <c:v>4.0699999999999999E-10</c:v>
                </c:pt>
                <c:pt idx="126">
                  <c:v>4.19E-10</c:v>
                </c:pt>
                <c:pt idx="127">
                  <c:v>3.9099999999999999E-10</c:v>
                </c:pt>
                <c:pt idx="128">
                  <c:v>6.6299999999999999E-10</c:v>
                </c:pt>
                <c:pt idx="129">
                  <c:v>4.6000000000000001E-10</c:v>
                </c:pt>
                <c:pt idx="130">
                  <c:v>5.2600000000000004E-10</c:v>
                </c:pt>
                <c:pt idx="131">
                  <c:v>4.7700000000000001E-10</c:v>
                </c:pt>
                <c:pt idx="132">
                  <c:v>5.4999999999999996E-10</c:v>
                </c:pt>
                <c:pt idx="133">
                  <c:v>1.21E-9</c:v>
                </c:pt>
                <c:pt idx="134">
                  <c:v>5.8199999999999995E-10</c:v>
                </c:pt>
                <c:pt idx="135">
                  <c:v>6.0799999999999997E-10</c:v>
                </c:pt>
                <c:pt idx="136">
                  <c:v>5.6400000000000002E-10</c:v>
                </c:pt>
                <c:pt idx="137">
                  <c:v>6.6299999999999999E-10</c:v>
                </c:pt>
                <c:pt idx="138">
                  <c:v>2.6400000000000002E-10</c:v>
                </c:pt>
                <c:pt idx="139">
                  <c:v>3.3700000000000003E-10</c:v>
                </c:pt>
                <c:pt idx="140">
                  <c:v>7.7100000000000003E-10</c:v>
                </c:pt>
                <c:pt idx="141">
                  <c:v>6.6499999999999998E-10</c:v>
                </c:pt>
                <c:pt idx="142">
                  <c:v>3.58E-10</c:v>
                </c:pt>
                <c:pt idx="143">
                  <c:v>7.1600000000000001E-10</c:v>
                </c:pt>
                <c:pt idx="144">
                  <c:v>6.3499999999999998E-10</c:v>
                </c:pt>
                <c:pt idx="145">
                  <c:v>8.8500000000000005E-10</c:v>
                </c:pt>
                <c:pt idx="146">
                  <c:v>9.4600000000000004E-10</c:v>
                </c:pt>
                <c:pt idx="147">
                  <c:v>5.4699999999999997E-10</c:v>
                </c:pt>
                <c:pt idx="148">
                  <c:v>9.4699999999999994E-10</c:v>
                </c:pt>
                <c:pt idx="149">
                  <c:v>1.33E-9</c:v>
                </c:pt>
                <c:pt idx="150">
                  <c:v>1.1800000000000001E-9</c:v>
                </c:pt>
                <c:pt idx="151">
                  <c:v>9.3600000000000008E-10</c:v>
                </c:pt>
                <c:pt idx="152">
                  <c:v>8.1899999999999996E-10</c:v>
                </c:pt>
                <c:pt idx="153">
                  <c:v>1.0500000000000001E-9</c:v>
                </c:pt>
                <c:pt idx="154">
                  <c:v>1.02E-9</c:v>
                </c:pt>
                <c:pt idx="155">
                  <c:v>1.0999999999999999E-9</c:v>
                </c:pt>
                <c:pt idx="156">
                  <c:v>1.33E-9</c:v>
                </c:pt>
                <c:pt idx="157">
                  <c:v>1.0500000000000001E-9</c:v>
                </c:pt>
                <c:pt idx="158">
                  <c:v>1.0999999999999999E-9</c:v>
                </c:pt>
                <c:pt idx="159">
                  <c:v>1.1200000000000001E-9</c:v>
                </c:pt>
                <c:pt idx="160">
                  <c:v>1.15E-9</c:v>
                </c:pt>
                <c:pt idx="161">
                  <c:v>1.19E-9</c:v>
                </c:pt>
                <c:pt idx="162">
                  <c:v>1.26E-9</c:v>
                </c:pt>
                <c:pt idx="163">
                  <c:v>1.32E-9</c:v>
                </c:pt>
                <c:pt idx="164">
                  <c:v>1.49E-9</c:v>
                </c:pt>
                <c:pt idx="165">
                  <c:v>1.4200000000000001E-9</c:v>
                </c:pt>
                <c:pt idx="166">
                  <c:v>1.3500000000000001E-9</c:v>
                </c:pt>
                <c:pt idx="167">
                  <c:v>1.37E-9</c:v>
                </c:pt>
                <c:pt idx="168">
                  <c:v>1.4800000000000001E-9</c:v>
                </c:pt>
                <c:pt idx="169">
                  <c:v>1.3000000000000001E-9</c:v>
                </c:pt>
                <c:pt idx="170">
                  <c:v>1.44E-9</c:v>
                </c:pt>
                <c:pt idx="171">
                  <c:v>1.32E-9</c:v>
                </c:pt>
                <c:pt idx="172">
                  <c:v>1.4100000000000001E-9</c:v>
                </c:pt>
                <c:pt idx="173">
                  <c:v>1.5900000000000001E-9</c:v>
                </c:pt>
                <c:pt idx="174">
                  <c:v>1.44E-9</c:v>
                </c:pt>
                <c:pt idx="175">
                  <c:v>1.4599999999999999E-9</c:v>
                </c:pt>
                <c:pt idx="176">
                  <c:v>1.51E-9</c:v>
                </c:pt>
                <c:pt idx="177">
                  <c:v>1.44E-9</c:v>
                </c:pt>
                <c:pt idx="178">
                  <c:v>1.5300000000000001E-9</c:v>
                </c:pt>
                <c:pt idx="179">
                  <c:v>1.5799999999999999E-9</c:v>
                </c:pt>
                <c:pt idx="180">
                  <c:v>1.6000000000000001E-9</c:v>
                </c:pt>
                <c:pt idx="181">
                  <c:v>1.5E-9</c:v>
                </c:pt>
                <c:pt idx="182">
                  <c:v>1.5300000000000001E-9</c:v>
                </c:pt>
                <c:pt idx="183">
                  <c:v>1.5900000000000001E-9</c:v>
                </c:pt>
                <c:pt idx="184">
                  <c:v>1.67E-9</c:v>
                </c:pt>
                <c:pt idx="185">
                  <c:v>1.61E-9</c:v>
                </c:pt>
                <c:pt idx="186">
                  <c:v>1.4200000000000001E-9</c:v>
                </c:pt>
                <c:pt idx="187">
                  <c:v>1.67E-9</c:v>
                </c:pt>
                <c:pt idx="188">
                  <c:v>1.61E-9</c:v>
                </c:pt>
                <c:pt idx="189">
                  <c:v>2.0000000000000001E-9</c:v>
                </c:pt>
                <c:pt idx="190">
                  <c:v>1.75E-9</c:v>
                </c:pt>
                <c:pt idx="191">
                  <c:v>1.62E-9</c:v>
                </c:pt>
                <c:pt idx="192">
                  <c:v>1.9399999999999999E-9</c:v>
                </c:pt>
                <c:pt idx="193">
                  <c:v>1.8400000000000001E-9</c:v>
                </c:pt>
                <c:pt idx="194">
                  <c:v>1.7700000000000001E-9</c:v>
                </c:pt>
                <c:pt idx="195">
                  <c:v>1.99E-9</c:v>
                </c:pt>
                <c:pt idx="196">
                  <c:v>1.9399999999999999E-9</c:v>
                </c:pt>
                <c:pt idx="197">
                  <c:v>1.7700000000000001E-9</c:v>
                </c:pt>
                <c:pt idx="198">
                  <c:v>2.0000000000000001E-9</c:v>
                </c:pt>
                <c:pt idx="199">
                  <c:v>1.85E-9</c:v>
                </c:pt>
                <c:pt idx="200">
                  <c:v>2.0099999999999999E-9</c:v>
                </c:pt>
                <c:pt idx="201">
                  <c:v>1.9000000000000001E-9</c:v>
                </c:pt>
                <c:pt idx="202">
                  <c:v>2.0000000000000001E-9</c:v>
                </c:pt>
                <c:pt idx="203">
                  <c:v>2.0700000000000001E-9</c:v>
                </c:pt>
                <c:pt idx="204">
                  <c:v>2.1799999999999999E-9</c:v>
                </c:pt>
                <c:pt idx="205">
                  <c:v>2.1400000000000001E-9</c:v>
                </c:pt>
                <c:pt idx="206">
                  <c:v>2.11E-9</c:v>
                </c:pt>
                <c:pt idx="207">
                  <c:v>2.04E-9</c:v>
                </c:pt>
                <c:pt idx="208">
                  <c:v>2.0799999999999998E-9</c:v>
                </c:pt>
                <c:pt idx="209">
                  <c:v>2.21E-9</c:v>
                </c:pt>
                <c:pt idx="210">
                  <c:v>2.1200000000000001E-9</c:v>
                </c:pt>
                <c:pt idx="211">
                  <c:v>2.11E-9</c:v>
                </c:pt>
                <c:pt idx="212">
                  <c:v>2.16E-9</c:v>
                </c:pt>
                <c:pt idx="213">
                  <c:v>2.23E-9</c:v>
                </c:pt>
                <c:pt idx="214">
                  <c:v>2.1799999999999999E-9</c:v>
                </c:pt>
                <c:pt idx="215">
                  <c:v>2.4100000000000002E-9</c:v>
                </c:pt>
                <c:pt idx="216">
                  <c:v>1.6500000000000001E-9</c:v>
                </c:pt>
                <c:pt idx="217">
                  <c:v>1.67E-9</c:v>
                </c:pt>
                <c:pt idx="218">
                  <c:v>1.5900000000000001E-9</c:v>
                </c:pt>
                <c:pt idx="219">
                  <c:v>1.33E-9</c:v>
                </c:pt>
                <c:pt idx="220">
                  <c:v>1.5799999999999999E-9</c:v>
                </c:pt>
                <c:pt idx="221">
                  <c:v>1.69E-9</c:v>
                </c:pt>
                <c:pt idx="222">
                  <c:v>1.69E-9</c:v>
                </c:pt>
                <c:pt idx="223">
                  <c:v>1.68E-9</c:v>
                </c:pt>
                <c:pt idx="224">
                  <c:v>1.62E-9</c:v>
                </c:pt>
                <c:pt idx="225">
                  <c:v>1.75E-9</c:v>
                </c:pt>
                <c:pt idx="226">
                  <c:v>1.73E-9</c:v>
                </c:pt>
                <c:pt idx="227">
                  <c:v>1.7800000000000001E-9</c:v>
                </c:pt>
                <c:pt idx="228">
                  <c:v>2.2699999999999998E-9</c:v>
                </c:pt>
                <c:pt idx="229">
                  <c:v>1.74E-9</c:v>
                </c:pt>
                <c:pt idx="230">
                  <c:v>1.68E-9</c:v>
                </c:pt>
                <c:pt idx="231">
                  <c:v>1.4100000000000001E-9</c:v>
                </c:pt>
                <c:pt idx="232">
                  <c:v>1.86E-9</c:v>
                </c:pt>
                <c:pt idx="233">
                  <c:v>1.8400000000000001E-9</c:v>
                </c:pt>
                <c:pt idx="234">
                  <c:v>1.8400000000000001E-9</c:v>
                </c:pt>
                <c:pt idx="235">
                  <c:v>1.97E-9</c:v>
                </c:pt>
                <c:pt idx="236">
                  <c:v>1.9399999999999999E-9</c:v>
                </c:pt>
                <c:pt idx="237">
                  <c:v>2.0099999999999999E-9</c:v>
                </c:pt>
                <c:pt idx="238">
                  <c:v>1.9300000000000002E-9</c:v>
                </c:pt>
                <c:pt idx="239">
                  <c:v>2.0700000000000001E-9</c:v>
                </c:pt>
                <c:pt idx="240">
                  <c:v>2.1400000000000001E-9</c:v>
                </c:pt>
              </c:numCache>
            </c:numRef>
          </c:xVal>
          <c:yVal>
            <c:numRef>
              <c:f>'180727 CHG 100 uM ALA in .1 M N'!$B$2:$B$242</c:f>
              <c:numCache>
                <c:formatCode>0.00E+00</c:formatCode>
                <c:ptCount val="241"/>
                <c:pt idx="0">
                  <c:v>-0.114</c:v>
                </c:pt>
                <c:pt idx="1">
                  <c:v>-0.114</c:v>
                </c:pt>
                <c:pt idx="2">
                  <c:v>-0.113</c:v>
                </c:pt>
                <c:pt idx="3">
                  <c:v>-0.113</c:v>
                </c:pt>
                <c:pt idx="4">
                  <c:v>-0.113</c:v>
                </c:pt>
                <c:pt idx="5">
                  <c:v>-0.113</c:v>
                </c:pt>
                <c:pt idx="6">
                  <c:v>-0.113</c:v>
                </c:pt>
                <c:pt idx="7">
                  <c:v>-0.113</c:v>
                </c:pt>
                <c:pt idx="8">
                  <c:v>-0.112</c:v>
                </c:pt>
                <c:pt idx="9">
                  <c:v>-0.112</c:v>
                </c:pt>
                <c:pt idx="10">
                  <c:v>-0.112</c:v>
                </c:pt>
                <c:pt idx="11">
                  <c:v>-0.112</c:v>
                </c:pt>
                <c:pt idx="12">
                  <c:v>-0.112</c:v>
                </c:pt>
                <c:pt idx="13">
                  <c:v>-0.112</c:v>
                </c:pt>
                <c:pt idx="14">
                  <c:v>-0.111</c:v>
                </c:pt>
                <c:pt idx="15">
                  <c:v>-0.111</c:v>
                </c:pt>
                <c:pt idx="16">
                  <c:v>-0.111</c:v>
                </c:pt>
                <c:pt idx="17">
                  <c:v>-0.111</c:v>
                </c:pt>
                <c:pt idx="18">
                  <c:v>-0.111</c:v>
                </c:pt>
                <c:pt idx="19">
                  <c:v>-0.111</c:v>
                </c:pt>
                <c:pt idx="20">
                  <c:v>-0.11</c:v>
                </c:pt>
                <c:pt idx="21">
                  <c:v>-0.11</c:v>
                </c:pt>
                <c:pt idx="22">
                  <c:v>-0.11</c:v>
                </c:pt>
                <c:pt idx="23">
                  <c:v>-0.11</c:v>
                </c:pt>
                <c:pt idx="24">
                  <c:v>-0.11</c:v>
                </c:pt>
                <c:pt idx="25">
                  <c:v>-0.11</c:v>
                </c:pt>
                <c:pt idx="26">
                  <c:v>-0.109</c:v>
                </c:pt>
                <c:pt idx="27">
                  <c:v>-0.109</c:v>
                </c:pt>
                <c:pt idx="28">
                  <c:v>-0.109</c:v>
                </c:pt>
                <c:pt idx="29">
                  <c:v>-0.109</c:v>
                </c:pt>
                <c:pt idx="30">
                  <c:v>-0.109</c:v>
                </c:pt>
                <c:pt idx="31">
                  <c:v>-0.109</c:v>
                </c:pt>
                <c:pt idx="32">
                  <c:v>-0.108</c:v>
                </c:pt>
                <c:pt idx="33">
                  <c:v>-0.108</c:v>
                </c:pt>
                <c:pt idx="34">
                  <c:v>-0.108</c:v>
                </c:pt>
                <c:pt idx="35">
                  <c:v>-0.108</c:v>
                </c:pt>
                <c:pt idx="36">
                  <c:v>-0.108</c:v>
                </c:pt>
                <c:pt idx="37">
                  <c:v>-0.108</c:v>
                </c:pt>
                <c:pt idx="38">
                  <c:v>-0.107</c:v>
                </c:pt>
                <c:pt idx="39">
                  <c:v>-0.107</c:v>
                </c:pt>
                <c:pt idx="40">
                  <c:v>-0.107</c:v>
                </c:pt>
                <c:pt idx="41">
                  <c:v>-0.107</c:v>
                </c:pt>
                <c:pt idx="42">
                  <c:v>-0.107</c:v>
                </c:pt>
                <c:pt idx="43">
                  <c:v>-0.107</c:v>
                </c:pt>
                <c:pt idx="44">
                  <c:v>-0.106</c:v>
                </c:pt>
                <c:pt idx="45">
                  <c:v>-0.106</c:v>
                </c:pt>
                <c:pt idx="46">
                  <c:v>-0.106</c:v>
                </c:pt>
                <c:pt idx="47">
                  <c:v>-0.106</c:v>
                </c:pt>
                <c:pt idx="48">
                  <c:v>-0.106</c:v>
                </c:pt>
                <c:pt idx="49">
                  <c:v>-0.106</c:v>
                </c:pt>
                <c:pt idx="50">
                  <c:v>-0.105</c:v>
                </c:pt>
                <c:pt idx="51">
                  <c:v>-0.105</c:v>
                </c:pt>
                <c:pt idx="52">
                  <c:v>-0.105</c:v>
                </c:pt>
                <c:pt idx="53">
                  <c:v>-0.105</c:v>
                </c:pt>
                <c:pt idx="54">
                  <c:v>-0.105</c:v>
                </c:pt>
                <c:pt idx="55">
                  <c:v>-0.105</c:v>
                </c:pt>
                <c:pt idx="56">
                  <c:v>-0.104</c:v>
                </c:pt>
                <c:pt idx="57">
                  <c:v>-0.104</c:v>
                </c:pt>
                <c:pt idx="58">
                  <c:v>-0.104</c:v>
                </c:pt>
                <c:pt idx="59">
                  <c:v>-0.104</c:v>
                </c:pt>
                <c:pt idx="60">
                  <c:v>-0.104</c:v>
                </c:pt>
                <c:pt idx="61">
                  <c:v>-0.104</c:v>
                </c:pt>
                <c:pt idx="62">
                  <c:v>-0.10299999999999999</c:v>
                </c:pt>
                <c:pt idx="63">
                  <c:v>-0.10299999999999999</c:v>
                </c:pt>
                <c:pt idx="64">
                  <c:v>-0.10299999999999999</c:v>
                </c:pt>
                <c:pt idx="65">
                  <c:v>-0.10299999999999999</c:v>
                </c:pt>
                <c:pt idx="66">
                  <c:v>-0.10299999999999999</c:v>
                </c:pt>
                <c:pt idx="67">
                  <c:v>-0.10299999999999999</c:v>
                </c:pt>
                <c:pt idx="68">
                  <c:v>-0.10199999999999999</c:v>
                </c:pt>
                <c:pt idx="69">
                  <c:v>-0.10199999999999999</c:v>
                </c:pt>
                <c:pt idx="70">
                  <c:v>-0.10199999999999999</c:v>
                </c:pt>
                <c:pt idx="71">
                  <c:v>-0.10199999999999999</c:v>
                </c:pt>
                <c:pt idx="72">
                  <c:v>-0.10199999999999999</c:v>
                </c:pt>
                <c:pt idx="73">
                  <c:v>-0.10199999999999999</c:v>
                </c:pt>
                <c:pt idx="74">
                  <c:v>-0.10100000000000001</c:v>
                </c:pt>
                <c:pt idx="75">
                  <c:v>-0.10100000000000001</c:v>
                </c:pt>
                <c:pt idx="76">
                  <c:v>-0.10100000000000001</c:v>
                </c:pt>
                <c:pt idx="77">
                  <c:v>-0.10100000000000001</c:v>
                </c:pt>
                <c:pt idx="78">
                  <c:v>-0.10100000000000001</c:v>
                </c:pt>
                <c:pt idx="79">
                  <c:v>-0.10100000000000001</c:v>
                </c:pt>
                <c:pt idx="80">
                  <c:v>-0.1</c:v>
                </c:pt>
                <c:pt idx="81">
                  <c:v>-0.1</c:v>
                </c:pt>
                <c:pt idx="82">
                  <c:v>-0.1</c:v>
                </c:pt>
                <c:pt idx="83">
                  <c:v>-0.1</c:v>
                </c:pt>
                <c:pt idx="84">
                  <c:v>-9.98E-2</c:v>
                </c:pt>
                <c:pt idx="85">
                  <c:v>-9.9599999999999994E-2</c:v>
                </c:pt>
                <c:pt idx="86">
                  <c:v>-9.9500000000000005E-2</c:v>
                </c:pt>
                <c:pt idx="87">
                  <c:v>-9.9299999999999999E-2</c:v>
                </c:pt>
                <c:pt idx="88">
                  <c:v>-9.9099999999999994E-2</c:v>
                </c:pt>
                <c:pt idx="89">
                  <c:v>-9.8900000000000002E-2</c:v>
                </c:pt>
                <c:pt idx="90">
                  <c:v>-9.8799999999999999E-2</c:v>
                </c:pt>
                <c:pt idx="91">
                  <c:v>-9.8599999999999993E-2</c:v>
                </c:pt>
                <c:pt idx="92">
                  <c:v>-9.8500000000000004E-2</c:v>
                </c:pt>
                <c:pt idx="93">
                  <c:v>-9.8299999999999998E-2</c:v>
                </c:pt>
                <c:pt idx="94">
                  <c:v>-9.8100000000000007E-2</c:v>
                </c:pt>
                <c:pt idx="95">
                  <c:v>-9.8000000000000004E-2</c:v>
                </c:pt>
                <c:pt idx="96">
                  <c:v>-9.7799999999999998E-2</c:v>
                </c:pt>
                <c:pt idx="97">
                  <c:v>-9.7600000000000006E-2</c:v>
                </c:pt>
                <c:pt idx="98">
                  <c:v>-9.7500000000000003E-2</c:v>
                </c:pt>
                <c:pt idx="99">
                  <c:v>-9.7299999999999998E-2</c:v>
                </c:pt>
                <c:pt idx="100">
                  <c:v>-9.7100000000000006E-2</c:v>
                </c:pt>
                <c:pt idx="101">
                  <c:v>-9.69E-2</c:v>
                </c:pt>
                <c:pt idx="102">
                  <c:v>-9.6799999999999997E-2</c:v>
                </c:pt>
                <c:pt idx="103">
                  <c:v>-9.6600000000000005E-2</c:v>
                </c:pt>
                <c:pt idx="104">
                  <c:v>-9.6500000000000002E-2</c:v>
                </c:pt>
                <c:pt idx="105">
                  <c:v>-9.6299999999999997E-2</c:v>
                </c:pt>
                <c:pt idx="106">
                  <c:v>-9.6100000000000005E-2</c:v>
                </c:pt>
                <c:pt idx="107">
                  <c:v>-9.5899999999999999E-2</c:v>
                </c:pt>
                <c:pt idx="108">
                  <c:v>-9.5799999999999996E-2</c:v>
                </c:pt>
                <c:pt idx="109">
                  <c:v>-9.5600000000000004E-2</c:v>
                </c:pt>
                <c:pt idx="110">
                  <c:v>-9.5500000000000002E-2</c:v>
                </c:pt>
                <c:pt idx="111">
                  <c:v>-9.5299999999999996E-2</c:v>
                </c:pt>
                <c:pt idx="112">
                  <c:v>-9.5100000000000004E-2</c:v>
                </c:pt>
                <c:pt idx="113">
                  <c:v>-9.5000000000000001E-2</c:v>
                </c:pt>
                <c:pt idx="114">
                  <c:v>-9.4799999999999995E-2</c:v>
                </c:pt>
                <c:pt idx="115">
                  <c:v>-9.4600000000000004E-2</c:v>
                </c:pt>
                <c:pt idx="116">
                  <c:v>-9.4500000000000001E-2</c:v>
                </c:pt>
                <c:pt idx="117">
                  <c:v>-9.4299999999999995E-2</c:v>
                </c:pt>
                <c:pt idx="118">
                  <c:v>-9.4100000000000003E-2</c:v>
                </c:pt>
                <c:pt idx="119">
                  <c:v>-9.4E-2</c:v>
                </c:pt>
                <c:pt idx="120">
                  <c:v>-9.3799999999999994E-2</c:v>
                </c:pt>
                <c:pt idx="121">
                  <c:v>-9.3600000000000003E-2</c:v>
                </c:pt>
                <c:pt idx="122">
                  <c:v>-9.35E-2</c:v>
                </c:pt>
                <c:pt idx="123">
                  <c:v>-9.3299999999999994E-2</c:v>
                </c:pt>
                <c:pt idx="124">
                  <c:v>-9.3100000000000002E-2</c:v>
                </c:pt>
                <c:pt idx="125">
                  <c:v>-9.2999999999999999E-2</c:v>
                </c:pt>
                <c:pt idx="126">
                  <c:v>-9.2799999999999994E-2</c:v>
                </c:pt>
                <c:pt idx="127">
                  <c:v>-9.2600000000000002E-2</c:v>
                </c:pt>
                <c:pt idx="128">
                  <c:v>-9.2399999999999996E-2</c:v>
                </c:pt>
                <c:pt idx="129">
                  <c:v>-9.2299999999999993E-2</c:v>
                </c:pt>
                <c:pt idx="130">
                  <c:v>-9.2100000000000001E-2</c:v>
                </c:pt>
                <c:pt idx="131">
                  <c:v>-9.1899999999999996E-2</c:v>
                </c:pt>
                <c:pt idx="132">
                  <c:v>-9.1800000000000007E-2</c:v>
                </c:pt>
                <c:pt idx="133">
                  <c:v>-9.1600000000000001E-2</c:v>
                </c:pt>
                <c:pt idx="134">
                  <c:v>-9.1399999999999995E-2</c:v>
                </c:pt>
                <c:pt idx="135">
                  <c:v>-9.1300000000000006E-2</c:v>
                </c:pt>
                <c:pt idx="136">
                  <c:v>-9.11E-2</c:v>
                </c:pt>
                <c:pt idx="137">
                  <c:v>-9.0899999999999995E-2</c:v>
                </c:pt>
                <c:pt idx="138">
                  <c:v>-9.0800000000000006E-2</c:v>
                </c:pt>
                <c:pt idx="139">
                  <c:v>-9.06E-2</c:v>
                </c:pt>
                <c:pt idx="140">
                  <c:v>-9.0499999999999997E-2</c:v>
                </c:pt>
                <c:pt idx="141">
                  <c:v>-9.0300000000000005E-2</c:v>
                </c:pt>
                <c:pt idx="142">
                  <c:v>-9.01E-2</c:v>
                </c:pt>
                <c:pt idx="143">
                  <c:v>-0.09</c:v>
                </c:pt>
                <c:pt idx="144">
                  <c:v>-8.9800000000000005E-2</c:v>
                </c:pt>
                <c:pt idx="145">
                  <c:v>-8.9599999999999999E-2</c:v>
                </c:pt>
                <c:pt idx="146">
                  <c:v>-8.9499999999999996E-2</c:v>
                </c:pt>
                <c:pt idx="147">
                  <c:v>-8.9300000000000004E-2</c:v>
                </c:pt>
                <c:pt idx="148">
                  <c:v>-8.9099999999999999E-2</c:v>
                </c:pt>
                <c:pt idx="149">
                  <c:v>-8.8900000000000007E-2</c:v>
                </c:pt>
                <c:pt idx="150">
                  <c:v>-8.8800000000000004E-2</c:v>
                </c:pt>
                <c:pt idx="151">
                  <c:v>-8.8599999999999998E-2</c:v>
                </c:pt>
                <c:pt idx="152">
                  <c:v>-8.8400000000000006E-2</c:v>
                </c:pt>
                <c:pt idx="153">
                  <c:v>-8.8300000000000003E-2</c:v>
                </c:pt>
                <c:pt idx="154">
                  <c:v>-8.8099999999999998E-2</c:v>
                </c:pt>
                <c:pt idx="155">
                  <c:v>-8.7900000000000006E-2</c:v>
                </c:pt>
                <c:pt idx="156">
                  <c:v>-8.7800000000000003E-2</c:v>
                </c:pt>
                <c:pt idx="157">
                  <c:v>-8.7599999999999997E-2</c:v>
                </c:pt>
                <c:pt idx="158">
                  <c:v>-8.7499999999999994E-2</c:v>
                </c:pt>
                <c:pt idx="159">
                  <c:v>-8.7300000000000003E-2</c:v>
                </c:pt>
                <c:pt idx="160">
                  <c:v>-8.7099999999999997E-2</c:v>
                </c:pt>
                <c:pt idx="161">
                  <c:v>-8.6999999999999994E-2</c:v>
                </c:pt>
                <c:pt idx="162">
                  <c:v>-8.6800000000000002E-2</c:v>
                </c:pt>
                <c:pt idx="163">
                  <c:v>-8.6599999999999996E-2</c:v>
                </c:pt>
                <c:pt idx="164">
                  <c:v>-8.6400000000000005E-2</c:v>
                </c:pt>
                <c:pt idx="165">
                  <c:v>-8.6300000000000002E-2</c:v>
                </c:pt>
                <c:pt idx="166">
                  <c:v>-8.6099999999999996E-2</c:v>
                </c:pt>
                <c:pt idx="167">
                  <c:v>-8.5900000000000004E-2</c:v>
                </c:pt>
                <c:pt idx="168">
                  <c:v>-8.5800000000000001E-2</c:v>
                </c:pt>
                <c:pt idx="169">
                  <c:v>-8.5599999999999996E-2</c:v>
                </c:pt>
                <c:pt idx="170">
                  <c:v>-8.5400000000000004E-2</c:v>
                </c:pt>
                <c:pt idx="171">
                  <c:v>-8.5300000000000001E-2</c:v>
                </c:pt>
                <c:pt idx="172">
                  <c:v>-8.5099999999999995E-2</c:v>
                </c:pt>
                <c:pt idx="173">
                  <c:v>-8.4900000000000003E-2</c:v>
                </c:pt>
                <c:pt idx="174">
                  <c:v>-8.48E-2</c:v>
                </c:pt>
                <c:pt idx="175">
                  <c:v>-8.4599999999999995E-2</c:v>
                </c:pt>
                <c:pt idx="176">
                  <c:v>-8.4400000000000003E-2</c:v>
                </c:pt>
                <c:pt idx="177">
                  <c:v>-8.43E-2</c:v>
                </c:pt>
                <c:pt idx="178">
                  <c:v>-8.4099999999999994E-2</c:v>
                </c:pt>
                <c:pt idx="179">
                  <c:v>-8.3900000000000002E-2</c:v>
                </c:pt>
                <c:pt idx="180">
                  <c:v>-8.3799999999999999E-2</c:v>
                </c:pt>
                <c:pt idx="181">
                  <c:v>-8.3599999999999994E-2</c:v>
                </c:pt>
                <c:pt idx="182">
                  <c:v>-8.3400000000000002E-2</c:v>
                </c:pt>
                <c:pt idx="183">
                  <c:v>-8.3299999999999999E-2</c:v>
                </c:pt>
                <c:pt idx="184">
                  <c:v>-8.3099999999999993E-2</c:v>
                </c:pt>
                <c:pt idx="185">
                  <c:v>-8.2900000000000001E-2</c:v>
                </c:pt>
                <c:pt idx="186">
                  <c:v>-8.2799999999999999E-2</c:v>
                </c:pt>
                <c:pt idx="187">
                  <c:v>-8.2600000000000007E-2</c:v>
                </c:pt>
                <c:pt idx="188">
                  <c:v>-8.2500000000000004E-2</c:v>
                </c:pt>
                <c:pt idx="189">
                  <c:v>-8.2299999999999998E-2</c:v>
                </c:pt>
                <c:pt idx="190">
                  <c:v>-8.2100000000000006E-2</c:v>
                </c:pt>
                <c:pt idx="191">
                  <c:v>-8.2000000000000003E-2</c:v>
                </c:pt>
                <c:pt idx="192">
                  <c:v>-8.1799999999999998E-2</c:v>
                </c:pt>
                <c:pt idx="193">
                  <c:v>-8.1600000000000006E-2</c:v>
                </c:pt>
                <c:pt idx="194">
                  <c:v>-8.1500000000000003E-2</c:v>
                </c:pt>
                <c:pt idx="195">
                  <c:v>-8.1299999999999997E-2</c:v>
                </c:pt>
                <c:pt idx="196">
                  <c:v>-8.1100000000000005E-2</c:v>
                </c:pt>
                <c:pt idx="197">
                  <c:v>-8.1000000000000003E-2</c:v>
                </c:pt>
                <c:pt idx="198">
                  <c:v>-8.0799999999999997E-2</c:v>
                </c:pt>
                <c:pt idx="199">
                  <c:v>-8.0600000000000005E-2</c:v>
                </c:pt>
                <c:pt idx="200">
                  <c:v>-8.0500000000000002E-2</c:v>
                </c:pt>
                <c:pt idx="201">
                  <c:v>-8.0299999999999996E-2</c:v>
                </c:pt>
                <c:pt idx="202">
                  <c:v>-8.0100000000000005E-2</c:v>
                </c:pt>
                <c:pt idx="203">
                  <c:v>-7.9899999999999999E-2</c:v>
                </c:pt>
                <c:pt idx="204">
                  <c:v>-7.9799999999999996E-2</c:v>
                </c:pt>
                <c:pt idx="205">
                  <c:v>-7.9600000000000004E-2</c:v>
                </c:pt>
                <c:pt idx="206">
                  <c:v>-7.9399999999999998E-2</c:v>
                </c:pt>
                <c:pt idx="207">
                  <c:v>-7.9299999999999995E-2</c:v>
                </c:pt>
                <c:pt idx="208">
                  <c:v>-7.9100000000000004E-2</c:v>
                </c:pt>
                <c:pt idx="209">
                  <c:v>-7.8899999999999998E-2</c:v>
                </c:pt>
                <c:pt idx="210">
                  <c:v>-7.8799999999999995E-2</c:v>
                </c:pt>
                <c:pt idx="211">
                  <c:v>-7.8600000000000003E-2</c:v>
                </c:pt>
                <c:pt idx="212">
                  <c:v>-7.8399999999999997E-2</c:v>
                </c:pt>
                <c:pt idx="213">
                  <c:v>-7.8299999999999995E-2</c:v>
                </c:pt>
                <c:pt idx="214">
                  <c:v>-7.8100000000000003E-2</c:v>
                </c:pt>
                <c:pt idx="215">
                  <c:v>-7.7899999999999997E-2</c:v>
                </c:pt>
                <c:pt idx="216">
                  <c:v>-7.7799999999999994E-2</c:v>
                </c:pt>
                <c:pt idx="217">
                  <c:v>-7.7600000000000002E-2</c:v>
                </c:pt>
                <c:pt idx="218">
                  <c:v>-7.7399999999999997E-2</c:v>
                </c:pt>
                <c:pt idx="219">
                  <c:v>-7.7299999999999994E-2</c:v>
                </c:pt>
                <c:pt idx="220">
                  <c:v>-7.7100000000000002E-2</c:v>
                </c:pt>
                <c:pt idx="221">
                  <c:v>-7.6899999999999996E-2</c:v>
                </c:pt>
                <c:pt idx="222">
                  <c:v>-7.6799999999999993E-2</c:v>
                </c:pt>
                <c:pt idx="223">
                  <c:v>-7.6600000000000001E-2</c:v>
                </c:pt>
                <c:pt idx="224">
                  <c:v>-7.6399999999999996E-2</c:v>
                </c:pt>
                <c:pt idx="225">
                  <c:v>-7.6300000000000007E-2</c:v>
                </c:pt>
                <c:pt idx="226">
                  <c:v>-7.6100000000000001E-2</c:v>
                </c:pt>
                <c:pt idx="227">
                  <c:v>-7.5899999999999995E-2</c:v>
                </c:pt>
                <c:pt idx="228">
                  <c:v>-7.5800000000000006E-2</c:v>
                </c:pt>
                <c:pt idx="229">
                  <c:v>-7.5600000000000001E-2</c:v>
                </c:pt>
                <c:pt idx="230">
                  <c:v>-7.5399999999999995E-2</c:v>
                </c:pt>
                <c:pt idx="231">
                  <c:v>-7.5300000000000006E-2</c:v>
                </c:pt>
                <c:pt idx="232">
                  <c:v>-7.51E-2</c:v>
                </c:pt>
                <c:pt idx="233">
                  <c:v>-7.4899999999999994E-2</c:v>
                </c:pt>
                <c:pt idx="234">
                  <c:v>-7.4800000000000005E-2</c:v>
                </c:pt>
                <c:pt idx="235">
                  <c:v>-7.46E-2</c:v>
                </c:pt>
                <c:pt idx="236">
                  <c:v>-7.4399999999999994E-2</c:v>
                </c:pt>
                <c:pt idx="237">
                  <c:v>-7.4300000000000005E-2</c:v>
                </c:pt>
                <c:pt idx="238">
                  <c:v>-7.4099999999999999E-2</c:v>
                </c:pt>
                <c:pt idx="239">
                  <c:v>-7.3899999999999993E-2</c:v>
                </c:pt>
                <c:pt idx="240">
                  <c:v>-7.3800000000000004E-2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0-8CCC-4015-8907-2CC86F1F671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631070936"/>
        <c:axId val="631069624"/>
      </c:scatterChart>
      <c:valAx>
        <c:axId val="631070936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I (A)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0.00E+00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31069624"/>
        <c:crossesAt val="-0.12000000000000001"/>
        <c:crossBetween val="midCat"/>
      </c:valAx>
      <c:valAx>
        <c:axId val="631069624"/>
        <c:scaling>
          <c:orientation val="minMax"/>
          <c:max val="-6.0000000000000012E-2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V vs Ref (V)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0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31070936"/>
        <c:crossesAt val="-1.2000000000000007E-8"/>
        <c:crossBetween val="midCat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scatterChart>
        <c:scatterStyle val="smoothMarker"/>
        <c:varyColors val="0"/>
        <c:ser>
          <c:idx val="0"/>
          <c:order val="0"/>
          <c:spPr>
            <a:ln w="19050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xVal>
            <c:numRef>
              <c:f>Sheet1!$B$2:$B$242</c:f>
              <c:numCache>
                <c:formatCode>0.00E+00</c:formatCode>
                <c:ptCount val="241"/>
                <c:pt idx="0">
                  <c:v>-1.23545E-8</c:v>
                </c:pt>
                <c:pt idx="1">
                  <c:v>-1.12277E-8</c:v>
                </c:pt>
                <c:pt idx="2">
                  <c:v>-1.0316600000000001E-8</c:v>
                </c:pt>
                <c:pt idx="3">
                  <c:v>-9.8142899999999992E-9</c:v>
                </c:pt>
                <c:pt idx="4">
                  <c:v>-9.2797700000000005E-9</c:v>
                </c:pt>
                <c:pt idx="5">
                  <c:v>-8.9489000000000008E-9</c:v>
                </c:pt>
                <c:pt idx="6">
                  <c:v>-8.5001000000000005E-9</c:v>
                </c:pt>
                <c:pt idx="7">
                  <c:v>-8.0747399999999994E-9</c:v>
                </c:pt>
                <c:pt idx="8">
                  <c:v>-8.0076600000000004E-9</c:v>
                </c:pt>
                <c:pt idx="9">
                  <c:v>-7.7024900000000008E-9</c:v>
                </c:pt>
                <c:pt idx="10">
                  <c:v>-7.5589299999999992E-9</c:v>
                </c:pt>
                <c:pt idx="11">
                  <c:v>-6.7963300000000002E-9</c:v>
                </c:pt>
                <c:pt idx="12">
                  <c:v>-7.0500800000000001E-9</c:v>
                </c:pt>
                <c:pt idx="13">
                  <c:v>-6.7186000000000004E-9</c:v>
                </c:pt>
                <c:pt idx="14">
                  <c:v>-6.7472E-9</c:v>
                </c:pt>
                <c:pt idx="15">
                  <c:v>-6.3975199999999996E-9</c:v>
                </c:pt>
                <c:pt idx="16">
                  <c:v>-6.1949099999999997E-9</c:v>
                </c:pt>
                <c:pt idx="17">
                  <c:v>-6.2452199999999997E-9</c:v>
                </c:pt>
                <c:pt idx="18">
                  <c:v>-6.4110499999999997E-9</c:v>
                </c:pt>
                <c:pt idx="19">
                  <c:v>-5.91045E-9</c:v>
                </c:pt>
                <c:pt idx="20">
                  <c:v>-5.8159199999999999E-9</c:v>
                </c:pt>
                <c:pt idx="21">
                  <c:v>-6.1421199999999999E-9</c:v>
                </c:pt>
                <c:pt idx="22">
                  <c:v>-5.6644599999999997E-9</c:v>
                </c:pt>
                <c:pt idx="23">
                  <c:v>-5.4533699999999997E-9</c:v>
                </c:pt>
                <c:pt idx="24">
                  <c:v>-5.2590399999999997E-9</c:v>
                </c:pt>
                <c:pt idx="25">
                  <c:v>-5.20016E-9</c:v>
                </c:pt>
                <c:pt idx="26">
                  <c:v>-5.3003199999999997E-9</c:v>
                </c:pt>
                <c:pt idx="27">
                  <c:v>-4.6890599999999999E-9</c:v>
                </c:pt>
                <c:pt idx="28">
                  <c:v>-4.8963199999999999E-9</c:v>
                </c:pt>
                <c:pt idx="29">
                  <c:v>-4.7150700000000003E-9</c:v>
                </c:pt>
                <c:pt idx="30">
                  <c:v>-4.9441199999999997E-9</c:v>
                </c:pt>
                <c:pt idx="31">
                  <c:v>-4.5952199999999998E-9</c:v>
                </c:pt>
                <c:pt idx="32">
                  <c:v>-4.5941399999999996E-9</c:v>
                </c:pt>
                <c:pt idx="33">
                  <c:v>-4.4839600000000003E-9</c:v>
                </c:pt>
                <c:pt idx="34">
                  <c:v>-4.4523100000000003E-9</c:v>
                </c:pt>
                <c:pt idx="35">
                  <c:v>-4.3127900000000004E-9</c:v>
                </c:pt>
                <c:pt idx="36">
                  <c:v>-4.2843100000000001E-9</c:v>
                </c:pt>
                <c:pt idx="37">
                  <c:v>-3.9110999999999999E-9</c:v>
                </c:pt>
                <c:pt idx="38">
                  <c:v>-4.1030499999999998E-9</c:v>
                </c:pt>
                <c:pt idx="39">
                  <c:v>-4.1640700000000001E-9</c:v>
                </c:pt>
                <c:pt idx="40">
                  <c:v>-4.0175000000000002E-9</c:v>
                </c:pt>
                <c:pt idx="41">
                  <c:v>-3.8160000000000001E-9</c:v>
                </c:pt>
                <c:pt idx="42">
                  <c:v>-3.8323200000000003E-9</c:v>
                </c:pt>
                <c:pt idx="43">
                  <c:v>-3.7418900000000002E-9</c:v>
                </c:pt>
                <c:pt idx="44">
                  <c:v>-3.7554300000000001E-9</c:v>
                </c:pt>
                <c:pt idx="45">
                  <c:v>-3.7215200000000002E-9</c:v>
                </c:pt>
                <c:pt idx="46">
                  <c:v>-3.5191399999999999E-9</c:v>
                </c:pt>
                <c:pt idx="47">
                  <c:v>-3.5035000000000002E-9</c:v>
                </c:pt>
                <c:pt idx="48">
                  <c:v>-3.5240400000000002E-9</c:v>
                </c:pt>
                <c:pt idx="49">
                  <c:v>-3.2587500000000001E-9</c:v>
                </c:pt>
                <c:pt idx="50">
                  <c:v>-3.8789199999999997E-9</c:v>
                </c:pt>
                <c:pt idx="51">
                  <c:v>-3.27783E-9</c:v>
                </c:pt>
                <c:pt idx="52">
                  <c:v>-3.1992100000000002E-9</c:v>
                </c:pt>
                <c:pt idx="53">
                  <c:v>-3.1072100000000001E-9</c:v>
                </c:pt>
                <c:pt idx="54">
                  <c:v>-3.1143699999999999E-9</c:v>
                </c:pt>
                <c:pt idx="55">
                  <c:v>-2.9387800000000001E-9</c:v>
                </c:pt>
                <c:pt idx="56">
                  <c:v>-2.49884E-9</c:v>
                </c:pt>
                <c:pt idx="57">
                  <c:v>-2.7673000000000002E-9</c:v>
                </c:pt>
                <c:pt idx="58">
                  <c:v>-2.7654200000000002E-9</c:v>
                </c:pt>
                <c:pt idx="59">
                  <c:v>-2.7525000000000002E-9</c:v>
                </c:pt>
                <c:pt idx="60">
                  <c:v>-2.8409200000000002E-9</c:v>
                </c:pt>
                <c:pt idx="61">
                  <c:v>-2.65213E-9</c:v>
                </c:pt>
                <c:pt idx="62">
                  <c:v>-2.61419E-9</c:v>
                </c:pt>
                <c:pt idx="63">
                  <c:v>-2.52427E-9</c:v>
                </c:pt>
                <c:pt idx="64">
                  <c:v>-2.6632300000000001E-9</c:v>
                </c:pt>
                <c:pt idx="65">
                  <c:v>-2.6038199999999998E-9</c:v>
                </c:pt>
                <c:pt idx="66">
                  <c:v>-2.5270099999999999E-9</c:v>
                </c:pt>
                <c:pt idx="67">
                  <c:v>-2.4138300000000001E-9</c:v>
                </c:pt>
                <c:pt idx="68">
                  <c:v>-2.46545E-9</c:v>
                </c:pt>
                <c:pt idx="69">
                  <c:v>-2.3794999999999999E-9</c:v>
                </c:pt>
                <c:pt idx="70">
                  <c:v>-2.2188100000000001E-9</c:v>
                </c:pt>
                <c:pt idx="71">
                  <c:v>-2.0099500000000001E-9</c:v>
                </c:pt>
                <c:pt idx="72">
                  <c:v>-2.2387400000000001E-9</c:v>
                </c:pt>
                <c:pt idx="73">
                  <c:v>-2.1029599999999999E-9</c:v>
                </c:pt>
                <c:pt idx="74">
                  <c:v>-2.0097000000000002E-9</c:v>
                </c:pt>
                <c:pt idx="75">
                  <c:v>-1.8993599999999999E-9</c:v>
                </c:pt>
                <c:pt idx="76">
                  <c:v>-1.9652800000000001E-9</c:v>
                </c:pt>
                <c:pt idx="77">
                  <c:v>-1.8037700000000001E-9</c:v>
                </c:pt>
                <c:pt idx="78">
                  <c:v>-1.8859100000000002E-9</c:v>
                </c:pt>
                <c:pt idx="79">
                  <c:v>-1.68157E-9</c:v>
                </c:pt>
                <c:pt idx="80">
                  <c:v>-1.6617199999999999E-9</c:v>
                </c:pt>
                <c:pt idx="81">
                  <c:v>-1.67544E-9</c:v>
                </c:pt>
                <c:pt idx="82">
                  <c:v>-1.74637E-9</c:v>
                </c:pt>
                <c:pt idx="83">
                  <c:v>-1.58775E-9</c:v>
                </c:pt>
                <c:pt idx="84">
                  <c:v>-1.5928900000000001E-9</c:v>
                </c:pt>
                <c:pt idx="85">
                  <c:v>-1.5522000000000001E-9</c:v>
                </c:pt>
                <c:pt idx="86">
                  <c:v>-1.6466500000000001E-9</c:v>
                </c:pt>
                <c:pt idx="87">
                  <c:v>-1.49224E-9</c:v>
                </c:pt>
                <c:pt idx="88">
                  <c:v>-1.4260599999999999E-9</c:v>
                </c:pt>
                <c:pt idx="89">
                  <c:v>-1.1561E-9</c:v>
                </c:pt>
                <c:pt idx="90">
                  <c:v>-1.45413E-9</c:v>
                </c:pt>
                <c:pt idx="91">
                  <c:v>-1.5063099999999999E-9</c:v>
                </c:pt>
                <c:pt idx="92">
                  <c:v>-1.30535E-9</c:v>
                </c:pt>
                <c:pt idx="93">
                  <c:v>-1.2407099999999999E-9</c:v>
                </c:pt>
                <c:pt idx="94">
                  <c:v>-1.3000799999999999E-9</c:v>
                </c:pt>
                <c:pt idx="95">
                  <c:v>-1.2010700000000001E-9</c:v>
                </c:pt>
                <c:pt idx="96">
                  <c:v>-1.12968E-9</c:v>
                </c:pt>
                <c:pt idx="97">
                  <c:v>-1.0307600000000001E-9</c:v>
                </c:pt>
                <c:pt idx="98">
                  <c:v>-1.1851E-9</c:v>
                </c:pt>
                <c:pt idx="99">
                  <c:v>-8.74677E-10</c:v>
                </c:pt>
                <c:pt idx="100">
                  <c:v>-1.09945E-9</c:v>
                </c:pt>
                <c:pt idx="101">
                  <c:v>-7.4308300000000001E-10</c:v>
                </c:pt>
                <c:pt idx="102">
                  <c:v>-8.9810599999999998E-10</c:v>
                </c:pt>
                <c:pt idx="103">
                  <c:v>-8.1838300000000005E-10</c:v>
                </c:pt>
                <c:pt idx="104">
                  <c:v>-9.5769099999999993E-10</c:v>
                </c:pt>
                <c:pt idx="105">
                  <c:v>-7.3713200000000003E-10</c:v>
                </c:pt>
                <c:pt idx="106">
                  <c:v>-7.8877399999999999E-10</c:v>
                </c:pt>
                <c:pt idx="107">
                  <c:v>-7.2575100000000001E-10</c:v>
                </c:pt>
                <c:pt idx="108">
                  <c:v>-7.7145900000000003E-10</c:v>
                </c:pt>
                <c:pt idx="109">
                  <c:v>-5.4722E-10</c:v>
                </c:pt>
                <c:pt idx="110">
                  <c:v>-6.3596199999999996E-10</c:v>
                </c:pt>
                <c:pt idx="111">
                  <c:v>-5.2241299999999998E-10</c:v>
                </c:pt>
                <c:pt idx="112">
                  <c:v>-6.5282000000000003E-10</c:v>
                </c:pt>
                <c:pt idx="113">
                  <c:v>-4.5127599999999998E-10</c:v>
                </c:pt>
                <c:pt idx="114">
                  <c:v>-3.7622799999999999E-10</c:v>
                </c:pt>
                <c:pt idx="115">
                  <c:v>-4.3920200000000001E-10</c:v>
                </c:pt>
                <c:pt idx="116">
                  <c:v>-5.0465200000000003E-10</c:v>
                </c:pt>
                <c:pt idx="117">
                  <c:v>-3.9946699999999999E-10</c:v>
                </c:pt>
                <c:pt idx="118">
                  <c:v>-2.4607600000000001E-10</c:v>
                </c:pt>
                <c:pt idx="119">
                  <c:v>-3.1584199999999998E-10</c:v>
                </c:pt>
                <c:pt idx="120">
                  <c:v>-3.6659699999999998E-10</c:v>
                </c:pt>
                <c:pt idx="121">
                  <c:v>-1.4276099999999999E-10</c:v>
                </c:pt>
                <c:pt idx="122">
                  <c:v>-1.7334800000000001E-10</c:v>
                </c:pt>
                <c:pt idx="123">
                  <c:v>-9.2163199999999994E-11</c:v>
                </c:pt>
                <c:pt idx="124">
                  <c:v>-2.8205699999999998E-10</c:v>
                </c:pt>
                <c:pt idx="125">
                  <c:v>-1.16818E-10</c:v>
                </c:pt>
                <c:pt idx="126">
                  <c:v>-2.8108500000000002E-10</c:v>
                </c:pt>
                <c:pt idx="127">
                  <c:v>1.14697E-11</c:v>
                </c:pt>
                <c:pt idx="128">
                  <c:v>-1.9046600000000001E-10</c:v>
                </c:pt>
                <c:pt idx="129">
                  <c:v>-2.03462E-11</c:v>
                </c:pt>
                <c:pt idx="130">
                  <c:v>-4.38891E-11</c:v>
                </c:pt>
                <c:pt idx="131">
                  <c:v>1.5743299999999999E-10</c:v>
                </c:pt>
                <c:pt idx="132">
                  <c:v>-4.3149299999999997E-11</c:v>
                </c:pt>
                <c:pt idx="133">
                  <c:v>-3.3380700000000002E-11</c:v>
                </c:pt>
                <c:pt idx="134">
                  <c:v>-1.3927000000000001E-11</c:v>
                </c:pt>
                <c:pt idx="135">
                  <c:v>2.0064500000000001E-10</c:v>
                </c:pt>
                <c:pt idx="136">
                  <c:v>1.09048E-10</c:v>
                </c:pt>
                <c:pt idx="137">
                  <c:v>2.10967E-10</c:v>
                </c:pt>
                <c:pt idx="138">
                  <c:v>1.01577E-10</c:v>
                </c:pt>
                <c:pt idx="139">
                  <c:v>3.7996200000000002E-10</c:v>
                </c:pt>
                <c:pt idx="140">
                  <c:v>3.9757200000000002E-10</c:v>
                </c:pt>
                <c:pt idx="141">
                  <c:v>3.3153200000000001E-10</c:v>
                </c:pt>
                <c:pt idx="142">
                  <c:v>2.3795200000000001E-10</c:v>
                </c:pt>
                <c:pt idx="143">
                  <c:v>3.86595E-10</c:v>
                </c:pt>
                <c:pt idx="144">
                  <c:v>3.2802899999999999E-10</c:v>
                </c:pt>
                <c:pt idx="145">
                  <c:v>3.7914900000000002E-10</c:v>
                </c:pt>
                <c:pt idx="146">
                  <c:v>3.9739299999999998E-10</c:v>
                </c:pt>
                <c:pt idx="147">
                  <c:v>5.5831500000000005E-10</c:v>
                </c:pt>
                <c:pt idx="148">
                  <c:v>2.91081E-10</c:v>
                </c:pt>
                <c:pt idx="149">
                  <c:v>4.3123799999999998E-10</c:v>
                </c:pt>
                <c:pt idx="150">
                  <c:v>3.9569700000000001E-10</c:v>
                </c:pt>
                <c:pt idx="151">
                  <c:v>5.5326400000000004E-10</c:v>
                </c:pt>
                <c:pt idx="152">
                  <c:v>5.7576799999999995E-10</c:v>
                </c:pt>
                <c:pt idx="153">
                  <c:v>5.5973999999999997E-10</c:v>
                </c:pt>
                <c:pt idx="154">
                  <c:v>6.9847600000000002E-10</c:v>
                </c:pt>
                <c:pt idx="155">
                  <c:v>5.5554200000000004E-10</c:v>
                </c:pt>
                <c:pt idx="156">
                  <c:v>7.1559000000000001E-10</c:v>
                </c:pt>
                <c:pt idx="157">
                  <c:v>9.1408499999999995E-10</c:v>
                </c:pt>
                <c:pt idx="158">
                  <c:v>6.55131E-10</c:v>
                </c:pt>
                <c:pt idx="159">
                  <c:v>1.2015099999999999E-9</c:v>
                </c:pt>
                <c:pt idx="160">
                  <c:v>8.8608699999999996E-10</c:v>
                </c:pt>
                <c:pt idx="161">
                  <c:v>1.09594E-9</c:v>
                </c:pt>
                <c:pt idx="162">
                  <c:v>8.2105099999999998E-10</c:v>
                </c:pt>
                <c:pt idx="163">
                  <c:v>5.9942099999999999E-10</c:v>
                </c:pt>
                <c:pt idx="164">
                  <c:v>8.0190300000000002E-10</c:v>
                </c:pt>
                <c:pt idx="165">
                  <c:v>1.1226300000000001E-9</c:v>
                </c:pt>
                <c:pt idx="166">
                  <c:v>1.06192E-9</c:v>
                </c:pt>
                <c:pt idx="167">
                  <c:v>1.0029999999999999E-9</c:v>
                </c:pt>
                <c:pt idx="168">
                  <c:v>9.69077E-10</c:v>
                </c:pt>
                <c:pt idx="169">
                  <c:v>1.12838E-9</c:v>
                </c:pt>
                <c:pt idx="170">
                  <c:v>1.03119E-9</c:v>
                </c:pt>
                <c:pt idx="171">
                  <c:v>1.14697E-9</c:v>
                </c:pt>
                <c:pt idx="172">
                  <c:v>1.2470400000000001E-9</c:v>
                </c:pt>
                <c:pt idx="173">
                  <c:v>1.24262E-9</c:v>
                </c:pt>
                <c:pt idx="174">
                  <c:v>1.3481200000000001E-9</c:v>
                </c:pt>
                <c:pt idx="175">
                  <c:v>1.1838899999999999E-9</c:v>
                </c:pt>
                <c:pt idx="176">
                  <c:v>1.1679500000000001E-9</c:v>
                </c:pt>
                <c:pt idx="177">
                  <c:v>1.3580099999999999E-9</c:v>
                </c:pt>
                <c:pt idx="178">
                  <c:v>1.3403599999999999E-9</c:v>
                </c:pt>
                <c:pt idx="179">
                  <c:v>1.43639E-9</c:v>
                </c:pt>
                <c:pt idx="180">
                  <c:v>1.4082199999999999E-9</c:v>
                </c:pt>
                <c:pt idx="181">
                  <c:v>1.34288E-9</c:v>
                </c:pt>
                <c:pt idx="182">
                  <c:v>1.2699499999999999E-9</c:v>
                </c:pt>
                <c:pt idx="183">
                  <c:v>1.62704E-9</c:v>
                </c:pt>
                <c:pt idx="184">
                  <c:v>1.39827E-9</c:v>
                </c:pt>
                <c:pt idx="185">
                  <c:v>1.4110899999999999E-9</c:v>
                </c:pt>
                <c:pt idx="186">
                  <c:v>1.5235199999999999E-9</c:v>
                </c:pt>
                <c:pt idx="187">
                  <c:v>1.6291299999999999E-9</c:v>
                </c:pt>
                <c:pt idx="188">
                  <c:v>1.50386E-9</c:v>
                </c:pt>
                <c:pt idx="189">
                  <c:v>1.5338800000000001E-9</c:v>
                </c:pt>
                <c:pt idx="190">
                  <c:v>1.5766700000000001E-9</c:v>
                </c:pt>
                <c:pt idx="191">
                  <c:v>1.7208700000000001E-9</c:v>
                </c:pt>
                <c:pt idx="192">
                  <c:v>1.5564699999999999E-9</c:v>
                </c:pt>
                <c:pt idx="193">
                  <c:v>1.6817999999999999E-9</c:v>
                </c:pt>
                <c:pt idx="194">
                  <c:v>1.5869899999999999E-9</c:v>
                </c:pt>
                <c:pt idx="195">
                  <c:v>1.77397E-9</c:v>
                </c:pt>
                <c:pt idx="196">
                  <c:v>1.7706799999999999E-9</c:v>
                </c:pt>
                <c:pt idx="197">
                  <c:v>1.8317899999999999E-9</c:v>
                </c:pt>
                <c:pt idx="198">
                  <c:v>1.76355E-9</c:v>
                </c:pt>
                <c:pt idx="199">
                  <c:v>1.9285199999999999E-9</c:v>
                </c:pt>
                <c:pt idx="200">
                  <c:v>1.2600800000000001E-9</c:v>
                </c:pt>
                <c:pt idx="201">
                  <c:v>1.8703600000000001E-9</c:v>
                </c:pt>
                <c:pt idx="202">
                  <c:v>1.8612400000000001E-9</c:v>
                </c:pt>
                <c:pt idx="203">
                  <c:v>1.67209E-9</c:v>
                </c:pt>
                <c:pt idx="204">
                  <c:v>1.89498E-9</c:v>
                </c:pt>
                <c:pt idx="205">
                  <c:v>1.9994799999999998E-9</c:v>
                </c:pt>
                <c:pt idx="206">
                  <c:v>1.91597E-9</c:v>
                </c:pt>
                <c:pt idx="207">
                  <c:v>2.0763399999999999E-9</c:v>
                </c:pt>
                <c:pt idx="208">
                  <c:v>2.03453E-9</c:v>
                </c:pt>
                <c:pt idx="209">
                  <c:v>2.16988E-9</c:v>
                </c:pt>
                <c:pt idx="210">
                  <c:v>2.2409900000000001E-9</c:v>
                </c:pt>
                <c:pt idx="211">
                  <c:v>2.1889899999999999E-9</c:v>
                </c:pt>
                <c:pt idx="212">
                  <c:v>2.1387799999999999E-9</c:v>
                </c:pt>
                <c:pt idx="213">
                  <c:v>2.2976099999999999E-9</c:v>
                </c:pt>
                <c:pt idx="214">
                  <c:v>2.10596E-9</c:v>
                </c:pt>
                <c:pt idx="215">
                  <c:v>2.1852400000000002E-9</c:v>
                </c:pt>
                <c:pt idx="216">
                  <c:v>2.2894799999999998E-9</c:v>
                </c:pt>
                <c:pt idx="217">
                  <c:v>2.3013100000000002E-9</c:v>
                </c:pt>
                <c:pt idx="218">
                  <c:v>2.24476E-9</c:v>
                </c:pt>
                <c:pt idx="219">
                  <c:v>2.2610099999999998E-9</c:v>
                </c:pt>
                <c:pt idx="220">
                  <c:v>2.1909099999999998E-9</c:v>
                </c:pt>
                <c:pt idx="221">
                  <c:v>2.4775999999999998E-9</c:v>
                </c:pt>
                <c:pt idx="222">
                  <c:v>2.3156599999999998E-9</c:v>
                </c:pt>
                <c:pt idx="223">
                  <c:v>2.27836E-9</c:v>
                </c:pt>
                <c:pt idx="224">
                  <c:v>2.3126300000000001E-9</c:v>
                </c:pt>
                <c:pt idx="225">
                  <c:v>2.95806E-9</c:v>
                </c:pt>
                <c:pt idx="226">
                  <c:v>2.4558400000000001E-9</c:v>
                </c:pt>
                <c:pt idx="227">
                  <c:v>2.4262199999999999E-9</c:v>
                </c:pt>
                <c:pt idx="228">
                  <c:v>2.40991E-9</c:v>
                </c:pt>
                <c:pt idx="229">
                  <c:v>2.6124000000000002E-9</c:v>
                </c:pt>
                <c:pt idx="230">
                  <c:v>2.4519400000000001E-9</c:v>
                </c:pt>
                <c:pt idx="231">
                  <c:v>3.0054799999999998E-9</c:v>
                </c:pt>
                <c:pt idx="232">
                  <c:v>2.4219499999999999E-9</c:v>
                </c:pt>
                <c:pt idx="233">
                  <c:v>2.10733E-9</c:v>
                </c:pt>
                <c:pt idx="234">
                  <c:v>2.6106499999999999E-9</c:v>
                </c:pt>
                <c:pt idx="235">
                  <c:v>2.5422400000000001E-9</c:v>
                </c:pt>
                <c:pt idx="236">
                  <c:v>2.4775000000000002E-9</c:v>
                </c:pt>
                <c:pt idx="237">
                  <c:v>2.87022E-9</c:v>
                </c:pt>
                <c:pt idx="238">
                  <c:v>2.66505E-9</c:v>
                </c:pt>
                <c:pt idx="239">
                  <c:v>2.6715700000000001E-9</c:v>
                </c:pt>
                <c:pt idx="240">
                  <c:v>2.5524099999999999E-9</c:v>
                </c:pt>
              </c:numCache>
            </c:numRef>
          </c:xVal>
          <c:yVal>
            <c:numRef>
              <c:f>Sheet1!$C$2:$C$242</c:f>
              <c:numCache>
                <c:formatCode>0.00E+00</c:formatCode>
                <c:ptCount val="241"/>
                <c:pt idx="0">
                  <c:v>-8.1086900000000003E-2</c:v>
                </c:pt>
                <c:pt idx="1">
                  <c:v>-8.0974000000000004E-2</c:v>
                </c:pt>
                <c:pt idx="2">
                  <c:v>-8.0819000000000002E-2</c:v>
                </c:pt>
                <c:pt idx="3">
                  <c:v>-8.0660599999999999E-2</c:v>
                </c:pt>
                <c:pt idx="4">
                  <c:v>-8.0485600000000004E-2</c:v>
                </c:pt>
                <c:pt idx="5">
                  <c:v>-8.0323199999999997E-2</c:v>
                </c:pt>
                <c:pt idx="6">
                  <c:v>-8.0165299999999995E-2</c:v>
                </c:pt>
                <c:pt idx="7">
                  <c:v>-7.99927E-2</c:v>
                </c:pt>
                <c:pt idx="8">
                  <c:v>-7.9833899999999999E-2</c:v>
                </c:pt>
                <c:pt idx="9">
                  <c:v>-7.9674300000000003E-2</c:v>
                </c:pt>
                <c:pt idx="10">
                  <c:v>-7.9502600000000007E-2</c:v>
                </c:pt>
                <c:pt idx="11">
                  <c:v>-7.9311599999999996E-2</c:v>
                </c:pt>
                <c:pt idx="12">
                  <c:v>-7.9149700000000003E-2</c:v>
                </c:pt>
                <c:pt idx="13">
                  <c:v>-7.8974500000000003E-2</c:v>
                </c:pt>
                <c:pt idx="14">
                  <c:v>-7.8814999999999996E-2</c:v>
                </c:pt>
                <c:pt idx="15">
                  <c:v>-7.8642900000000002E-2</c:v>
                </c:pt>
                <c:pt idx="16">
                  <c:v>-7.8480099999999997E-2</c:v>
                </c:pt>
                <c:pt idx="17">
                  <c:v>-7.8319200000000005E-2</c:v>
                </c:pt>
                <c:pt idx="18">
                  <c:v>-7.8146499999999994E-2</c:v>
                </c:pt>
                <c:pt idx="19">
                  <c:v>-7.7988000000000002E-2</c:v>
                </c:pt>
                <c:pt idx="20">
                  <c:v>-7.7831399999999995E-2</c:v>
                </c:pt>
                <c:pt idx="21">
                  <c:v>-7.7666399999999997E-2</c:v>
                </c:pt>
                <c:pt idx="22">
                  <c:v>-7.7506900000000004E-2</c:v>
                </c:pt>
                <c:pt idx="23">
                  <c:v>-7.7346200000000004E-2</c:v>
                </c:pt>
                <c:pt idx="24">
                  <c:v>-7.7175800000000003E-2</c:v>
                </c:pt>
                <c:pt idx="25">
                  <c:v>-7.7013300000000007E-2</c:v>
                </c:pt>
                <c:pt idx="26">
                  <c:v>-7.6842599999999997E-2</c:v>
                </c:pt>
                <c:pt idx="27">
                  <c:v>-7.6673400000000003E-2</c:v>
                </c:pt>
                <c:pt idx="28">
                  <c:v>-7.6505199999999995E-2</c:v>
                </c:pt>
                <c:pt idx="29">
                  <c:v>-7.6333700000000004E-2</c:v>
                </c:pt>
                <c:pt idx="30">
                  <c:v>-7.6168E-2</c:v>
                </c:pt>
                <c:pt idx="31">
                  <c:v>-7.6006699999999996E-2</c:v>
                </c:pt>
                <c:pt idx="32">
                  <c:v>-7.5832700000000003E-2</c:v>
                </c:pt>
                <c:pt idx="33">
                  <c:v>-7.5672799999999998E-2</c:v>
                </c:pt>
                <c:pt idx="34">
                  <c:v>-7.5501399999999996E-2</c:v>
                </c:pt>
                <c:pt idx="35">
                  <c:v>-7.5335100000000002E-2</c:v>
                </c:pt>
                <c:pt idx="36">
                  <c:v>-7.5168799999999994E-2</c:v>
                </c:pt>
                <c:pt idx="37">
                  <c:v>-7.50088E-2</c:v>
                </c:pt>
                <c:pt idx="38">
                  <c:v>-7.4829300000000001E-2</c:v>
                </c:pt>
                <c:pt idx="39">
                  <c:v>-7.4668200000000004E-2</c:v>
                </c:pt>
                <c:pt idx="40">
                  <c:v>-7.4494599999999994E-2</c:v>
                </c:pt>
                <c:pt idx="41">
                  <c:v>-7.4330599999999997E-2</c:v>
                </c:pt>
                <c:pt idx="42">
                  <c:v>-7.4165200000000001E-2</c:v>
                </c:pt>
                <c:pt idx="43">
                  <c:v>-7.3993000000000003E-2</c:v>
                </c:pt>
                <c:pt idx="44">
                  <c:v>-7.3831099999999997E-2</c:v>
                </c:pt>
                <c:pt idx="45">
                  <c:v>-7.3670700000000006E-2</c:v>
                </c:pt>
                <c:pt idx="46">
                  <c:v>-7.3500899999999994E-2</c:v>
                </c:pt>
                <c:pt idx="47">
                  <c:v>-7.33404E-2</c:v>
                </c:pt>
                <c:pt idx="48">
                  <c:v>-7.3179999999999995E-2</c:v>
                </c:pt>
                <c:pt idx="49">
                  <c:v>-7.2997800000000002E-2</c:v>
                </c:pt>
                <c:pt idx="50">
                  <c:v>-7.2842199999999996E-2</c:v>
                </c:pt>
                <c:pt idx="51">
                  <c:v>-7.2670799999999994E-2</c:v>
                </c:pt>
                <c:pt idx="52">
                  <c:v>-7.2511300000000001E-2</c:v>
                </c:pt>
                <c:pt idx="53">
                  <c:v>-7.2346400000000005E-2</c:v>
                </c:pt>
                <c:pt idx="54">
                  <c:v>-7.2170100000000001E-2</c:v>
                </c:pt>
                <c:pt idx="55">
                  <c:v>-7.2006000000000001E-2</c:v>
                </c:pt>
                <c:pt idx="56">
                  <c:v>-7.1830000000000005E-2</c:v>
                </c:pt>
                <c:pt idx="57">
                  <c:v>-7.16479E-2</c:v>
                </c:pt>
                <c:pt idx="58">
                  <c:v>-7.1491600000000002E-2</c:v>
                </c:pt>
                <c:pt idx="59">
                  <c:v>-7.1328500000000003E-2</c:v>
                </c:pt>
                <c:pt idx="60">
                  <c:v>-7.1153099999999997E-2</c:v>
                </c:pt>
                <c:pt idx="61">
                  <c:v>-7.0989499999999997E-2</c:v>
                </c:pt>
                <c:pt idx="62">
                  <c:v>-7.0830299999999999E-2</c:v>
                </c:pt>
                <c:pt idx="63">
                  <c:v>-7.0655700000000002E-2</c:v>
                </c:pt>
                <c:pt idx="64">
                  <c:v>-7.0474999999999996E-2</c:v>
                </c:pt>
                <c:pt idx="65">
                  <c:v>-7.0308099999999998E-2</c:v>
                </c:pt>
                <c:pt idx="66">
                  <c:v>-7.0156099999999999E-2</c:v>
                </c:pt>
                <c:pt idx="67">
                  <c:v>-6.9995699999999994E-2</c:v>
                </c:pt>
                <c:pt idx="68">
                  <c:v>-6.9826399999999997E-2</c:v>
                </c:pt>
                <c:pt idx="69">
                  <c:v>-6.96663E-2</c:v>
                </c:pt>
                <c:pt idx="70">
                  <c:v>-6.9505600000000001E-2</c:v>
                </c:pt>
                <c:pt idx="71">
                  <c:v>-6.9334499999999993E-2</c:v>
                </c:pt>
                <c:pt idx="72">
                  <c:v>-6.9169700000000001E-2</c:v>
                </c:pt>
                <c:pt idx="73">
                  <c:v>-6.9010100000000005E-2</c:v>
                </c:pt>
                <c:pt idx="74">
                  <c:v>-6.8834400000000004E-2</c:v>
                </c:pt>
                <c:pt idx="75">
                  <c:v>-6.8671200000000002E-2</c:v>
                </c:pt>
                <c:pt idx="76">
                  <c:v>-6.8495799999999996E-2</c:v>
                </c:pt>
                <c:pt idx="77">
                  <c:v>-6.8331100000000006E-2</c:v>
                </c:pt>
                <c:pt idx="78">
                  <c:v>-6.8153900000000003E-2</c:v>
                </c:pt>
                <c:pt idx="79">
                  <c:v>-6.7984199999999995E-2</c:v>
                </c:pt>
                <c:pt idx="80">
                  <c:v>-6.7813799999999994E-2</c:v>
                </c:pt>
                <c:pt idx="81">
                  <c:v>-6.7654900000000004E-2</c:v>
                </c:pt>
                <c:pt idx="82">
                  <c:v>-6.7480999999999999E-2</c:v>
                </c:pt>
                <c:pt idx="83">
                  <c:v>-6.7332500000000003E-2</c:v>
                </c:pt>
                <c:pt idx="84">
                  <c:v>-6.7173700000000003E-2</c:v>
                </c:pt>
                <c:pt idx="85">
                  <c:v>-6.6999799999999998E-2</c:v>
                </c:pt>
                <c:pt idx="86">
                  <c:v>-6.6838099999999998E-2</c:v>
                </c:pt>
                <c:pt idx="87">
                  <c:v>-6.6677799999999995E-2</c:v>
                </c:pt>
                <c:pt idx="88">
                  <c:v>-6.6487599999999994E-2</c:v>
                </c:pt>
                <c:pt idx="89">
                  <c:v>-6.6323900000000005E-2</c:v>
                </c:pt>
                <c:pt idx="90">
                  <c:v>-6.6148100000000001E-2</c:v>
                </c:pt>
                <c:pt idx="91">
                  <c:v>-6.6000600000000006E-2</c:v>
                </c:pt>
                <c:pt idx="92">
                  <c:v>-6.5838499999999994E-2</c:v>
                </c:pt>
                <c:pt idx="93">
                  <c:v>-6.5665799999999996E-2</c:v>
                </c:pt>
                <c:pt idx="94">
                  <c:v>-6.5504400000000004E-2</c:v>
                </c:pt>
                <c:pt idx="95">
                  <c:v>-6.5335900000000002E-2</c:v>
                </c:pt>
                <c:pt idx="96">
                  <c:v>-6.5164299999999994E-2</c:v>
                </c:pt>
                <c:pt idx="97">
                  <c:v>-6.4999299999999996E-2</c:v>
                </c:pt>
                <c:pt idx="98">
                  <c:v>-6.4841899999999994E-2</c:v>
                </c:pt>
                <c:pt idx="99">
                  <c:v>-6.4646999999999996E-2</c:v>
                </c:pt>
                <c:pt idx="100">
                  <c:v>-6.4484100000000003E-2</c:v>
                </c:pt>
                <c:pt idx="101">
                  <c:v>-6.4310199999999998E-2</c:v>
                </c:pt>
                <c:pt idx="102">
                  <c:v>-6.4147800000000005E-2</c:v>
                </c:pt>
                <c:pt idx="103">
                  <c:v>-6.3983899999999996E-2</c:v>
                </c:pt>
                <c:pt idx="104">
                  <c:v>-6.3820600000000005E-2</c:v>
                </c:pt>
                <c:pt idx="105">
                  <c:v>-6.3666200000000006E-2</c:v>
                </c:pt>
                <c:pt idx="106">
                  <c:v>-6.3505199999999998E-2</c:v>
                </c:pt>
                <c:pt idx="107">
                  <c:v>-6.3334799999999997E-2</c:v>
                </c:pt>
                <c:pt idx="108">
                  <c:v>-6.3169400000000001E-2</c:v>
                </c:pt>
                <c:pt idx="109">
                  <c:v>-6.3010399999999994E-2</c:v>
                </c:pt>
                <c:pt idx="110">
                  <c:v>-6.2822500000000003E-2</c:v>
                </c:pt>
                <c:pt idx="111">
                  <c:v>-6.2647999999999995E-2</c:v>
                </c:pt>
                <c:pt idx="112">
                  <c:v>-6.2482200000000002E-2</c:v>
                </c:pt>
                <c:pt idx="113">
                  <c:v>-6.2312800000000002E-2</c:v>
                </c:pt>
                <c:pt idx="114">
                  <c:v>-6.2150299999999999E-2</c:v>
                </c:pt>
                <c:pt idx="115">
                  <c:v>-6.19824E-2</c:v>
                </c:pt>
                <c:pt idx="116">
                  <c:v>-6.182E-2</c:v>
                </c:pt>
                <c:pt idx="117">
                  <c:v>-6.1659800000000001E-2</c:v>
                </c:pt>
                <c:pt idx="118">
                  <c:v>-6.14824E-2</c:v>
                </c:pt>
                <c:pt idx="119">
                  <c:v>-6.1318699999999997E-2</c:v>
                </c:pt>
                <c:pt idx="120">
                  <c:v>-6.1159100000000001E-2</c:v>
                </c:pt>
                <c:pt idx="121">
                  <c:v>-6.0981500000000001E-2</c:v>
                </c:pt>
                <c:pt idx="122">
                  <c:v>-6.0821500000000001E-2</c:v>
                </c:pt>
                <c:pt idx="123">
                  <c:v>-6.0656799999999997E-2</c:v>
                </c:pt>
                <c:pt idx="124">
                  <c:v>-6.0480199999999998E-2</c:v>
                </c:pt>
                <c:pt idx="125">
                  <c:v>-6.0331299999999997E-2</c:v>
                </c:pt>
                <c:pt idx="126">
                  <c:v>-6.0148E-2</c:v>
                </c:pt>
                <c:pt idx="127">
                  <c:v>-5.9989099999999997E-2</c:v>
                </c:pt>
                <c:pt idx="128">
                  <c:v>-5.9826799999999999E-2</c:v>
                </c:pt>
                <c:pt idx="129">
                  <c:v>-5.9654100000000002E-2</c:v>
                </c:pt>
                <c:pt idx="130">
                  <c:v>-5.94948E-2</c:v>
                </c:pt>
                <c:pt idx="131">
                  <c:v>-5.9332700000000002E-2</c:v>
                </c:pt>
                <c:pt idx="132">
                  <c:v>-5.9156300000000002E-2</c:v>
                </c:pt>
                <c:pt idx="133">
                  <c:v>-5.8992799999999998E-2</c:v>
                </c:pt>
                <c:pt idx="134">
                  <c:v>-5.8831799999999997E-2</c:v>
                </c:pt>
                <c:pt idx="135">
                  <c:v>-5.8658200000000001E-2</c:v>
                </c:pt>
                <c:pt idx="136">
                  <c:v>-5.8500499999999997E-2</c:v>
                </c:pt>
                <c:pt idx="137">
                  <c:v>-5.8334299999999999E-2</c:v>
                </c:pt>
                <c:pt idx="138">
                  <c:v>-5.8162100000000001E-2</c:v>
                </c:pt>
                <c:pt idx="139">
                  <c:v>-5.7997600000000003E-2</c:v>
                </c:pt>
                <c:pt idx="140">
                  <c:v>-5.7813700000000003E-2</c:v>
                </c:pt>
                <c:pt idx="141">
                  <c:v>-5.7648699999999997E-2</c:v>
                </c:pt>
                <c:pt idx="142">
                  <c:v>-5.74835E-2</c:v>
                </c:pt>
                <c:pt idx="143">
                  <c:v>-5.7303399999999997E-2</c:v>
                </c:pt>
                <c:pt idx="144">
                  <c:v>-5.7142800000000001E-2</c:v>
                </c:pt>
                <c:pt idx="145">
                  <c:v>-5.6980500000000003E-2</c:v>
                </c:pt>
                <c:pt idx="146">
                  <c:v>-5.6802199999999997E-2</c:v>
                </c:pt>
                <c:pt idx="147">
                  <c:v>-5.6641900000000002E-2</c:v>
                </c:pt>
                <c:pt idx="148">
                  <c:v>-5.6493799999999997E-2</c:v>
                </c:pt>
                <c:pt idx="149">
                  <c:v>-5.63156E-2</c:v>
                </c:pt>
                <c:pt idx="150">
                  <c:v>-5.6156299999999999E-2</c:v>
                </c:pt>
                <c:pt idx="151">
                  <c:v>-5.5987299999999997E-2</c:v>
                </c:pt>
                <c:pt idx="152">
                  <c:v>-5.5822900000000002E-2</c:v>
                </c:pt>
                <c:pt idx="153">
                  <c:v>-5.5663499999999998E-2</c:v>
                </c:pt>
                <c:pt idx="154">
                  <c:v>-5.5489999999999998E-2</c:v>
                </c:pt>
                <c:pt idx="155">
                  <c:v>-5.5325699999999998E-2</c:v>
                </c:pt>
                <c:pt idx="156">
                  <c:v>-5.5150699999999997E-2</c:v>
                </c:pt>
                <c:pt idx="157">
                  <c:v>-5.4968599999999999E-2</c:v>
                </c:pt>
                <c:pt idx="158">
                  <c:v>-5.4809900000000002E-2</c:v>
                </c:pt>
                <c:pt idx="159">
                  <c:v>-5.4642099999999999E-2</c:v>
                </c:pt>
                <c:pt idx="160">
                  <c:v>-5.4466100000000003E-2</c:v>
                </c:pt>
                <c:pt idx="161">
                  <c:v>-5.4304699999999997E-2</c:v>
                </c:pt>
                <c:pt idx="162">
                  <c:v>-5.4144400000000002E-2</c:v>
                </c:pt>
                <c:pt idx="163">
                  <c:v>-5.3980599999999997E-2</c:v>
                </c:pt>
                <c:pt idx="164">
                  <c:v>-5.3820699999999999E-2</c:v>
                </c:pt>
                <c:pt idx="165">
                  <c:v>-5.3645699999999998E-2</c:v>
                </c:pt>
                <c:pt idx="166">
                  <c:v>-5.3484900000000002E-2</c:v>
                </c:pt>
                <c:pt idx="167">
                  <c:v>-5.3323599999999999E-2</c:v>
                </c:pt>
                <c:pt idx="168">
                  <c:v>-5.3143200000000002E-2</c:v>
                </c:pt>
                <c:pt idx="169">
                  <c:v>-5.2983799999999998E-2</c:v>
                </c:pt>
                <c:pt idx="170">
                  <c:v>-5.2820899999999997E-2</c:v>
                </c:pt>
                <c:pt idx="171">
                  <c:v>-5.2628800000000003E-2</c:v>
                </c:pt>
                <c:pt idx="172">
                  <c:v>-5.2457999999999998E-2</c:v>
                </c:pt>
                <c:pt idx="173">
                  <c:v>-5.2298699999999997E-2</c:v>
                </c:pt>
                <c:pt idx="174">
                  <c:v>-5.2125999999999999E-2</c:v>
                </c:pt>
                <c:pt idx="175">
                  <c:v>-5.1968100000000003E-2</c:v>
                </c:pt>
                <c:pt idx="176">
                  <c:v>-5.1787199999999999E-2</c:v>
                </c:pt>
                <c:pt idx="177">
                  <c:v>-5.16239E-2</c:v>
                </c:pt>
                <c:pt idx="178">
                  <c:v>-5.1463099999999998E-2</c:v>
                </c:pt>
                <c:pt idx="179">
                  <c:v>-5.1287100000000002E-2</c:v>
                </c:pt>
                <c:pt idx="180">
                  <c:v>-5.1120899999999997E-2</c:v>
                </c:pt>
                <c:pt idx="181">
                  <c:v>-5.09668E-2</c:v>
                </c:pt>
                <c:pt idx="182">
                  <c:v>-5.0795E-2</c:v>
                </c:pt>
                <c:pt idx="183">
                  <c:v>-5.0632000000000003E-2</c:v>
                </c:pt>
                <c:pt idx="184">
                  <c:v>-5.0481900000000003E-2</c:v>
                </c:pt>
                <c:pt idx="185">
                  <c:v>-5.0312200000000001E-2</c:v>
                </c:pt>
                <c:pt idx="186">
                  <c:v>-5.0150599999999997E-2</c:v>
                </c:pt>
                <c:pt idx="187">
                  <c:v>-4.99818E-2</c:v>
                </c:pt>
                <c:pt idx="188">
                  <c:v>-4.9810500000000001E-2</c:v>
                </c:pt>
                <c:pt idx="189">
                  <c:v>-4.9644800000000003E-2</c:v>
                </c:pt>
                <c:pt idx="190">
                  <c:v>-4.9470800000000002E-2</c:v>
                </c:pt>
                <c:pt idx="191">
                  <c:v>-4.93129E-2</c:v>
                </c:pt>
                <c:pt idx="192">
                  <c:v>-4.91493E-2</c:v>
                </c:pt>
                <c:pt idx="193">
                  <c:v>-4.8971000000000001E-2</c:v>
                </c:pt>
                <c:pt idx="194">
                  <c:v>-4.8812000000000001E-2</c:v>
                </c:pt>
                <c:pt idx="195">
                  <c:v>-4.8648799999999999E-2</c:v>
                </c:pt>
                <c:pt idx="196">
                  <c:v>-4.8473700000000002E-2</c:v>
                </c:pt>
                <c:pt idx="197">
                  <c:v>-4.8301200000000002E-2</c:v>
                </c:pt>
                <c:pt idx="198">
                  <c:v>-4.8139599999999998E-2</c:v>
                </c:pt>
                <c:pt idx="199">
                  <c:v>-4.7971899999999998E-2</c:v>
                </c:pt>
                <c:pt idx="200">
                  <c:v>-4.7818600000000003E-2</c:v>
                </c:pt>
                <c:pt idx="201">
                  <c:v>-4.7647299999999997E-2</c:v>
                </c:pt>
                <c:pt idx="202">
                  <c:v>-4.7474200000000001E-2</c:v>
                </c:pt>
                <c:pt idx="203">
                  <c:v>-4.73231E-2</c:v>
                </c:pt>
                <c:pt idx="204">
                  <c:v>-4.7149900000000002E-2</c:v>
                </c:pt>
                <c:pt idx="205">
                  <c:v>-4.69889E-2</c:v>
                </c:pt>
                <c:pt idx="206">
                  <c:v>-4.6822700000000002E-2</c:v>
                </c:pt>
                <c:pt idx="207">
                  <c:v>-4.6649099999999999E-2</c:v>
                </c:pt>
                <c:pt idx="208">
                  <c:v>-4.6487500000000001E-2</c:v>
                </c:pt>
                <c:pt idx="209">
                  <c:v>-4.6332499999999999E-2</c:v>
                </c:pt>
                <c:pt idx="210">
                  <c:v>-4.6149500000000003E-2</c:v>
                </c:pt>
                <c:pt idx="211">
                  <c:v>-4.5984499999999998E-2</c:v>
                </c:pt>
                <c:pt idx="212">
                  <c:v>-4.58222E-2</c:v>
                </c:pt>
                <c:pt idx="213">
                  <c:v>-4.5651799999999999E-2</c:v>
                </c:pt>
                <c:pt idx="214">
                  <c:v>-4.5489599999999998E-2</c:v>
                </c:pt>
                <c:pt idx="215">
                  <c:v>-4.5314300000000002E-2</c:v>
                </c:pt>
                <c:pt idx="216">
                  <c:v>-4.5148800000000003E-2</c:v>
                </c:pt>
                <c:pt idx="217">
                  <c:v>-4.4990000000000002E-2</c:v>
                </c:pt>
                <c:pt idx="218">
                  <c:v>-4.4799199999999997E-2</c:v>
                </c:pt>
                <c:pt idx="219">
                  <c:v>-4.4638499999999998E-2</c:v>
                </c:pt>
                <c:pt idx="220">
                  <c:v>-4.4492499999999997E-2</c:v>
                </c:pt>
                <c:pt idx="221">
                  <c:v>-4.4317799999999997E-2</c:v>
                </c:pt>
                <c:pt idx="222">
                  <c:v>-4.4154699999999998E-2</c:v>
                </c:pt>
                <c:pt idx="223">
                  <c:v>-4.3993200000000003E-2</c:v>
                </c:pt>
                <c:pt idx="224">
                  <c:v>-4.3825000000000003E-2</c:v>
                </c:pt>
                <c:pt idx="225">
                  <c:v>-4.3660200000000003E-2</c:v>
                </c:pt>
                <c:pt idx="226">
                  <c:v>-4.3468199999999999E-2</c:v>
                </c:pt>
                <c:pt idx="227">
                  <c:v>-4.3307999999999999E-2</c:v>
                </c:pt>
                <c:pt idx="228">
                  <c:v>-4.3149600000000003E-2</c:v>
                </c:pt>
                <c:pt idx="229">
                  <c:v>-4.2974699999999998E-2</c:v>
                </c:pt>
                <c:pt idx="230">
                  <c:v>-4.2811399999999999E-2</c:v>
                </c:pt>
                <c:pt idx="231">
                  <c:v>-4.2636E-2</c:v>
                </c:pt>
                <c:pt idx="232">
                  <c:v>-4.2465700000000002E-2</c:v>
                </c:pt>
                <c:pt idx="233">
                  <c:v>-4.2300299999999999E-2</c:v>
                </c:pt>
                <c:pt idx="234">
                  <c:v>-4.2145500000000002E-2</c:v>
                </c:pt>
                <c:pt idx="235">
                  <c:v>-4.1974299999999999E-2</c:v>
                </c:pt>
                <c:pt idx="236">
                  <c:v>-4.1815400000000003E-2</c:v>
                </c:pt>
                <c:pt idx="237">
                  <c:v>-4.1649400000000003E-2</c:v>
                </c:pt>
                <c:pt idx="238">
                  <c:v>-4.14741E-2</c:v>
                </c:pt>
                <c:pt idx="239">
                  <c:v>-4.13122E-2</c:v>
                </c:pt>
                <c:pt idx="240">
                  <c:v>-4.11329E-2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0-4C95-406B-8259-8593F6A6736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802117952"/>
        <c:axId val="802125168"/>
      </c:scatterChart>
      <c:valAx>
        <c:axId val="802117952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I (A)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0.00E+00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802125168"/>
        <c:crossesAt val="-9.0000000000000024E-2"/>
        <c:crossBetween val="midCat"/>
      </c:valAx>
      <c:valAx>
        <c:axId val="802125168"/>
        <c:scaling>
          <c:orientation val="minMax"/>
          <c:max val="-3.0000000000000006E-2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V vs</a:t>
                </a:r>
                <a:r>
                  <a:rPr lang="en-US" baseline="0"/>
                  <a:t> Ref (V)</a:t>
                </a:r>
                <a:endParaRPr lang="en-US"/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0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802117952"/>
        <c:crossesAt val="-1.4000000000000006E-8"/>
        <c:crossBetween val="midCat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scatterChart>
        <c:scatterStyle val="smoothMarker"/>
        <c:varyColors val="0"/>
        <c:ser>
          <c:idx val="0"/>
          <c:order val="0"/>
          <c:tx>
            <c:strRef>
              <c:f>'[180613 CAT AA in NaOH GCE Mod NiO2 (1).xlsx]ALA'!$B$1</c:f>
              <c:strCache>
                <c:ptCount val="1"/>
                <c:pt idx="0">
                  <c:v>400 µM</c:v>
                </c:pt>
              </c:strCache>
            </c:strRef>
          </c:tx>
          <c:spPr>
            <a:ln w="19050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xVal>
            <c:numRef>
              <c:f>'[180613 CAT AA in NaOH GCE Mod NiO2 (1).xlsx]ALA'!$A$2:$A$602</c:f>
              <c:numCache>
                <c:formatCode>0.00E+00</c:formatCode>
                <c:ptCount val="601"/>
                <c:pt idx="0">
                  <c:v>3.09611E-4</c:v>
                </c:pt>
                <c:pt idx="1">
                  <c:v>2.31504E-3</c:v>
                </c:pt>
                <c:pt idx="2">
                  <c:v>4.3329500000000003E-3</c:v>
                </c:pt>
                <c:pt idx="3">
                  <c:v>6.3387900000000004E-3</c:v>
                </c:pt>
                <c:pt idx="4">
                  <c:v>8.3421199999999997E-3</c:v>
                </c:pt>
                <c:pt idx="5">
                  <c:v>1.0312099999999999E-2</c:v>
                </c:pt>
                <c:pt idx="6">
                  <c:v>1.23109E-2</c:v>
                </c:pt>
                <c:pt idx="7">
                  <c:v>1.43313E-2</c:v>
                </c:pt>
                <c:pt idx="8">
                  <c:v>1.63663E-2</c:v>
                </c:pt>
                <c:pt idx="9">
                  <c:v>1.83188E-2</c:v>
                </c:pt>
                <c:pt idx="10">
                  <c:v>2.0369999999999999E-2</c:v>
                </c:pt>
                <c:pt idx="11">
                  <c:v>2.23684E-2</c:v>
                </c:pt>
                <c:pt idx="12">
                  <c:v>2.4353799999999998E-2</c:v>
                </c:pt>
                <c:pt idx="13">
                  <c:v>2.6342999999999998E-2</c:v>
                </c:pt>
                <c:pt idx="14">
                  <c:v>2.8379600000000001E-2</c:v>
                </c:pt>
                <c:pt idx="15">
                  <c:v>3.0364200000000001E-2</c:v>
                </c:pt>
                <c:pt idx="16">
                  <c:v>3.2363400000000001E-2</c:v>
                </c:pt>
                <c:pt idx="17">
                  <c:v>3.4349200000000003E-2</c:v>
                </c:pt>
                <c:pt idx="18">
                  <c:v>3.6343399999999998E-2</c:v>
                </c:pt>
                <c:pt idx="19">
                  <c:v>3.8343799999999997E-2</c:v>
                </c:pt>
                <c:pt idx="20">
                  <c:v>4.0400899999999997E-2</c:v>
                </c:pt>
                <c:pt idx="21">
                  <c:v>4.2364199999999998E-2</c:v>
                </c:pt>
                <c:pt idx="22">
                  <c:v>4.4363E-2</c:v>
                </c:pt>
                <c:pt idx="23">
                  <c:v>4.6345900000000002E-2</c:v>
                </c:pt>
                <c:pt idx="24">
                  <c:v>4.8367500000000001E-2</c:v>
                </c:pt>
                <c:pt idx="25">
                  <c:v>5.0326299999999997E-2</c:v>
                </c:pt>
                <c:pt idx="26">
                  <c:v>5.2338000000000003E-2</c:v>
                </c:pt>
                <c:pt idx="27">
                  <c:v>5.4377099999999998E-2</c:v>
                </c:pt>
                <c:pt idx="28">
                  <c:v>5.6339599999999997E-2</c:v>
                </c:pt>
                <c:pt idx="29">
                  <c:v>5.83288E-2</c:v>
                </c:pt>
                <c:pt idx="30">
                  <c:v>6.0334600000000002E-2</c:v>
                </c:pt>
                <c:pt idx="31">
                  <c:v>6.2325499999999999E-2</c:v>
                </c:pt>
                <c:pt idx="32">
                  <c:v>6.4394999999999994E-2</c:v>
                </c:pt>
                <c:pt idx="33">
                  <c:v>6.6322099999999995E-2</c:v>
                </c:pt>
                <c:pt idx="34">
                  <c:v>6.8356700000000006E-2</c:v>
                </c:pt>
                <c:pt idx="35">
                  <c:v>7.03434E-2</c:v>
                </c:pt>
                <c:pt idx="36">
                  <c:v>7.2357500000000005E-2</c:v>
                </c:pt>
                <c:pt idx="37">
                  <c:v>7.4328400000000003E-2</c:v>
                </c:pt>
                <c:pt idx="38">
                  <c:v>7.63234E-2</c:v>
                </c:pt>
                <c:pt idx="39">
                  <c:v>7.8347100000000003E-2</c:v>
                </c:pt>
                <c:pt idx="40">
                  <c:v>8.0370499999999997E-2</c:v>
                </c:pt>
                <c:pt idx="41">
                  <c:v>8.2323800000000003E-2</c:v>
                </c:pt>
                <c:pt idx="42">
                  <c:v>8.4327100000000002E-2</c:v>
                </c:pt>
                <c:pt idx="43">
                  <c:v>8.6347099999999996E-2</c:v>
                </c:pt>
                <c:pt idx="44">
                  <c:v>8.8324600000000003E-2</c:v>
                </c:pt>
                <c:pt idx="45">
                  <c:v>9.0332999999999997E-2</c:v>
                </c:pt>
                <c:pt idx="46">
                  <c:v>9.2335500000000001E-2</c:v>
                </c:pt>
                <c:pt idx="47">
                  <c:v>9.4315899999999994E-2</c:v>
                </c:pt>
                <c:pt idx="48">
                  <c:v>9.6348000000000003E-2</c:v>
                </c:pt>
                <c:pt idx="49">
                  <c:v>9.8312099999999999E-2</c:v>
                </c:pt>
                <c:pt idx="50">
                  <c:v>0.100325</c:v>
                </c:pt>
                <c:pt idx="51">
                  <c:v>0.10236099999999999</c:v>
                </c:pt>
                <c:pt idx="52">
                  <c:v>0.10435</c:v>
                </c:pt>
                <c:pt idx="53">
                  <c:v>0.106333</c:v>
                </c:pt>
                <c:pt idx="54">
                  <c:v>0.108309</c:v>
                </c:pt>
                <c:pt idx="55">
                  <c:v>0.11033</c:v>
                </c:pt>
                <c:pt idx="56">
                  <c:v>0.112328</c:v>
                </c:pt>
                <c:pt idx="57">
                  <c:v>0.114299</c:v>
                </c:pt>
                <c:pt idx="58">
                  <c:v>0.11632000000000001</c:v>
                </c:pt>
                <c:pt idx="59">
                  <c:v>0.11831800000000001</c:v>
                </c:pt>
                <c:pt idx="60">
                  <c:v>0.12033000000000001</c:v>
                </c:pt>
                <c:pt idx="61">
                  <c:v>0.122337</c:v>
                </c:pt>
                <c:pt idx="62">
                  <c:v>0.124322</c:v>
                </c:pt>
                <c:pt idx="63">
                  <c:v>0.12634400000000001</c:v>
                </c:pt>
                <c:pt idx="64">
                  <c:v>0.12834999999999999</c:v>
                </c:pt>
                <c:pt idx="65">
                  <c:v>0.13031999999999999</c:v>
                </c:pt>
                <c:pt idx="66">
                  <c:v>0.13232099999999999</c:v>
                </c:pt>
                <c:pt idx="67">
                  <c:v>0.13434099999999999</c:v>
                </c:pt>
                <c:pt idx="68">
                  <c:v>0.13633200000000001</c:v>
                </c:pt>
                <c:pt idx="69">
                  <c:v>0.13831299999999999</c:v>
                </c:pt>
                <c:pt idx="70">
                  <c:v>0.14030999999999999</c:v>
                </c:pt>
                <c:pt idx="71">
                  <c:v>0.14232500000000001</c:v>
                </c:pt>
                <c:pt idx="72">
                  <c:v>0.144348</c:v>
                </c:pt>
                <c:pt idx="73">
                  <c:v>0.14632200000000001</c:v>
                </c:pt>
                <c:pt idx="74">
                  <c:v>0.148311</c:v>
                </c:pt>
                <c:pt idx="75">
                  <c:v>0.15033299999999999</c:v>
                </c:pt>
                <c:pt idx="76">
                  <c:v>0.15232299999999999</c:v>
                </c:pt>
                <c:pt idx="77">
                  <c:v>0.15431400000000001</c:v>
                </c:pt>
                <c:pt idx="78">
                  <c:v>0.15631</c:v>
                </c:pt>
                <c:pt idx="79">
                  <c:v>0.15831500000000001</c:v>
                </c:pt>
                <c:pt idx="80">
                  <c:v>0.16031200000000001</c:v>
                </c:pt>
                <c:pt idx="81">
                  <c:v>0.16229399999999999</c:v>
                </c:pt>
                <c:pt idx="82">
                  <c:v>0.16428000000000001</c:v>
                </c:pt>
                <c:pt idx="83">
                  <c:v>0.16628299999999999</c:v>
                </c:pt>
                <c:pt idx="84">
                  <c:v>0.168325</c:v>
                </c:pt>
                <c:pt idx="85">
                  <c:v>0.17028599999999999</c:v>
                </c:pt>
                <c:pt idx="86">
                  <c:v>0.17227999999999999</c:v>
                </c:pt>
                <c:pt idx="87">
                  <c:v>0.174317</c:v>
                </c:pt>
                <c:pt idx="88">
                  <c:v>0.17632999999999999</c:v>
                </c:pt>
                <c:pt idx="89">
                  <c:v>0.178281</c:v>
                </c:pt>
                <c:pt idx="90">
                  <c:v>0.18029999999999999</c:v>
                </c:pt>
                <c:pt idx="91">
                  <c:v>0.18234400000000001</c:v>
                </c:pt>
                <c:pt idx="92">
                  <c:v>0.18431800000000001</c:v>
                </c:pt>
                <c:pt idx="93">
                  <c:v>0.18632499999999999</c:v>
                </c:pt>
                <c:pt idx="94">
                  <c:v>0.18828300000000001</c:v>
                </c:pt>
                <c:pt idx="95">
                  <c:v>0.19028100000000001</c:v>
                </c:pt>
                <c:pt idx="96">
                  <c:v>0.192353</c:v>
                </c:pt>
                <c:pt idx="97">
                  <c:v>0.194298</c:v>
                </c:pt>
                <c:pt idx="98">
                  <c:v>0.196271</c:v>
                </c:pt>
                <c:pt idx="99">
                  <c:v>0.198323</c:v>
                </c:pt>
                <c:pt idx="100">
                  <c:v>0.20032</c:v>
                </c:pt>
                <c:pt idx="101">
                  <c:v>0.20230300000000001</c:v>
                </c:pt>
                <c:pt idx="102">
                  <c:v>0.20427500000000001</c:v>
                </c:pt>
                <c:pt idx="103">
                  <c:v>0.206342</c:v>
                </c:pt>
                <c:pt idx="104">
                  <c:v>0.20835799999999999</c:v>
                </c:pt>
                <c:pt idx="105">
                  <c:v>0.21030299999999999</c:v>
                </c:pt>
                <c:pt idx="106">
                  <c:v>0.212315</c:v>
                </c:pt>
                <c:pt idx="107">
                  <c:v>0.21432699999999999</c:v>
                </c:pt>
                <c:pt idx="108">
                  <c:v>0.21631300000000001</c:v>
                </c:pt>
                <c:pt idx="109">
                  <c:v>0.21834400000000001</c:v>
                </c:pt>
                <c:pt idx="110">
                  <c:v>0.220301</c:v>
                </c:pt>
                <c:pt idx="111">
                  <c:v>0.22234799999999999</c:v>
                </c:pt>
                <c:pt idx="112">
                  <c:v>0.22436700000000001</c:v>
                </c:pt>
                <c:pt idx="113">
                  <c:v>0.22631499999999999</c:v>
                </c:pt>
                <c:pt idx="114">
                  <c:v>0.22831899999999999</c:v>
                </c:pt>
                <c:pt idx="115">
                  <c:v>0.23033699999999999</c:v>
                </c:pt>
                <c:pt idx="116">
                  <c:v>0.232379</c:v>
                </c:pt>
                <c:pt idx="117">
                  <c:v>0.234343</c:v>
                </c:pt>
                <c:pt idx="118">
                  <c:v>0.23632</c:v>
                </c:pt>
                <c:pt idx="119">
                  <c:v>0.23832200000000001</c:v>
                </c:pt>
                <c:pt idx="120">
                  <c:v>0.24032999999999999</c:v>
                </c:pt>
                <c:pt idx="121">
                  <c:v>0.242309</c:v>
                </c:pt>
                <c:pt idx="122">
                  <c:v>0.244315</c:v>
                </c:pt>
                <c:pt idx="123">
                  <c:v>0.24631</c:v>
                </c:pt>
                <c:pt idx="124">
                  <c:v>0.24832499999999999</c:v>
                </c:pt>
                <c:pt idx="125">
                  <c:v>0.25032599999999999</c:v>
                </c:pt>
                <c:pt idx="126">
                  <c:v>0.25233800000000001</c:v>
                </c:pt>
                <c:pt idx="127">
                  <c:v>0.25431799999999999</c:v>
                </c:pt>
                <c:pt idx="128">
                  <c:v>0.25632700000000003</c:v>
                </c:pt>
                <c:pt idx="129">
                  <c:v>0.258297</c:v>
                </c:pt>
                <c:pt idx="130">
                  <c:v>0.26028299999999999</c:v>
                </c:pt>
                <c:pt idx="131">
                  <c:v>0.26231900000000002</c:v>
                </c:pt>
                <c:pt idx="132">
                  <c:v>0.26430100000000001</c:v>
                </c:pt>
                <c:pt idx="133">
                  <c:v>0.26629199999999997</c:v>
                </c:pt>
                <c:pt idx="134">
                  <c:v>0.26827699999999999</c:v>
                </c:pt>
                <c:pt idx="135">
                  <c:v>0.27030199999999999</c:v>
                </c:pt>
                <c:pt idx="136">
                  <c:v>0.27230100000000002</c:v>
                </c:pt>
                <c:pt idx="137">
                  <c:v>0.27429999999999999</c:v>
                </c:pt>
                <c:pt idx="138">
                  <c:v>0.27627200000000002</c:v>
                </c:pt>
                <c:pt idx="139">
                  <c:v>0.27831800000000001</c:v>
                </c:pt>
                <c:pt idx="140">
                  <c:v>0.280302</c:v>
                </c:pt>
                <c:pt idx="141">
                  <c:v>0.282306</c:v>
                </c:pt>
                <c:pt idx="142">
                  <c:v>0.284302</c:v>
                </c:pt>
                <c:pt idx="143">
                  <c:v>0.28630499999999998</c:v>
                </c:pt>
                <c:pt idx="144">
                  <c:v>0.28831099999999998</c:v>
                </c:pt>
                <c:pt idx="145">
                  <c:v>0.29028999999999999</c:v>
                </c:pt>
                <c:pt idx="146">
                  <c:v>0.292263</c:v>
                </c:pt>
                <c:pt idx="147">
                  <c:v>0.29428199999999999</c:v>
                </c:pt>
                <c:pt idx="148">
                  <c:v>0.29631200000000002</c:v>
                </c:pt>
                <c:pt idx="149">
                  <c:v>0.29827500000000001</c:v>
                </c:pt>
                <c:pt idx="150">
                  <c:v>0.30024600000000001</c:v>
                </c:pt>
                <c:pt idx="151">
                  <c:v>0.30229800000000001</c:v>
                </c:pt>
                <c:pt idx="152">
                  <c:v>0.30431000000000002</c:v>
                </c:pt>
                <c:pt idx="153">
                  <c:v>0.306288</c:v>
                </c:pt>
                <c:pt idx="154">
                  <c:v>0.30826399999999998</c:v>
                </c:pt>
                <c:pt idx="155">
                  <c:v>0.310303</c:v>
                </c:pt>
                <c:pt idx="156">
                  <c:v>0.31229499999999999</c:v>
                </c:pt>
                <c:pt idx="157">
                  <c:v>0.31428</c:v>
                </c:pt>
                <c:pt idx="158">
                  <c:v>0.31626599999999999</c:v>
                </c:pt>
                <c:pt idx="159">
                  <c:v>0.31826700000000002</c:v>
                </c:pt>
                <c:pt idx="160">
                  <c:v>0.32031399999999999</c:v>
                </c:pt>
                <c:pt idx="161">
                  <c:v>0.32229200000000002</c:v>
                </c:pt>
                <c:pt idx="162">
                  <c:v>0.32424799999999998</c:v>
                </c:pt>
                <c:pt idx="163">
                  <c:v>0.32629000000000002</c:v>
                </c:pt>
                <c:pt idx="164">
                  <c:v>0.32829599999999998</c:v>
                </c:pt>
                <c:pt idx="165">
                  <c:v>0.33028999999999997</c:v>
                </c:pt>
                <c:pt idx="166">
                  <c:v>0.33224599999999999</c:v>
                </c:pt>
                <c:pt idx="167">
                  <c:v>0.33429300000000001</c:v>
                </c:pt>
                <c:pt idx="168">
                  <c:v>0.33629900000000001</c:v>
                </c:pt>
                <c:pt idx="169">
                  <c:v>0.33825899999999998</c:v>
                </c:pt>
                <c:pt idx="170">
                  <c:v>0.34024700000000002</c:v>
                </c:pt>
                <c:pt idx="171">
                  <c:v>0.342281</c:v>
                </c:pt>
                <c:pt idx="172">
                  <c:v>0.34426000000000001</c:v>
                </c:pt>
                <c:pt idx="173">
                  <c:v>0.34629199999999999</c:v>
                </c:pt>
                <c:pt idx="174">
                  <c:v>0.34823700000000002</c:v>
                </c:pt>
                <c:pt idx="175">
                  <c:v>0.35027599999999998</c:v>
                </c:pt>
                <c:pt idx="176">
                  <c:v>0.35229500000000002</c:v>
                </c:pt>
                <c:pt idx="177">
                  <c:v>0.35426999999999997</c:v>
                </c:pt>
                <c:pt idx="178">
                  <c:v>0.35624499999999998</c:v>
                </c:pt>
                <c:pt idx="179">
                  <c:v>0.35828500000000002</c:v>
                </c:pt>
                <c:pt idx="180">
                  <c:v>0.36027999999999999</c:v>
                </c:pt>
                <c:pt idx="181">
                  <c:v>0.36225600000000002</c:v>
                </c:pt>
                <c:pt idx="182">
                  <c:v>0.36423899999999998</c:v>
                </c:pt>
                <c:pt idx="183">
                  <c:v>0.36625000000000002</c:v>
                </c:pt>
                <c:pt idx="184">
                  <c:v>0.36824499999999999</c:v>
                </c:pt>
                <c:pt idx="185">
                  <c:v>0.37023099999999998</c:v>
                </c:pt>
                <c:pt idx="186">
                  <c:v>0.372201</c:v>
                </c:pt>
                <c:pt idx="187">
                  <c:v>0.37426900000000002</c:v>
                </c:pt>
                <c:pt idx="188">
                  <c:v>0.37625399999999998</c:v>
                </c:pt>
                <c:pt idx="189">
                  <c:v>0.37826799999999999</c:v>
                </c:pt>
                <c:pt idx="190">
                  <c:v>0.38021500000000003</c:v>
                </c:pt>
                <c:pt idx="191">
                  <c:v>0.38225999999999999</c:v>
                </c:pt>
                <c:pt idx="192">
                  <c:v>0.38426199999999999</c:v>
                </c:pt>
                <c:pt idx="193">
                  <c:v>0.386237</c:v>
                </c:pt>
                <c:pt idx="194">
                  <c:v>0.38822400000000001</c:v>
                </c:pt>
                <c:pt idx="195">
                  <c:v>0.39025700000000002</c:v>
                </c:pt>
                <c:pt idx="196">
                  <c:v>0.39224999999999999</c:v>
                </c:pt>
                <c:pt idx="197">
                  <c:v>0.39424100000000001</c:v>
                </c:pt>
                <c:pt idx="198">
                  <c:v>0.39622000000000002</c:v>
                </c:pt>
                <c:pt idx="199">
                  <c:v>0.39826800000000001</c:v>
                </c:pt>
                <c:pt idx="200">
                  <c:v>0.400258</c:v>
                </c:pt>
                <c:pt idx="201">
                  <c:v>0.402258</c:v>
                </c:pt>
                <c:pt idx="202">
                  <c:v>0.40422400000000003</c:v>
                </c:pt>
                <c:pt idx="203">
                  <c:v>0.406246</c:v>
                </c:pt>
                <c:pt idx="204">
                  <c:v>0.408248</c:v>
                </c:pt>
                <c:pt idx="205">
                  <c:v>0.41021800000000003</c:v>
                </c:pt>
                <c:pt idx="206">
                  <c:v>0.41215800000000002</c:v>
                </c:pt>
                <c:pt idx="207">
                  <c:v>0.41420800000000002</c:v>
                </c:pt>
                <c:pt idx="208">
                  <c:v>0.41620000000000001</c:v>
                </c:pt>
                <c:pt idx="209">
                  <c:v>0.41819899999999999</c:v>
                </c:pt>
                <c:pt idx="210">
                  <c:v>0.420178</c:v>
                </c:pt>
                <c:pt idx="211">
                  <c:v>0.422184</c:v>
                </c:pt>
                <c:pt idx="212">
                  <c:v>0.42418</c:v>
                </c:pt>
                <c:pt idx="213">
                  <c:v>0.42624600000000001</c:v>
                </c:pt>
                <c:pt idx="214">
                  <c:v>0.42815799999999998</c:v>
                </c:pt>
                <c:pt idx="215">
                  <c:v>0.430232</c:v>
                </c:pt>
                <c:pt idx="216">
                  <c:v>0.43223600000000001</c:v>
                </c:pt>
                <c:pt idx="217">
                  <c:v>0.43420300000000001</c:v>
                </c:pt>
                <c:pt idx="218">
                  <c:v>0.43615799999999999</c:v>
                </c:pt>
                <c:pt idx="219">
                  <c:v>0.43820300000000001</c:v>
                </c:pt>
                <c:pt idx="220">
                  <c:v>0.44021300000000002</c:v>
                </c:pt>
                <c:pt idx="221">
                  <c:v>0.44220799999999999</c:v>
                </c:pt>
                <c:pt idx="222">
                  <c:v>0.44416800000000001</c:v>
                </c:pt>
                <c:pt idx="223">
                  <c:v>0.44619700000000001</c:v>
                </c:pt>
                <c:pt idx="224">
                  <c:v>0.44823800000000003</c:v>
                </c:pt>
                <c:pt idx="225">
                  <c:v>0.45023400000000002</c:v>
                </c:pt>
                <c:pt idx="226">
                  <c:v>0.45218799999999998</c:v>
                </c:pt>
                <c:pt idx="227">
                  <c:v>0.45421299999999998</c:v>
                </c:pt>
                <c:pt idx="228">
                  <c:v>0.45621200000000001</c:v>
                </c:pt>
                <c:pt idx="229">
                  <c:v>0.45821499999999998</c:v>
                </c:pt>
                <c:pt idx="230">
                  <c:v>0.46014100000000002</c:v>
                </c:pt>
                <c:pt idx="231">
                  <c:v>0.46221400000000001</c:v>
                </c:pt>
                <c:pt idx="232">
                  <c:v>0.46420899999999998</c:v>
                </c:pt>
                <c:pt idx="233">
                  <c:v>0.46617900000000001</c:v>
                </c:pt>
                <c:pt idx="234">
                  <c:v>0.46816000000000002</c:v>
                </c:pt>
                <c:pt idx="235">
                  <c:v>0.47018399999999999</c:v>
                </c:pt>
                <c:pt idx="236">
                  <c:v>0.472165</c:v>
                </c:pt>
                <c:pt idx="237">
                  <c:v>0.47423500000000002</c:v>
                </c:pt>
                <c:pt idx="238">
                  <c:v>0.47611599999999998</c:v>
                </c:pt>
                <c:pt idx="239">
                  <c:v>0.47821200000000003</c:v>
                </c:pt>
                <c:pt idx="240">
                  <c:v>0.480209</c:v>
                </c:pt>
                <c:pt idx="241">
                  <c:v>0.48218699999999998</c:v>
                </c:pt>
                <c:pt idx="242">
                  <c:v>0.48413400000000001</c:v>
                </c:pt>
                <c:pt idx="243">
                  <c:v>0.48619200000000001</c:v>
                </c:pt>
                <c:pt idx="244">
                  <c:v>0.48821199999999998</c:v>
                </c:pt>
                <c:pt idx="245">
                  <c:v>0.49018699999999998</c:v>
                </c:pt>
                <c:pt idx="246">
                  <c:v>0.49213499999999999</c:v>
                </c:pt>
                <c:pt idx="247">
                  <c:v>0.49418000000000001</c:v>
                </c:pt>
                <c:pt idx="248">
                  <c:v>0.49616300000000002</c:v>
                </c:pt>
                <c:pt idx="249">
                  <c:v>0.49815799999999999</c:v>
                </c:pt>
                <c:pt idx="250">
                  <c:v>0.50013399999999997</c:v>
                </c:pt>
                <c:pt idx="251">
                  <c:v>0.50220900000000002</c:v>
                </c:pt>
                <c:pt idx="252">
                  <c:v>0.50412500000000005</c:v>
                </c:pt>
                <c:pt idx="253">
                  <c:v>0.50620500000000002</c:v>
                </c:pt>
                <c:pt idx="254">
                  <c:v>0.50809000000000004</c:v>
                </c:pt>
                <c:pt idx="255">
                  <c:v>0.51019300000000001</c:v>
                </c:pt>
                <c:pt idx="256">
                  <c:v>0.51216799999999996</c:v>
                </c:pt>
                <c:pt idx="257">
                  <c:v>0.51417299999999999</c:v>
                </c:pt>
                <c:pt idx="258">
                  <c:v>0.51611799999999997</c:v>
                </c:pt>
                <c:pt idx="259">
                  <c:v>0.51815500000000003</c:v>
                </c:pt>
                <c:pt idx="260">
                  <c:v>0.52015299999999998</c:v>
                </c:pt>
                <c:pt idx="261">
                  <c:v>0.52215</c:v>
                </c:pt>
                <c:pt idx="262">
                  <c:v>0.52412000000000003</c:v>
                </c:pt>
                <c:pt idx="263">
                  <c:v>0.52619499999999997</c:v>
                </c:pt>
                <c:pt idx="264">
                  <c:v>0.52807499999999996</c:v>
                </c:pt>
                <c:pt idx="265">
                  <c:v>0.53018699999999996</c:v>
                </c:pt>
                <c:pt idx="266">
                  <c:v>0.53212300000000001</c:v>
                </c:pt>
                <c:pt idx="267">
                  <c:v>0.53417300000000001</c:v>
                </c:pt>
                <c:pt idx="268">
                  <c:v>0.53615599999999997</c:v>
                </c:pt>
                <c:pt idx="269">
                  <c:v>0.53818500000000002</c:v>
                </c:pt>
                <c:pt idx="270">
                  <c:v>0.54009499999999999</c:v>
                </c:pt>
                <c:pt idx="271">
                  <c:v>0.54218299999999997</c:v>
                </c:pt>
                <c:pt idx="272">
                  <c:v>0.54414499999999999</c:v>
                </c:pt>
                <c:pt idx="273">
                  <c:v>0.54614799999999997</c:v>
                </c:pt>
                <c:pt idx="274">
                  <c:v>0.54812799999999995</c:v>
                </c:pt>
                <c:pt idx="275">
                  <c:v>0.55013800000000002</c:v>
                </c:pt>
                <c:pt idx="276">
                  <c:v>0.55207099999999998</c:v>
                </c:pt>
                <c:pt idx="277">
                  <c:v>0.55411699999999997</c:v>
                </c:pt>
                <c:pt idx="278">
                  <c:v>0.55609699999999995</c:v>
                </c:pt>
                <c:pt idx="279">
                  <c:v>0.55818400000000001</c:v>
                </c:pt>
                <c:pt idx="280">
                  <c:v>0.560168</c:v>
                </c:pt>
                <c:pt idx="281">
                  <c:v>0.56214600000000003</c:v>
                </c:pt>
                <c:pt idx="282">
                  <c:v>0.56407600000000002</c:v>
                </c:pt>
                <c:pt idx="283">
                  <c:v>0.56615700000000002</c:v>
                </c:pt>
                <c:pt idx="284">
                  <c:v>0.56813100000000005</c:v>
                </c:pt>
                <c:pt idx="285">
                  <c:v>0.57012600000000002</c:v>
                </c:pt>
                <c:pt idx="286">
                  <c:v>0.572098</c:v>
                </c:pt>
                <c:pt idx="287">
                  <c:v>0.57413499999999995</c:v>
                </c:pt>
                <c:pt idx="288">
                  <c:v>0.57609699999999997</c:v>
                </c:pt>
                <c:pt idx="289">
                  <c:v>0.57815799999999995</c:v>
                </c:pt>
                <c:pt idx="290">
                  <c:v>0.58008400000000004</c:v>
                </c:pt>
                <c:pt idx="291">
                  <c:v>0.58216800000000002</c:v>
                </c:pt>
                <c:pt idx="292">
                  <c:v>0.58413700000000002</c:v>
                </c:pt>
                <c:pt idx="293">
                  <c:v>0.58614900000000003</c:v>
                </c:pt>
                <c:pt idx="294">
                  <c:v>0.58807500000000001</c:v>
                </c:pt>
                <c:pt idx="295">
                  <c:v>0.59016000000000002</c:v>
                </c:pt>
                <c:pt idx="296">
                  <c:v>0.59215300000000004</c:v>
                </c:pt>
                <c:pt idx="297">
                  <c:v>0.59415099999999998</c:v>
                </c:pt>
                <c:pt idx="298">
                  <c:v>0.59609599999999996</c:v>
                </c:pt>
                <c:pt idx="299">
                  <c:v>0.59812399999999999</c:v>
                </c:pt>
                <c:pt idx="300">
                  <c:v>0.60011199999999998</c:v>
                </c:pt>
                <c:pt idx="301">
                  <c:v>0.59811800000000004</c:v>
                </c:pt>
                <c:pt idx="302">
                  <c:v>0.596109</c:v>
                </c:pt>
                <c:pt idx="303">
                  <c:v>0.59413000000000005</c:v>
                </c:pt>
                <c:pt idx="304">
                  <c:v>0.59213000000000005</c:v>
                </c:pt>
                <c:pt idx="305">
                  <c:v>0.59015099999999998</c:v>
                </c:pt>
                <c:pt idx="306">
                  <c:v>0.58808199999999999</c:v>
                </c:pt>
                <c:pt idx="307">
                  <c:v>0.58616000000000001</c:v>
                </c:pt>
                <c:pt idx="308">
                  <c:v>0.58411999999999997</c:v>
                </c:pt>
                <c:pt idx="309">
                  <c:v>0.582148</c:v>
                </c:pt>
                <c:pt idx="310">
                  <c:v>0.58010499999999998</c:v>
                </c:pt>
                <c:pt idx="311">
                  <c:v>0.57817300000000005</c:v>
                </c:pt>
                <c:pt idx="312">
                  <c:v>0.57611599999999996</c:v>
                </c:pt>
                <c:pt idx="313">
                  <c:v>0.57412200000000002</c:v>
                </c:pt>
                <c:pt idx="314">
                  <c:v>0.57209299999999996</c:v>
                </c:pt>
                <c:pt idx="315">
                  <c:v>0.57014699999999996</c:v>
                </c:pt>
                <c:pt idx="316">
                  <c:v>0.56815000000000004</c:v>
                </c:pt>
                <c:pt idx="317">
                  <c:v>0.56615000000000004</c:v>
                </c:pt>
                <c:pt idx="318">
                  <c:v>0.56407399999999996</c:v>
                </c:pt>
                <c:pt idx="319">
                  <c:v>0.56216100000000002</c:v>
                </c:pt>
                <c:pt idx="320">
                  <c:v>0.560195</c:v>
                </c:pt>
                <c:pt idx="321">
                  <c:v>0.55818299999999998</c:v>
                </c:pt>
                <c:pt idx="322">
                  <c:v>0.55609500000000001</c:v>
                </c:pt>
                <c:pt idx="323">
                  <c:v>0.55416500000000002</c:v>
                </c:pt>
                <c:pt idx="324">
                  <c:v>0.55218500000000004</c:v>
                </c:pt>
                <c:pt idx="325">
                  <c:v>0.55015999999999998</c:v>
                </c:pt>
                <c:pt idx="326">
                  <c:v>0.54811299999999996</c:v>
                </c:pt>
                <c:pt idx="327">
                  <c:v>0.54616299999999995</c:v>
                </c:pt>
                <c:pt idx="328">
                  <c:v>0.54417499999999996</c:v>
                </c:pt>
                <c:pt idx="329">
                  <c:v>0.54217400000000004</c:v>
                </c:pt>
                <c:pt idx="330">
                  <c:v>0.54012800000000005</c:v>
                </c:pt>
                <c:pt idx="331">
                  <c:v>0.53817999999999999</c:v>
                </c:pt>
                <c:pt idx="332">
                  <c:v>0.53616699999999995</c:v>
                </c:pt>
                <c:pt idx="333">
                  <c:v>0.53417599999999998</c:v>
                </c:pt>
                <c:pt idx="334">
                  <c:v>0.53208800000000001</c:v>
                </c:pt>
                <c:pt idx="335">
                  <c:v>0.53018600000000005</c:v>
                </c:pt>
                <c:pt idx="336">
                  <c:v>0.52810500000000005</c:v>
                </c:pt>
                <c:pt idx="337">
                  <c:v>0.52620999999999996</c:v>
                </c:pt>
                <c:pt idx="338">
                  <c:v>0.52413600000000005</c:v>
                </c:pt>
                <c:pt idx="339">
                  <c:v>0.52217100000000005</c:v>
                </c:pt>
                <c:pt idx="340">
                  <c:v>0.52013500000000001</c:v>
                </c:pt>
                <c:pt idx="341">
                  <c:v>0.51816300000000004</c:v>
                </c:pt>
                <c:pt idx="342">
                  <c:v>0.51611799999999997</c:v>
                </c:pt>
                <c:pt idx="343">
                  <c:v>0.51418399999999997</c:v>
                </c:pt>
                <c:pt idx="344">
                  <c:v>0.51217699999999999</c:v>
                </c:pt>
                <c:pt idx="345">
                  <c:v>0.51018799999999997</c:v>
                </c:pt>
                <c:pt idx="346">
                  <c:v>0.50809700000000002</c:v>
                </c:pt>
                <c:pt idx="347">
                  <c:v>0.50620500000000002</c:v>
                </c:pt>
                <c:pt idx="348">
                  <c:v>0.50411300000000003</c:v>
                </c:pt>
                <c:pt idx="349">
                  <c:v>0.50221800000000005</c:v>
                </c:pt>
                <c:pt idx="350">
                  <c:v>0.500085</c:v>
                </c:pt>
                <c:pt idx="351">
                  <c:v>0.49817099999999997</c:v>
                </c:pt>
                <c:pt idx="352">
                  <c:v>0.49615500000000001</c:v>
                </c:pt>
                <c:pt idx="353">
                  <c:v>0.49417899999999998</c:v>
                </c:pt>
                <c:pt idx="354">
                  <c:v>0.49211100000000002</c:v>
                </c:pt>
                <c:pt idx="355">
                  <c:v>0.49019400000000002</c:v>
                </c:pt>
                <c:pt idx="356">
                  <c:v>0.48820000000000002</c:v>
                </c:pt>
                <c:pt idx="357">
                  <c:v>0.48618499999999998</c:v>
                </c:pt>
                <c:pt idx="358">
                  <c:v>0.48411900000000002</c:v>
                </c:pt>
                <c:pt idx="359">
                  <c:v>0.48217900000000002</c:v>
                </c:pt>
                <c:pt idx="360">
                  <c:v>0.48019800000000001</c:v>
                </c:pt>
                <c:pt idx="361">
                  <c:v>0.47820699999999999</c:v>
                </c:pt>
                <c:pt idx="362">
                  <c:v>0.476107</c:v>
                </c:pt>
                <c:pt idx="363">
                  <c:v>0.47422999999999998</c:v>
                </c:pt>
                <c:pt idx="364">
                  <c:v>0.47215000000000001</c:v>
                </c:pt>
                <c:pt idx="365">
                  <c:v>0.47017799999999998</c:v>
                </c:pt>
                <c:pt idx="366">
                  <c:v>0.46814499999999998</c:v>
                </c:pt>
                <c:pt idx="367">
                  <c:v>0.46618999999999999</c:v>
                </c:pt>
                <c:pt idx="368">
                  <c:v>0.464202</c:v>
                </c:pt>
                <c:pt idx="369">
                  <c:v>0.46220800000000001</c:v>
                </c:pt>
                <c:pt idx="370">
                  <c:v>0.460146</c:v>
                </c:pt>
                <c:pt idx="371">
                  <c:v>0.45821299999999998</c:v>
                </c:pt>
                <c:pt idx="372">
                  <c:v>0.456208</c:v>
                </c:pt>
                <c:pt idx="373">
                  <c:v>0.45422600000000002</c:v>
                </c:pt>
                <c:pt idx="374">
                  <c:v>0.45215300000000003</c:v>
                </c:pt>
                <c:pt idx="375">
                  <c:v>0.45023000000000002</c:v>
                </c:pt>
                <c:pt idx="376">
                  <c:v>0.44823000000000002</c:v>
                </c:pt>
                <c:pt idx="377">
                  <c:v>0.44619799999999998</c:v>
                </c:pt>
                <c:pt idx="378">
                  <c:v>0.44416800000000001</c:v>
                </c:pt>
                <c:pt idx="379">
                  <c:v>0.44220399999999999</c:v>
                </c:pt>
                <c:pt idx="380">
                  <c:v>0.44020999999999999</c:v>
                </c:pt>
                <c:pt idx="381">
                  <c:v>0.43823400000000001</c:v>
                </c:pt>
                <c:pt idx="382">
                  <c:v>0.43615300000000001</c:v>
                </c:pt>
                <c:pt idx="383">
                  <c:v>0.43421100000000001</c:v>
                </c:pt>
                <c:pt idx="384">
                  <c:v>0.43223</c:v>
                </c:pt>
                <c:pt idx="385">
                  <c:v>0.43023699999999998</c:v>
                </c:pt>
                <c:pt idx="386">
                  <c:v>0.42814799999999997</c:v>
                </c:pt>
                <c:pt idx="387">
                  <c:v>0.42624600000000001</c:v>
                </c:pt>
                <c:pt idx="388">
                  <c:v>0.42414000000000002</c:v>
                </c:pt>
                <c:pt idx="389">
                  <c:v>0.42218899999999998</c:v>
                </c:pt>
                <c:pt idx="390">
                  <c:v>0.42017399999999999</c:v>
                </c:pt>
                <c:pt idx="391">
                  <c:v>0.41818699999999998</c:v>
                </c:pt>
                <c:pt idx="392">
                  <c:v>0.41619499999999998</c:v>
                </c:pt>
                <c:pt idx="393">
                  <c:v>0.41420800000000002</c:v>
                </c:pt>
                <c:pt idx="394">
                  <c:v>0.41214899999999999</c:v>
                </c:pt>
                <c:pt idx="395">
                  <c:v>0.41020699999999999</c:v>
                </c:pt>
                <c:pt idx="396">
                  <c:v>0.40823199999999998</c:v>
                </c:pt>
                <c:pt idx="397">
                  <c:v>0.40626200000000001</c:v>
                </c:pt>
                <c:pt idx="398">
                  <c:v>0.40422200000000003</c:v>
                </c:pt>
                <c:pt idx="399">
                  <c:v>0.40224599999999999</c:v>
                </c:pt>
                <c:pt idx="400">
                  <c:v>0.400225</c:v>
                </c:pt>
                <c:pt idx="401">
                  <c:v>0.39827000000000001</c:v>
                </c:pt>
                <c:pt idx="402">
                  <c:v>0.39621099999999998</c:v>
                </c:pt>
                <c:pt idx="403">
                  <c:v>0.394231</c:v>
                </c:pt>
                <c:pt idx="404">
                  <c:v>0.39224399999999998</c:v>
                </c:pt>
                <c:pt idx="405">
                  <c:v>0.39024900000000001</c:v>
                </c:pt>
                <c:pt idx="406">
                  <c:v>0.388237</c:v>
                </c:pt>
                <c:pt idx="407">
                  <c:v>0.38623800000000003</c:v>
                </c:pt>
                <c:pt idx="408">
                  <c:v>0.38425500000000001</c:v>
                </c:pt>
                <c:pt idx="409">
                  <c:v>0.382243</c:v>
                </c:pt>
                <c:pt idx="410">
                  <c:v>0.380222</c:v>
                </c:pt>
                <c:pt idx="411">
                  <c:v>0.37825399999999998</c:v>
                </c:pt>
                <c:pt idx="412">
                  <c:v>0.37624299999999999</c:v>
                </c:pt>
                <c:pt idx="413">
                  <c:v>0.374255</c:v>
                </c:pt>
                <c:pt idx="414">
                  <c:v>0.37223099999999998</c:v>
                </c:pt>
                <c:pt idx="415">
                  <c:v>0.37022500000000003</c:v>
                </c:pt>
                <c:pt idx="416">
                  <c:v>0.36823899999999998</c:v>
                </c:pt>
                <c:pt idx="417">
                  <c:v>0.36625099999999999</c:v>
                </c:pt>
                <c:pt idx="418">
                  <c:v>0.36422199999999999</c:v>
                </c:pt>
                <c:pt idx="419">
                  <c:v>0.362257</c:v>
                </c:pt>
                <c:pt idx="420">
                  <c:v>0.36027700000000001</c:v>
                </c:pt>
                <c:pt idx="421">
                  <c:v>0.35827399999999998</c:v>
                </c:pt>
                <c:pt idx="422">
                  <c:v>0.35623500000000002</c:v>
                </c:pt>
                <c:pt idx="423">
                  <c:v>0.35427799999999998</c:v>
                </c:pt>
                <c:pt idx="424">
                  <c:v>0.352273</c:v>
                </c:pt>
                <c:pt idx="425">
                  <c:v>0.35027000000000003</c:v>
                </c:pt>
                <c:pt idx="426">
                  <c:v>0.34825800000000001</c:v>
                </c:pt>
                <c:pt idx="427">
                  <c:v>0.34629399999999999</c:v>
                </c:pt>
                <c:pt idx="428">
                  <c:v>0.34425</c:v>
                </c:pt>
                <c:pt idx="429">
                  <c:v>0.34227600000000002</c:v>
                </c:pt>
                <c:pt idx="430">
                  <c:v>0.34024700000000002</c:v>
                </c:pt>
                <c:pt idx="431">
                  <c:v>0.33826299999999998</c:v>
                </c:pt>
                <c:pt idx="432">
                  <c:v>0.336283</c:v>
                </c:pt>
                <c:pt idx="433">
                  <c:v>0.33428799999999997</c:v>
                </c:pt>
                <c:pt idx="434">
                  <c:v>0.33223799999999998</c:v>
                </c:pt>
                <c:pt idx="435">
                  <c:v>0.33027299999999998</c:v>
                </c:pt>
                <c:pt idx="436">
                  <c:v>0.328287</c:v>
                </c:pt>
                <c:pt idx="437">
                  <c:v>0.32628800000000002</c:v>
                </c:pt>
                <c:pt idx="438">
                  <c:v>0.32426899999999997</c:v>
                </c:pt>
                <c:pt idx="439">
                  <c:v>0.32228800000000002</c:v>
                </c:pt>
                <c:pt idx="440">
                  <c:v>0.32030500000000001</c:v>
                </c:pt>
                <c:pt idx="441">
                  <c:v>0.31825799999999999</c:v>
                </c:pt>
                <c:pt idx="442">
                  <c:v>0.31626100000000001</c:v>
                </c:pt>
                <c:pt idx="443">
                  <c:v>0.31425999999999998</c:v>
                </c:pt>
                <c:pt idx="444">
                  <c:v>0.31227700000000003</c:v>
                </c:pt>
                <c:pt idx="445">
                  <c:v>0.31028499999999998</c:v>
                </c:pt>
                <c:pt idx="446">
                  <c:v>0.308249</c:v>
                </c:pt>
                <c:pt idx="447">
                  <c:v>0.30625400000000003</c:v>
                </c:pt>
                <c:pt idx="448">
                  <c:v>0.30427900000000002</c:v>
                </c:pt>
                <c:pt idx="449">
                  <c:v>0.30229</c:v>
                </c:pt>
                <c:pt idx="450">
                  <c:v>0.30027100000000001</c:v>
                </c:pt>
                <c:pt idx="451">
                  <c:v>0.29824499999999998</c:v>
                </c:pt>
                <c:pt idx="452">
                  <c:v>0.29628700000000002</c:v>
                </c:pt>
                <c:pt idx="453">
                  <c:v>0.29427700000000001</c:v>
                </c:pt>
                <c:pt idx="454">
                  <c:v>0.29227500000000001</c:v>
                </c:pt>
                <c:pt idx="455">
                  <c:v>0.29027999999999998</c:v>
                </c:pt>
                <c:pt idx="456">
                  <c:v>0.28828900000000002</c:v>
                </c:pt>
                <c:pt idx="457">
                  <c:v>0.286302</c:v>
                </c:pt>
                <c:pt idx="458">
                  <c:v>0.28428599999999998</c:v>
                </c:pt>
                <c:pt idx="459">
                  <c:v>0.28228500000000001</c:v>
                </c:pt>
                <c:pt idx="460">
                  <c:v>0.28028999999999998</c:v>
                </c:pt>
                <c:pt idx="461">
                  <c:v>0.27831400000000001</c:v>
                </c:pt>
                <c:pt idx="462">
                  <c:v>0.27628900000000001</c:v>
                </c:pt>
                <c:pt idx="463">
                  <c:v>0.27428999999999998</c:v>
                </c:pt>
                <c:pt idx="464">
                  <c:v>0.272283</c:v>
                </c:pt>
                <c:pt idx="465">
                  <c:v>0.27028799999999997</c:v>
                </c:pt>
                <c:pt idx="466">
                  <c:v>0.26828299999999999</c:v>
                </c:pt>
                <c:pt idx="467">
                  <c:v>0.26628299999999999</c:v>
                </c:pt>
                <c:pt idx="468">
                  <c:v>0.26430100000000001</c:v>
                </c:pt>
                <c:pt idx="469">
                  <c:v>0.26231199999999999</c:v>
                </c:pt>
                <c:pt idx="470">
                  <c:v>0.26028499999999999</c:v>
                </c:pt>
                <c:pt idx="471">
                  <c:v>0.25828600000000002</c:v>
                </c:pt>
                <c:pt idx="472">
                  <c:v>0.25630199999999997</c:v>
                </c:pt>
                <c:pt idx="473">
                  <c:v>0.25430599999999998</c:v>
                </c:pt>
                <c:pt idx="474">
                  <c:v>0.25232100000000002</c:v>
                </c:pt>
                <c:pt idx="475">
                  <c:v>0.25030999999999998</c:v>
                </c:pt>
                <c:pt idx="476">
                  <c:v>0.24834300000000001</c:v>
                </c:pt>
                <c:pt idx="477">
                  <c:v>0.246305</c:v>
                </c:pt>
                <c:pt idx="478">
                  <c:v>0.24434800000000001</c:v>
                </c:pt>
                <c:pt idx="479">
                  <c:v>0.24231</c:v>
                </c:pt>
                <c:pt idx="480">
                  <c:v>0.240313</c:v>
                </c:pt>
                <c:pt idx="481">
                  <c:v>0.23832</c:v>
                </c:pt>
                <c:pt idx="482">
                  <c:v>0.23633699999999999</c:v>
                </c:pt>
                <c:pt idx="483">
                  <c:v>0.23432500000000001</c:v>
                </c:pt>
                <c:pt idx="484">
                  <c:v>0.232348</c:v>
                </c:pt>
                <c:pt idx="485">
                  <c:v>0.23034199999999999</c:v>
                </c:pt>
                <c:pt idx="486">
                  <c:v>0.22830400000000001</c:v>
                </c:pt>
                <c:pt idx="487">
                  <c:v>0.22633400000000001</c:v>
                </c:pt>
                <c:pt idx="488">
                  <c:v>0.224353</c:v>
                </c:pt>
                <c:pt idx="489">
                  <c:v>0.22231300000000001</c:v>
                </c:pt>
                <c:pt idx="490">
                  <c:v>0.22034799999999999</c:v>
                </c:pt>
                <c:pt idx="491">
                  <c:v>0.21831800000000001</c:v>
                </c:pt>
                <c:pt idx="492">
                  <c:v>0.21631400000000001</c:v>
                </c:pt>
                <c:pt idx="493">
                  <c:v>0.21432100000000001</c:v>
                </c:pt>
                <c:pt idx="494">
                  <c:v>0.21230599999999999</c:v>
                </c:pt>
                <c:pt idx="495">
                  <c:v>0.21030699999999999</c:v>
                </c:pt>
                <c:pt idx="496">
                  <c:v>0.208346</c:v>
                </c:pt>
                <c:pt idx="497">
                  <c:v>0.20633799999999999</c:v>
                </c:pt>
                <c:pt idx="498">
                  <c:v>0.20428499999999999</c:v>
                </c:pt>
                <c:pt idx="499">
                  <c:v>0.202292</c:v>
                </c:pt>
                <c:pt idx="500">
                  <c:v>0.20032700000000001</c:v>
                </c:pt>
                <c:pt idx="501">
                  <c:v>0.19832</c:v>
                </c:pt>
                <c:pt idx="502">
                  <c:v>0.196297</c:v>
                </c:pt>
                <c:pt idx="503">
                  <c:v>0.194297</c:v>
                </c:pt>
                <c:pt idx="504">
                  <c:v>0.192358</c:v>
                </c:pt>
                <c:pt idx="505">
                  <c:v>0.19028999999999999</c:v>
                </c:pt>
                <c:pt idx="506">
                  <c:v>0.18829799999999999</c:v>
                </c:pt>
                <c:pt idx="507">
                  <c:v>0.18629000000000001</c:v>
                </c:pt>
                <c:pt idx="508">
                  <c:v>0.184305</c:v>
                </c:pt>
                <c:pt idx="509">
                  <c:v>0.18232400000000001</c:v>
                </c:pt>
                <c:pt idx="510">
                  <c:v>0.18032000000000001</c:v>
                </c:pt>
                <c:pt idx="511">
                  <c:v>0.178286</c:v>
                </c:pt>
                <c:pt idx="512">
                  <c:v>0.17630999999999999</c:v>
                </c:pt>
                <c:pt idx="513">
                  <c:v>0.17430399999999999</c:v>
                </c:pt>
                <c:pt idx="514">
                  <c:v>0.172296</c:v>
                </c:pt>
                <c:pt idx="515">
                  <c:v>0.17027800000000001</c:v>
                </c:pt>
                <c:pt idx="516">
                  <c:v>0.16833000000000001</c:v>
                </c:pt>
                <c:pt idx="517">
                  <c:v>0.166295</c:v>
                </c:pt>
                <c:pt idx="518">
                  <c:v>0.16428999999999999</c:v>
                </c:pt>
                <c:pt idx="519">
                  <c:v>0.16228200000000001</c:v>
                </c:pt>
                <c:pt idx="520">
                  <c:v>0.16031100000000001</c:v>
                </c:pt>
                <c:pt idx="521">
                  <c:v>0.15829599999999999</c:v>
                </c:pt>
                <c:pt idx="522">
                  <c:v>0.15631</c:v>
                </c:pt>
                <c:pt idx="523">
                  <c:v>0.154305</c:v>
                </c:pt>
                <c:pt idx="524">
                  <c:v>0.15232000000000001</c:v>
                </c:pt>
                <c:pt idx="525">
                  <c:v>0.15033199999999999</c:v>
                </c:pt>
                <c:pt idx="526">
                  <c:v>0.14832799999999999</c:v>
                </c:pt>
                <c:pt idx="527">
                  <c:v>0.14632000000000001</c:v>
                </c:pt>
                <c:pt idx="528">
                  <c:v>0.144346</c:v>
                </c:pt>
                <c:pt idx="529">
                  <c:v>0.142316</c:v>
                </c:pt>
                <c:pt idx="530">
                  <c:v>0.140318</c:v>
                </c:pt>
                <c:pt idx="531">
                  <c:v>0.13831499999999999</c:v>
                </c:pt>
                <c:pt idx="532">
                  <c:v>0.136324</c:v>
                </c:pt>
                <c:pt idx="533">
                  <c:v>0.134324</c:v>
                </c:pt>
                <c:pt idx="534">
                  <c:v>0.132324</c:v>
                </c:pt>
                <c:pt idx="535">
                  <c:v>0.130326</c:v>
                </c:pt>
                <c:pt idx="536">
                  <c:v>0.128334</c:v>
                </c:pt>
                <c:pt idx="537">
                  <c:v>0.126336</c:v>
                </c:pt>
                <c:pt idx="538">
                  <c:v>0.124303</c:v>
                </c:pt>
                <c:pt idx="539">
                  <c:v>0.122331</c:v>
                </c:pt>
                <c:pt idx="540">
                  <c:v>0.12034300000000001</c:v>
                </c:pt>
                <c:pt idx="541">
                  <c:v>0.118309</c:v>
                </c:pt>
                <c:pt idx="542">
                  <c:v>0.116352</c:v>
                </c:pt>
                <c:pt idx="543">
                  <c:v>0.114328</c:v>
                </c:pt>
                <c:pt idx="544">
                  <c:v>0.112312</c:v>
                </c:pt>
                <c:pt idx="545">
                  <c:v>0.11032500000000001</c:v>
                </c:pt>
                <c:pt idx="546">
                  <c:v>0.108309</c:v>
                </c:pt>
                <c:pt idx="547">
                  <c:v>0.10631599999999999</c:v>
                </c:pt>
                <c:pt idx="548">
                  <c:v>0.104342</c:v>
                </c:pt>
                <c:pt idx="549">
                  <c:v>0.102338</c:v>
                </c:pt>
                <c:pt idx="550">
                  <c:v>0.100331</c:v>
                </c:pt>
                <c:pt idx="551">
                  <c:v>9.8331299999999996E-2</c:v>
                </c:pt>
                <c:pt idx="552">
                  <c:v>9.6358399999999997E-2</c:v>
                </c:pt>
                <c:pt idx="553">
                  <c:v>9.4308799999999998E-2</c:v>
                </c:pt>
                <c:pt idx="554">
                  <c:v>9.2383000000000007E-2</c:v>
                </c:pt>
                <c:pt idx="555">
                  <c:v>9.0329999999999994E-2</c:v>
                </c:pt>
                <c:pt idx="556">
                  <c:v>8.8320399999999993E-2</c:v>
                </c:pt>
                <c:pt idx="557">
                  <c:v>8.6330000000000004E-2</c:v>
                </c:pt>
                <c:pt idx="558">
                  <c:v>8.4316699999999994E-2</c:v>
                </c:pt>
                <c:pt idx="559">
                  <c:v>8.2325499999999996E-2</c:v>
                </c:pt>
                <c:pt idx="560">
                  <c:v>8.0365900000000004E-2</c:v>
                </c:pt>
                <c:pt idx="561">
                  <c:v>7.8374600000000003E-2</c:v>
                </c:pt>
                <c:pt idx="562">
                  <c:v>7.6315900000000006E-2</c:v>
                </c:pt>
                <c:pt idx="563">
                  <c:v>7.4332499999999996E-2</c:v>
                </c:pt>
                <c:pt idx="564">
                  <c:v>7.2355900000000001E-2</c:v>
                </c:pt>
                <c:pt idx="565">
                  <c:v>7.0360500000000006E-2</c:v>
                </c:pt>
                <c:pt idx="566">
                  <c:v>6.8382100000000001E-2</c:v>
                </c:pt>
                <c:pt idx="567">
                  <c:v>6.63184E-2</c:v>
                </c:pt>
                <c:pt idx="568">
                  <c:v>6.4390000000000003E-2</c:v>
                </c:pt>
                <c:pt idx="569">
                  <c:v>6.23359E-2</c:v>
                </c:pt>
                <c:pt idx="570">
                  <c:v>6.0339200000000003E-2</c:v>
                </c:pt>
                <c:pt idx="571">
                  <c:v>5.8337100000000003E-2</c:v>
                </c:pt>
                <c:pt idx="572">
                  <c:v>5.6351699999999998E-2</c:v>
                </c:pt>
                <c:pt idx="573">
                  <c:v>5.4368E-2</c:v>
                </c:pt>
                <c:pt idx="574">
                  <c:v>5.2347999999999999E-2</c:v>
                </c:pt>
                <c:pt idx="575">
                  <c:v>5.0340500000000003E-2</c:v>
                </c:pt>
                <c:pt idx="576">
                  <c:v>4.8381300000000002E-2</c:v>
                </c:pt>
                <c:pt idx="577">
                  <c:v>4.6355500000000001E-2</c:v>
                </c:pt>
                <c:pt idx="578">
                  <c:v>4.4388799999999999E-2</c:v>
                </c:pt>
                <c:pt idx="579">
                  <c:v>4.2368799999999998E-2</c:v>
                </c:pt>
                <c:pt idx="580">
                  <c:v>4.0426700000000003E-2</c:v>
                </c:pt>
                <c:pt idx="581">
                  <c:v>3.83538E-2</c:v>
                </c:pt>
                <c:pt idx="582">
                  <c:v>3.6358000000000001E-2</c:v>
                </c:pt>
                <c:pt idx="583">
                  <c:v>3.4335900000000003E-2</c:v>
                </c:pt>
                <c:pt idx="584">
                  <c:v>3.2383799999999997E-2</c:v>
                </c:pt>
                <c:pt idx="585">
                  <c:v>3.0365E-2</c:v>
                </c:pt>
                <c:pt idx="586">
                  <c:v>2.8390499999999999E-2</c:v>
                </c:pt>
                <c:pt idx="587">
                  <c:v>2.6351699999999999E-2</c:v>
                </c:pt>
                <c:pt idx="588">
                  <c:v>2.4389999999999998E-2</c:v>
                </c:pt>
                <c:pt idx="589">
                  <c:v>2.2383799999999999E-2</c:v>
                </c:pt>
                <c:pt idx="590">
                  <c:v>2.0363800000000001E-2</c:v>
                </c:pt>
                <c:pt idx="591">
                  <c:v>1.83188E-2</c:v>
                </c:pt>
                <c:pt idx="592">
                  <c:v>1.6397100000000001E-2</c:v>
                </c:pt>
                <c:pt idx="593">
                  <c:v>1.4320899999999999E-2</c:v>
                </c:pt>
                <c:pt idx="594">
                  <c:v>1.2338E-2</c:v>
                </c:pt>
                <c:pt idx="595">
                  <c:v>1.0325900000000001E-2</c:v>
                </c:pt>
                <c:pt idx="596">
                  <c:v>8.34879E-3</c:v>
                </c:pt>
                <c:pt idx="597">
                  <c:v>6.3596199999999999E-3</c:v>
                </c:pt>
                <c:pt idx="598">
                  <c:v>4.3437900000000002E-3</c:v>
                </c:pt>
                <c:pt idx="599">
                  <c:v>2.3254500000000002E-3</c:v>
                </c:pt>
                <c:pt idx="600">
                  <c:v>3.70038E-4</c:v>
                </c:pt>
              </c:numCache>
            </c:numRef>
          </c:xVal>
          <c:yVal>
            <c:numRef>
              <c:f>'[180613 CAT AA in NaOH GCE Mod NiO2 (1).xlsx]ALA'!$B$2:$B$602</c:f>
              <c:numCache>
                <c:formatCode>0.00E+00</c:formatCode>
                <c:ptCount val="601"/>
                <c:pt idx="0">
                  <c:v>-2.1682700000000001E-7</c:v>
                </c:pt>
                <c:pt idx="1">
                  <c:v>-1.7613800000000001E-7</c:v>
                </c:pt>
                <c:pt idx="2">
                  <c:v>-1.5097699999999999E-7</c:v>
                </c:pt>
                <c:pt idx="3">
                  <c:v>-1.3017400000000001E-7</c:v>
                </c:pt>
                <c:pt idx="4">
                  <c:v>-1.10404E-7</c:v>
                </c:pt>
                <c:pt idx="5">
                  <c:v>-9.6802499999999996E-8</c:v>
                </c:pt>
                <c:pt idx="6">
                  <c:v>-8.6501099999999994E-8</c:v>
                </c:pt>
                <c:pt idx="7">
                  <c:v>-7.2607499999999997E-8</c:v>
                </c:pt>
                <c:pt idx="8">
                  <c:v>-6.3331199999999997E-8</c:v>
                </c:pt>
                <c:pt idx="9">
                  <c:v>-5.3029800000000001E-8</c:v>
                </c:pt>
                <c:pt idx="10">
                  <c:v>-4.4612000000000003E-8</c:v>
                </c:pt>
                <c:pt idx="11">
                  <c:v>-4.1044900000000002E-8</c:v>
                </c:pt>
                <c:pt idx="12">
                  <c:v>-3.1843600000000002E-8</c:v>
                </c:pt>
                <c:pt idx="13">
                  <c:v>-2.16089E-8</c:v>
                </c:pt>
                <c:pt idx="14">
                  <c:v>-2.24423E-8</c:v>
                </c:pt>
                <c:pt idx="15">
                  <c:v>-1.4916299999999999E-8</c:v>
                </c:pt>
                <c:pt idx="16">
                  <c:v>-8.96551E-9</c:v>
                </c:pt>
                <c:pt idx="17">
                  <c:v>-4.2482000000000003E-9</c:v>
                </c:pt>
                <c:pt idx="18">
                  <c:v>3.5195300000000001E-9</c:v>
                </c:pt>
                <c:pt idx="19">
                  <c:v>3.8612400000000002E-9</c:v>
                </c:pt>
                <c:pt idx="20">
                  <c:v>1.39793E-8</c:v>
                </c:pt>
                <c:pt idx="21">
                  <c:v>1.4987800000000001E-8</c:v>
                </c:pt>
                <c:pt idx="22">
                  <c:v>2.0805200000000001E-8</c:v>
                </c:pt>
                <c:pt idx="23">
                  <c:v>2.9231400000000001E-8</c:v>
                </c:pt>
                <c:pt idx="24">
                  <c:v>2.7081100000000002E-8</c:v>
                </c:pt>
                <c:pt idx="25">
                  <c:v>3.3690300000000002E-8</c:v>
                </c:pt>
                <c:pt idx="26">
                  <c:v>3.6815700000000001E-8</c:v>
                </c:pt>
                <c:pt idx="27">
                  <c:v>3.7057400000000001E-8</c:v>
                </c:pt>
                <c:pt idx="28">
                  <c:v>4.4183400000000001E-8</c:v>
                </c:pt>
                <c:pt idx="29">
                  <c:v>4.3766700000000001E-8</c:v>
                </c:pt>
                <c:pt idx="30">
                  <c:v>5.0409300000000001E-8</c:v>
                </c:pt>
                <c:pt idx="31">
                  <c:v>5.2617900000000003E-8</c:v>
                </c:pt>
                <c:pt idx="32">
                  <c:v>5.3792999999999997E-8</c:v>
                </c:pt>
                <c:pt idx="33">
                  <c:v>5.6585099999999999E-8</c:v>
                </c:pt>
                <c:pt idx="34">
                  <c:v>6.0869000000000001E-8</c:v>
                </c:pt>
                <c:pt idx="35">
                  <c:v>6.5219600000000003E-8</c:v>
                </c:pt>
                <c:pt idx="36">
                  <c:v>6.6002999999999999E-8</c:v>
                </c:pt>
                <c:pt idx="37">
                  <c:v>6.3486000000000003E-8</c:v>
                </c:pt>
                <c:pt idx="38">
                  <c:v>7.0528700000000006E-8</c:v>
                </c:pt>
                <c:pt idx="39">
                  <c:v>7.08037E-8</c:v>
                </c:pt>
                <c:pt idx="40">
                  <c:v>7.4637600000000001E-8</c:v>
                </c:pt>
                <c:pt idx="41">
                  <c:v>7.9946599999999999E-8</c:v>
                </c:pt>
                <c:pt idx="42">
                  <c:v>7.9879900000000006E-8</c:v>
                </c:pt>
                <c:pt idx="43">
                  <c:v>8.1313499999999996E-8</c:v>
                </c:pt>
                <c:pt idx="44">
                  <c:v>8.4738899999999997E-8</c:v>
                </c:pt>
                <c:pt idx="45">
                  <c:v>8.7114299999999998E-8</c:v>
                </c:pt>
                <c:pt idx="46">
                  <c:v>8.3005400000000003E-8</c:v>
                </c:pt>
                <c:pt idx="47">
                  <c:v>8.7289299999999998E-8</c:v>
                </c:pt>
                <c:pt idx="48">
                  <c:v>8.8856199999999996E-8</c:v>
                </c:pt>
                <c:pt idx="49">
                  <c:v>8.9864599999999996E-8</c:v>
                </c:pt>
                <c:pt idx="50">
                  <c:v>9.26067E-8</c:v>
                </c:pt>
                <c:pt idx="51">
                  <c:v>9.6823900000000002E-8</c:v>
                </c:pt>
                <c:pt idx="52">
                  <c:v>9.4265200000000002E-8</c:v>
                </c:pt>
                <c:pt idx="53">
                  <c:v>9.8099100000000003E-8</c:v>
                </c:pt>
                <c:pt idx="54">
                  <c:v>9.9540899999999999E-8</c:v>
                </c:pt>
                <c:pt idx="55">
                  <c:v>1.02933E-7</c:v>
                </c:pt>
                <c:pt idx="56">
                  <c:v>1.02925E-7</c:v>
                </c:pt>
                <c:pt idx="57">
                  <c:v>1.02583E-7</c:v>
                </c:pt>
                <c:pt idx="58">
                  <c:v>1.0603299999999999E-7</c:v>
                </c:pt>
                <c:pt idx="59">
                  <c:v>1.10101E-7</c:v>
                </c:pt>
                <c:pt idx="60">
                  <c:v>1.08009E-7</c:v>
                </c:pt>
                <c:pt idx="61">
                  <c:v>1.11476E-7</c:v>
                </c:pt>
                <c:pt idx="62">
                  <c:v>1.12934E-7</c:v>
                </c:pt>
                <c:pt idx="63">
                  <c:v>1.12026E-7</c:v>
                </c:pt>
                <c:pt idx="64">
                  <c:v>1.14251E-7</c:v>
                </c:pt>
                <c:pt idx="65">
                  <c:v>1.1408500000000001E-7</c:v>
                </c:pt>
                <c:pt idx="66">
                  <c:v>1.1486E-7</c:v>
                </c:pt>
                <c:pt idx="67">
                  <c:v>1.1756E-7</c:v>
                </c:pt>
                <c:pt idx="68">
                  <c:v>1.19452E-7</c:v>
                </c:pt>
                <c:pt idx="69">
                  <c:v>1.2298599999999999E-7</c:v>
                </c:pt>
                <c:pt idx="70">
                  <c:v>1.2006899999999999E-7</c:v>
                </c:pt>
                <c:pt idx="71">
                  <c:v>1.2310200000000001E-7</c:v>
                </c:pt>
                <c:pt idx="72">
                  <c:v>1.2456900000000001E-7</c:v>
                </c:pt>
                <c:pt idx="73">
                  <c:v>1.22861E-7</c:v>
                </c:pt>
                <c:pt idx="74">
                  <c:v>1.2807799999999999E-7</c:v>
                </c:pt>
                <c:pt idx="75">
                  <c:v>1.28387E-7</c:v>
                </c:pt>
                <c:pt idx="76">
                  <c:v>1.28695E-7</c:v>
                </c:pt>
                <c:pt idx="77">
                  <c:v>1.3339600000000001E-7</c:v>
                </c:pt>
                <c:pt idx="78">
                  <c:v>1.29137E-7</c:v>
                </c:pt>
                <c:pt idx="79">
                  <c:v>1.3216199999999999E-7</c:v>
                </c:pt>
                <c:pt idx="80">
                  <c:v>1.36188E-7</c:v>
                </c:pt>
                <c:pt idx="81">
                  <c:v>1.3484599999999999E-7</c:v>
                </c:pt>
                <c:pt idx="82">
                  <c:v>1.3787999999999999E-7</c:v>
                </c:pt>
                <c:pt idx="83">
                  <c:v>1.3960500000000001E-7</c:v>
                </c:pt>
                <c:pt idx="84">
                  <c:v>1.37029E-7</c:v>
                </c:pt>
                <c:pt idx="85">
                  <c:v>1.43139E-7</c:v>
                </c:pt>
                <c:pt idx="86">
                  <c:v>1.38688E-7</c:v>
                </c:pt>
                <c:pt idx="87">
                  <c:v>1.4298E-7</c:v>
                </c:pt>
                <c:pt idx="88">
                  <c:v>1.4299699999999999E-7</c:v>
                </c:pt>
                <c:pt idx="89">
                  <c:v>1.4553100000000001E-7</c:v>
                </c:pt>
                <c:pt idx="90">
                  <c:v>1.4537200000000001E-7</c:v>
                </c:pt>
                <c:pt idx="91">
                  <c:v>1.4613900000000001E-7</c:v>
                </c:pt>
                <c:pt idx="92">
                  <c:v>1.48398E-7</c:v>
                </c:pt>
                <c:pt idx="93">
                  <c:v>1.4973100000000001E-7</c:v>
                </c:pt>
                <c:pt idx="94">
                  <c:v>1.4477199999999999E-7</c:v>
                </c:pt>
                <c:pt idx="95">
                  <c:v>1.5357299999999999E-7</c:v>
                </c:pt>
                <c:pt idx="96">
                  <c:v>1.5130599999999999E-7</c:v>
                </c:pt>
                <c:pt idx="97">
                  <c:v>1.4911399999999999E-7</c:v>
                </c:pt>
                <c:pt idx="98">
                  <c:v>1.55074E-7</c:v>
                </c:pt>
                <c:pt idx="99">
                  <c:v>1.5181500000000001E-7</c:v>
                </c:pt>
                <c:pt idx="100">
                  <c:v>1.55332E-7</c:v>
                </c:pt>
                <c:pt idx="101">
                  <c:v>1.5541499999999999E-7</c:v>
                </c:pt>
                <c:pt idx="102">
                  <c:v>1.5503200000000001E-7</c:v>
                </c:pt>
                <c:pt idx="103">
                  <c:v>1.5707399999999999E-7</c:v>
                </c:pt>
                <c:pt idx="104">
                  <c:v>1.56565E-7</c:v>
                </c:pt>
                <c:pt idx="105">
                  <c:v>1.5960700000000001E-7</c:v>
                </c:pt>
                <c:pt idx="106">
                  <c:v>1.59416E-7</c:v>
                </c:pt>
                <c:pt idx="107">
                  <c:v>1.6063300000000001E-7</c:v>
                </c:pt>
                <c:pt idx="108">
                  <c:v>1.6071599999999999E-7</c:v>
                </c:pt>
                <c:pt idx="109">
                  <c:v>1.63475E-7</c:v>
                </c:pt>
                <c:pt idx="110">
                  <c:v>1.6376600000000001E-7</c:v>
                </c:pt>
                <c:pt idx="111">
                  <c:v>1.6874199999999999E-7</c:v>
                </c:pt>
                <c:pt idx="112">
                  <c:v>1.65133E-7</c:v>
                </c:pt>
                <c:pt idx="113">
                  <c:v>1.6677500000000001E-7</c:v>
                </c:pt>
                <c:pt idx="114">
                  <c:v>1.6782500000000001E-7</c:v>
                </c:pt>
                <c:pt idx="115">
                  <c:v>1.67375E-7</c:v>
                </c:pt>
                <c:pt idx="116">
                  <c:v>1.6985900000000001E-7</c:v>
                </c:pt>
                <c:pt idx="117">
                  <c:v>1.72651E-7</c:v>
                </c:pt>
                <c:pt idx="118">
                  <c:v>1.71176E-7</c:v>
                </c:pt>
                <c:pt idx="119">
                  <c:v>1.7264299999999999E-7</c:v>
                </c:pt>
                <c:pt idx="120">
                  <c:v>1.7228400000000001E-7</c:v>
                </c:pt>
                <c:pt idx="121">
                  <c:v>1.70242E-7</c:v>
                </c:pt>
                <c:pt idx="122">
                  <c:v>1.7744300000000001E-7</c:v>
                </c:pt>
                <c:pt idx="123">
                  <c:v>1.7706800000000001E-7</c:v>
                </c:pt>
                <c:pt idx="124">
                  <c:v>1.7504299999999999E-7</c:v>
                </c:pt>
                <c:pt idx="125">
                  <c:v>1.7956E-7</c:v>
                </c:pt>
                <c:pt idx="126">
                  <c:v>1.7833499999999999E-7</c:v>
                </c:pt>
                <c:pt idx="127">
                  <c:v>1.7996E-7</c:v>
                </c:pt>
                <c:pt idx="128">
                  <c:v>1.78252E-7</c:v>
                </c:pt>
                <c:pt idx="129">
                  <c:v>1.79469E-7</c:v>
                </c:pt>
                <c:pt idx="130">
                  <c:v>1.8405200000000001E-7</c:v>
                </c:pt>
                <c:pt idx="131">
                  <c:v>1.8356899999999999E-7</c:v>
                </c:pt>
                <c:pt idx="132">
                  <c:v>1.8298599999999999E-7</c:v>
                </c:pt>
                <c:pt idx="133">
                  <c:v>1.8313600000000001E-7</c:v>
                </c:pt>
                <c:pt idx="134">
                  <c:v>1.82777E-7</c:v>
                </c:pt>
                <c:pt idx="135">
                  <c:v>1.8762799999999999E-7</c:v>
                </c:pt>
                <c:pt idx="136">
                  <c:v>1.87728E-7</c:v>
                </c:pt>
                <c:pt idx="137">
                  <c:v>1.8680300000000001E-7</c:v>
                </c:pt>
                <c:pt idx="138">
                  <c:v>1.9247900000000001E-7</c:v>
                </c:pt>
                <c:pt idx="139">
                  <c:v>1.90387E-7</c:v>
                </c:pt>
                <c:pt idx="140">
                  <c:v>1.8892800000000001E-7</c:v>
                </c:pt>
                <c:pt idx="141">
                  <c:v>1.9257899999999999E-7</c:v>
                </c:pt>
                <c:pt idx="142">
                  <c:v>1.92095E-7</c:v>
                </c:pt>
                <c:pt idx="143">
                  <c:v>1.9240400000000001E-7</c:v>
                </c:pt>
                <c:pt idx="144">
                  <c:v>1.94962E-7</c:v>
                </c:pt>
                <c:pt idx="145">
                  <c:v>1.96596E-7</c:v>
                </c:pt>
                <c:pt idx="146">
                  <c:v>1.9474599999999999E-7</c:v>
                </c:pt>
                <c:pt idx="147">
                  <c:v>2.0043800000000001E-7</c:v>
                </c:pt>
                <c:pt idx="148">
                  <c:v>1.98821E-7</c:v>
                </c:pt>
                <c:pt idx="149">
                  <c:v>1.9832099999999999E-7</c:v>
                </c:pt>
                <c:pt idx="150">
                  <c:v>2.02338E-7</c:v>
                </c:pt>
                <c:pt idx="151">
                  <c:v>2.01688E-7</c:v>
                </c:pt>
                <c:pt idx="152">
                  <c:v>2.0408000000000001E-7</c:v>
                </c:pt>
                <c:pt idx="153">
                  <c:v>2.0223799999999999E-7</c:v>
                </c:pt>
                <c:pt idx="154">
                  <c:v>2.0342200000000001E-7</c:v>
                </c:pt>
                <c:pt idx="155">
                  <c:v>2.07572E-7</c:v>
                </c:pt>
                <c:pt idx="156">
                  <c:v>2.0498900000000001E-7</c:v>
                </c:pt>
                <c:pt idx="157">
                  <c:v>2.07431E-7</c:v>
                </c:pt>
                <c:pt idx="158">
                  <c:v>2.06589E-7</c:v>
                </c:pt>
                <c:pt idx="159">
                  <c:v>2.08948E-7</c:v>
                </c:pt>
                <c:pt idx="160">
                  <c:v>2.1143100000000001E-7</c:v>
                </c:pt>
                <c:pt idx="161">
                  <c:v>2.1153099999999999E-7</c:v>
                </c:pt>
                <c:pt idx="162">
                  <c:v>2.11681E-7</c:v>
                </c:pt>
                <c:pt idx="163">
                  <c:v>2.1533200000000001E-7</c:v>
                </c:pt>
                <c:pt idx="164">
                  <c:v>2.1169000000000001E-7</c:v>
                </c:pt>
                <c:pt idx="165">
                  <c:v>2.1390700000000001E-7</c:v>
                </c:pt>
                <c:pt idx="166">
                  <c:v>2.15365E-7</c:v>
                </c:pt>
                <c:pt idx="167">
                  <c:v>2.1670700000000001E-7</c:v>
                </c:pt>
                <c:pt idx="168">
                  <c:v>2.1969899999999999E-7</c:v>
                </c:pt>
                <c:pt idx="169">
                  <c:v>2.1640699999999999E-7</c:v>
                </c:pt>
                <c:pt idx="170">
                  <c:v>2.1855699999999999E-7</c:v>
                </c:pt>
                <c:pt idx="171">
                  <c:v>2.21808E-7</c:v>
                </c:pt>
                <c:pt idx="172">
                  <c:v>2.20432E-7</c:v>
                </c:pt>
                <c:pt idx="173">
                  <c:v>2.2480800000000001E-7</c:v>
                </c:pt>
                <c:pt idx="174">
                  <c:v>2.2475800000000001E-7</c:v>
                </c:pt>
                <c:pt idx="175">
                  <c:v>2.2694199999999999E-7</c:v>
                </c:pt>
                <c:pt idx="176">
                  <c:v>2.2759199999999999E-7</c:v>
                </c:pt>
                <c:pt idx="177">
                  <c:v>2.2814200000000001E-7</c:v>
                </c:pt>
                <c:pt idx="178">
                  <c:v>2.2775000000000001E-7</c:v>
                </c:pt>
                <c:pt idx="179">
                  <c:v>2.3101700000000001E-7</c:v>
                </c:pt>
                <c:pt idx="180">
                  <c:v>2.3158399999999999E-7</c:v>
                </c:pt>
                <c:pt idx="181">
                  <c:v>2.3335899999999999E-7</c:v>
                </c:pt>
                <c:pt idx="182">
                  <c:v>2.3367600000000001E-7</c:v>
                </c:pt>
                <c:pt idx="183">
                  <c:v>2.37918E-7</c:v>
                </c:pt>
                <c:pt idx="184">
                  <c:v>2.38218E-7</c:v>
                </c:pt>
                <c:pt idx="185">
                  <c:v>2.3954300000000002E-7</c:v>
                </c:pt>
                <c:pt idx="186">
                  <c:v>2.38126E-7</c:v>
                </c:pt>
                <c:pt idx="187">
                  <c:v>2.3915200000000002E-7</c:v>
                </c:pt>
                <c:pt idx="188">
                  <c:v>2.4106000000000002E-7</c:v>
                </c:pt>
                <c:pt idx="189">
                  <c:v>2.4527700000000001E-7</c:v>
                </c:pt>
                <c:pt idx="190">
                  <c:v>2.4624400000000002E-7</c:v>
                </c:pt>
                <c:pt idx="191">
                  <c:v>2.4446899999999999E-7</c:v>
                </c:pt>
                <c:pt idx="192">
                  <c:v>2.4901999999999999E-7</c:v>
                </c:pt>
                <c:pt idx="193">
                  <c:v>2.47603E-7</c:v>
                </c:pt>
                <c:pt idx="194">
                  <c:v>2.5162000000000003E-7</c:v>
                </c:pt>
                <c:pt idx="195">
                  <c:v>2.5014500000000002E-7</c:v>
                </c:pt>
                <c:pt idx="196">
                  <c:v>2.5232799999999998E-7</c:v>
                </c:pt>
                <c:pt idx="197">
                  <c:v>2.5692099999999998E-7</c:v>
                </c:pt>
                <c:pt idx="198">
                  <c:v>2.5856299999999998E-7</c:v>
                </c:pt>
                <c:pt idx="199">
                  <c:v>2.5817100000000002E-7</c:v>
                </c:pt>
                <c:pt idx="200">
                  <c:v>2.5852099999999999E-7</c:v>
                </c:pt>
                <c:pt idx="201">
                  <c:v>2.6238800000000001E-7</c:v>
                </c:pt>
                <c:pt idx="202">
                  <c:v>2.6248000000000001E-7</c:v>
                </c:pt>
                <c:pt idx="203">
                  <c:v>2.63855E-7</c:v>
                </c:pt>
                <c:pt idx="204">
                  <c:v>2.6608899999999999E-7</c:v>
                </c:pt>
                <c:pt idx="205">
                  <c:v>2.6640499999999998E-7</c:v>
                </c:pt>
                <c:pt idx="206">
                  <c:v>2.6650499999999999E-7</c:v>
                </c:pt>
                <c:pt idx="207">
                  <c:v>2.7565699999999999E-7</c:v>
                </c:pt>
                <c:pt idx="208">
                  <c:v>2.71181E-7</c:v>
                </c:pt>
                <c:pt idx="209">
                  <c:v>2.7517300000000002E-7</c:v>
                </c:pt>
                <c:pt idx="210">
                  <c:v>2.7521500000000002E-7</c:v>
                </c:pt>
                <c:pt idx="211">
                  <c:v>2.7581500000000001E-7</c:v>
                </c:pt>
                <c:pt idx="212">
                  <c:v>2.8204899999999999E-7</c:v>
                </c:pt>
                <c:pt idx="213">
                  <c:v>2.8209099999999998E-7</c:v>
                </c:pt>
                <c:pt idx="214">
                  <c:v>2.8539100000000002E-7</c:v>
                </c:pt>
                <c:pt idx="215">
                  <c:v>2.9092499999999999E-7</c:v>
                </c:pt>
                <c:pt idx="216">
                  <c:v>2.89884E-7</c:v>
                </c:pt>
                <c:pt idx="217">
                  <c:v>2.9366699999999998E-7</c:v>
                </c:pt>
                <c:pt idx="218">
                  <c:v>2.9604300000000003E-7</c:v>
                </c:pt>
                <c:pt idx="219">
                  <c:v>2.9678399999999999E-7</c:v>
                </c:pt>
                <c:pt idx="220">
                  <c:v>3.0338499999999999E-7</c:v>
                </c:pt>
                <c:pt idx="221">
                  <c:v>3.05219E-7</c:v>
                </c:pt>
                <c:pt idx="222">
                  <c:v>3.0863599999999999E-7</c:v>
                </c:pt>
                <c:pt idx="223">
                  <c:v>3.1391199999999999E-7</c:v>
                </c:pt>
                <c:pt idx="224">
                  <c:v>3.1566200000000001E-7</c:v>
                </c:pt>
                <c:pt idx="225">
                  <c:v>3.2237100000000002E-7</c:v>
                </c:pt>
                <c:pt idx="226">
                  <c:v>3.2200499999999998E-7</c:v>
                </c:pt>
                <c:pt idx="227">
                  <c:v>3.2644699999999998E-7</c:v>
                </c:pt>
                <c:pt idx="228">
                  <c:v>3.33323E-7</c:v>
                </c:pt>
                <c:pt idx="229">
                  <c:v>3.3512299999999998E-7</c:v>
                </c:pt>
                <c:pt idx="230">
                  <c:v>3.3753999999999999E-7</c:v>
                </c:pt>
                <c:pt idx="231">
                  <c:v>3.4405800000000002E-7</c:v>
                </c:pt>
                <c:pt idx="232">
                  <c:v>3.4856699999999997E-7</c:v>
                </c:pt>
                <c:pt idx="233">
                  <c:v>3.5492600000000001E-7</c:v>
                </c:pt>
                <c:pt idx="234">
                  <c:v>3.60493E-7</c:v>
                </c:pt>
                <c:pt idx="235">
                  <c:v>3.6589400000000001E-7</c:v>
                </c:pt>
                <c:pt idx="236">
                  <c:v>3.7509499999999998E-7</c:v>
                </c:pt>
                <c:pt idx="237">
                  <c:v>3.8182099999999999E-7</c:v>
                </c:pt>
                <c:pt idx="238">
                  <c:v>3.9138899999999999E-7</c:v>
                </c:pt>
                <c:pt idx="239">
                  <c:v>3.9701500000000001E-7</c:v>
                </c:pt>
                <c:pt idx="240">
                  <c:v>4.0767499999999998E-7</c:v>
                </c:pt>
                <c:pt idx="241">
                  <c:v>4.1720099999999998E-7</c:v>
                </c:pt>
                <c:pt idx="242">
                  <c:v>4.2728600000000001E-7</c:v>
                </c:pt>
                <c:pt idx="243">
                  <c:v>4.3266099999999999E-7</c:v>
                </c:pt>
                <c:pt idx="244">
                  <c:v>4.4820499999999998E-7</c:v>
                </c:pt>
                <c:pt idx="245">
                  <c:v>4.6109000000000001E-7</c:v>
                </c:pt>
                <c:pt idx="246">
                  <c:v>4.7056699999999998E-7</c:v>
                </c:pt>
                <c:pt idx="247">
                  <c:v>4.8778600000000005E-7</c:v>
                </c:pt>
                <c:pt idx="248">
                  <c:v>5.00162E-7</c:v>
                </c:pt>
                <c:pt idx="249">
                  <c:v>5.1344699999999995E-7</c:v>
                </c:pt>
                <c:pt idx="250">
                  <c:v>5.2849099999999996E-7</c:v>
                </c:pt>
                <c:pt idx="251">
                  <c:v>5.4499299999999999E-7</c:v>
                </c:pt>
                <c:pt idx="252">
                  <c:v>5.6350399999999999E-7</c:v>
                </c:pt>
                <c:pt idx="253">
                  <c:v>5.7711400000000002E-7</c:v>
                </c:pt>
                <c:pt idx="254">
                  <c:v>5.9788400000000001E-7</c:v>
                </c:pt>
                <c:pt idx="255">
                  <c:v>6.20587E-7</c:v>
                </c:pt>
                <c:pt idx="256">
                  <c:v>6.3988100000000001E-7</c:v>
                </c:pt>
                <c:pt idx="257">
                  <c:v>6.6509300000000001E-7</c:v>
                </c:pt>
                <c:pt idx="258">
                  <c:v>6.9373000000000001E-7</c:v>
                </c:pt>
                <c:pt idx="259">
                  <c:v>7.1262500000000002E-7</c:v>
                </c:pt>
                <c:pt idx="260">
                  <c:v>7.3982800000000003E-7</c:v>
                </c:pt>
                <c:pt idx="261">
                  <c:v>7.7024900000000003E-7</c:v>
                </c:pt>
                <c:pt idx="262">
                  <c:v>7.9835300000000003E-7</c:v>
                </c:pt>
                <c:pt idx="263">
                  <c:v>8.30541E-7</c:v>
                </c:pt>
                <c:pt idx="264">
                  <c:v>8.5916100000000005E-7</c:v>
                </c:pt>
                <c:pt idx="265">
                  <c:v>8.9838300000000001E-7</c:v>
                </c:pt>
                <c:pt idx="266">
                  <c:v>9.3462099999999996E-7</c:v>
                </c:pt>
                <c:pt idx="267">
                  <c:v>9.6761799999999992E-7</c:v>
                </c:pt>
                <c:pt idx="268">
                  <c:v>1.0099000000000001E-6</c:v>
                </c:pt>
                <c:pt idx="269">
                  <c:v>1.04577E-6</c:v>
                </c:pt>
                <c:pt idx="270">
                  <c:v>1.0847899999999999E-6</c:v>
                </c:pt>
                <c:pt idx="271">
                  <c:v>1.12553E-6</c:v>
                </c:pt>
                <c:pt idx="272">
                  <c:v>1.16713E-6</c:v>
                </c:pt>
                <c:pt idx="273">
                  <c:v>1.2070400000000001E-6</c:v>
                </c:pt>
                <c:pt idx="274">
                  <c:v>1.24966E-6</c:v>
                </c:pt>
                <c:pt idx="275">
                  <c:v>1.29341E-6</c:v>
                </c:pt>
                <c:pt idx="276">
                  <c:v>1.3352299999999999E-6</c:v>
                </c:pt>
                <c:pt idx="277">
                  <c:v>1.38034E-6</c:v>
                </c:pt>
                <c:pt idx="278">
                  <c:v>1.42168E-6</c:v>
                </c:pt>
                <c:pt idx="279">
                  <c:v>1.4642300000000001E-6</c:v>
                </c:pt>
                <c:pt idx="280">
                  <c:v>1.5054100000000001E-6</c:v>
                </c:pt>
                <c:pt idx="281">
                  <c:v>1.5476499999999999E-6</c:v>
                </c:pt>
                <c:pt idx="282">
                  <c:v>1.58687E-6</c:v>
                </c:pt>
                <c:pt idx="283">
                  <c:v>1.62548E-6</c:v>
                </c:pt>
                <c:pt idx="284">
                  <c:v>1.66323E-6</c:v>
                </c:pt>
                <c:pt idx="285">
                  <c:v>1.7018299999999999E-6</c:v>
                </c:pt>
                <c:pt idx="286">
                  <c:v>1.7348600000000001E-6</c:v>
                </c:pt>
                <c:pt idx="287">
                  <c:v>1.7747999999999999E-6</c:v>
                </c:pt>
                <c:pt idx="288">
                  <c:v>1.8045499999999999E-6</c:v>
                </c:pt>
                <c:pt idx="289">
                  <c:v>1.83684E-6</c:v>
                </c:pt>
                <c:pt idx="290">
                  <c:v>1.8708299999999999E-6</c:v>
                </c:pt>
                <c:pt idx="291">
                  <c:v>1.9031E-6</c:v>
                </c:pt>
                <c:pt idx="292">
                  <c:v>1.9342800000000001E-6</c:v>
                </c:pt>
                <c:pt idx="293">
                  <c:v>1.9634000000000001E-6</c:v>
                </c:pt>
                <c:pt idx="294">
                  <c:v>1.9931200000000002E-6</c:v>
                </c:pt>
                <c:pt idx="295">
                  <c:v>2.0252999999999999E-6</c:v>
                </c:pt>
                <c:pt idx="296">
                  <c:v>2.05734E-6</c:v>
                </c:pt>
                <c:pt idx="297">
                  <c:v>2.09585E-6</c:v>
                </c:pt>
                <c:pt idx="298">
                  <c:v>2.1226400000000001E-6</c:v>
                </c:pt>
                <c:pt idx="299">
                  <c:v>2.1599899999999998E-6</c:v>
                </c:pt>
                <c:pt idx="300">
                  <c:v>1.8282900000000001E-6</c:v>
                </c:pt>
                <c:pt idx="301">
                  <c:v>1.59804E-6</c:v>
                </c:pt>
                <c:pt idx="302">
                  <c:v>1.42271E-6</c:v>
                </c:pt>
                <c:pt idx="303">
                  <c:v>1.28273E-6</c:v>
                </c:pt>
                <c:pt idx="304">
                  <c:v>1.16529E-6</c:v>
                </c:pt>
                <c:pt idx="305">
                  <c:v>1.0660700000000001E-6</c:v>
                </c:pt>
                <c:pt idx="306">
                  <c:v>9.7905300000000005E-7</c:v>
                </c:pt>
                <c:pt idx="307">
                  <c:v>9.0202499999999995E-7</c:v>
                </c:pt>
                <c:pt idx="308">
                  <c:v>8.3774100000000001E-7</c:v>
                </c:pt>
                <c:pt idx="309">
                  <c:v>7.6960699999999999E-7</c:v>
                </c:pt>
                <c:pt idx="310">
                  <c:v>7.1972500000000002E-7</c:v>
                </c:pt>
                <c:pt idx="311">
                  <c:v>6.6853500000000005E-7</c:v>
                </c:pt>
                <c:pt idx="312">
                  <c:v>6.1978700000000004E-7</c:v>
                </c:pt>
                <c:pt idx="313">
                  <c:v>5.8262300000000004E-7</c:v>
                </c:pt>
                <c:pt idx="314">
                  <c:v>5.4228499999999999E-7</c:v>
                </c:pt>
                <c:pt idx="315">
                  <c:v>4.9985399999999997E-7</c:v>
                </c:pt>
                <c:pt idx="316">
                  <c:v>4.6958299999999998E-7</c:v>
                </c:pt>
                <c:pt idx="317">
                  <c:v>4.3537000000000001E-7</c:v>
                </c:pt>
                <c:pt idx="318">
                  <c:v>4.0401599999999998E-7</c:v>
                </c:pt>
                <c:pt idx="319">
                  <c:v>3.81338E-7</c:v>
                </c:pt>
                <c:pt idx="320">
                  <c:v>3.5260000000000002E-7</c:v>
                </c:pt>
                <c:pt idx="321">
                  <c:v>3.2461300000000002E-7</c:v>
                </c:pt>
                <c:pt idx="322">
                  <c:v>2.9988499999999999E-7</c:v>
                </c:pt>
                <c:pt idx="323">
                  <c:v>2.6969700000000001E-7</c:v>
                </c:pt>
                <c:pt idx="324">
                  <c:v>2.4581099999999998E-7</c:v>
                </c:pt>
                <c:pt idx="325">
                  <c:v>2.2300800000000001E-7</c:v>
                </c:pt>
                <c:pt idx="326">
                  <c:v>2.0463E-7</c:v>
                </c:pt>
                <c:pt idx="327">
                  <c:v>1.8310199999999999E-7</c:v>
                </c:pt>
                <c:pt idx="328">
                  <c:v>1.6012400000000001E-7</c:v>
                </c:pt>
                <c:pt idx="329">
                  <c:v>1.35279E-7</c:v>
                </c:pt>
                <c:pt idx="330">
                  <c:v>1.1766E-7</c:v>
                </c:pt>
                <c:pt idx="331">
                  <c:v>9.1064800000000004E-8</c:v>
                </c:pt>
                <c:pt idx="332">
                  <c:v>7.3520699999999997E-8</c:v>
                </c:pt>
                <c:pt idx="333">
                  <c:v>4.9559099999999999E-8</c:v>
                </c:pt>
                <c:pt idx="334">
                  <c:v>2.6697699999999999E-8</c:v>
                </c:pt>
                <c:pt idx="335">
                  <c:v>3.4611900000000001E-9</c:v>
                </c:pt>
                <c:pt idx="336">
                  <c:v>-2.1167200000000001E-8</c:v>
                </c:pt>
                <c:pt idx="337">
                  <c:v>-4.8629200000000002E-8</c:v>
                </c:pt>
                <c:pt idx="338">
                  <c:v>-7.3340900000000003E-8</c:v>
                </c:pt>
                <c:pt idx="339">
                  <c:v>-9.2760299999999995E-8</c:v>
                </c:pt>
                <c:pt idx="340">
                  <c:v>-1.21881E-7</c:v>
                </c:pt>
                <c:pt idx="341">
                  <c:v>-1.4633399999999999E-7</c:v>
                </c:pt>
                <c:pt idx="342">
                  <c:v>-1.7480500000000001E-7</c:v>
                </c:pt>
                <c:pt idx="343">
                  <c:v>-2.0125000000000001E-7</c:v>
                </c:pt>
                <c:pt idx="344">
                  <c:v>-2.2980400000000001E-7</c:v>
                </c:pt>
                <c:pt idx="345">
                  <c:v>-2.6088300000000002E-7</c:v>
                </c:pt>
                <c:pt idx="346">
                  <c:v>-2.8752799999999998E-7</c:v>
                </c:pt>
                <c:pt idx="347">
                  <c:v>-3.1475700000000002E-7</c:v>
                </c:pt>
                <c:pt idx="348">
                  <c:v>-3.4909499999999999E-7</c:v>
                </c:pt>
                <c:pt idx="349">
                  <c:v>-3.7904900000000002E-7</c:v>
                </c:pt>
                <c:pt idx="350">
                  <c:v>-4.0577000000000001E-7</c:v>
                </c:pt>
                <c:pt idx="351">
                  <c:v>-4.3653200000000001E-7</c:v>
                </c:pt>
                <c:pt idx="352">
                  <c:v>-4.65194E-7</c:v>
                </c:pt>
                <c:pt idx="353">
                  <c:v>-4.9504799999999997E-7</c:v>
                </c:pt>
                <c:pt idx="354">
                  <c:v>-5.2059399999999998E-7</c:v>
                </c:pt>
                <c:pt idx="355">
                  <c:v>-5.4703E-7</c:v>
                </c:pt>
                <c:pt idx="356">
                  <c:v>-5.7130899999999997E-7</c:v>
                </c:pt>
                <c:pt idx="357">
                  <c:v>-5.9342800000000004E-7</c:v>
                </c:pt>
                <c:pt idx="358">
                  <c:v>-6.1380600000000001E-7</c:v>
                </c:pt>
                <c:pt idx="359">
                  <c:v>-6.3344200000000004E-7</c:v>
                </c:pt>
                <c:pt idx="360">
                  <c:v>-6.4684400000000004E-7</c:v>
                </c:pt>
                <c:pt idx="361">
                  <c:v>-6.6415499999999995E-7</c:v>
                </c:pt>
                <c:pt idx="362">
                  <c:v>-6.6448000000000003E-7</c:v>
                </c:pt>
                <c:pt idx="363">
                  <c:v>-6.7352299999999999E-7</c:v>
                </c:pt>
                <c:pt idx="364">
                  <c:v>-6.7410599999999999E-7</c:v>
                </c:pt>
                <c:pt idx="365">
                  <c:v>-6.7379799999999996E-7</c:v>
                </c:pt>
                <c:pt idx="366">
                  <c:v>-6.6375500000000003E-7</c:v>
                </c:pt>
                <c:pt idx="367">
                  <c:v>-6.5502E-7</c:v>
                </c:pt>
                <c:pt idx="368">
                  <c:v>-6.4147700000000002E-7</c:v>
                </c:pt>
                <c:pt idx="369">
                  <c:v>-6.2763299999999999E-7</c:v>
                </c:pt>
                <c:pt idx="370">
                  <c:v>-6.1203100000000004E-7</c:v>
                </c:pt>
                <c:pt idx="371">
                  <c:v>-5.9078599999999995E-7</c:v>
                </c:pt>
                <c:pt idx="372">
                  <c:v>-5.6620799999999998E-7</c:v>
                </c:pt>
                <c:pt idx="373">
                  <c:v>-5.4642200000000005E-7</c:v>
                </c:pt>
                <c:pt idx="374">
                  <c:v>-5.2351900000000004E-7</c:v>
                </c:pt>
                <c:pt idx="375">
                  <c:v>-4.9569000000000001E-7</c:v>
                </c:pt>
                <c:pt idx="376">
                  <c:v>-4.7265399999999999E-7</c:v>
                </c:pt>
                <c:pt idx="377">
                  <c:v>-4.4897500000000001E-7</c:v>
                </c:pt>
                <c:pt idx="378">
                  <c:v>-4.3030599999999999E-7</c:v>
                </c:pt>
                <c:pt idx="379">
                  <c:v>-4.1193699999999999E-7</c:v>
                </c:pt>
                <c:pt idx="380">
                  <c:v>-3.8895899999999998E-7</c:v>
                </c:pt>
                <c:pt idx="381">
                  <c:v>-3.76624E-7</c:v>
                </c:pt>
                <c:pt idx="382">
                  <c:v>-3.5722099999999999E-7</c:v>
                </c:pt>
                <c:pt idx="383">
                  <c:v>-3.4590300000000002E-7</c:v>
                </c:pt>
                <c:pt idx="384">
                  <c:v>-3.3137599999999999E-7</c:v>
                </c:pt>
                <c:pt idx="385">
                  <c:v>-3.1800800000000002E-7</c:v>
                </c:pt>
                <c:pt idx="386">
                  <c:v>-3.0680599999999997E-7</c:v>
                </c:pt>
                <c:pt idx="387">
                  <c:v>-2.9685499999999999E-7</c:v>
                </c:pt>
                <c:pt idx="388">
                  <c:v>-2.8307800000000002E-7</c:v>
                </c:pt>
                <c:pt idx="389">
                  <c:v>-2.81403E-7</c:v>
                </c:pt>
                <c:pt idx="390">
                  <c:v>-2.7177600000000001E-7</c:v>
                </c:pt>
                <c:pt idx="391">
                  <c:v>-2.6193299999999999E-7</c:v>
                </c:pt>
                <c:pt idx="392">
                  <c:v>-2.5566600000000001E-7</c:v>
                </c:pt>
                <c:pt idx="393">
                  <c:v>-2.5174E-7</c:v>
                </c:pt>
                <c:pt idx="394">
                  <c:v>-2.4458100000000001E-7</c:v>
                </c:pt>
                <c:pt idx="395">
                  <c:v>-2.38505E-7</c:v>
                </c:pt>
                <c:pt idx="396">
                  <c:v>-2.3331299999999999E-7</c:v>
                </c:pt>
                <c:pt idx="397">
                  <c:v>-2.2735400000000001E-7</c:v>
                </c:pt>
                <c:pt idx="398">
                  <c:v>-2.22886E-7</c:v>
                </c:pt>
                <c:pt idx="399">
                  <c:v>-2.18127E-7</c:v>
                </c:pt>
                <c:pt idx="400">
                  <c:v>-2.17611E-7</c:v>
                </c:pt>
                <c:pt idx="401">
                  <c:v>-2.10043E-7</c:v>
                </c:pt>
                <c:pt idx="402">
                  <c:v>-2.0776800000000001E-7</c:v>
                </c:pt>
                <c:pt idx="403">
                  <c:v>-2.03742E-7</c:v>
                </c:pt>
                <c:pt idx="404">
                  <c:v>-2.0176700000000001E-7</c:v>
                </c:pt>
                <c:pt idx="405">
                  <c:v>-2.01267E-7</c:v>
                </c:pt>
                <c:pt idx="406">
                  <c:v>-1.9892499999999999E-7</c:v>
                </c:pt>
                <c:pt idx="407">
                  <c:v>-1.9420700000000001E-7</c:v>
                </c:pt>
                <c:pt idx="408">
                  <c:v>-1.9430699999999999E-7</c:v>
                </c:pt>
                <c:pt idx="409">
                  <c:v>-1.9362399999999999E-7</c:v>
                </c:pt>
                <c:pt idx="410">
                  <c:v>-1.87523E-7</c:v>
                </c:pt>
                <c:pt idx="411">
                  <c:v>-1.90949E-7</c:v>
                </c:pt>
                <c:pt idx="412">
                  <c:v>-1.85698E-7</c:v>
                </c:pt>
                <c:pt idx="413">
                  <c:v>-1.8754800000000001E-7</c:v>
                </c:pt>
                <c:pt idx="414">
                  <c:v>-1.8793199999999999E-7</c:v>
                </c:pt>
                <c:pt idx="415">
                  <c:v>-1.83314E-7</c:v>
                </c:pt>
                <c:pt idx="416">
                  <c:v>-1.8337300000000001E-7</c:v>
                </c:pt>
                <c:pt idx="417">
                  <c:v>-1.78464E-7</c:v>
                </c:pt>
                <c:pt idx="418">
                  <c:v>-1.8277299999999999E-7</c:v>
                </c:pt>
                <c:pt idx="419">
                  <c:v>-1.8019700000000001E-7</c:v>
                </c:pt>
                <c:pt idx="420">
                  <c:v>-1.77155E-7</c:v>
                </c:pt>
                <c:pt idx="421">
                  <c:v>-1.7979700000000001E-7</c:v>
                </c:pt>
                <c:pt idx="422">
                  <c:v>-1.7688000000000001E-7</c:v>
                </c:pt>
                <c:pt idx="423">
                  <c:v>-1.77297E-7</c:v>
                </c:pt>
                <c:pt idx="424">
                  <c:v>-1.7789699999999999E-7</c:v>
                </c:pt>
                <c:pt idx="425">
                  <c:v>-1.74821E-7</c:v>
                </c:pt>
                <c:pt idx="426">
                  <c:v>-1.7818900000000001E-7</c:v>
                </c:pt>
                <c:pt idx="427">
                  <c:v>-1.7546299999999999E-7</c:v>
                </c:pt>
                <c:pt idx="428">
                  <c:v>-1.7432099999999999E-7</c:v>
                </c:pt>
                <c:pt idx="429">
                  <c:v>-1.74871E-7</c:v>
                </c:pt>
                <c:pt idx="430">
                  <c:v>-1.7503800000000001E-7</c:v>
                </c:pt>
                <c:pt idx="431">
                  <c:v>-1.79305E-7</c:v>
                </c:pt>
                <c:pt idx="432">
                  <c:v>-1.7473800000000001E-7</c:v>
                </c:pt>
                <c:pt idx="433">
                  <c:v>-1.75121E-7</c:v>
                </c:pt>
                <c:pt idx="434">
                  <c:v>-1.7753800000000001E-7</c:v>
                </c:pt>
                <c:pt idx="435">
                  <c:v>-1.7578800000000001E-7</c:v>
                </c:pt>
                <c:pt idx="436">
                  <c:v>-1.7468800000000001E-7</c:v>
                </c:pt>
                <c:pt idx="437">
                  <c:v>-1.7742999999999999E-7</c:v>
                </c:pt>
                <c:pt idx="438">
                  <c:v>-1.7537199999999999E-7</c:v>
                </c:pt>
                <c:pt idx="439">
                  <c:v>-1.74871E-7</c:v>
                </c:pt>
                <c:pt idx="440">
                  <c:v>-1.7789699999999999E-7</c:v>
                </c:pt>
                <c:pt idx="441">
                  <c:v>-1.7627200000000001E-7</c:v>
                </c:pt>
                <c:pt idx="442">
                  <c:v>-1.78414E-7</c:v>
                </c:pt>
                <c:pt idx="443">
                  <c:v>-1.78739E-7</c:v>
                </c:pt>
                <c:pt idx="444">
                  <c:v>-1.7917999999999999E-7</c:v>
                </c:pt>
                <c:pt idx="445">
                  <c:v>-1.7910499999999999E-7</c:v>
                </c:pt>
                <c:pt idx="446">
                  <c:v>-1.7644699999999999E-7</c:v>
                </c:pt>
                <c:pt idx="447">
                  <c:v>-1.80914E-7</c:v>
                </c:pt>
                <c:pt idx="448">
                  <c:v>-1.77438E-7</c:v>
                </c:pt>
                <c:pt idx="449">
                  <c:v>-1.7810499999999999E-7</c:v>
                </c:pt>
                <c:pt idx="450">
                  <c:v>-1.83198E-7</c:v>
                </c:pt>
                <c:pt idx="451">
                  <c:v>-1.7788E-7</c:v>
                </c:pt>
                <c:pt idx="452">
                  <c:v>-1.7900500000000001E-7</c:v>
                </c:pt>
                <c:pt idx="453">
                  <c:v>-1.8005500000000001E-7</c:v>
                </c:pt>
                <c:pt idx="454">
                  <c:v>-1.7901399999999999E-7</c:v>
                </c:pt>
                <c:pt idx="455">
                  <c:v>-1.80497E-7</c:v>
                </c:pt>
                <c:pt idx="456">
                  <c:v>-1.8273900000000001E-7</c:v>
                </c:pt>
                <c:pt idx="457">
                  <c:v>-1.82756E-7</c:v>
                </c:pt>
                <c:pt idx="458">
                  <c:v>-1.84014E-7</c:v>
                </c:pt>
                <c:pt idx="459">
                  <c:v>-1.82264E-7</c:v>
                </c:pt>
                <c:pt idx="460">
                  <c:v>-1.8548099999999999E-7</c:v>
                </c:pt>
                <c:pt idx="461">
                  <c:v>-1.83973E-7</c:v>
                </c:pt>
                <c:pt idx="462">
                  <c:v>-1.83831E-7</c:v>
                </c:pt>
                <c:pt idx="463">
                  <c:v>-1.8445599999999999E-7</c:v>
                </c:pt>
                <c:pt idx="464">
                  <c:v>-1.8769799999999999E-7</c:v>
                </c:pt>
                <c:pt idx="465">
                  <c:v>-1.8509E-7</c:v>
                </c:pt>
                <c:pt idx="466">
                  <c:v>-1.86423E-7</c:v>
                </c:pt>
                <c:pt idx="467">
                  <c:v>-1.8596500000000001E-7</c:v>
                </c:pt>
                <c:pt idx="468">
                  <c:v>-1.87173E-7</c:v>
                </c:pt>
                <c:pt idx="469">
                  <c:v>-1.8881499999999999E-7</c:v>
                </c:pt>
                <c:pt idx="470">
                  <c:v>-1.8754E-7</c:v>
                </c:pt>
                <c:pt idx="471">
                  <c:v>-1.9231500000000001E-7</c:v>
                </c:pt>
                <c:pt idx="472">
                  <c:v>-1.8865699999999999E-7</c:v>
                </c:pt>
                <c:pt idx="473">
                  <c:v>-1.9196500000000001E-7</c:v>
                </c:pt>
                <c:pt idx="474">
                  <c:v>-1.9028999999999999E-7</c:v>
                </c:pt>
                <c:pt idx="475">
                  <c:v>-1.89973E-7</c:v>
                </c:pt>
                <c:pt idx="476">
                  <c:v>-1.9264100000000001E-7</c:v>
                </c:pt>
                <c:pt idx="477">
                  <c:v>-1.91257E-7</c:v>
                </c:pt>
                <c:pt idx="478">
                  <c:v>-1.91415E-7</c:v>
                </c:pt>
                <c:pt idx="479">
                  <c:v>-1.91957E-7</c:v>
                </c:pt>
                <c:pt idx="480">
                  <c:v>-1.9414099999999999E-7</c:v>
                </c:pt>
                <c:pt idx="481">
                  <c:v>-1.96249E-7</c:v>
                </c:pt>
                <c:pt idx="482">
                  <c:v>-1.9539899999999999E-7</c:v>
                </c:pt>
                <c:pt idx="483">
                  <c:v>-1.9634900000000001E-7</c:v>
                </c:pt>
                <c:pt idx="484">
                  <c:v>-1.9848299999999999E-7</c:v>
                </c:pt>
                <c:pt idx="485">
                  <c:v>-1.9514099999999999E-7</c:v>
                </c:pt>
                <c:pt idx="486">
                  <c:v>-1.9805E-7</c:v>
                </c:pt>
                <c:pt idx="487">
                  <c:v>-1.9704900000000001E-7</c:v>
                </c:pt>
                <c:pt idx="488">
                  <c:v>-1.9539100000000001E-7</c:v>
                </c:pt>
                <c:pt idx="489">
                  <c:v>-2.0076699999999999E-7</c:v>
                </c:pt>
                <c:pt idx="490">
                  <c:v>-1.99166E-7</c:v>
                </c:pt>
                <c:pt idx="491">
                  <c:v>-2.0230899999999999E-7</c:v>
                </c:pt>
                <c:pt idx="492">
                  <c:v>-2.0384999999999999E-7</c:v>
                </c:pt>
                <c:pt idx="493">
                  <c:v>-1.9934100000000001E-7</c:v>
                </c:pt>
                <c:pt idx="494">
                  <c:v>-2.04167E-7</c:v>
                </c:pt>
                <c:pt idx="495">
                  <c:v>-2.0206700000000001E-7</c:v>
                </c:pt>
                <c:pt idx="496">
                  <c:v>-2.0468400000000001E-7</c:v>
                </c:pt>
                <c:pt idx="497">
                  <c:v>-2.05726E-7</c:v>
                </c:pt>
                <c:pt idx="498">
                  <c:v>-2.04609E-7</c:v>
                </c:pt>
                <c:pt idx="499">
                  <c:v>-2.0823400000000001E-7</c:v>
                </c:pt>
                <c:pt idx="500">
                  <c:v>-2.0602599999999999E-7</c:v>
                </c:pt>
                <c:pt idx="501">
                  <c:v>-2.06734E-7</c:v>
                </c:pt>
                <c:pt idx="502">
                  <c:v>-2.08626E-7</c:v>
                </c:pt>
                <c:pt idx="503">
                  <c:v>-2.0760100000000001E-7</c:v>
                </c:pt>
                <c:pt idx="504">
                  <c:v>-2.1131799999999999E-7</c:v>
                </c:pt>
                <c:pt idx="505">
                  <c:v>-2.09301E-7</c:v>
                </c:pt>
                <c:pt idx="506">
                  <c:v>-2.08951E-7</c:v>
                </c:pt>
                <c:pt idx="507">
                  <c:v>-2.13077E-7</c:v>
                </c:pt>
                <c:pt idx="508">
                  <c:v>-2.1068500000000001E-7</c:v>
                </c:pt>
                <c:pt idx="509">
                  <c:v>-2.1304300000000001E-7</c:v>
                </c:pt>
                <c:pt idx="510">
                  <c:v>-2.1556899999999999E-7</c:v>
                </c:pt>
                <c:pt idx="511">
                  <c:v>-2.1246799999999999E-7</c:v>
                </c:pt>
                <c:pt idx="512">
                  <c:v>-2.1425200000000001E-7</c:v>
                </c:pt>
                <c:pt idx="513">
                  <c:v>-2.1689400000000001E-7</c:v>
                </c:pt>
                <c:pt idx="514">
                  <c:v>-2.1427700000000001E-7</c:v>
                </c:pt>
                <c:pt idx="515">
                  <c:v>-2.1839399999999999E-7</c:v>
                </c:pt>
                <c:pt idx="516">
                  <c:v>-2.1914399999999999E-7</c:v>
                </c:pt>
                <c:pt idx="517">
                  <c:v>-2.18544E-7</c:v>
                </c:pt>
                <c:pt idx="518">
                  <c:v>-2.2212799999999999E-7</c:v>
                </c:pt>
                <c:pt idx="519">
                  <c:v>-2.1936900000000001E-7</c:v>
                </c:pt>
                <c:pt idx="520">
                  <c:v>-2.2071900000000001E-7</c:v>
                </c:pt>
                <c:pt idx="521">
                  <c:v>-2.21178E-7</c:v>
                </c:pt>
                <c:pt idx="522">
                  <c:v>-2.20878E-7</c:v>
                </c:pt>
                <c:pt idx="523">
                  <c:v>-2.2368600000000001E-7</c:v>
                </c:pt>
                <c:pt idx="524">
                  <c:v>-2.1951100000000001E-7</c:v>
                </c:pt>
                <c:pt idx="525">
                  <c:v>-2.24753E-7</c:v>
                </c:pt>
                <c:pt idx="526">
                  <c:v>-2.2852899999999999E-7</c:v>
                </c:pt>
                <c:pt idx="527">
                  <c:v>-2.2448699999999999E-7</c:v>
                </c:pt>
                <c:pt idx="528">
                  <c:v>-2.2893700000000001E-7</c:v>
                </c:pt>
                <c:pt idx="529">
                  <c:v>-2.2788700000000001E-7</c:v>
                </c:pt>
                <c:pt idx="530">
                  <c:v>-2.29096E-7</c:v>
                </c:pt>
                <c:pt idx="531">
                  <c:v>-2.3269600000000001E-7</c:v>
                </c:pt>
                <c:pt idx="532">
                  <c:v>-2.2884500000000001E-7</c:v>
                </c:pt>
                <c:pt idx="533">
                  <c:v>-2.3117900000000001E-7</c:v>
                </c:pt>
                <c:pt idx="534">
                  <c:v>-2.2949600000000001E-7</c:v>
                </c:pt>
                <c:pt idx="535">
                  <c:v>-2.32546E-7</c:v>
                </c:pt>
                <c:pt idx="536">
                  <c:v>-2.35346E-7</c:v>
                </c:pt>
                <c:pt idx="537">
                  <c:v>-2.3389599999999999E-7</c:v>
                </c:pt>
                <c:pt idx="538">
                  <c:v>-2.3370400000000001E-7</c:v>
                </c:pt>
                <c:pt idx="539">
                  <c:v>-2.3409600000000001E-7</c:v>
                </c:pt>
                <c:pt idx="540">
                  <c:v>-2.3454599999999999E-7</c:v>
                </c:pt>
                <c:pt idx="541">
                  <c:v>-2.3785500000000001E-7</c:v>
                </c:pt>
                <c:pt idx="542">
                  <c:v>-2.3777199999999999E-7</c:v>
                </c:pt>
                <c:pt idx="543">
                  <c:v>-2.3237899999999999E-7</c:v>
                </c:pt>
                <c:pt idx="544">
                  <c:v>-2.4121399999999998E-7</c:v>
                </c:pt>
                <c:pt idx="545">
                  <c:v>-2.3839699999999999E-7</c:v>
                </c:pt>
                <c:pt idx="546">
                  <c:v>-2.4260600000000002E-7</c:v>
                </c:pt>
                <c:pt idx="547">
                  <c:v>-2.4248900000000002E-7</c:v>
                </c:pt>
                <c:pt idx="548">
                  <c:v>-2.4281399999999999E-7</c:v>
                </c:pt>
                <c:pt idx="549">
                  <c:v>-2.4388100000000001E-7</c:v>
                </c:pt>
                <c:pt idx="550">
                  <c:v>-2.4311400000000002E-7</c:v>
                </c:pt>
                <c:pt idx="551">
                  <c:v>-2.4709799999999998E-7</c:v>
                </c:pt>
                <c:pt idx="552">
                  <c:v>-2.4541399999999998E-7</c:v>
                </c:pt>
                <c:pt idx="553">
                  <c:v>-2.4367299999999999E-7</c:v>
                </c:pt>
                <c:pt idx="554">
                  <c:v>-2.4754800000000001E-7</c:v>
                </c:pt>
                <c:pt idx="555">
                  <c:v>-2.4749E-7</c:v>
                </c:pt>
                <c:pt idx="556">
                  <c:v>-2.4563899999999999E-7</c:v>
                </c:pt>
                <c:pt idx="557">
                  <c:v>-2.5226499999999999E-7</c:v>
                </c:pt>
                <c:pt idx="558">
                  <c:v>-2.5199000000000002E-7</c:v>
                </c:pt>
                <c:pt idx="559">
                  <c:v>-2.4959E-7</c:v>
                </c:pt>
                <c:pt idx="560">
                  <c:v>-2.5073200000000002E-7</c:v>
                </c:pt>
                <c:pt idx="561">
                  <c:v>-2.5476599999999999E-7</c:v>
                </c:pt>
                <c:pt idx="562">
                  <c:v>-2.5604899999999999E-7</c:v>
                </c:pt>
                <c:pt idx="563">
                  <c:v>-2.5524099999999998E-7</c:v>
                </c:pt>
                <c:pt idx="564">
                  <c:v>-2.5804099999999997E-7</c:v>
                </c:pt>
                <c:pt idx="565">
                  <c:v>-2.6016599999999998E-7</c:v>
                </c:pt>
                <c:pt idx="566">
                  <c:v>-2.6045799999999999E-7</c:v>
                </c:pt>
                <c:pt idx="567">
                  <c:v>-2.63642E-7</c:v>
                </c:pt>
                <c:pt idx="568">
                  <c:v>-2.6100000000000002E-7</c:v>
                </c:pt>
                <c:pt idx="569">
                  <c:v>-2.6405900000000002E-7</c:v>
                </c:pt>
                <c:pt idx="570">
                  <c:v>-2.6520000000000002E-7</c:v>
                </c:pt>
                <c:pt idx="571">
                  <c:v>-2.6211699999999999E-7</c:v>
                </c:pt>
                <c:pt idx="572">
                  <c:v>-2.6505000000000001E-7</c:v>
                </c:pt>
                <c:pt idx="573">
                  <c:v>-2.6849300000000002E-7</c:v>
                </c:pt>
                <c:pt idx="574">
                  <c:v>-2.6845899999999998E-7</c:v>
                </c:pt>
                <c:pt idx="575">
                  <c:v>-2.69476E-7</c:v>
                </c:pt>
                <c:pt idx="576">
                  <c:v>-2.7308499999999999E-7</c:v>
                </c:pt>
                <c:pt idx="577">
                  <c:v>-2.72393E-7</c:v>
                </c:pt>
                <c:pt idx="578">
                  <c:v>-2.73143E-7</c:v>
                </c:pt>
                <c:pt idx="579">
                  <c:v>-2.7581900000000002E-7</c:v>
                </c:pt>
                <c:pt idx="580">
                  <c:v>-2.7261E-7</c:v>
                </c:pt>
                <c:pt idx="581">
                  <c:v>-2.7917700000000001E-7</c:v>
                </c:pt>
                <c:pt idx="582">
                  <c:v>-2.7575200000000002E-7</c:v>
                </c:pt>
                <c:pt idx="583">
                  <c:v>-2.7817699999999999E-7</c:v>
                </c:pt>
                <c:pt idx="584">
                  <c:v>-2.8088600000000002E-7</c:v>
                </c:pt>
                <c:pt idx="585">
                  <c:v>-2.8372800000000001E-7</c:v>
                </c:pt>
                <c:pt idx="586">
                  <c:v>-2.8143600000000001E-7</c:v>
                </c:pt>
                <c:pt idx="587">
                  <c:v>-2.8477799999999998E-7</c:v>
                </c:pt>
                <c:pt idx="588">
                  <c:v>-2.8597000000000001E-7</c:v>
                </c:pt>
                <c:pt idx="589">
                  <c:v>-2.8714499999999999E-7</c:v>
                </c:pt>
                <c:pt idx="590">
                  <c:v>-2.8725300000000001E-7</c:v>
                </c:pt>
                <c:pt idx="591">
                  <c:v>-2.8925399999999998E-7</c:v>
                </c:pt>
                <c:pt idx="592">
                  <c:v>-2.9178700000000002E-7</c:v>
                </c:pt>
                <c:pt idx="593">
                  <c:v>-2.9142899999999998E-7</c:v>
                </c:pt>
                <c:pt idx="594">
                  <c:v>-2.9422100000000002E-7</c:v>
                </c:pt>
                <c:pt idx="595">
                  <c:v>-2.9558800000000001E-7</c:v>
                </c:pt>
                <c:pt idx="596">
                  <c:v>-2.9640500000000001E-7</c:v>
                </c:pt>
                <c:pt idx="597">
                  <c:v>-2.9935500000000002E-7</c:v>
                </c:pt>
                <c:pt idx="598">
                  <c:v>-2.9906300000000001E-7</c:v>
                </c:pt>
                <c:pt idx="599">
                  <c:v>-3.0196399999999999E-7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0-ABF6-4AF8-B257-3B42D929D8C2}"/>
            </c:ext>
          </c:extLst>
        </c:ser>
        <c:ser>
          <c:idx val="1"/>
          <c:order val="1"/>
          <c:tx>
            <c:strRef>
              <c:f>'[180613 CAT AA in NaOH GCE Mod NiO2 (1).xlsx]ALA'!$C$1</c:f>
              <c:strCache>
                <c:ptCount val="1"/>
                <c:pt idx="0">
                  <c:v>200 µM</c:v>
                </c:pt>
              </c:strCache>
            </c:strRef>
          </c:tx>
          <c:spPr>
            <a:ln w="19050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xVal>
            <c:numRef>
              <c:f>'[180613 CAT AA in NaOH GCE Mod NiO2 (1).xlsx]ALA'!$A$2:$A$602</c:f>
              <c:numCache>
                <c:formatCode>0.00E+00</c:formatCode>
                <c:ptCount val="601"/>
                <c:pt idx="0">
                  <c:v>3.09611E-4</c:v>
                </c:pt>
                <c:pt idx="1">
                  <c:v>2.31504E-3</c:v>
                </c:pt>
                <c:pt idx="2">
                  <c:v>4.3329500000000003E-3</c:v>
                </c:pt>
                <c:pt idx="3">
                  <c:v>6.3387900000000004E-3</c:v>
                </c:pt>
                <c:pt idx="4">
                  <c:v>8.3421199999999997E-3</c:v>
                </c:pt>
                <c:pt idx="5">
                  <c:v>1.0312099999999999E-2</c:v>
                </c:pt>
                <c:pt idx="6">
                  <c:v>1.23109E-2</c:v>
                </c:pt>
                <c:pt idx="7">
                  <c:v>1.43313E-2</c:v>
                </c:pt>
                <c:pt idx="8">
                  <c:v>1.63663E-2</c:v>
                </c:pt>
                <c:pt idx="9">
                  <c:v>1.83188E-2</c:v>
                </c:pt>
                <c:pt idx="10">
                  <c:v>2.0369999999999999E-2</c:v>
                </c:pt>
                <c:pt idx="11">
                  <c:v>2.23684E-2</c:v>
                </c:pt>
                <c:pt idx="12">
                  <c:v>2.4353799999999998E-2</c:v>
                </c:pt>
                <c:pt idx="13">
                  <c:v>2.6342999999999998E-2</c:v>
                </c:pt>
                <c:pt idx="14">
                  <c:v>2.8379600000000001E-2</c:v>
                </c:pt>
                <c:pt idx="15">
                  <c:v>3.0364200000000001E-2</c:v>
                </c:pt>
                <c:pt idx="16">
                  <c:v>3.2363400000000001E-2</c:v>
                </c:pt>
                <c:pt idx="17">
                  <c:v>3.4349200000000003E-2</c:v>
                </c:pt>
                <c:pt idx="18">
                  <c:v>3.6343399999999998E-2</c:v>
                </c:pt>
                <c:pt idx="19">
                  <c:v>3.8343799999999997E-2</c:v>
                </c:pt>
                <c:pt idx="20">
                  <c:v>4.0400899999999997E-2</c:v>
                </c:pt>
                <c:pt idx="21">
                  <c:v>4.2364199999999998E-2</c:v>
                </c:pt>
                <c:pt idx="22">
                  <c:v>4.4363E-2</c:v>
                </c:pt>
                <c:pt idx="23">
                  <c:v>4.6345900000000002E-2</c:v>
                </c:pt>
                <c:pt idx="24">
                  <c:v>4.8367500000000001E-2</c:v>
                </c:pt>
                <c:pt idx="25">
                  <c:v>5.0326299999999997E-2</c:v>
                </c:pt>
                <c:pt idx="26">
                  <c:v>5.2338000000000003E-2</c:v>
                </c:pt>
                <c:pt idx="27">
                  <c:v>5.4377099999999998E-2</c:v>
                </c:pt>
                <c:pt idx="28">
                  <c:v>5.6339599999999997E-2</c:v>
                </c:pt>
                <c:pt idx="29">
                  <c:v>5.83288E-2</c:v>
                </c:pt>
                <c:pt idx="30">
                  <c:v>6.0334600000000002E-2</c:v>
                </c:pt>
                <c:pt idx="31">
                  <c:v>6.2325499999999999E-2</c:v>
                </c:pt>
                <c:pt idx="32">
                  <c:v>6.4394999999999994E-2</c:v>
                </c:pt>
                <c:pt idx="33">
                  <c:v>6.6322099999999995E-2</c:v>
                </c:pt>
                <c:pt idx="34">
                  <c:v>6.8356700000000006E-2</c:v>
                </c:pt>
                <c:pt idx="35">
                  <c:v>7.03434E-2</c:v>
                </c:pt>
                <c:pt idx="36">
                  <c:v>7.2357500000000005E-2</c:v>
                </c:pt>
                <c:pt idx="37">
                  <c:v>7.4328400000000003E-2</c:v>
                </c:pt>
                <c:pt idx="38">
                  <c:v>7.63234E-2</c:v>
                </c:pt>
                <c:pt idx="39">
                  <c:v>7.8347100000000003E-2</c:v>
                </c:pt>
                <c:pt idx="40">
                  <c:v>8.0370499999999997E-2</c:v>
                </c:pt>
                <c:pt idx="41">
                  <c:v>8.2323800000000003E-2</c:v>
                </c:pt>
                <c:pt idx="42">
                  <c:v>8.4327100000000002E-2</c:v>
                </c:pt>
                <c:pt idx="43">
                  <c:v>8.6347099999999996E-2</c:v>
                </c:pt>
                <c:pt idx="44">
                  <c:v>8.8324600000000003E-2</c:v>
                </c:pt>
                <c:pt idx="45">
                  <c:v>9.0332999999999997E-2</c:v>
                </c:pt>
                <c:pt idx="46">
                  <c:v>9.2335500000000001E-2</c:v>
                </c:pt>
                <c:pt idx="47">
                  <c:v>9.4315899999999994E-2</c:v>
                </c:pt>
                <c:pt idx="48">
                  <c:v>9.6348000000000003E-2</c:v>
                </c:pt>
                <c:pt idx="49">
                  <c:v>9.8312099999999999E-2</c:v>
                </c:pt>
                <c:pt idx="50">
                  <c:v>0.100325</c:v>
                </c:pt>
                <c:pt idx="51">
                  <c:v>0.10236099999999999</c:v>
                </c:pt>
                <c:pt idx="52">
                  <c:v>0.10435</c:v>
                </c:pt>
                <c:pt idx="53">
                  <c:v>0.106333</c:v>
                </c:pt>
                <c:pt idx="54">
                  <c:v>0.108309</c:v>
                </c:pt>
                <c:pt idx="55">
                  <c:v>0.11033</c:v>
                </c:pt>
                <c:pt idx="56">
                  <c:v>0.112328</c:v>
                </c:pt>
                <c:pt idx="57">
                  <c:v>0.114299</c:v>
                </c:pt>
                <c:pt idx="58">
                  <c:v>0.11632000000000001</c:v>
                </c:pt>
                <c:pt idx="59">
                  <c:v>0.11831800000000001</c:v>
                </c:pt>
                <c:pt idx="60">
                  <c:v>0.12033000000000001</c:v>
                </c:pt>
                <c:pt idx="61">
                  <c:v>0.122337</c:v>
                </c:pt>
                <c:pt idx="62">
                  <c:v>0.124322</c:v>
                </c:pt>
                <c:pt idx="63">
                  <c:v>0.12634400000000001</c:v>
                </c:pt>
                <c:pt idx="64">
                  <c:v>0.12834999999999999</c:v>
                </c:pt>
                <c:pt idx="65">
                  <c:v>0.13031999999999999</c:v>
                </c:pt>
                <c:pt idx="66">
                  <c:v>0.13232099999999999</c:v>
                </c:pt>
                <c:pt idx="67">
                  <c:v>0.13434099999999999</c:v>
                </c:pt>
                <c:pt idx="68">
                  <c:v>0.13633200000000001</c:v>
                </c:pt>
                <c:pt idx="69">
                  <c:v>0.13831299999999999</c:v>
                </c:pt>
                <c:pt idx="70">
                  <c:v>0.14030999999999999</c:v>
                </c:pt>
                <c:pt idx="71">
                  <c:v>0.14232500000000001</c:v>
                </c:pt>
                <c:pt idx="72">
                  <c:v>0.144348</c:v>
                </c:pt>
                <c:pt idx="73">
                  <c:v>0.14632200000000001</c:v>
                </c:pt>
                <c:pt idx="74">
                  <c:v>0.148311</c:v>
                </c:pt>
                <c:pt idx="75">
                  <c:v>0.15033299999999999</c:v>
                </c:pt>
                <c:pt idx="76">
                  <c:v>0.15232299999999999</c:v>
                </c:pt>
                <c:pt idx="77">
                  <c:v>0.15431400000000001</c:v>
                </c:pt>
                <c:pt idx="78">
                  <c:v>0.15631</c:v>
                </c:pt>
                <c:pt idx="79">
                  <c:v>0.15831500000000001</c:v>
                </c:pt>
                <c:pt idx="80">
                  <c:v>0.16031200000000001</c:v>
                </c:pt>
                <c:pt idx="81">
                  <c:v>0.16229399999999999</c:v>
                </c:pt>
                <c:pt idx="82">
                  <c:v>0.16428000000000001</c:v>
                </c:pt>
                <c:pt idx="83">
                  <c:v>0.16628299999999999</c:v>
                </c:pt>
                <c:pt idx="84">
                  <c:v>0.168325</c:v>
                </c:pt>
                <c:pt idx="85">
                  <c:v>0.17028599999999999</c:v>
                </c:pt>
                <c:pt idx="86">
                  <c:v>0.17227999999999999</c:v>
                </c:pt>
                <c:pt idx="87">
                  <c:v>0.174317</c:v>
                </c:pt>
                <c:pt idx="88">
                  <c:v>0.17632999999999999</c:v>
                </c:pt>
                <c:pt idx="89">
                  <c:v>0.178281</c:v>
                </c:pt>
                <c:pt idx="90">
                  <c:v>0.18029999999999999</c:v>
                </c:pt>
                <c:pt idx="91">
                  <c:v>0.18234400000000001</c:v>
                </c:pt>
                <c:pt idx="92">
                  <c:v>0.18431800000000001</c:v>
                </c:pt>
                <c:pt idx="93">
                  <c:v>0.18632499999999999</c:v>
                </c:pt>
                <c:pt idx="94">
                  <c:v>0.18828300000000001</c:v>
                </c:pt>
                <c:pt idx="95">
                  <c:v>0.19028100000000001</c:v>
                </c:pt>
                <c:pt idx="96">
                  <c:v>0.192353</c:v>
                </c:pt>
                <c:pt idx="97">
                  <c:v>0.194298</c:v>
                </c:pt>
                <c:pt idx="98">
                  <c:v>0.196271</c:v>
                </c:pt>
                <c:pt idx="99">
                  <c:v>0.198323</c:v>
                </c:pt>
                <c:pt idx="100">
                  <c:v>0.20032</c:v>
                </c:pt>
                <c:pt idx="101">
                  <c:v>0.20230300000000001</c:v>
                </c:pt>
                <c:pt idx="102">
                  <c:v>0.20427500000000001</c:v>
                </c:pt>
                <c:pt idx="103">
                  <c:v>0.206342</c:v>
                </c:pt>
                <c:pt idx="104">
                  <c:v>0.20835799999999999</c:v>
                </c:pt>
                <c:pt idx="105">
                  <c:v>0.21030299999999999</c:v>
                </c:pt>
                <c:pt idx="106">
                  <c:v>0.212315</c:v>
                </c:pt>
                <c:pt idx="107">
                  <c:v>0.21432699999999999</c:v>
                </c:pt>
                <c:pt idx="108">
                  <c:v>0.21631300000000001</c:v>
                </c:pt>
                <c:pt idx="109">
                  <c:v>0.21834400000000001</c:v>
                </c:pt>
                <c:pt idx="110">
                  <c:v>0.220301</c:v>
                </c:pt>
                <c:pt idx="111">
                  <c:v>0.22234799999999999</c:v>
                </c:pt>
                <c:pt idx="112">
                  <c:v>0.22436700000000001</c:v>
                </c:pt>
                <c:pt idx="113">
                  <c:v>0.22631499999999999</c:v>
                </c:pt>
                <c:pt idx="114">
                  <c:v>0.22831899999999999</c:v>
                </c:pt>
                <c:pt idx="115">
                  <c:v>0.23033699999999999</c:v>
                </c:pt>
                <c:pt idx="116">
                  <c:v>0.232379</c:v>
                </c:pt>
                <c:pt idx="117">
                  <c:v>0.234343</c:v>
                </c:pt>
                <c:pt idx="118">
                  <c:v>0.23632</c:v>
                </c:pt>
                <c:pt idx="119">
                  <c:v>0.23832200000000001</c:v>
                </c:pt>
                <c:pt idx="120">
                  <c:v>0.24032999999999999</c:v>
                </c:pt>
                <c:pt idx="121">
                  <c:v>0.242309</c:v>
                </c:pt>
                <c:pt idx="122">
                  <c:v>0.244315</c:v>
                </c:pt>
                <c:pt idx="123">
                  <c:v>0.24631</c:v>
                </c:pt>
                <c:pt idx="124">
                  <c:v>0.24832499999999999</c:v>
                </c:pt>
                <c:pt idx="125">
                  <c:v>0.25032599999999999</c:v>
                </c:pt>
                <c:pt idx="126">
                  <c:v>0.25233800000000001</c:v>
                </c:pt>
                <c:pt idx="127">
                  <c:v>0.25431799999999999</c:v>
                </c:pt>
                <c:pt idx="128">
                  <c:v>0.25632700000000003</c:v>
                </c:pt>
                <c:pt idx="129">
                  <c:v>0.258297</c:v>
                </c:pt>
                <c:pt idx="130">
                  <c:v>0.26028299999999999</c:v>
                </c:pt>
                <c:pt idx="131">
                  <c:v>0.26231900000000002</c:v>
                </c:pt>
                <c:pt idx="132">
                  <c:v>0.26430100000000001</c:v>
                </c:pt>
                <c:pt idx="133">
                  <c:v>0.26629199999999997</c:v>
                </c:pt>
                <c:pt idx="134">
                  <c:v>0.26827699999999999</c:v>
                </c:pt>
                <c:pt idx="135">
                  <c:v>0.27030199999999999</c:v>
                </c:pt>
                <c:pt idx="136">
                  <c:v>0.27230100000000002</c:v>
                </c:pt>
                <c:pt idx="137">
                  <c:v>0.27429999999999999</c:v>
                </c:pt>
                <c:pt idx="138">
                  <c:v>0.27627200000000002</c:v>
                </c:pt>
                <c:pt idx="139">
                  <c:v>0.27831800000000001</c:v>
                </c:pt>
                <c:pt idx="140">
                  <c:v>0.280302</c:v>
                </c:pt>
                <c:pt idx="141">
                  <c:v>0.282306</c:v>
                </c:pt>
                <c:pt idx="142">
                  <c:v>0.284302</c:v>
                </c:pt>
                <c:pt idx="143">
                  <c:v>0.28630499999999998</c:v>
                </c:pt>
                <c:pt idx="144">
                  <c:v>0.28831099999999998</c:v>
                </c:pt>
                <c:pt idx="145">
                  <c:v>0.29028999999999999</c:v>
                </c:pt>
                <c:pt idx="146">
                  <c:v>0.292263</c:v>
                </c:pt>
                <c:pt idx="147">
                  <c:v>0.29428199999999999</c:v>
                </c:pt>
                <c:pt idx="148">
                  <c:v>0.29631200000000002</c:v>
                </c:pt>
                <c:pt idx="149">
                  <c:v>0.29827500000000001</c:v>
                </c:pt>
                <c:pt idx="150">
                  <c:v>0.30024600000000001</c:v>
                </c:pt>
                <c:pt idx="151">
                  <c:v>0.30229800000000001</c:v>
                </c:pt>
                <c:pt idx="152">
                  <c:v>0.30431000000000002</c:v>
                </c:pt>
                <c:pt idx="153">
                  <c:v>0.306288</c:v>
                </c:pt>
                <c:pt idx="154">
                  <c:v>0.30826399999999998</c:v>
                </c:pt>
                <c:pt idx="155">
                  <c:v>0.310303</c:v>
                </c:pt>
                <c:pt idx="156">
                  <c:v>0.31229499999999999</c:v>
                </c:pt>
                <c:pt idx="157">
                  <c:v>0.31428</c:v>
                </c:pt>
                <c:pt idx="158">
                  <c:v>0.31626599999999999</c:v>
                </c:pt>
                <c:pt idx="159">
                  <c:v>0.31826700000000002</c:v>
                </c:pt>
                <c:pt idx="160">
                  <c:v>0.32031399999999999</c:v>
                </c:pt>
                <c:pt idx="161">
                  <c:v>0.32229200000000002</c:v>
                </c:pt>
                <c:pt idx="162">
                  <c:v>0.32424799999999998</c:v>
                </c:pt>
                <c:pt idx="163">
                  <c:v>0.32629000000000002</c:v>
                </c:pt>
                <c:pt idx="164">
                  <c:v>0.32829599999999998</c:v>
                </c:pt>
                <c:pt idx="165">
                  <c:v>0.33028999999999997</c:v>
                </c:pt>
                <c:pt idx="166">
                  <c:v>0.33224599999999999</c:v>
                </c:pt>
                <c:pt idx="167">
                  <c:v>0.33429300000000001</c:v>
                </c:pt>
                <c:pt idx="168">
                  <c:v>0.33629900000000001</c:v>
                </c:pt>
                <c:pt idx="169">
                  <c:v>0.33825899999999998</c:v>
                </c:pt>
                <c:pt idx="170">
                  <c:v>0.34024700000000002</c:v>
                </c:pt>
                <c:pt idx="171">
                  <c:v>0.342281</c:v>
                </c:pt>
                <c:pt idx="172">
                  <c:v>0.34426000000000001</c:v>
                </c:pt>
                <c:pt idx="173">
                  <c:v>0.34629199999999999</c:v>
                </c:pt>
                <c:pt idx="174">
                  <c:v>0.34823700000000002</c:v>
                </c:pt>
                <c:pt idx="175">
                  <c:v>0.35027599999999998</c:v>
                </c:pt>
                <c:pt idx="176">
                  <c:v>0.35229500000000002</c:v>
                </c:pt>
                <c:pt idx="177">
                  <c:v>0.35426999999999997</c:v>
                </c:pt>
                <c:pt idx="178">
                  <c:v>0.35624499999999998</c:v>
                </c:pt>
                <c:pt idx="179">
                  <c:v>0.35828500000000002</c:v>
                </c:pt>
                <c:pt idx="180">
                  <c:v>0.36027999999999999</c:v>
                </c:pt>
                <c:pt idx="181">
                  <c:v>0.36225600000000002</c:v>
                </c:pt>
                <c:pt idx="182">
                  <c:v>0.36423899999999998</c:v>
                </c:pt>
                <c:pt idx="183">
                  <c:v>0.36625000000000002</c:v>
                </c:pt>
                <c:pt idx="184">
                  <c:v>0.36824499999999999</c:v>
                </c:pt>
                <c:pt idx="185">
                  <c:v>0.37023099999999998</c:v>
                </c:pt>
                <c:pt idx="186">
                  <c:v>0.372201</c:v>
                </c:pt>
                <c:pt idx="187">
                  <c:v>0.37426900000000002</c:v>
                </c:pt>
                <c:pt idx="188">
                  <c:v>0.37625399999999998</c:v>
                </c:pt>
                <c:pt idx="189">
                  <c:v>0.37826799999999999</c:v>
                </c:pt>
                <c:pt idx="190">
                  <c:v>0.38021500000000003</c:v>
                </c:pt>
                <c:pt idx="191">
                  <c:v>0.38225999999999999</c:v>
                </c:pt>
                <c:pt idx="192">
                  <c:v>0.38426199999999999</c:v>
                </c:pt>
                <c:pt idx="193">
                  <c:v>0.386237</c:v>
                </c:pt>
                <c:pt idx="194">
                  <c:v>0.38822400000000001</c:v>
                </c:pt>
                <c:pt idx="195">
                  <c:v>0.39025700000000002</c:v>
                </c:pt>
                <c:pt idx="196">
                  <c:v>0.39224999999999999</c:v>
                </c:pt>
                <c:pt idx="197">
                  <c:v>0.39424100000000001</c:v>
                </c:pt>
                <c:pt idx="198">
                  <c:v>0.39622000000000002</c:v>
                </c:pt>
                <c:pt idx="199">
                  <c:v>0.39826800000000001</c:v>
                </c:pt>
                <c:pt idx="200">
                  <c:v>0.400258</c:v>
                </c:pt>
                <c:pt idx="201">
                  <c:v>0.402258</c:v>
                </c:pt>
                <c:pt idx="202">
                  <c:v>0.40422400000000003</c:v>
                </c:pt>
                <c:pt idx="203">
                  <c:v>0.406246</c:v>
                </c:pt>
                <c:pt idx="204">
                  <c:v>0.408248</c:v>
                </c:pt>
                <c:pt idx="205">
                  <c:v>0.41021800000000003</c:v>
                </c:pt>
                <c:pt idx="206">
                  <c:v>0.41215800000000002</c:v>
                </c:pt>
                <c:pt idx="207">
                  <c:v>0.41420800000000002</c:v>
                </c:pt>
                <c:pt idx="208">
                  <c:v>0.41620000000000001</c:v>
                </c:pt>
                <c:pt idx="209">
                  <c:v>0.41819899999999999</c:v>
                </c:pt>
                <c:pt idx="210">
                  <c:v>0.420178</c:v>
                </c:pt>
                <c:pt idx="211">
                  <c:v>0.422184</c:v>
                </c:pt>
                <c:pt idx="212">
                  <c:v>0.42418</c:v>
                </c:pt>
                <c:pt idx="213">
                  <c:v>0.42624600000000001</c:v>
                </c:pt>
                <c:pt idx="214">
                  <c:v>0.42815799999999998</c:v>
                </c:pt>
                <c:pt idx="215">
                  <c:v>0.430232</c:v>
                </c:pt>
                <c:pt idx="216">
                  <c:v>0.43223600000000001</c:v>
                </c:pt>
                <c:pt idx="217">
                  <c:v>0.43420300000000001</c:v>
                </c:pt>
                <c:pt idx="218">
                  <c:v>0.43615799999999999</c:v>
                </c:pt>
                <c:pt idx="219">
                  <c:v>0.43820300000000001</c:v>
                </c:pt>
                <c:pt idx="220">
                  <c:v>0.44021300000000002</c:v>
                </c:pt>
                <c:pt idx="221">
                  <c:v>0.44220799999999999</c:v>
                </c:pt>
                <c:pt idx="222">
                  <c:v>0.44416800000000001</c:v>
                </c:pt>
                <c:pt idx="223">
                  <c:v>0.44619700000000001</c:v>
                </c:pt>
                <c:pt idx="224">
                  <c:v>0.44823800000000003</c:v>
                </c:pt>
                <c:pt idx="225">
                  <c:v>0.45023400000000002</c:v>
                </c:pt>
                <c:pt idx="226">
                  <c:v>0.45218799999999998</c:v>
                </c:pt>
                <c:pt idx="227">
                  <c:v>0.45421299999999998</c:v>
                </c:pt>
                <c:pt idx="228">
                  <c:v>0.45621200000000001</c:v>
                </c:pt>
                <c:pt idx="229">
                  <c:v>0.45821499999999998</c:v>
                </c:pt>
                <c:pt idx="230">
                  <c:v>0.46014100000000002</c:v>
                </c:pt>
                <c:pt idx="231">
                  <c:v>0.46221400000000001</c:v>
                </c:pt>
                <c:pt idx="232">
                  <c:v>0.46420899999999998</c:v>
                </c:pt>
                <c:pt idx="233">
                  <c:v>0.46617900000000001</c:v>
                </c:pt>
                <c:pt idx="234">
                  <c:v>0.46816000000000002</c:v>
                </c:pt>
                <c:pt idx="235">
                  <c:v>0.47018399999999999</c:v>
                </c:pt>
                <c:pt idx="236">
                  <c:v>0.472165</c:v>
                </c:pt>
                <c:pt idx="237">
                  <c:v>0.47423500000000002</c:v>
                </c:pt>
                <c:pt idx="238">
                  <c:v>0.47611599999999998</c:v>
                </c:pt>
                <c:pt idx="239">
                  <c:v>0.47821200000000003</c:v>
                </c:pt>
                <c:pt idx="240">
                  <c:v>0.480209</c:v>
                </c:pt>
                <c:pt idx="241">
                  <c:v>0.48218699999999998</c:v>
                </c:pt>
                <c:pt idx="242">
                  <c:v>0.48413400000000001</c:v>
                </c:pt>
                <c:pt idx="243">
                  <c:v>0.48619200000000001</c:v>
                </c:pt>
                <c:pt idx="244">
                  <c:v>0.48821199999999998</c:v>
                </c:pt>
                <c:pt idx="245">
                  <c:v>0.49018699999999998</c:v>
                </c:pt>
                <c:pt idx="246">
                  <c:v>0.49213499999999999</c:v>
                </c:pt>
                <c:pt idx="247">
                  <c:v>0.49418000000000001</c:v>
                </c:pt>
                <c:pt idx="248">
                  <c:v>0.49616300000000002</c:v>
                </c:pt>
                <c:pt idx="249">
                  <c:v>0.49815799999999999</c:v>
                </c:pt>
                <c:pt idx="250">
                  <c:v>0.50013399999999997</c:v>
                </c:pt>
                <c:pt idx="251">
                  <c:v>0.50220900000000002</c:v>
                </c:pt>
                <c:pt idx="252">
                  <c:v>0.50412500000000005</c:v>
                </c:pt>
                <c:pt idx="253">
                  <c:v>0.50620500000000002</c:v>
                </c:pt>
                <c:pt idx="254">
                  <c:v>0.50809000000000004</c:v>
                </c:pt>
                <c:pt idx="255">
                  <c:v>0.51019300000000001</c:v>
                </c:pt>
                <c:pt idx="256">
                  <c:v>0.51216799999999996</c:v>
                </c:pt>
                <c:pt idx="257">
                  <c:v>0.51417299999999999</c:v>
                </c:pt>
                <c:pt idx="258">
                  <c:v>0.51611799999999997</c:v>
                </c:pt>
                <c:pt idx="259">
                  <c:v>0.51815500000000003</c:v>
                </c:pt>
                <c:pt idx="260">
                  <c:v>0.52015299999999998</c:v>
                </c:pt>
                <c:pt idx="261">
                  <c:v>0.52215</c:v>
                </c:pt>
                <c:pt idx="262">
                  <c:v>0.52412000000000003</c:v>
                </c:pt>
                <c:pt idx="263">
                  <c:v>0.52619499999999997</c:v>
                </c:pt>
                <c:pt idx="264">
                  <c:v>0.52807499999999996</c:v>
                </c:pt>
                <c:pt idx="265">
                  <c:v>0.53018699999999996</c:v>
                </c:pt>
                <c:pt idx="266">
                  <c:v>0.53212300000000001</c:v>
                </c:pt>
                <c:pt idx="267">
                  <c:v>0.53417300000000001</c:v>
                </c:pt>
                <c:pt idx="268">
                  <c:v>0.53615599999999997</c:v>
                </c:pt>
                <c:pt idx="269">
                  <c:v>0.53818500000000002</c:v>
                </c:pt>
                <c:pt idx="270">
                  <c:v>0.54009499999999999</c:v>
                </c:pt>
                <c:pt idx="271">
                  <c:v>0.54218299999999997</c:v>
                </c:pt>
                <c:pt idx="272">
                  <c:v>0.54414499999999999</c:v>
                </c:pt>
                <c:pt idx="273">
                  <c:v>0.54614799999999997</c:v>
                </c:pt>
                <c:pt idx="274">
                  <c:v>0.54812799999999995</c:v>
                </c:pt>
                <c:pt idx="275">
                  <c:v>0.55013800000000002</c:v>
                </c:pt>
                <c:pt idx="276">
                  <c:v>0.55207099999999998</c:v>
                </c:pt>
                <c:pt idx="277">
                  <c:v>0.55411699999999997</c:v>
                </c:pt>
                <c:pt idx="278">
                  <c:v>0.55609699999999995</c:v>
                </c:pt>
                <c:pt idx="279">
                  <c:v>0.55818400000000001</c:v>
                </c:pt>
                <c:pt idx="280">
                  <c:v>0.560168</c:v>
                </c:pt>
                <c:pt idx="281">
                  <c:v>0.56214600000000003</c:v>
                </c:pt>
                <c:pt idx="282">
                  <c:v>0.56407600000000002</c:v>
                </c:pt>
                <c:pt idx="283">
                  <c:v>0.56615700000000002</c:v>
                </c:pt>
                <c:pt idx="284">
                  <c:v>0.56813100000000005</c:v>
                </c:pt>
                <c:pt idx="285">
                  <c:v>0.57012600000000002</c:v>
                </c:pt>
                <c:pt idx="286">
                  <c:v>0.572098</c:v>
                </c:pt>
                <c:pt idx="287">
                  <c:v>0.57413499999999995</c:v>
                </c:pt>
                <c:pt idx="288">
                  <c:v>0.57609699999999997</c:v>
                </c:pt>
                <c:pt idx="289">
                  <c:v>0.57815799999999995</c:v>
                </c:pt>
                <c:pt idx="290">
                  <c:v>0.58008400000000004</c:v>
                </c:pt>
                <c:pt idx="291">
                  <c:v>0.58216800000000002</c:v>
                </c:pt>
                <c:pt idx="292">
                  <c:v>0.58413700000000002</c:v>
                </c:pt>
                <c:pt idx="293">
                  <c:v>0.58614900000000003</c:v>
                </c:pt>
                <c:pt idx="294">
                  <c:v>0.58807500000000001</c:v>
                </c:pt>
                <c:pt idx="295">
                  <c:v>0.59016000000000002</c:v>
                </c:pt>
                <c:pt idx="296">
                  <c:v>0.59215300000000004</c:v>
                </c:pt>
                <c:pt idx="297">
                  <c:v>0.59415099999999998</c:v>
                </c:pt>
                <c:pt idx="298">
                  <c:v>0.59609599999999996</c:v>
                </c:pt>
                <c:pt idx="299">
                  <c:v>0.59812399999999999</c:v>
                </c:pt>
                <c:pt idx="300">
                  <c:v>0.60011199999999998</c:v>
                </c:pt>
                <c:pt idx="301">
                  <c:v>0.59811800000000004</c:v>
                </c:pt>
                <c:pt idx="302">
                  <c:v>0.596109</c:v>
                </c:pt>
                <c:pt idx="303">
                  <c:v>0.59413000000000005</c:v>
                </c:pt>
                <c:pt idx="304">
                  <c:v>0.59213000000000005</c:v>
                </c:pt>
                <c:pt idx="305">
                  <c:v>0.59015099999999998</c:v>
                </c:pt>
                <c:pt idx="306">
                  <c:v>0.58808199999999999</c:v>
                </c:pt>
                <c:pt idx="307">
                  <c:v>0.58616000000000001</c:v>
                </c:pt>
                <c:pt idx="308">
                  <c:v>0.58411999999999997</c:v>
                </c:pt>
                <c:pt idx="309">
                  <c:v>0.582148</c:v>
                </c:pt>
                <c:pt idx="310">
                  <c:v>0.58010499999999998</c:v>
                </c:pt>
                <c:pt idx="311">
                  <c:v>0.57817300000000005</c:v>
                </c:pt>
                <c:pt idx="312">
                  <c:v>0.57611599999999996</c:v>
                </c:pt>
                <c:pt idx="313">
                  <c:v>0.57412200000000002</c:v>
                </c:pt>
                <c:pt idx="314">
                  <c:v>0.57209299999999996</c:v>
                </c:pt>
                <c:pt idx="315">
                  <c:v>0.57014699999999996</c:v>
                </c:pt>
                <c:pt idx="316">
                  <c:v>0.56815000000000004</c:v>
                </c:pt>
                <c:pt idx="317">
                  <c:v>0.56615000000000004</c:v>
                </c:pt>
                <c:pt idx="318">
                  <c:v>0.56407399999999996</c:v>
                </c:pt>
                <c:pt idx="319">
                  <c:v>0.56216100000000002</c:v>
                </c:pt>
                <c:pt idx="320">
                  <c:v>0.560195</c:v>
                </c:pt>
                <c:pt idx="321">
                  <c:v>0.55818299999999998</c:v>
                </c:pt>
                <c:pt idx="322">
                  <c:v>0.55609500000000001</c:v>
                </c:pt>
                <c:pt idx="323">
                  <c:v>0.55416500000000002</c:v>
                </c:pt>
                <c:pt idx="324">
                  <c:v>0.55218500000000004</c:v>
                </c:pt>
                <c:pt idx="325">
                  <c:v>0.55015999999999998</c:v>
                </c:pt>
                <c:pt idx="326">
                  <c:v>0.54811299999999996</c:v>
                </c:pt>
                <c:pt idx="327">
                  <c:v>0.54616299999999995</c:v>
                </c:pt>
                <c:pt idx="328">
                  <c:v>0.54417499999999996</c:v>
                </c:pt>
                <c:pt idx="329">
                  <c:v>0.54217400000000004</c:v>
                </c:pt>
                <c:pt idx="330">
                  <c:v>0.54012800000000005</c:v>
                </c:pt>
                <c:pt idx="331">
                  <c:v>0.53817999999999999</c:v>
                </c:pt>
                <c:pt idx="332">
                  <c:v>0.53616699999999995</c:v>
                </c:pt>
                <c:pt idx="333">
                  <c:v>0.53417599999999998</c:v>
                </c:pt>
                <c:pt idx="334">
                  <c:v>0.53208800000000001</c:v>
                </c:pt>
                <c:pt idx="335">
                  <c:v>0.53018600000000005</c:v>
                </c:pt>
                <c:pt idx="336">
                  <c:v>0.52810500000000005</c:v>
                </c:pt>
                <c:pt idx="337">
                  <c:v>0.52620999999999996</c:v>
                </c:pt>
                <c:pt idx="338">
                  <c:v>0.52413600000000005</c:v>
                </c:pt>
                <c:pt idx="339">
                  <c:v>0.52217100000000005</c:v>
                </c:pt>
                <c:pt idx="340">
                  <c:v>0.52013500000000001</c:v>
                </c:pt>
                <c:pt idx="341">
                  <c:v>0.51816300000000004</c:v>
                </c:pt>
                <c:pt idx="342">
                  <c:v>0.51611799999999997</c:v>
                </c:pt>
                <c:pt idx="343">
                  <c:v>0.51418399999999997</c:v>
                </c:pt>
                <c:pt idx="344">
                  <c:v>0.51217699999999999</c:v>
                </c:pt>
                <c:pt idx="345">
                  <c:v>0.51018799999999997</c:v>
                </c:pt>
                <c:pt idx="346">
                  <c:v>0.50809700000000002</c:v>
                </c:pt>
                <c:pt idx="347">
                  <c:v>0.50620500000000002</c:v>
                </c:pt>
                <c:pt idx="348">
                  <c:v>0.50411300000000003</c:v>
                </c:pt>
                <c:pt idx="349">
                  <c:v>0.50221800000000005</c:v>
                </c:pt>
                <c:pt idx="350">
                  <c:v>0.500085</c:v>
                </c:pt>
                <c:pt idx="351">
                  <c:v>0.49817099999999997</c:v>
                </c:pt>
                <c:pt idx="352">
                  <c:v>0.49615500000000001</c:v>
                </c:pt>
                <c:pt idx="353">
                  <c:v>0.49417899999999998</c:v>
                </c:pt>
                <c:pt idx="354">
                  <c:v>0.49211100000000002</c:v>
                </c:pt>
                <c:pt idx="355">
                  <c:v>0.49019400000000002</c:v>
                </c:pt>
                <c:pt idx="356">
                  <c:v>0.48820000000000002</c:v>
                </c:pt>
                <c:pt idx="357">
                  <c:v>0.48618499999999998</c:v>
                </c:pt>
                <c:pt idx="358">
                  <c:v>0.48411900000000002</c:v>
                </c:pt>
                <c:pt idx="359">
                  <c:v>0.48217900000000002</c:v>
                </c:pt>
                <c:pt idx="360">
                  <c:v>0.48019800000000001</c:v>
                </c:pt>
                <c:pt idx="361">
                  <c:v>0.47820699999999999</c:v>
                </c:pt>
                <c:pt idx="362">
                  <c:v>0.476107</c:v>
                </c:pt>
                <c:pt idx="363">
                  <c:v>0.47422999999999998</c:v>
                </c:pt>
                <c:pt idx="364">
                  <c:v>0.47215000000000001</c:v>
                </c:pt>
                <c:pt idx="365">
                  <c:v>0.47017799999999998</c:v>
                </c:pt>
                <c:pt idx="366">
                  <c:v>0.46814499999999998</c:v>
                </c:pt>
                <c:pt idx="367">
                  <c:v>0.46618999999999999</c:v>
                </c:pt>
                <c:pt idx="368">
                  <c:v>0.464202</c:v>
                </c:pt>
                <c:pt idx="369">
                  <c:v>0.46220800000000001</c:v>
                </c:pt>
                <c:pt idx="370">
                  <c:v>0.460146</c:v>
                </c:pt>
                <c:pt idx="371">
                  <c:v>0.45821299999999998</c:v>
                </c:pt>
                <c:pt idx="372">
                  <c:v>0.456208</c:v>
                </c:pt>
                <c:pt idx="373">
                  <c:v>0.45422600000000002</c:v>
                </c:pt>
                <c:pt idx="374">
                  <c:v>0.45215300000000003</c:v>
                </c:pt>
                <c:pt idx="375">
                  <c:v>0.45023000000000002</c:v>
                </c:pt>
                <c:pt idx="376">
                  <c:v>0.44823000000000002</c:v>
                </c:pt>
                <c:pt idx="377">
                  <c:v>0.44619799999999998</c:v>
                </c:pt>
                <c:pt idx="378">
                  <c:v>0.44416800000000001</c:v>
                </c:pt>
                <c:pt idx="379">
                  <c:v>0.44220399999999999</c:v>
                </c:pt>
                <c:pt idx="380">
                  <c:v>0.44020999999999999</c:v>
                </c:pt>
                <c:pt idx="381">
                  <c:v>0.43823400000000001</c:v>
                </c:pt>
                <c:pt idx="382">
                  <c:v>0.43615300000000001</c:v>
                </c:pt>
                <c:pt idx="383">
                  <c:v>0.43421100000000001</c:v>
                </c:pt>
                <c:pt idx="384">
                  <c:v>0.43223</c:v>
                </c:pt>
                <c:pt idx="385">
                  <c:v>0.43023699999999998</c:v>
                </c:pt>
                <c:pt idx="386">
                  <c:v>0.42814799999999997</c:v>
                </c:pt>
                <c:pt idx="387">
                  <c:v>0.42624600000000001</c:v>
                </c:pt>
                <c:pt idx="388">
                  <c:v>0.42414000000000002</c:v>
                </c:pt>
                <c:pt idx="389">
                  <c:v>0.42218899999999998</c:v>
                </c:pt>
                <c:pt idx="390">
                  <c:v>0.42017399999999999</c:v>
                </c:pt>
                <c:pt idx="391">
                  <c:v>0.41818699999999998</c:v>
                </c:pt>
                <c:pt idx="392">
                  <c:v>0.41619499999999998</c:v>
                </c:pt>
                <c:pt idx="393">
                  <c:v>0.41420800000000002</c:v>
                </c:pt>
                <c:pt idx="394">
                  <c:v>0.41214899999999999</c:v>
                </c:pt>
                <c:pt idx="395">
                  <c:v>0.41020699999999999</c:v>
                </c:pt>
                <c:pt idx="396">
                  <c:v>0.40823199999999998</c:v>
                </c:pt>
                <c:pt idx="397">
                  <c:v>0.40626200000000001</c:v>
                </c:pt>
                <c:pt idx="398">
                  <c:v>0.40422200000000003</c:v>
                </c:pt>
                <c:pt idx="399">
                  <c:v>0.40224599999999999</c:v>
                </c:pt>
                <c:pt idx="400">
                  <c:v>0.400225</c:v>
                </c:pt>
                <c:pt idx="401">
                  <c:v>0.39827000000000001</c:v>
                </c:pt>
                <c:pt idx="402">
                  <c:v>0.39621099999999998</c:v>
                </c:pt>
                <c:pt idx="403">
                  <c:v>0.394231</c:v>
                </c:pt>
                <c:pt idx="404">
                  <c:v>0.39224399999999998</c:v>
                </c:pt>
                <c:pt idx="405">
                  <c:v>0.39024900000000001</c:v>
                </c:pt>
                <c:pt idx="406">
                  <c:v>0.388237</c:v>
                </c:pt>
                <c:pt idx="407">
                  <c:v>0.38623800000000003</c:v>
                </c:pt>
                <c:pt idx="408">
                  <c:v>0.38425500000000001</c:v>
                </c:pt>
                <c:pt idx="409">
                  <c:v>0.382243</c:v>
                </c:pt>
                <c:pt idx="410">
                  <c:v>0.380222</c:v>
                </c:pt>
                <c:pt idx="411">
                  <c:v>0.37825399999999998</c:v>
                </c:pt>
                <c:pt idx="412">
                  <c:v>0.37624299999999999</c:v>
                </c:pt>
                <c:pt idx="413">
                  <c:v>0.374255</c:v>
                </c:pt>
                <c:pt idx="414">
                  <c:v>0.37223099999999998</c:v>
                </c:pt>
                <c:pt idx="415">
                  <c:v>0.37022500000000003</c:v>
                </c:pt>
                <c:pt idx="416">
                  <c:v>0.36823899999999998</c:v>
                </c:pt>
                <c:pt idx="417">
                  <c:v>0.36625099999999999</c:v>
                </c:pt>
                <c:pt idx="418">
                  <c:v>0.36422199999999999</c:v>
                </c:pt>
                <c:pt idx="419">
                  <c:v>0.362257</c:v>
                </c:pt>
                <c:pt idx="420">
                  <c:v>0.36027700000000001</c:v>
                </c:pt>
                <c:pt idx="421">
                  <c:v>0.35827399999999998</c:v>
                </c:pt>
                <c:pt idx="422">
                  <c:v>0.35623500000000002</c:v>
                </c:pt>
                <c:pt idx="423">
                  <c:v>0.35427799999999998</c:v>
                </c:pt>
                <c:pt idx="424">
                  <c:v>0.352273</c:v>
                </c:pt>
                <c:pt idx="425">
                  <c:v>0.35027000000000003</c:v>
                </c:pt>
                <c:pt idx="426">
                  <c:v>0.34825800000000001</c:v>
                </c:pt>
                <c:pt idx="427">
                  <c:v>0.34629399999999999</c:v>
                </c:pt>
                <c:pt idx="428">
                  <c:v>0.34425</c:v>
                </c:pt>
                <c:pt idx="429">
                  <c:v>0.34227600000000002</c:v>
                </c:pt>
                <c:pt idx="430">
                  <c:v>0.34024700000000002</c:v>
                </c:pt>
                <c:pt idx="431">
                  <c:v>0.33826299999999998</c:v>
                </c:pt>
                <c:pt idx="432">
                  <c:v>0.336283</c:v>
                </c:pt>
                <c:pt idx="433">
                  <c:v>0.33428799999999997</c:v>
                </c:pt>
                <c:pt idx="434">
                  <c:v>0.33223799999999998</c:v>
                </c:pt>
                <c:pt idx="435">
                  <c:v>0.33027299999999998</c:v>
                </c:pt>
                <c:pt idx="436">
                  <c:v>0.328287</c:v>
                </c:pt>
                <c:pt idx="437">
                  <c:v>0.32628800000000002</c:v>
                </c:pt>
                <c:pt idx="438">
                  <c:v>0.32426899999999997</c:v>
                </c:pt>
                <c:pt idx="439">
                  <c:v>0.32228800000000002</c:v>
                </c:pt>
                <c:pt idx="440">
                  <c:v>0.32030500000000001</c:v>
                </c:pt>
                <c:pt idx="441">
                  <c:v>0.31825799999999999</c:v>
                </c:pt>
                <c:pt idx="442">
                  <c:v>0.31626100000000001</c:v>
                </c:pt>
                <c:pt idx="443">
                  <c:v>0.31425999999999998</c:v>
                </c:pt>
                <c:pt idx="444">
                  <c:v>0.31227700000000003</c:v>
                </c:pt>
                <c:pt idx="445">
                  <c:v>0.31028499999999998</c:v>
                </c:pt>
                <c:pt idx="446">
                  <c:v>0.308249</c:v>
                </c:pt>
                <c:pt idx="447">
                  <c:v>0.30625400000000003</c:v>
                </c:pt>
                <c:pt idx="448">
                  <c:v>0.30427900000000002</c:v>
                </c:pt>
                <c:pt idx="449">
                  <c:v>0.30229</c:v>
                </c:pt>
                <c:pt idx="450">
                  <c:v>0.30027100000000001</c:v>
                </c:pt>
                <c:pt idx="451">
                  <c:v>0.29824499999999998</c:v>
                </c:pt>
                <c:pt idx="452">
                  <c:v>0.29628700000000002</c:v>
                </c:pt>
                <c:pt idx="453">
                  <c:v>0.29427700000000001</c:v>
                </c:pt>
                <c:pt idx="454">
                  <c:v>0.29227500000000001</c:v>
                </c:pt>
                <c:pt idx="455">
                  <c:v>0.29027999999999998</c:v>
                </c:pt>
                <c:pt idx="456">
                  <c:v>0.28828900000000002</c:v>
                </c:pt>
                <c:pt idx="457">
                  <c:v>0.286302</c:v>
                </c:pt>
                <c:pt idx="458">
                  <c:v>0.28428599999999998</c:v>
                </c:pt>
                <c:pt idx="459">
                  <c:v>0.28228500000000001</c:v>
                </c:pt>
                <c:pt idx="460">
                  <c:v>0.28028999999999998</c:v>
                </c:pt>
                <c:pt idx="461">
                  <c:v>0.27831400000000001</c:v>
                </c:pt>
                <c:pt idx="462">
                  <c:v>0.27628900000000001</c:v>
                </c:pt>
                <c:pt idx="463">
                  <c:v>0.27428999999999998</c:v>
                </c:pt>
                <c:pt idx="464">
                  <c:v>0.272283</c:v>
                </c:pt>
                <c:pt idx="465">
                  <c:v>0.27028799999999997</c:v>
                </c:pt>
                <c:pt idx="466">
                  <c:v>0.26828299999999999</c:v>
                </c:pt>
                <c:pt idx="467">
                  <c:v>0.26628299999999999</c:v>
                </c:pt>
                <c:pt idx="468">
                  <c:v>0.26430100000000001</c:v>
                </c:pt>
                <c:pt idx="469">
                  <c:v>0.26231199999999999</c:v>
                </c:pt>
                <c:pt idx="470">
                  <c:v>0.26028499999999999</c:v>
                </c:pt>
                <c:pt idx="471">
                  <c:v>0.25828600000000002</c:v>
                </c:pt>
                <c:pt idx="472">
                  <c:v>0.25630199999999997</c:v>
                </c:pt>
                <c:pt idx="473">
                  <c:v>0.25430599999999998</c:v>
                </c:pt>
                <c:pt idx="474">
                  <c:v>0.25232100000000002</c:v>
                </c:pt>
                <c:pt idx="475">
                  <c:v>0.25030999999999998</c:v>
                </c:pt>
                <c:pt idx="476">
                  <c:v>0.24834300000000001</c:v>
                </c:pt>
                <c:pt idx="477">
                  <c:v>0.246305</c:v>
                </c:pt>
                <c:pt idx="478">
                  <c:v>0.24434800000000001</c:v>
                </c:pt>
                <c:pt idx="479">
                  <c:v>0.24231</c:v>
                </c:pt>
                <c:pt idx="480">
                  <c:v>0.240313</c:v>
                </c:pt>
                <c:pt idx="481">
                  <c:v>0.23832</c:v>
                </c:pt>
                <c:pt idx="482">
                  <c:v>0.23633699999999999</c:v>
                </c:pt>
                <c:pt idx="483">
                  <c:v>0.23432500000000001</c:v>
                </c:pt>
                <c:pt idx="484">
                  <c:v>0.232348</c:v>
                </c:pt>
                <c:pt idx="485">
                  <c:v>0.23034199999999999</c:v>
                </c:pt>
                <c:pt idx="486">
                  <c:v>0.22830400000000001</c:v>
                </c:pt>
                <c:pt idx="487">
                  <c:v>0.22633400000000001</c:v>
                </c:pt>
                <c:pt idx="488">
                  <c:v>0.224353</c:v>
                </c:pt>
                <c:pt idx="489">
                  <c:v>0.22231300000000001</c:v>
                </c:pt>
                <c:pt idx="490">
                  <c:v>0.22034799999999999</c:v>
                </c:pt>
                <c:pt idx="491">
                  <c:v>0.21831800000000001</c:v>
                </c:pt>
                <c:pt idx="492">
                  <c:v>0.21631400000000001</c:v>
                </c:pt>
                <c:pt idx="493">
                  <c:v>0.21432100000000001</c:v>
                </c:pt>
                <c:pt idx="494">
                  <c:v>0.21230599999999999</c:v>
                </c:pt>
                <c:pt idx="495">
                  <c:v>0.21030699999999999</c:v>
                </c:pt>
                <c:pt idx="496">
                  <c:v>0.208346</c:v>
                </c:pt>
                <c:pt idx="497">
                  <c:v>0.20633799999999999</c:v>
                </c:pt>
                <c:pt idx="498">
                  <c:v>0.20428499999999999</c:v>
                </c:pt>
                <c:pt idx="499">
                  <c:v>0.202292</c:v>
                </c:pt>
                <c:pt idx="500">
                  <c:v>0.20032700000000001</c:v>
                </c:pt>
                <c:pt idx="501">
                  <c:v>0.19832</c:v>
                </c:pt>
                <c:pt idx="502">
                  <c:v>0.196297</c:v>
                </c:pt>
                <c:pt idx="503">
                  <c:v>0.194297</c:v>
                </c:pt>
                <c:pt idx="504">
                  <c:v>0.192358</c:v>
                </c:pt>
                <c:pt idx="505">
                  <c:v>0.19028999999999999</c:v>
                </c:pt>
                <c:pt idx="506">
                  <c:v>0.18829799999999999</c:v>
                </c:pt>
                <c:pt idx="507">
                  <c:v>0.18629000000000001</c:v>
                </c:pt>
                <c:pt idx="508">
                  <c:v>0.184305</c:v>
                </c:pt>
                <c:pt idx="509">
                  <c:v>0.18232400000000001</c:v>
                </c:pt>
                <c:pt idx="510">
                  <c:v>0.18032000000000001</c:v>
                </c:pt>
                <c:pt idx="511">
                  <c:v>0.178286</c:v>
                </c:pt>
                <c:pt idx="512">
                  <c:v>0.17630999999999999</c:v>
                </c:pt>
                <c:pt idx="513">
                  <c:v>0.17430399999999999</c:v>
                </c:pt>
                <c:pt idx="514">
                  <c:v>0.172296</c:v>
                </c:pt>
                <c:pt idx="515">
                  <c:v>0.17027800000000001</c:v>
                </c:pt>
                <c:pt idx="516">
                  <c:v>0.16833000000000001</c:v>
                </c:pt>
                <c:pt idx="517">
                  <c:v>0.166295</c:v>
                </c:pt>
                <c:pt idx="518">
                  <c:v>0.16428999999999999</c:v>
                </c:pt>
                <c:pt idx="519">
                  <c:v>0.16228200000000001</c:v>
                </c:pt>
                <c:pt idx="520">
                  <c:v>0.16031100000000001</c:v>
                </c:pt>
                <c:pt idx="521">
                  <c:v>0.15829599999999999</c:v>
                </c:pt>
                <c:pt idx="522">
                  <c:v>0.15631</c:v>
                </c:pt>
                <c:pt idx="523">
                  <c:v>0.154305</c:v>
                </c:pt>
                <c:pt idx="524">
                  <c:v>0.15232000000000001</c:v>
                </c:pt>
                <c:pt idx="525">
                  <c:v>0.15033199999999999</c:v>
                </c:pt>
                <c:pt idx="526">
                  <c:v>0.14832799999999999</c:v>
                </c:pt>
                <c:pt idx="527">
                  <c:v>0.14632000000000001</c:v>
                </c:pt>
                <c:pt idx="528">
                  <c:v>0.144346</c:v>
                </c:pt>
                <c:pt idx="529">
                  <c:v>0.142316</c:v>
                </c:pt>
                <c:pt idx="530">
                  <c:v>0.140318</c:v>
                </c:pt>
                <c:pt idx="531">
                  <c:v>0.13831499999999999</c:v>
                </c:pt>
                <c:pt idx="532">
                  <c:v>0.136324</c:v>
                </c:pt>
                <c:pt idx="533">
                  <c:v>0.134324</c:v>
                </c:pt>
                <c:pt idx="534">
                  <c:v>0.132324</c:v>
                </c:pt>
                <c:pt idx="535">
                  <c:v>0.130326</c:v>
                </c:pt>
                <c:pt idx="536">
                  <c:v>0.128334</c:v>
                </c:pt>
                <c:pt idx="537">
                  <c:v>0.126336</c:v>
                </c:pt>
                <c:pt idx="538">
                  <c:v>0.124303</c:v>
                </c:pt>
                <c:pt idx="539">
                  <c:v>0.122331</c:v>
                </c:pt>
                <c:pt idx="540">
                  <c:v>0.12034300000000001</c:v>
                </c:pt>
                <c:pt idx="541">
                  <c:v>0.118309</c:v>
                </c:pt>
                <c:pt idx="542">
                  <c:v>0.116352</c:v>
                </c:pt>
                <c:pt idx="543">
                  <c:v>0.114328</c:v>
                </c:pt>
                <c:pt idx="544">
                  <c:v>0.112312</c:v>
                </c:pt>
                <c:pt idx="545">
                  <c:v>0.11032500000000001</c:v>
                </c:pt>
                <c:pt idx="546">
                  <c:v>0.108309</c:v>
                </c:pt>
                <c:pt idx="547">
                  <c:v>0.10631599999999999</c:v>
                </c:pt>
                <c:pt idx="548">
                  <c:v>0.104342</c:v>
                </c:pt>
                <c:pt idx="549">
                  <c:v>0.102338</c:v>
                </c:pt>
                <c:pt idx="550">
                  <c:v>0.100331</c:v>
                </c:pt>
                <c:pt idx="551">
                  <c:v>9.8331299999999996E-2</c:v>
                </c:pt>
                <c:pt idx="552">
                  <c:v>9.6358399999999997E-2</c:v>
                </c:pt>
                <c:pt idx="553">
                  <c:v>9.4308799999999998E-2</c:v>
                </c:pt>
                <c:pt idx="554">
                  <c:v>9.2383000000000007E-2</c:v>
                </c:pt>
                <c:pt idx="555">
                  <c:v>9.0329999999999994E-2</c:v>
                </c:pt>
                <c:pt idx="556">
                  <c:v>8.8320399999999993E-2</c:v>
                </c:pt>
                <c:pt idx="557">
                  <c:v>8.6330000000000004E-2</c:v>
                </c:pt>
                <c:pt idx="558">
                  <c:v>8.4316699999999994E-2</c:v>
                </c:pt>
                <c:pt idx="559">
                  <c:v>8.2325499999999996E-2</c:v>
                </c:pt>
                <c:pt idx="560">
                  <c:v>8.0365900000000004E-2</c:v>
                </c:pt>
                <c:pt idx="561">
                  <c:v>7.8374600000000003E-2</c:v>
                </c:pt>
                <c:pt idx="562">
                  <c:v>7.6315900000000006E-2</c:v>
                </c:pt>
                <c:pt idx="563">
                  <c:v>7.4332499999999996E-2</c:v>
                </c:pt>
                <c:pt idx="564">
                  <c:v>7.2355900000000001E-2</c:v>
                </c:pt>
                <c:pt idx="565">
                  <c:v>7.0360500000000006E-2</c:v>
                </c:pt>
                <c:pt idx="566">
                  <c:v>6.8382100000000001E-2</c:v>
                </c:pt>
                <c:pt idx="567">
                  <c:v>6.63184E-2</c:v>
                </c:pt>
                <c:pt idx="568">
                  <c:v>6.4390000000000003E-2</c:v>
                </c:pt>
                <c:pt idx="569">
                  <c:v>6.23359E-2</c:v>
                </c:pt>
                <c:pt idx="570">
                  <c:v>6.0339200000000003E-2</c:v>
                </c:pt>
                <c:pt idx="571">
                  <c:v>5.8337100000000003E-2</c:v>
                </c:pt>
                <c:pt idx="572">
                  <c:v>5.6351699999999998E-2</c:v>
                </c:pt>
                <c:pt idx="573">
                  <c:v>5.4368E-2</c:v>
                </c:pt>
                <c:pt idx="574">
                  <c:v>5.2347999999999999E-2</c:v>
                </c:pt>
                <c:pt idx="575">
                  <c:v>5.0340500000000003E-2</c:v>
                </c:pt>
                <c:pt idx="576">
                  <c:v>4.8381300000000002E-2</c:v>
                </c:pt>
                <c:pt idx="577">
                  <c:v>4.6355500000000001E-2</c:v>
                </c:pt>
                <c:pt idx="578">
                  <c:v>4.4388799999999999E-2</c:v>
                </c:pt>
                <c:pt idx="579">
                  <c:v>4.2368799999999998E-2</c:v>
                </c:pt>
                <c:pt idx="580">
                  <c:v>4.0426700000000003E-2</c:v>
                </c:pt>
                <c:pt idx="581">
                  <c:v>3.83538E-2</c:v>
                </c:pt>
                <c:pt idx="582">
                  <c:v>3.6358000000000001E-2</c:v>
                </c:pt>
                <c:pt idx="583">
                  <c:v>3.4335900000000003E-2</c:v>
                </c:pt>
                <c:pt idx="584">
                  <c:v>3.2383799999999997E-2</c:v>
                </c:pt>
                <c:pt idx="585">
                  <c:v>3.0365E-2</c:v>
                </c:pt>
                <c:pt idx="586">
                  <c:v>2.8390499999999999E-2</c:v>
                </c:pt>
                <c:pt idx="587">
                  <c:v>2.6351699999999999E-2</c:v>
                </c:pt>
                <c:pt idx="588">
                  <c:v>2.4389999999999998E-2</c:v>
                </c:pt>
                <c:pt idx="589">
                  <c:v>2.2383799999999999E-2</c:v>
                </c:pt>
                <c:pt idx="590">
                  <c:v>2.0363800000000001E-2</c:v>
                </c:pt>
                <c:pt idx="591">
                  <c:v>1.83188E-2</c:v>
                </c:pt>
                <c:pt idx="592">
                  <c:v>1.6397100000000001E-2</c:v>
                </c:pt>
                <c:pt idx="593">
                  <c:v>1.4320899999999999E-2</c:v>
                </c:pt>
                <c:pt idx="594">
                  <c:v>1.2338E-2</c:v>
                </c:pt>
                <c:pt idx="595">
                  <c:v>1.0325900000000001E-2</c:v>
                </c:pt>
                <c:pt idx="596">
                  <c:v>8.34879E-3</c:v>
                </c:pt>
                <c:pt idx="597">
                  <c:v>6.3596199999999999E-3</c:v>
                </c:pt>
                <c:pt idx="598">
                  <c:v>4.3437900000000002E-3</c:v>
                </c:pt>
                <c:pt idx="599">
                  <c:v>2.3254500000000002E-3</c:v>
                </c:pt>
                <c:pt idx="600">
                  <c:v>3.70038E-4</c:v>
                </c:pt>
              </c:numCache>
            </c:numRef>
          </c:xVal>
          <c:yVal>
            <c:numRef>
              <c:f>'[180613 CAT AA in NaOH GCE Mod NiO2 (1).xlsx]ALA'!$C$2:$C$602</c:f>
              <c:numCache>
                <c:formatCode>0.00E+00</c:formatCode>
                <c:ptCount val="601"/>
                <c:pt idx="0">
                  <c:v>-2.19661E-7</c:v>
                </c:pt>
                <c:pt idx="1">
                  <c:v>-1.87615E-7</c:v>
                </c:pt>
                <c:pt idx="2">
                  <c:v>-1.63945E-7</c:v>
                </c:pt>
                <c:pt idx="3">
                  <c:v>-1.44026E-7</c:v>
                </c:pt>
                <c:pt idx="4">
                  <c:v>-1.2959000000000001E-7</c:v>
                </c:pt>
                <c:pt idx="5">
                  <c:v>-1.16138E-7</c:v>
                </c:pt>
                <c:pt idx="6">
                  <c:v>-1.05362E-7</c:v>
                </c:pt>
                <c:pt idx="7">
                  <c:v>-9.5752299999999999E-8</c:v>
                </c:pt>
                <c:pt idx="8">
                  <c:v>-8.1733799999999998E-8</c:v>
                </c:pt>
                <c:pt idx="9">
                  <c:v>-7.4707799999999999E-8</c:v>
                </c:pt>
                <c:pt idx="10">
                  <c:v>-6.4614800000000002E-8</c:v>
                </c:pt>
                <c:pt idx="11">
                  <c:v>-6.0089099999999995E-8</c:v>
                </c:pt>
                <c:pt idx="12">
                  <c:v>-4.8345900000000003E-8</c:v>
                </c:pt>
                <c:pt idx="13">
                  <c:v>-4.4361999999999997E-8</c:v>
                </c:pt>
                <c:pt idx="14">
                  <c:v>-4.0344799999999997E-8</c:v>
                </c:pt>
                <c:pt idx="15">
                  <c:v>-3.2135299999999999E-8</c:v>
                </c:pt>
                <c:pt idx="16">
                  <c:v>-2.5476100000000001E-8</c:v>
                </c:pt>
                <c:pt idx="17">
                  <c:v>-2.1925599999999999E-8</c:v>
                </c:pt>
                <c:pt idx="18">
                  <c:v>-1.5541399999999998E-8</c:v>
                </c:pt>
                <c:pt idx="19">
                  <c:v>-1.21576E-8</c:v>
                </c:pt>
                <c:pt idx="20">
                  <c:v>-6.24013E-9</c:v>
                </c:pt>
                <c:pt idx="21">
                  <c:v>-2.8730100000000002E-9</c:v>
                </c:pt>
                <c:pt idx="22">
                  <c:v>2.5444E-9</c:v>
                </c:pt>
                <c:pt idx="23">
                  <c:v>6.2449000000000002E-9</c:v>
                </c:pt>
                <c:pt idx="24">
                  <c:v>9.5786899999999997E-9</c:v>
                </c:pt>
                <c:pt idx="25">
                  <c:v>1.5487799999999999E-8</c:v>
                </c:pt>
                <c:pt idx="26">
                  <c:v>1.88883E-8</c:v>
                </c:pt>
                <c:pt idx="27">
                  <c:v>2.1897000000000001E-8</c:v>
                </c:pt>
                <c:pt idx="28">
                  <c:v>2.4397399999999998E-8</c:v>
                </c:pt>
                <c:pt idx="29">
                  <c:v>2.8772999999999999E-8</c:v>
                </c:pt>
                <c:pt idx="30">
                  <c:v>3.6074000000000003E-8</c:v>
                </c:pt>
                <c:pt idx="31">
                  <c:v>3.4407099999999997E-8</c:v>
                </c:pt>
                <c:pt idx="32">
                  <c:v>3.9666099999999998E-8</c:v>
                </c:pt>
                <c:pt idx="33">
                  <c:v>4.4125099999999999E-8</c:v>
                </c:pt>
                <c:pt idx="34">
                  <c:v>4.4133399999999997E-8</c:v>
                </c:pt>
                <c:pt idx="35">
                  <c:v>4.6425400000000002E-8</c:v>
                </c:pt>
                <c:pt idx="36">
                  <c:v>5.3234599999999998E-8</c:v>
                </c:pt>
                <c:pt idx="37">
                  <c:v>5.14594E-8</c:v>
                </c:pt>
                <c:pt idx="38">
                  <c:v>5.4943200000000002E-8</c:v>
                </c:pt>
                <c:pt idx="39">
                  <c:v>5.8943799999999997E-8</c:v>
                </c:pt>
                <c:pt idx="40">
                  <c:v>5.8977099999999998E-8</c:v>
                </c:pt>
                <c:pt idx="41">
                  <c:v>6.3869399999999996E-8</c:v>
                </c:pt>
                <c:pt idx="42">
                  <c:v>6.5261299999999994E-8</c:v>
                </c:pt>
                <c:pt idx="43">
                  <c:v>6.5844700000000002E-8</c:v>
                </c:pt>
                <c:pt idx="44">
                  <c:v>7.01453E-8</c:v>
                </c:pt>
                <c:pt idx="45">
                  <c:v>7.2687299999999997E-8</c:v>
                </c:pt>
                <c:pt idx="46">
                  <c:v>6.9378500000000001E-8</c:v>
                </c:pt>
                <c:pt idx="47">
                  <c:v>7.6829500000000006E-8</c:v>
                </c:pt>
                <c:pt idx="48">
                  <c:v>7.9571599999999998E-8</c:v>
                </c:pt>
                <c:pt idx="49">
                  <c:v>7.9679900000000004E-8</c:v>
                </c:pt>
                <c:pt idx="50">
                  <c:v>7.8479699999999996E-8</c:v>
                </c:pt>
                <c:pt idx="51">
                  <c:v>8.3013700000000002E-8</c:v>
                </c:pt>
                <c:pt idx="52">
                  <c:v>8.6239100000000001E-8</c:v>
                </c:pt>
                <c:pt idx="53">
                  <c:v>8.3605399999999995E-8</c:v>
                </c:pt>
                <c:pt idx="54">
                  <c:v>8.5714100000000001E-8</c:v>
                </c:pt>
                <c:pt idx="55">
                  <c:v>8.8889499999999997E-8</c:v>
                </c:pt>
                <c:pt idx="56">
                  <c:v>8.9606300000000005E-8</c:v>
                </c:pt>
                <c:pt idx="57">
                  <c:v>9.4256900000000003E-8</c:v>
                </c:pt>
                <c:pt idx="58">
                  <c:v>9.3565099999999997E-8</c:v>
                </c:pt>
                <c:pt idx="59">
                  <c:v>9.4648599999999994E-8</c:v>
                </c:pt>
                <c:pt idx="60">
                  <c:v>9.9315899999999995E-8</c:v>
                </c:pt>
                <c:pt idx="61">
                  <c:v>9.8999199999999996E-8</c:v>
                </c:pt>
                <c:pt idx="62">
                  <c:v>1.0364099999999999E-7</c:v>
                </c:pt>
                <c:pt idx="63">
                  <c:v>1.05058E-7</c:v>
                </c:pt>
                <c:pt idx="64">
                  <c:v>1.05992E-7</c:v>
                </c:pt>
                <c:pt idx="65">
                  <c:v>1.06467E-7</c:v>
                </c:pt>
                <c:pt idx="66">
                  <c:v>1.0384999999999999E-7</c:v>
                </c:pt>
                <c:pt idx="67">
                  <c:v>1.0930099999999999E-7</c:v>
                </c:pt>
                <c:pt idx="68">
                  <c:v>1.11434E-7</c:v>
                </c:pt>
                <c:pt idx="69">
                  <c:v>1.1224299999999999E-7</c:v>
                </c:pt>
                <c:pt idx="70">
                  <c:v>1.1451E-7</c:v>
                </c:pt>
                <c:pt idx="71">
                  <c:v>1.1239300000000001E-7</c:v>
                </c:pt>
                <c:pt idx="72">
                  <c:v>1.13376E-7</c:v>
                </c:pt>
                <c:pt idx="73">
                  <c:v>1.1594299999999999E-7</c:v>
                </c:pt>
                <c:pt idx="74">
                  <c:v>1.1565099999999999E-7</c:v>
                </c:pt>
                <c:pt idx="75">
                  <c:v>1.1831000000000001E-7</c:v>
                </c:pt>
                <c:pt idx="76">
                  <c:v>1.22577E-7</c:v>
                </c:pt>
                <c:pt idx="77">
                  <c:v>1.18469E-7</c:v>
                </c:pt>
                <c:pt idx="78">
                  <c:v>1.2419400000000001E-7</c:v>
                </c:pt>
                <c:pt idx="79">
                  <c:v>1.1983499999999999E-7</c:v>
                </c:pt>
                <c:pt idx="80">
                  <c:v>1.2412800000000001E-7</c:v>
                </c:pt>
                <c:pt idx="81">
                  <c:v>1.2350299999999999E-7</c:v>
                </c:pt>
                <c:pt idx="82">
                  <c:v>1.25895E-7</c:v>
                </c:pt>
                <c:pt idx="83">
                  <c:v>1.2909500000000001E-7</c:v>
                </c:pt>
                <c:pt idx="84">
                  <c:v>1.2786999999999999E-7</c:v>
                </c:pt>
                <c:pt idx="85">
                  <c:v>1.3042E-7</c:v>
                </c:pt>
                <c:pt idx="86">
                  <c:v>1.3348700000000001E-7</c:v>
                </c:pt>
                <c:pt idx="87">
                  <c:v>1.3220400000000001E-7</c:v>
                </c:pt>
                <c:pt idx="88">
                  <c:v>1.30937E-7</c:v>
                </c:pt>
                <c:pt idx="89">
                  <c:v>1.3778799999999999E-7</c:v>
                </c:pt>
                <c:pt idx="90">
                  <c:v>1.3647899999999999E-7</c:v>
                </c:pt>
                <c:pt idx="91">
                  <c:v>1.3526200000000001E-7</c:v>
                </c:pt>
                <c:pt idx="92">
                  <c:v>1.3926299999999999E-7</c:v>
                </c:pt>
                <c:pt idx="93">
                  <c:v>1.37288E-7</c:v>
                </c:pt>
                <c:pt idx="94">
                  <c:v>1.4154699999999999E-7</c:v>
                </c:pt>
                <c:pt idx="95">
                  <c:v>1.43914E-7</c:v>
                </c:pt>
                <c:pt idx="96">
                  <c:v>1.40738E-7</c:v>
                </c:pt>
                <c:pt idx="97">
                  <c:v>1.4434699999999999E-7</c:v>
                </c:pt>
                <c:pt idx="98">
                  <c:v>1.4327199999999999E-7</c:v>
                </c:pt>
                <c:pt idx="99">
                  <c:v>1.46181E-7</c:v>
                </c:pt>
                <c:pt idx="100">
                  <c:v>1.4626399999999999E-7</c:v>
                </c:pt>
                <c:pt idx="101">
                  <c:v>1.47606E-7</c:v>
                </c:pt>
                <c:pt idx="102">
                  <c:v>1.4866399999999999E-7</c:v>
                </c:pt>
                <c:pt idx="103">
                  <c:v>1.4918099999999999E-7</c:v>
                </c:pt>
                <c:pt idx="104">
                  <c:v>1.4898900000000001E-7</c:v>
                </c:pt>
                <c:pt idx="105">
                  <c:v>1.5244799999999999E-7</c:v>
                </c:pt>
                <c:pt idx="106">
                  <c:v>1.4745599999999999E-7</c:v>
                </c:pt>
                <c:pt idx="107">
                  <c:v>1.5347299999999999E-7</c:v>
                </c:pt>
                <c:pt idx="108">
                  <c:v>1.54673E-7</c:v>
                </c:pt>
                <c:pt idx="109">
                  <c:v>1.56149E-7</c:v>
                </c:pt>
                <c:pt idx="110">
                  <c:v>1.55349E-7</c:v>
                </c:pt>
                <c:pt idx="111">
                  <c:v>1.57874E-7</c:v>
                </c:pt>
                <c:pt idx="112">
                  <c:v>1.5718999999999999E-7</c:v>
                </c:pt>
                <c:pt idx="113">
                  <c:v>1.60183E-7</c:v>
                </c:pt>
                <c:pt idx="114">
                  <c:v>1.56732E-7</c:v>
                </c:pt>
                <c:pt idx="115">
                  <c:v>1.6117400000000001E-7</c:v>
                </c:pt>
                <c:pt idx="116">
                  <c:v>1.6182400000000001E-7</c:v>
                </c:pt>
                <c:pt idx="117">
                  <c:v>1.6171599999999999E-7</c:v>
                </c:pt>
                <c:pt idx="118">
                  <c:v>1.6255799999999999E-7</c:v>
                </c:pt>
                <c:pt idx="119">
                  <c:v>1.6271600000000001E-7</c:v>
                </c:pt>
                <c:pt idx="120">
                  <c:v>1.63966E-7</c:v>
                </c:pt>
                <c:pt idx="121">
                  <c:v>1.66183E-7</c:v>
                </c:pt>
                <c:pt idx="122">
                  <c:v>1.65808E-7</c:v>
                </c:pt>
                <c:pt idx="123">
                  <c:v>1.6589199999999999E-7</c:v>
                </c:pt>
                <c:pt idx="124">
                  <c:v>1.6808400000000001E-7</c:v>
                </c:pt>
                <c:pt idx="125">
                  <c:v>1.6936700000000001E-7</c:v>
                </c:pt>
                <c:pt idx="126">
                  <c:v>1.7177599999999999E-7</c:v>
                </c:pt>
                <c:pt idx="127">
                  <c:v>1.6875900000000001E-7</c:v>
                </c:pt>
                <c:pt idx="128">
                  <c:v>1.7268400000000001E-7</c:v>
                </c:pt>
                <c:pt idx="129">
                  <c:v>1.72534E-7</c:v>
                </c:pt>
                <c:pt idx="130">
                  <c:v>1.7205100000000001E-7</c:v>
                </c:pt>
                <c:pt idx="131">
                  <c:v>1.7474299999999999E-7</c:v>
                </c:pt>
                <c:pt idx="132">
                  <c:v>1.7702699999999999E-7</c:v>
                </c:pt>
                <c:pt idx="133">
                  <c:v>1.76176E-7</c:v>
                </c:pt>
                <c:pt idx="134">
                  <c:v>1.80327E-7</c:v>
                </c:pt>
                <c:pt idx="135">
                  <c:v>1.79093E-7</c:v>
                </c:pt>
                <c:pt idx="136">
                  <c:v>1.7980999999999999E-7</c:v>
                </c:pt>
                <c:pt idx="137">
                  <c:v>1.8022699999999999E-7</c:v>
                </c:pt>
                <c:pt idx="138">
                  <c:v>1.79977E-7</c:v>
                </c:pt>
                <c:pt idx="139">
                  <c:v>1.84019E-7</c:v>
                </c:pt>
                <c:pt idx="140">
                  <c:v>1.8045200000000001E-7</c:v>
                </c:pt>
                <c:pt idx="141">
                  <c:v>1.8170199999999999E-7</c:v>
                </c:pt>
                <c:pt idx="142">
                  <c:v>1.84553E-7</c:v>
                </c:pt>
                <c:pt idx="143">
                  <c:v>1.8274400000000001E-7</c:v>
                </c:pt>
                <c:pt idx="144">
                  <c:v>1.8666100000000001E-7</c:v>
                </c:pt>
                <c:pt idx="145">
                  <c:v>1.8722799999999999E-7</c:v>
                </c:pt>
                <c:pt idx="146">
                  <c:v>1.86094E-7</c:v>
                </c:pt>
                <c:pt idx="147">
                  <c:v>1.8988700000000001E-7</c:v>
                </c:pt>
                <c:pt idx="148">
                  <c:v>1.88286E-7</c:v>
                </c:pt>
                <c:pt idx="149">
                  <c:v>1.92004E-7</c:v>
                </c:pt>
                <c:pt idx="150">
                  <c:v>1.8892E-7</c:v>
                </c:pt>
                <c:pt idx="151">
                  <c:v>1.8986200000000001E-7</c:v>
                </c:pt>
                <c:pt idx="152">
                  <c:v>1.9142800000000001E-7</c:v>
                </c:pt>
                <c:pt idx="153">
                  <c:v>1.9316199999999999E-7</c:v>
                </c:pt>
                <c:pt idx="154">
                  <c:v>1.92354E-7</c:v>
                </c:pt>
                <c:pt idx="155">
                  <c:v>1.9579599999999999E-7</c:v>
                </c:pt>
                <c:pt idx="156">
                  <c:v>1.9442099999999999E-7</c:v>
                </c:pt>
                <c:pt idx="157">
                  <c:v>1.9497899999999999E-7</c:v>
                </c:pt>
                <c:pt idx="158">
                  <c:v>1.95921E-7</c:v>
                </c:pt>
                <c:pt idx="159">
                  <c:v>1.9526199999999999E-7</c:v>
                </c:pt>
                <c:pt idx="160">
                  <c:v>2.0074599999999999E-7</c:v>
                </c:pt>
                <c:pt idx="161">
                  <c:v>2.00105E-7</c:v>
                </c:pt>
                <c:pt idx="162">
                  <c:v>2.04422E-7</c:v>
                </c:pt>
                <c:pt idx="163">
                  <c:v>2.0447200000000001E-7</c:v>
                </c:pt>
                <c:pt idx="164">
                  <c:v>2.02272E-7</c:v>
                </c:pt>
                <c:pt idx="165">
                  <c:v>2.0618000000000001E-7</c:v>
                </c:pt>
                <c:pt idx="166">
                  <c:v>2.0475500000000001E-7</c:v>
                </c:pt>
                <c:pt idx="167">
                  <c:v>2.0568900000000001E-7</c:v>
                </c:pt>
                <c:pt idx="168">
                  <c:v>2.05939E-7</c:v>
                </c:pt>
                <c:pt idx="169">
                  <c:v>2.06122E-7</c:v>
                </c:pt>
                <c:pt idx="170">
                  <c:v>2.0968100000000001E-7</c:v>
                </c:pt>
                <c:pt idx="171">
                  <c:v>2.1001399999999999E-7</c:v>
                </c:pt>
                <c:pt idx="172">
                  <c:v>2.0848900000000001E-7</c:v>
                </c:pt>
                <c:pt idx="173">
                  <c:v>2.07081E-7</c:v>
                </c:pt>
                <c:pt idx="174">
                  <c:v>2.1044800000000001E-7</c:v>
                </c:pt>
                <c:pt idx="175">
                  <c:v>2.1253100000000001E-7</c:v>
                </c:pt>
                <c:pt idx="176">
                  <c:v>2.1612300000000001E-7</c:v>
                </c:pt>
                <c:pt idx="177">
                  <c:v>2.1538199999999999E-7</c:v>
                </c:pt>
                <c:pt idx="178">
                  <c:v>2.20757E-7</c:v>
                </c:pt>
                <c:pt idx="179">
                  <c:v>2.18757E-7</c:v>
                </c:pt>
                <c:pt idx="180">
                  <c:v>2.17749E-7</c:v>
                </c:pt>
                <c:pt idx="181">
                  <c:v>2.2024099999999999E-7</c:v>
                </c:pt>
                <c:pt idx="182">
                  <c:v>2.18282E-7</c:v>
                </c:pt>
                <c:pt idx="183">
                  <c:v>2.2165800000000001E-7</c:v>
                </c:pt>
                <c:pt idx="184">
                  <c:v>2.2418299999999999E-7</c:v>
                </c:pt>
                <c:pt idx="185">
                  <c:v>2.2138299999999999E-7</c:v>
                </c:pt>
                <c:pt idx="186">
                  <c:v>2.2405800000000001E-7</c:v>
                </c:pt>
                <c:pt idx="187">
                  <c:v>2.2555E-7</c:v>
                </c:pt>
                <c:pt idx="188">
                  <c:v>2.2593299999999999E-7</c:v>
                </c:pt>
                <c:pt idx="189">
                  <c:v>2.259E-7</c:v>
                </c:pt>
                <c:pt idx="190">
                  <c:v>2.2931699999999999E-7</c:v>
                </c:pt>
                <c:pt idx="191">
                  <c:v>2.2982500000000001E-7</c:v>
                </c:pt>
                <c:pt idx="192">
                  <c:v>2.29534E-7</c:v>
                </c:pt>
                <c:pt idx="193">
                  <c:v>2.3118399999999999E-7</c:v>
                </c:pt>
                <c:pt idx="194">
                  <c:v>2.3079199999999999E-7</c:v>
                </c:pt>
                <c:pt idx="195">
                  <c:v>2.3157600000000001E-7</c:v>
                </c:pt>
                <c:pt idx="196">
                  <c:v>2.3180900000000001E-7</c:v>
                </c:pt>
                <c:pt idx="197">
                  <c:v>2.3612600000000001E-7</c:v>
                </c:pt>
                <c:pt idx="198">
                  <c:v>2.34343E-7</c:v>
                </c:pt>
                <c:pt idx="199">
                  <c:v>2.37801E-7</c:v>
                </c:pt>
                <c:pt idx="200">
                  <c:v>2.4346100000000001E-7</c:v>
                </c:pt>
                <c:pt idx="201">
                  <c:v>2.35751E-7</c:v>
                </c:pt>
                <c:pt idx="202">
                  <c:v>2.42544E-7</c:v>
                </c:pt>
                <c:pt idx="203">
                  <c:v>2.44061E-7</c:v>
                </c:pt>
                <c:pt idx="204">
                  <c:v>2.4270999999999998E-7</c:v>
                </c:pt>
                <c:pt idx="205">
                  <c:v>2.4702800000000001E-7</c:v>
                </c:pt>
                <c:pt idx="206">
                  <c:v>2.4808599999999999E-7</c:v>
                </c:pt>
                <c:pt idx="207">
                  <c:v>2.48211E-7</c:v>
                </c:pt>
                <c:pt idx="208">
                  <c:v>2.4997000000000001E-7</c:v>
                </c:pt>
                <c:pt idx="209">
                  <c:v>2.4833600000000001E-7</c:v>
                </c:pt>
                <c:pt idx="210">
                  <c:v>2.5399499999999999E-7</c:v>
                </c:pt>
                <c:pt idx="211">
                  <c:v>2.5429500000000001E-7</c:v>
                </c:pt>
                <c:pt idx="212">
                  <c:v>2.5408699999999999E-7</c:v>
                </c:pt>
                <c:pt idx="213">
                  <c:v>2.5872900000000001E-7</c:v>
                </c:pt>
                <c:pt idx="214">
                  <c:v>2.5583700000000002E-7</c:v>
                </c:pt>
                <c:pt idx="215">
                  <c:v>2.5858799999999999E-7</c:v>
                </c:pt>
                <c:pt idx="216">
                  <c:v>2.60746E-7</c:v>
                </c:pt>
                <c:pt idx="217">
                  <c:v>2.6346299999999998E-7</c:v>
                </c:pt>
                <c:pt idx="218">
                  <c:v>2.67305E-7</c:v>
                </c:pt>
                <c:pt idx="219">
                  <c:v>2.67422E-7</c:v>
                </c:pt>
                <c:pt idx="220">
                  <c:v>2.6863899999999997E-7</c:v>
                </c:pt>
                <c:pt idx="221">
                  <c:v>2.7289800000000001E-7</c:v>
                </c:pt>
                <c:pt idx="222">
                  <c:v>2.7389000000000003E-7</c:v>
                </c:pt>
                <c:pt idx="223">
                  <c:v>2.7551499999999999E-7</c:v>
                </c:pt>
                <c:pt idx="224">
                  <c:v>2.7980699999999999E-7</c:v>
                </c:pt>
                <c:pt idx="225">
                  <c:v>2.8197399999999998E-7</c:v>
                </c:pt>
                <c:pt idx="226">
                  <c:v>2.8496599999999999E-7</c:v>
                </c:pt>
                <c:pt idx="227">
                  <c:v>2.87667E-7</c:v>
                </c:pt>
                <c:pt idx="228">
                  <c:v>2.8825E-7</c:v>
                </c:pt>
                <c:pt idx="229">
                  <c:v>2.9393399999999999E-7</c:v>
                </c:pt>
                <c:pt idx="230">
                  <c:v>2.99502E-7</c:v>
                </c:pt>
                <c:pt idx="231">
                  <c:v>3.02885E-7</c:v>
                </c:pt>
                <c:pt idx="232">
                  <c:v>3.0751900000000002E-7</c:v>
                </c:pt>
                <c:pt idx="233">
                  <c:v>3.0811900000000001E-7</c:v>
                </c:pt>
                <c:pt idx="234">
                  <c:v>3.1582900000000002E-7</c:v>
                </c:pt>
                <c:pt idx="235">
                  <c:v>3.1951300000000001E-7</c:v>
                </c:pt>
                <c:pt idx="236">
                  <c:v>3.2237100000000002E-7</c:v>
                </c:pt>
                <c:pt idx="237">
                  <c:v>3.3010599999999998E-7</c:v>
                </c:pt>
                <c:pt idx="238">
                  <c:v>3.3439799999999997E-7</c:v>
                </c:pt>
                <c:pt idx="239">
                  <c:v>3.4337399999999999E-7</c:v>
                </c:pt>
                <c:pt idx="240">
                  <c:v>3.5046700000000001E-7</c:v>
                </c:pt>
                <c:pt idx="241">
                  <c:v>3.5417600000000001E-7</c:v>
                </c:pt>
                <c:pt idx="242">
                  <c:v>3.63602E-7</c:v>
                </c:pt>
                <c:pt idx="243">
                  <c:v>3.7089499999999999E-7</c:v>
                </c:pt>
                <c:pt idx="244">
                  <c:v>3.8055400000000001E-7</c:v>
                </c:pt>
                <c:pt idx="245">
                  <c:v>3.9146399999999999E-7</c:v>
                </c:pt>
                <c:pt idx="246">
                  <c:v>4.0051500000000001E-7</c:v>
                </c:pt>
                <c:pt idx="247">
                  <c:v>4.12875E-7</c:v>
                </c:pt>
                <c:pt idx="248">
                  <c:v>4.24202E-7</c:v>
                </c:pt>
                <c:pt idx="249">
                  <c:v>4.3616200000000001E-7</c:v>
                </c:pt>
                <c:pt idx="250">
                  <c:v>4.4769699999999999E-7</c:v>
                </c:pt>
                <c:pt idx="251">
                  <c:v>4.6158999999999999E-7</c:v>
                </c:pt>
                <c:pt idx="252">
                  <c:v>4.7425E-7</c:v>
                </c:pt>
                <c:pt idx="253">
                  <c:v>4.9434500000000005E-7</c:v>
                </c:pt>
                <c:pt idx="254">
                  <c:v>5.0568799999999997E-7</c:v>
                </c:pt>
                <c:pt idx="255">
                  <c:v>5.2306500000000001E-7</c:v>
                </c:pt>
                <c:pt idx="256">
                  <c:v>5.4440999999999999E-7</c:v>
                </c:pt>
                <c:pt idx="257">
                  <c:v>5.63888E-7</c:v>
                </c:pt>
                <c:pt idx="258">
                  <c:v>5.8704900000000003E-7</c:v>
                </c:pt>
                <c:pt idx="259">
                  <c:v>6.10177E-7</c:v>
                </c:pt>
                <c:pt idx="260">
                  <c:v>6.31588E-7</c:v>
                </c:pt>
                <c:pt idx="261">
                  <c:v>6.5647500000000003E-7</c:v>
                </c:pt>
                <c:pt idx="262">
                  <c:v>6.8406199999999995E-7</c:v>
                </c:pt>
                <c:pt idx="263">
                  <c:v>7.1346600000000004E-7</c:v>
                </c:pt>
                <c:pt idx="264">
                  <c:v>7.46087E-7</c:v>
                </c:pt>
                <c:pt idx="265">
                  <c:v>7.7656700000000005E-7</c:v>
                </c:pt>
                <c:pt idx="266">
                  <c:v>8.0718700000000004E-7</c:v>
                </c:pt>
                <c:pt idx="267">
                  <c:v>8.4541799999999995E-7</c:v>
                </c:pt>
                <c:pt idx="268">
                  <c:v>8.8375599999999996E-7</c:v>
                </c:pt>
                <c:pt idx="269">
                  <c:v>9.2486200000000004E-7</c:v>
                </c:pt>
                <c:pt idx="270">
                  <c:v>9.6186699999999999E-7</c:v>
                </c:pt>
                <c:pt idx="271">
                  <c:v>1.00083E-6</c:v>
                </c:pt>
                <c:pt idx="272">
                  <c:v>1.04409E-6</c:v>
                </c:pt>
                <c:pt idx="273">
                  <c:v>1.08415E-6</c:v>
                </c:pt>
                <c:pt idx="274">
                  <c:v>1.12835E-6</c:v>
                </c:pt>
                <c:pt idx="275">
                  <c:v>1.1699499999999999E-6</c:v>
                </c:pt>
                <c:pt idx="276">
                  <c:v>1.20683E-6</c:v>
                </c:pt>
                <c:pt idx="277">
                  <c:v>1.2505900000000001E-6</c:v>
                </c:pt>
                <c:pt idx="278">
                  <c:v>1.291E-6</c:v>
                </c:pt>
                <c:pt idx="279">
                  <c:v>1.3252100000000001E-6</c:v>
                </c:pt>
                <c:pt idx="280">
                  <c:v>1.3678099999999999E-6</c:v>
                </c:pt>
                <c:pt idx="281">
                  <c:v>1.4016700000000001E-6</c:v>
                </c:pt>
                <c:pt idx="282">
                  <c:v>1.4322E-6</c:v>
                </c:pt>
                <c:pt idx="283">
                  <c:v>1.46132E-6</c:v>
                </c:pt>
                <c:pt idx="284">
                  <c:v>1.4884E-6</c:v>
                </c:pt>
                <c:pt idx="285">
                  <c:v>1.5148300000000001E-6</c:v>
                </c:pt>
                <c:pt idx="286">
                  <c:v>1.5382599999999999E-6</c:v>
                </c:pt>
                <c:pt idx="287">
                  <c:v>1.5627300000000001E-6</c:v>
                </c:pt>
                <c:pt idx="288">
                  <c:v>1.58047E-6</c:v>
                </c:pt>
                <c:pt idx="289">
                  <c:v>1.59444E-6</c:v>
                </c:pt>
                <c:pt idx="290">
                  <c:v>1.6154199999999999E-6</c:v>
                </c:pt>
                <c:pt idx="291">
                  <c:v>1.6338999999999999E-6</c:v>
                </c:pt>
                <c:pt idx="292">
                  <c:v>1.64725E-6</c:v>
                </c:pt>
                <c:pt idx="293">
                  <c:v>1.6672399999999999E-6</c:v>
                </c:pt>
                <c:pt idx="294">
                  <c:v>1.68794E-6</c:v>
                </c:pt>
                <c:pt idx="295">
                  <c:v>1.7112100000000001E-6</c:v>
                </c:pt>
                <c:pt idx="296">
                  <c:v>1.7431399999999999E-6</c:v>
                </c:pt>
                <c:pt idx="297">
                  <c:v>1.7751E-6</c:v>
                </c:pt>
                <c:pt idx="298">
                  <c:v>1.8098799999999999E-6</c:v>
                </c:pt>
                <c:pt idx="299">
                  <c:v>1.8595599999999999E-6</c:v>
                </c:pt>
                <c:pt idx="300">
                  <c:v>1.5725E-6</c:v>
                </c:pt>
                <c:pt idx="301">
                  <c:v>1.3694E-6</c:v>
                </c:pt>
                <c:pt idx="302">
                  <c:v>1.2158300000000001E-6</c:v>
                </c:pt>
                <c:pt idx="303">
                  <c:v>1.0913400000000001E-6</c:v>
                </c:pt>
                <c:pt idx="304">
                  <c:v>9.7840200000000008E-7</c:v>
                </c:pt>
                <c:pt idx="305">
                  <c:v>8.9204099999999996E-7</c:v>
                </c:pt>
                <c:pt idx="306">
                  <c:v>8.1335500000000005E-7</c:v>
                </c:pt>
                <c:pt idx="307">
                  <c:v>7.4237E-7</c:v>
                </c:pt>
                <c:pt idx="308">
                  <c:v>6.7937800000000004E-7</c:v>
                </c:pt>
                <c:pt idx="309">
                  <c:v>6.2414599999999998E-7</c:v>
                </c:pt>
                <c:pt idx="310">
                  <c:v>5.7461400000000004E-7</c:v>
                </c:pt>
                <c:pt idx="311">
                  <c:v>5.2139800000000005E-7</c:v>
                </c:pt>
                <c:pt idx="312">
                  <c:v>4.8569400000000001E-7</c:v>
                </c:pt>
                <c:pt idx="313">
                  <c:v>4.4860500000000001E-7</c:v>
                </c:pt>
                <c:pt idx="314">
                  <c:v>4.1463400000000001E-7</c:v>
                </c:pt>
                <c:pt idx="315">
                  <c:v>3.8617200000000003E-7</c:v>
                </c:pt>
                <c:pt idx="316">
                  <c:v>3.5181700000000001E-7</c:v>
                </c:pt>
                <c:pt idx="317">
                  <c:v>3.25222E-7</c:v>
                </c:pt>
                <c:pt idx="318">
                  <c:v>3.0019300000000002E-7</c:v>
                </c:pt>
                <c:pt idx="319">
                  <c:v>2.7283100000000002E-7</c:v>
                </c:pt>
                <c:pt idx="320">
                  <c:v>2.5512900000000001E-7</c:v>
                </c:pt>
                <c:pt idx="321">
                  <c:v>2.31334E-7</c:v>
                </c:pt>
                <c:pt idx="322">
                  <c:v>2.0956400000000001E-7</c:v>
                </c:pt>
                <c:pt idx="323">
                  <c:v>1.9247900000000001E-7</c:v>
                </c:pt>
                <c:pt idx="324">
                  <c:v>1.7251800000000001E-7</c:v>
                </c:pt>
                <c:pt idx="325">
                  <c:v>1.59691E-7</c:v>
                </c:pt>
                <c:pt idx="326">
                  <c:v>1.43047E-7</c:v>
                </c:pt>
                <c:pt idx="327">
                  <c:v>1.22511E-7</c:v>
                </c:pt>
                <c:pt idx="328">
                  <c:v>1.07342E-7</c:v>
                </c:pt>
                <c:pt idx="329">
                  <c:v>9.0748100000000005E-8</c:v>
                </c:pt>
                <c:pt idx="330">
                  <c:v>7.3203999999999998E-8</c:v>
                </c:pt>
                <c:pt idx="331">
                  <c:v>5.4309799999999997E-8</c:v>
                </c:pt>
                <c:pt idx="332">
                  <c:v>4.4216700000000002E-8</c:v>
                </c:pt>
                <c:pt idx="333">
                  <c:v>2.68644E-8</c:v>
                </c:pt>
                <c:pt idx="334">
                  <c:v>1.03205E-8</c:v>
                </c:pt>
                <c:pt idx="335">
                  <c:v>-7.5653199999999997E-9</c:v>
                </c:pt>
                <c:pt idx="336">
                  <c:v>-2.54177E-8</c:v>
                </c:pt>
                <c:pt idx="337">
                  <c:v>-3.7919499999999998E-8</c:v>
                </c:pt>
                <c:pt idx="338">
                  <c:v>-6.0247499999999997E-8</c:v>
                </c:pt>
                <c:pt idx="339">
                  <c:v>-7.2615799999999996E-8</c:v>
                </c:pt>
                <c:pt idx="340">
                  <c:v>-9.7119199999999995E-8</c:v>
                </c:pt>
                <c:pt idx="341">
                  <c:v>-1.18072E-7</c:v>
                </c:pt>
                <c:pt idx="342">
                  <c:v>-1.3454099999999999E-7</c:v>
                </c:pt>
                <c:pt idx="343">
                  <c:v>-1.56586E-7</c:v>
                </c:pt>
                <c:pt idx="344">
                  <c:v>-1.8005500000000001E-7</c:v>
                </c:pt>
                <c:pt idx="345">
                  <c:v>-2.043E-7</c:v>
                </c:pt>
                <c:pt idx="346">
                  <c:v>-2.26879E-7</c:v>
                </c:pt>
                <c:pt idx="347">
                  <c:v>-2.4983200000000001E-7</c:v>
                </c:pt>
                <c:pt idx="348">
                  <c:v>-2.7691899999999999E-7</c:v>
                </c:pt>
                <c:pt idx="349">
                  <c:v>-3.0704799999999998E-7</c:v>
                </c:pt>
                <c:pt idx="350">
                  <c:v>-3.3440999999999999E-7</c:v>
                </c:pt>
                <c:pt idx="351">
                  <c:v>-3.6349700000000002E-7</c:v>
                </c:pt>
                <c:pt idx="352">
                  <c:v>-3.9114300000000002E-7</c:v>
                </c:pt>
                <c:pt idx="353">
                  <c:v>-4.2652199999999999E-7</c:v>
                </c:pt>
                <c:pt idx="354">
                  <c:v>-4.5571E-7</c:v>
                </c:pt>
                <c:pt idx="355">
                  <c:v>-4.8698899999999997E-7</c:v>
                </c:pt>
                <c:pt idx="356">
                  <c:v>-5.2019399999999995E-7</c:v>
                </c:pt>
                <c:pt idx="357">
                  <c:v>-5.4712199999999999E-7</c:v>
                </c:pt>
                <c:pt idx="358">
                  <c:v>-5.7495900000000003E-7</c:v>
                </c:pt>
                <c:pt idx="359">
                  <c:v>-6.0618900000000003E-7</c:v>
                </c:pt>
                <c:pt idx="360">
                  <c:v>-6.27683E-7</c:v>
                </c:pt>
                <c:pt idx="361">
                  <c:v>-6.5267000000000003E-7</c:v>
                </c:pt>
                <c:pt idx="362">
                  <c:v>-6.7077199999999997E-7</c:v>
                </c:pt>
                <c:pt idx="363">
                  <c:v>-6.8298199999999999E-7</c:v>
                </c:pt>
                <c:pt idx="364">
                  <c:v>-6.9312500000000003E-7</c:v>
                </c:pt>
                <c:pt idx="365">
                  <c:v>-6.9712600000000004E-7</c:v>
                </c:pt>
                <c:pt idx="366">
                  <c:v>-7.0295200000000003E-7</c:v>
                </c:pt>
                <c:pt idx="367">
                  <c:v>-7.0040999999999996E-7</c:v>
                </c:pt>
                <c:pt idx="368">
                  <c:v>-6.8858300000000002E-7</c:v>
                </c:pt>
                <c:pt idx="369">
                  <c:v>-6.79649E-7</c:v>
                </c:pt>
                <c:pt idx="370">
                  <c:v>-6.5928700000000005E-7</c:v>
                </c:pt>
                <c:pt idx="371">
                  <c:v>-6.3704300000000002E-7</c:v>
                </c:pt>
                <c:pt idx="372">
                  <c:v>-6.1428099999999999E-7</c:v>
                </c:pt>
                <c:pt idx="373">
                  <c:v>-5.8691900000000004E-7</c:v>
                </c:pt>
                <c:pt idx="374">
                  <c:v>-5.6309900000000003E-7</c:v>
                </c:pt>
                <c:pt idx="375">
                  <c:v>-5.3197799999999997E-7</c:v>
                </c:pt>
                <c:pt idx="376">
                  <c:v>-5.0457499999999995E-7</c:v>
                </c:pt>
                <c:pt idx="377">
                  <c:v>-4.7592900000000003E-7</c:v>
                </c:pt>
                <c:pt idx="378">
                  <c:v>-4.53309E-7</c:v>
                </c:pt>
                <c:pt idx="379">
                  <c:v>-4.28964E-7</c:v>
                </c:pt>
                <c:pt idx="380">
                  <c:v>-4.0439399999999999E-7</c:v>
                </c:pt>
                <c:pt idx="381">
                  <c:v>-3.85517E-7</c:v>
                </c:pt>
                <c:pt idx="382">
                  <c:v>-3.6867300000000001E-7</c:v>
                </c:pt>
                <c:pt idx="383">
                  <c:v>-3.5210399999999999E-7</c:v>
                </c:pt>
                <c:pt idx="384">
                  <c:v>-3.35893E-7</c:v>
                </c:pt>
                <c:pt idx="385">
                  <c:v>-3.2275E-7</c:v>
                </c:pt>
                <c:pt idx="386">
                  <c:v>-3.1019800000000001E-7</c:v>
                </c:pt>
                <c:pt idx="387">
                  <c:v>-2.9932200000000001E-7</c:v>
                </c:pt>
                <c:pt idx="388">
                  <c:v>-2.9227899999999999E-7</c:v>
                </c:pt>
                <c:pt idx="389">
                  <c:v>-2.80778E-7</c:v>
                </c:pt>
                <c:pt idx="390">
                  <c:v>-2.7299299999999999E-7</c:v>
                </c:pt>
                <c:pt idx="391">
                  <c:v>-2.65042E-7</c:v>
                </c:pt>
                <c:pt idx="392">
                  <c:v>-2.6189199999999997E-7</c:v>
                </c:pt>
                <c:pt idx="393">
                  <c:v>-2.5446600000000002E-7</c:v>
                </c:pt>
                <c:pt idx="394">
                  <c:v>-2.4451400000000001E-7</c:v>
                </c:pt>
                <c:pt idx="395">
                  <c:v>-2.4206399999999999E-7</c:v>
                </c:pt>
                <c:pt idx="396">
                  <c:v>-2.3939700000000001E-7</c:v>
                </c:pt>
                <c:pt idx="397">
                  <c:v>-2.2885399999999999E-7</c:v>
                </c:pt>
                <c:pt idx="398">
                  <c:v>-2.3002099999999999E-7</c:v>
                </c:pt>
                <c:pt idx="399">
                  <c:v>-2.2298600000000001E-7</c:v>
                </c:pt>
                <c:pt idx="400">
                  <c:v>-2.22186E-7</c:v>
                </c:pt>
                <c:pt idx="401">
                  <c:v>-2.2114400000000001E-7</c:v>
                </c:pt>
                <c:pt idx="402">
                  <c:v>-2.18827E-7</c:v>
                </c:pt>
                <c:pt idx="403">
                  <c:v>-2.17961E-7</c:v>
                </c:pt>
                <c:pt idx="404">
                  <c:v>-2.11076E-7</c:v>
                </c:pt>
                <c:pt idx="405">
                  <c:v>-2.1089300000000001E-7</c:v>
                </c:pt>
                <c:pt idx="406">
                  <c:v>-2.0821799999999999E-7</c:v>
                </c:pt>
                <c:pt idx="407">
                  <c:v>-2.0576699999999999E-7</c:v>
                </c:pt>
                <c:pt idx="408">
                  <c:v>-2.0398400000000001E-7</c:v>
                </c:pt>
                <c:pt idx="409">
                  <c:v>-2.0312499999999999E-7</c:v>
                </c:pt>
                <c:pt idx="410">
                  <c:v>-1.98958E-7</c:v>
                </c:pt>
                <c:pt idx="411">
                  <c:v>-1.9983299999999999E-7</c:v>
                </c:pt>
                <c:pt idx="412">
                  <c:v>-1.97116E-7</c:v>
                </c:pt>
                <c:pt idx="413">
                  <c:v>-1.9888299999999999E-7</c:v>
                </c:pt>
                <c:pt idx="414">
                  <c:v>-1.9639900000000001E-7</c:v>
                </c:pt>
                <c:pt idx="415">
                  <c:v>-1.92816E-7</c:v>
                </c:pt>
                <c:pt idx="416">
                  <c:v>-1.9388199999999999E-7</c:v>
                </c:pt>
                <c:pt idx="417">
                  <c:v>-1.9358199999999999E-7</c:v>
                </c:pt>
                <c:pt idx="418">
                  <c:v>-1.92982E-7</c:v>
                </c:pt>
                <c:pt idx="419">
                  <c:v>-1.9170700000000001E-7</c:v>
                </c:pt>
                <c:pt idx="420">
                  <c:v>-1.88173E-7</c:v>
                </c:pt>
                <c:pt idx="421">
                  <c:v>-1.9304099999999999E-7</c:v>
                </c:pt>
                <c:pt idx="422">
                  <c:v>-1.8561500000000001E-7</c:v>
                </c:pt>
                <c:pt idx="423">
                  <c:v>-1.8816499999999999E-7</c:v>
                </c:pt>
                <c:pt idx="424">
                  <c:v>-1.9110699999999999E-7</c:v>
                </c:pt>
                <c:pt idx="425">
                  <c:v>-1.8643999999999999E-7</c:v>
                </c:pt>
                <c:pt idx="426">
                  <c:v>-1.8850700000000001E-7</c:v>
                </c:pt>
                <c:pt idx="427">
                  <c:v>-1.87448E-7</c:v>
                </c:pt>
                <c:pt idx="428">
                  <c:v>-1.8571499999999999E-7</c:v>
                </c:pt>
                <c:pt idx="429">
                  <c:v>-1.8860699999999999E-7</c:v>
                </c:pt>
                <c:pt idx="430">
                  <c:v>-1.83339E-7</c:v>
                </c:pt>
                <c:pt idx="431">
                  <c:v>-1.8883200000000001E-7</c:v>
                </c:pt>
                <c:pt idx="432">
                  <c:v>-1.84439E-7</c:v>
                </c:pt>
                <c:pt idx="433">
                  <c:v>-1.85023E-7</c:v>
                </c:pt>
                <c:pt idx="434">
                  <c:v>-1.8809000000000001E-7</c:v>
                </c:pt>
                <c:pt idx="435">
                  <c:v>-1.83298E-7</c:v>
                </c:pt>
                <c:pt idx="436">
                  <c:v>-1.85748E-7</c:v>
                </c:pt>
                <c:pt idx="437">
                  <c:v>-1.8513099999999999E-7</c:v>
                </c:pt>
                <c:pt idx="438">
                  <c:v>-1.83273E-7</c:v>
                </c:pt>
                <c:pt idx="439">
                  <c:v>-1.8741499999999999E-7</c:v>
                </c:pt>
                <c:pt idx="440">
                  <c:v>-1.8414799999999999E-7</c:v>
                </c:pt>
                <c:pt idx="441">
                  <c:v>-1.87448E-7</c:v>
                </c:pt>
                <c:pt idx="442">
                  <c:v>-1.84648E-7</c:v>
                </c:pt>
                <c:pt idx="443">
                  <c:v>-1.8290600000000001E-7</c:v>
                </c:pt>
                <c:pt idx="444">
                  <c:v>-1.86815E-7</c:v>
                </c:pt>
                <c:pt idx="445">
                  <c:v>-1.85065E-7</c:v>
                </c:pt>
                <c:pt idx="446">
                  <c:v>-1.8356399999999999E-7</c:v>
                </c:pt>
                <c:pt idx="447">
                  <c:v>-1.8720599999999999E-7</c:v>
                </c:pt>
                <c:pt idx="448">
                  <c:v>-1.81964E-7</c:v>
                </c:pt>
                <c:pt idx="449">
                  <c:v>-1.8748200000000001E-7</c:v>
                </c:pt>
                <c:pt idx="450">
                  <c:v>-1.9017399999999999E-7</c:v>
                </c:pt>
                <c:pt idx="451">
                  <c:v>-1.8828199999999999E-7</c:v>
                </c:pt>
                <c:pt idx="452">
                  <c:v>-1.8988999999999999E-7</c:v>
                </c:pt>
                <c:pt idx="453">
                  <c:v>-1.8634000000000001E-7</c:v>
                </c:pt>
                <c:pt idx="454">
                  <c:v>-1.8739799999999999E-7</c:v>
                </c:pt>
                <c:pt idx="455">
                  <c:v>-1.89973E-7</c:v>
                </c:pt>
                <c:pt idx="456">
                  <c:v>-1.8643100000000001E-7</c:v>
                </c:pt>
                <c:pt idx="457">
                  <c:v>-1.9069E-7</c:v>
                </c:pt>
                <c:pt idx="458">
                  <c:v>-1.88757E-7</c:v>
                </c:pt>
                <c:pt idx="459">
                  <c:v>-1.8724E-7</c:v>
                </c:pt>
                <c:pt idx="460">
                  <c:v>-1.9079899999999999E-7</c:v>
                </c:pt>
                <c:pt idx="461">
                  <c:v>-1.8965699999999999E-7</c:v>
                </c:pt>
                <c:pt idx="462">
                  <c:v>-1.86798E-7</c:v>
                </c:pt>
                <c:pt idx="463">
                  <c:v>-1.89948E-7</c:v>
                </c:pt>
                <c:pt idx="464">
                  <c:v>-1.93124E-7</c:v>
                </c:pt>
                <c:pt idx="465">
                  <c:v>-1.9327399999999999E-7</c:v>
                </c:pt>
                <c:pt idx="466">
                  <c:v>-1.9299899999999999E-7</c:v>
                </c:pt>
                <c:pt idx="467">
                  <c:v>-1.9105699999999999E-7</c:v>
                </c:pt>
                <c:pt idx="468">
                  <c:v>-1.9318199999999999E-7</c:v>
                </c:pt>
                <c:pt idx="469">
                  <c:v>-1.9280699999999999E-7</c:v>
                </c:pt>
                <c:pt idx="470">
                  <c:v>-1.9218199999999999E-7</c:v>
                </c:pt>
                <c:pt idx="471">
                  <c:v>-1.95199E-7</c:v>
                </c:pt>
                <c:pt idx="472">
                  <c:v>-1.9340700000000001E-7</c:v>
                </c:pt>
                <c:pt idx="473">
                  <c:v>-1.9754100000000001E-7</c:v>
                </c:pt>
                <c:pt idx="474">
                  <c:v>-1.9576600000000001E-7</c:v>
                </c:pt>
                <c:pt idx="475">
                  <c:v>-1.94682E-7</c:v>
                </c:pt>
                <c:pt idx="476">
                  <c:v>-1.98791E-7</c:v>
                </c:pt>
                <c:pt idx="477">
                  <c:v>-1.97066E-7</c:v>
                </c:pt>
                <c:pt idx="478">
                  <c:v>-1.97533E-7</c:v>
                </c:pt>
                <c:pt idx="479">
                  <c:v>-2.0036700000000001E-7</c:v>
                </c:pt>
                <c:pt idx="480">
                  <c:v>-1.9766599999999999E-7</c:v>
                </c:pt>
                <c:pt idx="481">
                  <c:v>-2.00658E-7</c:v>
                </c:pt>
                <c:pt idx="482">
                  <c:v>-1.9850799999999999E-7</c:v>
                </c:pt>
                <c:pt idx="483">
                  <c:v>-1.99425E-7</c:v>
                </c:pt>
                <c:pt idx="484">
                  <c:v>-2.0025799999999999E-7</c:v>
                </c:pt>
                <c:pt idx="485">
                  <c:v>-2.00658E-7</c:v>
                </c:pt>
                <c:pt idx="486">
                  <c:v>-2.0477600000000001E-7</c:v>
                </c:pt>
                <c:pt idx="487">
                  <c:v>-2.02058E-7</c:v>
                </c:pt>
                <c:pt idx="488">
                  <c:v>-2.0372500000000001E-7</c:v>
                </c:pt>
                <c:pt idx="489">
                  <c:v>-2.03692E-7</c:v>
                </c:pt>
                <c:pt idx="490">
                  <c:v>-2.0377500000000001E-7</c:v>
                </c:pt>
                <c:pt idx="491">
                  <c:v>-2.0501699999999999E-7</c:v>
                </c:pt>
                <c:pt idx="492">
                  <c:v>-2.06826E-7</c:v>
                </c:pt>
                <c:pt idx="493">
                  <c:v>-2.06734E-7</c:v>
                </c:pt>
                <c:pt idx="494">
                  <c:v>-2.0575900000000001E-7</c:v>
                </c:pt>
                <c:pt idx="495">
                  <c:v>-2.0618399999999999E-7</c:v>
                </c:pt>
                <c:pt idx="496">
                  <c:v>-2.0550899999999999E-7</c:v>
                </c:pt>
                <c:pt idx="497">
                  <c:v>-2.07668E-7</c:v>
                </c:pt>
                <c:pt idx="498">
                  <c:v>-2.0662599999999999E-7</c:v>
                </c:pt>
                <c:pt idx="499">
                  <c:v>-2.09276E-7</c:v>
                </c:pt>
                <c:pt idx="500">
                  <c:v>-2.1052599999999999E-7</c:v>
                </c:pt>
                <c:pt idx="501">
                  <c:v>-2.1255999999999999E-7</c:v>
                </c:pt>
                <c:pt idx="502">
                  <c:v>-2.1235199999999999E-7</c:v>
                </c:pt>
                <c:pt idx="503">
                  <c:v>-2.14035E-7</c:v>
                </c:pt>
                <c:pt idx="504">
                  <c:v>-2.1297699999999999E-7</c:v>
                </c:pt>
                <c:pt idx="505">
                  <c:v>-2.14485E-7</c:v>
                </c:pt>
                <c:pt idx="506">
                  <c:v>-2.15744E-7</c:v>
                </c:pt>
                <c:pt idx="507">
                  <c:v>-2.1393499999999999E-7</c:v>
                </c:pt>
                <c:pt idx="508">
                  <c:v>-2.1640200000000001E-7</c:v>
                </c:pt>
                <c:pt idx="509">
                  <c:v>-2.1458500000000001E-7</c:v>
                </c:pt>
                <c:pt idx="510">
                  <c:v>-2.1617699999999999E-7</c:v>
                </c:pt>
                <c:pt idx="511">
                  <c:v>-2.20644E-7</c:v>
                </c:pt>
                <c:pt idx="512">
                  <c:v>-2.1643499999999999E-7</c:v>
                </c:pt>
                <c:pt idx="513">
                  <c:v>-2.1944399999999999E-7</c:v>
                </c:pt>
                <c:pt idx="514">
                  <c:v>-2.18477E-7</c:v>
                </c:pt>
                <c:pt idx="515">
                  <c:v>-2.1932799999999999E-7</c:v>
                </c:pt>
                <c:pt idx="516">
                  <c:v>-2.20786E-7</c:v>
                </c:pt>
                <c:pt idx="517">
                  <c:v>-2.2182000000000001E-7</c:v>
                </c:pt>
                <c:pt idx="518">
                  <c:v>-2.2287000000000001E-7</c:v>
                </c:pt>
                <c:pt idx="519">
                  <c:v>-2.22303E-7</c:v>
                </c:pt>
                <c:pt idx="520">
                  <c:v>-2.2135300000000001E-7</c:v>
                </c:pt>
                <c:pt idx="521">
                  <c:v>-2.2521199999999999E-7</c:v>
                </c:pt>
                <c:pt idx="522">
                  <c:v>-2.2346099999999999E-7</c:v>
                </c:pt>
                <c:pt idx="523">
                  <c:v>-2.25128E-7</c:v>
                </c:pt>
                <c:pt idx="524">
                  <c:v>-2.2555300000000001E-7</c:v>
                </c:pt>
                <c:pt idx="525">
                  <c:v>-2.2562799999999999E-7</c:v>
                </c:pt>
                <c:pt idx="526">
                  <c:v>-2.2802E-7</c:v>
                </c:pt>
                <c:pt idx="527">
                  <c:v>-2.29446E-7</c:v>
                </c:pt>
                <c:pt idx="528">
                  <c:v>-2.29654E-7</c:v>
                </c:pt>
                <c:pt idx="529">
                  <c:v>-2.3048699999999999E-7</c:v>
                </c:pt>
                <c:pt idx="530">
                  <c:v>-2.30146E-7</c:v>
                </c:pt>
                <c:pt idx="531">
                  <c:v>-2.30004E-7</c:v>
                </c:pt>
                <c:pt idx="532">
                  <c:v>-2.30521E-7</c:v>
                </c:pt>
                <c:pt idx="533">
                  <c:v>-2.30404E-7</c:v>
                </c:pt>
                <c:pt idx="534">
                  <c:v>-2.3388E-7</c:v>
                </c:pt>
                <c:pt idx="535">
                  <c:v>-2.3107099999999999E-7</c:v>
                </c:pt>
                <c:pt idx="536">
                  <c:v>-2.3739699999999999E-7</c:v>
                </c:pt>
                <c:pt idx="537">
                  <c:v>-2.3489599999999999E-7</c:v>
                </c:pt>
                <c:pt idx="538">
                  <c:v>-2.3127899999999999E-7</c:v>
                </c:pt>
                <c:pt idx="539">
                  <c:v>-2.37455E-7</c:v>
                </c:pt>
                <c:pt idx="540">
                  <c:v>-2.35371E-7</c:v>
                </c:pt>
                <c:pt idx="541">
                  <c:v>-2.4131399999999999E-7</c:v>
                </c:pt>
                <c:pt idx="542">
                  <c:v>-2.3965499999999998E-7</c:v>
                </c:pt>
                <c:pt idx="543">
                  <c:v>-2.3883900000000001E-7</c:v>
                </c:pt>
                <c:pt idx="544">
                  <c:v>-2.42164E-7</c:v>
                </c:pt>
                <c:pt idx="545">
                  <c:v>-2.41322E-7</c:v>
                </c:pt>
                <c:pt idx="546">
                  <c:v>-2.4039699999999998E-7</c:v>
                </c:pt>
                <c:pt idx="547">
                  <c:v>-2.4613100000000002E-7</c:v>
                </c:pt>
                <c:pt idx="548">
                  <c:v>-2.4367299999999999E-7</c:v>
                </c:pt>
                <c:pt idx="549">
                  <c:v>-2.4394800000000001E-7</c:v>
                </c:pt>
                <c:pt idx="550">
                  <c:v>-2.43664E-7</c:v>
                </c:pt>
                <c:pt idx="551">
                  <c:v>-2.4625599999999998E-7</c:v>
                </c:pt>
                <c:pt idx="552">
                  <c:v>-2.45273E-7</c:v>
                </c:pt>
                <c:pt idx="553">
                  <c:v>-2.4948999999999999E-7</c:v>
                </c:pt>
                <c:pt idx="554">
                  <c:v>-2.4918200000000001E-7</c:v>
                </c:pt>
                <c:pt idx="555">
                  <c:v>-2.5109000000000001E-7</c:v>
                </c:pt>
                <c:pt idx="556">
                  <c:v>-2.4894E-7</c:v>
                </c:pt>
                <c:pt idx="557">
                  <c:v>-2.5235699999999999E-7</c:v>
                </c:pt>
                <c:pt idx="558">
                  <c:v>-2.51782E-7</c:v>
                </c:pt>
                <c:pt idx="559">
                  <c:v>-2.5454899999999999E-7</c:v>
                </c:pt>
                <c:pt idx="560">
                  <c:v>-2.5489900000000001E-7</c:v>
                </c:pt>
                <c:pt idx="561">
                  <c:v>-2.5493200000000002E-7</c:v>
                </c:pt>
                <c:pt idx="562">
                  <c:v>-2.5529099999999998E-7</c:v>
                </c:pt>
                <c:pt idx="563">
                  <c:v>-2.58274E-7</c:v>
                </c:pt>
                <c:pt idx="564">
                  <c:v>-2.5881599999999998E-7</c:v>
                </c:pt>
                <c:pt idx="565">
                  <c:v>-2.5729100000000002E-7</c:v>
                </c:pt>
                <c:pt idx="566">
                  <c:v>-2.6136699999999999E-7</c:v>
                </c:pt>
                <c:pt idx="567">
                  <c:v>-2.5858300000000001E-7</c:v>
                </c:pt>
                <c:pt idx="568">
                  <c:v>-2.6080800000000002E-7</c:v>
                </c:pt>
                <c:pt idx="569">
                  <c:v>-2.59975E-7</c:v>
                </c:pt>
                <c:pt idx="570">
                  <c:v>-2.6311700000000001E-7</c:v>
                </c:pt>
                <c:pt idx="571">
                  <c:v>-2.64925E-7</c:v>
                </c:pt>
                <c:pt idx="572">
                  <c:v>-2.6611700000000003E-7</c:v>
                </c:pt>
                <c:pt idx="573">
                  <c:v>-2.6820900000000002E-7</c:v>
                </c:pt>
                <c:pt idx="574">
                  <c:v>-2.6432500000000001E-7</c:v>
                </c:pt>
                <c:pt idx="575">
                  <c:v>-2.6928399999999999E-7</c:v>
                </c:pt>
                <c:pt idx="576">
                  <c:v>-2.7078500000000003E-7</c:v>
                </c:pt>
                <c:pt idx="577">
                  <c:v>-2.6994300000000002E-7</c:v>
                </c:pt>
                <c:pt idx="578">
                  <c:v>-2.7302699999999997E-7</c:v>
                </c:pt>
                <c:pt idx="579">
                  <c:v>-2.7471E-7</c:v>
                </c:pt>
                <c:pt idx="580">
                  <c:v>-2.7320199999999999E-7</c:v>
                </c:pt>
                <c:pt idx="581">
                  <c:v>-2.7758500000000001E-7</c:v>
                </c:pt>
                <c:pt idx="582">
                  <c:v>-2.74727E-7</c:v>
                </c:pt>
                <c:pt idx="583">
                  <c:v>-2.7867699999999997E-7</c:v>
                </c:pt>
                <c:pt idx="584">
                  <c:v>-2.7735199999999998E-7</c:v>
                </c:pt>
                <c:pt idx="585">
                  <c:v>-2.7958600000000003E-7</c:v>
                </c:pt>
                <c:pt idx="586">
                  <c:v>-2.8011100000000001E-7</c:v>
                </c:pt>
                <c:pt idx="587">
                  <c:v>-2.8319500000000002E-7</c:v>
                </c:pt>
                <c:pt idx="588">
                  <c:v>-2.8405299999999998E-7</c:v>
                </c:pt>
                <c:pt idx="589">
                  <c:v>-2.8512800000000001E-7</c:v>
                </c:pt>
                <c:pt idx="590">
                  <c:v>-2.8523599999999997E-7</c:v>
                </c:pt>
                <c:pt idx="591">
                  <c:v>-2.84111E-7</c:v>
                </c:pt>
                <c:pt idx="592">
                  <c:v>-2.8998699999999999E-7</c:v>
                </c:pt>
                <c:pt idx="593">
                  <c:v>-2.8944500000000001E-7</c:v>
                </c:pt>
                <c:pt idx="594">
                  <c:v>-2.9288800000000002E-7</c:v>
                </c:pt>
                <c:pt idx="595">
                  <c:v>-2.9035400000000001E-7</c:v>
                </c:pt>
                <c:pt idx="596">
                  <c:v>-2.9449599999999999E-7</c:v>
                </c:pt>
                <c:pt idx="597">
                  <c:v>-2.9362899999999999E-7</c:v>
                </c:pt>
                <c:pt idx="598">
                  <c:v>-2.9462900000000001E-7</c:v>
                </c:pt>
                <c:pt idx="599">
                  <c:v>-3.0025499999999998E-7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1-ABF6-4AF8-B257-3B42D929D8C2}"/>
            </c:ext>
          </c:extLst>
        </c:ser>
        <c:ser>
          <c:idx val="2"/>
          <c:order val="2"/>
          <c:tx>
            <c:strRef>
              <c:f>'[180613 CAT AA in NaOH GCE Mod NiO2 (1).xlsx]ALA'!$D$1</c:f>
              <c:strCache>
                <c:ptCount val="1"/>
                <c:pt idx="0">
                  <c:v>100 µM</c:v>
                </c:pt>
              </c:strCache>
            </c:strRef>
          </c:tx>
          <c:spPr>
            <a:ln w="19050" cap="rnd">
              <a:solidFill>
                <a:schemeClr val="accent3"/>
              </a:solidFill>
              <a:round/>
            </a:ln>
            <a:effectLst/>
          </c:spPr>
          <c:marker>
            <c:symbol val="none"/>
          </c:marker>
          <c:xVal>
            <c:numRef>
              <c:f>'[180613 CAT AA in NaOH GCE Mod NiO2 (1).xlsx]ALA'!$A$2:$A$602</c:f>
              <c:numCache>
                <c:formatCode>0.00E+00</c:formatCode>
                <c:ptCount val="601"/>
                <c:pt idx="0">
                  <c:v>3.09611E-4</c:v>
                </c:pt>
                <c:pt idx="1">
                  <c:v>2.31504E-3</c:v>
                </c:pt>
                <c:pt idx="2">
                  <c:v>4.3329500000000003E-3</c:v>
                </c:pt>
                <c:pt idx="3">
                  <c:v>6.3387900000000004E-3</c:v>
                </c:pt>
                <c:pt idx="4">
                  <c:v>8.3421199999999997E-3</c:v>
                </c:pt>
                <c:pt idx="5">
                  <c:v>1.0312099999999999E-2</c:v>
                </c:pt>
                <c:pt idx="6">
                  <c:v>1.23109E-2</c:v>
                </c:pt>
                <c:pt idx="7">
                  <c:v>1.43313E-2</c:v>
                </c:pt>
                <c:pt idx="8">
                  <c:v>1.63663E-2</c:v>
                </c:pt>
                <c:pt idx="9">
                  <c:v>1.83188E-2</c:v>
                </c:pt>
                <c:pt idx="10">
                  <c:v>2.0369999999999999E-2</c:v>
                </c:pt>
                <c:pt idx="11">
                  <c:v>2.23684E-2</c:v>
                </c:pt>
                <c:pt idx="12">
                  <c:v>2.4353799999999998E-2</c:v>
                </c:pt>
                <c:pt idx="13">
                  <c:v>2.6342999999999998E-2</c:v>
                </c:pt>
                <c:pt idx="14">
                  <c:v>2.8379600000000001E-2</c:v>
                </c:pt>
                <c:pt idx="15">
                  <c:v>3.0364200000000001E-2</c:v>
                </c:pt>
                <c:pt idx="16">
                  <c:v>3.2363400000000001E-2</c:v>
                </c:pt>
                <c:pt idx="17">
                  <c:v>3.4349200000000003E-2</c:v>
                </c:pt>
                <c:pt idx="18">
                  <c:v>3.6343399999999998E-2</c:v>
                </c:pt>
                <c:pt idx="19">
                  <c:v>3.8343799999999997E-2</c:v>
                </c:pt>
                <c:pt idx="20">
                  <c:v>4.0400899999999997E-2</c:v>
                </c:pt>
                <c:pt idx="21">
                  <c:v>4.2364199999999998E-2</c:v>
                </c:pt>
                <c:pt idx="22">
                  <c:v>4.4363E-2</c:v>
                </c:pt>
                <c:pt idx="23">
                  <c:v>4.6345900000000002E-2</c:v>
                </c:pt>
                <c:pt idx="24">
                  <c:v>4.8367500000000001E-2</c:v>
                </c:pt>
                <c:pt idx="25">
                  <c:v>5.0326299999999997E-2</c:v>
                </c:pt>
                <c:pt idx="26">
                  <c:v>5.2338000000000003E-2</c:v>
                </c:pt>
                <c:pt idx="27">
                  <c:v>5.4377099999999998E-2</c:v>
                </c:pt>
                <c:pt idx="28">
                  <c:v>5.6339599999999997E-2</c:v>
                </c:pt>
                <c:pt idx="29">
                  <c:v>5.83288E-2</c:v>
                </c:pt>
                <c:pt idx="30">
                  <c:v>6.0334600000000002E-2</c:v>
                </c:pt>
                <c:pt idx="31">
                  <c:v>6.2325499999999999E-2</c:v>
                </c:pt>
                <c:pt idx="32">
                  <c:v>6.4394999999999994E-2</c:v>
                </c:pt>
                <c:pt idx="33">
                  <c:v>6.6322099999999995E-2</c:v>
                </c:pt>
                <c:pt idx="34">
                  <c:v>6.8356700000000006E-2</c:v>
                </c:pt>
                <c:pt idx="35">
                  <c:v>7.03434E-2</c:v>
                </c:pt>
                <c:pt idx="36">
                  <c:v>7.2357500000000005E-2</c:v>
                </c:pt>
                <c:pt idx="37">
                  <c:v>7.4328400000000003E-2</c:v>
                </c:pt>
                <c:pt idx="38">
                  <c:v>7.63234E-2</c:v>
                </c:pt>
                <c:pt idx="39">
                  <c:v>7.8347100000000003E-2</c:v>
                </c:pt>
                <c:pt idx="40">
                  <c:v>8.0370499999999997E-2</c:v>
                </c:pt>
                <c:pt idx="41">
                  <c:v>8.2323800000000003E-2</c:v>
                </c:pt>
                <c:pt idx="42">
                  <c:v>8.4327100000000002E-2</c:v>
                </c:pt>
                <c:pt idx="43">
                  <c:v>8.6347099999999996E-2</c:v>
                </c:pt>
                <c:pt idx="44">
                  <c:v>8.8324600000000003E-2</c:v>
                </c:pt>
                <c:pt idx="45">
                  <c:v>9.0332999999999997E-2</c:v>
                </c:pt>
                <c:pt idx="46">
                  <c:v>9.2335500000000001E-2</c:v>
                </c:pt>
                <c:pt idx="47">
                  <c:v>9.4315899999999994E-2</c:v>
                </c:pt>
                <c:pt idx="48">
                  <c:v>9.6348000000000003E-2</c:v>
                </c:pt>
                <c:pt idx="49">
                  <c:v>9.8312099999999999E-2</c:v>
                </c:pt>
                <c:pt idx="50">
                  <c:v>0.100325</c:v>
                </c:pt>
                <c:pt idx="51">
                  <c:v>0.10236099999999999</c:v>
                </c:pt>
                <c:pt idx="52">
                  <c:v>0.10435</c:v>
                </c:pt>
                <c:pt idx="53">
                  <c:v>0.106333</c:v>
                </c:pt>
                <c:pt idx="54">
                  <c:v>0.108309</c:v>
                </c:pt>
                <c:pt idx="55">
                  <c:v>0.11033</c:v>
                </c:pt>
                <c:pt idx="56">
                  <c:v>0.112328</c:v>
                </c:pt>
                <c:pt idx="57">
                  <c:v>0.114299</c:v>
                </c:pt>
                <c:pt idx="58">
                  <c:v>0.11632000000000001</c:v>
                </c:pt>
                <c:pt idx="59">
                  <c:v>0.11831800000000001</c:v>
                </c:pt>
                <c:pt idx="60">
                  <c:v>0.12033000000000001</c:v>
                </c:pt>
                <c:pt idx="61">
                  <c:v>0.122337</c:v>
                </c:pt>
                <c:pt idx="62">
                  <c:v>0.124322</c:v>
                </c:pt>
                <c:pt idx="63">
                  <c:v>0.12634400000000001</c:v>
                </c:pt>
                <c:pt idx="64">
                  <c:v>0.12834999999999999</c:v>
                </c:pt>
                <c:pt idx="65">
                  <c:v>0.13031999999999999</c:v>
                </c:pt>
                <c:pt idx="66">
                  <c:v>0.13232099999999999</c:v>
                </c:pt>
                <c:pt idx="67">
                  <c:v>0.13434099999999999</c:v>
                </c:pt>
                <c:pt idx="68">
                  <c:v>0.13633200000000001</c:v>
                </c:pt>
                <c:pt idx="69">
                  <c:v>0.13831299999999999</c:v>
                </c:pt>
                <c:pt idx="70">
                  <c:v>0.14030999999999999</c:v>
                </c:pt>
                <c:pt idx="71">
                  <c:v>0.14232500000000001</c:v>
                </c:pt>
                <c:pt idx="72">
                  <c:v>0.144348</c:v>
                </c:pt>
                <c:pt idx="73">
                  <c:v>0.14632200000000001</c:v>
                </c:pt>
                <c:pt idx="74">
                  <c:v>0.148311</c:v>
                </c:pt>
                <c:pt idx="75">
                  <c:v>0.15033299999999999</c:v>
                </c:pt>
                <c:pt idx="76">
                  <c:v>0.15232299999999999</c:v>
                </c:pt>
                <c:pt idx="77">
                  <c:v>0.15431400000000001</c:v>
                </c:pt>
                <c:pt idx="78">
                  <c:v>0.15631</c:v>
                </c:pt>
                <c:pt idx="79">
                  <c:v>0.15831500000000001</c:v>
                </c:pt>
                <c:pt idx="80">
                  <c:v>0.16031200000000001</c:v>
                </c:pt>
                <c:pt idx="81">
                  <c:v>0.16229399999999999</c:v>
                </c:pt>
                <c:pt idx="82">
                  <c:v>0.16428000000000001</c:v>
                </c:pt>
                <c:pt idx="83">
                  <c:v>0.16628299999999999</c:v>
                </c:pt>
                <c:pt idx="84">
                  <c:v>0.168325</c:v>
                </c:pt>
                <c:pt idx="85">
                  <c:v>0.17028599999999999</c:v>
                </c:pt>
                <c:pt idx="86">
                  <c:v>0.17227999999999999</c:v>
                </c:pt>
                <c:pt idx="87">
                  <c:v>0.174317</c:v>
                </c:pt>
                <c:pt idx="88">
                  <c:v>0.17632999999999999</c:v>
                </c:pt>
                <c:pt idx="89">
                  <c:v>0.178281</c:v>
                </c:pt>
                <c:pt idx="90">
                  <c:v>0.18029999999999999</c:v>
                </c:pt>
                <c:pt idx="91">
                  <c:v>0.18234400000000001</c:v>
                </c:pt>
                <c:pt idx="92">
                  <c:v>0.18431800000000001</c:v>
                </c:pt>
                <c:pt idx="93">
                  <c:v>0.18632499999999999</c:v>
                </c:pt>
                <c:pt idx="94">
                  <c:v>0.18828300000000001</c:v>
                </c:pt>
                <c:pt idx="95">
                  <c:v>0.19028100000000001</c:v>
                </c:pt>
                <c:pt idx="96">
                  <c:v>0.192353</c:v>
                </c:pt>
                <c:pt idx="97">
                  <c:v>0.194298</c:v>
                </c:pt>
                <c:pt idx="98">
                  <c:v>0.196271</c:v>
                </c:pt>
                <c:pt idx="99">
                  <c:v>0.198323</c:v>
                </c:pt>
                <c:pt idx="100">
                  <c:v>0.20032</c:v>
                </c:pt>
                <c:pt idx="101">
                  <c:v>0.20230300000000001</c:v>
                </c:pt>
                <c:pt idx="102">
                  <c:v>0.20427500000000001</c:v>
                </c:pt>
                <c:pt idx="103">
                  <c:v>0.206342</c:v>
                </c:pt>
                <c:pt idx="104">
                  <c:v>0.20835799999999999</c:v>
                </c:pt>
                <c:pt idx="105">
                  <c:v>0.21030299999999999</c:v>
                </c:pt>
                <c:pt idx="106">
                  <c:v>0.212315</c:v>
                </c:pt>
                <c:pt idx="107">
                  <c:v>0.21432699999999999</c:v>
                </c:pt>
                <c:pt idx="108">
                  <c:v>0.21631300000000001</c:v>
                </c:pt>
                <c:pt idx="109">
                  <c:v>0.21834400000000001</c:v>
                </c:pt>
                <c:pt idx="110">
                  <c:v>0.220301</c:v>
                </c:pt>
                <c:pt idx="111">
                  <c:v>0.22234799999999999</c:v>
                </c:pt>
                <c:pt idx="112">
                  <c:v>0.22436700000000001</c:v>
                </c:pt>
                <c:pt idx="113">
                  <c:v>0.22631499999999999</c:v>
                </c:pt>
                <c:pt idx="114">
                  <c:v>0.22831899999999999</c:v>
                </c:pt>
                <c:pt idx="115">
                  <c:v>0.23033699999999999</c:v>
                </c:pt>
                <c:pt idx="116">
                  <c:v>0.232379</c:v>
                </c:pt>
                <c:pt idx="117">
                  <c:v>0.234343</c:v>
                </c:pt>
                <c:pt idx="118">
                  <c:v>0.23632</c:v>
                </c:pt>
                <c:pt idx="119">
                  <c:v>0.23832200000000001</c:v>
                </c:pt>
                <c:pt idx="120">
                  <c:v>0.24032999999999999</c:v>
                </c:pt>
                <c:pt idx="121">
                  <c:v>0.242309</c:v>
                </c:pt>
                <c:pt idx="122">
                  <c:v>0.244315</c:v>
                </c:pt>
                <c:pt idx="123">
                  <c:v>0.24631</c:v>
                </c:pt>
                <c:pt idx="124">
                  <c:v>0.24832499999999999</c:v>
                </c:pt>
                <c:pt idx="125">
                  <c:v>0.25032599999999999</c:v>
                </c:pt>
                <c:pt idx="126">
                  <c:v>0.25233800000000001</c:v>
                </c:pt>
                <c:pt idx="127">
                  <c:v>0.25431799999999999</c:v>
                </c:pt>
                <c:pt idx="128">
                  <c:v>0.25632700000000003</c:v>
                </c:pt>
                <c:pt idx="129">
                  <c:v>0.258297</c:v>
                </c:pt>
                <c:pt idx="130">
                  <c:v>0.26028299999999999</c:v>
                </c:pt>
                <c:pt idx="131">
                  <c:v>0.26231900000000002</c:v>
                </c:pt>
                <c:pt idx="132">
                  <c:v>0.26430100000000001</c:v>
                </c:pt>
                <c:pt idx="133">
                  <c:v>0.26629199999999997</c:v>
                </c:pt>
                <c:pt idx="134">
                  <c:v>0.26827699999999999</c:v>
                </c:pt>
                <c:pt idx="135">
                  <c:v>0.27030199999999999</c:v>
                </c:pt>
                <c:pt idx="136">
                  <c:v>0.27230100000000002</c:v>
                </c:pt>
                <c:pt idx="137">
                  <c:v>0.27429999999999999</c:v>
                </c:pt>
                <c:pt idx="138">
                  <c:v>0.27627200000000002</c:v>
                </c:pt>
                <c:pt idx="139">
                  <c:v>0.27831800000000001</c:v>
                </c:pt>
                <c:pt idx="140">
                  <c:v>0.280302</c:v>
                </c:pt>
                <c:pt idx="141">
                  <c:v>0.282306</c:v>
                </c:pt>
                <c:pt idx="142">
                  <c:v>0.284302</c:v>
                </c:pt>
                <c:pt idx="143">
                  <c:v>0.28630499999999998</c:v>
                </c:pt>
                <c:pt idx="144">
                  <c:v>0.28831099999999998</c:v>
                </c:pt>
                <c:pt idx="145">
                  <c:v>0.29028999999999999</c:v>
                </c:pt>
                <c:pt idx="146">
                  <c:v>0.292263</c:v>
                </c:pt>
                <c:pt idx="147">
                  <c:v>0.29428199999999999</c:v>
                </c:pt>
                <c:pt idx="148">
                  <c:v>0.29631200000000002</c:v>
                </c:pt>
                <c:pt idx="149">
                  <c:v>0.29827500000000001</c:v>
                </c:pt>
                <c:pt idx="150">
                  <c:v>0.30024600000000001</c:v>
                </c:pt>
                <c:pt idx="151">
                  <c:v>0.30229800000000001</c:v>
                </c:pt>
                <c:pt idx="152">
                  <c:v>0.30431000000000002</c:v>
                </c:pt>
                <c:pt idx="153">
                  <c:v>0.306288</c:v>
                </c:pt>
                <c:pt idx="154">
                  <c:v>0.30826399999999998</c:v>
                </c:pt>
                <c:pt idx="155">
                  <c:v>0.310303</c:v>
                </c:pt>
                <c:pt idx="156">
                  <c:v>0.31229499999999999</c:v>
                </c:pt>
                <c:pt idx="157">
                  <c:v>0.31428</c:v>
                </c:pt>
                <c:pt idx="158">
                  <c:v>0.31626599999999999</c:v>
                </c:pt>
                <c:pt idx="159">
                  <c:v>0.31826700000000002</c:v>
                </c:pt>
                <c:pt idx="160">
                  <c:v>0.32031399999999999</c:v>
                </c:pt>
                <c:pt idx="161">
                  <c:v>0.32229200000000002</c:v>
                </c:pt>
                <c:pt idx="162">
                  <c:v>0.32424799999999998</c:v>
                </c:pt>
                <c:pt idx="163">
                  <c:v>0.32629000000000002</c:v>
                </c:pt>
                <c:pt idx="164">
                  <c:v>0.32829599999999998</c:v>
                </c:pt>
                <c:pt idx="165">
                  <c:v>0.33028999999999997</c:v>
                </c:pt>
                <c:pt idx="166">
                  <c:v>0.33224599999999999</c:v>
                </c:pt>
                <c:pt idx="167">
                  <c:v>0.33429300000000001</c:v>
                </c:pt>
                <c:pt idx="168">
                  <c:v>0.33629900000000001</c:v>
                </c:pt>
                <c:pt idx="169">
                  <c:v>0.33825899999999998</c:v>
                </c:pt>
                <c:pt idx="170">
                  <c:v>0.34024700000000002</c:v>
                </c:pt>
                <c:pt idx="171">
                  <c:v>0.342281</c:v>
                </c:pt>
                <c:pt idx="172">
                  <c:v>0.34426000000000001</c:v>
                </c:pt>
                <c:pt idx="173">
                  <c:v>0.34629199999999999</c:v>
                </c:pt>
                <c:pt idx="174">
                  <c:v>0.34823700000000002</c:v>
                </c:pt>
                <c:pt idx="175">
                  <c:v>0.35027599999999998</c:v>
                </c:pt>
                <c:pt idx="176">
                  <c:v>0.35229500000000002</c:v>
                </c:pt>
                <c:pt idx="177">
                  <c:v>0.35426999999999997</c:v>
                </c:pt>
                <c:pt idx="178">
                  <c:v>0.35624499999999998</c:v>
                </c:pt>
                <c:pt idx="179">
                  <c:v>0.35828500000000002</c:v>
                </c:pt>
                <c:pt idx="180">
                  <c:v>0.36027999999999999</c:v>
                </c:pt>
                <c:pt idx="181">
                  <c:v>0.36225600000000002</c:v>
                </c:pt>
                <c:pt idx="182">
                  <c:v>0.36423899999999998</c:v>
                </c:pt>
                <c:pt idx="183">
                  <c:v>0.36625000000000002</c:v>
                </c:pt>
                <c:pt idx="184">
                  <c:v>0.36824499999999999</c:v>
                </c:pt>
                <c:pt idx="185">
                  <c:v>0.37023099999999998</c:v>
                </c:pt>
                <c:pt idx="186">
                  <c:v>0.372201</c:v>
                </c:pt>
                <c:pt idx="187">
                  <c:v>0.37426900000000002</c:v>
                </c:pt>
                <c:pt idx="188">
                  <c:v>0.37625399999999998</c:v>
                </c:pt>
                <c:pt idx="189">
                  <c:v>0.37826799999999999</c:v>
                </c:pt>
                <c:pt idx="190">
                  <c:v>0.38021500000000003</c:v>
                </c:pt>
                <c:pt idx="191">
                  <c:v>0.38225999999999999</c:v>
                </c:pt>
                <c:pt idx="192">
                  <c:v>0.38426199999999999</c:v>
                </c:pt>
                <c:pt idx="193">
                  <c:v>0.386237</c:v>
                </c:pt>
                <c:pt idx="194">
                  <c:v>0.38822400000000001</c:v>
                </c:pt>
                <c:pt idx="195">
                  <c:v>0.39025700000000002</c:v>
                </c:pt>
                <c:pt idx="196">
                  <c:v>0.39224999999999999</c:v>
                </c:pt>
                <c:pt idx="197">
                  <c:v>0.39424100000000001</c:v>
                </c:pt>
                <c:pt idx="198">
                  <c:v>0.39622000000000002</c:v>
                </c:pt>
                <c:pt idx="199">
                  <c:v>0.39826800000000001</c:v>
                </c:pt>
                <c:pt idx="200">
                  <c:v>0.400258</c:v>
                </c:pt>
                <c:pt idx="201">
                  <c:v>0.402258</c:v>
                </c:pt>
                <c:pt idx="202">
                  <c:v>0.40422400000000003</c:v>
                </c:pt>
                <c:pt idx="203">
                  <c:v>0.406246</c:v>
                </c:pt>
                <c:pt idx="204">
                  <c:v>0.408248</c:v>
                </c:pt>
                <c:pt idx="205">
                  <c:v>0.41021800000000003</c:v>
                </c:pt>
                <c:pt idx="206">
                  <c:v>0.41215800000000002</c:v>
                </c:pt>
                <c:pt idx="207">
                  <c:v>0.41420800000000002</c:v>
                </c:pt>
                <c:pt idx="208">
                  <c:v>0.41620000000000001</c:v>
                </c:pt>
                <c:pt idx="209">
                  <c:v>0.41819899999999999</c:v>
                </c:pt>
                <c:pt idx="210">
                  <c:v>0.420178</c:v>
                </c:pt>
                <c:pt idx="211">
                  <c:v>0.422184</c:v>
                </c:pt>
                <c:pt idx="212">
                  <c:v>0.42418</c:v>
                </c:pt>
                <c:pt idx="213">
                  <c:v>0.42624600000000001</c:v>
                </c:pt>
                <c:pt idx="214">
                  <c:v>0.42815799999999998</c:v>
                </c:pt>
                <c:pt idx="215">
                  <c:v>0.430232</c:v>
                </c:pt>
                <c:pt idx="216">
                  <c:v>0.43223600000000001</c:v>
                </c:pt>
                <c:pt idx="217">
                  <c:v>0.43420300000000001</c:v>
                </c:pt>
                <c:pt idx="218">
                  <c:v>0.43615799999999999</c:v>
                </c:pt>
                <c:pt idx="219">
                  <c:v>0.43820300000000001</c:v>
                </c:pt>
                <c:pt idx="220">
                  <c:v>0.44021300000000002</c:v>
                </c:pt>
                <c:pt idx="221">
                  <c:v>0.44220799999999999</c:v>
                </c:pt>
                <c:pt idx="222">
                  <c:v>0.44416800000000001</c:v>
                </c:pt>
                <c:pt idx="223">
                  <c:v>0.44619700000000001</c:v>
                </c:pt>
                <c:pt idx="224">
                  <c:v>0.44823800000000003</c:v>
                </c:pt>
                <c:pt idx="225">
                  <c:v>0.45023400000000002</c:v>
                </c:pt>
                <c:pt idx="226">
                  <c:v>0.45218799999999998</c:v>
                </c:pt>
                <c:pt idx="227">
                  <c:v>0.45421299999999998</c:v>
                </c:pt>
                <c:pt idx="228">
                  <c:v>0.45621200000000001</c:v>
                </c:pt>
                <c:pt idx="229">
                  <c:v>0.45821499999999998</c:v>
                </c:pt>
                <c:pt idx="230">
                  <c:v>0.46014100000000002</c:v>
                </c:pt>
                <c:pt idx="231">
                  <c:v>0.46221400000000001</c:v>
                </c:pt>
                <c:pt idx="232">
                  <c:v>0.46420899999999998</c:v>
                </c:pt>
                <c:pt idx="233">
                  <c:v>0.46617900000000001</c:v>
                </c:pt>
                <c:pt idx="234">
                  <c:v>0.46816000000000002</c:v>
                </c:pt>
                <c:pt idx="235">
                  <c:v>0.47018399999999999</c:v>
                </c:pt>
                <c:pt idx="236">
                  <c:v>0.472165</c:v>
                </c:pt>
                <c:pt idx="237">
                  <c:v>0.47423500000000002</c:v>
                </c:pt>
                <c:pt idx="238">
                  <c:v>0.47611599999999998</c:v>
                </c:pt>
                <c:pt idx="239">
                  <c:v>0.47821200000000003</c:v>
                </c:pt>
                <c:pt idx="240">
                  <c:v>0.480209</c:v>
                </c:pt>
                <c:pt idx="241">
                  <c:v>0.48218699999999998</c:v>
                </c:pt>
                <c:pt idx="242">
                  <c:v>0.48413400000000001</c:v>
                </c:pt>
                <c:pt idx="243">
                  <c:v>0.48619200000000001</c:v>
                </c:pt>
                <c:pt idx="244">
                  <c:v>0.48821199999999998</c:v>
                </c:pt>
                <c:pt idx="245">
                  <c:v>0.49018699999999998</c:v>
                </c:pt>
                <c:pt idx="246">
                  <c:v>0.49213499999999999</c:v>
                </c:pt>
                <c:pt idx="247">
                  <c:v>0.49418000000000001</c:v>
                </c:pt>
                <c:pt idx="248">
                  <c:v>0.49616300000000002</c:v>
                </c:pt>
                <c:pt idx="249">
                  <c:v>0.49815799999999999</c:v>
                </c:pt>
                <c:pt idx="250">
                  <c:v>0.50013399999999997</c:v>
                </c:pt>
                <c:pt idx="251">
                  <c:v>0.50220900000000002</c:v>
                </c:pt>
                <c:pt idx="252">
                  <c:v>0.50412500000000005</c:v>
                </c:pt>
                <c:pt idx="253">
                  <c:v>0.50620500000000002</c:v>
                </c:pt>
                <c:pt idx="254">
                  <c:v>0.50809000000000004</c:v>
                </c:pt>
                <c:pt idx="255">
                  <c:v>0.51019300000000001</c:v>
                </c:pt>
                <c:pt idx="256">
                  <c:v>0.51216799999999996</c:v>
                </c:pt>
                <c:pt idx="257">
                  <c:v>0.51417299999999999</c:v>
                </c:pt>
                <c:pt idx="258">
                  <c:v>0.51611799999999997</c:v>
                </c:pt>
                <c:pt idx="259">
                  <c:v>0.51815500000000003</c:v>
                </c:pt>
                <c:pt idx="260">
                  <c:v>0.52015299999999998</c:v>
                </c:pt>
                <c:pt idx="261">
                  <c:v>0.52215</c:v>
                </c:pt>
                <c:pt idx="262">
                  <c:v>0.52412000000000003</c:v>
                </c:pt>
                <c:pt idx="263">
                  <c:v>0.52619499999999997</c:v>
                </c:pt>
                <c:pt idx="264">
                  <c:v>0.52807499999999996</c:v>
                </c:pt>
                <c:pt idx="265">
                  <c:v>0.53018699999999996</c:v>
                </c:pt>
                <c:pt idx="266">
                  <c:v>0.53212300000000001</c:v>
                </c:pt>
                <c:pt idx="267">
                  <c:v>0.53417300000000001</c:v>
                </c:pt>
                <c:pt idx="268">
                  <c:v>0.53615599999999997</c:v>
                </c:pt>
                <c:pt idx="269">
                  <c:v>0.53818500000000002</c:v>
                </c:pt>
                <c:pt idx="270">
                  <c:v>0.54009499999999999</c:v>
                </c:pt>
                <c:pt idx="271">
                  <c:v>0.54218299999999997</c:v>
                </c:pt>
                <c:pt idx="272">
                  <c:v>0.54414499999999999</c:v>
                </c:pt>
                <c:pt idx="273">
                  <c:v>0.54614799999999997</c:v>
                </c:pt>
                <c:pt idx="274">
                  <c:v>0.54812799999999995</c:v>
                </c:pt>
                <c:pt idx="275">
                  <c:v>0.55013800000000002</c:v>
                </c:pt>
                <c:pt idx="276">
                  <c:v>0.55207099999999998</c:v>
                </c:pt>
                <c:pt idx="277">
                  <c:v>0.55411699999999997</c:v>
                </c:pt>
                <c:pt idx="278">
                  <c:v>0.55609699999999995</c:v>
                </c:pt>
                <c:pt idx="279">
                  <c:v>0.55818400000000001</c:v>
                </c:pt>
                <c:pt idx="280">
                  <c:v>0.560168</c:v>
                </c:pt>
                <c:pt idx="281">
                  <c:v>0.56214600000000003</c:v>
                </c:pt>
                <c:pt idx="282">
                  <c:v>0.56407600000000002</c:v>
                </c:pt>
                <c:pt idx="283">
                  <c:v>0.56615700000000002</c:v>
                </c:pt>
                <c:pt idx="284">
                  <c:v>0.56813100000000005</c:v>
                </c:pt>
                <c:pt idx="285">
                  <c:v>0.57012600000000002</c:v>
                </c:pt>
                <c:pt idx="286">
                  <c:v>0.572098</c:v>
                </c:pt>
                <c:pt idx="287">
                  <c:v>0.57413499999999995</c:v>
                </c:pt>
                <c:pt idx="288">
                  <c:v>0.57609699999999997</c:v>
                </c:pt>
                <c:pt idx="289">
                  <c:v>0.57815799999999995</c:v>
                </c:pt>
                <c:pt idx="290">
                  <c:v>0.58008400000000004</c:v>
                </c:pt>
                <c:pt idx="291">
                  <c:v>0.58216800000000002</c:v>
                </c:pt>
                <c:pt idx="292">
                  <c:v>0.58413700000000002</c:v>
                </c:pt>
                <c:pt idx="293">
                  <c:v>0.58614900000000003</c:v>
                </c:pt>
                <c:pt idx="294">
                  <c:v>0.58807500000000001</c:v>
                </c:pt>
                <c:pt idx="295">
                  <c:v>0.59016000000000002</c:v>
                </c:pt>
                <c:pt idx="296">
                  <c:v>0.59215300000000004</c:v>
                </c:pt>
                <c:pt idx="297">
                  <c:v>0.59415099999999998</c:v>
                </c:pt>
                <c:pt idx="298">
                  <c:v>0.59609599999999996</c:v>
                </c:pt>
                <c:pt idx="299">
                  <c:v>0.59812399999999999</c:v>
                </c:pt>
                <c:pt idx="300">
                  <c:v>0.60011199999999998</c:v>
                </c:pt>
                <c:pt idx="301">
                  <c:v>0.59811800000000004</c:v>
                </c:pt>
                <c:pt idx="302">
                  <c:v>0.596109</c:v>
                </c:pt>
                <c:pt idx="303">
                  <c:v>0.59413000000000005</c:v>
                </c:pt>
                <c:pt idx="304">
                  <c:v>0.59213000000000005</c:v>
                </c:pt>
                <c:pt idx="305">
                  <c:v>0.59015099999999998</c:v>
                </c:pt>
                <c:pt idx="306">
                  <c:v>0.58808199999999999</c:v>
                </c:pt>
                <c:pt idx="307">
                  <c:v>0.58616000000000001</c:v>
                </c:pt>
                <c:pt idx="308">
                  <c:v>0.58411999999999997</c:v>
                </c:pt>
                <c:pt idx="309">
                  <c:v>0.582148</c:v>
                </c:pt>
                <c:pt idx="310">
                  <c:v>0.58010499999999998</c:v>
                </c:pt>
                <c:pt idx="311">
                  <c:v>0.57817300000000005</c:v>
                </c:pt>
                <c:pt idx="312">
                  <c:v>0.57611599999999996</c:v>
                </c:pt>
                <c:pt idx="313">
                  <c:v>0.57412200000000002</c:v>
                </c:pt>
                <c:pt idx="314">
                  <c:v>0.57209299999999996</c:v>
                </c:pt>
                <c:pt idx="315">
                  <c:v>0.57014699999999996</c:v>
                </c:pt>
                <c:pt idx="316">
                  <c:v>0.56815000000000004</c:v>
                </c:pt>
                <c:pt idx="317">
                  <c:v>0.56615000000000004</c:v>
                </c:pt>
                <c:pt idx="318">
                  <c:v>0.56407399999999996</c:v>
                </c:pt>
                <c:pt idx="319">
                  <c:v>0.56216100000000002</c:v>
                </c:pt>
                <c:pt idx="320">
                  <c:v>0.560195</c:v>
                </c:pt>
                <c:pt idx="321">
                  <c:v>0.55818299999999998</c:v>
                </c:pt>
                <c:pt idx="322">
                  <c:v>0.55609500000000001</c:v>
                </c:pt>
                <c:pt idx="323">
                  <c:v>0.55416500000000002</c:v>
                </c:pt>
                <c:pt idx="324">
                  <c:v>0.55218500000000004</c:v>
                </c:pt>
                <c:pt idx="325">
                  <c:v>0.55015999999999998</c:v>
                </c:pt>
                <c:pt idx="326">
                  <c:v>0.54811299999999996</c:v>
                </c:pt>
                <c:pt idx="327">
                  <c:v>0.54616299999999995</c:v>
                </c:pt>
                <c:pt idx="328">
                  <c:v>0.54417499999999996</c:v>
                </c:pt>
                <c:pt idx="329">
                  <c:v>0.54217400000000004</c:v>
                </c:pt>
                <c:pt idx="330">
                  <c:v>0.54012800000000005</c:v>
                </c:pt>
                <c:pt idx="331">
                  <c:v>0.53817999999999999</c:v>
                </c:pt>
                <c:pt idx="332">
                  <c:v>0.53616699999999995</c:v>
                </c:pt>
                <c:pt idx="333">
                  <c:v>0.53417599999999998</c:v>
                </c:pt>
                <c:pt idx="334">
                  <c:v>0.53208800000000001</c:v>
                </c:pt>
                <c:pt idx="335">
                  <c:v>0.53018600000000005</c:v>
                </c:pt>
                <c:pt idx="336">
                  <c:v>0.52810500000000005</c:v>
                </c:pt>
                <c:pt idx="337">
                  <c:v>0.52620999999999996</c:v>
                </c:pt>
                <c:pt idx="338">
                  <c:v>0.52413600000000005</c:v>
                </c:pt>
                <c:pt idx="339">
                  <c:v>0.52217100000000005</c:v>
                </c:pt>
                <c:pt idx="340">
                  <c:v>0.52013500000000001</c:v>
                </c:pt>
                <c:pt idx="341">
                  <c:v>0.51816300000000004</c:v>
                </c:pt>
                <c:pt idx="342">
                  <c:v>0.51611799999999997</c:v>
                </c:pt>
                <c:pt idx="343">
                  <c:v>0.51418399999999997</c:v>
                </c:pt>
                <c:pt idx="344">
                  <c:v>0.51217699999999999</c:v>
                </c:pt>
                <c:pt idx="345">
                  <c:v>0.51018799999999997</c:v>
                </c:pt>
                <c:pt idx="346">
                  <c:v>0.50809700000000002</c:v>
                </c:pt>
                <c:pt idx="347">
                  <c:v>0.50620500000000002</c:v>
                </c:pt>
                <c:pt idx="348">
                  <c:v>0.50411300000000003</c:v>
                </c:pt>
                <c:pt idx="349">
                  <c:v>0.50221800000000005</c:v>
                </c:pt>
                <c:pt idx="350">
                  <c:v>0.500085</c:v>
                </c:pt>
                <c:pt idx="351">
                  <c:v>0.49817099999999997</c:v>
                </c:pt>
                <c:pt idx="352">
                  <c:v>0.49615500000000001</c:v>
                </c:pt>
                <c:pt idx="353">
                  <c:v>0.49417899999999998</c:v>
                </c:pt>
                <c:pt idx="354">
                  <c:v>0.49211100000000002</c:v>
                </c:pt>
                <c:pt idx="355">
                  <c:v>0.49019400000000002</c:v>
                </c:pt>
                <c:pt idx="356">
                  <c:v>0.48820000000000002</c:v>
                </c:pt>
                <c:pt idx="357">
                  <c:v>0.48618499999999998</c:v>
                </c:pt>
                <c:pt idx="358">
                  <c:v>0.48411900000000002</c:v>
                </c:pt>
                <c:pt idx="359">
                  <c:v>0.48217900000000002</c:v>
                </c:pt>
                <c:pt idx="360">
                  <c:v>0.48019800000000001</c:v>
                </c:pt>
                <c:pt idx="361">
                  <c:v>0.47820699999999999</c:v>
                </c:pt>
                <c:pt idx="362">
                  <c:v>0.476107</c:v>
                </c:pt>
                <c:pt idx="363">
                  <c:v>0.47422999999999998</c:v>
                </c:pt>
                <c:pt idx="364">
                  <c:v>0.47215000000000001</c:v>
                </c:pt>
                <c:pt idx="365">
                  <c:v>0.47017799999999998</c:v>
                </c:pt>
                <c:pt idx="366">
                  <c:v>0.46814499999999998</c:v>
                </c:pt>
                <c:pt idx="367">
                  <c:v>0.46618999999999999</c:v>
                </c:pt>
                <c:pt idx="368">
                  <c:v>0.464202</c:v>
                </c:pt>
                <c:pt idx="369">
                  <c:v>0.46220800000000001</c:v>
                </c:pt>
                <c:pt idx="370">
                  <c:v>0.460146</c:v>
                </c:pt>
                <c:pt idx="371">
                  <c:v>0.45821299999999998</c:v>
                </c:pt>
                <c:pt idx="372">
                  <c:v>0.456208</c:v>
                </c:pt>
                <c:pt idx="373">
                  <c:v>0.45422600000000002</c:v>
                </c:pt>
                <c:pt idx="374">
                  <c:v>0.45215300000000003</c:v>
                </c:pt>
                <c:pt idx="375">
                  <c:v>0.45023000000000002</c:v>
                </c:pt>
                <c:pt idx="376">
                  <c:v>0.44823000000000002</c:v>
                </c:pt>
                <c:pt idx="377">
                  <c:v>0.44619799999999998</c:v>
                </c:pt>
                <c:pt idx="378">
                  <c:v>0.44416800000000001</c:v>
                </c:pt>
                <c:pt idx="379">
                  <c:v>0.44220399999999999</c:v>
                </c:pt>
                <c:pt idx="380">
                  <c:v>0.44020999999999999</c:v>
                </c:pt>
                <c:pt idx="381">
                  <c:v>0.43823400000000001</c:v>
                </c:pt>
                <c:pt idx="382">
                  <c:v>0.43615300000000001</c:v>
                </c:pt>
                <c:pt idx="383">
                  <c:v>0.43421100000000001</c:v>
                </c:pt>
                <c:pt idx="384">
                  <c:v>0.43223</c:v>
                </c:pt>
                <c:pt idx="385">
                  <c:v>0.43023699999999998</c:v>
                </c:pt>
                <c:pt idx="386">
                  <c:v>0.42814799999999997</c:v>
                </c:pt>
                <c:pt idx="387">
                  <c:v>0.42624600000000001</c:v>
                </c:pt>
                <c:pt idx="388">
                  <c:v>0.42414000000000002</c:v>
                </c:pt>
                <c:pt idx="389">
                  <c:v>0.42218899999999998</c:v>
                </c:pt>
                <c:pt idx="390">
                  <c:v>0.42017399999999999</c:v>
                </c:pt>
                <c:pt idx="391">
                  <c:v>0.41818699999999998</c:v>
                </c:pt>
                <c:pt idx="392">
                  <c:v>0.41619499999999998</c:v>
                </c:pt>
                <c:pt idx="393">
                  <c:v>0.41420800000000002</c:v>
                </c:pt>
                <c:pt idx="394">
                  <c:v>0.41214899999999999</c:v>
                </c:pt>
                <c:pt idx="395">
                  <c:v>0.41020699999999999</c:v>
                </c:pt>
                <c:pt idx="396">
                  <c:v>0.40823199999999998</c:v>
                </c:pt>
                <c:pt idx="397">
                  <c:v>0.40626200000000001</c:v>
                </c:pt>
                <c:pt idx="398">
                  <c:v>0.40422200000000003</c:v>
                </c:pt>
                <c:pt idx="399">
                  <c:v>0.40224599999999999</c:v>
                </c:pt>
                <c:pt idx="400">
                  <c:v>0.400225</c:v>
                </c:pt>
                <c:pt idx="401">
                  <c:v>0.39827000000000001</c:v>
                </c:pt>
                <c:pt idx="402">
                  <c:v>0.39621099999999998</c:v>
                </c:pt>
                <c:pt idx="403">
                  <c:v>0.394231</c:v>
                </c:pt>
                <c:pt idx="404">
                  <c:v>0.39224399999999998</c:v>
                </c:pt>
                <c:pt idx="405">
                  <c:v>0.39024900000000001</c:v>
                </c:pt>
                <c:pt idx="406">
                  <c:v>0.388237</c:v>
                </c:pt>
                <c:pt idx="407">
                  <c:v>0.38623800000000003</c:v>
                </c:pt>
                <c:pt idx="408">
                  <c:v>0.38425500000000001</c:v>
                </c:pt>
                <c:pt idx="409">
                  <c:v>0.382243</c:v>
                </c:pt>
                <c:pt idx="410">
                  <c:v>0.380222</c:v>
                </c:pt>
                <c:pt idx="411">
                  <c:v>0.37825399999999998</c:v>
                </c:pt>
                <c:pt idx="412">
                  <c:v>0.37624299999999999</c:v>
                </c:pt>
                <c:pt idx="413">
                  <c:v>0.374255</c:v>
                </c:pt>
                <c:pt idx="414">
                  <c:v>0.37223099999999998</c:v>
                </c:pt>
                <c:pt idx="415">
                  <c:v>0.37022500000000003</c:v>
                </c:pt>
                <c:pt idx="416">
                  <c:v>0.36823899999999998</c:v>
                </c:pt>
                <c:pt idx="417">
                  <c:v>0.36625099999999999</c:v>
                </c:pt>
                <c:pt idx="418">
                  <c:v>0.36422199999999999</c:v>
                </c:pt>
                <c:pt idx="419">
                  <c:v>0.362257</c:v>
                </c:pt>
                <c:pt idx="420">
                  <c:v>0.36027700000000001</c:v>
                </c:pt>
                <c:pt idx="421">
                  <c:v>0.35827399999999998</c:v>
                </c:pt>
                <c:pt idx="422">
                  <c:v>0.35623500000000002</c:v>
                </c:pt>
                <c:pt idx="423">
                  <c:v>0.35427799999999998</c:v>
                </c:pt>
                <c:pt idx="424">
                  <c:v>0.352273</c:v>
                </c:pt>
                <c:pt idx="425">
                  <c:v>0.35027000000000003</c:v>
                </c:pt>
                <c:pt idx="426">
                  <c:v>0.34825800000000001</c:v>
                </c:pt>
                <c:pt idx="427">
                  <c:v>0.34629399999999999</c:v>
                </c:pt>
                <c:pt idx="428">
                  <c:v>0.34425</c:v>
                </c:pt>
                <c:pt idx="429">
                  <c:v>0.34227600000000002</c:v>
                </c:pt>
                <c:pt idx="430">
                  <c:v>0.34024700000000002</c:v>
                </c:pt>
                <c:pt idx="431">
                  <c:v>0.33826299999999998</c:v>
                </c:pt>
                <c:pt idx="432">
                  <c:v>0.336283</c:v>
                </c:pt>
                <c:pt idx="433">
                  <c:v>0.33428799999999997</c:v>
                </c:pt>
                <c:pt idx="434">
                  <c:v>0.33223799999999998</c:v>
                </c:pt>
                <c:pt idx="435">
                  <c:v>0.33027299999999998</c:v>
                </c:pt>
                <c:pt idx="436">
                  <c:v>0.328287</c:v>
                </c:pt>
                <c:pt idx="437">
                  <c:v>0.32628800000000002</c:v>
                </c:pt>
                <c:pt idx="438">
                  <c:v>0.32426899999999997</c:v>
                </c:pt>
                <c:pt idx="439">
                  <c:v>0.32228800000000002</c:v>
                </c:pt>
                <c:pt idx="440">
                  <c:v>0.32030500000000001</c:v>
                </c:pt>
                <c:pt idx="441">
                  <c:v>0.31825799999999999</c:v>
                </c:pt>
                <c:pt idx="442">
                  <c:v>0.31626100000000001</c:v>
                </c:pt>
                <c:pt idx="443">
                  <c:v>0.31425999999999998</c:v>
                </c:pt>
                <c:pt idx="444">
                  <c:v>0.31227700000000003</c:v>
                </c:pt>
                <c:pt idx="445">
                  <c:v>0.31028499999999998</c:v>
                </c:pt>
                <c:pt idx="446">
                  <c:v>0.308249</c:v>
                </c:pt>
                <c:pt idx="447">
                  <c:v>0.30625400000000003</c:v>
                </c:pt>
                <c:pt idx="448">
                  <c:v>0.30427900000000002</c:v>
                </c:pt>
                <c:pt idx="449">
                  <c:v>0.30229</c:v>
                </c:pt>
                <c:pt idx="450">
                  <c:v>0.30027100000000001</c:v>
                </c:pt>
                <c:pt idx="451">
                  <c:v>0.29824499999999998</c:v>
                </c:pt>
                <c:pt idx="452">
                  <c:v>0.29628700000000002</c:v>
                </c:pt>
                <c:pt idx="453">
                  <c:v>0.29427700000000001</c:v>
                </c:pt>
                <c:pt idx="454">
                  <c:v>0.29227500000000001</c:v>
                </c:pt>
                <c:pt idx="455">
                  <c:v>0.29027999999999998</c:v>
                </c:pt>
                <c:pt idx="456">
                  <c:v>0.28828900000000002</c:v>
                </c:pt>
                <c:pt idx="457">
                  <c:v>0.286302</c:v>
                </c:pt>
                <c:pt idx="458">
                  <c:v>0.28428599999999998</c:v>
                </c:pt>
                <c:pt idx="459">
                  <c:v>0.28228500000000001</c:v>
                </c:pt>
                <c:pt idx="460">
                  <c:v>0.28028999999999998</c:v>
                </c:pt>
                <c:pt idx="461">
                  <c:v>0.27831400000000001</c:v>
                </c:pt>
                <c:pt idx="462">
                  <c:v>0.27628900000000001</c:v>
                </c:pt>
                <c:pt idx="463">
                  <c:v>0.27428999999999998</c:v>
                </c:pt>
                <c:pt idx="464">
                  <c:v>0.272283</c:v>
                </c:pt>
                <c:pt idx="465">
                  <c:v>0.27028799999999997</c:v>
                </c:pt>
                <c:pt idx="466">
                  <c:v>0.26828299999999999</c:v>
                </c:pt>
                <c:pt idx="467">
                  <c:v>0.26628299999999999</c:v>
                </c:pt>
                <c:pt idx="468">
                  <c:v>0.26430100000000001</c:v>
                </c:pt>
                <c:pt idx="469">
                  <c:v>0.26231199999999999</c:v>
                </c:pt>
                <c:pt idx="470">
                  <c:v>0.26028499999999999</c:v>
                </c:pt>
                <c:pt idx="471">
                  <c:v>0.25828600000000002</c:v>
                </c:pt>
                <c:pt idx="472">
                  <c:v>0.25630199999999997</c:v>
                </c:pt>
                <c:pt idx="473">
                  <c:v>0.25430599999999998</c:v>
                </c:pt>
                <c:pt idx="474">
                  <c:v>0.25232100000000002</c:v>
                </c:pt>
                <c:pt idx="475">
                  <c:v>0.25030999999999998</c:v>
                </c:pt>
                <c:pt idx="476">
                  <c:v>0.24834300000000001</c:v>
                </c:pt>
                <c:pt idx="477">
                  <c:v>0.246305</c:v>
                </c:pt>
                <c:pt idx="478">
                  <c:v>0.24434800000000001</c:v>
                </c:pt>
                <c:pt idx="479">
                  <c:v>0.24231</c:v>
                </c:pt>
                <c:pt idx="480">
                  <c:v>0.240313</c:v>
                </c:pt>
                <c:pt idx="481">
                  <c:v>0.23832</c:v>
                </c:pt>
                <c:pt idx="482">
                  <c:v>0.23633699999999999</c:v>
                </c:pt>
                <c:pt idx="483">
                  <c:v>0.23432500000000001</c:v>
                </c:pt>
                <c:pt idx="484">
                  <c:v>0.232348</c:v>
                </c:pt>
                <c:pt idx="485">
                  <c:v>0.23034199999999999</c:v>
                </c:pt>
                <c:pt idx="486">
                  <c:v>0.22830400000000001</c:v>
                </c:pt>
                <c:pt idx="487">
                  <c:v>0.22633400000000001</c:v>
                </c:pt>
                <c:pt idx="488">
                  <c:v>0.224353</c:v>
                </c:pt>
                <c:pt idx="489">
                  <c:v>0.22231300000000001</c:v>
                </c:pt>
                <c:pt idx="490">
                  <c:v>0.22034799999999999</c:v>
                </c:pt>
                <c:pt idx="491">
                  <c:v>0.21831800000000001</c:v>
                </c:pt>
                <c:pt idx="492">
                  <c:v>0.21631400000000001</c:v>
                </c:pt>
                <c:pt idx="493">
                  <c:v>0.21432100000000001</c:v>
                </c:pt>
                <c:pt idx="494">
                  <c:v>0.21230599999999999</c:v>
                </c:pt>
                <c:pt idx="495">
                  <c:v>0.21030699999999999</c:v>
                </c:pt>
                <c:pt idx="496">
                  <c:v>0.208346</c:v>
                </c:pt>
                <c:pt idx="497">
                  <c:v>0.20633799999999999</c:v>
                </c:pt>
                <c:pt idx="498">
                  <c:v>0.20428499999999999</c:v>
                </c:pt>
                <c:pt idx="499">
                  <c:v>0.202292</c:v>
                </c:pt>
                <c:pt idx="500">
                  <c:v>0.20032700000000001</c:v>
                </c:pt>
                <c:pt idx="501">
                  <c:v>0.19832</c:v>
                </c:pt>
                <c:pt idx="502">
                  <c:v>0.196297</c:v>
                </c:pt>
                <c:pt idx="503">
                  <c:v>0.194297</c:v>
                </c:pt>
                <c:pt idx="504">
                  <c:v>0.192358</c:v>
                </c:pt>
                <c:pt idx="505">
                  <c:v>0.19028999999999999</c:v>
                </c:pt>
                <c:pt idx="506">
                  <c:v>0.18829799999999999</c:v>
                </c:pt>
                <c:pt idx="507">
                  <c:v>0.18629000000000001</c:v>
                </c:pt>
                <c:pt idx="508">
                  <c:v>0.184305</c:v>
                </c:pt>
                <c:pt idx="509">
                  <c:v>0.18232400000000001</c:v>
                </c:pt>
                <c:pt idx="510">
                  <c:v>0.18032000000000001</c:v>
                </c:pt>
                <c:pt idx="511">
                  <c:v>0.178286</c:v>
                </c:pt>
                <c:pt idx="512">
                  <c:v>0.17630999999999999</c:v>
                </c:pt>
                <c:pt idx="513">
                  <c:v>0.17430399999999999</c:v>
                </c:pt>
                <c:pt idx="514">
                  <c:v>0.172296</c:v>
                </c:pt>
                <c:pt idx="515">
                  <c:v>0.17027800000000001</c:v>
                </c:pt>
                <c:pt idx="516">
                  <c:v>0.16833000000000001</c:v>
                </c:pt>
                <c:pt idx="517">
                  <c:v>0.166295</c:v>
                </c:pt>
                <c:pt idx="518">
                  <c:v>0.16428999999999999</c:v>
                </c:pt>
                <c:pt idx="519">
                  <c:v>0.16228200000000001</c:v>
                </c:pt>
                <c:pt idx="520">
                  <c:v>0.16031100000000001</c:v>
                </c:pt>
                <c:pt idx="521">
                  <c:v>0.15829599999999999</c:v>
                </c:pt>
                <c:pt idx="522">
                  <c:v>0.15631</c:v>
                </c:pt>
                <c:pt idx="523">
                  <c:v>0.154305</c:v>
                </c:pt>
                <c:pt idx="524">
                  <c:v>0.15232000000000001</c:v>
                </c:pt>
                <c:pt idx="525">
                  <c:v>0.15033199999999999</c:v>
                </c:pt>
                <c:pt idx="526">
                  <c:v>0.14832799999999999</c:v>
                </c:pt>
                <c:pt idx="527">
                  <c:v>0.14632000000000001</c:v>
                </c:pt>
                <c:pt idx="528">
                  <c:v>0.144346</c:v>
                </c:pt>
                <c:pt idx="529">
                  <c:v>0.142316</c:v>
                </c:pt>
                <c:pt idx="530">
                  <c:v>0.140318</c:v>
                </c:pt>
                <c:pt idx="531">
                  <c:v>0.13831499999999999</c:v>
                </c:pt>
                <c:pt idx="532">
                  <c:v>0.136324</c:v>
                </c:pt>
                <c:pt idx="533">
                  <c:v>0.134324</c:v>
                </c:pt>
                <c:pt idx="534">
                  <c:v>0.132324</c:v>
                </c:pt>
                <c:pt idx="535">
                  <c:v>0.130326</c:v>
                </c:pt>
                <c:pt idx="536">
                  <c:v>0.128334</c:v>
                </c:pt>
                <c:pt idx="537">
                  <c:v>0.126336</c:v>
                </c:pt>
                <c:pt idx="538">
                  <c:v>0.124303</c:v>
                </c:pt>
                <c:pt idx="539">
                  <c:v>0.122331</c:v>
                </c:pt>
                <c:pt idx="540">
                  <c:v>0.12034300000000001</c:v>
                </c:pt>
                <c:pt idx="541">
                  <c:v>0.118309</c:v>
                </c:pt>
                <c:pt idx="542">
                  <c:v>0.116352</c:v>
                </c:pt>
                <c:pt idx="543">
                  <c:v>0.114328</c:v>
                </c:pt>
                <c:pt idx="544">
                  <c:v>0.112312</c:v>
                </c:pt>
                <c:pt idx="545">
                  <c:v>0.11032500000000001</c:v>
                </c:pt>
                <c:pt idx="546">
                  <c:v>0.108309</c:v>
                </c:pt>
                <c:pt idx="547">
                  <c:v>0.10631599999999999</c:v>
                </c:pt>
                <c:pt idx="548">
                  <c:v>0.104342</c:v>
                </c:pt>
                <c:pt idx="549">
                  <c:v>0.102338</c:v>
                </c:pt>
                <c:pt idx="550">
                  <c:v>0.100331</c:v>
                </c:pt>
                <c:pt idx="551">
                  <c:v>9.8331299999999996E-2</c:v>
                </c:pt>
                <c:pt idx="552">
                  <c:v>9.6358399999999997E-2</c:v>
                </c:pt>
                <c:pt idx="553">
                  <c:v>9.4308799999999998E-2</c:v>
                </c:pt>
                <c:pt idx="554">
                  <c:v>9.2383000000000007E-2</c:v>
                </c:pt>
                <c:pt idx="555">
                  <c:v>9.0329999999999994E-2</c:v>
                </c:pt>
                <c:pt idx="556">
                  <c:v>8.8320399999999993E-2</c:v>
                </c:pt>
                <c:pt idx="557">
                  <c:v>8.6330000000000004E-2</c:v>
                </c:pt>
                <c:pt idx="558">
                  <c:v>8.4316699999999994E-2</c:v>
                </c:pt>
                <c:pt idx="559">
                  <c:v>8.2325499999999996E-2</c:v>
                </c:pt>
                <c:pt idx="560">
                  <c:v>8.0365900000000004E-2</c:v>
                </c:pt>
                <c:pt idx="561">
                  <c:v>7.8374600000000003E-2</c:v>
                </c:pt>
                <c:pt idx="562">
                  <c:v>7.6315900000000006E-2</c:v>
                </c:pt>
                <c:pt idx="563">
                  <c:v>7.4332499999999996E-2</c:v>
                </c:pt>
                <c:pt idx="564">
                  <c:v>7.2355900000000001E-2</c:v>
                </c:pt>
                <c:pt idx="565">
                  <c:v>7.0360500000000006E-2</c:v>
                </c:pt>
                <c:pt idx="566">
                  <c:v>6.8382100000000001E-2</c:v>
                </c:pt>
                <c:pt idx="567">
                  <c:v>6.63184E-2</c:v>
                </c:pt>
                <c:pt idx="568">
                  <c:v>6.4390000000000003E-2</c:v>
                </c:pt>
                <c:pt idx="569">
                  <c:v>6.23359E-2</c:v>
                </c:pt>
                <c:pt idx="570">
                  <c:v>6.0339200000000003E-2</c:v>
                </c:pt>
                <c:pt idx="571">
                  <c:v>5.8337100000000003E-2</c:v>
                </c:pt>
                <c:pt idx="572">
                  <c:v>5.6351699999999998E-2</c:v>
                </c:pt>
                <c:pt idx="573">
                  <c:v>5.4368E-2</c:v>
                </c:pt>
                <c:pt idx="574">
                  <c:v>5.2347999999999999E-2</c:v>
                </c:pt>
                <c:pt idx="575">
                  <c:v>5.0340500000000003E-2</c:v>
                </c:pt>
                <c:pt idx="576">
                  <c:v>4.8381300000000002E-2</c:v>
                </c:pt>
                <c:pt idx="577">
                  <c:v>4.6355500000000001E-2</c:v>
                </c:pt>
                <c:pt idx="578">
                  <c:v>4.4388799999999999E-2</c:v>
                </c:pt>
                <c:pt idx="579">
                  <c:v>4.2368799999999998E-2</c:v>
                </c:pt>
                <c:pt idx="580">
                  <c:v>4.0426700000000003E-2</c:v>
                </c:pt>
                <c:pt idx="581">
                  <c:v>3.83538E-2</c:v>
                </c:pt>
                <c:pt idx="582">
                  <c:v>3.6358000000000001E-2</c:v>
                </c:pt>
                <c:pt idx="583">
                  <c:v>3.4335900000000003E-2</c:v>
                </c:pt>
                <c:pt idx="584">
                  <c:v>3.2383799999999997E-2</c:v>
                </c:pt>
                <c:pt idx="585">
                  <c:v>3.0365E-2</c:v>
                </c:pt>
                <c:pt idx="586">
                  <c:v>2.8390499999999999E-2</c:v>
                </c:pt>
                <c:pt idx="587">
                  <c:v>2.6351699999999999E-2</c:v>
                </c:pt>
                <c:pt idx="588">
                  <c:v>2.4389999999999998E-2</c:v>
                </c:pt>
                <c:pt idx="589">
                  <c:v>2.2383799999999999E-2</c:v>
                </c:pt>
                <c:pt idx="590">
                  <c:v>2.0363800000000001E-2</c:v>
                </c:pt>
                <c:pt idx="591">
                  <c:v>1.83188E-2</c:v>
                </c:pt>
                <c:pt idx="592">
                  <c:v>1.6397100000000001E-2</c:v>
                </c:pt>
                <c:pt idx="593">
                  <c:v>1.4320899999999999E-2</c:v>
                </c:pt>
                <c:pt idx="594">
                  <c:v>1.2338E-2</c:v>
                </c:pt>
                <c:pt idx="595">
                  <c:v>1.0325900000000001E-2</c:v>
                </c:pt>
                <c:pt idx="596">
                  <c:v>8.34879E-3</c:v>
                </c:pt>
                <c:pt idx="597">
                  <c:v>6.3596199999999999E-3</c:v>
                </c:pt>
                <c:pt idx="598">
                  <c:v>4.3437900000000002E-3</c:v>
                </c:pt>
                <c:pt idx="599">
                  <c:v>2.3254500000000002E-3</c:v>
                </c:pt>
                <c:pt idx="600">
                  <c:v>3.70038E-4</c:v>
                </c:pt>
              </c:numCache>
            </c:numRef>
          </c:xVal>
          <c:yVal>
            <c:numRef>
              <c:f>'[180613 CAT AA in NaOH GCE Mod NiO2 (1).xlsx]ALA'!$D$2:$D$602</c:f>
              <c:numCache>
                <c:formatCode>0.00E+00</c:formatCode>
                <c:ptCount val="601"/>
                <c:pt idx="0">
                  <c:v>-2.4169700000000002E-7</c:v>
                </c:pt>
                <c:pt idx="1">
                  <c:v>-2.10068E-7</c:v>
                </c:pt>
                <c:pt idx="2">
                  <c:v>-1.87423E-7</c:v>
                </c:pt>
                <c:pt idx="3">
                  <c:v>-1.65579E-7</c:v>
                </c:pt>
                <c:pt idx="4">
                  <c:v>-1.5046000000000001E-7</c:v>
                </c:pt>
                <c:pt idx="5">
                  <c:v>-1.35366E-7</c:v>
                </c:pt>
                <c:pt idx="6">
                  <c:v>-1.2280599999999999E-7</c:v>
                </c:pt>
                <c:pt idx="7">
                  <c:v>-1.10488E-7</c:v>
                </c:pt>
                <c:pt idx="8">
                  <c:v>-1.01628E-7</c:v>
                </c:pt>
                <c:pt idx="9">
                  <c:v>-8.8759700000000006E-8</c:v>
                </c:pt>
                <c:pt idx="10">
                  <c:v>-8.1342000000000001E-8</c:v>
                </c:pt>
                <c:pt idx="11">
                  <c:v>-7.2090799999999996E-8</c:v>
                </c:pt>
                <c:pt idx="12">
                  <c:v>-6.7240100000000004E-8</c:v>
                </c:pt>
                <c:pt idx="13">
                  <c:v>-5.6755400000000003E-8</c:v>
                </c:pt>
                <c:pt idx="14">
                  <c:v>-5.1837999999999997E-8</c:v>
                </c:pt>
                <c:pt idx="15">
                  <c:v>-4.6095600000000003E-8</c:v>
                </c:pt>
                <c:pt idx="16">
                  <c:v>-3.9836400000000002E-8</c:v>
                </c:pt>
                <c:pt idx="17">
                  <c:v>-3.2635400000000003E-8</c:v>
                </c:pt>
                <c:pt idx="18">
                  <c:v>-2.7326299999999999E-8</c:v>
                </c:pt>
                <c:pt idx="19">
                  <c:v>-2.17672E-8</c:v>
                </c:pt>
                <c:pt idx="20">
                  <c:v>-1.47913E-8</c:v>
                </c:pt>
                <c:pt idx="21">
                  <c:v>-1.0590700000000001E-8</c:v>
                </c:pt>
                <c:pt idx="22">
                  <c:v>-6.7235300000000003E-9</c:v>
                </c:pt>
                <c:pt idx="23">
                  <c:v>-1.76452E-9</c:v>
                </c:pt>
                <c:pt idx="24">
                  <c:v>7.2748199999999997E-10</c:v>
                </c:pt>
                <c:pt idx="25">
                  <c:v>6.0615399999999997E-9</c:v>
                </c:pt>
                <c:pt idx="26">
                  <c:v>1.0887199999999999E-8</c:v>
                </c:pt>
                <c:pt idx="27">
                  <c:v>9.8870600000000004E-9</c:v>
                </c:pt>
                <c:pt idx="28">
                  <c:v>1.6529600000000001E-8</c:v>
                </c:pt>
                <c:pt idx="29">
                  <c:v>1.8654899999999999E-8</c:v>
                </c:pt>
                <c:pt idx="30">
                  <c:v>2.6614299999999999E-8</c:v>
                </c:pt>
                <c:pt idx="31">
                  <c:v>2.57226E-8</c:v>
                </c:pt>
                <c:pt idx="32">
                  <c:v>3.1298300000000003E-8</c:v>
                </c:pt>
                <c:pt idx="33">
                  <c:v>3.3690300000000002E-8</c:v>
                </c:pt>
                <c:pt idx="34">
                  <c:v>3.4515399999999997E-8</c:v>
                </c:pt>
                <c:pt idx="35">
                  <c:v>4.1441400000000002E-8</c:v>
                </c:pt>
                <c:pt idx="36">
                  <c:v>4.2133100000000003E-8</c:v>
                </c:pt>
                <c:pt idx="37">
                  <c:v>4.57169E-8</c:v>
                </c:pt>
                <c:pt idx="38">
                  <c:v>4.6658699999999998E-8</c:v>
                </c:pt>
                <c:pt idx="39">
                  <c:v>4.9100700000000001E-8</c:v>
                </c:pt>
                <c:pt idx="40">
                  <c:v>5.1626100000000001E-8</c:v>
                </c:pt>
                <c:pt idx="41">
                  <c:v>5.52682E-8</c:v>
                </c:pt>
                <c:pt idx="42">
                  <c:v>5.7318499999999998E-8</c:v>
                </c:pt>
                <c:pt idx="43">
                  <c:v>6.1769099999999994E-8</c:v>
                </c:pt>
                <c:pt idx="44">
                  <c:v>5.9918900000000003E-8</c:v>
                </c:pt>
                <c:pt idx="45">
                  <c:v>6.35694E-8</c:v>
                </c:pt>
                <c:pt idx="46">
                  <c:v>6.8153300000000005E-8</c:v>
                </c:pt>
                <c:pt idx="47">
                  <c:v>6.7628300000000005E-8</c:v>
                </c:pt>
                <c:pt idx="48">
                  <c:v>7.3420700000000003E-8</c:v>
                </c:pt>
                <c:pt idx="49">
                  <c:v>7.1620500000000003E-8</c:v>
                </c:pt>
                <c:pt idx="50">
                  <c:v>7.3362400000000001E-8</c:v>
                </c:pt>
                <c:pt idx="51">
                  <c:v>7.8854800000000003E-8</c:v>
                </c:pt>
                <c:pt idx="52">
                  <c:v>7.6529499999999997E-8</c:v>
                </c:pt>
                <c:pt idx="53">
                  <c:v>8.0496700000000006E-8</c:v>
                </c:pt>
                <c:pt idx="54">
                  <c:v>8.2396900000000001E-8</c:v>
                </c:pt>
                <c:pt idx="55">
                  <c:v>8.5047299999999997E-8</c:v>
                </c:pt>
                <c:pt idx="56">
                  <c:v>8.7847700000000004E-8</c:v>
                </c:pt>
                <c:pt idx="57">
                  <c:v>8.6514200000000001E-8</c:v>
                </c:pt>
                <c:pt idx="58">
                  <c:v>8.93896E-8</c:v>
                </c:pt>
                <c:pt idx="59">
                  <c:v>9.2498300000000002E-8</c:v>
                </c:pt>
                <c:pt idx="60">
                  <c:v>9.1406500000000005E-8</c:v>
                </c:pt>
                <c:pt idx="61">
                  <c:v>9.3923500000000001E-8</c:v>
                </c:pt>
                <c:pt idx="62">
                  <c:v>9.5698800000000005E-8</c:v>
                </c:pt>
                <c:pt idx="63">
                  <c:v>9.9465900000000007E-8</c:v>
                </c:pt>
                <c:pt idx="64">
                  <c:v>9.8624199999999994E-8</c:v>
                </c:pt>
                <c:pt idx="65">
                  <c:v>9.8815800000000005E-8</c:v>
                </c:pt>
                <c:pt idx="66">
                  <c:v>1.0204099999999999E-7</c:v>
                </c:pt>
                <c:pt idx="67">
                  <c:v>1.0577500000000001E-7</c:v>
                </c:pt>
                <c:pt idx="68">
                  <c:v>1.03175E-7</c:v>
                </c:pt>
                <c:pt idx="69">
                  <c:v>1.05442E-7</c:v>
                </c:pt>
                <c:pt idx="70">
                  <c:v>1.08142E-7</c:v>
                </c:pt>
                <c:pt idx="71">
                  <c:v>1.0530800000000001E-7</c:v>
                </c:pt>
                <c:pt idx="72">
                  <c:v>1.10476E-7</c:v>
                </c:pt>
                <c:pt idx="73">
                  <c:v>1.11709E-7</c:v>
                </c:pt>
                <c:pt idx="74">
                  <c:v>1.11359E-7</c:v>
                </c:pt>
                <c:pt idx="75">
                  <c:v>1.14893E-7</c:v>
                </c:pt>
                <c:pt idx="76">
                  <c:v>1.15185E-7</c:v>
                </c:pt>
                <c:pt idx="77">
                  <c:v>1.1597699999999999E-7</c:v>
                </c:pt>
                <c:pt idx="78">
                  <c:v>1.17652E-7</c:v>
                </c:pt>
                <c:pt idx="79">
                  <c:v>1.2031E-7</c:v>
                </c:pt>
                <c:pt idx="80">
                  <c:v>1.1950200000000001E-7</c:v>
                </c:pt>
                <c:pt idx="81">
                  <c:v>1.19185E-7</c:v>
                </c:pt>
                <c:pt idx="82">
                  <c:v>1.2358600000000001E-7</c:v>
                </c:pt>
                <c:pt idx="83">
                  <c:v>1.2447800000000001E-7</c:v>
                </c:pt>
                <c:pt idx="84">
                  <c:v>1.2291100000000001E-7</c:v>
                </c:pt>
                <c:pt idx="85">
                  <c:v>1.26428E-7</c:v>
                </c:pt>
                <c:pt idx="86">
                  <c:v>1.2657800000000001E-7</c:v>
                </c:pt>
                <c:pt idx="87">
                  <c:v>1.2469399999999999E-7</c:v>
                </c:pt>
                <c:pt idx="88">
                  <c:v>1.2982000000000001E-7</c:v>
                </c:pt>
                <c:pt idx="89">
                  <c:v>1.2814499999999999E-7</c:v>
                </c:pt>
                <c:pt idx="90">
                  <c:v>1.30587E-7</c:v>
                </c:pt>
                <c:pt idx="91">
                  <c:v>1.31704E-7</c:v>
                </c:pt>
                <c:pt idx="92">
                  <c:v>1.32054E-7</c:v>
                </c:pt>
                <c:pt idx="93">
                  <c:v>1.3412099999999999E-7</c:v>
                </c:pt>
                <c:pt idx="94">
                  <c:v>1.3278700000000001E-7</c:v>
                </c:pt>
                <c:pt idx="95">
                  <c:v>1.3451200000000001E-7</c:v>
                </c:pt>
                <c:pt idx="96">
                  <c:v>1.37071E-7</c:v>
                </c:pt>
                <c:pt idx="97">
                  <c:v>1.37188E-7</c:v>
                </c:pt>
                <c:pt idx="98">
                  <c:v>1.3803800000000001E-7</c:v>
                </c:pt>
                <c:pt idx="99">
                  <c:v>1.3785400000000001E-7</c:v>
                </c:pt>
                <c:pt idx="100">
                  <c:v>1.40105E-7</c:v>
                </c:pt>
                <c:pt idx="101">
                  <c:v>1.4303E-7</c:v>
                </c:pt>
                <c:pt idx="102">
                  <c:v>1.4023799999999999E-7</c:v>
                </c:pt>
                <c:pt idx="103">
                  <c:v>1.4445500000000001E-7</c:v>
                </c:pt>
                <c:pt idx="104">
                  <c:v>1.4483000000000001E-7</c:v>
                </c:pt>
                <c:pt idx="105">
                  <c:v>1.42955E-7</c:v>
                </c:pt>
                <c:pt idx="106">
                  <c:v>1.4740599999999999E-7</c:v>
                </c:pt>
                <c:pt idx="107">
                  <c:v>1.44447E-7</c:v>
                </c:pt>
                <c:pt idx="108">
                  <c:v>1.4786400000000001E-7</c:v>
                </c:pt>
                <c:pt idx="109">
                  <c:v>1.48814E-7</c:v>
                </c:pt>
                <c:pt idx="110">
                  <c:v>1.48439E-7</c:v>
                </c:pt>
                <c:pt idx="111">
                  <c:v>1.4971400000000001E-7</c:v>
                </c:pt>
                <c:pt idx="112">
                  <c:v>1.50773E-7</c:v>
                </c:pt>
                <c:pt idx="113">
                  <c:v>1.50681E-7</c:v>
                </c:pt>
                <c:pt idx="114">
                  <c:v>1.5186499999999999E-7</c:v>
                </c:pt>
                <c:pt idx="115">
                  <c:v>1.5354000000000001E-7</c:v>
                </c:pt>
                <c:pt idx="116">
                  <c:v>1.5344800000000001E-7</c:v>
                </c:pt>
                <c:pt idx="117">
                  <c:v>1.5763199999999999E-7</c:v>
                </c:pt>
                <c:pt idx="118">
                  <c:v>1.5685700000000001E-7</c:v>
                </c:pt>
                <c:pt idx="119">
                  <c:v>1.5755700000000001E-7</c:v>
                </c:pt>
                <c:pt idx="120">
                  <c:v>1.6118299999999999E-7</c:v>
                </c:pt>
                <c:pt idx="121">
                  <c:v>1.5774100000000001E-7</c:v>
                </c:pt>
                <c:pt idx="122">
                  <c:v>1.5899900000000001E-7</c:v>
                </c:pt>
                <c:pt idx="123">
                  <c:v>1.6148299999999999E-7</c:v>
                </c:pt>
                <c:pt idx="124">
                  <c:v>1.62916E-7</c:v>
                </c:pt>
                <c:pt idx="125">
                  <c:v>1.6192399999999999E-7</c:v>
                </c:pt>
                <c:pt idx="126">
                  <c:v>1.6243300000000001E-7</c:v>
                </c:pt>
                <c:pt idx="127">
                  <c:v>1.6465799999999999E-7</c:v>
                </c:pt>
                <c:pt idx="128">
                  <c:v>1.6275800000000001E-7</c:v>
                </c:pt>
                <c:pt idx="129">
                  <c:v>1.6389099999999999E-7</c:v>
                </c:pt>
                <c:pt idx="130">
                  <c:v>1.6722499999999999E-7</c:v>
                </c:pt>
                <c:pt idx="131">
                  <c:v>1.6619200000000001E-7</c:v>
                </c:pt>
                <c:pt idx="132">
                  <c:v>1.6551700000000001E-7</c:v>
                </c:pt>
                <c:pt idx="133">
                  <c:v>1.6897499999999999E-7</c:v>
                </c:pt>
                <c:pt idx="134">
                  <c:v>1.6915E-7</c:v>
                </c:pt>
                <c:pt idx="135">
                  <c:v>1.69659E-7</c:v>
                </c:pt>
                <c:pt idx="136">
                  <c:v>1.69567E-7</c:v>
                </c:pt>
                <c:pt idx="137">
                  <c:v>1.7167600000000001E-7</c:v>
                </c:pt>
                <c:pt idx="138">
                  <c:v>1.7198399999999999E-7</c:v>
                </c:pt>
                <c:pt idx="139">
                  <c:v>1.7351800000000001E-7</c:v>
                </c:pt>
                <c:pt idx="140">
                  <c:v>1.75943E-7</c:v>
                </c:pt>
                <c:pt idx="141">
                  <c:v>1.73468E-7</c:v>
                </c:pt>
                <c:pt idx="142">
                  <c:v>1.7527599999999999E-7</c:v>
                </c:pt>
                <c:pt idx="143">
                  <c:v>1.7805999999999999E-7</c:v>
                </c:pt>
                <c:pt idx="144">
                  <c:v>1.76085E-7</c:v>
                </c:pt>
                <c:pt idx="145">
                  <c:v>1.7775199999999999E-7</c:v>
                </c:pt>
                <c:pt idx="146">
                  <c:v>1.7780199999999999E-7</c:v>
                </c:pt>
                <c:pt idx="147">
                  <c:v>1.7662600000000001E-7</c:v>
                </c:pt>
                <c:pt idx="148">
                  <c:v>1.80635E-7</c:v>
                </c:pt>
                <c:pt idx="149">
                  <c:v>1.80027E-7</c:v>
                </c:pt>
                <c:pt idx="150">
                  <c:v>1.8074399999999999E-7</c:v>
                </c:pt>
                <c:pt idx="151">
                  <c:v>1.8071899999999999E-7</c:v>
                </c:pt>
                <c:pt idx="152">
                  <c:v>1.80752E-7</c:v>
                </c:pt>
                <c:pt idx="153">
                  <c:v>1.8461100000000001E-7</c:v>
                </c:pt>
                <c:pt idx="154">
                  <c:v>1.83319E-7</c:v>
                </c:pt>
                <c:pt idx="155">
                  <c:v>1.84978E-7</c:v>
                </c:pt>
                <c:pt idx="156">
                  <c:v>1.8368599999999999E-7</c:v>
                </c:pt>
                <c:pt idx="157">
                  <c:v>1.8639399999999999E-7</c:v>
                </c:pt>
                <c:pt idx="158">
                  <c:v>1.8835299999999999E-7</c:v>
                </c:pt>
                <c:pt idx="159">
                  <c:v>1.87778E-7</c:v>
                </c:pt>
                <c:pt idx="160">
                  <c:v>1.8891099999999999E-7</c:v>
                </c:pt>
                <c:pt idx="161">
                  <c:v>1.91095E-7</c:v>
                </c:pt>
                <c:pt idx="162">
                  <c:v>1.9030300000000001E-7</c:v>
                </c:pt>
                <c:pt idx="163">
                  <c:v>1.9254500000000001E-7</c:v>
                </c:pt>
                <c:pt idx="164">
                  <c:v>1.9242E-7</c:v>
                </c:pt>
                <c:pt idx="165">
                  <c:v>1.9206199999999999E-7</c:v>
                </c:pt>
                <c:pt idx="166">
                  <c:v>1.9523699999999999E-7</c:v>
                </c:pt>
                <c:pt idx="167">
                  <c:v>1.94596E-7</c:v>
                </c:pt>
                <c:pt idx="168">
                  <c:v>1.96479E-7</c:v>
                </c:pt>
                <c:pt idx="169">
                  <c:v>1.9623700000000001E-7</c:v>
                </c:pt>
                <c:pt idx="170">
                  <c:v>1.96971E-7</c:v>
                </c:pt>
                <c:pt idx="171">
                  <c:v>1.9876299999999999E-7</c:v>
                </c:pt>
                <c:pt idx="172">
                  <c:v>1.95854E-7</c:v>
                </c:pt>
                <c:pt idx="173">
                  <c:v>1.9968E-7</c:v>
                </c:pt>
                <c:pt idx="174">
                  <c:v>2.00471E-7</c:v>
                </c:pt>
                <c:pt idx="175">
                  <c:v>2.0253800000000001E-7</c:v>
                </c:pt>
                <c:pt idx="176">
                  <c:v>2.0204700000000001E-7</c:v>
                </c:pt>
                <c:pt idx="177">
                  <c:v>2.0282199999999999E-7</c:v>
                </c:pt>
                <c:pt idx="178">
                  <c:v>2.0305499999999999E-7</c:v>
                </c:pt>
                <c:pt idx="179">
                  <c:v>2.0494699999999999E-7</c:v>
                </c:pt>
                <c:pt idx="180">
                  <c:v>2.0571400000000001E-7</c:v>
                </c:pt>
                <c:pt idx="181">
                  <c:v>2.0419700000000001E-7</c:v>
                </c:pt>
                <c:pt idx="182">
                  <c:v>2.0725600000000001E-7</c:v>
                </c:pt>
                <c:pt idx="183">
                  <c:v>2.0482200000000001E-7</c:v>
                </c:pt>
                <c:pt idx="184">
                  <c:v>2.09298E-7</c:v>
                </c:pt>
                <c:pt idx="185">
                  <c:v>2.1036399999999999E-7</c:v>
                </c:pt>
                <c:pt idx="186">
                  <c:v>2.1049800000000001E-7</c:v>
                </c:pt>
                <c:pt idx="187">
                  <c:v>2.1199000000000001E-7</c:v>
                </c:pt>
                <c:pt idx="188">
                  <c:v>2.1224800000000001E-7</c:v>
                </c:pt>
                <c:pt idx="189">
                  <c:v>2.1124E-7</c:v>
                </c:pt>
                <c:pt idx="190">
                  <c:v>2.14015E-7</c:v>
                </c:pt>
                <c:pt idx="191">
                  <c:v>2.15182E-7</c:v>
                </c:pt>
                <c:pt idx="192">
                  <c:v>2.1470699999999999E-7</c:v>
                </c:pt>
                <c:pt idx="193">
                  <c:v>2.1624899999999999E-7</c:v>
                </c:pt>
                <c:pt idx="194">
                  <c:v>2.1741499999999999E-7</c:v>
                </c:pt>
                <c:pt idx="195">
                  <c:v>2.17632E-7</c:v>
                </c:pt>
                <c:pt idx="196">
                  <c:v>2.1578199999999999E-7</c:v>
                </c:pt>
                <c:pt idx="197">
                  <c:v>2.18407E-7</c:v>
                </c:pt>
                <c:pt idx="198">
                  <c:v>2.20291E-7</c:v>
                </c:pt>
                <c:pt idx="199">
                  <c:v>2.18916E-7</c:v>
                </c:pt>
                <c:pt idx="200">
                  <c:v>2.2294899999999999E-7</c:v>
                </c:pt>
                <c:pt idx="201">
                  <c:v>2.1853199999999999E-7</c:v>
                </c:pt>
                <c:pt idx="202">
                  <c:v>2.21274E-7</c:v>
                </c:pt>
                <c:pt idx="203">
                  <c:v>2.2549099999999999E-7</c:v>
                </c:pt>
                <c:pt idx="204">
                  <c:v>2.2422500000000001E-7</c:v>
                </c:pt>
                <c:pt idx="205">
                  <c:v>2.2483300000000001E-7</c:v>
                </c:pt>
                <c:pt idx="206">
                  <c:v>2.2612499999999999E-7</c:v>
                </c:pt>
                <c:pt idx="207">
                  <c:v>2.2770000000000001E-7</c:v>
                </c:pt>
                <c:pt idx="208">
                  <c:v>2.2943399999999999E-7</c:v>
                </c:pt>
                <c:pt idx="209">
                  <c:v>2.2796699999999999E-7</c:v>
                </c:pt>
                <c:pt idx="210">
                  <c:v>2.3010900000000001E-7</c:v>
                </c:pt>
                <c:pt idx="211">
                  <c:v>2.31059E-7</c:v>
                </c:pt>
                <c:pt idx="212">
                  <c:v>2.32059E-7</c:v>
                </c:pt>
                <c:pt idx="213">
                  <c:v>2.3428400000000001E-7</c:v>
                </c:pt>
                <c:pt idx="214">
                  <c:v>2.33293E-7</c:v>
                </c:pt>
                <c:pt idx="215">
                  <c:v>2.35651E-7</c:v>
                </c:pt>
                <c:pt idx="216">
                  <c:v>2.3648499999999999E-7</c:v>
                </c:pt>
                <c:pt idx="217">
                  <c:v>2.3408399999999999E-7</c:v>
                </c:pt>
                <c:pt idx="218">
                  <c:v>2.3666E-7</c:v>
                </c:pt>
                <c:pt idx="219">
                  <c:v>2.38126E-7</c:v>
                </c:pt>
                <c:pt idx="220">
                  <c:v>2.3631E-7</c:v>
                </c:pt>
                <c:pt idx="221">
                  <c:v>2.3913499999999998E-7</c:v>
                </c:pt>
                <c:pt idx="222">
                  <c:v>2.3857699999999998E-7</c:v>
                </c:pt>
                <c:pt idx="223">
                  <c:v>2.4238500000000001E-7</c:v>
                </c:pt>
                <c:pt idx="224">
                  <c:v>2.42327E-7</c:v>
                </c:pt>
                <c:pt idx="225">
                  <c:v>2.4264400000000001E-7</c:v>
                </c:pt>
                <c:pt idx="226">
                  <c:v>2.4641100000000002E-7</c:v>
                </c:pt>
                <c:pt idx="227">
                  <c:v>2.43127E-7</c:v>
                </c:pt>
                <c:pt idx="228">
                  <c:v>2.4554400000000002E-7</c:v>
                </c:pt>
                <c:pt idx="229">
                  <c:v>2.4783600000000002E-7</c:v>
                </c:pt>
                <c:pt idx="230">
                  <c:v>2.4433600000000002E-7</c:v>
                </c:pt>
                <c:pt idx="231">
                  <c:v>2.5016099999999999E-7</c:v>
                </c:pt>
                <c:pt idx="232">
                  <c:v>2.5007000000000002E-7</c:v>
                </c:pt>
                <c:pt idx="233">
                  <c:v>2.51245E-7</c:v>
                </c:pt>
                <c:pt idx="234">
                  <c:v>2.5202E-7</c:v>
                </c:pt>
                <c:pt idx="235">
                  <c:v>2.5256999999999999E-7</c:v>
                </c:pt>
                <c:pt idx="236">
                  <c:v>2.5349500000000001E-7</c:v>
                </c:pt>
                <c:pt idx="237">
                  <c:v>2.5528699999999998E-7</c:v>
                </c:pt>
                <c:pt idx="238">
                  <c:v>2.5718700000000001E-7</c:v>
                </c:pt>
                <c:pt idx="239">
                  <c:v>2.57087E-7</c:v>
                </c:pt>
                <c:pt idx="240">
                  <c:v>2.58696E-7</c:v>
                </c:pt>
                <c:pt idx="241">
                  <c:v>2.5807100000000001E-7</c:v>
                </c:pt>
                <c:pt idx="242">
                  <c:v>2.6119599999999998E-7</c:v>
                </c:pt>
                <c:pt idx="243">
                  <c:v>2.60955E-7</c:v>
                </c:pt>
                <c:pt idx="244">
                  <c:v>2.6044599999999998E-7</c:v>
                </c:pt>
                <c:pt idx="245">
                  <c:v>2.6314699999999999E-7</c:v>
                </c:pt>
                <c:pt idx="246">
                  <c:v>2.6644699999999998E-7</c:v>
                </c:pt>
                <c:pt idx="247">
                  <c:v>2.6769700000000002E-7</c:v>
                </c:pt>
                <c:pt idx="248">
                  <c:v>2.6533899999999999E-7</c:v>
                </c:pt>
                <c:pt idx="249">
                  <c:v>2.68989E-7</c:v>
                </c:pt>
                <c:pt idx="250">
                  <c:v>2.6960599999999999E-7</c:v>
                </c:pt>
                <c:pt idx="251">
                  <c:v>2.7003100000000002E-7</c:v>
                </c:pt>
                <c:pt idx="252">
                  <c:v>2.7157300000000002E-7</c:v>
                </c:pt>
                <c:pt idx="253">
                  <c:v>2.7270600000000001E-7</c:v>
                </c:pt>
                <c:pt idx="254">
                  <c:v>2.7545699999999998E-7</c:v>
                </c:pt>
                <c:pt idx="255">
                  <c:v>2.7670700000000002E-7</c:v>
                </c:pt>
                <c:pt idx="256">
                  <c:v>2.7823999999999998E-7</c:v>
                </c:pt>
                <c:pt idx="257">
                  <c:v>2.7888200000000002E-7</c:v>
                </c:pt>
                <c:pt idx="258">
                  <c:v>2.83649E-7</c:v>
                </c:pt>
                <c:pt idx="259">
                  <c:v>2.8428299999999998E-7</c:v>
                </c:pt>
                <c:pt idx="260">
                  <c:v>2.8588299999999999E-7</c:v>
                </c:pt>
                <c:pt idx="261">
                  <c:v>2.8529999999999999E-7</c:v>
                </c:pt>
                <c:pt idx="262">
                  <c:v>2.90467E-7</c:v>
                </c:pt>
                <c:pt idx="263">
                  <c:v>2.9453399999999998E-7</c:v>
                </c:pt>
                <c:pt idx="264">
                  <c:v>2.9327599999999999E-7</c:v>
                </c:pt>
                <c:pt idx="265">
                  <c:v>2.9730100000000002E-7</c:v>
                </c:pt>
                <c:pt idx="266">
                  <c:v>3.0089300000000002E-7</c:v>
                </c:pt>
                <c:pt idx="267">
                  <c:v>2.9892599999999999E-7</c:v>
                </c:pt>
                <c:pt idx="268">
                  <c:v>3.0446099999999999E-7</c:v>
                </c:pt>
                <c:pt idx="269">
                  <c:v>3.0646099999999998E-7</c:v>
                </c:pt>
                <c:pt idx="270">
                  <c:v>3.10403E-7</c:v>
                </c:pt>
                <c:pt idx="271">
                  <c:v>3.1308699999999998E-7</c:v>
                </c:pt>
                <c:pt idx="272">
                  <c:v>3.16212E-7</c:v>
                </c:pt>
                <c:pt idx="273">
                  <c:v>3.2154600000000001E-7</c:v>
                </c:pt>
                <c:pt idx="274">
                  <c:v>3.23546E-7</c:v>
                </c:pt>
                <c:pt idx="275">
                  <c:v>3.2837999999999998E-7</c:v>
                </c:pt>
                <c:pt idx="276">
                  <c:v>3.3144800000000002E-7</c:v>
                </c:pt>
                <c:pt idx="277">
                  <c:v>3.3613999999999999E-7</c:v>
                </c:pt>
                <c:pt idx="278">
                  <c:v>3.4107399999999997E-7</c:v>
                </c:pt>
                <c:pt idx="279">
                  <c:v>3.4547399999999999E-7</c:v>
                </c:pt>
                <c:pt idx="280">
                  <c:v>3.4834200000000001E-7</c:v>
                </c:pt>
                <c:pt idx="281">
                  <c:v>3.5583399999999998E-7</c:v>
                </c:pt>
                <c:pt idx="282">
                  <c:v>3.6032599999999999E-7</c:v>
                </c:pt>
                <c:pt idx="283">
                  <c:v>3.6702699999999999E-7</c:v>
                </c:pt>
                <c:pt idx="284">
                  <c:v>3.7504499999999998E-7</c:v>
                </c:pt>
                <c:pt idx="285">
                  <c:v>3.81829E-7</c:v>
                </c:pt>
                <c:pt idx="286">
                  <c:v>3.8921399999999998E-7</c:v>
                </c:pt>
                <c:pt idx="287">
                  <c:v>3.95956E-7</c:v>
                </c:pt>
                <c:pt idx="288">
                  <c:v>4.0671599999999997E-7</c:v>
                </c:pt>
                <c:pt idx="289">
                  <c:v>4.16034E-7</c:v>
                </c:pt>
                <c:pt idx="290">
                  <c:v>4.2463499999999999E-7</c:v>
                </c:pt>
                <c:pt idx="291">
                  <c:v>4.3546200000000001E-7</c:v>
                </c:pt>
                <c:pt idx="292">
                  <c:v>4.4303800000000003E-7</c:v>
                </c:pt>
                <c:pt idx="293">
                  <c:v>4.5196399999999998E-7</c:v>
                </c:pt>
                <c:pt idx="294">
                  <c:v>4.6309899999999998E-7</c:v>
                </c:pt>
                <c:pt idx="295">
                  <c:v>4.7560899999999998E-7</c:v>
                </c:pt>
                <c:pt idx="296">
                  <c:v>4.8487700000000001E-7</c:v>
                </c:pt>
                <c:pt idx="297">
                  <c:v>4.9539500000000002E-7</c:v>
                </c:pt>
                <c:pt idx="298">
                  <c:v>5.0805499999999998E-7</c:v>
                </c:pt>
                <c:pt idx="299">
                  <c:v>5.21565E-7</c:v>
                </c:pt>
                <c:pt idx="300">
                  <c:v>4.1749299999999999E-7</c:v>
                </c:pt>
                <c:pt idx="301">
                  <c:v>3.56243E-7</c:v>
                </c:pt>
                <c:pt idx="302">
                  <c:v>3.1391999999999999E-7</c:v>
                </c:pt>
                <c:pt idx="303">
                  <c:v>2.7617299999999999E-7</c:v>
                </c:pt>
                <c:pt idx="304">
                  <c:v>2.4749400000000001E-7</c:v>
                </c:pt>
                <c:pt idx="305">
                  <c:v>2.2487500000000001E-7</c:v>
                </c:pt>
                <c:pt idx="306">
                  <c:v>2.03113E-7</c:v>
                </c:pt>
                <c:pt idx="307">
                  <c:v>1.8519400000000001E-7</c:v>
                </c:pt>
                <c:pt idx="308">
                  <c:v>1.69801E-7</c:v>
                </c:pt>
                <c:pt idx="309">
                  <c:v>1.5379800000000001E-7</c:v>
                </c:pt>
                <c:pt idx="310">
                  <c:v>1.38238E-7</c:v>
                </c:pt>
                <c:pt idx="311">
                  <c:v>1.2697E-7</c:v>
                </c:pt>
                <c:pt idx="312">
                  <c:v>1.15551E-7</c:v>
                </c:pt>
                <c:pt idx="313">
                  <c:v>1.0723400000000001E-7</c:v>
                </c:pt>
                <c:pt idx="314">
                  <c:v>9.4006899999999997E-8</c:v>
                </c:pt>
                <c:pt idx="315">
                  <c:v>8.5239E-8</c:v>
                </c:pt>
                <c:pt idx="316">
                  <c:v>7.7571300000000003E-8</c:v>
                </c:pt>
                <c:pt idx="317">
                  <c:v>6.69282E-8</c:v>
                </c:pt>
                <c:pt idx="318">
                  <c:v>6.1143999999999995E-8</c:v>
                </c:pt>
                <c:pt idx="319">
                  <c:v>5.4176400000000003E-8</c:v>
                </c:pt>
                <c:pt idx="320">
                  <c:v>4.4091699999999999E-8</c:v>
                </c:pt>
                <c:pt idx="321">
                  <c:v>4.1324699999999998E-8</c:v>
                </c:pt>
                <c:pt idx="322">
                  <c:v>3.1423299999999999E-8</c:v>
                </c:pt>
                <c:pt idx="323">
                  <c:v>2.1663700000000002E-8</c:v>
                </c:pt>
                <c:pt idx="324">
                  <c:v>1.5729499999999999E-8</c:v>
                </c:pt>
                <c:pt idx="325">
                  <c:v>1.12873E-8</c:v>
                </c:pt>
                <c:pt idx="326">
                  <c:v>5.99487E-9</c:v>
                </c:pt>
                <c:pt idx="327">
                  <c:v>-1.143E-10</c:v>
                </c:pt>
                <c:pt idx="328">
                  <c:v>-6.8902199999999998E-9</c:v>
                </c:pt>
                <c:pt idx="329">
                  <c:v>-7.9653699999999993E-9</c:v>
                </c:pt>
                <c:pt idx="330">
                  <c:v>-1.8500099999999999E-8</c:v>
                </c:pt>
                <c:pt idx="331">
                  <c:v>-1.8958500000000001E-8</c:v>
                </c:pt>
                <c:pt idx="332">
                  <c:v>-2.66096E-8</c:v>
                </c:pt>
                <c:pt idx="333">
                  <c:v>-3.2052000000000001E-8</c:v>
                </c:pt>
                <c:pt idx="334">
                  <c:v>-3.55941E-8</c:v>
                </c:pt>
                <c:pt idx="335">
                  <c:v>-3.9694700000000003E-8</c:v>
                </c:pt>
                <c:pt idx="336">
                  <c:v>-4.4536999999999997E-8</c:v>
                </c:pt>
                <c:pt idx="337">
                  <c:v>-4.5937200000000001E-8</c:v>
                </c:pt>
                <c:pt idx="338">
                  <c:v>-4.81542E-8</c:v>
                </c:pt>
                <c:pt idx="339">
                  <c:v>-4.8687599999999997E-8</c:v>
                </c:pt>
                <c:pt idx="340">
                  <c:v>-5.4538399999999997E-8</c:v>
                </c:pt>
                <c:pt idx="341">
                  <c:v>-5.5221799999999999E-8</c:v>
                </c:pt>
                <c:pt idx="342">
                  <c:v>-5.7472099999999999E-8</c:v>
                </c:pt>
                <c:pt idx="343">
                  <c:v>-6.1797700000000006E-8</c:v>
                </c:pt>
                <c:pt idx="344">
                  <c:v>-6.3922999999999996E-8</c:v>
                </c:pt>
                <c:pt idx="345">
                  <c:v>-6.5048199999999999E-8</c:v>
                </c:pt>
                <c:pt idx="346">
                  <c:v>-6.3848000000000004E-8</c:v>
                </c:pt>
                <c:pt idx="347">
                  <c:v>-6.8523600000000004E-8</c:v>
                </c:pt>
                <c:pt idx="348">
                  <c:v>-7.12073E-8</c:v>
                </c:pt>
                <c:pt idx="349">
                  <c:v>-7.1057300000000002E-8</c:v>
                </c:pt>
                <c:pt idx="350">
                  <c:v>-6.8731999999999996E-8</c:v>
                </c:pt>
                <c:pt idx="351">
                  <c:v>-7.1615699999999995E-8</c:v>
                </c:pt>
                <c:pt idx="352">
                  <c:v>-7.3174299999999994E-8</c:v>
                </c:pt>
                <c:pt idx="353">
                  <c:v>-7.4040999999999994E-8</c:v>
                </c:pt>
                <c:pt idx="354">
                  <c:v>-7.4791100000000003E-8</c:v>
                </c:pt>
                <c:pt idx="355">
                  <c:v>-7.7599900000000001E-8</c:v>
                </c:pt>
                <c:pt idx="356">
                  <c:v>-7.8141600000000004E-8</c:v>
                </c:pt>
                <c:pt idx="357">
                  <c:v>-7.7758199999999998E-8</c:v>
                </c:pt>
                <c:pt idx="358">
                  <c:v>-7.7199800000000005E-8</c:v>
                </c:pt>
                <c:pt idx="359">
                  <c:v>-8.0967E-8</c:v>
                </c:pt>
                <c:pt idx="360">
                  <c:v>-8.1183700000000005E-8</c:v>
                </c:pt>
                <c:pt idx="361">
                  <c:v>-8.0925299999999995E-8</c:v>
                </c:pt>
                <c:pt idx="362">
                  <c:v>-8.4025699999999998E-8</c:v>
                </c:pt>
                <c:pt idx="363">
                  <c:v>-8.4034100000000002E-8</c:v>
                </c:pt>
                <c:pt idx="364">
                  <c:v>-8.7376199999999999E-8</c:v>
                </c:pt>
                <c:pt idx="365">
                  <c:v>-8.8801399999999997E-8</c:v>
                </c:pt>
                <c:pt idx="366">
                  <c:v>-8.8593000000000005E-8</c:v>
                </c:pt>
                <c:pt idx="367">
                  <c:v>-8.9284799999999998E-8</c:v>
                </c:pt>
                <c:pt idx="368">
                  <c:v>-9.1209999999999994E-8</c:v>
                </c:pt>
                <c:pt idx="369">
                  <c:v>-9.2476899999999996E-8</c:v>
                </c:pt>
                <c:pt idx="370">
                  <c:v>-9.0543299999999995E-8</c:v>
                </c:pt>
                <c:pt idx="371">
                  <c:v>-9.3485400000000001E-8</c:v>
                </c:pt>
                <c:pt idx="372">
                  <c:v>-9.4018800000000005E-8</c:v>
                </c:pt>
                <c:pt idx="373">
                  <c:v>-9.4093799999999998E-8</c:v>
                </c:pt>
                <c:pt idx="374">
                  <c:v>-9.7944299999999996E-8</c:v>
                </c:pt>
                <c:pt idx="375">
                  <c:v>-9.7260899999999994E-8</c:v>
                </c:pt>
                <c:pt idx="376">
                  <c:v>-9.8027600000000001E-8</c:v>
                </c:pt>
                <c:pt idx="377">
                  <c:v>-1.0042E-7</c:v>
                </c:pt>
                <c:pt idx="378">
                  <c:v>-9.8961100000000001E-8</c:v>
                </c:pt>
                <c:pt idx="379">
                  <c:v>-1.01786E-7</c:v>
                </c:pt>
                <c:pt idx="380">
                  <c:v>-1.03953E-7</c:v>
                </c:pt>
                <c:pt idx="381">
                  <c:v>-1.03028E-7</c:v>
                </c:pt>
                <c:pt idx="382">
                  <c:v>-1.0637000000000001E-7</c:v>
                </c:pt>
                <c:pt idx="383">
                  <c:v>-1.05562E-7</c:v>
                </c:pt>
                <c:pt idx="384">
                  <c:v>-1.06537E-7</c:v>
                </c:pt>
                <c:pt idx="385">
                  <c:v>-1.07721E-7</c:v>
                </c:pt>
                <c:pt idx="386">
                  <c:v>-1.05879E-7</c:v>
                </c:pt>
                <c:pt idx="387">
                  <c:v>-1.12821E-7</c:v>
                </c:pt>
                <c:pt idx="388">
                  <c:v>-1.09671E-7</c:v>
                </c:pt>
                <c:pt idx="389">
                  <c:v>-1.1234600000000001E-7</c:v>
                </c:pt>
                <c:pt idx="390">
                  <c:v>-1.1558000000000001E-7</c:v>
                </c:pt>
                <c:pt idx="391">
                  <c:v>-1.12796E-7</c:v>
                </c:pt>
                <c:pt idx="392">
                  <c:v>-1.15855E-7</c:v>
                </c:pt>
                <c:pt idx="393">
                  <c:v>-1.1618799999999999E-7</c:v>
                </c:pt>
                <c:pt idx="394">
                  <c:v>-1.1715500000000001E-7</c:v>
                </c:pt>
                <c:pt idx="395">
                  <c:v>-1.21406E-7</c:v>
                </c:pt>
                <c:pt idx="396">
                  <c:v>-1.18397E-7</c:v>
                </c:pt>
                <c:pt idx="397">
                  <c:v>-1.19889E-7</c:v>
                </c:pt>
                <c:pt idx="398">
                  <c:v>-1.2230600000000001E-7</c:v>
                </c:pt>
                <c:pt idx="399">
                  <c:v>-1.2333100000000001E-7</c:v>
                </c:pt>
                <c:pt idx="400">
                  <c:v>-1.2578999999999999E-7</c:v>
                </c:pt>
                <c:pt idx="401">
                  <c:v>-1.23531E-7</c:v>
                </c:pt>
                <c:pt idx="402">
                  <c:v>-1.2852299999999999E-7</c:v>
                </c:pt>
                <c:pt idx="403">
                  <c:v>-1.2560599999999999E-7</c:v>
                </c:pt>
                <c:pt idx="404">
                  <c:v>-1.2597300000000001E-7</c:v>
                </c:pt>
                <c:pt idx="405">
                  <c:v>-1.2975699999999999E-7</c:v>
                </c:pt>
                <c:pt idx="406">
                  <c:v>-1.2695699999999999E-7</c:v>
                </c:pt>
                <c:pt idx="407">
                  <c:v>-1.3076499999999999E-7</c:v>
                </c:pt>
                <c:pt idx="408">
                  <c:v>-1.31799E-7</c:v>
                </c:pt>
                <c:pt idx="409">
                  <c:v>-1.31049E-7</c:v>
                </c:pt>
                <c:pt idx="410">
                  <c:v>-1.31382E-7</c:v>
                </c:pt>
                <c:pt idx="411">
                  <c:v>-1.32782E-7</c:v>
                </c:pt>
                <c:pt idx="412">
                  <c:v>-1.3236600000000001E-7</c:v>
                </c:pt>
                <c:pt idx="413">
                  <c:v>-1.3779099999999999E-7</c:v>
                </c:pt>
                <c:pt idx="414">
                  <c:v>-1.3397400000000001E-7</c:v>
                </c:pt>
                <c:pt idx="415">
                  <c:v>-1.3622499999999999E-7</c:v>
                </c:pt>
                <c:pt idx="416">
                  <c:v>-1.3647500000000001E-7</c:v>
                </c:pt>
                <c:pt idx="417">
                  <c:v>-1.3884199999999999E-7</c:v>
                </c:pt>
                <c:pt idx="418">
                  <c:v>-1.4126699999999999E-7</c:v>
                </c:pt>
                <c:pt idx="419">
                  <c:v>-1.4149200000000001E-7</c:v>
                </c:pt>
                <c:pt idx="420">
                  <c:v>-1.40992E-7</c:v>
                </c:pt>
                <c:pt idx="421">
                  <c:v>-1.43684E-7</c:v>
                </c:pt>
                <c:pt idx="422">
                  <c:v>-1.4265E-7</c:v>
                </c:pt>
                <c:pt idx="423">
                  <c:v>-1.4425899999999999E-7</c:v>
                </c:pt>
                <c:pt idx="424">
                  <c:v>-1.47601E-7</c:v>
                </c:pt>
                <c:pt idx="425">
                  <c:v>-1.4595899999999999E-7</c:v>
                </c:pt>
                <c:pt idx="426">
                  <c:v>-1.48418E-7</c:v>
                </c:pt>
                <c:pt idx="427">
                  <c:v>-1.5241800000000001E-7</c:v>
                </c:pt>
                <c:pt idx="428">
                  <c:v>-1.47884E-7</c:v>
                </c:pt>
                <c:pt idx="429">
                  <c:v>-1.5113500000000001E-7</c:v>
                </c:pt>
                <c:pt idx="430">
                  <c:v>-1.51193E-7</c:v>
                </c:pt>
                <c:pt idx="431">
                  <c:v>-1.5000099999999999E-7</c:v>
                </c:pt>
                <c:pt idx="432">
                  <c:v>-1.5240199999999999E-7</c:v>
                </c:pt>
                <c:pt idx="433">
                  <c:v>-1.52502E-7</c:v>
                </c:pt>
                <c:pt idx="434">
                  <c:v>-1.5501899999999999E-7</c:v>
                </c:pt>
                <c:pt idx="435">
                  <c:v>-1.5636899999999999E-7</c:v>
                </c:pt>
                <c:pt idx="436">
                  <c:v>-1.56494E-7</c:v>
                </c:pt>
                <c:pt idx="437">
                  <c:v>-1.5717700000000001E-7</c:v>
                </c:pt>
                <c:pt idx="438">
                  <c:v>-1.5402700000000001E-7</c:v>
                </c:pt>
                <c:pt idx="439">
                  <c:v>-1.5821100000000001E-7</c:v>
                </c:pt>
                <c:pt idx="440">
                  <c:v>-1.5982799999999999E-7</c:v>
                </c:pt>
                <c:pt idx="441">
                  <c:v>-1.5766900000000001E-7</c:v>
                </c:pt>
                <c:pt idx="442">
                  <c:v>-1.6208600000000001E-7</c:v>
                </c:pt>
                <c:pt idx="443">
                  <c:v>-1.59694E-7</c:v>
                </c:pt>
                <c:pt idx="444">
                  <c:v>-1.6049500000000001E-7</c:v>
                </c:pt>
                <c:pt idx="445">
                  <c:v>-1.6514499999999999E-7</c:v>
                </c:pt>
                <c:pt idx="446">
                  <c:v>-1.6230299999999999E-7</c:v>
                </c:pt>
                <c:pt idx="447">
                  <c:v>-1.6282E-7</c:v>
                </c:pt>
                <c:pt idx="448">
                  <c:v>-1.6542899999999999E-7</c:v>
                </c:pt>
                <c:pt idx="449">
                  <c:v>-1.6600400000000001E-7</c:v>
                </c:pt>
                <c:pt idx="450">
                  <c:v>-1.66654E-7</c:v>
                </c:pt>
                <c:pt idx="451">
                  <c:v>-1.6927100000000001E-7</c:v>
                </c:pt>
                <c:pt idx="452">
                  <c:v>-1.6988699999999999E-7</c:v>
                </c:pt>
                <c:pt idx="453">
                  <c:v>-1.69587E-7</c:v>
                </c:pt>
                <c:pt idx="454">
                  <c:v>-1.6752899999999999E-7</c:v>
                </c:pt>
                <c:pt idx="455">
                  <c:v>-1.7140399999999999E-7</c:v>
                </c:pt>
                <c:pt idx="456">
                  <c:v>-1.70179E-7</c:v>
                </c:pt>
                <c:pt idx="457">
                  <c:v>-1.7298799999999999E-7</c:v>
                </c:pt>
                <c:pt idx="458">
                  <c:v>-1.7217099999999999E-7</c:v>
                </c:pt>
                <c:pt idx="459">
                  <c:v>-1.73813E-7</c:v>
                </c:pt>
                <c:pt idx="460">
                  <c:v>-1.7518799999999999E-7</c:v>
                </c:pt>
                <c:pt idx="461">
                  <c:v>-1.7507099999999999E-7</c:v>
                </c:pt>
                <c:pt idx="462">
                  <c:v>-1.77322E-7</c:v>
                </c:pt>
                <c:pt idx="463">
                  <c:v>-1.7618799999999999E-7</c:v>
                </c:pt>
                <c:pt idx="464">
                  <c:v>-1.7943000000000001E-7</c:v>
                </c:pt>
                <c:pt idx="465">
                  <c:v>-1.7933899999999999E-7</c:v>
                </c:pt>
                <c:pt idx="466">
                  <c:v>-1.7760500000000001E-7</c:v>
                </c:pt>
                <c:pt idx="467">
                  <c:v>-1.8142199999999999E-7</c:v>
                </c:pt>
                <c:pt idx="468">
                  <c:v>-1.8227200000000001E-7</c:v>
                </c:pt>
                <c:pt idx="469">
                  <c:v>-1.8199700000000001E-7</c:v>
                </c:pt>
                <c:pt idx="470">
                  <c:v>-1.8356399999999999E-7</c:v>
                </c:pt>
                <c:pt idx="471">
                  <c:v>-1.8285600000000001E-7</c:v>
                </c:pt>
                <c:pt idx="472">
                  <c:v>-1.8622300000000001E-7</c:v>
                </c:pt>
                <c:pt idx="473">
                  <c:v>-1.8491400000000001E-7</c:v>
                </c:pt>
                <c:pt idx="474">
                  <c:v>-1.82522E-7</c:v>
                </c:pt>
                <c:pt idx="475">
                  <c:v>-1.8627299999999999E-7</c:v>
                </c:pt>
                <c:pt idx="476">
                  <c:v>-1.8573999999999999E-7</c:v>
                </c:pt>
                <c:pt idx="477">
                  <c:v>-1.85815E-7</c:v>
                </c:pt>
                <c:pt idx="478">
                  <c:v>-1.8951500000000001E-7</c:v>
                </c:pt>
                <c:pt idx="479">
                  <c:v>-1.8816499999999999E-7</c:v>
                </c:pt>
                <c:pt idx="480">
                  <c:v>-1.89523E-7</c:v>
                </c:pt>
                <c:pt idx="481">
                  <c:v>-1.9128999999999999E-7</c:v>
                </c:pt>
                <c:pt idx="482">
                  <c:v>-1.9000699999999999E-7</c:v>
                </c:pt>
                <c:pt idx="483">
                  <c:v>-1.92932E-7</c:v>
                </c:pt>
                <c:pt idx="484">
                  <c:v>-1.9154899999999999E-7</c:v>
                </c:pt>
                <c:pt idx="485">
                  <c:v>-1.94799E-7</c:v>
                </c:pt>
                <c:pt idx="486">
                  <c:v>-1.93891E-7</c:v>
                </c:pt>
                <c:pt idx="487">
                  <c:v>-1.9355699999999999E-7</c:v>
                </c:pt>
                <c:pt idx="488">
                  <c:v>-1.983E-7</c:v>
                </c:pt>
                <c:pt idx="489">
                  <c:v>-1.9516599999999999E-7</c:v>
                </c:pt>
                <c:pt idx="490">
                  <c:v>-1.9777500000000001E-7</c:v>
                </c:pt>
                <c:pt idx="491">
                  <c:v>-1.98633E-7</c:v>
                </c:pt>
                <c:pt idx="492">
                  <c:v>-1.9873300000000001E-7</c:v>
                </c:pt>
                <c:pt idx="493">
                  <c:v>-2.0069999999999999E-7</c:v>
                </c:pt>
                <c:pt idx="494">
                  <c:v>-1.9882500000000001E-7</c:v>
                </c:pt>
                <c:pt idx="495">
                  <c:v>-1.98933E-7</c:v>
                </c:pt>
                <c:pt idx="496">
                  <c:v>-2.03275E-7</c:v>
                </c:pt>
                <c:pt idx="497">
                  <c:v>-2.02159E-7</c:v>
                </c:pt>
                <c:pt idx="498">
                  <c:v>-2.04867E-7</c:v>
                </c:pt>
                <c:pt idx="499">
                  <c:v>-2.0342500000000001E-7</c:v>
                </c:pt>
                <c:pt idx="500">
                  <c:v>-2.0485100000000001E-7</c:v>
                </c:pt>
                <c:pt idx="501">
                  <c:v>-2.0555100000000001E-7</c:v>
                </c:pt>
                <c:pt idx="502">
                  <c:v>-2.0745900000000001E-7</c:v>
                </c:pt>
                <c:pt idx="503">
                  <c:v>-2.08201E-7</c:v>
                </c:pt>
                <c:pt idx="504">
                  <c:v>-2.0649199999999999E-7</c:v>
                </c:pt>
                <c:pt idx="505">
                  <c:v>-2.0911800000000001E-7</c:v>
                </c:pt>
                <c:pt idx="506">
                  <c:v>-2.0835100000000001E-7</c:v>
                </c:pt>
                <c:pt idx="507">
                  <c:v>-2.09318E-7</c:v>
                </c:pt>
                <c:pt idx="508">
                  <c:v>-2.1204299999999999E-7</c:v>
                </c:pt>
                <c:pt idx="509">
                  <c:v>-2.1150999999999999E-7</c:v>
                </c:pt>
                <c:pt idx="510">
                  <c:v>-2.1241799999999999E-7</c:v>
                </c:pt>
                <c:pt idx="511">
                  <c:v>-2.1540999999999999E-7</c:v>
                </c:pt>
                <c:pt idx="512">
                  <c:v>-2.1180999999999999E-7</c:v>
                </c:pt>
                <c:pt idx="513">
                  <c:v>-2.1320200000000001E-7</c:v>
                </c:pt>
                <c:pt idx="514">
                  <c:v>-2.16094E-7</c:v>
                </c:pt>
                <c:pt idx="515">
                  <c:v>-2.15277E-7</c:v>
                </c:pt>
                <c:pt idx="516">
                  <c:v>-2.1565999999999999E-7</c:v>
                </c:pt>
                <c:pt idx="517">
                  <c:v>-2.1756900000000001E-7</c:v>
                </c:pt>
                <c:pt idx="518">
                  <c:v>-2.1891099999999999E-7</c:v>
                </c:pt>
                <c:pt idx="519">
                  <c:v>-2.18102E-7</c:v>
                </c:pt>
                <c:pt idx="520">
                  <c:v>-2.1984399999999999E-7</c:v>
                </c:pt>
                <c:pt idx="521">
                  <c:v>-2.2126100000000001E-7</c:v>
                </c:pt>
                <c:pt idx="522">
                  <c:v>-2.2102800000000001E-7</c:v>
                </c:pt>
                <c:pt idx="523">
                  <c:v>-2.23653E-7</c:v>
                </c:pt>
                <c:pt idx="524">
                  <c:v>-2.2632E-7</c:v>
                </c:pt>
                <c:pt idx="525">
                  <c:v>-2.2202E-7</c:v>
                </c:pt>
                <c:pt idx="526">
                  <c:v>-2.26945E-7</c:v>
                </c:pt>
                <c:pt idx="527">
                  <c:v>-2.27154E-7</c:v>
                </c:pt>
                <c:pt idx="528">
                  <c:v>-2.2623699999999999E-7</c:v>
                </c:pt>
                <c:pt idx="529">
                  <c:v>-2.2998700000000001E-7</c:v>
                </c:pt>
                <c:pt idx="530">
                  <c:v>-2.2977900000000001E-7</c:v>
                </c:pt>
                <c:pt idx="531">
                  <c:v>-2.29979E-7</c:v>
                </c:pt>
                <c:pt idx="532">
                  <c:v>-2.3232899999999999E-7</c:v>
                </c:pt>
                <c:pt idx="533">
                  <c:v>-2.3192900000000001E-7</c:v>
                </c:pt>
                <c:pt idx="534">
                  <c:v>-2.3342899999999999E-7</c:v>
                </c:pt>
                <c:pt idx="535">
                  <c:v>-2.3279599999999999E-7</c:v>
                </c:pt>
                <c:pt idx="536">
                  <c:v>-2.3383800000000001E-7</c:v>
                </c:pt>
                <c:pt idx="537">
                  <c:v>-2.33763E-7</c:v>
                </c:pt>
                <c:pt idx="538">
                  <c:v>-2.33246E-7</c:v>
                </c:pt>
                <c:pt idx="539">
                  <c:v>-2.3627100000000001E-7</c:v>
                </c:pt>
                <c:pt idx="540">
                  <c:v>-2.4034699999999997E-7</c:v>
                </c:pt>
                <c:pt idx="541">
                  <c:v>-2.3697200000000001E-7</c:v>
                </c:pt>
                <c:pt idx="542">
                  <c:v>-2.3952200000000002E-7</c:v>
                </c:pt>
                <c:pt idx="543">
                  <c:v>-2.4153099999999999E-7</c:v>
                </c:pt>
                <c:pt idx="544">
                  <c:v>-2.4186399999999997E-7</c:v>
                </c:pt>
                <c:pt idx="545">
                  <c:v>-2.4485599999999998E-7</c:v>
                </c:pt>
                <c:pt idx="546">
                  <c:v>-2.4393900000000002E-7</c:v>
                </c:pt>
                <c:pt idx="547">
                  <c:v>-2.4822300000000001E-7</c:v>
                </c:pt>
                <c:pt idx="548">
                  <c:v>-2.4518900000000001E-7</c:v>
                </c:pt>
                <c:pt idx="549">
                  <c:v>-2.4727299999999999E-7</c:v>
                </c:pt>
                <c:pt idx="550">
                  <c:v>-2.4888199999999999E-7</c:v>
                </c:pt>
                <c:pt idx="551">
                  <c:v>-2.4984799999999998E-7</c:v>
                </c:pt>
                <c:pt idx="552">
                  <c:v>-2.50198E-7</c:v>
                </c:pt>
                <c:pt idx="553">
                  <c:v>-2.51224E-7</c:v>
                </c:pt>
                <c:pt idx="554">
                  <c:v>-2.4959E-7</c:v>
                </c:pt>
                <c:pt idx="555">
                  <c:v>-2.5515699999999999E-7</c:v>
                </c:pt>
                <c:pt idx="556">
                  <c:v>-2.5743300000000003E-7</c:v>
                </c:pt>
                <c:pt idx="557">
                  <c:v>-2.5410700000000001E-7</c:v>
                </c:pt>
                <c:pt idx="558">
                  <c:v>-2.56874E-7</c:v>
                </c:pt>
                <c:pt idx="559">
                  <c:v>-2.5666599999999998E-7</c:v>
                </c:pt>
                <c:pt idx="560">
                  <c:v>-2.59375E-7</c:v>
                </c:pt>
                <c:pt idx="561">
                  <c:v>-2.5930800000000001E-7</c:v>
                </c:pt>
                <c:pt idx="562">
                  <c:v>-2.6006600000000002E-7</c:v>
                </c:pt>
                <c:pt idx="563">
                  <c:v>-2.6192499999999998E-7</c:v>
                </c:pt>
                <c:pt idx="564">
                  <c:v>-2.6235000000000002E-7</c:v>
                </c:pt>
                <c:pt idx="565">
                  <c:v>-2.6300800000000002E-7</c:v>
                </c:pt>
                <c:pt idx="566">
                  <c:v>-2.6823400000000002E-7</c:v>
                </c:pt>
                <c:pt idx="567">
                  <c:v>-2.6469200000000003E-7</c:v>
                </c:pt>
                <c:pt idx="568">
                  <c:v>-2.6841800000000002E-7</c:v>
                </c:pt>
                <c:pt idx="569">
                  <c:v>-2.69643E-7</c:v>
                </c:pt>
                <c:pt idx="570">
                  <c:v>-2.69593E-7</c:v>
                </c:pt>
                <c:pt idx="571">
                  <c:v>-2.7150099999999999E-7</c:v>
                </c:pt>
                <c:pt idx="572">
                  <c:v>-2.7355200000000001E-7</c:v>
                </c:pt>
                <c:pt idx="573">
                  <c:v>-2.7560200000000001E-7</c:v>
                </c:pt>
                <c:pt idx="574">
                  <c:v>-2.7252600000000001E-7</c:v>
                </c:pt>
                <c:pt idx="575">
                  <c:v>-2.76202E-7</c:v>
                </c:pt>
                <c:pt idx="576">
                  <c:v>-2.75502E-7</c:v>
                </c:pt>
                <c:pt idx="577">
                  <c:v>-2.8046099999999999E-7</c:v>
                </c:pt>
                <c:pt idx="578">
                  <c:v>-2.8005200000000003E-7</c:v>
                </c:pt>
                <c:pt idx="579">
                  <c:v>-2.8159399999999997E-7</c:v>
                </c:pt>
                <c:pt idx="580">
                  <c:v>-2.8216100000000001E-7</c:v>
                </c:pt>
                <c:pt idx="581">
                  <c:v>-2.8261099999999999E-7</c:v>
                </c:pt>
                <c:pt idx="582">
                  <c:v>-2.8657800000000001E-7</c:v>
                </c:pt>
                <c:pt idx="583">
                  <c:v>-2.8628699999999997E-7</c:v>
                </c:pt>
                <c:pt idx="584">
                  <c:v>-2.8610299999999998E-7</c:v>
                </c:pt>
                <c:pt idx="585">
                  <c:v>-2.9168700000000001E-7</c:v>
                </c:pt>
                <c:pt idx="586">
                  <c:v>-2.92429E-7</c:v>
                </c:pt>
                <c:pt idx="587">
                  <c:v>-2.91746E-7</c:v>
                </c:pt>
                <c:pt idx="588">
                  <c:v>-2.9432899999999999E-7</c:v>
                </c:pt>
                <c:pt idx="589">
                  <c:v>-2.9210399999999998E-7</c:v>
                </c:pt>
                <c:pt idx="590">
                  <c:v>-2.9651299999999998E-7</c:v>
                </c:pt>
                <c:pt idx="591">
                  <c:v>-2.9964699999999998E-7</c:v>
                </c:pt>
                <c:pt idx="592">
                  <c:v>-2.9897999999999999E-7</c:v>
                </c:pt>
                <c:pt idx="593">
                  <c:v>-3.0083900000000001E-7</c:v>
                </c:pt>
                <c:pt idx="594">
                  <c:v>-3.0534800000000002E-7</c:v>
                </c:pt>
                <c:pt idx="595">
                  <c:v>-3.0323100000000002E-7</c:v>
                </c:pt>
                <c:pt idx="596">
                  <c:v>-3.0401399999999999E-7</c:v>
                </c:pt>
                <c:pt idx="597">
                  <c:v>-3.0658100000000001E-7</c:v>
                </c:pt>
                <c:pt idx="598">
                  <c:v>-3.08556E-7</c:v>
                </c:pt>
                <c:pt idx="599">
                  <c:v>-3.10865E-7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2-ABF6-4AF8-B257-3B42D929D8C2}"/>
            </c:ext>
          </c:extLst>
        </c:ser>
        <c:ser>
          <c:idx val="3"/>
          <c:order val="3"/>
          <c:tx>
            <c:strRef>
              <c:f>'[180613 CAT AA in NaOH GCE Mod NiO2 (1).xlsx]ALA'!$E$1</c:f>
              <c:strCache>
                <c:ptCount val="1"/>
                <c:pt idx="0">
                  <c:v>Blank</c:v>
                </c:pt>
              </c:strCache>
            </c:strRef>
          </c:tx>
          <c:spPr>
            <a:ln w="19050" cap="rnd">
              <a:solidFill>
                <a:schemeClr val="accent4"/>
              </a:solidFill>
              <a:round/>
            </a:ln>
            <a:effectLst/>
          </c:spPr>
          <c:marker>
            <c:symbol val="none"/>
          </c:marker>
          <c:xVal>
            <c:numRef>
              <c:f>'[180613 CAT AA in NaOH GCE Mod NiO2 (1).xlsx]ALA'!$A$2:$A$602</c:f>
              <c:numCache>
                <c:formatCode>0.00E+00</c:formatCode>
                <c:ptCount val="601"/>
                <c:pt idx="0">
                  <c:v>3.09611E-4</c:v>
                </c:pt>
                <c:pt idx="1">
                  <c:v>2.31504E-3</c:v>
                </c:pt>
                <c:pt idx="2">
                  <c:v>4.3329500000000003E-3</c:v>
                </c:pt>
                <c:pt idx="3">
                  <c:v>6.3387900000000004E-3</c:v>
                </c:pt>
                <c:pt idx="4">
                  <c:v>8.3421199999999997E-3</c:v>
                </c:pt>
                <c:pt idx="5">
                  <c:v>1.0312099999999999E-2</c:v>
                </c:pt>
                <c:pt idx="6">
                  <c:v>1.23109E-2</c:v>
                </c:pt>
                <c:pt idx="7">
                  <c:v>1.43313E-2</c:v>
                </c:pt>
                <c:pt idx="8">
                  <c:v>1.63663E-2</c:v>
                </c:pt>
                <c:pt idx="9">
                  <c:v>1.83188E-2</c:v>
                </c:pt>
                <c:pt idx="10">
                  <c:v>2.0369999999999999E-2</c:v>
                </c:pt>
                <c:pt idx="11">
                  <c:v>2.23684E-2</c:v>
                </c:pt>
                <c:pt idx="12">
                  <c:v>2.4353799999999998E-2</c:v>
                </c:pt>
                <c:pt idx="13">
                  <c:v>2.6342999999999998E-2</c:v>
                </c:pt>
                <c:pt idx="14">
                  <c:v>2.8379600000000001E-2</c:v>
                </c:pt>
                <c:pt idx="15">
                  <c:v>3.0364200000000001E-2</c:v>
                </c:pt>
                <c:pt idx="16">
                  <c:v>3.2363400000000001E-2</c:v>
                </c:pt>
                <c:pt idx="17">
                  <c:v>3.4349200000000003E-2</c:v>
                </c:pt>
                <c:pt idx="18">
                  <c:v>3.6343399999999998E-2</c:v>
                </c:pt>
                <c:pt idx="19">
                  <c:v>3.8343799999999997E-2</c:v>
                </c:pt>
                <c:pt idx="20">
                  <c:v>4.0400899999999997E-2</c:v>
                </c:pt>
                <c:pt idx="21">
                  <c:v>4.2364199999999998E-2</c:v>
                </c:pt>
                <c:pt idx="22">
                  <c:v>4.4363E-2</c:v>
                </c:pt>
                <c:pt idx="23">
                  <c:v>4.6345900000000002E-2</c:v>
                </c:pt>
                <c:pt idx="24">
                  <c:v>4.8367500000000001E-2</c:v>
                </c:pt>
                <c:pt idx="25">
                  <c:v>5.0326299999999997E-2</c:v>
                </c:pt>
                <c:pt idx="26">
                  <c:v>5.2338000000000003E-2</c:v>
                </c:pt>
                <c:pt idx="27">
                  <c:v>5.4377099999999998E-2</c:v>
                </c:pt>
                <c:pt idx="28">
                  <c:v>5.6339599999999997E-2</c:v>
                </c:pt>
                <c:pt idx="29">
                  <c:v>5.83288E-2</c:v>
                </c:pt>
                <c:pt idx="30">
                  <c:v>6.0334600000000002E-2</c:v>
                </c:pt>
                <c:pt idx="31">
                  <c:v>6.2325499999999999E-2</c:v>
                </c:pt>
                <c:pt idx="32">
                  <c:v>6.4394999999999994E-2</c:v>
                </c:pt>
                <c:pt idx="33">
                  <c:v>6.6322099999999995E-2</c:v>
                </c:pt>
                <c:pt idx="34">
                  <c:v>6.8356700000000006E-2</c:v>
                </c:pt>
                <c:pt idx="35">
                  <c:v>7.03434E-2</c:v>
                </c:pt>
                <c:pt idx="36">
                  <c:v>7.2357500000000005E-2</c:v>
                </c:pt>
                <c:pt idx="37">
                  <c:v>7.4328400000000003E-2</c:v>
                </c:pt>
                <c:pt idx="38">
                  <c:v>7.63234E-2</c:v>
                </c:pt>
                <c:pt idx="39">
                  <c:v>7.8347100000000003E-2</c:v>
                </c:pt>
                <c:pt idx="40">
                  <c:v>8.0370499999999997E-2</c:v>
                </c:pt>
                <c:pt idx="41">
                  <c:v>8.2323800000000003E-2</c:v>
                </c:pt>
                <c:pt idx="42">
                  <c:v>8.4327100000000002E-2</c:v>
                </c:pt>
                <c:pt idx="43">
                  <c:v>8.6347099999999996E-2</c:v>
                </c:pt>
                <c:pt idx="44">
                  <c:v>8.8324600000000003E-2</c:v>
                </c:pt>
                <c:pt idx="45">
                  <c:v>9.0332999999999997E-2</c:v>
                </c:pt>
                <c:pt idx="46">
                  <c:v>9.2335500000000001E-2</c:v>
                </c:pt>
                <c:pt idx="47">
                  <c:v>9.4315899999999994E-2</c:v>
                </c:pt>
                <c:pt idx="48">
                  <c:v>9.6348000000000003E-2</c:v>
                </c:pt>
                <c:pt idx="49">
                  <c:v>9.8312099999999999E-2</c:v>
                </c:pt>
                <c:pt idx="50">
                  <c:v>0.100325</c:v>
                </c:pt>
                <c:pt idx="51">
                  <c:v>0.10236099999999999</c:v>
                </c:pt>
                <c:pt idx="52">
                  <c:v>0.10435</c:v>
                </c:pt>
                <c:pt idx="53">
                  <c:v>0.106333</c:v>
                </c:pt>
                <c:pt idx="54">
                  <c:v>0.108309</c:v>
                </c:pt>
                <c:pt idx="55">
                  <c:v>0.11033</c:v>
                </c:pt>
                <c:pt idx="56">
                  <c:v>0.112328</c:v>
                </c:pt>
                <c:pt idx="57">
                  <c:v>0.114299</c:v>
                </c:pt>
                <c:pt idx="58">
                  <c:v>0.11632000000000001</c:v>
                </c:pt>
                <c:pt idx="59">
                  <c:v>0.11831800000000001</c:v>
                </c:pt>
                <c:pt idx="60">
                  <c:v>0.12033000000000001</c:v>
                </c:pt>
                <c:pt idx="61">
                  <c:v>0.122337</c:v>
                </c:pt>
                <c:pt idx="62">
                  <c:v>0.124322</c:v>
                </c:pt>
                <c:pt idx="63">
                  <c:v>0.12634400000000001</c:v>
                </c:pt>
                <c:pt idx="64">
                  <c:v>0.12834999999999999</c:v>
                </c:pt>
                <c:pt idx="65">
                  <c:v>0.13031999999999999</c:v>
                </c:pt>
                <c:pt idx="66">
                  <c:v>0.13232099999999999</c:v>
                </c:pt>
                <c:pt idx="67">
                  <c:v>0.13434099999999999</c:v>
                </c:pt>
                <c:pt idx="68">
                  <c:v>0.13633200000000001</c:v>
                </c:pt>
                <c:pt idx="69">
                  <c:v>0.13831299999999999</c:v>
                </c:pt>
                <c:pt idx="70">
                  <c:v>0.14030999999999999</c:v>
                </c:pt>
                <c:pt idx="71">
                  <c:v>0.14232500000000001</c:v>
                </c:pt>
                <c:pt idx="72">
                  <c:v>0.144348</c:v>
                </c:pt>
                <c:pt idx="73">
                  <c:v>0.14632200000000001</c:v>
                </c:pt>
                <c:pt idx="74">
                  <c:v>0.148311</c:v>
                </c:pt>
                <c:pt idx="75">
                  <c:v>0.15033299999999999</c:v>
                </c:pt>
                <c:pt idx="76">
                  <c:v>0.15232299999999999</c:v>
                </c:pt>
                <c:pt idx="77">
                  <c:v>0.15431400000000001</c:v>
                </c:pt>
                <c:pt idx="78">
                  <c:v>0.15631</c:v>
                </c:pt>
                <c:pt idx="79">
                  <c:v>0.15831500000000001</c:v>
                </c:pt>
                <c:pt idx="80">
                  <c:v>0.16031200000000001</c:v>
                </c:pt>
                <c:pt idx="81">
                  <c:v>0.16229399999999999</c:v>
                </c:pt>
                <c:pt idx="82">
                  <c:v>0.16428000000000001</c:v>
                </c:pt>
                <c:pt idx="83">
                  <c:v>0.16628299999999999</c:v>
                </c:pt>
                <c:pt idx="84">
                  <c:v>0.168325</c:v>
                </c:pt>
                <c:pt idx="85">
                  <c:v>0.17028599999999999</c:v>
                </c:pt>
                <c:pt idx="86">
                  <c:v>0.17227999999999999</c:v>
                </c:pt>
                <c:pt idx="87">
                  <c:v>0.174317</c:v>
                </c:pt>
                <c:pt idx="88">
                  <c:v>0.17632999999999999</c:v>
                </c:pt>
                <c:pt idx="89">
                  <c:v>0.178281</c:v>
                </c:pt>
                <c:pt idx="90">
                  <c:v>0.18029999999999999</c:v>
                </c:pt>
                <c:pt idx="91">
                  <c:v>0.18234400000000001</c:v>
                </c:pt>
                <c:pt idx="92">
                  <c:v>0.18431800000000001</c:v>
                </c:pt>
                <c:pt idx="93">
                  <c:v>0.18632499999999999</c:v>
                </c:pt>
                <c:pt idx="94">
                  <c:v>0.18828300000000001</c:v>
                </c:pt>
                <c:pt idx="95">
                  <c:v>0.19028100000000001</c:v>
                </c:pt>
                <c:pt idx="96">
                  <c:v>0.192353</c:v>
                </c:pt>
                <c:pt idx="97">
                  <c:v>0.194298</c:v>
                </c:pt>
                <c:pt idx="98">
                  <c:v>0.196271</c:v>
                </c:pt>
                <c:pt idx="99">
                  <c:v>0.198323</c:v>
                </c:pt>
                <c:pt idx="100">
                  <c:v>0.20032</c:v>
                </c:pt>
                <c:pt idx="101">
                  <c:v>0.20230300000000001</c:v>
                </c:pt>
                <c:pt idx="102">
                  <c:v>0.20427500000000001</c:v>
                </c:pt>
                <c:pt idx="103">
                  <c:v>0.206342</c:v>
                </c:pt>
                <c:pt idx="104">
                  <c:v>0.20835799999999999</c:v>
                </c:pt>
                <c:pt idx="105">
                  <c:v>0.21030299999999999</c:v>
                </c:pt>
                <c:pt idx="106">
                  <c:v>0.212315</c:v>
                </c:pt>
                <c:pt idx="107">
                  <c:v>0.21432699999999999</c:v>
                </c:pt>
                <c:pt idx="108">
                  <c:v>0.21631300000000001</c:v>
                </c:pt>
                <c:pt idx="109">
                  <c:v>0.21834400000000001</c:v>
                </c:pt>
                <c:pt idx="110">
                  <c:v>0.220301</c:v>
                </c:pt>
                <c:pt idx="111">
                  <c:v>0.22234799999999999</c:v>
                </c:pt>
                <c:pt idx="112">
                  <c:v>0.22436700000000001</c:v>
                </c:pt>
                <c:pt idx="113">
                  <c:v>0.22631499999999999</c:v>
                </c:pt>
                <c:pt idx="114">
                  <c:v>0.22831899999999999</c:v>
                </c:pt>
                <c:pt idx="115">
                  <c:v>0.23033699999999999</c:v>
                </c:pt>
                <c:pt idx="116">
                  <c:v>0.232379</c:v>
                </c:pt>
                <c:pt idx="117">
                  <c:v>0.234343</c:v>
                </c:pt>
                <c:pt idx="118">
                  <c:v>0.23632</c:v>
                </c:pt>
                <c:pt idx="119">
                  <c:v>0.23832200000000001</c:v>
                </c:pt>
                <c:pt idx="120">
                  <c:v>0.24032999999999999</c:v>
                </c:pt>
                <c:pt idx="121">
                  <c:v>0.242309</c:v>
                </c:pt>
                <c:pt idx="122">
                  <c:v>0.244315</c:v>
                </c:pt>
                <c:pt idx="123">
                  <c:v>0.24631</c:v>
                </c:pt>
                <c:pt idx="124">
                  <c:v>0.24832499999999999</c:v>
                </c:pt>
                <c:pt idx="125">
                  <c:v>0.25032599999999999</c:v>
                </c:pt>
                <c:pt idx="126">
                  <c:v>0.25233800000000001</c:v>
                </c:pt>
                <c:pt idx="127">
                  <c:v>0.25431799999999999</c:v>
                </c:pt>
                <c:pt idx="128">
                  <c:v>0.25632700000000003</c:v>
                </c:pt>
                <c:pt idx="129">
                  <c:v>0.258297</c:v>
                </c:pt>
                <c:pt idx="130">
                  <c:v>0.26028299999999999</c:v>
                </c:pt>
                <c:pt idx="131">
                  <c:v>0.26231900000000002</c:v>
                </c:pt>
                <c:pt idx="132">
                  <c:v>0.26430100000000001</c:v>
                </c:pt>
                <c:pt idx="133">
                  <c:v>0.26629199999999997</c:v>
                </c:pt>
                <c:pt idx="134">
                  <c:v>0.26827699999999999</c:v>
                </c:pt>
                <c:pt idx="135">
                  <c:v>0.27030199999999999</c:v>
                </c:pt>
                <c:pt idx="136">
                  <c:v>0.27230100000000002</c:v>
                </c:pt>
                <c:pt idx="137">
                  <c:v>0.27429999999999999</c:v>
                </c:pt>
                <c:pt idx="138">
                  <c:v>0.27627200000000002</c:v>
                </c:pt>
                <c:pt idx="139">
                  <c:v>0.27831800000000001</c:v>
                </c:pt>
                <c:pt idx="140">
                  <c:v>0.280302</c:v>
                </c:pt>
                <c:pt idx="141">
                  <c:v>0.282306</c:v>
                </c:pt>
                <c:pt idx="142">
                  <c:v>0.284302</c:v>
                </c:pt>
                <c:pt idx="143">
                  <c:v>0.28630499999999998</c:v>
                </c:pt>
                <c:pt idx="144">
                  <c:v>0.28831099999999998</c:v>
                </c:pt>
                <c:pt idx="145">
                  <c:v>0.29028999999999999</c:v>
                </c:pt>
                <c:pt idx="146">
                  <c:v>0.292263</c:v>
                </c:pt>
                <c:pt idx="147">
                  <c:v>0.29428199999999999</c:v>
                </c:pt>
                <c:pt idx="148">
                  <c:v>0.29631200000000002</c:v>
                </c:pt>
                <c:pt idx="149">
                  <c:v>0.29827500000000001</c:v>
                </c:pt>
                <c:pt idx="150">
                  <c:v>0.30024600000000001</c:v>
                </c:pt>
                <c:pt idx="151">
                  <c:v>0.30229800000000001</c:v>
                </c:pt>
                <c:pt idx="152">
                  <c:v>0.30431000000000002</c:v>
                </c:pt>
                <c:pt idx="153">
                  <c:v>0.306288</c:v>
                </c:pt>
                <c:pt idx="154">
                  <c:v>0.30826399999999998</c:v>
                </c:pt>
                <c:pt idx="155">
                  <c:v>0.310303</c:v>
                </c:pt>
                <c:pt idx="156">
                  <c:v>0.31229499999999999</c:v>
                </c:pt>
                <c:pt idx="157">
                  <c:v>0.31428</c:v>
                </c:pt>
                <c:pt idx="158">
                  <c:v>0.31626599999999999</c:v>
                </c:pt>
                <c:pt idx="159">
                  <c:v>0.31826700000000002</c:v>
                </c:pt>
                <c:pt idx="160">
                  <c:v>0.32031399999999999</c:v>
                </c:pt>
                <c:pt idx="161">
                  <c:v>0.32229200000000002</c:v>
                </c:pt>
                <c:pt idx="162">
                  <c:v>0.32424799999999998</c:v>
                </c:pt>
                <c:pt idx="163">
                  <c:v>0.32629000000000002</c:v>
                </c:pt>
                <c:pt idx="164">
                  <c:v>0.32829599999999998</c:v>
                </c:pt>
                <c:pt idx="165">
                  <c:v>0.33028999999999997</c:v>
                </c:pt>
                <c:pt idx="166">
                  <c:v>0.33224599999999999</c:v>
                </c:pt>
                <c:pt idx="167">
                  <c:v>0.33429300000000001</c:v>
                </c:pt>
                <c:pt idx="168">
                  <c:v>0.33629900000000001</c:v>
                </c:pt>
                <c:pt idx="169">
                  <c:v>0.33825899999999998</c:v>
                </c:pt>
                <c:pt idx="170">
                  <c:v>0.34024700000000002</c:v>
                </c:pt>
                <c:pt idx="171">
                  <c:v>0.342281</c:v>
                </c:pt>
                <c:pt idx="172">
                  <c:v>0.34426000000000001</c:v>
                </c:pt>
                <c:pt idx="173">
                  <c:v>0.34629199999999999</c:v>
                </c:pt>
                <c:pt idx="174">
                  <c:v>0.34823700000000002</c:v>
                </c:pt>
                <c:pt idx="175">
                  <c:v>0.35027599999999998</c:v>
                </c:pt>
                <c:pt idx="176">
                  <c:v>0.35229500000000002</c:v>
                </c:pt>
                <c:pt idx="177">
                  <c:v>0.35426999999999997</c:v>
                </c:pt>
                <c:pt idx="178">
                  <c:v>0.35624499999999998</c:v>
                </c:pt>
                <c:pt idx="179">
                  <c:v>0.35828500000000002</c:v>
                </c:pt>
                <c:pt idx="180">
                  <c:v>0.36027999999999999</c:v>
                </c:pt>
                <c:pt idx="181">
                  <c:v>0.36225600000000002</c:v>
                </c:pt>
                <c:pt idx="182">
                  <c:v>0.36423899999999998</c:v>
                </c:pt>
                <c:pt idx="183">
                  <c:v>0.36625000000000002</c:v>
                </c:pt>
                <c:pt idx="184">
                  <c:v>0.36824499999999999</c:v>
                </c:pt>
                <c:pt idx="185">
                  <c:v>0.37023099999999998</c:v>
                </c:pt>
                <c:pt idx="186">
                  <c:v>0.372201</c:v>
                </c:pt>
                <c:pt idx="187">
                  <c:v>0.37426900000000002</c:v>
                </c:pt>
                <c:pt idx="188">
                  <c:v>0.37625399999999998</c:v>
                </c:pt>
                <c:pt idx="189">
                  <c:v>0.37826799999999999</c:v>
                </c:pt>
                <c:pt idx="190">
                  <c:v>0.38021500000000003</c:v>
                </c:pt>
                <c:pt idx="191">
                  <c:v>0.38225999999999999</c:v>
                </c:pt>
                <c:pt idx="192">
                  <c:v>0.38426199999999999</c:v>
                </c:pt>
                <c:pt idx="193">
                  <c:v>0.386237</c:v>
                </c:pt>
                <c:pt idx="194">
                  <c:v>0.38822400000000001</c:v>
                </c:pt>
                <c:pt idx="195">
                  <c:v>0.39025700000000002</c:v>
                </c:pt>
                <c:pt idx="196">
                  <c:v>0.39224999999999999</c:v>
                </c:pt>
                <c:pt idx="197">
                  <c:v>0.39424100000000001</c:v>
                </c:pt>
                <c:pt idx="198">
                  <c:v>0.39622000000000002</c:v>
                </c:pt>
                <c:pt idx="199">
                  <c:v>0.39826800000000001</c:v>
                </c:pt>
                <c:pt idx="200">
                  <c:v>0.400258</c:v>
                </c:pt>
                <c:pt idx="201">
                  <c:v>0.402258</c:v>
                </c:pt>
                <c:pt idx="202">
                  <c:v>0.40422400000000003</c:v>
                </c:pt>
                <c:pt idx="203">
                  <c:v>0.406246</c:v>
                </c:pt>
                <c:pt idx="204">
                  <c:v>0.408248</c:v>
                </c:pt>
                <c:pt idx="205">
                  <c:v>0.41021800000000003</c:v>
                </c:pt>
                <c:pt idx="206">
                  <c:v>0.41215800000000002</c:v>
                </c:pt>
                <c:pt idx="207">
                  <c:v>0.41420800000000002</c:v>
                </c:pt>
                <c:pt idx="208">
                  <c:v>0.41620000000000001</c:v>
                </c:pt>
                <c:pt idx="209">
                  <c:v>0.41819899999999999</c:v>
                </c:pt>
                <c:pt idx="210">
                  <c:v>0.420178</c:v>
                </c:pt>
                <c:pt idx="211">
                  <c:v>0.422184</c:v>
                </c:pt>
                <c:pt idx="212">
                  <c:v>0.42418</c:v>
                </c:pt>
                <c:pt idx="213">
                  <c:v>0.42624600000000001</c:v>
                </c:pt>
                <c:pt idx="214">
                  <c:v>0.42815799999999998</c:v>
                </c:pt>
                <c:pt idx="215">
                  <c:v>0.430232</c:v>
                </c:pt>
                <c:pt idx="216">
                  <c:v>0.43223600000000001</c:v>
                </c:pt>
                <c:pt idx="217">
                  <c:v>0.43420300000000001</c:v>
                </c:pt>
                <c:pt idx="218">
                  <c:v>0.43615799999999999</c:v>
                </c:pt>
                <c:pt idx="219">
                  <c:v>0.43820300000000001</c:v>
                </c:pt>
                <c:pt idx="220">
                  <c:v>0.44021300000000002</c:v>
                </c:pt>
                <c:pt idx="221">
                  <c:v>0.44220799999999999</c:v>
                </c:pt>
                <c:pt idx="222">
                  <c:v>0.44416800000000001</c:v>
                </c:pt>
                <c:pt idx="223">
                  <c:v>0.44619700000000001</c:v>
                </c:pt>
                <c:pt idx="224">
                  <c:v>0.44823800000000003</c:v>
                </c:pt>
                <c:pt idx="225">
                  <c:v>0.45023400000000002</c:v>
                </c:pt>
                <c:pt idx="226">
                  <c:v>0.45218799999999998</c:v>
                </c:pt>
                <c:pt idx="227">
                  <c:v>0.45421299999999998</c:v>
                </c:pt>
                <c:pt idx="228">
                  <c:v>0.45621200000000001</c:v>
                </c:pt>
                <c:pt idx="229">
                  <c:v>0.45821499999999998</c:v>
                </c:pt>
                <c:pt idx="230">
                  <c:v>0.46014100000000002</c:v>
                </c:pt>
                <c:pt idx="231">
                  <c:v>0.46221400000000001</c:v>
                </c:pt>
                <c:pt idx="232">
                  <c:v>0.46420899999999998</c:v>
                </c:pt>
                <c:pt idx="233">
                  <c:v>0.46617900000000001</c:v>
                </c:pt>
                <c:pt idx="234">
                  <c:v>0.46816000000000002</c:v>
                </c:pt>
                <c:pt idx="235">
                  <c:v>0.47018399999999999</c:v>
                </c:pt>
                <c:pt idx="236">
                  <c:v>0.472165</c:v>
                </c:pt>
                <c:pt idx="237">
                  <c:v>0.47423500000000002</c:v>
                </c:pt>
                <c:pt idx="238">
                  <c:v>0.47611599999999998</c:v>
                </c:pt>
                <c:pt idx="239">
                  <c:v>0.47821200000000003</c:v>
                </c:pt>
                <c:pt idx="240">
                  <c:v>0.480209</c:v>
                </c:pt>
                <c:pt idx="241">
                  <c:v>0.48218699999999998</c:v>
                </c:pt>
                <c:pt idx="242">
                  <c:v>0.48413400000000001</c:v>
                </c:pt>
                <c:pt idx="243">
                  <c:v>0.48619200000000001</c:v>
                </c:pt>
                <c:pt idx="244">
                  <c:v>0.48821199999999998</c:v>
                </c:pt>
                <c:pt idx="245">
                  <c:v>0.49018699999999998</c:v>
                </c:pt>
                <c:pt idx="246">
                  <c:v>0.49213499999999999</c:v>
                </c:pt>
                <c:pt idx="247">
                  <c:v>0.49418000000000001</c:v>
                </c:pt>
                <c:pt idx="248">
                  <c:v>0.49616300000000002</c:v>
                </c:pt>
                <c:pt idx="249">
                  <c:v>0.49815799999999999</c:v>
                </c:pt>
                <c:pt idx="250">
                  <c:v>0.50013399999999997</c:v>
                </c:pt>
                <c:pt idx="251">
                  <c:v>0.50220900000000002</c:v>
                </c:pt>
                <c:pt idx="252">
                  <c:v>0.50412500000000005</c:v>
                </c:pt>
                <c:pt idx="253">
                  <c:v>0.50620500000000002</c:v>
                </c:pt>
                <c:pt idx="254">
                  <c:v>0.50809000000000004</c:v>
                </c:pt>
                <c:pt idx="255">
                  <c:v>0.51019300000000001</c:v>
                </c:pt>
                <c:pt idx="256">
                  <c:v>0.51216799999999996</c:v>
                </c:pt>
                <c:pt idx="257">
                  <c:v>0.51417299999999999</c:v>
                </c:pt>
                <c:pt idx="258">
                  <c:v>0.51611799999999997</c:v>
                </c:pt>
                <c:pt idx="259">
                  <c:v>0.51815500000000003</c:v>
                </c:pt>
                <c:pt idx="260">
                  <c:v>0.52015299999999998</c:v>
                </c:pt>
                <c:pt idx="261">
                  <c:v>0.52215</c:v>
                </c:pt>
                <c:pt idx="262">
                  <c:v>0.52412000000000003</c:v>
                </c:pt>
                <c:pt idx="263">
                  <c:v>0.52619499999999997</c:v>
                </c:pt>
                <c:pt idx="264">
                  <c:v>0.52807499999999996</c:v>
                </c:pt>
                <c:pt idx="265">
                  <c:v>0.53018699999999996</c:v>
                </c:pt>
                <c:pt idx="266">
                  <c:v>0.53212300000000001</c:v>
                </c:pt>
                <c:pt idx="267">
                  <c:v>0.53417300000000001</c:v>
                </c:pt>
                <c:pt idx="268">
                  <c:v>0.53615599999999997</c:v>
                </c:pt>
                <c:pt idx="269">
                  <c:v>0.53818500000000002</c:v>
                </c:pt>
                <c:pt idx="270">
                  <c:v>0.54009499999999999</c:v>
                </c:pt>
                <c:pt idx="271">
                  <c:v>0.54218299999999997</c:v>
                </c:pt>
                <c:pt idx="272">
                  <c:v>0.54414499999999999</c:v>
                </c:pt>
                <c:pt idx="273">
                  <c:v>0.54614799999999997</c:v>
                </c:pt>
                <c:pt idx="274">
                  <c:v>0.54812799999999995</c:v>
                </c:pt>
                <c:pt idx="275">
                  <c:v>0.55013800000000002</c:v>
                </c:pt>
                <c:pt idx="276">
                  <c:v>0.55207099999999998</c:v>
                </c:pt>
                <c:pt idx="277">
                  <c:v>0.55411699999999997</c:v>
                </c:pt>
                <c:pt idx="278">
                  <c:v>0.55609699999999995</c:v>
                </c:pt>
                <c:pt idx="279">
                  <c:v>0.55818400000000001</c:v>
                </c:pt>
                <c:pt idx="280">
                  <c:v>0.560168</c:v>
                </c:pt>
                <c:pt idx="281">
                  <c:v>0.56214600000000003</c:v>
                </c:pt>
                <c:pt idx="282">
                  <c:v>0.56407600000000002</c:v>
                </c:pt>
                <c:pt idx="283">
                  <c:v>0.56615700000000002</c:v>
                </c:pt>
                <c:pt idx="284">
                  <c:v>0.56813100000000005</c:v>
                </c:pt>
                <c:pt idx="285">
                  <c:v>0.57012600000000002</c:v>
                </c:pt>
                <c:pt idx="286">
                  <c:v>0.572098</c:v>
                </c:pt>
                <c:pt idx="287">
                  <c:v>0.57413499999999995</c:v>
                </c:pt>
                <c:pt idx="288">
                  <c:v>0.57609699999999997</c:v>
                </c:pt>
                <c:pt idx="289">
                  <c:v>0.57815799999999995</c:v>
                </c:pt>
                <c:pt idx="290">
                  <c:v>0.58008400000000004</c:v>
                </c:pt>
                <c:pt idx="291">
                  <c:v>0.58216800000000002</c:v>
                </c:pt>
                <c:pt idx="292">
                  <c:v>0.58413700000000002</c:v>
                </c:pt>
                <c:pt idx="293">
                  <c:v>0.58614900000000003</c:v>
                </c:pt>
                <c:pt idx="294">
                  <c:v>0.58807500000000001</c:v>
                </c:pt>
                <c:pt idx="295">
                  <c:v>0.59016000000000002</c:v>
                </c:pt>
                <c:pt idx="296">
                  <c:v>0.59215300000000004</c:v>
                </c:pt>
                <c:pt idx="297">
                  <c:v>0.59415099999999998</c:v>
                </c:pt>
                <c:pt idx="298">
                  <c:v>0.59609599999999996</c:v>
                </c:pt>
                <c:pt idx="299">
                  <c:v>0.59812399999999999</c:v>
                </c:pt>
                <c:pt idx="300">
                  <c:v>0.60011199999999998</c:v>
                </c:pt>
                <c:pt idx="301">
                  <c:v>0.59811800000000004</c:v>
                </c:pt>
                <c:pt idx="302">
                  <c:v>0.596109</c:v>
                </c:pt>
                <c:pt idx="303">
                  <c:v>0.59413000000000005</c:v>
                </c:pt>
                <c:pt idx="304">
                  <c:v>0.59213000000000005</c:v>
                </c:pt>
                <c:pt idx="305">
                  <c:v>0.59015099999999998</c:v>
                </c:pt>
                <c:pt idx="306">
                  <c:v>0.58808199999999999</c:v>
                </c:pt>
                <c:pt idx="307">
                  <c:v>0.58616000000000001</c:v>
                </c:pt>
                <c:pt idx="308">
                  <c:v>0.58411999999999997</c:v>
                </c:pt>
                <c:pt idx="309">
                  <c:v>0.582148</c:v>
                </c:pt>
                <c:pt idx="310">
                  <c:v>0.58010499999999998</c:v>
                </c:pt>
                <c:pt idx="311">
                  <c:v>0.57817300000000005</c:v>
                </c:pt>
                <c:pt idx="312">
                  <c:v>0.57611599999999996</c:v>
                </c:pt>
                <c:pt idx="313">
                  <c:v>0.57412200000000002</c:v>
                </c:pt>
                <c:pt idx="314">
                  <c:v>0.57209299999999996</c:v>
                </c:pt>
                <c:pt idx="315">
                  <c:v>0.57014699999999996</c:v>
                </c:pt>
                <c:pt idx="316">
                  <c:v>0.56815000000000004</c:v>
                </c:pt>
                <c:pt idx="317">
                  <c:v>0.56615000000000004</c:v>
                </c:pt>
                <c:pt idx="318">
                  <c:v>0.56407399999999996</c:v>
                </c:pt>
                <c:pt idx="319">
                  <c:v>0.56216100000000002</c:v>
                </c:pt>
                <c:pt idx="320">
                  <c:v>0.560195</c:v>
                </c:pt>
                <c:pt idx="321">
                  <c:v>0.55818299999999998</c:v>
                </c:pt>
                <c:pt idx="322">
                  <c:v>0.55609500000000001</c:v>
                </c:pt>
                <c:pt idx="323">
                  <c:v>0.55416500000000002</c:v>
                </c:pt>
                <c:pt idx="324">
                  <c:v>0.55218500000000004</c:v>
                </c:pt>
                <c:pt idx="325">
                  <c:v>0.55015999999999998</c:v>
                </c:pt>
                <c:pt idx="326">
                  <c:v>0.54811299999999996</c:v>
                </c:pt>
                <c:pt idx="327">
                  <c:v>0.54616299999999995</c:v>
                </c:pt>
                <c:pt idx="328">
                  <c:v>0.54417499999999996</c:v>
                </c:pt>
                <c:pt idx="329">
                  <c:v>0.54217400000000004</c:v>
                </c:pt>
                <c:pt idx="330">
                  <c:v>0.54012800000000005</c:v>
                </c:pt>
                <c:pt idx="331">
                  <c:v>0.53817999999999999</c:v>
                </c:pt>
                <c:pt idx="332">
                  <c:v>0.53616699999999995</c:v>
                </c:pt>
                <c:pt idx="333">
                  <c:v>0.53417599999999998</c:v>
                </c:pt>
                <c:pt idx="334">
                  <c:v>0.53208800000000001</c:v>
                </c:pt>
                <c:pt idx="335">
                  <c:v>0.53018600000000005</c:v>
                </c:pt>
                <c:pt idx="336">
                  <c:v>0.52810500000000005</c:v>
                </c:pt>
                <c:pt idx="337">
                  <c:v>0.52620999999999996</c:v>
                </c:pt>
                <c:pt idx="338">
                  <c:v>0.52413600000000005</c:v>
                </c:pt>
                <c:pt idx="339">
                  <c:v>0.52217100000000005</c:v>
                </c:pt>
                <c:pt idx="340">
                  <c:v>0.52013500000000001</c:v>
                </c:pt>
                <c:pt idx="341">
                  <c:v>0.51816300000000004</c:v>
                </c:pt>
                <c:pt idx="342">
                  <c:v>0.51611799999999997</c:v>
                </c:pt>
                <c:pt idx="343">
                  <c:v>0.51418399999999997</c:v>
                </c:pt>
                <c:pt idx="344">
                  <c:v>0.51217699999999999</c:v>
                </c:pt>
                <c:pt idx="345">
                  <c:v>0.51018799999999997</c:v>
                </c:pt>
                <c:pt idx="346">
                  <c:v>0.50809700000000002</c:v>
                </c:pt>
                <c:pt idx="347">
                  <c:v>0.50620500000000002</c:v>
                </c:pt>
                <c:pt idx="348">
                  <c:v>0.50411300000000003</c:v>
                </c:pt>
                <c:pt idx="349">
                  <c:v>0.50221800000000005</c:v>
                </c:pt>
                <c:pt idx="350">
                  <c:v>0.500085</c:v>
                </c:pt>
                <c:pt idx="351">
                  <c:v>0.49817099999999997</c:v>
                </c:pt>
                <c:pt idx="352">
                  <c:v>0.49615500000000001</c:v>
                </c:pt>
                <c:pt idx="353">
                  <c:v>0.49417899999999998</c:v>
                </c:pt>
                <c:pt idx="354">
                  <c:v>0.49211100000000002</c:v>
                </c:pt>
                <c:pt idx="355">
                  <c:v>0.49019400000000002</c:v>
                </c:pt>
                <c:pt idx="356">
                  <c:v>0.48820000000000002</c:v>
                </c:pt>
                <c:pt idx="357">
                  <c:v>0.48618499999999998</c:v>
                </c:pt>
                <c:pt idx="358">
                  <c:v>0.48411900000000002</c:v>
                </c:pt>
                <c:pt idx="359">
                  <c:v>0.48217900000000002</c:v>
                </c:pt>
                <c:pt idx="360">
                  <c:v>0.48019800000000001</c:v>
                </c:pt>
                <c:pt idx="361">
                  <c:v>0.47820699999999999</c:v>
                </c:pt>
                <c:pt idx="362">
                  <c:v>0.476107</c:v>
                </c:pt>
                <c:pt idx="363">
                  <c:v>0.47422999999999998</c:v>
                </c:pt>
                <c:pt idx="364">
                  <c:v>0.47215000000000001</c:v>
                </c:pt>
                <c:pt idx="365">
                  <c:v>0.47017799999999998</c:v>
                </c:pt>
                <c:pt idx="366">
                  <c:v>0.46814499999999998</c:v>
                </c:pt>
                <c:pt idx="367">
                  <c:v>0.46618999999999999</c:v>
                </c:pt>
                <c:pt idx="368">
                  <c:v>0.464202</c:v>
                </c:pt>
                <c:pt idx="369">
                  <c:v>0.46220800000000001</c:v>
                </c:pt>
                <c:pt idx="370">
                  <c:v>0.460146</c:v>
                </c:pt>
                <c:pt idx="371">
                  <c:v>0.45821299999999998</c:v>
                </c:pt>
                <c:pt idx="372">
                  <c:v>0.456208</c:v>
                </c:pt>
                <c:pt idx="373">
                  <c:v>0.45422600000000002</c:v>
                </c:pt>
                <c:pt idx="374">
                  <c:v>0.45215300000000003</c:v>
                </c:pt>
                <c:pt idx="375">
                  <c:v>0.45023000000000002</c:v>
                </c:pt>
                <c:pt idx="376">
                  <c:v>0.44823000000000002</c:v>
                </c:pt>
                <c:pt idx="377">
                  <c:v>0.44619799999999998</c:v>
                </c:pt>
                <c:pt idx="378">
                  <c:v>0.44416800000000001</c:v>
                </c:pt>
                <c:pt idx="379">
                  <c:v>0.44220399999999999</c:v>
                </c:pt>
                <c:pt idx="380">
                  <c:v>0.44020999999999999</c:v>
                </c:pt>
                <c:pt idx="381">
                  <c:v>0.43823400000000001</c:v>
                </c:pt>
                <c:pt idx="382">
                  <c:v>0.43615300000000001</c:v>
                </c:pt>
                <c:pt idx="383">
                  <c:v>0.43421100000000001</c:v>
                </c:pt>
                <c:pt idx="384">
                  <c:v>0.43223</c:v>
                </c:pt>
                <c:pt idx="385">
                  <c:v>0.43023699999999998</c:v>
                </c:pt>
                <c:pt idx="386">
                  <c:v>0.42814799999999997</c:v>
                </c:pt>
                <c:pt idx="387">
                  <c:v>0.42624600000000001</c:v>
                </c:pt>
                <c:pt idx="388">
                  <c:v>0.42414000000000002</c:v>
                </c:pt>
                <c:pt idx="389">
                  <c:v>0.42218899999999998</c:v>
                </c:pt>
                <c:pt idx="390">
                  <c:v>0.42017399999999999</c:v>
                </c:pt>
                <c:pt idx="391">
                  <c:v>0.41818699999999998</c:v>
                </c:pt>
                <c:pt idx="392">
                  <c:v>0.41619499999999998</c:v>
                </c:pt>
                <c:pt idx="393">
                  <c:v>0.41420800000000002</c:v>
                </c:pt>
                <c:pt idx="394">
                  <c:v>0.41214899999999999</c:v>
                </c:pt>
                <c:pt idx="395">
                  <c:v>0.41020699999999999</c:v>
                </c:pt>
                <c:pt idx="396">
                  <c:v>0.40823199999999998</c:v>
                </c:pt>
                <c:pt idx="397">
                  <c:v>0.40626200000000001</c:v>
                </c:pt>
                <c:pt idx="398">
                  <c:v>0.40422200000000003</c:v>
                </c:pt>
                <c:pt idx="399">
                  <c:v>0.40224599999999999</c:v>
                </c:pt>
                <c:pt idx="400">
                  <c:v>0.400225</c:v>
                </c:pt>
                <c:pt idx="401">
                  <c:v>0.39827000000000001</c:v>
                </c:pt>
                <c:pt idx="402">
                  <c:v>0.39621099999999998</c:v>
                </c:pt>
                <c:pt idx="403">
                  <c:v>0.394231</c:v>
                </c:pt>
                <c:pt idx="404">
                  <c:v>0.39224399999999998</c:v>
                </c:pt>
                <c:pt idx="405">
                  <c:v>0.39024900000000001</c:v>
                </c:pt>
                <c:pt idx="406">
                  <c:v>0.388237</c:v>
                </c:pt>
                <c:pt idx="407">
                  <c:v>0.38623800000000003</c:v>
                </c:pt>
                <c:pt idx="408">
                  <c:v>0.38425500000000001</c:v>
                </c:pt>
                <c:pt idx="409">
                  <c:v>0.382243</c:v>
                </c:pt>
                <c:pt idx="410">
                  <c:v>0.380222</c:v>
                </c:pt>
                <c:pt idx="411">
                  <c:v>0.37825399999999998</c:v>
                </c:pt>
                <c:pt idx="412">
                  <c:v>0.37624299999999999</c:v>
                </c:pt>
                <c:pt idx="413">
                  <c:v>0.374255</c:v>
                </c:pt>
                <c:pt idx="414">
                  <c:v>0.37223099999999998</c:v>
                </c:pt>
                <c:pt idx="415">
                  <c:v>0.37022500000000003</c:v>
                </c:pt>
                <c:pt idx="416">
                  <c:v>0.36823899999999998</c:v>
                </c:pt>
                <c:pt idx="417">
                  <c:v>0.36625099999999999</c:v>
                </c:pt>
                <c:pt idx="418">
                  <c:v>0.36422199999999999</c:v>
                </c:pt>
                <c:pt idx="419">
                  <c:v>0.362257</c:v>
                </c:pt>
                <c:pt idx="420">
                  <c:v>0.36027700000000001</c:v>
                </c:pt>
                <c:pt idx="421">
                  <c:v>0.35827399999999998</c:v>
                </c:pt>
                <c:pt idx="422">
                  <c:v>0.35623500000000002</c:v>
                </c:pt>
                <c:pt idx="423">
                  <c:v>0.35427799999999998</c:v>
                </c:pt>
                <c:pt idx="424">
                  <c:v>0.352273</c:v>
                </c:pt>
                <c:pt idx="425">
                  <c:v>0.35027000000000003</c:v>
                </c:pt>
                <c:pt idx="426">
                  <c:v>0.34825800000000001</c:v>
                </c:pt>
                <c:pt idx="427">
                  <c:v>0.34629399999999999</c:v>
                </c:pt>
                <c:pt idx="428">
                  <c:v>0.34425</c:v>
                </c:pt>
                <c:pt idx="429">
                  <c:v>0.34227600000000002</c:v>
                </c:pt>
                <c:pt idx="430">
                  <c:v>0.34024700000000002</c:v>
                </c:pt>
                <c:pt idx="431">
                  <c:v>0.33826299999999998</c:v>
                </c:pt>
                <c:pt idx="432">
                  <c:v>0.336283</c:v>
                </c:pt>
                <c:pt idx="433">
                  <c:v>0.33428799999999997</c:v>
                </c:pt>
                <c:pt idx="434">
                  <c:v>0.33223799999999998</c:v>
                </c:pt>
                <c:pt idx="435">
                  <c:v>0.33027299999999998</c:v>
                </c:pt>
                <c:pt idx="436">
                  <c:v>0.328287</c:v>
                </c:pt>
                <c:pt idx="437">
                  <c:v>0.32628800000000002</c:v>
                </c:pt>
                <c:pt idx="438">
                  <c:v>0.32426899999999997</c:v>
                </c:pt>
                <c:pt idx="439">
                  <c:v>0.32228800000000002</c:v>
                </c:pt>
                <c:pt idx="440">
                  <c:v>0.32030500000000001</c:v>
                </c:pt>
                <c:pt idx="441">
                  <c:v>0.31825799999999999</c:v>
                </c:pt>
                <c:pt idx="442">
                  <c:v>0.31626100000000001</c:v>
                </c:pt>
                <c:pt idx="443">
                  <c:v>0.31425999999999998</c:v>
                </c:pt>
                <c:pt idx="444">
                  <c:v>0.31227700000000003</c:v>
                </c:pt>
                <c:pt idx="445">
                  <c:v>0.31028499999999998</c:v>
                </c:pt>
                <c:pt idx="446">
                  <c:v>0.308249</c:v>
                </c:pt>
                <c:pt idx="447">
                  <c:v>0.30625400000000003</c:v>
                </c:pt>
                <c:pt idx="448">
                  <c:v>0.30427900000000002</c:v>
                </c:pt>
                <c:pt idx="449">
                  <c:v>0.30229</c:v>
                </c:pt>
                <c:pt idx="450">
                  <c:v>0.30027100000000001</c:v>
                </c:pt>
                <c:pt idx="451">
                  <c:v>0.29824499999999998</c:v>
                </c:pt>
                <c:pt idx="452">
                  <c:v>0.29628700000000002</c:v>
                </c:pt>
                <c:pt idx="453">
                  <c:v>0.29427700000000001</c:v>
                </c:pt>
                <c:pt idx="454">
                  <c:v>0.29227500000000001</c:v>
                </c:pt>
                <c:pt idx="455">
                  <c:v>0.29027999999999998</c:v>
                </c:pt>
                <c:pt idx="456">
                  <c:v>0.28828900000000002</c:v>
                </c:pt>
                <c:pt idx="457">
                  <c:v>0.286302</c:v>
                </c:pt>
                <c:pt idx="458">
                  <c:v>0.28428599999999998</c:v>
                </c:pt>
                <c:pt idx="459">
                  <c:v>0.28228500000000001</c:v>
                </c:pt>
                <c:pt idx="460">
                  <c:v>0.28028999999999998</c:v>
                </c:pt>
                <c:pt idx="461">
                  <c:v>0.27831400000000001</c:v>
                </c:pt>
                <c:pt idx="462">
                  <c:v>0.27628900000000001</c:v>
                </c:pt>
                <c:pt idx="463">
                  <c:v>0.27428999999999998</c:v>
                </c:pt>
                <c:pt idx="464">
                  <c:v>0.272283</c:v>
                </c:pt>
                <c:pt idx="465">
                  <c:v>0.27028799999999997</c:v>
                </c:pt>
                <c:pt idx="466">
                  <c:v>0.26828299999999999</c:v>
                </c:pt>
                <c:pt idx="467">
                  <c:v>0.26628299999999999</c:v>
                </c:pt>
                <c:pt idx="468">
                  <c:v>0.26430100000000001</c:v>
                </c:pt>
                <c:pt idx="469">
                  <c:v>0.26231199999999999</c:v>
                </c:pt>
                <c:pt idx="470">
                  <c:v>0.26028499999999999</c:v>
                </c:pt>
                <c:pt idx="471">
                  <c:v>0.25828600000000002</c:v>
                </c:pt>
                <c:pt idx="472">
                  <c:v>0.25630199999999997</c:v>
                </c:pt>
                <c:pt idx="473">
                  <c:v>0.25430599999999998</c:v>
                </c:pt>
                <c:pt idx="474">
                  <c:v>0.25232100000000002</c:v>
                </c:pt>
                <c:pt idx="475">
                  <c:v>0.25030999999999998</c:v>
                </c:pt>
                <c:pt idx="476">
                  <c:v>0.24834300000000001</c:v>
                </c:pt>
                <c:pt idx="477">
                  <c:v>0.246305</c:v>
                </c:pt>
                <c:pt idx="478">
                  <c:v>0.24434800000000001</c:v>
                </c:pt>
                <c:pt idx="479">
                  <c:v>0.24231</c:v>
                </c:pt>
                <c:pt idx="480">
                  <c:v>0.240313</c:v>
                </c:pt>
                <c:pt idx="481">
                  <c:v>0.23832</c:v>
                </c:pt>
                <c:pt idx="482">
                  <c:v>0.23633699999999999</c:v>
                </c:pt>
                <c:pt idx="483">
                  <c:v>0.23432500000000001</c:v>
                </c:pt>
                <c:pt idx="484">
                  <c:v>0.232348</c:v>
                </c:pt>
                <c:pt idx="485">
                  <c:v>0.23034199999999999</c:v>
                </c:pt>
                <c:pt idx="486">
                  <c:v>0.22830400000000001</c:v>
                </c:pt>
                <c:pt idx="487">
                  <c:v>0.22633400000000001</c:v>
                </c:pt>
                <c:pt idx="488">
                  <c:v>0.224353</c:v>
                </c:pt>
                <c:pt idx="489">
                  <c:v>0.22231300000000001</c:v>
                </c:pt>
                <c:pt idx="490">
                  <c:v>0.22034799999999999</c:v>
                </c:pt>
                <c:pt idx="491">
                  <c:v>0.21831800000000001</c:v>
                </c:pt>
                <c:pt idx="492">
                  <c:v>0.21631400000000001</c:v>
                </c:pt>
                <c:pt idx="493">
                  <c:v>0.21432100000000001</c:v>
                </c:pt>
                <c:pt idx="494">
                  <c:v>0.21230599999999999</c:v>
                </c:pt>
                <c:pt idx="495">
                  <c:v>0.21030699999999999</c:v>
                </c:pt>
                <c:pt idx="496">
                  <c:v>0.208346</c:v>
                </c:pt>
                <c:pt idx="497">
                  <c:v>0.20633799999999999</c:v>
                </c:pt>
                <c:pt idx="498">
                  <c:v>0.20428499999999999</c:v>
                </c:pt>
                <c:pt idx="499">
                  <c:v>0.202292</c:v>
                </c:pt>
                <c:pt idx="500">
                  <c:v>0.20032700000000001</c:v>
                </c:pt>
                <c:pt idx="501">
                  <c:v>0.19832</c:v>
                </c:pt>
                <c:pt idx="502">
                  <c:v>0.196297</c:v>
                </c:pt>
                <c:pt idx="503">
                  <c:v>0.194297</c:v>
                </c:pt>
                <c:pt idx="504">
                  <c:v>0.192358</c:v>
                </c:pt>
                <c:pt idx="505">
                  <c:v>0.19028999999999999</c:v>
                </c:pt>
                <c:pt idx="506">
                  <c:v>0.18829799999999999</c:v>
                </c:pt>
                <c:pt idx="507">
                  <c:v>0.18629000000000001</c:v>
                </c:pt>
                <c:pt idx="508">
                  <c:v>0.184305</c:v>
                </c:pt>
                <c:pt idx="509">
                  <c:v>0.18232400000000001</c:v>
                </c:pt>
                <c:pt idx="510">
                  <c:v>0.18032000000000001</c:v>
                </c:pt>
                <c:pt idx="511">
                  <c:v>0.178286</c:v>
                </c:pt>
                <c:pt idx="512">
                  <c:v>0.17630999999999999</c:v>
                </c:pt>
                <c:pt idx="513">
                  <c:v>0.17430399999999999</c:v>
                </c:pt>
                <c:pt idx="514">
                  <c:v>0.172296</c:v>
                </c:pt>
                <c:pt idx="515">
                  <c:v>0.17027800000000001</c:v>
                </c:pt>
                <c:pt idx="516">
                  <c:v>0.16833000000000001</c:v>
                </c:pt>
                <c:pt idx="517">
                  <c:v>0.166295</c:v>
                </c:pt>
                <c:pt idx="518">
                  <c:v>0.16428999999999999</c:v>
                </c:pt>
                <c:pt idx="519">
                  <c:v>0.16228200000000001</c:v>
                </c:pt>
                <c:pt idx="520">
                  <c:v>0.16031100000000001</c:v>
                </c:pt>
                <c:pt idx="521">
                  <c:v>0.15829599999999999</c:v>
                </c:pt>
                <c:pt idx="522">
                  <c:v>0.15631</c:v>
                </c:pt>
                <c:pt idx="523">
                  <c:v>0.154305</c:v>
                </c:pt>
                <c:pt idx="524">
                  <c:v>0.15232000000000001</c:v>
                </c:pt>
                <c:pt idx="525">
                  <c:v>0.15033199999999999</c:v>
                </c:pt>
                <c:pt idx="526">
                  <c:v>0.14832799999999999</c:v>
                </c:pt>
                <c:pt idx="527">
                  <c:v>0.14632000000000001</c:v>
                </c:pt>
                <c:pt idx="528">
                  <c:v>0.144346</c:v>
                </c:pt>
                <c:pt idx="529">
                  <c:v>0.142316</c:v>
                </c:pt>
                <c:pt idx="530">
                  <c:v>0.140318</c:v>
                </c:pt>
                <c:pt idx="531">
                  <c:v>0.13831499999999999</c:v>
                </c:pt>
                <c:pt idx="532">
                  <c:v>0.136324</c:v>
                </c:pt>
                <c:pt idx="533">
                  <c:v>0.134324</c:v>
                </c:pt>
                <c:pt idx="534">
                  <c:v>0.132324</c:v>
                </c:pt>
                <c:pt idx="535">
                  <c:v>0.130326</c:v>
                </c:pt>
                <c:pt idx="536">
                  <c:v>0.128334</c:v>
                </c:pt>
                <c:pt idx="537">
                  <c:v>0.126336</c:v>
                </c:pt>
                <c:pt idx="538">
                  <c:v>0.124303</c:v>
                </c:pt>
                <c:pt idx="539">
                  <c:v>0.122331</c:v>
                </c:pt>
                <c:pt idx="540">
                  <c:v>0.12034300000000001</c:v>
                </c:pt>
                <c:pt idx="541">
                  <c:v>0.118309</c:v>
                </c:pt>
                <c:pt idx="542">
                  <c:v>0.116352</c:v>
                </c:pt>
                <c:pt idx="543">
                  <c:v>0.114328</c:v>
                </c:pt>
                <c:pt idx="544">
                  <c:v>0.112312</c:v>
                </c:pt>
                <c:pt idx="545">
                  <c:v>0.11032500000000001</c:v>
                </c:pt>
                <c:pt idx="546">
                  <c:v>0.108309</c:v>
                </c:pt>
                <c:pt idx="547">
                  <c:v>0.10631599999999999</c:v>
                </c:pt>
                <c:pt idx="548">
                  <c:v>0.104342</c:v>
                </c:pt>
                <c:pt idx="549">
                  <c:v>0.102338</c:v>
                </c:pt>
                <c:pt idx="550">
                  <c:v>0.100331</c:v>
                </c:pt>
                <c:pt idx="551">
                  <c:v>9.8331299999999996E-2</c:v>
                </c:pt>
                <c:pt idx="552">
                  <c:v>9.6358399999999997E-2</c:v>
                </c:pt>
                <c:pt idx="553">
                  <c:v>9.4308799999999998E-2</c:v>
                </c:pt>
                <c:pt idx="554">
                  <c:v>9.2383000000000007E-2</c:v>
                </c:pt>
                <c:pt idx="555">
                  <c:v>9.0329999999999994E-2</c:v>
                </c:pt>
                <c:pt idx="556">
                  <c:v>8.8320399999999993E-2</c:v>
                </c:pt>
                <c:pt idx="557">
                  <c:v>8.6330000000000004E-2</c:v>
                </c:pt>
                <c:pt idx="558">
                  <c:v>8.4316699999999994E-2</c:v>
                </c:pt>
                <c:pt idx="559">
                  <c:v>8.2325499999999996E-2</c:v>
                </c:pt>
                <c:pt idx="560">
                  <c:v>8.0365900000000004E-2</c:v>
                </c:pt>
                <c:pt idx="561">
                  <c:v>7.8374600000000003E-2</c:v>
                </c:pt>
                <c:pt idx="562">
                  <c:v>7.6315900000000006E-2</c:v>
                </c:pt>
                <c:pt idx="563">
                  <c:v>7.4332499999999996E-2</c:v>
                </c:pt>
                <c:pt idx="564">
                  <c:v>7.2355900000000001E-2</c:v>
                </c:pt>
                <c:pt idx="565">
                  <c:v>7.0360500000000006E-2</c:v>
                </c:pt>
                <c:pt idx="566">
                  <c:v>6.8382100000000001E-2</c:v>
                </c:pt>
                <c:pt idx="567">
                  <c:v>6.63184E-2</c:v>
                </c:pt>
                <c:pt idx="568">
                  <c:v>6.4390000000000003E-2</c:v>
                </c:pt>
                <c:pt idx="569">
                  <c:v>6.23359E-2</c:v>
                </c:pt>
                <c:pt idx="570">
                  <c:v>6.0339200000000003E-2</c:v>
                </c:pt>
                <c:pt idx="571">
                  <c:v>5.8337100000000003E-2</c:v>
                </c:pt>
                <c:pt idx="572">
                  <c:v>5.6351699999999998E-2</c:v>
                </c:pt>
                <c:pt idx="573">
                  <c:v>5.4368E-2</c:v>
                </c:pt>
                <c:pt idx="574">
                  <c:v>5.2347999999999999E-2</c:v>
                </c:pt>
                <c:pt idx="575">
                  <c:v>5.0340500000000003E-2</c:v>
                </c:pt>
                <c:pt idx="576">
                  <c:v>4.8381300000000002E-2</c:v>
                </c:pt>
                <c:pt idx="577">
                  <c:v>4.6355500000000001E-2</c:v>
                </c:pt>
                <c:pt idx="578">
                  <c:v>4.4388799999999999E-2</c:v>
                </c:pt>
                <c:pt idx="579">
                  <c:v>4.2368799999999998E-2</c:v>
                </c:pt>
                <c:pt idx="580">
                  <c:v>4.0426700000000003E-2</c:v>
                </c:pt>
                <c:pt idx="581">
                  <c:v>3.83538E-2</c:v>
                </c:pt>
                <c:pt idx="582">
                  <c:v>3.6358000000000001E-2</c:v>
                </c:pt>
                <c:pt idx="583">
                  <c:v>3.4335900000000003E-2</c:v>
                </c:pt>
                <c:pt idx="584">
                  <c:v>3.2383799999999997E-2</c:v>
                </c:pt>
                <c:pt idx="585">
                  <c:v>3.0365E-2</c:v>
                </c:pt>
                <c:pt idx="586">
                  <c:v>2.8390499999999999E-2</c:v>
                </c:pt>
                <c:pt idx="587">
                  <c:v>2.6351699999999999E-2</c:v>
                </c:pt>
                <c:pt idx="588">
                  <c:v>2.4389999999999998E-2</c:v>
                </c:pt>
                <c:pt idx="589">
                  <c:v>2.2383799999999999E-2</c:v>
                </c:pt>
                <c:pt idx="590">
                  <c:v>2.0363800000000001E-2</c:v>
                </c:pt>
                <c:pt idx="591">
                  <c:v>1.83188E-2</c:v>
                </c:pt>
                <c:pt idx="592">
                  <c:v>1.6397100000000001E-2</c:v>
                </c:pt>
                <c:pt idx="593">
                  <c:v>1.4320899999999999E-2</c:v>
                </c:pt>
                <c:pt idx="594">
                  <c:v>1.2338E-2</c:v>
                </c:pt>
                <c:pt idx="595">
                  <c:v>1.0325900000000001E-2</c:v>
                </c:pt>
                <c:pt idx="596">
                  <c:v>8.34879E-3</c:v>
                </c:pt>
                <c:pt idx="597">
                  <c:v>6.3596199999999999E-3</c:v>
                </c:pt>
                <c:pt idx="598">
                  <c:v>4.3437900000000002E-3</c:v>
                </c:pt>
                <c:pt idx="599">
                  <c:v>2.3254500000000002E-3</c:v>
                </c:pt>
                <c:pt idx="600">
                  <c:v>3.70038E-4</c:v>
                </c:pt>
              </c:numCache>
            </c:numRef>
          </c:xVal>
          <c:yVal>
            <c:numRef>
              <c:f>'[180613 CAT AA in NaOH GCE Mod NiO2 (1).xlsx]ALA'!$E$2:$E$602</c:f>
              <c:numCache>
                <c:formatCode>0.00E+00</c:formatCode>
                <c:ptCount val="601"/>
                <c:pt idx="0">
                  <c:v>-2.18844E-7</c:v>
                </c:pt>
                <c:pt idx="1">
                  <c:v>-1.8099699999999999E-7</c:v>
                </c:pt>
                <c:pt idx="2">
                  <c:v>-1.53177E-7</c:v>
                </c:pt>
                <c:pt idx="3">
                  <c:v>-1.3454099999999999E-7</c:v>
                </c:pt>
                <c:pt idx="4">
                  <c:v>-1.16497E-7</c:v>
                </c:pt>
                <c:pt idx="5">
                  <c:v>-1.0257E-7</c:v>
                </c:pt>
                <c:pt idx="6">
                  <c:v>-9.1310099999999994E-8</c:v>
                </c:pt>
                <c:pt idx="7">
                  <c:v>-8.2383799999999994E-8</c:v>
                </c:pt>
                <c:pt idx="8">
                  <c:v>-7.1240700000000006E-8</c:v>
                </c:pt>
                <c:pt idx="9">
                  <c:v>-6.3756299999999995E-8</c:v>
                </c:pt>
                <c:pt idx="10">
                  <c:v>-5.0137799999999998E-8</c:v>
                </c:pt>
                <c:pt idx="11">
                  <c:v>-4.9195999999999999E-8</c:v>
                </c:pt>
                <c:pt idx="12">
                  <c:v>-3.9178000000000002E-8</c:v>
                </c:pt>
                <c:pt idx="13">
                  <c:v>-3.3985600000000002E-8</c:v>
                </c:pt>
                <c:pt idx="14">
                  <c:v>-3.00184E-8</c:v>
                </c:pt>
                <c:pt idx="15">
                  <c:v>-2.4434299999999999E-8</c:v>
                </c:pt>
                <c:pt idx="16">
                  <c:v>-1.82334E-8</c:v>
                </c:pt>
                <c:pt idx="17">
                  <c:v>-1.8866900000000001E-8</c:v>
                </c:pt>
                <c:pt idx="18">
                  <c:v>-7.3402799999999998E-9</c:v>
                </c:pt>
                <c:pt idx="19">
                  <c:v>-6.7652099999999996E-9</c:v>
                </c:pt>
                <c:pt idx="20">
                  <c:v>-4.5065599999999998E-9</c:v>
                </c:pt>
                <c:pt idx="21">
                  <c:v>5.3031099999999999E-9</c:v>
                </c:pt>
                <c:pt idx="22">
                  <c:v>7.4200599999999997E-9</c:v>
                </c:pt>
                <c:pt idx="23">
                  <c:v>1.0553800000000001E-8</c:v>
                </c:pt>
                <c:pt idx="24">
                  <c:v>1.62713E-8</c:v>
                </c:pt>
                <c:pt idx="25">
                  <c:v>1.8013200000000001E-8</c:v>
                </c:pt>
                <c:pt idx="26">
                  <c:v>2.07052E-8</c:v>
                </c:pt>
                <c:pt idx="27">
                  <c:v>2.5414199999999999E-8</c:v>
                </c:pt>
                <c:pt idx="28">
                  <c:v>3.1148299999999998E-8</c:v>
                </c:pt>
                <c:pt idx="29">
                  <c:v>2.9256399999999999E-8</c:v>
                </c:pt>
                <c:pt idx="30">
                  <c:v>3.5140500000000003E-8</c:v>
                </c:pt>
                <c:pt idx="31">
                  <c:v>3.9057700000000002E-8</c:v>
                </c:pt>
                <c:pt idx="32">
                  <c:v>3.9557799999999998E-8</c:v>
                </c:pt>
                <c:pt idx="33">
                  <c:v>4.4233399999999998E-8</c:v>
                </c:pt>
                <c:pt idx="34">
                  <c:v>4.6083700000000001E-8</c:v>
                </c:pt>
                <c:pt idx="35">
                  <c:v>4.7183800000000003E-8</c:v>
                </c:pt>
                <c:pt idx="36">
                  <c:v>5.2892899999999997E-8</c:v>
                </c:pt>
                <c:pt idx="37">
                  <c:v>5.1917799999999998E-8</c:v>
                </c:pt>
                <c:pt idx="38">
                  <c:v>5.4334799999999999E-8</c:v>
                </c:pt>
                <c:pt idx="39">
                  <c:v>5.7926900000000001E-8</c:v>
                </c:pt>
                <c:pt idx="40">
                  <c:v>6.0218899999999999E-8</c:v>
                </c:pt>
                <c:pt idx="41">
                  <c:v>6.1894100000000004E-8</c:v>
                </c:pt>
                <c:pt idx="42">
                  <c:v>6.1969200000000001E-8</c:v>
                </c:pt>
                <c:pt idx="43">
                  <c:v>6.3702699999999995E-8</c:v>
                </c:pt>
                <c:pt idx="44">
                  <c:v>6.6178100000000004E-8</c:v>
                </c:pt>
                <c:pt idx="45">
                  <c:v>6.5986400000000001E-8</c:v>
                </c:pt>
                <c:pt idx="46">
                  <c:v>7.1620500000000003E-8</c:v>
                </c:pt>
                <c:pt idx="47">
                  <c:v>7.1012100000000006E-8</c:v>
                </c:pt>
                <c:pt idx="48">
                  <c:v>7.5312599999999999E-8</c:v>
                </c:pt>
                <c:pt idx="49">
                  <c:v>7.8779799999999997E-8</c:v>
                </c:pt>
                <c:pt idx="50">
                  <c:v>7.6287800000000004E-8</c:v>
                </c:pt>
                <c:pt idx="51">
                  <c:v>7.9738200000000007E-8</c:v>
                </c:pt>
                <c:pt idx="52">
                  <c:v>8.1255100000000001E-8</c:v>
                </c:pt>
                <c:pt idx="53">
                  <c:v>8.12218E-8</c:v>
                </c:pt>
                <c:pt idx="54">
                  <c:v>8.6797499999999994E-8</c:v>
                </c:pt>
                <c:pt idx="55">
                  <c:v>8.2722000000000004E-8</c:v>
                </c:pt>
                <c:pt idx="56">
                  <c:v>9.0614700000000005E-8</c:v>
                </c:pt>
                <c:pt idx="57">
                  <c:v>8.7672700000000004E-8</c:v>
                </c:pt>
                <c:pt idx="58">
                  <c:v>8.66559E-8</c:v>
                </c:pt>
                <c:pt idx="59">
                  <c:v>9.7073899999999994E-8</c:v>
                </c:pt>
                <c:pt idx="60">
                  <c:v>9.0006299999999995E-8</c:v>
                </c:pt>
                <c:pt idx="61">
                  <c:v>9.61405E-8</c:v>
                </c:pt>
                <c:pt idx="62">
                  <c:v>9.7874099999999999E-8</c:v>
                </c:pt>
                <c:pt idx="63">
                  <c:v>9.1923200000000006E-8</c:v>
                </c:pt>
                <c:pt idx="64">
                  <c:v>1.0075799999999999E-7</c:v>
                </c:pt>
                <c:pt idx="65">
                  <c:v>9.8474100000000004E-8</c:v>
                </c:pt>
                <c:pt idx="66">
                  <c:v>9.7640700000000004E-8</c:v>
                </c:pt>
                <c:pt idx="67">
                  <c:v>1.04217E-7</c:v>
                </c:pt>
                <c:pt idx="68">
                  <c:v>1.03025E-7</c:v>
                </c:pt>
                <c:pt idx="69">
                  <c:v>1.0743399999999999E-7</c:v>
                </c:pt>
                <c:pt idx="70">
                  <c:v>1.04792E-7</c:v>
                </c:pt>
                <c:pt idx="71">
                  <c:v>1.08592E-7</c:v>
                </c:pt>
                <c:pt idx="72">
                  <c:v>1.09576E-7</c:v>
                </c:pt>
                <c:pt idx="73">
                  <c:v>1.09467E-7</c:v>
                </c:pt>
                <c:pt idx="74">
                  <c:v>1.1381E-7</c:v>
                </c:pt>
                <c:pt idx="75">
                  <c:v>1.09467E-7</c:v>
                </c:pt>
                <c:pt idx="76">
                  <c:v>1.11268E-7</c:v>
                </c:pt>
                <c:pt idx="77">
                  <c:v>1.14551E-7</c:v>
                </c:pt>
                <c:pt idx="78">
                  <c:v>1.15018E-7</c:v>
                </c:pt>
                <c:pt idx="79">
                  <c:v>1.15818E-7</c:v>
                </c:pt>
                <c:pt idx="80">
                  <c:v>1.1716799999999999E-7</c:v>
                </c:pt>
                <c:pt idx="81">
                  <c:v>1.2154399999999999E-7</c:v>
                </c:pt>
                <c:pt idx="82">
                  <c:v>1.21577E-7</c:v>
                </c:pt>
                <c:pt idx="83">
                  <c:v>1.2279400000000001E-7</c:v>
                </c:pt>
                <c:pt idx="84">
                  <c:v>1.2123599999999999E-7</c:v>
                </c:pt>
                <c:pt idx="85">
                  <c:v>1.2127700000000001E-7</c:v>
                </c:pt>
                <c:pt idx="86">
                  <c:v>1.2275200000000001E-7</c:v>
                </c:pt>
                <c:pt idx="87">
                  <c:v>1.2433600000000001E-7</c:v>
                </c:pt>
                <c:pt idx="88">
                  <c:v>1.2929499999999999E-7</c:v>
                </c:pt>
                <c:pt idx="89">
                  <c:v>1.2847000000000001E-7</c:v>
                </c:pt>
                <c:pt idx="90">
                  <c:v>1.2940300000000001E-7</c:v>
                </c:pt>
                <c:pt idx="91">
                  <c:v>1.2871199999999999E-7</c:v>
                </c:pt>
                <c:pt idx="92">
                  <c:v>1.29653E-7</c:v>
                </c:pt>
                <c:pt idx="93">
                  <c:v>1.29903E-7</c:v>
                </c:pt>
                <c:pt idx="94">
                  <c:v>1.2966200000000001E-7</c:v>
                </c:pt>
                <c:pt idx="95">
                  <c:v>1.3342099999999999E-7</c:v>
                </c:pt>
                <c:pt idx="96">
                  <c:v>1.3545399999999999E-7</c:v>
                </c:pt>
                <c:pt idx="97">
                  <c:v>1.3631300000000001E-7</c:v>
                </c:pt>
                <c:pt idx="98">
                  <c:v>1.4188E-7</c:v>
                </c:pt>
                <c:pt idx="99">
                  <c:v>1.3859600000000001E-7</c:v>
                </c:pt>
                <c:pt idx="100">
                  <c:v>1.3961299999999999E-7</c:v>
                </c:pt>
                <c:pt idx="101">
                  <c:v>1.42488E-7</c:v>
                </c:pt>
                <c:pt idx="102">
                  <c:v>1.41488E-7</c:v>
                </c:pt>
                <c:pt idx="103">
                  <c:v>1.4306399999999999E-7</c:v>
                </c:pt>
                <c:pt idx="104">
                  <c:v>1.40013E-7</c:v>
                </c:pt>
                <c:pt idx="105">
                  <c:v>1.4399699999999999E-7</c:v>
                </c:pt>
                <c:pt idx="106">
                  <c:v>1.4690600000000001E-7</c:v>
                </c:pt>
                <c:pt idx="107">
                  <c:v>1.43497E-7</c:v>
                </c:pt>
                <c:pt idx="108">
                  <c:v>1.4577199999999999E-7</c:v>
                </c:pt>
                <c:pt idx="109">
                  <c:v>1.48606E-7</c:v>
                </c:pt>
                <c:pt idx="110">
                  <c:v>1.46622E-7</c:v>
                </c:pt>
                <c:pt idx="111">
                  <c:v>1.4984800000000001E-7</c:v>
                </c:pt>
                <c:pt idx="112">
                  <c:v>1.4845599999999999E-7</c:v>
                </c:pt>
                <c:pt idx="113">
                  <c:v>1.5020599999999999E-7</c:v>
                </c:pt>
                <c:pt idx="114">
                  <c:v>1.5435700000000001E-7</c:v>
                </c:pt>
                <c:pt idx="115">
                  <c:v>1.5468200000000001E-7</c:v>
                </c:pt>
                <c:pt idx="116">
                  <c:v>1.5389000000000001E-7</c:v>
                </c:pt>
                <c:pt idx="117">
                  <c:v>1.56449E-7</c:v>
                </c:pt>
                <c:pt idx="118">
                  <c:v>1.5513199999999999E-7</c:v>
                </c:pt>
                <c:pt idx="119">
                  <c:v>1.5974900000000001E-7</c:v>
                </c:pt>
                <c:pt idx="120">
                  <c:v>1.5814100000000001E-7</c:v>
                </c:pt>
                <c:pt idx="121">
                  <c:v>1.6079900000000001E-7</c:v>
                </c:pt>
                <c:pt idx="122">
                  <c:v>1.6287500000000001E-7</c:v>
                </c:pt>
                <c:pt idx="123">
                  <c:v>1.6350800000000001E-7</c:v>
                </c:pt>
                <c:pt idx="124">
                  <c:v>1.6533299999999999E-7</c:v>
                </c:pt>
                <c:pt idx="125">
                  <c:v>1.6153299999999999E-7</c:v>
                </c:pt>
                <c:pt idx="126">
                  <c:v>1.6640000000000001E-7</c:v>
                </c:pt>
                <c:pt idx="127">
                  <c:v>1.6584999999999999E-7</c:v>
                </c:pt>
                <c:pt idx="128">
                  <c:v>1.6446600000000001E-7</c:v>
                </c:pt>
                <c:pt idx="129">
                  <c:v>1.69801E-7</c:v>
                </c:pt>
                <c:pt idx="130">
                  <c:v>1.6703300000000001E-7</c:v>
                </c:pt>
                <c:pt idx="131">
                  <c:v>1.69267E-7</c:v>
                </c:pt>
                <c:pt idx="132">
                  <c:v>1.7126699999999999E-7</c:v>
                </c:pt>
                <c:pt idx="133">
                  <c:v>1.7205100000000001E-7</c:v>
                </c:pt>
                <c:pt idx="134">
                  <c:v>1.7383399999999999E-7</c:v>
                </c:pt>
                <c:pt idx="135">
                  <c:v>1.70592E-7</c:v>
                </c:pt>
                <c:pt idx="136">
                  <c:v>1.73351E-7</c:v>
                </c:pt>
                <c:pt idx="137">
                  <c:v>1.7751799999999999E-7</c:v>
                </c:pt>
                <c:pt idx="138">
                  <c:v>1.7571800000000001E-7</c:v>
                </c:pt>
                <c:pt idx="139">
                  <c:v>1.8003500000000001E-7</c:v>
                </c:pt>
                <c:pt idx="140">
                  <c:v>1.7634300000000001E-7</c:v>
                </c:pt>
                <c:pt idx="141">
                  <c:v>1.7893500000000001E-7</c:v>
                </c:pt>
                <c:pt idx="142">
                  <c:v>1.81402E-7</c:v>
                </c:pt>
                <c:pt idx="143">
                  <c:v>1.7934299999999999E-7</c:v>
                </c:pt>
                <c:pt idx="144">
                  <c:v>1.80285E-7</c:v>
                </c:pt>
                <c:pt idx="145">
                  <c:v>1.83344E-7</c:v>
                </c:pt>
                <c:pt idx="146">
                  <c:v>1.8475299999999999E-7</c:v>
                </c:pt>
                <c:pt idx="147">
                  <c:v>1.83944E-7</c:v>
                </c:pt>
                <c:pt idx="148">
                  <c:v>1.8697000000000001E-7</c:v>
                </c:pt>
                <c:pt idx="149">
                  <c:v>1.8727799999999999E-7</c:v>
                </c:pt>
                <c:pt idx="150">
                  <c:v>1.90203E-7</c:v>
                </c:pt>
                <c:pt idx="151">
                  <c:v>1.8946999999999999E-7</c:v>
                </c:pt>
                <c:pt idx="152">
                  <c:v>1.90412E-7</c:v>
                </c:pt>
                <c:pt idx="153">
                  <c:v>1.9072E-7</c:v>
                </c:pt>
                <c:pt idx="154">
                  <c:v>1.9159499999999999E-7</c:v>
                </c:pt>
                <c:pt idx="155">
                  <c:v>1.9164499999999999E-7</c:v>
                </c:pt>
                <c:pt idx="156">
                  <c:v>1.9579599999999999E-7</c:v>
                </c:pt>
                <c:pt idx="157">
                  <c:v>1.9518700000000001E-7</c:v>
                </c:pt>
                <c:pt idx="158">
                  <c:v>1.94896E-7</c:v>
                </c:pt>
                <c:pt idx="159">
                  <c:v>1.9572100000000001E-7</c:v>
                </c:pt>
                <c:pt idx="160">
                  <c:v>2.0069600000000001E-7</c:v>
                </c:pt>
                <c:pt idx="161">
                  <c:v>1.9667900000000001E-7</c:v>
                </c:pt>
                <c:pt idx="162">
                  <c:v>1.9828800000000001E-7</c:v>
                </c:pt>
                <c:pt idx="163">
                  <c:v>2.0108800000000001E-7</c:v>
                </c:pt>
                <c:pt idx="164">
                  <c:v>2.0457199999999999E-7</c:v>
                </c:pt>
                <c:pt idx="165">
                  <c:v>2.0268000000000001E-7</c:v>
                </c:pt>
                <c:pt idx="166">
                  <c:v>2.0393E-7</c:v>
                </c:pt>
                <c:pt idx="167">
                  <c:v>2.05005E-7</c:v>
                </c:pt>
                <c:pt idx="168">
                  <c:v>2.0856399999999999E-7</c:v>
                </c:pt>
                <c:pt idx="169">
                  <c:v>2.04255E-7</c:v>
                </c:pt>
                <c:pt idx="170">
                  <c:v>2.07222E-7</c:v>
                </c:pt>
                <c:pt idx="171">
                  <c:v>2.0694700000000001E-7</c:v>
                </c:pt>
                <c:pt idx="172">
                  <c:v>2.1193099999999999E-7</c:v>
                </c:pt>
                <c:pt idx="173">
                  <c:v>2.1272299999999999E-7</c:v>
                </c:pt>
                <c:pt idx="174">
                  <c:v>2.06939E-7</c:v>
                </c:pt>
                <c:pt idx="175">
                  <c:v>2.1350600000000001E-7</c:v>
                </c:pt>
                <c:pt idx="176">
                  <c:v>2.17165E-7</c:v>
                </c:pt>
                <c:pt idx="177">
                  <c:v>2.12081E-7</c:v>
                </c:pt>
                <c:pt idx="178">
                  <c:v>2.1605699999999999E-7</c:v>
                </c:pt>
                <c:pt idx="179">
                  <c:v>2.18916E-7</c:v>
                </c:pt>
                <c:pt idx="180">
                  <c:v>2.1662399999999999E-7</c:v>
                </c:pt>
                <c:pt idx="181">
                  <c:v>2.1889900000000001E-7</c:v>
                </c:pt>
                <c:pt idx="182">
                  <c:v>2.18916E-7</c:v>
                </c:pt>
                <c:pt idx="183">
                  <c:v>2.2193300000000001E-7</c:v>
                </c:pt>
                <c:pt idx="184">
                  <c:v>2.19524E-7</c:v>
                </c:pt>
                <c:pt idx="185">
                  <c:v>2.2025700000000001E-7</c:v>
                </c:pt>
                <c:pt idx="186">
                  <c:v>2.2565799999999999E-7</c:v>
                </c:pt>
                <c:pt idx="187">
                  <c:v>2.2160800000000001E-7</c:v>
                </c:pt>
                <c:pt idx="188">
                  <c:v>2.21924E-7</c:v>
                </c:pt>
                <c:pt idx="189">
                  <c:v>2.2621699999999999E-7</c:v>
                </c:pt>
                <c:pt idx="190">
                  <c:v>2.2427499999999999E-7</c:v>
                </c:pt>
                <c:pt idx="191">
                  <c:v>2.27858E-7</c:v>
                </c:pt>
                <c:pt idx="192">
                  <c:v>2.25825E-7</c:v>
                </c:pt>
                <c:pt idx="193">
                  <c:v>2.2471600000000001E-7</c:v>
                </c:pt>
                <c:pt idx="194">
                  <c:v>2.27692E-7</c:v>
                </c:pt>
                <c:pt idx="195">
                  <c:v>2.28717E-7</c:v>
                </c:pt>
                <c:pt idx="196">
                  <c:v>2.2985000000000001E-7</c:v>
                </c:pt>
                <c:pt idx="197">
                  <c:v>2.3044199999999999E-7</c:v>
                </c:pt>
                <c:pt idx="198">
                  <c:v>2.3050000000000001E-7</c:v>
                </c:pt>
                <c:pt idx="199">
                  <c:v>2.3307599999999999E-7</c:v>
                </c:pt>
                <c:pt idx="200">
                  <c:v>2.31267E-7</c:v>
                </c:pt>
                <c:pt idx="201">
                  <c:v>2.3402600000000001E-7</c:v>
                </c:pt>
                <c:pt idx="202">
                  <c:v>2.3582600000000001E-7</c:v>
                </c:pt>
                <c:pt idx="203">
                  <c:v>2.33743E-7</c:v>
                </c:pt>
                <c:pt idx="204">
                  <c:v>2.3743500000000001E-7</c:v>
                </c:pt>
                <c:pt idx="205">
                  <c:v>2.3676000000000001E-7</c:v>
                </c:pt>
                <c:pt idx="206">
                  <c:v>2.3766800000000001E-7</c:v>
                </c:pt>
                <c:pt idx="207">
                  <c:v>2.4178500000000002E-7</c:v>
                </c:pt>
                <c:pt idx="208">
                  <c:v>2.38568E-7</c:v>
                </c:pt>
                <c:pt idx="209">
                  <c:v>2.4214399999999997E-7</c:v>
                </c:pt>
                <c:pt idx="210">
                  <c:v>2.4209400000000002E-7</c:v>
                </c:pt>
                <c:pt idx="211">
                  <c:v>2.4461099999999999E-7</c:v>
                </c:pt>
                <c:pt idx="212">
                  <c:v>2.44686E-7</c:v>
                </c:pt>
                <c:pt idx="213">
                  <c:v>2.4395200000000001E-7</c:v>
                </c:pt>
                <c:pt idx="214">
                  <c:v>2.4665299999999998E-7</c:v>
                </c:pt>
                <c:pt idx="215">
                  <c:v>2.4645300000000002E-7</c:v>
                </c:pt>
                <c:pt idx="216">
                  <c:v>2.47703E-7</c:v>
                </c:pt>
                <c:pt idx="217">
                  <c:v>2.4894499999999998E-7</c:v>
                </c:pt>
                <c:pt idx="218">
                  <c:v>2.4750299999999999E-7</c:v>
                </c:pt>
                <c:pt idx="219">
                  <c:v>2.4779399999999998E-7</c:v>
                </c:pt>
                <c:pt idx="220">
                  <c:v>2.5176199999999997E-7</c:v>
                </c:pt>
                <c:pt idx="221">
                  <c:v>2.5156200000000001E-7</c:v>
                </c:pt>
                <c:pt idx="222">
                  <c:v>2.5011099999999998E-7</c:v>
                </c:pt>
                <c:pt idx="223">
                  <c:v>2.5376999999999998E-7</c:v>
                </c:pt>
                <c:pt idx="224">
                  <c:v>2.56287E-7</c:v>
                </c:pt>
                <c:pt idx="225">
                  <c:v>2.5737100000000001E-7</c:v>
                </c:pt>
                <c:pt idx="226">
                  <c:v>2.57179E-7</c:v>
                </c:pt>
                <c:pt idx="227">
                  <c:v>2.56546E-7</c:v>
                </c:pt>
                <c:pt idx="228">
                  <c:v>2.6036300000000001E-7</c:v>
                </c:pt>
                <c:pt idx="229">
                  <c:v>2.5798799999999999E-7</c:v>
                </c:pt>
                <c:pt idx="230">
                  <c:v>2.6314699999999999E-7</c:v>
                </c:pt>
                <c:pt idx="231">
                  <c:v>2.6415500000000003E-7</c:v>
                </c:pt>
                <c:pt idx="232">
                  <c:v>2.6553000000000002E-7</c:v>
                </c:pt>
                <c:pt idx="233">
                  <c:v>2.6649699999999998E-7</c:v>
                </c:pt>
                <c:pt idx="234">
                  <c:v>2.6746399999999999E-7</c:v>
                </c:pt>
                <c:pt idx="235">
                  <c:v>2.6960599999999999E-7</c:v>
                </c:pt>
                <c:pt idx="236">
                  <c:v>2.7499E-7</c:v>
                </c:pt>
                <c:pt idx="237">
                  <c:v>2.72023E-7</c:v>
                </c:pt>
                <c:pt idx="238">
                  <c:v>2.7461499999999997E-7</c:v>
                </c:pt>
                <c:pt idx="239">
                  <c:v>2.76298E-7</c:v>
                </c:pt>
                <c:pt idx="240">
                  <c:v>2.7778199999999999E-7</c:v>
                </c:pt>
                <c:pt idx="241">
                  <c:v>2.7845699999999999E-7</c:v>
                </c:pt>
                <c:pt idx="242">
                  <c:v>2.7873200000000001E-7</c:v>
                </c:pt>
                <c:pt idx="243">
                  <c:v>2.8042400000000002E-7</c:v>
                </c:pt>
                <c:pt idx="244">
                  <c:v>2.8402399999999998E-7</c:v>
                </c:pt>
                <c:pt idx="245">
                  <c:v>2.8559099999999998E-7</c:v>
                </c:pt>
                <c:pt idx="246">
                  <c:v>2.86566E-7</c:v>
                </c:pt>
                <c:pt idx="247">
                  <c:v>2.8923299999999998E-7</c:v>
                </c:pt>
                <c:pt idx="248">
                  <c:v>2.9085900000000002E-7</c:v>
                </c:pt>
                <c:pt idx="249">
                  <c:v>2.9567600000000001E-7</c:v>
                </c:pt>
                <c:pt idx="250">
                  <c:v>2.9173399999999998E-7</c:v>
                </c:pt>
                <c:pt idx="251">
                  <c:v>3.0072699999999999E-7</c:v>
                </c:pt>
                <c:pt idx="252">
                  <c:v>2.99335E-7</c:v>
                </c:pt>
                <c:pt idx="253">
                  <c:v>3.0296899999999999E-7</c:v>
                </c:pt>
                <c:pt idx="254">
                  <c:v>3.0616100000000001E-7</c:v>
                </c:pt>
                <c:pt idx="255">
                  <c:v>3.0613600000000001E-7</c:v>
                </c:pt>
                <c:pt idx="256">
                  <c:v>3.1006099999999999E-7</c:v>
                </c:pt>
                <c:pt idx="257">
                  <c:v>3.1547899999999999E-7</c:v>
                </c:pt>
                <c:pt idx="258">
                  <c:v>3.1988799999999999E-7</c:v>
                </c:pt>
                <c:pt idx="259">
                  <c:v>3.20838E-7</c:v>
                </c:pt>
                <c:pt idx="260">
                  <c:v>3.2654699999999999E-7</c:v>
                </c:pt>
                <c:pt idx="261">
                  <c:v>3.2776400000000002E-7</c:v>
                </c:pt>
                <c:pt idx="262">
                  <c:v>3.3162299999999998E-7</c:v>
                </c:pt>
                <c:pt idx="263">
                  <c:v>3.3727299999999998E-7</c:v>
                </c:pt>
                <c:pt idx="264">
                  <c:v>3.4319899999999998E-7</c:v>
                </c:pt>
                <c:pt idx="265">
                  <c:v>3.4418299999999998E-7</c:v>
                </c:pt>
                <c:pt idx="266">
                  <c:v>3.47333E-7</c:v>
                </c:pt>
                <c:pt idx="267">
                  <c:v>3.5636800000000001E-7</c:v>
                </c:pt>
                <c:pt idx="268">
                  <c:v>3.58276E-7</c:v>
                </c:pt>
                <c:pt idx="269">
                  <c:v>3.6437700000000001E-7</c:v>
                </c:pt>
                <c:pt idx="270">
                  <c:v>3.7157799999999999E-7</c:v>
                </c:pt>
                <c:pt idx="271">
                  <c:v>3.7711200000000002E-7</c:v>
                </c:pt>
                <c:pt idx="272">
                  <c:v>3.7923700000000002E-7</c:v>
                </c:pt>
                <c:pt idx="273">
                  <c:v>3.8750499999999997E-7</c:v>
                </c:pt>
                <c:pt idx="274">
                  <c:v>3.92406E-7</c:v>
                </c:pt>
                <c:pt idx="275">
                  <c:v>4.0611599999999998E-7</c:v>
                </c:pt>
                <c:pt idx="276">
                  <c:v>4.0734100000000002E-7</c:v>
                </c:pt>
                <c:pt idx="277">
                  <c:v>4.1314200000000001E-7</c:v>
                </c:pt>
                <c:pt idx="278">
                  <c:v>4.2447700000000002E-7</c:v>
                </c:pt>
                <c:pt idx="279">
                  <c:v>4.2993599999999999E-7</c:v>
                </c:pt>
                <c:pt idx="280">
                  <c:v>4.4130400000000002E-7</c:v>
                </c:pt>
                <c:pt idx="281">
                  <c:v>4.4737200000000002E-7</c:v>
                </c:pt>
                <c:pt idx="282">
                  <c:v>4.5170600000000001E-7</c:v>
                </c:pt>
                <c:pt idx="283">
                  <c:v>4.64141E-7</c:v>
                </c:pt>
                <c:pt idx="284">
                  <c:v>4.6964999999999997E-7</c:v>
                </c:pt>
                <c:pt idx="285">
                  <c:v>4.84002E-7</c:v>
                </c:pt>
                <c:pt idx="286">
                  <c:v>4.8783599999999995E-7</c:v>
                </c:pt>
                <c:pt idx="287">
                  <c:v>4.9709500000000004E-7</c:v>
                </c:pt>
                <c:pt idx="288">
                  <c:v>5.0534599999999995E-7</c:v>
                </c:pt>
                <c:pt idx="289">
                  <c:v>5.1508099999999995E-7</c:v>
                </c:pt>
                <c:pt idx="290">
                  <c:v>5.2229900000000004E-7</c:v>
                </c:pt>
                <c:pt idx="291">
                  <c:v>5.3504999999999996E-7</c:v>
                </c:pt>
                <c:pt idx="292">
                  <c:v>5.4127599999999998E-7</c:v>
                </c:pt>
                <c:pt idx="293">
                  <c:v>5.5281100000000001E-7</c:v>
                </c:pt>
                <c:pt idx="294">
                  <c:v>5.6497100000000004E-7</c:v>
                </c:pt>
                <c:pt idx="295">
                  <c:v>5.7803100000000002E-7</c:v>
                </c:pt>
                <c:pt idx="296">
                  <c:v>5.8768200000000003E-7</c:v>
                </c:pt>
                <c:pt idx="297">
                  <c:v>6.0168399999999998E-7</c:v>
                </c:pt>
                <c:pt idx="298">
                  <c:v>6.1938700000000001E-7</c:v>
                </c:pt>
                <c:pt idx="299">
                  <c:v>6.3242200000000005E-7</c:v>
                </c:pt>
                <c:pt idx="300">
                  <c:v>5.2418200000000003E-7</c:v>
                </c:pt>
                <c:pt idx="301">
                  <c:v>4.6459099999999998E-7</c:v>
                </c:pt>
                <c:pt idx="302">
                  <c:v>4.1739299999999998E-7</c:v>
                </c:pt>
                <c:pt idx="303">
                  <c:v>3.8027099999999998E-7</c:v>
                </c:pt>
                <c:pt idx="304">
                  <c:v>3.4864999999999999E-7</c:v>
                </c:pt>
                <c:pt idx="305">
                  <c:v>3.2438E-7</c:v>
                </c:pt>
                <c:pt idx="306">
                  <c:v>3.0118499999999998E-7</c:v>
                </c:pt>
                <c:pt idx="307">
                  <c:v>2.8085700000000001E-7</c:v>
                </c:pt>
                <c:pt idx="308">
                  <c:v>2.5999599999999999E-7</c:v>
                </c:pt>
                <c:pt idx="309">
                  <c:v>2.3921799999999999E-7</c:v>
                </c:pt>
                <c:pt idx="310">
                  <c:v>2.27317E-7</c:v>
                </c:pt>
                <c:pt idx="311">
                  <c:v>2.1439E-7</c:v>
                </c:pt>
                <c:pt idx="312">
                  <c:v>1.9915500000000001E-7</c:v>
                </c:pt>
                <c:pt idx="313">
                  <c:v>1.88286E-7</c:v>
                </c:pt>
                <c:pt idx="314">
                  <c:v>1.7882699999999999E-7</c:v>
                </c:pt>
                <c:pt idx="315">
                  <c:v>1.63291E-7</c:v>
                </c:pt>
                <c:pt idx="316">
                  <c:v>1.56007E-7</c:v>
                </c:pt>
                <c:pt idx="317">
                  <c:v>1.45222E-7</c:v>
                </c:pt>
                <c:pt idx="318">
                  <c:v>1.33712E-7</c:v>
                </c:pt>
                <c:pt idx="319">
                  <c:v>1.2681999999999999E-7</c:v>
                </c:pt>
                <c:pt idx="320">
                  <c:v>1.1911E-7</c:v>
                </c:pt>
                <c:pt idx="321">
                  <c:v>1.073E-7</c:v>
                </c:pt>
                <c:pt idx="322">
                  <c:v>1.01425E-7</c:v>
                </c:pt>
                <c:pt idx="323">
                  <c:v>9.3515100000000006E-8</c:v>
                </c:pt>
                <c:pt idx="324">
                  <c:v>8.7672700000000004E-8</c:v>
                </c:pt>
                <c:pt idx="325">
                  <c:v>7.9338200000000003E-8</c:v>
                </c:pt>
                <c:pt idx="326">
                  <c:v>7.4354200000000003E-8</c:v>
                </c:pt>
                <c:pt idx="327">
                  <c:v>6.6986500000000002E-8</c:v>
                </c:pt>
                <c:pt idx="328">
                  <c:v>6.1885800000000005E-8</c:v>
                </c:pt>
                <c:pt idx="329">
                  <c:v>5.2217800000000001E-8</c:v>
                </c:pt>
                <c:pt idx="330">
                  <c:v>5.0901E-8</c:v>
                </c:pt>
                <c:pt idx="331">
                  <c:v>4.2716499999999997E-8</c:v>
                </c:pt>
                <c:pt idx="332">
                  <c:v>4.0933E-8</c:v>
                </c:pt>
                <c:pt idx="333">
                  <c:v>3.4615399999999998E-8</c:v>
                </c:pt>
                <c:pt idx="334">
                  <c:v>2.6239300000000001E-8</c:v>
                </c:pt>
                <c:pt idx="335">
                  <c:v>2.3380600000000001E-8</c:v>
                </c:pt>
                <c:pt idx="336">
                  <c:v>1.6104599999999999E-8</c:v>
                </c:pt>
                <c:pt idx="337">
                  <c:v>1.06538E-8</c:v>
                </c:pt>
                <c:pt idx="338">
                  <c:v>8.1534899999999993E-9</c:v>
                </c:pt>
                <c:pt idx="339">
                  <c:v>-1.4644800000000001E-9</c:v>
                </c:pt>
                <c:pt idx="340">
                  <c:v>-7.2652700000000001E-9</c:v>
                </c:pt>
                <c:pt idx="341">
                  <c:v>-9.3822299999999998E-9</c:v>
                </c:pt>
                <c:pt idx="342">
                  <c:v>-1.8900200000000001E-8</c:v>
                </c:pt>
                <c:pt idx="343">
                  <c:v>-2.4992700000000001E-8</c:v>
                </c:pt>
                <c:pt idx="344">
                  <c:v>-2.95016E-8</c:v>
                </c:pt>
                <c:pt idx="345">
                  <c:v>-3.9994699999999999E-8</c:v>
                </c:pt>
                <c:pt idx="346">
                  <c:v>-4.4270300000000002E-8</c:v>
                </c:pt>
                <c:pt idx="347">
                  <c:v>-4.9629400000000002E-8</c:v>
                </c:pt>
                <c:pt idx="348">
                  <c:v>-5.3821600000000002E-8</c:v>
                </c:pt>
                <c:pt idx="349">
                  <c:v>-5.8630600000000002E-8</c:v>
                </c:pt>
                <c:pt idx="350">
                  <c:v>-6.4297999999999998E-8</c:v>
                </c:pt>
                <c:pt idx="351">
                  <c:v>-6.6756700000000004E-8</c:v>
                </c:pt>
                <c:pt idx="352">
                  <c:v>-7.3090899999999997E-8</c:v>
                </c:pt>
                <c:pt idx="353">
                  <c:v>-7.6049700000000006E-8</c:v>
                </c:pt>
                <c:pt idx="354">
                  <c:v>-7.4732800000000001E-8</c:v>
                </c:pt>
                <c:pt idx="355">
                  <c:v>-8.2992299999999996E-8</c:v>
                </c:pt>
                <c:pt idx="356">
                  <c:v>-7.8191599999999995E-8</c:v>
                </c:pt>
                <c:pt idx="357">
                  <c:v>-7.9408400000000001E-8</c:v>
                </c:pt>
                <c:pt idx="358">
                  <c:v>-8.3742400000000005E-8</c:v>
                </c:pt>
                <c:pt idx="359">
                  <c:v>-8.0383600000000005E-8</c:v>
                </c:pt>
                <c:pt idx="360">
                  <c:v>-7.8008200000000004E-8</c:v>
                </c:pt>
                <c:pt idx="361">
                  <c:v>-7.6908099999999995E-8</c:v>
                </c:pt>
                <c:pt idx="362">
                  <c:v>-7.9358399999999997E-8</c:v>
                </c:pt>
                <c:pt idx="363">
                  <c:v>-7.8374999999999999E-8</c:v>
                </c:pt>
                <c:pt idx="364">
                  <c:v>-7.3807700000000005E-8</c:v>
                </c:pt>
                <c:pt idx="365">
                  <c:v>-7.7758199999999998E-8</c:v>
                </c:pt>
                <c:pt idx="366">
                  <c:v>-7.5232900000000004E-8</c:v>
                </c:pt>
                <c:pt idx="367">
                  <c:v>-7.6282999999999996E-8</c:v>
                </c:pt>
                <c:pt idx="368">
                  <c:v>-7.8358299999999996E-8</c:v>
                </c:pt>
                <c:pt idx="369">
                  <c:v>-7.5741300000000006E-8</c:v>
                </c:pt>
                <c:pt idx="370">
                  <c:v>-7.7316500000000003E-8</c:v>
                </c:pt>
                <c:pt idx="371">
                  <c:v>-7.4532799999999999E-8</c:v>
                </c:pt>
                <c:pt idx="372">
                  <c:v>-7.6558000000000003E-8</c:v>
                </c:pt>
                <c:pt idx="373">
                  <c:v>-8.0025200000000001E-8</c:v>
                </c:pt>
                <c:pt idx="374">
                  <c:v>-7.9383399999999999E-8</c:v>
                </c:pt>
                <c:pt idx="375">
                  <c:v>-8.1650400000000002E-8</c:v>
                </c:pt>
                <c:pt idx="376">
                  <c:v>-8.1333700000000003E-8</c:v>
                </c:pt>
                <c:pt idx="377">
                  <c:v>-8.6492700000000003E-8</c:v>
                </c:pt>
                <c:pt idx="378">
                  <c:v>-8.4234100000000004E-8</c:v>
                </c:pt>
                <c:pt idx="379">
                  <c:v>-8.3100600000000002E-8</c:v>
                </c:pt>
                <c:pt idx="380">
                  <c:v>-8.4467499999999998E-8</c:v>
                </c:pt>
                <c:pt idx="381">
                  <c:v>-8.46342E-8</c:v>
                </c:pt>
                <c:pt idx="382">
                  <c:v>-8.4984199999999999E-8</c:v>
                </c:pt>
                <c:pt idx="383">
                  <c:v>-8.8667999999999997E-8</c:v>
                </c:pt>
                <c:pt idx="384">
                  <c:v>-8.6684400000000006E-8</c:v>
                </c:pt>
                <c:pt idx="385">
                  <c:v>-8.8109600000000004E-8</c:v>
                </c:pt>
                <c:pt idx="386">
                  <c:v>-9.1476700000000003E-8</c:v>
                </c:pt>
                <c:pt idx="387">
                  <c:v>-8.8826399999999999E-8</c:v>
                </c:pt>
                <c:pt idx="388">
                  <c:v>-9.28353E-8</c:v>
                </c:pt>
                <c:pt idx="389">
                  <c:v>-9.2476899999999996E-8</c:v>
                </c:pt>
                <c:pt idx="390">
                  <c:v>-9.3352000000000001E-8</c:v>
                </c:pt>
                <c:pt idx="391">
                  <c:v>-9.4460500000000001E-8</c:v>
                </c:pt>
                <c:pt idx="392">
                  <c:v>-9.20435E-8</c:v>
                </c:pt>
                <c:pt idx="393">
                  <c:v>-9.8711099999999995E-8</c:v>
                </c:pt>
                <c:pt idx="394">
                  <c:v>-9.7935999999999998E-8</c:v>
                </c:pt>
                <c:pt idx="395">
                  <c:v>-1.0002E-7</c:v>
                </c:pt>
                <c:pt idx="396">
                  <c:v>-1.0062E-7</c:v>
                </c:pt>
                <c:pt idx="397">
                  <c:v>-1.0220300000000001E-7</c:v>
                </c:pt>
                <c:pt idx="398">
                  <c:v>-1.00245E-7</c:v>
                </c:pt>
                <c:pt idx="399">
                  <c:v>-1.0092000000000001E-7</c:v>
                </c:pt>
                <c:pt idx="400">
                  <c:v>-1.0422E-7</c:v>
                </c:pt>
                <c:pt idx="401">
                  <c:v>-1.07029E-7</c:v>
                </c:pt>
                <c:pt idx="402">
                  <c:v>-1.0331200000000001E-7</c:v>
                </c:pt>
                <c:pt idx="403">
                  <c:v>-1.09654E-7</c:v>
                </c:pt>
                <c:pt idx="404">
                  <c:v>-1.08862E-7</c:v>
                </c:pt>
                <c:pt idx="405">
                  <c:v>-1.09863E-7</c:v>
                </c:pt>
                <c:pt idx="406">
                  <c:v>-1.08304E-7</c:v>
                </c:pt>
                <c:pt idx="407">
                  <c:v>-1.12921E-7</c:v>
                </c:pt>
                <c:pt idx="408">
                  <c:v>-1.1283E-7</c:v>
                </c:pt>
                <c:pt idx="409">
                  <c:v>-1.15088E-7</c:v>
                </c:pt>
                <c:pt idx="410">
                  <c:v>-1.16138E-7</c:v>
                </c:pt>
                <c:pt idx="411">
                  <c:v>-1.1581300000000001E-7</c:v>
                </c:pt>
                <c:pt idx="412">
                  <c:v>-1.1388799999999999E-7</c:v>
                </c:pt>
                <c:pt idx="413">
                  <c:v>-1.19097E-7</c:v>
                </c:pt>
                <c:pt idx="414">
                  <c:v>-1.1793899999999999E-7</c:v>
                </c:pt>
                <c:pt idx="415">
                  <c:v>-1.1934699999999999E-7</c:v>
                </c:pt>
                <c:pt idx="416">
                  <c:v>-1.2198100000000001E-7</c:v>
                </c:pt>
                <c:pt idx="417">
                  <c:v>-1.1983100000000001E-7</c:v>
                </c:pt>
                <c:pt idx="418">
                  <c:v>-1.24231E-7</c:v>
                </c:pt>
                <c:pt idx="419">
                  <c:v>-1.2468999999999999E-7</c:v>
                </c:pt>
                <c:pt idx="420">
                  <c:v>-1.2569000000000001E-7</c:v>
                </c:pt>
                <c:pt idx="421">
                  <c:v>-1.2569799999999999E-7</c:v>
                </c:pt>
                <c:pt idx="422">
                  <c:v>-1.2389000000000001E-7</c:v>
                </c:pt>
                <c:pt idx="423">
                  <c:v>-1.2795700000000001E-7</c:v>
                </c:pt>
                <c:pt idx="424">
                  <c:v>-1.2718200000000001E-7</c:v>
                </c:pt>
                <c:pt idx="425">
                  <c:v>-1.2963999999999999E-7</c:v>
                </c:pt>
                <c:pt idx="426">
                  <c:v>-1.2954899999999999E-7</c:v>
                </c:pt>
                <c:pt idx="427">
                  <c:v>-1.3040700000000001E-7</c:v>
                </c:pt>
                <c:pt idx="428">
                  <c:v>-1.32474E-7</c:v>
                </c:pt>
                <c:pt idx="429">
                  <c:v>-1.3224900000000001E-7</c:v>
                </c:pt>
                <c:pt idx="430">
                  <c:v>-1.34924E-7</c:v>
                </c:pt>
                <c:pt idx="431">
                  <c:v>-1.3549100000000001E-7</c:v>
                </c:pt>
                <c:pt idx="432">
                  <c:v>-1.3461599999999999E-7</c:v>
                </c:pt>
                <c:pt idx="433">
                  <c:v>-1.3717500000000001E-7</c:v>
                </c:pt>
                <c:pt idx="434">
                  <c:v>-1.3519100000000001E-7</c:v>
                </c:pt>
                <c:pt idx="435">
                  <c:v>-1.36558E-7</c:v>
                </c:pt>
                <c:pt idx="436">
                  <c:v>-1.39808E-7</c:v>
                </c:pt>
                <c:pt idx="437">
                  <c:v>-1.40392E-7</c:v>
                </c:pt>
                <c:pt idx="438">
                  <c:v>-1.3955E-7</c:v>
                </c:pt>
                <c:pt idx="439">
                  <c:v>-1.42E-7</c:v>
                </c:pt>
                <c:pt idx="440">
                  <c:v>-1.44634E-7</c:v>
                </c:pt>
                <c:pt idx="441">
                  <c:v>-1.4452600000000001E-7</c:v>
                </c:pt>
                <c:pt idx="442">
                  <c:v>-1.4635899999999999E-7</c:v>
                </c:pt>
                <c:pt idx="443">
                  <c:v>-1.4570099999999999E-7</c:v>
                </c:pt>
                <c:pt idx="444">
                  <c:v>-1.4784300000000001E-7</c:v>
                </c:pt>
                <c:pt idx="445">
                  <c:v>-1.4553400000000001E-7</c:v>
                </c:pt>
                <c:pt idx="446">
                  <c:v>-1.4936000000000001E-7</c:v>
                </c:pt>
                <c:pt idx="447">
                  <c:v>-1.50568E-7</c:v>
                </c:pt>
                <c:pt idx="448">
                  <c:v>-1.49426E-7</c:v>
                </c:pt>
                <c:pt idx="449">
                  <c:v>-1.5181799999999999E-7</c:v>
                </c:pt>
                <c:pt idx="450">
                  <c:v>-1.5566899999999999E-7</c:v>
                </c:pt>
                <c:pt idx="451">
                  <c:v>-1.5097699999999999E-7</c:v>
                </c:pt>
                <c:pt idx="452">
                  <c:v>-1.55819E-7</c:v>
                </c:pt>
                <c:pt idx="453">
                  <c:v>-1.56119E-7</c:v>
                </c:pt>
                <c:pt idx="454">
                  <c:v>-1.5550999999999999E-7</c:v>
                </c:pt>
                <c:pt idx="455">
                  <c:v>-1.5556E-7</c:v>
                </c:pt>
                <c:pt idx="456">
                  <c:v>-1.53694E-7</c:v>
                </c:pt>
                <c:pt idx="457">
                  <c:v>-1.5791099999999999E-7</c:v>
                </c:pt>
                <c:pt idx="458">
                  <c:v>-1.60561E-7</c:v>
                </c:pt>
                <c:pt idx="459">
                  <c:v>-1.5966099999999999E-7</c:v>
                </c:pt>
                <c:pt idx="460">
                  <c:v>-1.6245300000000001E-7</c:v>
                </c:pt>
                <c:pt idx="461">
                  <c:v>-1.6066100000000001E-7</c:v>
                </c:pt>
                <c:pt idx="462">
                  <c:v>-1.6379499999999999E-7</c:v>
                </c:pt>
                <c:pt idx="463">
                  <c:v>-1.67187E-7</c:v>
                </c:pt>
                <c:pt idx="464">
                  <c:v>-1.61611E-7</c:v>
                </c:pt>
                <c:pt idx="465">
                  <c:v>-1.67795E-7</c:v>
                </c:pt>
                <c:pt idx="466">
                  <c:v>-1.6509500000000001E-7</c:v>
                </c:pt>
                <c:pt idx="467">
                  <c:v>-1.6609500000000001E-7</c:v>
                </c:pt>
                <c:pt idx="468">
                  <c:v>-1.6502799999999999E-7</c:v>
                </c:pt>
                <c:pt idx="469">
                  <c:v>-1.6880400000000001E-7</c:v>
                </c:pt>
                <c:pt idx="470">
                  <c:v>-1.70546E-7</c:v>
                </c:pt>
                <c:pt idx="471">
                  <c:v>-1.7012099999999999E-7</c:v>
                </c:pt>
                <c:pt idx="472">
                  <c:v>-1.6880400000000001E-7</c:v>
                </c:pt>
                <c:pt idx="473">
                  <c:v>-1.7382100000000001E-7</c:v>
                </c:pt>
                <c:pt idx="474">
                  <c:v>-1.71479E-7</c:v>
                </c:pt>
                <c:pt idx="475">
                  <c:v>-1.7428E-7</c:v>
                </c:pt>
                <c:pt idx="476">
                  <c:v>-1.7573E-7</c:v>
                </c:pt>
                <c:pt idx="477">
                  <c:v>-1.74496E-7</c:v>
                </c:pt>
                <c:pt idx="478">
                  <c:v>-1.7462100000000001E-7</c:v>
                </c:pt>
                <c:pt idx="479">
                  <c:v>-1.76738E-7</c:v>
                </c:pt>
                <c:pt idx="480">
                  <c:v>-1.76155E-7</c:v>
                </c:pt>
                <c:pt idx="481">
                  <c:v>-1.7921400000000001E-7</c:v>
                </c:pt>
                <c:pt idx="482">
                  <c:v>-1.7483799999999999E-7</c:v>
                </c:pt>
                <c:pt idx="483">
                  <c:v>-1.7802999999999999E-7</c:v>
                </c:pt>
                <c:pt idx="484">
                  <c:v>-1.75588E-7</c:v>
                </c:pt>
                <c:pt idx="485">
                  <c:v>-1.7856400000000001E-7</c:v>
                </c:pt>
                <c:pt idx="486">
                  <c:v>-1.8265599999999999E-7</c:v>
                </c:pt>
                <c:pt idx="487">
                  <c:v>-1.7947999999999999E-7</c:v>
                </c:pt>
                <c:pt idx="488">
                  <c:v>-1.8248899999999999E-7</c:v>
                </c:pt>
                <c:pt idx="489">
                  <c:v>-1.8514800000000001E-7</c:v>
                </c:pt>
                <c:pt idx="490">
                  <c:v>-1.83506E-7</c:v>
                </c:pt>
                <c:pt idx="491">
                  <c:v>-1.81664E-7</c:v>
                </c:pt>
                <c:pt idx="492">
                  <c:v>-1.8303099999999999E-7</c:v>
                </c:pt>
                <c:pt idx="493">
                  <c:v>-1.87515E-7</c:v>
                </c:pt>
                <c:pt idx="494">
                  <c:v>-1.8614800000000001E-7</c:v>
                </c:pt>
                <c:pt idx="495">
                  <c:v>-1.9173200000000001E-7</c:v>
                </c:pt>
                <c:pt idx="496">
                  <c:v>-1.90949E-7</c:v>
                </c:pt>
                <c:pt idx="497">
                  <c:v>-1.9206499999999999E-7</c:v>
                </c:pt>
                <c:pt idx="498">
                  <c:v>-1.8949000000000001E-7</c:v>
                </c:pt>
                <c:pt idx="499">
                  <c:v>-1.9215699999999999E-7</c:v>
                </c:pt>
                <c:pt idx="500">
                  <c:v>-1.9352400000000001E-7</c:v>
                </c:pt>
                <c:pt idx="501">
                  <c:v>-1.90765E-7</c:v>
                </c:pt>
                <c:pt idx="502">
                  <c:v>-1.9712400000000001E-7</c:v>
                </c:pt>
                <c:pt idx="503">
                  <c:v>-1.9430699999999999E-7</c:v>
                </c:pt>
                <c:pt idx="504">
                  <c:v>-1.9306599999999999E-7</c:v>
                </c:pt>
                <c:pt idx="505">
                  <c:v>-1.9669900000000001E-7</c:v>
                </c:pt>
                <c:pt idx="506">
                  <c:v>-1.9495799999999999E-7</c:v>
                </c:pt>
                <c:pt idx="507">
                  <c:v>-1.9660800000000001E-7</c:v>
                </c:pt>
                <c:pt idx="508">
                  <c:v>-1.97441E-7</c:v>
                </c:pt>
                <c:pt idx="509">
                  <c:v>-1.9952500000000001E-7</c:v>
                </c:pt>
                <c:pt idx="510">
                  <c:v>-2.0109999999999999E-7</c:v>
                </c:pt>
                <c:pt idx="511">
                  <c:v>-2.0490099999999999E-7</c:v>
                </c:pt>
                <c:pt idx="512">
                  <c:v>-2.0605900000000001E-7</c:v>
                </c:pt>
                <c:pt idx="513">
                  <c:v>-2.0690899999999999E-7</c:v>
                </c:pt>
                <c:pt idx="514">
                  <c:v>-2.0141700000000001E-7</c:v>
                </c:pt>
                <c:pt idx="515">
                  <c:v>-2.0745900000000001E-7</c:v>
                </c:pt>
                <c:pt idx="516">
                  <c:v>-2.0573400000000001E-7</c:v>
                </c:pt>
                <c:pt idx="517">
                  <c:v>-2.02058E-7</c:v>
                </c:pt>
                <c:pt idx="518">
                  <c:v>-2.0751799999999999E-7</c:v>
                </c:pt>
                <c:pt idx="519">
                  <c:v>-2.0645900000000001E-7</c:v>
                </c:pt>
                <c:pt idx="520">
                  <c:v>-2.08718E-7</c:v>
                </c:pt>
                <c:pt idx="521">
                  <c:v>-2.08459E-7</c:v>
                </c:pt>
                <c:pt idx="522">
                  <c:v>-2.0998500000000001E-7</c:v>
                </c:pt>
                <c:pt idx="523">
                  <c:v>-2.0884300000000001E-7</c:v>
                </c:pt>
                <c:pt idx="524">
                  <c:v>-2.1145999999999999E-7</c:v>
                </c:pt>
                <c:pt idx="525">
                  <c:v>-2.1261E-7</c:v>
                </c:pt>
                <c:pt idx="526">
                  <c:v>-2.1231E-7</c:v>
                </c:pt>
                <c:pt idx="527">
                  <c:v>-2.13427E-7</c:v>
                </c:pt>
                <c:pt idx="528">
                  <c:v>-2.17961E-7</c:v>
                </c:pt>
                <c:pt idx="529">
                  <c:v>-2.1649400000000001E-7</c:v>
                </c:pt>
                <c:pt idx="530">
                  <c:v>-2.1829400000000001E-7</c:v>
                </c:pt>
                <c:pt idx="531">
                  <c:v>-2.1871899999999999E-7</c:v>
                </c:pt>
                <c:pt idx="532">
                  <c:v>-2.1713599999999999E-7</c:v>
                </c:pt>
                <c:pt idx="533">
                  <c:v>-2.19077E-7</c:v>
                </c:pt>
                <c:pt idx="534">
                  <c:v>-2.2166099999999999E-7</c:v>
                </c:pt>
                <c:pt idx="535">
                  <c:v>-2.2415300000000001E-7</c:v>
                </c:pt>
                <c:pt idx="536">
                  <c:v>-2.2068599999999999E-7</c:v>
                </c:pt>
                <c:pt idx="537">
                  <c:v>-2.2355299999999999E-7</c:v>
                </c:pt>
                <c:pt idx="538">
                  <c:v>-2.2660300000000001E-7</c:v>
                </c:pt>
                <c:pt idx="539">
                  <c:v>-2.2695400000000001E-7</c:v>
                </c:pt>
                <c:pt idx="540">
                  <c:v>-2.2499500000000001E-7</c:v>
                </c:pt>
                <c:pt idx="541">
                  <c:v>-2.24453E-7</c:v>
                </c:pt>
                <c:pt idx="542">
                  <c:v>-2.2609499999999999E-7</c:v>
                </c:pt>
                <c:pt idx="543">
                  <c:v>-2.3015400000000001E-7</c:v>
                </c:pt>
                <c:pt idx="544">
                  <c:v>-2.3094600000000001E-7</c:v>
                </c:pt>
                <c:pt idx="545">
                  <c:v>-2.30679E-7</c:v>
                </c:pt>
                <c:pt idx="546">
                  <c:v>-2.31312E-7</c:v>
                </c:pt>
                <c:pt idx="547">
                  <c:v>-2.3186299999999999E-7</c:v>
                </c:pt>
                <c:pt idx="548">
                  <c:v>-2.3092899999999999E-7</c:v>
                </c:pt>
                <c:pt idx="549">
                  <c:v>-2.32854E-7</c:v>
                </c:pt>
                <c:pt idx="550">
                  <c:v>-2.3848E-7</c:v>
                </c:pt>
                <c:pt idx="551">
                  <c:v>-2.3380399999999999E-7</c:v>
                </c:pt>
                <c:pt idx="552">
                  <c:v>-2.3823799999999999E-7</c:v>
                </c:pt>
                <c:pt idx="553">
                  <c:v>-2.3813E-7</c:v>
                </c:pt>
                <c:pt idx="554">
                  <c:v>-2.34721E-7</c:v>
                </c:pt>
                <c:pt idx="555">
                  <c:v>-2.4133099999999998E-7</c:v>
                </c:pt>
                <c:pt idx="556">
                  <c:v>-2.3879700000000002E-7</c:v>
                </c:pt>
                <c:pt idx="557">
                  <c:v>-2.4287200000000001E-7</c:v>
                </c:pt>
                <c:pt idx="558">
                  <c:v>-2.4460600000000001E-7</c:v>
                </c:pt>
                <c:pt idx="559">
                  <c:v>-2.40739E-7</c:v>
                </c:pt>
                <c:pt idx="560">
                  <c:v>-2.4785599999999999E-7</c:v>
                </c:pt>
                <c:pt idx="561">
                  <c:v>-2.43664E-7</c:v>
                </c:pt>
                <c:pt idx="562">
                  <c:v>-2.4634799999999998E-7</c:v>
                </c:pt>
                <c:pt idx="563">
                  <c:v>-2.5074799999999999E-7</c:v>
                </c:pt>
                <c:pt idx="564">
                  <c:v>-2.4841500000000002E-7</c:v>
                </c:pt>
                <c:pt idx="565">
                  <c:v>-2.5030699999999999E-7</c:v>
                </c:pt>
                <c:pt idx="566">
                  <c:v>-2.5193200000000001E-7</c:v>
                </c:pt>
                <c:pt idx="567">
                  <c:v>-2.5226499999999999E-7</c:v>
                </c:pt>
                <c:pt idx="568">
                  <c:v>-2.54141E-7</c:v>
                </c:pt>
                <c:pt idx="569">
                  <c:v>-2.4847299999999998E-7</c:v>
                </c:pt>
                <c:pt idx="570">
                  <c:v>-2.5504100000000001E-7</c:v>
                </c:pt>
                <c:pt idx="571">
                  <c:v>-2.5898299999999998E-7</c:v>
                </c:pt>
                <c:pt idx="572">
                  <c:v>-2.5613299999999998E-7</c:v>
                </c:pt>
                <c:pt idx="573">
                  <c:v>-2.59091E-7</c:v>
                </c:pt>
                <c:pt idx="574">
                  <c:v>-2.5951599999999998E-7</c:v>
                </c:pt>
                <c:pt idx="575">
                  <c:v>-2.6022500000000002E-7</c:v>
                </c:pt>
                <c:pt idx="576">
                  <c:v>-2.6064100000000001E-7</c:v>
                </c:pt>
                <c:pt idx="577">
                  <c:v>-2.6114200000000002E-7</c:v>
                </c:pt>
                <c:pt idx="578">
                  <c:v>-2.63734E-7</c:v>
                </c:pt>
                <c:pt idx="579">
                  <c:v>-2.67142E-7</c:v>
                </c:pt>
                <c:pt idx="580">
                  <c:v>-2.6612600000000001E-7</c:v>
                </c:pt>
                <c:pt idx="581">
                  <c:v>-2.6616699999999998E-7</c:v>
                </c:pt>
                <c:pt idx="582">
                  <c:v>-2.7035900000000002E-7</c:v>
                </c:pt>
                <c:pt idx="583">
                  <c:v>-2.7147599999999999E-7</c:v>
                </c:pt>
                <c:pt idx="584">
                  <c:v>-2.7059300000000002E-7</c:v>
                </c:pt>
                <c:pt idx="585">
                  <c:v>-2.72493E-7</c:v>
                </c:pt>
                <c:pt idx="586">
                  <c:v>-2.7391E-7</c:v>
                </c:pt>
                <c:pt idx="587">
                  <c:v>-2.7395199999999999E-7</c:v>
                </c:pt>
                <c:pt idx="588">
                  <c:v>-2.7460199999999999E-7</c:v>
                </c:pt>
                <c:pt idx="589">
                  <c:v>-2.7701000000000002E-7</c:v>
                </c:pt>
                <c:pt idx="590">
                  <c:v>-2.7893599999999998E-7</c:v>
                </c:pt>
                <c:pt idx="591">
                  <c:v>-2.7722700000000002E-7</c:v>
                </c:pt>
                <c:pt idx="592">
                  <c:v>-2.8351999999999999E-7</c:v>
                </c:pt>
                <c:pt idx="593">
                  <c:v>-2.8238600000000002E-7</c:v>
                </c:pt>
                <c:pt idx="594">
                  <c:v>-2.8329500000000002E-7</c:v>
                </c:pt>
                <c:pt idx="595">
                  <c:v>-2.8827900000000001E-7</c:v>
                </c:pt>
                <c:pt idx="596">
                  <c:v>-2.8482799999999999E-7</c:v>
                </c:pt>
                <c:pt idx="597">
                  <c:v>-2.9200400000000003E-7</c:v>
                </c:pt>
                <c:pt idx="598">
                  <c:v>-2.9062100000000002E-7</c:v>
                </c:pt>
                <c:pt idx="599">
                  <c:v>-2.9052900000000002E-7</c:v>
                </c:pt>
                <c:pt idx="600">
                  <c:v>-2.9704600000000002E-7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3-ABF6-4AF8-B257-3B42D929D8C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570095056"/>
        <c:axId val="1570099952"/>
      </c:scatterChart>
      <c:valAx>
        <c:axId val="1570095056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800"/>
                  <a:t>Potential / V vs. Ag/AgCl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0.00E+00" sourceLinked="1"/>
        <c:majorTickMark val="in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570099952"/>
        <c:crossesAt val="-1.0000000000000004E-6"/>
        <c:crossBetween val="midCat"/>
      </c:valAx>
      <c:valAx>
        <c:axId val="1570099952"/>
        <c:scaling>
          <c:orientation val="minMax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800"/>
                  <a:t>Current / A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0.00E+00" sourceLinked="1"/>
        <c:majorTickMark val="in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570095056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scatterChart>
        <c:scatterStyle val="smoothMarker"/>
        <c:varyColors val="0"/>
        <c:ser>
          <c:idx val="0"/>
          <c:order val="0"/>
          <c:tx>
            <c:strRef>
              <c:f>'[180613 CAT AA in NaOH GCE Mod NiO2 (1).xlsx]ARG'!$B$1</c:f>
              <c:strCache>
                <c:ptCount val="1"/>
                <c:pt idx="0">
                  <c:v>400 µM</c:v>
                </c:pt>
              </c:strCache>
            </c:strRef>
          </c:tx>
          <c:spPr>
            <a:ln w="19050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xVal>
            <c:numRef>
              <c:f>'[180613 CAT AA in NaOH GCE Mod NiO2 (1).xlsx]ARG'!$A$2:$A$602</c:f>
              <c:numCache>
                <c:formatCode>0.00E+00</c:formatCode>
                <c:ptCount val="601"/>
                <c:pt idx="0">
                  <c:v>3.09611E-4</c:v>
                </c:pt>
                <c:pt idx="1">
                  <c:v>2.31504E-3</c:v>
                </c:pt>
                <c:pt idx="2">
                  <c:v>4.3329500000000003E-3</c:v>
                </c:pt>
                <c:pt idx="3">
                  <c:v>6.3387900000000004E-3</c:v>
                </c:pt>
                <c:pt idx="4">
                  <c:v>8.3421199999999997E-3</c:v>
                </c:pt>
                <c:pt idx="5">
                  <c:v>1.0312099999999999E-2</c:v>
                </c:pt>
                <c:pt idx="6">
                  <c:v>1.23109E-2</c:v>
                </c:pt>
                <c:pt idx="7">
                  <c:v>1.43313E-2</c:v>
                </c:pt>
                <c:pt idx="8">
                  <c:v>1.63663E-2</c:v>
                </c:pt>
                <c:pt idx="9">
                  <c:v>1.83188E-2</c:v>
                </c:pt>
                <c:pt idx="10">
                  <c:v>2.0369999999999999E-2</c:v>
                </c:pt>
                <c:pt idx="11">
                  <c:v>2.23684E-2</c:v>
                </c:pt>
                <c:pt idx="12">
                  <c:v>2.4353799999999998E-2</c:v>
                </c:pt>
                <c:pt idx="13">
                  <c:v>2.6342999999999998E-2</c:v>
                </c:pt>
                <c:pt idx="14">
                  <c:v>2.8379600000000001E-2</c:v>
                </c:pt>
                <c:pt idx="15">
                  <c:v>3.0364200000000001E-2</c:v>
                </c:pt>
                <c:pt idx="16">
                  <c:v>3.2363400000000001E-2</c:v>
                </c:pt>
                <c:pt idx="17">
                  <c:v>3.4349200000000003E-2</c:v>
                </c:pt>
                <c:pt idx="18">
                  <c:v>3.6343399999999998E-2</c:v>
                </c:pt>
                <c:pt idx="19">
                  <c:v>3.8343799999999997E-2</c:v>
                </c:pt>
                <c:pt idx="20">
                  <c:v>4.0400899999999997E-2</c:v>
                </c:pt>
                <c:pt idx="21">
                  <c:v>4.2364199999999998E-2</c:v>
                </c:pt>
                <c:pt idx="22">
                  <c:v>4.4363E-2</c:v>
                </c:pt>
                <c:pt idx="23">
                  <c:v>4.6345900000000002E-2</c:v>
                </c:pt>
                <c:pt idx="24">
                  <c:v>4.8367500000000001E-2</c:v>
                </c:pt>
                <c:pt idx="25">
                  <c:v>5.0326299999999997E-2</c:v>
                </c:pt>
                <c:pt idx="26">
                  <c:v>5.2338000000000003E-2</c:v>
                </c:pt>
                <c:pt idx="27">
                  <c:v>5.4377099999999998E-2</c:v>
                </c:pt>
                <c:pt idx="28">
                  <c:v>5.6339599999999997E-2</c:v>
                </c:pt>
                <c:pt idx="29">
                  <c:v>5.83288E-2</c:v>
                </c:pt>
                <c:pt idx="30">
                  <c:v>6.0334600000000002E-2</c:v>
                </c:pt>
                <c:pt idx="31">
                  <c:v>6.2325499999999999E-2</c:v>
                </c:pt>
                <c:pt idx="32">
                  <c:v>6.4394999999999994E-2</c:v>
                </c:pt>
                <c:pt idx="33">
                  <c:v>6.6322099999999995E-2</c:v>
                </c:pt>
                <c:pt idx="34">
                  <c:v>6.8356700000000006E-2</c:v>
                </c:pt>
                <c:pt idx="35">
                  <c:v>7.03434E-2</c:v>
                </c:pt>
                <c:pt idx="36">
                  <c:v>7.2357500000000005E-2</c:v>
                </c:pt>
                <c:pt idx="37">
                  <c:v>7.4328400000000003E-2</c:v>
                </c:pt>
                <c:pt idx="38">
                  <c:v>7.63234E-2</c:v>
                </c:pt>
                <c:pt idx="39">
                  <c:v>7.8347100000000003E-2</c:v>
                </c:pt>
                <c:pt idx="40">
                  <c:v>8.0370499999999997E-2</c:v>
                </c:pt>
                <c:pt idx="41">
                  <c:v>8.2323800000000003E-2</c:v>
                </c:pt>
                <c:pt idx="42">
                  <c:v>8.4327100000000002E-2</c:v>
                </c:pt>
                <c:pt idx="43">
                  <c:v>8.6347099999999996E-2</c:v>
                </c:pt>
                <c:pt idx="44">
                  <c:v>8.8324600000000003E-2</c:v>
                </c:pt>
                <c:pt idx="45">
                  <c:v>9.0332999999999997E-2</c:v>
                </c:pt>
                <c:pt idx="46">
                  <c:v>9.2335500000000001E-2</c:v>
                </c:pt>
                <c:pt idx="47">
                  <c:v>9.4315899999999994E-2</c:v>
                </c:pt>
                <c:pt idx="48">
                  <c:v>9.6348000000000003E-2</c:v>
                </c:pt>
                <c:pt idx="49">
                  <c:v>9.8312099999999999E-2</c:v>
                </c:pt>
                <c:pt idx="50">
                  <c:v>0.100325</c:v>
                </c:pt>
                <c:pt idx="51">
                  <c:v>0.10236099999999999</c:v>
                </c:pt>
                <c:pt idx="52">
                  <c:v>0.10435</c:v>
                </c:pt>
                <c:pt idx="53">
                  <c:v>0.106333</c:v>
                </c:pt>
                <c:pt idx="54">
                  <c:v>0.108309</c:v>
                </c:pt>
                <c:pt idx="55">
                  <c:v>0.11033</c:v>
                </c:pt>
                <c:pt idx="56">
                  <c:v>0.112328</c:v>
                </c:pt>
                <c:pt idx="57">
                  <c:v>0.114299</c:v>
                </c:pt>
                <c:pt idx="58">
                  <c:v>0.11632000000000001</c:v>
                </c:pt>
                <c:pt idx="59">
                  <c:v>0.11831800000000001</c:v>
                </c:pt>
                <c:pt idx="60">
                  <c:v>0.12033000000000001</c:v>
                </c:pt>
                <c:pt idx="61">
                  <c:v>0.122337</c:v>
                </c:pt>
                <c:pt idx="62">
                  <c:v>0.124322</c:v>
                </c:pt>
                <c:pt idx="63">
                  <c:v>0.12634400000000001</c:v>
                </c:pt>
                <c:pt idx="64">
                  <c:v>0.12834999999999999</c:v>
                </c:pt>
                <c:pt idx="65">
                  <c:v>0.13031999999999999</c:v>
                </c:pt>
                <c:pt idx="66">
                  <c:v>0.13232099999999999</c:v>
                </c:pt>
                <c:pt idx="67">
                  <c:v>0.13434099999999999</c:v>
                </c:pt>
                <c:pt idx="68">
                  <c:v>0.13633200000000001</c:v>
                </c:pt>
                <c:pt idx="69">
                  <c:v>0.13831299999999999</c:v>
                </c:pt>
                <c:pt idx="70">
                  <c:v>0.14030999999999999</c:v>
                </c:pt>
                <c:pt idx="71">
                  <c:v>0.14232500000000001</c:v>
                </c:pt>
                <c:pt idx="72">
                  <c:v>0.144348</c:v>
                </c:pt>
                <c:pt idx="73">
                  <c:v>0.14632200000000001</c:v>
                </c:pt>
                <c:pt idx="74">
                  <c:v>0.148311</c:v>
                </c:pt>
                <c:pt idx="75">
                  <c:v>0.15033299999999999</c:v>
                </c:pt>
                <c:pt idx="76">
                  <c:v>0.15232299999999999</c:v>
                </c:pt>
                <c:pt idx="77">
                  <c:v>0.15431400000000001</c:v>
                </c:pt>
                <c:pt idx="78">
                  <c:v>0.15631</c:v>
                </c:pt>
                <c:pt idx="79">
                  <c:v>0.15831500000000001</c:v>
                </c:pt>
                <c:pt idx="80">
                  <c:v>0.16031200000000001</c:v>
                </c:pt>
                <c:pt idx="81">
                  <c:v>0.16229399999999999</c:v>
                </c:pt>
                <c:pt idx="82">
                  <c:v>0.16428000000000001</c:v>
                </c:pt>
                <c:pt idx="83">
                  <c:v>0.16628299999999999</c:v>
                </c:pt>
                <c:pt idx="84">
                  <c:v>0.168325</c:v>
                </c:pt>
                <c:pt idx="85">
                  <c:v>0.17028599999999999</c:v>
                </c:pt>
                <c:pt idx="86">
                  <c:v>0.17227999999999999</c:v>
                </c:pt>
                <c:pt idx="87">
                  <c:v>0.174317</c:v>
                </c:pt>
                <c:pt idx="88">
                  <c:v>0.17632999999999999</c:v>
                </c:pt>
                <c:pt idx="89">
                  <c:v>0.178281</c:v>
                </c:pt>
                <c:pt idx="90">
                  <c:v>0.18029999999999999</c:v>
                </c:pt>
                <c:pt idx="91">
                  <c:v>0.18234400000000001</c:v>
                </c:pt>
                <c:pt idx="92">
                  <c:v>0.18431800000000001</c:v>
                </c:pt>
                <c:pt idx="93">
                  <c:v>0.18632499999999999</c:v>
                </c:pt>
                <c:pt idx="94">
                  <c:v>0.18828300000000001</c:v>
                </c:pt>
                <c:pt idx="95">
                  <c:v>0.19028100000000001</c:v>
                </c:pt>
                <c:pt idx="96">
                  <c:v>0.192353</c:v>
                </c:pt>
                <c:pt idx="97">
                  <c:v>0.194298</c:v>
                </c:pt>
                <c:pt idx="98">
                  <c:v>0.196271</c:v>
                </c:pt>
                <c:pt idx="99">
                  <c:v>0.198323</c:v>
                </c:pt>
                <c:pt idx="100">
                  <c:v>0.20032</c:v>
                </c:pt>
                <c:pt idx="101">
                  <c:v>0.20230300000000001</c:v>
                </c:pt>
                <c:pt idx="102">
                  <c:v>0.20427500000000001</c:v>
                </c:pt>
                <c:pt idx="103">
                  <c:v>0.206342</c:v>
                </c:pt>
                <c:pt idx="104">
                  <c:v>0.20835799999999999</c:v>
                </c:pt>
                <c:pt idx="105">
                  <c:v>0.21030299999999999</c:v>
                </c:pt>
                <c:pt idx="106">
                  <c:v>0.212315</c:v>
                </c:pt>
                <c:pt idx="107">
                  <c:v>0.21432699999999999</c:v>
                </c:pt>
                <c:pt idx="108">
                  <c:v>0.21631300000000001</c:v>
                </c:pt>
                <c:pt idx="109">
                  <c:v>0.21834400000000001</c:v>
                </c:pt>
                <c:pt idx="110">
                  <c:v>0.220301</c:v>
                </c:pt>
                <c:pt idx="111">
                  <c:v>0.22234799999999999</c:v>
                </c:pt>
                <c:pt idx="112">
                  <c:v>0.22436700000000001</c:v>
                </c:pt>
                <c:pt idx="113">
                  <c:v>0.22631499999999999</c:v>
                </c:pt>
                <c:pt idx="114">
                  <c:v>0.22831899999999999</c:v>
                </c:pt>
                <c:pt idx="115">
                  <c:v>0.23033699999999999</c:v>
                </c:pt>
                <c:pt idx="116">
                  <c:v>0.232379</c:v>
                </c:pt>
                <c:pt idx="117">
                  <c:v>0.234343</c:v>
                </c:pt>
                <c:pt idx="118">
                  <c:v>0.23632</c:v>
                </c:pt>
                <c:pt idx="119">
                  <c:v>0.23832200000000001</c:v>
                </c:pt>
                <c:pt idx="120">
                  <c:v>0.24032999999999999</c:v>
                </c:pt>
                <c:pt idx="121">
                  <c:v>0.242309</c:v>
                </c:pt>
                <c:pt idx="122">
                  <c:v>0.244315</c:v>
                </c:pt>
                <c:pt idx="123">
                  <c:v>0.24631</c:v>
                </c:pt>
                <c:pt idx="124">
                  <c:v>0.24832499999999999</c:v>
                </c:pt>
                <c:pt idx="125">
                  <c:v>0.25032599999999999</c:v>
                </c:pt>
                <c:pt idx="126">
                  <c:v>0.25233800000000001</c:v>
                </c:pt>
                <c:pt idx="127">
                  <c:v>0.25431799999999999</c:v>
                </c:pt>
                <c:pt idx="128">
                  <c:v>0.25632700000000003</c:v>
                </c:pt>
                <c:pt idx="129">
                  <c:v>0.258297</c:v>
                </c:pt>
                <c:pt idx="130">
                  <c:v>0.26028299999999999</c:v>
                </c:pt>
                <c:pt idx="131">
                  <c:v>0.26231900000000002</c:v>
                </c:pt>
                <c:pt idx="132">
                  <c:v>0.26430100000000001</c:v>
                </c:pt>
                <c:pt idx="133">
                  <c:v>0.26629199999999997</c:v>
                </c:pt>
                <c:pt idx="134">
                  <c:v>0.26827699999999999</c:v>
                </c:pt>
                <c:pt idx="135">
                  <c:v>0.27030199999999999</c:v>
                </c:pt>
                <c:pt idx="136">
                  <c:v>0.27230100000000002</c:v>
                </c:pt>
                <c:pt idx="137">
                  <c:v>0.27429999999999999</c:v>
                </c:pt>
                <c:pt idx="138">
                  <c:v>0.27627200000000002</c:v>
                </c:pt>
                <c:pt idx="139">
                  <c:v>0.27831800000000001</c:v>
                </c:pt>
                <c:pt idx="140">
                  <c:v>0.280302</c:v>
                </c:pt>
                <c:pt idx="141">
                  <c:v>0.282306</c:v>
                </c:pt>
                <c:pt idx="142">
                  <c:v>0.284302</c:v>
                </c:pt>
                <c:pt idx="143">
                  <c:v>0.28630499999999998</c:v>
                </c:pt>
                <c:pt idx="144">
                  <c:v>0.28831099999999998</c:v>
                </c:pt>
                <c:pt idx="145">
                  <c:v>0.29028999999999999</c:v>
                </c:pt>
                <c:pt idx="146">
                  <c:v>0.292263</c:v>
                </c:pt>
                <c:pt idx="147">
                  <c:v>0.29428199999999999</c:v>
                </c:pt>
                <c:pt idx="148">
                  <c:v>0.29631200000000002</c:v>
                </c:pt>
                <c:pt idx="149">
                  <c:v>0.29827500000000001</c:v>
                </c:pt>
                <c:pt idx="150">
                  <c:v>0.30024600000000001</c:v>
                </c:pt>
                <c:pt idx="151">
                  <c:v>0.30229800000000001</c:v>
                </c:pt>
                <c:pt idx="152">
                  <c:v>0.30431000000000002</c:v>
                </c:pt>
                <c:pt idx="153">
                  <c:v>0.306288</c:v>
                </c:pt>
                <c:pt idx="154">
                  <c:v>0.30826399999999998</c:v>
                </c:pt>
                <c:pt idx="155">
                  <c:v>0.310303</c:v>
                </c:pt>
                <c:pt idx="156">
                  <c:v>0.31229499999999999</c:v>
                </c:pt>
                <c:pt idx="157">
                  <c:v>0.31428</c:v>
                </c:pt>
                <c:pt idx="158">
                  <c:v>0.31626599999999999</c:v>
                </c:pt>
                <c:pt idx="159">
                  <c:v>0.31826700000000002</c:v>
                </c:pt>
                <c:pt idx="160">
                  <c:v>0.32031399999999999</c:v>
                </c:pt>
                <c:pt idx="161">
                  <c:v>0.32229200000000002</c:v>
                </c:pt>
                <c:pt idx="162">
                  <c:v>0.32424799999999998</c:v>
                </c:pt>
                <c:pt idx="163">
                  <c:v>0.32629000000000002</c:v>
                </c:pt>
                <c:pt idx="164">
                  <c:v>0.32829599999999998</c:v>
                </c:pt>
                <c:pt idx="165">
                  <c:v>0.33028999999999997</c:v>
                </c:pt>
                <c:pt idx="166">
                  <c:v>0.33224599999999999</c:v>
                </c:pt>
                <c:pt idx="167">
                  <c:v>0.33429300000000001</c:v>
                </c:pt>
                <c:pt idx="168">
                  <c:v>0.33629900000000001</c:v>
                </c:pt>
                <c:pt idx="169">
                  <c:v>0.33825899999999998</c:v>
                </c:pt>
                <c:pt idx="170">
                  <c:v>0.34024700000000002</c:v>
                </c:pt>
                <c:pt idx="171">
                  <c:v>0.342281</c:v>
                </c:pt>
                <c:pt idx="172">
                  <c:v>0.34426000000000001</c:v>
                </c:pt>
                <c:pt idx="173">
                  <c:v>0.34629199999999999</c:v>
                </c:pt>
                <c:pt idx="174">
                  <c:v>0.34823700000000002</c:v>
                </c:pt>
                <c:pt idx="175">
                  <c:v>0.35027599999999998</c:v>
                </c:pt>
                <c:pt idx="176">
                  <c:v>0.35229500000000002</c:v>
                </c:pt>
                <c:pt idx="177">
                  <c:v>0.35426999999999997</c:v>
                </c:pt>
                <c:pt idx="178">
                  <c:v>0.35624499999999998</c:v>
                </c:pt>
                <c:pt idx="179">
                  <c:v>0.35828500000000002</c:v>
                </c:pt>
                <c:pt idx="180">
                  <c:v>0.36027999999999999</c:v>
                </c:pt>
                <c:pt idx="181">
                  <c:v>0.36225600000000002</c:v>
                </c:pt>
                <c:pt idx="182">
                  <c:v>0.36423899999999998</c:v>
                </c:pt>
                <c:pt idx="183">
                  <c:v>0.36625000000000002</c:v>
                </c:pt>
                <c:pt idx="184">
                  <c:v>0.36824499999999999</c:v>
                </c:pt>
                <c:pt idx="185">
                  <c:v>0.37023099999999998</c:v>
                </c:pt>
                <c:pt idx="186">
                  <c:v>0.372201</c:v>
                </c:pt>
                <c:pt idx="187">
                  <c:v>0.37426900000000002</c:v>
                </c:pt>
                <c:pt idx="188">
                  <c:v>0.37625399999999998</c:v>
                </c:pt>
                <c:pt idx="189">
                  <c:v>0.37826799999999999</c:v>
                </c:pt>
                <c:pt idx="190">
                  <c:v>0.38021500000000003</c:v>
                </c:pt>
                <c:pt idx="191">
                  <c:v>0.38225999999999999</c:v>
                </c:pt>
                <c:pt idx="192">
                  <c:v>0.38426199999999999</c:v>
                </c:pt>
                <c:pt idx="193">
                  <c:v>0.386237</c:v>
                </c:pt>
                <c:pt idx="194">
                  <c:v>0.38822400000000001</c:v>
                </c:pt>
                <c:pt idx="195">
                  <c:v>0.39025700000000002</c:v>
                </c:pt>
                <c:pt idx="196">
                  <c:v>0.39224999999999999</c:v>
                </c:pt>
                <c:pt idx="197">
                  <c:v>0.39424100000000001</c:v>
                </c:pt>
                <c:pt idx="198">
                  <c:v>0.39622000000000002</c:v>
                </c:pt>
                <c:pt idx="199">
                  <c:v>0.39826800000000001</c:v>
                </c:pt>
                <c:pt idx="200">
                  <c:v>0.400258</c:v>
                </c:pt>
                <c:pt idx="201">
                  <c:v>0.402258</c:v>
                </c:pt>
                <c:pt idx="202">
                  <c:v>0.40422400000000003</c:v>
                </c:pt>
                <c:pt idx="203">
                  <c:v>0.406246</c:v>
                </c:pt>
                <c:pt idx="204">
                  <c:v>0.408248</c:v>
                </c:pt>
                <c:pt idx="205">
                  <c:v>0.41021800000000003</c:v>
                </c:pt>
                <c:pt idx="206">
                  <c:v>0.41215800000000002</c:v>
                </c:pt>
                <c:pt idx="207">
                  <c:v>0.41420800000000002</c:v>
                </c:pt>
                <c:pt idx="208">
                  <c:v>0.41620000000000001</c:v>
                </c:pt>
                <c:pt idx="209">
                  <c:v>0.41819899999999999</c:v>
                </c:pt>
                <c:pt idx="210">
                  <c:v>0.420178</c:v>
                </c:pt>
                <c:pt idx="211">
                  <c:v>0.422184</c:v>
                </c:pt>
                <c:pt idx="212">
                  <c:v>0.42418</c:v>
                </c:pt>
                <c:pt idx="213">
                  <c:v>0.42624600000000001</c:v>
                </c:pt>
                <c:pt idx="214">
                  <c:v>0.42815799999999998</c:v>
                </c:pt>
                <c:pt idx="215">
                  <c:v>0.430232</c:v>
                </c:pt>
                <c:pt idx="216">
                  <c:v>0.43223600000000001</c:v>
                </c:pt>
                <c:pt idx="217">
                  <c:v>0.43420300000000001</c:v>
                </c:pt>
                <c:pt idx="218">
                  <c:v>0.43615799999999999</c:v>
                </c:pt>
                <c:pt idx="219">
                  <c:v>0.43820300000000001</c:v>
                </c:pt>
                <c:pt idx="220">
                  <c:v>0.44021300000000002</c:v>
                </c:pt>
                <c:pt idx="221">
                  <c:v>0.44220799999999999</c:v>
                </c:pt>
                <c:pt idx="222">
                  <c:v>0.44416800000000001</c:v>
                </c:pt>
                <c:pt idx="223">
                  <c:v>0.44619700000000001</c:v>
                </c:pt>
                <c:pt idx="224">
                  <c:v>0.44823800000000003</c:v>
                </c:pt>
                <c:pt idx="225">
                  <c:v>0.45023400000000002</c:v>
                </c:pt>
                <c:pt idx="226">
                  <c:v>0.45218799999999998</c:v>
                </c:pt>
                <c:pt idx="227">
                  <c:v>0.45421299999999998</c:v>
                </c:pt>
                <c:pt idx="228">
                  <c:v>0.45621200000000001</c:v>
                </c:pt>
                <c:pt idx="229">
                  <c:v>0.45821499999999998</c:v>
                </c:pt>
                <c:pt idx="230">
                  <c:v>0.46014100000000002</c:v>
                </c:pt>
                <c:pt idx="231">
                  <c:v>0.46221400000000001</c:v>
                </c:pt>
                <c:pt idx="232">
                  <c:v>0.46420899999999998</c:v>
                </c:pt>
                <c:pt idx="233">
                  <c:v>0.46617900000000001</c:v>
                </c:pt>
                <c:pt idx="234">
                  <c:v>0.46816000000000002</c:v>
                </c:pt>
                <c:pt idx="235">
                  <c:v>0.47018399999999999</c:v>
                </c:pt>
                <c:pt idx="236">
                  <c:v>0.472165</c:v>
                </c:pt>
                <c:pt idx="237">
                  <c:v>0.47423500000000002</c:v>
                </c:pt>
                <c:pt idx="238">
                  <c:v>0.47611599999999998</c:v>
                </c:pt>
                <c:pt idx="239">
                  <c:v>0.47821200000000003</c:v>
                </c:pt>
                <c:pt idx="240">
                  <c:v>0.480209</c:v>
                </c:pt>
                <c:pt idx="241">
                  <c:v>0.48218699999999998</c:v>
                </c:pt>
                <c:pt idx="242">
                  <c:v>0.48413400000000001</c:v>
                </c:pt>
                <c:pt idx="243">
                  <c:v>0.48619200000000001</c:v>
                </c:pt>
                <c:pt idx="244">
                  <c:v>0.48821199999999998</c:v>
                </c:pt>
                <c:pt idx="245">
                  <c:v>0.49018699999999998</c:v>
                </c:pt>
                <c:pt idx="246">
                  <c:v>0.49213499999999999</c:v>
                </c:pt>
                <c:pt idx="247">
                  <c:v>0.49418000000000001</c:v>
                </c:pt>
                <c:pt idx="248">
                  <c:v>0.49616300000000002</c:v>
                </c:pt>
                <c:pt idx="249">
                  <c:v>0.49815799999999999</c:v>
                </c:pt>
                <c:pt idx="250">
                  <c:v>0.50013399999999997</c:v>
                </c:pt>
                <c:pt idx="251">
                  <c:v>0.50220900000000002</c:v>
                </c:pt>
                <c:pt idx="252">
                  <c:v>0.50412500000000005</c:v>
                </c:pt>
                <c:pt idx="253">
                  <c:v>0.50620500000000002</c:v>
                </c:pt>
                <c:pt idx="254">
                  <c:v>0.50809000000000004</c:v>
                </c:pt>
                <c:pt idx="255">
                  <c:v>0.51019300000000001</c:v>
                </c:pt>
                <c:pt idx="256">
                  <c:v>0.51216799999999996</c:v>
                </c:pt>
                <c:pt idx="257">
                  <c:v>0.51417299999999999</c:v>
                </c:pt>
                <c:pt idx="258">
                  <c:v>0.51611799999999997</c:v>
                </c:pt>
                <c:pt idx="259">
                  <c:v>0.51815500000000003</c:v>
                </c:pt>
                <c:pt idx="260">
                  <c:v>0.52015299999999998</c:v>
                </c:pt>
                <c:pt idx="261">
                  <c:v>0.52215</c:v>
                </c:pt>
                <c:pt idx="262">
                  <c:v>0.52412000000000003</c:v>
                </c:pt>
                <c:pt idx="263">
                  <c:v>0.52619499999999997</c:v>
                </c:pt>
                <c:pt idx="264">
                  <c:v>0.52807499999999996</c:v>
                </c:pt>
                <c:pt idx="265">
                  <c:v>0.53018699999999996</c:v>
                </c:pt>
                <c:pt idx="266">
                  <c:v>0.53212300000000001</c:v>
                </c:pt>
                <c:pt idx="267">
                  <c:v>0.53417300000000001</c:v>
                </c:pt>
                <c:pt idx="268">
                  <c:v>0.53615599999999997</c:v>
                </c:pt>
                <c:pt idx="269">
                  <c:v>0.53818500000000002</c:v>
                </c:pt>
                <c:pt idx="270">
                  <c:v>0.54009499999999999</c:v>
                </c:pt>
                <c:pt idx="271">
                  <c:v>0.54218299999999997</c:v>
                </c:pt>
                <c:pt idx="272">
                  <c:v>0.54414499999999999</c:v>
                </c:pt>
                <c:pt idx="273">
                  <c:v>0.54614799999999997</c:v>
                </c:pt>
                <c:pt idx="274">
                  <c:v>0.54812799999999995</c:v>
                </c:pt>
                <c:pt idx="275">
                  <c:v>0.55013800000000002</c:v>
                </c:pt>
                <c:pt idx="276">
                  <c:v>0.55207099999999998</c:v>
                </c:pt>
                <c:pt idx="277">
                  <c:v>0.55411699999999997</c:v>
                </c:pt>
                <c:pt idx="278">
                  <c:v>0.55609699999999995</c:v>
                </c:pt>
                <c:pt idx="279">
                  <c:v>0.55818400000000001</c:v>
                </c:pt>
                <c:pt idx="280">
                  <c:v>0.560168</c:v>
                </c:pt>
                <c:pt idx="281">
                  <c:v>0.56214600000000003</c:v>
                </c:pt>
                <c:pt idx="282">
                  <c:v>0.56407600000000002</c:v>
                </c:pt>
                <c:pt idx="283">
                  <c:v>0.56615700000000002</c:v>
                </c:pt>
                <c:pt idx="284">
                  <c:v>0.56813100000000005</c:v>
                </c:pt>
                <c:pt idx="285">
                  <c:v>0.57012600000000002</c:v>
                </c:pt>
                <c:pt idx="286">
                  <c:v>0.572098</c:v>
                </c:pt>
                <c:pt idx="287">
                  <c:v>0.57413499999999995</c:v>
                </c:pt>
                <c:pt idx="288">
                  <c:v>0.57609699999999997</c:v>
                </c:pt>
                <c:pt idx="289">
                  <c:v>0.57815799999999995</c:v>
                </c:pt>
                <c:pt idx="290">
                  <c:v>0.58008400000000004</c:v>
                </c:pt>
                <c:pt idx="291">
                  <c:v>0.58216800000000002</c:v>
                </c:pt>
                <c:pt idx="292">
                  <c:v>0.58413700000000002</c:v>
                </c:pt>
                <c:pt idx="293">
                  <c:v>0.58614900000000003</c:v>
                </c:pt>
                <c:pt idx="294">
                  <c:v>0.58807500000000001</c:v>
                </c:pt>
                <c:pt idx="295">
                  <c:v>0.59016000000000002</c:v>
                </c:pt>
                <c:pt idx="296">
                  <c:v>0.59215300000000004</c:v>
                </c:pt>
                <c:pt idx="297">
                  <c:v>0.59415099999999998</c:v>
                </c:pt>
                <c:pt idx="298">
                  <c:v>0.59609599999999996</c:v>
                </c:pt>
                <c:pt idx="299">
                  <c:v>0.59812399999999999</c:v>
                </c:pt>
                <c:pt idx="300">
                  <c:v>0.60011199999999998</c:v>
                </c:pt>
                <c:pt idx="301">
                  <c:v>0.59811800000000004</c:v>
                </c:pt>
                <c:pt idx="302">
                  <c:v>0.596109</c:v>
                </c:pt>
                <c:pt idx="303">
                  <c:v>0.59413000000000005</c:v>
                </c:pt>
                <c:pt idx="304">
                  <c:v>0.59213000000000005</c:v>
                </c:pt>
                <c:pt idx="305">
                  <c:v>0.59015099999999998</c:v>
                </c:pt>
                <c:pt idx="306">
                  <c:v>0.58808199999999999</c:v>
                </c:pt>
                <c:pt idx="307">
                  <c:v>0.58616000000000001</c:v>
                </c:pt>
                <c:pt idx="308">
                  <c:v>0.58411999999999997</c:v>
                </c:pt>
                <c:pt idx="309">
                  <c:v>0.582148</c:v>
                </c:pt>
                <c:pt idx="310">
                  <c:v>0.58010499999999998</c:v>
                </c:pt>
                <c:pt idx="311">
                  <c:v>0.57817300000000005</c:v>
                </c:pt>
                <c:pt idx="312">
                  <c:v>0.57611599999999996</c:v>
                </c:pt>
                <c:pt idx="313">
                  <c:v>0.57412200000000002</c:v>
                </c:pt>
                <c:pt idx="314">
                  <c:v>0.57209299999999996</c:v>
                </c:pt>
                <c:pt idx="315">
                  <c:v>0.57014699999999996</c:v>
                </c:pt>
                <c:pt idx="316">
                  <c:v>0.56815000000000004</c:v>
                </c:pt>
                <c:pt idx="317">
                  <c:v>0.56615000000000004</c:v>
                </c:pt>
                <c:pt idx="318">
                  <c:v>0.56407399999999996</c:v>
                </c:pt>
                <c:pt idx="319">
                  <c:v>0.56216100000000002</c:v>
                </c:pt>
                <c:pt idx="320">
                  <c:v>0.560195</c:v>
                </c:pt>
                <c:pt idx="321">
                  <c:v>0.55818299999999998</c:v>
                </c:pt>
                <c:pt idx="322">
                  <c:v>0.55609500000000001</c:v>
                </c:pt>
                <c:pt idx="323">
                  <c:v>0.55416500000000002</c:v>
                </c:pt>
                <c:pt idx="324">
                  <c:v>0.55218500000000004</c:v>
                </c:pt>
                <c:pt idx="325">
                  <c:v>0.55015999999999998</c:v>
                </c:pt>
                <c:pt idx="326">
                  <c:v>0.54811299999999996</c:v>
                </c:pt>
                <c:pt idx="327">
                  <c:v>0.54616299999999995</c:v>
                </c:pt>
                <c:pt idx="328">
                  <c:v>0.54417499999999996</c:v>
                </c:pt>
                <c:pt idx="329">
                  <c:v>0.54217400000000004</c:v>
                </c:pt>
                <c:pt idx="330">
                  <c:v>0.54012800000000005</c:v>
                </c:pt>
                <c:pt idx="331">
                  <c:v>0.53817999999999999</c:v>
                </c:pt>
                <c:pt idx="332">
                  <c:v>0.53616699999999995</c:v>
                </c:pt>
                <c:pt idx="333">
                  <c:v>0.53417599999999998</c:v>
                </c:pt>
                <c:pt idx="334">
                  <c:v>0.53208800000000001</c:v>
                </c:pt>
                <c:pt idx="335">
                  <c:v>0.53018600000000005</c:v>
                </c:pt>
                <c:pt idx="336">
                  <c:v>0.52810500000000005</c:v>
                </c:pt>
                <c:pt idx="337">
                  <c:v>0.52620999999999996</c:v>
                </c:pt>
                <c:pt idx="338">
                  <c:v>0.52413600000000005</c:v>
                </c:pt>
                <c:pt idx="339">
                  <c:v>0.52217100000000005</c:v>
                </c:pt>
                <c:pt idx="340">
                  <c:v>0.52013500000000001</c:v>
                </c:pt>
                <c:pt idx="341">
                  <c:v>0.51816300000000004</c:v>
                </c:pt>
                <c:pt idx="342">
                  <c:v>0.51611799999999997</c:v>
                </c:pt>
                <c:pt idx="343">
                  <c:v>0.51418399999999997</c:v>
                </c:pt>
                <c:pt idx="344">
                  <c:v>0.51217699999999999</c:v>
                </c:pt>
                <c:pt idx="345">
                  <c:v>0.51018799999999997</c:v>
                </c:pt>
                <c:pt idx="346">
                  <c:v>0.50809700000000002</c:v>
                </c:pt>
                <c:pt idx="347">
                  <c:v>0.50620500000000002</c:v>
                </c:pt>
                <c:pt idx="348">
                  <c:v>0.50411300000000003</c:v>
                </c:pt>
                <c:pt idx="349">
                  <c:v>0.50221800000000005</c:v>
                </c:pt>
                <c:pt idx="350">
                  <c:v>0.500085</c:v>
                </c:pt>
                <c:pt idx="351">
                  <c:v>0.49817099999999997</c:v>
                </c:pt>
                <c:pt idx="352">
                  <c:v>0.49615500000000001</c:v>
                </c:pt>
                <c:pt idx="353">
                  <c:v>0.49417899999999998</c:v>
                </c:pt>
                <c:pt idx="354">
                  <c:v>0.49211100000000002</c:v>
                </c:pt>
                <c:pt idx="355">
                  <c:v>0.49019400000000002</c:v>
                </c:pt>
                <c:pt idx="356">
                  <c:v>0.48820000000000002</c:v>
                </c:pt>
                <c:pt idx="357">
                  <c:v>0.48618499999999998</c:v>
                </c:pt>
                <c:pt idx="358">
                  <c:v>0.48411900000000002</c:v>
                </c:pt>
                <c:pt idx="359">
                  <c:v>0.48217900000000002</c:v>
                </c:pt>
                <c:pt idx="360">
                  <c:v>0.48019800000000001</c:v>
                </c:pt>
                <c:pt idx="361">
                  <c:v>0.47820699999999999</c:v>
                </c:pt>
                <c:pt idx="362">
                  <c:v>0.476107</c:v>
                </c:pt>
                <c:pt idx="363">
                  <c:v>0.47422999999999998</c:v>
                </c:pt>
                <c:pt idx="364">
                  <c:v>0.47215000000000001</c:v>
                </c:pt>
                <c:pt idx="365">
                  <c:v>0.47017799999999998</c:v>
                </c:pt>
                <c:pt idx="366">
                  <c:v>0.46814499999999998</c:v>
                </c:pt>
                <c:pt idx="367">
                  <c:v>0.46618999999999999</c:v>
                </c:pt>
                <c:pt idx="368">
                  <c:v>0.464202</c:v>
                </c:pt>
                <c:pt idx="369">
                  <c:v>0.46220800000000001</c:v>
                </c:pt>
                <c:pt idx="370">
                  <c:v>0.460146</c:v>
                </c:pt>
                <c:pt idx="371">
                  <c:v>0.45821299999999998</c:v>
                </c:pt>
                <c:pt idx="372">
                  <c:v>0.456208</c:v>
                </c:pt>
                <c:pt idx="373">
                  <c:v>0.45422600000000002</c:v>
                </c:pt>
                <c:pt idx="374">
                  <c:v>0.45215300000000003</c:v>
                </c:pt>
                <c:pt idx="375">
                  <c:v>0.45023000000000002</c:v>
                </c:pt>
                <c:pt idx="376">
                  <c:v>0.44823000000000002</c:v>
                </c:pt>
                <c:pt idx="377">
                  <c:v>0.44619799999999998</c:v>
                </c:pt>
                <c:pt idx="378">
                  <c:v>0.44416800000000001</c:v>
                </c:pt>
                <c:pt idx="379">
                  <c:v>0.44220399999999999</c:v>
                </c:pt>
                <c:pt idx="380">
                  <c:v>0.44020999999999999</c:v>
                </c:pt>
                <c:pt idx="381">
                  <c:v>0.43823400000000001</c:v>
                </c:pt>
                <c:pt idx="382">
                  <c:v>0.43615300000000001</c:v>
                </c:pt>
                <c:pt idx="383">
                  <c:v>0.43421100000000001</c:v>
                </c:pt>
                <c:pt idx="384">
                  <c:v>0.43223</c:v>
                </c:pt>
                <c:pt idx="385">
                  <c:v>0.43023699999999998</c:v>
                </c:pt>
                <c:pt idx="386">
                  <c:v>0.42814799999999997</c:v>
                </c:pt>
                <c:pt idx="387">
                  <c:v>0.42624600000000001</c:v>
                </c:pt>
                <c:pt idx="388">
                  <c:v>0.42414000000000002</c:v>
                </c:pt>
                <c:pt idx="389">
                  <c:v>0.42218899999999998</c:v>
                </c:pt>
                <c:pt idx="390">
                  <c:v>0.42017399999999999</c:v>
                </c:pt>
                <c:pt idx="391">
                  <c:v>0.41818699999999998</c:v>
                </c:pt>
                <c:pt idx="392">
                  <c:v>0.41619499999999998</c:v>
                </c:pt>
                <c:pt idx="393">
                  <c:v>0.41420800000000002</c:v>
                </c:pt>
                <c:pt idx="394">
                  <c:v>0.41214899999999999</c:v>
                </c:pt>
                <c:pt idx="395">
                  <c:v>0.41020699999999999</c:v>
                </c:pt>
                <c:pt idx="396">
                  <c:v>0.40823199999999998</c:v>
                </c:pt>
                <c:pt idx="397">
                  <c:v>0.40626200000000001</c:v>
                </c:pt>
                <c:pt idx="398">
                  <c:v>0.40422200000000003</c:v>
                </c:pt>
                <c:pt idx="399">
                  <c:v>0.40224599999999999</c:v>
                </c:pt>
                <c:pt idx="400">
                  <c:v>0.400225</c:v>
                </c:pt>
                <c:pt idx="401">
                  <c:v>0.39827000000000001</c:v>
                </c:pt>
                <c:pt idx="402">
                  <c:v>0.39621099999999998</c:v>
                </c:pt>
                <c:pt idx="403">
                  <c:v>0.394231</c:v>
                </c:pt>
                <c:pt idx="404">
                  <c:v>0.39224399999999998</c:v>
                </c:pt>
                <c:pt idx="405">
                  <c:v>0.39024900000000001</c:v>
                </c:pt>
                <c:pt idx="406">
                  <c:v>0.388237</c:v>
                </c:pt>
                <c:pt idx="407">
                  <c:v>0.38623800000000003</c:v>
                </c:pt>
                <c:pt idx="408">
                  <c:v>0.38425500000000001</c:v>
                </c:pt>
                <c:pt idx="409">
                  <c:v>0.382243</c:v>
                </c:pt>
                <c:pt idx="410">
                  <c:v>0.380222</c:v>
                </c:pt>
                <c:pt idx="411">
                  <c:v>0.37825399999999998</c:v>
                </c:pt>
                <c:pt idx="412">
                  <c:v>0.37624299999999999</c:v>
                </c:pt>
                <c:pt idx="413">
                  <c:v>0.374255</c:v>
                </c:pt>
                <c:pt idx="414">
                  <c:v>0.37223099999999998</c:v>
                </c:pt>
                <c:pt idx="415">
                  <c:v>0.37022500000000003</c:v>
                </c:pt>
                <c:pt idx="416">
                  <c:v>0.36823899999999998</c:v>
                </c:pt>
                <c:pt idx="417">
                  <c:v>0.36625099999999999</c:v>
                </c:pt>
                <c:pt idx="418">
                  <c:v>0.36422199999999999</c:v>
                </c:pt>
                <c:pt idx="419">
                  <c:v>0.362257</c:v>
                </c:pt>
                <c:pt idx="420">
                  <c:v>0.36027700000000001</c:v>
                </c:pt>
                <c:pt idx="421">
                  <c:v>0.35827399999999998</c:v>
                </c:pt>
                <c:pt idx="422">
                  <c:v>0.35623500000000002</c:v>
                </c:pt>
                <c:pt idx="423">
                  <c:v>0.35427799999999998</c:v>
                </c:pt>
                <c:pt idx="424">
                  <c:v>0.352273</c:v>
                </c:pt>
                <c:pt idx="425">
                  <c:v>0.35027000000000003</c:v>
                </c:pt>
                <c:pt idx="426">
                  <c:v>0.34825800000000001</c:v>
                </c:pt>
                <c:pt idx="427">
                  <c:v>0.34629399999999999</c:v>
                </c:pt>
                <c:pt idx="428">
                  <c:v>0.34425</c:v>
                </c:pt>
                <c:pt idx="429">
                  <c:v>0.34227600000000002</c:v>
                </c:pt>
                <c:pt idx="430">
                  <c:v>0.34024700000000002</c:v>
                </c:pt>
                <c:pt idx="431">
                  <c:v>0.33826299999999998</c:v>
                </c:pt>
                <c:pt idx="432">
                  <c:v>0.336283</c:v>
                </c:pt>
                <c:pt idx="433">
                  <c:v>0.33428799999999997</c:v>
                </c:pt>
                <c:pt idx="434">
                  <c:v>0.33223799999999998</c:v>
                </c:pt>
                <c:pt idx="435">
                  <c:v>0.33027299999999998</c:v>
                </c:pt>
                <c:pt idx="436">
                  <c:v>0.328287</c:v>
                </c:pt>
                <c:pt idx="437">
                  <c:v>0.32628800000000002</c:v>
                </c:pt>
                <c:pt idx="438">
                  <c:v>0.32426899999999997</c:v>
                </c:pt>
                <c:pt idx="439">
                  <c:v>0.32228800000000002</c:v>
                </c:pt>
                <c:pt idx="440">
                  <c:v>0.32030500000000001</c:v>
                </c:pt>
                <c:pt idx="441">
                  <c:v>0.31825799999999999</c:v>
                </c:pt>
                <c:pt idx="442">
                  <c:v>0.31626100000000001</c:v>
                </c:pt>
                <c:pt idx="443">
                  <c:v>0.31425999999999998</c:v>
                </c:pt>
                <c:pt idx="444">
                  <c:v>0.31227700000000003</c:v>
                </c:pt>
                <c:pt idx="445">
                  <c:v>0.31028499999999998</c:v>
                </c:pt>
                <c:pt idx="446">
                  <c:v>0.308249</c:v>
                </c:pt>
                <c:pt idx="447">
                  <c:v>0.30625400000000003</c:v>
                </c:pt>
                <c:pt idx="448">
                  <c:v>0.30427900000000002</c:v>
                </c:pt>
                <c:pt idx="449">
                  <c:v>0.30229</c:v>
                </c:pt>
                <c:pt idx="450">
                  <c:v>0.30027100000000001</c:v>
                </c:pt>
                <c:pt idx="451">
                  <c:v>0.29824499999999998</c:v>
                </c:pt>
                <c:pt idx="452">
                  <c:v>0.29628700000000002</c:v>
                </c:pt>
                <c:pt idx="453">
                  <c:v>0.29427700000000001</c:v>
                </c:pt>
                <c:pt idx="454">
                  <c:v>0.29227500000000001</c:v>
                </c:pt>
                <c:pt idx="455">
                  <c:v>0.29027999999999998</c:v>
                </c:pt>
                <c:pt idx="456">
                  <c:v>0.28828900000000002</c:v>
                </c:pt>
                <c:pt idx="457">
                  <c:v>0.286302</c:v>
                </c:pt>
                <c:pt idx="458">
                  <c:v>0.28428599999999998</c:v>
                </c:pt>
                <c:pt idx="459">
                  <c:v>0.28228500000000001</c:v>
                </c:pt>
                <c:pt idx="460">
                  <c:v>0.28028999999999998</c:v>
                </c:pt>
                <c:pt idx="461">
                  <c:v>0.27831400000000001</c:v>
                </c:pt>
                <c:pt idx="462">
                  <c:v>0.27628900000000001</c:v>
                </c:pt>
                <c:pt idx="463">
                  <c:v>0.27428999999999998</c:v>
                </c:pt>
                <c:pt idx="464">
                  <c:v>0.272283</c:v>
                </c:pt>
                <c:pt idx="465">
                  <c:v>0.27028799999999997</c:v>
                </c:pt>
                <c:pt idx="466">
                  <c:v>0.26828299999999999</c:v>
                </c:pt>
                <c:pt idx="467">
                  <c:v>0.26628299999999999</c:v>
                </c:pt>
                <c:pt idx="468">
                  <c:v>0.26430100000000001</c:v>
                </c:pt>
                <c:pt idx="469">
                  <c:v>0.26231199999999999</c:v>
                </c:pt>
                <c:pt idx="470">
                  <c:v>0.26028499999999999</c:v>
                </c:pt>
                <c:pt idx="471">
                  <c:v>0.25828600000000002</c:v>
                </c:pt>
                <c:pt idx="472">
                  <c:v>0.25630199999999997</c:v>
                </c:pt>
                <c:pt idx="473">
                  <c:v>0.25430599999999998</c:v>
                </c:pt>
                <c:pt idx="474">
                  <c:v>0.25232100000000002</c:v>
                </c:pt>
                <c:pt idx="475">
                  <c:v>0.25030999999999998</c:v>
                </c:pt>
                <c:pt idx="476">
                  <c:v>0.24834300000000001</c:v>
                </c:pt>
                <c:pt idx="477">
                  <c:v>0.246305</c:v>
                </c:pt>
                <c:pt idx="478">
                  <c:v>0.24434800000000001</c:v>
                </c:pt>
                <c:pt idx="479">
                  <c:v>0.24231</c:v>
                </c:pt>
                <c:pt idx="480">
                  <c:v>0.240313</c:v>
                </c:pt>
                <c:pt idx="481">
                  <c:v>0.23832</c:v>
                </c:pt>
                <c:pt idx="482">
                  <c:v>0.23633699999999999</c:v>
                </c:pt>
                <c:pt idx="483">
                  <c:v>0.23432500000000001</c:v>
                </c:pt>
                <c:pt idx="484">
                  <c:v>0.232348</c:v>
                </c:pt>
                <c:pt idx="485">
                  <c:v>0.23034199999999999</c:v>
                </c:pt>
                <c:pt idx="486">
                  <c:v>0.22830400000000001</c:v>
                </c:pt>
                <c:pt idx="487">
                  <c:v>0.22633400000000001</c:v>
                </c:pt>
                <c:pt idx="488">
                  <c:v>0.224353</c:v>
                </c:pt>
                <c:pt idx="489">
                  <c:v>0.22231300000000001</c:v>
                </c:pt>
                <c:pt idx="490">
                  <c:v>0.22034799999999999</c:v>
                </c:pt>
                <c:pt idx="491">
                  <c:v>0.21831800000000001</c:v>
                </c:pt>
                <c:pt idx="492">
                  <c:v>0.21631400000000001</c:v>
                </c:pt>
                <c:pt idx="493">
                  <c:v>0.21432100000000001</c:v>
                </c:pt>
                <c:pt idx="494">
                  <c:v>0.21230599999999999</c:v>
                </c:pt>
                <c:pt idx="495">
                  <c:v>0.21030699999999999</c:v>
                </c:pt>
                <c:pt idx="496">
                  <c:v>0.208346</c:v>
                </c:pt>
                <c:pt idx="497">
                  <c:v>0.20633799999999999</c:v>
                </c:pt>
                <c:pt idx="498">
                  <c:v>0.20428499999999999</c:v>
                </c:pt>
                <c:pt idx="499">
                  <c:v>0.202292</c:v>
                </c:pt>
                <c:pt idx="500">
                  <c:v>0.20032700000000001</c:v>
                </c:pt>
                <c:pt idx="501">
                  <c:v>0.19832</c:v>
                </c:pt>
                <c:pt idx="502">
                  <c:v>0.196297</c:v>
                </c:pt>
                <c:pt idx="503">
                  <c:v>0.194297</c:v>
                </c:pt>
                <c:pt idx="504">
                  <c:v>0.192358</c:v>
                </c:pt>
                <c:pt idx="505">
                  <c:v>0.19028999999999999</c:v>
                </c:pt>
                <c:pt idx="506">
                  <c:v>0.18829799999999999</c:v>
                </c:pt>
                <c:pt idx="507">
                  <c:v>0.18629000000000001</c:v>
                </c:pt>
                <c:pt idx="508">
                  <c:v>0.184305</c:v>
                </c:pt>
                <c:pt idx="509">
                  <c:v>0.18232400000000001</c:v>
                </c:pt>
                <c:pt idx="510">
                  <c:v>0.18032000000000001</c:v>
                </c:pt>
                <c:pt idx="511">
                  <c:v>0.178286</c:v>
                </c:pt>
                <c:pt idx="512">
                  <c:v>0.17630999999999999</c:v>
                </c:pt>
                <c:pt idx="513">
                  <c:v>0.17430399999999999</c:v>
                </c:pt>
                <c:pt idx="514">
                  <c:v>0.172296</c:v>
                </c:pt>
                <c:pt idx="515">
                  <c:v>0.17027800000000001</c:v>
                </c:pt>
                <c:pt idx="516">
                  <c:v>0.16833000000000001</c:v>
                </c:pt>
                <c:pt idx="517">
                  <c:v>0.166295</c:v>
                </c:pt>
                <c:pt idx="518">
                  <c:v>0.16428999999999999</c:v>
                </c:pt>
                <c:pt idx="519">
                  <c:v>0.16228200000000001</c:v>
                </c:pt>
                <c:pt idx="520">
                  <c:v>0.16031100000000001</c:v>
                </c:pt>
                <c:pt idx="521">
                  <c:v>0.15829599999999999</c:v>
                </c:pt>
                <c:pt idx="522">
                  <c:v>0.15631</c:v>
                </c:pt>
                <c:pt idx="523">
                  <c:v>0.154305</c:v>
                </c:pt>
                <c:pt idx="524">
                  <c:v>0.15232000000000001</c:v>
                </c:pt>
                <c:pt idx="525">
                  <c:v>0.15033199999999999</c:v>
                </c:pt>
                <c:pt idx="526">
                  <c:v>0.14832799999999999</c:v>
                </c:pt>
                <c:pt idx="527">
                  <c:v>0.14632000000000001</c:v>
                </c:pt>
                <c:pt idx="528">
                  <c:v>0.144346</c:v>
                </c:pt>
                <c:pt idx="529">
                  <c:v>0.142316</c:v>
                </c:pt>
                <c:pt idx="530">
                  <c:v>0.140318</c:v>
                </c:pt>
                <c:pt idx="531">
                  <c:v>0.13831499999999999</c:v>
                </c:pt>
                <c:pt idx="532">
                  <c:v>0.136324</c:v>
                </c:pt>
                <c:pt idx="533">
                  <c:v>0.134324</c:v>
                </c:pt>
                <c:pt idx="534">
                  <c:v>0.132324</c:v>
                </c:pt>
                <c:pt idx="535">
                  <c:v>0.130326</c:v>
                </c:pt>
                <c:pt idx="536">
                  <c:v>0.128334</c:v>
                </c:pt>
                <c:pt idx="537">
                  <c:v>0.126336</c:v>
                </c:pt>
                <c:pt idx="538">
                  <c:v>0.124303</c:v>
                </c:pt>
                <c:pt idx="539">
                  <c:v>0.122331</c:v>
                </c:pt>
                <c:pt idx="540">
                  <c:v>0.12034300000000001</c:v>
                </c:pt>
                <c:pt idx="541">
                  <c:v>0.118309</c:v>
                </c:pt>
                <c:pt idx="542">
                  <c:v>0.116352</c:v>
                </c:pt>
                <c:pt idx="543">
                  <c:v>0.114328</c:v>
                </c:pt>
                <c:pt idx="544">
                  <c:v>0.112312</c:v>
                </c:pt>
                <c:pt idx="545">
                  <c:v>0.11032500000000001</c:v>
                </c:pt>
                <c:pt idx="546">
                  <c:v>0.108309</c:v>
                </c:pt>
                <c:pt idx="547">
                  <c:v>0.10631599999999999</c:v>
                </c:pt>
                <c:pt idx="548">
                  <c:v>0.104342</c:v>
                </c:pt>
                <c:pt idx="549">
                  <c:v>0.102338</c:v>
                </c:pt>
                <c:pt idx="550">
                  <c:v>0.100331</c:v>
                </c:pt>
                <c:pt idx="551">
                  <c:v>9.8331299999999996E-2</c:v>
                </c:pt>
                <c:pt idx="552">
                  <c:v>9.6358399999999997E-2</c:v>
                </c:pt>
                <c:pt idx="553">
                  <c:v>9.4308799999999998E-2</c:v>
                </c:pt>
                <c:pt idx="554">
                  <c:v>9.2383000000000007E-2</c:v>
                </c:pt>
                <c:pt idx="555">
                  <c:v>9.0329999999999994E-2</c:v>
                </c:pt>
                <c:pt idx="556">
                  <c:v>8.8320399999999993E-2</c:v>
                </c:pt>
                <c:pt idx="557">
                  <c:v>8.6330000000000004E-2</c:v>
                </c:pt>
                <c:pt idx="558">
                  <c:v>8.4316699999999994E-2</c:v>
                </c:pt>
                <c:pt idx="559">
                  <c:v>8.2325499999999996E-2</c:v>
                </c:pt>
                <c:pt idx="560">
                  <c:v>8.0365900000000004E-2</c:v>
                </c:pt>
                <c:pt idx="561">
                  <c:v>7.8374600000000003E-2</c:v>
                </c:pt>
                <c:pt idx="562">
                  <c:v>7.6315900000000006E-2</c:v>
                </c:pt>
                <c:pt idx="563">
                  <c:v>7.4332499999999996E-2</c:v>
                </c:pt>
                <c:pt idx="564">
                  <c:v>7.2355900000000001E-2</c:v>
                </c:pt>
                <c:pt idx="565">
                  <c:v>7.0360500000000006E-2</c:v>
                </c:pt>
                <c:pt idx="566">
                  <c:v>6.8382100000000001E-2</c:v>
                </c:pt>
                <c:pt idx="567">
                  <c:v>6.63184E-2</c:v>
                </c:pt>
                <c:pt idx="568">
                  <c:v>6.4390000000000003E-2</c:v>
                </c:pt>
                <c:pt idx="569">
                  <c:v>6.23359E-2</c:v>
                </c:pt>
                <c:pt idx="570">
                  <c:v>6.0339200000000003E-2</c:v>
                </c:pt>
                <c:pt idx="571">
                  <c:v>5.8337100000000003E-2</c:v>
                </c:pt>
                <c:pt idx="572">
                  <c:v>5.6351699999999998E-2</c:v>
                </c:pt>
                <c:pt idx="573">
                  <c:v>5.4368E-2</c:v>
                </c:pt>
                <c:pt idx="574">
                  <c:v>5.2347999999999999E-2</c:v>
                </c:pt>
                <c:pt idx="575">
                  <c:v>5.0340500000000003E-2</c:v>
                </c:pt>
                <c:pt idx="576">
                  <c:v>4.8381300000000002E-2</c:v>
                </c:pt>
                <c:pt idx="577">
                  <c:v>4.6355500000000001E-2</c:v>
                </c:pt>
                <c:pt idx="578">
                  <c:v>4.4388799999999999E-2</c:v>
                </c:pt>
                <c:pt idx="579">
                  <c:v>4.2368799999999998E-2</c:v>
                </c:pt>
                <c:pt idx="580">
                  <c:v>4.0426700000000003E-2</c:v>
                </c:pt>
                <c:pt idx="581">
                  <c:v>3.83538E-2</c:v>
                </c:pt>
                <c:pt idx="582">
                  <c:v>3.6358000000000001E-2</c:v>
                </c:pt>
                <c:pt idx="583">
                  <c:v>3.4335900000000003E-2</c:v>
                </c:pt>
                <c:pt idx="584">
                  <c:v>3.2383799999999997E-2</c:v>
                </c:pt>
                <c:pt idx="585">
                  <c:v>3.0365E-2</c:v>
                </c:pt>
                <c:pt idx="586">
                  <c:v>2.8390499999999999E-2</c:v>
                </c:pt>
                <c:pt idx="587">
                  <c:v>2.6351699999999999E-2</c:v>
                </c:pt>
                <c:pt idx="588">
                  <c:v>2.4389999999999998E-2</c:v>
                </c:pt>
                <c:pt idx="589">
                  <c:v>2.2383799999999999E-2</c:v>
                </c:pt>
                <c:pt idx="590">
                  <c:v>2.0363800000000001E-2</c:v>
                </c:pt>
                <c:pt idx="591">
                  <c:v>1.83188E-2</c:v>
                </c:pt>
                <c:pt idx="592">
                  <c:v>1.6397100000000001E-2</c:v>
                </c:pt>
                <c:pt idx="593">
                  <c:v>1.4320899999999999E-2</c:v>
                </c:pt>
                <c:pt idx="594">
                  <c:v>1.2338E-2</c:v>
                </c:pt>
                <c:pt idx="595">
                  <c:v>1.0325900000000001E-2</c:v>
                </c:pt>
                <c:pt idx="596">
                  <c:v>8.34879E-3</c:v>
                </c:pt>
                <c:pt idx="597">
                  <c:v>6.3596199999999999E-3</c:v>
                </c:pt>
                <c:pt idx="598">
                  <c:v>4.3437900000000002E-3</c:v>
                </c:pt>
                <c:pt idx="599">
                  <c:v>2.3254500000000002E-3</c:v>
                </c:pt>
                <c:pt idx="600">
                  <c:v>3.70038E-4</c:v>
                </c:pt>
              </c:numCache>
            </c:numRef>
          </c:xVal>
          <c:yVal>
            <c:numRef>
              <c:f>'[180613 CAT AA in NaOH GCE Mod NiO2 (1).xlsx]ARG'!$B$2:$B$602</c:f>
              <c:numCache>
                <c:formatCode>0.00E+00</c:formatCode>
                <c:ptCount val="601"/>
                <c:pt idx="0">
                  <c:v>-2.02575E-7</c:v>
                </c:pt>
                <c:pt idx="1">
                  <c:v>-1.6937099999999999E-7</c:v>
                </c:pt>
                <c:pt idx="2">
                  <c:v>-1.4532599999999999E-7</c:v>
                </c:pt>
                <c:pt idx="3">
                  <c:v>-1.2753200000000001E-7</c:v>
                </c:pt>
                <c:pt idx="4">
                  <c:v>-1.09863E-7</c:v>
                </c:pt>
                <c:pt idx="5">
                  <c:v>-9.9136100000000001E-8</c:v>
                </c:pt>
                <c:pt idx="6">
                  <c:v>-8.7467899999999994E-8</c:v>
                </c:pt>
                <c:pt idx="7">
                  <c:v>-7.5974599999999995E-8</c:v>
                </c:pt>
                <c:pt idx="8">
                  <c:v>-6.5714899999999998E-8</c:v>
                </c:pt>
                <c:pt idx="9">
                  <c:v>-5.8814E-8</c:v>
                </c:pt>
                <c:pt idx="10">
                  <c:v>-5.0604500000000002E-8</c:v>
                </c:pt>
                <c:pt idx="11">
                  <c:v>-4.5945499999999999E-8</c:v>
                </c:pt>
                <c:pt idx="12">
                  <c:v>-4.0911500000000002E-8</c:v>
                </c:pt>
                <c:pt idx="13">
                  <c:v>-2.8309799999999999E-8</c:v>
                </c:pt>
                <c:pt idx="14">
                  <c:v>-2.7601399999999999E-8</c:v>
                </c:pt>
                <c:pt idx="15">
                  <c:v>-1.9900299999999999E-8</c:v>
                </c:pt>
                <c:pt idx="16">
                  <c:v>-1.46163E-8</c:v>
                </c:pt>
                <c:pt idx="17">
                  <c:v>-1.1357499999999999E-8</c:v>
                </c:pt>
                <c:pt idx="18">
                  <c:v>-9.5239200000000008E-9</c:v>
                </c:pt>
                <c:pt idx="19">
                  <c:v>-3.0563699999999999E-9</c:v>
                </c:pt>
                <c:pt idx="20">
                  <c:v>2.4527200000000002E-9</c:v>
                </c:pt>
                <c:pt idx="21">
                  <c:v>4.6030099999999998E-9</c:v>
                </c:pt>
                <c:pt idx="22">
                  <c:v>1.34876E-8</c:v>
                </c:pt>
                <c:pt idx="23">
                  <c:v>1.5871200000000001E-8</c:v>
                </c:pt>
                <c:pt idx="24">
                  <c:v>1.5371100000000001E-8</c:v>
                </c:pt>
                <c:pt idx="25">
                  <c:v>2.26055E-8</c:v>
                </c:pt>
                <c:pt idx="26">
                  <c:v>2.83062E-8</c:v>
                </c:pt>
                <c:pt idx="27">
                  <c:v>2.5164100000000002E-8</c:v>
                </c:pt>
                <c:pt idx="28">
                  <c:v>3.0331500000000003E-8</c:v>
                </c:pt>
                <c:pt idx="29">
                  <c:v>3.6507399999999999E-8</c:v>
                </c:pt>
                <c:pt idx="30">
                  <c:v>3.6682399999999999E-8</c:v>
                </c:pt>
                <c:pt idx="31">
                  <c:v>4.20081E-8</c:v>
                </c:pt>
                <c:pt idx="32">
                  <c:v>4.1091299999999997E-8</c:v>
                </c:pt>
                <c:pt idx="33">
                  <c:v>4.7575500000000001E-8</c:v>
                </c:pt>
                <c:pt idx="34">
                  <c:v>4.6367000000000001E-8</c:v>
                </c:pt>
                <c:pt idx="35">
                  <c:v>4.9734199999999998E-8</c:v>
                </c:pt>
                <c:pt idx="36">
                  <c:v>5.2826199999999997E-8</c:v>
                </c:pt>
                <c:pt idx="37">
                  <c:v>5.3668000000000001E-8</c:v>
                </c:pt>
                <c:pt idx="38">
                  <c:v>5.9943900000000005E-8</c:v>
                </c:pt>
                <c:pt idx="39">
                  <c:v>5.9968899999999994E-8</c:v>
                </c:pt>
                <c:pt idx="40">
                  <c:v>6.0127200000000004E-8</c:v>
                </c:pt>
                <c:pt idx="41">
                  <c:v>6.5052900000000001E-8</c:v>
                </c:pt>
                <c:pt idx="42">
                  <c:v>6.6436399999999995E-8</c:v>
                </c:pt>
                <c:pt idx="43">
                  <c:v>6.9903599999999993E-8</c:v>
                </c:pt>
                <c:pt idx="44">
                  <c:v>7.0378600000000003E-8</c:v>
                </c:pt>
                <c:pt idx="45">
                  <c:v>7.3045700000000001E-8</c:v>
                </c:pt>
                <c:pt idx="46">
                  <c:v>7.5795999999999999E-8</c:v>
                </c:pt>
                <c:pt idx="47">
                  <c:v>7.5379300000000006E-8</c:v>
                </c:pt>
                <c:pt idx="48">
                  <c:v>7.7162899999999995E-8</c:v>
                </c:pt>
                <c:pt idx="49">
                  <c:v>7.8879800000000005E-8</c:v>
                </c:pt>
                <c:pt idx="50">
                  <c:v>7.9788300000000002E-8</c:v>
                </c:pt>
                <c:pt idx="51">
                  <c:v>8.2430299999999994E-8</c:v>
                </c:pt>
                <c:pt idx="52">
                  <c:v>8.1938500000000003E-8</c:v>
                </c:pt>
                <c:pt idx="53">
                  <c:v>8.5264000000000002E-8</c:v>
                </c:pt>
                <c:pt idx="54">
                  <c:v>8.4263900000000001E-8</c:v>
                </c:pt>
                <c:pt idx="55">
                  <c:v>8.6272499999999994E-8</c:v>
                </c:pt>
                <c:pt idx="56">
                  <c:v>9.0739800000000006E-8</c:v>
                </c:pt>
                <c:pt idx="57">
                  <c:v>9.1373200000000005E-8</c:v>
                </c:pt>
                <c:pt idx="58">
                  <c:v>9.26483E-8</c:v>
                </c:pt>
                <c:pt idx="59">
                  <c:v>9.3431800000000002E-8</c:v>
                </c:pt>
                <c:pt idx="60">
                  <c:v>9.8290800000000006E-8</c:v>
                </c:pt>
                <c:pt idx="61">
                  <c:v>9.7332300000000004E-8</c:v>
                </c:pt>
                <c:pt idx="62">
                  <c:v>9.8257399999999999E-8</c:v>
                </c:pt>
                <c:pt idx="63">
                  <c:v>1.01583E-7</c:v>
                </c:pt>
                <c:pt idx="64">
                  <c:v>9.7432299999999998E-8</c:v>
                </c:pt>
                <c:pt idx="65">
                  <c:v>1.04158E-7</c:v>
                </c:pt>
                <c:pt idx="66">
                  <c:v>1.046E-7</c:v>
                </c:pt>
                <c:pt idx="67">
                  <c:v>1.02783E-7</c:v>
                </c:pt>
                <c:pt idx="68">
                  <c:v>1.08992E-7</c:v>
                </c:pt>
                <c:pt idx="69">
                  <c:v>1.06975E-7</c:v>
                </c:pt>
                <c:pt idx="70">
                  <c:v>1.0930099999999999E-7</c:v>
                </c:pt>
                <c:pt idx="71">
                  <c:v>1.12484E-7</c:v>
                </c:pt>
                <c:pt idx="72">
                  <c:v>1.06317E-7</c:v>
                </c:pt>
                <c:pt idx="73">
                  <c:v>1.12109E-7</c:v>
                </c:pt>
                <c:pt idx="74">
                  <c:v>1.1227600000000001E-7</c:v>
                </c:pt>
                <c:pt idx="75">
                  <c:v>1.13101E-7</c:v>
                </c:pt>
                <c:pt idx="76">
                  <c:v>1.16193E-7</c:v>
                </c:pt>
                <c:pt idx="77">
                  <c:v>1.13718E-7</c:v>
                </c:pt>
                <c:pt idx="78">
                  <c:v>1.1675999999999999E-7</c:v>
                </c:pt>
                <c:pt idx="79">
                  <c:v>1.17718E-7</c:v>
                </c:pt>
                <c:pt idx="80">
                  <c:v>1.1831000000000001E-7</c:v>
                </c:pt>
                <c:pt idx="81">
                  <c:v>1.2186899999999999E-7</c:v>
                </c:pt>
                <c:pt idx="82">
                  <c:v>1.1936899999999999E-7</c:v>
                </c:pt>
                <c:pt idx="83">
                  <c:v>1.23019E-7</c:v>
                </c:pt>
                <c:pt idx="84">
                  <c:v>1.23744E-7</c:v>
                </c:pt>
                <c:pt idx="85">
                  <c:v>1.21811E-7</c:v>
                </c:pt>
                <c:pt idx="86">
                  <c:v>1.25911E-7</c:v>
                </c:pt>
                <c:pt idx="87">
                  <c:v>1.27336E-7</c:v>
                </c:pt>
                <c:pt idx="88">
                  <c:v>1.28178E-7</c:v>
                </c:pt>
                <c:pt idx="89">
                  <c:v>1.2914500000000001E-7</c:v>
                </c:pt>
                <c:pt idx="90">
                  <c:v>1.2909500000000001E-7</c:v>
                </c:pt>
                <c:pt idx="91">
                  <c:v>1.3238700000000001E-7</c:v>
                </c:pt>
                <c:pt idx="92">
                  <c:v>1.31187E-7</c:v>
                </c:pt>
                <c:pt idx="93">
                  <c:v>1.3521200000000001E-7</c:v>
                </c:pt>
                <c:pt idx="94">
                  <c:v>1.34946E-7</c:v>
                </c:pt>
                <c:pt idx="95">
                  <c:v>1.3667099999999999E-7</c:v>
                </c:pt>
                <c:pt idx="96">
                  <c:v>1.39271E-7</c:v>
                </c:pt>
                <c:pt idx="97">
                  <c:v>1.3577899999999999E-7</c:v>
                </c:pt>
                <c:pt idx="98">
                  <c:v>1.36654E-7</c:v>
                </c:pt>
                <c:pt idx="99">
                  <c:v>1.3937999999999999E-7</c:v>
                </c:pt>
                <c:pt idx="100">
                  <c:v>1.4037100000000001E-7</c:v>
                </c:pt>
                <c:pt idx="101">
                  <c:v>1.3916299999999999E-7</c:v>
                </c:pt>
                <c:pt idx="102">
                  <c:v>1.41438E-7</c:v>
                </c:pt>
                <c:pt idx="103">
                  <c:v>1.4013E-7</c:v>
                </c:pt>
                <c:pt idx="104">
                  <c:v>1.4258800000000001E-7</c:v>
                </c:pt>
                <c:pt idx="105">
                  <c:v>1.4319700000000001E-7</c:v>
                </c:pt>
                <c:pt idx="106">
                  <c:v>1.4373899999999999E-7</c:v>
                </c:pt>
                <c:pt idx="107">
                  <c:v>1.4488899999999999E-7</c:v>
                </c:pt>
                <c:pt idx="108">
                  <c:v>1.4424700000000001E-7</c:v>
                </c:pt>
                <c:pt idx="109">
                  <c:v>1.47014E-7</c:v>
                </c:pt>
                <c:pt idx="110">
                  <c:v>1.4743099999999999E-7</c:v>
                </c:pt>
                <c:pt idx="111">
                  <c:v>1.4897299999999999E-7</c:v>
                </c:pt>
                <c:pt idx="112">
                  <c:v>1.5107299999999999E-7</c:v>
                </c:pt>
                <c:pt idx="113">
                  <c:v>1.5059800000000001E-7</c:v>
                </c:pt>
                <c:pt idx="114">
                  <c:v>1.50798E-7</c:v>
                </c:pt>
                <c:pt idx="115">
                  <c:v>1.5090599999999999E-7</c:v>
                </c:pt>
                <c:pt idx="116">
                  <c:v>1.5099800000000001E-7</c:v>
                </c:pt>
                <c:pt idx="117">
                  <c:v>1.5321500000000001E-7</c:v>
                </c:pt>
                <c:pt idx="118">
                  <c:v>1.5375699999999999E-7</c:v>
                </c:pt>
                <c:pt idx="119">
                  <c:v>1.5368200000000001E-7</c:v>
                </c:pt>
                <c:pt idx="120">
                  <c:v>1.56165E-7</c:v>
                </c:pt>
                <c:pt idx="121">
                  <c:v>1.5489899999999999E-7</c:v>
                </c:pt>
                <c:pt idx="122">
                  <c:v>1.59391E-7</c:v>
                </c:pt>
                <c:pt idx="123">
                  <c:v>1.5939900000000001E-7</c:v>
                </c:pt>
                <c:pt idx="124">
                  <c:v>1.5938199999999999E-7</c:v>
                </c:pt>
                <c:pt idx="125">
                  <c:v>1.6227499999999999E-7</c:v>
                </c:pt>
                <c:pt idx="126">
                  <c:v>1.6157399999999999E-7</c:v>
                </c:pt>
                <c:pt idx="127">
                  <c:v>1.6094100000000001E-7</c:v>
                </c:pt>
                <c:pt idx="128">
                  <c:v>1.6467500000000001E-7</c:v>
                </c:pt>
                <c:pt idx="129">
                  <c:v>1.6299100000000001E-7</c:v>
                </c:pt>
                <c:pt idx="130">
                  <c:v>1.6462500000000001E-7</c:v>
                </c:pt>
                <c:pt idx="131">
                  <c:v>1.6415E-7</c:v>
                </c:pt>
                <c:pt idx="132">
                  <c:v>1.6544200000000001E-7</c:v>
                </c:pt>
                <c:pt idx="133">
                  <c:v>1.6704199999999999E-7</c:v>
                </c:pt>
                <c:pt idx="134">
                  <c:v>1.642E-7</c:v>
                </c:pt>
                <c:pt idx="135">
                  <c:v>1.6729199999999999E-7</c:v>
                </c:pt>
                <c:pt idx="136">
                  <c:v>1.6997600000000001E-7</c:v>
                </c:pt>
                <c:pt idx="137">
                  <c:v>1.6850899999999999E-7</c:v>
                </c:pt>
                <c:pt idx="138">
                  <c:v>1.7182599999999999E-7</c:v>
                </c:pt>
                <c:pt idx="139">
                  <c:v>1.68492E-7</c:v>
                </c:pt>
                <c:pt idx="140">
                  <c:v>1.6894999999999999E-7</c:v>
                </c:pt>
                <c:pt idx="141">
                  <c:v>1.7051699999999999E-7</c:v>
                </c:pt>
                <c:pt idx="142">
                  <c:v>1.7158400000000001E-7</c:v>
                </c:pt>
                <c:pt idx="143">
                  <c:v>1.75101E-7</c:v>
                </c:pt>
                <c:pt idx="144">
                  <c:v>1.7490100000000001E-7</c:v>
                </c:pt>
                <c:pt idx="145">
                  <c:v>1.77127E-7</c:v>
                </c:pt>
                <c:pt idx="146">
                  <c:v>1.7474299999999999E-7</c:v>
                </c:pt>
                <c:pt idx="147">
                  <c:v>1.73584E-7</c:v>
                </c:pt>
                <c:pt idx="148">
                  <c:v>1.78535E-7</c:v>
                </c:pt>
                <c:pt idx="149">
                  <c:v>1.7833499999999999E-7</c:v>
                </c:pt>
                <c:pt idx="150">
                  <c:v>1.78693E-7</c:v>
                </c:pt>
                <c:pt idx="151">
                  <c:v>1.8488600000000001E-7</c:v>
                </c:pt>
                <c:pt idx="152">
                  <c:v>1.83411E-7</c:v>
                </c:pt>
                <c:pt idx="153">
                  <c:v>1.8251899999999999E-7</c:v>
                </c:pt>
                <c:pt idx="154">
                  <c:v>1.83344E-7</c:v>
                </c:pt>
                <c:pt idx="155">
                  <c:v>1.82527E-7</c:v>
                </c:pt>
                <c:pt idx="156">
                  <c:v>1.8849499999999999E-7</c:v>
                </c:pt>
                <c:pt idx="157">
                  <c:v>1.8636100000000001E-7</c:v>
                </c:pt>
                <c:pt idx="158">
                  <c:v>1.86119E-7</c:v>
                </c:pt>
                <c:pt idx="159">
                  <c:v>1.88503E-7</c:v>
                </c:pt>
                <c:pt idx="160">
                  <c:v>1.8986200000000001E-7</c:v>
                </c:pt>
                <c:pt idx="161">
                  <c:v>1.90853E-7</c:v>
                </c:pt>
                <c:pt idx="162">
                  <c:v>1.89595E-7</c:v>
                </c:pt>
                <c:pt idx="163">
                  <c:v>1.9132E-7</c:v>
                </c:pt>
                <c:pt idx="164">
                  <c:v>1.9044500000000001E-7</c:v>
                </c:pt>
                <c:pt idx="165">
                  <c:v>1.8972799999999999E-7</c:v>
                </c:pt>
                <c:pt idx="166">
                  <c:v>1.9334499999999999E-7</c:v>
                </c:pt>
                <c:pt idx="167">
                  <c:v>1.9247900000000001E-7</c:v>
                </c:pt>
                <c:pt idx="168">
                  <c:v>1.9357899999999999E-7</c:v>
                </c:pt>
                <c:pt idx="169">
                  <c:v>1.9486199999999999E-7</c:v>
                </c:pt>
                <c:pt idx="170">
                  <c:v>1.9318699999999999E-7</c:v>
                </c:pt>
                <c:pt idx="171">
                  <c:v>1.96037E-7</c:v>
                </c:pt>
                <c:pt idx="172">
                  <c:v>1.9763800000000001E-7</c:v>
                </c:pt>
                <c:pt idx="173">
                  <c:v>2.0032999999999999E-7</c:v>
                </c:pt>
                <c:pt idx="174">
                  <c:v>1.9987999999999999E-7</c:v>
                </c:pt>
                <c:pt idx="175">
                  <c:v>1.99588E-7</c:v>
                </c:pt>
                <c:pt idx="176">
                  <c:v>2.02855E-7</c:v>
                </c:pt>
                <c:pt idx="177">
                  <c:v>2.0073800000000001E-7</c:v>
                </c:pt>
                <c:pt idx="178">
                  <c:v>2.0595499999999999E-7</c:v>
                </c:pt>
                <c:pt idx="179">
                  <c:v>2.0358800000000001E-7</c:v>
                </c:pt>
                <c:pt idx="180">
                  <c:v>2.02222E-7</c:v>
                </c:pt>
                <c:pt idx="181">
                  <c:v>2.04605E-7</c:v>
                </c:pt>
                <c:pt idx="182">
                  <c:v>2.07289E-7</c:v>
                </c:pt>
                <c:pt idx="183">
                  <c:v>2.07714E-7</c:v>
                </c:pt>
                <c:pt idx="184">
                  <c:v>2.0823100000000001E-7</c:v>
                </c:pt>
                <c:pt idx="185">
                  <c:v>2.0870599999999999E-7</c:v>
                </c:pt>
                <c:pt idx="186">
                  <c:v>2.10489E-7</c:v>
                </c:pt>
                <c:pt idx="187">
                  <c:v>2.0863899999999999E-7</c:v>
                </c:pt>
                <c:pt idx="188">
                  <c:v>2.0996400000000001E-7</c:v>
                </c:pt>
                <c:pt idx="189">
                  <c:v>2.13198E-7</c:v>
                </c:pt>
                <c:pt idx="190">
                  <c:v>2.13406E-7</c:v>
                </c:pt>
                <c:pt idx="191">
                  <c:v>2.1251499999999999E-7</c:v>
                </c:pt>
                <c:pt idx="192">
                  <c:v>2.1607300000000001E-7</c:v>
                </c:pt>
                <c:pt idx="193">
                  <c:v>2.1412299999999999E-7</c:v>
                </c:pt>
                <c:pt idx="194">
                  <c:v>2.1719E-7</c:v>
                </c:pt>
                <c:pt idx="195">
                  <c:v>2.19199E-7</c:v>
                </c:pt>
                <c:pt idx="196">
                  <c:v>2.1696500000000001E-7</c:v>
                </c:pt>
                <c:pt idx="197">
                  <c:v>2.2033199999999999E-7</c:v>
                </c:pt>
                <c:pt idx="198">
                  <c:v>2.20616E-7</c:v>
                </c:pt>
                <c:pt idx="199">
                  <c:v>2.1962400000000001E-7</c:v>
                </c:pt>
                <c:pt idx="200">
                  <c:v>2.2300800000000001E-7</c:v>
                </c:pt>
                <c:pt idx="201">
                  <c:v>2.2519099999999999E-7</c:v>
                </c:pt>
                <c:pt idx="202">
                  <c:v>2.2457500000000001E-7</c:v>
                </c:pt>
                <c:pt idx="203">
                  <c:v>2.25316E-7</c:v>
                </c:pt>
                <c:pt idx="204">
                  <c:v>2.2321600000000001E-7</c:v>
                </c:pt>
                <c:pt idx="205">
                  <c:v>2.2755E-7</c:v>
                </c:pt>
                <c:pt idx="206">
                  <c:v>2.26383E-7</c:v>
                </c:pt>
                <c:pt idx="207">
                  <c:v>2.283E-7</c:v>
                </c:pt>
                <c:pt idx="208">
                  <c:v>2.29234E-7</c:v>
                </c:pt>
                <c:pt idx="209">
                  <c:v>2.2910899999999999E-7</c:v>
                </c:pt>
                <c:pt idx="210">
                  <c:v>2.31876E-7</c:v>
                </c:pt>
                <c:pt idx="211">
                  <c:v>2.33134E-7</c:v>
                </c:pt>
                <c:pt idx="212">
                  <c:v>2.3055899999999999E-7</c:v>
                </c:pt>
                <c:pt idx="213">
                  <c:v>2.3416800000000001E-7</c:v>
                </c:pt>
                <c:pt idx="214">
                  <c:v>2.35726E-7</c:v>
                </c:pt>
                <c:pt idx="215">
                  <c:v>2.3491800000000001E-7</c:v>
                </c:pt>
                <c:pt idx="216">
                  <c:v>2.3656E-7</c:v>
                </c:pt>
                <c:pt idx="217">
                  <c:v>2.36868E-7</c:v>
                </c:pt>
                <c:pt idx="218">
                  <c:v>2.3876E-7</c:v>
                </c:pt>
                <c:pt idx="219">
                  <c:v>2.3855199999999998E-7</c:v>
                </c:pt>
                <c:pt idx="220">
                  <c:v>2.3787600000000001E-7</c:v>
                </c:pt>
                <c:pt idx="221">
                  <c:v>2.41652E-7</c:v>
                </c:pt>
                <c:pt idx="222">
                  <c:v>2.3899299999999997E-7</c:v>
                </c:pt>
                <c:pt idx="223">
                  <c:v>2.43102E-7</c:v>
                </c:pt>
                <c:pt idx="224">
                  <c:v>2.4368599999999998E-7</c:v>
                </c:pt>
                <c:pt idx="225">
                  <c:v>2.4441099999999998E-7</c:v>
                </c:pt>
                <c:pt idx="226">
                  <c:v>2.4680299999999999E-7</c:v>
                </c:pt>
                <c:pt idx="227">
                  <c:v>2.4600299999999998E-7</c:v>
                </c:pt>
                <c:pt idx="228">
                  <c:v>2.4592799999999998E-7</c:v>
                </c:pt>
                <c:pt idx="229">
                  <c:v>2.5168700000000002E-7</c:v>
                </c:pt>
                <c:pt idx="230">
                  <c:v>2.5017000000000002E-7</c:v>
                </c:pt>
                <c:pt idx="231">
                  <c:v>2.5032799999999999E-7</c:v>
                </c:pt>
                <c:pt idx="232">
                  <c:v>2.5376999999999998E-7</c:v>
                </c:pt>
                <c:pt idx="233">
                  <c:v>2.5511200000000001E-7</c:v>
                </c:pt>
                <c:pt idx="234">
                  <c:v>2.5361200000000001E-7</c:v>
                </c:pt>
                <c:pt idx="235">
                  <c:v>2.5392900000000002E-7</c:v>
                </c:pt>
                <c:pt idx="236">
                  <c:v>2.6109600000000002E-7</c:v>
                </c:pt>
                <c:pt idx="237">
                  <c:v>2.58713E-7</c:v>
                </c:pt>
                <c:pt idx="238">
                  <c:v>2.59538E-7</c:v>
                </c:pt>
                <c:pt idx="239">
                  <c:v>2.65205E-7</c:v>
                </c:pt>
                <c:pt idx="240">
                  <c:v>2.6281299999999999E-7</c:v>
                </c:pt>
                <c:pt idx="241">
                  <c:v>2.6629700000000002E-7</c:v>
                </c:pt>
                <c:pt idx="242">
                  <c:v>2.7250599999999999E-7</c:v>
                </c:pt>
                <c:pt idx="243">
                  <c:v>2.7034799999999998E-7</c:v>
                </c:pt>
                <c:pt idx="244">
                  <c:v>2.7529000000000003E-7</c:v>
                </c:pt>
                <c:pt idx="245">
                  <c:v>2.7350600000000001E-7</c:v>
                </c:pt>
                <c:pt idx="246">
                  <c:v>2.74148E-7</c:v>
                </c:pt>
                <c:pt idx="247">
                  <c:v>2.7905699999999998E-7</c:v>
                </c:pt>
                <c:pt idx="248">
                  <c:v>2.8083200000000001E-7</c:v>
                </c:pt>
                <c:pt idx="249">
                  <c:v>2.8275800000000002E-7</c:v>
                </c:pt>
                <c:pt idx="250">
                  <c:v>2.8456600000000001E-7</c:v>
                </c:pt>
                <c:pt idx="251">
                  <c:v>2.8833300000000002E-7</c:v>
                </c:pt>
                <c:pt idx="252">
                  <c:v>2.8924200000000002E-7</c:v>
                </c:pt>
                <c:pt idx="253">
                  <c:v>2.9519300000000001E-7</c:v>
                </c:pt>
                <c:pt idx="254">
                  <c:v>2.9756799999999998E-7</c:v>
                </c:pt>
                <c:pt idx="255">
                  <c:v>2.9560900000000001E-7</c:v>
                </c:pt>
                <c:pt idx="256">
                  <c:v>3.0278499999999999E-7</c:v>
                </c:pt>
                <c:pt idx="257">
                  <c:v>3.0566100000000003E-7</c:v>
                </c:pt>
                <c:pt idx="258">
                  <c:v>3.0901900000000002E-7</c:v>
                </c:pt>
                <c:pt idx="259">
                  <c:v>3.1205300000000002E-7</c:v>
                </c:pt>
                <c:pt idx="260">
                  <c:v>3.1432000000000002E-7</c:v>
                </c:pt>
                <c:pt idx="261">
                  <c:v>3.2002900000000001E-7</c:v>
                </c:pt>
                <c:pt idx="262">
                  <c:v>3.2443E-7</c:v>
                </c:pt>
                <c:pt idx="263">
                  <c:v>3.2958099999999999E-7</c:v>
                </c:pt>
                <c:pt idx="264">
                  <c:v>3.3463999999999998E-7</c:v>
                </c:pt>
                <c:pt idx="265">
                  <c:v>3.3885699999999997E-7</c:v>
                </c:pt>
                <c:pt idx="266">
                  <c:v>3.474E-7</c:v>
                </c:pt>
                <c:pt idx="267">
                  <c:v>3.5222499999999999E-7</c:v>
                </c:pt>
                <c:pt idx="268">
                  <c:v>3.56951E-7</c:v>
                </c:pt>
                <c:pt idx="269">
                  <c:v>3.6541900000000002E-7</c:v>
                </c:pt>
                <c:pt idx="270">
                  <c:v>3.6821900000000002E-7</c:v>
                </c:pt>
                <c:pt idx="271">
                  <c:v>3.7895399999999999E-7</c:v>
                </c:pt>
                <c:pt idx="272">
                  <c:v>3.8608799999999998E-7</c:v>
                </c:pt>
                <c:pt idx="273">
                  <c:v>3.95515E-7</c:v>
                </c:pt>
                <c:pt idx="274">
                  <c:v>4.0434100000000001E-7</c:v>
                </c:pt>
                <c:pt idx="275">
                  <c:v>4.1433399999999998E-7</c:v>
                </c:pt>
                <c:pt idx="276">
                  <c:v>4.2372700000000002E-7</c:v>
                </c:pt>
                <c:pt idx="277">
                  <c:v>4.3434499999999999E-7</c:v>
                </c:pt>
                <c:pt idx="278">
                  <c:v>4.4547100000000001E-7</c:v>
                </c:pt>
                <c:pt idx="279">
                  <c:v>4.5998200000000002E-7</c:v>
                </c:pt>
                <c:pt idx="280">
                  <c:v>4.66216E-7</c:v>
                </c:pt>
                <c:pt idx="281">
                  <c:v>4.8226799999999999E-7</c:v>
                </c:pt>
                <c:pt idx="282">
                  <c:v>4.9297800000000001E-7</c:v>
                </c:pt>
                <c:pt idx="283">
                  <c:v>5.0628E-7</c:v>
                </c:pt>
                <c:pt idx="284">
                  <c:v>5.2408200000000002E-7</c:v>
                </c:pt>
                <c:pt idx="285">
                  <c:v>5.3478400000000003E-7</c:v>
                </c:pt>
                <c:pt idx="286">
                  <c:v>5.5066899999999997E-7</c:v>
                </c:pt>
                <c:pt idx="287">
                  <c:v>5.6644599999999999E-7</c:v>
                </c:pt>
                <c:pt idx="288">
                  <c:v>5.8259799999999999E-7</c:v>
                </c:pt>
                <c:pt idx="289">
                  <c:v>6.0115099999999998E-7</c:v>
                </c:pt>
                <c:pt idx="290">
                  <c:v>6.1776999999999995E-7</c:v>
                </c:pt>
                <c:pt idx="291">
                  <c:v>6.3856399999999997E-7</c:v>
                </c:pt>
                <c:pt idx="292">
                  <c:v>6.5668399999999998E-7</c:v>
                </c:pt>
                <c:pt idx="293">
                  <c:v>6.7616099999999996E-7</c:v>
                </c:pt>
                <c:pt idx="294">
                  <c:v>6.9753900000000001E-7</c:v>
                </c:pt>
                <c:pt idx="295">
                  <c:v>7.1649200000000003E-7</c:v>
                </c:pt>
                <c:pt idx="296">
                  <c:v>7.3695299999999997E-7</c:v>
                </c:pt>
                <c:pt idx="297">
                  <c:v>7.6354800000000003E-7</c:v>
                </c:pt>
                <c:pt idx="298">
                  <c:v>7.8734299999999998E-7</c:v>
                </c:pt>
                <c:pt idx="299">
                  <c:v>8.1548000000000005E-7</c:v>
                </c:pt>
                <c:pt idx="300">
                  <c:v>6.5643300000000004E-7</c:v>
                </c:pt>
                <c:pt idx="301">
                  <c:v>5.5289399999999997E-7</c:v>
                </c:pt>
                <c:pt idx="302">
                  <c:v>4.8030100000000001E-7</c:v>
                </c:pt>
                <c:pt idx="303">
                  <c:v>4.2400199999999999E-7</c:v>
                </c:pt>
                <c:pt idx="304">
                  <c:v>3.7637900000000001E-7</c:v>
                </c:pt>
                <c:pt idx="305">
                  <c:v>3.41257E-7</c:v>
                </c:pt>
                <c:pt idx="306">
                  <c:v>3.0658599999999999E-7</c:v>
                </c:pt>
                <c:pt idx="307">
                  <c:v>2.7809000000000002E-7</c:v>
                </c:pt>
                <c:pt idx="308">
                  <c:v>2.5707099999999999E-7</c:v>
                </c:pt>
                <c:pt idx="309">
                  <c:v>2.3430900000000001E-7</c:v>
                </c:pt>
                <c:pt idx="310">
                  <c:v>2.16957E-7</c:v>
                </c:pt>
                <c:pt idx="311">
                  <c:v>1.9710399999999999E-7</c:v>
                </c:pt>
                <c:pt idx="312">
                  <c:v>1.8226099999999999E-7</c:v>
                </c:pt>
                <c:pt idx="313">
                  <c:v>1.6780000000000001E-7</c:v>
                </c:pt>
                <c:pt idx="314">
                  <c:v>1.50073E-7</c:v>
                </c:pt>
                <c:pt idx="315">
                  <c:v>1.3942099999999999E-7</c:v>
                </c:pt>
                <c:pt idx="316">
                  <c:v>1.2944500000000001E-7</c:v>
                </c:pt>
                <c:pt idx="317">
                  <c:v>1.0819199999999999E-7</c:v>
                </c:pt>
                <c:pt idx="318">
                  <c:v>1.04208E-7</c:v>
                </c:pt>
                <c:pt idx="319">
                  <c:v>9.2306599999999999E-8</c:v>
                </c:pt>
                <c:pt idx="320">
                  <c:v>8.1446800000000004E-8</c:v>
                </c:pt>
                <c:pt idx="321">
                  <c:v>7.3454099999999996E-8</c:v>
                </c:pt>
                <c:pt idx="322">
                  <c:v>6.0368899999999997E-8</c:v>
                </c:pt>
                <c:pt idx="323">
                  <c:v>5.1359399999999999E-8</c:v>
                </c:pt>
                <c:pt idx="324">
                  <c:v>4.6166999999999999E-8</c:v>
                </c:pt>
                <c:pt idx="325">
                  <c:v>3.2265099999999997E-8</c:v>
                </c:pt>
                <c:pt idx="326">
                  <c:v>2.2063699999999999E-8</c:v>
                </c:pt>
                <c:pt idx="327">
                  <c:v>1.1937299999999999E-8</c:v>
                </c:pt>
                <c:pt idx="328">
                  <c:v>3.7195599999999999E-9</c:v>
                </c:pt>
                <c:pt idx="329">
                  <c:v>-3.5647699999999999E-9</c:v>
                </c:pt>
                <c:pt idx="330">
                  <c:v>-2.1933900000000001E-8</c:v>
                </c:pt>
                <c:pt idx="331">
                  <c:v>-2.6701299999999998E-8</c:v>
                </c:pt>
                <c:pt idx="332">
                  <c:v>-3.4527299999999998E-8</c:v>
                </c:pt>
                <c:pt idx="333">
                  <c:v>-4.2086700000000002E-8</c:v>
                </c:pt>
                <c:pt idx="334">
                  <c:v>-5.1937999999999998E-8</c:v>
                </c:pt>
                <c:pt idx="335">
                  <c:v>-6.1797700000000006E-8</c:v>
                </c:pt>
                <c:pt idx="336">
                  <c:v>-6.5964900000000003E-8</c:v>
                </c:pt>
                <c:pt idx="337">
                  <c:v>-7.5174499999999996E-8</c:v>
                </c:pt>
                <c:pt idx="338">
                  <c:v>-8.5175900000000002E-8</c:v>
                </c:pt>
                <c:pt idx="339">
                  <c:v>-8.8142999999999997E-8</c:v>
                </c:pt>
                <c:pt idx="340">
                  <c:v>-9.4618799999999998E-8</c:v>
                </c:pt>
                <c:pt idx="341">
                  <c:v>-9.7194200000000001E-8</c:v>
                </c:pt>
                <c:pt idx="342">
                  <c:v>-1.05312E-7</c:v>
                </c:pt>
                <c:pt idx="343">
                  <c:v>-1.09596E-7</c:v>
                </c:pt>
                <c:pt idx="344">
                  <c:v>-1.14655E-7</c:v>
                </c:pt>
                <c:pt idx="345">
                  <c:v>-1.13555E-7</c:v>
                </c:pt>
                <c:pt idx="346">
                  <c:v>-1.1791400000000001E-7</c:v>
                </c:pt>
                <c:pt idx="347">
                  <c:v>-1.1808E-7</c:v>
                </c:pt>
                <c:pt idx="348">
                  <c:v>-1.18472E-7</c:v>
                </c:pt>
                <c:pt idx="349">
                  <c:v>-1.19964E-7</c:v>
                </c:pt>
                <c:pt idx="350">
                  <c:v>-1.20364E-7</c:v>
                </c:pt>
                <c:pt idx="351">
                  <c:v>-1.1990599999999999E-7</c:v>
                </c:pt>
                <c:pt idx="352">
                  <c:v>-1.1698000000000001E-7</c:v>
                </c:pt>
                <c:pt idx="353">
                  <c:v>-1.1569699999999999E-7</c:v>
                </c:pt>
                <c:pt idx="354">
                  <c:v>-1.17255E-7</c:v>
                </c:pt>
                <c:pt idx="355">
                  <c:v>-1.1558000000000001E-7</c:v>
                </c:pt>
                <c:pt idx="356">
                  <c:v>-1.1633E-7</c:v>
                </c:pt>
                <c:pt idx="357">
                  <c:v>-1.1573E-7</c:v>
                </c:pt>
                <c:pt idx="358">
                  <c:v>-1.10604E-7</c:v>
                </c:pt>
                <c:pt idx="359">
                  <c:v>-1.1213E-7</c:v>
                </c:pt>
                <c:pt idx="360">
                  <c:v>-1.11079E-7</c:v>
                </c:pt>
                <c:pt idx="361">
                  <c:v>-1.07696E-7</c:v>
                </c:pt>
                <c:pt idx="362">
                  <c:v>-1.10463E-7</c:v>
                </c:pt>
                <c:pt idx="363">
                  <c:v>-1.0645399999999999E-7</c:v>
                </c:pt>
                <c:pt idx="364">
                  <c:v>-1.06462E-7</c:v>
                </c:pt>
                <c:pt idx="365">
                  <c:v>-1.08487E-7</c:v>
                </c:pt>
                <c:pt idx="366">
                  <c:v>-1.02353E-7</c:v>
                </c:pt>
                <c:pt idx="367">
                  <c:v>-1.07346E-7</c:v>
                </c:pt>
                <c:pt idx="368">
                  <c:v>-1.0668699999999999E-7</c:v>
                </c:pt>
                <c:pt idx="369">
                  <c:v>-1.05312E-7</c:v>
                </c:pt>
                <c:pt idx="370">
                  <c:v>-1.0715399999999999E-7</c:v>
                </c:pt>
                <c:pt idx="371">
                  <c:v>-1.05629E-7</c:v>
                </c:pt>
                <c:pt idx="372">
                  <c:v>-1.05462E-7</c:v>
                </c:pt>
                <c:pt idx="373">
                  <c:v>-1.06154E-7</c:v>
                </c:pt>
                <c:pt idx="374">
                  <c:v>-1.05054E-7</c:v>
                </c:pt>
                <c:pt idx="375">
                  <c:v>-1.05804E-7</c:v>
                </c:pt>
                <c:pt idx="376">
                  <c:v>-1.06612E-7</c:v>
                </c:pt>
                <c:pt idx="377">
                  <c:v>-1.06379E-7</c:v>
                </c:pt>
                <c:pt idx="378">
                  <c:v>-1.07937E-7</c:v>
                </c:pt>
                <c:pt idx="379">
                  <c:v>-1.06504E-7</c:v>
                </c:pt>
                <c:pt idx="380">
                  <c:v>-1.07179E-7</c:v>
                </c:pt>
                <c:pt idx="381">
                  <c:v>-1.08837E-7</c:v>
                </c:pt>
                <c:pt idx="382">
                  <c:v>-1.05937E-7</c:v>
                </c:pt>
                <c:pt idx="383">
                  <c:v>-1.09004E-7</c:v>
                </c:pt>
                <c:pt idx="384">
                  <c:v>-1.09729E-7</c:v>
                </c:pt>
                <c:pt idx="385">
                  <c:v>-1.08112E-7</c:v>
                </c:pt>
                <c:pt idx="386">
                  <c:v>-1.1155399999999999E-7</c:v>
                </c:pt>
                <c:pt idx="387">
                  <c:v>-1.11363E-7</c:v>
                </c:pt>
                <c:pt idx="388">
                  <c:v>-1.11313E-7</c:v>
                </c:pt>
                <c:pt idx="389">
                  <c:v>-1.14205E-7</c:v>
                </c:pt>
                <c:pt idx="390">
                  <c:v>-1.12455E-7</c:v>
                </c:pt>
                <c:pt idx="391">
                  <c:v>-1.15097E-7</c:v>
                </c:pt>
                <c:pt idx="392">
                  <c:v>-1.12805E-7</c:v>
                </c:pt>
                <c:pt idx="393">
                  <c:v>-1.1533E-7</c:v>
                </c:pt>
                <c:pt idx="394">
                  <c:v>-1.15655E-7</c:v>
                </c:pt>
                <c:pt idx="395">
                  <c:v>-1.17689E-7</c:v>
                </c:pt>
                <c:pt idx="396">
                  <c:v>-1.19014E-7</c:v>
                </c:pt>
                <c:pt idx="397">
                  <c:v>-1.18514E-7</c:v>
                </c:pt>
                <c:pt idx="398">
                  <c:v>-1.1776399999999999E-7</c:v>
                </c:pt>
                <c:pt idx="399">
                  <c:v>-1.2050600000000001E-7</c:v>
                </c:pt>
                <c:pt idx="400">
                  <c:v>-1.1832200000000001E-7</c:v>
                </c:pt>
                <c:pt idx="401">
                  <c:v>-1.1933900000000001E-7</c:v>
                </c:pt>
                <c:pt idx="402">
                  <c:v>-1.2333899999999999E-7</c:v>
                </c:pt>
                <c:pt idx="403">
                  <c:v>-1.2263899999999999E-7</c:v>
                </c:pt>
                <c:pt idx="404">
                  <c:v>-1.19939E-7</c:v>
                </c:pt>
                <c:pt idx="405">
                  <c:v>-1.26148E-7</c:v>
                </c:pt>
                <c:pt idx="406">
                  <c:v>-1.2072199999999999E-7</c:v>
                </c:pt>
                <c:pt idx="407">
                  <c:v>-1.2630599999999999E-7</c:v>
                </c:pt>
                <c:pt idx="408">
                  <c:v>-1.2624E-7</c:v>
                </c:pt>
                <c:pt idx="409">
                  <c:v>-1.23606E-7</c:v>
                </c:pt>
                <c:pt idx="410">
                  <c:v>-1.2676500000000001E-7</c:v>
                </c:pt>
                <c:pt idx="411">
                  <c:v>-1.2878199999999999E-7</c:v>
                </c:pt>
                <c:pt idx="412">
                  <c:v>-1.3018199999999999E-7</c:v>
                </c:pt>
                <c:pt idx="413">
                  <c:v>-1.3018199999999999E-7</c:v>
                </c:pt>
                <c:pt idx="414">
                  <c:v>-1.3132399999999999E-7</c:v>
                </c:pt>
                <c:pt idx="415">
                  <c:v>-1.31607E-7</c:v>
                </c:pt>
                <c:pt idx="416">
                  <c:v>-1.29065E-7</c:v>
                </c:pt>
                <c:pt idx="417">
                  <c:v>-1.34108E-7</c:v>
                </c:pt>
                <c:pt idx="418">
                  <c:v>-1.32874E-7</c:v>
                </c:pt>
                <c:pt idx="419">
                  <c:v>-1.33874E-7</c:v>
                </c:pt>
                <c:pt idx="420">
                  <c:v>-1.35741E-7</c:v>
                </c:pt>
                <c:pt idx="421">
                  <c:v>-1.37491E-7</c:v>
                </c:pt>
                <c:pt idx="422">
                  <c:v>-1.37375E-7</c:v>
                </c:pt>
                <c:pt idx="423">
                  <c:v>-1.39475E-7</c:v>
                </c:pt>
                <c:pt idx="424">
                  <c:v>-1.3701599999999999E-7</c:v>
                </c:pt>
                <c:pt idx="425">
                  <c:v>-1.3652500000000001E-7</c:v>
                </c:pt>
                <c:pt idx="426">
                  <c:v>-1.3805E-7</c:v>
                </c:pt>
                <c:pt idx="427">
                  <c:v>-1.3878300000000001E-7</c:v>
                </c:pt>
                <c:pt idx="428">
                  <c:v>-1.41925E-7</c:v>
                </c:pt>
                <c:pt idx="429">
                  <c:v>-1.40342E-7</c:v>
                </c:pt>
                <c:pt idx="430">
                  <c:v>-1.4340900000000001E-7</c:v>
                </c:pt>
                <c:pt idx="431">
                  <c:v>-1.4480900000000001E-7</c:v>
                </c:pt>
                <c:pt idx="432">
                  <c:v>-1.4184999999999999E-7</c:v>
                </c:pt>
                <c:pt idx="433">
                  <c:v>-1.45201E-7</c:v>
                </c:pt>
                <c:pt idx="434">
                  <c:v>-1.45851E-7</c:v>
                </c:pt>
                <c:pt idx="435">
                  <c:v>-1.4604300000000001E-7</c:v>
                </c:pt>
                <c:pt idx="436">
                  <c:v>-1.4639300000000001E-7</c:v>
                </c:pt>
                <c:pt idx="437">
                  <c:v>-1.4812600000000001E-7</c:v>
                </c:pt>
                <c:pt idx="438">
                  <c:v>-1.46059E-7</c:v>
                </c:pt>
                <c:pt idx="439">
                  <c:v>-1.5095199999999999E-7</c:v>
                </c:pt>
                <c:pt idx="440">
                  <c:v>-1.51527E-7</c:v>
                </c:pt>
                <c:pt idx="441">
                  <c:v>-1.4875100000000001E-7</c:v>
                </c:pt>
                <c:pt idx="442">
                  <c:v>-1.5437700000000001E-7</c:v>
                </c:pt>
                <c:pt idx="443">
                  <c:v>-1.5233499999999999E-7</c:v>
                </c:pt>
                <c:pt idx="444">
                  <c:v>-1.53068E-7</c:v>
                </c:pt>
                <c:pt idx="445">
                  <c:v>-1.5508499999999999E-7</c:v>
                </c:pt>
                <c:pt idx="446">
                  <c:v>-1.5326000000000001E-7</c:v>
                </c:pt>
                <c:pt idx="447">
                  <c:v>-1.5454400000000001E-7</c:v>
                </c:pt>
                <c:pt idx="448">
                  <c:v>-1.5581099999999999E-7</c:v>
                </c:pt>
                <c:pt idx="449">
                  <c:v>-1.56027E-7</c:v>
                </c:pt>
                <c:pt idx="450">
                  <c:v>-1.5849399999999999E-7</c:v>
                </c:pt>
                <c:pt idx="451">
                  <c:v>-1.5473499999999999E-7</c:v>
                </c:pt>
                <c:pt idx="452">
                  <c:v>-1.5895300000000001E-7</c:v>
                </c:pt>
                <c:pt idx="453">
                  <c:v>-1.58061E-7</c:v>
                </c:pt>
                <c:pt idx="454">
                  <c:v>-1.5647700000000001E-7</c:v>
                </c:pt>
                <c:pt idx="455">
                  <c:v>-1.6061100000000001E-7</c:v>
                </c:pt>
                <c:pt idx="456">
                  <c:v>-1.5858599999999999E-7</c:v>
                </c:pt>
                <c:pt idx="457">
                  <c:v>-1.59503E-7</c:v>
                </c:pt>
                <c:pt idx="458">
                  <c:v>-1.6416999999999999E-7</c:v>
                </c:pt>
                <c:pt idx="459">
                  <c:v>-1.6379499999999999E-7</c:v>
                </c:pt>
                <c:pt idx="460">
                  <c:v>-1.6682000000000001E-7</c:v>
                </c:pt>
                <c:pt idx="461">
                  <c:v>-1.67095E-7</c:v>
                </c:pt>
                <c:pt idx="462">
                  <c:v>-1.6493699999999999E-7</c:v>
                </c:pt>
                <c:pt idx="463">
                  <c:v>-1.6680399999999999E-7</c:v>
                </c:pt>
                <c:pt idx="464">
                  <c:v>-1.6605400000000001E-7</c:v>
                </c:pt>
                <c:pt idx="465">
                  <c:v>-1.69454E-7</c:v>
                </c:pt>
                <c:pt idx="466">
                  <c:v>-1.6889600000000001E-7</c:v>
                </c:pt>
                <c:pt idx="467">
                  <c:v>-1.7053799999999999E-7</c:v>
                </c:pt>
                <c:pt idx="468">
                  <c:v>-1.7231299999999999E-7</c:v>
                </c:pt>
                <c:pt idx="469">
                  <c:v>-1.6867099999999999E-7</c:v>
                </c:pt>
                <c:pt idx="470">
                  <c:v>-1.71388E-7</c:v>
                </c:pt>
                <c:pt idx="471">
                  <c:v>-1.7292099999999999E-7</c:v>
                </c:pt>
                <c:pt idx="472">
                  <c:v>-1.7464599999999999E-7</c:v>
                </c:pt>
                <c:pt idx="473">
                  <c:v>-1.73446E-7</c:v>
                </c:pt>
                <c:pt idx="474">
                  <c:v>-1.7298799999999999E-7</c:v>
                </c:pt>
                <c:pt idx="475">
                  <c:v>-1.7533E-7</c:v>
                </c:pt>
                <c:pt idx="476">
                  <c:v>-1.75588E-7</c:v>
                </c:pt>
                <c:pt idx="477">
                  <c:v>-1.76222E-7</c:v>
                </c:pt>
                <c:pt idx="478">
                  <c:v>-1.7681300000000001E-7</c:v>
                </c:pt>
                <c:pt idx="479">
                  <c:v>-1.7914700000000001E-7</c:v>
                </c:pt>
                <c:pt idx="480">
                  <c:v>-1.7643E-7</c:v>
                </c:pt>
                <c:pt idx="481">
                  <c:v>-1.7898000000000001E-7</c:v>
                </c:pt>
                <c:pt idx="482">
                  <c:v>-1.80189E-7</c:v>
                </c:pt>
                <c:pt idx="483">
                  <c:v>-1.79814E-7</c:v>
                </c:pt>
                <c:pt idx="484">
                  <c:v>-1.83298E-7</c:v>
                </c:pt>
                <c:pt idx="485">
                  <c:v>-1.8255600000000001E-7</c:v>
                </c:pt>
                <c:pt idx="486">
                  <c:v>-1.8272299999999999E-7</c:v>
                </c:pt>
                <c:pt idx="487">
                  <c:v>-1.8188100000000001E-7</c:v>
                </c:pt>
                <c:pt idx="488">
                  <c:v>-1.8233099999999999E-7</c:v>
                </c:pt>
                <c:pt idx="489">
                  <c:v>-1.8612300000000001E-7</c:v>
                </c:pt>
                <c:pt idx="490">
                  <c:v>-1.8557299999999999E-7</c:v>
                </c:pt>
                <c:pt idx="491">
                  <c:v>-1.84673E-7</c:v>
                </c:pt>
                <c:pt idx="492">
                  <c:v>-1.84764E-7</c:v>
                </c:pt>
                <c:pt idx="493">
                  <c:v>-1.8678100000000001E-7</c:v>
                </c:pt>
                <c:pt idx="494">
                  <c:v>-1.87798E-7</c:v>
                </c:pt>
                <c:pt idx="495">
                  <c:v>-1.8591500000000001E-7</c:v>
                </c:pt>
                <c:pt idx="496">
                  <c:v>-1.8774799999999999E-7</c:v>
                </c:pt>
                <c:pt idx="497">
                  <c:v>-1.88807E-7</c:v>
                </c:pt>
                <c:pt idx="498">
                  <c:v>-1.87215E-7</c:v>
                </c:pt>
                <c:pt idx="499">
                  <c:v>-1.9075699999999999E-7</c:v>
                </c:pt>
                <c:pt idx="500">
                  <c:v>-1.9291600000000001E-7</c:v>
                </c:pt>
                <c:pt idx="501">
                  <c:v>-1.8999900000000001E-7</c:v>
                </c:pt>
                <c:pt idx="502">
                  <c:v>-1.9034900000000001E-7</c:v>
                </c:pt>
                <c:pt idx="503">
                  <c:v>-1.92982E-7</c:v>
                </c:pt>
                <c:pt idx="504">
                  <c:v>-1.9104900000000001E-7</c:v>
                </c:pt>
                <c:pt idx="505">
                  <c:v>-1.9791600000000001E-7</c:v>
                </c:pt>
                <c:pt idx="506">
                  <c:v>-1.9289900000000001E-7</c:v>
                </c:pt>
                <c:pt idx="507">
                  <c:v>-1.9651600000000001E-7</c:v>
                </c:pt>
                <c:pt idx="508">
                  <c:v>-1.9474100000000001E-7</c:v>
                </c:pt>
                <c:pt idx="509">
                  <c:v>-1.9544100000000001E-7</c:v>
                </c:pt>
                <c:pt idx="510">
                  <c:v>-1.96041E-7</c:v>
                </c:pt>
                <c:pt idx="511">
                  <c:v>-1.97116E-7</c:v>
                </c:pt>
                <c:pt idx="512">
                  <c:v>-1.9754999999999999E-7</c:v>
                </c:pt>
                <c:pt idx="513">
                  <c:v>-1.99308E-7</c:v>
                </c:pt>
                <c:pt idx="514">
                  <c:v>-1.9824999999999999E-7</c:v>
                </c:pt>
                <c:pt idx="515">
                  <c:v>-2.0051699999999999E-7</c:v>
                </c:pt>
                <c:pt idx="516">
                  <c:v>-1.9969999999999999E-7</c:v>
                </c:pt>
                <c:pt idx="517">
                  <c:v>-2.0281700000000001E-7</c:v>
                </c:pt>
                <c:pt idx="518">
                  <c:v>-2.044E-7</c:v>
                </c:pt>
                <c:pt idx="519">
                  <c:v>-2.0378399999999999E-7</c:v>
                </c:pt>
                <c:pt idx="520">
                  <c:v>-2.03367E-7</c:v>
                </c:pt>
                <c:pt idx="521">
                  <c:v>-2.0518399999999999E-7</c:v>
                </c:pt>
                <c:pt idx="522">
                  <c:v>-2.0480100000000001E-7</c:v>
                </c:pt>
                <c:pt idx="523">
                  <c:v>-2.06684E-7</c:v>
                </c:pt>
                <c:pt idx="524">
                  <c:v>-2.0749299999999999E-7</c:v>
                </c:pt>
                <c:pt idx="525">
                  <c:v>-2.0751799999999999E-7</c:v>
                </c:pt>
                <c:pt idx="526">
                  <c:v>-2.1232699999999999E-7</c:v>
                </c:pt>
                <c:pt idx="527">
                  <c:v>-2.0935100000000001E-7</c:v>
                </c:pt>
                <c:pt idx="528">
                  <c:v>-2.0882599999999999E-7</c:v>
                </c:pt>
                <c:pt idx="529">
                  <c:v>-2.12027E-7</c:v>
                </c:pt>
                <c:pt idx="530">
                  <c:v>-2.1285999999999999E-7</c:v>
                </c:pt>
                <c:pt idx="531">
                  <c:v>-2.1218499999999999E-7</c:v>
                </c:pt>
                <c:pt idx="532">
                  <c:v>-2.1241000000000001E-7</c:v>
                </c:pt>
                <c:pt idx="533">
                  <c:v>-2.14343E-7</c:v>
                </c:pt>
                <c:pt idx="534">
                  <c:v>-2.16819E-7</c:v>
                </c:pt>
                <c:pt idx="535">
                  <c:v>-2.1439300000000001E-7</c:v>
                </c:pt>
                <c:pt idx="536">
                  <c:v>-2.17327E-7</c:v>
                </c:pt>
                <c:pt idx="537">
                  <c:v>-2.14827E-7</c:v>
                </c:pt>
                <c:pt idx="538">
                  <c:v>-2.1710200000000001E-7</c:v>
                </c:pt>
                <c:pt idx="539">
                  <c:v>-2.1906100000000001E-7</c:v>
                </c:pt>
                <c:pt idx="540">
                  <c:v>-2.19177E-7</c:v>
                </c:pt>
                <c:pt idx="541">
                  <c:v>-2.2021100000000001E-7</c:v>
                </c:pt>
                <c:pt idx="542">
                  <c:v>-2.20553E-7</c:v>
                </c:pt>
                <c:pt idx="543">
                  <c:v>-2.18519E-7</c:v>
                </c:pt>
                <c:pt idx="544">
                  <c:v>-2.24587E-7</c:v>
                </c:pt>
                <c:pt idx="545">
                  <c:v>-2.21553E-7</c:v>
                </c:pt>
                <c:pt idx="546">
                  <c:v>-2.2252799999999999E-7</c:v>
                </c:pt>
                <c:pt idx="547">
                  <c:v>-2.25962E-7</c:v>
                </c:pt>
                <c:pt idx="548">
                  <c:v>-2.2465299999999999E-7</c:v>
                </c:pt>
                <c:pt idx="549">
                  <c:v>-2.28795E-7</c:v>
                </c:pt>
                <c:pt idx="550">
                  <c:v>-2.2724499999999999E-7</c:v>
                </c:pt>
                <c:pt idx="551">
                  <c:v>-2.2914600000000001E-7</c:v>
                </c:pt>
                <c:pt idx="552">
                  <c:v>-2.2880399999999999E-7</c:v>
                </c:pt>
                <c:pt idx="553">
                  <c:v>-2.30354E-7</c:v>
                </c:pt>
                <c:pt idx="554">
                  <c:v>-2.3255400000000001E-7</c:v>
                </c:pt>
                <c:pt idx="555">
                  <c:v>-2.3076200000000001E-7</c:v>
                </c:pt>
                <c:pt idx="556">
                  <c:v>-2.3267100000000001E-7</c:v>
                </c:pt>
                <c:pt idx="557">
                  <c:v>-2.3489599999999999E-7</c:v>
                </c:pt>
                <c:pt idx="558">
                  <c:v>-2.33179E-7</c:v>
                </c:pt>
                <c:pt idx="559">
                  <c:v>-2.3906399999999998E-7</c:v>
                </c:pt>
                <c:pt idx="560">
                  <c:v>-2.3505500000000001E-7</c:v>
                </c:pt>
                <c:pt idx="561">
                  <c:v>-2.37355E-7</c:v>
                </c:pt>
                <c:pt idx="562">
                  <c:v>-2.4013000000000002E-7</c:v>
                </c:pt>
                <c:pt idx="563">
                  <c:v>-2.39997E-7</c:v>
                </c:pt>
                <c:pt idx="564">
                  <c:v>-2.4163900000000001E-7</c:v>
                </c:pt>
                <c:pt idx="565">
                  <c:v>-2.4191399999999998E-7</c:v>
                </c:pt>
                <c:pt idx="566">
                  <c:v>-2.4326399999999997E-7</c:v>
                </c:pt>
                <c:pt idx="567">
                  <c:v>-2.4624000000000001E-7</c:v>
                </c:pt>
                <c:pt idx="568">
                  <c:v>-2.4696500000000001E-7</c:v>
                </c:pt>
                <c:pt idx="569">
                  <c:v>-2.4579799999999999E-7</c:v>
                </c:pt>
                <c:pt idx="570">
                  <c:v>-2.4629800000000003E-7</c:v>
                </c:pt>
                <c:pt idx="571">
                  <c:v>-2.48073E-7</c:v>
                </c:pt>
                <c:pt idx="572">
                  <c:v>-2.5139900000000001E-7</c:v>
                </c:pt>
                <c:pt idx="573">
                  <c:v>-2.4929799999999999E-7</c:v>
                </c:pt>
                <c:pt idx="574">
                  <c:v>-2.5415700000000002E-7</c:v>
                </c:pt>
                <c:pt idx="575">
                  <c:v>-2.5296499999999999E-7</c:v>
                </c:pt>
                <c:pt idx="576">
                  <c:v>-2.5450699999999999E-7</c:v>
                </c:pt>
                <c:pt idx="577">
                  <c:v>-2.5702400000000001E-7</c:v>
                </c:pt>
                <c:pt idx="578">
                  <c:v>-2.5550700000000001E-7</c:v>
                </c:pt>
                <c:pt idx="579">
                  <c:v>-2.5466599999999999E-7</c:v>
                </c:pt>
                <c:pt idx="580">
                  <c:v>-2.5748299999999998E-7</c:v>
                </c:pt>
                <c:pt idx="581">
                  <c:v>-2.6050799999999999E-7</c:v>
                </c:pt>
                <c:pt idx="582">
                  <c:v>-2.6031599999999999E-7</c:v>
                </c:pt>
                <c:pt idx="583">
                  <c:v>-2.6136699999999999E-7</c:v>
                </c:pt>
                <c:pt idx="584">
                  <c:v>-2.6242500000000002E-7</c:v>
                </c:pt>
                <c:pt idx="585">
                  <c:v>-2.6181700000000002E-7</c:v>
                </c:pt>
                <c:pt idx="586">
                  <c:v>-2.6626699999999998E-7</c:v>
                </c:pt>
                <c:pt idx="587">
                  <c:v>-2.6890900000000002E-7</c:v>
                </c:pt>
                <c:pt idx="588">
                  <c:v>-2.6388400000000001E-7</c:v>
                </c:pt>
                <c:pt idx="589">
                  <c:v>-2.6692600000000002E-7</c:v>
                </c:pt>
                <c:pt idx="590">
                  <c:v>-2.7225999999999998E-7</c:v>
                </c:pt>
                <c:pt idx="591">
                  <c:v>-2.6996800000000003E-7</c:v>
                </c:pt>
                <c:pt idx="592">
                  <c:v>-2.7500200000000002E-7</c:v>
                </c:pt>
                <c:pt idx="593">
                  <c:v>-2.75243E-7</c:v>
                </c:pt>
                <c:pt idx="594">
                  <c:v>-2.7509299999999999E-7</c:v>
                </c:pt>
                <c:pt idx="595">
                  <c:v>-2.7838599999999999E-7</c:v>
                </c:pt>
                <c:pt idx="596">
                  <c:v>-2.7458499999999999E-7</c:v>
                </c:pt>
                <c:pt idx="597">
                  <c:v>-2.8176899999999999E-7</c:v>
                </c:pt>
                <c:pt idx="598">
                  <c:v>-2.79027E-7</c:v>
                </c:pt>
                <c:pt idx="599">
                  <c:v>-2.8279499999999999E-7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0-4BF3-4444-92A1-1D33BB34F793}"/>
            </c:ext>
          </c:extLst>
        </c:ser>
        <c:ser>
          <c:idx val="1"/>
          <c:order val="1"/>
          <c:tx>
            <c:strRef>
              <c:f>'[180613 CAT AA in NaOH GCE Mod NiO2 (1).xlsx]ARG'!$C$1</c:f>
              <c:strCache>
                <c:ptCount val="1"/>
                <c:pt idx="0">
                  <c:v>200 µM</c:v>
                </c:pt>
              </c:strCache>
            </c:strRef>
          </c:tx>
          <c:spPr>
            <a:ln w="19050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xVal>
            <c:numRef>
              <c:f>'[180613 CAT AA in NaOH GCE Mod NiO2 (1).xlsx]ARG'!$A$2:$A$602</c:f>
              <c:numCache>
                <c:formatCode>0.00E+00</c:formatCode>
                <c:ptCount val="601"/>
                <c:pt idx="0">
                  <c:v>3.09611E-4</c:v>
                </c:pt>
                <c:pt idx="1">
                  <c:v>2.31504E-3</c:v>
                </c:pt>
                <c:pt idx="2">
                  <c:v>4.3329500000000003E-3</c:v>
                </c:pt>
                <c:pt idx="3">
                  <c:v>6.3387900000000004E-3</c:v>
                </c:pt>
                <c:pt idx="4">
                  <c:v>8.3421199999999997E-3</c:v>
                </c:pt>
                <c:pt idx="5">
                  <c:v>1.0312099999999999E-2</c:v>
                </c:pt>
                <c:pt idx="6">
                  <c:v>1.23109E-2</c:v>
                </c:pt>
                <c:pt idx="7">
                  <c:v>1.43313E-2</c:v>
                </c:pt>
                <c:pt idx="8">
                  <c:v>1.63663E-2</c:v>
                </c:pt>
                <c:pt idx="9">
                  <c:v>1.83188E-2</c:v>
                </c:pt>
                <c:pt idx="10">
                  <c:v>2.0369999999999999E-2</c:v>
                </c:pt>
                <c:pt idx="11">
                  <c:v>2.23684E-2</c:v>
                </c:pt>
                <c:pt idx="12">
                  <c:v>2.4353799999999998E-2</c:v>
                </c:pt>
                <c:pt idx="13">
                  <c:v>2.6342999999999998E-2</c:v>
                </c:pt>
                <c:pt idx="14">
                  <c:v>2.8379600000000001E-2</c:v>
                </c:pt>
                <c:pt idx="15">
                  <c:v>3.0364200000000001E-2</c:v>
                </c:pt>
                <c:pt idx="16">
                  <c:v>3.2363400000000001E-2</c:v>
                </c:pt>
                <c:pt idx="17">
                  <c:v>3.4349200000000003E-2</c:v>
                </c:pt>
                <c:pt idx="18">
                  <c:v>3.6343399999999998E-2</c:v>
                </c:pt>
                <c:pt idx="19">
                  <c:v>3.8343799999999997E-2</c:v>
                </c:pt>
                <c:pt idx="20">
                  <c:v>4.0400899999999997E-2</c:v>
                </c:pt>
                <c:pt idx="21">
                  <c:v>4.2364199999999998E-2</c:v>
                </c:pt>
                <c:pt idx="22">
                  <c:v>4.4363E-2</c:v>
                </c:pt>
                <c:pt idx="23">
                  <c:v>4.6345900000000002E-2</c:v>
                </c:pt>
                <c:pt idx="24">
                  <c:v>4.8367500000000001E-2</c:v>
                </c:pt>
                <c:pt idx="25">
                  <c:v>5.0326299999999997E-2</c:v>
                </c:pt>
                <c:pt idx="26">
                  <c:v>5.2338000000000003E-2</c:v>
                </c:pt>
                <c:pt idx="27">
                  <c:v>5.4377099999999998E-2</c:v>
                </c:pt>
                <c:pt idx="28">
                  <c:v>5.6339599999999997E-2</c:v>
                </c:pt>
                <c:pt idx="29">
                  <c:v>5.83288E-2</c:v>
                </c:pt>
                <c:pt idx="30">
                  <c:v>6.0334600000000002E-2</c:v>
                </c:pt>
                <c:pt idx="31">
                  <c:v>6.2325499999999999E-2</c:v>
                </c:pt>
                <c:pt idx="32">
                  <c:v>6.4394999999999994E-2</c:v>
                </c:pt>
                <c:pt idx="33">
                  <c:v>6.6322099999999995E-2</c:v>
                </c:pt>
                <c:pt idx="34">
                  <c:v>6.8356700000000006E-2</c:v>
                </c:pt>
                <c:pt idx="35">
                  <c:v>7.03434E-2</c:v>
                </c:pt>
                <c:pt idx="36">
                  <c:v>7.2357500000000005E-2</c:v>
                </c:pt>
                <c:pt idx="37">
                  <c:v>7.4328400000000003E-2</c:v>
                </c:pt>
                <c:pt idx="38">
                  <c:v>7.63234E-2</c:v>
                </c:pt>
                <c:pt idx="39">
                  <c:v>7.8347100000000003E-2</c:v>
                </c:pt>
                <c:pt idx="40">
                  <c:v>8.0370499999999997E-2</c:v>
                </c:pt>
                <c:pt idx="41">
                  <c:v>8.2323800000000003E-2</c:v>
                </c:pt>
                <c:pt idx="42">
                  <c:v>8.4327100000000002E-2</c:v>
                </c:pt>
                <c:pt idx="43">
                  <c:v>8.6347099999999996E-2</c:v>
                </c:pt>
                <c:pt idx="44">
                  <c:v>8.8324600000000003E-2</c:v>
                </c:pt>
                <c:pt idx="45">
                  <c:v>9.0332999999999997E-2</c:v>
                </c:pt>
                <c:pt idx="46">
                  <c:v>9.2335500000000001E-2</c:v>
                </c:pt>
                <c:pt idx="47">
                  <c:v>9.4315899999999994E-2</c:v>
                </c:pt>
                <c:pt idx="48">
                  <c:v>9.6348000000000003E-2</c:v>
                </c:pt>
                <c:pt idx="49">
                  <c:v>9.8312099999999999E-2</c:v>
                </c:pt>
                <c:pt idx="50">
                  <c:v>0.100325</c:v>
                </c:pt>
                <c:pt idx="51">
                  <c:v>0.10236099999999999</c:v>
                </c:pt>
                <c:pt idx="52">
                  <c:v>0.10435</c:v>
                </c:pt>
                <c:pt idx="53">
                  <c:v>0.106333</c:v>
                </c:pt>
                <c:pt idx="54">
                  <c:v>0.108309</c:v>
                </c:pt>
                <c:pt idx="55">
                  <c:v>0.11033</c:v>
                </c:pt>
                <c:pt idx="56">
                  <c:v>0.112328</c:v>
                </c:pt>
                <c:pt idx="57">
                  <c:v>0.114299</c:v>
                </c:pt>
                <c:pt idx="58">
                  <c:v>0.11632000000000001</c:v>
                </c:pt>
                <c:pt idx="59">
                  <c:v>0.11831800000000001</c:v>
                </c:pt>
                <c:pt idx="60">
                  <c:v>0.12033000000000001</c:v>
                </c:pt>
                <c:pt idx="61">
                  <c:v>0.122337</c:v>
                </c:pt>
                <c:pt idx="62">
                  <c:v>0.124322</c:v>
                </c:pt>
                <c:pt idx="63">
                  <c:v>0.12634400000000001</c:v>
                </c:pt>
                <c:pt idx="64">
                  <c:v>0.12834999999999999</c:v>
                </c:pt>
                <c:pt idx="65">
                  <c:v>0.13031999999999999</c:v>
                </c:pt>
                <c:pt idx="66">
                  <c:v>0.13232099999999999</c:v>
                </c:pt>
                <c:pt idx="67">
                  <c:v>0.13434099999999999</c:v>
                </c:pt>
                <c:pt idx="68">
                  <c:v>0.13633200000000001</c:v>
                </c:pt>
                <c:pt idx="69">
                  <c:v>0.13831299999999999</c:v>
                </c:pt>
                <c:pt idx="70">
                  <c:v>0.14030999999999999</c:v>
                </c:pt>
                <c:pt idx="71">
                  <c:v>0.14232500000000001</c:v>
                </c:pt>
                <c:pt idx="72">
                  <c:v>0.144348</c:v>
                </c:pt>
                <c:pt idx="73">
                  <c:v>0.14632200000000001</c:v>
                </c:pt>
                <c:pt idx="74">
                  <c:v>0.148311</c:v>
                </c:pt>
                <c:pt idx="75">
                  <c:v>0.15033299999999999</c:v>
                </c:pt>
                <c:pt idx="76">
                  <c:v>0.15232299999999999</c:v>
                </c:pt>
                <c:pt idx="77">
                  <c:v>0.15431400000000001</c:v>
                </c:pt>
                <c:pt idx="78">
                  <c:v>0.15631</c:v>
                </c:pt>
                <c:pt idx="79">
                  <c:v>0.15831500000000001</c:v>
                </c:pt>
                <c:pt idx="80">
                  <c:v>0.16031200000000001</c:v>
                </c:pt>
                <c:pt idx="81">
                  <c:v>0.16229399999999999</c:v>
                </c:pt>
                <c:pt idx="82">
                  <c:v>0.16428000000000001</c:v>
                </c:pt>
                <c:pt idx="83">
                  <c:v>0.16628299999999999</c:v>
                </c:pt>
                <c:pt idx="84">
                  <c:v>0.168325</c:v>
                </c:pt>
                <c:pt idx="85">
                  <c:v>0.17028599999999999</c:v>
                </c:pt>
                <c:pt idx="86">
                  <c:v>0.17227999999999999</c:v>
                </c:pt>
                <c:pt idx="87">
                  <c:v>0.174317</c:v>
                </c:pt>
                <c:pt idx="88">
                  <c:v>0.17632999999999999</c:v>
                </c:pt>
                <c:pt idx="89">
                  <c:v>0.178281</c:v>
                </c:pt>
                <c:pt idx="90">
                  <c:v>0.18029999999999999</c:v>
                </c:pt>
                <c:pt idx="91">
                  <c:v>0.18234400000000001</c:v>
                </c:pt>
                <c:pt idx="92">
                  <c:v>0.18431800000000001</c:v>
                </c:pt>
                <c:pt idx="93">
                  <c:v>0.18632499999999999</c:v>
                </c:pt>
                <c:pt idx="94">
                  <c:v>0.18828300000000001</c:v>
                </c:pt>
                <c:pt idx="95">
                  <c:v>0.19028100000000001</c:v>
                </c:pt>
                <c:pt idx="96">
                  <c:v>0.192353</c:v>
                </c:pt>
                <c:pt idx="97">
                  <c:v>0.194298</c:v>
                </c:pt>
                <c:pt idx="98">
                  <c:v>0.196271</c:v>
                </c:pt>
                <c:pt idx="99">
                  <c:v>0.198323</c:v>
                </c:pt>
                <c:pt idx="100">
                  <c:v>0.20032</c:v>
                </c:pt>
                <c:pt idx="101">
                  <c:v>0.20230300000000001</c:v>
                </c:pt>
                <c:pt idx="102">
                  <c:v>0.20427500000000001</c:v>
                </c:pt>
                <c:pt idx="103">
                  <c:v>0.206342</c:v>
                </c:pt>
                <c:pt idx="104">
                  <c:v>0.20835799999999999</c:v>
                </c:pt>
                <c:pt idx="105">
                  <c:v>0.21030299999999999</c:v>
                </c:pt>
                <c:pt idx="106">
                  <c:v>0.212315</c:v>
                </c:pt>
                <c:pt idx="107">
                  <c:v>0.21432699999999999</c:v>
                </c:pt>
                <c:pt idx="108">
                  <c:v>0.21631300000000001</c:v>
                </c:pt>
                <c:pt idx="109">
                  <c:v>0.21834400000000001</c:v>
                </c:pt>
                <c:pt idx="110">
                  <c:v>0.220301</c:v>
                </c:pt>
                <c:pt idx="111">
                  <c:v>0.22234799999999999</c:v>
                </c:pt>
                <c:pt idx="112">
                  <c:v>0.22436700000000001</c:v>
                </c:pt>
                <c:pt idx="113">
                  <c:v>0.22631499999999999</c:v>
                </c:pt>
                <c:pt idx="114">
                  <c:v>0.22831899999999999</c:v>
                </c:pt>
                <c:pt idx="115">
                  <c:v>0.23033699999999999</c:v>
                </c:pt>
                <c:pt idx="116">
                  <c:v>0.232379</c:v>
                </c:pt>
                <c:pt idx="117">
                  <c:v>0.234343</c:v>
                </c:pt>
                <c:pt idx="118">
                  <c:v>0.23632</c:v>
                </c:pt>
                <c:pt idx="119">
                  <c:v>0.23832200000000001</c:v>
                </c:pt>
                <c:pt idx="120">
                  <c:v>0.24032999999999999</c:v>
                </c:pt>
                <c:pt idx="121">
                  <c:v>0.242309</c:v>
                </c:pt>
                <c:pt idx="122">
                  <c:v>0.244315</c:v>
                </c:pt>
                <c:pt idx="123">
                  <c:v>0.24631</c:v>
                </c:pt>
                <c:pt idx="124">
                  <c:v>0.24832499999999999</c:v>
                </c:pt>
                <c:pt idx="125">
                  <c:v>0.25032599999999999</c:v>
                </c:pt>
                <c:pt idx="126">
                  <c:v>0.25233800000000001</c:v>
                </c:pt>
                <c:pt idx="127">
                  <c:v>0.25431799999999999</c:v>
                </c:pt>
                <c:pt idx="128">
                  <c:v>0.25632700000000003</c:v>
                </c:pt>
                <c:pt idx="129">
                  <c:v>0.258297</c:v>
                </c:pt>
                <c:pt idx="130">
                  <c:v>0.26028299999999999</c:v>
                </c:pt>
                <c:pt idx="131">
                  <c:v>0.26231900000000002</c:v>
                </c:pt>
                <c:pt idx="132">
                  <c:v>0.26430100000000001</c:v>
                </c:pt>
                <c:pt idx="133">
                  <c:v>0.26629199999999997</c:v>
                </c:pt>
                <c:pt idx="134">
                  <c:v>0.26827699999999999</c:v>
                </c:pt>
                <c:pt idx="135">
                  <c:v>0.27030199999999999</c:v>
                </c:pt>
                <c:pt idx="136">
                  <c:v>0.27230100000000002</c:v>
                </c:pt>
                <c:pt idx="137">
                  <c:v>0.27429999999999999</c:v>
                </c:pt>
                <c:pt idx="138">
                  <c:v>0.27627200000000002</c:v>
                </c:pt>
                <c:pt idx="139">
                  <c:v>0.27831800000000001</c:v>
                </c:pt>
                <c:pt idx="140">
                  <c:v>0.280302</c:v>
                </c:pt>
                <c:pt idx="141">
                  <c:v>0.282306</c:v>
                </c:pt>
                <c:pt idx="142">
                  <c:v>0.284302</c:v>
                </c:pt>
                <c:pt idx="143">
                  <c:v>0.28630499999999998</c:v>
                </c:pt>
                <c:pt idx="144">
                  <c:v>0.28831099999999998</c:v>
                </c:pt>
                <c:pt idx="145">
                  <c:v>0.29028999999999999</c:v>
                </c:pt>
                <c:pt idx="146">
                  <c:v>0.292263</c:v>
                </c:pt>
                <c:pt idx="147">
                  <c:v>0.29428199999999999</c:v>
                </c:pt>
                <c:pt idx="148">
                  <c:v>0.29631200000000002</c:v>
                </c:pt>
                <c:pt idx="149">
                  <c:v>0.29827500000000001</c:v>
                </c:pt>
                <c:pt idx="150">
                  <c:v>0.30024600000000001</c:v>
                </c:pt>
                <c:pt idx="151">
                  <c:v>0.30229800000000001</c:v>
                </c:pt>
                <c:pt idx="152">
                  <c:v>0.30431000000000002</c:v>
                </c:pt>
                <c:pt idx="153">
                  <c:v>0.306288</c:v>
                </c:pt>
                <c:pt idx="154">
                  <c:v>0.30826399999999998</c:v>
                </c:pt>
                <c:pt idx="155">
                  <c:v>0.310303</c:v>
                </c:pt>
                <c:pt idx="156">
                  <c:v>0.31229499999999999</c:v>
                </c:pt>
                <c:pt idx="157">
                  <c:v>0.31428</c:v>
                </c:pt>
                <c:pt idx="158">
                  <c:v>0.31626599999999999</c:v>
                </c:pt>
                <c:pt idx="159">
                  <c:v>0.31826700000000002</c:v>
                </c:pt>
                <c:pt idx="160">
                  <c:v>0.32031399999999999</c:v>
                </c:pt>
                <c:pt idx="161">
                  <c:v>0.32229200000000002</c:v>
                </c:pt>
                <c:pt idx="162">
                  <c:v>0.32424799999999998</c:v>
                </c:pt>
                <c:pt idx="163">
                  <c:v>0.32629000000000002</c:v>
                </c:pt>
                <c:pt idx="164">
                  <c:v>0.32829599999999998</c:v>
                </c:pt>
                <c:pt idx="165">
                  <c:v>0.33028999999999997</c:v>
                </c:pt>
                <c:pt idx="166">
                  <c:v>0.33224599999999999</c:v>
                </c:pt>
                <c:pt idx="167">
                  <c:v>0.33429300000000001</c:v>
                </c:pt>
                <c:pt idx="168">
                  <c:v>0.33629900000000001</c:v>
                </c:pt>
                <c:pt idx="169">
                  <c:v>0.33825899999999998</c:v>
                </c:pt>
                <c:pt idx="170">
                  <c:v>0.34024700000000002</c:v>
                </c:pt>
                <c:pt idx="171">
                  <c:v>0.342281</c:v>
                </c:pt>
                <c:pt idx="172">
                  <c:v>0.34426000000000001</c:v>
                </c:pt>
                <c:pt idx="173">
                  <c:v>0.34629199999999999</c:v>
                </c:pt>
                <c:pt idx="174">
                  <c:v>0.34823700000000002</c:v>
                </c:pt>
                <c:pt idx="175">
                  <c:v>0.35027599999999998</c:v>
                </c:pt>
                <c:pt idx="176">
                  <c:v>0.35229500000000002</c:v>
                </c:pt>
                <c:pt idx="177">
                  <c:v>0.35426999999999997</c:v>
                </c:pt>
                <c:pt idx="178">
                  <c:v>0.35624499999999998</c:v>
                </c:pt>
                <c:pt idx="179">
                  <c:v>0.35828500000000002</c:v>
                </c:pt>
                <c:pt idx="180">
                  <c:v>0.36027999999999999</c:v>
                </c:pt>
                <c:pt idx="181">
                  <c:v>0.36225600000000002</c:v>
                </c:pt>
                <c:pt idx="182">
                  <c:v>0.36423899999999998</c:v>
                </c:pt>
                <c:pt idx="183">
                  <c:v>0.36625000000000002</c:v>
                </c:pt>
                <c:pt idx="184">
                  <c:v>0.36824499999999999</c:v>
                </c:pt>
                <c:pt idx="185">
                  <c:v>0.37023099999999998</c:v>
                </c:pt>
                <c:pt idx="186">
                  <c:v>0.372201</c:v>
                </c:pt>
                <c:pt idx="187">
                  <c:v>0.37426900000000002</c:v>
                </c:pt>
                <c:pt idx="188">
                  <c:v>0.37625399999999998</c:v>
                </c:pt>
                <c:pt idx="189">
                  <c:v>0.37826799999999999</c:v>
                </c:pt>
                <c:pt idx="190">
                  <c:v>0.38021500000000003</c:v>
                </c:pt>
                <c:pt idx="191">
                  <c:v>0.38225999999999999</c:v>
                </c:pt>
                <c:pt idx="192">
                  <c:v>0.38426199999999999</c:v>
                </c:pt>
                <c:pt idx="193">
                  <c:v>0.386237</c:v>
                </c:pt>
                <c:pt idx="194">
                  <c:v>0.38822400000000001</c:v>
                </c:pt>
                <c:pt idx="195">
                  <c:v>0.39025700000000002</c:v>
                </c:pt>
                <c:pt idx="196">
                  <c:v>0.39224999999999999</c:v>
                </c:pt>
                <c:pt idx="197">
                  <c:v>0.39424100000000001</c:v>
                </c:pt>
                <c:pt idx="198">
                  <c:v>0.39622000000000002</c:v>
                </c:pt>
                <c:pt idx="199">
                  <c:v>0.39826800000000001</c:v>
                </c:pt>
                <c:pt idx="200">
                  <c:v>0.400258</c:v>
                </c:pt>
                <c:pt idx="201">
                  <c:v>0.402258</c:v>
                </c:pt>
                <c:pt idx="202">
                  <c:v>0.40422400000000003</c:v>
                </c:pt>
                <c:pt idx="203">
                  <c:v>0.406246</c:v>
                </c:pt>
                <c:pt idx="204">
                  <c:v>0.408248</c:v>
                </c:pt>
                <c:pt idx="205">
                  <c:v>0.41021800000000003</c:v>
                </c:pt>
                <c:pt idx="206">
                  <c:v>0.41215800000000002</c:v>
                </c:pt>
                <c:pt idx="207">
                  <c:v>0.41420800000000002</c:v>
                </c:pt>
                <c:pt idx="208">
                  <c:v>0.41620000000000001</c:v>
                </c:pt>
                <c:pt idx="209">
                  <c:v>0.41819899999999999</c:v>
                </c:pt>
                <c:pt idx="210">
                  <c:v>0.420178</c:v>
                </c:pt>
                <c:pt idx="211">
                  <c:v>0.422184</c:v>
                </c:pt>
                <c:pt idx="212">
                  <c:v>0.42418</c:v>
                </c:pt>
                <c:pt idx="213">
                  <c:v>0.42624600000000001</c:v>
                </c:pt>
                <c:pt idx="214">
                  <c:v>0.42815799999999998</c:v>
                </c:pt>
                <c:pt idx="215">
                  <c:v>0.430232</c:v>
                </c:pt>
                <c:pt idx="216">
                  <c:v>0.43223600000000001</c:v>
                </c:pt>
                <c:pt idx="217">
                  <c:v>0.43420300000000001</c:v>
                </c:pt>
                <c:pt idx="218">
                  <c:v>0.43615799999999999</c:v>
                </c:pt>
                <c:pt idx="219">
                  <c:v>0.43820300000000001</c:v>
                </c:pt>
                <c:pt idx="220">
                  <c:v>0.44021300000000002</c:v>
                </c:pt>
                <c:pt idx="221">
                  <c:v>0.44220799999999999</c:v>
                </c:pt>
                <c:pt idx="222">
                  <c:v>0.44416800000000001</c:v>
                </c:pt>
                <c:pt idx="223">
                  <c:v>0.44619700000000001</c:v>
                </c:pt>
                <c:pt idx="224">
                  <c:v>0.44823800000000003</c:v>
                </c:pt>
                <c:pt idx="225">
                  <c:v>0.45023400000000002</c:v>
                </c:pt>
                <c:pt idx="226">
                  <c:v>0.45218799999999998</c:v>
                </c:pt>
                <c:pt idx="227">
                  <c:v>0.45421299999999998</c:v>
                </c:pt>
                <c:pt idx="228">
                  <c:v>0.45621200000000001</c:v>
                </c:pt>
                <c:pt idx="229">
                  <c:v>0.45821499999999998</c:v>
                </c:pt>
                <c:pt idx="230">
                  <c:v>0.46014100000000002</c:v>
                </c:pt>
                <c:pt idx="231">
                  <c:v>0.46221400000000001</c:v>
                </c:pt>
                <c:pt idx="232">
                  <c:v>0.46420899999999998</c:v>
                </c:pt>
                <c:pt idx="233">
                  <c:v>0.46617900000000001</c:v>
                </c:pt>
                <c:pt idx="234">
                  <c:v>0.46816000000000002</c:v>
                </c:pt>
                <c:pt idx="235">
                  <c:v>0.47018399999999999</c:v>
                </c:pt>
                <c:pt idx="236">
                  <c:v>0.472165</c:v>
                </c:pt>
                <c:pt idx="237">
                  <c:v>0.47423500000000002</c:v>
                </c:pt>
                <c:pt idx="238">
                  <c:v>0.47611599999999998</c:v>
                </c:pt>
                <c:pt idx="239">
                  <c:v>0.47821200000000003</c:v>
                </c:pt>
                <c:pt idx="240">
                  <c:v>0.480209</c:v>
                </c:pt>
                <c:pt idx="241">
                  <c:v>0.48218699999999998</c:v>
                </c:pt>
                <c:pt idx="242">
                  <c:v>0.48413400000000001</c:v>
                </c:pt>
                <c:pt idx="243">
                  <c:v>0.48619200000000001</c:v>
                </c:pt>
                <c:pt idx="244">
                  <c:v>0.48821199999999998</c:v>
                </c:pt>
                <c:pt idx="245">
                  <c:v>0.49018699999999998</c:v>
                </c:pt>
                <c:pt idx="246">
                  <c:v>0.49213499999999999</c:v>
                </c:pt>
                <c:pt idx="247">
                  <c:v>0.49418000000000001</c:v>
                </c:pt>
                <c:pt idx="248">
                  <c:v>0.49616300000000002</c:v>
                </c:pt>
                <c:pt idx="249">
                  <c:v>0.49815799999999999</c:v>
                </c:pt>
                <c:pt idx="250">
                  <c:v>0.50013399999999997</c:v>
                </c:pt>
                <c:pt idx="251">
                  <c:v>0.50220900000000002</c:v>
                </c:pt>
                <c:pt idx="252">
                  <c:v>0.50412500000000005</c:v>
                </c:pt>
                <c:pt idx="253">
                  <c:v>0.50620500000000002</c:v>
                </c:pt>
                <c:pt idx="254">
                  <c:v>0.50809000000000004</c:v>
                </c:pt>
                <c:pt idx="255">
                  <c:v>0.51019300000000001</c:v>
                </c:pt>
                <c:pt idx="256">
                  <c:v>0.51216799999999996</c:v>
                </c:pt>
                <c:pt idx="257">
                  <c:v>0.51417299999999999</c:v>
                </c:pt>
                <c:pt idx="258">
                  <c:v>0.51611799999999997</c:v>
                </c:pt>
                <c:pt idx="259">
                  <c:v>0.51815500000000003</c:v>
                </c:pt>
                <c:pt idx="260">
                  <c:v>0.52015299999999998</c:v>
                </c:pt>
                <c:pt idx="261">
                  <c:v>0.52215</c:v>
                </c:pt>
                <c:pt idx="262">
                  <c:v>0.52412000000000003</c:v>
                </c:pt>
                <c:pt idx="263">
                  <c:v>0.52619499999999997</c:v>
                </c:pt>
                <c:pt idx="264">
                  <c:v>0.52807499999999996</c:v>
                </c:pt>
                <c:pt idx="265">
                  <c:v>0.53018699999999996</c:v>
                </c:pt>
                <c:pt idx="266">
                  <c:v>0.53212300000000001</c:v>
                </c:pt>
                <c:pt idx="267">
                  <c:v>0.53417300000000001</c:v>
                </c:pt>
                <c:pt idx="268">
                  <c:v>0.53615599999999997</c:v>
                </c:pt>
                <c:pt idx="269">
                  <c:v>0.53818500000000002</c:v>
                </c:pt>
                <c:pt idx="270">
                  <c:v>0.54009499999999999</c:v>
                </c:pt>
                <c:pt idx="271">
                  <c:v>0.54218299999999997</c:v>
                </c:pt>
                <c:pt idx="272">
                  <c:v>0.54414499999999999</c:v>
                </c:pt>
                <c:pt idx="273">
                  <c:v>0.54614799999999997</c:v>
                </c:pt>
                <c:pt idx="274">
                  <c:v>0.54812799999999995</c:v>
                </c:pt>
                <c:pt idx="275">
                  <c:v>0.55013800000000002</c:v>
                </c:pt>
                <c:pt idx="276">
                  <c:v>0.55207099999999998</c:v>
                </c:pt>
                <c:pt idx="277">
                  <c:v>0.55411699999999997</c:v>
                </c:pt>
                <c:pt idx="278">
                  <c:v>0.55609699999999995</c:v>
                </c:pt>
                <c:pt idx="279">
                  <c:v>0.55818400000000001</c:v>
                </c:pt>
                <c:pt idx="280">
                  <c:v>0.560168</c:v>
                </c:pt>
                <c:pt idx="281">
                  <c:v>0.56214600000000003</c:v>
                </c:pt>
                <c:pt idx="282">
                  <c:v>0.56407600000000002</c:v>
                </c:pt>
                <c:pt idx="283">
                  <c:v>0.56615700000000002</c:v>
                </c:pt>
                <c:pt idx="284">
                  <c:v>0.56813100000000005</c:v>
                </c:pt>
                <c:pt idx="285">
                  <c:v>0.57012600000000002</c:v>
                </c:pt>
                <c:pt idx="286">
                  <c:v>0.572098</c:v>
                </c:pt>
                <c:pt idx="287">
                  <c:v>0.57413499999999995</c:v>
                </c:pt>
                <c:pt idx="288">
                  <c:v>0.57609699999999997</c:v>
                </c:pt>
                <c:pt idx="289">
                  <c:v>0.57815799999999995</c:v>
                </c:pt>
                <c:pt idx="290">
                  <c:v>0.58008400000000004</c:v>
                </c:pt>
                <c:pt idx="291">
                  <c:v>0.58216800000000002</c:v>
                </c:pt>
                <c:pt idx="292">
                  <c:v>0.58413700000000002</c:v>
                </c:pt>
                <c:pt idx="293">
                  <c:v>0.58614900000000003</c:v>
                </c:pt>
                <c:pt idx="294">
                  <c:v>0.58807500000000001</c:v>
                </c:pt>
                <c:pt idx="295">
                  <c:v>0.59016000000000002</c:v>
                </c:pt>
                <c:pt idx="296">
                  <c:v>0.59215300000000004</c:v>
                </c:pt>
                <c:pt idx="297">
                  <c:v>0.59415099999999998</c:v>
                </c:pt>
                <c:pt idx="298">
                  <c:v>0.59609599999999996</c:v>
                </c:pt>
                <c:pt idx="299">
                  <c:v>0.59812399999999999</c:v>
                </c:pt>
                <c:pt idx="300">
                  <c:v>0.60011199999999998</c:v>
                </c:pt>
                <c:pt idx="301">
                  <c:v>0.59811800000000004</c:v>
                </c:pt>
                <c:pt idx="302">
                  <c:v>0.596109</c:v>
                </c:pt>
                <c:pt idx="303">
                  <c:v>0.59413000000000005</c:v>
                </c:pt>
                <c:pt idx="304">
                  <c:v>0.59213000000000005</c:v>
                </c:pt>
                <c:pt idx="305">
                  <c:v>0.59015099999999998</c:v>
                </c:pt>
                <c:pt idx="306">
                  <c:v>0.58808199999999999</c:v>
                </c:pt>
                <c:pt idx="307">
                  <c:v>0.58616000000000001</c:v>
                </c:pt>
                <c:pt idx="308">
                  <c:v>0.58411999999999997</c:v>
                </c:pt>
                <c:pt idx="309">
                  <c:v>0.582148</c:v>
                </c:pt>
                <c:pt idx="310">
                  <c:v>0.58010499999999998</c:v>
                </c:pt>
                <c:pt idx="311">
                  <c:v>0.57817300000000005</c:v>
                </c:pt>
                <c:pt idx="312">
                  <c:v>0.57611599999999996</c:v>
                </c:pt>
                <c:pt idx="313">
                  <c:v>0.57412200000000002</c:v>
                </c:pt>
                <c:pt idx="314">
                  <c:v>0.57209299999999996</c:v>
                </c:pt>
                <c:pt idx="315">
                  <c:v>0.57014699999999996</c:v>
                </c:pt>
                <c:pt idx="316">
                  <c:v>0.56815000000000004</c:v>
                </c:pt>
                <c:pt idx="317">
                  <c:v>0.56615000000000004</c:v>
                </c:pt>
                <c:pt idx="318">
                  <c:v>0.56407399999999996</c:v>
                </c:pt>
                <c:pt idx="319">
                  <c:v>0.56216100000000002</c:v>
                </c:pt>
                <c:pt idx="320">
                  <c:v>0.560195</c:v>
                </c:pt>
                <c:pt idx="321">
                  <c:v>0.55818299999999998</c:v>
                </c:pt>
                <c:pt idx="322">
                  <c:v>0.55609500000000001</c:v>
                </c:pt>
                <c:pt idx="323">
                  <c:v>0.55416500000000002</c:v>
                </c:pt>
                <c:pt idx="324">
                  <c:v>0.55218500000000004</c:v>
                </c:pt>
                <c:pt idx="325">
                  <c:v>0.55015999999999998</c:v>
                </c:pt>
                <c:pt idx="326">
                  <c:v>0.54811299999999996</c:v>
                </c:pt>
                <c:pt idx="327">
                  <c:v>0.54616299999999995</c:v>
                </c:pt>
                <c:pt idx="328">
                  <c:v>0.54417499999999996</c:v>
                </c:pt>
                <c:pt idx="329">
                  <c:v>0.54217400000000004</c:v>
                </c:pt>
                <c:pt idx="330">
                  <c:v>0.54012800000000005</c:v>
                </c:pt>
                <c:pt idx="331">
                  <c:v>0.53817999999999999</c:v>
                </c:pt>
                <c:pt idx="332">
                  <c:v>0.53616699999999995</c:v>
                </c:pt>
                <c:pt idx="333">
                  <c:v>0.53417599999999998</c:v>
                </c:pt>
                <c:pt idx="334">
                  <c:v>0.53208800000000001</c:v>
                </c:pt>
                <c:pt idx="335">
                  <c:v>0.53018600000000005</c:v>
                </c:pt>
                <c:pt idx="336">
                  <c:v>0.52810500000000005</c:v>
                </c:pt>
                <c:pt idx="337">
                  <c:v>0.52620999999999996</c:v>
                </c:pt>
                <c:pt idx="338">
                  <c:v>0.52413600000000005</c:v>
                </c:pt>
                <c:pt idx="339">
                  <c:v>0.52217100000000005</c:v>
                </c:pt>
                <c:pt idx="340">
                  <c:v>0.52013500000000001</c:v>
                </c:pt>
                <c:pt idx="341">
                  <c:v>0.51816300000000004</c:v>
                </c:pt>
                <c:pt idx="342">
                  <c:v>0.51611799999999997</c:v>
                </c:pt>
                <c:pt idx="343">
                  <c:v>0.51418399999999997</c:v>
                </c:pt>
                <c:pt idx="344">
                  <c:v>0.51217699999999999</c:v>
                </c:pt>
                <c:pt idx="345">
                  <c:v>0.51018799999999997</c:v>
                </c:pt>
                <c:pt idx="346">
                  <c:v>0.50809700000000002</c:v>
                </c:pt>
                <c:pt idx="347">
                  <c:v>0.50620500000000002</c:v>
                </c:pt>
                <c:pt idx="348">
                  <c:v>0.50411300000000003</c:v>
                </c:pt>
                <c:pt idx="349">
                  <c:v>0.50221800000000005</c:v>
                </c:pt>
                <c:pt idx="350">
                  <c:v>0.500085</c:v>
                </c:pt>
                <c:pt idx="351">
                  <c:v>0.49817099999999997</c:v>
                </c:pt>
                <c:pt idx="352">
                  <c:v>0.49615500000000001</c:v>
                </c:pt>
                <c:pt idx="353">
                  <c:v>0.49417899999999998</c:v>
                </c:pt>
                <c:pt idx="354">
                  <c:v>0.49211100000000002</c:v>
                </c:pt>
                <c:pt idx="355">
                  <c:v>0.49019400000000002</c:v>
                </c:pt>
                <c:pt idx="356">
                  <c:v>0.48820000000000002</c:v>
                </c:pt>
                <c:pt idx="357">
                  <c:v>0.48618499999999998</c:v>
                </c:pt>
                <c:pt idx="358">
                  <c:v>0.48411900000000002</c:v>
                </c:pt>
                <c:pt idx="359">
                  <c:v>0.48217900000000002</c:v>
                </c:pt>
                <c:pt idx="360">
                  <c:v>0.48019800000000001</c:v>
                </c:pt>
                <c:pt idx="361">
                  <c:v>0.47820699999999999</c:v>
                </c:pt>
                <c:pt idx="362">
                  <c:v>0.476107</c:v>
                </c:pt>
                <c:pt idx="363">
                  <c:v>0.47422999999999998</c:v>
                </c:pt>
                <c:pt idx="364">
                  <c:v>0.47215000000000001</c:v>
                </c:pt>
                <c:pt idx="365">
                  <c:v>0.47017799999999998</c:v>
                </c:pt>
                <c:pt idx="366">
                  <c:v>0.46814499999999998</c:v>
                </c:pt>
                <c:pt idx="367">
                  <c:v>0.46618999999999999</c:v>
                </c:pt>
                <c:pt idx="368">
                  <c:v>0.464202</c:v>
                </c:pt>
                <c:pt idx="369">
                  <c:v>0.46220800000000001</c:v>
                </c:pt>
                <c:pt idx="370">
                  <c:v>0.460146</c:v>
                </c:pt>
                <c:pt idx="371">
                  <c:v>0.45821299999999998</c:v>
                </c:pt>
                <c:pt idx="372">
                  <c:v>0.456208</c:v>
                </c:pt>
                <c:pt idx="373">
                  <c:v>0.45422600000000002</c:v>
                </c:pt>
                <c:pt idx="374">
                  <c:v>0.45215300000000003</c:v>
                </c:pt>
                <c:pt idx="375">
                  <c:v>0.45023000000000002</c:v>
                </c:pt>
                <c:pt idx="376">
                  <c:v>0.44823000000000002</c:v>
                </c:pt>
                <c:pt idx="377">
                  <c:v>0.44619799999999998</c:v>
                </c:pt>
                <c:pt idx="378">
                  <c:v>0.44416800000000001</c:v>
                </c:pt>
                <c:pt idx="379">
                  <c:v>0.44220399999999999</c:v>
                </c:pt>
                <c:pt idx="380">
                  <c:v>0.44020999999999999</c:v>
                </c:pt>
                <c:pt idx="381">
                  <c:v>0.43823400000000001</c:v>
                </c:pt>
                <c:pt idx="382">
                  <c:v>0.43615300000000001</c:v>
                </c:pt>
                <c:pt idx="383">
                  <c:v>0.43421100000000001</c:v>
                </c:pt>
                <c:pt idx="384">
                  <c:v>0.43223</c:v>
                </c:pt>
                <c:pt idx="385">
                  <c:v>0.43023699999999998</c:v>
                </c:pt>
                <c:pt idx="386">
                  <c:v>0.42814799999999997</c:v>
                </c:pt>
                <c:pt idx="387">
                  <c:v>0.42624600000000001</c:v>
                </c:pt>
                <c:pt idx="388">
                  <c:v>0.42414000000000002</c:v>
                </c:pt>
                <c:pt idx="389">
                  <c:v>0.42218899999999998</c:v>
                </c:pt>
                <c:pt idx="390">
                  <c:v>0.42017399999999999</c:v>
                </c:pt>
                <c:pt idx="391">
                  <c:v>0.41818699999999998</c:v>
                </c:pt>
                <c:pt idx="392">
                  <c:v>0.41619499999999998</c:v>
                </c:pt>
                <c:pt idx="393">
                  <c:v>0.41420800000000002</c:v>
                </c:pt>
                <c:pt idx="394">
                  <c:v>0.41214899999999999</c:v>
                </c:pt>
                <c:pt idx="395">
                  <c:v>0.41020699999999999</c:v>
                </c:pt>
                <c:pt idx="396">
                  <c:v>0.40823199999999998</c:v>
                </c:pt>
                <c:pt idx="397">
                  <c:v>0.40626200000000001</c:v>
                </c:pt>
                <c:pt idx="398">
                  <c:v>0.40422200000000003</c:v>
                </c:pt>
                <c:pt idx="399">
                  <c:v>0.40224599999999999</c:v>
                </c:pt>
                <c:pt idx="400">
                  <c:v>0.400225</c:v>
                </c:pt>
                <c:pt idx="401">
                  <c:v>0.39827000000000001</c:v>
                </c:pt>
                <c:pt idx="402">
                  <c:v>0.39621099999999998</c:v>
                </c:pt>
                <c:pt idx="403">
                  <c:v>0.394231</c:v>
                </c:pt>
                <c:pt idx="404">
                  <c:v>0.39224399999999998</c:v>
                </c:pt>
                <c:pt idx="405">
                  <c:v>0.39024900000000001</c:v>
                </c:pt>
                <c:pt idx="406">
                  <c:v>0.388237</c:v>
                </c:pt>
                <c:pt idx="407">
                  <c:v>0.38623800000000003</c:v>
                </c:pt>
                <c:pt idx="408">
                  <c:v>0.38425500000000001</c:v>
                </c:pt>
                <c:pt idx="409">
                  <c:v>0.382243</c:v>
                </c:pt>
                <c:pt idx="410">
                  <c:v>0.380222</c:v>
                </c:pt>
                <c:pt idx="411">
                  <c:v>0.37825399999999998</c:v>
                </c:pt>
                <c:pt idx="412">
                  <c:v>0.37624299999999999</c:v>
                </c:pt>
                <c:pt idx="413">
                  <c:v>0.374255</c:v>
                </c:pt>
                <c:pt idx="414">
                  <c:v>0.37223099999999998</c:v>
                </c:pt>
                <c:pt idx="415">
                  <c:v>0.37022500000000003</c:v>
                </c:pt>
                <c:pt idx="416">
                  <c:v>0.36823899999999998</c:v>
                </c:pt>
                <c:pt idx="417">
                  <c:v>0.36625099999999999</c:v>
                </c:pt>
                <c:pt idx="418">
                  <c:v>0.36422199999999999</c:v>
                </c:pt>
                <c:pt idx="419">
                  <c:v>0.362257</c:v>
                </c:pt>
                <c:pt idx="420">
                  <c:v>0.36027700000000001</c:v>
                </c:pt>
                <c:pt idx="421">
                  <c:v>0.35827399999999998</c:v>
                </c:pt>
                <c:pt idx="422">
                  <c:v>0.35623500000000002</c:v>
                </c:pt>
                <c:pt idx="423">
                  <c:v>0.35427799999999998</c:v>
                </c:pt>
                <c:pt idx="424">
                  <c:v>0.352273</c:v>
                </c:pt>
                <c:pt idx="425">
                  <c:v>0.35027000000000003</c:v>
                </c:pt>
                <c:pt idx="426">
                  <c:v>0.34825800000000001</c:v>
                </c:pt>
                <c:pt idx="427">
                  <c:v>0.34629399999999999</c:v>
                </c:pt>
                <c:pt idx="428">
                  <c:v>0.34425</c:v>
                </c:pt>
                <c:pt idx="429">
                  <c:v>0.34227600000000002</c:v>
                </c:pt>
                <c:pt idx="430">
                  <c:v>0.34024700000000002</c:v>
                </c:pt>
                <c:pt idx="431">
                  <c:v>0.33826299999999998</c:v>
                </c:pt>
                <c:pt idx="432">
                  <c:v>0.336283</c:v>
                </c:pt>
                <c:pt idx="433">
                  <c:v>0.33428799999999997</c:v>
                </c:pt>
                <c:pt idx="434">
                  <c:v>0.33223799999999998</c:v>
                </c:pt>
                <c:pt idx="435">
                  <c:v>0.33027299999999998</c:v>
                </c:pt>
                <c:pt idx="436">
                  <c:v>0.328287</c:v>
                </c:pt>
                <c:pt idx="437">
                  <c:v>0.32628800000000002</c:v>
                </c:pt>
                <c:pt idx="438">
                  <c:v>0.32426899999999997</c:v>
                </c:pt>
                <c:pt idx="439">
                  <c:v>0.32228800000000002</c:v>
                </c:pt>
                <c:pt idx="440">
                  <c:v>0.32030500000000001</c:v>
                </c:pt>
                <c:pt idx="441">
                  <c:v>0.31825799999999999</c:v>
                </c:pt>
                <c:pt idx="442">
                  <c:v>0.31626100000000001</c:v>
                </c:pt>
                <c:pt idx="443">
                  <c:v>0.31425999999999998</c:v>
                </c:pt>
                <c:pt idx="444">
                  <c:v>0.31227700000000003</c:v>
                </c:pt>
                <c:pt idx="445">
                  <c:v>0.31028499999999998</c:v>
                </c:pt>
                <c:pt idx="446">
                  <c:v>0.308249</c:v>
                </c:pt>
                <c:pt idx="447">
                  <c:v>0.30625400000000003</c:v>
                </c:pt>
                <c:pt idx="448">
                  <c:v>0.30427900000000002</c:v>
                </c:pt>
                <c:pt idx="449">
                  <c:v>0.30229</c:v>
                </c:pt>
                <c:pt idx="450">
                  <c:v>0.30027100000000001</c:v>
                </c:pt>
                <c:pt idx="451">
                  <c:v>0.29824499999999998</c:v>
                </c:pt>
                <c:pt idx="452">
                  <c:v>0.29628700000000002</c:v>
                </c:pt>
                <c:pt idx="453">
                  <c:v>0.29427700000000001</c:v>
                </c:pt>
                <c:pt idx="454">
                  <c:v>0.29227500000000001</c:v>
                </c:pt>
                <c:pt idx="455">
                  <c:v>0.29027999999999998</c:v>
                </c:pt>
                <c:pt idx="456">
                  <c:v>0.28828900000000002</c:v>
                </c:pt>
                <c:pt idx="457">
                  <c:v>0.286302</c:v>
                </c:pt>
                <c:pt idx="458">
                  <c:v>0.28428599999999998</c:v>
                </c:pt>
                <c:pt idx="459">
                  <c:v>0.28228500000000001</c:v>
                </c:pt>
                <c:pt idx="460">
                  <c:v>0.28028999999999998</c:v>
                </c:pt>
                <c:pt idx="461">
                  <c:v>0.27831400000000001</c:v>
                </c:pt>
                <c:pt idx="462">
                  <c:v>0.27628900000000001</c:v>
                </c:pt>
                <c:pt idx="463">
                  <c:v>0.27428999999999998</c:v>
                </c:pt>
                <c:pt idx="464">
                  <c:v>0.272283</c:v>
                </c:pt>
                <c:pt idx="465">
                  <c:v>0.27028799999999997</c:v>
                </c:pt>
                <c:pt idx="466">
                  <c:v>0.26828299999999999</c:v>
                </c:pt>
                <c:pt idx="467">
                  <c:v>0.26628299999999999</c:v>
                </c:pt>
                <c:pt idx="468">
                  <c:v>0.26430100000000001</c:v>
                </c:pt>
                <c:pt idx="469">
                  <c:v>0.26231199999999999</c:v>
                </c:pt>
                <c:pt idx="470">
                  <c:v>0.26028499999999999</c:v>
                </c:pt>
                <c:pt idx="471">
                  <c:v>0.25828600000000002</c:v>
                </c:pt>
                <c:pt idx="472">
                  <c:v>0.25630199999999997</c:v>
                </c:pt>
                <c:pt idx="473">
                  <c:v>0.25430599999999998</c:v>
                </c:pt>
                <c:pt idx="474">
                  <c:v>0.25232100000000002</c:v>
                </c:pt>
                <c:pt idx="475">
                  <c:v>0.25030999999999998</c:v>
                </c:pt>
                <c:pt idx="476">
                  <c:v>0.24834300000000001</c:v>
                </c:pt>
                <c:pt idx="477">
                  <c:v>0.246305</c:v>
                </c:pt>
                <c:pt idx="478">
                  <c:v>0.24434800000000001</c:v>
                </c:pt>
                <c:pt idx="479">
                  <c:v>0.24231</c:v>
                </c:pt>
                <c:pt idx="480">
                  <c:v>0.240313</c:v>
                </c:pt>
                <c:pt idx="481">
                  <c:v>0.23832</c:v>
                </c:pt>
                <c:pt idx="482">
                  <c:v>0.23633699999999999</c:v>
                </c:pt>
                <c:pt idx="483">
                  <c:v>0.23432500000000001</c:v>
                </c:pt>
                <c:pt idx="484">
                  <c:v>0.232348</c:v>
                </c:pt>
                <c:pt idx="485">
                  <c:v>0.23034199999999999</c:v>
                </c:pt>
                <c:pt idx="486">
                  <c:v>0.22830400000000001</c:v>
                </c:pt>
                <c:pt idx="487">
                  <c:v>0.22633400000000001</c:v>
                </c:pt>
                <c:pt idx="488">
                  <c:v>0.224353</c:v>
                </c:pt>
                <c:pt idx="489">
                  <c:v>0.22231300000000001</c:v>
                </c:pt>
                <c:pt idx="490">
                  <c:v>0.22034799999999999</c:v>
                </c:pt>
                <c:pt idx="491">
                  <c:v>0.21831800000000001</c:v>
                </c:pt>
                <c:pt idx="492">
                  <c:v>0.21631400000000001</c:v>
                </c:pt>
                <c:pt idx="493">
                  <c:v>0.21432100000000001</c:v>
                </c:pt>
                <c:pt idx="494">
                  <c:v>0.21230599999999999</c:v>
                </c:pt>
                <c:pt idx="495">
                  <c:v>0.21030699999999999</c:v>
                </c:pt>
                <c:pt idx="496">
                  <c:v>0.208346</c:v>
                </c:pt>
                <c:pt idx="497">
                  <c:v>0.20633799999999999</c:v>
                </c:pt>
                <c:pt idx="498">
                  <c:v>0.20428499999999999</c:v>
                </c:pt>
                <c:pt idx="499">
                  <c:v>0.202292</c:v>
                </c:pt>
                <c:pt idx="500">
                  <c:v>0.20032700000000001</c:v>
                </c:pt>
                <c:pt idx="501">
                  <c:v>0.19832</c:v>
                </c:pt>
                <c:pt idx="502">
                  <c:v>0.196297</c:v>
                </c:pt>
                <c:pt idx="503">
                  <c:v>0.194297</c:v>
                </c:pt>
                <c:pt idx="504">
                  <c:v>0.192358</c:v>
                </c:pt>
                <c:pt idx="505">
                  <c:v>0.19028999999999999</c:v>
                </c:pt>
                <c:pt idx="506">
                  <c:v>0.18829799999999999</c:v>
                </c:pt>
                <c:pt idx="507">
                  <c:v>0.18629000000000001</c:v>
                </c:pt>
                <c:pt idx="508">
                  <c:v>0.184305</c:v>
                </c:pt>
                <c:pt idx="509">
                  <c:v>0.18232400000000001</c:v>
                </c:pt>
                <c:pt idx="510">
                  <c:v>0.18032000000000001</c:v>
                </c:pt>
                <c:pt idx="511">
                  <c:v>0.178286</c:v>
                </c:pt>
                <c:pt idx="512">
                  <c:v>0.17630999999999999</c:v>
                </c:pt>
                <c:pt idx="513">
                  <c:v>0.17430399999999999</c:v>
                </c:pt>
                <c:pt idx="514">
                  <c:v>0.172296</c:v>
                </c:pt>
                <c:pt idx="515">
                  <c:v>0.17027800000000001</c:v>
                </c:pt>
                <c:pt idx="516">
                  <c:v>0.16833000000000001</c:v>
                </c:pt>
                <c:pt idx="517">
                  <c:v>0.166295</c:v>
                </c:pt>
                <c:pt idx="518">
                  <c:v>0.16428999999999999</c:v>
                </c:pt>
                <c:pt idx="519">
                  <c:v>0.16228200000000001</c:v>
                </c:pt>
                <c:pt idx="520">
                  <c:v>0.16031100000000001</c:v>
                </c:pt>
                <c:pt idx="521">
                  <c:v>0.15829599999999999</c:v>
                </c:pt>
                <c:pt idx="522">
                  <c:v>0.15631</c:v>
                </c:pt>
                <c:pt idx="523">
                  <c:v>0.154305</c:v>
                </c:pt>
                <c:pt idx="524">
                  <c:v>0.15232000000000001</c:v>
                </c:pt>
                <c:pt idx="525">
                  <c:v>0.15033199999999999</c:v>
                </c:pt>
                <c:pt idx="526">
                  <c:v>0.14832799999999999</c:v>
                </c:pt>
                <c:pt idx="527">
                  <c:v>0.14632000000000001</c:v>
                </c:pt>
                <c:pt idx="528">
                  <c:v>0.144346</c:v>
                </c:pt>
                <c:pt idx="529">
                  <c:v>0.142316</c:v>
                </c:pt>
                <c:pt idx="530">
                  <c:v>0.140318</c:v>
                </c:pt>
                <c:pt idx="531">
                  <c:v>0.13831499999999999</c:v>
                </c:pt>
                <c:pt idx="532">
                  <c:v>0.136324</c:v>
                </c:pt>
                <c:pt idx="533">
                  <c:v>0.134324</c:v>
                </c:pt>
                <c:pt idx="534">
                  <c:v>0.132324</c:v>
                </c:pt>
                <c:pt idx="535">
                  <c:v>0.130326</c:v>
                </c:pt>
                <c:pt idx="536">
                  <c:v>0.128334</c:v>
                </c:pt>
                <c:pt idx="537">
                  <c:v>0.126336</c:v>
                </c:pt>
                <c:pt idx="538">
                  <c:v>0.124303</c:v>
                </c:pt>
                <c:pt idx="539">
                  <c:v>0.122331</c:v>
                </c:pt>
                <c:pt idx="540">
                  <c:v>0.12034300000000001</c:v>
                </c:pt>
                <c:pt idx="541">
                  <c:v>0.118309</c:v>
                </c:pt>
                <c:pt idx="542">
                  <c:v>0.116352</c:v>
                </c:pt>
                <c:pt idx="543">
                  <c:v>0.114328</c:v>
                </c:pt>
                <c:pt idx="544">
                  <c:v>0.112312</c:v>
                </c:pt>
                <c:pt idx="545">
                  <c:v>0.11032500000000001</c:v>
                </c:pt>
                <c:pt idx="546">
                  <c:v>0.108309</c:v>
                </c:pt>
                <c:pt idx="547">
                  <c:v>0.10631599999999999</c:v>
                </c:pt>
                <c:pt idx="548">
                  <c:v>0.104342</c:v>
                </c:pt>
                <c:pt idx="549">
                  <c:v>0.102338</c:v>
                </c:pt>
                <c:pt idx="550">
                  <c:v>0.100331</c:v>
                </c:pt>
                <c:pt idx="551">
                  <c:v>9.8331299999999996E-2</c:v>
                </c:pt>
                <c:pt idx="552">
                  <c:v>9.6358399999999997E-2</c:v>
                </c:pt>
                <c:pt idx="553">
                  <c:v>9.4308799999999998E-2</c:v>
                </c:pt>
                <c:pt idx="554">
                  <c:v>9.2383000000000007E-2</c:v>
                </c:pt>
                <c:pt idx="555">
                  <c:v>9.0329999999999994E-2</c:v>
                </c:pt>
                <c:pt idx="556">
                  <c:v>8.8320399999999993E-2</c:v>
                </c:pt>
                <c:pt idx="557">
                  <c:v>8.6330000000000004E-2</c:v>
                </c:pt>
                <c:pt idx="558">
                  <c:v>8.4316699999999994E-2</c:v>
                </c:pt>
                <c:pt idx="559">
                  <c:v>8.2325499999999996E-2</c:v>
                </c:pt>
                <c:pt idx="560">
                  <c:v>8.0365900000000004E-2</c:v>
                </c:pt>
                <c:pt idx="561">
                  <c:v>7.8374600000000003E-2</c:v>
                </c:pt>
                <c:pt idx="562">
                  <c:v>7.6315900000000006E-2</c:v>
                </c:pt>
                <c:pt idx="563">
                  <c:v>7.4332499999999996E-2</c:v>
                </c:pt>
                <c:pt idx="564">
                  <c:v>7.2355900000000001E-2</c:v>
                </c:pt>
                <c:pt idx="565">
                  <c:v>7.0360500000000006E-2</c:v>
                </c:pt>
                <c:pt idx="566">
                  <c:v>6.8382100000000001E-2</c:v>
                </c:pt>
                <c:pt idx="567">
                  <c:v>6.63184E-2</c:v>
                </c:pt>
                <c:pt idx="568">
                  <c:v>6.4390000000000003E-2</c:v>
                </c:pt>
                <c:pt idx="569">
                  <c:v>6.23359E-2</c:v>
                </c:pt>
                <c:pt idx="570">
                  <c:v>6.0339200000000003E-2</c:v>
                </c:pt>
                <c:pt idx="571">
                  <c:v>5.8337100000000003E-2</c:v>
                </c:pt>
                <c:pt idx="572">
                  <c:v>5.6351699999999998E-2</c:v>
                </c:pt>
                <c:pt idx="573">
                  <c:v>5.4368E-2</c:v>
                </c:pt>
                <c:pt idx="574">
                  <c:v>5.2347999999999999E-2</c:v>
                </c:pt>
                <c:pt idx="575">
                  <c:v>5.0340500000000003E-2</c:v>
                </c:pt>
                <c:pt idx="576">
                  <c:v>4.8381300000000002E-2</c:v>
                </c:pt>
                <c:pt idx="577">
                  <c:v>4.6355500000000001E-2</c:v>
                </c:pt>
                <c:pt idx="578">
                  <c:v>4.4388799999999999E-2</c:v>
                </c:pt>
                <c:pt idx="579">
                  <c:v>4.2368799999999998E-2</c:v>
                </c:pt>
                <c:pt idx="580">
                  <c:v>4.0426700000000003E-2</c:v>
                </c:pt>
                <c:pt idx="581">
                  <c:v>3.83538E-2</c:v>
                </c:pt>
                <c:pt idx="582">
                  <c:v>3.6358000000000001E-2</c:v>
                </c:pt>
                <c:pt idx="583">
                  <c:v>3.4335900000000003E-2</c:v>
                </c:pt>
                <c:pt idx="584">
                  <c:v>3.2383799999999997E-2</c:v>
                </c:pt>
                <c:pt idx="585">
                  <c:v>3.0365E-2</c:v>
                </c:pt>
                <c:pt idx="586">
                  <c:v>2.8390499999999999E-2</c:v>
                </c:pt>
                <c:pt idx="587">
                  <c:v>2.6351699999999999E-2</c:v>
                </c:pt>
                <c:pt idx="588">
                  <c:v>2.4389999999999998E-2</c:v>
                </c:pt>
                <c:pt idx="589">
                  <c:v>2.2383799999999999E-2</c:v>
                </c:pt>
                <c:pt idx="590">
                  <c:v>2.0363800000000001E-2</c:v>
                </c:pt>
                <c:pt idx="591">
                  <c:v>1.83188E-2</c:v>
                </c:pt>
                <c:pt idx="592">
                  <c:v>1.6397100000000001E-2</c:v>
                </c:pt>
                <c:pt idx="593">
                  <c:v>1.4320899999999999E-2</c:v>
                </c:pt>
                <c:pt idx="594">
                  <c:v>1.2338E-2</c:v>
                </c:pt>
                <c:pt idx="595">
                  <c:v>1.0325900000000001E-2</c:v>
                </c:pt>
                <c:pt idx="596">
                  <c:v>8.34879E-3</c:v>
                </c:pt>
                <c:pt idx="597">
                  <c:v>6.3596199999999999E-3</c:v>
                </c:pt>
                <c:pt idx="598">
                  <c:v>4.3437900000000002E-3</c:v>
                </c:pt>
                <c:pt idx="599">
                  <c:v>2.3254500000000002E-3</c:v>
                </c:pt>
                <c:pt idx="600">
                  <c:v>3.70038E-4</c:v>
                </c:pt>
              </c:numCache>
            </c:numRef>
          </c:xVal>
          <c:yVal>
            <c:numRef>
              <c:f>'[180613 CAT AA in NaOH GCE Mod NiO2 (1).xlsx]ARG'!$C$2:$C$602</c:f>
              <c:numCache>
                <c:formatCode>0.00E+00</c:formatCode>
                <c:ptCount val="601"/>
                <c:pt idx="0">
                  <c:v>-2.1502700000000001E-7</c:v>
                </c:pt>
                <c:pt idx="1">
                  <c:v>-1.75405E-7</c:v>
                </c:pt>
                <c:pt idx="2">
                  <c:v>-1.51852E-7</c:v>
                </c:pt>
                <c:pt idx="3">
                  <c:v>-1.3073200000000001E-7</c:v>
                </c:pt>
                <c:pt idx="4">
                  <c:v>-1.1680500000000001E-7</c:v>
                </c:pt>
                <c:pt idx="5">
                  <c:v>-1.0267000000000001E-7</c:v>
                </c:pt>
                <c:pt idx="6">
                  <c:v>-8.9984900000000003E-8</c:v>
                </c:pt>
                <c:pt idx="7">
                  <c:v>-7.9458400000000004E-8</c:v>
                </c:pt>
                <c:pt idx="8">
                  <c:v>-6.7140099999999996E-8</c:v>
                </c:pt>
                <c:pt idx="9">
                  <c:v>-6.1231000000000001E-8</c:v>
                </c:pt>
                <c:pt idx="10">
                  <c:v>-5.0379499999999998E-8</c:v>
                </c:pt>
                <c:pt idx="11">
                  <c:v>-4.3878599999999997E-8</c:v>
                </c:pt>
                <c:pt idx="12">
                  <c:v>-3.0910200000000001E-8</c:v>
                </c:pt>
                <c:pt idx="13">
                  <c:v>-3.1568600000000001E-8</c:v>
                </c:pt>
                <c:pt idx="14">
                  <c:v>-2.2550700000000002E-8</c:v>
                </c:pt>
                <c:pt idx="15">
                  <c:v>-1.6466500000000001E-8</c:v>
                </c:pt>
                <c:pt idx="16">
                  <c:v>-1.5233000000000001E-8</c:v>
                </c:pt>
                <c:pt idx="17">
                  <c:v>-3.4230800000000001E-9</c:v>
                </c:pt>
                <c:pt idx="18">
                  <c:v>1.7526200000000001E-9</c:v>
                </c:pt>
                <c:pt idx="19">
                  <c:v>-4.9768500000000002E-10</c:v>
                </c:pt>
                <c:pt idx="20">
                  <c:v>7.0450100000000003E-9</c:v>
                </c:pt>
                <c:pt idx="21">
                  <c:v>9.3536599999999997E-9</c:v>
                </c:pt>
                <c:pt idx="22">
                  <c:v>1.57379E-8</c:v>
                </c:pt>
                <c:pt idx="23">
                  <c:v>2.00968E-8</c:v>
                </c:pt>
                <c:pt idx="24">
                  <c:v>2.1405299999999998E-8</c:v>
                </c:pt>
                <c:pt idx="25">
                  <c:v>2.5389200000000001E-8</c:v>
                </c:pt>
                <c:pt idx="26">
                  <c:v>3.07566E-8</c:v>
                </c:pt>
                <c:pt idx="27">
                  <c:v>3.20401E-8</c:v>
                </c:pt>
                <c:pt idx="28">
                  <c:v>3.5090499999999999E-8</c:v>
                </c:pt>
                <c:pt idx="29">
                  <c:v>4.2016399999999999E-8</c:v>
                </c:pt>
                <c:pt idx="30">
                  <c:v>4.0441200000000002E-8</c:v>
                </c:pt>
                <c:pt idx="31">
                  <c:v>4.6075299999999997E-8</c:v>
                </c:pt>
                <c:pt idx="32">
                  <c:v>4.7542200000000001E-8</c:v>
                </c:pt>
                <c:pt idx="33">
                  <c:v>5.0975999999999999E-8</c:v>
                </c:pt>
                <c:pt idx="34">
                  <c:v>5.3642999999999999E-8</c:v>
                </c:pt>
                <c:pt idx="35">
                  <c:v>5.3034600000000003E-8</c:v>
                </c:pt>
                <c:pt idx="36">
                  <c:v>5.7076799999999998E-8</c:v>
                </c:pt>
                <c:pt idx="37">
                  <c:v>5.5543299999999999E-8</c:v>
                </c:pt>
                <c:pt idx="38">
                  <c:v>5.9718900000000001E-8</c:v>
                </c:pt>
                <c:pt idx="39">
                  <c:v>6.8194999999999996E-8</c:v>
                </c:pt>
                <c:pt idx="40">
                  <c:v>6.6586499999999999E-8</c:v>
                </c:pt>
                <c:pt idx="41">
                  <c:v>6.7078199999999998E-8</c:v>
                </c:pt>
                <c:pt idx="42">
                  <c:v>6.8953400000000004E-8</c:v>
                </c:pt>
                <c:pt idx="43">
                  <c:v>7.3079000000000002E-8</c:v>
                </c:pt>
                <c:pt idx="44">
                  <c:v>7.4754200000000006E-8</c:v>
                </c:pt>
                <c:pt idx="45">
                  <c:v>7.8538100000000004E-8</c:v>
                </c:pt>
                <c:pt idx="46">
                  <c:v>7.9071499999999994E-8</c:v>
                </c:pt>
                <c:pt idx="47">
                  <c:v>8.0446700000000003E-8</c:v>
                </c:pt>
                <c:pt idx="48">
                  <c:v>8.2580300000000005E-8</c:v>
                </c:pt>
                <c:pt idx="49">
                  <c:v>8.9089499999999998E-8</c:v>
                </c:pt>
                <c:pt idx="50">
                  <c:v>8.5322300000000004E-8</c:v>
                </c:pt>
                <c:pt idx="51">
                  <c:v>8.6397500000000003E-8</c:v>
                </c:pt>
                <c:pt idx="52">
                  <c:v>9.3123400000000001E-8</c:v>
                </c:pt>
                <c:pt idx="53">
                  <c:v>9.2256599999999995E-8</c:v>
                </c:pt>
                <c:pt idx="54">
                  <c:v>9.0656399999999996E-8</c:v>
                </c:pt>
                <c:pt idx="55">
                  <c:v>9.4873599999999998E-8</c:v>
                </c:pt>
                <c:pt idx="56">
                  <c:v>9.3956899999999993E-8</c:v>
                </c:pt>
                <c:pt idx="57">
                  <c:v>9.67989E-8</c:v>
                </c:pt>
                <c:pt idx="58">
                  <c:v>9.9990999999999999E-8</c:v>
                </c:pt>
                <c:pt idx="59">
                  <c:v>9.93576E-8</c:v>
                </c:pt>
                <c:pt idx="60">
                  <c:v>1.00166E-7</c:v>
                </c:pt>
                <c:pt idx="61">
                  <c:v>1.02375E-7</c:v>
                </c:pt>
                <c:pt idx="62">
                  <c:v>1.05E-7</c:v>
                </c:pt>
                <c:pt idx="63">
                  <c:v>1.036E-7</c:v>
                </c:pt>
                <c:pt idx="64">
                  <c:v>1.09042E-7</c:v>
                </c:pt>
                <c:pt idx="65">
                  <c:v>1.10851E-7</c:v>
                </c:pt>
                <c:pt idx="66">
                  <c:v>1.0836699999999999E-7</c:v>
                </c:pt>
                <c:pt idx="67">
                  <c:v>1.11468E-7</c:v>
                </c:pt>
                <c:pt idx="68">
                  <c:v>1.1250900000000001E-7</c:v>
                </c:pt>
                <c:pt idx="69">
                  <c:v>1.1101699999999999E-7</c:v>
                </c:pt>
                <c:pt idx="70">
                  <c:v>1.12268E-7</c:v>
                </c:pt>
                <c:pt idx="71">
                  <c:v>1.16768E-7</c:v>
                </c:pt>
                <c:pt idx="72">
                  <c:v>1.1568500000000001E-7</c:v>
                </c:pt>
                <c:pt idx="73">
                  <c:v>1.18118E-7</c:v>
                </c:pt>
                <c:pt idx="74">
                  <c:v>1.2307700000000001E-7</c:v>
                </c:pt>
                <c:pt idx="75">
                  <c:v>1.1771E-7</c:v>
                </c:pt>
                <c:pt idx="76">
                  <c:v>1.23278E-7</c:v>
                </c:pt>
                <c:pt idx="77">
                  <c:v>1.2337800000000001E-7</c:v>
                </c:pt>
                <c:pt idx="78">
                  <c:v>1.2346900000000001E-7</c:v>
                </c:pt>
                <c:pt idx="79">
                  <c:v>1.26028E-7</c:v>
                </c:pt>
                <c:pt idx="80">
                  <c:v>1.2643600000000001E-7</c:v>
                </c:pt>
                <c:pt idx="81">
                  <c:v>1.28086E-7</c:v>
                </c:pt>
                <c:pt idx="82">
                  <c:v>1.3262000000000001E-7</c:v>
                </c:pt>
                <c:pt idx="83">
                  <c:v>1.3012800000000001E-7</c:v>
                </c:pt>
                <c:pt idx="84">
                  <c:v>1.2958700000000001E-7</c:v>
                </c:pt>
                <c:pt idx="85">
                  <c:v>1.32829E-7</c:v>
                </c:pt>
                <c:pt idx="86">
                  <c:v>1.34129E-7</c:v>
                </c:pt>
                <c:pt idx="87">
                  <c:v>1.3466199999999999E-7</c:v>
                </c:pt>
                <c:pt idx="88">
                  <c:v>1.35646E-7</c:v>
                </c:pt>
                <c:pt idx="89">
                  <c:v>1.3789600000000001E-7</c:v>
                </c:pt>
                <c:pt idx="90">
                  <c:v>1.3897100000000001E-7</c:v>
                </c:pt>
                <c:pt idx="91">
                  <c:v>1.3689600000000001E-7</c:v>
                </c:pt>
                <c:pt idx="92">
                  <c:v>1.39246E-7</c:v>
                </c:pt>
                <c:pt idx="93">
                  <c:v>1.4147999999999999E-7</c:v>
                </c:pt>
                <c:pt idx="94">
                  <c:v>1.37421E-7</c:v>
                </c:pt>
                <c:pt idx="95">
                  <c:v>1.4480500000000001E-7</c:v>
                </c:pt>
                <c:pt idx="96">
                  <c:v>1.4250499999999999E-7</c:v>
                </c:pt>
                <c:pt idx="97">
                  <c:v>1.4072999999999999E-7</c:v>
                </c:pt>
                <c:pt idx="98">
                  <c:v>1.46689E-7</c:v>
                </c:pt>
                <c:pt idx="99">
                  <c:v>1.4462200000000001E-7</c:v>
                </c:pt>
                <c:pt idx="100">
                  <c:v>1.46781E-7</c:v>
                </c:pt>
                <c:pt idx="101">
                  <c:v>1.4988099999999999E-7</c:v>
                </c:pt>
                <c:pt idx="102">
                  <c:v>1.5074799999999999E-7</c:v>
                </c:pt>
                <c:pt idx="103">
                  <c:v>1.4989800000000001E-7</c:v>
                </c:pt>
                <c:pt idx="104">
                  <c:v>1.5054800000000001E-7</c:v>
                </c:pt>
                <c:pt idx="105">
                  <c:v>1.5325700000000001E-7</c:v>
                </c:pt>
                <c:pt idx="106">
                  <c:v>1.53298E-7</c:v>
                </c:pt>
                <c:pt idx="107">
                  <c:v>1.5116499999999999E-7</c:v>
                </c:pt>
                <c:pt idx="108">
                  <c:v>1.5435700000000001E-7</c:v>
                </c:pt>
                <c:pt idx="109">
                  <c:v>1.5711499999999999E-7</c:v>
                </c:pt>
                <c:pt idx="110">
                  <c:v>1.58874E-7</c:v>
                </c:pt>
                <c:pt idx="111">
                  <c:v>1.59107E-7</c:v>
                </c:pt>
                <c:pt idx="112">
                  <c:v>1.5742399999999999E-7</c:v>
                </c:pt>
                <c:pt idx="113">
                  <c:v>1.5823200000000001E-7</c:v>
                </c:pt>
                <c:pt idx="114">
                  <c:v>1.6149900000000001E-7</c:v>
                </c:pt>
                <c:pt idx="115">
                  <c:v>1.5823200000000001E-7</c:v>
                </c:pt>
                <c:pt idx="116">
                  <c:v>1.6012400000000001E-7</c:v>
                </c:pt>
                <c:pt idx="117">
                  <c:v>1.6239099999999999E-7</c:v>
                </c:pt>
                <c:pt idx="118">
                  <c:v>1.62283E-7</c:v>
                </c:pt>
                <c:pt idx="119">
                  <c:v>1.6411600000000001E-7</c:v>
                </c:pt>
                <c:pt idx="120">
                  <c:v>1.656E-7</c:v>
                </c:pt>
                <c:pt idx="121">
                  <c:v>1.67325E-7</c:v>
                </c:pt>
                <c:pt idx="122">
                  <c:v>1.7018400000000001E-7</c:v>
                </c:pt>
                <c:pt idx="123">
                  <c:v>1.7095899999999999E-7</c:v>
                </c:pt>
                <c:pt idx="124">
                  <c:v>1.6754999999999999E-7</c:v>
                </c:pt>
                <c:pt idx="125">
                  <c:v>1.7035099999999999E-7</c:v>
                </c:pt>
                <c:pt idx="126">
                  <c:v>1.7049199999999999E-7</c:v>
                </c:pt>
                <c:pt idx="127">
                  <c:v>1.71717E-7</c:v>
                </c:pt>
                <c:pt idx="128">
                  <c:v>1.71484E-7</c:v>
                </c:pt>
                <c:pt idx="129">
                  <c:v>1.7002599999999999E-7</c:v>
                </c:pt>
                <c:pt idx="130">
                  <c:v>1.7616000000000001E-7</c:v>
                </c:pt>
                <c:pt idx="131">
                  <c:v>1.7389300000000001E-7</c:v>
                </c:pt>
                <c:pt idx="132">
                  <c:v>1.73493E-7</c:v>
                </c:pt>
                <c:pt idx="133">
                  <c:v>1.74801E-7</c:v>
                </c:pt>
                <c:pt idx="134">
                  <c:v>1.7811E-7</c:v>
                </c:pt>
                <c:pt idx="135">
                  <c:v>1.81427E-7</c:v>
                </c:pt>
                <c:pt idx="136">
                  <c:v>1.79393E-7</c:v>
                </c:pt>
                <c:pt idx="137">
                  <c:v>1.81802E-7</c:v>
                </c:pt>
                <c:pt idx="138">
                  <c:v>1.83786E-7</c:v>
                </c:pt>
                <c:pt idx="139">
                  <c:v>1.8174399999999999E-7</c:v>
                </c:pt>
                <c:pt idx="140">
                  <c:v>1.83969E-7</c:v>
                </c:pt>
                <c:pt idx="141">
                  <c:v>1.8351899999999999E-7</c:v>
                </c:pt>
                <c:pt idx="142">
                  <c:v>1.8386100000000001E-7</c:v>
                </c:pt>
                <c:pt idx="143">
                  <c:v>1.8438599999999999E-7</c:v>
                </c:pt>
                <c:pt idx="144">
                  <c:v>1.84953E-7</c:v>
                </c:pt>
                <c:pt idx="145">
                  <c:v>1.8335200000000001E-7</c:v>
                </c:pt>
                <c:pt idx="146">
                  <c:v>1.8852800000000001E-7</c:v>
                </c:pt>
                <c:pt idx="147">
                  <c:v>1.8946200000000001E-7</c:v>
                </c:pt>
                <c:pt idx="148">
                  <c:v>1.8718599999999999E-7</c:v>
                </c:pt>
                <c:pt idx="149">
                  <c:v>1.90553E-7</c:v>
                </c:pt>
                <c:pt idx="150">
                  <c:v>1.9101199999999999E-7</c:v>
                </c:pt>
                <c:pt idx="151">
                  <c:v>1.88661E-7</c:v>
                </c:pt>
                <c:pt idx="152">
                  <c:v>1.9662900000000001E-7</c:v>
                </c:pt>
                <c:pt idx="153">
                  <c:v>1.9241199999999999E-7</c:v>
                </c:pt>
                <c:pt idx="154">
                  <c:v>1.9318699999999999E-7</c:v>
                </c:pt>
                <c:pt idx="155">
                  <c:v>1.9301200000000001E-7</c:v>
                </c:pt>
                <c:pt idx="156">
                  <c:v>1.9609600000000001E-7</c:v>
                </c:pt>
                <c:pt idx="157">
                  <c:v>1.9556199999999999E-7</c:v>
                </c:pt>
                <c:pt idx="158">
                  <c:v>1.96296E-7</c:v>
                </c:pt>
                <c:pt idx="159">
                  <c:v>1.9983799999999999E-7</c:v>
                </c:pt>
                <c:pt idx="160">
                  <c:v>1.99263E-7</c:v>
                </c:pt>
                <c:pt idx="161">
                  <c:v>1.9938800000000001E-7</c:v>
                </c:pt>
                <c:pt idx="162">
                  <c:v>2.0214699999999999E-7</c:v>
                </c:pt>
                <c:pt idx="163">
                  <c:v>1.9945500000000001E-7</c:v>
                </c:pt>
                <c:pt idx="164">
                  <c:v>2.0333799999999999E-7</c:v>
                </c:pt>
                <c:pt idx="165">
                  <c:v>2.0568900000000001E-7</c:v>
                </c:pt>
                <c:pt idx="166">
                  <c:v>2.03972E-7</c:v>
                </c:pt>
                <c:pt idx="167">
                  <c:v>2.05964E-7</c:v>
                </c:pt>
                <c:pt idx="168">
                  <c:v>2.0637199999999999E-7</c:v>
                </c:pt>
                <c:pt idx="169">
                  <c:v>2.0638E-7</c:v>
                </c:pt>
                <c:pt idx="170">
                  <c:v>2.08181E-7</c:v>
                </c:pt>
                <c:pt idx="171">
                  <c:v>2.09139E-7</c:v>
                </c:pt>
                <c:pt idx="172">
                  <c:v>2.0963100000000001E-7</c:v>
                </c:pt>
                <c:pt idx="173">
                  <c:v>2.10114E-7</c:v>
                </c:pt>
                <c:pt idx="174">
                  <c:v>2.0849699999999999E-7</c:v>
                </c:pt>
                <c:pt idx="175">
                  <c:v>2.11565E-7</c:v>
                </c:pt>
                <c:pt idx="176">
                  <c:v>2.1141499999999999E-7</c:v>
                </c:pt>
                <c:pt idx="177">
                  <c:v>2.1239799999999999E-7</c:v>
                </c:pt>
                <c:pt idx="178">
                  <c:v>2.1661500000000001E-7</c:v>
                </c:pt>
                <c:pt idx="179">
                  <c:v>2.1363099999999999E-7</c:v>
                </c:pt>
                <c:pt idx="180">
                  <c:v>2.14998E-7</c:v>
                </c:pt>
                <c:pt idx="181">
                  <c:v>2.18399E-7</c:v>
                </c:pt>
                <c:pt idx="182">
                  <c:v>2.1668200000000001E-7</c:v>
                </c:pt>
                <c:pt idx="183">
                  <c:v>2.1878200000000001E-7</c:v>
                </c:pt>
                <c:pt idx="184">
                  <c:v>2.2016599999999999E-7</c:v>
                </c:pt>
                <c:pt idx="185">
                  <c:v>2.17515E-7</c:v>
                </c:pt>
                <c:pt idx="186">
                  <c:v>2.2364100000000001E-7</c:v>
                </c:pt>
                <c:pt idx="187">
                  <c:v>2.2480800000000001E-7</c:v>
                </c:pt>
                <c:pt idx="188">
                  <c:v>2.2572499999999999E-7</c:v>
                </c:pt>
                <c:pt idx="189">
                  <c:v>2.2895E-7</c:v>
                </c:pt>
                <c:pt idx="190">
                  <c:v>2.27667E-7</c:v>
                </c:pt>
                <c:pt idx="191">
                  <c:v>2.2800800000000001E-7</c:v>
                </c:pt>
                <c:pt idx="192">
                  <c:v>2.28484E-7</c:v>
                </c:pt>
                <c:pt idx="193">
                  <c:v>2.30217E-7</c:v>
                </c:pt>
                <c:pt idx="194">
                  <c:v>2.2982500000000001E-7</c:v>
                </c:pt>
                <c:pt idx="195">
                  <c:v>2.3066700000000001E-7</c:v>
                </c:pt>
                <c:pt idx="196">
                  <c:v>2.3370899999999999E-7</c:v>
                </c:pt>
                <c:pt idx="197">
                  <c:v>2.3515100000000001E-7</c:v>
                </c:pt>
                <c:pt idx="198">
                  <c:v>2.3512600000000001E-7</c:v>
                </c:pt>
                <c:pt idx="199">
                  <c:v>2.3981799999999998E-7</c:v>
                </c:pt>
                <c:pt idx="200">
                  <c:v>2.4044299999999998E-7</c:v>
                </c:pt>
                <c:pt idx="201">
                  <c:v>2.3959300000000002E-7</c:v>
                </c:pt>
                <c:pt idx="202">
                  <c:v>2.4400200000000002E-7</c:v>
                </c:pt>
                <c:pt idx="203">
                  <c:v>2.4256900000000001E-7</c:v>
                </c:pt>
                <c:pt idx="204">
                  <c:v>2.4641100000000002E-7</c:v>
                </c:pt>
                <c:pt idx="205">
                  <c:v>2.4718599999999997E-7</c:v>
                </c:pt>
                <c:pt idx="206">
                  <c:v>2.4703600000000002E-7</c:v>
                </c:pt>
                <c:pt idx="207">
                  <c:v>2.5001099999999997E-7</c:v>
                </c:pt>
                <c:pt idx="208">
                  <c:v>2.4740299999999998E-7</c:v>
                </c:pt>
                <c:pt idx="209">
                  <c:v>2.5183699999999998E-7</c:v>
                </c:pt>
                <c:pt idx="210">
                  <c:v>2.5181199999999998E-7</c:v>
                </c:pt>
                <c:pt idx="211">
                  <c:v>2.5171200000000002E-7</c:v>
                </c:pt>
                <c:pt idx="212">
                  <c:v>2.5553699999999999E-7</c:v>
                </c:pt>
                <c:pt idx="213">
                  <c:v>2.5624599999999998E-7</c:v>
                </c:pt>
                <c:pt idx="214">
                  <c:v>2.58621E-7</c:v>
                </c:pt>
                <c:pt idx="215">
                  <c:v>2.59421E-7</c:v>
                </c:pt>
                <c:pt idx="216">
                  <c:v>2.63172E-7</c:v>
                </c:pt>
                <c:pt idx="217">
                  <c:v>2.6166300000000001E-7</c:v>
                </c:pt>
                <c:pt idx="218">
                  <c:v>2.6875599999999997E-7</c:v>
                </c:pt>
                <c:pt idx="219">
                  <c:v>2.70556E-7</c:v>
                </c:pt>
                <c:pt idx="220">
                  <c:v>2.6937199999999999E-7</c:v>
                </c:pt>
                <c:pt idx="221">
                  <c:v>2.7332299999999999E-7</c:v>
                </c:pt>
                <c:pt idx="222">
                  <c:v>2.7717300000000002E-7</c:v>
                </c:pt>
                <c:pt idx="223">
                  <c:v>2.7892400000000002E-7</c:v>
                </c:pt>
                <c:pt idx="224">
                  <c:v>2.8650799999999999E-7</c:v>
                </c:pt>
                <c:pt idx="225">
                  <c:v>2.8506599999999999E-7</c:v>
                </c:pt>
                <c:pt idx="226">
                  <c:v>2.9019999999999999E-7</c:v>
                </c:pt>
                <c:pt idx="227">
                  <c:v>2.9575900000000002E-7</c:v>
                </c:pt>
                <c:pt idx="228">
                  <c:v>2.9335099999999999E-7</c:v>
                </c:pt>
                <c:pt idx="229">
                  <c:v>2.9974299999999999E-7</c:v>
                </c:pt>
                <c:pt idx="230">
                  <c:v>3.0208499999999999E-7</c:v>
                </c:pt>
                <c:pt idx="231">
                  <c:v>3.0623600000000002E-7</c:v>
                </c:pt>
                <c:pt idx="232">
                  <c:v>3.1278700000000001E-7</c:v>
                </c:pt>
                <c:pt idx="233">
                  <c:v>3.1658699999999997E-7</c:v>
                </c:pt>
                <c:pt idx="234">
                  <c:v>3.20621E-7</c:v>
                </c:pt>
                <c:pt idx="235">
                  <c:v>3.3062199999999998E-7</c:v>
                </c:pt>
                <c:pt idx="236">
                  <c:v>3.3506500000000002E-7</c:v>
                </c:pt>
                <c:pt idx="237">
                  <c:v>3.3909E-7</c:v>
                </c:pt>
                <c:pt idx="238">
                  <c:v>3.47375E-7</c:v>
                </c:pt>
                <c:pt idx="239">
                  <c:v>3.54076E-7</c:v>
                </c:pt>
                <c:pt idx="240">
                  <c:v>3.6168500000000003E-7</c:v>
                </c:pt>
                <c:pt idx="241">
                  <c:v>3.72403E-7</c:v>
                </c:pt>
                <c:pt idx="242">
                  <c:v>3.7959599999999998E-7</c:v>
                </c:pt>
                <c:pt idx="243">
                  <c:v>3.91706E-7</c:v>
                </c:pt>
                <c:pt idx="244">
                  <c:v>4.0234100000000002E-7</c:v>
                </c:pt>
                <c:pt idx="245">
                  <c:v>4.1128299999999999E-7</c:v>
                </c:pt>
                <c:pt idx="246">
                  <c:v>4.26394E-7</c:v>
                </c:pt>
                <c:pt idx="247">
                  <c:v>4.4007100000000002E-7</c:v>
                </c:pt>
                <c:pt idx="248">
                  <c:v>4.5405600000000003E-7</c:v>
                </c:pt>
                <c:pt idx="249">
                  <c:v>4.69791E-7</c:v>
                </c:pt>
                <c:pt idx="250">
                  <c:v>4.85502E-7</c:v>
                </c:pt>
                <c:pt idx="251">
                  <c:v>5.0003700000000005E-7</c:v>
                </c:pt>
                <c:pt idx="252">
                  <c:v>5.2224900000000003E-7</c:v>
                </c:pt>
                <c:pt idx="253">
                  <c:v>5.4006799999999999E-7</c:v>
                </c:pt>
                <c:pt idx="254">
                  <c:v>5.6044500000000004E-7</c:v>
                </c:pt>
                <c:pt idx="255">
                  <c:v>5.8359000000000005E-7</c:v>
                </c:pt>
                <c:pt idx="256">
                  <c:v>6.0794399999999998E-7</c:v>
                </c:pt>
                <c:pt idx="257">
                  <c:v>6.3272999999999998E-7</c:v>
                </c:pt>
                <c:pt idx="258">
                  <c:v>6.5775900000000001E-7</c:v>
                </c:pt>
                <c:pt idx="259">
                  <c:v>6.9287200000000004E-7</c:v>
                </c:pt>
                <c:pt idx="260">
                  <c:v>7.1971700000000001E-7</c:v>
                </c:pt>
                <c:pt idx="261">
                  <c:v>7.4508700000000003E-7</c:v>
                </c:pt>
                <c:pt idx="262">
                  <c:v>7.8328399999999996E-7</c:v>
                </c:pt>
                <c:pt idx="263">
                  <c:v>8.1568899999999999E-7</c:v>
                </c:pt>
                <c:pt idx="264">
                  <c:v>8.5316E-7</c:v>
                </c:pt>
                <c:pt idx="265">
                  <c:v>8.9377400000000005E-7</c:v>
                </c:pt>
                <c:pt idx="266">
                  <c:v>9.3334600000000003E-7</c:v>
                </c:pt>
                <c:pt idx="267">
                  <c:v>9.743600000000001E-7</c:v>
                </c:pt>
                <c:pt idx="268">
                  <c:v>1.0225200000000001E-6</c:v>
                </c:pt>
                <c:pt idx="269">
                  <c:v>1.0681100000000001E-6</c:v>
                </c:pt>
                <c:pt idx="270">
                  <c:v>1.1212200000000001E-6</c:v>
                </c:pt>
                <c:pt idx="271">
                  <c:v>1.1711699999999999E-6</c:v>
                </c:pt>
                <c:pt idx="272">
                  <c:v>1.2237700000000001E-6</c:v>
                </c:pt>
                <c:pt idx="273">
                  <c:v>1.27608E-6</c:v>
                </c:pt>
                <c:pt idx="274">
                  <c:v>1.3281100000000001E-6</c:v>
                </c:pt>
                <c:pt idx="275">
                  <c:v>1.3787799999999999E-6</c:v>
                </c:pt>
                <c:pt idx="276">
                  <c:v>1.4318899999999999E-6</c:v>
                </c:pt>
                <c:pt idx="277">
                  <c:v>1.4758900000000001E-6</c:v>
                </c:pt>
                <c:pt idx="278">
                  <c:v>1.5229799999999999E-6</c:v>
                </c:pt>
                <c:pt idx="279">
                  <c:v>1.5679799999999999E-6</c:v>
                </c:pt>
                <c:pt idx="280">
                  <c:v>1.61517E-6</c:v>
                </c:pt>
                <c:pt idx="281">
                  <c:v>1.6514899999999999E-6</c:v>
                </c:pt>
                <c:pt idx="282">
                  <c:v>1.69317E-6</c:v>
                </c:pt>
                <c:pt idx="283">
                  <c:v>1.7275599999999999E-6</c:v>
                </c:pt>
                <c:pt idx="284">
                  <c:v>1.76275E-6</c:v>
                </c:pt>
                <c:pt idx="285">
                  <c:v>1.78773E-6</c:v>
                </c:pt>
                <c:pt idx="286">
                  <c:v>1.8192000000000001E-6</c:v>
                </c:pt>
                <c:pt idx="287">
                  <c:v>1.8515200000000001E-6</c:v>
                </c:pt>
                <c:pt idx="288">
                  <c:v>1.87005E-6</c:v>
                </c:pt>
                <c:pt idx="289">
                  <c:v>1.9032099999999999E-6</c:v>
                </c:pt>
                <c:pt idx="290">
                  <c:v>1.9292699999999999E-6</c:v>
                </c:pt>
                <c:pt idx="291">
                  <c:v>1.9590199999999999E-6</c:v>
                </c:pt>
                <c:pt idx="292">
                  <c:v>1.99411E-6</c:v>
                </c:pt>
                <c:pt idx="293">
                  <c:v>2.0169999999999999E-6</c:v>
                </c:pt>
                <c:pt idx="294">
                  <c:v>2.0581700000000001E-6</c:v>
                </c:pt>
                <c:pt idx="295">
                  <c:v>2.1002600000000002E-6</c:v>
                </c:pt>
                <c:pt idx="296">
                  <c:v>2.1490099999999999E-6</c:v>
                </c:pt>
                <c:pt idx="297">
                  <c:v>2.20572E-6</c:v>
                </c:pt>
                <c:pt idx="298">
                  <c:v>2.26761E-6</c:v>
                </c:pt>
                <c:pt idx="299">
                  <c:v>2.3304199999999999E-6</c:v>
                </c:pt>
                <c:pt idx="300">
                  <c:v>2.0337399999999999E-6</c:v>
                </c:pt>
                <c:pt idx="301">
                  <c:v>1.81873E-6</c:v>
                </c:pt>
                <c:pt idx="302">
                  <c:v>1.6578799999999999E-6</c:v>
                </c:pt>
                <c:pt idx="303">
                  <c:v>1.5131E-6</c:v>
                </c:pt>
                <c:pt idx="304">
                  <c:v>1.38999E-6</c:v>
                </c:pt>
                <c:pt idx="305">
                  <c:v>1.28583E-6</c:v>
                </c:pt>
                <c:pt idx="306">
                  <c:v>1.1925799999999999E-6</c:v>
                </c:pt>
                <c:pt idx="307">
                  <c:v>1.10144E-6</c:v>
                </c:pt>
                <c:pt idx="308">
                  <c:v>1.02283E-6</c:v>
                </c:pt>
                <c:pt idx="309">
                  <c:v>9.5399100000000006E-7</c:v>
                </c:pt>
                <c:pt idx="310">
                  <c:v>8.8775699999999997E-7</c:v>
                </c:pt>
                <c:pt idx="311">
                  <c:v>8.3143200000000003E-7</c:v>
                </c:pt>
                <c:pt idx="312">
                  <c:v>7.7459999999999996E-7</c:v>
                </c:pt>
                <c:pt idx="313">
                  <c:v>7.2579300000000002E-7</c:v>
                </c:pt>
                <c:pt idx="314">
                  <c:v>6.8162900000000002E-7</c:v>
                </c:pt>
                <c:pt idx="315">
                  <c:v>6.3653099999999997E-7</c:v>
                </c:pt>
                <c:pt idx="316">
                  <c:v>5.9424999999999996E-7</c:v>
                </c:pt>
                <c:pt idx="317">
                  <c:v>5.6134600000000003E-7</c:v>
                </c:pt>
                <c:pt idx="318">
                  <c:v>5.1807299999999996E-7</c:v>
                </c:pt>
                <c:pt idx="319">
                  <c:v>4.9081100000000001E-7</c:v>
                </c:pt>
                <c:pt idx="320">
                  <c:v>4.5536399999999997E-7</c:v>
                </c:pt>
                <c:pt idx="321">
                  <c:v>4.2688599999999998E-7</c:v>
                </c:pt>
                <c:pt idx="322">
                  <c:v>3.9919800000000003E-7</c:v>
                </c:pt>
                <c:pt idx="323">
                  <c:v>3.7177E-7</c:v>
                </c:pt>
                <c:pt idx="324">
                  <c:v>3.5130900000000001E-7</c:v>
                </c:pt>
                <c:pt idx="325">
                  <c:v>3.2480499999999998E-7</c:v>
                </c:pt>
                <c:pt idx="326">
                  <c:v>2.9500100000000001E-7</c:v>
                </c:pt>
                <c:pt idx="327">
                  <c:v>2.7854E-7</c:v>
                </c:pt>
                <c:pt idx="328">
                  <c:v>2.51945E-7</c:v>
                </c:pt>
                <c:pt idx="329">
                  <c:v>2.3096700000000001E-7</c:v>
                </c:pt>
                <c:pt idx="330">
                  <c:v>2.1344000000000001E-7</c:v>
                </c:pt>
                <c:pt idx="331">
                  <c:v>1.87845E-7</c:v>
                </c:pt>
                <c:pt idx="332">
                  <c:v>1.7210099999999999E-7</c:v>
                </c:pt>
                <c:pt idx="333">
                  <c:v>1.5433999999999999E-7</c:v>
                </c:pt>
                <c:pt idx="334">
                  <c:v>1.34179E-7</c:v>
                </c:pt>
                <c:pt idx="335">
                  <c:v>1.1440100000000001E-7</c:v>
                </c:pt>
                <c:pt idx="336">
                  <c:v>9.6090499999999996E-8</c:v>
                </c:pt>
                <c:pt idx="337">
                  <c:v>7.6987899999999996E-8</c:v>
                </c:pt>
                <c:pt idx="338">
                  <c:v>5.8076999999999998E-8</c:v>
                </c:pt>
                <c:pt idx="339">
                  <c:v>4.2399799999999998E-8</c:v>
                </c:pt>
                <c:pt idx="340">
                  <c:v>1.9204999999999999E-8</c:v>
                </c:pt>
                <c:pt idx="341">
                  <c:v>-1.8930999999999999E-10</c:v>
                </c:pt>
                <c:pt idx="342">
                  <c:v>-2.1375499999999998E-8</c:v>
                </c:pt>
                <c:pt idx="343">
                  <c:v>-4.217E-8</c:v>
                </c:pt>
                <c:pt idx="344">
                  <c:v>-6.47648E-8</c:v>
                </c:pt>
                <c:pt idx="345">
                  <c:v>-8.6484400000000004E-8</c:v>
                </c:pt>
                <c:pt idx="346">
                  <c:v>-1.06345E-7</c:v>
                </c:pt>
                <c:pt idx="347">
                  <c:v>-1.3514100000000001E-7</c:v>
                </c:pt>
                <c:pt idx="348">
                  <c:v>-1.5853600000000001E-7</c:v>
                </c:pt>
                <c:pt idx="349">
                  <c:v>-1.7613800000000001E-7</c:v>
                </c:pt>
                <c:pt idx="350">
                  <c:v>-2.0959299999999999E-7</c:v>
                </c:pt>
                <c:pt idx="351">
                  <c:v>-2.3636300000000001E-7</c:v>
                </c:pt>
                <c:pt idx="352">
                  <c:v>-2.6454200000000001E-7</c:v>
                </c:pt>
                <c:pt idx="353">
                  <c:v>-3.0080500000000003E-7</c:v>
                </c:pt>
                <c:pt idx="354">
                  <c:v>-3.2725900000000001E-7</c:v>
                </c:pt>
                <c:pt idx="355">
                  <c:v>-3.6251399999999999E-7</c:v>
                </c:pt>
                <c:pt idx="356">
                  <c:v>-3.97377E-7</c:v>
                </c:pt>
                <c:pt idx="357">
                  <c:v>-4.2362199999999998E-7</c:v>
                </c:pt>
                <c:pt idx="358">
                  <c:v>-4.62461E-7</c:v>
                </c:pt>
                <c:pt idx="359">
                  <c:v>-4.9460699999999998E-7</c:v>
                </c:pt>
                <c:pt idx="360">
                  <c:v>-5.3430400000000002E-7</c:v>
                </c:pt>
                <c:pt idx="361">
                  <c:v>-5.6975899999999996E-7</c:v>
                </c:pt>
                <c:pt idx="362">
                  <c:v>-6.0238800000000003E-7</c:v>
                </c:pt>
                <c:pt idx="363">
                  <c:v>-6.3538399999999997E-7</c:v>
                </c:pt>
                <c:pt idx="364">
                  <c:v>-6.6452200000000003E-7</c:v>
                </c:pt>
                <c:pt idx="365">
                  <c:v>-6.9562600000000004E-7</c:v>
                </c:pt>
                <c:pt idx="366">
                  <c:v>-7.2253799999999995E-7</c:v>
                </c:pt>
                <c:pt idx="367">
                  <c:v>-7.4013200000000005E-7</c:v>
                </c:pt>
                <c:pt idx="368">
                  <c:v>-7.5749299999999997E-7</c:v>
                </c:pt>
                <c:pt idx="369">
                  <c:v>-7.7190299999999995E-7</c:v>
                </c:pt>
                <c:pt idx="370">
                  <c:v>-7.78529E-7</c:v>
                </c:pt>
                <c:pt idx="371">
                  <c:v>-7.8178700000000004E-7</c:v>
                </c:pt>
                <c:pt idx="372">
                  <c:v>-7.79396E-7</c:v>
                </c:pt>
                <c:pt idx="373">
                  <c:v>-7.7056899999999997E-7</c:v>
                </c:pt>
                <c:pt idx="374">
                  <c:v>-7.5279200000000001E-7</c:v>
                </c:pt>
                <c:pt idx="375">
                  <c:v>-7.3418900000000001E-7</c:v>
                </c:pt>
                <c:pt idx="376">
                  <c:v>-7.1097799999999998E-7</c:v>
                </c:pt>
                <c:pt idx="377">
                  <c:v>-6.8401599999999995E-7</c:v>
                </c:pt>
                <c:pt idx="378">
                  <c:v>-6.5677899999999995E-7</c:v>
                </c:pt>
                <c:pt idx="379">
                  <c:v>-6.2715E-7</c:v>
                </c:pt>
                <c:pt idx="380">
                  <c:v>-5.9654600000000003E-7</c:v>
                </c:pt>
                <c:pt idx="381">
                  <c:v>-5.6646600000000001E-7</c:v>
                </c:pt>
                <c:pt idx="382">
                  <c:v>-5.3406200000000001E-7</c:v>
                </c:pt>
                <c:pt idx="383">
                  <c:v>-5.0477499999999997E-7</c:v>
                </c:pt>
                <c:pt idx="384">
                  <c:v>-4.8167199999999995E-7</c:v>
                </c:pt>
                <c:pt idx="385">
                  <c:v>-4.57885E-7</c:v>
                </c:pt>
                <c:pt idx="386">
                  <c:v>-4.3318200000000002E-7</c:v>
                </c:pt>
                <c:pt idx="387">
                  <c:v>-4.11245E-7</c:v>
                </c:pt>
                <c:pt idx="388">
                  <c:v>-3.9375100000000002E-7</c:v>
                </c:pt>
                <c:pt idx="389">
                  <c:v>-3.7474900000000002E-7</c:v>
                </c:pt>
                <c:pt idx="390">
                  <c:v>-3.6597300000000002E-7</c:v>
                </c:pt>
                <c:pt idx="391">
                  <c:v>-3.4642800000000001E-7</c:v>
                </c:pt>
                <c:pt idx="392">
                  <c:v>-3.3404300000000002E-7</c:v>
                </c:pt>
                <c:pt idx="393">
                  <c:v>-3.2794200000000001E-7</c:v>
                </c:pt>
                <c:pt idx="394">
                  <c:v>-3.13715E-7</c:v>
                </c:pt>
                <c:pt idx="395">
                  <c:v>-3.0539800000000002E-7</c:v>
                </c:pt>
                <c:pt idx="396">
                  <c:v>-2.9752100000000001E-7</c:v>
                </c:pt>
                <c:pt idx="397">
                  <c:v>-2.88762E-7</c:v>
                </c:pt>
                <c:pt idx="398">
                  <c:v>-2.81894E-7</c:v>
                </c:pt>
                <c:pt idx="399">
                  <c:v>-2.7452699999999998E-7</c:v>
                </c:pt>
                <c:pt idx="400">
                  <c:v>-2.6995899999999999E-7</c:v>
                </c:pt>
                <c:pt idx="401">
                  <c:v>-2.6586700000000001E-7</c:v>
                </c:pt>
                <c:pt idx="402">
                  <c:v>-2.5791600000000002E-7</c:v>
                </c:pt>
                <c:pt idx="403">
                  <c:v>-2.5615799999999998E-7</c:v>
                </c:pt>
                <c:pt idx="404">
                  <c:v>-2.5134000000000003E-7</c:v>
                </c:pt>
                <c:pt idx="405">
                  <c:v>-2.4692300000000002E-7</c:v>
                </c:pt>
                <c:pt idx="406">
                  <c:v>-2.4750600000000002E-7</c:v>
                </c:pt>
                <c:pt idx="407">
                  <c:v>-2.41656E-7</c:v>
                </c:pt>
                <c:pt idx="408">
                  <c:v>-2.4186399999999997E-7</c:v>
                </c:pt>
                <c:pt idx="409">
                  <c:v>-2.36355E-7</c:v>
                </c:pt>
                <c:pt idx="410">
                  <c:v>-2.3436299999999999E-7</c:v>
                </c:pt>
                <c:pt idx="411">
                  <c:v>-2.3622100000000001E-7</c:v>
                </c:pt>
                <c:pt idx="412">
                  <c:v>-2.3011199999999999E-7</c:v>
                </c:pt>
                <c:pt idx="413">
                  <c:v>-2.29837E-7</c:v>
                </c:pt>
                <c:pt idx="414">
                  <c:v>-2.2852899999999999E-7</c:v>
                </c:pt>
                <c:pt idx="415">
                  <c:v>-2.26945E-7</c:v>
                </c:pt>
                <c:pt idx="416">
                  <c:v>-2.2403600000000001E-7</c:v>
                </c:pt>
                <c:pt idx="417">
                  <c:v>-2.2272800000000001E-7</c:v>
                </c:pt>
                <c:pt idx="418">
                  <c:v>-2.2188600000000001E-7</c:v>
                </c:pt>
                <c:pt idx="419">
                  <c:v>-2.1987800000000001E-7</c:v>
                </c:pt>
                <c:pt idx="420">
                  <c:v>-2.2083600000000001E-7</c:v>
                </c:pt>
                <c:pt idx="421">
                  <c:v>-2.2107799999999999E-7</c:v>
                </c:pt>
                <c:pt idx="422">
                  <c:v>-2.1817700000000001E-7</c:v>
                </c:pt>
                <c:pt idx="423">
                  <c:v>-2.1568499999999999E-7</c:v>
                </c:pt>
                <c:pt idx="424">
                  <c:v>-2.1542699999999999E-7</c:v>
                </c:pt>
                <c:pt idx="425">
                  <c:v>-2.1306800000000001E-7</c:v>
                </c:pt>
                <c:pt idx="426">
                  <c:v>-2.14318E-7</c:v>
                </c:pt>
                <c:pt idx="427">
                  <c:v>-2.15902E-7</c:v>
                </c:pt>
                <c:pt idx="428">
                  <c:v>-2.13643E-7</c:v>
                </c:pt>
                <c:pt idx="429">
                  <c:v>-2.1236E-7</c:v>
                </c:pt>
                <c:pt idx="430">
                  <c:v>-2.1411E-7</c:v>
                </c:pt>
                <c:pt idx="431">
                  <c:v>-2.10818E-7</c:v>
                </c:pt>
                <c:pt idx="432">
                  <c:v>-2.1091E-7</c:v>
                </c:pt>
                <c:pt idx="433">
                  <c:v>-2.1305199999999999E-7</c:v>
                </c:pt>
                <c:pt idx="434">
                  <c:v>-2.0961000000000001E-7</c:v>
                </c:pt>
                <c:pt idx="435">
                  <c:v>-2.12477E-7</c:v>
                </c:pt>
                <c:pt idx="436">
                  <c:v>-2.0911800000000001E-7</c:v>
                </c:pt>
                <c:pt idx="437">
                  <c:v>-2.07568E-7</c:v>
                </c:pt>
                <c:pt idx="438">
                  <c:v>-2.1071799999999999E-7</c:v>
                </c:pt>
                <c:pt idx="439">
                  <c:v>-2.09668E-7</c:v>
                </c:pt>
                <c:pt idx="440">
                  <c:v>-2.0765899999999999E-7</c:v>
                </c:pt>
                <c:pt idx="441">
                  <c:v>-2.08293E-7</c:v>
                </c:pt>
                <c:pt idx="442">
                  <c:v>-2.0858400000000001E-7</c:v>
                </c:pt>
                <c:pt idx="443">
                  <c:v>-2.08318E-7</c:v>
                </c:pt>
                <c:pt idx="444">
                  <c:v>-2.0746799999999999E-7</c:v>
                </c:pt>
                <c:pt idx="445">
                  <c:v>-2.0545899999999999E-7</c:v>
                </c:pt>
                <c:pt idx="446">
                  <c:v>-2.0882599999999999E-7</c:v>
                </c:pt>
                <c:pt idx="447">
                  <c:v>-2.06401E-7</c:v>
                </c:pt>
                <c:pt idx="448">
                  <c:v>-2.0954300000000001E-7</c:v>
                </c:pt>
                <c:pt idx="449">
                  <c:v>-2.1087599999999999E-7</c:v>
                </c:pt>
                <c:pt idx="450">
                  <c:v>-2.0781799999999999E-7</c:v>
                </c:pt>
                <c:pt idx="451">
                  <c:v>-2.0900100000000001E-7</c:v>
                </c:pt>
                <c:pt idx="452">
                  <c:v>-2.0707599999999999E-7</c:v>
                </c:pt>
                <c:pt idx="453">
                  <c:v>-2.0823400000000001E-7</c:v>
                </c:pt>
                <c:pt idx="454">
                  <c:v>-2.08951E-7</c:v>
                </c:pt>
                <c:pt idx="455">
                  <c:v>-2.06918E-7</c:v>
                </c:pt>
                <c:pt idx="456">
                  <c:v>-2.1029299999999999E-7</c:v>
                </c:pt>
                <c:pt idx="457">
                  <c:v>-2.0693399999999999E-7</c:v>
                </c:pt>
                <c:pt idx="458">
                  <c:v>-2.0917599999999999E-7</c:v>
                </c:pt>
                <c:pt idx="459">
                  <c:v>-2.0956000000000001E-7</c:v>
                </c:pt>
                <c:pt idx="460">
                  <c:v>-2.1191E-7</c:v>
                </c:pt>
                <c:pt idx="461">
                  <c:v>-2.09835E-7</c:v>
                </c:pt>
                <c:pt idx="462">
                  <c:v>-2.1187700000000001E-7</c:v>
                </c:pt>
                <c:pt idx="463">
                  <c:v>-2.1264300000000001E-7</c:v>
                </c:pt>
                <c:pt idx="464">
                  <c:v>-2.1016800000000001E-7</c:v>
                </c:pt>
                <c:pt idx="465">
                  <c:v>-2.0968499999999999E-7</c:v>
                </c:pt>
                <c:pt idx="466">
                  <c:v>-2.1257700000000001E-7</c:v>
                </c:pt>
                <c:pt idx="467">
                  <c:v>-2.1267699999999999E-7</c:v>
                </c:pt>
                <c:pt idx="468">
                  <c:v>-2.1223499999999999E-7</c:v>
                </c:pt>
                <c:pt idx="469">
                  <c:v>-2.1446E-7</c:v>
                </c:pt>
                <c:pt idx="470">
                  <c:v>-2.1080100000000001E-7</c:v>
                </c:pt>
                <c:pt idx="471">
                  <c:v>-2.1371E-7</c:v>
                </c:pt>
                <c:pt idx="472">
                  <c:v>-2.1526000000000001E-7</c:v>
                </c:pt>
                <c:pt idx="473">
                  <c:v>-2.1360999999999999E-7</c:v>
                </c:pt>
                <c:pt idx="474">
                  <c:v>-2.14969E-7</c:v>
                </c:pt>
                <c:pt idx="475">
                  <c:v>-2.1710200000000001E-7</c:v>
                </c:pt>
                <c:pt idx="476">
                  <c:v>-2.1596000000000001E-7</c:v>
                </c:pt>
                <c:pt idx="477">
                  <c:v>-2.13785E-7</c:v>
                </c:pt>
                <c:pt idx="478">
                  <c:v>-2.1721900000000001E-7</c:v>
                </c:pt>
                <c:pt idx="479">
                  <c:v>-2.1626000000000001E-7</c:v>
                </c:pt>
                <c:pt idx="480">
                  <c:v>-2.15302E-7</c:v>
                </c:pt>
                <c:pt idx="481">
                  <c:v>-2.1991099999999999E-7</c:v>
                </c:pt>
                <c:pt idx="482">
                  <c:v>-2.1725199999999999E-7</c:v>
                </c:pt>
                <c:pt idx="483">
                  <c:v>-2.1643499999999999E-7</c:v>
                </c:pt>
                <c:pt idx="484">
                  <c:v>-2.2068599999999999E-7</c:v>
                </c:pt>
                <c:pt idx="485">
                  <c:v>-2.1988599999999999E-7</c:v>
                </c:pt>
                <c:pt idx="486">
                  <c:v>-2.1874399999999999E-7</c:v>
                </c:pt>
                <c:pt idx="487">
                  <c:v>-2.2091100000000001E-7</c:v>
                </c:pt>
                <c:pt idx="488">
                  <c:v>-2.2146900000000001E-7</c:v>
                </c:pt>
                <c:pt idx="489">
                  <c:v>-2.18469E-7</c:v>
                </c:pt>
                <c:pt idx="490">
                  <c:v>-2.25803E-7</c:v>
                </c:pt>
                <c:pt idx="491">
                  <c:v>-2.20269E-7</c:v>
                </c:pt>
                <c:pt idx="492">
                  <c:v>-2.2276099999999999E-7</c:v>
                </c:pt>
                <c:pt idx="493">
                  <c:v>-2.25495E-7</c:v>
                </c:pt>
                <c:pt idx="494">
                  <c:v>-2.22836E-7</c:v>
                </c:pt>
                <c:pt idx="495">
                  <c:v>-2.24287E-7</c:v>
                </c:pt>
                <c:pt idx="496">
                  <c:v>-2.2541999999999999E-7</c:v>
                </c:pt>
                <c:pt idx="497">
                  <c:v>-2.2210299999999999E-7</c:v>
                </c:pt>
                <c:pt idx="498">
                  <c:v>-2.24145E-7</c:v>
                </c:pt>
                <c:pt idx="499">
                  <c:v>-2.2467000000000001E-7</c:v>
                </c:pt>
                <c:pt idx="500">
                  <c:v>-2.2447E-7</c:v>
                </c:pt>
                <c:pt idx="501">
                  <c:v>-2.2797E-7</c:v>
                </c:pt>
                <c:pt idx="502">
                  <c:v>-2.2587800000000001E-7</c:v>
                </c:pt>
                <c:pt idx="503">
                  <c:v>-2.3115400000000001E-7</c:v>
                </c:pt>
                <c:pt idx="504">
                  <c:v>-2.25962E-7</c:v>
                </c:pt>
                <c:pt idx="505">
                  <c:v>-2.2963700000000001E-7</c:v>
                </c:pt>
                <c:pt idx="506">
                  <c:v>-2.3227900000000001E-7</c:v>
                </c:pt>
                <c:pt idx="507">
                  <c:v>-2.2949600000000001E-7</c:v>
                </c:pt>
                <c:pt idx="508">
                  <c:v>-2.3199600000000001E-7</c:v>
                </c:pt>
                <c:pt idx="509">
                  <c:v>-2.3330400000000001E-7</c:v>
                </c:pt>
                <c:pt idx="510">
                  <c:v>-2.3388E-7</c:v>
                </c:pt>
                <c:pt idx="511">
                  <c:v>-2.3641299999999999E-7</c:v>
                </c:pt>
                <c:pt idx="512">
                  <c:v>-2.34488E-7</c:v>
                </c:pt>
                <c:pt idx="513">
                  <c:v>-2.3584600000000001E-7</c:v>
                </c:pt>
                <c:pt idx="514">
                  <c:v>-2.35213E-7</c:v>
                </c:pt>
                <c:pt idx="515">
                  <c:v>-2.3603E-7</c:v>
                </c:pt>
                <c:pt idx="516">
                  <c:v>-2.3884700000000002E-7</c:v>
                </c:pt>
                <c:pt idx="517">
                  <c:v>-2.3654700000000001E-7</c:v>
                </c:pt>
                <c:pt idx="518">
                  <c:v>-2.3794700000000001E-7</c:v>
                </c:pt>
                <c:pt idx="519">
                  <c:v>-2.39997E-7</c:v>
                </c:pt>
                <c:pt idx="520">
                  <c:v>-2.37588E-7</c:v>
                </c:pt>
                <c:pt idx="521">
                  <c:v>-2.3890499999999998E-7</c:v>
                </c:pt>
                <c:pt idx="522">
                  <c:v>-2.43006E-7</c:v>
                </c:pt>
                <c:pt idx="523">
                  <c:v>-2.3853800000000001E-7</c:v>
                </c:pt>
                <c:pt idx="524">
                  <c:v>-2.4463900000000002E-7</c:v>
                </c:pt>
                <c:pt idx="525">
                  <c:v>-2.4306400000000001E-7</c:v>
                </c:pt>
                <c:pt idx="526">
                  <c:v>-2.4247199999999998E-7</c:v>
                </c:pt>
                <c:pt idx="527">
                  <c:v>-2.4359700000000001E-7</c:v>
                </c:pt>
                <c:pt idx="528">
                  <c:v>-2.4728999999999999E-7</c:v>
                </c:pt>
                <c:pt idx="529">
                  <c:v>-2.4383900000000002E-7</c:v>
                </c:pt>
                <c:pt idx="530">
                  <c:v>-2.4749E-7</c:v>
                </c:pt>
                <c:pt idx="531">
                  <c:v>-2.4785599999999999E-7</c:v>
                </c:pt>
                <c:pt idx="532">
                  <c:v>-2.4474800000000002E-7</c:v>
                </c:pt>
                <c:pt idx="533">
                  <c:v>-2.5039800000000002E-7</c:v>
                </c:pt>
                <c:pt idx="534">
                  <c:v>-2.4977300000000002E-7</c:v>
                </c:pt>
                <c:pt idx="535">
                  <c:v>-2.47298E-7</c:v>
                </c:pt>
                <c:pt idx="536">
                  <c:v>-2.4892300000000001E-7</c:v>
                </c:pt>
                <c:pt idx="537">
                  <c:v>-2.4982300000000003E-7</c:v>
                </c:pt>
                <c:pt idx="538">
                  <c:v>-2.5078999999999998E-7</c:v>
                </c:pt>
                <c:pt idx="539">
                  <c:v>-2.5134000000000003E-7</c:v>
                </c:pt>
                <c:pt idx="540">
                  <c:v>-2.5116500000000001E-7</c:v>
                </c:pt>
                <c:pt idx="541">
                  <c:v>-2.5553200000000001E-7</c:v>
                </c:pt>
                <c:pt idx="542">
                  <c:v>-2.5324000000000001E-7</c:v>
                </c:pt>
                <c:pt idx="543">
                  <c:v>-2.5555700000000002E-7</c:v>
                </c:pt>
                <c:pt idx="544">
                  <c:v>-2.5880000000000001E-7</c:v>
                </c:pt>
                <c:pt idx="545">
                  <c:v>-2.5694900000000001E-7</c:v>
                </c:pt>
                <c:pt idx="546">
                  <c:v>-2.5674899999999999E-7</c:v>
                </c:pt>
                <c:pt idx="547">
                  <c:v>-2.5987499999999999E-7</c:v>
                </c:pt>
                <c:pt idx="548">
                  <c:v>-2.6050799999999999E-7</c:v>
                </c:pt>
                <c:pt idx="549">
                  <c:v>-2.6172500000000002E-7</c:v>
                </c:pt>
                <c:pt idx="550">
                  <c:v>-2.6272499999999999E-7</c:v>
                </c:pt>
                <c:pt idx="551">
                  <c:v>-2.6112499999999998E-7</c:v>
                </c:pt>
                <c:pt idx="552">
                  <c:v>-2.6437500000000001E-7</c:v>
                </c:pt>
                <c:pt idx="553">
                  <c:v>-2.64484E-7</c:v>
                </c:pt>
                <c:pt idx="554">
                  <c:v>-2.6376700000000001E-7</c:v>
                </c:pt>
                <c:pt idx="555">
                  <c:v>-2.6384200000000001E-7</c:v>
                </c:pt>
                <c:pt idx="556">
                  <c:v>-2.63525E-7</c:v>
                </c:pt>
                <c:pt idx="557">
                  <c:v>-2.6660099999999999E-7</c:v>
                </c:pt>
                <c:pt idx="558">
                  <c:v>-2.6710099999999998E-7</c:v>
                </c:pt>
                <c:pt idx="559">
                  <c:v>-2.6770899999999998E-7</c:v>
                </c:pt>
                <c:pt idx="560">
                  <c:v>-2.6981800000000001E-7</c:v>
                </c:pt>
                <c:pt idx="561">
                  <c:v>-2.67934E-7</c:v>
                </c:pt>
                <c:pt idx="562">
                  <c:v>-2.7175999999999999E-7</c:v>
                </c:pt>
                <c:pt idx="563">
                  <c:v>-2.7271000000000001E-7</c:v>
                </c:pt>
                <c:pt idx="564">
                  <c:v>-2.7391E-7</c:v>
                </c:pt>
                <c:pt idx="565">
                  <c:v>-2.7470199999999999E-7</c:v>
                </c:pt>
                <c:pt idx="566">
                  <c:v>-2.7450999999999999E-7</c:v>
                </c:pt>
                <c:pt idx="567">
                  <c:v>-2.7523499999999999E-7</c:v>
                </c:pt>
                <c:pt idx="568">
                  <c:v>-2.7836099999999999E-7</c:v>
                </c:pt>
                <c:pt idx="569">
                  <c:v>-2.7434299999999998E-7</c:v>
                </c:pt>
                <c:pt idx="570">
                  <c:v>-2.7675199999999999E-7</c:v>
                </c:pt>
                <c:pt idx="571">
                  <c:v>-2.7811899999999998E-7</c:v>
                </c:pt>
                <c:pt idx="572">
                  <c:v>-2.7922700000000002E-7</c:v>
                </c:pt>
                <c:pt idx="573">
                  <c:v>-2.8153600000000001E-7</c:v>
                </c:pt>
                <c:pt idx="574">
                  <c:v>-2.81361E-7</c:v>
                </c:pt>
                <c:pt idx="575">
                  <c:v>-2.8137799999999999E-7</c:v>
                </c:pt>
                <c:pt idx="576">
                  <c:v>-2.8552799999999999E-7</c:v>
                </c:pt>
                <c:pt idx="577">
                  <c:v>-2.8064400000000001E-7</c:v>
                </c:pt>
                <c:pt idx="578">
                  <c:v>-2.8604500000000002E-7</c:v>
                </c:pt>
                <c:pt idx="579">
                  <c:v>-2.8867E-7</c:v>
                </c:pt>
                <c:pt idx="580">
                  <c:v>-2.8535299999999997E-7</c:v>
                </c:pt>
                <c:pt idx="581">
                  <c:v>-2.9077899999999999E-7</c:v>
                </c:pt>
                <c:pt idx="582">
                  <c:v>-2.8776199999999998E-7</c:v>
                </c:pt>
                <c:pt idx="583">
                  <c:v>-2.9145399999999998E-7</c:v>
                </c:pt>
                <c:pt idx="584">
                  <c:v>-2.91029E-7</c:v>
                </c:pt>
                <c:pt idx="585">
                  <c:v>-2.9361300000000002E-7</c:v>
                </c:pt>
                <c:pt idx="586">
                  <c:v>-2.9421300000000002E-7</c:v>
                </c:pt>
                <c:pt idx="587">
                  <c:v>-2.9633800000000002E-7</c:v>
                </c:pt>
                <c:pt idx="588">
                  <c:v>-2.9512099999999999E-7</c:v>
                </c:pt>
                <c:pt idx="589">
                  <c:v>-2.9467900000000001E-7</c:v>
                </c:pt>
                <c:pt idx="590">
                  <c:v>-2.9725500000000002E-7</c:v>
                </c:pt>
                <c:pt idx="591">
                  <c:v>-2.9796299999999998E-7</c:v>
                </c:pt>
                <c:pt idx="592">
                  <c:v>-3.0228900000000001E-7</c:v>
                </c:pt>
                <c:pt idx="593">
                  <c:v>-3.0072200000000001E-7</c:v>
                </c:pt>
                <c:pt idx="594">
                  <c:v>-3.0472199999999999E-7</c:v>
                </c:pt>
                <c:pt idx="595">
                  <c:v>-3.0425599999999999E-7</c:v>
                </c:pt>
                <c:pt idx="596">
                  <c:v>-3.0458899999999998E-7</c:v>
                </c:pt>
                <c:pt idx="597">
                  <c:v>-3.0735600000000002E-7</c:v>
                </c:pt>
                <c:pt idx="598">
                  <c:v>-3.0683899999999999E-7</c:v>
                </c:pt>
                <c:pt idx="599">
                  <c:v>-3.0847299999999999E-7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1-4BF3-4444-92A1-1D33BB34F793}"/>
            </c:ext>
          </c:extLst>
        </c:ser>
        <c:ser>
          <c:idx val="2"/>
          <c:order val="2"/>
          <c:tx>
            <c:strRef>
              <c:f>'[180613 CAT AA in NaOH GCE Mod NiO2 (1).xlsx]ARG'!$D$1</c:f>
              <c:strCache>
                <c:ptCount val="1"/>
                <c:pt idx="0">
                  <c:v>100 µM</c:v>
                </c:pt>
              </c:strCache>
            </c:strRef>
          </c:tx>
          <c:spPr>
            <a:ln w="19050" cap="rnd">
              <a:solidFill>
                <a:schemeClr val="accent3"/>
              </a:solidFill>
              <a:round/>
            </a:ln>
            <a:effectLst/>
          </c:spPr>
          <c:marker>
            <c:symbol val="none"/>
          </c:marker>
          <c:xVal>
            <c:numRef>
              <c:f>'[180613 CAT AA in NaOH GCE Mod NiO2 (1).xlsx]ARG'!$A$2:$A$602</c:f>
              <c:numCache>
                <c:formatCode>0.00E+00</c:formatCode>
                <c:ptCount val="601"/>
                <c:pt idx="0">
                  <c:v>3.09611E-4</c:v>
                </c:pt>
                <c:pt idx="1">
                  <c:v>2.31504E-3</c:v>
                </c:pt>
                <c:pt idx="2">
                  <c:v>4.3329500000000003E-3</c:v>
                </c:pt>
                <c:pt idx="3">
                  <c:v>6.3387900000000004E-3</c:v>
                </c:pt>
                <c:pt idx="4">
                  <c:v>8.3421199999999997E-3</c:v>
                </c:pt>
                <c:pt idx="5">
                  <c:v>1.0312099999999999E-2</c:v>
                </c:pt>
                <c:pt idx="6">
                  <c:v>1.23109E-2</c:v>
                </c:pt>
                <c:pt idx="7">
                  <c:v>1.43313E-2</c:v>
                </c:pt>
                <c:pt idx="8">
                  <c:v>1.63663E-2</c:v>
                </c:pt>
                <c:pt idx="9">
                  <c:v>1.83188E-2</c:v>
                </c:pt>
                <c:pt idx="10">
                  <c:v>2.0369999999999999E-2</c:v>
                </c:pt>
                <c:pt idx="11">
                  <c:v>2.23684E-2</c:v>
                </c:pt>
                <c:pt idx="12">
                  <c:v>2.4353799999999998E-2</c:v>
                </c:pt>
                <c:pt idx="13">
                  <c:v>2.6342999999999998E-2</c:v>
                </c:pt>
                <c:pt idx="14">
                  <c:v>2.8379600000000001E-2</c:v>
                </c:pt>
                <c:pt idx="15">
                  <c:v>3.0364200000000001E-2</c:v>
                </c:pt>
                <c:pt idx="16">
                  <c:v>3.2363400000000001E-2</c:v>
                </c:pt>
                <c:pt idx="17">
                  <c:v>3.4349200000000003E-2</c:v>
                </c:pt>
                <c:pt idx="18">
                  <c:v>3.6343399999999998E-2</c:v>
                </c:pt>
                <c:pt idx="19">
                  <c:v>3.8343799999999997E-2</c:v>
                </c:pt>
                <c:pt idx="20">
                  <c:v>4.0400899999999997E-2</c:v>
                </c:pt>
                <c:pt idx="21">
                  <c:v>4.2364199999999998E-2</c:v>
                </c:pt>
                <c:pt idx="22">
                  <c:v>4.4363E-2</c:v>
                </c:pt>
                <c:pt idx="23">
                  <c:v>4.6345900000000002E-2</c:v>
                </c:pt>
                <c:pt idx="24">
                  <c:v>4.8367500000000001E-2</c:v>
                </c:pt>
                <c:pt idx="25">
                  <c:v>5.0326299999999997E-2</c:v>
                </c:pt>
                <c:pt idx="26">
                  <c:v>5.2338000000000003E-2</c:v>
                </c:pt>
                <c:pt idx="27">
                  <c:v>5.4377099999999998E-2</c:v>
                </c:pt>
                <c:pt idx="28">
                  <c:v>5.6339599999999997E-2</c:v>
                </c:pt>
                <c:pt idx="29">
                  <c:v>5.83288E-2</c:v>
                </c:pt>
                <c:pt idx="30">
                  <c:v>6.0334600000000002E-2</c:v>
                </c:pt>
                <c:pt idx="31">
                  <c:v>6.2325499999999999E-2</c:v>
                </c:pt>
                <c:pt idx="32">
                  <c:v>6.4394999999999994E-2</c:v>
                </c:pt>
                <c:pt idx="33">
                  <c:v>6.6322099999999995E-2</c:v>
                </c:pt>
                <c:pt idx="34">
                  <c:v>6.8356700000000006E-2</c:v>
                </c:pt>
                <c:pt idx="35">
                  <c:v>7.03434E-2</c:v>
                </c:pt>
                <c:pt idx="36">
                  <c:v>7.2357500000000005E-2</c:v>
                </c:pt>
                <c:pt idx="37">
                  <c:v>7.4328400000000003E-2</c:v>
                </c:pt>
                <c:pt idx="38">
                  <c:v>7.63234E-2</c:v>
                </c:pt>
                <c:pt idx="39">
                  <c:v>7.8347100000000003E-2</c:v>
                </c:pt>
                <c:pt idx="40">
                  <c:v>8.0370499999999997E-2</c:v>
                </c:pt>
                <c:pt idx="41">
                  <c:v>8.2323800000000003E-2</c:v>
                </c:pt>
                <c:pt idx="42">
                  <c:v>8.4327100000000002E-2</c:v>
                </c:pt>
                <c:pt idx="43">
                  <c:v>8.6347099999999996E-2</c:v>
                </c:pt>
                <c:pt idx="44">
                  <c:v>8.8324600000000003E-2</c:v>
                </c:pt>
                <c:pt idx="45">
                  <c:v>9.0332999999999997E-2</c:v>
                </c:pt>
                <c:pt idx="46">
                  <c:v>9.2335500000000001E-2</c:v>
                </c:pt>
                <c:pt idx="47">
                  <c:v>9.4315899999999994E-2</c:v>
                </c:pt>
                <c:pt idx="48">
                  <c:v>9.6348000000000003E-2</c:v>
                </c:pt>
                <c:pt idx="49">
                  <c:v>9.8312099999999999E-2</c:v>
                </c:pt>
                <c:pt idx="50">
                  <c:v>0.100325</c:v>
                </c:pt>
                <c:pt idx="51">
                  <c:v>0.10236099999999999</c:v>
                </c:pt>
                <c:pt idx="52">
                  <c:v>0.10435</c:v>
                </c:pt>
                <c:pt idx="53">
                  <c:v>0.106333</c:v>
                </c:pt>
                <c:pt idx="54">
                  <c:v>0.108309</c:v>
                </c:pt>
                <c:pt idx="55">
                  <c:v>0.11033</c:v>
                </c:pt>
                <c:pt idx="56">
                  <c:v>0.112328</c:v>
                </c:pt>
                <c:pt idx="57">
                  <c:v>0.114299</c:v>
                </c:pt>
                <c:pt idx="58">
                  <c:v>0.11632000000000001</c:v>
                </c:pt>
                <c:pt idx="59">
                  <c:v>0.11831800000000001</c:v>
                </c:pt>
                <c:pt idx="60">
                  <c:v>0.12033000000000001</c:v>
                </c:pt>
                <c:pt idx="61">
                  <c:v>0.122337</c:v>
                </c:pt>
                <c:pt idx="62">
                  <c:v>0.124322</c:v>
                </c:pt>
                <c:pt idx="63">
                  <c:v>0.12634400000000001</c:v>
                </c:pt>
                <c:pt idx="64">
                  <c:v>0.12834999999999999</c:v>
                </c:pt>
                <c:pt idx="65">
                  <c:v>0.13031999999999999</c:v>
                </c:pt>
                <c:pt idx="66">
                  <c:v>0.13232099999999999</c:v>
                </c:pt>
                <c:pt idx="67">
                  <c:v>0.13434099999999999</c:v>
                </c:pt>
                <c:pt idx="68">
                  <c:v>0.13633200000000001</c:v>
                </c:pt>
                <c:pt idx="69">
                  <c:v>0.13831299999999999</c:v>
                </c:pt>
                <c:pt idx="70">
                  <c:v>0.14030999999999999</c:v>
                </c:pt>
                <c:pt idx="71">
                  <c:v>0.14232500000000001</c:v>
                </c:pt>
                <c:pt idx="72">
                  <c:v>0.144348</c:v>
                </c:pt>
                <c:pt idx="73">
                  <c:v>0.14632200000000001</c:v>
                </c:pt>
                <c:pt idx="74">
                  <c:v>0.148311</c:v>
                </c:pt>
                <c:pt idx="75">
                  <c:v>0.15033299999999999</c:v>
                </c:pt>
                <c:pt idx="76">
                  <c:v>0.15232299999999999</c:v>
                </c:pt>
                <c:pt idx="77">
                  <c:v>0.15431400000000001</c:v>
                </c:pt>
                <c:pt idx="78">
                  <c:v>0.15631</c:v>
                </c:pt>
                <c:pt idx="79">
                  <c:v>0.15831500000000001</c:v>
                </c:pt>
                <c:pt idx="80">
                  <c:v>0.16031200000000001</c:v>
                </c:pt>
                <c:pt idx="81">
                  <c:v>0.16229399999999999</c:v>
                </c:pt>
                <c:pt idx="82">
                  <c:v>0.16428000000000001</c:v>
                </c:pt>
                <c:pt idx="83">
                  <c:v>0.16628299999999999</c:v>
                </c:pt>
                <c:pt idx="84">
                  <c:v>0.168325</c:v>
                </c:pt>
                <c:pt idx="85">
                  <c:v>0.17028599999999999</c:v>
                </c:pt>
                <c:pt idx="86">
                  <c:v>0.17227999999999999</c:v>
                </c:pt>
                <c:pt idx="87">
                  <c:v>0.174317</c:v>
                </c:pt>
                <c:pt idx="88">
                  <c:v>0.17632999999999999</c:v>
                </c:pt>
                <c:pt idx="89">
                  <c:v>0.178281</c:v>
                </c:pt>
                <c:pt idx="90">
                  <c:v>0.18029999999999999</c:v>
                </c:pt>
                <c:pt idx="91">
                  <c:v>0.18234400000000001</c:v>
                </c:pt>
                <c:pt idx="92">
                  <c:v>0.18431800000000001</c:v>
                </c:pt>
                <c:pt idx="93">
                  <c:v>0.18632499999999999</c:v>
                </c:pt>
                <c:pt idx="94">
                  <c:v>0.18828300000000001</c:v>
                </c:pt>
                <c:pt idx="95">
                  <c:v>0.19028100000000001</c:v>
                </c:pt>
                <c:pt idx="96">
                  <c:v>0.192353</c:v>
                </c:pt>
                <c:pt idx="97">
                  <c:v>0.194298</c:v>
                </c:pt>
                <c:pt idx="98">
                  <c:v>0.196271</c:v>
                </c:pt>
                <c:pt idx="99">
                  <c:v>0.198323</c:v>
                </c:pt>
                <c:pt idx="100">
                  <c:v>0.20032</c:v>
                </c:pt>
                <c:pt idx="101">
                  <c:v>0.20230300000000001</c:v>
                </c:pt>
                <c:pt idx="102">
                  <c:v>0.20427500000000001</c:v>
                </c:pt>
                <c:pt idx="103">
                  <c:v>0.206342</c:v>
                </c:pt>
                <c:pt idx="104">
                  <c:v>0.20835799999999999</c:v>
                </c:pt>
                <c:pt idx="105">
                  <c:v>0.21030299999999999</c:v>
                </c:pt>
                <c:pt idx="106">
                  <c:v>0.212315</c:v>
                </c:pt>
                <c:pt idx="107">
                  <c:v>0.21432699999999999</c:v>
                </c:pt>
                <c:pt idx="108">
                  <c:v>0.21631300000000001</c:v>
                </c:pt>
                <c:pt idx="109">
                  <c:v>0.21834400000000001</c:v>
                </c:pt>
                <c:pt idx="110">
                  <c:v>0.220301</c:v>
                </c:pt>
                <c:pt idx="111">
                  <c:v>0.22234799999999999</c:v>
                </c:pt>
                <c:pt idx="112">
                  <c:v>0.22436700000000001</c:v>
                </c:pt>
                <c:pt idx="113">
                  <c:v>0.22631499999999999</c:v>
                </c:pt>
                <c:pt idx="114">
                  <c:v>0.22831899999999999</c:v>
                </c:pt>
                <c:pt idx="115">
                  <c:v>0.23033699999999999</c:v>
                </c:pt>
                <c:pt idx="116">
                  <c:v>0.232379</c:v>
                </c:pt>
                <c:pt idx="117">
                  <c:v>0.234343</c:v>
                </c:pt>
                <c:pt idx="118">
                  <c:v>0.23632</c:v>
                </c:pt>
                <c:pt idx="119">
                  <c:v>0.23832200000000001</c:v>
                </c:pt>
                <c:pt idx="120">
                  <c:v>0.24032999999999999</c:v>
                </c:pt>
                <c:pt idx="121">
                  <c:v>0.242309</c:v>
                </c:pt>
                <c:pt idx="122">
                  <c:v>0.244315</c:v>
                </c:pt>
                <c:pt idx="123">
                  <c:v>0.24631</c:v>
                </c:pt>
                <c:pt idx="124">
                  <c:v>0.24832499999999999</c:v>
                </c:pt>
                <c:pt idx="125">
                  <c:v>0.25032599999999999</c:v>
                </c:pt>
                <c:pt idx="126">
                  <c:v>0.25233800000000001</c:v>
                </c:pt>
                <c:pt idx="127">
                  <c:v>0.25431799999999999</c:v>
                </c:pt>
                <c:pt idx="128">
                  <c:v>0.25632700000000003</c:v>
                </c:pt>
                <c:pt idx="129">
                  <c:v>0.258297</c:v>
                </c:pt>
                <c:pt idx="130">
                  <c:v>0.26028299999999999</c:v>
                </c:pt>
                <c:pt idx="131">
                  <c:v>0.26231900000000002</c:v>
                </c:pt>
                <c:pt idx="132">
                  <c:v>0.26430100000000001</c:v>
                </c:pt>
                <c:pt idx="133">
                  <c:v>0.26629199999999997</c:v>
                </c:pt>
                <c:pt idx="134">
                  <c:v>0.26827699999999999</c:v>
                </c:pt>
                <c:pt idx="135">
                  <c:v>0.27030199999999999</c:v>
                </c:pt>
                <c:pt idx="136">
                  <c:v>0.27230100000000002</c:v>
                </c:pt>
                <c:pt idx="137">
                  <c:v>0.27429999999999999</c:v>
                </c:pt>
                <c:pt idx="138">
                  <c:v>0.27627200000000002</c:v>
                </c:pt>
                <c:pt idx="139">
                  <c:v>0.27831800000000001</c:v>
                </c:pt>
                <c:pt idx="140">
                  <c:v>0.280302</c:v>
                </c:pt>
                <c:pt idx="141">
                  <c:v>0.282306</c:v>
                </c:pt>
                <c:pt idx="142">
                  <c:v>0.284302</c:v>
                </c:pt>
                <c:pt idx="143">
                  <c:v>0.28630499999999998</c:v>
                </c:pt>
                <c:pt idx="144">
                  <c:v>0.28831099999999998</c:v>
                </c:pt>
                <c:pt idx="145">
                  <c:v>0.29028999999999999</c:v>
                </c:pt>
                <c:pt idx="146">
                  <c:v>0.292263</c:v>
                </c:pt>
                <c:pt idx="147">
                  <c:v>0.29428199999999999</c:v>
                </c:pt>
                <c:pt idx="148">
                  <c:v>0.29631200000000002</c:v>
                </c:pt>
                <c:pt idx="149">
                  <c:v>0.29827500000000001</c:v>
                </c:pt>
                <c:pt idx="150">
                  <c:v>0.30024600000000001</c:v>
                </c:pt>
                <c:pt idx="151">
                  <c:v>0.30229800000000001</c:v>
                </c:pt>
                <c:pt idx="152">
                  <c:v>0.30431000000000002</c:v>
                </c:pt>
                <c:pt idx="153">
                  <c:v>0.306288</c:v>
                </c:pt>
                <c:pt idx="154">
                  <c:v>0.30826399999999998</c:v>
                </c:pt>
                <c:pt idx="155">
                  <c:v>0.310303</c:v>
                </c:pt>
                <c:pt idx="156">
                  <c:v>0.31229499999999999</c:v>
                </c:pt>
                <c:pt idx="157">
                  <c:v>0.31428</c:v>
                </c:pt>
                <c:pt idx="158">
                  <c:v>0.31626599999999999</c:v>
                </c:pt>
                <c:pt idx="159">
                  <c:v>0.31826700000000002</c:v>
                </c:pt>
                <c:pt idx="160">
                  <c:v>0.32031399999999999</c:v>
                </c:pt>
                <c:pt idx="161">
                  <c:v>0.32229200000000002</c:v>
                </c:pt>
                <c:pt idx="162">
                  <c:v>0.32424799999999998</c:v>
                </c:pt>
                <c:pt idx="163">
                  <c:v>0.32629000000000002</c:v>
                </c:pt>
                <c:pt idx="164">
                  <c:v>0.32829599999999998</c:v>
                </c:pt>
                <c:pt idx="165">
                  <c:v>0.33028999999999997</c:v>
                </c:pt>
                <c:pt idx="166">
                  <c:v>0.33224599999999999</c:v>
                </c:pt>
                <c:pt idx="167">
                  <c:v>0.33429300000000001</c:v>
                </c:pt>
                <c:pt idx="168">
                  <c:v>0.33629900000000001</c:v>
                </c:pt>
                <c:pt idx="169">
                  <c:v>0.33825899999999998</c:v>
                </c:pt>
                <c:pt idx="170">
                  <c:v>0.34024700000000002</c:v>
                </c:pt>
                <c:pt idx="171">
                  <c:v>0.342281</c:v>
                </c:pt>
                <c:pt idx="172">
                  <c:v>0.34426000000000001</c:v>
                </c:pt>
                <c:pt idx="173">
                  <c:v>0.34629199999999999</c:v>
                </c:pt>
                <c:pt idx="174">
                  <c:v>0.34823700000000002</c:v>
                </c:pt>
                <c:pt idx="175">
                  <c:v>0.35027599999999998</c:v>
                </c:pt>
                <c:pt idx="176">
                  <c:v>0.35229500000000002</c:v>
                </c:pt>
                <c:pt idx="177">
                  <c:v>0.35426999999999997</c:v>
                </c:pt>
                <c:pt idx="178">
                  <c:v>0.35624499999999998</c:v>
                </c:pt>
                <c:pt idx="179">
                  <c:v>0.35828500000000002</c:v>
                </c:pt>
                <c:pt idx="180">
                  <c:v>0.36027999999999999</c:v>
                </c:pt>
                <c:pt idx="181">
                  <c:v>0.36225600000000002</c:v>
                </c:pt>
                <c:pt idx="182">
                  <c:v>0.36423899999999998</c:v>
                </c:pt>
                <c:pt idx="183">
                  <c:v>0.36625000000000002</c:v>
                </c:pt>
                <c:pt idx="184">
                  <c:v>0.36824499999999999</c:v>
                </c:pt>
                <c:pt idx="185">
                  <c:v>0.37023099999999998</c:v>
                </c:pt>
                <c:pt idx="186">
                  <c:v>0.372201</c:v>
                </c:pt>
                <c:pt idx="187">
                  <c:v>0.37426900000000002</c:v>
                </c:pt>
                <c:pt idx="188">
                  <c:v>0.37625399999999998</c:v>
                </c:pt>
                <c:pt idx="189">
                  <c:v>0.37826799999999999</c:v>
                </c:pt>
                <c:pt idx="190">
                  <c:v>0.38021500000000003</c:v>
                </c:pt>
                <c:pt idx="191">
                  <c:v>0.38225999999999999</c:v>
                </c:pt>
                <c:pt idx="192">
                  <c:v>0.38426199999999999</c:v>
                </c:pt>
                <c:pt idx="193">
                  <c:v>0.386237</c:v>
                </c:pt>
                <c:pt idx="194">
                  <c:v>0.38822400000000001</c:v>
                </c:pt>
                <c:pt idx="195">
                  <c:v>0.39025700000000002</c:v>
                </c:pt>
                <c:pt idx="196">
                  <c:v>0.39224999999999999</c:v>
                </c:pt>
                <c:pt idx="197">
                  <c:v>0.39424100000000001</c:v>
                </c:pt>
                <c:pt idx="198">
                  <c:v>0.39622000000000002</c:v>
                </c:pt>
                <c:pt idx="199">
                  <c:v>0.39826800000000001</c:v>
                </c:pt>
                <c:pt idx="200">
                  <c:v>0.400258</c:v>
                </c:pt>
                <c:pt idx="201">
                  <c:v>0.402258</c:v>
                </c:pt>
                <c:pt idx="202">
                  <c:v>0.40422400000000003</c:v>
                </c:pt>
                <c:pt idx="203">
                  <c:v>0.406246</c:v>
                </c:pt>
                <c:pt idx="204">
                  <c:v>0.408248</c:v>
                </c:pt>
                <c:pt idx="205">
                  <c:v>0.41021800000000003</c:v>
                </c:pt>
                <c:pt idx="206">
                  <c:v>0.41215800000000002</c:v>
                </c:pt>
                <c:pt idx="207">
                  <c:v>0.41420800000000002</c:v>
                </c:pt>
                <c:pt idx="208">
                  <c:v>0.41620000000000001</c:v>
                </c:pt>
                <c:pt idx="209">
                  <c:v>0.41819899999999999</c:v>
                </c:pt>
                <c:pt idx="210">
                  <c:v>0.420178</c:v>
                </c:pt>
                <c:pt idx="211">
                  <c:v>0.422184</c:v>
                </c:pt>
                <c:pt idx="212">
                  <c:v>0.42418</c:v>
                </c:pt>
                <c:pt idx="213">
                  <c:v>0.42624600000000001</c:v>
                </c:pt>
                <c:pt idx="214">
                  <c:v>0.42815799999999998</c:v>
                </c:pt>
                <c:pt idx="215">
                  <c:v>0.430232</c:v>
                </c:pt>
                <c:pt idx="216">
                  <c:v>0.43223600000000001</c:v>
                </c:pt>
                <c:pt idx="217">
                  <c:v>0.43420300000000001</c:v>
                </c:pt>
                <c:pt idx="218">
                  <c:v>0.43615799999999999</c:v>
                </c:pt>
                <c:pt idx="219">
                  <c:v>0.43820300000000001</c:v>
                </c:pt>
                <c:pt idx="220">
                  <c:v>0.44021300000000002</c:v>
                </c:pt>
                <c:pt idx="221">
                  <c:v>0.44220799999999999</c:v>
                </c:pt>
                <c:pt idx="222">
                  <c:v>0.44416800000000001</c:v>
                </c:pt>
                <c:pt idx="223">
                  <c:v>0.44619700000000001</c:v>
                </c:pt>
                <c:pt idx="224">
                  <c:v>0.44823800000000003</c:v>
                </c:pt>
                <c:pt idx="225">
                  <c:v>0.45023400000000002</c:v>
                </c:pt>
                <c:pt idx="226">
                  <c:v>0.45218799999999998</c:v>
                </c:pt>
                <c:pt idx="227">
                  <c:v>0.45421299999999998</c:v>
                </c:pt>
                <c:pt idx="228">
                  <c:v>0.45621200000000001</c:v>
                </c:pt>
                <c:pt idx="229">
                  <c:v>0.45821499999999998</c:v>
                </c:pt>
                <c:pt idx="230">
                  <c:v>0.46014100000000002</c:v>
                </c:pt>
                <c:pt idx="231">
                  <c:v>0.46221400000000001</c:v>
                </c:pt>
                <c:pt idx="232">
                  <c:v>0.46420899999999998</c:v>
                </c:pt>
                <c:pt idx="233">
                  <c:v>0.46617900000000001</c:v>
                </c:pt>
                <c:pt idx="234">
                  <c:v>0.46816000000000002</c:v>
                </c:pt>
                <c:pt idx="235">
                  <c:v>0.47018399999999999</c:v>
                </c:pt>
                <c:pt idx="236">
                  <c:v>0.472165</c:v>
                </c:pt>
                <c:pt idx="237">
                  <c:v>0.47423500000000002</c:v>
                </c:pt>
                <c:pt idx="238">
                  <c:v>0.47611599999999998</c:v>
                </c:pt>
                <c:pt idx="239">
                  <c:v>0.47821200000000003</c:v>
                </c:pt>
                <c:pt idx="240">
                  <c:v>0.480209</c:v>
                </c:pt>
                <c:pt idx="241">
                  <c:v>0.48218699999999998</c:v>
                </c:pt>
                <c:pt idx="242">
                  <c:v>0.48413400000000001</c:v>
                </c:pt>
                <c:pt idx="243">
                  <c:v>0.48619200000000001</c:v>
                </c:pt>
                <c:pt idx="244">
                  <c:v>0.48821199999999998</c:v>
                </c:pt>
                <c:pt idx="245">
                  <c:v>0.49018699999999998</c:v>
                </c:pt>
                <c:pt idx="246">
                  <c:v>0.49213499999999999</c:v>
                </c:pt>
                <c:pt idx="247">
                  <c:v>0.49418000000000001</c:v>
                </c:pt>
                <c:pt idx="248">
                  <c:v>0.49616300000000002</c:v>
                </c:pt>
                <c:pt idx="249">
                  <c:v>0.49815799999999999</c:v>
                </c:pt>
                <c:pt idx="250">
                  <c:v>0.50013399999999997</c:v>
                </c:pt>
                <c:pt idx="251">
                  <c:v>0.50220900000000002</c:v>
                </c:pt>
                <c:pt idx="252">
                  <c:v>0.50412500000000005</c:v>
                </c:pt>
                <c:pt idx="253">
                  <c:v>0.50620500000000002</c:v>
                </c:pt>
                <c:pt idx="254">
                  <c:v>0.50809000000000004</c:v>
                </c:pt>
                <c:pt idx="255">
                  <c:v>0.51019300000000001</c:v>
                </c:pt>
                <c:pt idx="256">
                  <c:v>0.51216799999999996</c:v>
                </c:pt>
                <c:pt idx="257">
                  <c:v>0.51417299999999999</c:v>
                </c:pt>
                <c:pt idx="258">
                  <c:v>0.51611799999999997</c:v>
                </c:pt>
                <c:pt idx="259">
                  <c:v>0.51815500000000003</c:v>
                </c:pt>
                <c:pt idx="260">
                  <c:v>0.52015299999999998</c:v>
                </c:pt>
                <c:pt idx="261">
                  <c:v>0.52215</c:v>
                </c:pt>
                <c:pt idx="262">
                  <c:v>0.52412000000000003</c:v>
                </c:pt>
                <c:pt idx="263">
                  <c:v>0.52619499999999997</c:v>
                </c:pt>
                <c:pt idx="264">
                  <c:v>0.52807499999999996</c:v>
                </c:pt>
                <c:pt idx="265">
                  <c:v>0.53018699999999996</c:v>
                </c:pt>
                <c:pt idx="266">
                  <c:v>0.53212300000000001</c:v>
                </c:pt>
                <c:pt idx="267">
                  <c:v>0.53417300000000001</c:v>
                </c:pt>
                <c:pt idx="268">
                  <c:v>0.53615599999999997</c:v>
                </c:pt>
                <c:pt idx="269">
                  <c:v>0.53818500000000002</c:v>
                </c:pt>
                <c:pt idx="270">
                  <c:v>0.54009499999999999</c:v>
                </c:pt>
                <c:pt idx="271">
                  <c:v>0.54218299999999997</c:v>
                </c:pt>
                <c:pt idx="272">
                  <c:v>0.54414499999999999</c:v>
                </c:pt>
                <c:pt idx="273">
                  <c:v>0.54614799999999997</c:v>
                </c:pt>
                <c:pt idx="274">
                  <c:v>0.54812799999999995</c:v>
                </c:pt>
                <c:pt idx="275">
                  <c:v>0.55013800000000002</c:v>
                </c:pt>
                <c:pt idx="276">
                  <c:v>0.55207099999999998</c:v>
                </c:pt>
                <c:pt idx="277">
                  <c:v>0.55411699999999997</c:v>
                </c:pt>
                <c:pt idx="278">
                  <c:v>0.55609699999999995</c:v>
                </c:pt>
                <c:pt idx="279">
                  <c:v>0.55818400000000001</c:v>
                </c:pt>
                <c:pt idx="280">
                  <c:v>0.560168</c:v>
                </c:pt>
                <c:pt idx="281">
                  <c:v>0.56214600000000003</c:v>
                </c:pt>
                <c:pt idx="282">
                  <c:v>0.56407600000000002</c:v>
                </c:pt>
                <c:pt idx="283">
                  <c:v>0.56615700000000002</c:v>
                </c:pt>
                <c:pt idx="284">
                  <c:v>0.56813100000000005</c:v>
                </c:pt>
                <c:pt idx="285">
                  <c:v>0.57012600000000002</c:v>
                </c:pt>
                <c:pt idx="286">
                  <c:v>0.572098</c:v>
                </c:pt>
                <c:pt idx="287">
                  <c:v>0.57413499999999995</c:v>
                </c:pt>
                <c:pt idx="288">
                  <c:v>0.57609699999999997</c:v>
                </c:pt>
                <c:pt idx="289">
                  <c:v>0.57815799999999995</c:v>
                </c:pt>
                <c:pt idx="290">
                  <c:v>0.58008400000000004</c:v>
                </c:pt>
                <c:pt idx="291">
                  <c:v>0.58216800000000002</c:v>
                </c:pt>
                <c:pt idx="292">
                  <c:v>0.58413700000000002</c:v>
                </c:pt>
                <c:pt idx="293">
                  <c:v>0.58614900000000003</c:v>
                </c:pt>
                <c:pt idx="294">
                  <c:v>0.58807500000000001</c:v>
                </c:pt>
                <c:pt idx="295">
                  <c:v>0.59016000000000002</c:v>
                </c:pt>
                <c:pt idx="296">
                  <c:v>0.59215300000000004</c:v>
                </c:pt>
                <c:pt idx="297">
                  <c:v>0.59415099999999998</c:v>
                </c:pt>
                <c:pt idx="298">
                  <c:v>0.59609599999999996</c:v>
                </c:pt>
                <c:pt idx="299">
                  <c:v>0.59812399999999999</c:v>
                </c:pt>
                <c:pt idx="300">
                  <c:v>0.60011199999999998</c:v>
                </c:pt>
                <c:pt idx="301">
                  <c:v>0.59811800000000004</c:v>
                </c:pt>
                <c:pt idx="302">
                  <c:v>0.596109</c:v>
                </c:pt>
                <c:pt idx="303">
                  <c:v>0.59413000000000005</c:v>
                </c:pt>
                <c:pt idx="304">
                  <c:v>0.59213000000000005</c:v>
                </c:pt>
                <c:pt idx="305">
                  <c:v>0.59015099999999998</c:v>
                </c:pt>
                <c:pt idx="306">
                  <c:v>0.58808199999999999</c:v>
                </c:pt>
                <c:pt idx="307">
                  <c:v>0.58616000000000001</c:v>
                </c:pt>
                <c:pt idx="308">
                  <c:v>0.58411999999999997</c:v>
                </c:pt>
                <c:pt idx="309">
                  <c:v>0.582148</c:v>
                </c:pt>
                <c:pt idx="310">
                  <c:v>0.58010499999999998</c:v>
                </c:pt>
                <c:pt idx="311">
                  <c:v>0.57817300000000005</c:v>
                </c:pt>
                <c:pt idx="312">
                  <c:v>0.57611599999999996</c:v>
                </c:pt>
                <c:pt idx="313">
                  <c:v>0.57412200000000002</c:v>
                </c:pt>
                <c:pt idx="314">
                  <c:v>0.57209299999999996</c:v>
                </c:pt>
                <c:pt idx="315">
                  <c:v>0.57014699999999996</c:v>
                </c:pt>
                <c:pt idx="316">
                  <c:v>0.56815000000000004</c:v>
                </c:pt>
                <c:pt idx="317">
                  <c:v>0.56615000000000004</c:v>
                </c:pt>
                <c:pt idx="318">
                  <c:v>0.56407399999999996</c:v>
                </c:pt>
                <c:pt idx="319">
                  <c:v>0.56216100000000002</c:v>
                </c:pt>
                <c:pt idx="320">
                  <c:v>0.560195</c:v>
                </c:pt>
                <c:pt idx="321">
                  <c:v>0.55818299999999998</c:v>
                </c:pt>
                <c:pt idx="322">
                  <c:v>0.55609500000000001</c:v>
                </c:pt>
                <c:pt idx="323">
                  <c:v>0.55416500000000002</c:v>
                </c:pt>
                <c:pt idx="324">
                  <c:v>0.55218500000000004</c:v>
                </c:pt>
                <c:pt idx="325">
                  <c:v>0.55015999999999998</c:v>
                </c:pt>
                <c:pt idx="326">
                  <c:v>0.54811299999999996</c:v>
                </c:pt>
                <c:pt idx="327">
                  <c:v>0.54616299999999995</c:v>
                </c:pt>
                <c:pt idx="328">
                  <c:v>0.54417499999999996</c:v>
                </c:pt>
                <c:pt idx="329">
                  <c:v>0.54217400000000004</c:v>
                </c:pt>
                <c:pt idx="330">
                  <c:v>0.54012800000000005</c:v>
                </c:pt>
                <c:pt idx="331">
                  <c:v>0.53817999999999999</c:v>
                </c:pt>
                <c:pt idx="332">
                  <c:v>0.53616699999999995</c:v>
                </c:pt>
                <c:pt idx="333">
                  <c:v>0.53417599999999998</c:v>
                </c:pt>
                <c:pt idx="334">
                  <c:v>0.53208800000000001</c:v>
                </c:pt>
                <c:pt idx="335">
                  <c:v>0.53018600000000005</c:v>
                </c:pt>
                <c:pt idx="336">
                  <c:v>0.52810500000000005</c:v>
                </c:pt>
                <c:pt idx="337">
                  <c:v>0.52620999999999996</c:v>
                </c:pt>
                <c:pt idx="338">
                  <c:v>0.52413600000000005</c:v>
                </c:pt>
                <c:pt idx="339">
                  <c:v>0.52217100000000005</c:v>
                </c:pt>
                <c:pt idx="340">
                  <c:v>0.52013500000000001</c:v>
                </c:pt>
                <c:pt idx="341">
                  <c:v>0.51816300000000004</c:v>
                </c:pt>
                <c:pt idx="342">
                  <c:v>0.51611799999999997</c:v>
                </c:pt>
                <c:pt idx="343">
                  <c:v>0.51418399999999997</c:v>
                </c:pt>
                <c:pt idx="344">
                  <c:v>0.51217699999999999</c:v>
                </c:pt>
                <c:pt idx="345">
                  <c:v>0.51018799999999997</c:v>
                </c:pt>
                <c:pt idx="346">
                  <c:v>0.50809700000000002</c:v>
                </c:pt>
                <c:pt idx="347">
                  <c:v>0.50620500000000002</c:v>
                </c:pt>
                <c:pt idx="348">
                  <c:v>0.50411300000000003</c:v>
                </c:pt>
                <c:pt idx="349">
                  <c:v>0.50221800000000005</c:v>
                </c:pt>
                <c:pt idx="350">
                  <c:v>0.500085</c:v>
                </c:pt>
                <c:pt idx="351">
                  <c:v>0.49817099999999997</c:v>
                </c:pt>
                <c:pt idx="352">
                  <c:v>0.49615500000000001</c:v>
                </c:pt>
                <c:pt idx="353">
                  <c:v>0.49417899999999998</c:v>
                </c:pt>
                <c:pt idx="354">
                  <c:v>0.49211100000000002</c:v>
                </c:pt>
                <c:pt idx="355">
                  <c:v>0.49019400000000002</c:v>
                </c:pt>
                <c:pt idx="356">
                  <c:v>0.48820000000000002</c:v>
                </c:pt>
                <c:pt idx="357">
                  <c:v>0.48618499999999998</c:v>
                </c:pt>
                <c:pt idx="358">
                  <c:v>0.48411900000000002</c:v>
                </c:pt>
                <c:pt idx="359">
                  <c:v>0.48217900000000002</c:v>
                </c:pt>
                <c:pt idx="360">
                  <c:v>0.48019800000000001</c:v>
                </c:pt>
                <c:pt idx="361">
                  <c:v>0.47820699999999999</c:v>
                </c:pt>
                <c:pt idx="362">
                  <c:v>0.476107</c:v>
                </c:pt>
                <c:pt idx="363">
                  <c:v>0.47422999999999998</c:v>
                </c:pt>
                <c:pt idx="364">
                  <c:v>0.47215000000000001</c:v>
                </c:pt>
                <c:pt idx="365">
                  <c:v>0.47017799999999998</c:v>
                </c:pt>
                <c:pt idx="366">
                  <c:v>0.46814499999999998</c:v>
                </c:pt>
                <c:pt idx="367">
                  <c:v>0.46618999999999999</c:v>
                </c:pt>
                <c:pt idx="368">
                  <c:v>0.464202</c:v>
                </c:pt>
                <c:pt idx="369">
                  <c:v>0.46220800000000001</c:v>
                </c:pt>
                <c:pt idx="370">
                  <c:v>0.460146</c:v>
                </c:pt>
                <c:pt idx="371">
                  <c:v>0.45821299999999998</c:v>
                </c:pt>
                <c:pt idx="372">
                  <c:v>0.456208</c:v>
                </c:pt>
                <c:pt idx="373">
                  <c:v>0.45422600000000002</c:v>
                </c:pt>
                <c:pt idx="374">
                  <c:v>0.45215300000000003</c:v>
                </c:pt>
                <c:pt idx="375">
                  <c:v>0.45023000000000002</c:v>
                </c:pt>
                <c:pt idx="376">
                  <c:v>0.44823000000000002</c:v>
                </c:pt>
                <c:pt idx="377">
                  <c:v>0.44619799999999998</c:v>
                </c:pt>
                <c:pt idx="378">
                  <c:v>0.44416800000000001</c:v>
                </c:pt>
                <c:pt idx="379">
                  <c:v>0.44220399999999999</c:v>
                </c:pt>
                <c:pt idx="380">
                  <c:v>0.44020999999999999</c:v>
                </c:pt>
                <c:pt idx="381">
                  <c:v>0.43823400000000001</c:v>
                </c:pt>
                <c:pt idx="382">
                  <c:v>0.43615300000000001</c:v>
                </c:pt>
                <c:pt idx="383">
                  <c:v>0.43421100000000001</c:v>
                </c:pt>
                <c:pt idx="384">
                  <c:v>0.43223</c:v>
                </c:pt>
                <c:pt idx="385">
                  <c:v>0.43023699999999998</c:v>
                </c:pt>
                <c:pt idx="386">
                  <c:v>0.42814799999999997</c:v>
                </c:pt>
                <c:pt idx="387">
                  <c:v>0.42624600000000001</c:v>
                </c:pt>
                <c:pt idx="388">
                  <c:v>0.42414000000000002</c:v>
                </c:pt>
                <c:pt idx="389">
                  <c:v>0.42218899999999998</c:v>
                </c:pt>
                <c:pt idx="390">
                  <c:v>0.42017399999999999</c:v>
                </c:pt>
                <c:pt idx="391">
                  <c:v>0.41818699999999998</c:v>
                </c:pt>
                <c:pt idx="392">
                  <c:v>0.41619499999999998</c:v>
                </c:pt>
                <c:pt idx="393">
                  <c:v>0.41420800000000002</c:v>
                </c:pt>
                <c:pt idx="394">
                  <c:v>0.41214899999999999</c:v>
                </c:pt>
                <c:pt idx="395">
                  <c:v>0.41020699999999999</c:v>
                </c:pt>
                <c:pt idx="396">
                  <c:v>0.40823199999999998</c:v>
                </c:pt>
                <c:pt idx="397">
                  <c:v>0.40626200000000001</c:v>
                </c:pt>
                <c:pt idx="398">
                  <c:v>0.40422200000000003</c:v>
                </c:pt>
                <c:pt idx="399">
                  <c:v>0.40224599999999999</c:v>
                </c:pt>
                <c:pt idx="400">
                  <c:v>0.400225</c:v>
                </c:pt>
                <c:pt idx="401">
                  <c:v>0.39827000000000001</c:v>
                </c:pt>
                <c:pt idx="402">
                  <c:v>0.39621099999999998</c:v>
                </c:pt>
                <c:pt idx="403">
                  <c:v>0.394231</c:v>
                </c:pt>
                <c:pt idx="404">
                  <c:v>0.39224399999999998</c:v>
                </c:pt>
                <c:pt idx="405">
                  <c:v>0.39024900000000001</c:v>
                </c:pt>
                <c:pt idx="406">
                  <c:v>0.388237</c:v>
                </c:pt>
                <c:pt idx="407">
                  <c:v>0.38623800000000003</c:v>
                </c:pt>
                <c:pt idx="408">
                  <c:v>0.38425500000000001</c:v>
                </c:pt>
                <c:pt idx="409">
                  <c:v>0.382243</c:v>
                </c:pt>
                <c:pt idx="410">
                  <c:v>0.380222</c:v>
                </c:pt>
                <c:pt idx="411">
                  <c:v>0.37825399999999998</c:v>
                </c:pt>
                <c:pt idx="412">
                  <c:v>0.37624299999999999</c:v>
                </c:pt>
                <c:pt idx="413">
                  <c:v>0.374255</c:v>
                </c:pt>
                <c:pt idx="414">
                  <c:v>0.37223099999999998</c:v>
                </c:pt>
                <c:pt idx="415">
                  <c:v>0.37022500000000003</c:v>
                </c:pt>
                <c:pt idx="416">
                  <c:v>0.36823899999999998</c:v>
                </c:pt>
                <c:pt idx="417">
                  <c:v>0.36625099999999999</c:v>
                </c:pt>
                <c:pt idx="418">
                  <c:v>0.36422199999999999</c:v>
                </c:pt>
                <c:pt idx="419">
                  <c:v>0.362257</c:v>
                </c:pt>
                <c:pt idx="420">
                  <c:v>0.36027700000000001</c:v>
                </c:pt>
                <c:pt idx="421">
                  <c:v>0.35827399999999998</c:v>
                </c:pt>
                <c:pt idx="422">
                  <c:v>0.35623500000000002</c:v>
                </c:pt>
                <c:pt idx="423">
                  <c:v>0.35427799999999998</c:v>
                </c:pt>
                <c:pt idx="424">
                  <c:v>0.352273</c:v>
                </c:pt>
                <c:pt idx="425">
                  <c:v>0.35027000000000003</c:v>
                </c:pt>
                <c:pt idx="426">
                  <c:v>0.34825800000000001</c:v>
                </c:pt>
                <c:pt idx="427">
                  <c:v>0.34629399999999999</c:v>
                </c:pt>
                <c:pt idx="428">
                  <c:v>0.34425</c:v>
                </c:pt>
                <c:pt idx="429">
                  <c:v>0.34227600000000002</c:v>
                </c:pt>
                <c:pt idx="430">
                  <c:v>0.34024700000000002</c:v>
                </c:pt>
                <c:pt idx="431">
                  <c:v>0.33826299999999998</c:v>
                </c:pt>
                <c:pt idx="432">
                  <c:v>0.336283</c:v>
                </c:pt>
                <c:pt idx="433">
                  <c:v>0.33428799999999997</c:v>
                </c:pt>
                <c:pt idx="434">
                  <c:v>0.33223799999999998</c:v>
                </c:pt>
                <c:pt idx="435">
                  <c:v>0.33027299999999998</c:v>
                </c:pt>
                <c:pt idx="436">
                  <c:v>0.328287</c:v>
                </c:pt>
                <c:pt idx="437">
                  <c:v>0.32628800000000002</c:v>
                </c:pt>
                <c:pt idx="438">
                  <c:v>0.32426899999999997</c:v>
                </c:pt>
                <c:pt idx="439">
                  <c:v>0.32228800000000002</c:v>
                </c:pt>
                <c:pt idx="440">
                  <c:v>0.32030500000000001</c:v>
                </c:pt>
                <c:pt idx="441">
                  <c:v>0.31825799999999999</c:v>
                </c:pt>
                <c:pt idx="442">
                  <c:v>0.31626100000000001</c:v>
                </c:pt>
                <c:pt idx="443">
                  <c:v>0.31425999999999998</c:v>
                </c:pt>
                <c:pt idx="444">
                  <c:v>0.31227700000000003</c:v>
                </c:pt>
                <c:pt idx="445">
                  <c:v>0.31028499999999998</c:v>
                </c:pt>
                <c:pt idx="446">
                  <c:v>0.308249</c:v>
                </c:pt>
                <c:pt idx="447">
                  <c:v>0.30625400000000003</c:v>
                </c:pt>
                <c:pt idx="448">
                  <c:v>0.30427900000000002</c:v>
                </c:pt>
                <c:pt idx="449">
                  <c:v>0.30229</c:v>
                </c:pt>
                <c:pt idx="450">
                  <c:v>0.30027100000000001</c:v>
                </c:pt>
                <c:pt idx="451">
                  <c:v>0.29824499999999998</c:v>
                </c:pt>
                <c:pt idx="452">
                  <c:v>0.29628700000000002</c:v>
                </c:pt>
                <c:pt idx="453">
                  <c:v>0.29427700000000001</c:v>
                </c:pt>
                <c:pt idx="454">
                  <c:v>0.29227500000000001</c:v>
                </c:pt>
                <c:pt idx="455">
                  <c:v>0.29027999999999998</c:v>
                </c:pt>
                <c:pt idx="456">
                  <c:v>0.28828900000000002</c:v>
                </c:pt>
                <c:pt idx="457">
                  <c:v>0.286302</c:v>
                </c:pt>
                <c:pt idx="458">
                  <c:v>0.28428599999999998</c:v>
                </c:pt>
                <c:pt idx="459">
                  <c:v>0.28228500000000001</c:v>
                </c:pt>
                <c:pt idx="460">
                  <c:v>0.28028999999999998</c:v>
                </c:pt>
                <c:pt idx="461">
                  <c:v>0.27831400000000001</c:v>
                </c:pt>
                <c:pt idx="462">
                  <c:v>0.27628900000000001</c:v>
                </c:pt>
                <c:pt idx="463">
                  <c:v>0.27428999999999998</c:v>
                </c:pt>
                <c:pt idx="464">
                  <c:v>0.272283</c:v>
                </c:pt>
                <c:pt idx="465">
                  <c:v>0.27028799999999997</c:v>
                </c:pt>
                <c:pt idx="466">
                  <c:v>0.26828299999999999</c:v>
                </c:pt>
                <c:pt idx="467">
                  <c:v>0.26628299999999999</c:v>
                </c:pt>
                <c:pt idx="468">
                  <c:v>0.26430100000000001</c:v>
                </c:pt>
                <c:pt idx="469">
                  <c:v>0.26231199999999999</c:v>
                </c:pt>
                <c:pt idx="470">
                  <c:v>0.26028499999999999</c:v>
                </c:pt>
                <c:pt idx="471">
                  <c:v>0.25828600000000002</c:v>
                </c:pt>
                <c:pt idx="472">
                  <c:v>0.25630199999999997</c:v>
                </c:pt>
                <c:pt idx="473">
                  <c:v>0.25430599999999998</c:v>
                </c:pt>
                <c:pt idx="474">
                  <c:v>0.25232100000000002</c:v>
                </c:pt>
                <c:pt idx="475">
                  <c:v>0.25030999999999998</c:v>
                </c:pt>
                <c:pt idx="476">
                  <c:v>0.24834300000000001</c:v>
                </c:pt>
                <c:pt idx="477">
                  <c:v>0.246305</c:v>
                </c:pt>
                <c:pt idx="478">
                  <c:v>0.24434800000000001</c:v>
                </c:pt>
                <c:pt idx="479">
                  <c:v>0.24231</c:v>
                </c:pt>
                <c:pt idx="480">
                  <c:v>0.240313</c:v>
                </c:pt>
                <c:pt idx="481">
                  <c:v>0.23832</c:v>
                </c:pt>
                <c:pt idx="482">
                  <c:v>0.23633699999999999</c:v>
                </c:pt>
                <c:pt idx="483">
                  <c:v>0.23432500000000001</c:v>
                </c:pt>
                <c:pt idx="484">
                  <c:v>0.232348</c:v>
                </c:pt>
                <c:pt idx="485">
                  <c:v>0.23034199999999999</c:v>
                </c:pt>
                <c:pt idx="486">
                  <c:v>0.22830400000000001</c:v>
                </c:pt>
                <c:pt idx="487">
                  <c:v>0.22633400000000001</c:v>
                </c:pt>
                <c:pt idx="488">
                  <c:v>0.224353</c:v>
                </c:pt>
                <c:pt idx="489">
                  <c:v>0.22231300000000001</c:v>
                </c:pt>
                <c:pt idx="490">
                  <c:v>0.22034799999999999</c:v>
                </c:pt>
                <c:pt idx="491">
                  <c:v>0.21831800000000001</c:v>
                </c:pt>
                <c:pt idx="492">
                  <c:v>0.21631400000000001</c:v>
                </c:pt>
                <c:pt idx="493">
                  <c:v>0.21432100000000001</c:v>
                </c:pt>
                <c:pt idx="494">
                  <c:v>0.21230599999999999</c:v>
                </c:pt>
                <c:pt idx="495">
                  <c:v>0.21030699999999999</c:v>
                </c:pt>
                <c:pt idx="496">
                  <c:v>0.208346</c:v>
                </c:pt>
                <c:pt idx="497">
                  <c:v>0.20633799999999999</c:v>
                </c:pt>
                <c:pt idx="498">
                  <c:v>0.20428499999999999</c:v>
                </c:pt>
                <c:pt idx="499">
                  <c:v>0.202292</c:v>
                </c:pt>
                <c:pt idx="500">
                  <c:v>0.20032700000000001</c:v>
                </c:pt>
                <c:pt idx="501">
                  <c:v>0.19832</c:v>
                </c:pt>
                <c:pt idx="502">
                  <c:v>0.196297</c:v>
                </c:pt>
                <c:pt idx="503">
                  <c:v>0.194297</c:v>
                </c:pt>
                <c:pt idx="504">
                  <c:v>0.192358</c:v>
                </c:pt>
                <c:pt idx="505">
                  <c:v>0.19028999999999999</c:v>
                </c:pt>
                <c:pt idx="506">
                  <c:v>0.18829799999999999</c:v>
                </c:pt>
                <c:pt idx="507">
                  <c:v>0.18629000000000001</c:v>
                </c:pt>
                <c:pt idx="508">
                  <c:v>0.184305</c:v>
                </c:pt>
                <c:pt idx="509">
                  <c:v>0.18232400000000001</c:v>
                </c:pt>
                <c:pt idx="510">
                  <c:v>0.18032000000000001</c:v>
                </c:pt>
                <c:pt idx="511">
                  <c:v>0.178286</c:v>
                </c:pt>
                <c:pt idx="512">
                  <c:v>0.17630999999999999</c:v>
                </c:pt>
                <c:pt idx="513">
                  <c:v>0.17430399999999999</c:v>
                </c:pt>
                <c:pt idx="514">
                  <c:v>0.172296</c:v>
                </c:pt>
                <c:pt idx="515">
                  <c:v>0.17027800000000001</c:v>
                </c:pt>
                <c:pt idx="516">
                  <c:v>0.16833000000000001</c:v>
                </c:pt>
                <c:pt idx="517">
                  <c:v>0.166295</c:v>
                </c:pt>
                <c:pt idx="518">
                  <c:v>0.16428999999999999</c:v>
                </c:pt>
                <c:pt idx="519">
                  <c:v>0.16228200000000001</c:v>
                </c:pt>
                <c:pt idx="520">
                  <c:v>0.16031100000000001</c:v>
                </c:pt>
                <c:pt idx="521">
                  <c:v>0.15829599999999999</c:v>
                </c:pt>
                <c:pt idx="522">
                  <c:v>0.15631</c:v>
                </c:pt>
                <c:pt idx="523">
                  <c:v>0.154305</c:v>
                </c:pt>
                <c:pt idx="524">
                  <c:v>0.15232000000000001</c:v>
                </c:pt>
                <c:pt idx="525">
                  <c:v>0.15033199999999999</c:v>
                </c:pt>
                <c:pt idx="526">
                  <c:v>0.14832799999999999</c:v>
                </c:pt>
                <c:pt idx="527">
                  <c:v>0.14632000000000001</c:v>
                </c:pt>
                <c:pt idx="528">
                  <c:v>0.144346</c:v>
                </c:pt>
                <c:pt idx="529">
                  <c:v>0.142316</c:v>
                </c:pt>
                <c:pt idx="530">
                  <c:v>0.140318</c:v>
                </c:pt>
                <c:pt idx="531">
                  <c:v>0.13831499999999999</c:v>
                </c:pt>
                <c:pt idx="532">
                  <c:v>0.136324</c:v>
                </c:pt>
                <c:pt idx="533">
                  <c:v>0.134324</c:v>
                </c:pt>
                <c:pt idx="534">
                  <c:v>0.132324</c:v>
                </c:pt>
                <c:pt idx="535">
                  <c:v>0.130326</c:v>
                </c:pt>
                <c:pt idx="536">
                  <c:v>0.128334</c:v>
                </c:pt>
                <c:pt idx="537">
                  <c:v>0.126336</c:v>
                </c:pt>
                <c:pt idx="538">
                  <c:v>0.124303</c:v>
                </c:pt>
                <c:pt idx="539">
                  <c:v>0.122331</c:v>
                </c:pt>
                <c:pt idx="540">
                  <c:v>0.12034300000000001</c:v>
                </c:pt>
                <c:pt idx="541">
                  <c:v>0.118309</c:v>
                </c:pt>
                <c:pt idx="542">
                  <c:v>0.116352</c:v>
                </c:pt>
                <c:pt idx="543">
                  <c:v>0.114328</c:v>
                </c:pt>
                <c:pt idx="544">
                  <c:v>0.112312</c:v>
                </c:pt>
                <c:pt idx="545">
                  <c:v>0.11032500000000001</c:v>
                </c:pt>
                <c:pt idx="546">
                  <c:v>0.108309</c:v>
                </c:pt>
                <c:pt idx="547">
                  <c:v>0.10631599999999999</c:v>
                </c:pt>
                <c:pt idx="548">
                  <c:v>0.104342</c:v>
                </c:pt>
                <c:pt idx="549">
                  <c:v>0.102338</c:v>
                </c:pt>
                <c:pt idx="550">
                  <c:v>0.100331</c:v>
                </c:pt>
                <c:pt idx="551">
                  <c:v>9.8331299999999996E-2</c:v>
                </c:pt>
                <c:pt idx="552">
                  <c:v>9.6358399999999997E-2</c:v>
                </c:pt>
                <c:pt idx="553">
                  <c:v>9.4308799999999998E-2</c:v>
                </c:pt>
                <c:pt idx="554">
                  <c:v>9.2383000000000007E-2</c:v>
                </c:pt>
                <c:pt idx="555">
                  <c:v>9.0329999999999994E-2</c:v>
                </c:pt>
                <c:pt idx="556">
                  <c:v>8.8320399999999993E-2</c:v>
                </c:pt>
                <c:pt idx="557">
                  <c:v>8.6330000000000004E-2</c:v>
                </c:pt>
                <c:pt idx="558">
                  <c:v>8.4316699999999994E-2</c:v>
                </c:pt>
                <c:pt idx="559">
                  <c:v>8.2325499999999996E-2</c:v>
                </c:pt>
                <c:pt idx="560">
                  <c:v>8.0365900000000004E-2</c:v>
                </c:pt>
                <c:pt idx="561">
                  <c:v>7.8374600000000003E-2</c:v>
                </c:pt>
                <c:pt idx="562">
                  <c:v>7.6315900000000006E-2</c:v>
                </c:pt>
                <c:pt idx="563">
                  <c:v>7.4332499999999996E-2</c:v>
                </c:pt>
                <c:pt idx="564">
                  <c:v>7.2355900000000001E-2</c:v>
                </c:pt>
                <c:pt idx="565">
                  <c:v>7.0360500000000006E-2</c:v>
                </c:pt>
                <c:pt idx="566">
                  <c:v>6.8382100000000001E-2</c:v>
                </c:pt>
                <c:pt idx="567">
                  <c:v>6.63184E-2</c:v>
                </c:pt>
                <c:pt idx="568">
                  <c:v>6.4390000000000003E-2</c:v>
                </c:pt>
                <c:pt idx="569">
                  <c:v>6.23359E-2</c:v>
                </c:pt>
                <c:pt idx="570">
                  <c:v>6.0339200000000003E-2</c:v>
                </c:pt>
                <c:pt idx="571">
                  <c:v>5.8337100000000003E-2</c:v>
                </c:pt>
                <c:pt idx="572">
                  <c:v>5.6351699999999998E-2</c:v>
                </c:pt>
                <c:pt idx="573">
                  <c:v>5.4368E-2</c:v>
                </c:pt>
                <c:pt idx="574">
                  <c:v>5.2347999999999999E-2</c:v>
                </c:pt>
                <c:pt idx="575">
                  <c:v>5.0340500000000003E-2</c:v>
                </c:pt>
                <c:pt idx="576">
                  <c:v>4.8381300000000002E-2</c:v>
                </c:pt>
                <c:pt idx="577">
                  <c:v>4.6355500000000001E-2</c:v>
                </c:pt>
                <c:pt idx="578">
                  <c:v>4.4388799999999999E-2</c:v>
                </c:pt>
                <c:pt idx="579">
                  <c:v>4.2368799999999998E-2</c:v>
                </c:pt>
                <c:pt idx="580">
                  <c:v>4.0426700000000003E-2</c:v>
                </c:pt>
                <c:pt idx="581">
                  <c:v>3.83538E-2</c:v>
                </c:pt>
                <c:pt idx="582">
                  <c:v>3.6358000000000001E-2</c:v>
                </c:pt>
                <c:pt idx="583">
                  <c:v>3.4335900000000003E-2</c:v>
                </c:pt>
                <c:pt idx="584">
                  <c:v>3.2383799999999997E-2</c:v>
                </c:pt>
                <c:pt idx="585">
                  <c:v>3.0365E-2</c:v>
                </c:pt>
                <c:pt idx="586">
                  <c:v>2.8390499999999999E-2</c:v>
                </c:pt>
                <c:pt idx="587">
                  <c:v>2.6351699999999999E-2</c:v>
                </c:pt>
                <c:pt idx="588">
                  <c:v>2.4389999999999998E-2</c:v>
                </c:pt>
                <c:pt idx="589">
                  <c:v>2.2383799999999999E-2</c:v>
                </c:pt>
                <c:pt idx="590">
                  <c:v>2.0363800000000001E-2</c:v>
                </c:pt>
                <c:pt idx="591">
                  <c:v>1.83188E-2</c:v>
                </c:pt>
                <c:pt idx="592">
                  <c:v>1.6397100000000001E-2</c:v>
                </c:pt>
                <c:pt idx="593">
                  <c:v>1.4320899999999999E-2</c:v>
                </c:pt>
                <c:pt idx="594">
                  <c:v>1.2338E-2</c:v>
                </c:pt>
                <c:pt idx="595">
                  <c:v>1.0325900000000001E-2</c:v>
                </c:pt>
                <c:pt idx="596">
                  <c:v>8.34879E-3</c:v>
                </c:pt>
                <c:pt idx="597">
                  <c:v>6.3596199999999999E-3</c:v>
                </c:pt>
                <c:pt idx="598">
                  <c:v>4.3437900000000002E-3</c:v>
                </c:pt>
                <c:pt idx="599">
                  <c:v>2.3254500000000002E-3</c:v>
                </c:pt>
                <c:pt idx="600">
                  <c:v>3.70038E-4</c:v>
                </c:pt>
              </c:numCache>
            </c:numRef>
          </c:xVal>
          <c:yVal>
            <c:numRef>
              <c:f>'[180613 CAT AA in NaOH GCE Mod NiO2 (1).xlsx]ARG'!$D$2:$D$602</c:f>
              <c:numCache>
                <c:formatCode>0.00E+00</c:formatCode>
                <c:ptCount val="601"/>
                <c:pt idx="0">
                  <c:v>-2.1663500000000001E-7</c:v>
                </c:pt>
                <c:pt idx="1">
                  <c:v>-1.81822E-7</c:v>
                </c:pt>
                <c:pt idx="2">
                  <c:v>-1.58219E-7</c:v>
                </c:pt>
                <c:pt idx="3">
                  <c:v>-1.38408E-7</c:v>
                </c:pt>
                <c:pt idx="4">
                  <c:v>-1.23789E-7</c:v>
                </c:pt>
                <c:pt idx="5">
                  <c:v>-1.0802899999999999E-7</c:v>
                </c:pt>
                <c:pt idx="6">
                  <c:v>-9.4643900000000005E-8</c:v>
                </c:pt>
                <c:pt idx="7">
                  <c:v>-8.6100999999999998E-8</c:v>
                </c:pt>
                <c:pt idx="8">
                  <c:v>-7.66414E-8</c:v>
                </c:pt>
                <c:pt idx="9">
                  <c:v>-6.5473200000000004E-8</c:v>
                </c:pt>
                <c:pt idx="10">
                  <c:v>-5.9905799999999996E-8</c:v>
                </c:pt>
                <c:pt idx="11">
                  <c:v>-5.0846200000000002E-8</c:v>
                </c:pt>
                <c:pt idx="12">
                  <c:v>-4.4262000000000003E-8</c:v>
                </c:pt>
                <c:pt idx="13">
                  <c:v>-3.9077900000000002E-8</c:v>
                </c:pt>
                <c:pt idx="14">
                  <c:v>-3.4527299999999998E-8</c:v>
                </c:pt>
                <c:pt idx="15">
                  <c:v>-2.8518199999999999E-8</c:v>
                </c:pt>
                <c:pt idx="16">
                  <c:v>-2.0708799999999999E-8</c:v>
                </c:pt>
                <c:pt idx="17">
                  <c:v>-1.9000199999999999E-8</c:v>
                </c:pt>
                <c:pt idx="18">
                  <c:v>-1.1682500000000001E-8</c:v>
                </c:pt>
                <c:pt idx="19">
                  <c:v>-6.1651200000000003E-9</c:v>
                </c:pt>
                <c:pt idx="20">
                  <c:v>-3.34807E-9</c:v>
                </c:pt>
                <c:pt idx="21">
                  <c:v>1.1358699999999999E-9</c:v>
                </c:pt>
                <c:pt idx="22">
                  <c:v>5.5948099999999996E-9</c:v>
                </c:pt>
                <c:pt idx="23">
                  <c:v>1.1278899999999999E-8</c:v>
                </c:pt>
                <c:pt idx="24">
                  <c:v>1.2212400000000001E-8</c:v>
                </c:pt>
                <c:pt idx="25">
                  <c:v>1.84549E-8</c:v>
                </c:pt>
                <c:pt idx="26">
                  <c:v>2.0088500000000002E-8</c:v>
                </c:pt>
                <c:pt idx="27">
                  <c:v>2.29055E-8</c:v>
                </c:pt>
                <c:pt idx="28">
                  <c:v>3.16234E-8</c:v>
                </c:pt>
                <c:pt idx="29">
                  <c:v>2.8047899999999999E-8</c:v>
                </c:pt>
                <c:pt idx="30">
                  <c:v>3.7257500000000001E-8</c:v>
                </c:pt>
                <c:pt idx="31">
                  <c:v>3.5040500000000002E-8</c:v>
                </c:pt>
                <c:pt idx="32">
                  <c:v>4.0907999999999998E-8</c:v>
                </c:pt>
                <c:pt idx="33">
                  <c:v>4.7217099999999997E-8</c:v>
                </c:pt>
                <c:pt idx="34">
                  <c:v>4.6108700000000003E-8</c:v>
                </c:pt>
                <c:pt idx="35">
                  <c:v>5.2109500000000001E-8</c:v>
                </c:pt>
                <c:pt idx="36">
                  <c:v>5.2967900000000003E-8</c:v>
                </c:pt>
                <c:pt idx="37">
                  <c:v>5.5243199999999998E-8</c:v>
                </c:pt>
                <c:pt idx="38">
                  <c:v>6.0027199999999996E-8</c:v>
                </c:pt>
                <c:pt idx="39">
                  <c:v>5.7576900000000001E-8</c:v>
                </c:pt>
                <c:pt idx="40">
                  <c:v>5.9760500000000001E-8</c:v>
                </c:pt>
                <c:pt idx="41">
                  <c:v>6.1827500000000002E-8</c:v>
                </c:pt>
                <c:pt idx="42">
                  <c:v>6.8095000000000002E-8</c:v>
                </c:pt>
                <c:pt idx="43">
                  <c:v>7.1437099999999998E-8</c:v>
                </c:pt>
                <c:pt idx="44">
                  <c:v>6.9561900000000006E-8</c:v>
                </c:pt>
                <c:pt idx="45">
                  <c:v>7.2528899999999995E-8</c:v>
                </c:pt>
                <c:pt idx="46">
                  <c:v>7.8063000000000002E-8</c:v>
                </c:pt>
                <c:pt idx="47">
                  <c:v>7.8688100000000002E-8</c:v>
                </c:pt>
                <c:pt idx="48">
                  <c:v>7.8304699999999996E-8</c:v>
                </c:pt>
                <c:pt idx="49">
                  <c:v>8.1380099999999997E-8</c:v>
                </c:pt>
                <c:pt idx="50">
                  <c:v>8.4288900000000002E-8</c:v>
                </c:pt>
                <c:pt idx="51">
                  <c:v>8.5830700000000006E-8</c:v>
                </c:pt>
                <c:pt idx="52">
                  <c:v>8.9131200000000003E-8</c:v>
                </c:pt>
                <c:pt idx="53">
                  <c:v>9.0239700000000003E-8</c:v>
                </c:pt>
                <c:pt idx="54">
                  <c:v>8.9781300000000005E-8</c:v>
                </c:pt>
                <c:pt idx="55">
                  <c:v>9.34401E-8</c:v>
                </c:pt>
                <c:pt idx="56">
                  <c:v>9.6982300000000004E-8</c:v>
                </c:pt>
                <c:pt idx="57">
                  <c:v>9.5948799999999997E-8</c:v>
                </c:pt>
                <c:pt idx="58">
                  <c:v>1.0090800000000001E-7</c:v>
                </c:pt>
                <c:pt idx="59">
                  <c:v>1.01891E-7</c:v>
                </c:pt>
                <c:pt idx="60">
                  <c:v>1.0445E-7</c:v>
                </c:pt>
                <c:pt idx="61">
                  <c:v>1.05575E-7</c:v>
                </c:pt>
                <c:pt idx="62">
                  <c:v>1.05417E-7</c:v>
                </c:pt>
                <c:pt idx="63">
                  <c:v>1.1023400000000001E-7</c:v>
                </c:pt>
                <c:pt idx="64">
                  <c:v>1.10851E-7</c:v>
                </c:pt>
                <c:pt idx="65">
                  <c:v>1.10009E-7</c:v>
                </c:pt>
                <c:pt idx="66">
                  <c:v>1.18702E-7</c:v>
                </c:pt>
                <c:pt idx="67">
                  <c:v>1.14835E-7</c:v>
                </c:pt>
                <c:pt idx="68">
                  <c:v>1.1871E-7</c:v>
                </c:pt>
                <c:pt idx="69">
                  <c:v>1.1868499999999999E-7</c:v>
                </c:pt>
                <c:pt idx="70">
                  <c:v>1.19635E-7</c:v>
                </c:pt>
                <c:pt idx="71">
                  <c:v>1.23186E-7</c:v>
                </c:pt>
                <c:pt idx="72">
                  <c:v>1.2218600000000001E-7</c:v>
                </c:pt>
                <c:pt idx="73">
                  <c:v>1.2590300000000001E-7</c:v>
                </c:pt>
                <c:pt idx="74">
                  <c:v>1.24819E-7</c:v>
                </c:pt>
                <c:pt idx="75">
                  <c:v>1.24819E-7</c:v>
                </c:pt>
                <c:pt idx="76">
                  <c:v>1.30704E-7</c:v>
                </c:pt>
                <c:pt idx="77">
                  <c:v>1.3003699999999999E-7</c:v>
                </c:pt>
                <c:pt idx="78">
                  <c:v>1.2998700000000001E-7</c:v>
                </c:pt>
                <c:pt idx="79">
                  <c:v>1.3412099999999999E-7</c:v>
                </c:pt>
                <c:pt idx="80">
                  <c:v>1.3171999999999999E-7</c:v>
                </c:pt>
                <c:pt idx="81">
                  <c:v>1.3614600000000001E-7</c:v>
                </c:pt>
                <c:pt idx="82">
                  <c:v>1.3596300000000001E-7</c:v>
                </c:pt>
                <c:pt idx="83">
                  <c:v>1.3768800000000001E-7</c:v>
                </c:pt>
                <c:pt idx="84">
                  <c:v>1.4271299999999999E-7</c:v>
                </c:pt>
                <c:pt idx="85">
                  <c:v>1.3790499999999999E-7</c:v>
                </c:pt>
                <c:pt idx="86">
                  <c:v>1.40438E-7</c:v>
                </c:pt>
                <c:pt idx="87">
                  <c:v>1.3874599999999999E-7</c:v>
                </c:pt>
                <c:pt idx="88">
                  <c:v>1.4243799999999999E-7</c:v>
                </c:pt>
                <c:pt idx="89">
                  <c:v>1.4600599999999999E-7</c:v>
                </c:pt>
                <c:pt idx="90">
                  <c:v>1.4188E-7</c:v>
                </c:pt>
                <c:pt idx="91">
                  <c:v>1.4508900000000001E-7</c:v>
                </c:pt>
                <c:pt idx="92">
                  <c:v>1.4317999999999999E-7</c:v>
                </c:pt>
                <c:pt idx="93">
                  <c:v>1.43864E-7</c:v>
                </c:pt>
                <c:pt idx="94">
                  <c:v>1.4529700000000001E-7</c:v>
                </c:pt>
                <c:pt idx="95">
                  <c:v>1.4905600000000001E-7</c:v>
                </c:pt>
                <c:pt idx="96">
                  <c:v>1.4803899999999999E-7</c:v>
                </c:pt>
                <c:pt idx="97">
                  <c:v>1.4768100000000001E-7</c:v>
                </c:pt>
                <c:pt idx="98">
                  <c:v>1.5276500000000001E-7</c:v>
                </c:pt>
                <c:pt idx="99">
                  <c:v>1.5305699999999999E-7</c:v>
                </c:pt>
                <c:pt idx="100">
                  <c:v>1.49939E-7</c:v>
                </c:pt>
                <c:pt idx="101">
                  <c:v>1.5153999999999999E-7</c:v>
                </c:pt>
                <c:pt idx="102">
                  <c:v>1.5034799999999999E-7</c:v>
                </c:pt>
                <c:pt idx="103">
                  <c:v>1.54882E-7</c:v>
                </c:pt>
                <c:pt idx="104">
                  <c:v>1.5498999999999999E-7</c:v>
                </c:pt>
                <c:pt idx="105">
                  <c:v>1.55349E-7</c:v>
                </c:pt>
                <c:pt idx="106">
                  <c:v>1.5349000000000001E-7</c:v>
                </c:pt>
                <c:pt idx="107">
                  <c:v>1.57174E-7</c:v>
                </c:pt>
                <c:pt idx="108">
                  <c:v>1.5510699999999999E-7</c:v>
                </c:pt>
                <c:pt idx="109">
                  <c:v>1.60116E-7</c:v>
                </c:pt>
                <c:pt idx="110">
                  <c:v>1.5762400000000001E-7</c:v>
                </c:pt>
                <c:pt idx="111">
                  <c:v>1.5979899999999999E-7</c:v>
                </c:pt>
                <c:pt idx="112">
                  <c:v>1.59366E-7</c:v>
                </c:pt>
                <c:pt idx="113">
                  <c:v>1.5894099999999999E-7</c:v>
                </c:pt>
                <c:pt idx="114">
                  <c:v>1.6245E-7</c:v>
                </c:pt>
                <c:pt idx="115">
                  <c:v>1.60624E-7</c:v>
                </c:pt>
                <c:pt idx="116">
                  <c:v>1.58149E-7</c:v>
                </c:pt>
                <c:pt idx="117">
                  <c:v>1.6350800000000001E-7</c:v>
                </c:pt>
                <c:pt idx="118">
                  <c:v>1.6430799999999999E-7</c:v>
                </c:pt>
                <c:pt idx="119">
                  <c:v>1.6100800000000001E-7</c:v>
                </c:pt>
                <c:pt idx="120">
                  <c:v>1.6652499999999999E-7</c:v>
                </c:pt>
                <c:pt idx="121">
                  <c:v>1.66792E-7</c:v>
                </c:pt>
                <c:pt idx="122">
                  <c:v>1.6425799999999999E-7</c:v>
                </c:pt>
                <c:pt idx="123">
                  <c:v>1.6584999999999999E-7</c:v>
                </c:pt>
                <c:pt idx="124">
                  <c:v>1.6474999999999999E-7</c:v>
                </c:pt>
                <c:pt idx="125">
                  <c:v>1.6724999999999999E-7</c:v>
                </c:pt>
                <c:pt idx="126">
                  <c:v>1.6659199999999999E-7</c:v>
                </c:pt>
                <c:pt idx="127">
                  <c:v>1.68334E-7</c:v>
                </c:pt>
                <c:pt idx="128">
                  <c:v>1.7106700000000001E-7</c:v>
                </c:pt>
                <c:pt idx="129">
                  <c:v>1.6346599999999999E-7</c:v>
                </c:pt>
                <c:pt idx="130">
                  <c:v>1.7090900000000001E-7</c:v>
                </c:pt>
                <c:pt idx="131">
                  <c:v>1.7120900000000001E-7</c:v>
                </c:pt>
                <c:pt idx="132">
                  <c:v>1.6857500000000001E-7</c:v>
                </c:pt>
                <c:pt idx="133">
                  <c:v>1.69167E-7</c:v>
                </c:pt>
                <c:pt idx="134">
                  <c:v>1.6940900000000001E-7</c:v>
                </c:pt>
                <c:pt idx="135">
                  <c:v>1.7155900000000001E-7</c:v>
                </c:pt>
                <c:pt idx="136">
                  <c:v>1.72368E-7</c:v>
                </c:pt>
                <c:pt idx="137">
                  <c:v>1.73234E-7</c:v>
                </c:pt>
                <c:pt idx="138">
                  <c:v>1.75451E-7</c:v>
                </c:pt>
                <c:pt idx="139">
                  <c:v>1.7255099999999999E-7</c:v>
                </c:pt>
                <c:pt idx="140">
                  <c:v>1.76101E-7</c:v>
                </c:pt>
                <c:pt idx="141">
                  <c:v>1.80169E-7</c:v>
                </c:pt>
                <c:pt idx="142">
                  <c:v>1.7642599999999999E-7</c:v>
                </c:pt>
                <c:pt idx="143">
                  <c:v>1.7648500000000001E-7</c:v>
                </c:pt>
                <c:pt idx="144">
                  <c:v>1.79252E-7</c:v>
                </c:pt>
                <c:pt idx="145">
                  <c:v>1.7671E-7</c:v>
                </c:pt>
                <c:pt idx="146">
                  <c:v>1.7982700000000001E-7</c:v>
                </c:pt>
                <c:pt idx="147">
                  <c:v>1.7973499999999999E-7</c:v>
                </c:pt>
                <c:pt idx="148">
                  <c:v>1.79143E-7</c:v>
                </c:pt>
                <c:pt idx="149">
                  <c:v>1.7845199999999999E-7</c:v>
                </c:pt>
                <c:pt idx="150">
                  <c:v>1.7991E-7</c:v>
                </c:pt>
                <c:pt idx="151">
                  <c:v>1.83202E-7</c:v>
                </c:pt>
                <c:pt idx="152">
                  <c:v>1.8380199999999999E-7</c:v>
                </c:pt>
                <c:pt idx="153">
                  <c:v>1.82619E-7</c:v>
                </c:pt>
                <c:pt idx="154">
                  <c:v>1.8556900000000001E-7</c:v>
                </c:pt>
                <c:pt idx="155">
                  <c:v>1.8383600000000001E-7</c:v>
                </c:pt>
                <c:pt idx="156">
                  <c:v>1.85419E-7</c:v>
                </c:pt>
                <c:pt idx="157">
                  <c:v>1.8697000000000001E-7</c:v>
                </c:pt>
                <c:pt idx="158">
                  <c:v>1.8582799999999999E-7</c:v>
                </c:pt>
                <c:pt idx="159">
                  <c:v>1.8771100000000001E-7</c:v>
                </c:pt>
                <c:pt idx="160">
                  <c:v>1.8722E-7</c:v>
                </c:pt>
                <c:pt idx="161">
                  <c:v>1.8855300000000001E-7</c:v>
                </c:pt>
                <c:pt idx="162">
                  <c:v>1.86886E-7</c:v>
                </c:pt>
                <c:pt idx="163">
                  <c:v>1.8788599999999999E-7</c:v>
                </c:pt>
                <c:pt idx="164">
                  <c:v>1.8797000000000001E-7</c:v>
                </c:pt>
                <c:pt idx="165">
                  <c:v>1.88828E-7</c:v>
                </c:pt>
                <c:pt idx="166">
                  <c:v>1.91837E-7</c:v>
                </c:pt>
                <c:pt idx="167">
                  <c:v>1.9121200000000001E-7</c:v>
                </c:pt>
                <c:pt idx="168">
                  <c:v>1.8811100000000001E-7</c:v>
                </c:pt>
                <c:pt idx="169">
                  <c:v>1.9259500000000001E-7</c:v>
                </c:pt>
                <c:pt idx="170">
                  <c:v>1.9490400000000001E-7</c:v>
                </c:pt>
                <c:pt idx="171">
                  <c:v>1.93562E-7</c:v>
                </c:pt>
                <c:pt idx="172">
                  <c:v>1.9558699999999999E-7</c:v>
                </c:pt>
                <c:pt idx="173">
                  <c:v>1.97296E-7</c:v>
                </c:pt>
                <c:pt idx="174">
                  <c:v>1.9383699999999999E-7</c:v>
                </c:pt>
                <c:pt idx="175">
                  <c:v>1.9831300000000001E-7</c:v>
                </c:pt>
                <c:pt idx="176">
                  <c:v>1.9782899999999999E-7</c:v>
                </c:pt>
                <c:pt idx="177">
                  <c:v>1.9610399999999999E-7</c:v>
                </c:pt>
                <c:pt idx="178">
                  <c:v>1.9806299999999999E-7</c:v>
                </c:pt>
                <c:pt idx="179">
                  <c:v>1.9906299999999999E-7</c:v>
                </c:pt>
                <c:pt idx="180">
                  <c:v>2.01505E-7</c:v>
                </c:pt>
                <c:pt idx="181">
                  <c:v>2.0083799999999999E-7</c:v>
                </c:pt>
                <c:pt idx="182">
                  <c:v>2.0108E-7</c:v>
                </c:pt>
                <c:pt idx="183">
                  <c:v>2.00146E-7</c:v>
                </c:pt>
                <c:pt idx="184">
                  <c:v>2.0053000000000001E-7</c:v>
                </c:pt>
                <c:pt idx="185">
                  <c:v>2.0417999999999999E-7</c:v>
                </c:pt>
                <c:pt idx="186">
                  <c:v>2.0104600000000001E-7</c:v>
                </c:pt>
                <c:pt idx="187">
                  <c:v>2.0564699999999999E-7</c:v>
                </c:pt>
                <c:pt idx="188">
                  <c:v>2.0363799999999999E-7</c:v>
                </c:pt>
                <c:pt idx="189">
                  <c:v>2.0358800000000001E-7</c:v>
                </c:pt>
                <c:pt idx="190">
                  <c:v>2.0813900000000001E-7</c:v>
                </c:pt>
                <c:pt idx="191">
                  <c:v>2.06264E-7</c:v>
                </c:pt>
                <c:pt idx="192">
                  <c:v>2.0664700000000001E-7</c:v>
                </c:pt>
                <c:pt idx="193">
                  <c:v>2.0578000000000001E-7</c:v>
                </c:pt>
                <c:pt idx="194">
                  <c:v>2.1052300000000001E-7</c:v>
                </c:pt>
                <c:pt idx="195">
                  <c:v>2.10048E-7</c:v>
                </c:pt>
                <c:pt idx="196">
                  <c:v>2.09023E-7</c:v>
                </c:pt>
                <c:pt idx="197">
                  <c:v>2.1146499999999999E-7</c:v>
                </c:pt>
                <c:pt idx="198">
                  <c:v>2.1009800000000001E-7</c:v>
                </c:pt>
                <c:pt idx="199">
                  <c:v>2.1075600000000001E-7</c:v>
                </c:pt>
                <c:pt idx="200">
                  <c:v>2.1444000000000001E-7</c:v>
                </c:pt>
                <c:pt idx="201">
                  <c:v>2.11631E-7</c:v>
                </c:pt>
                <c:pt idx="202">
                  <c:v>2.1402300000000001E-7</c:v>
                </c:pt>
                <c:pt idx="203">
                  <c:v>2.13823E-7</c:v>
                </c:pt>
                <c:pt idx="204">
                  <c:v>2.1337299999999999E-7</c:v>
                </c:pt>
                <c:pt idx="205">
                  <c:v>2.1493200000000001E-7</c:v>
                </c:pt>
                <c:pt idx="206">
                  <c:v>2.1701499999999999E-7</c:v>
                </c:pt>
                <c:pt idx="207">
                  <c:v>2.19382E-7</c:v>
                </c:pt>
                <c:pt idx="208">
                  <c:v>2.1640699999999999E-7</c:v>
                </c:pt>
                <c:pt idx="209">
                  <c:v>2.1689000000000001E-7</c:v>
                </c:pt>
                <c:pt idx="210">
                  <c:v>2.1999900000000001E-7</c:v>
                </c:pt>
                <c:pt idx="211">
                  <c:v>2.1859900000000001E-7</c:v>
                </c:pt>
                <c:pt idx="212">
                  <c:v>2.20574E-7</c:v>
                </c:pt>
                <c:pt idx="213">
                  <c:v>2.1951599999999999E-7</c:v>
                </c:pt>
                <c:pt idx="214">
                  <c:v>2.19707E-7</c:v>
                </c:pt>
                <c:pt idx="215">
                  <c:v>2.2413300000000001E-7</c:v>
                </c:pt>
                <c:pt idx="216">
                  <c:v>2.2518300000000001E-7</c:v>
                </c:pt>
                <c:pt idx="217">
                  <c:v>2.2628299999999999E-7</c:v>
                </c:pt>
                <c:pt idx="218">
                  <c:v>2.2793300000000001E-7</c:v>
                </c:pt>
                <c:pt idx="219">
                  <c:v>2.279E-7</c:v>
                </c:pt>
                <c:pt idx="220">
                  <c:v>2.2642499999999999E-7</c:v>
                </c:pt>
                <c:pt idx="221">
                  <c:v>2.2829199999999999E-7</c:v>
                </c:pt>
                <c:pt idx="222">
                  <c:v>2.3096700000000001E-7</c:v>
                </c:pt>
                <c:pt idx="223">
                  <c:v>2.2966699999999999E-7</c:v>
                </c:pt>
                <c:pt idx="224">
                  <c:v>2.32576E-7</c:v>
                </c:pt>
                <c:pt idx="225">
                  <c:v>2.3361799999999999E-7</c:v>
                </c:pt>
                <c:pt idx="226">
                  <c:v>2.3450099999999999E-7</c:v>
                </c:pt>
                <c:pt idx="227">
                  <c:v>2.35651E-7</c:v>
                </c:pt>
                <c:pt idx="228">
                  <c:v>2.3836E-7</c:v>
                </c:pt>
                <c:pt idx="229">
                  <c:v>2.37051E-7</c:v>
                </c:pt>
                <c:pt idx="230">
                  <c:v>2.4205999999999999E-7</c:v>
                </c:pt>
                <c:pt idx="231">
                  <c:v>2.3889300000000002E-7</c:v>
                </c:pt>
                <c:pt idx="232">
                  <c:v>2.4272699999999997E-7</c:v>
                </c:pt>
                <c:pt idx="233">
                  <c:v>2.4285199999999998E-7</c:v>
                </c:pt>
                <c:pt idx="234">
                  <c:v>2.4416900000000002E-7</c:v>
                </c:pt>
                <c:pt idx="235">
                  <c:v>2.45461E-7</c:v>
                </c:pt>
                <c:pt idx="236">
                  <c:v>2.44711E-7</c:v>
                </c:pt>
                <c:pt idx="237">
                  <c:v>2.4834499999999999E-7</c:v>
                </c:pt>
                <c:pt idx="238">
                  <c:v>2.4953599999999999E-7</c:v>
                </c:pt>
                <c:pt idx="239">
                  <c:v>2.4841100000000001E-7</c:v>
                </c:pt>
                <c:pt idx="240">
                  <c:v>2.5171999999999998E-7</c:v>
                </c:pt>
                <c:pt idx="241">
                  <c:v>2.5275300000000001E-7</c:v>
                </c:pt>
                <c:pt idx="242">
                  <c:v>2.5371200000000002E-7</c:v>
                </c:pt>
                <c:pt idx="243">
                  <c:v>2.5887900000000002E-7</c:v>
                </c:pt>
                <c:pt idx="244">
                  <c:v>2.56521E-7</c:v>
                </c:pt>
                <c:pt idx="245">
                  <c:v>2.59954E-7</c:v>
                </c:pt>
                <c:pt idx="246">
                  <c:v>2.59929E-7</c:v>
                </c:pt>
                <c:pt idx="247">
                  <c:v>2.6418799999999998E-7</c:v>
                </c:pt>
                <c:pt idx="248">
                  <c:v>2.6680500000000001E-7</c:v>
                </c:pt>
                <c:pt idx="249">
                  <c:v>2.7008899999999998E-7</c:v>
                </c:pt>
                <c:pt idx="250">
                  <c:v>2.7304000000000002E-7</c:v>
                </c:pt>
                <c:pt idx="251">
                  <c:v>2.7635699999999999E-7</c:v>
                </c:pt>
                <c:pt idx="252">
                  <c:v>2.79449E-7</c:v>
                </c:pt>
                <c:pt idx="253">
                  <c:v>2.8454900000000002E-7</c:v>
                </c:pt>
                <c:pt idx="254">
                  <c:v>2.8504099999999999E-7</c:v>
                </c:pt>
                <c:pt idx="255">
                  <c:v>2.882E-7</c:v>
                </c:pt>
                <c:pt idx="256">
                  <c:v>2.9546799999999998E-7</c:v>
                </c:pt>
                <c:pt idx="257">
                  <c:v>2.9584300000000001E-7</c:v>
                </c:pt>
                <c:pt idx="258">
                  <c:v>3.0357699999999999E-7</c:v>
                </c:pt>
                <c:pt idx="259">
                  <c:v>3.0731099999999999E-7</c:v>
                </c:pt>
                <c:pt idx="260">
                  <c:v>3.1200300000000002E-7</c:v>
                </c:pt>
                <c:pt idx="261">
                  <c:v>3.2075400000000001E-7</c:v>
                </c:pt>
                <c:pt idx="262">
                  <c:v>3.22846E-7</c:v>
                </c:pt>
                <c:pt idx="263">
                  <c:v>3.2986400000000002E-7</c:v>
                </c:pt>
                <c:pt idx="264">
                  <c:v>3.3512299999999998E-7</c:v>
                </c:pt>
                <c:pt idx="265">
                  <c:v>3.4084900000000001E-7</c:v>
                </c:pt>
                <c:pt idx="266">
                  <c:v>3.5252500000000002E-7</c:v>
                </c:pt>
                <c:pt idx="267">
                  <c:v>3.5822599999999999E-7</c:v>
                </c:pt>
                <c:pt idx="268">
                  <c:v>3.6706099999999998E-7</c:v>
                </c:pt>
                <c:pt idx="269">
                  <c:v>3.7932100000000001E-7</c:v>
                </c:pt>
                <c:pt idx="270">
                  <c:v>3.8511300000000002E-7</c:v>
                </c:pt>
                <c:pt idx="271">
                  <c:v>3.99082E-7</c:v>
                </c:pt>
                <c:pt idx="272">
                  <c:v>4.0574100000000001E-7</c:v>
                </c:pt>
                <c:pt idx="273">
                  <c:v>4.2413500000000001E-7</c:v>
                </c:pt>
                <c:pt idx="274">
                  <c:v>4.3268599999999999E-7</c:v>
                </c:pt>
                <c:pt idx="275">
                  <c:v>4.4523000000000002E-7</c:v>
                </c:pt>
                <c:pt idx="276">
                  <c:v>4.5875699999999998E-7</c:v>
                </c:pt>
                <c:pt idx="277">
                  <c:v>4.7502500000000001E-7</c:v>
                </c:pt>
                <c:pt idx="278">
                  <c:v>4.9176899999999999E-7</c:v>
                </c:pt>
                <c:pt idx="279">
                  <c:v>5.0765499999999995E-7</c:v>
                </c:pt>
                <c:pt idx="280">
                  <c:v>5.25182E-7</c:v>
                </c:pt>
                <c:pt idx="281">
                  <c:v>5.4139300000000004E-7</c:v>
                </c:pt>
                <c:pt idx="282">
                  <c:v>5.5842799999999995E-7</c:v>
                </c:pt>
                <c:pt idx="283">
                  <c:v>5.82115E-7</c:v>
                </c:pt>
                <c:pt idx="284">
                  <c:v>6.0184300000000002E-7</c:v>
                </c:pt>
                <c:pt idx="285">
                  <c:v>6.19237E-7</c:v>
                </c:pt>
                <c:pt idx="286">
                  <c:v>6.4403200000000003E-7</c:v>
                </c:pt>
                <c:pt idx="287">
                  <c:v>6.6264300000000004E-7</c:v>
                </c:pt>
                <c:pt idx="288">
                  <c:v>6.8390400000000003E-7</c:v>
                </c:pt>
                <c:pt idx="289">
                  <c:v>7.1116599999999998E-7</c:v>
                </c:pt>
                <c:pt idx="290">
                  <c:v>7.3275200000000005E-7</c:v>
                </c:pt>
                <c:pt idx="291">
                  <c:v>7.5714700000000005E-7</c:v>
                </c:pt>
                <c:pt idx="292">
                  <c:v>7.8365100000000003E-7</c:v>
                </c:pt>
                <c:pt idx="293">
                  <c:v>8.1106299999999999E-7</c:v>
                </c:pt>
                <c:pt idx="294">
                  <c:v>8.3799199999999995E-7</c:v>
                </c:pt>
                <c:pt idx="295">
                  <c:v>8.6465399999999995E-7</c:v>
                </c:pt>
                <c:pt idx="296">
                  <c:v>8.9953299999999999E-7</c:v>
                </c:pt>
                <c:pt idx="297">
                  <c:v>9.3333000000000001E-7</c:v>
                </c:pt>
                <c:pt idx="298">
                  <c:v>9.6607599999999992E-7</c:v>
                </c:pt>
                <c:pt idx="299">
                  <c:v>1.00913E-6</c:v>
                </c:pt>
                <c:pt idx="300">
                  <c:v>7.90343E-7</c:v>
                </c:pt>
                <c:pt idx="301">
                  <c:v>6.5994200000000002E-7</c:v>
                </c:pt>
                <c:pt idx="302">
                  <c:v>5.6001999999999995E-7</c:v>
                </c:pt>
                <c:pt idx="303">
                  <c:v>4.8028399999999996E-7</c:v>
                </c:pt>
                <c:pt idx="304">
                  <c:v>4.2497700000000001E-7</c:v>
                </c:pt>
                <c:pt idx="305">
                  <c:v>3.7145299999999998E-7</c:v>
                </c:pt>
                <c:pt idx="306">
                  <c:v>3.3208899999999998E-7</c:v>
                </c:pt>
                <c:pt idx="307">
                  <c:v>2.9866800000000001E-7</c:v>
                </c:pt>
                <c:pt idx="308">
                  <c:v>2.6577199999999998E-7</c:v>
                </c:pt>
                <c:pt idx="309">
                  <c:v>2.4222699999999999E-7</c:v>
                </c:pt>
                <c:pt idx="310">
                  <c:v>2.1984099999999999E-7</c:v>
                </c:pt>
                <c:pt idx="311">
                  <c:v>1.9789599999999999E-7</c:v>
                </c:pt>
                <c:pt idx="312">
                  <c:v>1.7954400000000001E-7</c:v>
                </c:pt>
                <c:pt idx="313">
                  <c:v>1.5694E-7</c:v>
                </c:pt>
                <c:pt idx="314">
                  <c:v>1.42889E-7</c:v>
                </c:pt>
                <c:pt idx="315">
                  <c:v>1.29187E-7</c:v>
                </c:pt>
                <c:pt idx="316">
                  <c:v>1.14026E-7</c:v>
                </c:pt>
                <c:pt idx="317">
                  <c:v>1.0184100000000001E-7</c:v>
                </c:pt>
                <c:pt idx="318">
                  <c:v>8.8706100000000006E-8</c:v>
                </c:pt>
                <c:pt idx="319">
                  <c:v>7.7196199999999996E-8</c:v>
                </c:pt>
                <c:pt idx="320">
                  <c:v>6.4977899999999996E-8</c:v>
                </c:pt>
                <c:pt idx="321">
                  <c:v>5.7693599999999999E-8</c:v>
                </c:pt>
                <c:pt idx="322">
                  <c:v>4.2499799999999999E-8</c:v>
                </c:pt>
                <c:pt idx="323">
                  <c:v>3.3748599999999998E-8</c:v>
                </c:pt>
                <c:pt idx="324">
                  <c:v>2.3480599999999999E-8</c:v>
                </c:pt>
                <c:pt idx="325">
                  <c:v>6.9783299999999998E-9</c:v>
                </c:pt>
                <c:pt idx="326">
                  <c:v>3.5612000000000001E-9</c:v>
                </c:pt>
                <c:pt idx="327">
                  <c:v>-1.2391E-8</c:v>
                </c:pt>
                <c:pt idx="328">
                  <c:v>-2.34758E-8</c:v>
                </c:pt>
                <c:pt idx="329">
                  <c:v>-3.3552199999999999E-8</c:v>
                </c:pt>
                <c:pt idx="330">
                  <c:v>-4.3095200000000001E-8</c:v>
                </c:pt>
                <c:pt idx="331">
                  <c:v>-5.8497300000000001E-8</c:v>
                </c:pt>
                <c:pt idx="332">
                  <c:v>-6.6748400000000005E-8</c:v>
                </c:pt>
                <c:pt idx="333">
                  <c:v>-7.6591399999999996E-8</c:v>
                </c:pt>
                <c:pt idx="334">
                  <c:v>-8.9009800000000003E-8</c:v>
                </c:pt>
                <c:pt idx="335">
                  <c:v>-1.04062E-7</c:v>
                </c:pt>
                <c:pt idx="336">
                  <c:v>-1.14021E-7</c:v>
                </c:pt>
                <c:pt idx="337">
                  <c:v>-1.30399E-7</c:v>
                </c:pt>
                <c:pt idx="338">
                  <c:v>-1.4038299999999999E-7</c:v>
                </c:pt>
                <c:pt idx="339">
                  <c:v>-1.4740100000000001E-7</c:v>
                </c:pt>
                <c:pt idx="340">
                  <c:v>-1.6521200000000001E-7</c:v>
                </c:pt>
                <c:pt idx="341">
                  <c:v>-1.7504599999999999E-7</c:v>
                </c:pt>
                <c:pt idx="342">
                  <c:v>-1.88432E-7</c:v>
                </c:pt>
                <c:pt idx="343">
                  <c:v>-1.95108E-7</c:v>
                </c:pt>
                <c:pt idx="344">
                  <c:v>-2.04492E-7</c:v>
                </c:pt>
                <c:pt idx="345">
                  <c:v>-2.1136799999999999E-7</c:v>
                </c:pt>
                <c:pt idx="346">
                  <c:v>-2.14835E-7</c:v>
                </c:pt>
                <c:pt idx="347">
                  <c:v>-2.2348599999999999E-7</c:v>
                </c:pt>
                <c:pt idx="348">
                  <c:v>-2.2471999999999999E-7</c:v>
                </c:pt>
                <c:pt idx="349">
                  <c:v>-2.2672000000000001E-7</c:v>
                </c:pt>
                <c:pt idx="350">
                  <c:v>-2.27412E-7</c:v>
                </c:pt>
                <c:pt idx="351">
                  <c:v>-2.2186999999999999E-7</c:v>
                </c:pt>
                <c:pt idx="352">
                  <c:v>-2.24453E-7</c:v>
                </c:pt>
                <c:pt idx="353">
                  <c:v>-2.1934400000000001E-7</c:v>
                </c:pt>
                <c:pt idx="354">
                  <c:v>-2.14602E-7</c:v>
                </c:pt>
                <c:pt idx="355">
                  <c:v>-2.09693E-7</c:v>
                </c:pt>
                <c:pt idx="356">
                  <c:v>-2.03092E-7</c:v>
                </c:pt>
                <c:pt idx="357">
                  <c:v>-1.9946599999999999E-7</c:v>
                </c:pt>
                <c:pt idx="358">
                  <c:v>-1.9419099999999999E-7</c:v>
                </c:pt>
                <c:pt idx="359">
                  <c:v>-1.90815E-7</c:v>
                </c:pt>
                <c:pt idx="360">
                  <c:v>-1.8573100000000001E-7</c:v>
                </c:pt>
                <c:pt idx="361">
                  <c:v>-1.7621299999999999E-7</c:v>
                </c:pt>
                <c:pt idx="362">
                  <c:v>-1.7788900000000001E-7</c:v>
                </c:pt>
                <c:pt idx="363">
                  <c:v>-1.6977099999999999E-7</c:v>
                </c:pt>
                <c:pt idx="364">
                  <c:v>-1.68054E-7</c:v>
                </c:pt>
                <c:pt idx="365">
                  <c:v>-1.6278600000000001E-7</c:v>
                </c:pt>
                <c:pt idx="366">
                  <c:v>-1.57869E-7</c:v>
                </c:pt>
                <c:pt idx="367">
                  <c:v>-1.5696900000000001E-7</c:v>
                </c:pt>
                <c:pt idx="368">
                  <c:v>-1.5201800000000001E-7</c:v>
                </c:pt>
                <c:pt idx="369">
                  <c:v>-1.4807600000000001E-7</c:v>
                </c:pt>
                <c:pt idx="370">
                  <c:v>-1.4855099999999999E-7</c:v>
                </c:pt>
                <c:pt idx="371">
                  <c:v>-1.4315000000000001E-7</c:v>
                </c:pt>
                <c:pt idx="372">
                  <c:v>-1.46343E-7</c:v>
                </c:pt>
                <c:pt idx="373">
                  <c:v>-1.4112499999999999E-7</c:v>
                </c:pt>
                <c:pt idx="374">
                  <c:v>-1.38291E-7</c:v>
                </c:pt>
                <c:pt idx="375">
                  <c:v>-1.41134E-7</c:v>
                </c:pt>
                <c:pt idx="376">
                  <c:v>-1.3496599999999999E-7</c:v>
                </c:pt>
                <c:pt idx="377">
                  <c:v>-1.3633300000000001E-7</c:v>
                </c:pt>
                <c:pt idx="378">
                  <c:v>-1.3495800000000001E-7</c:v>
                </c:pt>
                <c:pt idx="379">
                  <c:v>-1.37308E-7</c:v>
                </c:pt>
                <c:pt idx="380">
                  <c:v>-1.31749E-7</c:v>
                </c:pt>
                <c:pt idx="381">
                  <c:v>-1.31916E-7</c:v>
                </c:pt>
                <c:pt idx="382">
                  <c:v>-1.35558E-7</c:v>
                </c:pt>
                <c:pt idx="383">
                  <c:v>-1.3341600000000001E-7</c:v>
                </c:pt>
                <c:pt idx="384">
                  <c:v>-1.32174E-7</c:v>
                </c:pt>
                <c:pt idx="385">
                  <c:v>-1.3249099999999999E-7</c:v>
                </c:pt>
                <c:pt idx="386">
                  <c:v>-1.3328199999999999E-7</c:v>
                </c:pt>
                <c:pt idx="387">
                  <c:v>-1.31007E-7</c:v>
                </c:pt>
                <c:pt idx="388">
                  <c:v>-1.3193199999999999E-7</c:v>
                </c:pt>
                <c:pt idx="389">
                  <c:v>-1.3339899999999999E-7</c:v>
                </c:pt>
                <c:pt idx="390">
                  <c:v>-1.3484100000000001E-7</c:v>
                </c:pt>
                <c:pt idx="391">
                  <c:v>-1.3384099999999999E-7</c:v>
                </c:pt>
                <c:pt idx="392">
                  <c:v>-1.33758E-7</c:v>
                </c:pt>
                <c:pt idx="393">
                  <c:v>-1.3300699999999999E-7</c:v>
                </c:pt>
                <c:pt idx="394">
                  <c:v>-1.34391E-7</c:v>
                </c:pt>
                <c:pt idx="395">
                  <c:v>-1.3468299999999999E-7</c:v>
                </c:pt>
                <c:pt idx="396">
                  <c:v>-1.3595800000000001E-7</c:v>
                </c:pt>
                <c:pt idx="397">
                  <c:v>-1.3560800000000001E-7</c:v>
                </c:pt>
                <c:pt idx="398">
                  <c:v>-1.3920800000000001E-7</c:v>
                </c:pt>
                <c:pt idx="399">
                  <c:v>-1.35133E-7</c:v>
                </c:pt>
                <c:pt idx="400">
                  <c:v>-1.3753299999999999E-7</c:v>
                </c:pt>
                <c:pt idx="401">
                  <c:v>-1.35908E-7</c:v>
                </c:pt>
                <c:pt idx="402">
                  <c:v>-1.3846599999999999E-7</c:v>
                </c:pt>
                <c:pt idx="403">
                  <c:v>-1.3718299999999999E-7</c:v>
                </c:pt>
                <c:pt idx="404">
                  <c:v>-1.37583E-7</c:v>
                </c:pt>
                <c:pt idx="405">
                  <c:v>-1.3851599999999999E-7</c:v>
                </c:pt>
                <c:pt idx="406">
                  <c:v>-1.3860000000000001E-7</c:v>
                </c:pt>
                <c:pt idx="407">
                  <c:v>-1.4175899999999999E-7</c:v>
                </c:pt>
                <c:pt idx="408">
                  <c:v>-1.4107500000000001E-7</c:v>
                </c:pt>
                <c:pt idx="409">
                  <c:v>-1.3885E-7</c:v>
                </c:pt>
                <c:pt idx="410">
                  <c:v>-1.4164199999999999E-7</c:v>
                </c:pt>
                <c:pt idx="411">
                  <c:v>-1.4091699999999999E-7</c:v>
                </c:pt>
                <c:pt idx="412">
                  <c:v>-1.4397599999999999E-7</c:v>
                </c:pt>
                <c:pt idx="413">
                  <c:v>-1.4198400000000001E-7</c:v>
                </c:pt>
                <c:pt idx="414">
                  <c:v>-1.43334E-7</c:v>
                </c:pt>
                <c:pt idx="415">
                  <c:v>-1.4571700000000001E-7</c:v>
                </c:pt>
                <c:pt idx="416">
                  <c:v>-1.4466700000000001E-7</c:v>
                </c:pt>
                <c:pt idx="417">
                  <c:v>-1.4721799999999999E-7</c:v>
                </c:pt>
                <c:pt idx="418">
                  <c:v>-1.4635100000000001E-7</c:v>
                </c:pt>
                <c:pt idx="419">
                  <c:v>-1.46434E-7</c:v>
                </c:pt>
                <c:pt idx="420">
                  <c:v>-1.46859E-7</c:v>
                </c:pt>
                <c:pt idx="421">
                  <c:v>-1.4647599999999999E-7</c:v>
                </c:pt>
                <c:pt idx="422">
                  <c:v>-1.46859E-7</c:v>
                </c:pt>
                <c:pt idx="423">
                  <c:v>-1.4945999999999999E-7</c:v>
                </c:pt>
                <c:pt idx="424">
                  <c:v>-1.4924300000000001E-7</c:v>
                </c:pt>
                <c:pt idx="425">
                  <c:v>-1.5083499999999999E-7</c:v>
                </c:pt>
                <c:pt idx="426">
                  <c:v>-1.51527E-7</c:v>
                </c:pt>
                <c:pt idx="427">
                  <c:v>-1.48626E-7</c:v>
                </c:pt>
                <c:pt idx="428">
                  <c:v>-1.53835E-7</c:v>
                </c:pt>
                <c:pt idx="429">
                  <c:v>-1.5275199999999999E-7</c:v>
                </c:pt>
                <c:pt idx="430">
                  <c:v>-1.5303499999999999E-7</c:v>
                </c:pt>
                <c:pt idx="431">
                  <c:v>-1.5096E-7</c:v>
                </c:pt>
                <c:pt idx="432">
                  <c:v>-1.52435E-7</c:v>
                </c:pt>
                <c:pt idx="433">
                  <c:v>-1.5188500000000001E-7</c:v>
                </c:pt>
                <c:pt idx="434">
                  <c:v>-1.5165199999999999E-7</c:v>
                </c:pt>
                <c:pt idx="435">
                  <c:v>-1.5574399999999999E-7</c:v>
                </c:pt>
                <c:pt idx="436">
                  <c:v>-1.5426899999999999E-7</c:v>
                </c:pt>
                <c:pt idx="437">
                  <c:v>-1.5233499999999999E-7</c:v>
                </c:pt>
                <c:pt idx="438">
                  <c:v>-1.60745E-7</c:v>
                </c:pt>
                <c:pt idx="439">
                  <c:v>-1.57269E-7</c:v>
                </c:pt>
                <c:pt idx="440">
                  <c:v>-1.5687700000000001E-7</c:v>
                </c:pt>
                <c:pt idx="441">
                  <c:v>-1.59369E-7</c:v>
                </c:pt>
                <c:pt idx="442">
                  <c:v>-1.5449400000000001E-7</c:v>
                </c:pt>
                <c:pt idx="443">
                  <c:v>-1.6177800000000001E-7</c:v>
                </c:pt>
                <c:pt idx="444">
                  <c:v>-1.6297799999999999E-7</c:v>
                </c:pt>
                <c:pt idx="445">
                  <c:v>-1.6323699999999999E-7</c:v>
                </c:pt>
                <c:pt idx="446">
                  <c:v>-1.6194500000000001E-7</c:v>
                </c:pt>
                <c:pt idx="447">
                  <c:v>-1.5935300000000001E-7</c:v>
                </c:pt>
                <c:pt idx="448">
                  <c:v>-1.66179E-7</c:v>
                </c:pt>
                <c:pt idx="449">
                  <c:v>-1.62753E-7</c:v>
                </c:pt>
                <c:pt idx="450">
                  <c:v>-1.63453E-7</c:v>
                </c:pt>
                <c:pt idx="451">
                  <c:v>-1.6761200000000001E-7</c:v>
                </c:pt>
                <c:pt idx="452">
                  <c:v>-1.6663700000000001E-7</c:v>
                </c:pt>
                <c:pt idx="453">
                  <c:v>-1.64762E-7</c:v>
                </c:pt>
                <c:pt idx="454">
                  <c:v>-1.6689500000000001E-7</c:v>
                </c:pt>
                <c:pt idx="455">
                  <c:v>-1.64128E-7</c:v>
                </c:pt>
                <c:pt idx="456">
                  <c:v>-1.6829599999999999E-7</c:v>
                </c:pt>
                <c:pt idx="457">
                  <c:v>-1.67937E-7</c:v>
                </c:pt>
                <c:pt idx="458">
                  <c:v>-1.6754500000000001E-7</c:v>
                </c:pt>
                <c:pt idx="459">
                  <c:v>-1.70804E-7</c:v>
                </c:pt>
                <c:pt idx="460">
                  <c:v>-1.7056299999999999E-7</c:v>
                </c:pt>
                <c:pt idx="461">
                  <c:v>-1.7419600000000001E-7</c:v>
                </c:pt>
                <c:pt idx="462">
                  <c:v>-1.70996E-7</c:v>
                </c:pt>
                <c:pt idx="463">
                  <c:v>-1.70829E-7</c:v>
                </c:pt>
                <c:pt idx="464">
                  <c:v>-1.7289599999999999E-7</c:v>
                </c:pt>
                <c:pt idx="465">
                  <c:v>-1.7197900000000001E-7</c:v>
                </c:pt>
                <c:pt idx="466">
                  <c:v>-1.76988E-7</c:v>
                </c:pt>
                <c:pt idx="467">
                  <c:v>-1.7551299999999999E-7</c:v>
                </c:pt>
                <c:pt idx="468">
                  <c:v>-1.7494600000000001E-7</c:v>
                </c:pt>
                <c:pt idx="469">
                  <c:v>-1.7828000000000001E-7</c:v>
                </c:pt>
                <c:pt idx="470">
                  <c:v>-1.8008000000000001E-7</c:v>
                </c:pt>
                <c:pt idx="471">
                  <c:v>-1.8005500000000001E-7</c:v>
                </c:pt>
                <c:pt idx="472">
                  <c:v>-1.7884700000000001E-7</c:v>
                </c:pt>
                <c:pt idx="473">
                  <c:v>-1.8029699999999999E-7</c:v>
                </c:pt>
                <c:pt idx="474">
                  <c:v>-1.8148899999999999E-7</c:v>
                </c:pt>
                <c:pt idx="475">
                  <c:v>-1.7871399999999999E-7</c:v>
                </c:pt>
                <c:pt idx="476">
                  <c:v>-1.8141400000000001E-7</c:v>
                </c:pt>
                <c:pt idx="477">
                  <c:v>-1.8146399999999999E-7</c:v>
                </c:pt>
                <c:pt idx="478">
                  <c:v>-1.8291399999999999E-7</c:v>
                </c:pt>
                <c:pt idx="479">
                  <c:v>-1.83223E-7</c:v>
                </c:pt>
                <c:pt idx="480">
                  <c:v>-1.8193099999999999E-7</c:v>
                </c:pt>
                <c:pt idx="481">
                  <c:v>-1.8277299999999999E-7</c:v>
                </c:pt>
                <c:pt idx="482">
                  <c:v>-1.8650599999999999E-7</c:v>
                </c:pt>
                <c:pt idx="483">
                  <c:v>-1.86231E-7</c:v>
                </c:pt>
                <c:pt idx="484">
                  <c:v>-1.8562299999999999E-7</c:v>
                </c:pt>
                <c:pt idx="485">
                  <c:v>-1.8634000000000001E-7</c:v>
                </c:pt>
                <c:pt idx="486">
                  <c:v>-1.89457E-7</c:v>
                </c:pt>
                <c:pt idx="487">
                  <c:v>-1.8640600000000001E-7</c:v>
                </c:pt>
                <c:pt idx="488">
                  <c:v>-1.91465E-7</c:v>
                </c:pt>
                <c:pt idx="489">
                  <c:v>-1.8942299999999999E-7</c:v>
                </c:pt>
                <c:pt idx="490">
                  <c:v>-1.9278200000000001E-7</c:v>
                </c:pt>
                <c:pt idx="491">
                  <c:v>-1.91274E-7</c:v>
                </c:pt>
                <c:pt idx="492">
                  <c:v>-1.91507E-7</c:v>
                </c:pt>
                <c:pt idx="493">
                  <c:v>-1.93099E-7</c:v>
                </c:pt>
                <c:pt idx="494">
                  <c:v>-1.93074E-7</c:v>
                </c:pt>
                <c:pt idx="495">
                  <c:v>-1.9441600000000001E-7</c:v>
                </c:pt>
                <c:pt idx="496">
                  <c:v>-1.96324E-7</c:v>
                </c:pt>
                <c:pt idx="497">
                  <c:v>-1.96183E-7</c:v>
                </c:pt>
                <c:pt idx="498">
                  <c:v>-1.98025E-7</c:v>
                </c:pt>
                <c:pt idx="499">
                  <c:v>-1.96199E-7</c:v>
                </c:pt>
                <c:pt idx="500">
                  <c:v>-1.96741E-7</c:v>
                </c:pt>
                <c:pt idx="501">
                  <c:v>-1.9962499999999999E-7</c:v>
                </c:pt>
                <c:pt idx="502">
                  <c:v>-1.97933E-7</c:v>
                </c:pt>
                <c:pt idx="503">
                  <c:v>-1.99942E-7</c:v>
                </c:pt>
                <c:pt idx="504">
                  <c:v>-1.9924999999999999E-7</c:v>
                </c:pt>
                <c:pt idx="505">
                  <c:v>-2.01967E-7</c:v>
                </c:pt>
                <c:pt idx="506">
                  <c:v>-2.0448399999999999E-7</c:v>
                </c:pt>
                <c:pt idx="507">
                  <c:v>-2.0031700000000001E-7</c:v>
                </c:pt>
                <c:pt idx="508">
                  <c:v>-2.07009E-7</c:v>
                </c:pt>
                <c:pt idx="509">
                  <c:v>-2.033E-7</c:v>
                </c:pt>
                <c:pt idx="510">
                  <c:v>-2.043E-7</c:v>
                </c:pt>
                <c:pt idx="511">
                  <c:v>-2.07151E-7</c:v>
                </c:pt>
                <c:pt idx="512">
                  <c:v>-2.0660100000000001E-7</c:v>
                </c:pt>
                <c:pt idx="513">
                  <c:v>-2.0855900000000001E-7</c:v>
                </c:pt>
                <c:pt idx="514">
                  <c:v>-2.10135E-7</c:v>
                </c:pt>
                <c:pt idx="515">
                  <c:v>-2.0760899999999999E-7</c:v>
                </c:pt>
                <c:pt idx="516">
                  <c:v>-2.09068E-7</c:v>
                </c:pt>
                <c:pt idx="517">
                  <c:v>-2.0840099999999999E-7</c:v>
                </c:pt>
                <c:pt idx="518">
                  <c:v>-2.0940899999999999E-7</c:v>
                </c:pt>
                <c:pt idx="519">
                  <c:v>-2.11635E-7</c:v>
                </c:pt>
                <c:pt idx="520">
                  <c:v>-2.1161E-7</c:v>
                </c:pt>
                <c:pt idx="521">
                  <c:v>-2.12143E-7</c:v>
                </c:pt>
                <c:pt idx="522">
                  <c:v>-2.13243E-7</c:v>
                </c:pt>
                <c:pt idx="523">
                  <c:v>-2.13193E-7</c:v>
                </c:pt>
                <c:pt idx="524">
                  <c:v>-2.1311000000000001E-7</c:v>
                </c:pt>
                <c:pt idx="525">
                  <c:v>-2.1304300000000001E-7</c:v>
                </c:pt>
                <c:pt idx="526">
                  <c:v>-2.18102E-7</c:v>
                </c:pt>
                <c:pt idx="527">
                  <c:v>-2.1887700000000001E-7</c:v>
                </c:pt>
                <c:pt idx="528">
                  <c:v>-2.1605999999999999E-7</c:v>
                </c:pt>
                <c:pt idx="529">
                  <c:v>-2.1451899999999999E-7</c:v>
                </c:pt>
                <c:pt idx="530">
                  <c:v>-2.2102800000000001E-7</c:v>
                </c:pt>
                <c:pt idx="531">
                  <c:v>-2.2032800000000001E-7</c:v>
                </c:pt>
                <c:pt idx="532">
                  <c:v>-2.21319E-7</c:v>
                </c:pt>
                <c:pt idx="533">
                  <c:v>-2.20803E-7</c:v>
                </c:pt>
                <c:pt idx="534">
                  <c:v>-2.2252799999999999E-7</c:v>
                </c:pt>
                <c:pt idx="535">
                  <c:v>-2.2417800000000001E-7</c:v>
                </c:pt>
                <c:pt idx="536">
                  <c:v>-2.2555300000000001E-7</c:v>
                </c:pt>
                <c:pt idx="537">
                  <c:v>-2.2387799999999999E-7</c:v>
                </c:pt>
                <c:pt idx="538">
                  <c:v>-2.26245E-7</c:v>
                </c:pt>
                <c:pt idx="539">
                  <c:v>-2.25145E-7</c:v>
                </c:pt>
                <c:pt idx="540">
                  <c:v>-2.27437E-7</c:v>
                </c:pt>
                <c:pt idx="541">
                  <c:v>-2.2618700000000001E-7</c:v>
                </c:pt>
                <c:pt idx="542">
                  <c:v>-2.28979E-7</c:v>
                </c:pt>
                <c:pt idx="543">
                  <c:v>-2.28929E-7</c:v>
                </c:pt>
                <c:pt idx="544">
                  <c:v>-2.2701199999999999E-7</c:v>
                </c:pt>
                <c:pt idx="545">
                  <c:v>-2.3011199999999999E-7</c:v>
                </c:pt>
                <c:pt idx="546">
                  <c:v>-2.3529599999999999E-7</c:v>
                </c:pt>
                <c:pt idx="547">
                  <c:v>-2.35121E-7</c:v>
                </c:pt>
                <c:pt idx="548">
                  <c:v>-2.3361299999999999E-7</c:v>
                </c:pt>
                <c:pt idx="549">
                  <c:v>-2.3587999999999999E-7</c:v>
                </c:pt>
                <c:pt idx="550">
                  <c:v>-2.35421E-7</c:v>
                </c:pt>
                <c:pt idx="551">
                  <c:v>-2.3823000000000001E-7</c:v>
                </c:pt>
                <c:pt idx="552">
                  <c:v>-2.4294700000000001E-7</c:v>
                </c:pt>
                <c:pt idx="553">
                  <c:v>-2.4000500000000001E-7</c:v>
                </c:pt>
                <c:pt idx="554">
                  <c:v>-2.3716299999999999E-7</c:v>
                </c:pt>
                <c:pt idx="555">
                  <c:v>-2.4174699999999997E-7</c:v>
                </c:pt>
                <c:pt idx="556">
                  <c:v>-2.4243900000000002E-7</c:v>
                </c:pt>
                <c:pt idx="557">
                  <c:v>-2.4154700000000001E-7</c:v>
                </c:pt>
                <c:pt idx="558">
                  <c:v>-2.4271399999999999E-7</c:v>
                </c:pt>
                <c:pt idx="559">
                  <c:v>-2.4539800000000001E-7</c:v>
                </c:pt>
                <c:pt idx="560">
                  <c:v>-2.4252199999999998E-7</c:v>
                </c:pt>
                <c:pt idx="561">
                  <c:v>-2.4928200000000002E-7</c:v>
                </c:pt>
                <c:pt idx="562">
                  <c:v>-2.4621500000000001E-7</c:v>
                </c:pt>
                <c:pt idx="563">
                  <c:v>-2.4657299999999999E-7</c:v>
                </c:pt>
                <c:pt idx="564">
                  <c:v>-2.4712299999999998E-7</c:v>
                </c:pt>
                <c:pt idx="565">
                  <c:v>-2.4990700000000002E-7</c:v>
                </c:pt>
                <c:pt idx="566">
                  <c:v>-2.5091499999999999E-7</c:v>
                </c:pt>
                <c:pt idx="567">
                  <c:v>-2.50123E-7</c:v>
                </c:pt>
                <c:pt idx="568">
                  <c:v>-2.5348200000000002E-7</c:v>
                </c:pt>
                <c:pt idx="569">
                  <c:v>-2.54074E-7</c:v>
                </c:pt>
                <c:pt idx="570">
                  <c:v>-2.5374899999999998E-7</c:v>
                </c:pt>
                <c:pt idx="571">
                  <c:v>-2.56266E-7</c:v>
                </c:pt>
                <c:pt idx="572">
                  <c:v>-2.5686599999999999E-7</c:v>
                </c:pt>
                <c:pt idx="573">
                  <c:v>-2.5821599999999999E-7</c:v>
                </c:pt>
                <c:pt idx="574">
                  <c:v>-2.6001600000000002E-7</c:v>
                </c:pt>
                <c:pt idx="575">
                  <c:v>-2.5833299999999999E-7</c:v>
                </c:pt>
                <c:pt idx="576">
                  <c:v>-2.6145E-7</c:v>
                </c:pt>
                <c:pt idx="577">
                  <c:v>-2.6056600000000001E-7</c:v>
                </c:pt>
                <c:pt idx="578">
                  <c:v>-2.6209199999999999E-7</c:v>
                </c:pt>
                <c:pt idx="579">
                  <c:v>-2.6324999999999998E-7</c:v>
                </c:pt>
                <c:pt idx="580">
                  <c:v>-2.6655099999999999E-7</c:v>
                </c:pt>
                <c:pt idx="581">
                  <c:v>-2.6355E-7</c:v>
                </c:pt>
                <c:pt idx="582">
                  <c:v>-2.6917599999999997E-7</c:v>
                </c:pt>
                <c:pt idx="583">
                  <c:v>-2.6680100000000001E-7</c:v>
                </c:pt>
                <c:pt idx="584">
                  <c:v>-2.69434E-7</c:v>
                </c:pt>
                <c:pt idx="585">
                  <c:v>-2.7286000000000002E-7</c:v>
                </c:pt>
                <c:pt idx="586">
                  <c:v>-2.70876E-7</c:v>
                </c:pt>
                <c:pt idx="587">
                  <c:v>-2.7114300000000001E-7</c:v>
                </c:pt>
                <c:pt idx="588">
                  <c:v>-2.7616000000000001E-7</c:v>
                </c:pt>
                <c:pt idx="589">
                  <c:v>-2.7638500000000002E-7</c:v>
                </c:pt>
                <c:pt idx="590">
                  <c:v>-2.7701000000000002E-7</c:v>
                </c:pt>
                <c:pt idx="591">
                  <c:v>-2.7778500000000002E-7</c:v>
                </c:pt>
                <c:pt idx="592">
                  <c:v>-2.8221900000000002E-7</c:v>
                </c:pt>
                <c:pt idx="593">
                  <c:v>-2.78369E-7</c:v>
                </c:pt>
                <c:pt idx="594">
                  <c:v>-2.8180300000000003E-7</c:v>
                </c:pt>
                <c:pt idx="595">
                  <c:v>-2.8393599999999998E-7</c:v>
                </c:pt>
                <c:pt idx="596">
                  <c:v>-2.8558699999999998E-7</c:v>
                </c:pt>
                <c:pt idx="597">
                  <c:v>-2.84161E-7</c:v>
                </c:pt>
                <c:pt idx="598">
                  <c:v>-2.8762799999999999E-7</c:v>
                </c:pt>
                <c:pt idx="599">
                  <c:v>-2.8780399999999997E-7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2-4BF3-4444-92A1-1D33BB34F793}"/>
            </c:ext>
          </c:extLst>
        </c:ser>
        <c:ser>
          <c:idx val="3"/>
          <c:order val="3"/>
          <c:tx>
            <c:strRef>
              <c:f>'[180613 CAT AA in NaOH GCE Mod NiO2 (1).xlsx]ARG'!$E$1</c:f>
              <c:strCache>
                <c:ptCount val="1"/>
                <c:pt idx="0">
                  <c:v>Blank</c:v>
                </c:pt>
              </c:strCache>
            </c:strRef>
          </c:tx>
          <c:spPr>
            <a:ln w="19050" cap="rnd">
              <a:solidFill>
                <a:schemeClr val="accent4"/>
              </a:solidFill>
              <a:round/>
            </a:ln>
            <a:effectLst/>
          </c:spPr>
          <c:marker>
            <c:symbol val="none"/>
          </c:marker>
          <c:xVal>
            <c:numRef>
              <c:f>'[180613 CAT AA in NaOH GCE Mod NiO2 (1).xlsx]ARG'!$A$2:$A$602</c:f>
              <c:numCache>
                <c:formatCode>0.00E+00</c:formatCode>
                <c:ptCount val="601"/>
                <c:pt idx="0">
                  <c:v>3.09611E-4</c:v>
                </c:pt>
                <c:pt idx="1">
                  <c:v>2.31504E-3</c:v>
                </c:pt>
                <c:pt idx="2">
                  <c:v>4.3329500000000003E-3</c:v>
                </c:pt>
                <c:pt idx="3">
                  <c:v>6.3387900000000004E-3</c:v>
                </c:pt>
                <c:pt idx="4">
                  <c:v>8.3421199999999997E-3</c:v>
                </c:pt>
                <c:pt idx="5">
                  <c:v>1.0312099999999999E-2</c:v>
                </c:pt>
                <c:pt idx="6">
                  <c:v>1.23109E-2</c:v>
                </c:pt>
                <c:pt idx="7">
                  <c:v>1.43313E-2</c:v>
                </c:pt>
                <c:pt idx="8">
                  <c:v>1.63663E-2</c:v>
                </c:pt>
                <c:pt idx="9">
                  <c:v>1.83188E-2</c:v>
                </c:pt>
                <c:pt idx="10">
                  <c:v>2.0369999999999999E-2</c:v>
                </c:pt>
                <c:pt idx="11">
                  <c:v>2.23684E-2</c:v>
                </c:pt>
                <c:pt idx="12">
                  <c:v>2.4353799999999998E-2</c:v>
                </c:pt>
                <c:pt idx="13">
                  <c:v>2.6342999999999998E-2</c:v>
                </c:pt>
                <c:pt idx="14">
                  <c:v>2.8379600000000001E-2</c:v>
                </c:pt>
                <c:pt idx="15">
                  <c:v>3.0364200000000001E-2</c:v>
                </c:pt>
                <c:pt idx="16">
                  <c:v>3.2363400000000001E-2</c:v>
                </c:pt>
                <c:pt idx="17">
                  <c:v>3.4349200000000003E-2</c:v>
                </c:pt>
                <c:pt idx="18">
                  <c:v>3.6343399999999998E-2</c:v>
                </c:pt>
                <c:pt idx="19">
                  <c:v>3.8343799999999997E-2</c:v>
                </c:pt>
                <c:pt idx="20">
                  <c:v>4.0400899999999997E-2</c:v>
                </c:pt>
                <c:pt idx="21">
                  <c:v>4.2364199999999998E-2</c:v>
                </c:pt>
                <c:pt idx="22">
                  <c:v>4.4363E-2</c:v>
                </c:pt>
                <c:pt idx="23">
                  <c:v>4.6345900000000002E-2</c:v>
                </c:pt>
                <c:pt idx="24">
                  <c:v>4.8367500000000001E-2</c:v>
                </c:pt>
                <c:pt idx="25">
                  <c:v>5.0326299999999997E-2</c:v>
                </c:pt>
                <c:pt idx="26">
                  <c:v>5.2338000000000003E-2</c:v>
                </c:pt>
                <c:pt idx="27">
                  <c:v>5.4377099999999998E-2</c:v>
                </c:pt>
                <c:pt idx="28">
                  <c:v>5.6339599999999997E-2</c:v>
                </c:pt>
                <c:pt idx="29">
                  <c:v>5.83288E-2</c:v>
                </c:pt>
                <c:pt idx="30">
                  <c:v>6.0334600000000002E-2</c:v>
                </c:pt>
                <c:pt idx="31">
                  <c:v>6.2325499999999999E-2</c:v>
                </c:pt>
                <c:pt idx="32">
                  <c:v>6.4394999999999994E-2</c:v>
                </c:pt>
                <c:pt idx="33">
                  <c:v>6.6322099999999995E-2</c:v>
                </c:pt>
                <c:pt idx="34">
                  <c:v>6.8356700000000006E-2</c:v>
                </c:pt>
                <c:pt idx="35">
                  <c:v>7.03434E-2</c:v>
                </c:pt>
                <c:pt idx="36">
                  <c:v>7.2357500000000005E-2</c:v>
                </c:pt>
                <c:pt idx="37">
                  <c:v>7.4328400000000003E-2</c:v>
                </c:pt>
                <c:pt idx="38">
                  <c:v>7.63234E-2</c:v>
                </c:pt>
                <c:pt idx="39">
                  <c:v>7.8347100000000003E-2</c:v>
                </c:pt>
                <c:pt idx="40">
                  <c:v>8.0370499999999997E-2</c:v>
                </c:pt>
                <c:pt idx="41">
                  <c:v>8.2323800000000003E-2</c:v>
                </c:pt>
                <c:pt idx="42">
                  <c:v>8.4327100000000002E-2</c:v>
                </c:pt>
                <c:pt idx="43">
                  <c:v>8.6347099999999996E-2</c:v>
                </c:pt>
                <c:pt idx="44">
                  <c:v>8.8324600000000003E-2</c:v>
                </c:pt>
                <c:pt idx="45">
                  <c:v>9.0332999999999997E-2</c:v>
                </c:pt>
                <c:pt idx="46">
                  <c:v>9.2335500000000001E-2</c:v>
                </c:pt>
                <c:pt idx="47">
                  <c:v>9.4315899999999994E-2</c:v>
                </c:pt>
                <c:pt idx="48">
                  <c:v>9.6348000000000003E-2</c:v>
                </c:pt>
                <c:pt idx="49">
                  <c:v>9.8312099999999999E-2</c:v>
                </c:pt>
                <c:pt idx="50">
                  <c:v>0.100325</c:v>
                </c:pt>
                <c:pt idx="51">
                  <c:v>0.10236099999999999</c:v>
                </c:pt>
                <c:pt idx="52">
                  <c:v>0.10435</c:v>
                </c:pt>
                <c:pt idx="53">
                  <c:v>0.106333</c:v>
                </c:pt>
                <c:pt idx="54">
                  <c:v>0.108309</c:v>
                </c:pt>
                <c:pt idx="55">
                  <c:v>0.11033</c:v>
                </c:pt>
                <c:pt idx="56">
                  <c:v>0.112328</c:v>
                </c:pt>
                <c:pt idx="57">
                  <c:v>0.114299</c:v>
                </c:pt>
                <c:pt idx="58">
                  <c:v>0.11632000000000001</c:v>
                </c:pt>
                <c:pt idx="59">
                  <c:v>0.11831800000000001</c:v>
                </c:pt>
                <c:pt idx="60">
                  <c:v>0.12033000000000001</c:v>
                </c:pt>
                <c:pt idx="61">
                  <c:v>0.122337</c:v>
                </c:pt>
                <c:pt idx="62">
                  <c:v>0.124322</c:v>
                </c:pt>
                <c:pt idx="63">
                  <c:v>0.12634400000000001</c:v>
                </c:pt>
                <c:pt idx="64">
                  <c:v>0.12834999999999999</c:v>
                </c:pt>
                <c:pt idx="65">
                  <c:v>0.13031999999999999</c:v>
                </c:pt>
                <c:pt idx="66">
                  <c:v>0.13232099999999999</c:v>
                </c:pt>
                <c:pt idx="67">
                  <c:v>0.13434099999999999</c:v>
                </c:pt>
                <c:pt idx="68">
                  <c:v>0.13633200000000001</c:v>
                </c:pt>
                <c:pt idx="69">
                  <c:v>0.13831299999999999</c:v>
                </c:pt>
                <c:pt idx="70">
                  <c:v>0.14030999999999999</c:v>
                </c:pt>
                <c:pt idx="71">
                  <c:v>0.14232500000000001</c:v>
                </c:pt>
                <c:pt idx="72">
                  <c:v>0.144348</c:v>
                </c:pt>
                <c:pt idx="73">
                  <c:v>0.14632200000000001</c:v>
                </c:pt>
                <c:pt idx="74">
                  <c:v>0.148311</c:v>
                </c:pt>
                <c:pt idx="75">
                  <c:v>0.15033299999999999</c:v>
                </c:pt>
                <c:pt idx="76">
                  <c:v>0.15232299999999999</c:v>
                </c:pt>
                <c:pt idx="77">
                  <c:v>0.15431400000000001</c:v>
                </c:pt>
                <c:pt idx="78">
                  <c:v>0.15631</c:v>
                </c:pt>
                <c:pt idx="79">
                  <c:v>0.15831500000000001</c:v>
                </c:pt>
                <c:pt idx="80">
                  <c:v>0.16031200000000001</c:v>
                </c:pt>
                <c:pt idx="81">
                  <c:v>0.16229399999999999</c:v>
                </c:pt>
                <c:pt idx="82">
                  <c:v>0.16428000000000001</c:v>
                </c:pt>
                <c:pt idx="83">
                  <c:v>0.16628299999999999</c:v>
                </c:pt>
                <c:pt idx="84">
                  <c:v>0.168325</c:v>
                </c:pt>
                <c:pt idx="85">
                  <c:v>0.17028599999999999</c:v>
                </c:pt>
                <c:pt idx="86">
                  <c:v>0.17227999999999999</c:v>
                </c:pt>
                <c:pt idx="87">
                  <c:v>0.174317</c:v>
                </c:pt>
                <c:pt idx="88">
                  <c:v>0.17632999999999999</c:v>
                </c:pt>
                <c:pt idx="89">
                  <c:v>0.178281</c:v>
                </c:pt>
                <c:pt idx="90">
                  <c:v>0.18029999999999999</c:v>
                </c:pt>
                <c:pt idx="91">
                  <c:v>0.18234400000000001</c:v>
                </c:pt>
                <c:pt idx="92">
                  <c:v>0.18431800000000001</c:v>
                </c:pt>
                <c:pt idx="93">
                  <c:v>0.18632499999999999</c:v>
                </c:pt>
                <c:pt idx="94">
                  <c:v>0.18828300000000001</c:v>
                </c:pt>
                <c:pt idx="95">
                  <c:v>0.19028100000000001</c:v>
                </c:pt>
                <c:pt idx="96">
                  <c:v>0.192353</c:v>
                </c:pt>
                <c:pt idx="97">
                  <c:v>0.194298</c:v>
                </c:pt>
                <c:pt idx="98">
                  <c:v>0.196271</c:v>
                </c:pt>
                <c:pt idx="99">
                  <c:v>0.198323</c:v>
                </c:pt>
                <c:pt idx="100">
                  <c:v>0.20032</c:v>
                </c:pt>
                <c:pt idx="101">
                  <c:v>0.20230300000000001</c:v>
                </c:pt>
                <c:pt idx="102">
                  <c:v>0.20427500000000001</c:v>
                </c:pt>
                <c:pt idx="103">
                  <c:v>0.206342</c:v>
                </c:pt>
                <c:pt idx="104">
                  <c:v>0.20835799999999999</c:v>
                </c:pt>
                <c:pt idx="105">
                  <c:v>0.21030299999999999</c:v>
                </c:pt>
                <c:pt idx="106">
                  <c:v>0.212315</c:v>
                </c:pt>
                <c:pt idx="107">
                  <c:v>0.21432699999999999</c:v>
                </c:pt>
                <c:pt idx="108">
                  <c:v>0.21631300000000001</c:v>
                </c:pt>
                <c:pt idx="109">
                  <c:v>0.21834400000000001</c:v>
                </c:pt>
                <c:pt idx="110">
                  <c:v>0.220301</c:v>
                </c:pt>
                <c:pt idx="111">
                  <c:v>0.22234799999999999</c:v>
                </c:pt>
                <c:pt idx="112">
                  <c:v>0.22436700000000001</c:v>
                </c:pt>
                <c:pt idx="113">
                  <c:v>0.22631499999999999</c:v>
                </c:pt>
                <c:pt idx="114">
                  <c:v>0.22831899999999999</c:v>
                </c:pt>
                <c:pt idx="115">
                  <c:v>0.23033699999999999</c:v>
                </c:pt>
                <c:pt idx="116">
                  <c:v>0.232379</c:v>
                </c:pt>
                <c:pt idx="117">
                  <c:v>0.234343</c:v>
                </c:pt>
                <c:pt idx="118">
                  <c:v>0.23632</c:v>
                </c:pt>
                <c:pt idx="119">
                  <c:v>0.23832200000000001</c:v>
                </c:pt>
                <c:pt idx="120">
                  <c:v>0.24032999999999999</c:v>
                </c:pt>
                <c:pt idx="121">
                  <c:v>0.242309</c:v>
                </c:pt>
                <c:pt idx="122">
                  <c:v>0.244315</c:v>
                </c:pt>
                <c:pt idx="123">
                  <c:v>0.24631</c:v>
                </c:pt>
                <c:pt idx="124">
                  <c:v>0.24832499999999999</c:v>
                </c:pt>
                <c:pt idx="125">
                  <c:v>0.25032599999999999</c:v>
                </c:pt>
                <c:pt idx="126">
                  <c:v>0.25233800000000001</c:v>
                </c:pt>
                <c:pt idx="127">
                  <c:v>0.25431799999999999</c:v>
                </c:pt>
                <c:pt idx="128">
                  <c:v>0.25632700000000003</c:v>
                </c:pt>
                <c:pt idx="129">
                  <c:v>0.258297</c:v>
                </c:pt>
                <c:pt idx="130">
                  <c:v>0.26028299999999999</c:v>
                </c:pt>
                <c:pt idx="131">
                  <c:v>0.26231900000000002</c:v>
                </c:pt>
                <c:pt idx="132">
                  <c:v>0.26430100000000001</c:v>
                </c:pt>
                <c:pt idx="133">
                  <c:v>0.26629199999999997</c:v>
                </c:pt>
                <c:pt idx="134">
                  <c:v>0.26827699999999999</c:v>
                </c:pt>
                <c:pt idx="135">
                  <c:v>0.27030199999999999</c:v>
                </c:pt>
                <c:pt idx="136">
                  <c:v>0.27230100000000002</c:v>
                </c:pt>
                <c:pt idx="137">
                  <c:v>0.27429999999999999</c:v>
                </c:pt>
                <c:pt idx="138">
                  <c:v>0.27627200000000002</c:v>
                </c:pt>
                <c:pt idx="139">
                  <c:v>0.27831800000000001</c:v>
                </c:pt>
                <c:pt idx="140">
                  <c:v>0.280302</c:v>
                </c:pt>
                <c:pt idx="141">
                  <c:v>0.282306</c:v>
                </c:pt>
                <c:pt idx="142">
                  <c:v>0.284302</c:v>
                </c:pt>
                <c:pt idx="143">
                  <c:v>0.28630499999999998</c:v>
                </c:pt>
                <c:pt idx="144">
                  <c:v>0.28831099999999998</c:v>
                </c:pt>
                <c:pt idx="145">
                  <c:v>0.29028999999999999</c:v>
                </c:pt>
                <c:pt idx="146">
                  <c:v>0.292263</c:v>
                </c:pt>
                <c:pt idx="147">
                  <c:v>0.29428199999999999</c:v>
                </c:pt>
                <c:pt idx="148">
                  <c:v>0.29631200000000002</c:v>
                </c:pt>
                <c:pt idx="149">
                  <c:v>0.29827500000000001</c:v>
                </c:pt>
                <c:pt idx="150">
                  <c:v>0.30024600000000001</c:v>
                </c:pt>
                <c:pt idx="151">
                  <c:v>0.30229800000000001</c:v>
                </c:pt>
                <c:pt idx="152">
                  <c:v>0.30431000000000002</c:v>
                </c:pt>
                <c:pt idx="153">
                  <c:v>0.306288</c:v>
                </c:pt>
                <c:pt idx="154">
                  <c:v>0.30826399999999998</c:v>
                </c:pt>
                <c:pt idx="155">
                  <c:v>0.310303</c:v>
                </c:pt>
                <c:pt idx="156">
                  <c:v>0.31229499999999999</c:v>
                </c:pt>
                <c:pt idx="157">
                  <c:v>0.31428</c:v>
                </c:pt>
                <c:pt idx="158">
                  <c:v>0.31626599999999999</c:v>
                </c:pt>
                <c:pt idx="159">
                  <c:v>0.31826700000000002</c:v>
                </c:pt>
                <c:pt idx="160">
                  <c:v>0.32031399999999999</c:v>
                </c:pt>
                <c:pt idx="161">
                  <c:v>0.32229200000000002</c:v>
                </c:pt>
                <c:pt idx="162">
                  <c:v>0.32424799999999998</c:v>
                </c:pt>
                <c:pt idx="163">
                  <c:v>0.32629000000000002</c:v>
                </c:pt>
                <c:pt idx="164">
                  <c:v>0.32829599999999998</c:v>
                </c:pt>
                <c:pt idx="165">
                  <c:v>0.33028999999999997</c:v>
                </c:pt>
                <c:pt idx="166">
                  <c:v>0.33224599999999999</c:v>
                </c:pt>
                <c:pt idx="167">
                  <c:v>0.33429300000000001</c:v>
                </c:pt>
                <c:pt idx="168">
                  <c:v>0.33629900000000001</c:v>
                </c:pt>
                <c:pt idx="169">
                  <c:v>0.33825899999999998</c:v>
                </c:pt>
                <c:pt idx="170">
                  <c:v>0.34024700000000002</c:v>
                </c:pt>
                <c:pt idx="171">
                  <c:v>0.342281</c:v>
                </c:pt>
                <c:pt idx="172">
                  <c:v>0.34426000000000001</c:v>
                </c:pt>
                <c:pt idx="173">
                  <c:v>0.34629199999999999</c:v>
                </c:pt>
                <c:pt idx="174">
                  <c:v>0.34823700000000002</c:v>
                </c:pt>
                <c:pt idx="175">
                  <c:v>0.35027599999999998</c:v>
                </c:pt>
                <c:pt idx="176">
                  <c:v>0.35229500000000002</c:v>
                </c:pt>
                <c:pt idx="177">
                  <c:v>0.35426999999999997</c:v>
                </c:pt>
                <c:pt idx="178">
                  <c:v>0.35624499999999998</c:v>
                </c:pt>
                <c:pt idx="179">
                  <c:v>0.35828500000000002</c:v>
                </c:pt>
                <c:pt idx="180">
                  <c:v>0.36027999999999999</c:v>
                </c:pt>
                <c:pt idx="181">
                  <c:v>0.36225600000000002</c:v>
                </c:pt>
                <c:pt idx="182">
                  <c:v>0.36423899999999998</c:v>
                </c:pt>
                <c:pt idx="183">
                  <c:v>0.36625000000000002</c:v>
                </c:pt>
                <c:pt idx="184">
                  <c:v>0.36824499999999999</c:v>
                </c:pt>
                <c:pt idx="185">
                  <c:v>0.37023099999999998</c:v>
                </c:pt>
                <c:pt idx="186">
                  <c:v>0.372201</c:v>
                </c:pt>
                <c:pt idx="187">
                  <c:v>0.37426900000000002</c:v>
                </c:pt>
                <c:pt idx="188">
                  <c:v>0.37625399999999998</c:v>
                </c:pt>
                <c:pt idx="189">
                  <c:v>0.37826799999999999</c:v>
                </c:pt>
                <c:pt idx="190">
                  <c:v>0.38021500000000003</c:v>
                </c:pt>
                <c:pt idx="191">
                  <c:v>0.38225999999999999</c:v>
                </c:pt>
                <c:pt idx="192">
                  <c:v>0.38426199999999999</c:v>
                </c:pt>
                <c:pt idx="193">
                  <c:v>0.386237</c:v>
                </c:pt>
                <c:pt idx="194">
                  <c:v>0.38822400000000001</c:v>
                </c:pt>
                <c:pt idx="195">
                  <c:v>0.39025700000000002</c:v>
                </c:pt>
                <c:pt idx="196">
                  <c:v>0.39224999999999999</c:v>
                </c:pt>
                <c:pt idx="197">
                  <c:v>0.39424100000000001</c:v>
                </c:pt>
                <c:pt idx="198">
                  <c:v>0.39622000000000002</c:v>
                </c:pt>
                <c:pt idx="199">
                  <c:v>0.39826800000000001</c:v>
                </c:pt>
                <c:pt idx="200">
                  <c:v>0.400258</c:v>
                </c:pt>
                <c:pt idx="201">
                  <c:v>0.402258</c:v>
                </c:pt>
                <c:pt idx="202">
                  <c:v>0.40422400000000003</c:v>
                </c:pt>
                <c:pt idx="203">
                  <c:v>0.406246</c:v>
                </c:pt>
                <c:pt idx="204">
                  <c:v>0.408248</c:v>
                </c:pt>
                <c:pt idx="205">
                  <c:v>0.41021800000000003</c:v>
                </c:pt>
                <c:pt idx="206">
                  <c:v>0.41215800000000002</c:v>
                </c:pt>
                <c:pt idx="207">
                  <c:v>0.41420800000000002</c:v>
                </c:pt>
                <c:pt idx="208">
                  <c:v>0.41620000000000001</c:v>
                </c:pt>
                <c:pt idx="209">
                  <c:v>0.41819899999999999</c:v>
                </c:pt>
                <c:pt idx="210">
                  <c:v>0.420178</c:v>
                </c:pt>
                <c:pt idx="211">
                  <c:v>0.422184</c:v>
                </c:pt>
                <c:pt idx="212">
                  <c:v>0.42418</c:v>
                </c:pt>
                <c:pt idx="213">
                  <c:v>0.42624600000000001</c:v>
                </c:pt>
                <c:pt idx="214">
                  <c:v>0.42815799999999998</c:v>
                </c:pt>
                <c:pt idx="215">
                  <c:v>0.430232</c:v>
                </c:pt>
                <c:pt idx="216">
                  <c:v>0.43223600000000001</c:v>
                </c:pt>
                <c:pt idx="217">
                  <c:v>0.43420300000000001</c:v>
                </c:pt>
                <c:pt idx="218">
                  <c:v>0.43615799999999999</c:v>
                </c:pt>
                <c:pt idx="219">
                  <c:v>0.43820300000000001</c:v>
                </c:pt>
                <c:pt idx="220">
                  <c:v>0.44021300000000002</c:v>
                </c:pt>
                <c:pt idx="221">
                  <c:v>0.44220799999999999</c:v>
                </c:pt>
                <c:pt idx="222">
                  <c:v>0.44416800000000001</c:v>
                </c:pt>
                <c:pt idx="223">
                  <c:v>0.44619700000000001</c:v>
                </c:pt>
                <c:pt idx="224">
                  <c:v>0.44823800000000003</c:v>
                </c:pt>
                <c:pt idx="225">
                  <c:v>0.45023400000000002</c:v>
                </c:pt>
                <c:pt idx="226">
                  <c:v>0.45218799999999998</c:v>
                </c:pt>
                <c:pt idx="227">
                  <c:v>0.45421299999999998</c:v>
                </c:pt>
                <c:pt idx="228">
                  <c:v>0.45621200000000001</c:v>
                </c:pt>
                <c:pt idx="229">
                  <c:v>0.45821499999999998</c:v>
                </c:pt>
                <c:pt idx="230">
                  <c:v>0.46014100000000002</c:v>
                </c:pt>
                <c:pt idx="231">
                  <c:v>0.46221400000000001</c:v>
                </c:pt>
                <c:pt idx="232">
                  <c:v>0.46420899999999998</c:v>
                </c:pt>
                <c:pt idx="233">
                  <c:v>0.46617900000000001</c:v>
                </c:pt>
                <c:pt idx="234">
                  <c:v>0.46816000000000002</c:v>
                </c:pt>
                <c:pt idx="235">
                  <c:v>0.47018399999999999</c:v>
                </c:pt>
                <c:pt idx="236">
                  <c:v>0.472165</c:v>
                </c:pt>
                <c:pt idx="237">
                  <c:v>0.47423500000000002</c:v>
                </c:pt>
                <c:pt idx="238">
                  <c:v>0.47611599999999998</c:v>
                </c:pt>
                <c:pt idx="239">
                  <c:v>0.47821200000000003</c:v>
                </c:pt>
                <c:pt idx="240">
                  <c:v>0.480209</c:v>
                </c:pt>
                <c:pt idx="241">
                  <c:v>0.48218699999999998</c:v>
                </c:pt>
                <c:pt idx="242">
                  <c:v>0.48413400000000001</c:v>
                </c:pt>
                <c:pt idx="243">
                  <c:v>0.48619200000000001</c:v>
                </c:pt>
                <c:pt idx="244">
                  <c:v>0.48821199999999998</c:v>
                </c:pt>
                <c:pt idx="245">
                  <c:v>0.49018699999999998</c:v>
                </c:pt>
                <c:pt idx="246">
                  <c:v>0.49213499999999999</c:v>
                </c:pt>
                <c:pt idx="247">
                  <c:v>0.49418000000000001</c:v>
                </c:pt>
                <c:pt idx="248">
                  <c:v>0.49616300000000002</c:v>
                </c:pt>
                <c:pt idx="249">
                  <c:v>0.49815799999999999</c:v>
                </c:pt>
                <c:pt idx="250">
                  <c:v>0.50013399999999997</c:v>
                </c:pt>
                <c:pt idx="251">
                  <c:v>0.50220900000000002</c:v>
                </c:pt>
                <c:pt idx="252">
                  <c:v>0.50412500000000005</c:v>
                </c:pt>
                <c:pt idx="253">
                  <c:v>0.50620500000000002</c:v>
                </c:pt>
                <c:pt idx="254">
                  <c:v>0.50809000000000004</c:v>
                </c:pt>
                <c:pt idx="255">
                  <c:v>0.51019300000000001</c:v>
                </c:pt>
                <c:pt idx="256">
                  <c:v>0.51216799999999996</c:v>
                </c:pt>
                <c:pt idx="257">
                  <c:v>0.51417299999999999</c:v>
                </c:pt>
                <c:pt idx="258">
                  <c:v>0.51611799999999997</c:v>
                </c:pt>
                <c:pt idx="259">
                  <c:v>0.51815500000000003</c:v>
                </c:pt>
                <c:pt idx="260">
                  <c:v>0.52015299999999998</c:v>
                </c:pt>
                <c:pt idx="261">
                  <c:v>0.52215</c:v>
                </c:pt>
                <c:pt idx="262">
                  <c:v>0.52412000000000003</c:v>
                </c:pt>
                <c:pt idx="263">
                  <c:v>0.52619499999999997</c:v>
                </c:pt>
                <c:pt idx="264">
                  <c:v>0.52807499999999996</c:v>
                </c:pt>
                <c:pt idx="265">
                  <c:v>0.53018699999999996</c:v>
                </c:pt>
                <c:pt idx="266">
                  <c:v>0.53212300000000001</c:v>
                </c:pt>
                <c:pt idx="267">
                  <c:v>0.53417300000000001</c:v>
                </c:pt>
                <c:pt idx="268">
                  <c:v>0.53615599999999997</c:v>
                </c:pt>
                <c:pt idx="269">
                  <c:v>0.53818500000000002</c:v>
                </c:pt>
                <c:pt idx="270">
                  <c:v>0.54009499999999999</c:v>
                </c:pt>
                <c:pt idx="271">
                  <c:v>0.54218299999999997</c:v>
                </c:pt>
                <c:pt idx="272">
                  <c:v>0.54414499999999999</c:v>
                </c:pt>
                <c:pt idx="273">
                  <c:v>0.54614799999999997</c:v>
                </c:pt>
                <c:pt idx="274">
                  <c:v>0.54812799999999995</c:v>
                </c:pt>
                <c:pt idx="275">
                  <c:v>0.55013800000000002</c:v>
                </c:pt>
                <c:pt idx="276">
                  <c:v>0.55207099999999998</c:v>
                </c:pt>
                <c:pt idx="277">
                  <c:v>0.55411699999999997</c:v>
                </c:pt>
                <c:pt idx="278">
                  <c:v>0.55609699999999995</c:v>
                </c:pt>
                <c:pt idx="279">
                  <c:v>0.55818400000000001</c:v>
                </c:pt>
                <c:pt idx="280">
                  <c:v>0.560168</c:v>
                </c:pt>
                <c:pt idx="281">
                  <c:v>0.56214600000000003</c:v>
                </c:pt>
                <c:pt idx="282">
                  <c:v>0.56407600000000002</c:v>
                </c:pt>
                <c:pt idx="283">
                  <c:v>0.56615700000000002</c:v>
                </c:pt>
                <c:pt idx="284">
                  <c:v>0.56813100000000005</c:v>
                </c:pt>
                <c:pt idx="285">
                  <c:v>0.57012600000000002</c:v>
                </c:pt>
                <c:pt idx="286">
                  <c:v>0.572098</c:v>
                </c:pt>
                <c:pt idx="287">
                  <c:v>0.57413499999999995</c:v>
                </c:pt>
                <c:pt idx="288">
                  <c:v>0.57609699999999997</c:v>
                </c:pt>
                <c:pt idx="289">
                  <c:v>0.57815799999999995</c:v>
                </c:pt>
                <c:pt idx="290">
                  <c:v>0.58008400000000004</c:v>
                </c:pt>
                <c:pt idx="291">
                  <c:v>0.58216800000000002</c:v>
                </c:pt>
                <c:pt idx="292">
                  <c:v>0.58413700000000002</c:v>
                </c:pt>
                <c:pt idx="293">
                  <c:v>0.58614900000000003</c:v>
                </c:pt>
                <c:pt idx="294">
                  <c:v>0.58807500000000001</c:v>
                </c:pt>
                <c:pt idx="295">
                  <c:v>0.59016000000000002</c:v>
                </c:pt>
                <c:pt idx="296">
                  <c:v>0.59215300000000004</c:v>
                </c:pt>
                <c:pt idx="297">
                  <c:v>0.59415099999999998</c:v>
                </c:pt>
                <c:pt idx="298">
                  <c:v>0.59609599999999996</c:v>
                </c:pt>
                <c:pt idx="299">
                  <c:v>0.59812399999999999</c:v>
                </c:pt>
                <c:pt idx="300">
                  <c:v>0.60011199999999998</c:v>
                </c:pt>
                <c:pt idx="301">
                  <c:v>0.59811800000000004</c:v>
                </c:pt>
                <c:pt idx="302">
                  <c:v>0.596109</c:v>
                </c:pt>
                <c:pt idx="303">
                  <c:v>0.59413000000000005</c:v>
                </c:pt>
                <c:pt idx="304">
                  <c:v>0.59213000000000005</c:v>
                </c:pt>
                <c:pt idx="305">
                  <c:v>0.59015099999999998</c:v>
                </c:pt>
                <c:pt idx="306">
                  <c:v>0.58808199999999999</c:v>
                </c:pt>
                <c:pt idx="307">
                  <c:v>0.58616000000000001</c:v>
                </c:pt>
                <c:pt idx="308">
                  <c:v>0.58411999999999997</c:v>
                </c:pt>
                <c:pt idx="309">
                  <c:v>0.582148</c:v>
                </c:pt>
                <c:pt idx="310">
                  <c:v>0.58010499999999998</c:v>
                </c:pt>
                <c:pt idx="311">
                  <c:v>0.57817300000000005</c:v>
                </c:pt>
                <c:pt idx="312">
                  <c:v>0.57611599999999996</c:v>
                </c:pt>
                <c:pt idx="313">
                  <c:v>0.57412200000000002</c:v>
                </c:pt>
                <c:pt idx="314">
                  <c:v>0.57209299999999996</c:v>
                </c:pt>
                <c:pt idx="315">
                  <c:v>0.57014699999999996</c:v>
                </c:pt>
                <c:pt idx="316">
                  <c:v>0.56815000000000004</c:v>
                </c:pt>
                <c:pt idx="317">
                  <c:v>0.56615000000000004</c:v>
                </c:pt>
                <c:pt idx="318">
                  <c:v>0.56407399999999996</c:v>
                </c:pt>
                <c:pt idx="319">
                  <c:v>0.56216100000000002</c:v>
                </c:pt>
                <c:pt idx="320">
                  <c:v>0.560195</c:v>
                </c:pt>
                <c:pt idx="321">
                  <c:v>0.55818299999999998</c:v>
                </c:pt>
                <c:pt idx="322">
                  <c:v>0.55609500000000001</c:v>
                </c:pt>
                <c:pt idx="323">
                  <c:v>0.55416500000000002</c:v>
                </c:pt>
                <c:pt idx="324">
                  <c:v>0.55218500000000004</c:v>
                </c:pt>
                <c:pt idx="325">
                  <c:v>0.55015999999999998</c:v>
                </c:pt>
                <c:pt idx="326">
                  <c:v>0.54811299999999996</c:v>
                </c:pt>
                <c:pt idx="327">
                  <c:v>0.54616299999999995</c:v>
                </c:pt>
                <c:pt idx="328">
                  <c:v>0.54417499999999996</c:v>
                </c:pt>
                <c:pt idx="329">
                  <c:v>0.54217400000000004</c:v>
                </c:pt>
                <c:pt idx="330">
                  <c:v>0.54012800000000005</c:v>
                </c:pt>
                <c:pt idx="331">
                  <c:v>0.53817999999999999</c:v>
                </c:pt>
                <c:pt idx="332">
                  <c:v>0.53616699999999995</c:v>
                </c:pt>
                <c:pt idx="333">
                  <c:v>0.53417599999999998</c:v>
                </c:pt>
                <c:pt idx="334">
                  <c:v>0.53208800000000001</c:v>
                </c:pt>
                <c:pt idx="335">
                  <c:v>0.53018600000000005</c:v>
                </c:pt>
                <c:pt idx="336">
                  <c:v>0.52810500000000005</c:v>
                </c:pt>
                <c:pt idx="337">
                  <c:v>0.52620999999999996</c:v>
                </c:pt>
                <c:pt idx="338">
                  <c:v>0.52413600000000005</c:v>
                </c:pt>
                <c:pt idx="339">
                  <c:v>0.52217100000000005</c:v>
                </c:pt>
                <c:pt idx="340">
                  <c:v>0.52013500000000001</c:v>
                </c:pt>
                <c:pt idx="341">
                  <c:v>0.51816300000000004</c:v>
                </c:pt>
                <c:pt idx="342">
                  <c:v>0.51611799999999997</c:v>
                </c:pt>
                <c:pt idx="343">
                  <c:v>0.51418399999999997</c:v>
                </c:pt>
                <c:pt idx="344">
                  <c:v>0.51217699999999999</c:v>
                </c:pt>
                <c:pt idx="345">
                  <c:v>0.51018799999999997</c:v>
                </c:pt>
                <c:pt idx="346">
                  <c:v>0.50809700000000002</c:v>
                </c:pt>
                <c:pt idx="347">
                  <c:v>0.50620500000000002</c:v>
                </c:pt>
                <c:pt idx="348">
                  <c:v>0.50411300000000003</c:v>
                </c:pt>
                <c:pt idx="349">
                  <c:v>0.50221800000000005</c:v>
                </c:pt>
                <c:pt idx="350">
                  <c:v>0.500085</c:v>
                </c:pt>
                <c:pt idx="351">
                  <c:v>0.49817099999999997</c:v>
                </c:pt>
                <c:pt idx="352">
                  <c:v>0.49615500000000001</c:v>
                </c:pt>
                <c:pt idx="353">
                  <c:v>0.49417899999999998</c:v>
                </c:pt>
                <c:pt idx="354">
                  <c:v>0.49211100000000002</c:v>
                </c:pt>
                <c:pt idx="355">
                  <c:v>0.49019400000000002</c:v>
                </c:pt>
                <c:pt idx="356">
                  <c:v>0.48820000000000002</c:v>
                </c:pt>
                <c:pt idx="357">
                  <c:v>0.48618499999999998</c:v>
                </c:pt>
                <c:pt idx="358">
                  <c:v>0.48411900000000002</c:v>
                </c:pt>
                <c:pt idx="359">
                  <c:v>0.48217900000000002</c:v>
                </c:pt>
                <c:pt idx="360">
                  <c:v>0.48019800000000001</c:v>
                </c:pt>
                <c:pt idx="361">
                  <c:v>0.47820699999999999</c:v>
                </c:pt>
                <c:pt idx="362">
                  <c:v>0.476107</c:v>
                </c:pt>
                <c:pt idx="363">
                  <c:v>0.47422999999999998</c:v>
                </c:pt>
                <c:pt idx="364">
                  <c:v>0.47215000000000001</c:v>
                </c:pt>
                <c:pt idx="365">
                  <c:v>0.47017799999999998</c:v>
                </c:pt>
                <c:pt idx="366">
                  <c:v>0.46814499999999998</c:v>
                </c:pt>
                <c:pt idx="367">
                  <c:v>0.46618999999999999</c:v>
                </c:pt>
                <c:pt idx="368">
                  <c:v>0.464202</c:v>
                </c:pt>
                <c:pt idx="369">
                  <c:v>0.46220800000000001</c:v>
                </c:pt>
                <c:pt idx="370">
                  <c:v>0.460146</c:v>
                </c:pt>
                <c:pt idx="371">
                  <c:v>0.45821299999999998</c:v>
                </c:pt>
                <c:pt idx="372">
                  <c:v>0.456208</c:v>
                </c:pt>
                <c:pt idx="373">
                  <c:v>0.45422600000000002</c:v>
                </c:pt>
                <c:pt idx="374">
                  <c:v>0.45215300000000003</c:v>
                </c:pt>
                <c:pt idx="375">
                  <c:v>0.45023000000000002</c:v>
                </c:pt>
                <c:pt idx="376">
                  <c:v>0.44823000000000002</c:v>
                </c:pt>
                <c:pt idx="377">
                  <c:v>0.44619799999999998</c:v>
                </c:pt>
                <c:pt idx="378">
                  <c:v>0.44416800000000001</c:v>
                </c:pt>
                <c:pt idx="379">
                  <c:v>0.44220399999999999</c:v>
                </c:pt>
                <c:pt idx="380">
                  <c:v>0.44020999999999999</c:v>
                </c:pt>
                <c:pt idx="381">
                  <c:v>0.43823400000000001</c:v>
                </c:pt>
                <c:pt idx="382">
                  <c:v>0.43615300000000001</c:v>
                </c:pt>
                <c:pt idx="383">
                  <c:v>0.43421100000000001</c:v>
                </c:pt>
                <c:pt idx="384">
                  <c:v>0.43223</c:v>
                </c:pt>
                <c:pt idx="385">
                  <c:v>0.43023699999999998</c:v>
                </c:pt>
                <c:pt idx="386">
                  <c:v>0.42814799999999997</c:v>
                </c:pt>
                <c:pt idx="387">
                  <c:v>0.42624600000000001</c:v>
                </c:pt>
                <c:pt idx="388">
                  <c:v>0.42414000000000002</c:v>
                </c:pt>
                <c:pt idx="389">
                  <c:v>0.42218899999999998</c:v>
                </c:pt>
                <c:pt idx="390">
                  <c:v>0.42017399999999999</c:v>
                </c:pt>
                <c:pt idx="391">
                  <c:v>0.41818699999999998</c:v>
                </c:pt>
                <c:pt idx="392">
                  <c:v>0.41619499999999998</c:v>
                </c:pt>
                <c:pt idx="393">
                  <c:v>0.41420800000000002</c:v>
                </c:pt>
                <c:pt idx="394">
                  <c:v>0.41214899999999999</c:v>
                </c:pt>
                <c:pt idx="395">
                  <c:v>0.41020699999999999</c:v>
                </c:pt>
                <c:pt idx="396">
                  <c:v>0.40823199999999998</c:v>
                </c:pt>
                <c:pt idx="397">
                  <c:v>0.40626200000000001</c:v>
                </c:pt>
                <c:pt idx="398">
                  <c:v>0.40422200000000003</c:v>
                </c:pt>
                <c:pt idx="399">
                  <c:v>0.40224599999999999</c:v>
                </c:pt>
                <c:pt idx="400">
                  <c:v>0.400225</c:v>
                </c:pt>
                <c:pt idx="401">
                  <c:v>0.39827000000000001</c:v>
                </c:pt>
                <c:pt idx="402">
                  <c:v>0.39621099999999998</c:v>
                </c:pt>
                <c:pt idx="403">
                  <c:v>0.394231</c:v>
                </c:pt>
                <c:pt idx="404">
                  <c:v>0.39224399999999998</c:v>
                </c:pt>
                <c:pt idx="405">
                  <c:v>0.39024900000000001</c:v>
                </c:pt>
                <c:pt idx="406">
                  <c:v>0.388237</c:v>
                </c:pt>
                <c:pt idx="407">
                  <c:v>0.38623800000000003</c:v>
                </c:pt>
                <c:pt idx="408">
                  <c:v>0.38425500000000001</c:v>
                </c:pt>
                <c:pt idx="409">
                  <c:v>0.382243</c:v>
                </c:pt>
                <c:pt idx="410">
                  <c:v>0.380222</c:v>
                </c:pt>
                <c:pt idx="411">
                  <c:v>0.37825399999999998</c:v>
                </c:pt>
                <c:pt idx="412">
                  <c:v>0.37624299999999999</c:v>
                </c:pt>
                <c:pt idx="413">
                  <c:v>0.374255</c:v>
                </c:pt>
                <c:pt idx="414">
                  <c:v>0.37223099999999998</c:v>
                </c:pt>
                <c:pt idx="415">
                  <c:v>0.37022500000000003</c:v>
                </c:pt>
                <c:pt idx="416">
                  <c:v>0.36823899999999998</c:v>
                </c:pt>
                <c:pt idx="417">
                  <c:v>0.36625099999999999</c:v>
                </c:pt>
                <c:pt idx="418">
                  <c:v>0.36422199999999999</c:v>
                </c:pt>
                <c:pt idx="419">
                  <c:v>0.362257</c:v>
                </c:pt>
                <c:pt idx="420">
                  <c:v>0.36027700000000001</c:v>
                </c:pt>
                <c:pt idx="421">
                  <c:v>0.35827399999999998</c:v>
                </c:pt>
                <c:pt idx="422">
                  <c:v>0.35623500000000002</c:v>
                </c:pt>
                <c:pt idx="423">
                  <c:v>0.35427799999999998</c:v>
                </c:pt>
                <c:pt idx="424">
                  <c:v>0.352273</c:v>
                </c:pt>
                <c:pt idx="425">
                  <c:v>0.35027000000000003</c:v>
                </c:pt>
                <c:pt idx="426">
                  <c:v>0.34825800000000001</c:v>
                </c:pt>
                <c:pt idx="427">
                  <c:v>0.34629399999999999</c:v>
                </c:pt>
                <c:pt idx="428">
                  <c:v>0.34425</c:v>
                </c:pt>
                <c:pt idx="429">
                  <c:v>0.34227600000000002</c:v>
                </c:pt>
                <c:pt idx="430">
                  <c:v>0.34024700000000002</c:v>
                </c:pt>
                <c:pt idx="431">
                  <c:v>0.33826299999999998</c:v>
                </c:pt>
                <c:pt idx="432">
                  <c:v>0.336283</c:v>
                </c:pt>
                <c:pt idx="433">
                  <c:v>0.33428799999999997</c:v>
                </c:pt>
                <c:pt idx="434">
                  <c:v>0.33223799999999998</c:v>
                </c:pt>
                <c:pt idx="435">
                  <c:v>0.33027299999999998</c:v>
                </c:pt>
                <c:pt idx="436">
                  <c:v>0.328287</c:v>
                </c:pt>
                <c:pt idx="437">
                  <c:v>0.32628800000000002</c:v>
                </c:pt>
                <c:pt idx="438">
                  <c:v>0.32426899999999997</c:v>
                </c:pt>
                <c:pt idx="439">
                  <c:v>0.32228800000000002</c:v>
                </c:pt>
                <c:pt idx="440">
                  <c:v>0.32030500000000001</c:v>
                </c:pt>
                <c:pt idx="441">
                  <c:v>0.31825799999999999</c:v>
                </c:pt>
                <c:pt idx="442">
                  <c:v>0.31626100000000001</c:v>
                </c:pt>
                <c:pt idx="443">
                  <c:v>0.31425999999999998</c:v>
                </c:pt>
                <c:pt idx="444">
                  <c:v>0.31227700000000003</c:v>
                </c:pt>
                <c:pt idx="445">
                  <c:v>0.31028499999999998</c:v>
                </c:pt>
                <c:pt idx="446">
                  <c:v>0.308249</c:v>
                </c:pt>
                <c:pt idx="447">
                  <c:v>0.30625400000000003</c:v>
                </c:pt>
                <c:pt idx="448">
                  <c:v>0.30427900000000002</c:v>
                </c:pt>
                <c:pt idx="449">
                  <c:v>0.30229</c:v>
                </c:pt>
                <c:pt idx="450">
                  <c:v>0.30027100000000001</c:v>
                </c:pt>
                <c:pt idx="451">
                  <c:v>0.29824499999999998</c:v>
                </c:pt>
                <c:pt idx="452">
                  <c:v>0.29628700000000002</c:v>
                </c:pt>
                <c:pt idx="453">
                  <c:v>0.29427700000000001</c:v>
                </c:pt>
                <c:pt idx="454">
                  <c:v>0.29227500000000001</c:v>
                </c:pt>
                <c:pt idx="455">
                  <c:v>0.29027999999999998</c:v>
                </c:pt>
                <c:pt idx="456">
                  <c:v>0.28828900000000002</c:v>
                </c:pt>
                <c:pt idx="457">
                  <c:v>0.286302</c:v>
                </c:pt>
                <c:pt idx="458">
                  <c:v>0.28428599999999998</c:v>
                </c:pt>
                <c:pt idx="459">
                  <c:v>0.28228500000000001</c:v>
                </c:pt>
                <c:pt idx="460">
                  <c:v>0.28028999999999998</c:v>
                </c:pt>
                <c:pt idx="461">
                  <c:v>0.27831400000000001</c:v>
                </c:pt>
                <c:pt idx="462">
                  <c:v>0.27628900000000001</c:v>
                </c:pt>
                <c:pt idx="463">
                  <c:v>0.27428999999999998</c:v>
                </c:pt>
                <c:pt idx="464">
                  <c:v>0.272283</c:v>
                </c:pt>
                <c:pt idx="465">
                  <c:v>0.27028799999999997</c:v>
                </c:pt>
                <c:pt idx="466">
                  <c:v>0.26828299999999999</c:v>
                </c:pt>
                <c:pt idx="467">
                  <c:v>0.26628299999999999</c:v>
                </c:pt>
                <c:pt idx="468">
                  <c:v>0.26430100000000001</c:v>
                </c:pt>
                <c:pt idx="469">
                  <c:v>0.26231199999999999</c:v>
                </c:pt>
                <c:pt idx="470">
                  <c:v>0.26028499999999999</c:v>
                </c:pt>
                <c:pt idx="471">
                  <c:v>0.25828600000000002</c:v>
                </c:pt>
                <c:pt idx="472">
                  <c:v>0.25630199999999997</c:v>
                </c:pt>
                <c:pt idx="473">
                  <c:v>0.25430599999999998</c:v>
                </c:pt>
                <c:pt idx="474">
                  <c:v>0.25232100000000002</c:v>
                </c:pt>
                <c:pt idx="475">
                  <c:v>0.25030999999999998</c:v>
                </c:pt>
                <c:pt idx="476">
                  <c:v>0.24834300000000001</c:v>
                </c:pt>
                <c:pt idx="477">
                  <c:v>0.246305</c:v>
                </c:pt>
                <c:pt idx="478">
                  <c:v>0.24434800000000001</c:v>
                </c:pt>
                <c:pt idx="479">
                  <c:v>0.24231</c:v>
                </c:pt>
                <c:pt idx="480">
                  <c:v>0.240313</c:v>
                </c:pt>
                <c:pt idx="481">
                  <c:v>0.23832</c:v>
                </c:pt>
                <c:pt idx="482">
                  <c:v>0.23633699999999999</c:v>
                </c:pt>
                <c:pt idx="483">
                  <c:v>0.23432500000000001</c:v>
                </c:pt>
                <c:pt idx="484">
                  <c:v>0.232348</c:v>
                </c:pt>
                <c:pt idx="485">
                  <c:v>0.23034199999999999</c:v>
                </c:pt>
                <c:pt idx="486">
                  <c:v>0.22830400000000001</c:v>
                </c:pt>
                <c:pt idx="487">
                  <c:v>0.22633400000000001</c:v>
                </c:pt>
                <c:pt idx="488">
                  <c:v>0.224353</c:v>
                </c:pt>
                <c:pt idx="489">
                  <c:v>0.22231300000000001</c:v>
                </c:pt>
                <c:pt idx="490">
                  <c:v>0.22034799999999999</c:v>
                </c:pt>
                <c:pt idx="491">
                  <c:v>0.21831800000000001</c:v>
                </c:pt>
                <c:pt idx="492">
                  <c:v>0.21631400000000001</c:v>
                </c:pt>
                <c:pt idx="493">
                  <c:v>0.21432100000000001</c:v>
                </c:pt>
                <c:pt idx="494">
                  <c:v>0.21230599999999999</c:v>
                </c:pt>
                <c:pt idx="495">
                  <c:v>0.21030699999999999</c:v>
                </c:pt>
                <c:pt idx="496">
                  <c:v>0.208346</c:v>
                </c:pt>
                <c:pt idx="497">
                  <c:v>0.20633799999999999</c:v>
                </c:pt>
                <c:pt idx="498">
                  <c:v>0.20428499999999999</c:v>
                </c:pt>
                <c:pt idx="499">
                  <c:v>0.202292</c:v>
                </c:pt>
                <c:pt idx="500">
                  <c:v>0.20032700000000001</c:v>
                </c:pt>
                <c:pt idx="501">
                  <c:v>0.19832</c:v>
                </c:pt>
                <c:pt idx="502">
                  <c:v>0.196297</c:v>
                </c:pt>
                <c:pt idx="503">
                  <c:v>0.194297</c:v>
                </c:pt>
                <c:pt idx="504">
                  <c:v>0.192358</c:v>
                </c:pt>
                <c:pt idx="505">
                  <c:v>0.19028999999999999</c:v>
                </c:pt>
                <c:pt idx="506">
                  <c:v>0.18829799999999999</c:v>
                </c:pt>
                <c:pt idx="507">
                  <c:v>0.18629000000000001</c:v>
                </c:pt>
                <c:pt idx="508">
                  <c:v>0.184305</c:v>
                </c:pt>
                <c:pt idx="509">
                  <c:v>0.18232400000000001</c:v>
                </c:pt>
                <c:pt idx="510">
                  <c:v>0.18032000000000001</c:v>
                </c:pt>
                <c:pt idx="511">
                  <c:v>0.178286</c:v>
                </c:pt>
                <c:pt idx="512">
                  <c:v>0.17630999999999999</c:v>
                </c:pt>
                <c:pt idx="513">
                  <c:v>0.17430399999999999</c:v>
                </c:pt>
                <c:pt idx="514">
                  <c:v>0.172296</c:v>
                </c:pt>
                <c:pt idx="515">
                  <c:v>0.17027800000000001</c:v>
                </c:pt>
                <c:pt idx="516">
                  <c:v>0.16833000000000001</c:v>
                </c:pt>
                <c:pt idx="517">
                  <c:v>0.166295</c:v>
                </c:pt>
                <c:pt idx="518">
                  <c:v>0.16428999999999999</c:v>
                </c:pt>
                <c:pt idx="519">
                  <c:v>0.16228200000000001</c:v>
                </c:pt>
                <c:pt idx="520">
                  <c:v>0.16031100000000001</c:v>
                </c:pt>
                <c:pt idx="521">
                  <c:v>0.15829599999999999</c:v>
                </c:pt>
                <c:pt idx="522">
                  <c:v>0.15631</c:v>
                </c:pt>
                <c:pt idx="523">
                  <c:v>0.154305</c:v>
                </c:pt>
                <c:pt idx="524">
                  <c:v>0.15232000000000001</c:v>
                </c:pt>
                <c:pt idx="525">
                  <c:v>0.15033199999999999</c:v>
                </c:pt>
                <c:pt idx="526">
                  <c:v>0.14832799999999999</c:v>
                </c:pt>
                <c:pt idx="527">
                  <c:v>0.14632000000000001</c:v>
                </c:pt>
                <c:pt idx="528">
                  <c:v>0.144346</c:v>
                </c:pt>
                <c:pt idx="529">
                  <c:v>0.142316</c:v>
                </c:pt>
                <c:pt idx="530">
                  <c:v>0.140318</c:v>
                </c:pt>
                <c:pt idx="531">
                  <c:v>0.13831499999999999</c:v>
                </c:pt>
                <c:pt idx="532">
                  <c:v>0.136324</c:v>
                </c:pt>
                <c:pt idx="533">
                  <c:v>0.134324</c:v>
                </c:pt>
                <c:pt idx="534">
                  <c:v>0.132324</c:v>
                </c:pt>
                <c:pt idx="535">
                  <c:v>0.130326</c:v>
                </c:pt>
                <c:pt idx="536">
                  <c:v>0.128334</c:v>
                </c:pt>
                <c:pt idx="537">
                  <c:v>0.126336</c:v>
                </c:pt>
                <c:pt idx="538">
                  <c:v>0.124303</c:v>
                </c:pt>
                <c:pt idx="539">
                  <c:v>0.122331</c:v>
                </c:pt>
                <c:pt idx="540">
                  <c:v>0.12034300000000001</c:v>
                </c:pt>
                <c:pt idx="541">
                  <c:v>0.118309</c:v>
                </c:pt>
                <c:pt idx="542">
                  <c:v>0.116352</c:v>
                </c:pt>
                <c:pt idx="543">
                  <c:v>0.114328</c:v>
                </c:pt>
                <c:pt idx="544">
                  <c:v>0.112312</c:v>
                </c:pt>
                <c:pt idx="545">
                  <c:v>0.11032500000000001</c:v>
                </c:pt>
                <c:pt idx="546">
                  <c:v>0.108309</c:v>
                </c:pt>
                <c:pt idx="547">
                  <c:v>0.10631599999999999</c:v>
                </c:pt>
                <c:pt idx="548">
                  <c:v>0.104342</c:v>
                </c:pt>
                <c:pt idx="549">
                  <c:v>0.102338</c:v>
                </c:pt>
                <c:pt idx="550">
                  <c:v>0.100331</c:v>
                </c:pt>
                <c:pt idx="551">
                  <c:v>9.8331299999999996E-2</c:v>
                </c:pt>
                <c:pt idx="552">
                  <c:v>9.6358399999999997E-2</c:v>
                </c:pt>
                <c:pt idx="553">
                  <c:v>9.4308799999999998E-2</c:v>
                </c:pt>
                <c:pt idx="554">
                  <c:v>9.2383000000000007E-2</c:v>
                </c:pt>
                <c:pt idx="555">
                  <c:v>9.0329999999999994E-2</c:v>
                </c:pt>
                <c:pt idx="556">
                  <c:v>8.8320399999999993E-2</c:v>
                </c:pt>
                <c:pt idx="557">
                  <c:v>8.6330000000000004E-2</c:v>
                </c:pt>
                <c:pt idx="558">
                  <c:v>8.4316699999999994E-2</c:v>
                </c:pt>
                <c:pt idx="559">
                  <c:v>8.2325499999999996E-2</c:v>
                </c:pt>
                <c:pt idx="560">
                  <c:v>8.0365900000000004E-2</c:v>
                </c:pt>
                <c:pt idx="561">
                  <c:v>7.8374600000000003E-2</c:v>
                </c:pt>
                <c:pt idx="562">
                  <c:v>7.6315900000000006E-2</c:v>
                </c:pt>
                <c:pt idx="563">
                  <c:v>7.4332499999999996E-2</c:v>
                </c:pt>
                <c:pt idx="564">
                  <c:v>7.2355900000000001E-2</c:v>
                </c:pt>
                <c:pt idx="565">
                  <c:v>7.0360500000000006E-2</c:v>
                </c:pt>
                <c:pt idx="566">
                  <c:v>6.8382100000000001E-2</c:v>
                </c:pt>
                <c:pt idx="567">
                  <c:v>6.63184E-2</c:v>
                </c:pt>
                <c:pt idx="568">
                  <c:v>6.4390000000000003E-2</c:v>
                </c:pt>
                <c:pt idx="569">
                  <c:v>6.23359E-2</c:v>
                </c:pt>
                <c:pt idx="570">
                  <c:v>6.0339200000000003E-2</c:v>
                </c:pt>
                <c:pt idx="571">
                  <c:v>5.8337100000000003E-2</c:v>
                </c:pt>
                <c:pt idx="572">
                  <c:v>5.6351699999999998E-2</c:v>
                </c:pt>
                <c:pt idx="573">
                  <c:v>5.4368E-2</c:v>
                </c:pt>
                <c:pt idx="574">
                  <c:v>5.2347999999999999E-2</c:v>
                </c:pt>
                <c:pt idx="575">
                  <c:v>5.0340500000000003E-2</c:v>
                </c:pt>
                <c:pt idx="576">
                  <c:v>4.8381300000000002E-2</c:v>
                </c:pt>
                <c:pt idx="577">
                  <c:v>4.6355500000000001E-2</c:v>
                </c:pt>
                <c:pt idx="578">
                  <c:v>4.4388799999999999E-2</c:v>
                </c:pt>
                <c:pt idx="579">
                  <c:v>4.2368799999999998E-2</c:v>
                </c:pt>
                <c:pt idx="580">
                  <c:v>4.0426700000000003E-2</c:v>
                </c:pt>
                <c:pt idx="581">
                  <c:v>3.83538E-2</c:v>
                </c:pt>
                <c:pt idx="582">
                  <c:v>3.6358000000000001E-2</c:v>
                </c:pt>
                <c:pt idx="583">
                  <c:v>3.4335900000000003E-2</c:v>
                </c:pt>
                <c:pt idx="584">
                  <c:v>3.2383799999999997E-2</c:v>
                </c:pt>
                <c:pt idx="585">
                  <c:v>3.0365E-2</c:v>
                </c:pt>
                <c:pt idx="586">
                  <c:v>2.8390499999999999E-2</c:v>
                </c:pt>
                <c:pt idx="587">
                  <c:v>2.6351699999999999E-2</c:v>
                </c:pt>
                <c:pt idx="588">
                  <c:v>2.4389999999999998E-2</c:v>
                </c:pt>
                <c:pt idx="589">
                  <c:v>2.2383799999999999E-2</c:v>
                </c:pt>
                <c:pt idx="590">
                  <c:v>2.0363800000000001E-2</c:v>
                </c:pt>
                <c:pt idx="591">
                  <c:v>1.83188E-2</c:v>
                </c:pt>
                <c:pt idx="592">
                  <c:v>1.6397100000000001E-2</c:v>
                </c:pt>
                <c:pt idx="593">
                  <c:v>1.4320899999999999E-2</c:v>
                </c:pt>
                <c:pt idx="594">
                  <c:v>1.2338E-2</c:v>
                </c:pt>
                <c:pt idx="595">
                  <c:v>1.0325900000000001E-2</c:v>
                </c:pt>
                <c:pt idx="596">
                  <c:v>8.34879E-3</c:v>
                </c:pt>
                <c:pt idx="597">
                  <c:v>6.3596199999999999E-3</c:v>
                </c:pt>
                <c:pt idx="598">
                  <c:v>4.3437900000000002E-3</c:v>
                </c:pt>
                <c:pt idx="599">
                  <c:v>2.3254500000000002E-3</c:v>
                </c:pt>
                <c:pt idx="600">
                  <c:v>3.70038E-4</c:v>
                </c:pt>
              </c:numCache>
            </c:numRef>
          </c:xVal>
          <c:yVal>
            <c:numRef>
              <c:f>'[180613 CAT AA in NaOH GCE Mod NiO2 (1).xlsx]ARG'!$E$2:$E$602</c:f>
              <c:numCache>
                <c:formatCode>0.00E+00</c:formatCode>
                <c:ptCount val="601"/>
                <c:pt idx="0">
                  <c:v>-2.18844E-7</c:v>
                </c:pt>
                <c:pt idx="1">
                  <c:v>-1.8099699999999999E-7</c:v>
                </c:pt>
                <c:pt idx="2">
                  <c:v>-1.53177E-7</c:v>
                </c:pt>
                <c:pt idx="3">
                  <c:v>-1.3454099999999999E-7</c:v>
                </c:pt>
                <c:pt idx="4">
                  <c:v>-1.16497E-7</c:v>
                </c:pt>
                <c:pt idx="5">
                  <c:v>-1.0257E-7</c:v>
                </c:pt>
                <c:pt idx="6">
                  <c:v>-9.1310099999999994E-8</c:v>
                </c:pt>
                <c:pt idx="7">
                  <c:v>-8.2383799999999994E-8</c:v>
                </c:pt>
                <c:pt idx="8">
                  <c:v>-7.1240700000000006E-8</c:v>
                </c:pt>
                <c:pt idx="9">
                  <c:v>-6.3756299999999995E-8</c:v>
                </c:pt>
                <c:pt idx="10">
                  <c:v>-5.0137799999999998E-8</c:v>
                </c:pt>
                <c:pt idx="11">
                  <c:v>-4.9195999999999999E-8</c:v>
                </c:pt>
                <c:pt idx="12">
                  <c:v>-3.9178000000000002E-8</c:v>
                </c:pt>
                <c:pt idx="13">
                  <c:v>-3.3985600000000002E-8</c:v>
                </c:pt>
                <c:pt idx="14">
                  <c:v>-3.00184E-8</c:v>
                </c:pt>
                <c:pt idx="15">
                  <c:v>-2.4434299999999999E-8</c:v>
                </c:pt>
                <c:pt idx="16">
                  <c:v>-1.82334E-8</c:v>
                </c:pt>
                <c:pt idx="17">
                  <c:v>-1.8866900000000001E-8</c:v>
                </c:pt>
                <c:pt idx="18">
                  <c:v>-7.3402799999999998E-9</c:v>
                </c:pt>
                <c:pt idx="19">
                  <c:v>-6.7652099999999996E-9</c:v>
                </c:pt>
                <c:pt idx="20">
                  <c:v>-4.5065599999999998E-9</c:v>
                </c:pt>
                <c:pt idx="21">
                  <c:v>5.3031099999999999E-9</c:v>
                </c:pt>
                <c:pt idx="22">
                  <c:v>7.4200599999999997E-9</c:v>
                </c:pt>
                <c:pt idx="23">
                  <c:v>1.0553800000000001E-8</c:v>
                </c:pt>
                <c:pt idx="24">
                  <c:v>1.62713E-8</c:v>
                </c:pt>
                <c:pt idx="25">
                  <c:v>1.8013200000000001E-8</c:v>
                </c:pt>
                <c:pt idx="26">
                  <c:v>2.07052E-8</c:v>
                </c:pt>
                <c:pt idx="27">
                  <c:v>2.5414199999999999E-8</c:v>
                </c:pt>
                <c:pt idx="28">
                  <c:v>3.1148299999999998E-8</c:v>
                </c:pt>
                <c:pt idx="29">
                  <c:v>2.9256399999999999E-8</c:v>
                </c:pt>
                <c:pt idx="30">
                  <c:v>3.5140500000000003E-8</c:v>
                </c:pt>
                <c:pt idx="31">
                  <c:v>3.9057700000000002E-8</c:v>
                </c:pt>
                <c:pt idx="32">
                  <c:v>3.9557799999999998E-8</c:v>
                </c:pt>
                <c:pt idx="33">
                  <c:v>4.4233399999999998E-8</c:v>
                </c:pt>
                <c:pt idx="34">
                  <c:v>4.6083700000000001E-8</c:v>
                </c:pt>
                <c:pt idx="35">
                  <c:v>4.7183800000000003E-8</c:v>
                </c:pt>
                <c:pt idx="36">
                  <c:v>5.2892899999999997E-8</c:v>
                </c:pt>
                <c:pt idx="37">
                  <c:v>5.1917799999999998E-8</c:v>
                </c:pt>
                <c:pt idx="38">
                  <c:v>5.4334799999999999E-8</c:v>
                </c:pt>
                <c:pt idx="39">
                  <c:v>5.7926900000000001E-8</c:v>
                </c:pt>
                <c:pt idx="40">
                  <c:v>6.0218899999999999E-8</c:v>
                </c:pt>
                <c:pt idx="41">
                  <c:v>6.1894100000000004E-8</c:v>
                </c:pt>
                <c:pt idx="42">
                  <c:v>6.1969200000000001E-8</c:v>
                </c:pt>
                <c:pt idx="43">
                  <c:v>6.3702699999999995E-8</c:v>
                </c:pt>
                <c:pt idx="44">
                  <c:v>6.6178100000000004E-8</c:v>
                </c:pt>
                <c:pt idx="45">
                  <c:v>6.5986400000000001E-8</c:v>
                </c:pt>
                <c:pt idx="46">
                  <c:v>7.1620500000000003E-8</c:v>
                </c:pt>
                <c:pt idx="47">
                  <c:v>7.1012100000000006E-8</c:v>
                </c:pt>
                <c:pt idx="48">
                  <c:v>7.5312599999999999E-8</c:v>
                </c:pt>
                <c:pt idx="49">
                  <c:v>7.8779799999999997E-8</c:v>
                </c:pt>
                <c:pt idx="50">
                  <c:v>7.6287800000000004E-8</c:v>
                </c:pt>
                <c:pt idx="51">
                  <c:v>7.9738200000000007E-8</c:v>
                </c:pt>
                <c:pt idx="52">
                  <c:v>8.1255100000000001E-8</c:v>
                </c:pt>
                <c:pt idx="53">
                  <c:v>8.12218E-8</c:v>
                </c:pt>
                <c:pt idx="54">
                  <c:v>8.6797499999999994E-8</c:v>
                </c:pt>
                <c:pt idx="55">
                  <c:v>8.2722000000000004E-8</c:v>
                </c:pt>
                <c:pt idx="56">
                  <c:v>9.0614700000000005E-8</c:v>
                </c:pt>
                <c:pt idx="57">
                  <c:v>8.7672700000000004E-8</c:v>
                </c:pt>
                <c:pt idx="58">
                  <c:v>8.66559E-8</c:v>
                </c:pt>
                <c:pt idx="59">
                  <c:v>9.7073899999999994E-8</c:v>
                </c:pt>
                <c:pt idx="60">
                  <c:v>9.0006299999999995E-8</c:v>
                </c:pt>
                <c:pt idx="61">
                  <c:v>9.61405E-8</c:v>
                </c:pt>
                <c:pt idx="62">
                  <c:v>9.7874099999999999E-8</c:v>
                </c:pt>
                <c:pt idx="63">
                  <c:v>9.1923200000000006E-8</c:v>
                </c:pt>
                <c:pt idx="64">
                  <c:v>1.0075799999999999E-7</c:v>
                </c:pt>
                <c:pt idx="65">
                  <c:v>9.8474100000000004E-8</c:v>
                </c:pt>
                <c:pt idx="66">
                  <c:v>9.7640700000000004E-8</c:v>
                </c:pt>
                <c:pt idx="67">
                  <c:v>1.04217E-7</c:v>
                </c:pt>
                <c:pt idx="68">
                  <c:v>1.03025E-7</c:v>
                </c:pt>
                <c:pt idx="69">
                  <c:v>1.0743399999999999E-7</c:v>
                </c:pt>
                <c:pt idx="70">
                  <c:v>1.04792E-7</c:v>
                </c:pt>
                <c:pt idx="71">
                  <c:v>1.08592E-7</c:v>
                </c:pt>
                <c:pt idx="72">
                  <c:v>1.09576E-7</c:v>
                </c:pt>
                <c:pt idx="73">
                  <c:v>1.09467E-7</c:v>
                </c:pt>
                <c:pt idx="74">
                  <c:v>1.1381E-7</c:v>
                </c:pt>
                <c:pt idx="75">
                  <c:v>1.09467E-7</c:v>
                </c:pt>
                <c:pt idx="76">
                  <c:v>1.11268E-7</c:v>
                </c:pt>
                <c:pt idx="77">
                  <c:v>1.14551E-7</c:v>
                </c:pt>
                <c:pt idx="78">
                  <c:v>1.15018E-7</c:v>
                </c:pt>
                <c:pt idx="79">
                  <c:v>1.15818E-7</c:v>
                </c:pt>
                <c:pt idx="80">
                  <c:v>1.1716799999999999E-7</c:v>
                </c:pt>
                <c:pt idx="81">
                  <c:v>1.2154399999999999E-7</c:v>
                </c:pt>
                <c:pt idx="82">
                  <c:v>1.21577E-7</c:v>
                </c:pt>
                <c:pt idx="83">
                  <c:v>1.2279400000000001E-7</c:v>
                </c:pt>
                <c:pt idx="84">
                  <c:v>1.2123599999999999E-7</c:v>
                </c:pt>
                <c:pt idx="85">
                  <c:v>1.2127700000000001E-7</c:v>
                </c:pt>
                <c:pt idx="86">
                  <c:v>1.2275200000000001E-7</c:v>
                </c:pt>
                <c:pt idx="87">
                  <c:v>1.2433600000000001E-7</c:v>
                </c:pt>
                <c:pt idx="88">
                  <c:v>1.2929499999999999E-7</c:v>
                </c:pt>
                <c:pt idx="89">
                  <c:v>1.2847000000000001E-7</c:v>
                </c:pt>
                <c:pt idx="90">
                  <c:v>1.2940300000000001E-7</c:v>
                </c:pt>
                <c:pt idx="91">
                  <c:v>1.2871199999999999E-7</c:v>
                </c:pt>
                <c:pt idx="92">
                  <c:v>1.29653E-7</c:v>
                </c:pt>
                <c:pt idx="93">
                  <c:v>1.29903E-7</c:v>
                </c:pt>
                <c:pt idx="94">
                  <c:v>1.2966200000000001E-7</c:v>
                </c:pt>
                <c:pt idx="95">
                  <c:v>1.3342099999999999E-7</c:v>
                </c:pt>
                <c:pt idx="96">
                  <c:v>1.3545399999999999E-7</c:v>
                </c:pt>
                <c:pt idx="97">
                  <c:v>1.3631300000000001E-7</c:v>
                </c:pt>
                <c:pt idx="98">
                  <c:v>1.4188E-7</c:v>
                </c:pt>
                <c:pt idx="99">
                  <c:v>1.3859600000000001E-7</c:v>
                </c:pt>
                <c:pt idx="100">
                  <c:v>1.3961299999999999E-7</c:v>
                </c:pt>
                <c:pt idx="101">
                  <c:v>1.42488E-7</c:v>
                </c:pt>
                <c:pt idx="102">
                  <c:v>1.41488E-7</c:v>
                </c:pt>
                <c:pt idx="103">
                  <c:v>1.4306399999999999E-7</c:v>
                </c:pt>
                <c:pt idx="104">
                  <c:v>1.40013E-7</c:v>
                </c:pt>
                <c:pt idx="105">
                  <c:v>1.4399699999999999E-7</c:v>
                </c:pt>
                <c:pt idx="106">
                  <c:v>1.4690600000000001E-7</c:v>
                </c:pt>
                <c:pt idx="107">
                  <c:v>1.43497E-7</c:v>
                </c:pt>
                <c:pt idx="108">
                  <c:v>1.4577199999999999E-7</c:v>
                </c:pt>
                <c:pt idx="109">
                  <c:v>1.48606E-7</c:v>
                </c:pt>
                <c:pt idx="110">
                  <c:v>1.46622E-7</c:v>
                </c:pt>
                <c:pt idx="111">
                  <c:v>1.4984800000000001E-7</c:v>
                </c:pt>
                <c:pt idx="112">
                  <c:v>1.4845599999999999E-7</c:v>
                </c:pt>
                <c:pt idx="113">
                  <c:v>1.5020599999999999E-7</c:v>
                </c:pt>
                <c:pt idx="114">
                  <c:v>1.5435700000000001E-7</c:v>
                </c:pt>
                <c:pt idx="115">
                  <c:v>1.5468200000000001E-7</c:v>
                </c:pt>
                <c:pt idx="116">
                  <c:v>1.5389000000000001E-7</c:v>
                </c:pt>
                <c:pt idx="117">
                  <c:v>1.56449E-7</c:v>
                </c:pt>
                <c:pt idx="118">
                  <c:v>1.5513199999999999E-7</c:v>
                </c:pt>
                <c:pt idx="119">
                  <c:v>1.5974900000000001E-7</c:v>
                </c:pt>
                <c:pt idx="120">
                  <c:v>1.5814100000000001E-7</c:v>
                </c:pt>
                <c:pt idx="121">
                  <c:v>1.6079900000000001E-7</c:v>
                </c:pt>
                <c:pt idx="122">
                  <c:v>1.6287500000000001E-7</c:v>
                </c:pt>
                <c:pt idx="123">
                  <c:v>1.6350800000000001E-7</c:v>
                </c:pt>
                <c:pt idx="124">
                  <c:v>1.6533299999999999E-7</c:v>
                </c:pt>
                <c:pt idx="125">
                  <c:v>1.6153299999999999E-7</c:v>
                </c:pt>
                <c:pt idx="126">
                  <c:v>1.6640000000000001E-7</c:v>
                </c:pt>
                <c:pt idx="127">
                  <c:v>1.6584999999999999E-7</c:v>
                </c:pt>
                <c:pt idx="128">
                  <c:v>1.6446600000000001E-7</c:v>
                </c:pt>
                <c:pt idx="129">
                  <c:v>1.69801E-7</c:v>
                </c:pt>
                <c:pt idx="130">
                  <c:v>1.6703300000000001E-7</c:v>
                </c:pt>
                <c:pt idx="131">
                  <c:v>1.69267E-7</c:v>
                </c:pt>
                <c:pt idx="132">
                  <c:v>1.7126699999999999E-7</c:v>
                </c:pt>
                <c:pt idx="133">
                  <c:v>1.7205100000000001E-7</c:v>
                </c:pt>
                <c:pt idx="134">
                  <c:v>1.7383399999999999E-7</c:v>
                </c:pt>
                <c:pt idx="135">
                  <c:v>1.70592E-7</c:v>
                </c:pt>
                <c:pt idx="136">
                  <c:v>1.73351E-7</c:v>
                </c:pt>
                <c:pt idx="137">
                  <c:v>1.7751799999999999E-7</c:v>
                </c:pt>
                <c:pt idx="138">
                  <c:v>1.7571800000000001E-7</c:v>
                </c:pt>
                <c:pt idx="139">
                  <c:v>1.8003500000000001E-7</c:v>
                </c:pt>
                <c:pt idx="140">
                  <c:v>1.7634300000000001E-7</c:v>
                </c:pt>
                <c:pt idx="141">
                  <c:v>1.7893500000000001E-7</c:v>
                </c:pt>
                <c:pt idx="142">
                  <c:v>1.81402E-7</c:v>
                </c:pt>
                <c:pt idx="143">
                  <c:v>1.7934299999999999E-7</c:v>
                </c:pt>
                <c:pt idx="144">
                  <c:v>1.80285E-7</c:v>
                </c:pt>
                <c:pt idx="145">
                  <c:v>1.83344E-7</c:v>
                </c:pt>
                <c:pt idx="146">
                  <c:v>1.8475299999999999E-7</c:v>
                </c:pt>
                <c:pt idx="147">
                  <c:v>1.83944E-7</c:v>
                </c:pt>
                <c:pt idx="148">
                  <c:v>1.8697000000000001E-7</c:v>
                </c:pt>
                <c:pt idx="149">
                  <c:v>1.8727799999999999E-7</c:v>
                </c:pt>
                <c:pt idx="150">
                  <c:v>1.90203E-7</c:v>
                </c:pt>
                <c:pt idx="151">
                  <c:v>1.8946999999999999E-7</c:v>
                </c:pt>
                <c:pt idx="152">
                  <c:v>1.90412E-7</c:v>
                </c:pt>
                <c:pt idx="153">
                  <c:v>1.9072E-7</c:v>
                </c:pt>
                <c:pt idx="154">
                  <c:v>1.9159499999999999E-7</c:v>
                </c:pt>
                <c:pt idx="155">
                  <c:v>1.9164499999999999E-7</c:v>
                </c:pt>
                <c:pt idx="156">
                  <c:v>1.9579599999999999E-7</c:v>
                </c:pt>
                <c:pt idx="157">
                  <c:v>1.9518700000000001E-7</c:v>
                </c:pt>
                <c:pt idx="158">
                  <c:v>1.94896E-7</c:v>
                </c:pt>
                <c:pt idx="159">
                  <c:v>1.9572100000000001E-7</c:v>
                </c:pt>
                <c:pt idx="160">
                  <c:v>2.0069600000000001E-7</c:v>
                </c:pt>
                <c:pt idx="161">
                  <c:v>1.9667900000000001E-7</c:v>
                </c:pt>
                <c:pt idx="162">
                  <c:v>1.9828800000000001E-7</c:v>
                </c:pt>
                <c:pt idx="163">
                  <c:v>2.0108800000000001E-7</c:v>
                </c:pt>
                <c:pt idx="164">
                  <c:v>2.0457199999999999E-7</c:v>
                </c:pt>
                <c:pt idx="165">
                  <c:v>2.0268000000000001E-7</c:v>
                </c:pt>
                <c:pt idx="166">
                  <c:v>2.0393E-7</c:v>
                </c:pt>
                <c:pt idx="167">
                  <c:v>2.05005E-7</c:v>
                </c:pt>
                <c:pt idx="168">
                  <c:v>2.0856399999999999E-7</c:v>
                </c:pt>
                <c:pt idx="169">
                  <c:v>2.04255E-7</c:v>
                </c:pt>
                <c:pt idx="170">
                  <c:v>2.07222E-7</c:v>
                </c:pt>
                <c:pt idx="171">
                  <c:v>2.0694700000000001E-7</c:v>
                </c:pt>
                <c:pt idx="172">
                  <c:v>2.1193099999999999E-7</c:v>
                </c:pt>
                <c:pt idx="173">
                  <c:v>2.1272299999999999E-7</c:v>
                </c:pt>
                <c:pt idx="174">
                  <c:v>2.06939E-7</c:v>
                </c:pt>
                <c:pt idx="175">
                  <c:v>2.1350600000000001E-7</c:v>
                </c:pt>
                <c:pt idx="176">
                  <c:v>2.17165E-7</c:v>
                </c:pt>
                <c:pt idx="177">
                  <c:v>2.12081E-7</c:v>
                </c:pt>
                <c:pt idx="178">
                  <c:v>2.1605699999999999E-7</c:v>
                </c:pt>
                <c:pt idx="179">
                  <c:v>2.18916E-7</c:v>
                </c:pt>
                <c:pt idx="180">
                  <c:v>2.1662399999999999E-7</c:v>
                </c:pt>
                <c:pt idx="181">
                  <c:v>2.1889900000000001E-7</c:v>
                </c:pt>
                <c:pt idx="182">
                  <c:v>2.18916E-7</c:v>
                </c:pt>
                <c:pt idx="183">
                  <c:v>2.2193300000000001E-7</c:v>
                </c:pt>
                <c:pt idx="184">
                  <c:v>2.19524E-7</c:v>
                </c:pt>
                <c:pt idx="185">
                  <c:v>2.2025700000000001E-7</c:v>
                </c:pt>
                <c:pt idx="186">
                  <c:v>2.2565799999999999E-7</c:v>
                </c:pt>
                <c:pt idx="187">
                  <c:v>2.2160800000000001E-7</c:v>
                </c:pt>
                <c:pt idx="188">
                  <c:v>2.21924E-7</c:v>
                </c:pt>
                <c:pt idx="189">
                  <c:v>2.2621699999999999E-7</c:v>
                </c:pt>
                <c:pt idx="190">
                  <c:v>2.2427499999999999E-7</c:v>
                </c:pt>
                <c:pt idx="191">
                  <c:v>2.27858E-7</c:v>
                </c:pt>
                <c:pt idx="192">
                  <c:v>2.25825E-7</c:v>
                </c:pt>
                <c:pt idx="193">
                  <c:v>2.2471600000000001E-7</c:v>
                </c:pt>
                <c:pt idx="194">
                  <c:v>2.27692E-7</c:v>
                </c:pt>
                <c:pt idx="195">
                  <c:v>2.28717E-7</c:v>
                </c:pt>
                <c:pt idx="196">
                  <c:v>2.2985000000000001E-7</c:v>
                </c:pt>
                <c:pt idx="197">
                  <c:v>2.3044199999999999E-7</c:v>
                </c:pt>
                <c:pt idx="198">
                  <c:v>2.3050000000000001E-7</c:v>
                </c:pt>
                <c:pt idx="199">
                  <c:v>2.3307599999999999E-7</c:v>
                </c:pt>
                <c:pt idx="200">
                  <c:v>2.31267E-7</c:v>
                </c:pt>
                <c:pt idx="201">
                  <c:v>2.3402600000000001E-7</c:v>
                </c:pt>
                <c:pt idx="202">
                  <c:v>2.3582600000000001E-7</c:v>
                </c:pt>
                <c:pt idx="203">
                  <c:v>2.33743E-7</c:v>
                </c:pt>
                <c:pt idx="204">
                  <c:v>2.3743500000000001E-7</c:v>
                </c:pt>
                <c:pt idx="205">
                  <c:v>2.3676000000000001E-7</c:v>
                </c:pt>
                <c:pt idx="206">
                  <c:v>2.3766800000000001E-7</c:v>
                </c:pt>
                <c:pt idx="207">
                  <c:v>2.4178500000000002E-7</c:v>
                </c:pt>
                <c:pt idx="208">
                  <c:v>2.38568E-7</c:v>
                </c:pt>
                <c:pt idx="209">
                  <c:v>2.4214399999999997E-7</c:v>
                </c:pt>
                <c:pt idx="210">
                  <c:v>2.4209400000000002E-7</c:v>
                </c:pt>
                <c:pt idx="211">
                  <c:v>2.4461099999999999E-7</c:v>
                </c:pt>
                <c:pt idx="212">
                  <c:v>2.44686E-7</c:v>
                </c:pt>
                <c:pt idx="213">
                  <c:v>2.4395200000000001E-7</c:v>
                </c:pt>
                <c:pt idx="214">
                  <c:v>2.4665299999999998E-7</c:v>
                </c:pt>
                <c:pt idx="215">
                  <c:v>2.4645300000000002E-7</c:v>
                </c:pt>
                <c:pt idx="216">
                  <c:v>2.47703E-7</c:v>
                </c:pt>
                <c:pt idx="217">
                  <c:v>2.4894499999999998E-7</c:v>
                </c:pt>
                <c:pt idx="218">
                  <c:v>2.4750299999999999E-7</c:v>
                </c:pt>
                <c:pt idx="219">
                  <c:v>2.4779399999999998E-7</c:v>
                </c:pt>
                <c:pt idx="220">
                  <c:v>2.5176199999999997E-7</c:v>
                </c:pt>
                <c:pt idx="221">
                  <c:v>2.5156200000000001E-7</c:v>
                </c:pt>
                <c:pt idx="222">
                  <c:v>2.5011099999999998E-7</c:v>
                </c:pt>
                <c:pt idx="223">
                  <c:v>2.5376999999999998E-7</c:v>
                </c:pt>
                <c:pt idx="224">
                  <c:v>2.56287E-7</c:v>
                </c:pt>
                <c:pt idx="225">
                  <c:v>2.5737100000000001E-7</c:v>
                </c:pt>
                <c:pt idx="226">
                  <c:v>2.57179E-7</c:v>
                </c:pt>
                <c:pt idx="227">
                  <c:v>2.56546E-7</c:v>
                </c:pt>
                <c:pt idx="228">
                  <c:v>2.6036300000000001E-7</c:v>
                </c:pt>
                <c:pt idx="229">
                  <c:v>2.5798799999999999E-7</c:v>
                </c:pt>
                <c:pt idx="230">
                  <c:v>2.6314699999999999E-7</c:v>
                </c:pt>
                <c:pt idx="231">
                  <c:v>2.6415500000000003E-7</c:v>
                </c:pt>
                <c:pt idx="232">
                  <c:v>2.6553000000000002E-7</c:v>
                </c:pt>
                <c:pt idx="233">
                  <c:v>2.6649699999999998E-7</c:v>
                </c:pt>
                <c:pt idx="234">
                  <c:v>2.6746399999999999E-7</c:v>
                </c:pt>
                <c:pt idx="235">
                  <c:v>2.6960599999999999E-7</c:v>
                </c:pt>
                <c:pt idx="236">
                  <c:v>2.7499E-7</c:v>
                </c:pt>
                <c:pt idx="237">
                  <c:v>2.72023E-7</c:v>
                </c:pt>
                <c:pt idx="238">
                  <c:v>2.7461499999999997E-7</c:v>
                </c:pt>
                <c:pt idx="239">
                  <c:v>2.76298E-7</c:v>
                </c:pt>
                <c:pt idx="240">
                  <c:v>2.7778199999999999E-7</c:v>
                </c:pt>
                <c:pt idx="241">
                  <c:v>2.7845699999999999E-7</c:v>
                </c:pt>
                <c:pt idx="242">
                  <c:v>2.7873200000000001E-7</c:v>
                </c:pt>
                <c:pt idx="243">
                  <c:v>2.8042400000000002E-7</c:v>
                </c:pt>
                <c:pt idx="244">
                  <c:v>2.8402399999999998E-7</c:v>
                </c:pt>
                <c:pt idx="245">
                  <c:v>2.8559099999999998E-7</c:v>
                </c:pt>
                <c:pt idx="246">
                  <c:v>2.86566E-7</c:v>
                </c:pt>
                <c:pt idx="247">
                  <c:v>2.8923299999999998E-7</c:v>
                </c:pt>
                <c:pt idx="248">
                  <c:v>2.9085900000000002E-7</c:v>
                </c:pt>
                <c:pt idx="249">
                  <c:v>2.9567600000000001E-7</c:v>
                </c:pt>
                <c:pt idx="250">
                  <c:v>2.9173399999999998E-7</c:v>
                </c:pt>
                <c:pt idx="251">
                  <c:v>3.0072699999999999E-7</c:v>
                </c:pt>
                <c:pt idx="252">
                  <c:v>2.99335E-7</c:v>
                </c:pt>
                <c:pt idx="253">
                  <c:v>3.0296899999999999E-7</c:v>
                </c:pt>
                <c:pt idx="254">
                  <c:v>3.0616100000000001E-7</c:v>
                </c:pt>
                <c:pt idx="255">
                  <c:v>3.0613600000000001E-7</c:v>
                </c:pt>
                <c:pt idx="256">
                  <c:v>3.1006099999999999E-7</c:v>
                </c:pt>
                <c:pt idx="257">
                  <c:v>3.1547899999999999E-7</c:v>
                </c:pt>
                <c:pt idx="258">
                  <c:v>3.1988799999999999E-7</c:v>
                </c:pt>
                <c:pt idx="259">
                  <c:v>3.20838E-7</c:v>
                </c:pt>
                <c:pt idx="260">
                  <c:v>3.2654699999999999E-7</c:v>
                </c:pt>
                <c:pt idx="261">
                  <c:v>3.2776400000000002E-7</c:v>
                </c:pt>
                <c:pt idx="262">
                  <c:v>3.3162299999999998E-7</c:v>
                </c:pt>
                <c:pt idx="263">
                  <c:v>3.3727299999999998E-7</c:v>
                </c:pt>
                <c:pt idx="264">
                  <c:v>3.4319899999999998E-7</c:v>
                </c:pt>
                <c:pt idx="265">
                  <c:v>3.4418299999999998E-7</c:v>
                </c:pt>
                <c:pt idx="266">
                  <c:v>3.47333E-7</c:v>
                </c:pt>
                <c:pt idx="267">
                  <c:v>3.5636800000000001E-7</c:v>
                </c:pt>
                <c:pt idx="268">
                  <c:v>3.58276E-7</c:v>
                </c:pt>
                <c:pt idx="269">
                  <c:v>3.6437700000000001E-7</c:v>
                </c:pt>
                <c:pt idx="270">
                  <c:v>3.7157799999999999E-7</c:v>
                </c:pt>
                <c:pt idx="271">
                  <c:v>3.7711200000000002E-7</c:v>
                </c:pt>
                <c:pt idx="272">
                  <c:v>3.7923700000000002E-7</c:v>
                </c:pt>
                <c:pt idx="273">
                  <c:v>3.8750499999999997E-7</c:v>
                </c:pt>
                <c:pt idx="274">
                  <c:v>3.92406E-7</c:v>
                </c:pt>
                <c:pt idx="275">
                  <c:v>4.0611599999999998E-7</c:v>
                </c:pt>
                <c:pt idx="276">
                  <c:v>4.0734100000000002E-7</c:v>
                </c:pt>
                <c:pt idx="277">
                  <c:v>4.1314200000000001E-7</c:v>
                </c:pt>
                <c:pt idx="278">
                  <c:v>4.2447700000000002E-7</c:v>
                </c:pt>
                <c:pt idx="279">
                  <c:v>4.2993599999999999E-7</c:v>
                </c:pt>
                <c:pt idx="280">
                  <c:v>4.4130400000000002E-7</c:v>
                </c:pt>
                <c:pt idx="281">
                  <c:v>4.4737200000000002E-7</c:v>
                </c:pt>
                <c:pt idx="282">
                  <c:v>4.5170600000000001E-7</c:v>
                </c:pt>
                <c:pt idx="283">
                  <c:v>4.64141E-7</c:v>
                </c:pt>
                <c:pt idx="284">
                  <c:v>4.6964999999999997E-7</c:v>
                </c:pt>
                <c:pt idx="285">
                  <c:v>4.84002E-7</c:v>
                </c:pt>
                <c:pt idx="286">
                  <c:v>4.8783599999999995E-7</c:v>
                </c:pt>
                <c:pt idx="287">
                  <c:v>4.9709500000000004E-7</c:v>
                </c:pt>
                <c:pt idx="288">
                  <c:v>5.0534599999999995E-7</c:v>
                </c:pt>
                <c:pt idx="289">
                  <c:v>5.1508099999999995E-7</c:v>
                </c:pt>
                <c:pt idx="290">
                  <c:v>5.2229900000000004E-7</c:v>
                </c:pt>
                <c:pt idx="291">
                  <c:v>5.3504999999999996E-7</c:v>
                </c:pt>
                <c:pt idx="292">
                  <c:v>5.4127599999999998E-7</c:v>
                </c:pt>
                <c:pt idx="293">
                  <c:v>5.5281100000000001E-7</c:v>
                </c:pt>
                <c:pt idx="294">
                  <c:v>5.6497100000000004E-7</c:v>
                </c:pt>
                <c:pt idx="295">
                  <c:v>5.7803100000000002E-7</c:v>
                </c:pt>
                <c:pt idx="296">
                  <c:v>5.8768200000000003E-7</c:v>
                </c:pt>
                <c:pt idx="297">
                  <c:v>6.0168399999999998E-7</c:v>
                </c:pt>
                <c:pt idx="298">
                  <c:v>6.1938700000000001E-7</c:v>
                </c:pt>
                <c:pt idx="299">
                  <c:v>6.3242200000000005E-7</c:v>
                </c:pt>
                <c:pt idx="300">
                  <c:v>5.2418200000000003E-7</c:v>
                </c:pt>
                <c:pt idx="301">
                  <c:v>4.6459099999999998E-7</c:v>
                </c:pt>
                <c:pt idx="302">
                  <c:v>4.1739299999999998E-7</c:v>
                </c:pt>
                <c:pt idx="303">
                  <c:v>3.8027099999999998E-7</c:v>
                </c:pt>
                <c:pt idx="304">
                  <c:v>3.4864999999999999E-7</c:v>
                </c:pt>
                <c:pt idx="305">
                  <c:v>3.2438E-7</c:v>
                </c:pt>
                <c:pt idx="306">
                  <c:v>3.0118499999999998E-7</c:v>
                </c:pt>
                <c:pt idx="307">
                  <c:v>2.8085700000000001E-7</c:v>
                </c:pt>
                <c:pt idx="308">
                  <c:v>2.5999599999999999E-7</c:v>
                </c:pt>
                <c:pt idx="309">
                  <c:v>2.3921799999999999E-7</c:v>
                </c:pt>
                <c:pt idx="310">
                  <c:v>2.27317E-7</c:v>
                </c:pt>
                <c:pt idx="311">
                  <c:v>2.1439E-7</c:v>
                </c:pt>
                <c:pt idx="312">
                  <c:v>1.9915500000000001E-7</c:v>
                </c:pt>
                <c:pt idx="313">
                  <c:v>1.88286E-7</c:v>
                </c:pt>
                <c:pt idx="314">
                  <c:v>1.7882699999999999E-7</c:v>
                </c:pt>
                <c:pt idx="315">
                  <c:v>1.63291E-7</c:v>
                </c:pt>
                <c:pt idx="316">
                  <c:v>1.56007E-7</c:v>
                </c:pt>
                <c:pt idx="317">
                  <c:v>1.45222E-7</c:v>
                </c:pt>
                <c:pt idx="318">
                  <c:v>1.33712E-7</c:v>
                </c:pt>
                <c:pt idx="319">
                  <c:v>1.2681999999999999E-7</c:v>
                </c:pt>
                <c:pt idx="320">
                  <c:v>1.1911E-7</c:v>
                </c:pt>
                <c:pt idx="321">
                  <c:v>1.073E-7</c:v>
                </c:pt>
                <c:pt idx="322">
                  <c:v>1.01425E-7</c:v>
                </c:pt>
                <c:pt idx="323">
                  <c:v>9.3515100000000006E-8</c:v>
                </c:pt>
                <c:pt idx="324">
                  <c:v>8.7672700000000004E-8</c:v>
                </c:pt>
                <c:pt idx="325">
                  <c:v>7.9338200000000003E-8</c:v>
                </c:pt>
                <c:pt idx="326">
                  <c:v>7.4354200000000003E-8</c:v>
                </c:pt>
                <c:pt idx="327">
                  <c:v>6.6986500000000002E-8</c:v>
                </c:pt>
                <c:pt idx="328">
                  <c:v>6.1885800000000005E-8</c:v>
                </c:pt>
                <c:pt idx="329">
                  <c:v>5.2217800000000001E-8</c:v>
                </c:pt>
                <c:pt idx="330">
                  <c:v>5.0901E-8</c:v>
                </c:pt>
                <c:pt idx="331">
                  <c:v>4.2716499999999997E-8</c:v>
                </c:pt>
                <c:pt idx="332">
                  <c:v>4.0933E-8</c:v>
                </c:pt>
                <c:pt idx="333">
                  <c:v>3.4615399999999998E-8</c:v>
                </c:pt>
                <c:pt idx="334">
                  <c:v>2.6239300000000001E-8</c:v>
                </c:pt>
                <c:pt idx="335">
                  <c:v>2.3380600000000001E-8</c:v>
                </c:pt>
                <c:pt idx="336">
                  <c:v>1.6104599999999999E-8</c:v>
                </c:pt>
                <c:pt idx="337">
                  <c:v>1.06538E-8</c:v>
                </c:pt>
                <c:pt idx="338">
                  <c:v>8.1534899999999993E-9</c:v>
                </c:pt>
                <c:pt idx="339">
                  <c:v>-1.4644800000000001E-9</c:v>
                </c:pt>
                <c:pt idx="340">
                  <c:v>-7.2652700000000001E-9</c:v>
                </c:pt>
                <c:pt idx="341">
                  <c:v>-9.3822299999999998E-9</c:v>
                </c:pt>
                <c:pt idx="342">
                  <c:v>-1.8900200000000001E-8</c:v>
                </c:pt>
                <c:pt idx="343">
                  <c:v>-2.4992700000000001E-8</c:v>
                </c:pt>
                <c:pt idx="344">
                  <c:v>-2.95016E-8</c:v>
                </c:pt>
                <c:pt idx="345">
                  <c:v>-3.9994699999999999E-8</c:v>
                </c:pt>
                <c:pt idx="346">
                  <c:v>-4.4270300000000002E-8</c:v>
                </c:pt>
                <c:pt idx="347">
                  <c:v>-4.9629400000000002E-8</c:v>
                </c:pt>
                <c:pt idx="348">
                  <c:v>-5.3821600000000002E-8</c:v>
                </c:pt>
                <c:pt idx="349">
                  <c:v>-5.8630600000000002E-8</c:v>
                </c:pt>
                <c:pt idx="350">
                  <c:v>-6.4297999999999998E-8</c:v>
                </c:pt>
                <c:pt idx="351">
                  <c:v>-6.6756700000000004E-8</c:v>
                </c:pt>
                <c:pt idx="352">
                  <c:v>-7.3090899999999997E-8</c:v>
                </c:pt>
                <c:pt idx="353">
                  <c:v>-7.6049700000000006E-8</c:v>
                </c:pt>
                <c:pt idx="354">
                  <c:v>-7.4732800000000001E-8</c:v>
                </c:pt>
                <c:pt idx="355">
                  <c:v>-8.2992299999999996E-8</c:v>
                </c:pt>
                <c:pt idx="356">
                  <c:v>-7.8191599999999995E-8</c:v>
                </c:pt>
                <c:pt idx="357">
                  <c:v>-7.9408400000000001E-8</c:v>
                </c:pt>
                <c:pt idx="358">
                  <c:v>-8.3742400000000005E-8</c:v>
                </c:pt>
                <c:pt idx="359">
                  <c:v>-8.0383600000000005E-8</c:v>
                </c:pt>
                <c:pt idx="360">
                  <c:v>-7.8008200000000004E-8</c:v>
                </c:pt>
                <c:pt idx="361">
                  <c:v>-7.6908099999999995E-8</c:v>
                </c:pt>
                <c:pt idx="362">
                  <c:v>-7.9358399999999997E-8</c:v>
                </c:pt>
                <c:pt idx="363">
                  <c:v>-7.8374999999999999E-8</c:v>
                </c:pt>
                <c:pt idx="364">
                  <c:v>-7.3807700000000005E-8</c:v>
                </c:pt>
                <c:pt idx="365">
                  <c:v>-7.7758199999999998E-8</c:v>
                </c:pt>
                <c:pt idx="366">
                  <c:v>-7.5232900000000004E-8</c:v>
                </c:pt>
                <c:pt idx="367">
                  <c:v>-7.6282999999999996E-8</c:v>
                </c:pt>
                <c:pt idx="368">
                  <c:v>-7.8358299999999996E-8</c:v>
                </c:pt>
                <c:pt idx="369">
                  <c:v>-7.5741300000000006E-8</c:v>
                </c:pt>
                <c:pt idx="370">
                  <c:v>-7.7316500000000003E-8</c:v>
                </c:pt>
                <c:pt idx="371">
                  <c:v>-7.4532799999999999E-8</c:v>
                </c:pt>
                <c:pt idx="372">
                  <c:v>-7.6558000000000003E-8</c:v>
                </c:pt>
                <c:pt idx="373">
                  <c:v>-8.0025200000000001E-8</c:v>
                </c:pt>
                <c:pt idx="374">
                  <c:v>-7.9383399999999999E-8</c:v>
                </c:pt>
                <c:pt idx="375">
                  <c:v>-8.1650400000000002E-8</c:v>
                </c:pt>
                <c:pt idx="376">
                  <c:v>-8.1333700000000003E-8</c:v>
                </c:pt>
                <c:pt idx="377">
                  <c:v>-8.6492700000000003E-8</c:v>
                </c:pt>
                <c:pt idx="378">
                  <c:v>-8.4234100000000004E-8</c:v>
                </c:pt>
                <c:pt idx="379">
                  <c:v>-8.3100600000000002E-8</c:v>
                </c:pt>
                <c:pt idx="380">
                  <c:v>-8.4467499999999998E-8</c:v>
                </c:pt>
                <c:pt idx="381">
                  <c:v>-8.46342E-8</c:v>
                </c:pt>
                <c:pt idx="382">
                  <c:v>-8.4984199999999999E-8</c:v>
                </c:pt>
                <c:pt idx="383">
                  <c:v>-8.8667999999999997E-8</c:v>
                </c:pt>
                <c:pt idx="384">
                  <c:v>-8.6684400000000006E-8</c:v>
                </c:pt>
                <c:pt idx="385">
                  <c:v>-8.8109600000000004E-8</c:v>
                </c:pt>
                <c:pt idx="386">
                  <c:v>-9.1476700000000003E-8</c:v>
                </c:pt>
                <c:pt idx="387">
                  <c:v>-8.8826399999999999E-8</c:v>
                </c:pt>
                <c:pt idx="388">
                  <c:v>-9.28353E-8</c:v>
                </c:pt>
                <c:pt idx="389">
                  <c:v>-9.2476899999999996E-8</c:v>
                </c:pt>
                <c:pt idx="390">
                  <c:v>-9.3352000000000001E-8</c:v>
                </c:pt>
                <c:pt idx="391">
                  <c:v>-9.4460500000000001E-8</c:v>
                </c:pt>
                <c:pt idx="392">
                  <c:v>-9.20435E-8</c:v>
                </c:pt>
                <c:pt idx="393">
                  <c:v>-9.8711099999999995E-8</c:v>
                </c:pt>
                <c:pt idx="394">
                  <c:v>-9.7935999999999998E-8</c:v>
                </c:pt>
                <c:pt idx="395">
                  <c:v>-1.0002E-7</c:v>
                </c:pt>
                <c:pt idx="396">
                  <c:v>-1.0062E-7</c:v>
                </c:pt>
                <c:pt idx="397">
                  <c:v>-1.0220300000000001E-7</c:v>
                </c:pt>
                <c:pt idx="398">
                  <c:v>-1.00245E-7</c:v>
                </c:pt>
                <c:pt idx="399">
                  <c:v>-1.0092000000000001E-7</c:v>
                </c:pt>
                <c:pt idx="400">
                  <c:v>-1.0422E-7</c:v>
                </c:pt>
                <c:pt idx="401">
                  <c:v>-1.07029E-7</c:v>
                </c:pt>
                <c:pt idx="402">
                  <c:v>-1.0331200000000001E-7</c:v>
                </c:pt>
                <c:pt idx="403">
                  <c:v>-1.09654E-7</c:v>
                </c:pt>
                <c:pt idx="404">
                  <c:v>-1.08862E-7</c:v>
                </c:pt>
                <c:pt idx="405">
                  <c:v>-1.09863E-7</c:v>
                </c:pt>
                <c:pt idx="406">
                  <c:v>-1.08304E-7</c:v>
                </c:pt>
                <c:pt idx="407">
                  <c:v>-1.12921E-7</c:v>
                </c:pt>
                <c:pt idx="408">
                  <c:v>-1.1283E-7</c:v>
                </c:pt>
                <c:pt idx="409">
                  <c:v>-1.15088E-7</c:v>
                </c:pt>
                <c:pt idx="410">
                  <c:v>-1.16138E-7</c:v>
                </c:pt>
                <c:pt idx="411">
                  <c:v>-1.1581300000000001E-7</c:v>
                </c:pt>
                <c:pt idx="412">
                  <c:v>-1.1388799999999999E-7</c:v>
                </c:pt>
                <c:pt idx="413">
                  <c:v>-1.19097E-7</c:v>
                </c:pt>
                <c:pt idx="414">
                  <c:v>-1.1793899999999999E-7</c:v>
                </c:pt>
                <c:pt idx="415">
                  <c:v>-1.1934699999999999E-7</c:v>
                </c:pt>
                <c:pt idx="416">
                  <c:v>-1.2198100000000001E-7</c:v>
                </c:pt>
                <c:pt idx="417">
                  <c:v>-1.1983100000000001E-7</c:v>
                </c:pt>
                <c:pt idx="418">
                  <c:v>-1.24231E-7</c:v>
                </c:pt>
                <c:pt idx="419">
                  <c:v>-1.2468999999999999E-7</c:v>
                </c:pt>
                <c:pt idx="420">
                  <c:v>-1.2569000000000001E-7</c:v>
                </c:pt>
                <c:pt idx="421">
                  <c:v>-1.2569799999999999E-7</c:v>
                </c:pt>
                <c:pt idx="422">
                  <c:v>-1.2389000000000001E-7</c:v>
                </c:pt>
                <c:pt idx="423">
                  <c:v>-1.2795700000000001E-7</c:v>
                </c:pt>
                <c:pt idx="424">
                  <c:v>-1.2718200000000001E-7</c:v>
                </c:pt>
                <c:pt idx="425">
                  <c:v>-1.2963999999999999E-7</c:v>
                </c:pt>
                <c:pt idx="426">
                  <c:v>-1.2954899999999999E-7</c:v>
                </c:pt>
                <c:pt idx="427">
                  <c:v>-1.3040700000000001E-7</c:v>
                </c:pt>
                <c:pt idx="428">
                  <c:v>-1.32474E-7</c:v>
                </c:pt>
                <c:pt idx="429">
                  <c:v>-1.3224900000000001E-7</c:v>
                </c:pt>
                <c:pt idx="430">
                  <c:v>-1.34924E-7</c:v>
                </c:pt>
                <c:pt idx="431">
                  <c:v>-1.3549100000000001E-7</c:v>
                </c:pt>
                <c:pt idx="432">
                  <c:v>-1.3461599999999999E-7</c:v>
                </c:pt>
                <c:pt idx="433">
                  <c:v>-1.3717500000000001E-7</c:v>
                </c:pt>
                <c:pt idx="434">
                  <c:v>-1.3519100000000001E-7</c:v>
                </c:pt>
                <c:pt idx="435">
                  <c:v>-1.36558E-7</c:v>
                </c:pt>
                <c:pt idx="436">
                  <c:v>-1.39808E-7</c:v>
                </c:pt>
                <c:pt idx="437">
                  <c:v>-1.40392E-7</c:v>
                </c:pt>
                <c:pt idx="438">
                  <c:v>-1.3955E-7</c:v>
                </c:pt>
                <c:pt idx="439">
                  <c:v>-1.42E-7</c:v>
                </c:pt>
                <c:pt idx="440">
                  <c:v>-1.44634E-7</c:v>
                </c:pt>
                <c:pt idx="441">
                  <c:v>-1.4452600000000001E-7</c:v>
                </c:pt>
                <c:pt idx="442">
                  <c:v>-1.4635899999999999E-7</c:v>
                </c:pt>
                <c:pt idx="443">
                  <c:v>-1.4570099999999999E-7</c:v>
                </c:pt>
                <c:pt idx="444">
                  <c:v>-1.4784300000000001E-7</c:v>
                </c:pt>
                <c:pt idx="445">
                  <c:v>-1.4553400000000001E-7</c:v>
                </c:pt>
                <c:pt idx="446">
                  <c:v>-1.4936000000000001E-7</c:v>
                </c:pt>
                <c:pt idx="447">
                  <c:v>-1.50568E-7</c:v>
                </c:pt>
                <c:pt idx="448">
                  <c:v>-1.49426E-7</c:v>
                </c:pt>
                <c:pt idx="449">
                  <c:v>-1.5181799999999999E-7</c:v>
                </c:pt>
                <c:pt idx="450">
                  <c:v>-1.5566899999999999E-7</c:v>
                </c:pt>
                <c:pt idx="451">
                  <c:v>-1.5097699999999999E-7</c:v>
                </c:pt>
                <c:pt idx="452">
                  <c:v>-1.55819E-7</c:v>
                </c:pt>
                <c:pt idx="453">
                  <c:v>-1.56119E-7</c:v>
                </c:pt>
                <c:pt idx="454">
                  <c:v>-1.5550999999999999E-7</c:v>
                </c:pt>
                <c:pt idx="455">
                  <c:v>-1.5556E-7</c:v>
                </c:pt>
                <c:pt idx="456">
                  <c:v>-1.53694E-7</c:v>
                </c:pt>
                <c:pt idx="457">
                  <c:v>-1.5791099999999999E-7</c:v>
                </c:pt>
                <c:pt idx="458">
                  <c:v>-1.60561E-7</c:v>
                </c:pt>
                <c:pt idx="459">
                  <c:v>-1.5966099999999999E-7</c:v>
                </c:pt>
                <c:pt idx="460">
                  <c:v>-1.6245300000000001E-7</c:v>
                </c:pt>
                <c:pt idx="461">
                  <c:v>-1.6066100000000001E-7</c:v>
                </c:pt>
                <c:pt idx="462">
                  <c:v>-1.6379499999999999E-7</c:v>
                </c:pt>
                <c:pt idx="463">
                  <c:v>-1.67187E-7</c:v>
                </c:pt>
                <c:pt idx="464">
                  <c:v>-1.61611E-7</c:v>
                </c:pt>
                <c:pt idx="465">
                  <c:v>-1.67795E-7</c:v>
                </c:pt>
                <c:pt idx="466">
                  <c:v>-1.6509500000000001E-7</c:v>
                </c:pt>
                <c:pt idx="467">
                  <c:v>-1.6609500000000001E-7</c:v>
                </c:pt>
                <c:pt idx="468">
                  <c:v>-1.6502799999999999E-7</c:v>
                </c:pt>
                <c:pt idx="469">
                  <c:v>-1.6880400000000001E-7</c:v>
                </c:pt>
                <c:pt idx="470">
                  <c:v>-1.70546E-7</c:v>
                </c:pt>
                <c:pt idx="471">
                  <c:v>-1.7012099999999999E-7</c:v>
                </c:pt>
                <c:pt idx="472">
                  <c:v>-1.6880400000000001E-7</c:v>
                </c:pt>
                <c:pt idx="473">
                  <c:v>-1.7382100000000001E-7</c:v>
                </c:pt>
                <c:pt idx="474">
                  <c:v>-1.71479E-7</c:v>
                </c:pt>
                <c:pt idx="475">
                  <c:v>-1.7428E-7</c:v>
                </c:pt>
                <c:pt idx="476">
                  <c:v>-1.7573E-7</c:v>
                </c:pt>
                <c:pt idx="477">
                  <c:v>-1.74496E-7</c:v>
                </c:pt>
                <c:pt idx="478">
                  <c:v>-1.7462100000000001E-7</c:v>
                </c:pt>
                <c:pt idx="479">
                  <c:v>-1.76738E-7</c:v>
                </c:pt>
                <c:pt idx="480">
                  <c:v>-1.76155E-7</c:v>
                </c:pt>
                <c:pt idx="481">
                  <c:v>-1.7921400000000001E-7</c:v>
                </c:pt>
                <c:pt idx="482">
                  <c:v>-1.7483799999999999E-7</c:v>
                </c:pt>
                <c:pt idx="483">
                  <c:v>-1.7802999999999999E-7</c:v>
                </c:pt>
                <c:pt idx="484">
                  <c:v>-1.75588E-7</c:v>
                </c:pt>
                <c:pt idx="485">
                  <c:v>-1.7856400000000001E-7</c:v>
                </c:pt>
                <c:pt idx="486">
                  <c:v>-1.8265599999999999E-7</c:v>
                </c:pt>
                <c:pt idx="487">
                  <c:v>-1.7947999999999999E-7</c:v>
                </c:pt>
                <c:pt idx="488">
                  <c:v>-1.8248899999999999E-7</c:v>
                </c:pt>
                <c:pt idx="489">
                  <c:v>-1.8514800000000001E-7</c:v>
                </c:pt>
                <c:pt idx="490">
                  <c:v>-1.83506E-7</c:v>
                </c:pt>
                <c:pt idx="491">
                  <c:v>-1.81664E-7</c:v>
                </c:pt>
                <c:pt idx="492">
                  <c:v>-1.8303099999999999E-7</c:v>
                </c:pt>
                <c:pt idx="493">
                  <c:v>-1.87515E-7</c:v>
                </c:pt>
                <c:pt idx="494">
                  <c:v>-1.8614800000000001E-7</c:v>
                </c:pt>
                <c:pt idx="495">
                  <c:v>-1.9173200000000001E-7</c:v>
                </c:pt>
                <c:pt idx="496">
                  <c:v>-1.90949E-7</c:v>
                </c:pt>
                <c:pt idx="497">
                  <c:v>-1.9206499999999999E-7</c:v>
                </c:pt>
                <c:pt idx="498">
                  <c:v>-1.8949000000000001E-7</c:v>
                </c:pt>
                <c:pt idx="499">
                  <c:v>-1.9215699999999999E-7</c:v>
                </c:pt>
                <c:pt idx="500">
                  <c:v>-1.9352400000000001E-7</c:v>
                </c:pt>
                <c:pt idx="501">
                  <c:v>-1.90765E-7</c:v>
                </c:pt>
                <c:pt idx="502">
                  <c:v>-1.9712400000000001E-7</c:v>
                </c:pt>
                <c:pt idx="503">
                  <c:v>-1.9430699999999999E-7</c:v>
                </c:pt>
                <c:pt idx="504">
                  <c:v>-1.9306599999999999E-7</c:v>
                </c:pt>
                <c:pt idx="505">
                  <c:v>-1.9669900000000001E-7</c:v>
                </c:pt>
                <c:pt idx="506">
                  <c:v>-1.9495799999999999E-7</c:v>
                </c:pt>
                <c:pt idx="507">
                  <c:v>-1.9660800000000001E-7</c:v>
                </c:pt>
                <c:pt idx="508">
                  <c:v>-1.97441E-7</c:v>
                </c:pt>
                <c:pt idx="509">
                  <c:v>-1.9952500000000001E-7</c:v>
                </c:pt>
                <c:pt idx="510">
                  <c:v>-2.0109999999999999E-7</c:v>
                </c:pt>
                <c:pt idx="511">
                  <c:v>-2.0490099999999999E-7</c:v>
                </c:pt>
                <c:pt idx="512">
                  <c:v>-2.0605900000000001E-7</c:v>
                </c:pt>
                <c:pt idx="513">
                  <c:v>-2.0690899999999999E-7</c:v>
                </c:pt>
                <c:pt idx="514">
                  <c:v>-2.0141700000000001E-7</c:v>
                </c:pt>
                <c:pt idx="515">
                  <c:v>-2.0745900000000001E-7</c:v>
                </c:pt>
                <c:pt idx="516">
                  <c:v>-2.0573400000000001E-7</c:v>
                </c:pt>
                <c:pt idx="517">
                  <c:v>-2.02058E-7</c:v>
                </c:pt>
                <c:pt idx="518">
                  <c:v>-2.0751799999999999E-7</c:v>
                </c:pt>
                <c:pt idx="519">
                  <c:v>-2.0645900000000001E-7</c:v>
                </c:pt>
                <c:pt idx="520">
                  <c:v>-2.08718E-7</c:v>
                </c:pt>
                <c:pt idx="521">
                  <c:v>-2.08459E-7</c:v>
                </c:pt>
                <c:pt idx="522">
                  <c:v>-2.0998500000000001E-7</c:v>
                </c:pt>
                <c:pt idx="523">
                  <c:v>-2.0884300000000001E-7</c:v>
                </c:pt>
                <c:pt idx="524">
                  <c:v>-2.1145999999999999E-7</c:v>
                </c:pt>
                <c:pt idx="525">
                  <c:v>-2.1261E-7</c:v>
                </c:pt>
                <c:pt idx="526">
                  <c:v>-2.1231E-7</c:v>
                </c:pt>
                <c:pt idx="527">
                  <c:v>-2.13427E-7</c:v>
                </c:pt>
                <c:pt idx="528">
                  <c:v>-2.17961E-7</c:v>
                </c:pt>
                <c:pt idx="529">
                  <c:v>-2.1649400000000001E-7</c:v>
                </c:pt>
                <c:pt idx="530">
                  <c:v>-2.1829400000000001E-7</c:v>
                </c:pt>
                <c:pt idx="531">
                  <c:v>-2.1871899999999999E-7</c:v>
                </c:pt>
                <c:pt idx="532">
                  <c:v>-2.1713599999999999E-7</c:v>
                </c:pt>
                <c:pt idx="533">
                  <c:v>-2.19077E-7</c:v>
                </c:pt>
                <c:pt idx="534">
                  <c:v>-2.2166099999999999E-7</c:v>
                </c:pt>
                <c:pt idx="535">
                  <c:v>-2.2415300000000001E-7</c:v>
                </c:pt>
                <c:pt idx="536">
                  <c:v>-2.2068599999999999E-7</c:v>
                </c:pt>
                <c:pt idx="537">
                  <c:v>-2.2355299999999999E-7</c:v>
                </c:pt>
                <c:pt idx="538">
                  <c:v>-2.2660300000000001E-7</c:v>
                </c:pt>
                <c:pt idx="539">
                  <c:v>-2.2695400000000001E-7</c:v>
                </c:pt>
                <c:pt idx="540">
                  <c:v>-2.2499500000000001E-7</c:v>
                </c:pt>
                <c:pt idx="541">
                  <c:v>-2.24453E-7</c:v>
                </c:pt>
                <c:pt idx="542">
                  <c:v>-2.2609499999999999E-7</c:v>
                </c:pt>
                <c:pt idx="543">
                  <c:v>-2.3015400000000001E-7</c:v>
                </c:pt>
                <c:pt idx="544">
                  <c:v>-2.3094600000000001E-7</c:v>
                </c:pt>
                <c:pt idx="545">
                  <c:v>-2.30679E-7</c:v>
                </c:pt>
                <c:pt idx="546">
                  <c:v>-2.31312E-7</c:v>
                </c:pt>
                <c:pt idx="547">
                  <c:v>-2.3186299999999999E-7</c:v>
                </c:pt>
                <c:pt idx="548">
                  <c:v>-2.3092899999999999E-7</c:v>
                </c:pt>
                <c:pt idx="549">
                  <c:v>-2.32854E-7</c:v>
                </c:pt>
                <c:pt idx="550">
                  <c:v>-2.3848E-7</c:v>
                </c:pt>
                <c:pt idx="551">
                  <c:v>-2.3380399999999999E-7</c:v>
                </c:pt>
                <c:pt idx="552">
                  <c:v>-2.3823799999999999E-7</c:v>
                </c:pt>
                <c:pt idx="553">
                  <c:v>-2.3813E-7</c:v>
                </c:pt>
                <c:pt idx="554">
                  <c:v>-2.34721E-7</c:v>
                </c:pt>
                <c:pt idx="555">
                  <c:v>-2.4133099999999998E-7</c:v>
                </c:pt>
                <c:pt idx="556">
                  <c:v>-2.3879700000000002E-7</c:v>
                </c:pt>
                <c:pt idx="557">
                  <c:v>-2.4287200000000001E-7</c:v>
                </c:pt>
                <c:pt idx="558">
                  <c:v>-2.4460600000000001E-7</c:v>
                </c:pt>
                <c:pt idx="559">
                  <c:v>-2.40739E-7</c:v>
                </c:pt>
                <c:pt idx="560">
                  <c:v>-2.4785599999999999E-7</c:v>
                </c:pt>
                <c:pt idx="561">
                  <c:v>-2.43664E-7</c:v>
                </c:pt>
                <c:pt idx="562">
                  <c:v>-2.4634799999999998E-7</c:v>
                </c:pt>
                <c:pt idx="563">
                  <c:v>-2.5074799999999999E-7</c:v>
                </c:pt>
                <c:pt idx="564">
                  <c:v>-2.4841500000000002E-7</c:v>
                </c:pt>
                <c:pt idx="565">
                  <c:v>-2.5030699999999999E-7</c:v>
                </c:pt>
                <c:pt idx="566">
                  <c:v>-2.5193200000000001E-7</c:v>
                </c:pt>
                <c:pt idx="567">
                  <c:v>-2.5226499999999999E-7</c:v>
                </c:pt>
                <c:pt idx="568">
                  <c:v>-2.54141E-7</c:v>
                </c:pt>
                <c:pt idx="569">
                  <c:v>-2.4847299999999998E-7</c:v>
                </c:pt>
                <c:pt idx="570">
                  <c:v>-2.5504100000000001E-7</c:v>
                </c:pt>
                <c:pt idx="571">
                  <c:v>-2.5898299999999998E-7</c:v>
                </c:pt>
                <c:pt idx="572">
                  <c:v>-2.5613299999999998E-7</c:v>
                </c:pt>
                <c:pt idx="573">
                  <c:v>-2.59091E-7</c:v>
                </c:pt>
                <c:pt idx="574">
                  <c:v>-2.5951599999999998E-7</c:v>
                </c:pt>
                <c:pt idx="575">
                  <c:v>-2.6022500000000002E-7</c:v>
                </c:pt>
                <c:pt idx="576">
                  <c:v>-2.6064100000000001E-7</c:v>
                </c:pt>
                <c:pt idx="577">
                  <c:v>-2.6114200000000002E-7</c:v>
                </c:pt>
                <c:pt idx="578">
                  <c:v>-2.63734E-7</c:v>
                </c:pt>
                <c:pt idx="579">
                  <c:v>-2.67142E-7</c:v>
                </c:pt>
                <c:pt idx="580">
                  <c:v>-2.6612600000000001E-7</c:v>
                </c:pt>
                <c:pt idx="581">
                  <c:v>-2.6616699999999998E-7</c:v>
                </c:pt>
                <c:pt idx="582">
                  <c:v>-2.7035900000000002E-7</c:v>
                </c:pt>
                <c:pt idx="583">
                  <c:v>-2.7147599999999999E-7</c:v>
                </c:pt>
                <c:pt idx="584">
                  <c:v>-2.7059300000000002E-7</c:v>
                </c:pt>
                <c:pt idx="585">
                  <c:v>-2.72493E-7</c:v>
                </c:pt>
                <c:pt idx="586">
                  <c:v>-2.7391E-7</c:v>
                </c:pt>
                <c:pt idx="587">
                  <c:v>-2.7395199999999999E-7</c:v>
                </c:pt>
                <c:pt idx="588">
                  <c:v>-2.7460199999999999E-7</c:v>
                </c:pt>
                <c:pt idx="589">
                  <c:v>-2.7701000000000002E-7</c:v>
                </c:pt>
                <c:pt idx="590">
                  <c:v>-2.7893599999999998E-7</c:v>
                </c:pt>
                <c:pt idx="591">
                  <c:v>-2.7722700000000002E-7</c:v>
                </c:pt>
                <c:pt idx="592">
                  <c:v>-2.8351999999999999E-7</c:v>
                </c:pt>
                <c:pt idx="593">
                  <c:v>-2.8238600000000002E-7</c:v>
                </c:pt>
                <c:pt idx="594">
                  <c:v>-2.8329500000000002E-7</c:v>
                </c:pt>
                <c:pt idx="595">
                  <c:v>-2.8827900000000001E-7</c:v>
                </c:pt>
                <c:pt idx="596">
                  <c:v>-2.8482799999999999E-7</c:v>
                </c:pt>
                <c:pt idx="597">
                  <c:v>-2.9200400000000003E-7</c:v>
                </c:pt>
                <c:pt idx="598">
                  <c:v>-2.9062100000000002E-7</c:v>
                </c:pt>
                <c:pt idx="599">
                  <c:v>-2.9052900000000002E-7</c:v>
                </c:pt>
                <c:pt idx="600">
                  <c:v>-2.9704600000000002E-7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3-4BF3-4444-92A1-1D33BB34F79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565601536"/>
        <c:axId val="1565596096"/>
      </c:scatterChart>
      <c:valAx>
        <c:axId val="1565601536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800"/>
                  <a:t>Potential / V vs. Ag/AgCl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0.00E+00" sourceLinked="1"/>
        <c:majorTickMark val="in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565596096"/>
        <c:crossesAt val="-1.0000000000000004E-6"/>
        <c:crossBetween val="midCat"/>
      </c:valAx>
      <c:valAx>
        <c:axId val="1565596096"/>
        <c:scaling>
          <c:orientation val="minMax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800"/>
                  <a:t>Current / A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0.00E+00" sourceLinked="1"/>
        <c:majorTickMark val="in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565601536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scatterChart>
        <c:scatterStyle val="smoothMarker"/>
        <c:varyColors val="0"/>
        <c:ser>
          <c:idx val="0"/>
          <c:order val="0"/>
          <c:tx>
            <c:strRef>
              <c:f>'[180613 CAT AA in NaOH GCE Mod NiO2 (1).xlsx]SER'!$B$1</c:f>
              <c:strCache>
                <c:ptCount val="1"/>
                <c:pt idx="0">
                  <c:v>400 µM</c:v>
                </c:pt>
              </c:strCache>
            </c:strRef>
          </c:tx>
          <c:spPr>
            <a:ln w="19050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xVal>
            <c:numRef>
              <c:f>'[180613 CAT AA in NaOH GCE Mod NiO2 (1).xlsx]SER'!$A$2:$A$602</c:f>
              <c:numCache>
                <c:formatCode>0.00E+00</c:formatCode>
                <c:ptCount val="601"/>
                <c:pt idx="0">
                  <c:v>3.09611E-4</c:v>
                </c:pt>
                <c:pt idx="1">
                  <c:v>2.31504E-3</c:v>
                </c:pt>
                <c:pt idx="2">
                  <c:v>4.3329500000000003E-3</c:v>
                </c:pt>
                <c:pt idx="3">
                  <c:v>6.3387900000000004E-3</c:v>
                </c:pt>
                <c:pt idx="4">
                  <c:v>8.3421199999999997E-3</c:v>
                </c:pt>
                <c:pt idx="5">
                  <c:v>1.0312099999999999E-2</c:v>
                </c:pt>
                <c:pt idx="6">
                  <c:v>1.23109E-2</c:v>
                </c:pt>
                <c:pt idx="7">
                  <c:v>1.43313E-2</c:v>
                </c:pt>
                <c:pt idx="8">
                  <c:v>1.63663E-2</c:v>
                </c:pt>
                <c:pt idx="9">
                  <c:v>1.83188E-2</c:v>
                </c:pt>
                <c:pt idx="10">
                  <c:v>2.0369999999999999E-2</c:v>
                </c:pt>
                <c:pt idx="11">
                  <c:v>2.23684E-2</c:v>
                </c:pt>
                <c:pt idx="12">
                  <c:v>2.4353799999999998E-2</c:v>
                </c:pt>
                <c:pt idx="13">
                  <c:v>2.6342999999999998E-2</c:v>
                </c:pt>
                <c:pt idx="14">
                  <c:v>2.8379600000000001E-2</c:v>
                </c:pt>
                <c:pt idx="15">
                  <c:v>3.0364200000000001E-2</c:v>
                </c:pt>
                <c:pt idx="16">
                  <c:v>3.2363400000000001E-2</c:v>
                </c:pt>
                <c:pt idx="17">
                  <c:v>3.4349200000000003E-2</c:v>
                </c:pt>
                <c:pt idx="18">
                  <c:v>3.6343399999999998E-2</c:v>
                </c:pt>
                <c:pt idx="19">
                  <c:v>3.8343799999999997E-2</c:v>
                </c:pt>
                <c:pt idx="20">
                  <c:v>4.0400899999999997E-2</c:v>
                </c:pt>
                <c:pt idx="21">
                  <c:v>4.2364199999999998E-2</c:v>
                </c:pt>
                <c:pt idx="22">
                  <c:v>4.4363E-2</c:v>
                </c:pt>
                <c:pt idx="23">
                  <c:v>4.6345900000000002E-2</c:v>
                </c:pt>
                <c:pt idx="24">
                  <c:v>4.8367500000000001E-2</c:v>
                </c:pt>
                <c:pt idx="25">
                  <c:v>5.0326299999999997E-2</c:v>
                </c:pt>
                <c:pt idx="26">
                  <c:v>5.2338000000000003E-2</c:v>
                </c:pt>
                <c:pt idx="27">
                  <c:v>5.4377099999999998E-2</c:v>
                </c:pt>
                <c:pt idx="28">
                  <c:v>5.6339599999999997E-2</c:v>
                </c:pt>
                <c:pt idx="29">
                  <c:v>5.83288E-2</c:v>
                </c:pt>
                <c:pt idx="30">
                  <c:v>6.0334600000000002E-2</c:v>
                </c:pt>
                <c:pt idx="31">
                  <c:v>6.2325499999999999E-2</c:v>
                </c:pt>
                <c:pt idx="32">
                  <c:v>6.4394999999999994E-2</c:v>
                </c:pt>
                <c:pt idx="33">
                  <c:v>6.6322099999999995E-2</c:v>
                </c:pt>
                <c:pt idx="34">
                  <c:v>6.8356700000000006E-2</c:v>
                </c:pt>
                <c:pt idx="35">
                  <c:v>7.03434E-2</c:v>
                </c:pt>
                <c:pt idx="36">
                  <c:v>7.2357500000000005E-2</c:v>
                </c:pt>
                <c:pt idx="37">
                  <c:v>7.4328400000000003E-2</c:v>
                </c:pt>
                <c:pt idx="38">
                  <c:v>7.63234E-2</c:v>
                </c:pt>
                <c:pt idx="39">
                  <c:v>7.8347100000000003E-2</c:v>
                </c:pt>
                <c:pt idx="40">
                  <c:v>8.0370499999999997E-2</c:v>
                </c:pt>
                <c:pt idx="41">
                  <c:v>8.2323800000000003E-2</c:v>
                </c:pt>
                <c:pt idx="42">
                  <c:v>8.4327100000000002E-2</c:v>
                </c:pt>
                <c:pt idx="43">
                  <c:v>8.6347099999999996E-2</c:v>
                </c:pt>
                <c:pt idx="44">
                  <c:v>8.8324600000000003E-2</c:v>
                </c:pt>
                <c:pt idx="45">
                  <c:v>9.0332999999999997E-2</c:v>
                </c:pt>
                <c:pt idx="46">
                  <c:v>9.2335500000000001E-2</c:v>
                </c:pt>
                <c:pt idx="47">
                  <c:v>9.4315899999999994E-2</c:v>
                </c:pt>
                <c:pt idx="48">
                  <c:v>9.6348000000000003E-2</c:v>
                </c:pt>
                <c:pt idx="49">
                  <c:v>9.8312099999999999E-2</c:v>
                </c:pt>
                <c:pt idx="50">
                  <c:v>0.100325</c:v>
                </c:pt>
                <c:pt idx="51">
                  <c:v>0.10236099999999999</c:v>
                </c:pt>
                <c:pt idx="52">
                  <c:v>0.10435</c:v>
                </c:pt>
                <c:pt idx="53">
                  <c:v>0.106333</c:v>
                </c:pt>
                <c:pt idx="54">
                  <c:v>0.108309</c:v>
                </c:pt>
                <c:pt idx="55">
                  <c:v>0.11033</c:v>
                </c:pt>
                <c:pt idx="56">
                  <c:v>0.112328</c:v>
                </c:pt>
                <c:pt idx="57">
                  <c:v>0.114299</c:v>
                </c:pt>
                <c:pt idx="58">
                  <c:v>0.11632000000000001</c:v>
                </c:pt>
                <c:pt idx="59">
                  <c:v>0.11831800000000001</c:v>
                </c:pt>
                <c:pt idx="60">
                  <c:v>0.12033000000000001</c:v>
                </c:pt>
                <c:pt idx="61">
                  <c:v>0.122337</c:v>
                </c:pt>
                <c:pt idx="62">
                  <c:v>0.124322</c:v>
                </c:pt>
                <c:pt idx="63">
                  <c:v>0.12634400000000001</c:v>
                </c:pt>
                <c:pt idx="64">
                  <c:v>0.12834999999999999</c:v>
                </c:pt>
                <c:pt idx="65">
                  <c:v>0.13031999999999999</c:v>
                </c:pt>
                <c:pt idx="66">
                  <c:v>0.13232099999999999</c:v>
                </c:pt>
                <c:pt idx="67">
                  <c:v>0.13434099999999999</c:v>
                </c:pt>
                <c:pt idx="68">
                  <c:v>0.13633200000000001</c:v>
                </c:pt>
                <c:pt idx="69">
                  <c:v>0.13831299999999999</c:v>
                </c:pt>
                <c:pt idx="70">
                  <c:v>0.14030999999999999</c:v>
                </c:pt>
                <c:pt idx="71">
                  <c:v>0.14232500000000001</c:v>
                </c:pt>
                <c:pt idx="72">
                  <c:v>0.144348</c:v>
                </c:pt>
                <c:pt idx="73">
                  <c:v>0.14632200000000001</c:v>
                </c:pt>
                <c:pt idx="74">
                  <c:v>0.148311</c:v>
                </c:pt>
                <c:pt idx="75">
                  <c:v>0.15033299999999999</c:v>
                </c:pt>
                <c:pt idx="76">
                  <c:v>0.15232299999999999</c:v>
                </c:pt>
                <c:pt idx="77">
                  <c:v>0.15431400000000001</c:v>
                </c:pt>
                <c:pt idx="78">
                  <c:v>0.15631</c:v>
                </c:pt>
                <c:pt idx="79">
                  <c:v>0.15831500000000001</c:v>
                </c:pt>
                <c:pt idx="80">
                  <c:v>0.16031200000000001</c:v>
                </c:pt>
                <c:pt idx="81">
                  <c:v>0.16229399999999999</c:v>
                </c:pt>
                <c:pt idx="82">
                  <c:v>0.16428000000000001</c:v>
                </c:pt>
                <c:pt idx="83">
                  <c:v>0.16628299999999999</c:v>
                </c:pt>
                <c:pt idx="84">
                  <c:v>0.168325</c:v>
                </c:pt>
                <c:pt idx="85">
                  <c:v>0.17028599999999999</c:v>
                </c:pt>
                <c:pt idx="86">
                  <c:v>0.17227999999999999</c:v>
                </c:pt>
                <c:pt idx="87">
                  <c:v>0.174317</c:v>
                </c:pt>
                <c:pt idx="88">
                  <c:v>0.17632999999999999</c:v>
                </c:pt>
                <c:pt idx="89">
                  <c:v>0.178281</c:v>
                </c:pt>
                <c:pt idx="90">
                  <c:v>0.18029999999999999</c:v>
                </c:pt>
                <c:pt idx="91">
                  <c:v>0.18234400000000001</c:v>
                </c:pt>
                <c:pt idx="92">
                  <c:v>0.18431800000000001</c:v>
                </c:pt>
                <c:pt idx="93">
                  <c:v>0.18632499999999999</c:v>
                </c:pt>
                <c:pt idx="94">
                  <c:v>0.18828300000000001</c:v>
                </c:pt>
                <c:pt idx="95">
                  <c:v>0.19028100000000001</c:v>
                </c:pt>
                <c:pt idx="96">
                  <c:v>0.192353</c:v>
                </c:pt>
                <c:pt idx="97">
                  <c:v>0.194298</c:v>
                </c:pt>
                <c:pt idx="98">
                  <c:v>0.196271</c:v>
                </c:pt>
                <c:pt idx="99">
                  <c:v>0.198323</c:v>
                </c:pt>
                <c:pt idx="100">
                  <c:v>0.20032</c:v>
                </c:pt>
                <c:pt idx="101">
                  <c:v>0.20230300000000001</c:v>
                </c:pt>
                <c:pt idx="102">
                  <c:v>0.20427500000000001</c:v>
                </c:pt>
                <c:pt idx="103">
                  <c:v>0.206342</c:v>
                </c:pt>
                <c:pt idx="104">
                  <c:v>0.20835799999999999</c:v>
                </c:pt>
                <c:pt idx="105">
                  <c:v>0.21030299999999999</c:v>
                </c:pt>
                <c:pt idx="106">
                  <c:v>0.212315</c:v>
                </c:pt>
                <c:pt idx="107">
                  <c:v>0.21432699999999999</c:v>
                </c:pt>
                <c:pt idx="108">
                  <c:v>0.21631300000000001</c:v>
                </c:pt>
                <c:pt idx="109">
                  <c:v>0.21834400000000001</c:v>
                </c:pt>
                <c:pt idx="110">
                  <c:v>0.220301</c:v>
                </c:pt>
                <c:pt idx="111">
                  <c:v>0.22234799999999999</c:v>
                </c:pt>
                <c:pt idx="112">
                  <c:v>0.22436700000000001</c:v>
                </c:pt>
                <c:pt idx="113">
                  <c:v>0.22631499999999999</c:v>
                </c:pt>
                <c:pt idx="114">
                  <c:v>0.22831899999999999</c:v>
                </c:pt>
                <c:pt idx="115">
                  <c:v>0.23033699999999999</c:v>
                </c:pt>
                <c:pt idx="116">
                  <c:v>0.232379</c:v>
                </c:pt>
                <c:pt idx="117">
                  <c:v>0.234343</c:v>
                </c:pt>
                <c:pt idx="118">
                  <c:v>0.23632</c:v>
                </c:pt>
                <c:pt idx="119">
                  <c:v>0.23832200000000001</c:v>
                </c:pt>
                <c:pt idx="120">
                  <c:v>0.24032999999999999</c:v>
                </c:pt>
                <c:pt idx="121">
                  <c:v>0.242309</c:v>
                </c:pt>
                <c:pt idx="122">
                  <c:v>0.244315</c:v>
                </c:pt>
                <c:pt idx="123">
                  <c:v>0.24631</c:v>
                </c:pt>
                <c:pt idx="124">
                  <c:v>0.24832499999999999</c:v>
                </c:pt>
                <c:pt idx="125">
                  <c:v>0.25032599999999999</c:v>
                </c:pt>
                <c:pt idx="126">
                  <c:v>0.25233800000000001</c:v>
                </c:pt>
                <c:pt idx="127">
                  <c:v>0.25431799999999999</c:v>
                </c:pt>
                <c:pt idx="128">
                  <c:v>0.25632700000000003</c:v>
                </c:pt>
                <c:pt idx="129">
                  <c:v>0.258297</c:v>
                </c:pt>
                <c:pt idx="130">
                  <c:v>0.26028299999999999</c:v>
                </c:pt>
                <c:pt idx="131">
                  <c:v>0.26231900000000002</c:v>
                </c:pt>
                <c:pt idx="132">
                  <c:v>0.26430100000000001</c:v>
                </c:pt>
                <c:pt idx="133">
                  <c:v>0.26629199999999997</c:v>
                </c:pt>
                <c:pt idx="134">
                  <c:v>0.26827699999999999</c:v>
                </c:pt>
                <c:pt idx="135">
                  <c:v>0.27030199999999999</c:v>
                </c:pt>
                <c:pt idx="136">
                  <c:v>0.27230100000000002</c:v>
                </c:pt>
                <c:pt idx="137">
                  <c:v>0.27429999999999999</c:v>
                </c:pt>
                <c:pt idx="138">
                  <c:v>0.27627200000000002</c:v>
                </c:pt>
                <c:pt idx="139">
                  <c:v>0.27831800000000001</c:v>
                </c:pt>
                <c:pt idx="140">
                  <c:v>0.280302</c:v>
                </c:pt>
                <c:pt idx="141">
                  <c:v>0.282306</c:v>
                </c:pt>
                <c:pt idx="142">
                  <c:v>0.284302</c:v>
                </c:pt>
                <c:pt idx="143">
                  <c:v>0.28630499999999998</c:v>
                </c:pt>
                <c:pt idx="144">
                  <c:v>0.28831099999999998</c:v>
                </c:pt>
                <c:pt idx="145">
                  <c:v>0.29028999999999999</c:v>
                </c:pt>
                <c:pt idx="146">
                  <c:v>0.292263</c:v>
                </c:pt>
                <c:pt idx="147">
                  <c:v>0.29428199999999999</c:v>
                </c:pt>
                <c:pt idx="148">
                  <c:v>0.29631200000000002</c:v>
                </c:pt>
                <c:pt idx="149">
                  <c:v>0.29827500000000001</c:v>
                </c:pt>
                <c:pt idx="150">
                  <c:v>0.30024600000000001</c:v>
                </c:pt>
                <c:pt idx="151">
                  <c:v>0.30229800000000001</c:v>
                </c:pt>
                <c:pt idx="152">
                  <c:v>0.30431000000000002</c:v>
                </c:pt>
                <c:pt idx="153">
                  <c:v>0.306288</c:v>
                </c:pt>
                <c:pt idx="154">
                  <c:v>0.30826399999999998</c:v>
                </c:pt>
                <c:pt idx="155">
                  <c:v>0.310303</c:v>
                </c:pt>
                <c:pt idx="156">
                  <c:v>0.31229499999999999</c:v>
                </c:pt>
                <c:pt idx="157">
                  <c:v>0.31428</c:v>
                </c:pt>
                <c:pt idx="158">
                  <c:v>0.31626599999999999</c:v>
                </c:pt>
                <c:pt idx="159">
                  <c:v>0.31826700000000002</c:v>
                </c:pt>
                <c:pt idx="160">
                  <c:v>0.32031399999999999</c:v>
                </c:pt>
                <c:pt idx="161">
                  <c:v>0.32229200000000002</c:v>
                </c:pt>
                <c:pt idx="162">
                  <c:v>0.32424799999999998</c:v>
                </c:pt>
                <c:pt idx="163">
                  <c:v>0.32629000000000002</c:v>
                </c:pt>
                <c:pt idx="164">
                  <c:v>0.32829599999999998</c:v>
                </c:pt>
                <c:pt idx="165">
                  <c:v>0.33028999999999997</c:v>
                </c:pt>
                <c:pt idx="166">
                  <c:v>0.33224599999999999</c:v>
                </c:pt>
                <c:pt idx="167">
                  <c:v>0.33429300000000001</c:v>
                </c:pt>
                <c:pt idx="168">
                  <c:v>0.33629900000000001</c:v>
                </c:pt>
                <c:pt idx="169">
                  <c:v>0.33825899999999998</c:v>
                </c:pt>
                <c:pt idx="170">
                  <c:v>0.34024700000000002</c:v>
                </c:pt>
                <c:pt idx="171">
                  <c:v>0.342281</c:v>
                </c:pt>
                <c:pt idx="172">
                  <c:v>0.34426000000000001</c:v>
                </c:pt>
                <c:pt idx="173">
                  <c:v>0.34629199999999999</c:v>
                </c:pt>
                <c:pt idx="174">
                  <c:v>0.34823700000000002</c:v>
                </c:pt>
                <c:pt idx="175">
                  <c:v>0.35027599999999998</c:v>
                </c:pt>
                <c:pt idx="176">
                  <c:v>0.35229500000000002</c:v>
                </c:pt>
                <c:pt idx="177">
                  <c:v>0.35426999999999997</c:v>
                </c:pt>
                <c:pt idx="178">
                  <c:v>0.35624499999999998</c:v>
                </c:pt>
                <c:pt idx="179">
                  <c:v>0.35828500000000002</c:v>
                </c:pt>
                <c:pt idx="180">
                  <c:v>0.36027999999999999</c:v>
                </c:pt>
                <c:pt idx="181">
                  <c:v>0.36225600000000002</c:v>
                </c:pt>
                <c:pt idx="182">
                  <c:v>0.36423899999999998</c:v>
                </c:pt>
                <c:pt idx="183">
                  <c:v>0.36625000000000002</c:v>
                </c:pt>
                <c:pt idx="184">
                  <c:v>0.36824499999999999</c:v>
                </c:pt>
                <c:pt idx="185">
                  <c:v>0.37023099999999998</c:v>
                </c:pt>
                <c:pt idx="186">
                  <c:v>0.372201</c:v>
                </c:pt>
                <c:pt idx="187">
                  <c:v>0.37426900000000002</c:v>
                </c:pt>
                <c:pt idx="188">
                  <c:v>0.37625399999999998</c:v>
                </c:pt>
                <c:pt idx="189">
                  <c:v>0.37826799999999999</c:v>
                </c:pt>
                <c:pt idx="190">
                  <c:v>0.38021500000000003</c:v>
                </c:pt>
                <c:pt idx="191">
                  <c:v>0.38225999999999999</c:v>
                </c:pt>
                <c:pt idx="192">
                  <c:v>0.38426199999999999</c:v>
                </c:pt>
                <c:pt idx="193">
                  <c:v>0.386237</c:v>
                </c:pt>
                <c:pt idx="194">
                  <c:v>0.38822400000000001</c:v>
                </c:pt>
                <c:pt idx="195">
                  <c:v>0.39025700000000002</c:v>
                </c:pt>
                <c:pt idx="196">
                  <c:v>0.39224999999999999</c:v>
                </c:pt>
                <c:pt idx="197">
                  <c:v>0.39424100000000001</c:v>
                </c:pt>
                <c:pt idx="198">
                  <c:v>0.39622000000000002</c:v>
                </c:pt>
                <c:pt idx="199">
                  <c:v>0.39826800000000001</c:v>
                </c:pt>
                <c:pt idx="200">
                  <c:v>0.400258</c:v>
                </c:pt>
                <c:pt idx="201">
                  <c:v>0.402258</c:v>
                </c:pt>
                <c:pt idx="202">
                  <c:v>0.40422400000000003</c:v>
                </c:pt>
                <c:pt idx="203">
                  <c:v>0.406246</c:v>
                </c:pt>
                <c:pt idx="204">
                  <c:v>0.408248</c:v>
                </c:pt>
                <c:pt idx="205">
                  <c:v>0.41021800000000003</c:v>
                </c:pt>
                <c:pt idx="206">
                  <c:v>0.41215800000000002</c:v>
                </c:pt>
                <c:pt idx="207">
                  <c:v>0.41420800000000002</c:v>
                </c:pt>
                <c:pt idx="208">
                  <c:v>0.41620000000000001</c:v>
                </c:pt>
                <c:pt idx="209">
                  <c:v>0.41819899999999999</c:v>
                </c:pt>
                <c:pt idx="210">
                  <c:v>0.420178</c:v>
                </c:pt>
                <c:pt idx="211">
                  <c:v>0.422184</c:v>
                </c:pt>
                <c:pt idx="212">
                  <c:v>0.42418</c:v>
                </c:pt>
                <c:pt idx="213">
                  <c:v>0.42624600000000001</c:v>
                </c:pt>
                <c:pt idx="214">
                  <c:v>0.42815799999999998</c:v>
                </c:pt>
                <c:pt idx="215">
                  <c:v>0.430232</c:v>
                </c:pt>
                <c:pt idx="216">
                  <c:v>0.43223600000000001</c:v>
                </c:pt>
                <c:pt idx="217">
                  <c:v>0.43420300000000001</c:v>
                </c:pt>
                <c:pt idx="218">
                  <c:v>0.43615799999999999</c:v>
                </c:pt>
                <c:pt idx="219">
                  <c:v>0.43820300000000001</c:v>
                </c:pt>
                <c:pt idx="220">
                  <c:v>0.44021300000000002</c:v>
                </c:pt>
                <c:pt idx="221">
                  <c:v>0.44220799999999999</c:v>
                </c:pt>
                <c:pt idx="222">
                  <c:v>0.44416800000000001</c:v>
                </c:pt>
                <c:pt idx="223">
                  <c:v>0.44619700000000001</c:v>
                </c:pt>
                <c:pt idx="224">
                  <c:v>0.44823800000000003</c:v>
                </c:pt>
                <c:pt idx="225">
                  <c:v>0.45023400000000002</c:v>
                </c:pt>
                <c:pt idx="226">
                  <c:v>0.45218799999999998</c:v>
                </c:pt>
                <c:pt idx="227">
                  <c:v>0.45421299999999998</c:v>
                </c:pt>
                <c:pt idx="228">
                  <c:v>0.45621200000000001</c:v>
                </c:pt>
                <c:pt idx="229">
                  <c:v>0.45821499999999998</c:v>
                </c:pt>
                <c:pt idx="230">
                  <c:v>0.46014100000000002</c:v>
                </c:pt>
                <c:pt idx="231">
                  <c:v>0.46221400000000001</c:v>
                </c:pt>
                <c:pt idx="232">
                  <c:v>0.46420899999999998</c:v>
                </c:pt>
                <c:pt idx="233">
                  <c:v>0.46617900000000001</c:v>
                </c:pt>
                <c:pt idx="234">
                  <c:v>0.46816000000000002</c:v>
                </c:pt>
                <c:pt idx="235">
                  <c:v>0.47018399999999999</c:v>
                </c:pt>
                <c:pt idx="236">
                  <c:v>0.472165</c:v>
                </c:pt>
                <c:pt idx="237">
                  <c:v>0.47423500000000002</c:v>
                </c:pt>
                <c:pt idx="238">
                  <c:v>0.47611599999999998</c:v>
                </c:pt>
                <c:pt idx="239">
                  <c:v>0.47821200000000003</c:v>
                </c:pt>
                <c:pt idx="240">
                  <c:v>0.480209</c:v>
                </c:pt>
                <c:pt idx="241">
                  <c:v>0.48218699999999998</c:v>
                </c:pt>
                <c:pt idx="242">
                  <c:v>0.48413400000000001</c:v>
                </c:pt>
                <c:pt idx="243">
                  <c:v>0.48619200000000001</c:v>
                </c:pt>
                <c:pt idx="244">
                  <c:v>0.48821199999999998</c:v>
                </c:pt>
                <c:pt idx="245">
                  <c:v>0.49018699999999998</c:v>
                </c:pt>
                <c:pt idx="246">
                  <c:v>0.49213499999999999</c:v>
                </c:pt>
                <c:pt idx="247">
                  <c:v>0.49418000000000001</c:v>
                </c:pt>
                <c:pt idx="248">
                  <c:v>0.49616300000000002</c:v>
                </c:pt>
                <c:pt idx="249">
                  <c:v>0.49815799999999999</c:v>
                </c:pt>
                <c:pt idx="250">
                  <c:v>0.50013399999999997</c:v>
                </c:pt>
                <c:pt idx="251">
                  <c:v>0.50220900000000002</c:v>
                </c:pt>
                <c:pt idx="252">
                  <c:v>0.50412500000000005</c:v>
                </c:pt>
                <c:pt idx="253">
                  <c:v>0.50620500000000002</c:v>
                </c:pt>
                <c:pt idx="254">
                  <c:v>0.50809000000000004</c:v>
                </c:pt>
                <c:pt idx="255">
                  <c:v>0.51019300000000001</c:v>
                </c:pt>
                <c:pt idx="256">
                  <c:v>0.51216799999999996</c:v>
                </c:pt>
                <c:pt idx="257">
                  <c:v>0.51417299999999999</c:v>
                </c:pt>
                <c:pt idx="258">
                  <c:v>0.51611799999999997</c:v>
                </c:pt>
                <c:pt idx="259">
                  <c:v>0.51815500000000003</c:v>
                </c:pt>
                <c:pt idx="260">
                  <c:v>0.52015299999999998</c:v>
                </c:pt>
                <c:pt idx="261">
                  <c:v>0.52215</c:v>
                </c:pt>
                <c:pt idx="262">
                  <c:v>0.52412000000000003</c:v>
                </c:pt>
                <c:pt idx="263">
                  <c:v>0.52619499999999997</c:v>
                </c:pt>
                <c:pt idx="264">
                  <c:v>0.52807499999999996</c:v>
                </c:pt>
                <c:pt idx="265">
                  <c:v>0.53018699999999996</c:v>
                </c:pt>
                <c:pt idx="266">
                  <c:v>0.53212300000000001</c:v>
                </c:pt>
                <c:pt idx="267">
                  <c:v>0.53417300000000001</c:v>
                </c:pt>
                <c:pt idx="268">
                  <c:v>0.53615599999999997</c:v>
                </c:pt>
                <c:pt idx="269">
                  <c:v>0.53818500000000002</c:v>
                </c:pt>
                <c:pt idx="270">
                  <c:v>0.54009499999999999</c:v>
                </c:pt>
                <c:pt idx="271">
                  <c:v>0.54218299999999997</c:v>
                </c:pt>
                <c:pt idx="272">
                  <c:v>0.54414499999999999</c:v>
                </c:pt>
                <c:pt idx="273">
                  <c:v>0.54614799999999997</c:v>
                </c:pt>
                <c:pt idx="274">
                  <c:v>0.54812799999999995</c:v>
                </c:pt>
                <c:pt idx="275">
                  <c:v>0.55013800000000002</c:v>
                </c:pt>
                <c:pt idx="276">
                  <c:v>0.55207099999999998</c:v>
                </c:pt>
                <c:pt idx="277">
                  <c:v>0.55411699999999997</c:v>
                </c:pt>
                <c:pt idx="278">
                  <c:v>0.55609699999999995</c:v>
                </c:pt>
                <c:pt idx="279">
                  <c:v>0.55818400000000001</c:v>
                </c:pt>
                <c:pt idx="280">
                  <c:v>0.560168</c:v>
                </c:pt>
                <c:pt idx="281">
                  <c:v>0.56214600000000003</c:v>
                </c:pt>
                <c:pt idx="282">
                  <c:v>0.56407600000000002</c:v>
                </c:pt>
                <c:pt idx="283">
                  <c:v>0.56615700000000002</c:v>
                </c:pt>
                <c:pt idx="284">
                  <c:v>0.56813100000000005</c:v>
                </c:pt>
                <c:pt idx="285">
                  <c:v>0.57012600000000002</c:v>
                </c:pt>
                <c:pt idx="286">
                  <c:v>0.572098</c:v>
                </c:pt>
                <c:pt idx="287">
                  <c:v>0.57413499999999995</c:v>
                </c:pt>
                <c:pt idx="288">
                  <c:v>0.57609699999999997</c:v>
                </c:pt>
                <c:pt idx="289">
                  <c:v>0.57815799999999995</c:v>
                </c:pt>
                <c:pt idx="290">
                  <c:v>0.58008400000000004</c:v>
                </c:pt>
                <c:pt idx="291">
                  <c:v>0.58216800000000002</c:v>
                </c:pt>
                <c:pt idx="292">
                  <c:v>0.58413700000000002</c:v>
                </c:pt>
                <c:pt idx="293">
                  <c:v>0.58614900000000003</c:v>
                </c:pt>
                <c:pt idx="294">
                  <c:v>0.58807500000000001</c:v>
                </c:pt>
                <c:pt idx="295">
                  <c:v>0.59016000000000002</c:v>
                </c:pt>
                <c:pt idx="296">
                  <c:v>0.59215300000000004</c:v>
                </c:pt>
                <c:pt idx="297">
                  <c:v>0.59415099999999998</c:v>
                </c:pt>
                <c:pt idx="298">
                  <c:v>0.59609599999999996</c:v>
                </c:pt>
                <c:pt idx="299">
                  <c:v>0.59812399999999999</c:v>
                </c:pt>
                <c:pt idx="300">
                  <c:v>0.60011199999999998</c:v>
                </c:pt>
                <c:pt idx="301">
                  <c:v>0.59811800000000004</c:v>
                </c:pt>
                <c:pt idx="302">
                  <c:v>0.596109</c:v>
                </c:pt>
                <c:pt idx="303">
                  <c:v>0.59413000000000005</c:v>
                </c:pt>
                <c:pt idx="304">
                  <c:v>0.59213000000000005</c:v>
                </c:pt>
                <c:pt idx="305">
                  <c:v>0.59015099999999998</c:v>
                </c:pt>
                <c:pt idx="306">
                  <c:v>0.58808199999999999</c:v>
                </c:pt>
                <c:pt idx="307">
                  <c:v>0.58616000000000001</c:v>
                </c:pt>
                <c:pt idx="308">
                  <c:v>0.58411999999999997</c:v>
                </c:pt>
                <c:pt idx="309">
                  <c:v>0.582148</c:v>
                </c:pt>
                <c:pt idx="310">
                  <c:v>0.58010499999999998</c:v>
                </c:pt>
                <c:pt idx="311">
                  <c:v>0.57817300000000005</c:v>
                </c:pt>
                <c:pt idx="312">
                  <c:v>0.57611599999999996</c:v>
                </c:pt>
                <c:pt idx="313">
                  <c:v>0.57412200000000002</c:v>
                </c:pt>
                <c:pt idx="314">
                  <c:v>0.57209299999999996</c:v>
                </c:pt>
                <c:pt idx="315">
                  <c:v>0.57014699999999996</c:v>
                </c:pt>
                <c:pt idx="316">
                  <c:v>0.56815000000000004</c:v>
                </c:pt>
                <c:pt idx="317">
                  <c:v>0.56615000000000004</c:v>
                </c:pt>
                <c:pt idx="318">
                  <c:v>0.56407399999999996</c:v>
                </c:pt>
                <c:pt idx="319">
                  <c:v>0.56216100000000002</c:v>
                </c:pt>
                <c:pt idx="320">
                  <c:v>0.560195</c:v>
                </c:pt>
                <c:pt idx="321">
                  <c:v>0.55818299999999998</c:v>
                </c:pt>
                <c:pt idx="322">
                  <c:v>0.55609500000000001</c:v>
                </c:pt>
                <c:pt idx="323">
                  <c:v>0.55416500000000002</c:v>
                </c:pt>
                <c:pt idx="324">
                  <c:v>0.55218500000000004</c:v>
                </c:pt>
                <c:pt idx="325">
                  <c:v>0.55015999999999998</c:v>
                </c:pt>
                <c:pt idx="326">
                  <c:v>0.54811299999999996</c:v>
                </c:pt>
                <c:pt idx="327">
                  <c:v>0.54616299999999995</c:v>
                </c:pt>
                <c:pt idx="328">
                  <c:v>0.54417499999999996</c:v>
                </c:pt>
                <c:pt idx="329">
                  <c:v>0.54217400000000004</c:v>
                </c:pt>
                <c:pt idx="330">
                  <c:v>0.54012800000000005</c:v>
                </c:pt>
                <c:pt idx="331">
                  <c:v>0.53817999999999999</c:v>
                </c:pt>
                <c:pt idx="332">
                  <c:v>0.53616699999999995</c:v>
                </c:pt>
                <c:pt idx="333">
                  <c:v>0.53417599999999998</c:v>
                </c:pt>
                <c:pt idx="334">
                  <c:v>0.53208800000000001</c:v>
                </c:pt>
                <c:pt idx="335">
                  <c:v>0.53018600000000005</c:v>
                </c:pt>
                <c:pt idx="336">
                  <c:v>0.52810500000000005</c:v>
                </c:pt>
                <c:pt idx="337">
                  <c:v>0.52620999999999996</c:v>
                </c:pt>
                <c:pt idx="338">
                  <c:v>0.52413600000000005</c:v>
                </c:pt>
                <c:pt idx="339">
                  <c:v>0.52217100000000005</c:v>
                </c:pt>
                <c:pt idx="340">
                  <c:v>0.52013500000000001</c:v>
                </c:pt>
                <c:pt idx="341">
                  <c:v>0.51816300000000004</c:v>
                </c:pt>
                <c:pt idx="342">
                  <c:v>0.51611799999999997</c:v>
                </c:pt>
                <c:pt idx="343">
                  <c:v>0.51418399999999997</c:v>
                </c:pt>
                <c:pt idx="344">
                  <c:v>0.51217699999999999</c:v>
                </c:pt>
                <c:pt idx="345">
                  <c:v>0.51018799999999997</c:v>
                </c:pt>
                <c:pt idx="346">
                  <c:v>0.50809700000000002</c:v>
                </c:pt>
                <c:pt idx="347">
                  <c:v>0.50620500000000002</c:v>
                </c:pt>
                <c:pt idx="348">
                  <c:v>0.50411300000000003</c:v>
                </c:pt>
                <c:pt idx="349">
                  <c:v>0.50221800000000005</c:v>
                </c:pt>
                <c:pt idx="350">
                  <c:v>0.500085</c:v>
                </c:pt>
                <c:pt idx="351">
                  <c:v>0.49817099999999997</c:v>
                </c:pt>
                <c:pt idx="352">
                  <c:v>0.49615500000000001</c:v>
                </c:pt>
                <c:pt idx="353">
                  <c:v>0.49417899999999998</c:v>
                </c:pt>
                <c:pt idx="354">
                  <c:v>0.49211100000000002</c:v>
                </c:pt>
                <c:pt idx="355">
                  <c:v>0.49019400000000002</c:v>
                </c:pt>
                <c:pt idx="356">
                  <c:v>0.48820000000000002</c:v>
                </c:pt>
                <c:pt idx="357">
                  <c:v>0.48618499999999998</c:v>
                </c:pt>
                <c:pt idx="358">
                  <c:v>0.48411900000000002</c:v>
                </c:pt>
                <c:pt idx="359">
                  <c:v>0.48217900000000002</c:v>
                </c:pt>
                <c:pt idx="360">
                  <c:v>0.48019800000000001</c:v>
                </c:pt>
                <c:pt idx="361">
                  <c:v>0.47820699999999999</c:v>
                </c:pt>
                <c:pt idx="362">
                  <c:v>0.476107</c:v>
                </c:pt>
                <c:pt idx="363">
                  <c:v>0.47422999999999998</c:v>
                </c:pt>
                <c:pt idx="364">
                  <c:v>0.47215000000000001</c:v>
                </c:pt>
                <c:pt idx="365">
                  <c:v>0.47017799999999998</c:v>
                </c:pt>
                <c:pt idx="366">
                  <c:v>0.46814499999999998</c:v>
                </c:pt>
                <c:pt idx="367">
                  <c:v>0.46618999999999999</c:v>
                </c:pt>
                <c:pt idx="368">
                  <c:v>0.464202</c:v>
                </c:pt>
                <c:pt idx="369">
                  <c:v>0.46220800000000001</c:v>
                </c:pt>
                <c:pt idx="370">
                  <c:v>0.460146</c:v>
                </c:pt>
                <c:pt idx="371">
                  <c:v>0.45821299999999998</c:v>
                </c:pt>
                <c:pt idx="372">
                  <c:v>0.456208</c:v>
                </c:pt>
                <c:pt idx="373">
                  <c:v>0.45422600000000002</c:v>
                </c:pt>
                <c:pt idx="374">
                  <c:v>0.45215300000000003</c:v>
                </c:pt>
                <c:pt idx="375">
                  <c:v>0.45023000000000002</c:v>
                </c:pt>
                <c:pt idx="376">
                  <c:v>0.44823000000000002</c:v>
                </c:pt>
                <c:pt idx="377">
                  <c:v>0.44619799999999998</c:v>
                </c:pt>
                <c:pt idx="378">
                  <c:v>0.44416800000000001</c:v>
                </c:pt>
                <c:pt idx="379">
                  <c:v>0.44220399999999999</c:v>
                </c:pt>
                <c:pt idx="380">
                  <c:v>0.44020999999999999</c:v>
                </c:pt>
                <c:pt idx="381">
                  <c:v>0.43823400000000001</c:v>
                </c:pt>
                <c:pt idx="382">
                  <c:v>0.43615300000000001</c:v>
                </c:pt>
                <c:pt idx="383">
                  <c:v>0.43421100000000001</c:v>
                </c:pt>
                <c:pt idx="384">
                  <c:v>0.43223</c:v>
                </c:pt>
                <c:pt idx="385">
                  <c:v>0.43023699999999998</c:v>
                </c:pt>
                <c:pt idx="386">
                  <c:v>0.42814799999999997</c:v>
                </c:pt>
                <c:pt idx="387">
                  <c:v>0.42624600000000001</c:v>
                </c:pt>
                <c:pt idx="388">
                  <c:v>0.42414000000000002</c:v>
                </c:pt>
                <c:pt idx="389">
                  <c:v>0.42218899999999998</c:v>
                </c:pt>
                <c:pt idx="390">
                  <c:v>0.42017399999999999</c:v>
                </c:pt>
                <c:pt idx="391">
                  <c:v>0.41818699999999998</c:v>
                </c:pt>
                <c:pt idx="392">
                  <c:v>0.41619499999999998</c:v>
                </c:pt>
                <c:pt idx="393">
                  <c:v>0.41420800000000002</c:v>
                </c:pt>
                <c:pt idx="394">
                  <c:v>0.41214899999999999</c:v>
                </c:pt>
                <c:pt idx="395">
                  <c:v>0.41020699999999999</c:v>
                </c:pt>
                <c:pt idx="396">
                  <c:v>0.40823199999999998</c:v>
                </c:pt>
                <c:pt idx="397">
                  <c:v>0.40626200000000001</c:v>
                </c:pt>
                <c:pt idx="398">
                  <c:v>0.40422200000000003</c:v>
                </c:pt>
                <c:pt idx="399">
                  <c:v>0.40224599999999999</c:v>
                </c:pt>
                <c:pt idx="400">
                  <c:v>0.400225</c:v>
                </c:pt>
                <c:pt idx="401">
                  <c:v>0.39827000000000001</c:v>
                </c:pt>
                <c:pt idx="402">
                  <c:v>0.39621099999999998</c:v>
                </c:pt>
                <c:pt idx="403">
                  <c:v>0.394231</c:v>
                </c:pt>
                <c:pt idx="404">
                  <c:v>0.39224399999999998</c:v>
                </c:pt>
                <c:pt idx="405">
                  <c:v>0.39024900000000001</c:v>
                </c:pt>
                <c:pt idx="406">
                  <c:v>0.388237</c:v>
                </c:pt>
                <c:pt idx="407">
                  <c:v>0.38623800000000003</c:v>
                </c:pt>
                <c:pt idx="408">
                  <c:v>0.38425500000000001</c:v>
                </c:pt>
                <c:pt idx="409">
                  <c:v>0.382243</c:v>
                </c:pt>
                <c:pt idx="410">
                  <c:v>0.380222</c:v>
                </c:pt>
                <c:pt idx="411">
                  <c:v>0.37825399999999998</c:v>
                </c:pt>
                <c:pt idx="412">
                  <c:v>0.37624299999999999</c:v>
                </c:pt>
                <c:pt idx="413">
                  <c:v>0.374255</c:v>
                </c:pt>
                <c:pt idx="414">
                  <c:v>0.37223099999999998</c:v>
                </c:pt>
                <c:pt idx="415">
                  <c:v>0.37022500000000003</c:v>
                </c:pt>
                <c:pt idx="416">
                  <c:v>0.36823899999999998</c:v>
                </c:pt>
                <c:pt idx="417">
                  <c:v>0.36625099999999999</c:v>
                </c:pt>
                <c:pt idx="418">
                  <c:v>0.36422199999999999</c:v>
                </c:pt>
                <c:pt idx="419">
                  <c:v>0.362257</c:v>
                </c:pt>
                <c:pt idx="420">
                  <c:v>0.36027700000000001</c:v>
                </c:pt>
                <c:pt idx="421">
                  <c:v>0.35827399999999998</c:v>
                </c:pt>
                <c:pt idx="422">
                  <c:v>0.35623500000000002</c:v>
                </c:pt>
                <c:pt idx="423">
                  <c:v>0.35427799999999998</c:v>
                </c:pt>
                <c:pt idx="424">
                  <c:v>0.352273</c:v>
                </c:pt>
                <c:pt idx="425">
                  <c:v>0.35027000000000003</c:v>
                </c:pt>
                <c:pt idx="426">
                  <c:v>0.34825800000000001</c:v>
                </c:pt>
                <c:pt idx="427">
                  <c:v>0.34629399999999999</c:v>
                </c:pt>
                <c:pt idx="428">
                  <c:v>0.34425</c:v>
                </c:pt>
                <c:pt idx="429">
                  <c:v>0.34227600000000002</c:v>
                </c:pt>
                <c:pt idx="430">
                  <c:v>0.34024700000000002</c:v>
                </c:pt>
                <c:pt idx="431">
                  <c:v>0.33826299999999998</c:v>
                </c:pt>
                <c:pt idx="432">
                  <c:v>0.336283</c:v>
                </c:pt>
                <c:pt idx="433">
                  <c:v>0.33428799999999997</c:v>
                </c:pt>
                <c:pt idx="434">
                  <c:v>0.33223799999999998</c:v>
                </c:pt>
                <c:pt idx="435">
                  <c:v>0.33027299999999998</c:v>
                </c:pt>
                <c:pt idx="436">
                  <c:v>0.328287</c:v>
                </c:pt>
                <c:pt idx="437">
                  <c:v>0.32628800000000002</c:v>
                </c:pt>
                <c:pt idx="438">
                  <c:v>0.32426899999999997</c:v>
                </c:pt>
                <c:pt idx="439">
                  <c:v>0.32228800000000002</c:v>
                </c:pt>
                <c:pt idx="440">
                  <c:v>0.32030500000000001</c:v>
                </c:pt>
                <c:pt idx="441">
                  <c:v>0.31825799999999999</c:v>
                </c:pt>
                <c:pt idx="442">
                  <c:v>0.31626100000000001</c:v>
                </c:pt>
                <c:pt idx="443">
                  <c:v>0.31425999999999998</c:v>
                </c:pt>
                <c:pt idx="444">
                  <c:v>0.31227700000000003</c:v>
                </c:pt>
                <c:pt idx="445">
                  <c:v>0.31028499999999998</c:v>
                </c:pt>
                <c:pt idx="446">
                  <c:v>0.308249</c:v>
                </c:pt>
                <c:pt idx="447">
                  <c:v>0.30625400000000003</c:v>
                </c:pt>
                <c:pt idx="448">
                  <c:v>0.30427900000000002</c:v>
                </c:pt>
                <c:pt idx="449">
                  <c:v>0.30229</c:v>
                </c:pt>
                <c:pt idx="450">
                  <c:v>0.30027100000000001</c:v>
                </c:pt>
                <c:pt idx="451">
                  <c:v>0.29824499999999998</c:v>
                </c:pt>
                <c:pt idx="452">
                  <c:v>0.29628700000000002</c:v>
                </c:pt>
                <c:pt idx="453">
                  <c:v>0.29427700000000001</c:v>
                </c:pt>
                <c:pt idx="454">
                  <c:v>0.29227500000000001</c:v>
                </c:pt>
                <c:pt idx="455">
                  <c:v>0.29027999999999998</c:v>
                </c:pt>
                <c:pt idx="456">
                  <c:v>0.28828900000000002</c:v>
                </c:pt>
                <c:pt idx="457">
                  <c:v>0.286302</c:v>
                </c:pt>
                <c:pt idx="458">
                  <c:v>0.28428599999999998</c:v>
                </c:pt>
                <c:pt idx="459">
                  <c:v>0.28228500000000001</c:v>
                </c:pt>
                <c:pt idx="460">
                  <c:v>0.28028999999999998</c:v>
                </c:pt>
                <c:pt idx="461">
                  <c:v>0.27831400000000001</c:v>
                </c:pt>
                <c:pt idx="462">
                  <c:v>0.27628900000000001</c:v>
                </c:pt>
                <c:pt idx="463">
                  <c:v>0.27428999999999998</c:v>
                </c:pt>
                <c:pt idx="464">
                  <c:v>0.272283</c:v>
                </c:pt>
                <c:pt idx="465">
                  <c:v>0.27028799999999997</c:v>
                </c:pt>
                <c:pt idx="466">
                  <c:v>0.26828299999999999</c:v>
                </c:pt>
                <c:pt idx="467">
                  <c:v>0.26628299999999999</c:v>
                </c:pt>
                <c:pt idx="468">
                  <c:v>0.26430100000000001</c:v>
                </c:pt>
                <c:pt idx="469">
                  <c:v>0.26231199999999999</c:v>
                </c:pt>
                <c:pt idx="470">
                  <c:v>0.26028499999999999</c:v>
                </c:pt>
                <c:pt idx="471">
                  <c:v>0.25828600000000002</c:v>
                </c:pt>
                <c:pt idx="472">
                  <c:v>0.25630199999999997</c:v>
                </c:pt>
                <c:pt idx="473">
                  <c:v>0.25430599999999998</c:v>
                </c:pt>
                <c:pt idx="474">
                  <c:v>0.25232100000000002</c:v>
                </c:pt>
                <c:pt idx="475">
                  <c:v>0.25030999999999998</c:v>
                </c:pt>
                <c:pt idx="476">
                  <c:v>0.24834300000000001</c:v>
                </c:pt>
                <c:pt idx="477">
                  <c:v>0.246305</c:v>
                </c:pt>
                <c:pt idx="478">
                  <c:v>0.24434800000000001</c:v>
                </c:pt>
                <c:pt idx="479">
                  <c:v>0.24231</c:v>
                </c:pt>
                <c:pt idx="480">
                  <c:v>0.240313</c:v>
                </c:pt>
                <c:pt idx="481">
                  <c:v>0.23832</c:v>
                </c:pt>
                <c:pt idx="482">
                  <c:v>0.23633699999999999</c:v>
                </c:pt>
                <c:pt idx="483">
                  <c:v>0.23432500000000001</c:v>
                </c:pt>
                <c:pt idx="484">
                  <c:v>0.232348</c:v>
                </c:pt>
                <c:pt idx="485">
                  <c:v>0.23034199999999999</c:v>
                </c:pt>
                <c:pt idx="486">
                  <c:v>0.22830400000000001</c:v>
                </c:pt>
                <c:pt idx="487">
                  <c:v>0.22633400000000001</c:v>
                </c:pt>
                <c:pt idx="488">
                  <c:v>0.224353</c:v>
                </c:pt>
                <c:pt idx="489">
                  <c:v>0.22231300000000001</c:v>
                </c:pt>
                <c:pt idx="490">
                  <c:v>0.22034799999999999</c:v>
                </c:pt>
                <c:pt idx="491">
                  <c:v>0.21831800000000001</c:v>
                </c:pt>
                <c:pt idx="492">
                  <c:v>0.21631400000000001</c:v>
                </c:pt>
                <c:pt idx="493">
                  <c:v>0.21432100000000001</c:v>
                </c:pt>
                <c:pt idx="494">
                  <c:v>0.21230599999999999</c:v>
                </c:pt>
                <c:pt idx="495">
                  <c:v>0.21030699999999999</c:v>
                </c:pt>
                <c:pt idx="496">
                  <c:v>0.208346</c:v>
                </c:pt>
                <c:pt idx="497">
                  <c:v>0.20633799999999999</c:v>
                </c:pt>
                <c:pt idx="498">
                  <c:v>0.20428499999999999</c:v>
                </c:pt>
                <c:pt idx="499">
                  <c:v>0.202292</c:v>
                </c:pt>
                <c:pt idx="500">
                  <c:v>0.20032700000000001</c:v>
                </c:pt>
                <c:pt idx="501">
                  <c:v>0.19832</c:v>
                </c:pt>
                <c:pt idx="502">
                  <c:v>0.196297</c:v>
                </c:pt>
                <c:pt idx="503">
                  <c:v>0.194297</c:v>
                </c:pt>
                <c:pt idx="504">
                  <c:v>0.192358</c:v>
                </c:pt>
                <c:pt idx="505">
                  <c:v>0.19028999999999999</c:v>
                </c:pt>
                <c:pt idx="506">
                  <c:v>0.18829799999999999</c:v>
                </c:pt>
                <c:pt idx="507">
                  <c:v>0.18629000000000001</c:v>
                </c:pt>
                <c:pt idx="508">
                  <c:v>0.184305</c:v>
                </c:pt>
                <c:pt idx="509">
                  <c:v>0.18232400000000001</c:v>
                </c:pt>
                <c:pt idx="510">
                  <c:v>0.18032000000000001</c:v>
                </c:pt>
                <c:pt idx="511">
                  <c:v>0.178286</c:v>
                </c:pt>
                <c:pt idx="512">
                  <c:v>0.17630999999999999</c:v>
                </c:pt>
                <c:pt idx="513">
                  <c:v>0.17430399999999999</c:v>
                </c:pt>
                <c:pt idx="514">
                  <c:v>0.172296</c:v>
                </c:pt>
                <c:pt idx="515">
                  <c:v>0.17027800000000001</c:v>
                </c:pt>
                <c:pt idx="516">
                  <c:v>0.16833000000000001</c:v>
                </c:pt>
                <c:pt idx="517">
                  <c:v>0.166295</c:v>
                </c:pt>
                <c:pt idx="518">
                  <c:v>0.16428999999999999</c:v>
                </c:pt>
                <c:pt idx="519">
                  <c:v>0.16228200000000001</c:v>
                </c:pt>
                <c:pt idx="520">
                  <c:v>0.16031100000000001</c:v>
                </c:pt>
                <c:pt idx="521">
                  <c:v>0.15829599999999999</c:v>
                </c:pt>
                <c:pt idx="522">
                  <c:v>0.15631</c:v>
                </c:pt>
                <c:pt idx="523">
                  <c:v>0.154305</c:v>
                </c:pt>
                <c:pt idx="524">
                  <c:v>0.15232000000000001</c:v>
                </c:pt>
                <c:pt idx="525">
                  <c:v>0.15033199999999999</c:v>
                </c:pt>
                <c:pt idx="526">
                  <c:v>0.14832799999999999</c:v>
                </c:pt>
                <c:pt idx="527">
                  <c:v>0.14632000000000001</c:v>
                </c:pt>
                <c:pt idx="528">
                  <c:v>0.144346</c:v>
                </c:pt>
                <c:pt idx="529">
                  <c:v>0.142316</c:v>
                </c:pt>
                <c:pt idx="530">
                  <c:v>0.140318</c:v>
                </c:pt>
                <c:pt idx="531">
                  <c:v>0.13831499999999999</c:v>
                </c:pt>
                <c:pt idx="532">
                  <c:v>0.136324</c:v>
                </c:pt>
                <c:pt idx="533">
                  <c:v>0.134324</c:v>
                </c:pt>
                <c:pt idx="534">
                  <c:v>0.132324</c:v>
                </c:pt>
                <c:pt idx="535">
                  <c:v>0.130326</c:v>
                </c:pt>
                <c:pt idx="536">
                  <c:v>0.128334</c:v>
                </c:pt>
                <c:pt idx="537">
                  <c:v>0.126336</c:v>
                </c:pt>
                <c:pt idx="538">
                  <c:v>0.124303</c:v>
                </c:pt>
                <c:pt idx="539">
                  <c:v>0.122331</c:v>
                </c:pt>
                <c:pt idx="540">
                  <c:v>0.12034300000000001</c:v>
                </c:pt>
                <c:pt idx="541">
                  <c:v>0.118309</c:v>
                </c:pt>
                <c:pt idx="542">
                  <c:v>0.116352</c:v>
                </c:pt>
                <c:pt idx="543">
                  <c:v>0.114328</c:v>
                </c:pt>
                <c:pt idx="544">
                  <c:v>0.112312</c:v>
                </c:pt>
                <c:pt idx="545">
                  <c:v>0.11032500000000001</c:v>
                </c:pt>
                <c:pt idx="546">
                  <c:v>0.108309</c:v>
                </c:pt>
                <c:pt idx="547">
                  <c:v>0.10631599999999999</c:v>
                </c:pt>
                <c:pt idx="548">
                  <c:v>0.104342</c:v>
                </c:pt>
                <c:pt idx="549">
                  <c:v>0.102338</c:v>
                </c:pt>
                <c:pt idx="550">
                  <c:v>0.100331</c:v>
                </c:pt>
                <c:pt idx="551">
                  <c:v>9.8331299999999996E-2</c:v>
                </c:pt>
                <c:pt idx="552">
                  <c:v>9.6358399999999997E-2</c:v>
                </c:pt>
                <c:pt idx="553">
                  <c:v>9.4308799999999998E-2</c:v>
                </c:pt>
                <c:pt idx="554">
                  <c:v>9.2383000000000007E-2</c:v>
                </c:pt>
                <c:pt idx="555">
                  <c:v>9.0329999999999994E-2</c:v>
                </c:pt>
                <c:pt idx="556">
                  <c:v>8.8320399999999993E-2</c:v>
                </c:pt>
                <c:pt idx="557">
                  <c:v>8.6330000000000004E-2</c:v>
                </c:pt>
                <c:pt idx="558">
                  <c:v>8.4316699999999994E-2</c:v>
                </c:pt>
                <c:pt idx="559">
                  <c:v>8.2325499999999996E-2</c:v>
                </c:pt>
                <c:pt idx="560">
                  <c:v>8.0365900000000004E-2</c:v>
                </c:pt>
                <c:pt idx="561">
                  <c:v>7.8374600000000003E-2</c:v>
                </c:pt>
                <c:pt idx="562">
                  <c:v>7.6315900000000006E-2</c:v>
                </c:pt>
                <c:pt idx="563">
                  <c:v>7.4332499999999996E-2</c:v>
                </c:pt>
                <c:pt idx="564">
                  <c:v>7.2355900000000001E-2</c:v>
                </c:pt>
                <c:pt idx="565">
                  <c:v>7.0360500000000006E-2</c:v>
                </c:pt>
                <c:pt idx="566">
                  <c:v>6.8382100000000001E-2</c:v>
                </c:pt>
                <c:pt idx="567">
                  <c:v>6.63184E-2</c:v>
                </c:pt>
                <c:pt idx="568">
                  <c:v>6.4390000000000003E-2</c:v>
                </c:pt>
                <c:pt idx="569">
                  <c:v>6.23359E-2</c:v>
                </c:pt>
                <c:pt idx="570">
                  <c:v>6.0339200000000003E-2</c:v>
                </c:pt>
                <c:pt idx="571">
                  <c:v>5.8337100000000003E-2</c:v>
                </c:pt>
                <c:pt idx="572">
                  <c:v>5.6351699999999998E-2</c:v>
                </c:pt>
                <c:pt idx="573">
                  <c:v>5.4368E-2</c:v>
                </c:pt>
                <c:pt idx="574">
                  <c:v>5.2347999999999999E-2</c:v>
                </c:pt>
                <c:pt idx="575">
                  <c:v>5.0340500000000003E-2</c:v>
                </c:pt>
                <c:pt idx="576">
                  <c:v>4.8381300000000002E-2</c:v>
                </c:pt>
                <c:pt idx="577">
                  <c:v>4.6355500000000001E-2</c:v>
                </c:pt>
                <c:pt idx="578">
                  <c:v>4.4388799999999999E-2</c:v>
                </c:pt>
                <c:pt idx="579">
                  <c:v>4.2368799999999998E-2</c:v>
                </c:pt>
                <c:pt idx="580">
                  <c:v>4.0426700000000003E-2</c:v>
                </c:pt>
                <c:pt idx="581">
                  <c:v>3.83538E-2</c:v>
                </c:pt>
                <c:pt idx="582">
                  <c:v>3.6358000000000001E-2</c:v>
                </c:pt>
                <c:pt idx="583">
                  <c:v>3.4335900000000003E-2</c:v>
                </c:pt>
                <c:pt idx="584">
                  <c:v>3.2383799999999997E-2</c:v>
                </c:pt>
                <c:pt idx="585">
                  <c:v>3.0365E-2</c:v>
                </c:pt>
                <c:pt idx="586">
                  <c:v>2.8390499999999999E-2</c:v>
                </c:pt>
                <c:pt idx="587">
                  <c:v>2.6351699999999999E-2</c:v>
                </c:pt>
                <c:pt idx="588">
                  <c:v>2.4389999999999998E-2</c:v>
                </c:pt>
                <c:pt idx="589">
                  <c:v>2.2383799999999999E-2</c:v>
                </c:pt>
                <c:pt idx="590">
                  <c:v>2.0363800000000001E-2</c:v>
                </c:pt>
                <c:pt idx="591">
                  <c:v>1.83188E-2</c:v>
                </c:pt>
                <c:pt idx="592">
                  <c:v>1.6397100000000001E-2</c:v>
                </c:pt>
                <c:pt idx="593">
                  <c:v>1.4320899999999999E-2</c:v>
                </c:pt>
                <c:pt idx="594">
                  <c:v>1.2338E-2</c:v>
                </c:pt>
                <c:pt idx="595">
                  <c:v>1.0325900000000001E-2</c:v>
                </c:pt>
                <c:pt idx="596">
                  <c:v>8.34879E-3</c:v>
                </c:pt>
                <c:pt idx="597">
                  <c:v>6.3596199999999999E-3</c:v>
                </c:pt>
                <c:pt idx="598">
                  <c:v>4.3437900000000002E-3</c:v>
                </c:pt>
                <c:pt idx="599">
                  <c:v>2.3254500000000002E-3</c:v>
                </c:pt>
                <c:pt idx="600">
                  <c:v>3.70038E-4</c:v>
                </c:pt>
              </c:numCache>
            </c:numRef>
          </c:xVal>
          <c:yVal>
            <c:numRef>
              <c:f>'[180613 CAT AA in NaOH GCE Mod NiO2 (1).xlsx]SER'!$B$2:$B$602</c:f>
              <c:numCache>
                <c:formatCode>0.00E+00</c:formatCode>
                <c:ptCount val="601"/>
                <c:pt idx="0">
                  <c:v>-2.3431299999999999E-7</c:v>
                </c:pt>
                <c:pt idx="1">
                  <c:v>-1.9924999999999999E-7</c:v>
                </c:pt>
                <c:pt idx="2">
                  <c:v>-1.7174600000000001E-7</c:v>
                </c:pt>
                <c:pt idx="3">
                  <c:v>-1.4681800000000001E-7</c:v>
                </c:pt>
                <c:pt idx="4">
                  <c:v>-1.3185699999999999E-7</c:v>
                </c:pt>
                <c:pt idx="5">
                  <c:v>-1.13521E-7</c:v>
                </c:pt>
                <c:pt idx="6">
                  <c:v>-1.05312E-7</c:v>
                </c:pt>
                <c:pt idx="7">
                  <c:v>-9.1185000000000006E-8</c:v>
                </c:pt>
                <c:pt idx="8">
                  <c:v>-7.6699700000000002E-8</c:v>
                </c:pt>
                <c:pt idx="9">
                  <c:v>-6.8865300000000005E-8</c:v>
                </c:pt>
                <c:pt idx="10">
                  <c:v>-5.8222200000000001E-8</c:v>
                </c:pt>
                <c:pt idx="11">
                  <c:v>-5.0146100000000003E-8</c:v>
                </c:pt>
                <c:pt idx="12">
                  <c:v>-4.7629100000000001E-8</c:v>
                </c:pt>
                <c:pt idx="13">
                  <c:v>-3.7461099999999999E-8</c:v>
                </c:pt>
                <c:pt idx="14">
                  <c:v>-3.2385399999999997E-8</c:v>
                </c:pt>
                <c:pt idx="15">
                  <c:v>-2.5251100000000001E-8</c:v>
                </c:pt>
                <c:pt idx="16">
                  <c:v>-1.8150099999999999E-8</c:v>
                </c:pt>
                <c:pt idx="17">
                  <c:v>-1.6033100000000001E-8</c:v>
                </c:pt>
                <c:pt idx="18">
                  <c:v>-8.7654800000000002E-9</c:v>
                </c:pt>
                <c:pt idx="19">
                  <c:v>-1.39303E-10</c:v>
                </c:pt>
                <c:pt idx="20">
                  <c:v>4.0112599999999996E-9</c:v>
                </c:pt>
                <c:pt idx="21">
                  <c:v>7.4783999999999993E-9</c:v>
                </c:pt>
                <c:pt idx="22">
                  <c:v>1.02454E-8</c:v>
                </c:pt>
                <c:pt idx="23">
                  <c:v>1.47627E-8</c:v>
                </c:pt>
                <c:pt idx="24">
                  <c:v>2.3622300000000001E-8</c:v>
                </c:pt>
                <c:pt idx="25">
                  <c:v>2.34556E-8</c:v>
                </c:pt>
                <c:pt idx="26">
                  <c:v>2.7206100000000001E-8</c:v>
                </c:pt>
                <c:pt idx="27">
                  <c:v>3.22484E-8</c:v>
                </c:pt>
                <c:pt idx="28">
                  <c:v>3.50822E-8</c:v>
                </c:pt>
                <c:pt idx="29">
                  <c:v>3.9282699999999999E-8</c:v>
                </c:pt>
                <c:pt idx="30">
                  <c:v>4.42584E-8</c:v>
                </c:pt>
                <c:pt idx="31">
                  <c:v>4.65754E-8</c:v>
                </c:pt>
                <c:pt idx="32">
                  <c:v>4.9834199999999999E-8</c:v>
                </c:pt>
                <c:pt idx="33">
                  <c:v>5.2267799999999998E-8</c:v>
                </c:pt>
                <c:pt idx="34">
                  <c:v>5.3367999999999999E-8</c:v>
                </c:pt>
                <c:pt idx="35">
                  <c:v>5.9460499999999998E-8</c:v>
                </c:pt>
                <c:pt idx="36">
                  <c:v>5.8335300000000002E-8</c:v>
                </c:pt>
                <c:pt idx="37">
                  <c:v>6.18441E-8</c:v>
                </c:pt>
                <c:pt idx="38">
                  <c:v>6.5669700000000002E-8</c:v>
                </c:pt>
                <c:pt idx="39">
                  <c:v>6.7844999999999996E-8</c:v>
                </c:pt>
                <c:pt idx="40">
                  <c:v>7.3028999999999998E-8</c:v>
                </c:pt>
                <c:pt idx="41">
                  <c:v>7.1095399999999997E-8</c:v>
                </c:pt>
                <c:pt idx="42">
                  <c:v>7.6379499999999999E-8</c:v>
                </c:pt>
                <c:pt idx="43">
                  <c:v>7.7696299999999999E-8</c:v>
                </c:pt>
                <c:pt idx="44">
                  <c:v>7.6621200000000006E-8</c:v>
                </c:pt>
                <c:pt idx="45">
                  <c:v>8.18802E-8</c:v>
                </c:pt>
                <c:pt idx="46">
                  <c:v>8.3088699999999994E-8</c:v>
                </c:pt>
                <c:pt idx="47">
                  <c:v>8.3863800000000005E-8</c:v>
                </c:pt>
                <c:pt idx="48">
                  <c:v>8.9197899999999997E-8</c:v>
                </c:pt>
                <c:pt idx="49">
                  <c:v>8.90812E-8</c:v>
                </c:pt>
                <c:pt idx="50">
                  <c:v>8.9764600000000002E-8</c:v>
                </c:pt>
                <c:pt idx="51">
                  <c:v>9.3906799999999998E-8</c:v>
                </c:pt>
                <c:pt idx="52">
                  <c:v>9.5265399999999995E-8</c:v>
                </c:pt>
                <c:pt idx="53">
                  <c:v>9.6440499999999996E-8</c:v>
                </c:pt>
                <c:pt idx="54">
                  <c:v>9.6690599999999994E-8</c:v>
                </c:pt>
                <c:pt idx="55">
                  <c:v>9.8882499999999999E-8</c:v>
                </c:pt>
                <c:pt idx="56">
                  <c:v>1.02241E-7</c:v>
                </c:pt>
                <c:pt idx="57">
                  <c:v>1.02891E-7</c:v>
                </c:pt>
                <c:pt idx="58">
                  <c:v>1.06867E-7</c:v>
                </c:pt>
                <c:pt idx="59">
                  <c:v>1.0801699999999999E-7</c:v>
                </c:pt>
                <c:pt idx="60">
                  <c:v>1.0784199999999999E-7</c:v>
                </c:pt>
                <c:pt idx="61">
                  <c:v>1.1125099999999999E-7</c:v>
                </c:pt>
                <c:pt idx="62">
                  <c:v>1.10359E-7</c:v>
                </c:pt>
                <c:pt idx="63">
                  <c:v>1.12893E-7</c:v>
                </c:pt>
                <c:pt idx="64">
                  <c:v>1.14368E-7</c:v>
                </c:pt>
                <c:pt idx="65">
                  <c:v>1.16435E-7</c:v>
                </c:pt>
                <c:pt idx="66">
                  <c:v>1.1896E-7</c:v>
                </c:pt>
                <c:pt idx="67">
                  <c:v>1.1736E-7</c:v>
                </c:pt>
                <c:pt idx="68">
                  <c:v>1.2230200000000001E-7</c:v>
                </c:pt>
                <c:pt idx="69">
                  <c:v>1.2420299999999999E-7</c:v>
                </c:pt>
                <c:pt idx="70">
                  <c:v>1.2378599999999999E-7</c:v>
                </c:pt>
                <c:pt idx="71">
                  <c:v>1.2599500000000001E-7</c:v>
                </c:pt>
                <c:pt idx="72">
                  <c:v>1.2742799999999999E-7</c:v>
                </c:pt>
                <c:pt idx="73">
                  <c:v>1.2964499999999999E-7</c:v>
                </c:pt>
                <c:pt idx="74">
                  <c:v>1.2917000000000001E-7</c:v>
                </c:pt>
                <c:pt idx="75">
                  <c:v>1.29187E-7</c:v>
                </c:pt>
                <c:pt idx="76">
                  <c:v>1.3252E-7</c:v>
                </c:pt>
                <c:pt idx="77">
                  <c:v>1.3509600000000001E-7</c:v>
                </c:pt>
                <c:pt idx="78">
                  <c:v>1.3533699999999999E-7</c:v>
                </c:pt>
                <c:pt idx="79">
                  <c:v>1.38313E-7</c:v>
                </c:pt>
                <c:pt idx="80">
                  <c:v>1.3530400000000001E-7</c:v>
                </c:pt>
                <c:pt idx="81">
                  <c:v>1.3932999999999999E-7</c:v>
                </c:pt>
                <c:pt idx="82">
                  <c:v>1.38496E-7</c:v>
                </c:pt>
                <c:pt idx="83">
                  <c:v>1.3920500000000001E-7</c:v>
                </c:pt>
                <c:pt idx="84">
                  <c:v>1.4268E-7</c:v>
                </c:pt>
                <c:pt idx="85">
                  <c:v>1.40997E-7</c:v>
                </c:pt>
                <c:pt idx="86">
                  <c:v>1.44939E-7</c:v>
                </c:pt>
                <c:pt idx="87">
                  <c:v>1.46897E-7</c:v>
                </c:pt>
                <c:pt idx="88">
                  <c:v>1.4570599999999999E-7</c:v>
                </c:pt>
                <c:pt idx="89">
                  <c:v>1.4831399999999999E-7</c:v>
                </c:pt>
                <c:pt idx="90">
                  <c:v>1.4708099999999999E-7</c:v>
                </c:pt>
                <c:pt idx="91">
                  <c:v>1.4924799999999999E-7</c:v>
                </c:pt>
                <c:pt idx="92">
                  <c:v>1.51406E-7</c:v>
                </c:pt>
                <c:pt idx="93">
                  <c:v>1.5186499999999999E-7</c:v>
                </c:pt>
                <c:pt idx="94">
                  <c:v>1.5195599999999999E-7</c:v>
                </c:pt>
                <c:pt idx="95">
                  <c:v>1.5183999999999999E-7</c:v>
                </c:pt>
                <c:pt idx="96">
                  <c:v>1.56124E-7</c:v>
                </c:pt>
                <c:pt idx="97">
                  <c:v>1.5578999999999999E-7</c:v>
                </c:pt>
                <c:pt idx="98">
                  <c:v>1.57916E-7</c:v>
                </c:pt>
                <c:pt idx="99">
                  <c:v>1.6184900000000001E-7</c:v>
                </c:pt>
                <c:pt idx="100">
                  <c:v>1.6034099999999999E-7</c:v>
                </c:pt>
                <c:pt idx="101">
                  <c:v>1.5921599999999999E-7</c:v>
                </c:pt>
                <c:pt idx="102">
                  <c:v>1.63825E-7</c:v>
                </c:pt>
                <c:pt idx="103">
                  <c:v>1.6552499999999999E-7</c:v>
                </c:pt>
                <c:pt idx="104">
                  <c:v>1.65083E-7</c:v>
                </c:pt>
                <c:pt idx="105">
                  <c:v>1.6640799999999999E-7</c:v>
                </c:pt>
                <c:pt idx="106">
                  <c:v>1.6717500000000001E-7</c:v>
                </c:pt>
                <c:pt idx="107">
                  <c:v>1.66392E-7</c:v>
                </c:pt>
                <c:pt idx="108">
                  <c:v>1.7072599999999999E-7</c:v>
                </c:pt>
                <c:pt idx="109">
                  <c:v>1.70967E-7</c:v>
                </c:pt>
                <c:pt idx="110">
                  <c:v>1.7298400000000001E-7</c:v>
                </c:pt>
                <c:pt idx="111">
                  <c:v>1.74701E-7</c:v>
                </c:pt>
                <c:pt idx="112">
                  <c:v>1.7438400000000001E-7</c:v>
                </c:pt>
                <c:pt idx="113">
                  <c:v>1.7574299999999999E-7</c:v>
                </c:pt>
                <c:pt idx="114">
                  <c:v>1.7746E-7</c:v>
                </c:pt>
                <c:pt idx="115">
                  <c:v>1.7816E-7</c:v>
                </c:pt>
                <c:pt idx="116">
                  <c:v>1.7821000000000001E-7</c:v>
                </c:pt>
                <c:pt idx="117">
                  <c:v>1.8022699999999999E-7</c:v>
                </c:pt>
                <c:pt idx="118">
                  <c:v>1.8471099999999999E-7</c:v>
                </c:pt>
                <c:pt idx="119">
                  <c:v>1.8362700000000001E-7</c:v>
                </c:pt>
                <c:pt idx="120">
                  <c:v>1.8283600000000001E-7</c:v>
                </c:pt>
                <c:pt idx="121">
                  <c:v>1.85019E-7</c:v>
                </c:pt>
                <c:pt idx="122">
                  <c:v>1.88036E-7</c:v>
                </c:pt>
                <c:pt idx="123">
                  <c:v>1.87795E-7</c:v>
                </c:pt>
                <c:pt idx="124">
                  <c:v>1.88545E-7</c:v>
                </c:pt>
                <c:pt idx="125">
                  <c:v>1.90412E-7</c:v>
                </c:pt>
                <c:pt idx="126">
                  <c:v>1.9173699999999999E-7</c:v>
                </c:pt>
                <c:pt idx="127">
                  <c:v>1.92629E-7</c:v>
                </c:pt>
                <c:pt idx="128">
                  <c:v>1.95996E-7</c:v>
                </c:pt>
                <c:pt idx="129">
                  <c:v>1.9277E-7</c:v>
                </c:pt>
                <c:pt idx="130">
                  <c:v>1.9403700000000001E-7</c:v>
                </c:pt>
                <c:pt idx="131">
                  <c:v>1.9889600000000001E-7</c:v>
                </c:pt>
                <c:pt idx="132">
                  <c:v>1.98563E-7</c:v>
                </c:pt>
                <c:pt idx="133">
                  <c:v>2.00238E-7</c:v>
                </c:pt>
                <c:pt idx="134">
                  <c:v>1.98096E-7</c:v>
                </c:pt>
                <c:pt idx="135">
                  <c:v>2.0398E-7</c:v>
                </c:pt>
                <c:pt idx="136">
                  <c:v>2.0160500000000001E-7</c:v>
                </c:pt>
                <c:pt idx="137">
                  <c:v>2.0408000000000001E-7</c:v>
                </c:pt>
                <c:pt idx="138">
                  <c:v>2.0398899999999999E-7</c:v>
                </c:pt>
                <c:pt idx="139">
                  <c:v>2.03697E-7</c:v>
                </c:pt>
                <c:pt idx="140">
                  <c:v>2.0572199999999999E-7</c:v>
                </c:pt>
                <c:pt idx="141">
                  <c:v>2.1008099999999999E-7</c:v>
                </c:pt>
                <c:pt idx="142">
                  <c:v>2.0821399999999999E-7</c:v>
                </c:pt>
                <c:pt idx="143">
                  <c:v>2.1101400000000001E-7</c:v>
                </c:pt>
                <c:pt idx="144">
                  <c:v>2.1304000000000001E-7</c:v>
                </c:pt>
                <c:pt idx="145">
                  <c:v>2.11448E-7</c:v>
                </c:pt>
                <c:pt idx="146">
                  <c:v>2.16865E-7</c:v>
                </c:pt>
                <c:pt idx="147">
                  <c:v>2.1304799999999999E-7</c:v>
                </c:pt>
                <c:pt idx="148">
                  <c:v>2.1677400000000001E-7</c:v>
                </c:pt>
                <c:pt idx="149">
                  <c:v>2.1757400000000001E-7</c:v>
                </c:pt>
                <c:pt idx="150">
                  <c:v>2.1841499999999999E-7</c:v>
                </c:pt>
                <c:pt idx="151">
                  <c:v>2.19524E-7</c:v>
                </c:pt>
                <c:pt idx="152">
                  <c:v>2.2099900000000001E-7</c:v>
                </c:pt>
                <c:pt idx="153">
                  <c:v>2.2037400000000001E-7</c:v>
                </c:pt>
                <c:pt idx="154">
                  <c:v>2.23891E-7</c:v>
                </c:pt>
                <c:pt idx="155">
                  <c:v>2.1974100000000001E-7</c:v>
                </c:pt>
                <c:pt idx="156">
                  <c:v>2.2565799999999999E-7</c:v>
                </c:pt>
                <c:pt idx="157">
                  <c:v>2.2209900000000001E-7</c:v>
                </c:pt>
                <c:pt idx="158">
                  <c:v>2.2644999999999999E-7</c:v>
                </c:pt>
                <c:pt idx="159">
                  <c:v>2.2630799999999999E-7</c:v>
                </c:pt>
                <c:pt idx="160">
                  <c:v>2.2802500000000001E-7</c:v>
                </c:pt>
                <c:pt idx="161">
                  <c:v>2.3170099999999999E-7</c:v>
                </c:pt>
                <c:pt idx="162">
                  <c:v>2.2980000000000001E-7</c:v>
                </c:pt>
                <c:pt idx="163">
                  <c:v>2.30334E-7</c:v>
                </c:pt>
                <c:pt idx="164">
                  <c:v>2.31942E-7</c:v>
                </c:pt>
                <c:pt idx="165">
                  <c:v>2.33551E-7</c:v>
                </c:pt>
                <c:pt idx="166">
                  <c:v>2.3540899999999999E-7</c:v>
                </c:pt>
                <c:pt idx="167">
                  <c:v>2.3781799999999999E-7</c:v>
                </c:pt>
                <c:pt idx="168">
                  <c:v>2.3487599999999999E-7</c:v>
                </c:pt>
                <c:pt idx="169">
                  <c:v>2.3435899999999999E-7</c:v>
                </c:pt>
                <c:pt idx="170">
                  <c:v>2.4036800000000003E-7</c:v>
                </c:pt>
                <c:pt idx="171">
                  <c:v>2.3995999999999999E-7</c:v>
                </c:pt>
                <c:pt idx="172">
                  <c:v>2.4157699999999999E-7</c:v>
                </c:pt>
                <c:pt idx="173">
                  <c:v>2.4289399999999998E-7</c:v>
                </c:pt>
                <c:pt idx="174">
                  <c:v>2.4465200000000001E-7</c:v>
                </c:pt>
                <c:pt idx="175">
                  <c:v>2.40085E-7</c:v>
                </c:pt>
                <c:pt idx="176">
                  <c:v>2.4461099999999999E-7</c:v>
                </c:pt>
                <c:pt idx="177">
                  <c:v>2.46136E-7</c:v>
                </c:pt>
                <c:pt idx="178">
                  <c:v>2.4662799999999998E-7</c:v>
                </c:pt>
                <c:pt idx="179">
                  <c:v>2.47419E-7</c:v>
                </c:pt>
                <c:pt idx="180">
                  <c:v>2.4598599999999999E-7</c:v>
                </c:pt>
                <c:pt idx="181">
                  <c:v>2.4961999999999998E-7</c:v>
                </c:pt>
                <c:pt idx="182">
                  <c:v>2.5318699999999998E-7</c:v>
                </c:pt>
                <c:pt idx="183">
                  <c:v>2.5229500000000002E-7</c:v>
                </c:pt>
                <c:pt idx="184">
                  <c:v>2.5539499999999999E-7</c:v>
                </c:pt>
                <c:pt idx="185">
                  <c:v>2.5615399999999998E-7</c:v>
                </c:pt>
                <c:pt idx="186">
                  <c:v>2.5963800000000001E-7</c:v>
                </c:pt>
                <c:pt idx="187">
                  <c:v>2.6015499999999999E-7</c:v>
                </c:pt>
                <c:pt idx="188">
                  <c:v>2.5938799999999999E-7</c:v>
                </c:pt>
                <c:pt idx="189">
                  <c:v>2.6126299999999998E-7</c:v>
                </c:pt>
                <c:pt idx="190">
                  <c:v>2.6333000000000002E-7</c:v>
                </c:pt>
                <c:pt idx="191">
                  <c:v>2.6073799999999999E-7</c:v>
                </c:pt>
                <c:pt idx="192">
                  <c:v>2.64697E-7</c:v>
                </c:pt>
                <c:pt idx="193">
                  <c:v>2.66114E-7</c:v>
                </c:pt>
                <c:pt idx="194">
                  <c:v>2.65514E-7</c:v>
                </c:pt>
                <c:pt idx="195">
                  <c:v>2.6877199999999999E-7</c:v>
                </c:pt>
                <c:pt idx="196">
                  <c:v>2.71323E-7</c:v>
                </c:pt>
                <c:pt idx="197">
                  <c:v>2.7053900000000001E-7</c:v>
                </c:pt>
                <c:pt idx="198">
                  <c:v>2.7275600000000001E-7</c:v>
                </c:pt>
                <c:pt idx="199">
                  <c:v>2.73423E-7</c:v>
                </c:pt>
                <c:pt idx="200">
                  <c:v>2.7540700000000003E-7</c:v>
                </c:pt>
                <c:pt idx="201">
                  <c:v>2.7733200000000001E-7</c:v>
                </c:pt>
                <c:pt idx="202">
                  <c:v>2.8169900000000001E-7</c:v>
                </c:pt>
                <c:pt idx="203">
                  <c:v>2.8112400000000002E-7</c:v>
                </c:pt>
                <c:pt idx="204">
                  <c:v>2.81691E-7</c:v>
                </c:pt>
                <c:pt idx="205">
                  <c:v>2.8416599999999998E-7</c:v>
                </c:pt>
                <c:pt idx="206">
                  <c:v>2.8830800000000002E-7</c:v>
                </c:pt>
                <c:pt idx="207">
                  <c:v>2.8514999999999998E-7</c:v>
                </c:pt>
                <c:pt idx="208">
                  <c:v>2.96343E-7</c:v>
                </c:pt>
                <c:pt idx="209">
                  <c:v>2.9463399999999999E-7</c:v>
                </c:pt>
                <c:pt idx="210">
                  <c:v>2.93892E-7</c:v>
                </c:pt>
                <c:pt idx="211">
                  <c:v>2.9679299999999998E-7</c:v>
                </c:pt>
                <c:pt idx="212">
                  <c:v>2.9782600000000001E-7</c:v>
                </c:pt>
                <c:pt idx="213">
                  <c:v>2.9956000000000002E-7</c:v>
                </c:pt>
                <c:pt idx="214">
                  <c:v>3.0042700000000002E-7</c:v>
                </c:pt>
                <c:pt idx="215">
                  <c:v>3.0400200000000002E-7</c:v>
                </c:pt>
                <c:pt idx="216">
                  <c:v>3.0784399999999999E-7</c:v>
                </c:pt>
                <c:pt idx="217">
                  <c:v>3.0637699999999999E-7</c:v>
                </c:pt>
                <c:pt idx="218">
                  <c:v>3.1432000000000002E-7</c:v>
                </c:pt>
                <c:pt idx="219">
                  <c:v>3.1817899999999998E-7</c:v>
                </c:pt>
                <c:pt idx="220">
                  <c:v>3.1622000000000001E-7</c:v>
                </c:pt>
                <c:pt idx="221">
                  <c:v>3.2041300000000003E-7</c:v>
                </c:pt>
                <c:pt idx="222">
                  <c:v>3.2124599999999999E-7</c:v>
                </c:pt>
                <c:pt idx="223">
                  <c:v>3.2788E-7</c:v>
                </c:pt>
                <c:pt idx="224">
                  <c:v>3.2960599999999999E-7</c:v>
                </c:pt>
                <c:pt idx="225">
                  <c:v>3.3037200000000002E-7</c:v>
                </c:pt>
                <c:pt idx="226">
                  <c:v>3.3811499999999998E-7</c:v>
                </c:pt>
                <c:pt idx="227">
                  <c:v>3.4068200000000001E-7</c:v>
                </c:pt>
                <c:pt idx="228">
                  <c:v>3.4627500000000002E-7</c:v>
                </c:pt>
                <c:pt idx="229">
                  <c:v>3.5317599999999999E-7</c:v>
                </c:pt>
                <c:pt idx="230">
                  <c:v>3.5265000000000002E-7</c:v>
                </c:pt>
                <c:pt idx="231">
                  <c:v>3.5773400000000002E-7</c:v>
                </c:pt>
                <c:pt idx="232">
                  <c:v>3.6641899999999999E-7</c:v>
                </c:pt>
                <c:pt idx="233">
                  <c:v>3.6962800000000001E-7</c:v>
                </c:pt>
                <c:pt idx="234">
                  <c:v>3.7720400000000002E-7</c:v>
                </c:pt>
                <c:pt idx="235">
                  <c:v>3.8119599999999999E-7</c:v>
                </c:pt>
                <c:pt idx="236">
                  <c:v>3.8940500000000001E-7</c:v>
                </c:pt>
                <c:pt idx="237">
                  <c:v>3.9787299999999998E-7</c:v>
                </c:pt>
                <c:pt idx="238">
                  <c:v>4.0502400000000001E-7</c:v>
                </c:pt>
                <c:pt idx="239">
                  <c:v>4.1530099999999999E-7</c:v>
                </c:pt>
                <c:pt idx="240">
                  <c:v>4.1997599999999997E-7</c:v>
                </c:pt>
                <c:pt idx="241">
                  <c:v>4.35145E-7</c:v>
                </c:pt>
                <c:pt idx="242">
                  <c:v>4.4445500000000002E-7</c:v>
                </c:pt>
                <c:pt idx="243">
                  <c:v>4.56481E-7</c:v>
                </c:pt>
                <c:pt idx="244">
                  <c:v>4.6648300000000001E-7</c:v>
                </c:pt>
                <c:pt idx="245">
                  <c:v>4.8357700000000002E-7</c:v>
                </c:pt>
                <c:pt idx="246">
                  <c:v>4.95095E-7</c:v>
                </c:pt>
                <c:pt idx="247">
                  <c:v>5.1072200000000001E-7</c:v>
                </c:pt>
                <c:pt idx="248">
                  <c:v>5.2779100000000002E-7</c:v>
                </c:pt>
                <c:pt idx="249">
                  <c:v>5.4595199999999999E-7</c:v>
                </c:pt>
                <c:pt idx="250">
                  <c:v>5.6392899999999997E-7</c:v>
                </c:pt>
                <c:pt idx="251">
                  <c:v>5.8413199999999998E-7</c:v>
                </c:pt>
                <c:pt idx="252">
                  <c:v>6.0615999999999997E-7</c:v>
                </c:pt>
                <c:pt idx="253">
                  <c:v>6.2473800000000002E-7</c:v>
                </c:pt>
                <c:pt idx="254">
                  <c:v>6.5269099999999998E-7</c:v>
                </c:pt>
                <c:pt idx="255">
                  <c:v>6.7945299999999999E-7</c:v>
                </c:pt>
                <c:pt idx="256">
                  <c:v>7.0566499999999996E-7</c:v>
                </c:pt>
                <c:pt idx="257">
                  <c:v>7.3275200000000005E-7</c:v>
                </c:pt>
                <c:pt idx="258">
                  <c:v>7.6330600000000002E-7</c:v>
                </c:pt>
                <c:pt idx="259">
                  <c:v>7.9425200000000001E-7</c:v>
                </c:pt>
                <c:pt idx="260">
                  <c:v>8.29816E-7</c:v>
                </c:pt>
                <c:pt idx="261">
                  <c:v>8.6117000000000003E-7</c:v>
                </c:pt>
                <c:pt idx="262">
                  <c:v>8.94758E-7</c:v>
                </c:pt>
                <c:pt idx="263">
                  <c:v>9.3476299999999996E-7</c:v>
                </c:pt>
                <c:pt idx="264">
                  <c:v>9.6981800000000009E-7</c:v>
                </c:pt>
                <c:pt idx="265">
                  <c:v>1.00748E-6</c:v>
                </c:pt>
                <c:pt idx="266">
                  <c:v>1.04675E-6</c:v>
                </c:pt>
                <c:pt idx="267">
                  <c:v>1.08849E-6</c:v>
                </c:pt>
                <c:pt idx="268">
                  <c:v>1.1290600000000001E-6</c:v>
                </c:pt>
                <c:pt idx="269">
                  <c:v>1.1678399999999999E-6</c:v>
                </c:pt>
                <c:pt idx="270">
                  <c:v>1.20877E-6</c:v>
                </c:pt>
                <c:pt idx="271">
                  <c:v>1.2532299999999999E-6</c:v>
                </c:pt>
                <c:pt idx="272">
                  <c:v>1.28494E-6</c:v>
                </c:pt>
                <c:pt idx="273">
                  <c:v>1.33007E-6</c:v>
                </c:pt>
                <c:pt idx="274">
                  <c:v>1.36871E-6</c:v>
                </c:pt>
                <c:pt idx="275">
                  <c:v>1.40275E-6</c:v>
                </c:pt>
                <c:pt idx="276">
                  <c:v>1.4403899999999999E-6</c:v>
                </c:pt>
                <c:pt idx="277">
                  <c:v>1.4759999999999999E-6</c:v>
                </c:pt>
                <c:pt idx="278">
                  <c:v>1.5081800000000001E-6</c:v>
                </c:pt>
                <c:pt idx="279">
                  <c:v>1.5411500000000001E-6</c:v>
                </c:pt>
                <c:pt idx="280">
                  <c:v>1.5658699999999999E-6</c:v>
                </c:pt>
                <c:pt idx="281">
                  <c:v>1.59167E-6</c:v>
                </c:pt>
                <c:pt idx="282">
                  <c:v>1.61786E-6</c:v>
                </c:pt>
                <c:pt idx="283">
                  <c:v>1.63988E-6</c:v>
                </c:pt>
                <c:pt idx="284">
                  <c:v>1.65872E-6</c:v>
                </c:pt>
                <c:pt idx="285">
                  <c:v>1.6769E-6</c:v>
                </c:pt>
                <c:pt idx="286">
                  <c:v>1.69413E-6</c:v>
                </c:pt>
                <c:pt idx="287">
                  <c:v>1.71034E-6</c:v>
                </c:pt>
                <c:pt idx="288">
                  <c:v>1.7225E-6</c:v>
                </c:pt>
                <c:pt idx="289">
                  <c:v>1.7369099999999999E-6</c:v>
                </c:pt>
                <c:pt idx="290">
                  <c:v>1.7535799999999999E-6</c:v>
                </c:pt>
                <c:pt idx="291">
                  <c:v>1.7600399999999999E-6</c:v>
                </c:pt>
                <c:pt idx="292">
                  <c:v>1.7798699999999999E-6</c:v>
                </c:pt>
                <c:pt idx="293">
                  <c:v>1.79714E-6</c:v>
                </c:pt>
                <c:pt idx="294">
                  <c:v>1.8164300000000001E-6</c:v>
                </c:pt>
                <c:pt idx="295">
                  <c:v>1.84146E-6</c:v>
                </c:pt>
                <c:pt idx="296">
                  <c:v>1.87097E-6</c:v>
                </c:pt>
                <c:pt idx="297">
                  <c:v>1.90645E-6</c:v>
                </c:pt>
                <c:pt idx="298">
                  <c:v>1.9467299999999999E-6</c:v>
                </c:pt>
                <c:pt idx="299">
                  <c:v>1.9927399999999998E-6</c:v>
                </c:pt>
                <c:pt idx="300">
                  <c:v>1.74283E-6</c:v>
                </c:pt>
                <c:pt idx="301">
                  <c:v>1.5647199999999999E-6</c:v>
                </c:pt>
                <c:pt idx="302">
                  <c:v>1.42392E-6</c:v>
                </c:pt>
                <c:pt idx="303">
                  <c:v>1.30002E-6</c:v>
                </c:pt>
                <c:pt idx="304">
                  <c:v>1.1950800000000001E-6</c:v>
                </c:pt>
                <c:pt idx="305">
                  <c:v>1.10204E-6</c:v>
                </c:pt>
                <c:pt idx="306">
                  <c:v>1.0263799999999999E-6</c:v>
                </c:pt>
                <c:pt idx="307">
                  <c:v>9.5042399999999996E-7</c:v>
                </c:pt>
                <c:pt idx="308">
                  <c:v>8.8257300000000002E-7</c:v>
                </c:pt>
                <c:pt idx="309">
                  <c:v>8.2527299999999995E-7</c:v>
                </c:pt>
                <c:pt idx="310">
                  <c:v>7.6586500000000004E-7</c:v>
                </c:pt>
                <c:pt idx="311">
                  <c:v>7.1803400000000004E-7</c:v>
                </c:pt>
                <c:pt idx="312">
                  <c:v>6.7184400000000002E-7</c:v>
                </c:pt>
                <c:pt idx="313">
                  <c:v>6.28596E-7</c:v>
                </c:pt>
                <c:pt idx="314">
                  <c:v>5.89733E-7</c:v>
                </c:pt>
                <c:pt idx="315">
                  <c:v>5.5101099999999998E-7</c:v>
                </c:pt>
                <c:pt idx="316">
                  <c:v>5.1137999999999996E-7</c:v>
                </c:pt>
                <c:pt idx="317">
                  <c:v>4.8247600000000001E-7</c:v>
                </c:pt>
                <c:pt idx="318">
                  <c:v>4.51556E-7</c:v>
                </c:pt>
                <c:pt idx="319">
                  <c:v>4.2421000000000001E-7</c:v>
                </c:pt>
                <c:pt idx="320">
                  <c:v>3.9777300000000002E-7</c:v>
                </c:pt>
                <c:pt idx="321">
                  <c:v>3.7590399999999998E-7</c:v>
                </c:pt>
                <c:pt idx="322">
                  <c:v>3.4914200000000002E-7</c:v>
                </c:pt>
                <c:pt idx="323">
                  <c:v>3.28097E-7</c:v>
                </c:pt>
                <c:pt idx="324">
                  <c:v>3.0854399999999999E-7</c:v>
                </c:pt>
                <c:pt idx="325">
                  <c:v>2.87592E-7</c:v>
                </c:pt>
                <c:pt idx="326">
                  <c:v>2.71931E-7</c:v>
                </c:pt>
                <c:pt idx="327">
                  <c:v>2.5150300000000003E-7</c:v>
                </c:pt>
                <c:pt idx="328">
                  <c:v>2.2954999999999999E-7</c:v>
                </c:pt>
                <c:pt idx="329">
                  <c:v>2.1579800000000001E-7</c:v>
                </c:pt>
                <c:pt idx="330">
                  <c:v>2.0148800000000001E-7</c:v>
                </c:pt>
                <c:pt idx="331">
                  <c:v>1.8412699999999999E-7</c:v>
                </c:pt>
                <c:pt idx="332">
                  <c:v>1.6939999999999999E-7</c:v>
                </c:pt>
                <c:pt idx="333">
                  <c:v>1.5389799999999999E-7</c:v>
                </c:pt>
                <c:pt idx="334">
                  <c:v>1.3958000000000001E-7</c:v>
                </c:pt>
                <c:pt idx="335">
                  <c:v>1.2510300000000001E-7</c:v>
                </c:pt>
                <c:pt idx="336">
                  <c:v>1.11126E-7</c:v>
                </c:pt>
                <c:pt idx="337">
                  <c:v>9.7348999999999994E-8</c:v>
                </c:pt>
                <c:pt idx="338">
                  <c:v>8.2121899999999994E-8</c:v>
                </c:pt>
                <c:pt idx="339">
                  <c:v>7.1762200000000002E-8</c:v>
                </c:pt>
                <c:pt idx="340">
                  <c:v>5.4709800000000001E-8</c:v>
                </c:pt>
                <c:pt idx="341">
                  <c:v>4.0157900000000003E-8</c:v>
                </c:pt>
                <c:pt idx="342">
                  <c:v>2.9556399999999999E-8</c:v>
                </c:pt>
                <c:pt idx="343">
                  <c:v>1.30125E-8</c:v>
                </c:pt>
                <c:pt idx="344">
                  <c:v>-5.2566700000000002E-9</c:v>
                </c:pt>
                <c:pt idx="345">
                  <c:v>-1.44079E-8</c:v>
                </c:pt>
                <c:pt idx="346">
                  <c:v>-3.2785400000000001E-8</c:v>
                </c:pt>
                <c:pt idx="347">
                  <c:v>-5.1162900000000001E-8</c:v>
                </c:pt>
                <c:pt idx="348">
                  <c:v>-6.7523500000000002E-8</c:v>
                </c:pt>
                <c:pt idx="349">
                  <c:v>-9.1310099999999994E-8</c:v>
                </c:pt>
                <c:pt idx="350">
                  <c:v>-1.02062E-7</c:v>
                </c:pt>
                <c:pt idx="351">
                  <c:v>-1.18864E-7</c:v>
                </c:pt>
                <c:pt idx="352">
                  <c:v>-1.4420100000000001E-7</c:v>
                </c:pt>
                <c:pt idx="353">
                  <c:v>-1.6553700000000001E-7</c:v>
                </c:pt>
                <c:pt idx="354">
                  <c:v>-1.8430600000000001E-7</c:v>
                </c:pt>
                <c:pt idx="355">
                  <c:v>-2.1075999999999999E-7</c:v>
                </c:pt>
                <c:pt idx="356">
                  <c:v>-2.32504E-7</c:v>
                </c:pt>
                <c:pt idx="357">
                  <c:v>-2.6115799999999999E-7</c:v>
                </c:pt>
                <c:pt idx="358">
                  <c:v>-2.8698699999999997E-7</c:v>
                </c:pt>
                <c:pt idx="359">
                  <c:v>-3.1195700000000002E-7</c:v>
                </c:pt>
                <c:pt idx="360">
                  <c:v>-3.4244399999999999E-7</c:v>
                </c:pt>
                <c:pt idx="361">
                  <c:v>-3.7242300000000003E-7</c:v>
                </c:pt>
                <c:pt idx="362">
                  <c:v>-4.0516099999999998E-7</c:v>
                </c:pt>
                <c:pt idx="363">
                  <c:v>-4.3200699999999999E-7</c:v>
                </c:pt>
                <c:pt idx="364">
                  <c:v>-4.6422800000000002E-7</c:v>
                </c:pt>
                <c:pt idx="365">
                  <c:v>-4.99882E-7</c:v>
                </c:pt>
                <c:pt idx="366">
                  <c:v>-5.2912799999999997E-7</c:v>
                </c:pt>
                <c:pt idx="367">
                  <c:v>-5.6108200000000005E-7</c:v>
                </c:pt>
                <c:pt idx="368">
                  <c:v>-5.9207800000000004E-7</c:v>
                </c:pt>
                <c:pt idx="369">
                  <c:v>-6.1940700000000004E-7</c:v>
                </c:pt>
                <c:pt idx="370">
                  <c:v>-6.50536E-7</c:v>
                </c:pt>
                <c:pt idx="371">
                  <c:v>-6.7736499999999995E-7</c:v>
                </c:pt>
                <c:pt idx="372">
                  <c:v>-6.9515099999999995E-7</c:v>
                </c:pt>
                <c:pt idx="373">
                  <c:v>-7.1656199999999995E-7</c:v>
                </c:pt>
                <c:pt idx="374">
                  <c:v>-7.2878900000000003E-7</c:v>
                </c:pt>
                <c:pt idx="375">
                  <c:v>-7.3849800000000005E-7</c:v>
                </c:pt>
                <c:pt idx="376">
                  <c:v>-7.4407400000000002E-7</c:v>
                </c:pt>
                <c:pt idx="377">
                  <c:v>-7.4215700000000005E-7</c:v>
                </c:pt>
                <c:pt idx="378">
                  <c:v>-7.4115699999999997E-7</c:v>
                </c:pt>
                <c:pt idx="379">
                  <c:v>-7.3368099999999996E-7</c:v>
                </c:pt>
                <c:pt idx="380">
                  <c:v>-7.1704500000000005E-7</c:v>
                </c:pt>
                <c:pt idx="381">
                  <c:v>-7.0199300000000003E-7</c:v>
                </c:pt>
                <c:pt idx="382">
                  <c:v>-6.8072400000000003E-7</c:v>
                </c:pt>
                <c:pt idx="383">
                  <c:v>-6.5577899999999999E-7</c:v>
                </c:pt>
                <c:pt idx="384">
                  <c:v>-6.2896699999999997E-7</c:v>
                </c:pt>
                <c:pt idx="385">
                  <c:v>-5.9820399999999995E-7</c:v>
                </c:pt>
                <c:pt idx="386">
                  <c:v>-5.6915900000000002E-7</c:v>
                </c:pt>
                <c:pt idx="387">
                  <c:v>-5.3957999999999997E-7</c:v>
                </c:pt>
                <c:pt idx="388">
                  <c:v>-5.1194200000000002E-7</c:v>
                </c:pt>
                <c:pt idx="389">
                  <c:v>-4.83538E-7</c:v>
                </c:pt>
                <c:pt idx="390">
                  <c:v>-4.5806000000000001E-7</c:v>
                </c:pt>
                <c:pt idx="391">
                  <c:v>-4.3463999999999998E-7</c:v>
                </c:pt>
                <c:pt idx="392">
                  <c:v>-4.12229E-7</c:v>
                </c:pt>
                <c:pt idx="393">
                  <c:v>-3.9173399999999998E-7</c:v>
                </c:pt>
                <c:pt idx="394">
                  <c:v>-3.7075600000000001E-7</c:v>
                </c:pt>
                <c:pt idx="395">
                  <c:v>-3.5867999999999998E-7</c:v>
                </c:pt>
                <c:pt idx="396">
                  <c:v>-3.4045200000000001E-7</c:v>
                </c:pt>
                <c:pt idx="397">
                  <c:v>-3.2695899999999998E-7</c:v>
                </c:pt>
                <c:pt idx="398">
                  <c:v>-3.1792399999999998E-7</c:v>
                </c:pt>
                <c:pt idx="399">
                  <c:v>-3.0245600000000002E-7</c:v>
                </c:pt>
                <c:pt idx="400">
                  <c:v>-2.9736299999999999E-7</c:v>
                </c:pt>
                <c:pt idx="401">
                  <c:v>-2.8691200000000002E-7</c:v>
                </c:pt>
                <c:pt idx="402">
                  <c:v>-2.76244E-7</c:v>
                </c:pt>
                <c:pt idx="403">
                  <c:v>-2.6999299999999997E-7</c:v>
                </c:pt>
                <c:pt idx="404">
                  <c:v>-2.6384200000000001E-7</c:v>
                </c:pt>
                <c:pt idx="405">
                  <c:v>-2.5417400000000001E-7</c:v>
                </c:pt>
                <c:pt idx="406">
                  <c:v>-2.5054000000000002E-7</c:v>
                </c:pt>
                <c:pt idx="407">
                  <c:v>-2.4718999999999998E-7</c:v>
                </c:pt>
                <c:pt idx="408">
                  <c:v>-2.4396399999999997E-7</c:v>
                </c:pt>
                <c:pt idx="409">
                  <c:v>-2.4010500000000002E-7</c:v>
                </c:pt>
                <c:pt idx="410">
                  <c:v>-2.3433799999999999E-7</c:v>
                </c:pt>
                <c:pt idx="411">
                  <c:v>-2.33438E-7</c:v>
                </c:pt>
                <c:pt idx="412">
                  <c:v>-2.2762900000000001E-7</c:v>
                </c:pt>
                <c:pt idx="413">
                  <c:v>-2.2943699999999999E-7</c:v>
                </c:pt>
                <c:pt idx="414">
                  <c:v>-2.2282000000000001E-7</c:v>
                </c:pt>
                <c:pt idx="415">
                  <c:v>-2.2031099999999999E-7</c:v>
                </c:pt>
                <c:pt idx="416">
                  <c:v>-2.2114400000000001E-7</c:v>
                </c:pt>
                <c:pt idx="417">
                  <c:v>-2.1860199999999999E-7</c:v>
                </c:pt>
                <c:pt idx="418">
                  <c:v>-2.15252E-7</c:v>
                </c:pt>
                <c:pt idx="419">
                  <c:v>-2.1612699999999999E-7</c:v>
                </c:pt>
                <c:pt idx="420">
                  <c:v>-2.1488500000000001E-7</c:v>
                </c:pt>
                <c:pt idx="421">
                  <c:v>-2.1071000000000001E-7</c:v>
                </c:pt>
                <c:pt idx="422">
                  <c:v>-2.12168E-7</c:v>
                </c:pt>
                <c:pt idx="423">
                  <c:v>-2.08293E-7</c:v>
                </c:pt>
                <c:pt idx="424">
                  <c:v>-2.09068E-7</c:v>
                </c:pt>
                <c:pt idx="425">
                  <c:v>-2.1308500000000001E-7</c:v>
                </c:pt>
                <c:pt idx="426">
                  <c:v>-2.0812599999999999E-7</c:v>
                </c:pt>
                <c:pt idx="427">
                  <c:v>-2.08084E-7</c:v>
                </c:pt>
                <c:pt idx="428">
                  <c:v>-2.08876E-7</c:v>
                </c:pt>
                <c:pt idx="429">
                  <c:v>-2.0702599999999999E-7</c:v>
                </c:pt>
                <c:pt idx="430">
                  <c:v>-2.0601700000000001E-7</c:v>
                </c:pt>
                <c:pt idx="431">
                  <c:v>-2.044E-7</c:v>
                </c:pt>
                <c:pt idx="432">
                  <c:v>-2.0600099999999999E-7</c:v>
                </c:pt>
                <c:pt idx="433">
                  <c:v>-2.0448399999999999E-7</c:v>
                </c:pt>
                <c:pt idx="434">
                  <c:v>-2.0265899999999999E-7</c:v>
                </c:pt>
                <c:pt idx="435">
                  <c:v>-2.0719299999999999E-7</c:v>
                </c:pt>
                <c:pt idx="436">
                  <c:v>-2.06867E-7</c:v>
                </c:pt>
                <c:pt idx="437">
                  <c:v>-2.0195000000000001E-7</c:v>
                </c:pt>
                <c:pt idx="438">
                  <c:v>-2.044E-7</c:v>
                </c:pt>
                <c:pt idx="439">
                  <c:v>-2.05101E-7</c:v>
                </c:pt>
                <c:pt idx="440">
                  <c:v>-2.0163299999999999E-7</c:v>
                </c:pt>
                <c:pt idx="441">
                  <c:v>-2.02692E-7</c:v>
                </c:pt>
                <c:pt idx="442">
                  <c:v>-2.026E-7</c:v>
                </c:pt>
                <c:pt idx="443">
                  <c:v>-2.0258400000000001E-7</c:v>
                </c:pt>
                <c:pt idx="444">
                  <c:v>-2.0477600000000001E-7</c:v>
                </c:pt>
                <c:pt idx="445">
                  <c:v>-2.0597599999999999E-7</c:v>
                </c:pt>
                <c:pt idx="446">
                  <c:v>-2.04209E-7</c:v>
                </c:pt>
                <c:pt idx="447">
                  <c:v>-2.0255E-7</c:v>
                </c:pt>
                <c:pt idx="448">
                  <c:v>-2.0435900000000001E-7</c:v>
                </c:pt>
                <c:pt idx="449">
                  <c:v>-2.0596700000000001E-7</c:v>
                </c:pt>
                <c:pt idx="450">
                  <c:v>-2.0435E-7</c:v>
                </c:pt>
                <c:pt idx="451">
                  <c:v>-2.0552600000000001E-7</c:v>
                </c:pt>
                <c:pt idx="452">
                  <c:v>-2.0492599999999999E-7</c:v>
                </c:pt>
                <c:pt idx="453">
                  <c:v>-2.04167E-7</c:v>
                </c:pt>
                <c:pt idx="454">
                  <c:v>-2.0454200000000001E-7</c:v>
                </c:pt>
                <c:pt idx="455">
                  <c:v>-2.0324199999999999E-7</c:v>
                </c:pt>
                <c:pt idx="456">
                  <c:v>-2.0422499999999999E-7</c:v>
                </c:pt>
                <c:pt idx="457">
                  <c:v>-2.0509199999999999E-7</c:v>
                </c:pt>
                <c:pt idx="458">
                  <c:v>-2.0641699999999999E-7</c:v>
                </c:pt>
                <c:pt idx="459">
                  <c:v>-2.0495099999999999E-7</c:v>
                </c:pt>
                <c:pt idx="460">
                  <c:v>-2.044E-7</c:v>
                </c:pt>
                <c:pt idx="461">
                  <c:v>-2.0685900000000001E-7</c:v>
                </c:pt>
                <c:pt idx="462">
                  <c:v>-2.04959E-7</c:v>
                </c:pt>
                <c:pt idx="463">
                  <c:v>-2.10185E-7</c:v>
                </c:pt>
                <c:pt idx="464">
                  <c:v>-2.08459E-7</c:v>
                </c:pt>
                <c:pt idx="465">
                  <c:v>-2.0596700000000001E-7</c:v>
                </c:pt>
                <c:pt idx="466">
                  <c:v>-2.0903399999999999E-7</c:v>
                </c:pt>
                <c:pt idx="467">
                  <c:v>-2.0725100000000001E-7</c:v>
                </c:pt>
                <c:pt idx="468">
                  <c:v>-2.0625899999999999E-7</c:v>
                </c:pt>
                <c:pt idx="469">
                  <c:v>-2.1231E-7</c:v>
                </c:pt>
                <c:pt idx="470">
                  <c:v>-2.13177E-7</c:v>
                </c:pt>
                <c:pt idx="471">
                  <c:v>-2.0846800000000001E-7</c:v>
                </c:pt>
                <c:pt idx="472">
                  <c:v>-2.1183499999999999E-7</c:v>
                </c:pt>
                <c:pt idx="473">
                  <c:v>-2.1161E-7</c:v>
                </c:pt>
                <c:pt idx="474">
                  <c:v>-2.1133500000000001E-7</c:v>
                </c:pt>
                <c:pt idx="475">
                  <c:v>-2.1489399999999999E-7</c:v>
                </c:pt>
                <c:pt idx="476">
                  <c:v>-2.10468E-7</c:v>
                </c:pt>
                <c:pt idx="477">
                  <c:v>-2.1360999999999999E-7</c:v>
                </c:pt>
                <c:pt idx="478">
                  <c:v>-2.1544400000000001E-7</c:v>
                </c:pt>
                <c:pt idx="479">
                  <c:v>-2.12685E-7</c:v>
                </c:pt>
                <c:pt idx="480">
                  <c:v>-2.14435E-7</c:v>
                </c:pt>
                <c:pt idx="481">
                  <c:v>-2.1766899999999999E-7</c:v>
                </c:pt>
                <c:pt idx="482">
                  <c:v>-2.15994E-7</c:v>
                </c:pt>
                <c:pt idx="483">
                  <c:v>-2.1739399999999999E-7</c:v>
                </c:pt>
                <c:pt idx="484">
                  <c:v>-2.1768600000000001E-7</c:v>
                </c:pt>
                <c:pt idx="485">
                  <c:v>-2.21086E-7</c:v>
                </c:pt>
                <c:pt idx="486">
                  <c:v>-2.1602700000000001E-7</c:v>
                </c:pt>
                <c:pt idx="487">
                  <c:v>-2.17352E-7</c:v>
                </c:pt>
                <c:pt idx="488">
                  <c:v>-2.19386E-7</c:v>
                </c:pt>
                <c:pt idx="489">
                  <c:v>-2.2392000000000001E-7</c:v>
                </c:pt>
                <c:pt idx="490">
                  <c:v>-2.2223600000000001E-7</c:v>
                </c:pt>
                <c:pt idx="491">
                  <c:v>-2.2313599999999999E-7</c:v>
                </c:pt>
                <c:pt idx="492">
                  <c:v>-2.1901900000000001E-7</c:v>
                </c:pt>
                <c:pt idx="493">
                  <c:v>-2.23261E-7</c:v>
                </c:pt>
                <c:pt idx="494">
                  <c:v>-2.2312E-7</c:v>
                </c:pt>
                <c:pt idx="495">
                  <c:v>-2.2331999999999999E-7</c:v>
                </c:pt>
                <c:pt idx="496">
                  <c:v>-2.2529500000000001E-7</c:v>
                </c:pt>
                <c:pt idx="497">
                  <c:v>-2.2447E-7</c:v>
                </c:pt>
                <c:pt idx="498">
                  <c:v>-2.2675399999999999E-7</c:v>
                </c:pt>
                <c:pt idx="499">
                  <c:v>-2.2872900000000001E-7</c:v>
                </c:pt>
                <c:pt idx="500">
                  <c:v>-2.2605299999999999E-7</c:v>
                </c:pt>
                <c:pt idx="501">
                  <c:v>-2.3024600000000001E-7</c:v>
                </c:pt>
                <c:pt idx="502">
                  <c:v>-2.2829499999999999E-7</c:v>
                </c:pt>
                <c:pt idx="503">
                  <c:v>-2.2724499999999999E-7</c:v>
                </c:pt>
                <c:pt idx="504">
                  <c:v>-2.31496E-7</c:v>
                </c:pt>
                <c:pt idx="505">
                  <c:v>-2.3012900000000001E-7</c:v>
                </c:pt>
                <c:pt idx="506">
                  <c:v>-2.34321E-7</c:v>
                </c:pt>
                <c:pt idx="507">
                  <c:v>-2.31404E-7</c:v>
                </c:pt>
                <c:pt idx="508">
                  <c:v>-2.3307100000000001E-7</c:v>
                </c:pt>
                <c:pt idx="509">
                  <c:v>-2.3552100000000001E-7</c:v>
                </c:pt>
                <c:pt idx="510">
                  <c:v>-2.3214599999999999E-7</c:v>
                </c:pt>
                <c:pt idx="511">
                  <c:v>-2.3666300000000001E-7</c:v>
                </c:pt>
                <c:pt idx="512">
                  <c:v>-2.33321E-7</c:v>
                </c:pt>
                <c:pt idx="513">
                  <c:v>-2.3375399999999999E-7</c:v>
                </c:pt>
                <c:pt idx="514">
                  <c:v>-2.3742199999999999E-7</c:v>
                </c:pt>
                <c:pt idx="515">
                  <c:v>-2.3725499999999999E-7</c:v>
                </c:pt>
                <c:pt idx="516">
                  <c:v>-2.3528800000000001E-7</c:v>
                </c:pt>
                <c:pt idx="517">
                  <c:v>-2.3944700000000001E-7</c:v>
                </c:pt>
                <c:pt idx="518">
                  <c:v>-2.4079700000000001E-7</c:v>
                </c:pt>
                <c:pt idx="519">
                  <c:v>-2.42797E-7</c:v>
                </c:pt>
                <c:pt idx="520">
                  <c:v>-2.4080500000000002E-7</c:v>
                </c:pt>
                <c:pt idx="521">
                  <c:v>-2.4116399999999997E-7</c:v>
                </c:pt>
                <c:pt idx="522">
                  <c:v>-2.4299700000000002E-7</c:v>
                </c:pt>
                <c:pt idx="523">
                  <c:v>-2.4322199999999998E-7</c:v>
                </c:pt>
                <c:pt idx="524">
                  <c:v>-2.4624000000000001E-7</c:v>
                </c:pt>
                <c:pt idx="525">
                  <c:v>-2.4390600000000001E-7</c:v>
                </c:pt>
                <c:pt idx="526">
                  <c:v>-2.4395600000000002E-7</c:v>
                </c:pt>
                <c:pt idx="527">
                  <c:v>-2.4689800000000002E-7</c:v>
                </c:pt>
                <c:pt idx="528">
                  <c:v>-2.4866499999999998E-7</c:v>
                </c:pt>
                <c:pt idx="529">
                  <c:v>-2.4716499999999998E-7</c:v>
                </c:pt>
                <c:pt idx="530">
                  <c:v>-2.5119000000000001E-7</c:v>
                </c:pt>
                <c:pt idx="531">
                  <c:v>-2.5013199999999998E-7</c:v>
                </c:pt>
                <c:pt idx="532">
                  <c:v>-2.4928999999999998E-7</c:v>
                </c:pt>
                <c:pt idx="533">
                  <c:v>-2.5092399999999998E-7</c:v>
                </c:pt>
                <c:pt idx="534">
                  <c:v>-2.51807E-7</c:v>
                </c:pt>
                <c:pt idx="535">
                  <c:v>-2.5247399999999999E-7</c:v>
                </c:pt>
                <c:pt idx="536">
                  <c:v>-2.5339000000000002E-7</c:v>
                </c:pt>
                <c:pt idx="537">
                  <c:v>-2.50173E-7</c:v>
                </c:pt>
                <c:pt idx="538">
                  <c:v>-2.5293999999999999E-7</c:v>
                </c:pt>
                <c:pt idx="539">
                  <c:v>-2.53299E-7</c:v>
                </c:pt>
                <c:pt idx="540">
                  <c:v>-2.5619099999999999E-7</c:v>
                </c:pt>
                <c:pt idx="541">
                  <c:v>-2.5646600000000001E-7</c:v>
                </c:pt>
                <c:pt idx="542">
                  <c:v>-2.5593199999999999E-7</c:v>
                </c:pt>
                <c:pt idx="543">
                  <c:v>-2.59325E-7</c:v>
                </c:pt>
                <c:pt idx="544">
                  <c:v>-2.5654899999999998E-7</c:v>
                </c:pt>
                <c:pt idx="545">
                  <c:v>-2.5870000000000001E-7</c:v>
                </c:pt>
                <c:pt idx="546">
                  <c:v>-2.621E-7</c:v>
                </c:pt>
                <c:pt idx="547">
                  <c:v>-2.6047499999999998E-7</c:v>
                </c:pt>
                <c:pt idx="548">
                  <c:v>-2.6485899999999998E-7</c:v>
                </c:pt>
                <c:pt idx="549">
                  <c:v>-2.6312500000000002E-7</c:v>
                </c:pt>
                <c:pt idx="550">
                  <c:v>-2.6394200000000002E-7</c:v>
                </c:pt>
                <c:pt idx="551">
                  <c:v>-2.6745900000000001E-7</c:v>
                </c:pt>
                <c:pt idx="552">
                  <c:v>-2.62875E-7</c:v>
                </c:pt>
                <c:pt idx="553">
                  <c:v>-2.68634E-7</c:v>
                </c:pt>
                <c:pt idx="554">
                  <c:v>-2.6654200000000001E-7</c:v>
                </c:pt>
                <c:pt idx="555">
                  <c:v>-2.6761699999999998E-7</c:v>
                </c:pt>
                <c:pt idx="556">
                  <c:v>-2.7019299999999999E-7</c:v>
                </c:pt>
                <c:pt idx="557">
                  <c:v>-2.6764199999999998E-7</c:v>
                </c:pt>
                <c:pt idx="558">
                  <c:v>-2.7084299999999999E-7</c:v>
                </c:pt>
                <c:pt idx="559">
                  <c:v>-2.7030100000000001E-7</c:v>
                </c:pt>
                <c:pt idx="560">
                  <c:v>-2.7051800000000001E-7</c:v>
                </c:pt>
                <c:pt idx="561">
                  <c:v>-2.76294E-7</c:v>
                </c:pt>
                <c:pt idx="562">
                  <c:v>-2.7349300000000003E-7</c:v>
                </c:pt>
                <c:pt idx="563">
                  <c:v>-2.7364299999999998E-7</c:v>
                </c:pt>
                <c:pt idx="564">
                  <c:v>-2.79069E-7</c:v>
                </c:pt>
                <c:pt idx="565">
                  <c:v>-2.7747699999999999E-7</c:v>
                </c:pt>
                <c:pt idx="566">
                  <c:v>-2.7952699999999999E-7</c:v>
                </c:pt>
                <c:pt idx="567">
                  <c:v>-2.8076900000000002E-7</c:v>
                </c:pt>
                <c:pt idx="568">
                  <c:v>-2.7943600000000001E-7</c:v>
                </c:pt>
                <c:pt idx="569">
                  <c:v>-2.8312800000000002E-7</c:v>
                </c:pt>
                <c:pt idx="570">
                  <c:v>-2.8121099999999999E-7</c:v>
                </c:pt>
                <c:pt idx="571">
                  <c:v>-2.8529500000000001E-7</c:v>
                </c:pt>
                <c:pt idx="572">
                  <c:v>-2.8684500000000003E-7</c:v>
                </c:pt>
                <c:pt idx="573">
                  <c:v>-2.8534500000000002E-7</c:v>
                </c:pt>
                <c:pt idx="574">
                  <c:v>-2.8944500000000001E-7</c:v>
                </c:pt>
                <c:pt idx="575">
                  <c:v>-2.8717E-7</c:v>
                </c:pt>
                <c:pt idx="576">
                  <c:v>-2.8957000000000002E-7</c:v>
                </c:pt>
                <c:pt idx="577">
                  <c:v>-2.9077099999999998E-7</c:v>
                </c:pt>
                <c:pt idx="578">
                  <c:v>-2.9026200000000001E-7</c:v>
                </c:pt>
                <c:pt idx="579">
                  <c:v>-2.93846E-7</c:v>
                </c:pt>
                <c:pt idx="580">
                  <c:v>-2.9453799999999999E-7</c:v>
                </c:pt>
                <c:pt idx="581">
                  <c:v>-2.9317900000000001E-7</c:v>
                </c:pt>
                <c:pt idx="582">
                  <c:v>-2.9492100000000002E-7</c:v>
                </c:pt>
                <c:pt idx="583">
                  <c:v>-2.9703000000000001E-7</c:v>
                </c:pt>
                <c:pt idx="584">
                  <c:v>-2.9897199999999999E-7</c:v>
                </c:pt>
                <c:pt idx="585">
                  <c:v>-2.9885499999999999E-7</c:v>
                </c:pt>
                <c:pt idx="586">
                  <c:v>-3.0253100000000002E-7</c:v>
                </c:pt>
                <c:pt idx="587">
                  <c:v>-3.0224700000000002E-7</c:v>
                </c:pt>
                <c:pt idx="588">
                  <c:v>-3.0070500000000002E-7</c:v>
                </c:pt>
                <c:pt idx="589">
                  <c:v>-3.0390600000000002E-7</c:v>
                </c:pt>
                <c:pt idx="590">
                  <c:v>-3.0381400000000002E-7</c:v>
                </c:pt>
                <c:pt idx="591">
                  <c:v>-3.06548E-7</c:v>
                </c:pt>
                <c:pt idx="592">
                  <c:v>-3.1022300000000001E-7</c:v>
                </c:pt>
                <c:pt idx="593">
                  <c:v>-3.1218199999999998E-7</c:v>
                </c:pt>
                <c:pt idx="594">
                  <c:v>-3.14532E-7</c:v>
                </c:pt>
                <c:pt idx="595">
                  <c:v>-3.1286499999999999E-7</c:v>
                </c:pt>
                <c:pt idx="596">
                  <c:v>-3.1413999999999998E-7</c:v>
                </c:pt>
                <c:pt idx="597">
                  <c:v>-3.13899E-7</c:v>
                </c:pt>
                <c:pt idx="598">
                  <c:v>-3.1878299999999998E-7</c:v>
                </c:pt>
                <c:pt idx="599">
                  <c:v>-3.1655699999999999E-7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0-8D14-46C9-8EC3-3398AC4AF5A9}"/>
            </c:ext>
          </c:extLst>
        </c:ser>
        <c:ser>
          <c:idx val="1"/>
          <c:order val="1"/>
          <c:tx>
            <c:strRef>
              <c:f>'[180613 CAT AA in NaOH GCE Mod NiO2 (1).xlsx]SER'!$C$1</c:f>
              <c:strCache>
                <c:ptCount val="1"/>
                <c:pt idx="0">
                  <c:v>200 µM</c:v>
                </c:pt>
              </c:strCache>
            </c:strRef>
          </c:tx>
          <c:spPr>
            <a:ln w="19050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xVal>
            <c:numRef>
              <c:f>'[180613 CAT AA in NaOH GCE Mod NiO2 (1).xlsx]SER'!$A$2:$A$602</c:f>
              <c:numCache>
                <c:formatCode>0.00E+00</c:formatCode>
                <c:ptCount val="601"/>
                <c:pt idx="0">
                  <c:v>3.09611E-4</c:v>
                </c:pt>
                <c:pt idx="1">
                  <c:v>2.31504E-3</c:v>
                </c:pt>
                <c:pt idx="2">
                  <c:v>4.3329500000000003E-3</c:v>
                </c:pt>
                <c:pt idx="3">
                  <c:v>6.3387900000000004E-3</c:v>
                </c:pt>
                <c:pt idx="4">
                  <c:v>8.3421199999999997E-3</c:v>
                </c:pt>
                <c:pt idx="5">
                  <c:v>1.0312099999999999E-2</c:v>
                </c:pt>
                <c:pt idx="6">
                  <c:v>1.23109E-2</c:v>
                </c:pt>
                <c:pt idx="7">
                  <c:v>1.43313E-2</c:v>
                </c:pt>
                <c:pt idx="8">
                  <c:v>1.63663E-2</c:v>
                </c:pt>
                <c:pt idx="9">
                  <c:v>1.83188E-2</c:v>
                </c:pt>
                <c:pt idx="10">
                  <c:v>2.0369999999999999E-2</c:v>
                </c:pt>
                <c:pt idx="11">
                  <c:v>2.23684E-2</c:v>
                </c:pt>
                <c:pt idx="12">
                  <c:v>2.4353799999999998E-2</c:v>
                </c:pt>
                <c:pt idx="13">
                  <c:v>2.6342999999999998E-2</c:v>
                </c:pt>
                <c:pt idx="14">
                  <c:v>2.8379600000000001E-2</c:v>
                </c:pt>
                <c:pt idx="15">
                  <c:v>3.0364200000000001E-2</c:v>
                </c:pt>
                <c:pt idx="16">
                  <c:v>3.2363400000000001E-2</c:v>
                </c:pt>
                <c:pt idx="17">
                  <c:v>3.4349200000000003E-2</c:v>
                </c:pt>
                <c:pt idx="18">
                  <c:v>3.6343399999999998E-2</c:v>
                </c:pt>
                <c:pt idx="19">
                  <c:v>3.8343799999999997E-2</c:v>
                </c:pt>
                <c:pt idx="20">
                  <c:v>4.0400899999999997E-2</c:v>
                </c:pt>
                <c:pt idx="21">
                  <c:v>4.2364199999999998E-2</c:v>
                </c:pt>
                <c:pt idx="22">
                  <c:v>4.4363E-2</c:v>
                </c:pt>
                <c:pt idx="23">
                  <c:v>4.6345900000000002E-2</c:v>
                </c:pt>
                <c:pt idx="24">
                  <c:v>4.8367500000000001E-2</c:v>
                </c:pt>
                <c:pt idx="25">
                  <c:v>5.0326299999999997E-2</c:v>
                </c:pt>
                <c:pt idx="26">
                  <c:v>5.2338000000000003E-2</c:v>
                </c:pt>
                <c:pt idx="27">
                  <c:v>5.4377099999999998E-2</c:v>
                </c:pt>
                <c:pt idx="28">
                  <c:v>5.6339599999999997E-2</c:v>
                </c:pt>
                <c:pt idx="29">
                  <c:v>5.83288E-2</c:v>
                </c:pt>
                <c:pt idx="30">
                  <c:v>6.0334600000000002E-2</c:v>
                </c:pt>
                <c:pt idx="31">
                  <c:v>6.2325499999999999E-2</c:v>
                </c:pt>
                <c:pt idx="32">
                  <c:v>6.4394999999999994E-2</c:v>
                </c:pt>
                <c:pt idx="33">
                  <c:v>6.6322099999999995E-2</c:v>
                </c:pt>
                <c:pt idx="34">
                  <c:v>6.8356700000000006E-2</c:v>
                </c:pt>
                <c:pt idx="35">
                  <c:v>7.03434E-2</c:v>
                </c:pt>
                <c:pt idx="36">
                  <c:v>7.2357500000000005E-2</c:v>
                </c:pt>
                <c:pt idx="37">
                  <c:v>7.4328400000000003E-2</c:v>
                </c:pt>
                <c:pt idx="38">
                  <c:v>7.63234E-2</c:v>
                </c:pt>
                <c:pt idx="39">
                  <c:v>7.8347100000000003E-2</c:v>
                </c:pt>
                <c:pt idx="40">
                  <c:v>8.0370499999999997E-2</c:v>
                </c:pt>
                <c:pt idx="41">
                  <c:v>8.2323800000000003E-2</c:v>
                </c:pt>
                <c:pt idx="42">
                  <c:v>8.4327100000000002E-2</c:v>
                </c:pt>
                <c:pt idx="43">
                  <c:v>8.6347099999999996E-2</c:v>
                </c:pt>
                <c:pt idx="44">
                  <c:v>8.8324600000000003E-2</c:v>
                </c:pt>
                <c:pt idx="45">
                  <c:v>9.0332999999999997E-2</c:v>
                </c:pt>
                <c:pt idx="46">
                  <c:v>9.2335500000000001E-2</c:v>
                </c:pt>
                <c:pt idx="47">
                  <c:v>9.4315899999999994E-2</c:v>
                </c:pt>
                <c:pt idx="48">
                  <c:v>9.6348000000000003E-2</c:v>
                </c:pt>
                <c:pt idx="49">
                  <c:v>9.8312099999999999E-2</c:v>
                </c:pt>
                <c:pt idx="50">
                  <c:v>0.100325</c:v>
                </c:pt>
                <c:pt idx="51">
                  <c:v>0.10236099999999999</c:v>
                </c:pt>
                <c:pt idx="52">
                  <c:v>0.10435</c:v>
                </c:pt>
                <c:pt idx="53">
                  <c:v>0.106333</c:v>
                </c:pt>
                <c:pt idx="54">
                  <c:v>0.108309</c:v>
                </c:pt>
                <c:pt idx="55">
                  <c:v>0.11033</c:v>
                </c:pt>
                <c:pt idx="56">
                  <c:v>0.112328</c:v>
                </c:pt>
                <c:pt idx="57">
                  <c:v>0.114299</c:v>
                </c:pt>
                <c:pt idx="58">
                  <c:v>0.11632000000000001</c:v>
                </c:pt>
                <c:pt idx="59">
                  <c:v>0.11831800000000001</c:v>
                </c:pt>
                <c:pt idx="60">
                  <c:v>0.12033000000000001</c:v>
                </c:pt>
                <c:pt idx="61">
                  <c:v>0.122337</c:v>
                </c:pt>
                <c:pt idx="62">
                  <c:v>0.124322</c:v>
                </c:pt>
                <c:pt idx="63">
                  <c:v>0.12634400000000001</c:v>
                </c:pt>
                <c:pt idx="64">
                  <c:v>0.12834999999999999</c:v>
                </c:pt>
                <c:pt idx="65">
                  <c:v>0.13031999999999999</c:v>
                </c:pt>
                <c:pt idx="66">
                  <c:v>0.13232099999999999</c:v>
                </c:pt>
                <c:pt idx="67">
                  <c:v>0.13434099999999999</c:v>
                </c:pt>
                <c:pt idx="68">
                  <c:v>0.13633200000000001</c:v>
                </c:pt>
                <c:pt idx="69">
                  <c:v>0.13831299999999999</c:v>
                </c:pt>
                <c:pt idx="70">
                  <c:v>0.14030999999999999</c:v>
                </c:pt>
                <c:pt idx="71">
                  <c:v>0.14232500000000001</c:v>
                </c:pt>
                <c:pt idx="72">
                  <c:v>0.144348</c:v>
                </c:pt>
                <c:pt idx="73">
                  <c:v>0.14632200000000001</c:v>
                </c:pt>
                <c:pt idx="74">
                  <c:v>0.148311</c:v>
                </c:pt>
                <c:pt idx="75">
                  <c:v>0.15033299999999999</c:v>
                </c:pt>
                <c:pt idx="76">
                  <c:v>0.15232299999999999</c:v>
                </c:pt>
                <c:pt idx="77">
                  <c:v>0.15431400000000001</c:v>
                </c:pt>
                <c:pt idx="78">
                  <c:v>0.15631</c:v>
                </c:pt>
                <c:pt idx="79">
                  <c:v>0.15831500000000001</c:v>
                </c:pt>
                <c:pt idx="80">
                  <c:v>0.16031200000000001</c:v>
                </c:pt>
                <c:pt idx="81">
                  <c:v>0.16229399999999999</c:v>
                </c:pt>
                <c:pt idx="82">
                  <c:v>0.16428000000000001</c:v>
                </c:pt>
                <c:pt idx="83">
                  <c:v>0.16628299999999999</c:v>
                </c:pt>
                <c:pt idx="84">
                  <c:v>0.168325</c:v>
                </c:pt>
                <c:pt idx="85">
                  <c:v>0.17028599999999999</c:v>
                </c:pt>
                <c:pt idx="86">
                  <c:v>0.17227999999999999</c:v>
                </c:pt>
                <c:pt idx="87">
                  <c:v>0.174317</c:v>
                </c:pt>
                <c:pt idx="88">
                  <c:v>0.17632999999999999</c:v>
                </c:pt>
                <c:pt idx="89">
                  <c:v>0.178281</c:v>
                </c:pt>
                <c:pt idx="90">
                  <c:v>0.18029999999999999</c:v>
                </c:pt>
                <c:pt idx="91">
                  <c:v>0.18234400000000001</c:v>
                </c:pt>
                <c:pt idx="92">
                  <c:v>0.18431800000000001</c:v>
                </c:pt>
                <c:pt idx="93">
                  <c:v>0.18632499999999999</c:v>
                </c:pt>
                <c:pt idx="94">
                  <c:v>0.18828300000000001</c:v>
                </c:pt>
                <c:pt idx="95">
                  <c:v>0.19028100000000001</c:v>
                </c:pt>
                <c:pt idx="96">
                  <c:v>0.192353</c:v>
                </c:pt>
                <c:pt idx="97">
                  <c:v>0.194298</c:v>
                </c:pt>
                <c:pt idx="98">
                  <c:v>0.196271</c:v>
                </c:pt>
                <c:pt idx="99">
                  <c:v>0.198323</c:v>
                </c:pt>
                <c:pt idx="100">
                  <c:v>0.20032</c:v>
                </c:pt>
                <c:pt idx="101">
                  <c:v>0.20230300000000001</c:v>
                </c:pt>
                <c:pt idx="102">
                  <c:v>0.20427500000000001</c:v>
                </c:pt>
                <c:pt idx="103">
                  <c:v>0.206342</c:v>
                </c:pt>
                <c:pt idx="104">
                  <c:v>0.20835799999999999</c:v>
                </c:pt>
                <c:pt idx="105">
                  <c:v>0.21030299999999999</c:v>
                </c:pt>
                <c:pt idx="106">
                  <c:v>0.212315</c:v>
                </c:pt>
                <c:pt idx="107">
                  <c:v>0.21432699999999999</c:v>
                </c:pt>
                <c:pt idx="108">
                  <c:v>0.21631300000000001</c:v>
                </c:pt>
                <c:pt idx="109">
                  <c:v>0.21834400000000001</c:v>
                </c:pt>
                <c:pt idx="110">
                  <c:v>0.220301</c:v>
                </c:pt>
                <c:pt idx="111">
                  <c:v>0.22234799999999999</c:v>
                </c:pt>
                <c:pt idx="112">
                  <c:v>0.22436700000000001</c:v>
                </c:pt>
                <c:pt idx="113">
                  <c:v>0.22631499999999999</c:v>
                </c:pt>
                <c:pt idx="114">
                  <c:v>0.22831899999999999</c:v>
                </c:pt>
                <c:pt idx="115">
                  <c:v>0.23033699999999999</c:v>
                </c:pt>
                <c:pt idx="116">
                  <c:v>0.232379</c:v>
                </c:pt>
                <c:pt idx="117">
                  <c:v>0.234343</c:v>
                </c:pt>
                <c:pt idx="118">
                  <c:v>0.23632</c:v>
                </c:pt>
                <c:pt idx="119">
                  <c:v>0.23832200000000001</c:v>
                </c:pt>
                <c:pt idx="120">
                  <c:v>0.24032999999999999</c:v>
                </c:pt>
                <c:pt idx="121">
                  <c:v>0.242309</c:v>
                </c:pt>
                <c:pt idx="122">
                  <c:v>0.244315</c:v>
                </c:pt>
                <c:pt idx="123">
                  <c:v>0.24631</c:v>
                </c:pt>
                <c:pt idx="124">
                  <c:v>0.24832499999999999</c:v>
                </c:pt>
                <c:pt idx="125">
                  <c:v>0.25032599999999999</c:v>
                </c:pt>
                <c:pt idx="126">
                  <c:v>0.25233800000000001</c:v>
                </c:pt>
                <c:pt idx="127">
                  <c:v>0.25431799999999999</c:v>
                </c:pt>
                <c:pt idx="128">
                  <c:v>0.25632700000000003</c:v>
                </c:pt>
                <c:pt idx="129">
                  <c:v>0.258297</c:v>
                </c:pt>
                <c:pt idx="130">
                  <c:v>0.26028299999999999</c:v>
                </c:pt>
                <c:pt idx="131">
                  <c:v>0.26231900000000002</c:v>
                </c:pt>
                <c:pt idx="132">
                  <c:v>0.26430100000000001</c:v>
                </c:pt>
                <c:pt idx="133">
                  <c:v>0.26629199999999997</c:v>
                </c:pt>
                <c:pt idx="134">
                  <c:v>0.26827699999999999</c:v>
                </c:pt>
                <c:pt idx="135">
                  <c:v>0.27030199999999999</c:v>
                </c:pt>
                <c:pt idx="136">
                  <c:v>0.27230100000000002</c:v>
                </c:pt>
                <c:pt idx="137">
                  <c:v>0.27429999999999999</c:v>
                </c:pt>
                <c:pt idx="138">
                  <c:v>0.27627200000000002</c:v>
                </c:pt>
                <c:pt idx="139">
                  <c:v>0.27831800000000001</c:v>
                </c:pt>
                <c:pt idx="140">
                  <c:v>0.280302</c:v>
                </c:pt>
                <c:pt idx="141">
                  <c:v>0.282306</c:v>
                </c:pt>
                <c:pt idx="142">
                  <c:v>0.284302</c:v>
                </c:pt>
                <c:pt idx="143">
                  <c:v>0.28630499999999998</c:v>
                </c:pt>
                <c:pt idx="144">
                  <c:v>0.28831099999999998</c:v>
                </c:pt>
                <c:pt idx="145">
                  <c:v>0.29028999999999999</c:v>
                </c:pt>
                <c:pt idx="146">
                  <c:v>0.292263</c:v>
                </c:pt>
                <c:pt idx="147">
                  <c:v>0.29428199999999999</c:v>
                </c:pt>
                <c:pt idx="148">
                  <c:v>0.29631200000000002</c:v>
                </c:pt>
                <c:pt idx="149">
                  <c:v>0.29827500000000001</c:v>
                </c:pt>
                <c:pt idx="150">
                  <c:v>0.30024600000000001</c:v>
                </c:pt>
                <c:pt idx="151">
                  <c:v>0.30229800000000001</c:v>
                </c:pt>
                <c:pt idx="152">
                  <c:v>0.30431000000000002</c:v>
                </c:pt>
                <c:pt idx="153">
                  <c:v>0.306288</c:v>
                </c:pt>
                <c:pt idx="154">
                  <c:v>0.30826399999999998</c:v>
                </c:pt>
                <c:pt idx="155">
                  <c:v>0.310303</c:v>
                </c:pt>
                <c:pt idx="156">
                  <c:v>0.31229499999999999</c:v>
                </c:pt>
                <c:pt idx="157">
                  <c:v>0.31428</c:v>
                </c:pt>
                <c:pt idx="158">
                  <c:v>0.31626599999999999</c:v>
                </c:pt>
                <c:pt idx="159">
                  <c:v>0.31826700000000002</c:v>
                </c:pt>
                <c:pt idx="160">
                  <c:v>0.32031399999999999</c:v>
                </c:pt>
                <c:pt idx="161">
                  <c:v>0.32229200000000002</c:v>
                </c:pt>
                <c:pt idx="162">
                  <c:v>0.32424799999999998</c:v>
                </c:pt>
                <c:pt idx="163">
                  <c:v>0.32629000000000002</c:v>
                </c:pt>
                <c:pt idx="164">
                  <c:v>0.32829599999999998</c:v>
                </c:pt>
                <c:pt idx="165">
                  <c:v>0.33028999999999997</c:v>
                </c:pt>
                <c:pt idx="166">
                  <c:v>0.33224599999999999</c:v>
                </c:pt>
                <c:pt idx="167">
                  <c:v>0.33429300000000001</c:v>
                </c:pt>
                <c:pt idx="168">
                  <c:v>0.33629900000000001</c:v>
                </c:pt>
                <c:pt idx="169">
                  <c:v>0.33825899999999998</c:v>
                </c:pt>
                <c:pt idx="170">
                  <c:v>0.34024700000000002</c:v>
                </c:pt>
                <c:pt idx="171">
                  <c:v>0.342281</c:v>
                </c:pt>
                <c:pt idx="172">
                  <c:v>0.34426000000000001</c:v>
                </c:pt>
                <c:pt idx="173">
                  <c:v>0.34629199999999999</c:v>
                </c:pt>
                <c:pt idx="174">
                  <c:v>0.34823700000000002</c:v>
                </c:pt>
                <c:pt idx="175">
                  <c:v>0.35027599999999998</c:v>
                </c:pt>
                <c:pt idx="176">
                  <c:v>0.35229500000000002</c:v>
                </c:pt>
                <c:pt idx="177">
                  <c:v>0.35426999999999997</c:v>
                </c:pt>
                <c:pt idx="178">
                  <c:v>0.35624499999999998</c:v>
                </c:pt>
                <c:pt idx="179">
                  <c:v>0.35828500000000002</c:v>
                </c:pt>
                <c:pt idx="180">
                  <c:v>0.36027999999999999</c:v>
                </c:pt>
                <c:pt idx="181">
                  <c:v>0.36225600000000002</c:v>
                </c:pt>
                <c:pt idx="182">
                  <c:v>0.36423899999999998</c:v>
                </c:pt>
                <c:pt idx="183">
                  <c:v>0.36625000000000002</c:v>
                </c:pt>
                <c:pt idx="184">
                  <c:v>0.36824499999999999</c:v>
                </c:pt>
                <c:pt idx="185">
                  <c:v>0.37023099999999998</c:v>
                </c:pt>
                <c:pt idx="186">
                  <c:v>0.372201</c:v>
                </c:pt>
                <c:pt idx="187">
                  <c:v>0.37426900000000002</c:v>
                </c:pt>
                <c:pt idx="188">
                  <c:v>0.37625399999999998</c:v>
                </c:pt>
                <c:pt idx="189">
                  <c:v>0.37826799999999999</c:v>
                </c:pt>
                <c:pt idx="190">
                  <c:v>0.38021500000000003</c:v>
                </c:pt>
                <c:pt idx="191">
                  <c:v>0.38225999999999999</c:v>
                </c:pt>
                <c:pt idx="192">
                  <c:v>0.38426199999999999</c:v>
                </c:pt>
                <c:pt idx="193">
                  <c:v>0.386237</c:v>
                </c:pt>
                <c:pt idx="194">
                  <c:v>0.38822400000000001</c:v>
                </c:pt>
                <c:pt idx="195">
                  <c:v>0.39025700000000002</c:v>
                </c:pt>
                <c:pt idx="196">
                  <c:v>0.39224999999999999</c:v>
                </c:pt>
                <c:pt idx="197">
                  <c:v>0.39424100000000001</c:v>
                </c:pt>
                <c:pt idx="198">
                  <c:v>0.39622000000000002</c:v>
                </c:pt>
                <c:pt idx="199">
                  <c:v>0.39826800000000001</c:v>
                </c:pt>
                <c:pt idx="200">
                  <c:v>0.400258</c:v>
                </c:pt>
                <c:pt idx="201">
                  <c:v>0.402258</c:v>
                </c:pt>
                <c:pt idx="202">
                  <c:v>0.40422400000000003</c:v>
                </c:pt>
                <c:pt idx="203">
                  <c:v>0.406246</c:v>
                </c:pt>
                <c:pt idx="204">
                  <c:v>0.408248</c:v>
                </c:pt>
                <c:pt idx="205">
                  <c:v>0.41021800000000003</c:v>
                </c:pt>
                <c:pt idx="206">
                  <c:v>0.41215800000000002</c:v>
                </c:pt>
                <c:pt idx="207">
                  <c:v>0.41420800000000002</c:v>
                </c:pt>
                <c:pt idx="208">
                  <c:v>0.41620000000000001</c:v>
                </c:pt>
                <c:pt idx="209">
                  <c:v>0.41819899999999999</c:v>
                </c:pt>
                <c:pt idx="210">
                  <c:v>0.420178</c:v>
                </c:pt>
                <c:pt idx="211">
                  <c:v>0.422184</c:v>
                </c:pt>
                <c:pt idx="212">
                  <c:v>0.42418</c:v>
                </c:pt>
                <c:pt idx="213">
                  <c:v>0.42624600000000001</c:v>
                </c:pt>
                <c:pt idx="214">
                  <c:v>0.42815799999999998</c:v>
                </c:pt>
                <c:pt idx="215">
                  <c:v>0.430232</c:v>
                </c:pt>
                <c:pt idx="216">
                  <c:v>0.43223600000000001</c:v>
                </c:pt>
                <c:pt idx="217">
                  <c:v>0.43420300000000001</c:v>
                </c:pt>
                <c:pt idx="218">
                  <c:v>0.43615799999999999</c:v>
                </c:pt>
                <c:pt idx="219">
                  <c:v>0.43820300000000001</c:v>
                </c:pt>
                <c:pt idx="220">
                  <c:v>0.44021300000000002</c:v>
                </c:pt>
                <c:pt idx="221">
                  <c:v>0.44220799999999999</c:v>
                </c:pt>
                <c:pt idx="222">
                  <c:v>0.44416800000000001</c:v>
                </c:pt>
                <c:pt idx="223">
                  <c:v>0.44619700000000001</c:v>
                </c:pt>
                <c:pt idx="224">
                  <c:v>0.44823800000000003</c:v>
                </c:pt>
                <c:pt idx="225">
                  <c:v>0.45023400000000002</c:v>
                </c:pt>
                <c:pt idx="226">
                  <c:v>0.45218799999999998</c:v>
                </c:pt>
                <c:pt idx="227">
                  <c:v>0.45421299999999998</c:v>
                </c:pt>
                <c:pt idx="228">
                  <c:v>0.45621200000000001</c:v>
                </c:pt>
                <c:pt idx="229">
                  <c:v>0.45821499999999998</c:v>
                </c:pt>
                <c:pt idx="230">
                  <c:v>0.46014100000000002</c:v>
                </c:pt>
                <c:pt idx="231">
                  <c:v>0.46221400000000001</c:v>
                </c:pt>
                <c:pt idx="232">
                  <c:v>0.46420899999999998</c:v>
                </c:pt>
                <c:pt idx="233">
                  <c:v>0.46617900000000001</c:v>
                </c:pt>
                <c:pt idx="234">
                  <c:v>0.46816000000000002</c:v>
                </c:pt>
                <c:pt idx="235">
                  <c:v>0.47018399999999999</c:v>
                </c:pt>
                <c:pt idx="236">
                  <c:v>0.472165</c:v>
                </c:pt>
                <c:pt idx="237">
                  <c:v>0.47423500000000002</c:v>
                </c:pt>
                <c:pt idx="238">
                  <c:v>0.47611599999999998</c:v>
                </c:pt>
                <c:pt idx="239">
                  <c:v>0.47821200000000003</c:v>
                </c:pt>
                <c:pt idx="240">
                  <c:v>0.480209</c:v>
                </c:pt>
                <c:pt idx="241">
                  <c:v>0.48218699999999998</c:v>
                </c:pt>
                <c:pt idx="242">
                  <c:v>0.48413400000000001</c:v>
                </c:pt>
                <c:pt idx="243">
                  <c:v>0.48619200000000001</c:v>
                </c:pt>
                <c:pt idx="244">
                  <c:v>0.48821199999999998</c:v>
                </c:pt>
                <c:pt idx="245">
                  <c:v>0.49018699999999998</c:v>
                </c:pt>
                <c:pt idx="246">
                  <c:v>0.49213499999999999</c:v>
                </c:pt>
                <c:pt idx="247">
                  <c:v>0.49418000000000001</c:v>
                </c:pt>
                <c:pt idx="248">
                  <c:v>0.49616300000000002</c:v>
                </c:pt>
                <c:pt idx="249">
                  <c:v>0.49815799999999999</c:v>
                </c:pt>
                <c:pt idx="250">
                  <c:v>0.50013399999999997</c:v>
                </c:pt>
                <c:pt idx="251">
                  <c:v>0.50220900000000002</c:v>
                </c:pt>
                <c:pt idx="252">
                  <c:v>0.50412500000000005</c:v>
                </c:pt>
                <c:pt idx="253">
                  <c:v>0.50620500000000002</c:v>
                </c:pt>
                <c:pt idx="254">
                  <c:v>0.50809000000000004</c:v>
                </c:pt>
                <c:pt idx="255">
                  <c:v>0.51019300000000001</c:v>
                </c:pt>
                <c:pt idx="256">
                  <c:v>0.51216799999999996</c:v>
                </c:pt>
                <c:pt idx="257">
                  <c:v>0.51417299999999999</c:v>
                </c:pt>
                <c:pt idx="258">
                  <c:v>0.51611799999999997</c:v>
                </c:pt>
                <c:pt idx="259">
                  <c:v>0.51815500000000003</c:v>
                </c:pt>
                <c:pt idx="260">
                  <c:v>0.52015299999999998</c:v>
                </c:pt>
                <c:pt idx="261">
                  <c:v>0.52215</c:v>
                </c:pt>
                <c:pt idx="262">
                  <c:v>0.52412000000000003</c:v>
                </c:pt>
                <c:pt idx="263">
                  <c:v>0.52619499999999997</c:v>
                </c:pt>
                <c:pt idx="264">
                  <c:v>0.52807499999999996</c:v>
                </c:pt>
                <c:pt idx="265">
                  <c:v>0.53018699999999996</c:v>
                </c:pt>
                <c:pt idx="266">
                  <c:v>0.53212300000000001</c:v>
                </c:pt>
                <c:pt idx="267">
                  <c:v>0.53417300000000001</c:v>
                </c:pt>
                <c:pt idx="268">
                  <c:v>0.53615599999999997</c:v>
                </c:pt>
                <c:pt idx="269">
                  <c:v>0.53818500000000002</c:v>
                </c:pt>
                <c:pt idx="270">
                  <c:v>0.54009499999999999</c:v>
                </c:pt>
                <c:pt idx="271">
                  <c:v>0.54218299999999997</c:v>
                </c:pt>
                <c:pt idx="272">
                  <c:v>0.54414499999999999</c:v>
                </c:pt>
                <c:pt idx="273">
                  <c:v>0.54614799999999997</c:v>
                </c:pt>
                <c:pt idx="274">
                  <c:v>0.54812799999999995</c:v>
                </c:pt>
                <c:pt idx="275">
                  <c:v>0.55013800000000002</c:v>
                </c:pt>
                <c:pt idx="276">
                  <c:v>0.55207099999999998</c:v>
                </c:pt>
                <c:pt idx="277">
                  <c:v>0.55411699999999997</c:v>
                </c:pt>
                <c:pt idx="278">
                  <c:v>0.55609699999999995</c:v>
                </c:pt>
                <c:pt idx="279">
                  <c:v>0.55818400000000001</c:v>
                </c:pt>
                <c:pt idx="280">
                  <c:v>0.560168</c:v>
                </c:pt>
                <c:pt idx="281">
                  <c:v>0.56214600000000003</c:v>
                </c:pt>
                <c:pt idx="282">
                  <c:v>0.56407600000000002</c:v>
                </c:pt>
                <c:pt idx="283">
                  <c:v>0.56615700000000002</c:v>
                </c:pt>
                <c:pt idx="284">
                  <c:v>0.56813100000000005</c:v>
                </c:pt>
                <c:pt idx="285">
                  <c:v>0.57012600000000002</c:v>
                </c:pt>
                <c:pt idx="286">
                  <c:v>0.572098</c:v>
                </c:pt>
                <c:pt idx="287">
                  <c:v>0.57413499999999995</c:v>
                </c:pt>
                <c:pt idx="288">
                  <c:v>0.57609699999999997</c:v>
                </c:pt>
                <c:pt idx="289">
                  <c:v>0.57815799999999995</c:v>
                </c:pt>
                <c:pt idx="290">
                  <c:v>0.58008400000000004</c:v>
                </c:pt>
                <c:pt idx="291">
                  <c:v>0.58216800000000002</c:v>
                </c:pt>
                <c:pt idx="292">
                  <c:v>0.58413700000000002</c:v>
                </c:pt>
                <c:pt idx="293">
                  <c:v>0.58614900000000003</c:v>
                </c:pt>
                <c:pt idx="294">
                  <c:v>0.58807500000000001</c:v>
                </c:pt>
                <c:pt idx="295">
                  <c:v>0.59016000000000002</c:v>
                </c:pt>
                <c:pt idx="296">
                  <c:v>0.59215300000000004</c:v>
                </c:pt>
                <c:pt idx="297">
                  <c:v>0.59415099999999998</c:v>
                </c:pt>
                <c:pt idx="298">
                  <c:v>0.59609599999999996</c:v>
                </c:pt>
                <c:pt idx="299">
                  <c:v>0.59812399999999999</c:v>
                </c:pt>
                <c:pt idx="300">
                  <c:v>0.60011199999999998</c:v>
                </c:pt>
                <c:pt idx="301">
                  <c:v>0.59811800000000004</c:v>
                </c:pt>
                <c:pt idx="302">
                  <c:v>0.596109</c:v>
                </c:pt>
                <c:pt idx="303">
                  <c:v>0.59413000000000005</c:v>
                </c:pt>
                <c:pt idx="304">
                  <c:v>0.59213000000000005</c:v>
                </c:pt>
                <c:pt idx="305">
                  <c:v>0.59015099999999998</c:v>
                </c:pt>
                <c:pt idx="306">
                  <c:v>0.58808199999999999</c:v>
                </c:pt>
                <c:pt idx="307">
                  <c:v>0.58616000000000001</c:v>
                </c:pt>
                <c:pt idx="308">
                  <c:v>0.58411999999999997</c:v>
                </c:pt>
                <c:pt idx="309">
                  <c:v>0.582148</c:v>
                </c:pt>
                <c:pt idx="310">
                  <c:v>0.58010499999999998</c:v>
                </c:pt>
                <c:pt idx="311">
                  <c:v>0.57817300000000005</c:v>
                </c:pt>
                <c:pt idx="312">
                  <c:v>0.57611599999999996</c:v>
                </c:pt>
                <c:pt idx="313">
                  <c:v>0.57412200000000002</c:v>
                </c:pt>
                <c:pt idx="314">
                  <c:v>0.57209299999999996</c:v>
                </c:pt>
                <c:pt idx="315">
                  <c:v>0.57014699999999996</c:v>
                </c:pt>
                <c:pt idx="316">
                  <c:v>0.56815000000000004</c:v>
                </c:pt>
                <c:pt idx="317">
                  <c:v>0.56615000000000004</c:v>
                </c:pt>
                <c:pt idx="318">
                  <c:v>0.56407399999999996</c:v>
                </c:pt>
                <c:pt idx="319">
                  <c:v>0.56216100000000002</c:v>
                </c:pt>
                <c:pt idx="320">
                  <c:v>0.560195</c:v>
                </c:pt>
                <c:pt idx="321">
                  <c:v>0.55818299999999998</c:v>
                </c:pt>
                <c:pt idx="322">
                  <c:v>0.55609500000000001</c:v>
                </c:pt>
                <c:pt idx="323">
                  <c:v>0.55416500000000002</c:v>
                </c:pt>
                <c:pt idx="324">
                  <c:v>0.55218500000000004</c:v>
                </c:pt>
                <c:pt idx="325">
                  <c:v>0.55015999999999998</c:v>
                </c:pt>
                <c:pt idx="326">
                  <c:v>0.54811299999999996</c:v>
                </c:pt>
                <c:pt idx="327">
                  <c:v>0.54616299999999995</c:v>
                </c:pt>
                <c:pt idx="328">
                  <c:v>0.54417499999999996</c:v>
                </c:pt>
                <c:pt idx="329">
                  <c:v>0.54217400000000004</c:v>
                </c:pt>
                <c:pt idx="330">
                  <c:v>0.54012800000000005</c:v>
                </c:pt>
                <c:pt idx="331">
                  <c:v>0.53817999999999999</c:v>
                </c:pt>
                <c:pt idx="332">
                  <c:v>0.53616699999999995</c:v>
                </c:pt>
                <c:pt idx="333">
                  <c:v>0.53417599999999998</c:v>
                </c:pt>
                <c:pt idx="334">
                  <c:v>0.53208800000000001</c:v>
                </c:pt>
                <c:pt idx="335">
                  <c:v>0.53018600000000005</c:v>
                </c:pt>
                <c:pt idx="336">
                  <c:v>0.52810500000000005</c:v>
                </c:pt>
                <c:pt idx="337">
                  <c:v>0.52620999999999996</c:v>
                </c:pt>
                <c:pt idx="338">
                  <c:v>0.52413600000000005</c:v>
                </c:pt>
                <c:pt idx="339">
                  <c:v>0.52217100000000005</c:v>
                </c:pt>
                <c:pt idx="340">
                  <c:v>0.52013500000000001</c:v>
                </c:pt>
                <c:pt idx="341">
                  <c:v>0.51816300000000004</c:v>
                </c:pt>
                <c:pt idx="342">
                  <c:v>0.51611799999999997</c:v>
                </c:pt>
                <c:pt idx="343">
                  <c:v>0.51418399999999997</c:v>
                </c:pt>
                <c:pt idx="344">
                  <c:v>0.51217699999999999</c:v>
                </c:pt>
                <c:pt idx="345">
                  <c:v>0.51018799999999997</c:v>
                </c:pt>
                <c:pt idx="346">
                  <c:v>0.50809700000000002</c:v>
                </c:pt>
                <c:pt idx="347">
                  <c:v>0.50620500000000002</c:v>
                </c:pt>
                <c:pt idx="348">
                  <c:v>0.50411300000000003</c:v>
                </c:pt>
                <c:pt idx="349">
                  <c:v>0.50221800000000005</c:v>
                </c:pt>
                <c:pt idx="350">
                  <c:v>0.500085</c:v>
                </c:pt>
                <c:pt idx="351">
                  <c:v>0.49817099999999997</c:v>
                </c:pt>
                <c:pt idx="352">
                  <c:v>0.49615500000000001</c:v>
                </c:pt>
                <c:pt idx="353">
                  <c:v>0.49417899999999998</c:v>
                </c:pt>
                <c:pt idx="354">
                  <c:v>0.49211100000000002</c:v>
                </c:pt>
                <c:pt idx="355">
                  <c:v>0.49019400000000002</c:v>
                </c:pt>
                <c:pt idx="356">
                  <c:v>0.48820000000000002</c:v>
                </c:pt>
                <c:pt idx="357">
                  <c:v>0.48618499999999998</c:v>
                </c:pt>
                <c:pt idx="358">
                  <c:v>0.48411900000000002</c:v>
                </c:pt>
                <c:pt idx="359">
                  <c:v>0.48217900000000002</c:v>
                </c:pt>
                <c:pt idx="360">
                  <c:v>0.48019800000000001</c:v>
                </c:pt>
                <c:pt idx="361">
                  <c:v>0.47820699999999999</c:v>
                </c:pt>
                <c:pt idx="362">
                  <c:v>0.476107</c:v>
                </c:pt>
                <c:pt idx="363">
                  <c:v>0.47422999999999998</c:v>
                </c:pt>
                <c:pt idx="364">
                  <c:v>0.47215000000000001</c:v>
                </c:pt>
                <c:pt idx="365">
                  <c:v>0.47017799999999998</c:v>
                </c:pt>
                <c:pt idx="366">
                  <c:v>0.46814499999999998</c:v>
                </c:pt>
                <c:pt idx="367">
                  <c:v>0.46618999999999999</c:v>
                </c:pt>
                <c:pt idx="368">
                  <c:v>0.464202</c:v>
                </c:pt>
                <c:pt idx="369">
                  <c:v>0.46220800000000001</c:v>
                </c:pt>
                <c:pt idx="370">
                  <c:v>0.460146</c:v>
                </c:pt>
                <c:pt idx="371">
                  <c:v>0.45821299999999998</c:v>
                </c:pt>
                <c:pt idx="372">
                  <c:v>0.456208</c:v>
                </c:pt>
                <c:pt idx="373">
                  <c:v>0.45422600000000002</c:v>
                </c:pt>
                <c:pt idx="374">
                  <c:v>0.45215300000000003</c:v>
                </c:pt>
                <c:pt idx="375">
                  <c:v>0.45023000000000002</c:v>
                </c:pt>
                <c:pt idx="376">
                  <c:v>0.44823000000000002</c:v>
                </c:pt>
                <c:pt idx="377">
                  <c:v>0.44619799999999998</c:v>
                </c:pt>
                <c:pt idx="378">
                  <c:v>0.44416800000000001</c:v>
                </c:pt>
                <c:pt idx="379">
                  <c:v>0.44220399999999999</c:v>
                </c:pt>
                <c:pt idx="380">
                  <c:v>0.44020999999999999</c:v>
                </c:pt>
                <c:pt idx="381">
                  <c:v>0.43823400000000001</c:v>
                </c:pt>
                <c:pt idx="382">
                  <c:v>0.43615300000000001</c:v>
                </c:pt>
                <c:pt idx="383">
                  <c:v>0.43421100000000001</c:v>
                </c:pt>
                <c:pt idx="384">
                  <c:v>0.43223</c:v>
                </c:pt>
                <c:pt idx="385">
                  <c:v>0.43023699999999998</c:v>
                </c:pt>
                <c:pt idx="386">
                  <c:v>0.42814799999999997</c:v>
                </c:pt>
                <c:pt idx="387">
                  <c:v>0.42624600000000001</c:v>
                </c:pt>
                <c:pt idx="388">
                  <c:v>0.42414000000000002</c:v>
                </c:pt>
                <c:pt idx="389">
                  <c:v>0.42218899999999998</c:v>
                </c:pt>
                <c:pt idx="390">
                  <c:v>0.42017399999999999</c:v>
                </c:pt>
                <c:pt idx="391">
                  <c:v>0.41818699999999998</c:v>
                </c:pt>
                <c:pt idx="392">
                  <c:v>0.41619499999999998</c:v>
                </c:pt>
                <c:pt idx="393">
                  <c:v>0.41420800000000002</c:v>
                </c:pt>
                <c:pt idx="394">
                  <c:v>0.41214899999999999</c:v>
                </c:pt>
                <c:pt idx="395">
                  <c:v>0.41020699999999999</c:v>
                </c:pt>
                <c:pt idx="396">
                  <c:v>0.40823199999999998</c:v>
                </c:pt>
                <c:pt idx="397">
                  <c:v>0.40626200000000001</c:v>
                </c:pt>
                <c:pt idx="398">
                  <c:v>0.40422200000000003</c:v>
                </c:pt>
                <c:pt idx="399">
                  <c:v>0.40224599999999999</c:v>
                </c:pt>
                <c:pt idx="400">
                  <c:v>0.400225</c:v>
                </c:pt>
                <c:pt idx="401">
                  <c:v>0.39827000000000001</c:v>
                </c:pt>
                <c:pt idx="402">
                  <c:v>0.39621099999999998</c:v>
                </c:pt>
                <c:pt idx="403">
                  <c:v>0.394231</c:v>
                </c:pt>
                <c:pt idx="404">
                  <c:v>0.39224399999999998</c:v>
                </c:pt>
                <c:pt idx="405">
                  <c:v>0.39024900000000001</c:v>
                </c:pt>
                <c:pt idx="406">
                  <c:v>0.388237</c:v>
                </c:pt>
                <c:pt idx="407">
                  <c:v>0.38623800000000003</c:v>
                </c:pt>
                <c:pt idx="408">
                  <c:v>0.38425500000000001</c:v>
                </c:pt>
                <c:pt idx="409">
                  <c:v>0.382243</c:v>
                </c:pt>
                <c:pt idx="410">
                  <c:v>0.380222</c:v>
                </c:pt>
                <c:pt idx="411">
                  <c:v>0.37825399999999998</c:v>
                </c:pt>
                <c:pt idx="412">
                  <c:v>0.37624299999999999</c:v>
                </c:pt>
                <c:pt idx="413">
                  <c:v>0.374255</c:v>
                </c:pt>
                <c:pt idx="414">
                  <c:v>0.37223099999999998</c:v>
                </c:pt>
                <c:pt idx="415">
                  <c:v>0.37022500000000003</c:v>
                </c:pt>
                <c:pt idx="416">
                  <c:v>0.36823899999999998</c:v>
                </c:pt>
                <c:pt idx="417">
                  <c:v>0.36625099999999999</c:v>
                </c:pt>
                <c:pt idx="418">
                  <c:v>0.36422199999999999</c:v>
                </c:pt>
                <c:pt idx="419">
                  <c:v>0.362257</c:v>
                </c:pt>
                <c:pt idx="420">
                  <c:v>0.36027700000000001</c:v>
                </c:pt>
                <c:pt idx="421">
                  <c:v>0.35827399999999998</c:v>
                </c:pt>
                <c:pt idx="422">
                  <c:v>0.35623500000000002</c:v>
                </c:pt>
                <c:pt idx="423">
                  <c:v>0.35427799999999998</c:v>
                </c:pt>
                <c:pt idx="424">
                  <c:v>0.352273</c:v>
                </c:pt>
                <c:pt idx="425">
                  <c:v>0.35027000000000003</c:v>
                </c:pt>
                <c:pt idx="426">
                  <c:v>0.34825800000000001</c:v>
                </c:pt>
                <c:pt idx="427">
                  <c:v>0.34629399999999999</c:v>
                </c:pt>
                <c:pt idx="428">
                  <c:v>0.34425</c:v>
                </c:pt>
                <c:pt idx="429">
                  <c:v>0.34227600000000002</c:v>
                </c:pt>
                <c:pt idx="430">
                  <c:v>0.34024700000000002</c:v>
                </c:pt>
                <c:pt idx="431">
                  <c:v>0.33826299999999998</c:v>
                </c:pt>
                <c:pt idx="432">
                  <c:v>0.336283</c:v>
                </c:pt>
                <c:pt idx="433">
                  <c:v>0.33428799999999997</c:v>
                </c:pt>
                <c:pt idx="434">
                  <c:v>0.33223799999999998</c:v>
                </c:pt>
                <c:pt idx="435">
                  <c:v>0.33027299999999998</c:v>
                </c:pt>
                <c:pt idx="436">
                  <c:v>0.328287</c:v>
                </c:pt>
                <c:pt idx="437">
                  <c:v>0.32628800000000002</c:v>
                </c:pt>
                <c:pt idx="438">
                  <c:v>0.32426899999999997</c:v>
                </c:pt>
                <c:pt idx="439">
                  <c:v>0.32228800000000002</c:v>
                </c:pt>
                <c:pt idx="440">
                  <c:v>0.32030500000000001</c:v>
                </c:pt>
                <c:pt idx="441">
                  <c:v>0.31825799999999999</c:v>
                </c:pt>
                <c:pt idx="442">
                  <c:v>0.31626100000000001</c:v>
                </c:pt>
                <c:pt idx="443">
                  <c:v>0.31425999999999998</c:v>
                </c:pt>
                <c:pt idx="444">
                  <c:v>0.31227700000000003</c:v>
                </c:pt>
                <c:pt idx="445">
                  <c:v>0.31028499999999998</c:v>
                </c:pt>
                <c:pt idx="446">
                  <c:v>0.308249</c:v>
                </c:pt>
                <c:pt idx="447">
                  <c:v>0.30625400000000003</c:v>
                </c:pt>
                <c:pt idx="448">
                  <c:v>0.30427900000000002</c:v>
                </c:pt>
                <c:pt idx="449">
                  <c:v>0.30229</c:v>
                </c:pt>
                <c:pt idx="450">
                  <c:v>0.30027100000000001</c:v>
                </c:pt>
                <c:pt idx="451">
                  <c:v>0.29824499999999998</c:v>
                </c:pt>
                <c:pt idx="452">
                  <c:v>0.29628700000000002</c:v>
                </c:pt>
                <c:pt idx="453">
                  <c:v>0.29427700000000001</c:v>
                </c:pt>
                <c:pt idx="454">
                  <c:v>0.29227500000000001</c:v>
                </c:pt>
                <c:pt idx="455">
                  <c:v>0.29027999999999998</c:v>
                </c:pt>
                <c:pt idx="456">
                  <c:v>0.28828900000000002</c:v>
                </c:pt>
                <c:pt idx="457">
                  <c:v>0.286302</c:v>
                </c:pt>
                <c:pt idx="458">
                  <c:v>0.28428599999999998</c:v>
                </c:pt>
                <c:pt idx="459">
                  <c:v>0.28228500000000001</c:v>
                </c:pt>
                <c:pt idx="460">
                  <c:v>0.28028999999999998</c:v>
                </c:pt>
                <c:pt idx="461">
                  <c:v>0.27831400000000001</c:v>
                </c:pt>
                <c:pt idx="462">
                  <c:v>0.27628900000000001</c:v>
                </c:pt>
                <c:pt idx="463">
                  <c:v>0.27428999999999998</c:v>
                </c:pt>
                <c:pt idx="464">
                  <c:v>0.272283</c:v>
                </c:pt>
                <c:pt idx="465">
                  <c:v>0.27028799999999997</c:v>
                </c:pt>
                <c:pt idx="466">
                  <c:v>0.26828299999999999</c:v>
                </c:pt>
                <c:pt idx="467">
                  <c:v>0.26628299999999999</c:v>
                </c:pt>
                <c:pt idx="468">
                  <c:v>0.26430100000000001</c:v>
                </c:pt>
                <c:pt idx="469">
                  <c:v>0.26231199999999999</c:v>
                </c:pt>
                <c:pt idx="470">
                  <c:v>0.26028499999999999</c:v>
                </c:pt>
                <c:pt idx="471">
                  <c:v>0.25828600000000002</c:v>
                </c:pt>
                <c:pt idx="472">
                  <c:v>0.25630199999999997</c:v>
                </c:pt>
                <c:pt idx="473">
                  <c:v>0.25430599999999998</c:v>
                </c:pt>
                <c:pt idx="474">
                  <c:v>0.25232100000000002</c:v>
                </c:pt>
                <c:pt idx="475">
                  <c:v>0.25030999999999998</c:v>
                </c:pt>
                <c:pt idx="476">
                  <c:v>0.24834300000000001</c:v>
                </c:pt>
                <c:pt idx="477">
                  <c:v>0.246305</c:v>
                </c:pt>
                <c:pt idx="478">
                  <c:v>0.24434800000000001</c:v>
                </c:pt>
                <c:pt idx="479">
                  <c:v>0.24231</c:v>
                </c:pt>
                <c:pt idx="480">
                  <c:v>0.240313</c:v>
                </c:pt>
                <c:pt idx="481">
                  <c:v>0.23832</c:v>
                </c:pt>
                <c:pt idx="482">
                  <c:v>0.23633699999999999</c:v>
                </c:pt>
                <c:pt idx="483">
                  <c:v>0.23432500000000001</c:v>
                </c:pt>
                <c:pt idx="484">
                  <c:v>0.232348</c:v>
                </c:pt>
                <c:pt idx="485">
                  <c:v>0.23034199999999999</c:v>
                </c:pt>
                <c:pt idx="486">
                  <c:v>0.22830400000000001</c:v>
                </c:pt>
                <c:pt idx="487">
                  <c:v>0.22633400000000001</c:v>
                </c:pt>
                <c:pt idx="488">
                  <c:v>0.224353</c:v>
                </c:pt>
                <c:pt idx="489">
                  <c:v>0.22231300000000001</c:v>
                </c:pt>
                <c:pt idx="490">
                  <c:v>0.22034799999999999</c:v>
                </c:pt>
                <c:pt idx="491">
                  <c:v>0.21831800000000001</c:v>
                </c:pt>
                <c:pt idx="492">
                  <c:v>0.21631400000000001</c:v>
                </c:pt>
                <c:pt idx="493">
                  <c:v>0.21432100000000001</c:v>
                </c:pt>
                <c:pt idx="494">
                  <c:v>0.21230599999999999</c:v>
                </c:pt>
                <c:pt idx="495">
                  <c:v>0.21030699999999999</c:v>
                </c:pt>
                <c:pt idx="496">
                  <c:v>0.208346</c:v>
                </c:pt>
                <c:pt idx="497">
                  <c:v>0.20633799999999999</c:v>
                </c:pt>
                <c:pt idx="498">
                  <c:v>0.20428499999999999</c:v>
                </c:pt>
                <c:pt idx="499">
                  <c:v>0.202292</c:v>
                </c:pt>
                <c:pt idx="500">
                  <c:v>0.20032700000000001</c:v>
                </c:pt>
                <c:pt idx="501">
                  <c:v>0.19832</c:v>
                </c:pt>
                <c:pt idx="502">
                  <c:v>0.196297</c:v>
                </c:pt>
                <c:pt idx="503">
                  <c:v>0.194297</c:v>
                </c:pt>
                <c:pt idx="504">
                  <c:v>0.192358</c:v>
                </c:pt>
                <c:pt idx="505">
                  <c:v>0.19028999999999999</c:v>
                </c:pt>
                <c:pt idx="506">
                  <c:v>0.18829799999999999</c:v>
                </c:pt>
                <c:pt idx="507">
                  <c:v>0.18629000000000001</c:v>
                </c:pt>
                <c:pt idx="508">
                  <c:v>0.184305</c:v>
                </c:pt>
                <c:pt idx="509">
                  <c:v>0.18232400000000001</c:v>
                </c:pt>
                <c:pt idx="510">
                  <c:v>0.18032000000000001</c:v>
                </c:pt>
                <c:pt idx="511">
                  <c:v>0.178286</c:v>
                </c:pt>
                <c:pt idx="512">
                  <c:v>0.17630999999999999</c:v>
                </c:pt>
                <c:pt idx="513">
                  <c:v>0.17430399999999999</c:v>
                </c:pt>
                <c:pt idx="514">
                  <c:v>0.172296</c:v>
                </c:pt>
                <c:pt idx="515">
                  <c:v>0.17027800000000001</c:v>
                </c:pt>
                <c:pt idx="516">
                  <c:v>0.16833000000000001</c:v>
                </c:pt>
                <c:pt idx="517">
                  <c:v>0.166295</c:v>
                </c:pt>
                <c:pt idx="518">
                  <c:v>0.16428999999999999</c:v>
                </c:pt>
                <c:pt idx="519">
                  <c:v>0.16228200000000001</c:v>
                </c:pt>
                <c:pt idx="520">
                  <c:v>0.16031100000000001</c:v>
                </c:pt>
                <c:pt idx="521">
                  <c:v>0.15829599999999999</c:v>
                </c:pt>
                <c:pt idx="522">
                  <c:v>0.15631</c:v>
                </c:pt>
                <c:pt idx="523">
                  <c:v>0.154305</c:v>
                </c:pt>
                <c:pt idx="524">
                  <c:v>0.15232000000000001</c:v>
                </c:pt>
                <c:pt idx="525">
                  <c:v>0.15033199999999999</c:v>
                </c:pt>
                <c:pt idx="526">
                  <c:v>0.14832799999999999</c:v>
                </c:pt>
                <c:pt idx="527">
                  <c:v>0.14632000000000001</c:v>
                </c:pt>
                <c:pt idx="528">
                  <c:v>0.144346</c:v>
                </c:pt>
                <c:pt idx="529">
                  <c:v>0.142316</c:v>
                </c:pt>
                <c:pt idx="530">
                  <c:v>0.140318</c:v>
                </c:pt>
                <c:pt idx="531">
                  <c:v>0.13831499999999999</c:v>
                </c:pt>
                <c:pt idx="532">
                  <c:v>0.136324</c:v>
                </c:pt>
                <c:pt idx="533">
                  <c:v>0.134324</c:v>
                </c:pt>
                <c:pt idx="534">
                  <c:v>0.132324</c:v>
                </c:pt>
                <c:pt idx="535">
                  <c:v>0.130326</c:v>
                </c:pt>
                <c:pt idx="536">
                  <c:v>0.128334</c:v>
                </c:pt>
                <c:pt idx="537">
                  <c:v>0.126336</c:v>
                </c:pt>
                <c:pt idx="538">
                  <c:v>0.124303</c:v>
                </c:pt>
                <c:pt idx="539">
                  <c:v>0.122331</c:v>
                </c:pt>
                <c:pt idx="540">
                  <c:v>0.12034300000000001</c:v>
                </c:pt>
                <c:pt idx="541">
                  <c:v>0.118309</c:v>
                </c:pt>
                <c:pt idx="542">
                  <c:v>0.116352</c:v>
                </c:pt>
                <c:pt idx="543">
                  <c:v>0.114328</c:v>
                </c:pt>
                <c:pt idx="544">
                  <c:v>0.112312</c:v>
                </c:pt>
                <c:pt idx="545">
                  <c:v>0.11032500000000001</c:v>
                </c:pt>
                <c:pt idx="546">
                  <c:v>0.108309</c:v>
                </c:pt>
                <c:pt idx="547">
                  <c:v>0.10631599999999999</c:v>
                </c:pt>
                <c:pt idx="548">
                  <c:v>0.104342</c:v>
                </c:pt>
                <c:pt idx="549">
                  <c:v>0.102338</c:v>
                </c:pt>
                <c:pt idx="550">
                  <c:v>0.100331</c:v>
                </c:pt>
                <c:pt idx="551">
                  <c:v>9.8331299999999996E-2</c:v>
                </c:pt>
                <c:pt idx="552">
                  <c:v>9.6358399999999997E-2</c:v>
                </c:pt>
                <c:pt idx="553">
                  <c:v>9.4308799999999998E-2</c:v>
                </c:pt>
                <c:pt idx="554">
                  <c:v>9.2383000000000007E-2</c:v>
                </c:pt>
                <c:pt idx="555">
                  <c:v>9.0329999999999994E-2</c:v>
                </c:pt>
                <c:pt idx="556">
                  <c:v>8.8320399999999993E-2</c:v>
                </c:pt>
                <c:pt idx="557">
                  <c:v>8.6330000000000004E-2</c:v>
                </c:pt>
                <c:pt idx="558">
                  <c:v>8.4316699999999994E-2</c:v>
                </c:pt>
                <c:pt idx="559">
                  <c:v>8.2325499999999996E-2</c:v>
                </c:pt>
                <c:pt idx="560">
                  <c:v>8.0365900000000004E-2</c:v>
                </c:pt>
                <c:pt idx="561">
                  <c:v>7.8374600000000003E-2</c:v>
                </c:pt>
                <c:pt idx="562">
                  <c:v>7.6315900000000006E-2</c:v>
                </c:pt>
                <c:pt idx="563">
                  <c:v>7.4332499999999996E-2</c:v>
                </c:pt>
                <c:pt idx="564">
                  <c:v>7.2355900000000001E-2</c:v>
                </c:pt>
                <c:pt idx="565">
                  <c:v>7.0360500000000006E-2</c:v>
                </c:pt>
                <c:pt idx="566">
                  <c:v>6.8382100000000001E-2</c:v>
                </c:pt>
                <c:pt idx="567">
                  <c:v>6.63184E-2</c:v>
                </c:pt>
                <c:pt idx="568">
                  <c:v>6.4390000000000003E-2</c:v>
                </c:pt>
                <c:pt idx="569">
                  <c:v>6.23359E-2</c:v>
                </c:pt>
                <c:pt idx="570">
                  <c:v>6.0339200000000003E-2</c:v>
                </c:pt>
                <c:pt idx="571">
                  <c:v>5.8337100000000003E-2</c:v>
                </c:pt>
                <c:pt idx="572">
                  <c:v>5.6351699999999998E-2</c:v>
                </c:pt>
                <c:pt idx="573">
                  <c:v>5.4368E-2</c:v>
                </c:pt>
                <c:pt idx="574">
                  <c:v>5.2347999999999999E-2</c:v>
                </c:pt>
                <c:pt idx="575">
                  <c:v>5.0340500000000003E-2</c:v>
                </c:pt>
                <c:pt idx="576">
                  <c:v>4.8381300000000002E-2</c:v>
                </c:pt>
                <c:pt idx="577">
                  <c:v>4.6355500000000001E-2</c:v>
                </c:pt>
                <c:pt idx="578">
                  <c:v>4.4388799999999999E-2</c:v>
                </c:pt>
                <c:pt idx="579">
                  <c:v>4.2368799999999998E-2</c:v>
                </c:pt>
                <c:pt idx="580">
                  <c:v>4.0426700000000003E-2</c:v>
                </c:pt>
                <c:pt idx="581">
                  <c:v>3.83538E-2</c:v>
                </c:pt>
                <c:pt idx="582">
                  <c:v>3.6358000000000001E-2</c:v>
                </c:pt>
                <c:pt idx="583">
                  <c:v>3.4335900000000003E-2</c:v>
                </c:pt>
                <c:pt idx="584">
                  <c:v>3.2383799999999997E-2</c:v>
                </c:pt>
                <c:pt idx="585">
                  <c:v>3.0365E-2</c:v>
                </c:pt>
                <c:pt idx="586">
                  <c:v>2.8390499999999999E-2</c:v>
                </c:pt>
                <c:pt idx="587">
                  <c:v>2.6351699999999999E-2</c:v>
                </c:pt>
                <c:pt idx="588">
                  <c:v>2.4389999999999998E-2</c:v>
                </c:pt>
                <c:pt idx="589">
                  <c:v>2.2383799999999999E-2</c:v>
                </c:pt>
                <c:pt idx="590">
                  <c:v>2.0363800000000001E-2</c:v>
                </c:pt>
                <c:pt idx="591">
                  <c:v>1.83188E-2</c:v>
                </c:pt>
                <c:pt idx="592">
                  <c:v>1.6397100000000001E-2</c:v>
                </c:pt>
                <c:pt idx="593">
                  <c:v>1.4320899999999999E-2</c:v>
                </c:pt>
                <c:pt idx="594">
                  <c:v>1.2338E-2</c:v>
                </c:pt>
                <c:pt idx="595">
                  <c:v>1.0325900000000001E-2</c:v>
                </c:pt>
                <c:pt idx="596">
                  <c:v>8.34879E-3</c:v>
                </c:pt>
                <c:pt idx="597">
                  <c:v>6.3596199999999999E-3</c:v>
                </c:pt>
                <c:pt idx="598">
                  <c:v>4.3437900000000002E-3</c:v>
                </c:pt>
                <c:pt idx="599">
                  <c:v>2.3254500000000002E-3</c:v>
                </c:pt>
                <c:pt idx="600">
                  <c:v>3.70038E-4</c:v>
                </c:pt>
              </c:numCache>
            </c:numRef>
          </c:xVal>
          <c:yVal>
            <c:numRef>
              <c:f>'[180613 CAT AA in NaOH GCE Mod NiO2 (1).xlsx]SER'!$C$2:$C$602</c:f>
              <c:numCache>
                <c:formatCode>0.00E+00</c:formatCode>
                <c:ptCount val="601"/>
                <c:pt idx="0">
                  <c:v>-2.29096E-7</c:v>
                </c:pt>
                <c:pt idx="1">
                  <c:v>-1.87515E-7</c:v>
                </c:pt>
                <c:pt idx="2">
                  <c:v>-1.6072E-7</c:v>
                </c:pt>
                <c:pt idx="3">
                  <c:v>-1.4475900000000001E-7</c:v>
                </c:pt>
                <c:pt idx="4">
                  <c:v>-1.26823E-7</c:v>
                </c:pt>
                <c:pt idx="5">
                  <c:v>-1.10029E-7</c:v>
                </c:pt>
                <c:pt idx="6">
                  <c:v>-1.0032E-7</c:v>
                </c:pt>
                <c:pt idx="7">
                  <c:v>-8.6309400000000004E-8</c:v>
                </c:pt>
                <c:pt idx="8">
                  <c:v>-7.6141299999999996E-8</c:v>
                </c:pt>
                <c:pt idx="9">
                  <c:v>-6.7623499999999997E-8</c:v>
                </c:pt>
                <c:pt idx="10">
                  <c:v>-5.8814E-8</c:v>
                </c:pt>
                <c:pt idx="11">
                  <c:v>-5.4188299999999998E-8</c:v>
                </c:pt>
                <c:pt idx="12">
                  <c:v>-4.5337100000000003E-8</c:v>
                </c:pt>
                <c:pt idx="13">
                  <c:v>-3.8011100000000001E-8</c:v>
                </c:pt>
                <c:pt idx="14">
                  <c:v>-3.3018800000000002E-8</c:v>
                </c:pt>
                <c:pt idx="15">
                  <c:v>-2.6409600000000001E-8</c:v>
                </c:pt>
                <c:pt idx="16">
                  <c:v>-2.56594E-8</c:v>
                </c:pt>
                <c:pt idx="17">
                  <c:v>-1.9400300000000001E-8</c:v>
                </c:pt>
                <c:pt idx="18">
                  <c:v>-1.2599300000000001E-8</c:v>
                </c:pt>
                <c:pt idx="19">
                  <c:v>-1.33578E-8</c:v>
                </c:pt>
                <c:pt idx="20">
                  <c:v>-3.8398099999999998E-9</c:v>
                </c:pt>
                <c:pt idx="21">
                  <c:v>5.08641E-9</c:v>
                </c:pt>
                <c:pt idx="22">
                  <c:v>2.5944000000000001E-9</c:v>
                </c:pt>
                <c:pt idx="23">
                  <c:v>7.2617100000000001E-9</c:v>
                </c:pt>
                <c:pt idx="24">
                  <c:v>9.3703299999999998E-9</c:v>
                </c:pt>
                <c:pt idx="25">
                  <c:v>1.5487799999999999E-8</c:v>
                </c:pt>
                <c:pt idx="26">
                  <c:v>2.0280099999999999E-8</c:v>
                </c:pt>
                <c:pt idx="27">
                  <c:v>2.2338800000000001E-8</c:v>
                </c:pt>
                <c:pt idx="28">
                  <c:v>2.6714399999999999E-8</c:v>
                </c:pt>
                <c:pt idx="29">
                  <c:v>3.0056500000000002E-8</c:v>
                </c:pt>
                <c:pt idx="30">
                  <c:v>3.2081799999999998E-8</c:v>
                </c:pt>
                <c:pt idx="31">
                  <c:v>3.4940500000000001E-8</c:v>
                </c:pt>
                <c:pt idx="32">
                  <c:v>3.7649199999999999E-8</c:v>
                </c:pt>
                <c:pt idx="33">
                  <c:v>4.1091299999999997E-8</c:v>
                </c:pt>
                <c:pt idx="34">
                  <c:v>3.9541100000000002E-8</c:v>
                </c:pt>
                <c:pt idx="35">
                  <c:v>4.5750299999999999E-8</c:v>
                </c:pt>
                <c:pt idx="36">
                  <c:v>4.8092300000000001E-8</c:v>
                </c:pt>
                <c:pt idx="37">
                  <c:v>5.2784599999999997E-8</c:v>
                </c:pt>
                <c:pt idx="38">
                  <c:v>5.2659600000000001E-8</c:v>
                </c:pt>
                <c:pt idx="39">
                  <c:v>5.47432E-8</c:v>
                </c:pt>
                <c:pt idx="40">
                  <c:v>5.4818199999999999E-8</c:v>
                </c:pt>
                <c:pt idx="41">
                  <c:v>5.6960199999999999E-8</c:v>
                </c:pt>
                <c:pt idx="42">
                  <c:v>6.1835800000000001E-8</c:v>
                </c:pt>
                <c:pt idx="43">
                  <c:v>6.2110799999999995E-8</c:v>
                </c:pt>
                <c:pt idx="44">
                  <c:v>6.28109E-8</c:v>
                </c:pt>
                <c:pt idx="45">
                  <c:v>6.9053500000000004E-8</c:v>
                </c:pt>
                <c:pt idx="46">
                  <c:v>6.9461899999999998E-8</c:v>
                </c:pt>
                <c:pt idx="47">
                  <c:v>7.1362100000000006E-8</c:v>
                </c:pt>
                <c:pt idx="48">
                  <c:v>7.0712000000000005E-8</c:v>
                </c:pt>
                <c:pt idx="49">
                  <c:v>7.2328900000000007E-8</c:v>
                </c:pt>
                <c:pt idx="50">
                  <c:v>7.7429600000000004E-8</c:v>
                </c:pt>
                <c:pt idx="51">
                  <c:v>7.9221500000000006E-8</c:v>
                </c:pt>
                <c:pt idx="52">
                  <c:v>7.9021500000000004E-8</c:v>
                </c:pt>
                <c:pt idx="53">
                  <c:v>8.1171799999999996E-8</c:v>
                </c:pt>
                <c:pt idx="54">
                  <c:v>8.1580200000000004E-8</c:v>
                </c:pt>
                <c:pt idx="55">
                  <c:v>8.6630899999999998E-8</c:v>
                </c:pt>
                <c:pt idx="56">
                  <c:v>8.0838399999999994E-8</c:v>
                </c:pt>
                <c:pt idx="57">
                  <c:v>8.6347499999999999E-8</c:v>
                </c:pt>
                <c:pt idx="58">
                  <c:v>8.8989500000000004E-8</c:v>
                </c:pt>
                <c:pt idx="59">
                  <c:v>8.7030900000000001E-8</c:v>
                </c:pt>
                <c:pt idx="60">
                  <c:v>9.2856700000000006E-8</c:v>
                </c:pt>
                <c:pt idx="61">
                  <c:v>9.13315E-8</c:v>
                </c:pt>
                <c:pt idx="62">
                  <c:v>9.4740300000000003E-8</c:v>
                </c:pt>
                <c:pt idx="63">
                  <c:v>9.7915699999999998E-8</c:v>
                </c:pt>
                <c:pt idx="64">
                  <c:v>9.5548700000000001E-8</c:v>
                </c:pt>
                <c:pt idx="65">
                  <c:v>9.8632500000000007E-8</c:v>
                </c:pt>
                <c:pt idx="66">
                  <c:v>1.0014900000000001E-7</c:v>
                </c:pt>
                <c:pt idx="67">
                  <c:v>1.00491E-7</c:v>
                </c:pt>
                <c:pt idx="68">
                  <c:v>1.0460800000000001E-7</c:v>
                </c:pt>
                <c:pt idx="69">
                  <c:v>1.02233E-7</c:v>
                </c:pt>
                <c:pt idx="70">
                  <c:v>1.07209E-7</c:v>
                </c:pt>
                <c:pt idx="71">
                  <c:v>1.06467E-7</c:v>
                </c:pt>
                <c:pt idx="72">
                  <c:v>1.0807500000000001E-7</c:v>
                </c:pt>
                <c:pt idx="73">
                  <c:v>1.1081700000000001E-7</c:v>
                </c:pt>
                <c:pt idx="74">
                  <c:v>1.0924200000000001E-7</c:v>
                </c:pt>
                <c:pt idx="75">
                  <c:v>1.11851E-7</c:v>
                </c:pt>
                <c:pt idx="76">
                  <c:v>1.1270899999999999E-7</c:v>
                </c:pt>
                <c:pt idx="77">
                  <c:v>1.1545100000000001E-7</c:v>
                </c:pt>
                <c:pt idx="78">
                  <c:v>1.1504300000000001E-7</c:v>
                </c:pt>
                <c:pt idx="79">
                  <c:v>1.1839399999999999E-7</c:v>
                </c:pt>
                <c:pt idx="80">
                  <c:v>1.1576E-7</c:v>
                </c:pt>
                <c:pt idx="81">
                  <c:v>1.17818E-7</c:v>
                </c:pt>
                <c:pt idx="82">
                  <c:v>1.19019E-7</c:v>
                </c:pt>
                <c:pt idx="83">
                  <c:v>1.1985200000000001E-7</c:v>
                </c:pt>
                <c:pt idx="84">
                  <c:v>1.19494E-7</c:v>
                </c:pt>
                <c:pt idx="85">
                  <c:v>1.2506100000000001E-7</c:v>
                </c:pt>
                <c:pt idx="86">
                  <c:v>1.2300200000000001E-7</c:v>
                </c:pt>
                <c:pt idx="87">
                  <c:v>1.2616099999999999E-7</c:v>
                </c:pt>
                <c:pt idx="88">
                  <c:v>1.28762E-7</c:v>
                </c:pt>
                <c:pt idx="89">
                  <c:v>1.2924499999999999E-7</c:v>
                </c:pt>
                <c:pt idx="90">
                  <c:v>1.2865300000000001E-7</c:v>
                </c:pt>
                <c:pt idx="91">
                  <c:v>1.3022799999999999E-7</c:v>
                </c:pt>
                <c:pt idx="92">
                  <c:v>1.30303E-7</c:v>
                </c:pt>
                <c:pt idx="93">
                  <c:v>1.3120399999999999E-7</c:v>
                </c:pt>
                <c:pt idx="94">
                  <c:v>1.3222900000000001E-7</c:v>
                </c:pt>
                <c:pt idx="95">
                  <c:v>1.32354E-7</c:v>
                </c:pt>
                <c:pt idx="96">
                  <c:v>1.33854E-7</c:v>
                </c:pt>
                <c:pt idx="97">
                  <c:v>1.3802099999999999E-7</c:v>
                </c:pt>
                <c:pt idx="98">
                  <c:v>1.3537900000000001E-7</c:v>
                </c:pt>
                <c:pt idx="99">
                  <c:v>1.3911300000000001E-7</c:v>
                </c:pt>
                <c:pt idx="100">
                  <c:v>1.3947099999999999E-7</c:v>
                </c:pt>
                <c:pt idx="101">
                  <c:v>1.39988E-7</c:v>
                </c:pt>
                <c:pt idx="102">
                  <c:v>1.3996299999999999E-7</c:v>
                </c:pt>
                <c:pt idx="103">
                  <c:v>1.4149700000000001E-7</c:v>
                </c:pt>
                <c:pt idx="104">
                  <c:v>1.4313000000000001E-7</c:v>
                </c:pt>
                <c:pt idx="105">
                  <c:v>1.44214E-7</c:v>
                </c:pt>
                <c:pt idx="106">
                  <c:v>1.44405E-7</c:v>
                </c:pt>
                <c:pt idx="107">
                  <c:v>1.45014E-7</c:v>
                </c:pt>
                <c:pt idx="108">
                  <c:v>1.48139E-7</c:v>
                </c:pt>
                <c:pt idx="109">
                  <c:v>1.49123E-7</c:v>
                </c:pt>
                <c:pt idx="110">
                  <c:v>1.5172299999999999E-7</c:v>
                </c:pt>
                <c:pt idx="111">
                  <c:v>1.4994799999999999E-7</c:v>
                </c:pt>
                <c:pt idx="112">
                  <c:v>1.53948E-7</c:v>
                </c:pt>
                <c:pt idx="113">
                  <c:v>1.5319799999999999E-7</c:v>
                </c:pt>
                <c:pt idx="114">
                  <c:v>1.5505700000000001E-7</c:v>
                </c:pt>
                <c:pt idx="115">
                  <c:v>1.5627399999999999E-7</c:v>
                </c:pt>
                <c:pt idx="116">
                  <c:v>1.5281500000000001E-7</c:v>
                </c:pt>
                <c:pt idx="117">
                  <c:v>1.5859099999999999E-7</c:v>
                </c:pt>
                <c:pt idx="118">
                  <c:v>1.59274E-7</c:v>
                </c:pt>
                <c:pt idx="119">
                  <c:v>1.5994099999999999E-7</c:v>
                </c:pt>
                <c:pt idx="120">
                  <c:v>1.62966E-7</c:v>
                </c:pt>
                <c:pt idx="121">
                  <c:v>1.6092399999999999E-7</c:v>
                </c:pt>
                <c:pt idx="122">
                  <c:v>1.6271600000000001E-7</c:v>
                </c:pt>
                <c:pt idx="123">
                  <c:v>1.6589199999999999E-7</c:v>
                </c:pt>
                <c:pt idx="124">
                  <c:v>1.6367499999999999E-7</c:v>
                </c:pt>
                <c:pt idx="125">
                  <c:v>1.66908E-7</c:v>
                </c:pt>
                <c:pt idx="126">
                  <c:v>1.684E-7</c:v>
                </c:pt>
                <c:pt idx="127">
                  <c:v>1.6990899999999999E-7</c:v>
                </c:pt>
                <c:pt idx="128">
                  <c:v>1.71276E-7</c:v>
                </c:pt>
                <c:pt idx="129">
                  <c:v>1.70551E-7</c:v>
                </c:pt>
                <c:pt idx="130">
                  <c:v>1.74193E-7</c:v>
                </c:pt>
                <c:pt idx="131">
                  <c:v>1.75518E-7</c:v>
                </c:pt>
                <c:pt idx="132">
                  <c:v>1.7083400000000001E-7</c:v>
                </c:pt>
                <c:pt idx="133">
                  <c:v>1.76385E-7</c:v>
                </c:pt>
                <c:pt idx="134">
                  <c:v>1.7762700000000001E-7</c:v>
                </c:pt>
                <c:pt idx="135">
                  <c:v>1.7541000000000001E-7</c:v>
                </c:pt>
                <c:pt idx="136">
                  <c:v>1.7991900000000001E-7</c:v>
                </c:pt>
                <c:pt idx="137">
                  <c:v>1.8214399999999999E-7</c:v>
                </c:pt>
                <c:pt idx="138">
                  <c:v>1.8344400000000001E-7</c:v>
                </c:pt>
                <c:pt idx="139">
                  <c:v>1.85536E-7</c:v>
                </c:pt>
                <c:pt idx="140">
                  <c:v>1.83644E-7</c:v>
                </c:pt>
                <c:pt idx="141">
                  <c:v>1.8769499999999999E-7</c:v>
                </c:pt>
                <c:pt idx="142">
                  <c:v>1.86653E-7</c:v>
                </c:pt>
                <c:pt idx="143">
                  <c:v>1.8715300000000001E-7</c:v>
                </c:pt>
                <c:pt idx="144">
                  <c:v>1.9211199999999999E-7</c:v>
                </c:pt>
                <c:pt idx="145">
                  <c:v>1.8967E-7</c:v>
                </c:pt>
                <c:pt idx="146">
                  <c:v>1.92095E-7</c:v>
                </c:pt>
                <c:pt idx="147">
                  <c:v>1.9423699999999999E-7</c:v>
                </c:pt>
                <c:pt idx="148">
                  <c:v>1.93637E-7</c:v>
                </c:pt>
                <c:pt idx="149">
                  <c:v>1.9509599999999999E-7</c:v>
                </c:pt>
                <c:pt idx="150">
                  <c:v>1.9882900000000001E-7</c:v>
                </c:pt>
                <c:pt idx="151">
                  <c:v>1.9612100000000001E-7</c:v>
                </c:pt>
                <c:pt idx="152">
                  <c:v>2.0148800000000001E-7</c:v>
                </c:pt>
                <c:pt idx="153">
                  <c:v>2.02088E-7</c:v>
                </c:pt>
                <c:pt idx="154">
                  <c:v>2.0428E-7</c:v>
                </c:pt>
                <c:pt idx="155">
                  <c:v>2.0303000000000001E-7</c:v>
                </c:pt>
                <c:pt idx="156">
                  <c:v>2.0522999999999999E-7</c:v>
                </c:pt>
                <c:pt idx="157">
                  <c:v>2.0643E-7</c:v>
                </c:pt>
                <c:pt idx="158">
                  <c:v>2.0869700000000001E-7</c:v>
                </c:pt>
                <c:pt idx="159">
                  <c:v>2.0791399999999999E-7</c:v>
                </c:pt>
                <c:pt idx="160">
                  <c:v>2.1006399999999999E-7</c:v>
                </c:pt>
                <c:pt idx="161">
                  <c:v>2.1094799999999999E-7</c:v>
                </c:pt>
                <c:pt idx="162">
                  <c:v>2.1468199999999999E-7</c:v>
                </c:pt>
                <c:pt idx="163">
                  <c:v>2.1481500000000001E-7</c:v>
                </c:pt>
                <c:pt idx="164">
                  <c:v>2.14782E-7</c:v>
                </c:pt>
                <c:pt idx="165">
                  <c:v>2.1677400000000001E-7</c:v>
                </c:pt>
                <c:pt idx="166">
                  <c:v>2.1589799999999999E-7</c:v>
                </c:pt>
                <c:pt idx="167">
                  <c:v>2.1757400000000001E-7</c:v>
                </c:pt>
                <c:pt idx="168">
                  <c:v>2.22208E-7</c:v>
                </c:pt>
                <c:pt idx="169">
                  <c:v>2.1904100000000001E-7</c:v>
                </c:pt>
                <c:pt idx="170">
                  <c:v>2.2212400000000001E-7</c:v>
                </c:pt>
                <c:pt idx="171">
                  <c:v>2.2475E-7</c:v>
                </c:pt>
                <c:pt idx="172">
                  <c:v>2.2217399999999999E-7</c:v>
                </c:pt>
                <c:pt idx="173">
                  <c:v>2.2709200000000001E-7</c:v>
                </c:pt>
                <c:pt idx="174">
                  <c:v>2.2719199999999999E-7</c:v>
                </c:pt>
                <c:pt idx="175">
                  <c:v>2.2723300000000001E-7</c:v>
                </c:pt>
                <c:pt idx="176">
                  <c:v>2.27808E-7</c:v>
                </c:pt>
                <c:pt idx="177">
                  <c:v>2.28392E-7</c:v>
                </c:pt>
                <c:pt idx="178">
                  <c:v>2.3004199999999999E-7</c:v>
                </c:pt>
                <c:pt idx="179">
                  <c:v>2.3034999999999999E-7</c:v>
                </c:pt>
                <c:pt idx="180">
                  <c:v>2.33759E-7</c:v>
                </c:pt>
                <c:pt idx="181">
                  <c:v>2.32809E-7</c:v>
                </c:pt>
                <c:pt idx="182">
                  <c:v>2.3396799999999999E-7</c:v>
                </c:pt>
                <c:pt idx="183">
                  <c:v>2.36868E-7</c:v>
                </c:pt>
                <c:pt idx="184">
                  <c:v>2.3653499999999999E-7</c:v>
                </c:pt>
                <c:pt idx="185">
                  <c:v>2.3755100000000001E-7</c:v>
                </c:pt>
                <c:pt idx="186">
                  <c:v>2.38335E-7</c:v>
                </c:pt>
                <c:pt idx="187">
                  <c:v>2.4010199999999999E-7</c:v>
                </c:pt>
                <c:pt idx="188">
                  <c:v>2.4000999999999999E-7</c:v>
                </c:pt>
                <c:pt idx="189">
                  <c:v>2.43727E-7</c:v>
                </c:pt>
                <c:pt idx="190">
                  <c:v>2.44061E-7</c:v>
                </c:pt>
                <c:pt idx="191">
                  <c:v>2.43919E-7</c:v>
                </c:pt>
                <c:pt idx="192">
                  <c:v>2.4485199999999997E-7</c:v>
                </c:pt>
                <c:pt idx="193">
                  <c:v>2.46186E-7</c:v>
                </c:pt>
                <c:pt idx="194">
                  <c:v>2.4681900000000001E-7</c:v>
                </c:pt>
                <c:pt idx="195">
                  <c:v>2.4908600000000001E-7</c:v>
                </c:pt>
                <c:pt idx="196">
                  <c:v>2.5027799999999999E-7</c:v>
                </c:pt>
                <c:pt idx="197">
                  <c:v>2.52045E-7</c:v>
                </c:pt>
                <c:pt idx="198">
                  <c:v>2.5267E-7</c:v>
                </c:pt>
                <c:pt idx="199">
                  <c:v>2.5313700000000003E-7</c:v>
                </c:pt>
                <c:pt idx="200">
                  <c:v>2.5611199999999998E-7</c:v>
                </c:pt>
                <c:pt idx="201">
                  <c:v>2.5447900000000001E-7</c:v>
                </c:pt>
                <c:pt idx="202">
                  <c:v>2.5812100000000001E-7</c:v>
                </c:pt>
                <c:pt idx="203">
                  <c:v>2.5897899999999998E-7</c:v>
                </c:pt>
                <c:pt idx="204">
                  <c:v>2.5755399999999998E-7</c:v>
                </c:pt>
                <c:pt idx="205">
                  <c:v>2.6292199999999998E-7</c:v>
                </c:pt>
                <c:pt idx="206">
                  <c:v>2.5885400000000002E-7</c:v>
                </c:pt>
                <c:pt idx="207">
                  <c:v>2.6357200000000003E-7</c:v>
                </c:pt>
                <c:pt idx="208">
                  <c:v>2.6554700000000002E-7</c:v>
                </c:pt>
                <c:pt idx="209">
                  <c:v>2.6292999999999999E-7</c:v>
                </c:pt>
                <c:pt idx="210">
                  <c:v>2.6799699999999999E-7</c:v>
                </c:pt>
                <c:pt idx="211">
                  <c:v>2.6977200000000002E-7</c:v>
                </c:pt>
                <c:pt idx="212">
                  <c:v>2.6928100000000001E-7</c:v>
                </c:pt>
                <c:pt idx="213">
                  <c:v>2.7158899999999998E-7</c:v>
                </c:pt>
                <c:pt idx="214">
                  <c:v>2.7239799999999998E-7</c:v>
                </c:pt>
                <c:pt idx="215">
                  <c:v>2.7468999999999998E-7</c:v>
                </c:pt>
                <c:pt idx="216">
                  <c:v>2.7450599999999998E-7</c:v>
                </c:pt>
                <c:pt idx="217">
                  <c:v>2.75007E-7</c:v>
                </c:pt>
                <c:pt idx="218">
                  <c:v>2.7893999999999998E-7</c:v>
                </c:pt>
                <c:pt idx="219">
                  <c:v>2.7888999999999998E-7</c:v>
                </c:pt>
                <c:pt idx="220">
                  <c:v>2.8175700000000003E-7</c:v>
                </c:pt>
                <c:pt idx="221">
                  <c:v>2.8260800000000001E-7</c:v>
                </c:pt>
                <c:pt idx="222">
                  <c:v>2.8374900000000001E-7</c:v>
                </c:pt>
                <c:pt idx="223">
                  <c:v>2.8410800000000002E-7</c:v>
                </c:pt>
                <c:pt idx="224">
                  <c:v>2.9045000000000001E-7</c:v>
                </c:pt>
                <c:pt idx="225">
                  <c:v>2.89067E-7</c:v>
                </c:pt>
                <c:pt idx="226">
                  <c:v>2.9225100000000001E-7</c:v>
                </c:pt>
                <c:pt idx="227">
                  <c:v>2.9365100000000001E-7</c:v>
                </c:pt>
                <c:pt idx="228">
                  <c:v>2.9409200000000001E-7</c:v>
                </c:pt>
                <c:pt idx="229">
                  <c:v>2.9668399999999999E-7</c:v>
                </c:pt>
                <c:pt idx="230">
                  <c:v>3.0096000000000002E-7</c:v>
                </c:pt>
                <c:pt idx="231">
                  <c:v>2.9814300000000002E-7</c:v>
                </c:pt>
                <c:pt idx="232">
                  <c:v>3.0413499999999999E-7</c:v>
                </c:pt>
                <c:pt idx="233">
                  <c:v>3.0583599999999999E-7</c:v>
                </c:pt>
                <c:pt idx="234">
                  <c:v>3.0707800000000002E-7</c:v>
                </c:pt>
                <c:pt idx="235">
                  <c:v>3.1097799999999999E-7</c:v>
                </c:pt>
                <c:pt idx="236">
                  <c:v>3.1055300000000001E-7</c:v>
                </c:pt>
                <c:pt idx="237">
                  <c:v>3.1422000000000002E-7</c:v>
                </c:pt>
                <c:pt idx="238">
                  <c:v>3.1747899999999998E-7</c:v>
                </c:pt>
                <c:pt idx="239">
                  <c:v>3.1727100000000001E-7</c:v>
                </c:pt>
                <c:pt idx="240">
                  <c:v>3.2207999999999998E-7</c:v>
                </c:pt>
                <c:pt idx="241">
                  <c:v>3.2117899999999999E-7</c:v>
                </c:pt>
                <c:pt idx="242">
                  <c:v>3.2590500000000001E-7</c:v>
                </c:pt>
                <c:pt idx="243">
                  <c:v>3.2926399999999998E-7</c:v>
                </c:pt>
                <c:pt idx="244">
                  <c:v>3.29681E-7</c:v>
                </c:pt>
                <c:pt idx="245">
                  <c:v>3.3405600000000001E-7</c:v>
                </c:pt>
                <c:pt idx="246">
                  <c:v>3.3579000000000002E-7</c:v>
                </c:pt>
                <c:pt idx="247">
                  <c:v>3.3898199999999998E-7</c:v>
                </c:pt>
                <c:pt idx="248">
                  <c:v>3.4310699999999998E-7</c:v>
                </c:pt>
                <c:pt idx="249">
                  <c:v>3.4311600000000001E-7</c:v>
                </c:pt>
                <c:pt idx="250">
                  <c:v>3.4905799999999997E-7</c:v>
                </c:pt>
                <c:pt idx="251">
                  <c:v>3.5168399999999999E-7</c:v>
                </c:pt>
                <c:pt idx="252">
                  <c:v>3.5722600000000003E-7</c:v>
                </c:pt>
                <c:pt idx="253">
                  <c:v>3.5920100000000001E-7</c:v>
                </c:pt>
                <c:pt idx="254">
                  <c:v>3.6481E-7</c:v>
                </c:pt>
                <c:pt idx="255">
                  <c:v>3.6792799999999998E-7</c:v>
                </c:pt>
                <c:pt idx="256">
                  <c:v>3.7236100000000001E-7</c:v>
                </c:pt>
                <c:pt idx="257">
                  <c:v>3.75245E-7</c:v>
                </c:pt>
                <c:pt idx="258">
                  <c:v>3.79779E-7</c:v>
                </c:pt>
                <c:pt idx="259">
                  <c:v>3.8798000000000001E-7</c:v>
                </c:pt>
                <c:pt idx="260">
                  <c:v>3.9138899999999999E-7</c:v>
                </c:pt>
                <c:pt idx="261">
                  <c:v>3.9645599999999999E-7</c:v>
                </c:pt>
                <c:pt idx="262">
                  <c:v>4.0249099999999997E-7</c:v>
                </c:pt>
                <c:pt idx="263">
                  <c:v>4.0945800000000001E-7</c:v>
                </c:pt>
                <c:pt idx="264">
                  <c:v>4.17643E-7</c:v>
                </c:pt>
                <c:pt idx="265">
                  <c:v>4.2423500000000001E-7</c:v>
                </c:pt>
                <c:pt idx="266">
                  <c:v>4.3189500000000002E-7</c:v>
                </c:pt>
                <c:pt idx="267">
                  <c:v>4.4182900000000001E-7</c:v>
                </c:pt>
                <c:pt idx="268">
                  <c:v>4.4890499999999998E-7</c:v>
                </c:pt>
                <c:pt idx="269">
                  <c:v>4.5833099999999998E-7</c:v>
                </c:pt>
                <c:pt idx="270">
                  <c:v>4.7048299999999999E-7</c:v>
                </c:pt>
                <c:pt idx="271">
                  <c:v>4.8139299999999997E-7</c:v>
                </c:pt>
                <c:pt idx="272">
                  <c:v>4.9335299999999998E-7</c:v>
                </c:pt>
                <c:pt idx="273">
                  <c:v>5.0133700000000004E-7</c:v>
                </c:pt>
                <c:pt idx="274">
                  <c:v>5.1747300000000002E-7</c:v>
                </c:pt>
                <c:pt idx="275">
                  <c:v>5.3083300000000003E-7</c:v>
                </c:pt>
                <c:pt idx="276">
                  <c:v>5.45093E-7</c:v>
                </c:pt>
                <c:pt idx="277">
                  <c:v>5.6320399999999997E-7</c:v>
                </c:pt>
                <c:pt idx="278">
                  <c:v>5.7798100000000002E-7</c:v>
                </c:pt>
                <c:pt idx="279">
                  <c:v>5.9399200000000004E-7</c:v>
                </c:pt>
                <c:pt idx="280">
                  <c:v>6.1338599999999996E-7</c:v>
                </c:pt>
                <c:pt idx="281">
                  <c:v>6.3212200000000003E-7</c:v>
                </c:pt>
                <c:pt idx="282">
                  <c:v>6.4909100000000003E-7</c:v>
                </c:pt>
                <c:pt idx="283">
                  <c:v>6.7412799999999996E-7</c:v>
                </c:pt>
                <c:pt idx="284">
                  <c:v>6.9296300000000001E-7</c:v>
                </c:pt>
                <c:pt idx="285">
                  <c:v>7.15317E-7</c:v>
                </c:pt>
                <c:pt idx="286">
                  <c:v>7.4081199999999998E-7</c:v>
                </c:pt>
                <c:pt idx="287">
                  <c:v>7.6157300000000004E-7</c:v>
                </c:pt>
                <c:pt idx="288">
                  <c:v>7.85234E-7</c:v>
                </c:pt>
                <c:pt idx="289">
                  <c:v>8.0823800000000004E-7</c:v>
                </c:pt>
                <c:pt idx="290">
                  <c:v>8.3389900000000005E-7</c:v>
                </c:pt>
                <c:pt idx="291">
                  <c:v>8.5881900000000004E-7</c:v>
                </c:pt>
                <c:pt idx="292">
                  <c:v>8.8045600000000003E-7</c:v>
                </c:pt>
                <c:pt idx="293">
                  <c:v>9.0441700000000002E-7</c:v>
                </c:pt>
                <c:pt idx="294">
                  <c:v>9.3249599999999996E-7</c:v>
                </c:pt>
                <c:pt idx="295">
                  <c:v>9.5353199999999999E-7</c:v>
                </c:pt>
                <c:pt idx="296">
                  <c:v>9.7499400000000003E-7</c:v>
                </c:pt>
                <c:pt idx="297">
                  <c:v>1.00011E-6</c:v>
                </c:pt>
                <c:pt idx="298">
                  <c:v>1.0215699999999999E-6</c:v>
                </c:pt>
                <c:pt idx="299">
                  <c:v>1.0424899999999999E-6</c:v>
                </c:pt>
                <c:pt idx="300">
                  <c:v>8.4014200000000001E-7</c:v>
                </c:pt>
                <c:pt idx="301">
                  <c:v>7.0764899999999999E-7</c:v>
                </c:pt>
                <c:pt idx="302">
                  <c:v>6.1458600000000005E-7</c:v>
                </c:pt>
                <c:pt idx="303">
                  <c:v>5.3585000000000002E-7</c:v>
                </c:pt>
                <c:pt idx="304">
                  <c:v>4.7914300000000002E-7</c:v>
                </c:pt>
                <c:pt idx="305">
                  <c:v>4.2756100000000003E-7</c:v>
                </c:pt>
                <c:pt idx="306">
                  <c:v>3.88647E-7</c:v>
                </c:pt>
                <c:pt idx="307">
                  <c:v>3.5664300000000003E-7</c:v>
                </c:pt>
                <c:pt idx="308">
                  <c:v>3.2600500000000001E-7</c:v>
                </c:pt>
                <c:pt idx="309">
                  <c:v>2.96468E-7</c:v>
                </c:pt>
                <c:pt idx="310">
                  <c:v>2.7675700000000002E-7</c:v>
                </c:pt>
                <c:pt idx="311">
                  <c:v>2.5371200000000002E-7</c:v>
                </c:pt>
                <c:pt idx="312">
                  <c:v>2.3905200000000002E-7</c:v>
                </c:pt>
                <c:pt idx="313">
                  <c:v>2.24375E-7</c:v>
                </c:pt>
                <c:pt idx="314">
                  <c:v>2.0498E-7</c:v>
                </c:pt>
                <c:pt idx="315">
                  <c:v>1.9170400000000001E-7</c:v>
                </c:pt>
                <c:pt idx="316">
                  <c:v>1.78277E-7</c:v>
                </c:pt>
                <c:pt idx="317">
                  <c:v>1.66067E-7</c:v>
                </c:pt>
                <c:pt idx="318">
                  <c:v>1.58132E-7</c:v>
                </c:pt>
                <c:pt idx="319">
                  <c:v>1.4292199999999999E-7</c:v>
                </c:pt>
                <c:pt idx="320">
                  <c:v>1.34321E-7</c:v>
                </c:pt>
                <c:pt idx="321">
                  <c:v>1.22436E-7</c:v>
                </c:pt>
                <c:pt idx="322">
                  <c:v>1.1323399999999999E-7</c:v>
                </c:pt>
                <c:pt idx="323">
                  <c:v>1.0376700000000001E-7</c:v>
                </c:pt>
                <c:pt idx="324">
                  <c:v>9.3706799999999996E-8</c:v>
                </c:pt>
                <c:pt idx="325">
                  <c:v>8.38221E-8</c:v>
                </c:pt>
                <c:pt idx="326">
                  <c:v>7.7287900000000005E-8</c:v>
                </c:pt>
                <c:pt idx="327">
                  <c:v>6.2710900000000006E-8</c:v>
                </c:pt>
                <c:pt idx="328">
                  <c:v>5.7976999999999997E-8</c:v>
                </c:pt>
                <c:pt idx="329">
                  <c:v>4.6033699999999997E-8</c:v>
                </c:pt>
                <c:pt idx="330">
                  <c:v>3.75075E-8</c:v>
                </c:pt>
                <c:pt idx="331">
                  <c:v>2.7364400000000001E-8</c:v>
                </c:pt>
                <c:pt idx="332">
                  <c:v>1.5162800000000001E-8</c:v>
                </c:pt>
                <c:pt idx="333">
                  <c:v>6.8033100000000002E-9</c:v>
                </c:pt>
                <c:pt idx="334">
                  <c:v>-8.4737699999999998E-9</c:v>
                </c:pt>
                <c:pt idx="335">
                  <c:v>-1.7599999999999999E-8</c:v>
                </c:pt>
                <c:pt idx="336">
                  <c:v>-2.7651399999999999E-8</c:v>
                </c:pt>
                <c:pt idx="337">
                  <c:v>-4.1845000000000002E-8</c:v>
                </c:pt>
                <c:pt idx="338">
                  <c:v>-5.32465E-8</c:v>
                </c:pt>
                <c:pt idx="339">
                  <c:v>-6.3372900000000002E-8</c:v>
                </c:pt>
                <c:pt idx="340">
                  <c:v>-7.7491500000000003E-8</c:v>
                </c:pt>
                <c:pt idx="341">
                  <c:v>-8.9251400000000005E-8</c:v>
                </c:pt>
                <c:pt idx="342">
                  <c:v>-1.01611E-7</c:v>
                </c:pt>
                <c:pt idx="343">
                  <c:v>-1.13288E-7</c:v>
                </c:pt>
                <c:pt idx="344">
                  <c:v>-1.2655700000000001E-7</c:v>
                </c:pt>
                <c:pt idx="345">
                  <c:v>-1.39733E-7</c:v>
                </c:pt>
                <c:pt idx="346">
                  <c:v>-1.52593E-7</c:v>
                </c:pt>
                <c:pt idx="347">
                  <c:v>-1.5831099999999999E-7</c:v>
                </c:pt>
                <c:pt idx="348">
                  <c:v>-1.66487E-7</c:v>
                </c:pt>
                <c:pt idx="349">
                  <c:v>-1.7823900000000001E-7</c:v>
                </c:pt>
                <c:pt idx="350">
                  <c:v>-1.83689E-7</c:v>
                </c:pt>
                <c:pt idx="351">
                  <c:v>-1.86256E-7</c:v>
                </c:pt>
                <c:pt idx="352">
                  <c:v>-1.9322400000000001E-7</c:v>
                </c:pt>
                <c:pt idx="353">
                  <c:v>-1.9439899999999999E-7</c:v>
                </c:pt>
                <c:pt idx="354">
                  <c:v>-1.95033E-7</c:v>
                </c:pt>
                <c:pt idx="355">
                  <c:v>-1.9516599999999999E-7</c:v>
                </c:pt>
                <c:pt idx="356">
                  <c:v>-1.9135700000000001E-7</c:v>
                </c:pt>
                <c:pt idx="357">
                  <c:v>-1.8824E-7</c:v>
                </c:pt>
                <c:pt idx="358">
                  <c:v>-1.8531499999999999E-7</c:v>
                </c:pt>
                <c:pt idx="359">
                  <c:v>-1.8094700000000001E-7</c:v>
                </c:pt>
                <c:pt idx="360">
                  <c:v>-1.7502099999999999E-7</c:v>
                </c:pt>
                <c:pt idx="361">
                  <c:v>-1.68679E-7</c:v>
                </c:pt>
                <c:pt idx="362">
                  <c:v>-1.67862E-7</c:v>
                </c:pt>
                <c:pt idx="363">
                  <c:v>-1.5566100000000001E-7</c:v>
                </c:pt>
                <c:pt idx="364">
                  <c:v>-1.5416900000000001E-7</c:v>
                </c:pt>
                <c:pt idx="365">
                  <c:v>-1.5020100000000001E-7</c:v>
                </c:pt>
                <c:pt idx="366">
                  <c:v>-1.4420100000000001E-7</c:v>
                </c:pt>
                <c:pt idx="367">
                  <c:v>-1.36024E-7</c:v>
                </c:pt>
                <c:pt idx="368">
                  <c:v>-1.3463300000000001E-7</c:v>
                </c:pt>
                <c:pt idx="369">
                  <c:v>-1.2767300000000001E-7</c:v>
                </c:pt>
                <c:pt idx="370">
                  <c:v>-1.2624E-7</c:v>
                </c:pt>
                <c:pt idx="371">
                  <c:v>-1.2219799999999999E-7</c:v>
                </c:pt>
                <c:pt idx="372">
                  <c:v>-1.1743E-7</c:v>
                </c:pt>
                <c:pt idx="373">
                  <c:v>-1.18805E-7</c:v>
                </c:pt>
                <c:pt idx="374">
                  <c:v>-1.15122E-7</c:v>
                </c:pt>
                <c:pt idx="375">
                  <c:v>-1.1141300000000001E-7</c:v>
                </c:pt>
                <c:pt idx="376">
                  <c:v>-1.11154E-7</c:v>
                </c:pt>
                <c:pt idx="377">
                  <c:v>-1.05945E-7</c:v>
                </c:pt>
                <c:pt idx="378">
                  <c:v>-1.08129E-7</c:v>
                </c:pt>
                <c:pt idx="379">
                  <c:v>-1.05254E-7</c:v>
                </c:pt>
                <c:pt idx="380">
                  <c:v>-1.0542E-7</c:v>
                </c:pt>
                <c:pt idx="381">
                  <c:v>-1.05795E-7</c:v>
                </c:pt>
                <c:pt idx="382">
                  <c:v>-1.03828E-7</c:v>
                </c:pt>
                <c:pt idx="383">
                  <c:v>-1.0261200000000001E-7</c:v>
                </c:pt>
                <c:pt idx="384">
                  <c:v>-1.03387E-7</c:v>
                </c:pt>
                <c:pt idx="385">
                  <c:v>-1.00153E-7</c:v>
                </c:pt>
                <c:pt idx="386">
                  <c:v>-1.01028E-7</c:v>
                </c:pt>
                <c:pt idx="387">
                  <c:v>-1.01695E-7</c:v>
                </c:pt>
                <c:pt idx="388">
                  <c:v>-9.8319299999999998E-8</c:v>
                </c:pt>
                <c:pt idx="389">
                  <c:v>-1.00836E-7</c:v>
                </c:pt>
                <c:pt idx="390">
                  <c:v>-9.8394399999999996E-8</c:v>
                </c:pt>
                <c:pt idx="391">
                  <c:v>-1.02778E-7</c:v>
                </c:pt>
                <c:pt idx="392">
                  <c:v>-1.01161E-7</c:v>
                </c:pt>
                <c:pt idx="393">
                  <c:v>-1.02337E-7</c:v>
                </c:pt>
                <c:pt idx="394">
                  <c:v>-1.0473699999999999E-7</c:v>
                </c:pt>
                <c:pt idx="395">
                  <c:v>-1.0282E-7</c:v>
                </c:pt>
                <c:pt idx="396">
                  <c:v>-1.05504E-7</c:v>
                </c:pt>
                <c:pt idx="397">
                  <c:v>-1.0802899999999999E-7</c:v>
                </c:pt>
                <c:pt idx="398">
                  <c:v>-1.0639499999999999E-7</c:v>
                </c:pt>
                <c:pt idx="399">
                  <c:v>-1.06404E-7</c:v>
                </c:pt>
                <c:pt idx="400">
                  <c:v>-1.05479E-7</c:v>
                </c:pt>
                <c:pt idx="401">
                  <c:v>-1.06971E-7</c:v>
                </c:pt>
                <c:pt idx="402">
                  <c:v>-1.08021E-7</c:v>
                </c:pt>
                <c:pt idx="403">
                  <c:v>-1.08579E-7</c:v>
                </c:pt>
                <c:pt idx="404">
                  <c:v>-1.1240500000000001E-7</c:v>
                </c:pt>
                <c:pt idx="405">
                  <c:v>-1.08629E-7</c:v>
                </c:pt>
                <c:pt idx="406">
                  <c:v>-1.11363E-7</c:v>
                </c:pt>
                <c:pt idx="407">
                  <c:v>-1.12913E-7</c:v>
                </c:pt>
                <c:pt idx="408">
                  <c:v>-1.12255E-7</c:v>
                </c:pt>
                <c:pt idx="409">
                  <c:v>-1.1368E-7</c:v>
                </c:pt>
                <c:pt idx="410">
                  <c:v>-1.1593000000000001E-7</c:v>
                </c:pt>
                <c:pt idx="411">
                  <c:v>-1.15255E-7</c:v>
                </c:pt>
                <c:pt idx="412">
                  <c:v>-1.17205E-7</c:v>
                </c:pt>
                <c:pt idx="413">
                  <c:v>-1.2135599999999999E-7</c:v>
                </c:pt>
                <c:pt idx="414">
                  <c:v>-1.19472E-7</c:v>
                </c:pt>
                <c:pt idx="415">
                  <c:v>-1.20289E-7</c:v>
                </c:pt>
                <c:pt idx="416">
                  <c:v>-1.2093100000000001E-7</c:v>
                </c:pt>
                <c:pt idx="417">
                  <c:v>-1.19706E-7</c:v>
                </c:pt>
                <c:pt idx="418">
                  <c:v>-1.2502299999999999E-7</c:v>
                </c:pt>
                <c:pt idx="419">
                  <c:v>-1.2415599999999999E-7</c:v>
                </c:pt>
                <c:pt idx="420">
                  <c:v>-1.22673E-7</c:v>
                </c:pt>
                <c:pt idx="421">
                  <c:v>-1.2338100000000001E-7</c:v>
                </c:pt>
                <c:pt idx="422">
                  <c:v>-1.2508999999999999E-7</c:v>
                </c:pt>
                <c:pt idx="423">
                  <c:v>-1.2594800000000001E-7</c:v>
                </c:pt>
                <c:pt idx="424">
                  <c:v>-1.2796499999999999E-7</c:v>
                </c:pt>
                <c:pt idx="425">
                  <c:v>-1.2852299999999999E-7</c:v>
                </c:pt>
                <c:pt idx="426">
                  <c:v>-1.3066500000000001E-7</c:v>
                </c:pt>
                <c:pt idx="427">
                  <c:v>-1.2843199999999999E-7</c:v>
                </c:pt>
                <c:pt idx="428">
                  <c:v>-1.3280700000000001E-7</c:v>
                </c:pt>
                <c:pt idx="429">
                  <c:v>-1.3220699999999999E-7</c:v>
                </c:pt>
                <c:pt idx="430">
                  <c:v>-1.3064899999999999E-7</c:v>
                </c:pt>
                <c:pt idx="431">
                  <c:v>-1.3694100000000001E-7</c:v>
                </c:pt>
                <c:pt idx="432">
                  <c:v>-1.3622499999999999E-7</c:v>
                </c:pt>
                <c:pt idx="433">
                  <c:v>-1.3580799999999999E-7</c:v>
                </c:pt>
                <c:pt idx="434">
                  <c:v>-1.3552399999999999E-7</c:v>
                </c:pt>
                <c:pt idx="435">
                  <c:v>-1.36841E-7</c:v>
                </c:pt>
                <c:pt idx="436">
                  <c:v>-1.3831600000000001E-7</c:v>
                </c:pt>
                <c:pt idx="437">
                  <c:v>-1.384E-7</c:v>
                </c:pt>
                <c:pt idx="438">
                  <c:v>-1.3888299999999999E-7</c:v>
                </c:pt>
                <c:pt idx="439">
                  <c:v>-1.41675E-7</c:v>
                </c:pt>
                <c:pt idx="440">
                  <c:v>-1.399E-7</c:v>
                </c:pt>
                <c:pt idx="441">
                  <c:v>-1.4515900000000001E-7</c:v>
                </c:pt>
                <c:pt idx="442">
                  <c:v>-1.4742600000000001E-7</c:v>
                </c:pt>
                <c:pt idx="443">
                  <c:v>-1.4465099999999999E-7</c:v>
                </c:pt>
                <c:pt idx="444">
                  <c:v>-1.4805100000000001E-7</c:v>
                </c:pt>
                <c:pt idx="445">
                  <c:v>-1.49118E-7</c:v>
                </c:pt>
                <c:pt idx="446">
                  <c:v>-1.4908499999999999E-7</c:v>
                </c:pt>
                <c:pt idx="447">
                  <c:v>-1.49376E-7</c:v>
                </c:pt>
                <c:pt idx="448">
                  <c:v>-1.5043500000000001E-7</c:v>
                </c:pt>
                <c:pt idx="449">
                  <c:v>-1.5227700000000001E-7</c:v>
                </c:pt>
                <c:pt idx="450">
                  <c:v>-1.5286000000000001E-7</c:v>
                </c:pt>
                <c:pt idx="451">
                  <c:v>-1.5411900000000001E-7</c:v>
                </c:pt>
                <c:pt idx="452">
                  <c:v>-1.5611099999999999E-7</c:v>
                </c:pt>
                <c:pt idx="453">
                  <c:v>-1.5632699999999999E-7</c:v>
                </c:pt>
                <c:pt idx="454">
                  <c:v>-1.5830300000000001E-7</c:v>
                </c:pt>
                <c:pt idx="455">
                  <c:v>-1.57286E-7</c:v>
                </c:pt>
                <c:pt idx="456">
                  <c:v>-1.5564399999999999E-7</c:v>
                </c:pt>
                <c:pt idx="457">
                  <c:v>-1.6000300000000001E-7</c:v>
                </c:pt>
                <c:pt idx="458">
                  <c:v>-1.5849399999999999E-7</c:v>
                </c:pt>
                <c:pt idx="459">
                  <c:v>-1.5911900000000001E-7</c:v>
                </c:pt>
                <c:pt idx="460">
                  <c:v>-1.6117799999999999E-7</c:v>
                </c:pt>
                <c:pt idx="461">
                  <c:v>-1.63428E-7</c:v>
                </c:pt>
                <c:pt idx="462">
                  <c:v>-1.6311200000000001E-7</c:v>
                </c:pt>
                <c:pt idx="463">
                  <c:v>-1.64803E-7</c:v>
                </c:pt>
                <c:pt idx="464">
                  <c:v>-1.6540299999999999E-7</c:v>
                </c:pt>
                <c:pt idx="465">
                  <c:v>-1.6742900000000001E-7</c:v>
                </c:pt>
                <c:pt idx="466">
                  <c:v>-1.6787899999999999E-7</c:v>
                </c:pt>
                <c:pt idx="467">
                  <c:v>-1.70271E-7</c:v>
                </c:pt>
                <c:pt idx="468">
                  <c:v>-1.68912E-7</c:v>
                </c:pt>
                <c:pt idx="469">
                  <c:v>-1.7202900000000001E-7</c:v>
                </c:pt>
                <c:pt idx="470">
                  <c:v>-1.7078800000000001E-7</c:v>
                </c:pt>
                <c:pt idx="471">
                  <c:v>-1.72813E-7</c:v>
                </c:pt>
                <c:pt idx="472">
                  <c:v>-1.72254E-7</c:v>
                </c:pt>
                <c:pt idx="473">
                  <c:v>-1.74213E-7</c:v>
                </c:pt>
                <c:pt idx="474">
                  <c:v>-1.7415499999999999E-7</c:v>
                </c:pt>
                <c:pt idx="475">
                  <c:v>-1.7312999999999999E-7</c:v>
                </c:pt>
                <c:pt idx="476">
                  <c:v>-1.78814E-7</c:v>
                </c:pt>
                <c:pt idx="477">
                  <c:v>-1.76505E-7</c:v>
                </c:pt>
                <c:pt idx="478">
                  <c:v>-1.79022E-7</c:v>
                </c:pt>
                <c:pt idx="479">
                  <c:v>-1.7933000000000001E-7</c:v>
                </c:pt>
                <c:pt idx="480">
                  <c:v>-1.7753800000000001E-7</c:v>
                </c:pt>
                <c:pt idx="481">
                  <c:v>-1.80281E-7</c:v>
                </c:pt>
                <c:pt idx="482">
                  <c:v>-1.8067199999999999E-7</c:v>
                </c:pt>
                <c:pt idx="483">
                  <c:v>-1.82339E-7</c:v>
                </c:pt>
                <c:pt idx="484">
                  <c:v>-1.82006E-7</c:v>
                </c:pt>
                <c:pt idx="485">
                  <c:v>-1.8445599999999999E-7</c:v>
                </c:pt>
                <c:pt idx="486">
                  <c:v>-1.8456400000000001E-7</c:v>
                </c:pt>
                <c:pt idx="487">
                  <c:v>-1.8653099999999999E-7</c:v>
                </c:pt>
                <c:pt idx="488">
                  <c:v>-1.8758199999999999E-7</c:v>
                </c:pt>
                <c:pt idx="489">
                  <c:v>-1.86798E-7</c:v>
                </c:pt>
                <c:pt idx="490">
                  <c:v>-1.8809000000000001E-7</c:v>
                </c:pt>
                <c:pt idx="491">
                  <c:v>-1.9163999999999999E-7</c:v>
                </c:pt>
                <c:pt idx="492">
                  <c:v>-1.8788199999999999E-7</c:v>
                </c:pt>
                <c:pt idx="493">
                  <c:v>-1.8864E-7</c:v>
                </c:pt>
                <c:pt idx="494">
                  <c:v>-1.9296600000000001E-7</c:v>
                </c:pt>
                <c:pt idx="495">
                  <c:v>-1.8964800000000001E-7</c:v>
                </c:pt>
                <c:pt idx="496">
                  <c:v>-1.92657E-7</c:v>
                </c:pt>
                <c:pt idx="497">
                  <c:v>-1.9524099999999999E-7</c:v>
                </c:pt>
                <c:pt idx="498">
                  <c:v>-1.9434899999999999E-7</c:v>
                </c:pt>
                <c:pt idx="499">
                  <c:v>-1.96574E-7</c:v>
                </c:pt>
                <c:pt idx="500">
                  <c:v>-1.9563299999999999E-7</c:v>
                </c:pt>
                <c:pt idx="501">
                  <c:v>-1.96924E-7</c:v>
                </c:pt>
                <c:pt idx="502">
                  <c:v>-1.9640799999999999E-7</c:v>
                </c:pt>
                <c:pt idx="503">
                  <c:v>-1.9817500000000001E-7</c:v>
                </c:pt>
                <c:pt idx="504">
                  <c:v>-1.9997499999999999E-7</c:v>
                </c:pt>
                <c:pt idx="505">
                  <c:v>-1.9777500000000001E-7</c:v>
                </c:pt>
                <c:pt idx="506">
                  <c:v>-2.0018300000000001E-7</c:v>
                </c:pt>
                <c:pt idx="507">
                  <c:v>-2.0085800000000001E-7</c:v>
                </c:pt>
                <c:pt idx="508">
                  <c:v>-2.029E-7</c:v>
                </c:pt>
                <c:pt idx="509">
                  <c:v>-2.01592E-7</c:v>
                </c:pt>
                <c:pt idx="510">
                  <c:v>-2.0265899999999999E-7</c:v>
                </c:pt>
                <c:pt idx="511">
                  <c:v>-2.0535900000000001E-7</c:v>
                </c:pt>
                <c:pt idx="512">
                  <c:v>-2.0709200000000001E-7</c:v>
                </c:pt>
                <c:pt idx="513">
                  <c:v>-2.07709E-7</c:v>
                </c:pt>
                <c:pt idx="514">
                  <c:v>-2.1020099999999999E-7</c:v>
                </c:pt>
                <c:pt idx="515">
                  <c:v>-2.0648400000000001E-7</c:v>
                </c:pt>
                <c:pt idx="516">
                  <c:v>-2.1086E-7</c:v>
                </c:pt>
                <c:pt idx="517">
                  <c:v>-2.09443E-7</c:v>
                </c:pt>
                <c:pt idx="518">
                  <c:v>-2.09601E-7</c:v>
                </c:pt>
                <c:pt idx="519">
                  <c:v>-2.1190100000000001E-7</c:v>
                </c:pt>
                <c:pt idx="520">
                  <c:v>-2.10326E-7</c:v>
                </c:pt>
                <c:pt idx="521">
                  <c:v>-2.1297699999999999E-7</c:v>
                </c:pt>
                <c:pt idx="522">
                  <c:v>-2.1575999999999999E-7</c:v>
                </c:pt>
                <c:pt idx="523">
                  <c:v>-2.1335199999999999E-7</c:v>
                </c:pt>
                <c:pt idx="524">
                  <c:v>-2.1535999999999999E-7</c:v>
                </c:pt>
                <c:pt idx="525">
                  <c:v>-2.1585199999999999E-7</c:v>
                </c:pt>
                <c:pt idx="526">
                  <c:v>-2.18169E-7</c:v>
                </c:pt>
                <c:pt idx="527">
                  <c:v>-2.19152E-7</c:v>
                </c:pt>
                <c:pt idx="528">
                  <c:v>-2.1881100000000001E-7</c:v>
                </c:pt>
                <c:pt idx="529">
                  <c:v>-2.2226100000000001E-7</c:v>
                </c:pt>
                <c:pt idx="530">
                  <c:v>-2.1859400000000001E-7</c:v>
                </c:pt>
                <c:pt idx="531">
                  <c:v>-2.2150299999999999E-7</c:v>
                </c:pt>
                <c:pt idx="532">
                  <c:v>-2.2352799999999999E-7</c:v>
                </c:pt>
                <c:pt idx="533">
                  <c:v>-2.22511E-7</c:v>
                </c:pt>
                <c:pt idx="534">
                  <c:v>-2.2630300000000001E-7</c:v>
                </c:pt>
                <c:pt idx="535">
                  <c:v>-2.2590300000000001E-7</c:v>
                </c:pt>
                <c:pt idx="536">
                  <c:v>-2.27604E-7</c:v>
                </c:pt>
                <c:pt idx="537">
                  <c:v>-2.2621199999999999E-7</c:v>
                </c:pt>
                <c:pt idx="538">
                  <c:v>-2.2658699999999999E-7</c:v>
                </c:pt>
                <c:pt idx="539">
                  <c:v>-2.3082900000000001E-7</c:v>
                </c:pt>
                <c:pt idx="540">
                  <c:v>-2.29537E-7</c:v>
                </c:pt>
                <c:pt idx="541">
                  <c:v>-2.3127100000000001E-7</c:v>
                </c:pt>
                <c:pt idx="542">
                  <c:v>-2.31804E-7</c:v>
                </c:pt>
                <c:pt idx="543">
                  <c:v>-2.3073700000000001E-7</c:v>
                </c:pt>
                <c:pt idx="544">
                  <c:v>-2.3442999999999999E-7</c:v>
                </c:pt>
                <c:pt idx="545">
                  <c:v>-2.34771E-7</c:v>
                </c:pt>
                <c:pt idx="546">
                  <c:v>-2.36513E-7</c:v>
                </c:pt>
                <c:pt idx="547">
                  <c:v>-2.3564599999999999E-7</c:v>
                </c:pt>
                <c:pt idx="548">
                  <c:v>-2.3603E-7</c:v>
                </c:pt>
                <c:pt idx="549">
                  <c:v>-2.4068000000000001E-7</c:v>
                </c:pt>
                <c:pt idx="550">
                  <c:v>-2.3998000000000001E-7</c:v>
                </c:pt>
                <c:pt idx="551">
                  <c:v>-2.39905E-7</c:v>
                </c:pt>
                <c:pt idx="552">
                  <c:v>-2.4315600000000001E-7</c:v>
                </c:pt>
                <c:pt idx="553">
                  <c:v>-2.40114E-7</c:v>
                </c:pt>
                <c:pt idx="554">
                  <c:v>-2.4468100000000002E-7</c:v>
                </c:pt>
                <c:pt idx="555">
                  <c:v>-2.4473899999999998E-7</c:v>
                </c:pt>
                <c:pt idx="556">
                  <c:v>-2.4498099999999999E-7</c:v>
                </c:pt>
                <c:pt idx="557">
                  <c:v>-2.4747300000000001E-7</c:v>
                </c:pt>
                <c:pt idx="558">
                  <c:v>-2.4908200000000001E-7</c:v>
                </c:pt>
                <c:pt idx="559">
                  <c:v>-2.4958199999999999E-7</c:v>
                </c:pt>
                <c:pt idx="560">
                  <c:v>-2.5148199999999998E-7</c:v>
                </c:pt>
                <c:pt idx="561">
                  <c:v>-2.50357E-7</c:v>
                </c:pt>
                <c:pt idx="562">
                  <c:v>-2.53957E-7</c:v>
                </c:pt>
                <c:pt idx="563">
                  <c:v>-2.5313199999999999E-7</c:v>
                </c:pt>
                <c:pt idx="564">
                  <c:v>-2.5677399999999999E-7</c:v>
                </c:pt>
                <c:pt idx="565">
                  <c:v>-2.5755799999999998E-7</c:v>
                </c:pt>
                <c:pt idx="566">
                  <c:v>-2.5608299999999998E-7</c:v>
                </c:pt>
                <c:pt idx="567">
                  <c:v>-2.5764900000000001E-7</c:v>
                </c:pt>
                <c:pt idx="568">
                  <c:v>-2.6059100000000001E-7</c:v>
                </c:pt>
                <c:pt idx="569">
                  <c:v>-2.6194199999999998E-7</c:v>
                </c:pt>
                <c:pt idx="570">
                  <c:v>-2.6315000000000002E-7</c:v>
                </c:pt>
                <c:pt idx="571">
                  <c:v>-2.6240799999999998E-7</c:v>
                </c:pt>
                <c:pt idx="572">
                  <c:v>-2.6525900000000001E-7</c:v>
                </c:pt>
                <c:pt idx="573">
                  <c:v>-2.6598400000000001E-7</c:v>
                </c:pt>
                <c:pt idx="574">
                  <c:v>-2.6539999999999998E-7</c:v>
                </c:pt>
                <c:pt idx="575">
                  <c:v>-2.70226E-7</c:v>
                </c:pt>
                <c:pt idx="576">
                  <c:v>-2.7264300000000001E-7</c:v>
                </c:pt>
                <c:pt idx="577">
                  <c:v>-2.7194300000000002E-7</c:v>
                </c:pt>
                <c:pt idx="578">
                  <c:v>-2.7284299999999998E-7</c:v>
                </c:pt>
                <c:pt idx="579">
                  <c:v>-2.7726900000000002E-7</c:v>
                </c:pt>
                <c:pt idx="580">
                  <c:v>-2.7515999999999998E-7</c:v>
                </c:pt>
                <c:pt idx="581">
                  <c:v>-2.8086900000000003E-7</c:v>
                </c:pt>
                <c:pt idx="582">
                  <c:v>-2.8193599999999999E-7</c:v>
                </c:pt>
                <c:pt idx="583">
                  <c:v>-2.8451100000000003E-7</c:v>
                </c:pt>
                <c:pt idx="584">
                  <c:v>-2.8421999999999999E-7</c:v>
                </c:pt>
                <c:pt idx="585">
                  <c:v>-2.8442E-7</c:v>
                </c:pt>
                <c:pt idx="586">
                  <c:v>-2.8672000000000002E-7</c:v>
                </c:pt>
                <c:pt idx="587">
                  <c:v>-2.8664500000000001E-7</c:v>
                </c:pt>
                <c:pt idx="588">
                  <c:v>-2.8788699999999999E-7</c:v>
                </c:pt>
                <c:pt idx="589">
                  <c:v>-2.9372099999999999E-7</c:v>
                </c:pt>
                <c:pt idx="590">
                  <c:v>-2.9012000000000001E-7</c:v>
                </c:pt>
                <c:pt idx="591">
                  <c:v>-2.9634600000000003E-7</c:v>
                </c:pt>
                <c:pt idx="592">
                  <c:v>-2.9573000000000002E-7</c:v>
                </c:pt>
                <c:pt idx="593">
                  <c:v>-2.9741299999999999E-7</c:v>
                </c:pt>
                <c:pt idx="594">
                  <c:v>-3.0305600000000001E-7</c:v>
                </c:pt>
                <c:pt idx="595">
                  <c:v>-3.0152200000000002E-7</c:v>
                </c:pt>
                <c:pt idx="596">
                  <c:v>-3.0369700000000002E-7</c:v>
                </c:pt>
                <c:pt idx="597">
                  <c:v>-3.0603100000000002E-7</c:v>
                </c:pt>
                <c:pt idx="598">
                  <c:v>-3.0668100000000002E-7</c:v>
                </c:pt>
                <c:pt idx="599">
                  <c:v>-3.1344900000000002E-7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1-8D14-46C9-8EC3-3398AC4AF5A9}"/>
            </c:ext>
          </c:extLst>
        </c:ser>
        <c:ser>
          <c:idx val="2"/>
          <c:order val="2"/>
          <c:tx>
            <c:strRef>
              <c:f>'[180613 CAT AA in NaOH GCE Mod NiO2 (1).xlsx]SER'!$D$1</c:f>
              <c:strCache>
                <c:ptCount val="1"/>
                <c:pt idx="0">
                  <c:v>100 µM</c:v>
                </c:pt>
              </c:strCache>
            </c:strRef>
          </c:tx>
          <c:spPr>
            <a:ln w="19050" cap="rnd">
              <a:solidFill>
                <a:schemeClr val="accent3"/>
              </a:solidFill>
              <a:round/>
            </a:ln>
            <a:effectLst/>
          </c:spPr>
          <c:marker>
            <c:symbol val="none"/>
          </c:marker>
          <c:xVal>
            <c:numRef>
              <c:f>'[180613 CAT AA in NaOH GCE Mod NiO2 (1).xlsx]SER'!$A$2:$A$602</c:f>
              <c:numCache>
                <c:formatCode>0.00E+00</c:formatCode>
                <c:ptCount val="601"/>
                <c:pt idx="0">
                  <c:v>3.09611E-4</c:v>
                </c:pt>
                <c:pt idx="1">
                  <c:v>2.31504E-3</c:v>
                </c:pt>
                <c:pt idx="2">
                  <c:v>4.3329500000000003E-3</c:v>
                </c:pt>
                <c:pt idx="3">
                  <c:v>6.3387900000000004E-3</c:v>
                </c:pt>
                <c:pt idx="4">
                  <c:v>8.3421199999999997E-3</c:v>
                </c:pt>
                <c:pt idx="5">
                  <c:v>1.0312099999999999E-2</c:v>
                </c:pt>
                <c:pt idx="6">
                  <c:v>1.23109E-2</c:v>
                </c:pt>
                <c:pt idx="7">
                  <c:v>1.43313E-2</c:v>
                </c:pt>
                <c:pt idx="8">
                  <c:v>1.63663E-2</c:v>
                </c:pt>
                <c:pt idx="9">
                  <c:v>1.83188E-2</c:v>
                </c:pt>
                <c:pt idx="10">
                  <c:v>2.0369999999999999E-2</c:v>
                </c:pt>
                <c:pt idx="11">
                  <c:v>2.23684E-2</c:v>
                </c:pt>
                <c:pt idx="12">
                  <c:v>2.4353799999999998E-2</c:v>
                </c:pt>
                <c:pt idx="13">
                  <c:v>2.6342999999999998E-2</c:v>
                </c:pt>
                <c:pt idx="14">
                  <c:v>2.8379600000000001E-2</c:v>
                </c:pt>
                <c:pt idx="15">
                  <c:v>3.0364200000000001E-2</c:v>
                </c:pt>
                <c:pt idx="16">
                  <c:v>3.2363400000000001E-2</c:v>
                </c:pt>
                <c:pt idx="17">
                  <c:v>3.4349200000000003E-2</c:v>
                </c:pt>
                <c:pt idx="18">
                  <c:v>3.6343399999999998E-2</c:v>
                </c:pt>
                <c:pt idx="19">
                  <c:v>3.8343799999999997E-2</c:v>
                </c:pt>
                <c:pt idx="20">
                  <c:v>4.0400899999999997E-2</c:v>
                </c:pt>
                <c:pt idx="21">
                  <c:v>4.2364199999999998E-2</c:v>
                </c:pt>
                <c:pt idx="22">
                  <c:v>4.4363E-2</c:v>
                </c:pt>
                <c:pt idx="23">
                  <c:v>4.6345900000000002E-2</c:v>
                </c:pt>
                <c:pt idx="24">
                  <c:v>4.8367500000000001E-2</c:v>
                </c:pt>
                <c:pt idx="25">
                  <c:v>5.0326299999999997E-2</c:v>
                </c:pt>
                <c:pt idx="26">
                  <c:v>5.2338000000000003E-2</c:v>
                </c:pt>
                <c:pt idx="27">
                  <c:v>5.4377099999999998E-2</c:v>
                </c:pt>
                <c:pt idx="28">
                  <c:v>5.6339599999999997E-2</c:v>
                </c:pt>
                <c:pt idx="29">
                  <c:v>5.83288E-2</c:v>
                </c:pt>
                <c:pt idx="30">
                  <c:v>6.0334600000000002E-2</c:v>
                </c:pt>
                <c:pt idx="31">
                  <c:v>6.2325499999999999E-2</c:v>
                </c:pt>
                <c:pt idx="32">
                  <c:v>6.4394999999999994E-2</c:v>
                </c:pt>
                <c:pt idx="33">
                  <c:v>6.6322099999999995E-2</c:v>
                </c:pt>
                <c:pt idx="34">
                  <c:v>6.8356700000000006E-2</c:v>
                </c:pt>
                <c:pt idx="35">
                  <c:v>7.03434E-2</c:v>
                </c:pt>
                <c:pt idx="36">
                  <c:v>7.2357500000000005E-2</c:v>
                </c:pt>
                <c:pt idx="37">
                  <c:v>7.4328400000000003E-2</c:v>
                </c:pt>
                <c:pt idx="38">
                  <c:v>7.63234E-2</c:v>
                </c:pt>
                <c:pt idx="39">
                  <c:v>7.8347100000000003E-2</c:v>
                </c:pt>
                <c:pt idx="40">
                  <c:v>8.0370499999999997E-2</c:v>
                </c:pt>
                <c:pt idx="41">
                  <c:v>8.2323800000000003E-2</c:v>
                </c:pt>
                <c:pt idx="42">
                  <c:v>8.4327100000000002E-2</c:v>
                </c:pt>
                <c:pt idx="43">
                  <c:v>8.6347099999999996E-2</c:v>
                </c:pt>
                <c:pt idx="44">
                  <c:v>8.8324600000000003E-2</c:v>
                </c:pt>
                <c:pt idx="45">
                  <c:v>9.0332999999999997E-2</c:v>
                </c:pt>
                <c:pt idx="46">
                  <c:v>9.2335500000000001E-2</c:v>
                </c:pt>
                <c:pt idx="47">
                  <c:v>9.4315899999999994E-2</c:v>
                </c:pt>
                <c:pt idx="48">
                  <c:v>9.6348000000000003E-2</c:v>
                </c:pt>
                <c:pt idx="49">
                  <c:v>9.8312099999999999E-2</c:v>
                </c:pt>
                <c:pt idx="50">
                  <c:v>0.100325</c:v>
                </c:pt>
                <c:pt idx="51">
                  <c:v>0.10236099999999999</c:v>
                </c:pt>
                <c:pt idx="52">
                  <c:v>0.10435</c:v>
                </c:pt>
                <c:pt idx="53">
                  <c:v>0.106333</c:v>
                </c:pt>
                <c:pt idx="54">
                  <c:v>0.108309</c:v>
                </c:pt>
                <c:pt idx="55">
                  <c:v>0.11033</c:v>
                </c:pt>
                <c:pt idx="56">
                  <c:v>0.112328</c:v>
                </c:pt>
                <c:pt idx="57">
                  <c:v>0.114299</c:v>
                </c:pt>
                <c:pt idx="58">
                  <c:v>0.11632000000000001</c:v>
                </c:pt>
                <c:pt idx="59">
                  <c:v>0.11831800000000001</c:v>
                </c:pt>
                <c:pt idx="60">
                  <c:v>0.12033000000000001</c:v>
                </c:pt>
                <c:pt idx="61">
                  <c:v>0.122337</c:v>
                </c:pt>
                <c:pt idx="62">
                  <c:v>0.124322</c:v>
                </c:pt>
                <c:pt idx="63">
                  <c:v>0.12634400000000001</c:v>
                </c:pt>
                <c:pt idx="64">
                  <c:v>0.12834999999999999</c:v>
                </c:pt>
                <c:pt idx="65">
                  <c:v>0.13031999999999999</c:v>
                </c:pt>
                <c:pt idx="66">
                  <c:v>0.13232099999999999</c:v>
                </c:pt>
                <c:pt idx="67">
                  <c:v>0.13434099999999999</c:v>
                </c:pt>
                <c:pt idx="68">
                  <c:v>0.13633200000000001</c:v>
                </c:pt>
                <c:pt idx="69">
                  <c:v>0.13831299999999999</c:v>
                </c:pt>
                <c:pt idx="70">
                  <c:v>0.14030999999999999</c:v>
                </c:pt>
                <c:pt idx="71">
                  <c:v>0.14232500000000001</c:v>
                </c:pt>
                <c:pt idx="72">
                  <c:v>0.144348</c:v>
                </c:pt>
                <c:pt idx="73">
                  <c:v>0.14632200000000001</c:v>
                </c:pt>
                <c:pt idx="74">
                  <c:v>0.148311</c:v>
                </c:pt>
                <c:pt idx="75">
                  <c:v>0.15033299999999999</c:v>
                </c:pt>
                <c:pt idx="76">
                  <c:v>0.15232299999999999</c:v>
                </c:pt>
                <c:pt idx="77">
                  <c:v>0.15431400000000001</c:v>
                </c:pt>
                <c:pt idx="78">
                  <c:v>0.15631</c:v>
                </c:pt>
                <c:pt idx="79">
                  <c:v>0.15831500000000001</c:v>
                </c:pt>
                <c:pt idx="80">
                  <c:v>0.16031200000000001</c:v>
                </c:pt>
                <c:pt idx="81">
                  <c:v>0.16229399999999999</c:v>
                </c:pt>
                <c:pt idx="82">
                  <c:v>0.16428000000000001</c:v>
                </c:pt>
                <c:pt idx="83">
                  <c:v>0.16628299999999999</c:v>
                </c:pt>
                <c:pt idx="84">
                  <c:v>0.168325</c:v>
                </c:pt>
                <c:pt idx="85">
                  <c:v>0.17028599999999999</c:v>
                </c:pt>
                <c:pt idx="86">
                  <c:v>0.17227999999999999</c:v>
                </c:pt>
                <c:pt idx="87">
                  <c:v>0.174317</c:v>
                </c:pt>
                <c:pt idx="88">
                  <c:v>0.17632999999999999</c:v>
                </c:pt>
                <c:pt idx="89">
                  <c:v>0.178281</c:v>
                </c:pt>
                <c:pt idx="90">
                  <c:v>0.18029999999999999</c:v>
                </c:pt>
                <c:pt idx="91">
                  <c:v>0.18234400000000001</c:v>
                </c:pt>
                <c:pt idx="92">
                  <c:v>0.18431800000000001</c:v>
                </c:pt>
                <c:pt idx="93">
                  <c:v>0.18632499999999999</c:v>
                </c:pt>
                <c:pt idx="94">
                  <c:v>0.18828300000000001</c:v>
                </c:pt>
                <c:pt idx="95">
                  <c:v>0.19028100000000001</c:v>
                </c:pt>
                <c:pt idx="96">
                  <c:v>0.192353</c:v>
                </c:pt>
                <c:pt idx="97">
                  <c:v>0.194298</c:v>
                </c:pt>
                <c:pt idx="98">
                  <c:v>0.196271</c:v>
                </c:pt>
                <c:pt idx="99">
                  <c:v>0.198323</c:v>
                </c:pt>
                <c:pt idx="100">
                  <c:v>0.20032</c:v>
                </c:pt>
                <c:pt idx="101">
                  <c:v>0.20230300000000001</c:v>
                </c:pt>
                <c:pt idx="102">
                  <c:v>0.20427500000000001</c:v>
                </c:pt>
                <c:pt idx="103">
                  <c:v>0.206342</c:v>
                </c:pt>
                <c:pt idx="104">
                  <c:v>0.20835799999999999</c:v>
                </c:pt>
                <c:pt idx="105">
                  <c:v>0.21030299999999999</c:v>
                </c:pt>
                <c:pt idx="106">
                  <c:v>0.212315</c:v>
                </c:pt>
                <c:pt idx="107">
                  <c:v>0.21432699999999999</c:v>
                </c:pt>
                <c:pt idx="108">
                  <c:v>0.21631300000000001</c:v>
                </c:pt>
                <c:pt idx="109">
                  <c:v>0.21834400000000001</c:v>
                </c:pt>
                <c:pt idx="110">
                  <c:v>0.220301</c:v>
                </c:pt>
                <c:pt idx="111">
                  <c:v>0.22234799999999999</c:v>
                </c:pt>
                <c:pt idx="112">
                  <c:v>0.22436700000000001</c:v>
                </c:pt>
                <c:pt idx="113">
                  <c:v>0.22631499999999999</c:v>
                </c:pt>
                <c:pt idx="114">
                  <c:v>0.22831899999999999</c:v>
                </c:pt>
                <c:pt idx="115">
                  <c:v>0.23033699999999999</c:v>
                </c:pt>
                <c:pt idx="116">
                  <c:v>0.232379</c:v>
                </c:pt>
                <c:pt idx="117">
                  <c:v>0.234343</c:v>
                </c:pt>
                <c:pt idx="118">
                  <c:v>0.23632</c:v>
                </c:pt>
                <c:pt idx="119">
                  <c:v>0.23832200000000001</c:v>
                </c:pt>
                <c:pt idx="120">
                  <c:v>0.24032999999999999</c:v>
                </c:pt>
                <c:pt idx="121">
                  <c:v>0.242309</c:v>
                </c:pt>
                <c:pt idx="122">
                  <c:v>0.244315</c:v>
                </c:pt>
                <c:pt idx="123">
                  <c:v>0.24631</c:v>
                </c:pt>
                <c:pt idx="124">
                  <c:v>0.24832499999999999</c:v>
                </c:pt>
                <c:pt idx="125">
                  <c:v>0.25032599999999999</c:v>
                </c:pt>
                <c:pt idx="126">
                  <c:v>0.25233800000000001</c:v>
                </c:pt>
                <c:pt idx="127">
                  <c:v>0.25431799999999999</c:v>
                </c:pt>
                <c:pt idx="128">
                  <c:v>0.25632700000000003</c:v>
                </c:pt>
                <c:pt idx="129">
                  <c:v>0.258297</c:v>
                </c:pt>
                <c:pt idx="130">
                  <c:v>0.26028299999999999</c:v>
                </c:pt>
                <c:pt idx="131">
                  <c:v>0.26231900000000002</c:v>
                </c:pt>
                <c:pt idx="132">
                  <c:v>0.26430100000000001</c:v>
                </c:pt>
                <c:pt idx="133">
                  <c:v>0.26629199999999997</c:v>
                </c:pt>
                <c:pt idx="134">
                  <c:v>0.26827699999999999</c:v>
                </c:pt>
                <c:pt idx="135">
                  <c:v>0.27030199999999999</c:v>
                </c:pt>
                <c:pt idx="136">
                  <c:v>0.27230100000000002</c:v>
                </c:pt>
                <c:pt idx="137">
                  <c:v>0.27429999999999999</c:v>
                </c:pt>
                <c:pt idx="138">
                  <c:v>0.27627200000000002</c:v>
                </c:pt>
                <c:pt idx="139">
                  <c:v>0.27831800000000001</c:v>
                </c:pt>
                <c:pt idx="140">
                  <c:v>0.280302</c:v>
                </c:pt>
                <c:pt idx="141">
                  <c:v>0.282306</c:v>
                </c:pt>
                <c:pt idx="142">
                  <c:v>0.284302</c:v>
                </c:pt>
                <c:pt idx="143">
                  <c:v>0.28630499999999998</c:v>
                </c:pt>
                <c:pt idx="144">
                  <c:v>0.28831099999999998</c:v>
                </c:pt>
                <c:pt idx="145">
                  <c:v>0.29028999999999999</c:v>
                </c:pt>
                <c:pt idx="146">
                  <c:v>0.292263</c:v>
                </c:pt>
                <c:pt idx="147">
                  <c:v>0.29428199999999999</c:v>
                </c:pt>
                <c:pt idx="148">
                  <c:v>0.29631200000000002</c:v>
                </c:pt>
                <c:pt idx="149">
                  <c:v>0.29827500000000001</c:v>
                </c:pt>
                <c:pt idx="150">
                  <c:v>0.30024600000000001</c:v>
                </c:pt>
                <c:pt idx="151">
                  <c:v>0.30229800000000001</c:v>
                </c:pt>
                <c:pt idx="152">
                  <c:v>0.30431000000000002</c:v>
                </c:pt>
                <c:pt idx="153">
                  <c:v>0.306288</c:v>
                </c:pt>
                <c:pt idx="154">
                  <c:v>0.30826399999999998</c:v>
                </c:pt>
                <c:pt idx="155">
                  <c:v>0.310303</c:v>
                </c:pt>
                <c:pt idx="156">
                  <c:v>0.31229499999999999</c:v>
                </c:pt>
                <c:pt idx="157">
                  <c:v>0.31428</c:v>
                </c:pt>
                <c:pt idx="158">
                  <c:v>0.31626599999999999</c:v>
                </c:pt>
                <c:pt idx="159">
                  <c:v>0.31826700000000002</c:v>
                </c:pt>
                <c:pt idx="160">
                  <c:v>0.32031399999999999</c:v>
                </c:pt>
                <c:pt idx="161">
                  <c:v>0.32229200000000002</c:v>
                </c:pt>
                <c:pt idx="162">
                  <c:v>0.32424799999999998</c:v>
                </c:pt>
                <c:pt idx="163">
                  <c:v>0.32629000000000002</c:v>
                </c:pt>
                <c:pt idx="164">
                  <c:v>0.32829599999999998</c:v>
                </c:pt>
                <c:pt idx="165">
                  <c:v>0.33028999999999997</c:v>
                </c:pt>
                <c:pt idx="166">
                  <c:v>0.33224599999999999</c:v>
                </c:pt>
                <c:pt idx="167">
                  <c:v>0.33429300000000001</c:v>
                </c:pt>
                <c:pt idx="168">
                  <c:v>0.33629900000000001</c:v>
                </c:pt>
                <c:pt idx="169">
                  <c:v>0.33825899999999998</c:v>
                </c:pt>
                <c:pt idx="170">
                  <c:v>0.34024700000000002</c:v>
                </c:pt>
                <c:pt idx="171">
                  <c:v>0.342281</c:v>
                </c:pt>
                <c:pt idx="172">
                  <c:v>0.34426000000000001</c:v>
                </c:pt>
                <c:pt idx="173">
                  <c:v>0.34629199999999999</c:v>
                </c:pt>
                <c:pt idx="174">
                  <c:v>0.34823700000000002</c:v>
                </c:pt>
                <c:pt idx="175">
                  <c:v>0.35027599999999998</c:v>
                </c:pt>
                <c:pt idx="176">
                  <c:v>0.35229500000000002</c:v>
                </c:pt>
                <c:pt idx="177">
                  <c:v>0.35426999999999997</c:v>
                </c:pt>
                <c:pt idx="178">
                  <c:v>0.35624499999999998</c:v>
                </c:pt>
                <c:pt idx="179">
                  <c:v>0.35828500000000002</c:v>
                </c:pt>
                <c:pt idx="180">
                  <c:v>0.36027999999999999</c:v>
                </c:pt>
                <c:pt idx="181">
                  <c:v>0.36225600000000002</c:v>
                </c:pt>
                <c:pt idx="182">
                  <c:v>0.36423899999999998</c:v>
                </c:pt>
                <c:pt idx="183">
                  <c:v>0.36625000000000002</c:v>
                </c:pt>
                <c:pt idx="184">
                  <c:v>0.36824499999999999</c:v>
                </c:pt>
                <c:pt idx="185">
                  <c:v>0.37023099999999998</c:v>
                </c:pt>
                <c:pt idx="186">
                  <c:v>0.372201</c:v>
                </c:pt>
                <c:pt idx="187">
                  <c:v>0.37426900000000002</c:v>
                </c:pt>
                <c:pt idx="188">
                  <c:v>0.37625399999999998</c:v>
                </c:pt>
                <c:pt idx="189">
                  <c:v>0.37826799999999999</c:v>
                </c:pt>
                <c:pt idx="190">
                  <c:v>0.38021500000000003</c:v>
                </c:pt>
                <c:pt idx="191">
                  <c:v>0.38225999999999999</c:v>
                </c:pt>
                <c:pt idx="192">
                  <c:v>0.38426199999999999</c:v>
                </c:pt>
                <c:pt idx="193">
                  <c:v>0.386237</c:v>
                </c:pt>
                <c:pt idx="194">
                  <c:v>0.38822400000000001</c:v>
                </c:pt>
                <c:pt idx="195">
                  <c:v>0.39025700000000002</c:v>
                </c:pt>
                <c:pt idx="196">
                  <c:v>0.39224999999999999</c:v>
                </c:pt>
                <c:pt idx="197">
                  <c:v>0.39424100000000001</c:v>
                </c:pt>
                <c:pt idx="198">
                  <c:v>0.39622000000000002</c:v>
                </c:pt>
                <c:pt idx="199">
                  <c:v>0.39826800000000001</c:v>
                </c:pt>
                <c:pt idx="200">
                  <c:v>0.400258</c:v>
                </c:pt>
                <c:pt idx="201">
                  <c:v>0.402258</c:v>
                </c:pt>
                <c:pt idx="202">
                  <c:v>0.40422400000000003</c:v>
                </c:pt>
                <c:pt idx="203">
                  <c:v>0.406246</c:v>
                </c:pt>
                <c:pt idx="204">
                  <c:v>0.408248</c:v>
                </c:pt>
                <c:pt idx="205">
                  <c:v>0.41021800000000003</c:v>
                </c:pt>
                <c:pt idx="206">
                  <c:v>0.41215800000000002</c:v>
                </c:pt>
                <c:pt idx="207">
                  <c:v>0.41420800000000002</c:v>
                </c:pt>
                <c:pt idx="208">
                  <c:v>0.41620000000000001</c:v>
                </c:pt>
                <c:pt idx="209">
                  <c:v>0.41819899999999999</c:v>
                </c:pt>
                <c:pt idx="210">
                  <c:v>0.420178</c:v>
                </c:pt>
                <c:pt idx="211">
                  <c:v>0.422184</c:v>
                </c:pt>
                <c:pt idx="212">
                  <c:v>0.42418</c:v>
                </c:pt>
                <c:pt idx="213">
                  <c:v>0.42624600000000001</c:v>
                </c:pt>
                <c:pt idx="214">
                  <c:v>0.42815799999999998</c:v>
                </c:pt>
                <c:pt idx="215">
                  <c:v>0.430232</c:v>
                </c:pt>
                <c:pt idx="216">
                  <c:v>0.43223600000000001</c:v>
                </c:pt>
                <c:pt idx="217">
                  <c:v>0.43420300000000001</c:v>
                </c:pt>
                <c:pt idx="218">
                  <c:v>0.43615799999999999</c:v>
                </c:pt>
                <c:pt idx="219">
                  <c:v>0.43820300000000001</c:v>
                </c:pt>
                <c:pt idx="220">
                  <c:v>0.44021300000000002</c:v>
                </c:pt>
                <c:pt idx="221">
                  <c:v>0.44220799999999999</c:v>
                </c:pt>
                <c:pt idx="222">
                  <c:v>0.44416800000000001</c:v>
                </c:pt>
                <c:pt idx="223">
                  <c:v>0.44619700000000001</c:v>
                </c:pt>
                <c:pt idx="224">
                  <c:v>0.44823800000000003</c:v>
                </c:pt>
                <c:pt idx="225">
                  <c:v>0.45023400000000002</c:v>
                </c:pt>
                <c:pt idx="226">
                  <c:v>0.45218799999999998</c:v>
                </c:pt>
                <c:pt idx="227">
                  <c:v>0.45421299999999998</c:v>
                </c:pt>
                <c:pt idx="228">
                  <c:v>0.45621200000000001</c:v>
                </c:pt>
                <c:pt idx="229">
                  <c:v>0.45821499999999998</c:v>
                </c:pt>
                <c:pt idx="230">
                  <c:v>0.46014100000000002</c:v>
                </c:pt>
                <c:pt idx="231">
                  <c:v>0.46221400000000001</c:v>
                </c:pt>
                <c:pt idx="232">
                  <c:v>0.46420899999999998</c:v>
                </c:pt>
                <c:pt idx="233">
                  <c:v>0.46617900000000001</c:v>
                </c:pt>
                <c:pt idx="234">
                  <c:v>0.46816000000000002</c:v>
                </c:pt>
                <c:pt idx="235">
                  <c:v>0.47018399999999999</c:v>
                </c:pt>
                <c:pt idx="236">
                  <c:v>0.472165</c:v>
                </c:pt>
                <c:pt idx="237">
                  <c:v>0.47423500000000002</c:v>
                </c:pt>
                <c:pt idx="238">
                  <c:v>0.47611599999999998</c:v>
                </c:pt>
                <c:pt idx="239">
                  <c:v>0.47821200000000003</c:v>
                </c:pt>
                <c:pt idx="240">
                  <c:v>0.480209</c:v>
                </c:pt>
                <c:pt idx="241">
                  <c:v>0.48218699999999998</c:v>
                </c:pt>
                <c:pt idx="242">
                  <c:v>0.48413400000000001</c:v>
                </c:pt>
                <c:pt idx="243">
                  <c:v>0.48619200000000001</c:v>
                </c:pt>
                <c:pt idx="244">
                  <c:v>0.48821199999999998</c:v>
                </c:pt>
                <c:pt idx="245">
                  <c:v>0.49018699999999998</c:v>
                </c:pt>
                <c:pt idx="246">
                  <c:v>0.49213499999999999</c:v>
                </c:pt>
                <c:pt idx="247">
                  <c:v>0.49418000000000001</c:v>
                </c:pt>
                <c:pt idx="248">
                  <c:v>0.49616300000000002</c:v>
                </c:pt>
                <c:pt idx="249">
                  <c:v>0.49815799999999999</c:v>
                </c:pt>
                <c:pt idx="250">
                  <c:v>0.50013399999999997</c:v>
                </c:pt>
                <c:pt idx="251">
                  <c:v>0.50220900000000002</c:v>
                </c:pt>
                <c:pt idx="252">
                  <c:v>0.50412500000000005</c:v>
                </c:pt>
                <c:pt idx="253">
                  <c:v>0.50620500000000002</c:v>
                </c:pt>
                <c:pt idx="254">
                  <c:v>0.50809000000000004</c:v>
                </c:pt>
                <c:pt idx="255">
                  <c:v>0.51019300000000001</c:v>
                </c:pt>
                <c:pt idx="256">
                  <c:v>0.51216799999999996</c:v>
                </c:pt>
                <c:pt idx="257">
                  <c:v>0.51417299999999999</c:v>
                </c:pt>
                <c:pt idx="258">
                  <c:v>0.51611799999999997</c:v>
                </c:pt>
                <c:pt idx="259">
                  <c:v>0.51815500000000003</c:v>
                </c:pt>
                <c:pt idx="260">
                  <c:v>0.52015299999999998</c:v>
                </c:pt>
                <c:pt idx="261">
                  <c:v>0.52215</c:v>
                </c:pt>
                <c:pt idx="262">
                  <c:v>0.52412000000000003</c:v>
                </c:pt>
                <c:pt idx="263">
                  <c:v>0.52619499999999997</c:v>
                </c:pt>
                <c:pt idx="264">
                  <c:v>0.52807499999999996</c:v>
                </c:pt>
                <c:pt idx="265">
                  <c:v>0.53018699999999996</c:v>
                </c:pt>
                <c:pt idx="266">
                  <c:v>0.53212300000000001</c:v>
                </c:pt>
                <c:pt idx="267">
                  <c:v>0.53417300000000001</c:v>
                </c:pt>
                <c:pt idx="268">
                  <c:v>0.53615599999999997</c:v>
                </c:pt>
                <c:pt idx="269">
                  <c:v>0.53818500000000002</c:v>
                </c:pt>
                <c:pt idx="270">
                  <c:v>0.54009499999999999</c:v>
                </c:pt>
                <c:pt idx="271">
                  <c:v>0.54218299999999997</c:v>
                </c:pt>
                <c:pt idx="272">
                  <c:v>0.54414499999999999</c:v>
                </c:pt>
                <c:pt idx="273">
                  <c:v>0.54614799999999997</c:v>
                </c:pt>
                <c:pt idx="274">
                  <c:v>0.54812799999999995</c:v>
                </c:pt>
                <c:pt idx="275">
                  <c:v>0.55013800000000002</c:v>
                </c:pt>
                <c:pt idx="276">
                  <c:v>0.55207099999999998</c:v>
                </c:pt>
                <c:pt idx="277">
                  <c:v>0.55411699999999997</c:v>
                </c:pt>
                <c:pt idx="278">
                  <c:v>0.55609699999999995</c:v>
                </c:pt>
                <c:pt idx="279">
                  <c:v>0.55818400000000001</c:v>
                </c:pt>
                <c:pt idx="280">
                  <c:v>0.560168</c:v>
                </c:pt>
                <c:pt idx="281">
                  <c:v>0.56214600000000003</c:v>
                </c:pt>
                <c:pt idx="282">
                  <c:v>0.56407600000000002</c:v>
                </c:pt>
                <c:pt idx="283">
                  <c:v>0.56615700000000002</c:v>
                </c:pt>
                <c:pt idx="284">
                  <c:v>0.56813100000000005</c:v>
                </c:pt>
                <c:pt idx="285">
                  <c:v>0.57012600000000002</c:v>
                </c:pt>
                <c:pt idx="286">
                  <c:v>0.572098</c:v>
                </c:pt>
                <c:pt idx="287">
                  <c:v>0.57413499999999995</c:v>
                </c:pt>
                <c:pt idx="288">
                  <c:v>0.57609699999999997</c:v>
                </c:pt>
                <c:pt idx="289">
                  <c:v>0.57815799999999995</c:v>
                </c:pt>
                <c:pt idx="290">
                  <c:v>0.58008400000000004</c:v>
                </c:pt>
                <c:pt idx="291">
                  <c:v>0.58216800000000002</c:v>
                </c:pt>
                <c:pt idx="292">
                  <c:v>0.58413700000000002</c:v>
                </c:pt>
                <c:pt idx="293">
                  <c:v>0.58614900000000003</c:v>
                </c:pt>
                <c:pt idx="294">
                  <c:v>0.58807500000000001</c:v>
                </c:pt>
                <c:pt idx="295">
                  <c:v>0.59016000000000002</c:v>
                </c:pt>
                <c:pt idx="296">
                  <c:v>0.59215300000000004</c:v>
                </c:pt>
                <c:pt idx="297">
                  <c:v>0.59415099999999998</c:v>
                </c:pt>
                <c:pt idx="298">
                  <c:v>0.59609599999999996</c:v>
                </c:pt>
                <c:pt idx="299">
                  <c:v>0.59812399999999999</c:v>
                </c:pt>
                <c:pt idx="300">
                  <c:v>0.60011199999999998</c:v>
                </c:pt>
                <c:pt idx="301">
                  <c:v>0.59811800000000004</c:v>
                </c:pt>
                <c:pt idx="302">
                  <c:v>0.596109</c:v>
                </c:pt>
                <c:pt idx="303">
                  <c:v>0.59413000000000005</c:v>
                </c:pt>
                <c:pt idx="304">
                  <c:v>0.59213000000000005</c:v>
                </c:pt>
                <c:pt idx="305">
                  <c:v>0.59015099999999998</c:v>
                </c:pt>
                <c:pt idx="306">
                  <c:v>0.58808199999999999</c:v>
                </c:pt>
                <c:pt idx="307">
                  <c:v>0.58616000000000001</c:v>
                </c:pt>
                <c:pt idx="308">
                  <c:v>0.58411999999999997</c:v>
                </c:pt>
                <c:pt idx="309">
                  <c:v>0.582148</c:v>
                </c:pt>
                <c:pt idx="310">
                  <c:v>0.58010499999999998</c:v>
                </c:pt>
                <c:pt idx="311">
                  <c:v>0.57817300000000005</c:v>
                </c:pt>
                <c:pt idx="312">
                  <c:v>0.57611599999999996</c:v>
                </c:pt>
                <c:pt idx="313">
                  <c:v>0.57412200000000002</c:v>
                </c:pt>
                <c:pt idx="314">
                  <c:v>0.57209299999999996</c:v>
                </c:pt>
                <c:pt idx="315">
                  <c:v>0.57014699999999996</c:v>
                </c:pt>
                <c:pt idx="316">
                  <c:v>0.56815000000000004</c:v>
                </c:pt>
                <c:pt idx="317">
                  <c:v>0.56615000000000004</c:v>
                </c:pt>
                <c:pt idx="318">
                  <c:v>0.56407399999999996</c:v>
                </c:pt>
                <c:pt idx="319">
                  <c:v>0.56216100000000002</c:v>
                </c:pt>
                <c:pt idx="320">
                  <c:v>0.560195</c:v>
                </c:pt>
                <c:pt idx="321">
                  <c:v>0.55818299999999998</c:v>
                </c:pt>
                <c:pt idx="322">
                  <c:v>0.55609500000000001</c:v>
                </c:pt>
                <c:pt idx="323">
                  <c:v>0.55416500000000002</c:v>
                </c:pt>
                <c:pt idx="324">
                  <c:v>0.55218500000000004</c:v>
                </c:pt>
                <c:pt idx="325">
                  <c:v>0.55015999999999998</c:v>
                </c:pt>
                <c:pt idx="326">
                  <c:v>0.54811299999999996</c:v>
                </c:pt>
                <c:pt idx="327">
                  <c:v>0.54616299999999995</c:v>
                </c:pt>
                <c:pt idx="328">
                  <c:v>0.54417499999999996</c:v>
                </c:pt>
                <c:pt idx="329">
                  <c:v>0.54217400000000004</c:v>
                </c:pt>
                <c:pt idx="330">
                  <c:v>0.54012800000000005</c:v>
                </c:pt>
                <c:pt idx="331">
                  <c:v>0.53817999999999999</c:v>
                </c:pt>
                <c:pt idx="332">
                  <c:v>0.53616699999999995</c:v>
                </c:pt>
                <c:pt idx="333">
                  <c:v>0.53417599999999998</c:v>
                </c:pt>
                <c:pt idx="334">
                  <c:v>0.53208800000000001</c:v>
                </c:pt>
                <c:pt idx="335">
                  <c:v>0.53018600000000005</c:v>
                </c:pt>
                <c:pt idx="336">
                  <c:v>0.52810500000000005</c:v>
                </c:pt>
                <c:pt idx="337">
                  <c:v>0.52620999999999996</c:v>
                </c:pt>
                <c:pt idx="338">
                  <c:v>0.52413600000000005</c:v>
                </c:pt>
                <c:pt idx="339">
                  <c:v>0.52217100000000005</c:v>
                </c:pt>
                <c:pt idx="340">
                  <c:v>0.52013500000000001</c:v>
                </c:pt>
                <c:pt idx="341">
                  <c:v>0.51816300000000004</c:v>
                </c:pt>
                <c:pt idx="342">
                  <c:v>0.51611799999999997</c:v>
                </c:pt>
                <c:pt idx="343">
                  <c:v>0.51418399999999997</c:v>
                </c:pt>
                <c:pt idx="344">
                  <c:v>0.51217699999999999</c:v>
                </c:pt>
                <c:pt idx="345">
                  <c:v>0.51018799999999997</c:v>
                </c:pt>
                <c:pt idx="346">
                  <c:v>0.50809700000000002</c:v>
                </c:pt>
                <c:pt idx="347">
                  <c:v>0.50620500000000002</c:v>
                </c:pt>
                <c:pt idx="348">
                  <c:v>0.50411300000000003</c:v>
                </c:pt>
                <c:pt idx="349">
                  <c:v>0.50221800000000005</c:v>
                </c:pt>
                <c:pt idx="350">
                  <c:v>0.500085</c:v>
                </c:pt>
                <c:pt idx="351">
                  <c:v>0.49817099999999997</c:v>
                </c:pt>
                <c:pt idx="352">
                  <c:v>0.49615500000000001</c:v>
                </c:pt>
                <c:pt idx="353">
                  <c:v>0.49417899999999998</c:v>
                </c:pt>
                <c:pt idx="354">
                  <c:v>0.49211100000000002</c:v>
                </c:pt>
                <c:pt idx="355">
                  <c:v>0.49019400000000002</c:v>
                </c:pt>
                <c:pt idx="356">
                  <c:v>0.48820000000000002</c:v>
                </c:pt>
                <c:pt idx="357">
                  <c:v>0.48618499999999998</c:v>
                </c:pt>
                <c:pt idx="358">
                  <c:v>0.48411900000000002</c:v>
                </c:pt>
                <c:pt idx="359">
                  <c:v>0.48217900000000002</c:v>
                </c:pt>
                <c:pt idx="360">
                  <c:v>0.48019800000000001</c:v>
                </c:pt>
                <c:pt idx="361">
                  <c:v>0.47820699999999999</c:v>
                </c:pt>
                <c:pt idx="362">
                  <c:v>0.476107</c:v>
                </c:pt>
                <c:pt idx="363">
                  <c:v>0.47422999999999998</c:v>
                </c:pt>
                <c:pt idx="364">
                  <c:v>0.47215000000000001</c:v>
                </c:pt>
                <c:pt idx="365">
                  <c:v>0.47017799999999998</c:v>
                </c:pt>
                <c:pt idx="366">
                  <c:v>0.46814499999999998</c:v>
                </c:pt>
                <c:pt idx="367">
                  <c:v>0.46618999999999999</c:v>
                </c:pt>
                <c:pt idx="368">
                  <c:v>0.464202</c:v>
                </c:pt>
                <c:pt idx="369">
                  <c:v>0.46220800000000001</c:v>
                </c:pt>
                <c:pt idx="370">
                  <c:v>0.460146</c:v>
                </c:pt>
                <c:pt idx="371">
                  <c:v>0.45821299999999998</c:v>
                </c:pt>
                <c:pt idx="372">
                  <c:v>0.456208</c:v>
                </c:pt>
                <c:pt idx="373">
                  <c:v>0.45422600000000002</c:v>
                </c:pt>
                <c:pt idx="374">
                  <c:v>0.45215300000000003</c:v>
                </c:pt>
                <c:pt idx="375">
                  <c:v>0.45023000000000002</c:v>
                </c:pt>
                <c:pt idx="376">
                  <c:v>0.44823000000000002</c:v>
                </c:pt>
                <c:pt idx="377">
                  <c:v>0.44619799999999998</c:v>
                </c:pt>
                <c:pt idx="378">
                  <c:v>0.44416800000000001</c:v>
                </c:pt>
                <c:pt idx="379">
                  <c:v>0.44220399999999999</c:v>
                </c:pt>
                <c:pt idx="380">
                  <c:v>0.44020999999999999</c:v>
                </c:pt>
                <c:pt idx="381">
                  <c:v>0.43823400000000001</c:v>
                </c:pt>
                <c:pt idx="382">
                  <c:v>0.43615300000000001</c:v>
                </c:pt>
                <c:pt idx="383">
                  <c:v>0.43421100000000001</c:v>
                </c:pt>
                <c:pt idx="384">
                  <c:v>0.43223</c:v>
                </c:pt>
                <c:pt idx="385">
                  <c:v>0.43023699999999998</c:v>
                </c:pt>
                <c:pt idx="386">
                  <c:v>0.42814799999999997</c:v>
                </c:pt>
                <c:pt idx="387">
                  <c:v>0.42624600000000001</c:v>
                </c:pt>
                <c:pt idx="388">
                  <c:v>0.42414000000000002</c:v>
                </c:pt>
                <c:pt idx="389">
                  <c:v>0.42218899999999998</c:v>
                </c:pt>
                <c:pt idx="390">
                  <c:v>0.42017399999999999</c:v>
                </c:pt>
                <c:pt idx="391">
                  <c:v>0.41818699999999998</c:v>
                </c:pt>
                <c:pt idx="392">
                  <c:v>0.41619499999999998</c:v>
                </c:pt>
                <c:pt idx="393">
                  <c:v>0.41420800000000002</c:v>
                </c:pt>
                <c:pt idx="394">
                  <c:v>0.41214899999999999</c:v>
                </c:pt>
                <c:pt idx="395">
                  <c:v>0.41020699999999999</c:v>
                </c:pt>
                <c:pt idx="396">
                  <c:v>0.40823199999999998</c:v>
                </c:pt>
                <c:pt idx="397">
                  <c:v>0.40626200000000001</c:v>
                </c:pt>
                <c:pt idx="398">
                  <c:v>0.40422200000000003</c:v>
                </c:pt>
                <c:pt idx="399">
                  <c:v>0.40224599999999999</c:v>
                </c:pt>
                <c:pt idx="400">
                  <c:v>0.400225</c:v>
                </c:pt>
                <c:pt idx="401">
                  <c:v>0.39827000000000001</c:v>
                </c:pt>
                <c:pt idx="402">
                  <c:v>0.39621099999999998</c:v>
                </c:pt>
                <c:pt idx="403">
                  <c:v>0.394231</c:v>
                </c:pt>
                <c:pt idx="404">
                  <c:v>0.39224399999999998</c:v>
                </c:pt>
                <c:pt idx="405">
                  <c:v>0.39024900000000001</c:v>
                </c:pt>
                <c:pt idx="406">
                  <c:v>0.388237</c:v>
                </c:pt>
                <c:pt idx="407">
                  <c:v>0.38623800000000003</c:v>
                </c:pt>
                <c:pt idx="408">
                  <c:v>0.38425500000000001</c:v>
                </c:pt>
                <c:pt idx="409">
                  <c:v>0.382243</c:v>
                </c:pt>
                <c:pt idx="410">
                  <c:v>0.380222</c:v>
                </c:pt>
                <c:pt idx="411">
                  <c:v>0.37825399999999998</c:v>
                </c:pt>
                <c:pt idx="412">
                  <c:v>0.37624299999999999</c:v>
                </c:pt>
                <c:pt idx="413">
                  <c:v>0.374255</c:v>
                </c:pt>
                <c:pt idx="414">
                  <c:v>0.37223099999999998</c:v>
                </c:pt>
                <c:pt idx="415">
                  <c:v>0.37022500000000003</c:v>
                </c:pt>
                <c:pt idx="416">
                  <c:v>0.36823899999999998</c:v>
                </c:pt>
                <c:pt idx="417">
                  <c:v>0.36625099999999999</c:v>
                </c:pt>
                <c:pt idx="418">
                  <c:v>0.36422199999999999</c:v>
                </c:pt>
                <c:pt idx="419">
                  <c:v>0.362257</c:v>
                </c:pt>
                <c:pt idx="420">
                  <c:v>0.36027700000000001</c:v>
                </c:pt>
                <c:pt idx="421">
                  <c:v>0.35827399999999998</c:v>
                </c:pt>
                <c:pt idx="422">
                  <c:v>0.35623500000000002</c:v>
                </c:pt>
                <c:pt idx="423">
                  <c:v>0.35427799999999998</c:v>
                </c:pt>
                <c:pt idx="424">
                  <c:v>0.352273</c:v>
                </c:pt>
                <c:pt idx="425">
                  <c:v>0.35027000000000003</c:v>
                </c:pt>
                <c:pt idx="426">
                  <c:v>0.34825800000000001</c:v>
                </c:pt>
                <c:pt idx="427">
                  <c:v>0.34629399999999999</c:v>
                </c:pt>
                <c:pt idx="428">
                  <c:v>0.34425</c:v>
                </c:pt>
                <c:pt idx="429">
                  <c:v>0.34227600000000002</c:v>
                </c:pt>
                <c:pt idx="430">
                  <c:v>0.34024700000000002</c:v>
                </c:pt>
                <c:pt idx="431">
                  <c:v>0.33826299999999998</c:v>
                </c:pt>
                <c:pt idx="432">
                  <c:v>0.336283</c:v>
                </c:pt>
                <c:pt idx="433">
                  <c:v>0.33428799999999997</c:v>
                </c:pt>
                <c:pt idx="434">
                  <c:v>0.33223799999999998</c:v>
                </c:pt>
                <c:pt idx="435">
                  <c:v>0.33027299999999998</c:v>
                </c:pt>
                <c:pt idx="436">
                  <c:v>0.328287</c:v>
                </c:pt>
                <c:pt idx="437">
                  <c:v>0.32628800000000002</c:v>
                </c:pt>
                <c:pt idx="438">
                  <c:v>0.32426899999999997</c:v>
                </c:pt>
                <c:pt idx="439">
                  <c:v>0.32228800000000002</c:v>
                </c:pt>
                <c:pt idx="440">
                  <c:v>0.32030500000000001</c:v>
                </c:pt>
                <c:pt idx="441">
                  <c:v>0.31825799999999999</c:v>
                </c:pt>
                <c:pt idx="442">
                  <c:v>0.31626100000000001</c:v>
                </c:pt>
                <c:pt idx="443">
                  <c:v>0.31425999999999998</c:v>
                </c:pt>
                <c:pt idx="444">
                  <c:v>0.31227700000000003</c:v>
                </c:pt>
                <c:pt idx="445">
                  <c:v>0.31028499999999998</c:v>
                </c:pt>
                <c:pt idx="446">
                  <c:v>0.308249</c:v>
                </c:pt>
                <c:pt idx="447">
                  <c:v>0.30625400000000003</c:v>
                </c:pt>
                <c:pt idx="448">
                  <c:v>0.30427900000000002</c:v>
                </c:pt>
                <c:pt idx="449">
                  <c:v>0.30229</c:v>
                </c:pt>
                <c:pt idx="450">
                  <c:v>0.30027100000000001</c:v>
                </c:pt>
                <c:pt idx="451">
                  <c:v>0.29824499999999998</c:v>
                </c:pt>
                <c:pt idx="452">
                  <c:v>0.29628700000000002</c:v>
                </c:pt>
                <c:pt idx="453">
                  <c:v>0.29427700000000001</c:v>
                </c:pt>
                <c:pt idx="454">
                  <c:v>0.29227500000000001</c:v>
                </c:pt>
                <c:pt idx="455">
                  <c:v>0.29027999999999998</c:v>
                </c:pt>
                <c:pt idx="456">
                  <c:v>0.28828900000000002</c:v>
                </c:pt>
                <c:pt idx="457">
                  <c:v>0.286302</c:v>
                </c:pt>
                <c:pt idx="458">
                  <c:v>0.28428599999999998</c:v>
                </c:pt>
                <c:pt idx="459">
                  <c:v>0.28228500000000001</c:v>
                </c:pt>
                <c:pt idx="460">
                  <c:v>0.28028999999999998</c:v>
                </c:pt>
                <c:pt idx="461">
                  <c:v>0.27831400000000001</c:v>
                </c:pt>
                <c:pt idx="462">
                  <c:v>0.27628900000000001</c:v>
                </c:pt>
                <c:pt idx="463">
                  <c:v>0.27428999999999998</c:v>
                </c:pt>
                <c:pt idx="464">
                  <c:v>0.272283</c:v>
                </c:pt>
                <c:pt idx="465">
                  <c:v>0.27028799999999997</c:v>
                </c:pt>
                <c:pt idx="466">
                  <c:v>0.26828299999999999</c:v>
                </c:pt>
                <c:pt idx="467">
                  <c:v>0.26628299999999999</c:v>
                </c:pt>
                <c:pt idx="468">
                  <c:v>0.26430100000000001</c:v>
                </c:pt>
                <c:pt idx="469">
                  <c:v>0.26231199999999999</c:v>
                </c:pt>
                <c:pt idx="470">
                  <c:v>0.26028499999999999</c:v>
                </c:pt>
                <c:pt idx="471">
                  <c:v>0.25828600000000002</c:v>
                </c:pt>
                <c:pt idx="472">
                  <c:v>0.25630199999999997</c:v>
                </c:pt>
                <c:pt idx="473">
                  <c:v>0.25430599999999998</c:v>
                </c:pt>
                <c:pt idx="474">
                  <c:v>0.25232100000000002</c:v>
                </c:pt>
                <c:pt idx="475">
                  <c:v>0.25030999999999998</c:v>
                </c:pt>
                <c:pt idx="476">
                  <c:v>0.24834300000000001</c:v>
                </c:pt>
                <c:pt idx="477">
                  <c:v>0.246305</c:v>
                </c:pt>
                <c:pt idx="478">
                  <c:v>0.24434800000000001</c:v>
                </c:pt>
                <c:pt idx="479">
                  <c:v>0.24231</c:v>
                </c:pt>
                <c:pt idx="480">
                  <c:v>0.240313</c:v>
                </c:pt>
                <c:pt idx="481">
                  <c:v>0.23832</c:v>
                </c:pt>
                <c:pt idx="482">
                  <c:v>0.23633699999999999</c:v>
                </c:pt>
                <c:pt idx="483">
                  <c:v>0.23432500000000001</c:v>
                </c:pt>
                <c:pt idx="484">
                  <c:v>0.232348</c:v>
                </c:pt>
                <c:pt idx="485">
                  <c:v>0.23034199999999999</c:v>
                </c:pt>
                <c:pt idx="486">
                  <c:v>0.22830400000000001</c:v>
                </c:pt>
                <c:pt idx="487">
                  <c:v>0.22633400000000001</c:v>
                </c:pt>
                <c:pt idx="488">
                  <c:v>0.224353</c:v>
                </c:pt>
                <c:pt idx="489">
                  <c:v>0.22231300000000001</c:v>
                </c:pt>
                <c:pt idx="490">
                  <c:v>0.22034799999999999</c:v>
                </c:pt>
                <c:pt idx="491">
                  <c:v>0.21831800000000001</c:v>
                </c:pt>
                <c:pt idx="492">
                  <c:v>0.21631400000000001</c:v>
                </c:pt>
                <c:pt idx="493">
                  <c:v>0.21432100000000001</c:v>
                </c:pt>
                <c:pt idx="494">
                  <c:v>0.21230599999999999</c:v>
                </c:pt>
                <c:pt idx="495">
                  <c:v>0.21030699999999999</c:v>
                </c:pt>
                <c:pt idx="496">
                  <c:v>0.208346</c:v>
                </c:pt>
                <c:pt idx="497">
                  <c:v>0.20633799999999999</c:v>
                </c:pt>
                <c:pt idx="498">
                  <c:v>0.20428499999999999</c:v>
                </c:pt>
                <c:pt idx="499">
                  <c:v>0.202292</c:v>
                </c:pt>
                <c:pt idx="500">
                  <c:v>0.20032700000000001</c:v>
                </c:pt>
                <c:pt idx="501">
                  <c:v>0.19832</c:v>
                </c:pt>
                <c:pt idx="502">
                  <c:v>0.196297</c:v>
                </c:pt>
                <c:pt idx="503">
                  <c:v>0.194297</c:v>
                </c:pt>
                <c:pt idx="504">
                  <c:v>0.192358</c:v>
                </c:pt>
                <c:pt idx="505">
                  <c:v>0.19028999999999999</c:v>
                </c:pt>
                <c:pt idx="506">
                  <c:v>0.18829799999999999</c:v>
                </c:pt>
                <c:pt idx="507">
                  <c:v>0.18629000000000001</c:v>
                </c:pt>
                <c:pt idx="508">
                  <c:v>0.184305</c:v>
                </c:pt>
                <c:pt idx="509">
                  <c:v>0.18232400000000001</c:v>
                </c:pt>
                <c:pt idx="510">
                  <c:v>0.18032000000000001</c:v>
                </c:pt>
                <c:pt idx="511">
                  <c:v>0.178286</c:v>
                </c:pt>
                <c:pt idx="512">
                  <c:v>0.17630999999999999</c:v>
                </c:pt>
                <c:pt idx="513">
                  <c:v>0.17430399999999999</c:v>
                </c:pt>
                <c:pt idx="514">
                  <c:v>0.172296</c:v>
                </c:pt>
                <c:pt idx="515">
                  <c:v>0.17027800000000001</c:v>
                </c:pt>
                <c:pt idx="516">
                  <c:v>0.16833000000000001</c:v>
                </c:pt>
                <c:pt idx="517">
                  <c:v>0.166295</c:v>
                </c:pt>
                <c:pt idx="518">
                  <c:v>0.16428999999999999</c:v>
                </c:pt>
                <c:pt idx="519">
                  <c:v>0.16228200000000001</c:v>
                </c:pt>
                <c:pt idx="520">
                  <c:v>0.16031100000000001</c:v>
                </c:pt>
                <c:pt idx="521">
                  <c:v>0.15829599999999999</c:v>
                </c:pt>
                <c:pt idx="522">
                  <c:v>0.15631</c:v>
                </c:pt>
                <c:pt idx="523">
                  <c:v>0.154305</c:v>
                </c:pt>
                <c:pt idx="524">
                  <c:v>0.15232000000000001</c:v>
                </c:pt>
                <c:pt idx="525">
                  <c:v>0.15033199999999999</c:v>
                </c:pt>
                <c:pt idx="526">
                  <c:v>0.14832799999999999</c:v>
                </c:pt>
                <c:pt idx="527">
                  <c:v>0.14632000000000001</c:v>
                </c:pt>
                <c:pt idx="528">
                  <c:v>0.144346</c:v>
                </c:pt>
                <c:pt idx="529">
                  <c:v>0.142316</c:v>
                </c:pt>
                <c:pt idx="530">
                  <c:v>0.140318</c:v>
                </c:pt>
                <c:pt idx="531">
                  <c:v>0.13831499999999999</c:v>
                </c:pt>
                <c:pt idx="532">
                  <c:v>0.136324</c:v>
                </c:pt>
                <c:pt idx="533">
                  <c:v>0.134324</c:v>
                </c:pt>
                <c:pt idx="534">
                  <c:v>0.132324</c:v>
                </c:pt>
                <c:pt idx="535">
                  <c:v>0.130326</c:v>
                </c:pt>
                <c:pt idx="536">
                  <c:v>0.128334</c:v>
                </c:pt>
                <c:pt idx="537">
                  <c:v>0.126336</c:v>
                </c:pt>
                <c:pt idx="538">
                  <c:v>0.124303</c:v>
                </c:pt>
                <c:pt idx="539">
                  <c:v>0.122331</c:v>
                </c:pt>
                <c:pt idx="540">
                  <c:v>0.12034300000000001</c:v>
                </c:pt>
                <c:pt idx="541">
                  <c:v>0.118309</c:v>
                </c:pt>
                <c:pt idx="542">
                  <c:v>0.116352</c:v>
                </c:pt>
                <c:pt idx="543">
                  <c:v>0.114328</c:v>
                </c:pt>
                <c:pt idx="544">
                  <c:v>0.112312</c:v>
                </c:pt>
                <c:pt idx="545">
                  <c:v>0.11032500000000001</c:v>
                </c:pt>
                <c:pt idx="546">
                  <c:v>0.108309</c:v>
                </c:pt>
                <c:pt idx="547">
                  <c:v>0.10631599999999999</c:v>
                </c:pt>
                <c:pt idx="548">
                  <c:v>0.104342</c:v>
                </c:pt>
                <c:pt idx="549">
                  <c:v>0.102338</c:v>
                </c:pt>
                <c:pt idx="550">
                  <c:v>0.100331</c:v>
                </c:pt>
                <c:pt idx="551">
                  <c:v>9.8331299999999996E-2</c:v>
                </c:pt>
                <c:pt idx="552">
                  <c:v>9.6358399999999997E-2</c:v>
                </c:pt>
                <c:pt idx="553">
                  <c:v>9.4308799999999998E-2</c:v>
                </c:pt>
                <c:pt idx="554">
                  <c:v>9.2383000000000007E-2</c:v>
                </c:pt>
                <c:pt idx="555">
                  <c:v>9.0329999999999994E-2</c:v>
                </c:pt>
                <c:pt idx="556">
                  <c:v>8.8320399999999993E-2</c:v>
                </c:pt>
                <c:pt idx="557">
                  <c:v>8.6330000000000004E-2</c:v>
                </c:pt>
                <c:pt idx="558">
                  <c:v>8.4316699999999994E-2</c:v>
                </c:pt>
                <c:pt idx="559">
                  <c:v>8.2325499999999996E-2</c:v>
                </c:pt>
                <c:pt idx="560">
                  <c:v>8.0365900000000004E-2</c:v>
                </c:pt>
                <c:pt idx="561">
                  <c:v>7.8374600000000003E-2</c:v>
                </c:pt>
                <c:pt idx="562">
                  <c:v>7.6315900000000006E-2</c:v>
                </c:pt>
                <c:pt idx="563">
                  <c:v>7.4332499999999996E-2</c:v>
                </c:pt>
                <c:pt idx="564">
                  <c:v>7.2355900000000001E-2</c:v>
                </c:pt>
                <c:pt idx="565">
                  <c:v>7.0360500000000006E-2</c:v>
                </c:pt>
                <c:pt idx="566">
                  <c:v>6.8382100000000001E-2</c:v>
                </c:pt>
                <c:pt idx="567">
                  <c:v>6.63184E-2</c:v>
                </c:pt>
                <c:pt idx="568">
                  <c:v>6.4390000000000003E-2</c:v>
                </c:pt>
                <c:pt idx="569">
                  <c:v>6.23359E-2</c:v>
                </c:pt>
                <c:pt idx="570">
                  <c:v>6.0339200000000003E-2</c:v>
                </c:pt>
                <c:pt idx="571">
                  <c:v>5.8337100000000003E-2</c:v>
                </c:pt>
                <c:pt idx="572">
                  <c:v>5.6351699999999998E-2</c:v>
                </c:pt>
                <c:pt idx="573">
                  <c:v>5.4368E-2</c:v>
                </c:pt>
                <c:pt idx="574">
                  <c:v>5.2347999999999999E-2</c:v>
                </c:pt>
                <c:pt idx="575">
                  <c:v>5.0340500000000003E-2</c:v>
                </c:pt>
                <c:pt idx="576">
                  <c:v>4.8381300000000002E-2</c:v>
                </c:pt>
                <c:pt idx="577">
                  <c:v>4.6355500000000001E-2</c:v>
                </c:pt>
                <c:pt idx="578">
                  <c:v>4.4388799999999999E-2</c:v>
                </c:pt>
                <c:pt idx="579">
                  <c:v>4.2368799999999998E-2</c:v>
                </c:pt>
                <c:pt idx="580">
                  <c:v>4.0426700000000003E-2</c:v>
                </c:pt>
                <c:pt idx="581">
                  <c:v>3.83538E-2</c:v>
                </c:pt>
                <c:pt idx="582">
                  <c:v>3.6358000000000001E-2</c:v>
                </c:pt>
                <c:pt idx="583">
                  <c:v>3.4335900000000003E-2</c:v>
                </c:pt>
                <c:pt idx="584">
                  <c:v>3.2383799999999997E-2</c:v>
                </c:pt>
                <c:pt idx="585">
                  <c:v>3.0365E-2</c:v>
                </c:pt>
                <c:pt idx="586">
                  <c:v>2.8390499999999999E-2</c:v>
                </c:pt>
                <c:pt idx="587">
                  <c:v>2.6351699999999999E-2</c:v>
                </c:pt>
                <c:pt idx="588">
                  <c:v>2.4389999999999998E-2</c:v>
                </c:pt>
                <c:pt idx="589">
                  <c:v>2.2383799999999999E-2</c:v>
                </c:pt>
                <c:pt idx="590">
                  <c:v>2.0363800000000001E-2</c:v>
                </c:pt>
                <c:pt idx="591">
                  <c:v>1.83188E-2</c:v>
                </c:pt>
                <c:pt idx="592">
                  <c:v>1.6397100000000001E-2</c:v>
                </c:pt>
                <c:pt idx="593">
                  <c:v>1.4320899999999999E-2</c:v>
                </c:pt>
                <c:pt idx="594">
                  <c:v>1.2338E-2</c:v>
                </c:pt>
                <c:pt idx="595">
                  <c:v>1.0325900000000001E-2</c:v>
                </c:pt>
                <c:pt idx="596">
                  <c:v>8.34879E-3</c:v>
                </c:pt>
                <c:pt idx="597">
                  <c:v>6.3596199999999999E-3</c:v>
                </c:pt>
                <c:pt idx="598">
                  <c:v>4.3437900000000002E-3</c:v>
                </c:pt>
                <c:pt idx="599">
                  <c:v>2.3254500000000002E-3</c:v>
                </c:pt>
                <c:pt idx="600">
                  <c:v>3.70038E-4</c:v>
                </c:pt>
              </c:numCache>
            </c:numRef>
          </c:xVal>
          <c:yVal>
            <c:numRef>
              <c:f>'[180613 CAT AA in NaOH GCE Mod NiO2 (1).xlsx]SER'!$D$2:$D$602</c:f>
              <c:numCache>
                <c:formatCode>0.00E+00</c:formatCode>
                <c:ptCount val="601"/>
                <c:pt idx="0">
                  <c:v>-2.16327E-7</c:v>
                </c:pt>
                <c:pt idx="1">
                  <c:v>-1.81331E-7</c:v>
                </c:pt>
                <c:pt idx="2">
                  <c:v>-1.55585E-7</c:v>
                </c:pt>
                <c:pt idx="3">
                  <c:v>-1.3064000000000001E-7</c:v>
                </c:pt>
                <c:pt idx="4">
                  <c:v>-1.14722E-7</c:v>
                </c:pt>
                <c:pt idx="5">
                  <c:v>-9.9002800000000006E-8</c:v>
                </c:pt>
                <c:pt idx="6">
                  <c:v>-8.7901300000000004E-8</c:v>
                </c:pt>
                <c:pt idx="7">
                  <c:v>-7.6841400000000001E-8</c:v>
                </c:pt>
                <c:pt idx="8">
                  <c:v>-6.4464699999999999E-8</c:v>
                </c:pt>
                <c:pt idx="9">
                  <c:v>-5.8063899999999998E-8</c:v>
                </c:pt>
                <c:pt idx="10">
                  <c:v>-4.8079200000000001E-8</c:v>
                </c:pt>
                <c:pt idx="11">
                  <c:v>-4.2486699999999999E-8</c:v>
                </c:pt>
                <c:pt idx="12">
                  <c:v>-3.51774E-8</c:v>
                </c:pt>
                <c:pt idx="13">
                  <c:v>-2.6801299999999999E-8</c:v>
                </c:pt>
                <c:pt idx="14">
                  <c:v>-2.50677E-8</c:v>
                </c:pt>
                <c:pt idx="15">
                  <c:v>-1.65915E-8</c:v>
                </c:pt>
                <c:pt idx="16">
                  <c:v>-1.1790900000000001E-8</c:v>
                </c:pt>
                <c:pt idx="17">
                  <c:v>-8.3154200000000002E-9</c:v>
                </c:pt>
                <c:pt idx="18">
                  <c:v>-1.2811299999999999E-9</c:v>
                </c:pt>
                <c:pt idx="19">
                  <c:v>3.8779100000000003E-9</c:v>
                </c:pt>
                <c:pt idx="20">
                  <c:v>9.4120000000000002E-9</c:v>
                </c:pt>
                <c:pt idx="21">
                  <c:v>1.1562299999999999E-8</c:v>
                </c:pt>
                <c:pt idx="22">
                  <c:v>1.8329900000000001E-8</c:v>
                </c:pt>
                <c:pt idx="23">
                  <c:v>2.3638899999999999E-8</c:v>
                </c:pt>
                <c:pt idx="24">
                  <c:v>2.3380600000000001E-8</c:v>
                </c:pt>
                <c:pt idx="25">
                  <c:v>2.8431300000000001E-8</c:v>
                </c:pt>
                <c:pt idx="26">
                  <c:v>2.9231400000000001E-8</c:v>
                </c:pt>
                <c:pt idx="27">
                  <c:v>2.8497899999999999E-8</c:v>
                </c:pt>
                <c:pt idx="28">
                  <c:v>3.83076E-8</c:v>
                </c:pt>
                <c:pt idx="29">
                  <c:v>3.8807700000000003E-8</c:v>
                </c:pt>
                <c:pt idx="30">
                  <c:v>4.1949799999999998E-8</c:v>
                </c:pt>
                <c:pt idx="31">
                  <c:v>4.6383699999999997E-8</c:v>
                </c:pt>
                <c:pt idx="32">
                  <c:v>4.94508E-8</c:v>
                </c:pt>
                <c:pt idx="33">
                  <c:v>5.1201000000000003E-8</c:v>
                </c:pt>
                <c:pt idx="34">
                  <c:v>5.3668000000000001E-8</c:v>
                </c:pt>
                <c:pt idx="35">
                  <c:v>5.9710499999999997E-8</c:v>
                </c:pt>
                <c:pt idx="36">
                  <c:v>5.9718900000000001E-8</c:v>
                </c:pt>
                <c:pt idx="37">
                  <c:v>5.8877099999999997E-8</c:v>
                </c:pt>
                <c:pt idx="38">
                  <c:v>6.4044399999999996E-8</c:v>
                </c:pt>
                <c:pt idx="39">
                  <c:v>6.1602400000000006E-8</c:v>
                </c:pt>
                <c:pt idx="40">
                  <c:v>6.5052900000000001E-8</c:v>
                </c:pt>
                <c:pt idx="41">
                  <c:v>6.8261700000000003E-8</c:v>
                </c:pt>
                <c:pt idx="42">
                  <c:v>7.2879E-8</c:v>
                </c:pt>
                <c:pt idx="43">
                  <c:v>7.4187500000000002E-8</c:v>
                </c:pt>
                <c:pt idx="44">
                  <c:v>7.3370699999999999E-8</c:v>
                </c:pt>
                <c:pt idx="45">
                  <c:v>7.6804500000000005E-8</c:v>
                </c:pt>
                <c:pt idx="46">
                  <c:v>7.5279299999999998E-8</c:v>
                </c:pt>
                <c:pt idx="47">
                  <c:v>8.09134E-8</c:v>
                </c:pt>
                <c:pt idx="48">
                  <c:v>8.3563799999999996E-8</c:v>
                </c:pt>
                <c:pt idx="49">
                  <c:v>8.3197100000000006E-8</c:v>
                </c:pt>
                <c:pt idx="50">
                  <c:v>8.8547799999999996E-8</c:v>
                </c:pt>
                <c:pt idx="51">
                  <c:v>8.7706000000000005E-8</c:v>
                </c:pt>
                <c:pt idx="52">
                  <c:v>8.7989400000000003E-8</c:v>
                </c:pt>
                <c:pt idx="53">
                  <c:v>9.0381400000000002E-8</c:v>
                </c:pt>
                <c:pt idx="54">
                  <c:v>9.2073299999999996E-8</c:v>
                </c:pt>
                <c:pt idx="55">
                  <c:v>9.5282000000000006E-8</c:v>
                </c:pt>
                <c:pt idx="56">
                  <c:v>9.5415400000000006E-8</c:v>
                </c:pt>
                <c:pt idx="57">
                  <c:v>9.6823900000000002E-8</c:v>
                </c:pt>
                <c:pt idx="58">
                  <c:v>9.9257600000000006E-8</c:v>
                </c:pt>
                <c:pt idx="59">
                  <c:v>1.00316E-7</c:v>
                </c:pt>
                <c:pt idx="60">
                  <c:v>1.0329099999999999E-7</c:v>
                </c:pt>
                <c:pt idx="61">
                  <c:v>1.02258E-7</c:v>
                </c:pt>
                <c:pt idx="62">
                  <c:v>1.04133E-7</c:v>
                </c:pt>
                <c:pt idx="63">
                  <c:v>1.09076E-7</c:v>
                </c:pt>
                <c:pt idx="64">
                  <c:v>1.07284E-7</c:v>
                </c:pt>
                <c:pt idx="65">
                  <c:v>1.09559E-7</c:v>
                </c:pt>
                <c:pt idx="66">
                  <c:v>1.09684E-7</c:v>
                </c:pt>
                <c:pt idx="67">
                  <c:v>1.10717E-7</c:v>
                </c:pt>
                <c:pt idx="68">
                  <c:v>1.1351E-7</c:v>
                </c:pt>
                <c:pt idx="69">
                  <c:v>1.1175100000000001E-7</c:v>
                </c:pt>
                <c:pt idx="70">
                  <c:v>1.15268E-7</c:v>
                </c:pt>
                <c:pt idx="71">
                  <c:v>1.18552E-7</c:v>
                </c:pt>
                <c:pt idx="72">
                  <c:v>1.1658499999999999E-7</c:v>
                </c:pt>
                <c:pt idx="73">
                  <c:v>1.2086100000000001E-7</c:v>
                </c:pt>
                <c:pt idx="74">
                  <c:v>1.18702E-7</c:v>
                </c:pt>
                <c:pt idx="75">
                  <c:v>1.2025999999999999E-7</c:v>
                </c:pt>
                <c:pt idx="76">
                  <c:v>1.22719E-7</c:v>
                </c:pt>
                <c:pt idx="77">
                  <c:v>1.2191899999999999E-7</c:v>
                </c:pt>
                <c:pt idx="78">
                  <c:v>1.2436899999999999E-7</c:v>
                </c:pt>
                <c:pt idx="79">
                  <c:v>1.2461900000000001E-7</c:v>
                </c:pt>
                <c:pt idx="80">
                  <c:v>1.2569499999999999E-7</c:v>
                </c:pt>
                <c:pt idx="81">
                  <c:v>1.2678600000000001E-7</c:v>
                </c:pt>
                <c:pt idx="82">
                  <c:v>1.27436E-7</c:v>
                </c:pt>
                <c:pt idx="83">
                  <c:v>1.28137E-7</c:v>
                </c:pt>
                <c:pt idx="84">
                  <c:v>1.31704E-7</c:v>
                </c:pt>
                <c:pt idx="85">
                  <c:v>1.31637E-7</c:v>
                </c:pt>
                <c:pt idx="86">
                  <c:v>1.3090399999999999E-7</c:v>
                </c:pt>
                <c:pt idx="87">
                  <c:v>1.3287900000000001E-7</c:v>
                </c:pt>
                <c:pt idx="88">
                  <c:v>1.3507899999999999E-7</c:v>
                </c:pt>
                <c:pt idx="89">
                  <c:v>1.3736300000000001E-7</c:v>
                </c:pt>
                <c:pt idx="90">
                  <c:v>1.3707900000000001E-7</c:v>
                </c:pt>
                <c:pt idx="91">
                  <c:v>1.3948E-7</c:v>
                </c:pt>
                <c:pt idx="92">
                  <c:v>1.3790499999999999E-7</c:v>
                </c:pt>
                <c:pt idx="93">
                  <c:v>1.4026299999999999E-7</c:v>
                </c:pt>
                <c:pt idx="94">
                  <c:v>1.4352200000000001E-7</c:v>
                </c:pt>
                <c:pt idx="95">
                  <c:v>1.3953000000000001E-7</c:v>
                </c:pt>
                <c:pt idx="96">
                  <c:v>1.44497E-7</c:v>
                </c:pt>
                <c:pt idx="97">
                  <c:v>1.4223800000000001E-7</c:v>
                </c:pt>
                <c:pt idx="98">
                  <c:v>1.4399699999999999E-7</c:v>
                </c:pt>
                <c:pt idx="99">
                  <c:v>1.4753900000000001E-7</c:v>
                </c:pt>
                <c:pt idx="100">
                  <c:v>1.49123E-7</c:v>
                </c:pt>
                <c:pt idx="101">
                  <c:v>1.4677200000000001E-7</c:v>
                </c:pt>
                <c:pt idx="102">
                  <c:v>1.4885599999999999E-7</c:v>
                </c:pt>
                <c:pt idx="103">
                  <c:v>1.49889E-7</c:v>
                </c:pt>
                <c:pt idx="104">
                  <c:v>1.4845599999999999E-7</c:v>
                </c:pt>
                <c:pt idx="105">
                  <c:v>1.5165599999999999E-7</c:v>
                </c:pt>
                <c:pt idx="106">
                  <c:v>1.50823E-7</c:v>
                </c:pt>
                <c:pt idx="107">
                  <c:v>1.5398999999999999E-7</c:v>
                </c:pt>
                <c:pt idx="108">
                  <c:v>1.5503200000000001E-7</c:v>
                </c:pt>
                <c:pt idx="109">
                  <c:v>1.5774100000000001E-7</c:v>
                </c:pt>
                <c:pt idx="110">
                  <c:v>1.5578200000000001E-7</c:v>
                </c:pt>
                <c:pt idx="111">
                  <c:v>1.57174E-7</c:v>
                </c:pt>
                <c:pt idx="112">
                  <c:v>1.6126600000000001E-7</c:v>
                </c:pt>
                <c:pt idx="113">
                  <c:v>1.60724E-7</c:v>
                </c:pt>
                <c:pt idx="114">
                  <c:v>1.62149E-7</c:v>
                </c:pt>
                <c:pt idx="115">
                  <c:v>1.63033E-7</c:v>
                </c:pt>
                <c:pt idx="116">
                  <c:v>1.60624E-7</c:v>
                </c:pt>
                <c:pt idx="117">
                  <c:v>1.6310800000000001E-7</c:v>
                </c:pt>
                <c:pt idx="118">
                  <c:v>1.6530799999999999E-7</c:v>
                </c:pt>
                <c:pt idx="119">
                  <c:v>1.67634E-7</c:v>
                </c:pt>
                <c:pt idx="120">
                  <c:v>1.68125E-7</c:v>
                </c:pt>
                <c:pt idx="121">
                  <c:v>1.65717E-7</c:v>
                </c:pt>
                <c:pt idx="122">
                  <c:v>1.68842E-7</c:v>
                </c:pt>
                <c:pt idx="123">
                  <c:v>1.6934200000000001E-7</c:v>
                </c:pt>
                <c:pt idx="124">
                  <c:v>1.6955000000000001E-7</c:v>
                </c:pt>
                <c:pt idx="125">
                  <c:v>1.7251800000000001E-7</c:v>
                </c:pt>
                <c:pt idx="126">
                  <c:v>1.7228400000000001E-7</c:v>
                </c:pt>
                <c:pt idx="127">
                  <c:v>1.7313399999999999E-7</c:v>
                </c:pt>
                <c:pt idx="128">
                  <c:v>1.7733499999999999E-7</c:v>
                </c:pt>
                <c:pt idx="129">
                  <c:v>1.7392599999999999E-7</c:v>
                </c:pt>
                <c:pt idx="130">
                  <c:v>1.76568E-7</c:v>
                </c:pt>
                <c:pt idx="131">
                  <c:v>1.8055199999999999E-7</c:v>
                </c:pt>
                <c:pt idx="132">
                  <c:v>1.7765999999999999E-7</c:v>
                </c:pt>
                <c:pt idx="133">
                  <c:v>1.8316100000000001E-7</c:v>
                </c:pt>
                <c:pt idx="134">
                  <c:v>1.82427E-7</c:v>
                </c:pt>
                <c:pt idx="135">
                  <c:v>1.8101899999999999E-7</c:v>
                </c:pt>
                <c:pt idx="136">
                  <c:v>1.84411E-7</c:v>
                </c:pt>
                <c:pt idx="137">
                  <c:v>1.82969E-7</c:v>
                </c:pt>
                <c:pt idx="138">
                  <c:v>1.85161E-7</c:v>
                </c:pt>
                <c:pt idx="139">
                  <c:v>1.8456100000000001E-7</c:v>
                </c:pt>
                <c:pt idx="140">
                  <c:v>1.8604399999999999E-7</c:v>
                </c:pt>
                <c:pt idx="141">
                  <c:v>1.88986E-7</c:v>
                </c:pt>
                <c:pt idx="142">
                  <c:v>1.8792799999999999E-7</c:v>
                </c:pt>
                <c:pt idx="143">
                  <c:v>1.9117000000000001E-7</c:v>
                </c:pt>
                <c:pt idx="144">
                  <c:v>1.9490400000000001E-7</c:v>
                </c:pt>
                <c:pt idx="145">
                  <c:v>1.9271200000000001E-7</c:v>
                </c:pt>
                <c:pt idx="146">
                  <c:v>1.9618700000000001E-7</c:v>
                </c:pt>
                <c:pt idx="147">
                  <c:v>1.9604600000000001E-7</c:v>
                </c:pt>
                <c:pt idx="148">
                  <c:v>1.95896E-7</c:v>
                </c:pt>
                <c:pt idx="149">
                  <c:v>1.9894599999999999E-7</c:v>
                </c:pt>
                <c:pt idx="150">
                  <c:v>1.9908799999999999E-7</c:v>
                </c:pt>
                <c:pt idx="151">
                  <c:v>1.98888E-7</c:v>
                </c:pt>
                <c:pt idx="152">
                  <c:v>2.0228000000000001E-7</c:v>
                </c:pt>
                <c:pt idx="153">
                  <c:v>2.0380499999999999E-7</c:v>
                </c:pt>
                <c:pt idx="154">
                  <c:v>2.01547E-7</c:v>
                </c:pt>
                <c:pt idx="155">
                  <c:v>2.0536400000000001E-7</c:v>
                </c:pt>
                <c:pt idx="156">
                  <c:v>2.0707199999999999E-7</c:v>
                </c:pt>
                <c:pt idx="157">
                  <c:v>2.09231E-7</c:v>
                </c:pt>
                <c:pt idx="158">
                  <c:v>2.0664700000000001E-7</c:v>
                </c:pt>
                <c:pt idx="159">
                  <c:v>2.0991400000000001E-7</c:v>
                </c:pt>
                <c:pt idx="160">
                  <c:v>2.1210600000000001E-7</c:v>
                </c:pt>
                <c:pt idx="161">
                  <c:v>2.0893100000000001E-7</c:v>
                </c:pt>
                <c:pt idx="162">
                  <c:v>2.1512299999999999E-7</c:v>
                </c:pt>
                <c:pt idx="163">
                  <c:v>2.1364E-7</c:v>
                </c:pt>
                <c:pt idx="164">
                  <c:v>2.1159E-7</c:v>
                </c:pt>
                <c:pt idx="165">
                  <c:v>2.17165E-7</c:v>
                </c:pt>
                <c:pt idx="166">
                  <c:v>2.14882E-7</c:v>
                </c:pt>
                <c:pt idx="167">
                  <c:v>2.1788199999999999E-7</c:v>
                </c:pt>
                <c:pt idx="168">
                  <c:v>2.2093200000000001E-7</c:v>
                </c:pt>
                <c:pt idx="169">
                  <c:v>2.1767399999999999E-7</c:v>
                </c:pt>
                <c:pt idx="170">
                  <c:v>2.2067400000000001E-7</c:v>
                </c:pt>
                <c:pt idx="171">
                  <c:v>2.1985700000000001E-7</c:v>
                </c:pt>
                <c:pt idx="172">
                  <c:v>2.22624E-7</c:v>
                </c:pt>
                <c:pt idx="173">
                  <c:v>2.23583E-7</c:v>
                </c:pt>
                <c:pt idx="174">
                  <c:v>2.23099E-7</c:v>
                </c:pt>
                <c:pt idx="175">
                  <c:v>2.2840899999999999E-7</c:v>
                </c:pt>
                <c:pt idx="176">
                  <c:v>2.251E-7</c:v>
                </c:pt>
                <c:pt idx="177">
                  <c:v>2.283E-7</c:v>
                </c:pt>
                <c:pt idx="178">
                  <c:v>2.30659E-7</c:v>
                </c:pt>
                <c:pt idx="179">
                  <c:v>2.2756699999999999E-7</c:v>
                </c:pt>
                <c:pt idx="180">
                  <c:v>2.31267E-7</c:v>
                </c:pt>
                <c:pt idx="181">
                  <c:v>2.3260899999999999E-7</c:v>
                </c:pt>
                <c:pt idx="182">
                  <c:v>2.30659E-7</c:v>
                </c:pt>
                <c:pt idx="183">
                  <c:v>2.3741000000000001E-7</c:v>
                </c:pt>
                <c:pt idx="184">
                  <c:v>2.3510899999999999E-7</c:v>
                </c:pt>
                <c:pt idx="185">
                  <c:v>2.36285E-7</c:v>
                </c:pt>
                <c:pt idx="186">
                  <c:v>2.3828499999999999E-7</c:v>
                </c:pt>
                <c:pt idx="187">
                  <c:v>2.3714299999999999E-7</c:v>
                </c:pt>
                <c:pt idx="188">
                  <c:v>2.3930199999999998E-7</c:v>
                </c:pt>
                <c:pt idx="189">
                  <c:v>2.3863499999999999E-7</c:v>
                </c:pt>
                <c:pt idx="190">
                  <c:v>2.40927E-7</c:v>
                </c:pt>
                <c:pt idx="191">
                  <c:v>2.4159399999999999E-7</c:v>
                </c:pt>
                <c:pt idx="192">
                  <c:v>2.4052700000000002E-7</c:v>
                </c:pt>
                <c:pt idx="193">
                  <c:v>2.4346900000000002E-7</c:v>
                </c:pt>
                <c:pt idx="194">
                  <c:v>2.4466900000000001E-7</c:v>
                </c:pt>
                <c:pt idx="195">
                  <c:v>2.4177700000000001E-7</c:v>
                </c:pt>
                <c:pt idx="196">
                  <c:v>2.4759400000000001E-7</c:v>
                </c:pt>
                <c:pt idx="197">
                  <c:v>2.4694400000000002E-7</c:v>
                </c:pt>
                <c:pt idx="198">
                  <c:v>2.47419E-7</c:v>
                </c:pt>
                <c:pt idx="199">
                  <c:v>2.5002000000000001E-7</c:v>
                </c:pt>
                <c:pt idx="200">
                  <c:v>2.5108699999999998E-7</c:v>
                </c:pt>
                <c:pt idx="201">
                  <c:v>2.5083700000000001E-7</c:v>
                </c:pt>
                <c:pt idx="202">
                  <c:v>2.5043600000000001E-7</c:v>
                </c:pt>
                <c:pt idx="203">
                  <c:v>2.5315400000000002E-7</c:v>
                </c:pt>
                <c:pt idx="204">
                  <c:v>2.5241999999999998E-7</c:v>
                </c:pt>
                <c:pt idx="205">
                  <c:v>2.5513700000000002E-7</c:v>
                </c:pt>
                <c:pt idx="206">
                  <c:v>2.5632899999999999E-7</c:v>
                </c:pt>
                <c:pt idx="207">
                  <c:v>2.5429500000000001E-7</c:v>
                </c:pt>
                <c:pt idx="208">
                  <c:v>2.57271E-7</c:v>
                </c:pt>
                <c:pt idx="209">
                  <c:v>2.6130500000000002E-7</c:v>
                </c:pt>
                <c:pt idx="210">
                  <c:v>2.61005E-7</c:v>
                </c:pt>
                <c:pt idx="211">
                  <c:v>2.5962100000000002E-7</c:v>
                </c:pt>
                <c:pt idx="212">
                  <c:v>2.6402200000000001E-7</c:v>
                </c:pt>
                <c:pt idx="213">
                  <c:v>2.63688E-7</c:v>
                </c:pt>
                <c:pt idx="214">
                  <c:v>2.6646400000000002E-7</c:v>
                </c:pt>
                <c:pt idx="215">
                  <c:v>2.68847E-7</c:v>
                </c:pt>
                <c:pt idx="216">
                  <c:v>2.6559700000000002E-7</c:v>
                </c:pt>
                <c:pt idx="217">
                  <c:v>2.7094800000000003E-7</c:v>
                </c:pt>
                <c:pt idx="218">
                  <c:v>2.6976400000000001E-7</c:v>
                </c:pt>
                <c:pt idx="219">
                  <c:v>2.6834700000000001E-7</c:v>
                </c:pt>
                <c:pt idx="220">
                  <c:v>2.74823E-7</c:v>
                </c:pt>
                <c:pt idx="221">
                  <c:v>2.7649000000000001E-7</c:v>
                </c:pt>
                <c:pt idx="222">
                  <c:v>2.7743999999999997E-7</c:v>
                </c:pt>
                <c:pt idx="223">
                  <c:v>2.7719000000000001E-7</c:v>
                </c:pt>
                <c:pt idx="224">
                  <c:v>2.8001599999999998E-7</c:v>
                </c:pt>
                <c:pt idx="225">
                  <c:v>2.82082E-7</c:v>
                </c:pt>
                <c:pt idx="226">
                  <c:v>2.8271599999999998E-7</c:v>
                </c:pt>
                <c:pt idx="227">
                  <c:v>2.8569099999999999E-7</c:v>
                </c:pt>
                <c:pt idx="228">
                  <c:v>2.8648299999999999E-7</c:v>
                </c:pt>
                <c:pt idx="229">
                  <c:v>2.8608300000000001E-7</c:v>
                </c:pt>
                <c:pt idx="230">
                  <c:v>2.91092E-7</c:v>
                </c:pt>
                <c:pt idx="231">
                  <c:v>2.9174199999999999E-7</c:v>
                </c:pt>
                <c:pt idx="232">
                  <c:v>2.9261700000000001E-7</c:v>
                </c:pt>
                <c:pt idx="233">
                  <c:v>2.96859E-7</c:v>
                </c:pt>
                <c:pt idx="234">
                  <c:v>2.9689299999999998E-7</c:v>
                </c:pt>
                <c:pt idx="235">
                  <c:v>2.9751799999999998E-7</c:v>
                </c:pt>
                <c:pt idx="236">
                  <c:v>3.01435E-7</c:v>
                </c:pt>
                <c:pt idx="237">
                  <c:v>3.0380200000000001E-7</c:v>
                </c:pt>
                <c:pt idx="238">
                  <c:v>3.0592700000000001E-7</c:v>
                </c:pt>
                <c:pt idx="239">
                  <c:v>3.08786E-7</c:v>
                </c:pt>
                <c:pt idx="240">
                  <c:v>3.1039499999999999E-7</c:v>
                </c:pt>
                <c:pt idx="241">
                  <c:v>3.1241199999999998E-7</c:v>
                </c:pt>
                <c:pt idx="242">
                  <c:v>3.1448699999999998E-7</c:v>
                </c:pt>
                <c:pt idx="243">
                  <c:v>3.1750399999999998E-7</c:v>
                </c:pt>
                <c:pt idx="244">
                  <c:v>3.23546E-7</c:v>
                </c:pt>
                <c:pt idx="245">
                  <c:v>3.2326299999999997E-7</c:v>
                </c:pt>
                <c:pt idx="246">
                  <c:v>3.2502999999999999E-7</c:v>
                </c:pt>
                <c:pt idx="247">
                  <c:v>3.2945599999999998E-7</c:v>
                </c:pt>
                <c:pt idx="248">
                  <c:v>3.3193100000000001E-7</c:v>
                </c:pt>
                <c:pt idx="249">
                  <c:v>3.3487300000000001E-7</c:v>
                </c:pt>
                <c:pt idx="250">
                  <c:v>3.3908199999999999E-7</c:v>
                </c:pt>
                <c:pt idx="251">
                  <c:v>3.3991500000000001E-7</c:v>
                </c:pt>
                <c:pt idx="252">
                  <c:v>3.4507400000000001E-7</c:v>
                </c:pt>
                <c:pt idx="253">
                  <c:v>3.4816600000000002E-7</c:v>
                </c:pt>
                <c:pt idx="254">
                  <c:v>3.4950800000000001E-7</c:v>
                </c:pt>
                <c:pt idx="255">
                  <c:v>3.5780100000000002E-7</c:v>
                </c:pt>
                <c:pt idx="256">
                  <c:v>3.55334E-7</c:v>
                </c:pt>
                <c:pt idx="257">
                  <c:v>3.6100200000000002E-7</c:v>
                </c:pt>
                <c:pt idx="258">
                  <c:v>3.6897800000000001E-7</c:v>
                </c:pt>
                <c:pt idx="259">
                  <c:v>3.6694399999999998E-7</c:v>
                </c:pt>
                <c:pt idx="260">
                  <c:v>3.7457800000000001E-7</c:v>
                </c:pt>
                <c:pt idx="261">
                  <c:v>3.81104E-7</c:v>
                </c:pt>
                <c:pt idx="262">
                  <c:v>3.8629699999999998E-7</c:v>
                </c:pt>
                <c:pt idx="263">
                  <c:v>3.9468100000000001E-7</c:v>
                </c:pt>
                <c:pt idx="264">
                  <c:v>3.96815E-7</c:v>
                </c:pt>
                <c:pt idx="265">
                  <c:v>4.0664100000000002E-7</c:v>
                </c:pt>
                <c:pt idx="266">
                  <c:v>4.1264999999999998E-7</c:v>
                </c:pt>
                <c:pt idx="267">
                  <c:v>4.2361000000000002E-7</c:v>
                </c:pt>
                <c:pt idx="268">
                  <c:v>4.3271099999999999E-7</c:v>
                </c:pt>
                <c:pt idx="269">
                  <c:v>4.4062100000000001E-7</c:v>
                </c:pt>
                <c:pt idx="270">
                  <c:v>4.4887999999999998E-7</c:v>
                </c:pt>
                <c:pt idx="271">
                  <c:v>4.6299899999999998E-7</c:v>
                </c:pt>
                <c:pt idx="272">
                  <c:v>4.6802500000000001E-7</c:v>
                </c:pt>
                <c:pt idx="273">
                  <c:v>4.8363500000000003E-7</c:v>
                </c:pt>
                <c:pt idx="274">
                  <c:v>4.9541999999999997E-7</c:v>
                </c:pt>
                <c:pt idx="275">
                  <c:v>5.05505E-7</c:v>
                </c:pt>
                <c:pt idx="276">
                  <c:v>5.19348E-7</c:v>
                </c:pt>
                <c:pt idx="277">
                  <c:v>5.2996600000000002E-7</c:v>
                </c:pt>
                <c:pt idx="278">
                  <c:v>5.4653499999999999E-7</c:v>
                </c:pt>
                <c:pt idx="279">
                  <c:v>5.6392899999999997E-7</c:v>
                </c:pt>
                <c:pt idx="280">
                  <c:v>5.77681E-7</c:v>
                </c:pt>
                <c:pt idx="281">
                  <c:v>5.94608E-7</c:v>
                </c:pt>
                <c:pt idx="282">
                  <c:v>6.1069399999999998E-7</c:v>
                </c:pt>
                <c:pt idx="283">
                  <c:v>6.2743E-7</c:v>
                </c:pt>
                <c:pt idx="284">
                  <c:v>6.4682400000000002E-7</c:v>
                </c:pt>
                <c:pt idx="285">
                  <c:v>6.6572600000000001E-7</c:v>
                </c:pt>
                <c:pt idx="286">
                  <c:v>6.8285399999999995E-7</c:v>
                </c:pt>
                <c:pt idx="287">
                  <c:v>7.0317299999999999E-7</c:v>
                </c:pt>
                <c:pt idx="288">
                  <c:v>7.2127599999999995E-7</c:v>
                </c:pt>
                <c:pt idx="289">
                  <c:v>7.4017000000000004E-7</c:v>
                </c:pt>
                <c:pt idx="290">
                  <c:v>7.6163100000000005E-7</c:v>
                </c:pt>
                <c:pt idx="291">
                  <c:v>7.7886700000000001E-7</c:v>
                </c:pt>
                <c:pt idx="292">
                  <c:v>8.0411199999999997E-7</c:v>
                </c:pt>
                <c:pt idx="293">
                  <c:v>8.2271400000000004E-7</c:v>
                </c:pt>
                <c:pt idx="294">
                  <c:v>8.4253399999999997E-7</c:v>
                </c:pt>
                <c:pt idx="295">
                  <c:v>8.6888700000000002E-7</c:v>
                </c:pt>
                <c:pt idx="296">
                  <c:v>8.8408100000000004E-7</c:v>
                </c:pt>
                <c:pt idx="297">
                  <c:v>9.05751E-7</c:v>
                </c:pt>
                <c:pt idx="298">
                  <c:v>9.34446E-7</c:v>
                </c:pt>
                <c:pt idx="299">
                  <c:v>9.5191500000000004E-7</c:v>
                </c:pt>
                <c:pt idx="300">
                  <c:v>7.7114899999999999E-7</c:v>
                </c:pt>
                <c:pt idx="301">
                  <c:v>6.5339100000000003E-7</c:v>
                </c:pt>
                <c:pt idx="302">
                  <c:v>5.6472900000000003E-7</c:v>
                </c:pt>
                <c:pt idx="303">
                  <c:v>4.98762E-7</c:v>
                </c:pt>
                <c:pt idx="304">
                  <c:v>4.4379599999999999E-7</c:v>
                </c:pt>
                <c:pt idx="305">
                  <c:v>4.00557E-7</c:v>
                </c:pt>
                <c:pt idx="306">
                  <c:v>3.6289399999999999E-7</c:v>
                </c:pt>
                <c:pt idx="307">
                  <c:v>3.3203900000000003E-7</c:v>
                </c:pt>
                <c:pt idx="308">
                  <c:v>3.03844E-7</c:v>
                </c:pt>
                <c:pt idx="309">
                  <c:v>2.8064899999999999E-7</c:v>
                </c:pt>
                <c:pt idx="310">
                  <c:v>2.6287999999999998E-7</c:v>
                </c:pt>
                <c:pt idx="311">
                  <c:v>2.4189400000000001E-7</c:v>
                </c:pt>
                <c:pt idx="312">
                  <c:v>2.2523299999999999E-7</c:v>
                </c:pt>
                <c:pt idx="313">
                  <c:v>2.09698E-7</c:v>
                </c:pt>
                <c:pt idx="314">
                  <c:v>1.9490400000000001E-7</c:v>
                </c:pt>
                <c:pt idx="315">
                  <c:v>1.8148499999999999E-7</c:v>
                </c:pt>
                <c:pt idx="316">
                  <c:v>1.6940900000000001E-7</c:v>
                </c:pt>
                <c:pt idx="317">
                  <c:v>1.59066E-7</c:v>
                </c:pt>
                <c:pt idx="318">
                  <c:v>1.4754699999999999E-7</c:v>
                </c:pt>
                <c:pt idx="319">
                  <c:v>1.3544600000000001E-7</c:v>
                </c:pt>
                <c:pt idx="320">
                  <c:v>1.26311E-7</c:v>
                </c:pt>
                <c:pt idx="321">
                  <c:v>1.14676E-7</c:v>
                </c:pt>
                <c:pt idx="322">
                  <c:v>1.0766699999999999E-7</c:v>
                </c:pt>
                <c:pt idx="323">
                  <c:v>1.0122499999999999E-7</c:v>
                </c:pt>
                <c:pt idx="324">
                  <c:v>8.9164500000000004E-8</c:v>
                </c:pt>
                <c:pt idx="325">
                  <c:v>8.1388500000000001E-8</c:v>
                </c:pt>
                <c:pt idx="326">
                  <c:v>7.12871E-8</c:v>
                </c:pt>
                <c:pt idx="327">
                  <c:v>6.19775E-8</c:v>
                </c:pt>
                <c:pt idx="328">
                  <c:v>5.7001799999999999E-8</c:v>
                </c:pt>
                <c:pt idx="329">
                  <c:v>4.4100100000000003E-8</c:v>
                </c:pt>
                <c:pt idx="330">
                  <c:v>3.6590699999999997E-8</c:v>
                </c:pt>
                <c:pt idx="331">
                  <c:v>3.0264800000000002E-8</c:v>
                </c:pt>
                <c:pt idx="332">
                  <c:v>1.8588200000000002E-8</c:v>
                </c:pt>
                <c:pt idx="333">
                  <c:v>1.1603999999999999E-8</c:v>
                </c:pt>
                <c:pt idx="334">
                  <c:v>2.41938E-9</c:v>
                </c:pt>
                <c:pt idx="335">
                  <c:v>-1.18659E-8</c:v>
                </c:pt>
                <c:pt idx="336">
                  <c:v>-1.9283600000000001E-8</c:v>
                </c:pt>
                <c:pt idx="337">
                  <c:v>-3.2760399999999999E-8</c:v>
                </c:pt>
                <c:pt idx="338">
                  <c:v>-4.1244899999999998E-8</c:v>
                </c:pt>
                <c:pt idx="339">
                  <c:v>-5.0912900000000002E-8</c:v>
                </c:pt>
                <c:pt idx="340">
                  <c:v>-6.1514299999999994E-8</c:v>
                </c:pt>
                <c:pt idx="341">
                  <c:v>-7.2265799999999996E-8</c:v>
                </c:pt>
                <c:pt idx="342">
                  <c:v>-8.4134099999999996E-8</c:v>
                </c:pt>
                <c:pt idx="343">
                  <c:v>-9.4910499999999995E-8</c:v>
                </c:pt>
                <c:pt idx="344">
                  <c:v>-1.0332E-7</c:v>
                </c:pt>
                <c:pt idx="345">
                  <c:v>-1.1763E-7</c:v>
                </c:pt>
                <c:pt idx="346">
                  <c:v>-1.26407E-7</c:v>
                </c:pt>
                <c:pt idx="347">
                  <c:v>-1.34416E-7</c:v>
                </c:pt>
                <c:pt idx="348">
                  <c:v>-1.4324999999999999E-7</c:v>
                </c:pt>
                <c:pt idx="349">
                  <c:v>-1.52852E-7</c:v>
                </c:pt>
                <c:pt idx="350">
                  <c:v>-1.57427E-7</c:v>
                </c:pt>
                <c:pt idx="351">
                  <c:v>-1.6514499999999999E-7</c:v>
                </c:pt>
                <c:pt idx="352">
                  <c:v>-1.7027900000000001E-7</c:v>
                </c:pt>
                <c:pt idx="353">
                  <c:v>-1.7112099999999999E-7</c:v>
                </c:pt>
                <c:pt idx="354">
                  <c:v>-1.7326300000000001E-7</c:v>
                </c:pt>
                <c:pt idx="355">
                  <c:v>-1.7298E-7</c:v>
                </c:pt>
                <c:pt idx="356">
                  <c:v>-1.7419600000000001E-7</c:v>
                </c:pt>
                <c:pt idx="357">
                  <c:v>-1.7282999999999999E-7</c:v>
                </c:pt>
                <c:pt idx="358">
                  <c:v>-1.6825399999999999E-7</c:v>
                </c:pt>
                <c:pt idx="359">
                  <c:v>-1.69337E-7</c:v>
                </c:pt>
                <c:pt idx="360">
                  <c:v>-1.63803E-7</c:v>
                </c:pt>
                <c:pt idx="361">
                  <c:v>-1.6056899999999999E-7</c:v>
                </c:pt>
                <c:pt idx="362">
                  <c:v>-1.5496899999999999E-7</c:v>
                </c:pt>
                <c:pt idx="363">
                  <c:v>-1.4947600000000001E-7</c:v>
                </c:pt>
                <c:pt idx="364">
                  <c:v>-1.47418E-7</c:v>
                </c:pt>
                <c:pt idx="365">
                  <c:v>-1.406E-7</c:v>
                </c:pt>
                <c:pt idx="366">
                  <c:v>-1.3937499999999999E-7</c:v>
                </c:pt>
                <c:pt idx="367">
                  <c:v>-1.33666E-7</c:v>
                </c:pt>
                <c:pt idx="368">
                  <c:v>-1.2843199999999999E-7</c:v>
                </c:pt>
                <c:pt idx="369">
                  <c:v>-1.2886500000000001E-7</c:v>
                </c:pt>
                <c:pt idx="370">
                  <c:v>-1.2342300000000001E-7</c:v>
                </c:pt>
                <c:pt idx="371">
                  <c:v>-1.23298E-7</c:v>
                </c:pt>
                <c:pt idx="372">
                  <c:v>-1.22348E-7</c:v>
                </c:pt>
                <c:pt idx="373">
                  <c:v>-1.17514E-7</c:v>
                </c:pt>
                <c:pt idx="374">
                  <c:v>-1.1316300000000001E-7</c:v>
                </c:pt>
                <c:pt idx="375">
                  <c:v>-1.13096E-7</c:v>
                </c:pt>
                <c:pt idx="376">
                  <c:v>-1.1287100000000001E-7</c:v>
                </c:pt>
                <c:pt idx="377">
                  <c:v>-1.10879E-7</c:v>
                </c:pt>
                <c:pt idx="378">
                  <c:v>-1.05212E-7</c:v>
                </c:pt>
                <c:pt idx="379">
                  <c:v>-1.09287E-7</c:v>
                </c:pt>
                <c:pt idx="380">
                  <c:v>-1.05737E-7</c:v>
                </c:pt>
                <c:pt idx="381">
                  <c:v>-1.06987E-7</c:v>
                </c:pt>
                <c:pt idx="382">
                  <c:v>-1.07104E-7</c:v>
                </c:pt>
                <c:pt idx="383">
                  <c:v>-1.04837E-7</c:v>
                </c:pt>
                <c:pt idx="384">
                  <c:v>-1.05629E-7</c:v>
                </c:pt>
                <c:pt idx="385">
                  <c:v>-1.0662899999999999E-7</c:v>
                </c:pt>
                <c:pt idx="386">
                  <c:v>-1.0432800000000001E-7</c:v>
                </c:pt>
                <c:pt idx="387">
                  <c:v>-1.05879E-7</c:v>
                </c:pt>
                <c:pt idx="388">
                  <c:v>-1.06237E-7</c:v>
                </c:pt>
                <c:pt idx="389">
                  <c:v>-1.04862E-7</c:v>
                </c:pt>
                <c:pt idx="390">
                  <c:v>-1.05237E-7</c:v>
                </c:pt>
                <c:pt idx="391">
                  <c:v>-1.05454E-7</c:v>
                </c:pt>
                <c:pt idx="392">
                  <c:v>-1.0656999999999999E-7</c:v>
                </c:pt>
                <c:pt idx="393">
                  <c:v>-1.05795E-7</c:v>
                </c:pt>
                <c:pt idx="394">
                  <c:v>-1.08546E-7</c:v>
                </c:pt>
                <c:pt idx="395">
                  <c:v>-1.10546E-7</c:v>
                </c:pt>
                <c:pt idx="396">
                  <c:v>-1.10088E-7</c:v>
                </c:pt>
                <c:pt idx="397">
                  <c:v>-1.08162E-7</c:v>
                </c:pt>
                <c:pt idx="398">
                  <c:v>-1.11504E-7</c:v>
                </c:pt>
                <c:pt idx="399">
                  <c:v>-1.1193E-7</c:v>
                </c:pt>
                <c:pt idx="400">
                  <c:v>-1.10913E-7</c:v>
                </c:pt>
                <c:pt idx="401">
                  <c:v>-1.1178E-7</c:v>
                </c:pt>
                <c:pt idx="402">
                  <c:v>-1.1266299999999999E-7</c:v>
                </c:pt>
                <c:pt idx="403">
                  <c:v>-1.12388E-7</c:v>
                </c:pt>
                <c:pt idx="404">
                  <c:v>-1.1709700000000001E-7</c:v>
                </c:pt>
                <c:pt idx="405">
                  <c:v>-1.1330499999999999E-7</c:v>
                </c:pt>
                <c:pt idx="406">
                  <c:v>-1.15972E-7</c:v>
                </c:pt>
                <c:pt idx="407">
                  <c:v>-1.17597E-7</c:v>
                </c:pt>
                <c:pt idx="408">
                  <c:v>-1.17405E-7</c:v>
                </c:pt>
                <c:pt idx="409">
                  <c:v>-1.2027200000000001E-7</c:v>
                </c:pt>
                <c:pt idx="410">
                  <c:v>-1.2053100000000001E-7</c:v>
                </c:pt>
                <c:pt idx="411">
                  <c:v>-1.21923E-7</c:v>
                </c:pt>
                <c:pt idx="412">
                  <c:v>-1.2305599999999999E-7</c:v>
                </c:pt>
                <c:pt idx="413">
                  <c:v>-1.24073E-7</c:v>
                </c:pt>
                <c:pt idx="414">
                  <c:v>-1.26265E-7</c:v>
                </c:pt>
                <c:pt idx="415">
                  <c:v>-1.22856E-7</c:v>
                </c:pt>
                <c:pt idx="416">
                  <c:v>-1.2620600000000001E-7</c:v>
                </c:pt>
                <c:pt idx="417">
                  <c:v>-1.2597300000000001E-7</c:v>
                </c:pt>
                <c:pt idx="418">
                  <c:v>-1.2408999999999999E-7</c:v>
                </c:pt>
                <c:pt idx="419">
                  <c:v>-1.2873199999999999E-7</c:v>
                </c:pt>
                <c:pt idx="420">
                  <c:v>-1.2878199999999999E-7</c:v>
                </c:pt>
                <c:pt idx="421">
                  <c:v>-1.25565E-7</c:v>
                </c:pt>
                <c:pt idx="422">
                  <c:v>-1.3000700000000001E-7</c:v>
                </c:pt>
                <c:pt idx="423">
                  <c:v>-1.2987399999999999E-7</c:v>
                </c:pt>
                <c:pt idx="424">
                  <c:v>-1.3274100000000001E-7</c:v>
                </c:pt>
                <c:pt idx="425">
                  <c:v>-1.3349099999999999E-7</c:v>
                </c:pt>
                <c:pt idx="426">
                  <c:v>-1.2991500000000001E-7</c:v>
                </c:pt>
                <c:pt idx="427">
                  <c:v>-1.35299E-7</c:v>
                </c:pt>
                <c:pt idx="428">
                  <c:v>-1.3356599999999999E-7</c:v>
                </c:pt>
                <c:pt idx="429">
                  <c:v>-1.37241E-7</c:v>
                </c:pt>
                <c:pt idx="430">
                  <c:v>-1.3630800000000001E-7</c:v>
                </c:pt>
                <c:pt idx="431">
                  <c:v>-1.3880800000000001E-7</c:v>
                </c:pt>
                <c:pt idx="432">
                  <c:v>-1.4135000000000001E-7</c:v>
                </c:pt>
                <c:pt idx="433">
                  <c:v>-1.39575E-7</c:v>
                </c:pt>
                <c:pt idx="434">
                  <c:v>-1.40292E-7</c:v>
                </c:pt>
                <c:pt idx="435">
                  <c:v>-1.4228400000000001E-7</c:v>
                </c:pt>
                <c:pt idx="436">
                  <c:v>-1.4131699999999999E-7</c:v>
                </c:pt>
                <c:pt idx="437">
                  <c:v>-1.42325E-7</c:v>
                </c:pt>
                <c:pt idx="438">
                  <c:v>-1.4273400000000001E-7</c:v>
                </c:pt>
                <c:pt idx="439">
                  <c:v>-1.46601E-7</c:v>
                </c:pt>
                <c:pt idx="440">
                  <c:v>-1.4715099999999999E-7</c:v>
                </c:pt>
                <c:pt idx="441">
                  <c:v>-1.48368E-7</c:v>
                </c:pt>
                <c:pt idx="442">
                  <c:v>-1.4821800000000001E-7</c:v>
                </c:pt>
                <c:pt idx="443">
                  <c:v>-1.49426E-7</c:v>
                </c:pt>
                <c:pt idx="444">
                  <c:v>-1.4966799999999999E-7</c:v>
                </c:pt>
                <c:pt idx="445">
                  <c:v>-1.5031E-7</c:v>
                </c:pt>
                <c:pt idx="446">
                  <c:v>-1.5295200000000001E-7</c:v>
                </c:pt>
                <c:pt idx="447">
                  <c:v>-1.5160999999999999E-7</c:v>
                </c:pt>
                <c:pt idx="448">
                  <c:v>-1.5223500000000001E-7</c:v>
                </c:pt>
                <c:pt idx="449">
                  <c:v>-1.5583599999999999E-7</c:v>
                </c:pt>
                <c:pt idx="450">
                  <c:v>-1.5365999999999999E-7</c:v>
                </c:pt>
                <c:pt idx="451">
                  <c:v>-1.54977E-7</c:v>
                </c:pt>
                <c:pt idx="452">
                  <c:v>-1.5571899999999999E-7</c:v>
                </c:pt>
                <c:pt idx="453">
                  <c:v>-1.5823599999999999E-7</c:v>
                </c:pt>
                <c:pt idx="454">
                  <c:v>-1.6107800000000001E-7</c:v>
                </c:pt>
                <c:pt idx="455">
                  <c:v>-1.60553E-7</c:v>
                </c:pt>
                <c:pt idx="456">
                  <c:v>-1.6098600000000001E-7</c:v>
                </c:pt>
                <c:pt idx="457">
                  <c:v>-1.64595E-7</c:v>
                </c:pt>
                <c:pt idx="458">
                  <c:v>-1.6199499999999999E-7</c:v>
                </c:pt>
                <c:pt idx="459">
                  <c:v>-1.65062E-7</c:v>
                </c:pt>
                <c:pt idx="460">
                  <c:v>-1.6488700000000001E-7</c:v>
                </c:pt>
                <c:pt idx="461">
                  <c:v>-1.6374499999999999E-7</c:v>
                </c:pt>
                <c:pt idx="462">
                  <c:v>-1.6742900000000001E-7</c:v>
                </c:pt>
                <c:pt idx="463">
                  <c:v>-1.6772E-7</c:v>
                </c:pt>
                <c:pt idx="464">
                  <c:v>-1.64153E-7</c:v>
                </c:pt>
                <c:pt idx="465">
                  <c:v>-1.6696200000000001E-7</c:v>
                </c:pt>
                <c:pt idx="466">
                  <c:v>-1.6983699999999999E-7</c:v>
                </c:pt>
                <c:pt idx="467">
                  <c:v>-1.6586200000000001E-7</c:v>
                </c:pt>
                <c:pt idx="468">
                  <c:v>-1.73113E-7</c:v>
                </c:pt>
                <c:pt idx="469">
                  <c:v>-1.7273000000000001E-7</c:v>
                </c:pt>
                <c:pt idx="470">
                  <c:v>-1.7192099999999999E-7</c:v>
                </c:pt>
                <c:pt idx="471">
                  <c:v>-1.7450500000000001E-7</c:v>
                </c:pt>
                <c:pt idx="472">
                  <c:v>-1.7434599999999999E-7</c:v>
                </c:pt>
                <c:pt idx="473">
                  <c:v>-1.73746E-7</c:v>
                </c:pt>
                <c:pt idx="474">
                  <c:v>-1.7697999999999999E-7</c:v>
                </c:pt>
                <c:pt idx="475">
                  <c:v>-1.7478799999999999E-7</c:v>
                </c:pt>
                <c:pt idx="476">
                  <c:v>-1.78255E-7</c:v>
                </c:pt>
                <c:pt idx="477">
                  <c:v>-1.7760500000000001E-7</c:v>
                </c:pt>
                <c:pt idx="478">
                  <c:v>-1.7944700000000001E-7</c:v>
                </c:pt>
                <c:pt idx="479">
                  <c:v>-1.8017200000000001E-7</c:v>
                </c:pt>
                <c:pt idx="480">
                  <c:v>-1.79539E-7</c:v>
                </c:pt>
                <c:pt idx="481">
                  <c:v>-1.8409800000000001E-7</c:v>
                </c:pt>
                <c:pt idx="482">
                  <c:v>-1.8164700000000001E-7</c:v>
                </c:pt>
                <c:pt idx="483">
                  <c:v>-1.83039E-7</c:v>
                </c:pt>
                <c:pt idx="484">
                  <c:v>-1.8603100000000001E-7</c:v>
                </c:pt>
                <c:pt idx="485">
                  <c:v>-1.83573E-7</c:v>
                </c:pt>
                <c:pt idx="486">
                  <c:v>-1.85115E-7</c:v>
                </c:pt>
                <c:pt idx="487">
                  <c:v>-1.89057E-7</c:v>
                </c:pt>
                <c:pt idx="488">
                  <c:v>-1.87448E-7</c:v>
                </c:pt>
                <c:pt idx="489">
                  <c:v>-1.8746499999999999E-7</c:v>
                </c:pt>
                <c:pt idx="490">
                  <c:v>-1.90224E-7</c:v>
                </c:pt>
                <c:pt idx="491">
                  <c:v>-1.9174900000000001E-7</c:v>
                </c:pt>
                <c:pt idx="492">
                  <c:v>-1.9047399999999999E-7</c:v>
                </c:pt>
                <c:pt idx="493">
                  <c:v>-1.9019000000000001E-7</c:v>
                </c:pt>
                <c:pt idx="494">
                  <c:v>-1.9229000000000001E-7</c:v>
                </c:pt>
                <c:pt idx="495">
                  <c:v>-1.9288199999999999E-7</c:v>
                </c:pt>
                <c:pt idx="496">
                  <c:v>-1.9374099999999999E-7</c:v>
                </c:pt>
                <c:pt idx="497">
                  <c:v>-1.9495799999999999E-7</c:v>
                </c:pt>
                <c:pt idx="498">
                  <c:v>-1.94641E-7</c:v>
                </c:pt>
                <c:pt idx="499">
                  <c:v>-1.9579100000000001E-7</c:v>
                </c:pt>
                <c:pt idx="500">
                  <c:v>-1.9553300000000001E-7</c:v>
                </c:pt>
                <c:pt idx="501">
                  <c:v>-1.97133E-7</c:v>
                </c:pt>
                <c:pt idx="502">
                  <c:v>-1.9810000000000001E-7</c:v>
                </c:pt>
                <c:pt idx="503">
                  <c:v>-1.9888299999999999E-7</c:v>
                </c:pt>
                <c:pt idx="504">
                  <c:v>-1.9836599999999999E-7</c:v>
                </c:pt>
                <c:pt idx="505">
                  <c:v>-2.01758E-7</c:v>
                </c:pt>
                <c:pt idx="506">
                  <c:v>-2.0085E-7</c:v>
                </c:pt>
                <c:pt idx="507">
                  <c:v>-2.0127500000000001E-7</c:v>
                </c:pt>
                <c:pt idx="508">
                  <c:v>-2.0314999999999999E-7</c:v>
                </c:pt>
                <c:pt idx="509">
                  <c:v>-2.0123300000000001E-7</c:v>
                </c:pt>
                <c:pt idx="510">
                  <c:v>-2.02742E-7</c:v>
                </c:pt>
                <c:pt idx="511">
                  <c:v>-2.0701700000000001E-7</c:v>
                </c:pt>
                <c:pt idx="512">
                  <c:v>-2.0588399999999999E-7</c:v>
                </c:pt>
                <c:pt idx="513">
                  <c:v>-2.0422499999999999E-7</c:v>
                </c:pt>
                <c:pt idx="514">
                  <c:v>-2.0805099999999999E-7</c:v>
                </c:pt>
                <c:pt idx="515">
                  <c:v>-2.0618399999999999E-7</c:v>
                </c:pt>
                <c:pt idx="516">
                  <c:v>-2.07734E-7</c:v>
                </c:pt>
                <c:pt idx="517">
                  <c:v>-2.0715900000000001E-7</c:v>
                </c:pt>
                <c:pt idx="518">
                  <c:v>-2.0910099999999999E-7</c:v>
                </c:pt>
                <c:pt idx="519">
                  <c:v>-2.1231800000000001E-7</c:v>
                </c:pt>
                <c:pt idx="520">
                  <c:v>-2.10301E-7</c:v>
                </c:pt>
                <c:pt idx="521">
                  <c:v>-2.12427E-7</c:v>
                </c:pt>
                <c:pt idx="522">
                  <c:v>-2.1626000000000001E-7</c:v>
                </c:pt>
                <c:pt idx="523">
                  <c:v>-2.1201E-7</c:v>
                </c:pt>
                <c:pt idx="524">
                  <c:v>-2.1736899999999999E-7</c:v>
                </c:pt>
                <c:pt idx="525">
                  <c:v>-2.1654400000000001E-7</c:v>
                </c:pt>
                <c:pt idx="526">
                  <c:v>-2.1666899999999999E-7</c:v>
                </c:pt>
                <c:pt idx="527">
                  <c:v>-2.1974400000000001E-7</c:v>
                </c:pt>
                <c:pt idx="528">
                  <c:v>-2.1640200000000001E-7</c:v>
                </c:pt>
                <c:pt idx="529">
                  <c:v>-2.2068599999999999E-7</c:v>
                </c:pt>
                <c:pt idx="530">
                  <c:v>-2.2307800000000001E-7</c:v>
                </c:pt>
                <c:pt idx="531">
                  <c:v>-2.2002799999999999E-7</c:v>
                </c:pt>
                <c:pt idx="532">
                  <c:v>-2.21178E-7</c:v>
                </c:pt>
                <c:pt idx="533">
                  <c:v>-2.2447E-7</c:v>
                </c:pt>
                <c:pt idx="534">
                  <c:v>-2.2131099999999999E-7</c:v>
                </c:pt>
                <c:pt idx="535">
                  <c:v>-2.24212E-7</c:v>
                </c:pt>
                <c:pt idx="536">
                  <c:v>-2.26087E-7</c:v>
                </c:pt>
                <c:pt idx="537">
                  <c:v>-2.2681200000000001E-7</c:v>
                </c:pt>
                <c:pt idx="538">
                  <c:v>-2.27529E-7</c:v>
                </c:pt>
                <c:pt idx="539">
                  <c:v>-2.28745E-7</c:v>
                </c:pt>
                <c:pt idx="540">
                  <c:v>-2.28554E-7</c:v>
                </c:pt>
                <c:pt idx="541">
                  <c:v>-2.2836199999999999E-7</c:v>
                </c:pt>
                <c:pt idx="542">
                  <c:v>-2.30287E-7</c:v>
                </c:pt>
                <c:pt idx="543">
                  <c:v>-2.2971200000000001E-7</c:v>
                </c:pt>
                <c:pt idx="544">
                  <c:v>-2.32479E-7</c:v>
                </c:pt>
                <c:pt idx="545">
                  <c:v>-2.3307100000000001E-7</c:v>
                </c:pt>
                <c:pt idx="546">
                  <c:v>-2.3715500000000001E-7</c:v>
                </c:pt>
                <c:pt idx="547">
                  <c:v>-2.3622999999999999E-7</c:v>
                </c:pt>
                <c:pt idx="548">
                  <c:v>-2.3383800000000001E-7</c:v>
                </c:pt>
                <c:pt idx="549">
                  <c:v>-2.3686299999999999E-7</c:v>
                </c:pt>
                <c:pt idx="550">
                  <c:v>-2.35513E-7</c:v>
                </c:pt>
                <c:pt idx="551">
                  <c:v>-2.3889700000000002E-7</c:v>
                </c:pt>
                <c:pt idx="552">
                  <c:v>-2.38313E-7</c:v>
                </c:pt>
                <c:pt idx="553">
                  <c:v>-2.38522E-7</c:v>
                </c:pt>
                <c:pt idx="554">
                  <c:v>-2.4170600000000001E-7</c:v>
                </c:pt>
                <c:pt idx="555">
                  <c:v>-2.42256E-7</c:v>
                </c:pt>
                <c:pt idx="556">
                  <c:v>-2.4133099999999998E-7</c:v>
                </c:pt>
                <c:pt idx="557">
                  <c:v>-2.4608100000000002E-7</c:v>
                </c:pt>
                <c:pt idx="558">
                  <c:v>-2.4447299999999999E-7</c:v>
                </c:pt>
                <c:pt idx="559">
                  <c:v>-2.4735600000000001E-7</c:v>
                </c:pt>
                <c:pt idx="560">
                  <c:v>-2.4875699999999998E-7</c:v>
                </c:pt>
                <c:pt idx="561">
                  <c:v>-2.4526400000000002E-7</c:v>
                </c:pt>
                <c:pt idx="562">
                  <c:v>-2.4997299999999998E-7</c:v>
                </c:pt>
                <c:pt idx="563">
                  <c:v>-2.5046500000000001E-7</c:v>
                </c:pt>
                <c:pt idx="564">
                  <c:v>-2.5233199999999999E-7</c:v>
                </c:pt>
                <c:pt idx="565">
                  <c:v>-2.5274000000000003E-7</c:v>
                </c:pt>
                <c:pt idx="566">
                  <c:v>-2.5269000000000002E-7</c:v>
                </c:pt>
                <c:pt idx="567">
                  <c:v>-2.5426600000000001E-7</c:v>
                </c:pt>
                <c:pt idx="568">
                  <c:v>-2.5624900000000001E-7</c:v>
                </c:pt>
                <c:pt idx="569">
                  <c:v>-2.5619099999999999E-7</c:v>
                </c:pt>
                <c:pt idx="570">
                  <c:v>-2.6036599999999999E-7</c:v>
                </c:pt>
                <c:pt idx="571">
                  <c:v>-2.5882500000000002E-7</c:v>
                </c:pt>
                <c:pt idx="572">
                  <c:v>-2.6119199999999997E-7</c:v>
                </c:pt>
                <c:pt idx="573">
                  <c:v>-2.6335900000000002E-7</c:v>
                </c:pt>
                <c:pt idx="574">
                  <c:v>-2.6078300000000001E-7</c:v>
                </c:pt>
                <c:pt idx="575">
                  <c:v>-2.6404999999999999E-7</c:v>
                </c:pt>
                <c:pt idx="576">
                  <c:v>-2.6904300000000001E-7</c:v>
                </c:pt>
                <c:pt idx="577">
                  <c:v>-2.6637599999999998E-7</c:v>
                </c:pt>
                <c:pt idx="578">
                  <c:v>-2.7089299999999999E-7</c:v>
                </c:pt>
                <c:pt idx="579">
                  <c:v>-2.7059300000000002E-7</c:v>
                </c:pt>
                <c:pt idx="580">
                  <c:v>-2.70901E-7</c:v>
                </c:pt>
                <c:pt idx="581">
                  <c:v>-2.7569400000000001E-7</c:v>
                </c:pt>
                <c:pt idx="582">
                  <c:v>-2.7525999999999999E-7</c:v>
                </c:pt>
                <c:pt idx="583">
                  <c:v>-2.7500200000000002E-7</c:v>
                </c:pt>
                <c:pt idx="584">
                  <c:v>-2.7921900000000001E-7</c:v>
                </c:pt>
                <c:pt idx="585">
                  <c:v>-2.8040300000000003E-7</c:v>
                </c:pt>
                <c:pt idx="586">
                  <c:v>-2.8095300000000001E-7</c:v>
                </c:pt>
                <c:pt idx="587">
                  <c:v>-2.8087800000000001E-7</c:v>
                </c:pt>
                <c:pt idx="588">
                  <c:v>-2.8317000000000001E-7</c:v>
                </c:pt>
                <c:pt idx="589">
                  <c:v>-2.8612799999999998E-7</c:v>
                </c:pt>
                <c:pt idx="590">
                  <c:v>-2.8543599999999999E-7</c:v>
                </c:pt>
                <c:pt idx="591">
                  <c:v>-2.8916999999999999E-7</c:v>
                </c:pt>
                <c:pt idx="592">
                  <c:v>-2.9026200000000001E-7</c:v>
                </c:pt>
                <c:pt idx="593">
                  <c:v>-2.9043700000000002E-7</c:v>
                </c:pt>
                <c:pt idx="594">
                  <c:v>-2.93946E-7</c:v>
                </c:pt>
                <c:pt idx="595">
                  <c:v>-2.9718799999999997E-7</c:v>
                </c:pt>
                <c:pt idx="596">
                  <c:v>-2.9578799999999997E-7</c:v>
                </c:pt>
                <c:pt idx="597">
                  <c:v>-3.02089E-7</c:v>
                </c:pt>
                <c:pt idx="598">
                  <c:v>-2.9838800000000001E-7</c:v>
                </c:pt>
                <c:pt idx="599">
                  <c:v>-3.0162999999999998E-7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2-8D14-46C9-8EC3-3398AC4AF5A9}"/>
            </c:ext>
          </c:extLst>
        </c:ser>
        <c:ser>
          <c:idx val="3"/>
          <c:order val="3"/>
          <c:tx>
            <c:strRef>
              <c:f>'[180613 CAT AA in NaOH GCE Mod NiO2 (1).xlsx]SER'!$E$1</c:f>
              <c:strCache>
                <c:ptCount val="1"/>
                <c:pt idx="0">
                  <c:v>Blank</c:v>
                </c:pt>
              </c:strCache>
            </c:strRef>
          </c:tx>
          <c:spPr>
            <a:ln w="19050" cap="rnd">
              <a:solidFill>
                <a:schemeClr val="accent4"/>
              </a:solidFill>
              <a:round/>
            </a:ln>
            <a:effectLst/>
          </c:spPr>
          <c:marker>
            <c:symbol val="none"/>
          </c:marker>
          <c:xVal>
            <c:numRef>
              <c:f>'[180613 CAT AA in NaOH GCE Mod NiO2 (1).xlsx]SER'!$A$2:$A$602</c:f>
              <c:numCache>
                <c:formatCode>0.00E+00</c:formatCode>
                <c:ptCount val="601"/>
                <c:pt idx="0">
                  <c:v>3.09611E-4</c:v>
                </c:pt>
                <c:pt idx="1">
                  <c:v>2.31504E-3</c:v>
                </c:pt>
                <c:pt idx="2">
                  <c:v>4.3329500000000003E-3</c:v>
                </c:pt>
                <c:pt idx="3">
                  <c:v>6.3387900000000004E-3</c:v>
                </c:pt>
                <c:pt idx="4">
                  <c:v>8.3421199999999997E-3</c:v>
                </c:pt>
                <c:pt idx="5">
                  <c:v>1.0312099999999999E-2</c:v>
                </c:pt>
                <c:pt idx="6">
                  <c:v>1.23109E-2</c:v>
                </c:pt>
                <c:pt idx="7">
                  <c:v>1.43313E-2</c:v>
                </c:pt>
                <c:pt idx="8">
                  <c:v>1.63663E-2</c:v>
                </c:pt>
                <c:pt idx="9">
                  <c:v>1.83188E-2</c:v>
                </c:pt>
                <c:pt idx="10">
                  <c:v>2.0369999999999999E-2</c:v>
                </c:pt>
                <c:pt idx="11">
                  <c:v>2.23684E-2</c:v>
                </c:pt>
                <c:pt idx="12">
                  <c:v>2.4353799999999998E-2</c:v>
                </c:pt>
                <c:pt idx="13">
                  <c:v>2.6342999999999998E-2</c:v>
                </c:pt>
                <c:pt idx="14">
                  <c:v>2.8379600000000001E-2</c:v>
                </c:pt>
                <c:pt idx="15">
                  <c:v>3.0364200000000001E-2</c:v>
                </c:pt>
                <c:pt idx="16">
                  <c:v>3.2363400000000001E-2</c:v>
                </c:pt>
                <c:pt idx="17">
                  <c:v>3.4349200000000003E-2</c:v>
                </c:pt>
                <c:pt idx="18">
                  <c:v>3.6343399999999998E-2</c:v>
                </c:pt>
                <c:pt idx="19">
                  <c:v>3.8343799999999997E-2</c:v>
                </c:pt>
                <c:pt idx="20">
                  <c:v>4.0400899999999997E-2</c:v>
                </c:pt>
                <c:pt idx="21">
                  <c:v>4.2364199999999998E-2</c:v>
                </c:pt>
                <c:pt idx="22">
                  <c:v>4.4363E-2</c:v>
                </c:pt>
                <c:pt idx="23">
                  <c:v>4.6345900000000002E-2</c:v>
                </c:pt>
                <c:pt idx="24">
                  <c:v>4.8367500000000001E-2</c:v>
                </c:pt>
                <c:pt idx="25">
                  <c:v>5.0326299999999997E-2</c:v>
                </c:pt>
                <c:pt idx="26">
                  <c:v>5.2338000000000003E-2</c:v>
                </c:pt>
                <c:pt idx="27">
                  <c:v>5.4377099999999998E-2</c:v>
                </c:pt>
                <c:pt idx="28">
                  <c:v>5.6339599999999997E-2</c:v>
                </c:pt>
                <c:pt idx="29">
                  <c:v>5.83288E-2</c:v>
                </c:pt>
                <c:pt idx="30">
                  <c:v>6.0334600000000002E-2</c:v>
                </c:pt>
                <c:pt idx="31">
                  <c:v>6.2325499999999999E-2</c:v>
                </c:pt>
                <c:pt idx="32">
                  <c:v>6.4394999999999994E-2</c:v>
                </c:pt>
                <c:pt idx="33">
                  <c:v>6.6322099999999995E-2</c:v>
                </c:pt>
                <c:pt idx="34">
                  <c:v>6.8356700000000006E-2</c:v>
                </c:pt>
                <c:pt idx="35">
                  <c:v>7.03434E-2</c:v>
                </c:pt>
                <c:pt idx="36">
                  <c:v>7.2357500000000005E-2</c:v>
                </c:pt>
                <c:pt idx="37">
                  <c:v>7.4328400000000003E-2</c:v>
                </c:pt>
                <c:pt idx="38">
                  <c:v>7.63234E-2</c:v>
                </c:pt>
                <c:pt idx="39">
                  <c:v>7.8347100000000003E-2</c:v>
                </c:pt>
                <c:pt idx="40">
                  <c:v>8.0370499999999997E-2</c:v>
                </c:pt>
                <c:pt idx="41">
                  <c:v>8.2323800000000003E-2</c:v>
                </c:pt>
                <c:pt idx="42">
                  <c:v>8.4327100000000002E-2</c:v>
                </c:pt>
                <c:pt idx="43">
                  <c:v>8.6347099999999996E-2</c:v>
                </c:pt>
                <c:pt idx="44">
                  <c:v>8.8324600000000003E-2</c:v>
                </c:pt>
                <c:pt idx="45">
                  <c:v>9.0332999999999997E-2</c:v>
                </c:pt>
                <c:pt idx="46">
                  <c:v>9.2335500000000001E-2</c:v>
                </c:pt>
                <c:pt idx="47">
                  <c:v>9.4315899999999994E-2</c:v>
                </c:pt>
                <c:pt idx="48">
                  <c:v>9.6348000000000003E-2</c:v>
                </c:pt>
                <c:pt idx="49">
                  <c:v>9.8312099999999999E-2</c:v>
                </c:pt>
                <c:pt idx="50">
                  <c:v>0.100325</c:v>
                </c:pt>
                <c:pt idx="51">
                  <c:v>0.10236099999999999</c:v>
                </c:pt>
                <c:pt idx="52">
                  <c:v>0.10435</c:v>
                </c:pt>
                <c:pt idx="53">
                  <c:v>0.106333</c:v>
                </c:pt>
                <c:pt idx="54">
                  <c:v>0.108309</c:v>
                </c:pt>
                <c:pt idx="55">
                  <c:v>0.11033</c:v>
                </c:pt>
                <c:pt idx="56">
                  <c:v>0.112328</c:v>
                </c:pt>
                <c:pt idx="57">
                  <c:v>0.114299</c:v>
                </c:pt>
                <c:pt idx="58">
                  <c:v>0.11632000000000001</c:v>
                </c:pt>
                <c:pt idx="59">
                  <c:v>0.11831800000000001</c:v>
                </c:pt>
                <c:pt idx="60">
                  <c:v>0.12033000000000001</c:v>
                </c:pt>
                <c:pt idx="61">
                  <c:v>0.122337</c:v>
                </c:pt>
                <c:pt idx="62">
                  <c:v>0.124322</c:v>
                </c:pt>
                <c:pt idx="63">
                  <c:v>0.12634400000000001</c:v>
                </c:pt>
                <c:pt idx="64">
                  <c:v>0.12834999999999999</c:v>
                </c:pt>
                <c:pt idx="65">
                  <c:v>0.13031999999999999</c:v>
                </c:pt>
                <c:pt idx="66">
                  <c:v>0.13232099999999999</c:v>
                </c:pt>
                <c:pt idx="67">
                  <c:v>0.13434099999999999</c:v>
                </c:pt>
                <c:pt idx="68">
                  <c:v>0.13633200000000001</c:v>
                </c:pt>
                <c:pt idx="69">
                  <c:v>0.13831299999999999</c:v>
                </c:pt>
                <c:pt idx="70">
                  <c:v>0.14030999999999999</c:v>
                </c:pt>
                <c:pt idx="71">
                  <c:v>0.14232500000000001</c:v>
                </c:pt>
                <c:pt idx="72">
                  <c:v>0.144348</c:v>
                </c:pt>
                <c:pt idx="73">
                  <c:v>0.14632200000000001</c:v>
                </c:pt>
                <c:pt idx="74">
                  <c:v>0.148311</c:v>
                </c:pt>
                <c:pt idx="75">
                  <c:v>0.15033299999999999</c:v>
                </c:pt>
                <c:pt idx="76">
                  <c:v>0.15232299999999999</c:v>
                </c:pt>
                <c:pt idx="77">
                  <c:v>0.15431400000000001</c:v>
                </c:pt>
                <c:pt idx="78">
                  <c:v>0.15631</c:v>
                </c:pt>
                <c:pt idx="79">
                  <c:v>0.15831500000000001</c:v>
                </c:pt>
                <c:pt idx="80">
                  <c:v>0.16031200000000001</c:v>
                </c:pt>
                <c:pt idx="81">
                  <c:v>0.16229399999999999</c:v>
                </c:pt>
                <c:pt idx="82">
                  <c:v>0.16428000000000001</c:v>
                </c:pt>
                <c:pt idx="83">
                  <c:v>0.16628299999999999</c:v>
                </c:pt>
                <c:pt idx="84">
                  <c:v>0.168325</c:v>
                </c:pt>
                <c:pt idx="85">
                  <c:v>0.17028599999999999</c:v>
                </c:pt>
                <c:pt idx="86">
                  <c:v>0.17227999999999999</c:v>
                </c:pt>
                <c:pt idx="87">
                  <c:v>0.174317</c:v>
                </c:pt>
                <c:pt idx="88">
                  <c:v>0.17632999999999999</c:v>
                </c:pt>
                <c:pt idx="89">
                  <c:v>0.178281</c:v>
                </c:pt>
                <c:pt idx="90">
                  <c:v>0.18029999999999999</c:v>
                </c:pt>
                <c:pt idx="91">
                  <c:v>0.18234400000000001</c:v>
                </c:pt>
                <c:pt idx="92">
                  <c:v>0.18431800000000001</c:v>
                </c:pt>
                <c:pt idx="93">
                  <c:v>0.18632499999999999</c:v>
                </c:pt>
                <c:pt idx="94">
                  <c:v>0.18828300000000001</c:v>
                </c:pt>
                <c:pt idx="95">
                  <c:v>0.19028100000000001</c:v>
                </c:pt>
                <c:pt idx="96">
                  <c:v>0.192353</c:v>
                </c:pt>
                <c:pt idx="97">
                  <c:v>0.194298</c:v>
                </c:pt>
                <c:pt idx="98">
                  <c:v>0.196271</c:v>
                </c:pt>
                <c:pt idx="99">
                  <c:v>0.198323</c:v>
                </c:pt>
                <c:pt idx="100">
                  <c:v>0.20032</c:v>
                </c:pt>
                <c:pt idx="101">
                  <c:v>0.20230300000000001</c:v>
                </c:pt>
                <c:pt idx="102">
                  <c:v>0.20427500000000001</c:v>
                </c:pt>
                <c:pt idx="103">
                  <c:v>0.206342</c:v>
                </c:pt>
                <c:pt idx="104">
                  <c:v>0.20835799999999999</c:v>
                </c:pt>
                <c:pt idx="105">
                  <c:v>0.21030299999999999</c:v>
                </c:pt>
                <c:pt idx="106">
                  <c:v>0.212315</c:v>
                </c:pt>
                <c:pt idx="107">
                  <c:v>0.21432699999999999</c:v>
                </c:pt>
                <c:pt idx="108">
                  <c:v>0.21631300000000001</c:v>
                </c:pt>
                <c:pt idx="109">
                  <c:v>0.21834400000000001</c:v>
                </c:pt>
                <c:pt idx="110">
                  <c:v>0.220301</c:v>
                </c:pt>
                <c:pt idx="111">
                  <c:v>0.22234799999999999</c:v>
                </c:pt>
                <c:pt idx="112">
                  <c:v>0.22436700000000001</c:v>
                </c:pt>
                <c:pt idx="113">
                  <c:v>0.22631499999999999</c:v>
                </c:pt>
                <c:pt idx="114">
                  <c:v>0.22831899999999999</c:v>
                </c:pt>
                <c:pt idx="115">
                  <c:v>0.23033699999999999</c:v>
                </c:pt>
                <c:pt idx="116">
                  <c:v>0.232379</c:v>
                </c:pt>
                <c:pt idx="117">
                  <c:v>0.234343</c:v>
                </c:pt>
                <c:pt idx="118">
                  <c:v>0.23632</c:v>
                </c:pt>
                <c:pt idx="119">
                  <c:v>0.23832200000000001</c:v>
                </c:pt>
                <c:pt idx="120">
                  <c:v>0.24032999999999999</c:v>
                </c:pt>
                <c:pt idx="121">
                  <c:v>0.242309</c:v>
                </c:pt>
                <c:pt idx="122">
                  <c:v>0.244315</c:v>
                </c:pt>
                <c:pt idx="123">
                  <c:v>0.24631</c:v>
                </c:pt>
                <c:pt idx="124">
                  <c:v>0.24832499999999999</c:v>
                </c:pt>
                <c:pt idx="125">
                  <c:v>0.25032599999999999</c:v>
                </c:pt>
                <c:pt idx="126">
                  <c:v>0.25233800000000001</c:v>
                </c:pt>
                <c:pt idx="127">
                  <c:v>0.25431799999999999</c:v>
                </c:pt>
                <c:pt idx="128">
                  <c:v>0.25632700000000003</c:v>
                </c:pt>
                <c:pt idx="129">
                  <c:v>0.258297</c:v>
                </c:pt>
                <c:pt idx="130">
                  <c:v>0.26028299999999999</c:v>
                </c:pt>
                <c:pt idx="131">
                  <c:v>0.26231900000000002</c:v>
                </c:pt>
                <c:pt idx="132">
                  <c:v>0.26430100000000001</c:v>
                </c:pt>
                <c:pt idx="133">
                  <c:v>0.26629199999999997</c:v>
                </c:pt>
                <c:pt idx="134">
                  <c:v>0.26827699999999999</c:v>
                </c:pt>
                <c:pt idx="135">
                  <c:v>0.27030199999999999</c:v>
                </c:pt>
                <c:pt idx="136">
                  <c:v>0.27230100000000002</c:v>
                </c:pt>
                <c:pt idx="137">
                  <c:v>0.27429999999999999</c:v>
                </c:pt>
                <c:pt idx="138">
                  <c:v>0.27627200000000002</c:v>
                </c:pt>
                <c:pt idx="139">
                  <c:v>0.27831800000000001</c:v>
                </c:pt>
                <c:pt idx="140">
                  <c:v>0.280302</c:v>
                </c:pt>
                <c:pt idx="141">
                  <c:v>0.282306</c:v>
                </c:pt>
                <c:pt idx="142">
                  <c:v>0.284302</c:v>
                </c:pt>
                <c:pt idx="143">
                  <c:v>0.28630499999999998</c:v>
                </c:pt>
                <c:pt idx="144">
                  <c:v>0.28831099999999998</c:v>
                </c:pt>
                <c:pt idx="145">
                  <c:v>0.29028999999999999</c:v>
                </c:pt>
                <c:pt idx="146">
                  <c:v>0.292263</c:v>
                </c:pt>
                <c:pt idx="147">
                  <c:v>0.29428199999999999</c:v>
                </c:pt>
                <c:pt idx="148">
                  <c:v>0.29631200000000002</c:v>
                </c:pt>
                <c:pt idx="149">
                  <c:v>0.29827500000000001</c:v>
                </c:pt>
                <c:pt idx="150">
                  <c:v>0.30024600000000001</c:v>
                </c:pt>
                <c:pt idx="151">
                  <c:v>0.30229800000000001</c:v>
                </c:pt>
                <c:pt idx="152">
                  <c:v>0.30431000000000002</c:v>
                </c:pt>
                <c:pt idx="153">
                  <c:v>0.306288</c:v>
                </c:pt>
                <c:pt idx="154">
                  <c:v>0.30826399999999998</c:v>
                </c:pt>
                <c:pt idx="155">
                  <c:v>0.310303</c:v>
                </c:pt>
                <c:pt idx="156">
                  <c:v>0.31229499999999999</c:v>
                </c:pt>
                <c:pt idx="157">
                  <c:v>0.31428</c:v>
                </c:pt>
                <c:pt idx="158">
                  <c:v>0.31626599999999999</c:v>
                </c:pt>
                <c:pt idx="159">
                  <c:v>0.31826700000000002</c:v>
                </c:pt>
                <c:pt idx="160">
                  <c:v>0.32031399999999999</c:v>
                </c:pt>
                <c:pt idx="161">
                  <c:v>0.32229200000000002</c:v>
                </c:pt>
                <c:pt idx="162">
                  <c:v>0.32424799999999998</c:v>
                </c:pt>
                <c:pt idx="163">
                  <c:v>0.32629000000000002</c:v>
                </c:pt>
                <c:pt idx="164">
                  <c:v>0.32829599999999998</c:v>
                </c:pt>
                <c:pt idx="165">
                  <c:v>0.33028999999999997</c:v>
                </c:pt>
                <c:pt idx="166">
                  <c:v>0.33224599999999999</c:v>
                </c:pt>
                <c:pt idx="167">
                  <c:v>0.33429300000000001</c:v>
                </c:pt>
                <c:pt idx="168">
                  <c:v>0.33629900000000001</c:v>
                </c:pt>
                <c:pt idx="169">
                  <c:v>0.33825899999999998</c:v>
                </c:pt>
                <c:pt idx="170">
                  <c:v>0.34024700000000002</c:v>
                </c:pt>
                <c:pt idx="171">
                  <c:v>0.342281</c:v>
                </c:pt>
                <c:pt idx="172">
                  <c:v>0.34426000000000001</c:v>
                </c:pt>
                <c:pt idx="173">
                  <c:v>0.34629199999999999</c:v>
                </c:pt>
                <c:pt idx="174">
                  <c:v>0.34823700000000002</c:v>
                </c:pt>
                <c:pt idx="175">
                  <c:v>0.35027599999999998</c:v>
                </c:pt>
                <c:pt idx="176">
                  <c:v>0.35229500000000002</c:v>
                </c:pt>
                <c:pt idx="177">
                  <c:v>0.35426999999999997</c:v>
                </c:pt>
                <c:pt idx="178">
                  <c:v>0.35624499999999998</c:v>
                </c:pt>
                <c:pt idx="179">
                  <c:v>0.35828500000000002</c:v>
                </c:pt>
                <c:pt idx="180">
                  <c:v>0.36027999999999999</c:v>
                </c:pt>
                <c:pt idx="181">
                  <c:v>0.36225600000000002</c:v>
                </c:pt>
                <c:pt idx="182">
                  <c:v>0.36423899999999998</c:v>
                </c:pt>
                <c:pt idx="183">
                  <c:v>0.36625000000000002</c:v>
                </c:pt>
                <c:pt idx="184">
                  <c:v>0.36824499999999999</c:v>
                </c:pt>
                <c:pt idx="185">
                  <c:v>0.37023099999999998</c:v>
                </c:pt>
                <c:pt idx="186">
                  <c:v>0.372201</c:v>
                </c:pt>
                <c:pt idx="187">
                  <c:v>0.37426900000000002</c:v>
                </c:pt>
                <c:pt idx="188">
                  <c:v>0.37625399999999998</c:v>
                </c:pt>
                <c:pt idx="189">
                  <c:v>0.37826799999999999</c:v>
                </c:pt>
                <c:pt idx="190">
                  <c:v>0.38021500000000003</c:v>
                </c:pt>
                <c:pt idx="191">
                  <c:v>0.38225999999999999</c:v>
                </c:pt>
                <c:pt idx="192">
                  <c:v>0.38426199999999999</c:v>
                </c:pt>
                <c:pt idx="193">
                  <c:v>0.386237</c:v>
                </c:pt>
                <c:pt idx="194">
                  <c:v>0.38822400000000001</c:v>
                </c:pt>
                <c:pt idx="195">
                  <c:v>0.39025700000000002</c:v>
                </c:pt>
                <c:pt idx="196">
                  <c:v>0.39224999999999999</c:v>
                </c:pt>
                <c:pt idx="197">
                  <c:v>0.39424100000000001</c:v>
                </c:pt>
                <c:pt idx="198">
                  <c:v>0.39622000000000002</c:v>
                </c:pt>
                <c:pt idx="199">
                  <c:v>0.39826800000000001</c:v>
                </c:pt>
                <c:pt idx="200">
                  <c:v>0.400258</c:v>
                </c:pt>
                <c:pt idx="201">
                  <c:v>0.402258</c:v>
                </c:pt>
                <c:pt idx="202">
                  <c:v>0.40422400000000003</c:v>
                </c:pt>
                <c:pt idx="203">
                  <c:v>0.406246</c:v>
                </c:pt>
                <c:pt idx="204">
                  <c:v>0.408248</c:v>
                </c:pt>
                <c:pt idx="205">
                  <c:v>0.41021800000000003</c:v>
                </c:pt>
                <c:pt idx="206">
                  <c:v>0.41215800000000002</c:v>
                </c:pt>
                <c:pt idx="207">
                  <c:v>0.41420800000000002</c:v>
                </c:pt>
                <c:pt idx="208">
                  <c:v>0.41620000000000001</c:v>
                </c:pt>
                <c:pt idx="209">
                  <c:v>0.41819899999999999</c:v>
                </c:pt>
                <c:pt idx="210">
                  <c:v>0.420178</c:v>
                </c:pt>
                <c:pt idx="211">
                  <c:v>0.422184</c:v>
                </c:pt>
                <c:pt idx="212">
                  <c:v>0.42418</c:v>
                </c:pt>
                <c:pt idx="213">
                  <c:v>0.42624600000000001</c:v>
                </c:pt>
                <c:pt idx="214">
                  <c:v>0.42815799999999998</c:v>
                </c:pt>
                <c:pt idx="215">
                  <c:v>0.430232</c:v>
                </c:pt>
                <c:pt idx="216">
                  <c:v>0.43223600000000001</c:v>
                </c:pt>
                <c:pt idx="217">
                  <c:v>0.43420300000000001</c:v>
                </c:pt>
                <c:pt idx="218">
                  <c:v>0.43615799999999999</c:v>
                </c:pt>
                <c:pt idx="219">
                  <c:v>0.43820300000000001</c:v>
                </c:pt>
                <c:pt idx="220">
                  <c:v>0.44021300000000002</c:v>
                </c:pt>
                <c:pt idx="221">
                  <c:v>0.44220799999999999</c:v>
                </c:pt>
                <c:pt idx="222">
                  <c:v>0.44416800000000001</c:v>
                </c:pt>
                <c:pt idx="223">
                  <c:v>0.44619700000000001</c:v>
                </c:pt>
                <c:pt idx="224">
                  <c:v>0.44823800000000003</c:v>
                </c:pt>
                <c:pt idx="225">
                  <c:v>0.45023400000000002</c:v>
                </c:pt>
                <c:pt idx="226">
                  <c:v>0.45218799999999998</c:v>
                </c:pt>
                <c:pt idx="227">
                  <c:v>0.45421299999999998</c:v>
                </c:pt>
                <c:pt idx="228">
                  <c:v>0.45621200000000001</c:v>
                </c:pt>
                <c:pt idx="229">
                  <c:v>0.45821499999999998</c:v>
                </c:pt>
                <c:pt idx="230">
                  <c:v>0.46014100000000002</c:v>
                </c:pt>
                <c:pt idx="231">
                  <c:v>0.46221400000000001</c:v>
                </c:pt>
                <c:pt idx="232">
                  <c:v>0.46420899999999998</c:v>
                </c:pt>
                <c:pt idx="233">
                  <c:v>0.46617900000000001</c:v>
                </c:pt>
                <c:pt idx="234">
                  <c:v>0.46816000000000002</c:v>
                </c:pt>
                <c:pt idx="235">
                  <c:v>0.47018399999999999</c:v>
                </c:pt>
                <c:pt idx="236">
                  <c:v>0.472165</c:v>
                </c:pt>
                <c:pt idx="237">
                  <c:v>0.47423500000000002</c:v>
                </c:pt>
                <c:pt idx="238">
                  <c:v>0.47611599999999998</c:v>
                </c:pt>
                <c:pt idx="239">
                  <c:v>0.47821200000000003</c:v>
                </c:pt>
                <c:pt idx="240">
                  <c:v>0.480209</c:v>
                </c:pt>
                <c:pt idx="241">
                  <c:v>0.48218699999999998</c:v>
                </c:pt>
                <c:pt idx="242">
                  <c:v>0.48413400000000001</c:v>
                </c:pt>
                <c:pt idx="243">
                  <c:v>0.48619200000000001</c:v>
                </c:pt>
                <c:pt idx="244">
                  <c:v>0.48821199999999998</c:v>
                </c:pt>
                <c:pt idx="245">
                  <c:v>0.49018699999999998</c:v>
                </c:pt>
                <c:pt idx="246">
                  <c:v>0.49213499999999999</c:v>
                </c:pt>
                <c:pt idx="247">
                  <c:v>0.49418000000000001</c:v>
                </c:pt>
                <c:pt idx="248">
                  <c:v>0.49616300000000002</c:v>
                </c:pt>
                <c:pt idx="249">
                  <c:v>0.49815799999999999</c:v>
                </c:pt>
                <c:pt idx="250">
                  <c:v>0.50013399999999997</c:v>
                </c:pt>
                <c:pt idx="251">
                  <c:v>0.50220900000000002</c:v>
                </c:pt>
                <c:pt idx="252">
                  <c:v>0.50412500000000005</c:v>
                </c:pt>
                <c:pt idx="253">
                  <c:v>0.50620500000000002</c:v>
                </c:pt>
                <c:pt idx="254">
                  <c:v>0.50809000000000004</c:v>
                </c:pt>
                <c:pt idx="255">
                  <c:v>0.51019300000000001</c:v>
                </c:pt>
                <c:pt idx="256">
                  <c:v>0.51216799999999996</c:v>
                </c:pt>
                <c:pt idx="257">
                  <c:v>0.51417299999999999</c:v>
                </c:pt>
                <c:pt idx="258">
                  <c:v>0.51611799999999997</c:v>
                </c:pt>
                <c:pt idx="259">
                  <c:v>0.51815500000000003</c:v>
                </c:pt>
                <c:pt idx="260">
                  <c:v>0.52015299999999998</c:v>
                </c:pt>
                <c:pt idx="261">
                  <c:v>0.52215</c:v>
                </c:pt>
                <c:pt idx="262">
                  <c:v>0.52412000000000003</c:v>
                </c:pt>
                <c:pt idx="263">
                  <c:v>0.52619499999999997</c:v>
                </c:pt>
                <c:pt idx="264">
                  <c:v>0.52807499999999996</c:v>
                </c:pt>
                <c:pt idx="265">
                  <c:v>0.53018699999999996</c:v>
                </c:pt>
                <c:pt idx="266">
                  <c:v>0.53212300000000001</c:v>
                </c:pt>
                <c:pt idx="267">
                  <c:v>0.53417300000000001</c:v>
                </c:pt>
                <c:pt idx="268">
                  <c:v>0.53615599999999997</c:v>
                </c:pt>
                <c:pt idx="269">
                  <c:v>0.53818500000000002</c:v>
                </c:pt>
                <c:pt idx="270">
                  <c:v>0.54009499999999999</c:v>
                </c:pt>
                <c:pt idx="271">
                  <c:v>0.54218299999999997</c:v>
                </c:pt>
                <c:pt idx="272">
                  <c:v>0.54414499999999999</c:v>
                </c:pt>
                <c:pt idx="273">
                  <c:v>0.54614799999999997</c:v>
                </c:pt>
                <c:pt idx="274">
                  <c:v>0.54812799999999995</c:v>
                </c:pt>
                <c:pt idx="275">
                  <c:v>0.55013800000000002</c:v>
                </c:pt>
                <c:pt idx="276">
                  <c:v>0.55207099999999998</c:v>
                </c:pt>
                <c:pt idx="277">
                  <c:v>0.55411699999999997</c:v>
                </c:pt>
                <c:pt idx="278">
                  <c:v>0.55609699999999995</c:v>
                </c:pt>
                <c:pt idx="279">
                  <c:v>0.55818400000000001</c:v>
                </c:pt>
                <c:pt idx="280">
                  <c:v>0.560168</c:v>
                </c:pt>
                <c:pt idx="281">
                  <c:v>0.56214600000000003</c:v>
                </c:pt>
                <c:pt idx="282">
                  <c:v>0.56407600000000002</c:v>
                </c:pt>
                <c:pt idx="283">
                  <c:v>0.56615700000000002</c:v>
                </c:pt>
                <c:pt idx="284">
                  <c:v>0.56813100000000005</c:v>
                </c:pt>
                <c:pt idx="285">
                  <c:v>0.57012600000000002</c:v>
                </c:pt>
                <c:pt idx="286">
                  <c:v>0.572098</c:v>
                </c:pt>
                <c:pt idx="287">
                  <c:v>0.57413499999999995</c:v>
                </c:pt>
                <c:pt idx="288">
                  <c:v>0.57609699999999997</c:v>
                </c:pt>
                <c:pt idx="289">
                  <c:v>0.57815799999999995</c:v>
                </c:pt>
                <c:pt idx="290">
                  <c:v>0.58008400000000004</c:v>
                </c:pt>
                <c:pt idx="291">
                  <c:v>0.58216800000000002</c:v>
                </c:pt>
                <c:pt idx="292">
                  <c:v>0.58413700000000002</c:v>
                </c:pt>
                <c:pt idx="293">
                  <c:v>0.58614900000000003</c:v>
                </c:pt>
                <c:pt idx="294">
                  <c:v>0.58807500000000001</c:v>
                </c:pt>
                <c:pt idx="295">
                  <c:v>0.59016000000000002</c:v>
                </c:pt>
                <c:pt idx="296">
                  <c:v>0.59215300000000004</c:v>
                </c:pt>
                <c:pt idx="297">
                  <c:v>0.59415099999999998</c:v>
                </c:pt>
                <c:pt idx="298">
                  <c:v>0.59609599999999996</c:v>
                </c:pt>
                <c:pt idx="299">
                  <c:v>0.59812399999999999</c:v>
                </c:pt>
                <c:pt idx="300">
                  <c:v>0.60011199999999998</c:v>
                </c:pt>
                <c:pt idx="301">
                  <c:v>0.59811800000000004</c:v>
                </c:pt>
                <c:pt idx="302">
                  <c:v>0.596109</c:v>
                </c:pt>
                <c:pt idx="303">
                  <c:v>0.59413000000000005</c:v>
                </c:pt>
                <c:pt idx="304">
                  <c:v>0.59213000000000005</c:v>
                </c:pt>
                <c:pt idx="305">
                  <c:v>0.59015099999999998</c:v>
                </c:pt>
                <c:pt idx="306">
                  <c:v>0.58808199999999999</c:v>
                </c:pt>
                <c:pt idx="307">
                  <c:v>0.58616000000000001</c:v>
                </c:pt>
                <c:pt idx="308">
                  <c:v>0.58411999999999997</c:v>
                </c:pt>
                <c:pt idx="309">
                  <c:v>0.582148</c:v>
                </c:pt>
                <c:pt idx="310">
                  <c:v>0.58010499999999998</c:v>
                </c:pt>
                <c:pt idx="311">
                  <c:v>0.57817300000000005</c:v>
                </c:pt>
                <c:pt idx="312">
                  <c:v>0.57611599999999996</c:v>
                </c:pt>
                <c:pt idx="313">
                  <c:v>0.57412200000000002</c:v>
                </c:pt>
                <c:pt idx="314">
                  <c:v>0.57209299999999996</c:v>
                </c:pt>
                <c:pt idx="315">
                  <c:v>0.57014699999999996</c:v>
                </c:pt>
                <c:pt idx="316">
                  <c:v>0.56815000000000004</c:v>
                </c:pt>
                <c:pt idx="317">
                  <c:v>0.56615000000000004</c:v>
                </c:pt>
                <c:pt idx="318">
                  <c:v>0.56407399999999996</c:v>
                </c:pt>
                <c:pt idx="319">
                  <c:v>0.56216100000000002</c:v>
                </c:pt>
                <c:pt idx="320">
                  <c:v>0.560195</c:v>
                </c:pt>
                <c:pt idx="321">
                  <c:v>0.55818299999999998</c:v>
                </c:pt>
                <c:pt idx="322">
                  <c:v>0.55609500000000001</c:v>
                </c:pt>
                <c:pt idx="323">
                  <c:v>0.55416500000000002</c:v>
                </c:pt>
                <c:pt idx="324">
                  <c:v>0.55218500000000004</c:v>
                </c:pt>
                <c:pt idx="325">
                  <c:v>0.55015999999999998</c:v>
                </c:pt>
                <c:pt idx="326">
                  <c:v>0.54811299999999996</c:v>
                </c:pt>
                <c:pt idx="327">
                  <c:v>0.54616299999999995</c:v>
                </c:pt>
                <c:pt idx="328">
                  <c:v>0.54417499999999996</c:v>
                </c:pt>
                <c:pt idx="329">
                  <c:v>0.54217400000000004</c:v>
                </c:pt>
                <c:pt idx="330">
                  <c:v>0.54012800000000005</c:v>
                </c:pt>
                <c:pt idx="331">
                  <c:v>0.53817999999999999</c:v>
                </c:pt>
                <c:pt idx="332">
                  <c:v>0.53616699999999995</c:v>
                </c:pt>
                <c:pt idx="333">
                  <c:v>0.53417599999999998</c:v>
                </c:pt>
                <c:pt idx="334">
                  <c:v>0.53208800000000001</c:v>
                </c:pt>
                <c:pt idx="335">
                  <c:v>0.53018600000000005</c:v>
                </c:pt>
                <c:pt idx="336">
                  <c:v>0.52810500000000005</c:v>
                </c:pt>
                <c:pt idx="337">
                  <c:v>0.52620999999999996</c:v>
                </c:pt>
                <c:pt idx="338">
                  <c:v>0.52413600000000005</c:v>
                </c:pt>
                <c:pt idx="339">
                  <c:v>0.52217100000000005</c:v>
                </c:pt>
                <c:pt idx="340">
                  <c:v>0.52013500000000001</c:v>
                </c:pt>
                <c:pt idx="341">
                  <c:v>0.51816300000000004</c:v>
                </c:pt>
                <c:pt idx="342">
                  <c:v>0.51611799999999997</c:v>
                </c:pt>
                <c:pt idx="343">
                  <c:v>0.51418399999999997</c:v>
                </c:pt>
                <c:pt idx="344">
                  <c:v>0.51217699999999999</c:v>
                </c:pt>
                <c:pt idx="345">
                  <c:v>0.51018799999999997</c:v>
                </c:pt>
                <c:pt idx="346">
                  <c:v>0.50809700000000002</c:v>
                </c:pt>
                <c:pt idx="347">
                  <c:v>0.50620500000000002</c:v>
                </c:pt>
                <c:pt idx="348">
                  <c:v>0.50411300000000003</c:v>
                </c:pt>
                <c:pt idx="349">
                  <c:v>0.50221800000000005</c:v>
                </c:pt>
                <c:pt idx="350">
                  <c:v>0.500085</c:v>
                </c:pt>
                <c:pt idx="351">
                  <c:v>0.49817099999999997</c:v>
                </c:pt>
                <c:pt idx="352">
                  <c:v>0.49615500000000001</c:v>
                </c:pt>
                <c:pt idx="353">
                  <c:v>0.49417899999999998</c:v>
                </c:pt>
                <c:pt idx="354">
                  <c:v>0.49211100000000002</c:v>
                </c:pt>
                <c:pt idx="355">
                  <c:v>0.49019400000000002</c:v>
                </c:pt>
                <c:pt idx="356">
                  <c:v>0.48820000000000002</c:v>
                </c:pt>
                <c:pt idx="357">
                  <c:v>0.48618499999999998</c:v>
                </c:pt>
                <c:pt idx="358">
                  <c:v>0.48411900000000002</c:v>
                </c:pt>
                <c:pt idx="359">
                  <c:v>0.48217900000000002</c:v>
                </c:pt>
                <c:pt idx="360">
                  <c:v>0.48019800000000001</c:v>
                </c:pt>
                <c:pt idx="361">
                  <c:v>0.47820699999999999</c:v>
                </c:pt>
                <c:pt idx="362">
                  <c:v>0.476107</c:v>
                </c:pt>
                <c:pt idx="363">
                  <c:v>0.47422999999999998</c:v>
                </c:pt>
                <c:pt idx="364">
                  <c:v>0.47215000000000001</c:v>
                </c:pt>
                <c:pt idx="365">
                  <c:v>0.47017799999999998</c:v>
                </c:pt>
                <c:pt idx="366">
                  <c:v>0.46814499999999998</c:v>
                </c:pt>
                <c:pt idx="367">
                  <c:v>0.46618999999999999</c:v>
                </c:pt>
                <c:pt idx="368">
                  <c:v>0.464202</c:v>
                </c:pt>
                <c:pt idx="369">
                  <c:v>0.46220800000000001</c:v>
                </c:pt>
                <c:pt idx="370">
                  <c:v>0.460146</c:v>
                </c:pt>
                <c:pt idx="371">
                  <c:v>0.45821299999999998</c:v>
                </c:pt>
                <c:pt idx="372">
                  <c:v>0.456208</c:v>
                </c:pt>
                <c:pt idx="373">
                  <c:v>0.45422600000000002</c:v>
                </c:pt>
                <c:pt idx="374">
                  <c:v>0.45215300000000003</c:v>
                </c:pt>
                <c:pt idx="375">
                  <c:v>0.45023000000000002</c:v>
                </c:pt>
                <c:pt idx="376">
                  <c:v>0.44823000000000002</c:v>
                </c:pt>
                <c:pt idx="377">
                  <c:v>0.44619799999999998</c:v>
                </c:pt>
                <c:pt idx="378">
                  <c:v>0.44416800000000001</c:v>
                </c:pt>
                <c:pt idx="379">
                  <c:v>0.44220399999999999</c:v>
                </c:pt>
                <c:pt idx="380">
                  <c:v>0.44020999999999999</c:v>
                </c:pt>
                <c:pt idx="381">
                  <c:v>0.43823400000000001</c:v>
                </c:pt>
                <c:pt idx="382">
                  <c:v>0.43615300000000001</c:v>
                </c:pt>
                <c:pt idx="383">
                  <c:v>0.43421100000000001</c:v>
                </c:pt>
                <c:pt idx="384">
                  <c:v>0.43223</c:v>
                </c:pt>
                <c:pt idx="385">
                  <c:v>0.43023699999999998</c:v>
                </c:pt>
                <c:pt idx="386">
                  <c:v>0.42814799999999997</c:v>
                </c:pt>
                <c:pt idx="387">
                  <c:v>0.42624600000000001</c:v>
                </c:pt>
                <c:pt idx="388">
                  <c:v>0.42414000000000002</c:v>
                </c:pt>
                <c:pt idx="389">
                  <c:v>0.42218899999999998</c:v>
                </c:pt>
                <c:pt idx="390">
                  <c:v>0.42017399999999999</c:v>
                </c:pt>
                <c:pt idx="391">
                  <c:v>0.41818699999999998</c:v>
                </c:pt>
                <c:pt idx="392">
                  <c:v>0.41619499999999998</c:v>
                </c:pt>
                <c:pt idx="393">
                  <c:v>0.41420800000000002</c:v>
                </c:pt>
                <c:pt idx="394">
                  <c:v>0.41214899999999999</c:v>
                </c:pt>
                <c:pt idx="395">
                  <c:v>0.41020699999999999</c:v>
                </c:pt>
                <c:pt idx="396">
                  <c:v>0.40823199999999998</c:v>
                </c:pt>
                <c:pt idx="397">
                  <c:v>0.40626200000000001</c:v>
                </c:pt>
                <c:pt idx="398">
                  <c:v>0.40422200000000003</c:v>
                </c:pt>
                <c:pt idx="399">
                  <c:v>0.40224599999999999</c:v>
                </c:pt>
                <c:pt idx="400">
                  <c:v>0.400225</c:v>
                </c:pt>
                <c:pt idx="401">
                  <c:v>0.39827000000000001</c:v>
                </c:pt>
                <c:pt idx="402">
                  <c:v>0.39621099999999998</c:v>
                </c:pt>
                <c:pt idx="403">
                  <c:v>0.394231</c:v>
                </c:pt>
                <c:pt idx="404">
                  <c:v>0.39224399999999998</c:v>
                </c:pt>
                <c:pt idx="405">
                  <c:v>0.39024900000000001</c:v>
                </c:pt>
                <c:pt idx="406">
                  <c:v>0.388237</c:v>
                </c:pt>
                <c:pt idx="407">
                  <c:v>0.38623800000000003</c:v>
                </c:pt>
                <c:pt idx="408">
                  <c:v>0.38425500000000001</c:v>
                </c:pt>
                <c:pt idx="409">
                  <c:v>0.382243</c:v>
                </c:pt>
                <c:pt idx="410">
                  <c:v>0.380222</c:v>
                </c:pt>
                <c:pt idx="411">
                  <c:v>0.37825399999999998</c:v>
                </c:pt>
                <c:pt idx="412">
                  <c:v>0.37624299999999999</c:v>
                </c:pt>
                <c:pt idx="413">
                  <c:v>0.374255</c:v>
                </c:pt>
                <c:pt idx="414">
                  <c:v>0.37223099999999998</c:v>
                </c:pt>
                <c:pt idx="415">
                  <c:v>0.37022500000000003</c:v>
                </c:pt>
                <c:pt idx="416">
                  <c:v>0.36823899999999998</c:v>
                </c:pt>
                <c:pt idx="417">
                  <c:v>0.36625099999999999</c:v>
                </c:pt>
                <c:pt idx="418">
                  <c:v>0.36422199999999999</c:v>
                </c:pt>
                <c:pt idx="419">
                  <c:v>0.362257</c:v>
                </c:pt>
                <c:pt idx="420">
                  <c:v>0.36027700000000001</c:v>
                </c:pt>
                <c:pt idx="421">
                  <c:v>0.35827399999999998</c:v>
                </c:pt>
                <c:pt idx="422">
                  <c:v>0.35623500000000002</c:v>
                </c:pt>
                <c:pt idx="423">
                  <c:v>0.35427799999999998</c:v>
                </c:pt>
                <c:pt idx="424">
                  <c:v>0.352273</c:v>
                </c:pt>
                <c:pt idx="425">
                  <c:v>0.35027000000000003</c:v>
                </c:pt>
                <c:pt idx="426">
                  <c:v>0.34825800000000001</c:v>
                </c:pt>
                <c:pt idx="427">
                  <c:v>0.34629399999999999</c:v>
                </c:pt>
                <c:pt idx="428">
                  <c:v>0.34425</c:v>
                </c:pt>
                <c:pt idx="429">
                  <c:v>0.34227600000000002</c:v>
                </c:pt>
                <c:pt idx="430">
                  <c:v>0.34024700000000002</c:v>
                </c:pt>
                <c:pt idx="431">
                  <c:v>0.33826299999999998</c:v>
                </c:pt>
                <c:pt idx="432">
                  <c:v>0.336283</c:v>
                </c:pt>
                <c:pt idx="433">
                  <c:v>0.33428799999999997</c:v>
                </c:pt>
                <c:pt idx="434">
                  <c:v>0.33223799999999998</c:v>
                </c:pt>
                <c:pt idx="435">
                  <c:v>0.33027299999999998</c:v>
                </c:pt>
                <c:pt idx="436">
                  <c:v>0.328287</c:v>
                </c:pt>
                <c:pt idx="437">
                  <c:v>0.32628800000000002</c:v>
                </c:pt>
                <c:pt idx="438">
                  <c:v>0.32426899999999997</c:v>
                </c:pt>
                <c:pt idx="439">
                  <c:v>0.32228800000000002</c:v>
                </c:pt>
                <c:pt idx="440">
                  <c:v>0.32030500000000001</c:v>
                </c:pt>
                <c:pt idx="441">
                  <c:v>0.31825799999999999</c:v>
                </c:pt>
                <c:pt idx="442">
                  <c:v>0.31626100000000001</c:v>
                </c:pt>
                <c:pt idx="443">
                  <c:v>0.31425999999999998</c:v>
                </c:pt>
                <c:pt idx="444">
                  <c:v>0.31227700000000003</c:v>
                </c:pt>
                <c:pt idx="445">
                  <c:v>0.31028499999999998</c:v>
                </c:pt>
                <c:pt idx="446">
                  <c:v>0.308249</c:v>
                </c:pt>
                <c:pt idx="447">
                  <c:v>0.30625400000000003</c:v>
                </c:pt>
                <c:pt idx="448">
                  <c:v>0.30427900000000002</c:v>
                </c:pt>
                <c:pt idx="449">
                  <c:v>0.30229</c:v>
                </c:pt>
                <c:pt idx="450">
                  <c:v>0.30027100000000001</c:v>
                </c:pt>
                <c:pt idx="451">
                  <c:v>0.29824499999999998</c:v>
                </c:pt>
                <c:pt idx="452">
                  <c:v>0.29628700000000002</c:v>
                </c:pt>
                <c:pt idx="453">
                  <c:v>0.29427700000000001</c:v>
                </c:pt>
                <c:pt idx="454">
                  <c:v>0.29227500000000001</c:v>
                </c:pt>
                <c:pt idx="455">
                  <c:v>0.29027999999999998</c:v>
                </c:pt>
                <c:pt idx="456">
                  <c:v>0.28828900000000002</c:v>
                </c:pt>
                <c:pt idx="457">
                  <c:v>0.286302</c:v>
                </c:pt>
                <c:pt idx="458">
                  <c:v>0.28428599999999998</c:v>
                </c:pt>
                <c:pt idx="459">
                  <c:v>0.28228500000000001</c:v>
                </c:pt>
                <c:pt idx="460">
                  <c:v>0.28028999999999998</c:v>
                </c:pt>
                <c:pt idx="461">
                  <c:v>0.27831400000000001</c:v>
                </c:pt>
                <c:pt idx="462">
                  <c:v>0.27628900000000001</c:v>
                </c:pt>
                <c:pt idx="463">
                  <c:v>0.27428999999999998</c:v>
                </c:pt>
                <c:pt idx="464">
                  <c:v>0.272283</c:v>
                </c:pt>
                <c:pt idx="465">
                  <c:v>0.27028799999999997</c:v>
                </c:pt>
                <c:pt idx="466">
                  <c:v>0.26828299999999999</c:v>
                </c:pt>
                <c:pt idx="467">
                  <c:v>0.26628299999999999</c:v>
                </c:pt>
                <c:pt idx="468">
                  <c:v>0.26430100000000001</c:v>
                </c:pt>
                <c:pt idx="469">
                  <c:v>0.26231199999999999</c:v>
                </c:pt>
                <c:pt idx="470">
                  <c:v>0.26028499999999999</c:v>
                </c:pt>
                <c:pt idx="471">
                  <c:v>0.25828600000000002</c:v>
                </c:pt>
                <c:pt idx="472">
                  <c:v>0.25630199999999997</c:v>
                </c:pt>
                <c:pt idx="473">
                  <c:v>0.25430599999999998</c:v>
                </c:pt>
                <c:pt idx="474">
                  <c:v>0.25232100000000002</c:v>
                </c:pt>
                <c:pt idx="475">
                  <c:v>0.25030999999999998</c:v>
                </c:pt>
                <c:pt idx="476">
                  <c:v>0.24834300000000001</c:v>
                </c:pt>
                <c:pt idx="477">
                  <c:v>0.246305</c:v>
                </c:pt>
                <c:pt idx="478">
                  <c:v>0.24434800000000001</c:v>
                </c:pt>
                <c:pt idx="479">
                  <c:v>0.24231</c:v>
                </c:pt>
                <c:pt idx="480">
                  <c:v>0.240313</c:v>
                </c:pt>
                <c:pt idx="481">
                  <c:v>0.23832</c:v>
                </c:pt>
                <c:pt idx="482">
                  <c:v>0.23633699999999999</c:v>
                </c:pt>
                <c:pt idx="483">
                  <c:v>0.23432500000000001</c:v>
                </c:pt>
                <c:pt idx="484">
                  <c:v>0.232348</c:v>
                </c:pt>
                <c:pt idx="485">
                  <c:v>0.23034199999999999</c:v>
                </c:pt>
                <c:pt idx="486">
                  <c:v>0.22830400000000001</c:v>
                </c:pt>
                <c:pt idx="487">
                  <c:v>0.22633400000000001</c:v>
                </c:pt>
                <c:pt idx="488">
                  <c:v>0.224353</c:v>
                </c:pt>
                <c:pt idx="489">
                  <c:v>0.22231300000000001</c:v>
                </c:pt>
                <c:pt idx="490">
                  <c:v>0.22034799999999999</c:v>
                </c:pt>
                <c:pt idx="491">
                  <c:v>0.21831800000000001</c:v>
                </c:pt>
                <c:pt idx="492">
                  <c:v>0.21631400000000001</c:v>
                </c:pt>
                <c:pt idx="493">
                  <c:v>0.21432100000000001</c:v>
                </c:pt>
                <c:pt idx="494">
                  <c:v>0.21230599999999999</c:v>
                </c:pt>
                <c:pt idx="495">
                  <c:v>0.21030699999999999</c:v>
                </c:pt>
                <c:pt idx="496">
                  <c:v>0.208346</c:v>
                </c:pt>
                <c:pt idx="497">
                  <c:v>0.20633799999999999</c:v>
                </c:pt>
                <c:pt idx="498">
                  <c:v>0.20428499999999999</c:v>
                </c:pt>
                <c:pt idx="499">
                  <c:v>0.202292</c:v>
                </c:pt>
                <c:pt idx="500">
                  <c:v>0.20032700000000001</c:v>
                </c:pt>
                <c:pt idx="501">
                  <c:v>0.19832</c:v>
                </c:pt>
                <c:pt idx="502">
                  <c:v>0.196297</c:v>
                </c:pt>
                <c:pt idx="503">
                  <c:v>0.194297</c:v>
                </c:pt>
                <c:pt idx="504">
                  <c:v>0.192358</c:v>
                </c:pt>
                <c:pt idx="505">
                  <c:v>0.19028999999999999</c:v>
                </c:pt>
                <c:pt idx="506">
                  <c:v>0.18829799999999999</c:v>
                </c:pt>
                <c:pt idx="507">
                  <c:v>0.18629000000000001</c:v>
                </c:pt>
                <c:pt idx="508">
                  <c:v>0.184305</c:v>
                </c:pt>
                <c:pt idx="509">
                  <c:v>0.18232400000000001</c:v>
                </c:pt>
                <c:pt idx="510">
                  <c:v>0.18032000000000001</c:v>
                </c:pt>
                <c:pt idx="511">
                  <c:v>0.178286</c:v>
                </c:pt>
                <c:pt idx="512">
                  <c:v>0.17630999999999999</c:v>
                </c:pt>
                <c:pt idx="513">
                  <c:v>0.17430399999999999</c:v>
                </c:pt>
                <c:pt idx="514">
                  <c:v>0.172296</c:v>
                </c:pt>
                <c:pt idx="515">
                  <c:v>0.17027800000000001</c:v>
                </c:pt>
                <c:pt idx="516">
                  <c:v>0.16833000000000001</c:v>
                </c:pt>
                <c:pt idx="517">
                  <c:v>0.166295</c:v>
                </c:pt>
                <c:pt idx="518">
                  <c:v>0.16428999999999999</c:v>
                </c:pt>
                <c:pt idx="519">
                  <c:v>0.16228200000000001</c:v>
                </c:pt>
                <c:pt idx="520">
                  <c:v>0.16031100000000001</c:v>
                </c:pt>
                <c:pt idx="521">
                  <c:v>0.15829599999999999</c:v>
                </c:pt>
                <c:pt idx="522">
                  <c:v>0.15631</c:v>
                </c:pt>
                <c:pt idx="523">
                  <c:v>0.154305</c:v>
                </c:pt>
                <c:pt idx="524">
                  <c:v>0.15232000000000001</c:v>
                </c:pt>
                <c:pt idx="525">
                  <c:v>0.15033199999999999</c:v>
                </c:pt>
                <c:pt idx="526">
                  <c:v>0.14832799999999999</c:v>
                </c:pt>
                <c:pt idx="527">
                  <c:v>0.14632000000000001</c:v>
                </c:pt>
                <c:pt idx="528">
                  <c:v>0.144346</c:v>
                </c:pt>
                <c:pt idx="529">
                  <c:v>0.142316</c:v>
                </c:pt>
                <c:pt idx="530">
                  <c:v>0.140318</c:v>
                </c:pt>
                <c:pt idx="531">
                  <c:v>0.13831499999999999</c:v>
                </c:pt>
                <c:pt idx="532">
                  <c:v>0.136324</c:v>
                </c:pt>
                <c:pt idx="533">
                  <c:v>0.134324</c:v>
                </c:pt>
                <c:pt idx="534">
                  <c:v>0.132324</c:v>
                </c:pt>
                <c:pt idx="535">
                  <c:v>0.130326</c:v>
                </c:pt>
                <c:pt idx="536">
                  <c:v>0.128334</c:v>
                </c:pt>
                <c:pt idx="537">
                  <c:v>0.126336</c:v>
                </c:pt>
                <c:pt idx="538">
                  <c:v>0.124303</c:v>
                </c:pt>
                <c:pt idx="539">
                  <c:v>0.122331</c:v>
                </c:pt>
                <c:pt idx="540">
                  <c:v>0.12034300000000001</c:v>
                </c:pt>
                <c:pt idx="541">
                  <c:v>0.118309</c:v>
                </c:pt>
                <c:pt idx="542">
                  <c:v>0.116352</c:v>
                </c:pt>
                <c:pt idx="543">
                  <c:v>0.114328</c:v>
                </c:pt>
                <c:pt idx="544">
                  <c:v>0.112312</c:v>
                </c:pt>
                <c:pt idx="545">
                  <c:v>0.11032500000000001</c:v>
                </c:pt>
                <c:pt idx="546">
                  <c:v>0.108309</c:v>
                </c:pt>
                <c:pt idx="547">
                  <c:v>0.10631599999999999</c:v>
                </c:pt>
                <c:pt idx="548">
                  <c:v>0.104342</c:v>
                </c:pt>
                <c:pt idx="549">
                  <c:v>0.102338</c:v>
                </c:pt>
                <c:pt idx="550">
                  <c:v>0.100331</c:v>
                </c:pt>
                <c:pt idx="551">
                  <c:v>9.8331299999999996E-2</c:v>
                </c:pt>
                <c:pt idx="552">
                  <c:v>9.6358399999999997E-2</c:v>
                </c:pt>
                <c:pt idx="553">
                  <c:v>9.4308799999999998E-2</c:v>
                </c:pt>
                <c:pt idx="554">
                  <c:v>9.2383000000000007E-2</c:v>
                </c:pt>
                <c:pt idx="555">
                  <c:v>9.0329999999999994E-2</c:v>
                </c:pt>
                <c:pt idx="556">
                  <c:v>8.8320399999999993E-2</c:v>
                </c:pt>
                <c:pt idx="557">
                  <c:v>8.6330000000000004E-2</c:v>
                </c:pt>
                <c:pt idx="558">
                  <c:v>8.4316699999999994E-2</c:v>
                </c:pt>
                <c:pt idx="559">
                  <c:v>8.2325499999999996E-2</c:v>
                </c:pt>
                <c:pt idx="560">
                  <c:v>8.0365900000000004E-2</c:v>
                </c:pt>
                <c:pt idx="561">
                  <c:v>7.8374600000000003E-2</c:v>
                </c:pt>
                <c:pt idx="562">
                  <c:v>7.6315900000000006E-2</c:v>
                </c:pt>
                <c:pt idx="563">
                  <c:v>7.4332499999999996E-2</c:v>
                </c:pt>
                <c:pt idx="564">
                  <c:v>7.2355900000000001E-2</c:v>
                </c:pt>
                <c:pt idx="565">
                  <c:v>7.0360500000000006E-2</c:v>
                </c:pt>
                <c:pt idx="566">
                  <c:v>6.8382100000000001E-2</c:v>
                </c:pt>
                <c:pt idx="567">
                  <c:v>6.63184E-2</c:v>
                </c:pt>
                <c:pt idx="568">
                  <c:v>6.4390000000000003E-2</c:v>
                </c:pt>
                <c:pt idx="569">
                  <c:v>6.23359E-2</c:v>
                </c:pt>
                <c:pt idx="570">
                  <c:v>6.0339200000000003E-2</c:v>
                </c:pt>
                <c:pt idx="571">
                  <c:v>5.8337100000000003E-2</c:v>
                </c:pt>
                <c:pt idx="572">
                  <c:v>5.6351699999999998E-2</c:v>
                </c:pt>
                <c:pt idx="573">
                  <c:v>5.4368E-2</c:v>
                </c:pt>
                <c:pt idx="574">
                  <c:v>5.2347999999999999E-2</c:v>
                </c:pt>
                <c:pt idx="575">
                  <c:v>5.0340500000000003E-2</c:v>
                </c:pt>
                <c:pt idx="576">
                  <c:v>4.8381300000000002E-2</c:v>
                </c:pt>
                <c:pt idx="577">
                  <c:v>4.6355500000000001E-2</c:v>
                </c:pt>
                <c:pt idx="578">
                  <c:v>4.4388799999999999E-2</c:v>
                </c:pt>
                <c:pt idx="579">
                  <c:v>4.2368799999999998E-2</c:v>
                </c:pt>
                <c:pt idx="580">
                  <c:v>4.0426700000000003E-2</c:v>
                </c:pt>
                <c:pt idx="581">
                  <c:v>3.83538E-2</c:v>
                </c:pt>
                <c:pt idx="582">
                  <c:v>3.6358000000000001E-2</c:v>
                </c:pt>
                <c:pt idx="583">
                  <c:v>3.4335900000000003E-2</c:v>
                </c:pt>
                <c:pt idx="584">
                  <c:v>3.2383799999999997E-2</c:v>
                </c:pt>
                <c:pt idx="585">
                  <c:v>3.0365E-2</c:v>
                </c:pt>
                <c:pt idx="586">
                  <c:v>2.8390499999999999E-2</c:v>
                </c:pt>
                <c:pt idx="587">
                  <c:v>2.6351699999999999E-2</c:v>
                </c:pt>
                <c:pt idx="588">
                  <c:v>2.4389999999999998E-2</c:v>
                </c:pt>
                <c:pt idx="589">
                  <c:v>2.2383799999999999E-2</c:v>
                </c:pt>
                <c:pt idx="590">
                  <c:v>2.0363800000000001E-2</c:v>
                </c:pt>
                <c:pt idx="591">
                  <c:v>1.83188E-2</c:v>
                </c:pt>
                <c:pt idx="592">
                  <c:v>1.6397100000000001E-2</c:v>
                </c:pt>
                <c:pt idx="593">
                  <c:v>1.4320899999999999E-2</c:v>
                </c:pt>
                <c:pt idx="594">
                  <c:v>1.2338E-2</c:v>
                </c:pt>
                <c:pt idx="595">
                  <c:v>1.0325900000000001E-2</c:v>
                </c:pt>
                <c:pt idx="596">
                  <c:v>8.34879E-3</c:v>
                </c:pt>
                <c:pt idx="597">
                  <c:v>6.3596199999999999E-3</c:v>
                </c:pt>
                <c:pt idx="598">
                  <c:v>4.3437900000000002E-3</c:v>
                </c:pt>
                <c:pt idx="599">
                  <c:v>2.3254500000000002E-3</c:v>
                </c:pt>
                <c:pt idx="600">
                  <c:v>3.70038E-4</c:v>
                </c:pt>
              </c:numCache>
            </c:numRef>
          </c:xVal>
          <c:yVal>
            <c:numRef>
              <c:f>'[180613 CAT AA in NaOH GCE Mod NiO2 (1).xlsx]SER'!$E$2:$E$602</c:f>
              <c:numCache>
                <c:formatCode>0.00E+00</c:formatCode>
                <c:ptCount val="601"/>
                <c:pt idx="0">
                  <c:v>-2.18844E-7</c:v>
                </c:pt>
                <c:pt idx="1">
                  <c:v>-1.8099699999999999E-7</c:v>
                </c:pt>
                <c:pt idx="2">
                  <c:v>-1.53177E-7</c:v>
                </c:pt>
                <c:pt idx="3">
                  <c:v>-1.3454099999999999E-7</c:v>
                </c:pt>
                <c:pt idx="4">
                  <c:v>-1.16497E-7</c:v>
                </c:pt>
                <c:pt idx="5">
                  <c:v>-1.0257E-7</c:v>
                </c:pt>
                <c:pt idx="6">
                  <c:v>-9.1310099999999994E-8</c:v>
                </c:pt>
                <c:pt idx="7">
                  <c:v>-8.2383799999999994E-8</c:v>
                </c:pt>
                <c:pt idx="8">
                  <c:v>-7.1240700000000006E-8</c:v>
                </c:pt>
                <c:pt idx="9">
                  <c:v>-6.3756299999999995E-8</c:v>
                </c:pt>
                <c:pt idx="10">
                  <c:v>-5.0137799999999998E-8</c:v>
                </c:pt>
                <c:pt idx="11">
                  <c:v>-4.9195999999999999E-8</c:v>
                </c:pt>
                <c:pt idx="12">
                  <c:v>-3.9178000000000002E-8</c:v>
                </c:pt>
                <c:pt idx="13">
                  <c:v>-3.3985600000000002E-8</c:v>
                </c:pt>
                <c:pt idx="14">
                  <c:v>-3.00184E-8</c:v>
                </c:pt>
                <c:pt idx="15">
                  <c:v>-2.4434299999999999E-8</c:v>
                </c:pt>
                <c:pt idx="16">
                  <c:v>-1.82334E-8</c:v>
                </c:pt>
                <c:pt idx="17">
                  <c:v>-1.8866900000000001E-8</c:v>
                </c:pt>
                <c:pt idx="18">
                  <c:v>-7.3402799999999998E-9</c:v>
                </c:pt>
                <c:pt idx="19">
                  <c:v>-6.7652099999999996E-9</c:v>
                </c:pt>
                <c:pt idx="20">
                  <c:v>-4.5065599999999998E-9</c:v>
                </c:pt>
                <c:pt idx="21">
                  <c:v>5.3031099999999999E-9</c:v>
                </c:pt>
                <c:pt idx="22">
                  <c:v>7.4200599999999997E-9</c:v>
                </c:pt>
                <c:pt idx="23">
                  <c:v>1.0553800000000001E-8</c:v>
                </c:pt>
                <c:pt idx="24">
                  <c:v>1.62713E-8</c:v>
                </c:pt>
                <c:pt idx="25">
                  <c:v>1.8013200000000001E-8</c:v>
                </c:pt>
                <c:pt idx="26">
                  <c:v>2.07052E-8</c:v>
                </c:pt>
                <c:pt idx="27">
                  <c:v>2.5414199999999999E-8</c:v>
                </c:pt>
                <c:pt idx="28">
                  <c:v>3.1148299999999998E-8</c:v>
                </c:pt>
                <c:pt idx="29">
                  <c:v>2.9256399999999999E-8</c:v>
                </c:pt>
                <c:pt idx="30">
                  <c:v>3.5140500000000003E-8</c:v>
                </c:pt>
                <c:pt idx="31">
                  <c:v>3.9057700000000002E-8</c:v>
                </c:pt>
                <c:pt idx="32">
                  <c:v>3.9557799999999998E-8</c:v>
                </c:pt>
                <c:pt idx="33">
                  <c:v>4.4233399999999998E-8</c:v>
                </c:pt>
                <c:pt idx="34">
                  <c:v>4.6083700000000001E-8</c:v>
                </c:pt>
                <c:pt idx="35">
                  <c:v>4.7183800000000003E-8</c:v>
                </c:pt>
                <c:pt idx="36">
                  <c:v>5.2892899999999997E-8</c:v>
                </c:pt>
                <c:pt idx="37">
                  <c:v>5.1917799999999998E-8</c:v>
                </c:pt>
                <c:pt idx="38">
                  <c:v>5.4334799999999999E-8</c:v>
                </c:pt>
                <c:pt idx="39">
                  <c:v>5.7926900000000001E-8</c:v>
                </c:pt>
                <c:pt idx="40">
                  <c:v>6.0218899999999999E-8</c:v>
                </c:pt>
                <c:pt idx="41">
                  <c:v>6.1894100000000004E-8</c:v>
                </c:pt>
                <c:pt idx="42">
                  <c:v>6.1969200000000001E-8</c:v>
                </c:pt>
                <c:pt idx="43">
                  <c:v>6.3702699999999995E-8</c:v>
                </c:pt>
                <c:pt idx="44">
                  <c:v>6.6178100000000004E-8</c:v>
                </c:pt>
                <c:pt idx="45">
                  <c:v>6.5986400000000001E-8</c:v>
                </c:pt>
                <c:pt idx="46">
                  <c:v>7.1620500000000003E-8</c:v>
                </c:pt>
                <c:pt idx="47">
                  <c:v>7.1012100000000006E-8</c:v>
                </c:pt>
                <c:pt idx="48">
                  <c:v>7.5312599999999999E-8</c:v>
                </c:pt>
                <c:pt idx="49">
                  <c:v>7.8779799999999997E-8</c:v>
                </c:pt>
                <c:pt idx="50">
                  <c:v>7.6287800000000004E-8</c:v>
                </c:pt>
                <c:pt idx="51">
                  <c:v>7.9738200000000007E-8</c:v>
                </c:pt>
                <c:pt idx="52">
                  <c:v>8.1255100000000001E-8</c:v>
                </c:pt>
                <c:pt idx="53">
                  <c:v>8.12218E-8</c:v>
                </c:pt>
                <c:pt idx="54">
                  <c:v>8.6797499999999994E-8</c:v>
                </c:pt>
                <c:pt idx="55">
                  <c:v>8.2722000000000004E-8</c:v>
                </c:pt>
                <c:pt idx="56">
                  <c:v>9.0614700000000005E-8</c:v>
                </c:pt>
                <c:pt idx="57">
                  <c:v>8.7672700000000004E-8</c:v>
                </c:pt>
                <c:pt idx="58">
                  <c:v>8.66559E-8</c:v>
                </c:pt>
                <c:pt idx="59">
                  <c:v>9.7073899999999994E-8</c:v>
                </c:pt>
                <c:pt idx="60">
                  <c:v>9.0006299999999995E-8</c:v>
                </c:pt>
                <c:pt idx="61">
                  <c:v>9.61405E-8</c:v>
                </c:pt>
                <c:pt idx="62">
                  <c:v>9.7874099999999999E-8</c:v>
                </c:pt>
                <c:pt idx="63">
                  <c:v>9.1923200000000006E-8</c:v>
                </c:pt>
                <c:pt idx="64">
                  <c:v>1.0075799999999999E-7</c:v>
                </c:pt>
                <c:pt idx="65">
                  <c:v>9.8474100000000004E-8</c:v>
                </c:pt>
                <c:pt idx="66">
                  <c:v>9.7640700000000004E-8</c:v>
                </c:pt>
                <c:pt idx="67">
                  <c:v>1.04217E-7</c:v>
                </c:pt>
                <c:pt idx="68">
                  <c:v>1.03025E-7</c:v>
                </c:pt>
                <c:pt idx="69">
                  <c:v>1.0743399999999999E-7</c:v>
                </c:pt>
                <c:pt idx="70">
                  <c:v>1.04792E-7</c:v>
                </c:pt>
                <c:pt idx="71">
                  <c:v>1.08592E-7</c:v>
                </c:pt>
                <c:pt idx="72">
                  <c:v>1.09576E-7</c:v>
                </c:pt>
                <c:pt idx="73">
                  <c:v>1.09467E-7</c:v>
                </c:pt>
                <c:pt idx="74">
                  <c:v>1.1381E-7</c:v>
                </c:pt>
                <c:pt idx="75">
                  <c:v>1.09467E-7</c:v>
                </c:pt>
                <c:pt idx="76">
                  <c:v>1.11268E-7</c:v>
                </c:pt>
                <c:pt idx="77">
                  <c:v>1.14551E-7</c:v>
                </c:pt>
                <c:pt idx="78">
                  <c:v>1.15018E-7</c:v>
                </c:pt>
                <c:pt idx="79">
                  <c:v>1.15818E-7</c:v>
                </c:pt>
                <c:pt idx="80">
                  <c:v>1.1716799999999999E-7</c:v>
                </c:pt>
                <c:pt idx="81">
                  <c:v>1.2154399999999999E-7</c:v>
                </c:pt>
                <c:pt idx="82">
                  <c:v>1.21577E-7</c:v>
                </c:pt>
                <c:pt idx="83">
                  <c:v>1.2279400000000001E-7</c:v>
                </c:pt>
                <c:pt idx="84">
                  <c:v>1.2123599999999999E-7</c:v>
                </c:pt>
                <c:pt idx="85">
                  <c:v>1.2127700000000001E-7</c:v>
                </c:pt>
                <c:pt idx="86">
                  <c:v>1.2275200000000001E-7</c:v>
                </c:pt>
                <c:pt idx="87">
                  <c:v>1.2433600000000001E-7</c:v>
                </c:pt>
                <c:pt idx="88">
                  <c:v>1.2929499999999999E-7</c:v>
                </c:pt>
                <c:pt idx="89">
                  <c:v>1.2847000000000001E-7</c:v>
                </c:pt>
                <c:pt idx="90">
                  <c:v>1.2940300000000001E-7</c:v>
                </c:pt>
                <c:pt idx="91">
                  <c:v>1.2871199999999999E-7</c:v>
                </c:pt>
                <c:pt idx="92">
                  <c:v>1.29653E-7</c:v>
                </c:pt>
                <c:pt idx="93">
                  <c:v>1.29903E-7</c:v>
                </c:pt>
                <c:pt idx="94">
                  <c:v>1.2966200000000001E-7</c:v>
                </c:pt>
                <c:pt idx="95">
                  <c:v>1.3342099999999999E-7</c:v>
                </c:pt>
                <c:pt idx="96">
                  <c:v>1.3545399999999999E-7</c:v>
                </c:pt>
                <c:pt idx="97">
                  <c:v>1.3631300000000001E-7</c:v>
                </c:pt>
                <c:pt idx="98">
                  <c:v>1.4188E-7</c:v>
                </c:pt>
                <c:pt idx="99">
                  <c:v>1.3859600000000001E-7</c:v>
                </c:pt>
                <c:pt idx="100">
                  <c:v>1.3961299999999999E-7</c:v>
                </c:pt>
                <c:pt idx="101">
                  <c:v>1.42488E-7</c:v>
                </c:pt>
                <c:pt idx="102">
                  <c:v>1.41488E-7</c:v>
                </c:pt>
                <c:pt idx="103">
                  <c:v>1.4306399999999999E-7</c:v>
                </c:pt>
                <c:pt idx="104">
                  <c:v>1.40013E-7</c:v>
                </c:pt>
                <c:pt idx="105">
                  <c:v>1.4399699999999999E-7</c:v>
                </c:pt>
                <c:pt idx="106">
                  <c:v>1.4690600000000001E-7</c:v>
                </c:pt>
                <c:pt idx="107">
                  <c:v>1.43497E-7</c:v>
                </c:pt>
                <c:pt idx="108">
                  <c:v>1.4577199999999999E-7</c:v>
                </c:pt>
                <c:pt idx="109">
                  <c:v>1.48606E-7</c:v>
                </c:pt>
                <c:pt idx="110">
                  <c:v>1.46622E-7</c:v>
                </c:pt>
                <c:pt idx="111">
                  <c:v>1.4984800000000001E-7</c:v>
                </c:pt>
                <c:pt idx="112">
                  <c:v>1.4845599999999999E-7</c:v>
                </c:pt>
                <c:pt idx="113">
                  <c:v>1.5020599999999999E-7</c:v>
                </c:pt>
                <c:pt idx="114">
                  <c:v>1.5435700000000001E-7</c:v>
                </c:pt>
                <c:pt idx="115">
                  <c:v>1.5468200000000001E-7</c:v>
                </c:pt>
                <c:pt idx="116">
                  <c:v>1.5389000000000001E-7</c:v>
                </c:pt>
                <c:pt idx="117">
                  <c:v>1.56449E-7</c:v>
                </c:pt>
                <c:pt idx="118">
                  <c:v>1.5513199999999999E-7</c:v>
                </c:pt>
                <c:pt idx="119">
                  <c:v>1.5974900000000001E-7</c:v>
                </c:pt>
                <c:pt idx="120">
                  <c:v>1.5814100000000001E-7</c:v>
                </c:pt>
                <c:pt idx="121">
                  <c:v>1.6079900000000001E-7</c:v>
                </c:pt>
                <c:pt idx="122">
                  <c:v>1.6287500000000001E-7</c:v>
                </c:pt>
                <c:pt idx="123">
                  <c:v>1.6350800000000001E-7</c:v>
                </c:pt>
                <c:pt idx="124">
                  <c:v>1.6533299999999999E-7</c:v>
                </c:pt>
                <c:pt idx="125">
                  <c:v>1.6153299999999999E-7</c:v>
                </c:pt>
                <c:pt idx="126">
                  <c:v>1.6640000000000001E-7</c:v>
                </c:pt>
                <c:pt idx="127">
                  <c:v>1.6584999999999999E-7</c:v>
                </c:pt>
                <c:pt idx="128">
                  <c:v>1.6446600000000001E-7</c:v>
                </c:pt>
                <c:pt idx="129">
                  <c:v>1.69801E-7</c:v>
                </c:pt>
                <c:pt idx="130">
                  <c:v>1.6703300000000001E-7</c:v>
                </c:pt>
                <c:pt idx="131">
                  <c:v>1.69267E-7</c:v>
                </c:pt>
                <c:pt idx="132">
                  <c:v>1.7126699999999999E-7</c:v>
                </c:pt>
                <c:pt idx="133">
                  <c:v>1.7205100000000001E-7</c:v>
                </c:pt>
                <c:pt idx="134">
                  <c:v>1.7383399999999999E-7</c:v>
                </c:pt>
                <c:pt idx="135">
                  <c:v>1.70592E-7</c:v>
                </c:pt>
                <c:pt idx="136">
                  <c:v>1.73351E-7</c:v>
                </c:pt>
                <c:pt idx="137">
                  <c:v>1.7751799999999999E-7</c:v>
                </c:pt>
                <c:pt idx="138">
                  <c:v>1.7571800000000001E-7</c:v>
                </c:pt>
                <c:pt idx="139">
                  <c:v>1.8003500000000001E-7</c:v>
                </c:pt>
                <c:pt idx="140">
                  <c:v>1.7634300000000001E-7</c:v>
                </c:pt>
                <c:pt idx="141">
                  <c:v>1.7893500000000001E-7</c:v>
                </c:pt>
                <c:pt idx="142">
                  <c:v>1.81402E-7</c:v>
                </c:pt>
                <c:pt idx="143">
                  <c:v>1.7934299999999999E-7</c:v>
                </c:pt>
                <c:pt idx="144">
                  <c:v>1.80285E-7</c:v>
                </c:pt>
                <c:pt idx="145">
                  <c:v>1.83344E-7</c:v>
                </c:pt>
                <c:pt idx="146">
                  <c:v>1.8475299999999999E-7</c:v>
                </c:pt>
                <c:pt idx="147">
                  <c:v>1.83944E-7</c:v>
                </c:pt>
                <c:pt idx="148">
                  <c:v>1.8697000000000001E-7</c:v>
                </c:pt>
                <c:pt idx="149">
                  <c:v>1.8727799999999999E-7</c:v>
                </c:pt>
                <c:pt idx="150">
                  <c:v>1.90203E-7</c:v>
                </c:pt>
                <c:pt idx="151">
                  <c:v>1.8946999999999999E-7</c:v>
                </c:pt>
                <c:pt idx="152">
                  <c:v>1.90412E-7</c:v>
                </c:pt>
                <c:pt idx="153">
                  <c:v>1.9072E-7</c:v>
                </c:pt>
                <c:pt idx="154">
                  <c:v>1.9159499999999999E-7</c:v>
                </c:pt>
                <c:pt idx="155">
                  <c:v>1.9164499999999999E-7</c:v>
                </c:pt>
                <c:pt idx="156">
                  <c:v>1.9579599999999999E-7</c:v>
                </c:pt>
                <c:pt idx="157">
                  <c:v>1.9518700000000001E-7</c:v>
                </c:pt>
                <c:pt idx="158">
                  <c:v>1.94896E-7</c:v>
                </c:pt>
                <c:pt idx="159">
                  <c:v>1.9572100000000001E-7</c:v>
                </c:pt>
                <c:pt idx="160">
                  <c:v>2.0069600000000001E-7</c:v>
                </c:pt>
                <c:pt idx="161">
                  <c:v>1.9667900000000001E-7</c:v>
                </c:pt>
                <c:pt idx="162">
                  <c:v>1.9828800000000001E-7</c:v>
                </c:pt>
                <c:pt idx="163">
                  <c:v>2.0108800000000001E-7</c:v>
                </c:pt>
                <c:pt idx="164">
                  <c:v>2.0457199999999999E-7</c:v>
                </c:pt>
                <c:pt idx="165">
                  <c:v>2.0268000000000001E-7</c:v>
                </c:pt>
                <c:pt idx="166">
                  <c:v>2.0393E-7</c:v>
                </c:pt>
                <c:pt idx="167">
                  <c:v>2.05005E-7</c:v>
                </c:pt>
                <c:pt idx="168">
                  <c:v>2.0856399999999999E-7</c:v>
                </c:pt>
                <c:pt idx="169">
                  <c:v>2.04255E-7</c:v>
                </c:pt>
                <c:pt idx="170">
                  <c:v>2.07222E-7</c:v>
                </c:pt>
                <c:pt idx="171">
                  <c:v>2.0694700000000001E-7</c:v>
                </c:pt>
                <c:pt idx="172">
                  <c:v>2.1193099999999999E-7</c:v>
                </c:pt>
                <c:pt idx="173">
                  <c:v>2.1272299999999999E-7</c:v>
                </c:pt>
                <c:pt idx="174">
                  <c:v>2.06939E-7</c:v>
                </c:pt>
                <c:pt idx="175">
                  <c:v>2.1350600000000001E-7</c:v>
                </c:pt>
                <c:pt idx="176">
                  <c:v>2.17165E-7</c:v>
                </c:pt>
                <c:pt idx="177">
                  <c:v>2.12081E-7</c:v>
                </c:pt>
                <c:pt idx="178">
                  <c:v>2.1605699999999999E-7</c:v>
                </c:pt>
                <c:pt idx="179">
                  <c:v>2.18916E-7</c:v>
                </c:pt>
                <c:pt idx="180">
                  <c:v>2.1662399999999999E-7</c:v>
                </c:pt>
                <c:pt idx="181">
                  <c:v>2.1889900000000001E-7</c:v>
                </c:pt>
                <c:pt idx="182">
                  <c:v>2.18916E-7</c:v>
                </c:pt>
                <c:pt idx="183">
                  <c:v>2.2193300000000001E-7</c:v>
                </c:pt>
                <c:pt idx="184">
                  <c:v>2.19524E-7</c:v>
                </c:pt>
                <c:pt idx="185">
                  <c:v>2.2025700000000001E-7</c:v>
                </c:pt>
                <c:pt idx="186">
                  <c:v>2.2565799999999999E-7</c:v>
                </c:pt>
                <c:pt idx="187">
                  <c:v>2.2160800000000001E-7</c:v>
                </c:pt>
                <c:pt idx="188">
                  <c:v>2.21924E-7</c:v>
                </c:pt>
                <c:pt idx="189">
                  <c:v>2.2621699999999999E-7</c:v>
                </c:pt>
                <c:pt idx="190">
                  <c:v>2.2427499999999999E-7</c:v>
                </c:pt>
                <c:pt idx="191">
                  <c:v>2.27858E-7</c:v>
                </c:pt>
                <c:pt idx="192">
                  <c:v>2.25825E-7</c:v>
                </c:pt>
                <c:pt idx="193">
                  <c:v>2.2471600000000001E-7</c:v>
                </c:pt>
                <c:pt idx="194">
                  <c:v>2.27692E-7</c:v>
                </c:pt>
                <c:pt idx="195">
                  <c:v>2.28717E-7</c:v>
                </c:pt>
                <c:pt idx="196">
                  <c:v>2.2985000000000001E-7</c:v>
                </c:pt>
                <c:pt idx="197">
                  <c:v>2.3044199999999999E-7</c:v>
                </c:pt>
                <c:pt idx="198">
                  <c:v>2.3050000000000001E-7</c:v>
                </c:pt>
                <c:pt idx="199">
                  <c:v>2.3307599999999999E-7</c:v>
                </c:pt>
                <c:pt idx="200">
                  <c:v>2.31267E-7</c:v>
                </c:pt>
                <c:pt idx="201">
                  <c:v>2.3402600000000001E-7</c:v>
                </c:pt>
                <c:pt idx="202">
                  <c:v>2.3582600000000001E-7</c:v>
                </c:pt>
                <c:pt idx="203">
                  <c:v>2.33743E-7</c:v>
                </c:pt>
                <c:pt idx="204">
                  <c:v>2.3743500000000001E-7</c:v>
                </c:pt>
                <c:pt idx="205">
                  <c:v>2.3676000000000001E-7</c:v>
                </c:pt>
                <c:pt idx="206">
                  <c:v>2.3766800000000001E-7</c:v>
                </c:pt>
                <c:pt idx="207">
                  <c:v>2.4178500000000002E-7</c:v>
                </c:pt>
                <c:pt idx="208">
                  <c:v>2.38568E-7</c:v>
                </c:pt>
                <c:pt idx="209">
                  <c:v>2.4214399999999997E-7</c:v>
                </c:pt>
                <c:pt idx="210">
                  <c:v>2.4209400000000002E-7</c:v>
                </c:pt>
                <c:pt idx="211">
                  <c:v>2.4461099999999999E-7</c:v>
                </c:pt>
                <c:pt idx="212">
                  <c:v>2.44686E-7</c:v>
                </c:pt>
                <c:pt idx="213">
                  <c:v>2.4395200000000001E-7</c:v>
                </c:pt>
                <c:pt idx="214">
                  <c:v>2.4665299999999998E-7</c:v>
                </c:pt>
                <c:pt idx="215">
                  <c:v>2.4645300000000002E-7</c:v>
                </c:pt>
                <c:pt idx="216">
                  <c:v>2.47703E-7</c:v>
                </c:pt>
                <c:pt idx="217">
                  <c:v>2.4894499999999998E-7</c:v>
                </c:pt>
                <c:pt idx="218">
                  <c:v>2.4750299999999999E-7</c:v>
                </c:pt>
                <c:pt idx="219">
                  <c:v>2.4779399999999998E-7</c:v>
                </c:pt>
                <c:pt idx="220">
                  <c:v>2.5176199999999997E-7</c:v>
                </c:pt>
                <c:pt idx="221">
                  <c:v>2.5156200000000001E-7</c:v>
                </c:pt>
                <c:pt idx="222">
                  <c:v>2.5011099999999998E-7</c:v>
                </c:pt>
                <c:pt idx="223">
                  <c:v>2.5376999999999998E-7</c:v>
                </c:pt>
                <c:pt idx="224">
                  <c:v>2.56287E-7</c:v>
                </c:pt>
                <c:pt idx="225">
                  <c:v>2.5737100000000001E-7</c:v>
                </c:pt>
                <c:pt idx="226">
                  <c:v>2.57179E-7</c:v>
                </c:pt>
                <c:pt idx="227">
                  <c:v>2.56546E-7</c:v>
                </c:pt>
                <c:pt idx="228">
                  <c:v>2.6036300000000001E-7</c:v>
                </c:pt>
                <c:pt idx="229">
                  <c:v>2.5798799999999999E-7</c:v>
                </c:pt>
                <c:pt idx="230">
                  <c:v>2.6314699999999999E-7</c:v>
                </c:pt>
                <c:pt idx="231">
                  <c:v>2.6415500000000003E-7</c:v>
                </c:pt>
                <c:pt idx="232">
                  <c:v>2.6553000000000002E-7</c:v>
                </c:pt>
                <c:pt idx="233">
                  <c:v>2.6649699999999998E-7</c:v>
                </c:pt>
                <c:pt idx="234">
                  <c:v>2.6746399999999999E-7</c:v>
                </c:pt>
                <c:pt idx="235">
                  <c:v>2.6960599999999999E-7</c:v>
                </c:pt>
                <c:pt idx="236">
                  <c:v>2.7499E-7</c:v>
                </c:pt>
                <c:pt idx="237">
                  <c:v>2.72023E-7</c:v>
                </c:pt>
                <c:pt idx="238">
                  <c:v>2.7461499999999997E-7</c:v>
                </c:pt>
                <c:pt idx="239">
                  <c:v>2.76298E-7</c:v>
                </c:pt>
                <c:pt idx="240">
                  <c:v>2.7778199999999999E-7</c:v>
                </c:pt>
                <c:pt idx="241">
                  <c:v>2.7845699999999999E-7</c:v>
                </c:pt>
                <c:pt idx="242">
                  <c:v>2.7873200000000001E-7</c:v>
                </c:pt>
                <c:pt idx="243">
                  <c:v>2.8042400000000002E-7</c:v>
                </c:pt>
                <c:pt idx="244">
                  <c:v>2.8402399999999998E-7</c:v>
                </c:pt>
                <c:pt idx="245">
                  <c:v>2.8559099999999998E-7</c:v>
                </c:pt>
                <c:pt idx="246">
                  <c:v>2.86566E-7</c:v>
                </c:pt>
                <c:pt idx="247">
                  <c:v>2.8923299999999998E-7</c:v>
                </c:pt>
                <c:pt idx="248">
                  <c:v>2.9085900000000002E-7</c:v>
                </c:pt>
                <c:pt idx="249">
                  <c:v>2.9567600000000001E-7</c:v>
                </c:pt>
                <c:pt idx="250">
                  <c:v>2.9173399999999998E-7</c:v>
                </c:pt>
                <c:pt idx="251">
                  <c:v>3.0072699999999999E-7</c:v>
                </c:pt>
                <c:pt idx="252">
                  <c:v>2.99335E-7</c:v>
                </c:pt>
                <c:pt idx="253">
                  <c:v>3.0296899999999999E-7</c:v>
                </c:pt>
                <c:pt idx="254">
                  <c:v>3.0616100000000001E-7</c:v>
                </c:pt>
                <c:pt idx="255">
                  <c:v>3.0613600000000001E-7</c:v>
                </c:pt>
                <c:pt idx="256">
                  <c:v>3.1006099999999999E-7</c:v>
                </c:pt>
                <c:pt idx="257">
                  <c:v>3.1547899999999999E-7</c:v>
                </c:pt>
                <c:pt idx="258">
                  <c:v>3.1988799999999999E-7</c:v>
                </c:pt>
                <c:pt idx="259">
                  <c:v>3.20838E-7</c:v>
                </c:pt>
                <c:pt idx="260">
                  <c:v>3.2654699999999999E-7</c:v>
                </c:pt>
                <c:pt idx="261">
                  <c:v>3.2776400000000002E-7</c:v>
                </c:pt>
                <c:pt idx="262">
                  <c:v>3.3162299999999998E-7</c:v>
                </c:pt>
                <c:pt idx="263">
                  <c:v>3.3727299999999998E-7</c:v>
                </c:pt>
                <c:pt idx="264">
                  <c:v>3.4319899999999998E-7</c:v>
                </c:pt>
                <c:pt idx="265">
                  <c:v>3.4418299999999998E-7</c:v>
                </c:pt>
                <c:pt idx="266">
                  <c:v>3.47333E-7</c:v>
                </c:pt>
                <c:pt idx="267">
                  <c:v>3.5636800000000001E-7</c:v>
                </c:pt>
                <c:pt idx="268">
                  <c:v>3.58276E-7</c:v>
                </c:pt>
                <c:pt idx="269">
                  <c:v>3.6437700000000001E-7</c:v>
                </c:pt>
                <c:pt idx="270">
                  <c:v>3.7157799999999999E-7</c:v>
                </c:pt>
                <c:pt idx="271">
                  <c:v>3.7711200000000002E-7</c:v>
                </c:pt>
                <c:pt idx="272">
                  <c:v>3.7923700000000002E-7</c:v>
                </c:pt>
                <c:pt idx="273">
                  <c:v>3.8750499999999997E-7</c:v>
                </c:pt>
                <c:pt idx="274">
                  <c:v>3.92406E-7</c:v>
                </c:pt>
                <c:pt idx="275">
                  <c:v>4.0611599999999998E-7</c:v>
                </c:pt>
                <c:pt idx="276">
                  <c:v>4.0734100000000002E-7</c:v>
                </c:pt>
                <c:pt idx="277">
                  <c:v>4.1314200000000001E-7</c:v>
                </c:pt>
                <c:pt idx="278">
                  <c:v>4.2447700000000002E-7</c:v>
                </c:pt>
                <c:pt idx="279">
                  <c:v>4.2993599999999999E-7</c:v>
                </c:pt>
                <c:pt idx="280">
                  <c:v>4.4130400000000002E-7</c:v>
                </c:pt>
                <c:pt idx="281">
                  <c:v>4.4737200000000002E-7</c:v>
                </c:pt>
                <c:pt idx="282">
                  <c:v>4.5170600000000001E-7</c:v>
                </c:pt>
                <c:pt idx="283">
                  <c:v>4.64141E-7</c:v>
                </c:pt>
                <c:pt idx="284">
                  <c:v>4.6964999999999997E-7</c:v>
                </c:pt>
                <c:pt idx="285">
                  <c:v>4.84002E-7</c:v>
                </c:pt>
                <c:pt idx="286">
                  <c:v>4.8783599999999995E-7</c:v>
                </c:pt>
                <c:pt idx="287">
                  <c:v>4.9709500000000004E-7</c:v>
                </c:pt>
                <c:pt idx="288">
                  <c:v>5.0534599999999995E-7</c:v>
                </c:pt>
                <c:pt idx="289">
                  <c:v>5.1508099999999995E-7</c:v>
                </c:pt>
                <c:pt idx="290">
                  <c:v>5.2229900000000004E-7</c:v>
                </c:pt>
                <c:pt idx="291">
                  <c:v>5.3504999999999996E-7</c:v>
                </c:pt>
                <c:pt idx="292">
                  <c:v>5.4127599999999998E-7</c:v>
                </c:pt>
                <c:pt idx="293">
                  <c:v>5.5281100000000001E-7</c:v>
                </c:pt>
                <c:pt idx="294">
                  <c:v>5.6497100000000004E-7</c:v>
                </c:pt>
                <c:pt idx="295">
                  <c:v>5.7803100000000002E-7</c:v>
                </c:pt>
                <c:pt idx="296">
                  <c:v>5.8768200000000003E-7</c:v>
                </c:pt>
                <c:pt idx="297">
                  <c:v>6.0168399999999998E-7</c:v>
                </c:pt>
                <c:pt idx="298">
                  <c:v>6.1938700000000001E-7</c:v>
                </c:pt>
                <c:pt idx="299">
                  <c:v>6.3242200000000005E-7</c:v>
                </c:pt>
                <c:pt idx="300">
                  <c:v>5.2418200000000003E-7</c:v>
                </c:pt>
                <c:pt idx="301">
                  <c:v>4.6459099999999998E-7</c:v>
                </c:pt>
                <c:pt idx="302">
                  <c:v>4.1739299999999998E-7</c:v>
                </c:pt>
                <c:pt idx="303">
                  <c:v>3.8027099999999998E-7</c:v>
                </c:pt>
                <c:pt idx="304">
                  <c:v>3.4864999999999999E-7</c:v>
                </c:pt>
                <c:pt idx="305">
                  <c:v>3.2438E-7</c:v>
                </c:pt>
                <c:pt idx="306">
                  <c:v>3.0118499999999998E-7</c:v>
                </c:pt>
                <c:pt idx="307">
                  <c:v>2.8085700000000001E-7</c:v>
                </c:pt>
                <c:pt idx="308">
                  <c:v>2.5999599999999999E-7</c:v>
                </c:pt>
                <c:pt idx="309">
                  <c:v>2.3921799999999999E-7</c:v>
                </c:pt>
                <c:pt idx="310">
                  <c:v>2.27317E-7</c:v>
                </c:pt>
                <c:pt idx="311">
                  <c:v>2.1439E-7</c:v>
                </c:pt>
                <c:pt idx="312">
                  <c:v>1.9915500000000001E-7</c:v>
                </c:pt>
                <c:pt idx="313">
                  <c:v>1.88286E-7</c:v>
                </c:pt>
                <c:pt idx="314">
                  <c:v>1.7882699999999999E-7</c:v>
                </c:pt>
                <c:pt idx="315">
                  <c:v>1.63291E-7</c:v>
                </c:pt>
                <c:pt idx="316">
                  <c:v>1.56007E-7</c:v>
                </c:pt>
                <c:pt idx="317">
                  <c:v>1.45222E-7</c:v>
                </c:pt>
                <c:pt idx="318">
                  <c:v>1.33712E-7</c:v>
                </c:pt>
                <c:pt idx="319">
                  <c:v>1.2681999999999999E-7</c:v>
                </c:pt>
                <c:pt idx="320">
                  <c:v>1.1911E-7</c:v>
                </c:pt>
                <c:pt idx="321">
                  <c:v>1.073E-7</c:v>
                </c:pt>
                <c:pt idx="322">
                  <c:v>1.01425E-7</c:v>
                </c:pt>
                <c:pt idx="323">
                  <c:v>9.3515100000000006E-8</c:v>
                </c:pt>
                <c:pt idx="324">
                  <c:v>8.7672700000000004E-8</c:v>
                </c:pt>
                <c:pt idx="325">
                  <c:v>7.9338200000000003E-8</c:v>
                </c:pt>
                <c:pt idx="326">
                  <c:v>7.4354200000000003E-8</c:v>
                </c:pt>
                <c:pt idx="327">
                  <c:v>6.6986500000000002E-8</c:v>
                </c:pt>
                <c:pt idx="328">
                  <c:v>6.1885800000000005E-8</c:v>
                </c:pt>
                <c:pt idx="329">
                  <c:v>5.2217800000000001E-8</c:v>
                </c:pt>
                <c:pt idx="330">
                  <c:v>5.0901E-8</c:v>
                </c:pt>
                <c:pt idx="331">
                  <c:v>4.2716499999999997E-8</c:v>
                </c:pt>
                <c:pt idx="332">
                  <c:v>4.0933E-8</c:v>
                </c:pt>
                <c:pt idx="333">
                  <c:v>3.4615399999999998E-8</c:v>
                </c:pt>
                <c:pt idx="334">
                  <c:v>2.6239300000000001E-8</c:v>
                </c:pt>
                <c:pt idx="335">
                  <c:v>2.3380600000000001E-8</c:v>
                </c:pt>
                <c:pt idx="336">
                  <c:v>1.6104599999999999E-8</c:v>
                </c:pt>
                <c:pt idx="337">
                  <c:v>1.06538E-8</c:v>
                </c:pt>
                <c:pt idx="338">
                  <c:v>8.1534899999999993E-9</c:v>
                </c:pt>
                <c:pt idx="339">
                  <c:v>-1.4644800000000001E-9</c:v>
                </c:pt>
                <c:pt idx="340">
                  <c:v>-7.2652700000000001E-9</c:v>
                </c:pt>
                <c:pt idx="341">
                  <c:v>-9.3822299999999998E-9</c:v>
                </c:pt>
                <c:pt idx="342">
                  <c:v>-1.8900200000000001E-8</c:v>
                </c:pt>
                <c:pt idx="343">
                  <c:v>-2.4992700000000001E-8</c:v>
                </c:pt>
                <c:pt idx="344">
                  <c:v>-2.95016E-8</c:v>
                </c:pt>
                <c:pt idx="345">
                  <c:v>-3.9994699999999999E-8</c:v>
                </c:pt>
                <c:pt idx="346">
                  <c:v>-4.4270300000000002E-8</c:v>
                </c:pt>
                <c:pt idx="347">
                  <c:v>-4.9629400000000002E-8</c:v>
                </c:pt>
                <c:pt idx="348">
                  <c:v>-5.3821600000000002E-8</c:v>
                </c:pt>
                <c:pt idx="349">
                  <c:v>-5.8630600000000002E-8</c:v>
                </c:pt>
                <c:pt idx="350">
                  <c:v>-6.4297999999999998E-8</c:v>
                </c:pt>
                <c:pt idx="351">
                  <c:v>-6.6756700000000004E-8</c:v>
                </c:pt>
                <c:pt idx="352">
                  <c:v>-7.3090899999999997E-8</c:v>
                </c:pt>
                <c:pt idx="353">
                  <c:v>-7.6049700000000006E-8</c:v>
                </c:pt>
                <c:pt idx="354">
                  <c:v>-7.4732800000000001E-8</c:v>
                </c:pt>
                <c:pt idx="355">
                  <c:v>-8.2992299999999996E-8</c:v>
                </c:pt>
                <c:pt idx="356">
                  <c:v>-7.8191599999999995E-8</c:v>
                </c:pt>
                <c:pt idx="357">
                  <c:v>-7.9408400000000001E-8</c:v>
                </c:pt>
                <c:pt idx="358">
                  <c:v>-8.3742400000000005E-8</c:v>
                </c:pt>
                <c:pt idx="359">
                  <c:v>-8.0383600000000005E-8</c:v>
                </c:pt>
                <c:pt idx="360">
                  <c:v>-7.8008200000000004E-8</c:v>
                </c:pt>
                <c:pt idx="361">
                  <c:v>-7.6908099999999995E-8</c:v>
                </c:pt>
                <c:pt idx="362">
                  <c:v>-7.9358399999999997E-8</c:v>
                </c:pt>
                <c:pt idx="363">
                  <c:v>-7.8374999999999999E-8</c:v>
                </c:pt>
                <c:pt idx="364">
                  <c:v>-7.3807700000000005E-8</c:v>
                </c:pt>
                <c:pt idx="365">
                  <c:v>-7.7758199999999998E-8</c:v>
                </c:pt>
                <c:pt idx="366">
                  <c:v>-7.5232900000000004E-8</c:v>
                </c:pt>
                <c:pt idx="367">
                  <c:v>-7.6282999999999996E-8</c:v>
                </c:pt>
                <c:pt idx="368">
                  <c:v>-7.8358299999999996E-8</c:v>
                </c:pt>
                <c:pt idx="369">
                  <c:v>-7.5741300000000006E-8</c:v>
                </c:pt>
                <c:pt idx="370">
                  <c:v>-7.7316500000000003E-8</c:v>
                </c:pt>
                <c:pt idx="371">
                  <c:v>-7.4532799999999999E-8</c:v>
                </c:pt>
                <c:pt idx="372">
                  <c:v>-7.6558000000000003E-8</c:v>
                </c:pt>
                <c:pt idx="373">
                  <c:v>-8.0025200000000001E-8</c:v>
                </c:pt>
                <c:pt idx="374">
                  <c:v>-7.9383399999999999E-8</c:v>
                </c:pt>
                <c:pt idx="375">
                  <c:v>-8.1650400000000002E-8</c:v>
                </c:pt>
                <c:pt idx="376">
                  <c:v>-8.1333700000000003E-8</c:v>
                </c:pt>
                <c:pt idx="377">
                  <c:v>-8.6492700000000003E-8</c:v>
                </c:pt>
                <c:pt idx="378">
                  <c:v>-8.4234100000000004E-8</c:v>
                </c:pt>
                <c:pt idx="379">
                  <c:v>-8.3100600000000002E-8</c:v>
                </c:pt>
                <c:pt idx="380">
                  <c:v>-8.4467499999999998E-8</c:v>
                </c:pt>
                <c:pt idx="381">
                  <c:v>-8.46342E-8</c:v>
                </c:pt>
                <c:pt idx="382">
                  <c:v>-8.4984199999999999E-8</c:v>
                </c:pt>
                <c:pt idx="383">
                  <c:v>-8.8667999999999997E-8</c:v>
                </c:pt>
                <c:pt idx="384">
                  <c:v>-8.6684400000000006E-8</c:v>
                </c:pt>
                <c:pt idx="385">
                  <c:v>-8.8109600000000004E-8</c:v>
                </c:pt>
                <c:pt idx="386">
                  <c:v>-9.1476700000000003E-8</c:v>
                </c:pt>
                <c:pt idx="387">
                  <c:v>-8.8826399999999999E-8</c:v>
                </c:pt>
                <c:pt idx="388">
                  <c:v>-9.28353E-8</c:v>
                </c:pt>
                <c:pt idx="389">
                  <c:v>-9.2476899999999996E-8</c:v>
                </c:pt>
                <c:pt idx="390">
                  <c:v>-9.3352000000000001E-8</c:v>
                </c:pt>
                <c:pt idx="391">
                  <c:v>-9.4460500000000001E-8</c:v>
                </c:pt>
                <c:pt idx="392">
                  <c:v>-9.20435E-8</c:v>
                </c:pt>
                <c:pt idx="393">
                  <c:v>-9.8711099999999995E-8</c:v>
                </c:pt>
                <c:pt idx="394">
                  <c:v>-9.7935999999999998E-8</c:v>
                </c:pt>
                <c:pt idx="395">
                  <c:v>-1.0002E-7</c:v>
                </c:pt>
                <c:pt idx="396">
                  <c:v>-1.0062E-7</c:v>
                </c:pt>
                <c:pt idx="397">
                  <c:v>-1.0220300000000001E-7</c:v>
                </c:pt>
                <c:pt idx="398">
                  <c:v>-1.00245E-7</c:v>
                </c:pt>
                <c:pt idx="399">
                  <c:v>-1.0092000000000001E-7</c:v>
                </c:pt>
                <c:pt idx="400">
                  <c:v>-1.0422E-7</c:v>
                </c:pt>
                <c:pt idx="401">
                  <c:v>-1.07029E-7</c:v>
                </c:pt>
                <c:pt idx="402">
                  <c:v>-1.0331200000000001E-7</c:v>
                </c:pt>
                <c:pt idx="403">
                  <c:v>-1.09654E-7</c:v>
                </c:pt>
                <c:pt idx="404">
                  <c:v>-1.08862E-7</c:v>
                </c:pt>
                <c:pt idx="405">
                  <c:v>-1.09863E-7</c:v>
                </c:pt>
                <c:pt idx="406">
                  <c:v>-1.08304E-7</c:v>
                </c:pt>
                <c:pt idx="407">
                  <c:v>-1.12921E-7</c:v>
                </c:pt>
                <c:pt idx="408">
                  <c:v>-1.1283E-7</c:v>
                </c:pt>
                <c:pt idx="409">
                  <c:v>-1.15088E-7</c:v>
                </c:pt>
                <c:pt idx="410">
                  <c:v>-1.16138E-7</c:v>
                </c:pt>
                <c:pt idx="411">
                  <c:v>-1.1581300000000001E-7</c:v>
                </c:pt>
                <c:pt idx="412">
                  <c:v>-1.1388799999999999E-7</c:v>
                </c:pt>
                <c:pt idx="413">
                  <c:v>-1.19097E-7</c:v>
                </c:pt>
                <c:pt idx="414">
                  <c:v>-1.1793899999999999E-7</c:v>
                </c:pt>
                <c:pt idx="415">
                  <c:v>-1.1934699999999999E-7</c:v>
                </c:pt>
                <c:pt idx="416">
                  <c:v>-1.2198100000000001E-7</c:v>
                </c:pt>
                <c:pt idx="417">
                  <c:v>-1.1983100000000001E-7</c:v>
                </c:pt>
                <c:pt idx="418">
                  <c:v>-1.24231E-7</c:v>
                </c:pt>
                <c:pt idx="419">
                  <c:v>-1.2468999999999999E-7</c:v>
                </c:pt>
                <c:pt idx="420">
                  <c:v>-1.2569000000000001E-7</c:v>
                </c:pt>
                <c:pt idx="421">
                  <c:v>-1.2569799999999999E-7</c:v>
                </c:pt>
                <c:pt idx="422">
                  <c:v>-1.2389000000000001E-7</c:v>
                </c:pt>
                <c:pt idx="423">
                  <c:v>-1.2795700000000001E-7</c:v>
                </c:pt>
                <c:pt idx="424">
                  <c:v>-1.2718200000000001E-7</c:v>
                </c:pt>
                <c:pt idx="425">
                  <c:v>-1.2963999999999999E-7</c:v>
                </c:pt>
                <c:pt idx="426">
                  <c:v>-1.2954899999999999E-7</c:v>
                </c:pt>
                <c:pt idx="427">
                  <c:v>-1.3040700000000001E-7</c:v>
                </c:pt>
                <c:pt idx="428">
                  <c:v>-1.32474E-7</c:v>
                </c:pt>
                <c:pt idx="429">
                  <c:v>-1.3224900000000001E-7</c:v>
                </c:pt>
                <c:pt idx="430">
                  <c:v>-1.34924E-7</c:v>
                </c:pt>
                <c:pt idx="431">
                  <c:v>-1.3549100000000001E-7</c:v>
                </c:pt>
                <c:pt idx="432">
                  <c:v>-1.3461599999999999E-7</c:v>
                </c:pt>
                <c:pt idx="433">
                  <c:v>-1.3717500000000001E-7</c:v>
                </c:pt>
                <c:pt idx="434">
                  <c:v>-1.3519100000000001E-7</c:v>
                </c:pt>
                <c:pt idx="435">
                  <c:v>-1.36558E-7</c:v>
                </c:pt>
                <c:pt idx="436">
                  <c:v>-1.39808E-7</c:v>
                </c:pt>
                <c:pt idx="437">
                  <c:v>-1.40392E-7</c:v>
                </c:pt>
                <c:pt idx="438">
                  <c:v>-1.3955E-7</c:v>
                </c:pt>
                <c:pt idx="439">
                  <c:v>-1.42E-7</c:v>
                </c:pt>
                <c:pt idx="440">
                  <c:v>-1.44634E-7</c:v>
                </c:pt>
                <c:pt idx="441">
                  <c:v>-1.4452600000000001E-7</c:v>
                </c:pt>
                <c:pt idx="442">
                  <c:v>-1.4635899999999999E-7</c:v>
                </c:pt>
                <c:pt idx="443">
                  <c:v>-1.4570099999999999E-7</c:v>
                </c:pt>
                <c:pt idx="444">
                  <c:v>-1.4784300000000001E-7</c:v>
                </c:pt>
                <c:pt idx="445">
                  <c:v>-1.4553400000000001E-7</c:v>
                </c:pt>
                <c:pt idx="446">
                  <c:v>-1.4936000000000001E-7</c:v>
                </c:pt>
                <c:pt idx="447">
                  <c:v>-1.50568E-7</c:v>
                </c:pt>
                <c:pt idx="448">
                  <c:v>-1.49426E-7</c:v>
                </c:pt>
                <c:pt idx="449">
                  <c:v>-1.5181799999999999E-7</c:v>
                </c:pt>
                <c:pt idx="450">
                  <c:v>-1.5566899999999999E-7</c:v>
                </c:pt>
                <c:pt idx="451">
                  <c:v>-1.5097699999999999E-7</c:v>
                </c:pt>
                <c:pt idx="452">
                  <c:v>-1.55819E-7</c:v>
                </c:pt>
                <c:pt idx="453">
                  <c:v>-1.56119E-7</c:v>
                </c:pt>
                <c:pt idx="454">
                  <c:v>-1.5550999999999999E-7</c:v>
                </c:pt>
                <c:pt idx="455">
                  <c:v>-1.5556E-7</c:v>
                </c:pt>
                <c:pt idx="456">
                  <c:v>-1.53694E-7</c:v>
                </c:pt>
                <c:pt idx="457">
                  <c:v>-1.5791099999999999E-7</c:v>
                </c:pt>
                <c:pt idx="458">
                  <c:v>-1.60561E-7</c:v>
                </c:pt>
                <c:pt idx="459">
                  <c:v>-1.5966099999999999E-7</c:v>
                </c:pt>
                <c:pt idx="460">
                  <c:v>-1.6245300000000001E-7</c:v>
                </c:pt>
                <c:pt idx="461">
                  <c:v>-1.6066100000000001E-7</c:v>
                </c:pt>
                <c:pt idx="462">
                  <c:v>-1.6379499999999999E-7</c:v>
                </c:pt>
                <c:pt idx="463">
                  <c:v>-1.67187E-7</c:v>
                </c:pt>
                <c:pt idx="464">
                  <c:v>-1.61611E-7</c:v>
                </c:pt>
                <c:pt idx="465">
                  <c:v>-1.67795E-7</c:v>
                </c:pt>
                <c:pt idx="466">
                  <c:v>-1.6509500000000001E-7</c:v>
                </c:pt>
                <c:pt idx="467">
                  <c:v>-1.6609500000000001E-7</c:v>
                </c:pt>
                <c:pt idx="468">
                  <c:v>-1.6502799999999999E-7</c:v>
                </c:pt>
                <c:pt idx="469">
                  <c:v>-1.6880400000000001E-7</c:v>
                </c:pt>
                <c:pt idx="470">
                  <c:v>-1.70546E-7</c:v>
                </c:pt>
                <c:pt idx="471">
                  <c:v>-1.7012099999999999E-7</c:v>
                </c:pt>
                <c:pt idx="472">
                  <c:v>-1.6880400000000001E-7</c:v>
                </c:pt>
                <c:pt idx="473">
                  <c:v>-1.7382100000000001E-7</c:v>
                </c:pt>
                <c:pt idx="474">
                  <c:v>-1.71479E-7</c:v>
                </c:pt>
                <c:pt idx="475">
                  <c:v>-1.7428E-7</c:v>
                </c:pt>
                <c:pt idx="476">
                  <c:v>-1.7573E-7</c:v>
                </c:pt>
                <c:pt idx="477">
                  <c:v>-1.74496E-7</c:v>
                </c:pt>
                <c:pt idx="478">
                  <c:v>-1.7462100000000001E-7</c:v>
                </c:pt>
                <c:pt idx="479">
                  <c:v>-1.76738E-7</c:v>
                </c:pt>
                <c:pt idx="480">
                  <c:v>-1.76155E-7</c:v>
                </c:pt>
                <c:pt idx="481">
                  <c:v>-1.7921400000000001E-7</c:v>
                </c:pt>
                <c:pt idx="482">
                  <c:v>-1.7483799999999999E-7</c:v>
                </c:pt>
                <c:pt idx="483">
                  <c:v>-1.7802999999999999E-7</c:v>
                </c:pt>
                <c:pt idx="484">
                  <c:v>-1.75588E-7</c:v>
                </c:pt>
                <c:pt idx="485">
                  <c:v>-1.7856400000000001E-7</c:v>
                </c:pt>
                <c:pt idx="486">
                  <c:v>-1.8265599999999999E-7</c:v>
                </c:pt>
                <c:pt idx="487">
                  <c:v>-1.7947999999999999E-7</c:v>
                </c:pt>
                <c:pt idx="488">
                  <c:v>-1.8248899999999999E-7</c:v>
                </c:pt>
                <c:pt idx="489">
                  <c:v>-1.8514800000000001E-7</c:v>
                </c:pt>
                <c:pt idx="490">
                  <c:v>-1.83506E-7</c:v>
                </c:pt>
                <c:pt idx="491">
                  <c:v>-1.81664E-7</c:v>
                </c:pt>
                <c:pt idx="492">
                  <c:v>-1.8303099999999999E-7</c:v>
                </c:pt>
                <c:pt idx="493">
                  <c:v>-1.87515E-7</c:v>
                </c:pt>
                <c:pt idx="494">
                  <c:v>-1.8614800000000001E-7</c:v>
                </c:pt>
                <c:pt idx="495">
                  <c:v>-1.9173200000000001E-7</c:v>
                </c:pt>
                <c:pt idx="496">
                  <c:v>-1.90949E-7</c:v>
                </c:pt>
                <c:pt idx="497">
                  <c:v>-1.9206499999999999E-7</c:v>
                </c:pt>
                <c:pt idx="498">
                  <c:v>-1.8949000000000001E-7</c:v>
                </c:pt>
                <c:pt idx="499">
                  <c:v>-1.9215699999999999E-7</c:v>
                </c:pt>
                <c:pt idx="500">
                  <c:v>-1.9352400000000001E-7</c:v>
                </c:pt>
                <c:pt idx="501">
                  <c:v>-1.90765E-7</c:v>
                </c:pt>
                <c:pt idx="502">
                  <c:v>-1.9712400000000001E-7</c:v>
                </c:pt>
                <c:pt idx="503">
                  <c:v>-1.9430699999999999E-7</c:v>
                </c:pt>
                <c:pt idx="504">
                  <c:v>-1.9306599999999999E-7</c:v>
                </c:pt>
                <c:pt idx="505">
                  <c:v>-1.9669900000000001E-7</c:v>
                </c:pt>
                <c:pt idx="506">
                  <c:v>-1.9495799999999999E-7</c:v>
                </c:pt>
                <c:pt idx="507">
                  <c:v>-1.9660800000000001E-7</c:v>
                </c:pt>
                <c:pt idx="508">
                  <c:v>-1.97441E-7</c:v>
                </c:pt>
                <c:pt idx="509">
                  <c:v>-1.9952500000000001E-7</c:v>
                </c:pt>
                <c:pt idx="510">
                  <c:v>-2.0109999999999999E-7</c:v>
                </c:pt>
                <c:pt idx="511">
                  <c:v>-2.0490099999999999E-7</c:v>
                </c:pt>
                <c:pt idx="512">
                  <c:v>-2.0605900000000001E-7</c:v>
                </c:pt>
                <c:pt idx="513">
                  <c:v>-2.0690899999999999E-7</c:v>
                </c:pt>
                <c:pt idx="514">
                  <c:v>-2.0141700000000001E-7</c:v>
                </c:pt>
                <c:pt idx="515">
                  <c:v>-2.0745900000000001E-7</c:v>
                </c:pt>
                <c:pt idx="516">
                  <c:v>-2.0573400000000001E-7</c:v>
                </c:pt>
                <c:pt idx="517">
                  <c:v>-2.02058E-7</c:v>
                </c:pt>
                <c:pt idx="518">
                  <c:v>-2.0751799999999999E-7</c:v>
                </c:pt>
                <c:pt idx="519">
                  <c:v>-2.0645900000000001E-7</c:v>
                </c:pt>
                <c:pt idx="520">
                  <c:v>-2.08718E-7</c:v>
                </c:pt>
                <c:pt idx="521">
                  <c:v>-2.08459E-7</c:v>
                </c:pt>
                <c:pt idx="522">
                  <c:v>-2.0998500000000001E-7</c:v>
                </c:pt>
                <c:pt idx="523">
                  <c:v>-2.0884300000000001E-7</c:v>
                </c:pt>
                <c:pt idx="524">
                  <c:v>-2.1145999999999999E-7</c:v>
                </c:pt>
                <c:pt idx="525">
                  <c:v>-2.1261E-7</c:v>
                </c:pt>
                <c:pt idx="526">
                  <c:v>-2.1231E-7</c:v>
                </c:pt>
                <c:pt idx="527">
                  <c:v>-2.13427E-7</c:v>
                </c:pt>
                <c:pt idx="528">
                  <c:v>-2.17961E-7</c:v>
                </c:pt>
                <c:pt idx="529">
                  <c:v>-2.1649400000000001E-7</c:v>
                </c:pt>
                <c:pt idx="530">
                  <c:v>-2.1829400000000001E-7</c:v>
                </c:pt>
                <c:pt idx="531">
                  <c:v>-2.1871899999999999E-7</c:v>
                </c:pt>
                <c:pt idx="532">
                  <c:v>-2.1713599999999999E-7</c:v>
                </c:pt>
                <c:pt idx="533">
                  <c:v>-2.19077E-7</c:v>
                </c:pt>
                <c:pt idx="534">
                  <c:v>-2.2166099999999999E-7</c:v>
                </c:pt>
                <c:pt idx="535">
                  <c:v>-2.2415300000000001E-7</c:v>
                </c:pt>
                <c:pt idx="536">
                  <c:v>-2.2068599999999999E-7</c:v>
                </c:pt>
                <c:pt idx="537">
                  <c:v>-2.2355299999999999E-7</c:v>
                </c:pt>
                <c:pt idx="538">
                  <c:v>-2.2660300000000001E-7</c:v>
                </c:pt>
                <c:pt idx="539">
                  <c:v>-2.2695400000000001E-7</c:v>
                </c:pt>
                <c:pt idx="540">
                  <c:v>-2.2499500000000001E-7</c:v>
                </c:pt>
                <c:pt idx="541">
                  <c:v>-2.24453E-7</c:v>
                </c:pt>
                <c:pt idx="542">
                  <c:v>-2.2609499999999999E-7</c:v>
                </c:pt>
                <c:pt idx="543">
                  <c:v>-2.3015400000000001E-7</c:v>
                </c:pt>
                <c:pt idx="544">
                  <c:v>-2.3094600000000001E-7</c:v>
                </c:pt>
                <c:pt idx="545">
                  <c:v>-2.30679E-7</c:v>
                </c:pt>
                <c:pt idx="546">
                  <c:v>-2.31312E-7</c:v>
                </c:pt>
                <c:pt idx="547">
                  <c:v>-2.3186299999999999E-7</c:v>
                </c:pt>
                <c:pt idx="548">
                  <c:v>-2.3092899999999999E-7</c:v>
                </c:pt>
                <c:pt idx="549">
                  <c:v>-2.32854E-7</c:v>
                </c:pt>
                <c:pt idx="550">
                  <c:v>-2.3848E-7</c:v>
                </c:pt>
                <c:pt idx="551">
                  <c:v>-2.3380399999999999E-7</c:v>
                </c:pt>
                <c:pt idx="552">
                  <c:v>-2.3823799999999999E-7</c:v>
                </c:pt>
                <c:pt idx="553">
                  <c:v>-2.3813E-7</c:v>
                </c:pt>
                <c:pt idx="554">
                  <c:v>-2.34721E-7</c:v>
                </c:pt>
                <c:pt idx="555">
                  <c:v>-2.4133099999999998E-7</c:v>
                </c:pt>
                <c:pt idx="556">
                  <c:v>-2.3879700000000002E-7</c:v>
                </c:pt>
                <c:pt idx="557">
                  <c:v>-2.4287200000000001E-7</c:v>
                </c:pt>
                <c:pt idx="558">
                  <c:v>-2.4460600000000001E-7</c:v>
                </c:pt>
                <c:pt idx="559">
                  <c:v>-2.40739E-7</c:v>
                </c:pt>
                <c:pt idx="560">
                  <c:v>-2.4785599999999999E-7</c:v>
                </c:pt>
                <c:pt idx="561">
                  <c:v>-2.43664E-7</c:v>
                </c:pt>
                <c:pt idx="562">
                  <c:v>-2.4634799999999998E-7</c:v>
                </c:pt>
                <c:pt idx="563">
                  <c:v>-2.5074799999999999E-7</c:v>
                </c:pt>
                <c:pt idx="564">
                  <c:v>-2.4841500000000002E-7</c:v>
                </c:pt>
                <c:pt idx="565">
                  <c:v>-2.5030699999999999E-7</c:v>
                </c:pt>
                <c:pt idx="566">
                  <c:v>-2.5193200000000001E-7</c:v>
                </c:pt>
                <c:pt idx="567">
                  <c:v>-2.5226499999999999E-7</c:v>
                </c:pt>
                <c:pt idx="568">
                  <c:v>-2.54141E-7</c:v>
                </c:pt>
                <c:pt idx="569">
                  <c:v>-2.4847299999999998E-7</c:v>
                </c:pt>
                <c:pt idx="570">
                  <c:v>-2.5504100000000001E-7</c:v>
                </c:pt>
                <c:pt idx="571">
                  <c:v>-2.5898299999999998E-7</c:v>
                </c:pt>
                <c:pt idx="572">
                  <c:v>-2.5613299999999998E-7</c:v>
                </c:pt>
                <c:pt idx="573">
                  <c:v>-2.59091E-7</c:v>
                </c:pt>
                <c:pt idx="574">
                  <c:v>-2.5951599999999998E-7</c:v>
                </c:pt>
                <c:pt idx="575">
                  <c:v>-2.6022500000000002E-7</c:v>
                </c:pt>
                <c:pt idx="576">
                  <c:v>-2.6064100000000001E-7</c:v>
                </c:pt>
                <c:pt idx="577">
                  <c:v>-2.6114200000000002E-7</c:v>
                </c:pt>
                <c:pt idx="578">
                  <c:v>-2.63734E-7</c:v>
                </c:pt>
                <c:pt idx="579">
                  <c:v>-2.67142E-7</c:v>
                </c:pt>
                <c:pt idx="580">
                  <c:v>-2.6612600000000001E-7</c:v>
                </c:pt>
                <c:pt idx="581">
                  <c:v>-2.6616699999999998E-7</c:v>
                </c:pt>
                <c:pt idx="582">
                  <c:v>-2.7035900000000002E-7</c:v>
                </c:pt>
                <c:pt idx="583">
                  <c:v>-2.7147599999999999E-7</c:v>
                </c:pt>
                <c:pt idx="584">
                  <c:v>-2.7059300000000002E-7</c:v>
                </c:pt>
                <c:pt idx="585">
                  <c:v>-2.72493E-7</c:v>
                </c:pt>
                <c:pt idx="586">
                  <c:v>-2.7391E-7</c:v>
                </c:pt>
                <c:pt idx="587">
                  <c:v>-2.7395199999999999E-7</c:v>
                </c:pt>
                <c:pt idx="588">
                  <c:v>-2.7460199999999999E-7</c:v>
                </c:pt>
                <c:pt idx="589">
                  <c:v>-2.7701000000000002E-7</c:v>
                </c:pt>
                <c:pt idx="590">
                  <c:v>-2.7893599999999998E-7</c:v>
                </c:pt>
                <c:pt idx="591">
                  <c:v>-2.7722700000000002E-7</c:v>
                </c:pt>
                <c:pt idx="592">
                  <c:v>-2.8351999999999999E-7</c:v>
                </c:pt>
                <c:pt idx="593">
                  <c:v>-2.8238600000000002E-7</c:v>
                </c:pt>
                <c:pt idx="594">
                  <c:v>-2.8329500000000002E-7</c:v>
                </c:pt>
                <c:pt idx="595">
                  <c:v>-2.8827900000000001E-7</c:v>
                </c:pt>
                <c:pt idx="596">
                  <c:v>-2.8482799999999999E-7</c:v>
                </c:pt>
                <c:pt idx="597">
                  <c:v>-2.9200400000000003E-7</c:v>
                </c:pt>
                <c:pt idx="598">
                  <c:v>-2.9062100000000002E-7</c:v>
                </c:pt>
                <c:pt idx="599">
                  <c:v>-2.9052900000000002E-7</c:v>
                </c:pt>
                <c:pt idx="600">
                  <c:v>-2.9704600000000002E-7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3-8D14-46C9-8EC3-3398AC4AF5A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708634608"/>
        <c:axId val="1708635152"/>
      </c:scatterChart>
      <c:valAx>
        <c:axId val="1708634608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800"/>
                  <a:t>Potential / V vs. Ag/AgCl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0.00E+00" sourceLinked="1"/>
        <c:majorTickMark val="in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708635152"/>
        <c:crossesAt val="-1.0000000000000004E-6"/>
        <c:crossBetween val="midCat"/>
      </c:valAx>
      <c:valAx>
        <c:axId val="1708635152"/>
        <c:scaling>
          <c:orientation val="minMax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800"/>
                  <a:t>Current / A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0.00E+00" sourceLinked="1"/>
        <c:majorTickMark val="in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708634608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scatterChart>
        <c:scatterStyle val="smoothMarker"/>
        <c:varyColors val="0"/>
        <c:ser>
          <c:idx val="0"/>
          <c:order val="0"/>
          <c:tx>
            <c:strRef>
              <c:f>'[180613 CAT AA in NaOH GCE Mod NiO2 (1).xlsx]VAL'!$B$1</c:f>
              <c:strCache>
                <c:ptCount val="1"/>
                <c:pt idx="0">
                  <c:v>400 µM</c:v>
                </c:pt>
              </c:strCache>
            </c:strRef>
          </c:tx>
          <c:spPr>
            <a:ln w="19050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xVal>
            <c:numRef>
              <c:f>'[180613 CAT AA in NaOH GCE Mod NiO2 (1).xlsx]VAL'!$A$2:$A$602</c:f>
              <c:numCache>
                <c:formatCode>0.00E+00</c:formatCode>
                <c:ptCount val="601"/>
                <c:pt idx="0">
                  <c:v>3.09611E-4</c:v>
                </c:pt>
                <c:pt idx="1">
                  <c:v>2.31504E-3</c:v>
                </c:pt>
                <c:pt idx="2">
                  <c:v>4.3329500000000003E-3</c:v>
                </c:pt>
                <c:pt idx="3">
                  <c:v>6.3387900000000004E-3</c:v>
                </c:pt>
                <c:pt idx="4">
                  <c:v>8.3421199999999997E-3</c:v>
                </c:pt>
                <c:pt idx="5">
                  <c:v>1.0312099999999999E-2</c:v>
                </c:pt>
                <c:pt idx="6">
                  <c:v>1.23109E-2</c:v>
                </c:pt>
                <c:pt idx="7">
                  <c:v>1.43313E-2</c:v>
                </c:pt>
                <c:pt idx="8">
                  <c:v>1.63663E-2</c:v>
                </c:pt>
                <c:pt idx="9">
                  <c:v>1.83188E-2</c:v>
                </c:pt>
                <c:pt idx="10">
                  <c:v>2.0369999999999999E-2</c:v>
                </c:pt>
                <c:pt idx="11">
                  <c:v>2.23684E-2</c:v>
                </c:pt>
                <c:pt idx="12">
                  <c:v>2.4353799999999998E-2</c:v>
                </c:pt>
                <c:pt idx="13">
                  <c:v>2.6342999999999998E-2</c:v>
                </c:pt>
                <c:pt idx="14">
                  <c:v>2.8379600000000001E-2</c:v>
                </c:pt>
                <c:pt idx="15">
                  <c:v>3.0364200000000001E-2</c:v>
                </c:pt>
                <c:pt idx="16">
                  <c:v>3.2363400000000001E-2</c:v>
                </c:pt>
                <c:pt idx="17">
                  <c:v>3.4349200000000003E-2</c:v>
                </c:pt>
                <c:pt idx="18">
                  <c:v>3.6343399999999998E-2</c:v>
                </c:pt>
                <c:pt idx="19">
                  <c:v>3.8343799999999997E-2</c:v>
                </c:pt>
                <c:pt idx="20">
                  <c:v>4.0400899999999997E-2</c:v>
                </c:pt>
                <c:pt idx="21">
                  <c:v>4.2364199999999998E-2</c:v>
                </c:pt>
                <c:pt idx="22">
                  <c:v>4.4363E-2</c:v>
                </c:pt>
                <c:pt idx="23">
                  <c:v>4.6345900000000002E-2</c:v>
                </c:pt>
                <c:pt idx="24">
                  <c:v>4.8367500000000001E-2</c:v>
                </c:pt>
                <c:pt idx="25">
                  <c:v>5.0326299999999997E-2</c:v>
                </c:pt>
                <c:pt idx="26">
                  <c:v>5.2338000000000003E-2</c:v>
                </c:pt>
                <c:pt idx="27">
                  <c:v>5.4377099999999998E-2</c:v>
                </c:pt>
                <c:pt idx="28">
                  <c:v>5.6339599999999997E-2</c:v>
                </c:pt>
                <c:pt idx="29">
                  <c:v>5.83288E-2</c:v>
                </c:pt>
                <c:pt idx="30">
                  <c:v>6.0334600000000002E-2</c:v>
                </c:pt>
                <c:pt idx="31">
                  <c:v>6.2325499999999999E-2</c:v>
                </c:pt>
                <c:pt idx="32">
                  <c:v>6.4394999999999994E-2</c:v>
                </c:pt>
                <c:pt idx="33">
                  <c:v>6.6322099999999995E-2</c:v>
                </c:pt>
                <c:pt idx="34">
                  <c:v>6.8356700000000006E-2</c:v>
                </c:pt>
                <c:pt idx="35">
                  <c:v>7.03434E-2</c:v>
                </c:pt>
                <c:pt idx="36">
                  <c:v>7.2357500000000005E-2</c:v>
                </c:pt>
                <c:pt idx="37">
                  <c:v>7.4328400000000003E-2</c:v>
                </c:pt>
                <c:pt idx="38">
                  <c:v>7.63234E-2</c:v>
                </c:pt>
                <c:pt idx="39">
                  <c:v>7.8347100000000003E-2</c:v>
                </c:pt>
                <c:pt idx="40">
                  <c:v>8.0370499999999997E-2</c:v>
                </c:pt>
                <c:pt idx="41">
                  <c:v>8.2323800000000003E-2</c:v>
                </c:pt>
                <c:pt idx="42">
                  <c:v>8.4327100000000002E-2</c:v>
                </c:pt>
                <c:pt idx="43">
                  <c:v>8.6347099999999996E-2</c:v>
                </c:pt>
                <c:pt idx="44">
                  <c:v>8.8324600000000003E-2</c:v>
                </c:pt>
                <c:pt idx="45">
                  <c:v>9.0332999999999997E-2</c:v>
                </c:pt>
                <c:pt idx="46">
                  <c:v>9.2335500000000001E-2</c:v>
                </c:pt>
                <c:pt idx="47">
                  <c:v>9.4315899999999994E-2</c:v>
                </c:pt>
                <c:pt idx="48">
                  <c:v>9.6348000000000003E-2</c:v>
                </c:pt>
                <c:pt idx="49">
                  <c:v>9.8312099999999999E-2</c:v>
                </c:pt>
                <c:pt idx="50">
                  <c:v>0.100325</c:v>
                </c:pt>
                <c:pt idx="51">
                  <c:v>0.10236099999999999</c:v>
                </c:pt>
                <c:pt idx="52">
                  <c:v>0.10435</c:v>
                </c:pt>
                <c:pt idx="53">
                  <c:v>0.106333</c:v>
                </c:pt>
                <c:pt idx="54">
                  <c:v>0.108309</c:v>
                </c:pt>
                <c:pt idx="55">
                  <c:v>0.11033</c:v>
                </c:pt>
                <c:pt idx="56">
                  <c:v>0.112328</c:v>
                </c:pt>
                <c:pt idx="57">
                  <c:v>0.114299</c:v>
                </c:pt>
                <c:pt idx="58">
                  <c:v>0.11632000000000001</c:v>
                </c:pt>
                <c:pt idx="59">
                  <c:v>0.11831800000000001</c:v>
                </c:pt>
                <c:pt idx="60">
                  <c:v>0.12033000000000001</c:v>
                </c:pt>
                <c:pt idx="61">
                  <c:v>0.122337</c:v>
                </c:pt>
                <c:pt idx="62">
                  <c:v>0.124322</c:v>
                </c:pt>
                <c:pt idx="63">
                  <c:v>0.12634400000000001</c:v>
                </c:pt>
                <c:pt idx="64">
                  <c:v>0.12834999999999999</c:v>
                </c:pt>
                <c:pt idx="65">
                  <c:v>0.13031999999999999</c:v>
                </c:pt>
                <c:pt idx="66">
                  <c:v>0.13232099999999999</c:v>
                </c:pt>
                <c:pt idx="67">
                  <c:v>0.13434099999999999</c:v>
                </c:pt>
                <c:pt idx="68">
                  <c:v>0.13633200000000001</c:v>
                </c:pt>
                <c:pt idx="69">
                  <c:v>0.13831299999999999</c:v>
                </c:pt>
                <c:pt idx="70">
                  <c:v>0.14030999999999999</c:v>
                </c:pt>
                <c:pt idx="71">
                  <c:v>0.14232500000000001</c:v>
                </c:pt>
                <c:pt idx="72">
                  <c:v>0.144348</c:v>
                </c:pt>
                <c:pt idx="73">
                  <c:v>0.14632200000000001</c:v>
                </c:pt>
                <c:pt idx="74">
                  <c:v>0.148311</c:v>
                </c:pt>
                <c:pt idx="75">
                  <c:v>0.15033299999999999</c:v>
                </c:pt>
                <c:pt idx="76">
                  <c:v>0.15232299999999999</c:v>
                </c:pt>
                <c:pt idx="77">
                  <c:v>0.15431400000000001</c:v>
                </c:pt>
                <c:pt idx="78">
                  <c:v>0.15631</c:v>
                </c:pt>
                <c:pt idx="79">
                  <c:v>0.15831500000000001</c:v>
                </c:pt>
                <c:pt idx="80">
                  <c:v>0.16031200000000001</c:v>
                </c:pt>
                <c:pt idx="81">
                  <c:v>0.16229399999999999</c:v>
                </c:pt>
                <c:pt idx="82">
                  <c:v>0.16428000000000001</c:v>
                </c:pt>
                <c:pt idx="83">
                  <c:v>0.16628299999999999</c:v>
                </c:pt>
                <c:pt idx="84">
                  <c:v>0.168325</c:v>
                </c:pt>
                <c:pt idx="85">
                  <c:v>0.17028599999999999</c:v>
                </c:pt>
                <c:pt idx="86">
                  <c:v>0.17227999999999999</c:v>
                </c:pt>
                <c:pt idx="87">
                  <c:v>0.174317</c:v>
                </c:pt>
                <c:pt idx="88">
                  <c:v>0.17632999999999999</c:v>
                </c:pt>
                <c:pt idx="89">
                  <c:v>0.178281</c:v>
                </c:pt>
                <c:pt idx="90">
                  <c:v>0.18029999999999999</c:v>
                </c:pt>
                <c:pt idx="91">
                  <c:v>0.18234400000000001</c:v>
                </c:pt>
                <c:pt idx="92">
                  <c:v>0.18431800000000001</c:v>
                </c:pt>
                <c:pt idx="93">
                  <c:v>0.18632499999999999</c:v>
                </c:pt>
                <c:pt idx="94">
                  <c:v>0.18828300000000001</c:v>
                </c:pt>
                <c:pt idx="95">
                  <c:v>0.19028100000000001</c:v>
                </c:pt>
                <c:pt idx="96">
                  <c:v>0.192353</c:v>
                </c:pt>
                <c:pt idx="97">
                  <c:v>0.194298</c:v>
                </c:pt>
                <c:pt idx="98">
                  <c:v>0.196271</c:v>
                </c:pt>
                <c:pt idx="99">
                  <c:v>0.198323</c:v>
                </c:pt>
                <c:pt idx="100">
                  <c:v>0.20032</c:v>
                </c:pt>
                <c:pt idx="101">
                  <c:v>0.20230300000000001</c:v>
                </c:pt>
                <c:pt idx="102">
                  <c:v>0.20427500000000001</c:v>
                </c:pt>
                <c:pt idx="103">
                  <c:v>0.206342</c:v>
                </c:pt>
                <c:pt idx="104">
                  <c:v>0.20835799999999999</c:v>
                </c:pt>
                <c:pt idx="105">
                  <c:v>0.21030299999999999</c:v>
                </c:pt>
                <c:pt idx="106">
                  <c:v>0.212315</c:v>
                </c:pt>
                <c:pt idx="107">
                  <c:v>0.21432699999999999</c:v>
                </c:pt>
                <c:pt idx="108">
                  <c:v>0.21631300000000001</c:v>
                </c:pt>
                <c:pt idx="109">
                  <c:v>0.21834400000000001</c:v>
                </c:pt>
                <c:pt idx="110">
                  <c:v>0.220301</c:v>
                </c:pt>
                <c:pt idx="111">
                  <c:v>0.22234799999999999</c:v>
                </c:pt>
                <c:pt idx="112">
                  <c:v>0.22436700000000001</c:v>
                </c:pt>
                <c:pt idx="113">
                  <c:v>0.22631499999999999</c:v>
                </c:pt>
                <c:pt idx="114">
                  <c:v>0.22831899999999999</c:v>
                </c:pt>
                <c:pt idx="115">
                  <c:v>0.23033699999999999</c:v>
                </c:pt>
                <c:pt idx="116">
                  <c:v>0.232379</c:v>
                </c:pt>
                <c:pt idx="117">
                  <c:v>0.234343</c:v>
                </c:pt>
                <c:pt idx="118">
                  <c:v>0.23632</c:v>
                </c:pt>
                <c:pt idx="119">
                  <c:v>0.23832200000000001</c:v>
                </c:pt>
                <c:pt idx="120">
                  <c:v>0.24032999999999999</c:v>
                </c:pt>
                <c:pt idx="121">
                  <c:v>0.242309</c:v>
                </c:pt>
                <c:pt idx="122">
                  <c:v>0.244315</c:v>
                </c:pt>
                <c:pt idx="123">
                  <c:v>0.24631</c:v>
                </c:pt>
                <c:pt idx="124">
                  <c:v>0.24832499999999999</c:v>
                </c:pt>
                <c:pt idx="125">
                  <c:v>0.25032599999999999</c:v>
                </c:pt>
                <c:pt idx="126">
                  <c:v>0.25233800000000001</c:v>
                </c:pt>
                <c:pt idx="127">
                  <c:v>0.25431799999999999</c:v>
                </c:pt>
                <c:pt idx="128">
                  <c:v>0.25632700000000003</c:v>
                </c:pt>
                <c:pt idx="129">
                  <c:v>0.258297</c:v>
                </c:pt>
                <c:pt idx="130">
                  <c:v>0.26028299999999999</c:v>
                </c:pt>
                <c:pt idx="131">
                  <c:v>0.26231900000000002</c:v>
                </c:pt>
                <c:pt idx="132">
                  <c:v>0.26430100000000001</c:v>
                </c:pt>
                <c:pt idx="133">
                  <c:v>0.26629199999999997</c:v>
                </c:pt>
                <c:pt idx="134">
                  <c:v>0.26827699999999999</c:v>
                </c:pt>
                <c:pt idx="135">
                  <c:v>0.27030199999999999</c:v>
                </c:pt>
                <c:pt idx="136">
                  <c:v>0.27230100000000002</c:v>
                </c:pt>
                <c:pt idx="137">
                  <c:v>0.27429999999999999</c:v>
                </c:pt>
                <c:pt idx="138">
                  <c:v>0.27627200000000002</c:v>
                </c:pt>
                <c:pt idx="139">
                  <c:v>0.27831800000000001</c:v>
                </c:pt>
                <c:pt idx="140">
                  <c:v>0.280302</c:v>
                </c:pt>
                <c:pt idx="141">
                  <c:v>0.282306</c:v>
                </c:pt>
                <c:pt idx="142">
                  <c:v>0.284302</c:v>
                </c:pt>
                <c:pt idx="143">
                  <c:v>0.28630499999999998</c:v>
                </c:pt>
                <c:pt idx="144">
                  <c:v>0.28831099999999998</c:v>
                </c:pt>
                <c:pt idx="145">
                  <c:v>0.29028999999999999</c:v>
                </c:pt>
                <c:pt idx="146">
                  <c:v>0.292263</c:v>
                </c:pt>
                <c:pt idx="147">
                  <c:v>0.29428199999999999</c:v>
                </c:pt>
                <c:pt idx="148">
                  <c:v>0.29631200000000002</c:v>
                </c:pt>
                <c:pt idx="149">
                  <c:v>0.29827500000000001</c:v>
                </c:pt>
                <c:pt idx="150">
                  <c:v>0.30024600000000001</c:v>
                </c:pt>
                <c:pt idx="151">
                  <c:v>0.30229800000000001</c:v>
                </c:pt>
                <c:pt idx="152">
                  <c:v>0.30431000000000002</c:v>
                </c:pt>
                <c:pt idx="153">
                  <c:v>0.306288</c:v>
                </c:pt>
                <c:pt idx="154">
                  <c:v>0.30826399999999998</c:v>
                </c:pt>
                <c:pt idx="155">
                  <c:v>0.310303</c:v>
                </c:pt>
                <c:pt idx="156">
                  <c:v>0.31229499999999999</c:v>
                </c:pt>
                <c:pt idx="157">
                  <c:v>0.31428</c:v>
                </c:pt>
                <c:pt idx="158">
                  <c:v>0.31626599999999999</c:v>
                </c:pt>
                <c:pt idx="159">
                  <c:v>0.31826700000000002</c:v>
                </c:pt>
                <c:pt idx="160">
                  <c:v>0.32031399999999999</c:v>
                </c:pt>
                <c:pt idx="161">
                  <c:v>0.32229200000000002</c:v>
                </c:pt>
                <c:pt idx="162">
                  <c:v>0.32424799999999998</c:v>
                </c:pt>
                <c:pt idx="163">
                  <c:v>0.32629000000000002</c:v>
                </c:pt>
                <c:pt idx="164">
                  <c:v>0.32829599999999998</c:v>
                </c:pt>
                <c:pt idx="165">
                  <c:v>0.33028999999999997</c:v>
                </c:pt>
                <c:pt idx="166">
                  <c:v>0.33224599999999999</c:v>
                </c:pt>
                <c:pt idx="167">
                  <c:v>0.33429300000000001</c:v>
                </c:pt>
                <c:pt idx="168">
                  <c:v>0.33629900000000001</c:v>
                </c:pt>
                <c:pt idx="169">
                  <c:v>0.33825899999999998</c:v>
                </c:pt>
                <c:pt idx="170">
                  <c:v>0.34024700000000002</c:v>
                </c:pt>
                <c:pt idx="171">
                  <c:v>0.342281</c:v>
                </c:pt>
                <c:pt idx="172">
                  <c:v>0.34426000000000001</c:v>
                </c:pt>
                <c:pt idx="173">
                  <c:v>0.34629199999999999</c:v>
                </c:pt>
                <c:pt idx="174">
                  <c:v>0.34823700000000002</c:v>
                </c:pt>
                <c:pt idx="175">
                  <c:v>0.35027599999999998</c:v>
                </c:pt>
                <c:pt idx="176">
                  <c:v>0.35229500000000002</c:v>
                </c:pt>
                <c:pt idx="177">
                  <c:v>0.35426999999999997</c:v>
                </c:pt>
                <c:pt idx="178">
                  <c:v>0.35624499999999998</c:v>
                </c:pt>
                <c:pt idx="179">
                  <c:v>0.35828500000000002</c:v>
                </c:pt>
                <c:pt idx="180">
                  <c:v>0.36027999999999999</c:v>
                </c:pt>
                <c:pt idx="181">
                  <c:v>0.36225600000000002</c:v>
                </c:pt>
                <c:pt idx="182">
                  <c:v>0.36423899999999998</c:v>
                </c:pt>
                <c:pt idx="183">
                  <c:v>0.36625000000000002</c:v>
                </c:pt>
                <c:pt idx="184">
                  <c:v>0.36824499999999999</c:v>
                </c:pt>
                <c:pt idx="185">
                  <c:v>0.37023099999999998</c:v>
                </c:pt>
                <c:pt idx="186">
                  <c:v>0.372201</c:v>
                </c:pt>
                <c:pt idx="187">
                  <c:v>0.37426900000000002</c:v>
                </c:pt>
                <c:pt idx="188">
                  <c:v>0.37625399999999998</c:v>
                </c:pt>
                <c:pt idx="189">
                  <c:v>0.37826799999999999</c:v>
                </c:pt>
                <c:pt idx="190">
                  <c:v>0.38021500000000003</c:v>
                </c:pt>
                <c:pt idx="191">
                  <c:v>0.38225999999999999</c:v>
                </c:pt>
                <c:pt idx="192">
                  <c:v>0.38426199999999999</c:v>
                </c:pt>
                <c:pt idx="193">
                  <c:v>0.386237</c:v>
                </c:pt>
                <c:pt idx="194">
                  <c:v>0.38822400000000001</c:v>
                </c:pt>
                <c:pt idx="195">
                  <c:v>0.39025700000000002</c:v>
                </c:pt>
                <c:pt idx="196">
                  <c:v>0.39224999999999999</c:v>
                </c:pt>
                <c:pt idx="197">
                  <c:v>0.39424100000000001</c:v>
                </c:pt>
                <c:pt idx="198">
                  <c:v>0.39622000000000002</c:v>
                </c:pt>
                <c:pt idx="199">
                  <c:v>0.39826800000000001</c:v>
                </c:pt>
                <c:pt idx="200">
                  <c:v>0.400258</c:v>
                </c:pt>
                <c:pt idx="201">
                  <c:v>0.402258</c:v>
                </c:pt>
                <c:pt idx="202">
                  <c:v>0.40422400000000003</c:v>
                </c:pt>
                <c:pt idx="203">
                  <c:v>0.406246</c:v>
                </c:pt>
                <c:pt idx="204">
                  <c:v>0.408248</c:v>
                </c:pt>
                <c:pt idx="205">
                  <c:v>0.41021800000000003</c:v>
                </c:pt>
                <c:pt idx="206">
                  <c:v>0.41215800000000002</c:v>
                </c:pt>
                <c:pt idx="207">
                  <c:v>0.41420800000000002</c:v>
                </c:pt>
                <c:pt idx="208">
                  <c:v>0.41620000000000001</c:v>
                </c:pt>
                <c:pt idx="209">
                  <c:v>0.41819899999999999</c:v>
                </c:pt>
                <c:pt idx="210">
                  <c:v>0.420178</c:v>
                </c:pt>
                <c:pt idx="211">
                  <c:v>0.422184</c:v>
                </c:pt>
                <c:pt idx="212">
                  <c:v>0.42418</c:v>
                </c:pt>
                <c:pt idx="213">
                  <c:v>0.42624600000000001</c:v>
                </c:pt>
                <c:pt idx="214">
                  <c:v>0.42815799999999998</c:v>
                </c:pt>
                <c:pt idx="215">
                  <c:v>0.430232</c:v>
                </c:pt>
                <c:pt idx="216">
                  <c:v>0.43223600000000001</c:v>
                </c:pt>
                <c:pt idx="217">
                  <c:v>0.43420300000000001</c:v>
                </c:pt>
                <c:pt idx="218">
                  <c:v>0.43615799999999999</c:v>
                </c:pt>
                <c:pt idx="219">
                  <c:v>0.43820300000000001</c:v>
                </c:pt>
                <c:pt idx="220">
                  <c:v>0.44021300000000002</c:v>
                </c:pt>
                <c:pt idx="221">
                  <c:v>0.44220799999999999</c:v>
                </c:pt>
                <c:pt idx="222">
                  <c:v>0.44416800000000001</c:v>
                </c:pt>
                <c:pt idx="223">
                  <c:v>0.44619700000000001</c:v>
                </c:pt>
                <c:pt idx="224">
                  <c:v>0.44823800000000003</c:v>
                </c:pt>
                <c:pt idx="225">
                  <c:v>0.45023400000000002</c:v>
                </c:pt>
                <c:pt idx="226">
                  <c:v>0.45218799999999998</c:v>
                </c:pt>
                <c:pt idx="227">
                  <c:v>0.45421299999999998</c:v>
                </c:pt>
                <c:pt idx="228">
                  <c:v>0.45621200000000001</c:v>
                </c:pt>
                <c:pt idx="229">
                  <c:v>0.45821499999999998</c:v>
                </c:pt>
                <c:pt idx="230">
                  <c:v>0.46014100000000002</c:v>
                </c:pt>
                <c:pt idx="231">
                  <c:v>0.46221400000000001</c:v>
                </c:pt>
                <c:pt idx="232">
                  <c:v>0.46420899999999998</c:v>
                </c:pt>
                <c:pt idx="233">
                  <c:v>0.46617900000000001</c:v>
                </c:pt>
                <c:pt idx="234">
                  <c:v>0.46816000000000002</c:v>
                </c:pt>
                <c:pt idx="235">
                  <c:v>0.47018399999999999</c:v>
                </c:pt>
                <c:pt idx="236">
                  <c:v>0.472165</c:v>
                </c:pt>
                <c:pt idx="237">
                  <c:v>0.47423500000000002</c:v>
                </c:pt>
                <c:pt idx="238">
                  <c:v>0.47611599999999998</c:v>
                </c:pt>
                <c:pt idx="239">
                  <c:v>0.47821200000000003</c:v>
                </c:pt>
                <c:pt idx="240">
                  <c:v>0.480209</c:v>
                </c:pt>
                <c:pt idx="241">
                  <c:v>0.48218699999999998</c:v>
                </c:pt>
                <c:pt idx="242">
                  <c:v>0.48413400000000001</c:v>
                </c:pt>
                <c:pt idx="243">
                  <c:v>0.48619200000000001</c:v>
                </c:pt>
                <c:pt idx="244">
                  <c:v>0.48821199999999998</c:v>
                </c:pt>
                <c:pt idx="245">
                  <c:v>0.49018699999999998</c:v>
                </c:pt>
                <c:pt idx="246">
                  <c:v>0.49213499999999999</c:v>
                </c:pt>
                <c:pt idx="247">
                  <c:v>0.49418000000000001</c:v>
                </c:pt>
                <c:pt idx="248">
                  <c:v>0.49616300000000002</c:v>
                </c:pt>
                <c:pt idx="249">
                  <c:v>0.49815799999999999</c:v>
                </c:pt>
                <c:pt idx="250">
                  <c:v>0.50013399999999997</c:v>
                </c:pt>
                <c:pt idx="251">
                  <c:v>0.50220900000000002</c:v>
                </c:pt>
                <c:pt idx="252">
                  <c:v>0.50412500000000005</c:v>
                </c:pt>
                <c:pt idx="253">
                  <c:v>0.50620500000000002</c:v>
                </c:pt>
                <c:pt idx="254">
                  <c:v>0.50809000000000004</c:v>
                </c:pt>
                <c:pt idx="255">
                  <c:v>0.51019300000000001</c:v>
                </c:pt>
                <c:pt idx="256">
                  <c:v>0.51216799999999996</c:v>
                </c:pt>
                <c:pt idx="257">
                  <c:v>0.51417299999999999</c:v>
                </c:pt>
                <c:pt idx="258">
                  <c:v>0.51611799999999997</c:v>
                </c:pt>
                <c:pt idx="259">
                  <c:v>0.51815500000000003</c:v>
                </c:pt>
                <c:pt idx="260">
                  <c:v>0.52015299999999998</c:v>
                </c:pt>
                <c:pt idx="261">
                  <c:v>0.52215</c:v>
                </c:pt>
                <c:pt idx="262">
                  <c:v>0.52412000000000003</c:v>
                </c:pt>
                <c:pt idx="263">
                  <c:v>0.52619499999999997</c:v>
                </c:pt>
                <c:pt idx="264">
                  <c:v>0.52807499999999996</c:v>
                </c:pt>
                <c:pt idx="265">
                  <c:v>0.53018699999999996</c:v>
                </c:pt>
                <c:pt idx="266">
                  <c:v>0.53212300000000001</c:v>
                </c:pt>
                <c:pt idx="267">
                  <c:v>0.53417300000000001</c:v>
                </c:pt>
                <c:pt idx="268">
                  <c:v>0.53615599999999997</c:v>
                </c:pt>
                <c:pt idx="269">
                  <c:v>0.53818500000000002</c:v>
                </c:pt>
                <c:pt idx="270">
                  <c:v>0.54009499999999999</c:v>
                </c:pt>
                <c:pt idx="271">
                  <c:v>0.54218299999999997</c:v>
                </c:pt>
                <c:pt idx="272">
                  <c:v>0.54414499999999999</c:v>
                </c:pt>
                <c:pt idx="273">
                  <c:v>0.54614799999999997</c:v>
                </c:pt>
                <c:pt idx="274">
                  <c:v>0.54812799999999995</c:v>
                </c:pt>
                <c:pt idx="275">
                  <c:v>0.55013800000000002</c:v>
                </c:pt>
                <c:pt idx="276">
                  <c:v>0.55207099999999998</c:v>
                </c:pt>
                <c:pt idx="277">
                  <c:v>0.55411699999999997</c:v>
                </c:pt>
                <c:pt idx="278">
                  <c:v>0.55609699999999995</c:v>
                </c:pt>
                <c:pt idx="279">
                  <c:v>0.55818400000000001</c:v>
                </c:pt>
                <c:pt idx="280">
                  <c:v>0.560168</c:v>
                </c:pt>
                <c:pt idx="281">
                  <c:v>0.56214600000000003</c:v>
                </c:pt>
                <c:pt idx="282">
                  <c:v>0.56407600000000002</c:v>
                </c:pt>
                <c:pt idx="283">
                  <c:v>0.56615700000000002</c:v>
                </c:pt>
                <c:pt idx="284">
                  <c:v>0.56813100000000005</c:v>
                </c:pt>
                <c:pt idx="285">
                  <c:v>0.57012600000000002</c:v>
                </c:pt>
                <c:pt idx="286">
                  <c:v>0.572098</c:v>
                </c:pt>
                <c:pt idx="287">
                  <c:v>0.57413499999999995</c:v>
                </c:pt>
                <c:pt idx="288">
                  <c:v>0.57609699999999997</c:v>
                </c:pt>
                <c:pt idx="289">
                  <c:v>0.57815799999999995</c:v>
                </c:pt>
                <c:pt idx="290">
                  <c:v>0.58008400000000004</c:v>
                </c:pt>
                <c:pt idx="291">
                  <c:v>0.58216800000000002</c:v>
                </c:pt>
                <c:pt idx="292">
                  <c:v>0.58413700000000002</c:v>
                </c:pt>
                <c:pt idx="293">
                  <c:v>0.58614900000000003</c:v>
                </c:pt>
                <c:pt idx="294">
                  <c:v>0.58807500000000001</c:v>
                </c:pt>
                <c:pt idx="295">
                  <c:v>0.59016000000000002</c:v>
                </c:pt>
                <c:pt idx="296">
                  <c:v>0.59215300000000004</c:v>
                </c:pt>
                <c:pt idx="297">
                  <c:v>0.59415099999999998</c:v>
                </c:pt>
                <c:pt idx="298">
                  <c:v>0.59609599999999996</c:v>
                </c:pt>
                <c:pt idx="299">
                  <c:v>0.59812399999999999</c:v>
                </c:pt>
                <c:pt idx="300">
                  <c:v>0.60011199999999998</c:v>
                </c:pt>
                <c:pt idx="301">
                  <c:v>0.59811800000000004</c:v>
                </c:pt>
                <c:pt idx="302">
                  <c:v>0.596109</c:v>
                </c:pt>
                <c:pt idx="303">
                  <c:v>0.59413000000000005</c:v>
                </c:pt>
                <c:pt idx="304">
                  <c:v>0.59213000000000005</c:v>
                </c:pt>
                <c:pt idx="305">
                  <c:v>0.59015099999999998</c:v>
                </c:pt>
                <c:pt idx="306">
                  <c:v>0.58808199999999999</c:v>
                </c:pt>
                <c:pt idx="307">
                  <c:v>0.58616000000000001</c:v>
                </c:pt>
                <c:pt idx="308">
                  <c:v>0.58411999999999997</c:v>
                </c:pt>
                <c:pt idx="309">
                  <c:v>0.582148</c:v>
                </c:pt>
                <c:pt idx="310">
                  <c:v>0.58010499999999998</c:v>
                </c:pt>
                <c:pt idx="311">
                  <c:v>0.57817300000000005</c:v>
                </c:pt>
                <c:pt idx="312">
                  <c:v>0.57611599999999996</c:v>
                </c:pt>
                <c:pt idx="313">
                  <c:v>0.57412200000000002</c:v>
                </c:pt>
                <c:pt idx="314">
                  <c:v>0.57209299999999996</c:v>
                </c:pt>
                <c:pt idx="315">
                  <c:v>0.57014699999999996</c:v>
                </c:pt>
                <c:pt idx="316">
                  <c:v>0.56815000000000004</c:v>
                </c:pt>
                <c:pt idx="317">
                  <c:v>0.56615000000000004</c:v>
                </c:pt>
                <c:pt idx="318">
                  <c:v>0.56407399999999996</c:v>
                </c:pt>
                <c:pt idx="319">
                  <c:v>0.56216100000000002</c:v>
                </c:pt>
                <c:pt idx="320">
                  <c:v>0.560195</c:v>
                </c:pt>
                <c:pt idx="321">
                  <c:v>0.55818299999999998</c:v>
                </c:pt>
                <c:pt idx="322">
                  <c:v>0.55609500000000001</c:v>
                </c:pt>
                <c:pt idx="323">
                  <c:v>0.55416500000000002</c:v>
                </c:pt>
                <c:pt idx="324">
                  <c:v>0.55218500000000004</c:v>
                </c:pt>
                <c:pt idx="325">
                  <c:v>0.55015999999999998</c:v>
                </c:pt>
                <c:pt idx="326">
                  <c:v>0.54811299999999996</c:v>
                </c:pt>
                <c:pt idx="327">
                  <c:v>0.54616299999999995</c:v>
                </c:pt>
                <c:pt idx="328">
                  <c:v>0.54417499999999996</c:v>
                </c:pt>
                <c:pt idx="329">
                  <c:v>0.54217400000000004</c:v>
                </c:pt>
                <c:pt idx="330">
                  <c:v>0.54012800000000005</c:v>
                </c:pt>
                <c:pt idx="331">
                  <c:v>0.53817999999999999</c:v>
                </c:pt>
                <c:pt idx="332">
                  <c:v>0.53616699999999995</c:v>
                </c:pt>
                <c:pt idx="333">
                  <c:v>0.53417599999999998</c:v>
                </c:pt>
                <c:pt idx="334">
                  <c:v>0.53208800000000001</c:v>
                </c:pt>
                <c:pt idx="335">
                  <c:v>0.53018600000000005</c:v>
                </c:pt>
                <c:pt idx="336">
                  <c:v>0.52810500000000005</c:v>
                </c:pt>
                <c:pt idx="337">
                  <c:v>0.52620999999999996</c:v>
                </c:pt>
                <c:pt idx="338">
                  <c:v>0.52413600000000005</c:v>
                </c:pt>
                <c:pt idx="339">
                  <c:v>0.52217100000000005</c:v>
                </c:pt>
                <c:pt idx="340">
                  <c:v>0.52013500000000001</c:v>
                </c:pt>
                <c:pt idx="341">
                  <c:v>0.51816300000000004</c:v>
                </c:pt>
                <c:pt idx="342">
                  <c:v>0.51611799999999997</c:v>
                </c:pt>
                <c:pt idx="343">
                  <c:v>0.51418399999999997</c:v>
                </c:pt>
                <c:pt idx="344">
                  <c:v>0.51217699999999999</c:v>
                </c:pt>
                <c:pt idx="345">
                  <c:v>0.51018799999999997</c:v>
                </c:pt>
                <c:pt idx="346">
                  <c:v>0.50809700000000002</c:v>
                </c:pt>
                <c:pt idx="347">
                  <c:v>0.50620500000000002</c:v>
                </c:pt>
                <c:pt idx="348">
                  <c:v>0.50411300000000003</c:v>
                </c:pt>
                <c:pt idx="349">
                  <c:v>0.50221800000000005</c:v>
                </c:pt>
                <c:pt idx="350">
                  <c:v>0.500085</c:v>
                </c:pt>
                <c:pt idx="351">
                  <c:v>0.49817099999999997</c:v>
                </c:pt>
                <c:pt idx="352">
                  <c:v>0.49615500000000001</c:v>
                </c:pt>
                <c:pt idx="353">
                  <c:v>0.49417899999999998</c:v>
                </c:pt>
                <c:pt idx="354">
                  <c:v>0.49211100000000002</c:v>
                </c:pt>
                <c:pt idx="355">
                  <c:v>0.49019400000000002</c:v>
                </c:pt>
                <c:pt idx="356">
                  <c:v>0.48820000000000002</c:v>
                </c:pt>
                <c:pt idx="357">
                  <c:v>0.48618499999999998</c:v>
                </c:pt>
                <c:pt idx="358">
                  <c:v>0.48411900000000002</c:v>
                </c:pt>
                <c:pt idx="359">
                  <c:v>0.48217900000000002</c:v>
                </c:pt>
                <c:pt idx="360">
                  <c:v>0.48019800000000001</c:v>
                </c:pt>
                <c:pt idx="361">
                  <c:v>0.47820699999999999</c:v>
                </c:pt>
                <c:pt idx="362">
                  <c:v>0.476107</c:v>
                </c:pt>
                <c:pt idx="363">
                  <c:v>0.47422999999999998</c:v>
                </c:pt>
                <c:pt idx="364">
                  <c:v>0.47215000000000001</c:v>
                </c:pt>
                <c:pt idx="365">
                  <c:v>0.47017799999999998</c:v>
                </c:pt>
                <c:pt idx="366">
                  <c:v>0.46814499999999998</c:v>
                </c:pt>
                <c:pt idx="367">
                  <c:v>0.46618999999999999</c:v>
                </c:pt>
                <c:pt idx="368">
                  <c:v>0.464202</c:v>
                </c:pt>
                <c:pt idx="369">
                  <c:v>0.46220800000000001</c:v>
                </c:pt>
                <c:pt idx="370">
                  <c:v>0.460146</c:v>
                </c:pt>
                <c:pt idx="371">
                  <c:v>0.45821299999999998</c:v>
                </c:pt>
                <c:pt idx="372">
                  <c:v>0.456208</c:v>
                </c:pt>
                <c:pt idx="373">
                  <c:v>0.45422600000000002</c:v>
                </c:pt>
                <c:pt idx="374">
                  <c:v>0.45215300000000003</c:v>
                </c:pt>
                <c:pt idx="375">
                  <c:v>0.45023000000000002</c:v>
                </c:pt>
                <c:pt idx="376">
                  <c:v>0.44823000000000002</c:v>
                </c:pt>
                <c:pt idx="377">
                  <c:v>0.44619799999999998</c:v>
                </c:pt>
                <c:pt idx="378">
                  <c:v>0.44416800000000001</c:v>
                </c:pt>
                <c:pt idx="379">
                  <c:v>0.44220399999999999</c:v>
                </c:pt>
                <c:pt idx="380">
                  <c:v>0.44020999999999999</c:v>
                </c:pt>
                <c:pt idx="381">
                  <c:v>0.43823400000000001</c:v>
                </c:pt>
                <c:pt idx="382">
                  <c:v>0.43615300000000001</c:v>
                </c:pt>
                <c:pt idx="383">
                  <c:v>0.43421100000000001</c:v>
                </c:pt>
                <c:pt idx="384">
                  <c:v>0.43223</c:v>
                </c:pt>
                <c:pt idx="385">
                  <c:v>0.43023699999999998</c:v>
                </c:pt>
                <c:pt idx="386">
                  <c:v>0.42814799999999997</c:v>
                </c:pt>
                <c:pt idx="387">
                  <c:v>0.42624600000000001</c:v>
                </c:pt>
                <c:pt idx="388">
                  <c:v>0.42414000000000002</c:v>
                </c:pt>
                <c:pt idx="389">
                  <c:v>0.42218899999999998</c:v>
                </c:pt>
                <c:pt idx="390">
                  <c:v>0.42017399999999999</c:v>
                </c:pt>
                <c:pt idx="391">
                  <c:v>0.41818699999999998</c:v>
                </c:pt>
                <c:pt idx="392">
                  <c:v>0.41619499999999998</c:v>
                </c:pt>
                <c:pt idx="393">
                  <c:v>0.41420800000000002</c:v>
                </c:pt>
                <c:pt idx="394">
                  <c:v>0.41214899999999999</c:v>
                </c:pt>
                <c:pt idx="395">
                  <c:v>0.41020699999999999</c:v>
                </c:pt>
                <c:pt idx="396">
                  <c:v>0.40823199999999998</c:v>
                </c:pt>
                <c:pt idx="397">
                  <c:v>0.40626200000000001</c:v>
                </c:pt>
                <c:pt idx="398">
                  <c:v>0.40422200000000003</c:v>
                </c:pt>
                <c:pt idx="399">
                  <c:v>0.40224599999999999</c:v>
                </c:pt>
                <c:pt idx="400">
                  <c:v>0.400225</c:v>
                </c:pt>
                <c:pt idx="401">
                  <c:v>0.39827000000000001</c:v>
                </c:pt>
                <c:pt idx="402">
                  <c:v>0.39621099999999998</c:v>
                </c:pt>
                <c:pt idx="403">
                  <c:v>0.394231</c:v>
                </c:pt>
                <c:pt idx="404">
                  <c:v>0.39224399999999998</c:v>
                </c:pt>
                <c:pt idx="405">
                  <c:v>0.39024900000000001</c:v>
                </c:pt>
                <c:pt idx="406">
                  <c:v>0.388237</c:v>
                </c:pt>
                <c:pt idx="407">
                  <c:v>0.38623800000000003</c:v>
                </c:pt>
                <c:pt idx="408">
                  <c:v>0.38425500000000001</c:v>
                </c:pt>
                <c:pt idx="409">
                  <c:v>0.382243</c:v>
                </c:pt>
                <c:pt idx="410">
                  <c:v>0.380222</c:v>
                </c:pt>
                <c:pt idx="411">
                  <c:v>0.37825399999999998</c:v>
                </c:pt>
                <c:pt idx="412">
                  <c:v>0.37624299999999999</c:v>
                </c:pt>
                <c:pt idx="413">
                  <c:v>0.374255</c:v>
                </c:pt>
                <c:pt idx="414">
                  <c:v>0.37223099999999998</c:v>
                </c:pt>
                <c:pt idx="415">
                  <c:v>0.37022500000000003</c:v>
                </c:pt>
                <c:pt idx="416">
                  <c:v>0.36823899999999998</c:v>
                </c:pt>
                <c:pt idx="417">
                  <c:v>0.36625099999999999</c:v>
                </c:pt>
                <c:pt idx="418">
                  <c:v>0.36422199999999999</c:v>
                </c:pt>
                <c:pt idx="419">
                  <c:v>0.362257</c:v>
                </c:pt>
                <c:pt idx="420">
                  <c:v>0.36027700000000001</c:v>
                </c:pt>
                <c:pt idx="421">
                  <c:v>0.35827399999999998</c:v>
                </c:pt>
                <c:pt idx="422">
                  <c:v>0.35623500000000002</c:v>
                </c:pt>
                <c:pt idx="423">
                  <c:v>0.35427799999999998</c:v>
                </c:pt>
                <c:pt idx="424">
                  <c:v>0.352273</c:v>
                </c:pt>
                <c:pt idx="425">
                  <c:v>0.35027000000000003</c:v>
                </c:pt>
                <c:pt idx="426">
                  <c:v>0.34825800000000001</c:v>
                </c:pt>
                <c:pt idx="427">
                  <c:v>0.34629399999999999</c:v>
                </c:pt>
                <c:pt idx="428">
                  <c:v>0.34425</c:v>
                </c:pt>
                <c:pt idx="429">
                  <c:v>0.34227600000000002</c:v>
                </c:pt>
                <c:pt idx="430">
                  <c:v>0.34024700000000002</c:v>
                </c:pt>
                <c:pt idx="431">
                  <c:v>0.33826299999999998</c:v>
                </c:pt>
                <c:pt idx="432">
                  <c:v>0.336283</c:v>
                </c:pt>
                <c:pt idx="433">
                  <c:v>0.33428799999999997</c:v>
                </c:pt>
                <c:pt idx="434">
                  <c:v>0.33223799999999998</c:v>
                </c:pt>
                <c:pt idx="435">
                  <c:v>0.33027299999999998</c:v>
                </c:pt>
                <c:pt idx="436">
                  <c:v>0.328287</c:v>
                </c:pt>
                <c:pt idx="437">
                  <c:v>0.32628800000000002</c:v>
                </c:pt>
                <c:pt idx="438">
                  <c:v>0.32426899999999997</c:v>
                </c:pt>
                <c:pt idx="439">
                  <c:v>0.32228800000000002</c:v>
                </c:pt>
                <c:pt idx="440">
                  <c:v>0.32030500000000001</c:v>
                </c:pt>
                <c:pt idx="441">
                  <c:v>0.31825799999999999</c:v>
                </c:pt>
                <c:pt idx="442">
                  <c:v>0.31626100000000001</c:v>
                </c:pt>
                <c:pt idx="443">
                  <c:v>0.31425999999999998</c:v>
                </c:pt>
                <c:pt idx="444">
                  <c:v>0.31227700000000003</c:v>
                </c:pt>
                <c:pt idx="445">
                  <c:v>0.31028499999999998</c:v>
                </c:pt>
                <c:pt idx="446">
                  <c:v>0.308249</c:v>
                </c:pt>
                <c:pt idx="447">
                  <c:v>0.30625400000000003</c:v>
                </c:pt>
                <c:pt idx="448">
                  <c:v>0.30427900000000002</c:v>
                </c:pt>
                <c:pt idx="449">
                  <c:v>0.30229</c:v>
                </c:pt>
                <c:pt idx="450">
                  <c:v>0.30027100000000001</c:v>
                </c:pt>
                <c:pt idx="451">
                  <c:v>0.29824499999999998</c:v>
                </c:pt>
                <c:pt idx="452">
                  <c:v>0.29628700000000002</c:v>
                </c:pt>
                <c:pt idx="453">
                  <c:v>0.29427700000000001</c:v>
                </c:pt>
                <c:pt idx="454">
                  <c:v>0.29227500000000001</c:v>
                </c:pt>
                <c:pt idx="455">
                  <c:v>0.29027999999999998</c:v>
                </c:pt>
                <c:pt idx="456">
                  <c:v>0.28828900000000002</c:v>
                </c:pt>
                <c:pt idx="457">
                  <c:v>0.286302</c:v>
                </c:pt>
                <c:pt idx="458">
                  <c:v>0.28428599999999998</c:v>
                </c:pt>
                <c:pt idx="459">
                  <c:v>0.28228500000000001</c:v>
                </c:pt>
                <c:pt idx="460">
                  <c:v>0.28028999999999998</c:v>
                </c:pt>
                <c:pt idx="461">
                  <c:v>0.27831400000000001</c:v>
                </c:pt>
                <c:pt idx="462">
                  <c:v>0.27628900000000001</c:v>
                </c:pt>
                <c:pt idx="463">
                  <c:v>0.27428999999999998</c:v>
                </c:pt>
                <c:pt idx="464">
                  <c:v>0.272283</c:v>
                </c:pt>
                <c:pt idx="465">
                  <c:v>0.27028799999999997</c:v>
                </c:pt>
                <c:pt idx="466">
                  <c:v>0.26828299999999999</c:v>
                </c:pt>
                <c:pt idx="467">
                  <c:v>0.26628299999999999</c:v>
                </c:pt>
                <c:pt idx="468">
                  <c:v>0.26430100000000001</c:v>
                </c:pt>
                <c:pt idx="469">
                  <c:v>0.26231199999999999</c:v>
                </c:pt>
                <c:pt idx="470">
                  <c:v>0.26028499999999999</c:v>
                </c:pt>
                <c:pt idx="471">
                  <c:v>0.25828600000000002</c:v>
                </c:pt>
                <c:pt idx="472">
                  <c:v>0.25630199999999997</c:v>
                </c:pt>
                <c:pt idx="473">
                  <c:v>0.25430599999999998</c:v>
                </c:pt>
                <c:pt idx="474">
                  <c:v>0.25232100000000002</c:v>
                </c:pt>
                <c:pt idx="475">
                  <c:v>0.25030999999999998</c:v>
                </c:pt>
                <c:pt idx="476">
                  <c:v>0.24834300000000001</c:v>
                </c:pt>
                <c:pt idx="477">
                  <c:v>0.246305</c:v>
                </c:pt>
                <c:pt idx="478">
                  <c:v>0.24434800000000001</c:v>
                </c:pt>
                <c:pt idx="479">
                  <c:v>0.24231</c:v>
                </c:pt>
                <c:pt idx="480">
                  <c:v>0.240313</c:v>
                </c:pt>
                <c:pt idx="481">
                  <c:v>0.23832</c:v>
                </c:pt>
                <c:pt idx="482">
                  <c:v>0.23633699999999999</c:v>
                </c:pt>
                <c:pt idx="483">
                  <c:v>0.23432500000000001</c:v>
                </c:pt>
                <c:pt idx="484">
                  <c:v>0.232348</c:v>
                </c:pt>
                <c:pt idx="485">
                  <c:v>0.23034199999999999</c:v>
                </c:pt>
                <c:pt idx="486">
                  <c:v>0.22830400000000001</c:v>
                </c:pt>
                <c:pt idx="487">
                  <c:v>0.22633400000000001</c:v>
                </c:pt>
                <c:pt idx="488">
                  <c:v>0.224353</c:v>
                </c:pt>
                <c:pt idx="489">
                  <c:v>0.22231300000000001</c:v>
                </c:pt>
                <c:pt idx="490">
                  <c:v>0.22034799999999999</c:v>
                </c:pt>
                <c:pt idx="491">
                  <c:v>0.21831800000000001</c:v>
                </c:pt>
                <c:pt idx="492">
                  <c:v>0.21631400000000001</c:v>
                </c:pt>
                <c:pt idx="493">
                  <c:v>0.21432100000000001</c:v>
                </c:pt>
                <c:pt idx="494">
                  <c:v>0.21230599999999999</c:v>
                </c:pt>
                <c:pt idx="495">
                  <c:v>0.21030699999999999</c:v>
                </c:pt>
                <c:pt idx="496">
                  <c:v>0.208346</c:v>
                </c:pt>
                <c:pt idx="497">
                  <c:v>0.20633799999999999</c:v>
                </c:pt>
                <c:pt idx="498">
                  <c:v>0.20428499999999999</c:v>
                </c:pt>
                <c:pt idx="499">
                  <c:v>0.202292</c:v>
                </c:pt>
                <c:pt idx="500">
                  <c:v>0.20032700000000001</c:v>
                </c:pt>
                <c:pt idx="501">
                  <c:v>0.19832</c:v>
                </c:pt>
                <c:pt idx="502">
                  <c:v>0.196297</c:v>
                </c:pt>
                <c:pt idx="503">
                  <c:v>0.194297</c:v>
                </c:pt>
                <c:pt idx="504">
                  <c:v>0.192358</c:v>
                </c:pt>
                <c:pt idx="505">
                  <c:v>0.19028999999999999</c:v>
                </c:pt>
                <c:pt idx="506">
                  <c:v>0.18829799999999999</c:v>
                </c:pt>
                <c:pt idx="507">
                  <c:v>0.18629000000000001</c:v>
                </c:pt>
                <c:pt idx="508">
                  <c:v>0.184305</c:v>
                </c:pt>
                <c:pt idx="509">
                  <c:v>0.18232400000000001</c:v>
                </c:pt>
                <c:pt idx="510">
                  <c:v>0.18032000000000001</c:v>
                </c:pt>
                <c:pt idx="511">
                  <c:v>0.178286</c:v>
                </c:pt>
                <c:pt idx="512">
                  <c:v>0.17630999999999999</c:v>
                </c:pt>
                <c:pt idx="513">
                  <c:v>0.17430399999999999</c:v>
                </c:pt>
                <c:pt idx="514">
                  <c:v>0.172296</c:v>
                </c:pt>
                <c:pt idx="515">
                  <c:v>0.17027800000000001</c:v>
                </c:pt>
                <c:pt idx="516">
                  <c:v>0.16833000000000001</c:v>
                </c:pt>
                <c:pt idx="517">
                  <c:v>0.166295</c:v>
                </c:pt>
                <c:pt idx="518">
                  <c:v>0.16428999999999999</c:v>
                </c:pt>
                <c:pt idx="519">
                  <c:v>0.16228200000000001</c:v>
                </c:pt>
                <c:pt idx="520">
                  <c:v>0.16031100000000001</c:v>
                </c:pt>
                <c:pt idx="521">
                  <c:v>0.15829599999999999</c:v>
                </c:pt>
                <c:pt idx="522">
                  <c:v>0.15631</c:v>
                </c:pt>
                <c:pt idx="523">
                  <c:v>0.154305</c:v>
                </c:pt>
                <c:pt idx="524">
                  <c:v>0.15232000000000001</c:v>
                </c:pt>
                <c:pt idx="525">
                  <c:v>0.15033199999999999</c:v>
                </c:pt>
                <c:pt idx="526">
                  <c:v>0.14832799999999999</c:v>
                </c:pt>
                <c:pt idx="527">
                  <c:v>0.14632000000000001</c:v>
                </c:pt>
                <c:pt idx="528">
                  <c:v>0.144346</c:v>
                </c:pt>
                <c:pt idx="529">
                  <c:v>0.142316</c:v>
                </c:pt>
                <c:pt idx="530">
                  <c:v>0.140318</c:v>
                </c:pt>
                <c:pt idx="531">
                  <c:v>0.13831499999999999</c:v>
                </c:pt>
                <c:pt idx="532">
                  <c:v>0.136324</c:v>
                </c:pt>
                <c:pt idx="533">
                  <c:v>0.134324</c:v>
                </c:pt>
                <c:pt idx="534">
                  <c:v>0.132324</c:v>
                </c:pt>
                <c:pt idx="535">
                  <c:v>0.130326</c:v>
                </c:pt>
                <c:pt idx="536">
                  <c:v>0.128334</c:v>
                </c:pt>
                <c:pt idx="537">
                  <c:v>0.126336</c:v>
                </c:pt>
                <c:pt idx="538">
                  <c:v>0.124303</c:v>
                </c:pt>
                <c:pt idx="539">
                  <c:v>0.122331</c:v>
                </c:pt>
                <c:pt idx="540">
                  <c:v>0.12034300000000001</c:v>
                </c:pt>
                <c:pt idx="541">
                  <c:v>0.118309</c:v>
                </c:pt>
                <c:pt idx="542">
                  <c:v>0.116352</c:v>
                </c:pt>
                <c:pt idx="543">
                  <c:v>0.114328</c:v>
                </c:pt>
                <c:pt idx="544">
                  <c:v>0.112312</c:v>
                </c:pt>
                <c:pt idx="545">
                  <c:v>0.11032500000000001</c:v>
                </c:pt>
                <c:pt idx="546">
                  <c:v>0.108309</c:v>
                </c:pt>
                <c:pt idx="547">
                  <c:v>0.10631599999999999</c:v>
                </c:pt>
                <c:pt idx="548">
                  <c:v>0.104342</c:v>
                </c:pt>
                <c:pt idx="549">
                  <c:v>0.102338</c:v>
                </c:pt>
                <c:pt idx="550">
                  <c:v>0.100331</c:v>
                </c:pt>
                <c:pt idx="551">
                  <c:v>9.8331299999999996E-2</c:v>
                </c:pt>
                <c:pt idx="552">
                  <c:v>9.6358399999999997E-2</c:v>
                </c:pt>
                <c:pt idx="553">
                  <c:v>9.4308799999999998E-2</c:v>
                </c:pt>
                <c:pt idx="554">
                  <c:v>9.2383000000000007E-2</c:v>
                </c:pt>
                <c:pt idx="555">
                  <c:v>9.0329999999999994E-2</c:v>
                </c:pt>
                <c:pt idx="556">
                  <c:v>8.8320399999999993E-2</c:v>
                </c:pt>
                <c:pt idx="557">
                  <c:v>8.6330000000000004E-2</c:v>
                </c:pt>
                <c:pt idx="558">
                  <c:v>8.4316699999999994E-2</c:v>
                </c:pt>
                <c:pt idx="559">
                  <c:v>8.2325499999999996E-2</c:v>
                </c:pt>
                <c:pt idx="560">
                  <c:v>8.0365900000000004E-2</c:v>
                </c:pt>
                <c:pt idx="561">
                  <c:v>7.8374600000000003E-2</c:v>
                </c:pt>
                <c:pt idx="562">
                  <c:v>7.6315900000000006E-2</c:v>
                </c:pt>
                <c:pt idx="563">
                  <c:v>7.4332499999999996E-2</c:v>
                </c:pt>
                <c:pt idx="564">
                  <c:v>7.2355900000000001E-2</c:v>
                </c:pt>
                <c:pt idx="565">
                  <c:v>7.0360500000000006E-2</c:v>
                </c:pt>
                <c:pt idx="566">
                  <c:v>6.8382100000000001E-2</c:v>
                </c:pt>
                <c:pt idx="567">
                  <c:v>6.63184E-2</c:v>
                </c:pt>
                <c:pt idx="568">
                  <c:v>6.4390000000000003E-2</c:v>
                </c:pt>
                <c:pt idx="569">
                  <c:v>6.23359E-2</c:v>
                </c:pt>
                <c:pt idx="570">
                  <c:v>6.0339200000000003E-2</c:v>
                </c:pt>
                <c:pt idx="571">
                  <c:v>5.8337100000000003E-2</c:v>
                </c:pt>
                <c:pt idx="572">
                  <c:v>5.6351699999999998E-2</c:v>
                </c:pt>
                <c:pt idx="573">
                  <c:v>5.4368E-2</c:v>
                </c:pt>
                <c:pt idx="574">
                  <c:v>5.2347999999999999E-2</c:v>
                </c:pt>
                <c:pt idx="575">
                  <c:v>5.0340500000000003E-2</c:v>
                </c:pt>
                <c:pt idx="576">
                  <c:v>4.8381300000000002E-2</c:v>
                </c:pt>
                <c:pt idx="577">
                  <c:v>4.6355500000000001E-2</c:v>
                </c:pt>
                <c:pt idx="578">
                  <c:v>4.4388799999999999E-2</c:v>
                </c:pt>
                <c:pt idx="579">
                  <c:v>4.2368799999999998E-2</c:v>
                </c:pt>
                <c:pt idx="580">
                  <c:v>4.0426700000000003E-2</c:v>
                </c:pt>
                <c:pt idx="581">
                  <c:v>3.83538E-2</c:v>
                </c:pt>
                <c:pt idx="582">
                  <c:v>3.6358000000000001E-2</c:v>
                </c:pt>
                <c:pt idx="583">
                  <c:v>3.4335900000000003E-2</c:v>
                </c:pt>
                <c:pt idx="584">
                  <c:v>3.2383799999999997E-2</c:v>
                </c:pt>
                <c:pt idx="585">
                  <c:v>3.0365E-2</c:v>
                </c:pt>
                <c:pt idx="586">
                  <c:v>2.8390499999999999E-2</c:v>
                </c:pt>
                <c:pt idx="587">
                  <c:v>2.6351699999999999E-2</c:v>
                </c:pt>
                <c:pt idx="588">
                  <c:v>2.4389999999999998E-2</c:v>
                </c:pt>
                <c:pt idx="589">
                  <c:v>2.2383799999999999E-2</c:v>
                </c:pt>
                <c:pt idx="590">
                  <c:v>2.0363800000000001E-2</c:v>
                </c:pt>
                <c:pt idx="591">
                  <c:v>1.83188E-2</c:v>
                </c:pt>
                <c:pt idx="592">
                  <c:v>1.6397100000000001E-2</c:v>
                </c:pt>
                <c:pt idx="593">
                  <c:v>1.4320899999999999E-2</c:v>
                </c:pt>
                <c:pt idx="594">
                  <c:v>1.2338E-2</c:v>
                </c:pt>
                <c:pt idx="595">
                  <c:v>1.0325900000000001E-2</c:v>
                </c:pt>
                <c:pt idx="596">
                  <c:v>8.34879E-3</c:v>
                </c:pt>
                <c:pt idx="597">
                  <c:v>6.3596199999999999E-3</c:v>
                </c:pt>
                <c:pt idx="598">
                  <c:v>4.3437900000000002E-3</c:v>
                </c:pt>
                <c:pt idx="599">
                  <c:v>2.3254500000000002E-3</c:v>
                </c:pt>
                <c:pt idx="600">
                  <c:v>3.70038E-4</c:v>
                </c:pt>
              </c:numCache>
            </c:numRef>
          </c:xVal>
          <c:yVal>
            <c:numRef>
              <c:f>'[180613 CAT AA in NaOH GCE Mod NiO2 (1).xlsx]VAL'!$B$2:$B$602</c:f>
              <c:numCache>
                <c:formatCode>0.00E+00</c:formatCode>
                <c:ptCount val="601"/>
                <c:pt idx="0">
                  <c:v>-1.9854999999999999E-7</c:v>
                </c:pt>
                <c:pt idx="1">
                  <c:v>-1.7711300000000001E-7</c:v>
                </c:pt>
                <c:pt idx="2">
                  <c:v>-1.6185299999999999E-7</c:v>
                </c:pt>
                <c:pt idx="3">
                  <c:v>-1.48493E-7</c:v>
                </c:pt>
                <c:pt idx="4">
                  <c:v>-1.37166E-7</c:v>
                </c:pt>
                <c:pt idx="5">
                  <c:v>-1.29532E-7</c:v>
                </c:pt>
                <c:pt idx="6">
                  <c:v>-1.17805E-7</c:v>
                </c:pt>
                <c:pt idx="7">
                  <c:v>-1.10871E-7</c:v>
                </c:pt>
                <c:pt idx="8">
                  <c:v>-1.04637E-7</c:v>
                </c:pt>
                <c:pt idx="9">
                  <c:v>-9.6444100000000005E-8</c:v>
                </c:pt>
                <c:pt idx="10">
                  <c:v>-9.1751800000000002E-8</c:v>
                </c:pt>
                <c:pt idx="11">
                  <c:v>-8.4025699999999998E-8</c:v>
                </c:pt>
                <c:pt idx="12">
                  <c:v>-7.8133300000000005E-8</c:v>
                </c:pt>
                <c:pt idx="13">
                  <c:v>-7.4449400000000002E-8</c:v>
                </c:pt>
                <c:pt idx="14">
                  <c:v>-6.7231800000000005E-8</c:v>
                </c:pt>
                <c:pt idx="15">
                  <c:v>-6.4306400000000002E-8</c:v>
                </c:pt>
                <c:pt idx="16">
                  <c:v>-5.8072200000000003E-8</c:v>
                </c:pt>
                <c:pt idx="17">
                  <c:v>-5.4871799999999999E-8</c:v>
                </c:pt>
                <c:pt idx="18">
                  <c:v>-4.9571000000000001E-8</c:v>
                </c:pt>
                <c:pt idx="19">
                  <c:v>-4.3703599999999997E-8</c:v>
                </c:pt>
                <c:pt idx="20">
                  <c:v>-4.0111400000000003E-8</c:v>
                </c:pt>
                <c:pt idx="21">
                  <c:v>-3.56608E-8</c:v>
                </c:pt>
                <c:pt idx="22">
                  <c:v>-3.1276899999999997E-8</c:v>
                </c:pt>
                <c:pt idx="23">
                  <c:v>-2.93099E-8</c:v>
                </c:pt>
                <c:pt idx="24">
                  <c:v>-2.5159399999999999E-8</c:v>
                </c:pt>
                <c:pt idx="25">
                  <c:v>-2.0942099999999999E-8</c:v>
                </c:pt>
                <c:pt idx="26">
                  <c:v>-1.8016699999999999E-8</c:v>
                </c:pt>
                <c:pt idx="27">
                  <c:v>-1.49747E-8</c:v>
                </c:pt>
                <c:pt idx="28">
                  <c:v>-1.07574E-8</c:v>
                </c:pt>
                <c:pt idx="29">
                  <c:v>-8.5737900000000004E-9</c:v>
                </c:pt>
                <c:pt idx="30">
                  <c:v>-5.4400299999999999E-9</c:v>
                </c:pt>
                <c:pt idx="31">
                  <c:v>-2.51463E-9</c:v>
                </c:pt>
                <c:pt idx="32">
                  <c:v>-3.55999E-10</c:v>
                </c:pt>
                <c:pt idx="33">
                  <c:v>2.6944199999999999E-9</c:v>
                </c:pt>
                <c:pt idx="34">
                  <c:v>6.8616499999999998E-9</c:v>
                </c:pt>
                <c:pt idx="35">
                  <c:v>9.5786899999999997E-9</c:v>
                </c:pt>
                <c:pt idx="36">
                  <c:v>1.2020699999999999E-8</c:v>
                </c:pt>
                <c:pt idx="37">
                  <c:v>1.49378E-8</c:v>
                </c:pt>
                <c:pt idx="38">
                  <c:v>1.7079699999999998E-8</c:v>
                </c:pt>
                <c:pt idx="39">
                  <c:v>1.9580000000000001E-8</c:v>
                </c:pt>
                <c:pt idx="40">
                  <c:v>2.23638E-8</c:v>
                </c:pt>
                <c:pt idx="41">
                  <c:v>2.54308E-8</c:v>
                </c:pt>
                <c:pt idx="42">
                  <c:v>2.6706000000000001E-8</c:v>
                </c:pt>
                <c:pt idx="43">
                  <c:v>2.8848000000000001E-8</c:v>
                </c:pt>
                <c:pt idx="44">
                  <c:v>3.2365099999999998E-8</c:v>
                </c:pt>
                <c:pt idx="45">
                  <c:v>3.27652E-8</c:v>
                </c:pt>
                <c:pt idx="46">
                  <c:v>3.5940600000000002E-8</c:v>
                </c:pt>
                <c:pt idx="47">
                  <c:v>3.9266100000000001E-8</c:v>
                </c:pt>
                <c:pt idx="48">
                  <c:v>4.0049499999999997E-8</c:v>
                </c:pt>
                <c:pt idx="49">
                  <c:v>4.34666E-8</c:v>
                </c:pt>
                <c:pt idx="50">
                  <c:v>4.57169E-8</c:v>
                </c:pt>
                <c:pt idx="51">
                  <c:v>4.6933799999999998E-8</c:v>
                </c:pt>
                <c:pt idx="52">
                  <c:v>4.9384099999999999E-8</c:v>
                </c:pt>
                <c:pt idx="53">
                  <c:v>5.1376100000000002E-8</c:v>
                </c:pt>
                <c:pt idx="54">
                  <c:v>5.3593000000000002E-8</c:v>
                </c:pt>
                <c:pt idx="55">
                  <c:v>5.43265E-8</c:v>
                </c:pt>
                <c:pt idx="56">
                  <c:v>5.6743400000000002E-8</c:v>
                </c:pt>
                <c:pt idx="57">
                  <c:v>5.8235300000000001E-8</c:v>
                </c:pt>
                <c:pt idx="58">
                  <c:v>5.9277100000000001E-8</c:v>
                </c:pt>
                <c:pt idx="59">
                  <c:v>6.3044299999999995E-8</c:v>
                </c:pt>
                <c:pt idx="60">
                  <c:v>6.4627899999999996E-8</c:v>
                </c:pt>
                <c:pt idx="61">
                  <c:v>6.4777899999999994E-8</c:v>
                </c:pt>
                <c:pt idx="62">
                  <c:v>6.8328399999999997E-8</c:v>
                </c:pt>
                <c:pt idx="63">
                  <c:v>6.8311699999999994E-8</c:v>
                </c:pt>
                <c:pt idx="64">
                  <c:v>7.0220300000000006E-8</c:v>
                </c:pt>
                <c:pt idx="65">
                  <c:v>7.2070499999999997E-8</c:v>
                </c:pt>
                <c:pt idx="66">
                  <c:v>7.3378999999999998E-8</c:v>
                </c:pt>
                <c:pt idx="67">
                  <c:v>7.3687399999999998E-8</c:v>
                </c:pt>
                <c:pt idx="68">
                  <c:v>7.7421300000000005E-8</c:v>
                </c:pt>
                <c:pt idx="69">
                  <c:v>7.8371400000000003E-8</c:v>
                </c:pt>
                <c:pt idx="70">
                  <c:v>8.01133E-8</c:v>
                </c:pt>
                <c:pt idx="71">
                  <c:v>8.1538499999999999E-8</c:v>
                </c:pt>
                <c:pt idx="72">
                  <c:v>8.1380099999999997E-8</c:v>
                </c:pt>
                <c:pt idx="73">
                  <c:v>8.3913799999999995E-8</c:v>
                </c:pt>
                <c:pt idx="74">
                  <c:v>8.5038999999999998E-8</c:v>
                </c:pt>
                <c:pt idx="75">
                  <c:v>8.6947599999999997E-8</c:v>
                </c:pt>
                <c:pt idx="76">
                  <c:v>8.8731099999999994E-8</c:v>
                </c:pt>
                <c:pt idx="77">
                  <c:v>9.0497999999999994E-8</c:v>
                </c:pt>
                <c:pt idx="78">
                  <c:v>9.1264800000000006E-8</c:v>
                </c:pt>
                <c:pt idx="79">
                  <c:v>9.21233E-8</c:v>
                </c:pt>
                <c:pt idx="80">
                  <c:v>9.3498499999999995E-8</c:v>
                </c:pt>
                <c:pt idx="81">
                  <c:v>9.5640399999999997E-8</c:v>
                </c:pt>
                <c:pt idx="82">
                  <c:v>9.56571E-8</c:v>
                </c:pt>
                <c:pt idx="83">
                  <c:v>9.8282400000000001E-8</c:v>
                </c:pt>
                <c:pt idx="84">
                  <c:v>1.00258E-7</c:v>
                </c:pt>
                <c:pt idx="85">
                  <c:v>9.9574300000000005E-8</c:v>
                </c:pt>
                <c:pt idx="86">
                  <c:v>1.01233E-7</c:v>
                </c:pt>
                <c:pt idx="87">
                  <c:v>1.0297499999999999E-7</c:v>
                </c:pt>
                <c:pt idx="88">
                  <c:v>1.03875E-7</c:v>
                </c:pt>
                <c:pt idx="89">
                  <c:v>1.06892E-7</c:v>
                </c:pt>
                <c:pt idx="90">
                  <c:v>1.06784E-7</c:v>
                </c:pt>
                <c:pt idx="91">
                  <c:v>1.08142E-7</c:v>
                </c:pt>
                <c:pt idx="92">
                  <c:v>1.09734E-7</c:v>
                </c:pt>
                <c:pt idx="93">
                  <c:v>1.10751E-7</c:v>
                </c:pt>
                <c:pt idx="94">
                  <c:v>1.11034E-7</c:v>
                </c:pt>
                <c:pt idx="95">
                  <c:v>1.13009E-7</c:v>
                </c:pt>
                <c:pt idx="96">
                  <c:v>1.13885E-7</c:v>
                </c:pt>
                <c:pt idx="97">
                  <c:v>1.1476E-7</c:v>
                </c:pt>
                <c:pt idx="98">
                  <c:v>1.15318E-7</c:v>
                </c:pt>
                <c:pt idx="99">
                  <c:v>1.18093E-7</c:v>
                </c:pt>
                <c:pt idx="100">
                  <c:v>1.18227E-7</c:v>
                </c:pt>
                <c:pt idx="101">
                  <c:v>1.18694E-7</c:v>
                </c:pt>
                <c:pt idx="102">
                  <c:v>1.1993499999999999E-7</c:v>
                </c:pt>
                <c:pt idx="103">
                  <c:v>1.1981000000000001E-7</c:v>
                </c:pt>
                <c:pt idx="104">
                  <c:v>1.21994E-7</c:v>
                </c:pt>
                <c:pt idx="105">
                  <c:v>1.2354400000000001E-7</c:v>
                </c:pt>
                <c:pt idx="106">
                  <c:v>1.2340300000000001E-7</c:v>
                </c:pt>
                <c:pt idx="107">
                  <c:v>1.2496900000000001E-7</c:v>
                </c:pt>
                <c:pt idx="108">
                  <c:v>1.2622800000000001E-7</c:v>
                </c:pt>
                <c:pt idx="109">
                  <c:v>1.26711E-7</c:v>
                </c:pt>
                <c:pt idx="110">
                  <c:v>1.2867E-7</c:v>
                </c:pt>
                <c:pt idx="111">
                  <c:v>1.2907800000000001E-7</c:v>
                </c:pt>
                <c:pt idx="112">
                  <c:v>1.30795E-7</c:v>
                </c:pt>
                <c:pt idx="113">
                  <c:v>1.3134499999999999E-7</c:v>
                </c:pt>
                <c:pt idx="114">
                  <c:v>1.32129E-7</c:v>
                </c:pt>
                <c:pt idx="115">
                  <c:v>1.3278700000000001E-7</c:v>
                </c:pt>
                <c:pt idx="116">
                  <c:v>1.3421200000000001E-7</c:v>
                </c:pt>
                <c:pt idx="117">
                  <c:v>1.3482099999999999E-7</c:v>
                </c:pt>
                <c:pt idx="118">
                  <c:v>1.3550399999999999E-7</c:v>
                </c:pt>
                <c:pt idx="119">
                  <c:v>1.3678799999999999E-7</c:v>
                </c:pt>
                <c:pt idx="120">
                  <c:v>1.38471E-7</c:v>
                </c:pt>
                <c:pt idx="121">
                  <c:v>1.40647E-7</c:v>
                </c:pt>
                <c:pt idx="122">
                  <c:v>1.3977099999999999E-7</c:v>
                </c:pt>
                <c:pt idx="123">
                  <c:v>1.4037100000000001E-7</c:v>
                </c:pt>
                <c:pt idx="124">
                  <c:v>1.42955E-7</c:v>
                </c:pt>
                <c:pt idx="125">
                  <c:v>1.4136299999999999E-7</c:v>
                </c:pt>
                <c:pt idx="126">
                  <c:v>1.43589E-7</c:v>
                </c:pt>
                <c:pt idx="127">
                  <c:v>1.4427200000000001E-7</c:v>
                </c:pt>
                <c:pt idx="128">
                  <c:v>1.4471400000000001E-7</c:v>
                </c:pt>
                <c:pt idx="129">
                  <c:v>1.46881E-7</c:v>
                </c:pt>
                <c:pt idx="130">
                  <c:v>1.47156E-7</c:v>
                </c:pt>
                <c:pt idx="131">
                  <c:v>1.4773099999999999E-7</c:v>
                </c:pt>
                <c:pt idx="132">
                  <c:v>1.49539E-7</c:v>
                </c:pt>
                <c:pt idx="133">
                  <c:v>1.4849800000000001E-7</c:v>
                </c:pt>
                <c:pt idx="134">
                  <c:v>1.5057300000000001E-7</c:v>
                </c:pt>
                <c:pt idx="135">
                  <c:v>1.5234800000000001E-7</c:v>
                </c:pt>
                <c:pt idx="136">
                  <c:v>1.5261499999999999E-7</c:v>
                </c:pt>
                <c:pt idx="137">
                  <c:v>1.5419000000000001E-7</c:v>
                </c:pt>
                <c:pt idx="138">
                  <c:v>1.5454000000000001E-7</c:v>
                </c:pt>
                <c:pt idx="139">
                  <c:v>1.55115E-7</c:v>
                </c:pt>
                <c:pt idx="140">
                  <c:v>1.5599899999999999E-7</c:v>
                </c:pt>
                <c:pt idx="141">
                  <c:v>1.5622400000000001E-7</c:v>
                </c:pt>
                <c:pt idx="142">
                  <c:v>1.58616E-7</c:v>
                </c:pt>
                <c:pt idx="143">
                  <c:v>1.5846600000000001E-7</c:v>
                </c:pt>
                <c:pt idx="144">
                  <c:v>1.6079900000000001E-7</c:v>
                </c:pt>
                <c:pt idx="145">
                  <c:v>1.6003299999999999E-7</c:v>
                </c:pt>
                <c:pt idx="146">
                  <c:v>1.6250000000000001E-7</c:v>
                </c:pt>
                <c:pt idx="147">
                  <c:v>1.6432500000000001E-7</c:v>
                </c:pt>
                <c:pt idx="148">
                  <c:v>1.6495E-7</c:v>
                </c:pt>
                <c:pt idx="149">
                  <c:v>1.6526699999999999E-7</c:v>
                </c:pt>
                <c:pt idx="150">
                  <c:v>1.6712500000000001E-7</c:v>
                </c:pt>
                <c:pt idx="151">
                  <c:v>1.6739199999999999E-7</c:v>
                </c:pt>
                <c:pt idx="152">
                  <c:v>1.7041700000000001E-7</c:v>
                </c:pt>
                <c:pt idx="153">
                  <c:v>1.69267E-7</c:v>
                </c:pt>
                <c:pt idx="154">
                  <c:v>1.7025899999999999E-7</c:v>
                </c:pt>
                <c:pt idx="155">
                  <c:v>1.7285099999999999E-7</c:v>
                </c:pt>
                <c:pt idx="156">
                  <c:v>1.7251800000000001E-7</c:v>
                </c:pt>
                <c:pt idx="157">
                  <c:v>1.7291799999999999E-7</c:v>
                </c:pt>
                <c:pt idx="158">
                  <c:v>1.73351E-7</c:v>
                </c:pt>
                <c:pt idx="159">
                  <c:v>1.7377600000000001E-7</c:v>
                </c:pt>
                <c:pt idx="160">
                  <c:v>1.74868E-7</c:v>
                </c:pt>
                <c:pt idx="161">
                  <c:v>1.7655999999999999E-7</c:v>
                </c:pt>
                <c:pt idx="162">
                  <c:v>1.78227E-7</c:v>
                </c:pt>
                <c:pt idx="163">
                  <c:v>1.7774300000000001E-7</c:v>
                </c:pt>
                <c:pt idx="164">
                  <c:v>1.78952E-7</c:v>
                </c:pt>
                <c:pt idx="165">
                  <c:v>1.79444E-7</c:v>
                </c:pt>
                <c:pt idx="166">
                  <c:v>1.78318E-7</c:v>
                </c:pt>
                <c:pt idx="167">
                  <c:v>1.80794E-7</c:v>
                </c:pt>
                <c:pt idx="168">
                  <c:v>1.81569E-7</c:v>
                </c:pt>
                <c:pt idx="169">
                  <c:v>1.81052E-7</c:v>
                </c:pt>
                <c:pt idx="170">
                  <c:v>1.83344E-7</c:v>
                </c:pt>
                <c:pt idx="171">
                  <c:v>1.83244E-7</c:v>
                </c:pt>
                <c:pt idx="172">
                  <c:v>1.84411E-7</c:v>
                </c:pt>
                <c:pt idx="173">
                  <c:v>1.8402700000000001E-7</c:v>
                </c:pt>
                <c:pt idx="174">
                  <c:v>1.8496899999999999E-7</c:v>
                </c:pt>
                <c:pt idx="175">
                  <c:v>1.8638600000000001E-7</c:v>
                </c:pt>
                <c:pt idx="176">
                  <c:v>1.8619400000000001E-7</c:v>
                </c:pt>
                <c:pt idx="177">
                  <c:v>1.8799500000000001E-7</c:v>
                </c:pt>
                <c:pt idx="178">
                  <c:v>1.88753E-7</c:v>
                </c:pt>
                <c:pt idx="179">
                  <c:v>1.8839499999999999E-7</c:v>
                </c:pt>
                <c:pt idx="180">
                  <c:v>1.8967800000000001E-7</c:v>
                </c:pt>
                <c:pt idx="181">
                  <c:v>1.9097E-7</c:v>
                </c:pt>
                <c:pt idx="182">
                  <c:v>1.9079500000000001E-7</c:v>
                </c:pt>
                <c:pt idx="183">
                  <c:v>1.9341200000000001E-7</c:v>
                </c:pt>
                <c:pt idx="184">
                  <c:v>1.9278699999999999E-7</c:v>
                </c:pt>
                <c:pt idx="185">
                  <c:v>1.9255399999999999E-7</c:v>
                </c:pt>
                <c:pt idx="186">
                  <c:v>1.93404E-7</c:v>
                </c:pt>
                <c:pt idx="187">
                  <c:v>1.95762E-7</c:v>
                </c:pt>
                <c:pt idx="188">
                  <c:v>1.9584599999999999E-7</c:v>
                </c:pt>
                <c:pt idx="189">
                  <c:v>1.97721E-7</c:v>
                </c:pt>
                <c:pt idx="190">
                  <c:v>1.9572899999999999E-7</c:v>
                </c:pt>
                <c:pt idx="191">
                  <c:v>1.96671E-7</c:v>
                </c:pt>
                <c:pt idx="192">
                  <c:v>1.97629E-7</c:v>
                </c:pt>
                <c:pt idx="193">
                  <c:v>1.99588E-7</c:v>
                </c:pt>
                <c:pt idx="194">
                  <c:v>2.0006300000000001E-7</c:v>
                </c:pt>
                <c:pt idx="195">
                  <c:v>1.9990499999999999E-7</c:v>
                </c:pt>
                <c:pt idx="196">
                  <c:v>2.0106300000000001E-7</c:v>
                </c:pt>
                <c:pt idx="197">
                  <c:v>2.02413E-7</c:v>
                </c:pt>
                <c:pt idx="198">
                  <c:v>2.0107099999999999E-7</c:v>
                </c:pt>
                <c:pt idx="199">
                  <c:v>2.0403000000000001E-7</c:v>
                </c:pt>
                <c:pt idx="200">
                  <c:v>2.03088E-7</c:v>
                </c:pt>
                <c:pt idx="201">
                  <c:v>2.0502199999999999E-7</c:v>
                </c:pt>
                <c:pt idx="202">
                  <c:v>2.0693099999999999E-7</c:v>
                </c:pt>
                <c:pt idx="203">
                  <c:v>2.0629700000000001E-7</c:v>
                </c:pt>
                <c:pt idx="204">
                  <c:v>2.0708900000000001E-7</c:v>
                </c:pt>
                <c:pt idx="205">
                  <c:v>2.0642199999999999E-7</c:v>
                </c:pt>
                <c:pt idx="206">
                  <c:v>2.07972E-7</c:v>
                </c:pt>
                <c:pt idx="207">
                  <c:v>2.0844699999999999E-7</c:v>
                </c:pt>
                <c:pt idx="208">
                  <c:v>2.0970600000000001E-7</c:v>
                </c:pt>
                <c:pt idx="209">
                  <c:v>2.1045599999999999E-7</c:v>
                </c:pt>
                <c:pt idx="210">
                  <c:v>2.1157300000000001E-7</c:v>
                </c:pt>
                <c:pt idx="211">
                  <c:v>2.1082300000000001E-7</c:v>
                </c:pt>
                <c:pt idx="212">
                  <c:v>2.1175600000000001E-7</c:v>
                </c:pt>
                <c:pt idx="213">
                  <c:v>2.1272299999999999E-7</c:v>
                </c:pt>
                <c:pt idx="214">
                  <c:v>2.12756E-7</c:v>
                </c:pt>
                <c:pt idx="215">
                  <c:v>2.14365E-7</c:v>
                </c:pt>
                <c:pt idx="216">
                  <c:v>2.1442299999999999E-7</c:v>
                </c:pt>
                <c:pt idx="217">
                  <c:v>2.1573199999999999E-7</c:v>
                </c:pt>
                <c:pt idx="218">
                  <c:v>2.1673999999999999E-7</c:v>
                </c:pt>
                <c:pt idx="219">
                  <c:v>2.1874100000000001E-7</c:v>
                </c:pt>
                <c:pt idx="220">
                  <c:v>2.1936600000000001E-7</c:v>
                </c:pt>
                <c:pt idx="221">
                  <c:v>2.1824900000000001E-7</c:v>
                </c:pt>
                <c:pt idx="222">
                  <c:v>2.2219100000000001E-7</c:v>
                </c:pt>
                <c:pt idx="223">
                  <c:v>2.21741E-7</c:v>
                </c:pt>
                <c:pt idx="224">
                  <c:v>2.24075E-7</c:v>
                </c:pt>
                <c:pt idx="225">
                  <c:v>2.24866E-7</c:v>
                </c:pt>
                <c:pt idx="226">
                  <c:v>2.2427499999999999E-7</c:v>
                </c:pt>
                <c:pt idx="227">
                  <c:v>2.2800800000000001E-7</c:v>
                </c:pt>
                <c:pt idx="228">
                  <c:v>2.2854999999999999E-7</c:v>
                </c:pt>
                <c:pt idx="229">
                  <c:v>2.28233E-7</c:v>
                </c:pt>
                <c:pt idx="230">
                  <c:v>2.2980899999999999E-7</c:v>
                </c:pt>
                <c:pt idx="231">
                  <c:v>2.31126E-7</c:v>
                </c:pt>
                <c:pt idx="232">
                  <c:v>2.3202599999999999E-7</c:v>
                </c:pt>
                <c:pt idx="233">
                  <c:v>2.3359299999999999E-7</c:v>
                </c:pt>
                <c:pt idx="234">
                  <c:v>2.3372600000000001E-7</c:v>
                </c:pt>
                <c:pt idx="235">
                  <c:v>2.3388400000000001E-7</c:v>
                </c:pt>
                <c:pt idx="236">
                  <c:v>2.3521800000000001E-7</c:v>
                </c:pt>
                <c:pt idx="237">
                  <c:v>2.3688499999999999E-7</c:v>
                </c:pt>
                <c:pt idx="238">
                  <c:v>2.3714299999999999E-7</c:v>
                </c:pt>
                <c:pt idx="239">
                  <c:v>2.3888500000000001E-7</c:v>
                </c:pt>
                <c:pt idx="240">
                  <c:v>2.4189400000000001E-7</c:v>
                </c:pt>
                <c:pt idx="241">
                  <c:v>2.41719E-7</c:v>
                </c:pt>
                <c:pt idx="242">
                  <c:v>2.4355199999999998E-7</c:v>
                </c:pt>
                <c:pt idx="243">
                  <c:v>2.4407700000000002E-7</c:v>
                </c:pt>
                <c:pt idx="244">
                  <c:v>2.4791099999999998E-7</c:v>
                </c:pt>
                <c:pt idx="245">
                  <c:v>2.4769400000000002E-7</c:v>
                </c:pt>
                <c:pt idx="246">
                  <c:v>2.4988600000000002E-7</c:v>
                </c:pt>
                <c:pt idx="247">
                  <c:v>2.5169499999999998E-7</c:v>
                </c:pt>
                <c:pt idx="248">
                  <c:v>2.5461199999999998E-7</c:v>
                </c:pt>
                <c:pt idx="249">
                  <c:v>2.5644599999999999E-7</c:v>
                </c:pt>
                <c:pt idx="250">
                  <c:v>2.6080499999999999E-7</c:v>
                </c:pt>
                <c:pt idx="251">
                  <c:v>2.6243E-7</c:v>
                </c:pt>
                <c:pt idx="252">
                  <c:v>2.6647999999999999E-7</c:v>
                </c:pt>
                <c:pt idx="253">
                  <c:v>2.7105599999999999E-7</c:v>
                </c:pt>
                <c:pt idx="254">
                  <c:v>2.7604799999999998E-7</c:v>
                </c:pt>
                <c:pt idx="255">
                  <c:v>2.7823999999999998E-7</c:v>
                </c:pt>
                <c:pt idx="256">
                  <c:v>2.8414099999999998E-7</c:v>
                </c:pt>
                <c:pt idx="257">
                  <c:v>2.8864200000000002E-7</c:v>
                </c:pt>
                <c:pt idx="258">
                  <c:v>2.9253399999999999E-7</c:v>
                </c:pt>
                <c:pt idx="259">
                  <c:v>3.00735E-7</c:v>
                </c:pt>
                <c:pt idx="260">
                  <c:v>3.0626100000000002E-7</c:v>
                </c:pt>
                <c:pt idx="261">
                  <c:v>3.0997800000000002E-7</c:v>
                </c:pt>
                <c:pt idx="262">
                  <c:v>3.1970399999999999E-7</c:v>
                </c:pt>
                <c:pt idx="263">
                  <c:v>3.25997E-7</c:v>
                </c:pt>
                <c:pt idx="264">
                  <c:v>3.3427300000000002E-7</c:v>
                </c:pt>
                <c:pt idx="265">
                  <c:v>3.4301600000000001E-7</c:v>
                </c:pt>
                <c:pt idx="266">
                  <c:v>3.4910799999999998E-7</c:v>
                </c:pt>
                <c:pt idx="267">
                  <c:v>3.5691799999999999E-7</c:v>
                </c:pt>
                <c:pt idx="268">
                  <c:v>3.6599400000000001E-7</c:v>
                </c:pt>
                <c:pt idx="269">
                  <c:v>3.78279E-7</c:v>
                </c:pt>
                <c:pt idx="270">
                  <c:v>3.8664700000000001E-7</c:v>
                </c:pt>
                <c:pt idx="271">
                  <c:v>3.95465E-7</c:v>
                </c:pt>
                <c:pt idx="272">
                  <c:v>4.0702499999999998E-7</c:v>
                </c:pt>
                <c:pt idx="273">
                  <c:v>4.1779300000000001E-7</c:v>
                </c:pt>
                <c:pt idx="274">
                  <c:v>4.2690199999999999E-7</c:v>
                </c:pt>
                <c:pt idx="275">
                  <c:v>4.3932899999999998E-7</c:v>
                </c:pt>
                <c:pt idx="276">
                  <c:v>4.4947200000000002E-7</c:v>
                </c:pt>
                <c:pt idx="277">
                  <c:v>4.62365E-7</c:v>
                </c:pt>
                <c:pt idx="278">
                  <c:v>4.7482499999999999E-7</c:v>
                </c:pt>
                <c:pt idx="279">
                  <c:v>4.8611899999999999E-7</c:v>
                </c:pt>
                <c:pt idx="280">
                  <c:v>4.9891200000000001E-7</c:v>
                </c:pt>
                <c:pt idx="281">
                  <c:v>5.1027999999999999E-7</c:v>
                </c:pt>
                <c:pt idx="282">
                  <c:v>5.2266499999999998E-7</c:v>
                </c:pt>
                <c:pt idx="283">
                  <c:v>5.3522500000000003E-7</c:v>
                </c:pt>
                <c:pt idx="284">
                  <c:v>5.4525999999999995E-7</c:v>
                </c:pt>
                <c:pt idx="285">
                  <c:v>5.5859500000000001E-7</c:v>
                </c:pt>
                <c:pt idx="286">
                  <c:v>5.7033799999999996E-7</c:v>
                </c:pt>
                <c:pt idx="287">
                  <c:v>5.8293199999999999E-7</c:v>
                </c:pt>
                <c:pt idx="288">
                  <c:v>5.9525800000000005E-7</c:v>
                </c:pt>
                <c:pt idx="289">
                  <c:v>6.0679299999999997E-7</c:v>
                </c:pt>
                <c:pt idx="290">
                  <c:v>6.2224500000000002E-7</c:v>
                </c:pt>
                <c:pt idx="291">
                  <c:v>6.2996300000000004E-7</c:v>
                </c:pt>
                <c:pt idx="292">
                  <c:v>6.4184799999999999E-7</c:v>
                </c:pt>
                <c:pt idx="293">
                  <c:v>6.5270000000000001E-7</c:v>
                </c:pt>
                <c:pt idx="294">
                  <c:v>6.6423500000000004E-7</c:v>
                </c:pt>
                <c:pt idx="295">
                  <c:v>6.72319E-7</c:v>
                </c:pt>
                <c:pt idx="296">
                  <c:v>6.8286199999999996E-7</c:v>
                </c:pt>
                <c:pt idx="297">
                  <c:v>6.9114699999999996E-7</c:v>
                </c:pt>
                <c:pt idx="298">
                  <c:v>6.9838099999999996E-7</c:v>
                </c:pt>
                <c:pt idx="299">
                  <c:v>7.0755699999999999E-7</c:v>
                </c:pt>
                <c:pt idx="300">
                  <c:v>5.7919000000000004E-7</c:v>
                </c:pt>
                <c:pt idx="301">
                  <c:v>4.9435299999999995E-7</c:v>
                </c:pt>
                <c:pt idx="302">
                  <c:v>4.3096900000000003E-7</c:v>
                </c:pt>
                <c:pt idx="303">
                  <c:v>3.8232899999999998E-7</c:v>
                </c:pt>
                <c:pt idx="304">
                  <c:v>3.4101600000000001E-7</c:v>
                </c:pt>
                <c:pt idx="305">
                  <c:v>3.0564399999999998E-7</c:v>
                </c:pt>
                <c:pt idx="306">
                  <c:v>2.7985699999999999E-7</c:v>
                </c:pt>
                <c:pt idx="307">
                  <c:v>2.5438700000000001E-7</c:v>
                </c:pt>
                <c:pt idx="308">
                  <c:v>2.3440100000000001E-7</c:v>
                </c:pt>
                <c:pt idx="309">
                  <c:v>2.1743999999999999E-7</c:v>
                </c:pt>
                <c:pt idx="310">
                  <c:v>1.97088E-7</c:v>
                </c:pt>
                <c:pt idx="311">
                  <c:v>1.8362700000000001E-7</c:v>
                </c:pt>
                <c:pt idx="312">
                  <c:v>1.7067600000000001E-7</c:v>
                </c:pt>
                <c:pt idx="313">
                  <c:v>1.55657E-7</c:v>
                </c:pt>
                <c:pt idx="314">
                  <c:v>1.4474699999999999E-7</c:v>
                </c:pt>
                <c:pt idx="315">
                  <c:v>1.3218699999999999E-7</c:v>
                </c:pt>
                <c:pt idx="316">
                  <c:v>1.2338599999999999E-7</c:v>
                </c:pt>
                <c:pt idx="317">
                  <c:v>1.13393E-7</c:v>
                </c:pt>
                <c:pt idx="318">
                  <c:v>1.05325E-7</c:v>
                </c:pt>
                <c:pt idx="319">
                  <c:v>9.8782500000000005E-8</c:v>
                </c:pt>
                <c:pt idx="320">
                  <c:v>8.7497599999999999E-8</c:v>
                </c:pt>
                <c:pt idx="321">
                  <c:v>8.0980100000000007E-8</c:v>
                </c:pt>
                <c:pt idx="322">
                  <c:v>7.3470699999999994E-8</c:v>
                </c:pt>
                <c:pt idx="323">
                  <c:v>6.5903000000000005E-8</c:v>
                </c:pt>
                <c:pt idx="324">
                  <c:v>6.1143999999999995E-8</c:v>
                </c:pt>
                <c:pt idx="325">
                  <c:v>5.3009600000000001E-8</c:v>
                </c:pt>
                <c:pt idx="326">
                  <c:v>4.6416999999999998E-8</c:v>
                </c:pt>
                <c:pt idx="327">
                  <c:v>3.9549400000000001E-8</c:v>
                </c:pt>
                <c:pt idx="328">
                  <c:v>3.2431799999999998E-8</c:v>
                </c:pt>
                <c:pt idx="329">
                  <c:v>2.6881000000000001E-8</c:v>
                </c:pt>
                <c:pt idx="330">
                  <c:v>1.9821700000000001E-8</c:v>
                </c:pt>
                <c:pt idx="331">
                  <c:v>1.31458E-8</c:v>
                </c:pt>
                <c:pt idx="332">
                  <c:v>3.21115E-9</c:v>
                </c:pt>
                <c:pt idx="333">
                  <c:v>-1.05609E-9</c:v>
                </c:pt>
                <c:pt idx="334">
                  <c:v>-6.6651899999999998E-9</c:v>
                </c:pt>
                <c:pt idx="335">
                  <c:v>-1.7383300000000001E-8</c:v>
                </c:pt>
                <c:pt idx="336">
                  <c:v>-2.4467599999999999E-8</c:v>
                </c:pt>
                <c:pt idx="337">
                  <c:v>-3.1660300000000003E-8</c:v>
                </c:pt>
                <c:pt idx="338">
                  <c:v>-4.0786499999999999E-8</c:v>
                </c:pt>
                <c:pt idx="339">
                  <c:v>-4.7645799999999998E-8</c:v>
                </c:pt>
                <c:pt idx="340">
                  <c:v>-5.7022099999999998E-8</c:v>
                </c:pt>
                <c:pt idx="341">
                  <c:v>-6.4072999999999994E-8</c:v>
                </c:pt>
                <c:pt idx="342">
                  <c:v>-7.3657699999999994E-8</c:v>
                </c:pt>
                <c:pt idx="343">
                  <c:v>-8.4425799999999994E-8</c:v>
                </c:pt>
                <c:pt idx="344">
                  <c:v>-9.1943500000000005E-8</c:v>
                </c:pt>
                <c:pt idx="345">
                  <c:v>-1.03637E-7</c:v>
                </c:pt>
                <c:pt idx="346">
                  <c:v>-1.1333800000000001E-7</c:v>
                </c:pt>
                <c:pt idx="347">
                  <c:v>-1.2335600000000001E-7</c:v>
                </c:pt>
                <c:pt idx="348">
                  <c:v>-1.3452399999999999E-7</c:v>
                </c:pt>
                <c:pt idx="349">
                  <c:v>-1.4282500000000001E-7</c:v>
                </c:pt>
                <c:pt idx="350">
                  <c:v>-1.5480200000000001E-7</c:v>
                </c:pt>
                <c:pt idx="351">
                  <c:v>-1.6432799999999999E-7</c:v>
                </c:pt>
                <c:pt idx="352">
                  <c:v>-1.7233799999999999E-7</c:v>
                </c:pt>
                <c:pt idx="353">
                  <c:v>-1.82806E-7</c:v>
                </c:pt>
                <c:pt idx="354">
                  <c:v>-1.9003199999999999E-7</c:v>
                </c:pt>
                <c:pt idx="355">
                  <c:v>-1.9598299999999999E-7</c:v>
                </c:pt>
                <c:pt idx="356">
                  <c:v>-2.03625E-7</c:v>
                </c:pt>
                <c:pt idx="357">
                  <c:v>-2.07501E-7</c:v>
                </c:pt>
                <c:pt idx="358">
                  <c:v>-2.1077600000000001E-7</c:v>
                </c:pt>
                <c:pt idx="359">
                  <c:v>-2.1266E-7</c:v>
                </c:pt>
                <c:pt idx="360">
                  <c:v>-2.1241799999999999E-7</c:v>
                </c:pt>
                <c:pt idx="361">
                  <c:v>-2.13177E-7</c:v>
                </c:pt>
                <c:pt idx="362">
                  <c:v>-2.10743E-7</c:v>
                </c:pt>
                <c:pt idx="363">
                  <c:v>-2.0894299999999999E-7</c:v>
                </c:pt>
                <c:pt idx="364">
                  <c:v>-2.04559E-7</c:v>
                </c:pt>
                <c:pt idx="365">
                  <c:v>-1.9990000000000001E-7</c:v>
                </c:pt>
                <c:pt idx="366">
                  <c:v>-1.97791E-7</c:v>
                </c:pt>
                <c:pt idx="367">
                  <c:v>-1.9004900000000001E-7</c:v>
                </c:pt>
                <c:pt idx="368">
                  <c:v>-1.8829800000000001E-7</c:v>
                </c:pt>
                <c:pt idx="369">
                  <c:v>-1.80681E-7</c:v>
                </c:pt>
                <c:pt idx="370">
                  <c:v>-1.7471300000000001E-7</c:v>
                </c:pt>
                <c:pt idx="371">
                  <c:v>-1.7037100000000001E-7</c:v>
                </c:pt>
                <c:pt idx="372">
                  <c:v>-1.6393699999999999E-7</c:v>
                </c:pt>
                <c:pt idx="373">
                  <c:v>-1.59386E-7</c:v>
                </c:pt>
                <c:pt idx="374">
                  <c:v>-1.54835E-7</c:v>
                </c:pt>
                <c:pt idx="375">
                  <c:v>-1.5015100000000001E-7</c:v>
                </c:pt>
                <c:pt idx="376">
                  <c:v>-1.4786800000000001E-7</c:v>
                </c:pt>
                <c:pt idx="377">
                  <c:v>-1.42517E-7</c:v>
                </c:pt>
                <c:pt idx="378">
                  <c:v>-1.39942E-7</c:v>
                </c:pt>
                <c:pt idx="379">
                  <c:v>-1.363E-7</c:v>
                </c:pt>
                <c:pt idx="380">
                  <c:v>-1.33783E-7</c:v>
                </c:pt>
                <c:pt idx="381">
                  <c:v>-1.31632E-7</c:v>
                </c:pt>
                <c:pt idx="382">
                  <c:v>-1.2968999999999999E-7</c:v>
                </c:pt>
                <c:pt idx="383">
                  <c:v>-1.2718200000000001E-7</c:v>
                </c:pt>
                <c:pt idx="384">
                  <c:v>-1.2478999999999999E-7</c:v>
                </c:pt>
                <c:pt idx="385">
                  <c:v>-1.22481E-7</c:v>
                </c:pt>
                <c:pt idx="386">
                  <c:v>-1.2237300000000001E-7</c:v>
                </c:pt>
                <c:pt idx="387">
                  <c:v>-1.19497E-7</c:v>
                </c:pt>
                <c:pt idx="388">
                  <c:v>-1.20597E-7</c:v>
                </c:pt>
                <c:pt idx="389">
                  <c:v>-1.18764E-7</c:v>
                </c:pt>
                <c:pt idx="390">
                  <c:v>-1.1852199999999999E-7</c:v>
                </c:pt>
                <c:pt idx="391">
                  <c:v>-1.17547E-7</c:v>
                </c:pt>
                <c:pt idx="392">
                  <c:v>-1.16797E-7</c:v>
                </c:pt>
                <c:pt idx="393">
                  <c:v>-1.1568E-7</c:v>
                </c:pt>
                <c:pt idx="394">
                  <c:v>-1.14988E-7</c:v>
                </c:pt>
                <c:pt idx="395">
                  <c:v>-1.15538E-7</c:v>
                </c:pt>
                <c:pt idx="396">
                  <c:v>-1.15472E-7</c:v>
                </c:pt>
                <c:pt idx="397">
                  <c:v>-1.15355E-7</c:v>
                </c:pt>
                <c:pt idx="398">
                  <c:v>-1.1548E-7</c:v>
                </c:pt>
                <c:pt idx="399">
                  <c:v>-1.16205E-7</c:v>
                </c:pt>
                <c:pt idx="400">
                  <c:v>-1.1409700000000001E-7</c:v>
                </c:pt>
                <c:pt idx="401">
                  <c:v>-1.16322E-7</c:v>
                </c:pt>
                <c:pt idx="402">
                  <c:v>-1.16213E-7</c:v>
                </c:pt>
                <c:pt idx="403">
                  <c:v>-1.1470499999999999E-7</c:v>
                </c:pt>
                <c:pt idx="404">
                  <c:v>-1.1653E-7</c:v>
                </c:pt>
                <c:pt idx="405">
                  <c:v>-1.16038E-7</c:v>
                </c:pt>
                <c:pt idx="406">
                  <c:v>-1.1747199999999999E-7</c:v>
                </c:pt>
                <c:pt idx="407">
                  <c:v>-1.17255E-7</c:v>
                </c:pt>
                <c:pt idx="408">
                  <c:v>-1.16639E-7</c:v>
                </c:pt>
                <c:pt idx="409">
                  <c:v>-1.1735499999999999E-7</c:v>
                </c:pt>
                <c:pt idx="410">
                  <c:v>-1.1723E-7</c:v>
                </c:pt>
                <c:pt idx="411">
                  <c:v>-1.17664E-7</c:v>
                </c:pt>
                <c:pt idx="412">
                  <c:v>-1.18389E-7</c:v>
                </c:pt>
                <c:pt idx="413">
                  <c:v>-1.18922E-7</c:v>
                </c:pt>
                <c:pt idx="414">
                  <c:v>-1.19614E-7</c:v>
                </c:pt>
                <c:pt idx="415">
                  <c:v>-1.2048899999999999E-7</c:v>
                </c:pt>
                <c:pt idx="416">
                  <c:v>-1.20847E-7</c:v>
                </c:pt>
                <c:pt idx="417">
                  <c:v>-1.21623E-7</c:v>
                </c:pt>
                <c:pt idx="418">
                  <c:v>-1.2167300000000001E-7</c:v>
                </c:pt>
                <c:pt idx="419">
                  <c:v>-1.22156E-7</c:v>
                </c:pt>
                <c:pt idx="420">
                  <c:v>-1.2288900000000001E-7</c:v>
                </c:pt>
                <c:pt idx="421">
                  <c:v>-1.2340599999999999E-7</c:v>
                </c:pt>
                <c:pt idx="422">
                  <c:v>-1.2438100000000001E-7</c:v>
                </c:pt>
                <c:pt idx="423">
                  <c:v>-1.2487300000000001E-7</c:v>
                </c:pt>
                <c:pt idx="424">
                  <c:v>-1.2501500000000001E-7</c:v>
                </c:pt>
                <c:pt idx="425">
                  <c:v>-1.25706E-7</c:v>
                </c:pt>
                <c:pt idx="426">
                  <c:v>-1.26573E-7</c:v>
                </c:pt>
                <c:pt idx="427">
                  <c:v>-1.2758200000000001E-7</c:v>
                </c:pt>
                <c:pt idx="428">
                  <c:v>-1.2774799999999999E-7</c:v>
                </c:pt>
                <c:pt idx="429">
                  <c:v>-1.2816500000000001E-7</c:v>
                </c:pt>
                <c:pt idx="430">
                  <c:v>-1.2984E-7</c:v>
                </c:pt>
                <c:pt idx="431">
                  <c:v>-1.28557E-7</c:v>
                </c:pt>
                <c:pt idx="432">
                  <c:v>-1.3038200000000001E-7</c:v>
                </c:pt>
                <c:pt idx="433">
                  <c:v>-1.2907400000000001E-7</c:v>
                </c:pt>
                <c:pt idx="434">
                  <c:v>-1.3061500000000001E-7</c:v>
                </c:pt>
                <c:pt idx="435">
                  <c:v>-1.32641E-7</c:v>
                </c:pt>
                <c:pt idx="436">
                  <c:v>-1.3193199999999999E-7</c:v>
                </c:pt>
                <c:pt idx="437">
                  <c:v>-1.31849E-7</c:v>
                </c:pt>
                <c:pt idx="438">
                  <c:v>-1.3320700000000001E-7</c:v>
                </c:pt>
                <c:pt idx="439">
                  <c:v>-1.32641E-7</c:v>
                </c:pt>
                <c:pt idx="440">
                  <c:v>-1.3360700000000001E-7</c:v>
                </c:pt>
                <c:pt idx="441">
                  <c:v>-1.3579900000000001E-7</c:v>
                </c:pt>
                <c:pt idx="442">
                  <c:v>-1.3381600000000001E-7</c:v>
                </c:pt>
                <c:pt idx="443">
                  <c:v>-1.36024E-7</c:v>
                </c:pt>
                <c:pt idx="444">
                  <c:v>-1.3531599999999999E-7</c:v>
                </c:pt>
                <c:pt idx="445">
                  <c:v>-1.3570800000000001E-7</c:v>
                </c:pt>
                <c:pt idx="446">
                  <c:v>-1.3687500000000001E-7</c:v>
                </c:pt>
                <c:pt idx="447">
                  <c:v>-1.36958E-7</c:v>
                </c:pt>
                <c:pt idx="448">
                  <c:v>-1.36516E-7</c:v>
                </c:pt>
                <c:pt idx="449">
                  <c:v>-1.371E-7</c:v>
                </c:pt>
                <c:pt idx="450">
                  <c:v>-1.3925000000000001E-7</c:v>
                </c:pt>
                <c:pt idx="451">
                  <c:v>-1.38875E-7</c:v>
                </c:pt>
                <c:pt idx="452">
                  <c:v>-1.3901700000000001E-7</c:v>
                </c:pt>
                <c:pt idx="453">
                  <c:v>-1.4116700000000001E-7</c:v>
                </c:pt>
                <c:pt idx="454">
                  <c:v>-1.3932500000000001E-7</c:v>
                </c:pt>
                <c:pt idx="455">
                  <c:v>-1.4042499999999999E-7</c:v>
                </c:pt>
                <c:pt idx="456">
                  <c:v>-1.4212500000000001E-7</c:v>
                </c:pt>
                <c:pt idx="457">
                  <c:v>-1.41459E-7</c:v>
                </c:pt>
                <c:pt idx="458">
                  <c:v>-1.43517E-7</c:v>
                </c:pt>
                <c:pt idx="459">
                  <c:v>-1.4282500000000001E-7</c:v>
                </c:pt>
                <c:pt idx="460">
                  <c:v>-1.44284E-7</c:v>
                </c:pt>
                <c:pt idx="461">
                  <c:v>-1.4562600000000001E-7</c:v>
                </c:pt>
                <c:pt idx="462">
                  <c:v>-1.4495100000000001E-7</c:v>
                </c:pt>
                <c:pt idx="463">
                  <c:v>-1.4604300000000001E-7</c:v>
                </c:pt>
                <c:pt idx="464">
                  <c:v>-1.4627600000000001E-7</c:v>
                </c:pt>
                <c:pt idx="465">
                  <c:v>-1.4637600000000001E-7</c:v>
                </c:pt>
                <c:pt idx="466">
                  <c:v>-1.4779300000000001E-7</c:v>
                </c:pt>
                <c:pt idx="467">
                  <c:v>-1.4645099999999999E-7</c:v>
                </c:pt>
                <c:pt idx="468">
                  <c:v>-1.4991E-7</c:v>
                </c:pt>
                <c:pt idx="469">
                  <c:v>-1.4939299999999999E-7</c:v>
                </c:pt>
                <c:pt idx="470">
                  <c:v>-1.48276E-7</c:v>
                </c:pt>
                <c:pt idx="471">
                  <c:v>-1.5101E-7</c:v>
                </c:pt>
                <c:pt idx="472">
                  <c:v>-1.4952600000000001E-7</c:v>
                </c:pt>
                <c:pt idx="473">
                  <c:v>-1.5116000000000001E-7</c:v>
                </c:pt>
                <c:pt idx="474">
                  <c:v>-1.5302700000000001E-7</c:v>
                </c:pt>
                <c:pt idx="475">
                  <c:v>-1.5233499999999999E-7</c:v>
                </c:pt>
                <c:pt idx="476">
                  <c:v>-1.5408499999999999E-7</c:v>
                </c:pt>
                <c:pt idx="477">
                  <c:v>-1.5381900000000001E-7</c:v>
                </c:pt>
                <c:pt idx="478">
                  <c:v>-1.5470999999999999E-7</c:v>
                </c:pt>
                <c:pt idx="479">
                  <c:v>-1.5564399999999999E-7</c:v>
                </c:pt>
                <c:pt idx="480">
                  <c:v>-1.5508499999999999E-7</c:v>
                </c:pt>
                <c:pt idx="481">
                  <c:v>-1.5695199999999999E-7</c:v>
                </c:pt>
                <c:pt idx="482">
                  <c:v>-1.5696900000000001E-7</c:v>
                </c:pt>
                <c:pt idx="483">
                  <c:v>-1.5825300000000001E-7</c:v>
                </c:pt>
                <c:pt idx="484">
                  <c:v>-1.57944E-7</c:v>
                </c:pt>
                <c:pt idx="485">
                  <c:v>-1.5797700000000001E-7</c:v>
                </c:pt>
                <c:pt idx="486">
                  <c:v>-1.60511E-7</c:v>
                </c:pt>
                <c:pt idx="487">
                  <c:v>-1.60603E-7</c:v>
                </c:pt>
                <c:pt idx="488">
                  <c:v>-1.60253E-7</c:v>
                </c:pt>
                <c:pt idx="489">
                  <c:v>-1.6035300000000001E-7</c:v>
                </c:pt>
                <c:pt idx="490">
                  <c:v>-1.6239499999999999E-7</c:v>
                </c:pt>
                <c:pt idx="491">
                  <c:v>-1.63195E-7</c:v>
                </c:pt>
                <c:pt idx="492">
                  <c:v>-1.6274499999999999E-7</c:v>
                </c:pt>
                <c:pt idx="493">
                  <c:v>-1.6332000000000001E-7</c:v>
                </c:pt>
                <c:pt idx="494">
                  <c:v>-1.6458699999999999E-7</c:v>
                </c:pt>
                <c:pt idx="495">
                  <c:v>-1.6461199999999999E-7</c:v>
                </c:pt>
                <c:pt idx="496">
                  <c:v>-1.6610399999999999E-7</c:v>
                </c:pt>
                <c:pt idx="497">
                  <c:v>-1.6586200000000001E-7</c:v>
                </c:pt>
                <c:pt idx="498">
                  <c:v>-1.66837E-7</c:v>
                </c:pt>
                <c:pt idx="499">
                  <c:v>-1.66787E-7</c:v>
                </c:pt>
                <c:pt idx="500">
                  <c:v>-1.6892899999999999E-7</c:v>
                </c:pt>
                <c:pt idx="501">
                  <c:v>-1.69029E-7</c:v>
                </c:pt>
                <c:pt idx="502">
                  <c:v>-1.7030399999999999E-7</c:v>
                </c:pt>
                <c:pt idx="503">
                  <c:v>-1.70546E-7</c:v>
                </c:pt>
                <c:pt idx="504">
                  <c:v>-1.7051300000000001E-7</c:v>
                </c:pt>
                <c:pt idx="505">
                  <c:v>-1.7288800000000001E-7</c:v>
                </c:pt>
                <c:pt idx="506">
                  <c:v>-1.7271299999999999E-7</c:v>
                </c:pt>
                <c:pt idx="507">
                  <c:v>-1.73605E-7</c:v>
                </c:pt>
                <c:pt idx="508">
                  <c:v>-1.7437099999999999E-7</c:v>
                </c:pt>
                <c:pt idx="509">
                  <c:v>-1.7520500000000001E-7</c:v>
                </c:pt>
                <c:pt idx="510">
                  <c:v>-1.7548799999999999E-7</c:v>
                </c:pt>
                <c:pt idx="511">
                  <c:v>-1.76638E-7</c:v>
                </c:pt>
                <c:pt idx="512">
                  <c:v>-1.76547E-7</c:v>
                </c:pt>
                <c:pt idx="513">
                  <c:v>-1.7783E-7</c:v>
                </c:pt>
                <c:pt idx="514">
                  <c:v>-1.7830500000000001E-7</c:v>
                </c:pt>
                <c:pt idx="515">
                  <c:v>-1.7809700000000001E-7</c:v>
                </c:pt>
                <c:pt idx="516">
                  <c:v>-1.7833000000000001E-7</c:v>
                </c:pt>
                <c:pt idx="517">
                  <c:v>-1.79539E-7</c:v>
                </c:pt>
                <c:pt idx="518">
                  <c:v>-1.8053099999999999E-7</c:v>
                </c:pt>
                <c:pt idx="519">
                  <c:v>-1.7963E-7</c:v>
                </c:pt>
                <c:pt idx="520">
                  <c:v>-1.8251399999999999E-7</c:v>
                </c:pt>
                <c:pt idx="521">
                  <c:v>-1.82172E-7</c:v>
                </c:pt>
                <c:pt idx="522">
                  <c:v>-1.83431E-7</c:v>
                </c:pt>
                <c:pt idx="523">
                  <c:v>-1.84881E-7</c:v>
                </c:pt>
                <c:pt idx="524">
                  <c:v>-1.83548E-7</c:v>
                </c:pt>
                <c:pt idx="525">
                  <c:v>-1.8519799999999999E-7</c:v>
                </c:pt>
                <c:pt idx="526">
                  <c:v>-1.8696500000000001E-7</c:v>
                </c:pt>
                <c:pt idx="527">
                  <c:v>-1.85606E-7</c:v>
                </c:pt>
                <c:pt idx="528">
                  <c:v>-1.8743999999999999E-7</c:v>
                </c:pt>
                <c:pt idx="529">
                  <c:v>-1.8815700000000001E-7</c:v>
                </c:pt>
                <c:pt idx="530">
                  <c:v>-1.8745700000000001E-7</c:v>
                </c:pt>
                <c:pt idx="531">
                  <c:v>-1.8988200000000001E-7</c:v>
                </c:pt>
                <c:pt idx="532">
                  <c:v>-1.8906500000000001E-7</c:v>
                </c:pt>
                <c:pt idx="533">
                  <c:v>-1.9028999999999999E-7</c:v>
                </c:pt>
                <c:pt idx="534">
                  <c:v>-1.9077400000000001E-7</c:v>
                </c:pt>
                <c:pt idx="535">
                  <c:v>-1.9122399999999999E-7</c:v>
                </c:pt>
                <c:pt idx="536">
                  <c:v>-1.9159000000000001E-7</c:v>
                </c:pt>
                <c:pt idx="537">
                  <c:v>-1.92232E-7</c:v>
                </c:pt>
                <c:pt idx="538">
                  <c:v>-1.9226500000000001E-7</c:v>
                </c:pt>
                <c:pt idx="539">
                  <c:v>-1.93866E-7</c:v>
                </c:pt>
                <c:pt idx="540">
                  <c:v>-1.9564900000000001E-7</c:v>
                </c:pt>
                <c:pt idx="541">
                  <c:v>-1.9656599999999999E-7</c:v>
                </c:pt>
                <c:pt idx="542">
                  <c:v>-1.9656599999999999E-7</c:v>
                </c:pt>
                <c:pt idx="543">
                  <c:v>-1.96316E-7</c:v>
                </c:pt>
                <c:pt idx="544">
                  <c:v>-1.9754999999999999E-7</c:v>
                </c:pt>
                <c:pt idx="545">
                  <c:v>-1.98441E-7</c:v>
                </c:pt>
                <c:pt idx="546">
                  <c:v>-1.9999999999999999E-7</c:v>
                </c:pt>
                <c:pt idx="547">
                  <c:v>-2.0144999999999999E-7</c:v>
                </c:pt>
                <c:pt idx="548">
                  <c:v>-1.99983E-7</c:v>
                </c:pt>
                <c:pt idx="549">
                  <c:v>-1.9997499999999999E-7</c:v>
                </c:pt>
                <c:pt idx="550">
                  <c:v>-2.0270000000000001E-7</c:v>
                </c:pt>
                <c:pt idx="551">
                  <c:v>-2.02083E-7</c:v>
                </c:pt>
                <c:pt idx="552">
                  <c:v>-2.04584E-7</c:v>
                </c:pt>
                <c:pt idx="553">
                  <c:v>-2.0469199999999999E-7</c:v>
                </c:pt>
                <c:pt idx="554">
                  <c:v>-2.04184E-7</c:v>
                </c:pt>
                <c:pt idx="555">
                  <c:v>-2.05776E-7</c:v>
                </c:pt>
                <c:pt idx="556">
                  <c:v>-2.0669200000000001E-7</c:v>
                </c:pt>
                <c:pt idx="557">
                  <c:v>-2.0687600000000001E-7</c:v>
                </c:pt>
                <c:pt idx="558">
                  <c:v>-2.0891799999999999E-7</c:v>
                </c:pt>
                <c:pt idx="559">
                  <c:v>-2.0833399999999999E-7</c:v>
                </c:pt>
                <c:pt idx="560">
                  <c:v>-2.0890900000000001E-7</c:v>
                </c:pt>
                <c:pt idx="561">
                  <c:v>-2.1026799999999999E-7</c:v>
                </c:pt>
                <c:pt idx="562">
                  <c:v>-2.1066000000000001E-7</c:v>
                </c:pt>
                <c:pt idx="563">
                  <c:v>-2.1185999999999999E-7</c:v>
                </c:pt>
                <c:pt idx="564">
                  <c:v>-2.12102E-7</c:v>
                </c:pt>
                <c:pt idx="565">
                  <c:v>-2.12685E-7</c:v>
                </c:pt>
                <c:pt idx="566">
                  <c:v>-2.14485E-7</c:v>
                </c:pt>
                <c:pt idx="567">
                  <c:v>-2.1430999999999999E-7</c:v>
                </c:pt>
                <c:pt idx="568">
                  <c:v>-2.16936E-7</c:v>
                </c:pt>
                <c:pt idx="569">
                  <c:v>-2.1706099999999999E-7</c:v>
                </c:pt>
                <c:pt idx="570">
                  <c:v>-2.16744E-7</c:v>
                </c:pt>
                <c:pt idx="571">
                  <c:v>-2.1921099999999999E-7</c:v>
                </c:pt>
                <c:pt idx="572">
                  <c:v>-2.1896900000000001E-7</c:v>
                </c:pt>
                <c:pt idx="573">
                  <c:v>-2.19544E-7</c:v>
                </c:pt>
                <c:pt idx="574">
                  <c:v>-2.21228E-7</c:v>
                </c:pt>
                <c:pt idx="575">
                  <c:v>-2.2123600000000001E-7</c:v>
                </c:pt>
                <c:pt idx="576">
                  <c:v>-2.21953E-7</c:v>
                </c:pt>
                <c:pt idx="577">
                  <c:v>-2.22628E-7</c:v>
                </c:pt>
                <c:pt idx="578">
                  <c:v>-2.2375300000000001E-7</c:v>
                </c:pt>
                <c:pt idx="579">
                  <c:v>-2.25428E-7</c:v>
                </c:pt>
                <c:pt idx="580">
                  <c:v>-2.2642799999999999E-7</c:v>
                </c:pt>
                <c:pt idx="581">
                  <c:v>-2.27204E-7</c:v>
                </c:pt>
                <c:pt idx="582">
                  <c:v>-2.2817000000000001E-7</c:v>
                </c:pt>
                <c:pt idx="583">
                  <c:v>-2.2775399999999999E-7</c:v>
                </c:pt>
                <c:pt idx="584">
                  <c:v>-2.29654E-7</c:v>
                </c:pt>
                <c:pt idx="585">
                  <c:v>-2.3047900000000001E-7</c:v>
                </c:pt>
                <c:pt idx="586">
                  <c:v>-2.30471E-7</c:v>
                </c:pt>
                <c:pt idx="587">
                  <c:v>-2.3234600000000001E-7</c:v>
                </c:pt>
                <c:pt idx="588">
                  <c:v>-2.3265400000000001E-7</c:v>
                </c:pt>
                <c:pt idx="589">
                  <c:v>-2.3313800000000001E-7</c:v>
                </c:pt>
                <c:pt idx="590">
                  <c:v>-2.3523800000000001E-7</c:v>
                </c:pt>
                <c:pt idx="591">
                  <c:v>-2.3602099999999999E-7</c:v>
                </c:pt>
                <c:pt idx="592">
                  <c:v>-2.3605500000000001E-7</c:v>
                </c:pt>
                <c:pt idx="593">
                  <c:v>-2.3916399999999998E-7</c:v>
                </c:pt>
                <c:pt idx="594">
                  <c:v>-2.3873000000000002E-7</c:v>
                </c:pt>
                <c:pt idx="595">
                  <c:v>-2.3858000000000001E-7</c:v>
                </c:pt>
                <c:pt idx="596">
                  <c:v>-2.4184699999999998E-7</c:v>
                </c:pt>
                <c:pt idx="597">
                  <c:v>-2.42356E-7</c:v>
                </c:pt>
                <c:pt idx="598">
                  <c:v>-2.4353099999999999E-7</c:v>
                </c:pt>
                <c:pt idx="599">
                  <c:v>-2.4482300000000002E-7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0-6971-44FA-AF14-0A3029EB2333}"/>
            </c:ext>
          </c:extLst>
        </c:ser>
        <c:ser>
          <c:idx val="1"/>
          <c:order val="1"/>
          <c:tx>
            <c:strRef>
              <c:f>'[180613 CAT AA in NaOH GCE Mod NiO2 (1).xlsx]VAL'!$C$1</c:f>
              <c:strCache>
                <c:ptCount val="1"/>
                <c:pt idx="0">
                  <c:v>200 µM</c:v>
                </c:pt>
              </c:strCache>
            </c:strRef>
          </c:tx>
          <c:spPr>
            <a:ln w="19050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xVal>
            <c:numRef>
              <c:f>'[180613 CAT AA in NaOH GCE Mod NiO2 (1).xlsx]VAL'!$A$2:$A$602</c:f>
              <c:numCache>
                <c:formatCode>0.00E+00</c:formatCode>
                <c:ptCount val="601"/>
                <c:pt idx="0">
                  <c:v>3.09611E-4</c:v>
                </c:pt>
                <c:pt idx="1">
                  <c:v>2.31504E-3</c:v>
                </c:pt>
                <c:pt idx="2">
                  <c:v>4.3329500000000003E-3</c:v>
                </c:pt>
                <c:pt idx="3">
                  <c:v>6.3387900000000004E-3</c:v>
                </c:pt>
                <c:pt idx="4">
                  <c:v>8.3421199999999997E-3</c:v>
                </c:pt>
                <c:pt idx="5">
                  <c:v>1.0312099999999999E-2</c:v>
                </c:pt>
                <c:pt idx="6">
                  <c:v>1.23109E-2</c:v>
                </c:pt>
                <c:pt idx="7">
                  <c:v>1.43313E-2</c:v>
                </c:pt>
                <c:pt idx="8">
                  <c:v>1.63663E-2</c:v>
                </c:pt>
                <c:pt idx="9">
                  <c:v>1.83188E-2</c:v>
                </c:pt>
                <c:pt idx="10">
                  <c:v>2.0369999999999999E-2</c:v>
                </c:pt>
                <c:pt idx="11">
                  <c:v>2.23684E-2</c:v>
                </c:pt>
                <c:pt idx="12">
                  <c:v>2.4353799999999998E-2</c:v>
                </c:pt>
                <c:pt idx="13">
                  <c:v>2.6342999999999998E-2</c:v>
                </c:pt>
                <c:pt idx="14">
                  <c:v>2.8379600000000001E-2</c:v>
                </c:pt>
                <c:pt idx="15">
                  <c:v>3.0364200000000001E-2</c:v>
                </c:pt>
                <c:pt idx="16">
                  <c:v>3.2363400000000001E-2</c:v>
                </c:pt>
                <c:pt idx="17">
                  <c:v>3.4349200000000003E-2</c:v>
                </c:pt>
                <c:pt idx="18">
                  <c:v>3.6343399999999998E-2</c:v>
                </c:pt>
                <c:pt idx="19">
                  <c:v>3.8343799999999997E-2</c:v>
                </c:pt>
                <c:pt idx="20">
                  <c:v>4.0400899999999997E-2</c:v>
                </c:pt>
                <c:pt idx="21">
                  <c:v>4.2364199999999998E-2</c:v>
                </c:pt>
                <c:pt idx="22">
                  <c:v>4.4363E-2</c:v>
                </c:pt>
                <c:pt idx="23">
                  <c:v>4.6345900000000002E-2</c:v>
                </c:pt>
                <c:pt idx="24">
                  <c:v>4.8367500000000001E-2</c:v>
                </c:pt>
                <c:pt idx="25">
                  <c:v>5.0326299999999997E-2</c:v>
                </c:pt>
                <c:pt idx="26">
                  <c:v>5.2338000000000003E-2</c:v>
                </c:pt>
                <c:pt idx="27">
                  <c:v>5.4377099999999998E-2</c:v>
                </c:pt>
                <c:pt idx="28">
                  <c:v>5.6339599999999997E-2</c:v>
                </c:pt>
                <c:pt idx="29">
                  <c:v>5.83288E-2</c:v>
                </c:pt>
                <c:pt idx="30">
                  <c:v>6.0334600000000002E-2</c:v>
                </c:pt>
                <c:pt idx="31">
                  <c:v>6.2325499999999999E-2</c:v>
                </c:pt>
                <c:pt idx="32">
                  <c:v>6.4394999999999994E-2</c:v>
                </c:pt>
                <c:pt idx="33">
                  <c:v>6.6322099999999995E-2</c:v>
                </c:pt>
                <c:pt idx="34">
                  <c:v>6.8356700000000006E-2</c:v>
                </c:pt>
                <c:pt idx="35">
                  <c:v>7.03434E-2</c:v>
                </c:pt>
                <c:pt idx="36">
                  <c:v>7.2357500000000005E-2</c:v>
                </c:pt>
                <c:pt idx="37">
                  <c:v>7.4328400000000003E-2</c:v>
                </c:pt>
                <c:pt idx="38">
                  <c:v>7.63234E-2</c:v>
                </c:pt>
                <c:pt idx="39">
                  <c:v>7.8347100000000003E-2</c:v>
                </c:pt>
                <c:pt idx="40">
                  <c:v>8.0370499999999997E-2</c:v>
                </c:pt>
                <c:pt idx="41">
                  <c:v>8.2323800000000003E-2</c:v>
                </c:pt>
                <c:pt idx="42">
                  <c:v>8.4327100000000002E-2</c:v>
                </c:pt>
                <c:pt idx="43">
                  <c:v>8.6347099999999996E-2</c:v>
                </c:pt>
                <c:pt idx="44">
                  <c:v>8.8324600000000003E-2</c:v>
                </c:pt>
                <c:pt idx="45">
                  <c:v>9.0332999999999997E-2</c:v>
                </c:pt>
                <c:pt idx="46">
                  <c:v>9.2335500000000001E-2</c:v>
                </c:pt>
                <c:pt idx="47">
                  <c:v>9.4315899999999994E-2</c:v>
                </c:pt>
                <c:pt idx="48">
                  <c:v>9.6348000000000003E-2</c:v>
                </c:pt>
                <c:pt idx="49">
                  <c:v>9.8312099999999999E-2</c:v>
                </c:pt>
                <c:pt idx="50">
                  <c:v>0.100325</c:v>
                </c:pt>
                <c:pt idx="51">
                  <c:v>0.10236099999999999</c:v>
                </c:pt>
                <c:pt idx="52">
                  <c:v>0.10435</c:v>
                </c:pt>
                <c:pt idx="53">
                  <c:v>0.106333</c:v>
                </c:pt>
                <c:pt idx="54">
                  <c:v>0.108309</c:v>
                </c:pt>
                <c:pt idx="55">
                  <c:v>0.11033</c:v>
                </c:pt>
                <c:pt idx="56">
                  <c:v>0.112328</c:v>
                </c:pt>
                <c:pt idx="57">
                  <c:v>0.114299</c:v>
                </c:pt>
                <c:pt idx="58">
                  <c:v>0.11632000000000001</c:v>
                </c:pt>
                <c:pt idx="59">
                  <c:v>0.11831800000000001</c:v>
                </c:pt>
                <c:pt idx="60">
                  <c:v>0.12033000000000001</c:v>
                </c:pt>
                <c:pt idx="61">
                  <c:v>0.122337</c:v>
                </c:pt>
                <c:pt idx="62">
                  <c:v>0.124322</c:v>
                </c:pt>
                <c:pt idx="63">
                  <c:v>0.12634400000000001</c:v>
                </c:pt>
                <c:pt idx="64">
                  <c:v>0.12834999999999999</c:v>
                </c:pt>
                <c:pt idx="65">
                  <c:v>0.13031999999999999</c:v>
                </c:pt>
                <c:pt idx="66">
                  <c:v>0.13232099999999999</c:v>
                </c:pt>
                <c:pt idx="67">
                  <c:v>0.13434099999999999</c:v>
                </c:pt>
                <c:pt idx="68">
                  <c:v>0.13633200000000001</c:v>
                </c:pt>
                <c:pt idx="69">
                  <c:v>0.13831299999999999</c:v>
                </c:pt>
                <c:pt idx="70">
                  <c:v>0.14030999999999999</c:v>
                </c:pt>
                <c:pt idx="71">
                  <c:v>0.14232500000000001</c:v>
                </c:pt>
                <c:pt idx="72">
                  <c:v>0.144348</c:v>
                </c:pt>
                <c:pt idx="73">
                  <c:v>0.14632200000000001</c:v>
                </c:pt>
                <c:pt idx="74">
                  <c:v>0.148311</c:v>
                </c:pt>
                <c:pt idx="75">
                  <c:v>0.15033299999999999</c:v>
                </c:pt>
                <c:pt idx="76">
                  <c:v>0.15232299999999999</c:v>
                </c:pt>
                <c:pt idx="77">
                  <c:v>0.15431400000000001</c:v>
                </c:pt>
                <c:pt idx="78">
                  <c:v>0.15631</c:v>
                </c:pt>
                <c:pt idx="79">
                  <c:v>0.15831500000000001</c:v>
                </c:pt>
                <c:pt idx="80">
                  <c:v>0.16031200000000001</c:v>
                </c:pt>
                <c:pt idx="81">
                  <c:v>0.16229399999999999</c:v>
                </c:pt>
                <c:pt idx="82">
                  <c:v>0.16428000000000001</c:v>
                </c:pt>
                <c:pt idx="83">
                  <c:v>0.16628299999999999</c:v>
                </c:pt>
                <c:pt idx="84">
                  <c:v>0.168325</c:v>
                </c:pt>
                <c:pt idx="85">
                  <c:v>0.17028599999999999</c:v>
                </c:pt>
                <c:pt idx="86">
                  <c:v>0.17227999999999999</c:v>
                </c:pt>
                <c:pt idx="87">
                  <c:v>0.174317</c:v>
                </c:pt>
                <c:pt idx="88">
                  <c:v>0.17632999999999999</c:v>
                </c:pt>
                <c:pt idx="89">
                  <c:v>0.178281</c:v>
                </c:pt>
                <c:pt idx="90">
                  <c:v>0.18029999999999999</c:v>
                </c:pt>
                <c:pt idx="91">
                  <c:v>0.18234400000000001</c:v>
                </c:pt>
                <c:pt idx="92">
                  <c:v>0.18431800000000001</c:v>
                </c:pt>
                <c:pt idx="93">
                  <c:v>0.18632499999999999</c:v>
                </c:pt>
                <c:pt idx="94">
                  <c:v>0.18828300000000001</c:v>
                </c:pt>
                <c:pt idx="95">
                  <c:v>0.19028100000000001</c:v>
                </c:pt>
                <c:pt idx="96">
                  <c:v>0.192353</c:v>
                </c:pt>
                <c:pt idx="97">
                  <c:v>0.194298</c:v>
                </c:pt>
                <c:pt idx="98">
                  <c:v>0.196271</c:v>
                </c:pt>
                <c:pt idx="99">
                  <c:v>0.198323</c:v>
                </c:pt>
                <c:pt idx="100">
                  <c:v>0.20032</c:v>
                </c:pt>
                <c:pt idx="101">
                  <c:v>0.20230300000000001</c:v>
                </c:pt>
                <c:pt idx="102">
                  <c:v>0.20427500000000001</c:v>
                </c:pt>
                <c:pt idx="103">
                  <c:v>0.206342</c:v>
                </c:pt>
                <c:pt idx="104">
                  <c:v>0.20835799999999999</c:v>
                </c:pt>
                <c:pt idx="105">
                  <c:v>0.21030299999999999</c:v>
                </c:pt>
                <c:pt idx="106">
                  <c:v>0.212315</c:v>
                </c:pt>
                <c:pt idx="107">
                  <c:v>0.21432699999999999</c:v>
                </c:pt>
                <c:pt idx="108">
                  <c:v>0.21631300000000001</c:v>
                </c:pt>
                <c:pt idx="109">
                  <c:v>0.21834400000000001</c:v>
                </c:pt>
                <c:pt idx="110">
                  <c:v>0.220301</c:v>
                </c:pt>
                <c:pt idx="111">
                  <c:v>0.22234799999999999</c:v>
                </c:pt>
                <c:pt idx="112">
                  <c:v>0.22436700000000001</c:v>
                </c:pt>
                <c:pt idx="113">
                  <c:v>0.22631499999999999</c:v>
                </c:pt>
                <c:pt idx="114">
                  <c:v>0.22831899999999999</c:v>
                </c:pt>
                <c:pt idx="115">
                  <c:v>0.23033699999999999</c:v>
                </c:pt>
                <c:pt idx="116">
                  <c:v>0.232379</c:v>
                </c:pt>
                <c:pt idx="117">
                  <c:v>0.234343</c:v>
                </c:pt>
                <c:pt idx="118">
                  <c:v>0.23632</c:v>
                </c:pt>
                <c:pt idx="119">
                  <c:v>0.23832200000000001</c:v>
                </c:pt>
                <c:pt idx="120">
                  <c:v>0.24032999999999999</c:v>
                </c:pt>
                <c:pt idx="121">
                  <c:v>0.242309</c:v>
                </c:pt>
                <c:pt idx="122">
                  <c:v>0.244315</c:v>
                </c:pt>
                <c:pt idx="123">
                  <c:v>0.24631</c:v>
                </c:pt>
                <c:pt idx="124">
                  <c:v>0.24832499999999999</c:v>
                </c:pt>
                <c:pt idx="125">
                  <c:v>0.25032599999999999</c:v>
                </c:pt>
                <c:pt idx="126">
                  <c:v>0.25233800000000001</c:v>
                </c:pt>
                <c:pt idx="127">
                  <c:v>0.25431799999999999</c:v>
                </c:pt>
                <c:pt idx="128">
                  <c:v>0.25632700000000003</c:v>
                </c:pt>
                <c:pt idx="129">
                  <c:v>0.258297</c:v>
                </c:pt>
                <c:pt idx="130">
                  <c:v>0.26028299999999999</c:v>
                </c:pt>
                <c:pt idx="131">
                  <c:v>0.26231900000000002</c:v>
                </c:pt>
                <c:pt idx="132">
                  <c:v>0.26430100000000001</c:v>
                </c:pt>
                <c:pt idx="133">
                  <c:v>0.26629199999999997</c:v>
                </c:pt>
                <c:pt idx="134">
                  <c:v>0.26827699999999999</c:v>
                </c:pt>
                <c:pt idx="135">
                  <c:v>0.27030199999999999</c:v>
                </c:pt>
                <c:pt idx="136">
                  <c:v>0.27230100000000002</c:v>
                </c:pt>
                <c:pt idx="137">
                  <c:v>0.27429999999999999</c:v>
                </c:pt>
                <c:pt idx="138">
                  <c:v>0.27627200000000002</c:v>
                </c:pt>
                <c:pt idx="139">
                  <c:v>0.27831800000000001</c:v>
                </c:pt>
                <c:pt idx="140">
                  <c:v>0.280302</c:v>
                </c:pt>
                <c:pt idx="141">
                  <c:v>0.282306</c:v>
                </c:pt>
                <c:pt idx="142">
                  <c:v>0.284302</c:v>
                </c:pt>
                <c:pt idx="143">
                  <c:v>0.28630499999999998</c:v>
                </c:pt>
                <c:pt idx="144">
                  <c:v>0.28831099999999998</c:v>
                </c:pt>
                <c:pt idx="145">
                  <c:v>0.29028999999999999</c:v>
                </c:pt>
                <c:pt idx="146">
                  <c:v>0.292263</c:v>
                </c:pt>
                <c:pt idx="147">
                  <c:v>0.29428199999999999</c:v>
                </c:pt>
                <c:pt idx="148">
                  <c:v>0.29631200000000002</c:v>
                </c:pt>
                <c:pt idx="149">
                  <c:v>0.29827500000000001</c:v>
                </c:pt>
                <c:pt idx="150">
                  <c:v>0.30024600000000001</c:v>
                </c:pt>
                <c:pt idx="151">
                  <c:v>0.30229800000000001</c:v>
                </c:pt>
                <c:pt idx="152">
                  <c:v>0.30431000000000002</c:v>
                </c:pt>
                <c:pt idx="153">
                  <c:v>0.306288</c:v>
                </c:pt>
                <c:pt idx="154">
                  <c:v>0.30826399999999998</c:v>
                </c:pt>
                <c:pt idx="155">
                  <c:v>0.310303</c:v>
                </c:pt>
                <c:pt idx="156">
                  <c:v>0.31229499999999999</c:v>
                </c:pt>
                <c:pt idx="157">
                  <c:v>0.31428</c:v>
                </c:pt>
                <c:pt idx="158">
                  <c:v>0.31626599999999999</c:v>
                </c:pt>
                <c:pt idx="159">
                  <c:v>0.31826700000000002</c:v>
                </c:pt>
                <c:pt idx="160">
                  <c:v>0.32031399999999999</c:v>
                </c:pt>
                <c:pt idx="161">
                  <c:v>0.32229200000000002</c:v>
                </c:pt>
                <c:pt idx="162">
                  <c:v>0.32424799999999998</c:v>
                </c:pt>
                <c:pt idx="163">
                  <c:v>0.32629000000000002</c:v>
                </c:pt>
                <c:pt idx="164">
                  <c:v>0.32829599999999998</c:v>
                </c:pt>
                <c:pt idx="165">
                  <c:v>0.33028999999999997</c:v>
                </c:pt>
                <c:pt idx="166">
                  <c:v>0.33224599999999999</c:v>
                </c:pt>
                <c:pt idx="167">
                  <c:v>0.33429300000000001</c:v>
                </c:pt>
                <c:pt idx="168">
                  <c:v>0.33629900000000001</c:v>
                </c:pt>
                <c:pt idx="169">
                  <c:v>0.33825899999999998</c:v>
                </c:pt>
                <c:pt idx="170">
                  <c:v>0.34024700000000002</c:v>
                </c:pt>
                <c:pt idx="171">
                  <c:v>0.342281</c:v>
                </c:pt>
                <c:pt idx="172">
                  <c:v>0.34426000000000001</c:v>
                </c:pt>
                <c:pt idx="173">
                  <c:v>0.34629199999999999</c:v>
                </c:pt>
                <c:pt idx="174">
                  <c:v>0.34823700000000002</c:v>
                </c:pt>
                <c:pt idx="175">
                  <c:v>0.35027599999999998</c:v>
                </c:pt>
                <c:pt idx="176">
                  <c:v>0.35229500000000002</c:v>
                </c:pt>
                <c:pt idx="177">
                  <c:v>0.35426999999999997</c:v>
                </c:pt>
                <c:pt idx="178">
                  <c:v>0.35624499999999998</c:v>
                </c:pt>
                <c:pt idx="179">
                  <c:v>0.35828500000000002</c:v>
                </c:pt>
                <c:pt idx="180">
                  <c:v>0.36027999999999999</c:v>
                </c:pt>
                <c:pt idx="181">
                  <c:v>0.36225600000000002</c:v>
                </c:pt>
                <c:pt idx="182">
                  <c:v>0.36423899999999998</c:v>
                </c:pt>
                <c:pt idx="183">
                  <c:v>0.36625000000000002</c:v>
                </c:pt>
                <c:pt idx="184">
                  <c:v>0.36824499999999999</c:v>
                </c:pt>
                <c:pt idx="185">
                  <c:v>0.37023099999999998</c:v>
                </c:pt>
                <c:pt idx="186">
                  <c:v>0.372201</c:v>
                </c:pt>
                <c:pt idx="187">
                  <c:v>0.37426900000000002</c:v>
                </c:pt>
                <c:pt idx="188">
                  <c:v>0.37625399999999998</c:v>
                </c:pt>
                <c:pt idx="189">
                  <c:v>0.37826799999999999</c:v>
                </c:pt>
                <c:pt idx="190">
                  <c:v>0.38021500000000003</c:v>
                </c:pt>
                <c:pt idx="191">
                  <c:v>0.38225999999999999</c:v>
                </c:pt>
                <c:pt idx="192">
                  <c:v>0.38426199999999999</c:v>
                </c:pt>
                <c:pt idx="193">
                  <c:v>0.386237</c:v>
                </c:pt>
                <c:pt idx="194">
                  <c:v>0.38822400000000001</c:v>
                </c:pt>
                <c:pt idx="195">
                  <c:v>0.39025700000000002</c:v>
                </c:pt>
                <c:pt idx="196">
                  <c:v>0.39224999999999999</c:v>
                </c:pt>
                <c:pt idx="197">
                  <c:v>0.39424100000000001</c:v>
                </c:pt>
                <c:pt idx="198">
                  <c:v>0.39622000000000002</c:v>
                </c:pt>
                <c:pt idx="199">
                  <c:v>0.39826800000000001</c:v>
                </c:pt>
                <c:pt idx="200">
                  <c:v>0.400258</c:v>
                </c:pt>
                <c:pt idx="201">
                  <c:v>0.402258</c:v>
                </c:pt>
                <c:pt idx="202">
                  <c:v>0.40422400000000003</c:v>
                </c:pt>
                <c:pt idx="203">
                  <c:v>0.406246</c:v>
                </c:pt>
                <c:pt idx="204">
                  <c:v>0.408248</c:v>
                </c:pt>
                <c:pt idx="205">
                  <c:v>0.41021800000000003</c:v>
                </c:pt>
                <c:pt idx="206">
                  <c:v>0.41215800000000002</c:v>
                </c:pt>
                <c:pt idx="207">
                  <c:v>0.41420800000000002</c:v>
                </c:pt>
                <c:pt idx="208">
                  <c:v>0.41620000000000001</c:v>
                </c:pt>
                <c:pt idx="209">
                  <c:v>0.41819899999999999</c:v>
                </c:pt>
                <c:pt idx="210">
                  <c:v>0.420178</c:v>
                </c:pt>
                <c:pt idx="211">
                  <c:v>0.422184</c:v>
                </c:pt>
                <c:pt idx="212">
                  <c:v>0.42418</c:v>
                </c:pt>
                <c:pt idx="213">
                  <c:v>0.42624600000000001</c:v>
                </c:pt>
                <c:pt idx="214">
                  <c:v>0.42815799999999998</c:v>
                </c:pt>
                <c:pt idx="215">
                  <c:v>0.430232</c:v>
                </c:pt>
                <c:pt idx="216">
                  <c:v>0.43223600000000001</c:v>
                </c:pt>
                <c:pt idx="217">
                  <c:v>0.43420300000000001</c:v>
                </c:pt>
                <c:pt idx="218">
                  <c:v>0.43615799999999999</c:v>
                </c:pt>
                <c:pt idx="219">
                  <c:v>0.43820300000000001</c:v>
                </c:pt>
                <c:pt idx="220">
                  <c:v>0.44021300000000002</c:v>
                </c:pt>
                <c:pt idx="221">
                  <c:v>0.44220799999999999</c:v>
                </c:pt>
                <c:pt idx="222">
                  <c:v>0.44416800000000001</c:v>
                </c:pt>
                <c:pt idx="223">
                  <c:v>0.44619700000000001</c:v>
                </c:pt>
                <c:pt idx="224">
                  <c:v>0.44823800000000003</c:v>
                </c:pt>
                <c:pt idx="225">
                  <c:v>0.45023400000000002</c:v>
                </c:pt>
                <c:pt idx="226">
                  <c:v>0.45218799999999998</c:v>
                </c:pt>
                <c:pt idx="227">
                  <c:v>0.45421299999999998</c:v>
                </c:pt>
                <c:pt idx="228">
                  <c:v>0.45621200000000001</c:v>
                </c:pt>
                <c:pt idx="229">
                  <c:v>0.45821499999999998</c:v>
                </c:pt>
                <c:pt idx="230">
                  <c:v>0.46014100000000002</c:v>
                </c:pt>
                <c:pt idx="231">
                  <c:v>0.46221400000000001</c:v>
                </c:pt>
                <c:pt idx="232">
                  <c:v>0.46420899999999998</c:v>
                </c:pt>
                <c:pt idx="233">
                  <c:v>0.46617900000000001</c:v>
                </c:pt>
                <c:pt idx="234">
                  <c:v>0.46816000000000002</c:v>
                </c:pt>
                <c:pt idx="235">
                  <c:v>0.47018399999999999</c:v>
                </c:pt>
                <c:pt idx="236">
                  <c:v>0.472165</c:v>
                </c:pt>
                <c:pt idx="237">
                  <c:v>0.47423500000000002</c:v>
                </c:pt>
                <c:pt idx="238">
                  <c:v>0.47611599999999998</c:v>
                </c:pt>
                <c:pt idx="239">
                  <c:v>0.47821200000000003</c:v>
                </c:pt>
                <c:pt idx="240">
                  <c:v>0.480209</c:v>
                </c:pt>
                <c:pt idx="241">
                  <c:v>0.48218699999999998</c:v>
                </c:pt>
                <c:pt idx="242">
                  <c:v>0.48413400000000001</c:v>
                </c:pt>
                <c:pt idx="243">
                  <c:v>0.48619200000000001</c:v>
                </c:pt>
                <c:pt idx="244">
                  <c:v>0.48821199999999998</c:v>
                </c:pt>
                <c:pt idx="245">
                  <c:v>0.49018699999999998</c:v>
                </c:pt>
                <c:pt idx="246">
                  <c:v>0.49213499999999999</c:v>
                </c:pt>
                <c:pt idx="247">
                  <c:v>0.49418000000000001</c:v>
                </c:pt>
                <c:pt idx="248">
                  <c:v>0.49616300000000002</c:v>
                </c:pt>
                <c:pt idx="249">
                  <c:v>0.49815799999999999</c:v>
                </c:pt>
                <c:pt idx="250">
                  <c:v>0.50013399999999997</c:v>
                </c:pt>
                <c:pt idx="251">
                  <c:v>0.50220900000000002</c:v>
                </c:pt>
                <c:pt idx="252">
                  <c:v>0.50412500000000005</c:v>
                </c:pt>
                <c:pt idx="253">
                  <c:v>0.50620500000000002</c:v>
                </c:pt>
                <c:pt idx="254">
                  <c:v>0.50809000000000004</c:v>
                </c:pt>
                <c:pt idx="255">
                  <c:v>0.51019300000000001</c:v>
                </c:pt>
                <c:pt idx="256">
                  <c:v>0.51216799999999996</c:v>
                </c:pt>
                <c:pt idx="257">
                  <c:v>0.51417299999999999</c:v>
                </c:pt>
                <c:pt idx="258">
                  <c:v>0.51611799999999997</c:v>
                </c:pt>
                <c:pt idx="259">
                  <c:v>0.51815500000000003</c:v>
                </c:pt>
                <c:pt idx="260">
                  <c:v>0.52015299999999998</c:v>
                </c:pt>
                <c:pt idx="261">
                  <c:v>0.52215</c:v>
                </c:pt>
                <c:pt idx="262">
                  <c:v>0.52412000000000003</c:v>
                </c:pt>
                <c:pt idx="263">
                  <c:v>0.52619499999999997</c:v>
                </c:pt>
                <c:pt idx="264">
                  <c:v>0.52807499999999996</c:v>
                </c:pt>
                <c:pt idx="265">
                  <c:v>0.53018699999999996</c:v>
                </c:pt>
                <c:pt idx="266">
                  <c:v>0.53212300000000001</c:v>
                </c:pt>
                <c:pt idx="267">
                  <c:v>0.53417300000000001</c:v>
                </c:pt>
                <c:pt idx="268">
                  <c:v>0.53615599999999997</c:v>
                </c:pt>
                <c:pt idx="269">
                  <c:v>0.53818500000000002</c:v>
                </c:pt>
                <c:pt idx="270">
                  <c:v>0.54009499999999999</c:v>
                </c:pt>
                <c:pt idx="271">
                  <c:v>0.54218299999999997</c:v>
                </c:pt>
                <c:pt idx="272">
                  <c:v>0.54414499999999999</c:v>
                </c:pt>
                <c:pt idx="273">
                  <c:v>0.54614799999999997</c:v>
                </c:pt>
                <c:pt idx="274">
                  <c:v>0.54812799999999995</c:v>
                </c:pt>
                <c:pt idx="275">
                  <c:v>0.55013800000000002</c:v>
                </c:pt>
                <c:pt idx="276">
                  <c:v>0.55207099999999998</c:v>
                </c:pt>
                <c:pt idx="277">
                  <c:v>0.55411699999999997</c:v>
                </c:pt>
                <c:pt idx="278">
                  <c:v>0.55609699999999995</c:v>
                </c:pt>
                <c:pt idx="279">
                  <c:v>0.55818400000000001</c:v>
                </c:pt>
                <c:pt idx="280">
                  <c:v>0.560168</c:v>
                </c:pt>
                <c:pt idx="281">
                  <c:v>0.56214600000000003</c:v>
                </c:pt>
                <c:pt idx="282">
                  <c:v>0.56407600000000002</c:v>
                </c:pt>
                <c:pt idx="283">
                  <c:v>0.56615700000000002</c:v>
                </c:pt>
                <c:pt idx="284">
                  <c:v>0.56813100000000005</c:v>
                </c:pt>
                <c:pt idx="285">
                  <c:v>0.57012600000000002</c:v>
                </c:pt>
                <c:pt idx="286">
                  <c:v>0.572098</c:v>
                </c:pt>
                <c:pt idx="287">
                  <c:v>0.57413499999999995</c:v>
                </c:pt>
                <c:pt idx="288">
                  <c:v>0.57609699999999997</c:v>
                </c:pt>
                <c:pt idx="289">
                  <c:v>0.57815799999999995</c:v>
                </c:pt>
                <c:pt idx="290">
                  <c:v>0.58008400000000004</c:v>
                </c:pt>
                <c:pt idx="291">
                  <c:v>0.58216800000000002</c:v>
                </c:pt>
                <c:pt idx="292">
                  <c:v>0.58413700000000002</c:v>
                </c:pt>
                <c:pt idx="293">
                  <c:v>0.58614900000000003</c:v>
                </c:pt>
                <c:pt idx="294">
                  <c:v>0.58807500000000001</c:v>
                </c:pt>
                <c:pt idx="295">
                  <c:v>0.59016000000000002</c:v>
                </c:pt>
                <c:pt idx="296">
                  <c:v>0.59215300000000004</c:v>
                </c:pt>
                <c:pt idx="297">
                  <c:v>0.59415099999999998</c:v>
                </c:pt>
                <c:pt idx="298">
                  <c:v>0.59609599999999996</c:v>
                </c:pt>
                <c:pt idx="299">
                  <c:v>0.59812399999999999</c:v>
                </c:pt>
                <c:pt idx="300">
                  <c:v>0.60011199999999998</c:v>
                </c:pt>
                <c:pt idx="301">
                  <c:v>0.59811800000000004</c:v>
                </c:pt>
                <c:pt idx="302">
                  <c:v>0.596109</c:v>
                </c:pt>
                <c:pt idx="303">
                  <c:v>0.59413000000000005</c:v>
                </c:pt>
                <c:pt idx="304">
                  <c:v>0.59213000000000005</c:v>
                </c:pt>
                <c:pt idx="305">
                  <c:v>0.59015099999999998</c:v>
                </c:pt>
                <c:pt idx="306">
                  <c:v>0.58808199999999999</c:v>
                </c:pt>
                <c:pt idx="307">
                  <c:v>0.58616000000000001</c:v>
                </c:pt>
                <c:pt idx="308">
                  <c:v>0.58411999999999997</c:v>
                </c:pt>
                <c:pt idx="309">
                  <c:v>0.582148</c:v>
                </c:pt>
                <c:pt idx="310">
                  <c:v>0.58010499999999998</c:v>
                </c:pt>
                <c:pt idx="311">
                  <c:v>0.57817300000000005</c:v>
                </c:pt>
                <c:pt idx="312">
                  <c:v>0.57611599999999996</c:v>
                </c:pt>
                <c:pt idx="313">
                  <c:v>0.57412200000000002</c:v>
                </c:pt>
                <c:pt idx="314">
                  <c:v>0.57209299999999996</c:v>
                </c:pt>
                <c:pt idx="315">
                  <c:v>0.57014699999999996</c:v>
                </c:pt>
                <c:pt idx="316">
                  <c:v>0.56815000000000004</c:v>
                </c:pt>
                <c:pt idx="317">
                  <c:v>0.56615000000000004</c:v>
                </c:pt>
                <c:pt idx="318">
                  <c:v>0.56407399999999996</c:v>
                </c:pt>
                <c:pt idx="319">
                  <c:v>0.56216100000000002</c:v>
                </c:pt>
                <c:pt idx="320">
                  <c:v>0.560195</c:v>
                </c:pt>
                <c:pt idx="321">
                  <c:v>0.55818299999999998</c:v>
                </c:pt>
                <c:pt idx="322">
                  <c:v>0.55609500000000001</c:v>
                </c:pt>
                <c:pt idx="323">
                  <c:v>0.55416500000000002</c:v>
                </c:pt>
                <c:pt idx="324">
                  <c:v>0.55218500000000004</c:v>
                </c:pt>
                <c:pt idx="325">
                  <c:v>0.55015999999999998</c:v>
                </c:pt>
                <c:pt idx="326">
                  <c:v>0.54811299999999996</c:v>
                </c:pt>
                <c:pt idx="327">
                  <c:v>0.54616299999999995</c:v>
                </c:pt>
                <c:pt idx="328">
                  <c:v>0.54417499999999996</c:v>
                </c:pt>
                <c:pt idx="329">
                  <c:v>0.54217400000000004</c:v>
                </c:pt>
                <c:pt idx="330">
                  <c:v>0.54012800000000005</c:v>
                </c:pt>
                <c:pt idx="331">
                  <c:v>0.53817999999999999</c:v>
                </c:pt>
                <c:pt idx="332">
                  <c:v>0.53616699999999995</c:v>
                </c:pt>
                <c:pt idx="333">
                  <c:v>0.53417599999999998</c:v>
                </c:pt>
                <c:pt idx="334">
                  <c:v>0.53208800000000001</c:v>
                </c:pt>
                <c:pt idx="335">
                  <c:v>0.53018600000000005</c:v>
                </c:pt>
                <c:pt idx="336">
                  <c:v>0.52810500000000005</c:v>
                </c:pt>
                <c:pt idx="337">
                  <c:v>0.52620999999999996</c:v>
                </c:pt>
                <c:pt idx="338">
                  <c:v>0.52413600000000005</c:v>
                </c:pt>
                <c:pt idx="339">
                  <c:v>0.52217100000000005</c:v>
                </c:pt>
                <c:pt idx="340">
                  <c:v>0.52013500000000001</c:v>
                </c:pt>
                <c:pt idx="341">
                  <c:v>0.51816300000000004</c:v>
                </c:pt>
                <c:pt idx="342">
                  <c:v>0.51611799999999997</c:v>
                </c:pt>
                <c:pt idx="343">
                  <c:v>0.51418399999999997</c:v>
                </c:pt>
                <c:pt idx="344">
                  <c:v>0.51217699999999999</c:v>
                </c:pt>
                <c:pt idx="345">
                  <c:v>0.51018799999999997</c:v>
                </c:pt>
                <c:pt idx="346">
                  <c:v>0.50809700000000002</c:v>
                </c:pt>
                <c:pt idx="347">
                  <c:v>0.50620500000000002</c:v>
                </c:pt>
                <c:pt idx="348">
                  <c:v>0.50411300000000003</c:v>
                </c:pt>
                <c:pt idx="349">
                  <c:v>0.50221800000000005</c:v>
                </c:pt>
                <c:pt idx="350">
                  <c:v>0.500085</c:v>
                </c:pt>
                <c:pt idx="351">
                  <c:v>0.49817099999999997</c:v>
                </c:pt>
                <c:pt idx="352">
                  <c:v>0.49615500000000001</c:v>
                </c:pt>
                <c:pt idx="353">
                  <c:v>0.49417899999999998</c:v>
                </c:pt>
                <c:pt idx="354">
                  <c:v>0.49211100000000002</c:v>
                </c:pt>
                <c:pt idx="355">
                  <c:v>0.49019400000000002</c:v>
                </c:pt>
                <c:pt idx="356">
                  <c:v>0.48820000000000002</c:v>
                </c:pt>
                <c:pt idx="357">
                  <c:v>0.48618499999999998</c:v>
                </c:pt>
                <c:pt idx="358">
                  <c:v>0.48411900000000002</c:v>
                </c:pt>
                <c:pt idx="359">
                  <c:v>0.48217900000000002</c:v>
                </c:pt>
                <c:pt idx="360">
                  <c:v>0.48019800000000001</c:v>
                </c:pt>
                <c:pt idx="361">
                  <c:v>0.47820699999999999</c:v>
                </c:pt>
                <c:pt idx="362">
                  <c:v>0.476107</c:v>
                </c:pt>
                <c:pt idx="363">
                  <c:v>0.47422999999999998</c:v>
                </c:pt>
                <c:pt idx="364">
                  <c:v>0.47215000000000001</c:v>
                </c:pt>
                <c:pt idx="365">
                  <c:v>0.47017799999999998</c:v>
                </c:pt>
                <c:pt idx="366">
                  <c:v>0.46814499999999998</c:v>
                </c:pt>
                <c:pt idx="367">
                  <c:v>0.46618999999999999</c:v>
                </c:pt>
                <c:pt idx="368">
                  <c:v>0.464202</c:v>
                </c:pt>
                <c:pt idx="369">
                  <c:v>0.46220800000000001</c:v>
                </c:pt>
                <c:pt idx="370">
                  <c:v>0.460146</c:v>
                </c:pt>
                <c:pt idx="371">
                  <c:v>0.45821299999999998</c:v>
                </c:pt>
                <c:pt idx="372">
                  <c:v>0.456208</c:v>
                </c:pt>
                <c:pt idx="373">
                  <c:v>0.45422600000000002</c:v>
                </c:pt>
                <c:pt idx="374">
                  <c:v>0.45215300000000003</c:v>
                </c:pt>
                <c:pt idx="375">
                  <c:v>0.45023000000000002</c:v>
                </c:pt>
                <c:pt idx="376">
                  <c:v>0.44823000000000002</c:v>
                </c:pt>
                <c:pt idx="377">
                  <c:v>0.44619799999999998</c:v>
                </c:pt>
                <c:pt idx="378">
                  <c:v>0.44416800000000001</c:v>
                </c:pt>
                <c:pt idx="379">
                  <c:v>0.44220399999999999</c:v>
                </c:pt>
                <c:pt idx="380">
                  <c:v>0.44020999999999999</c:v>
                </c:pt>
                <c:pt idx="381">
                  <c:v>0.43823400000000001</c:v>
                </c:pt>
                <c:pt idx="382">
                  <c:v>0.43615300000000001</c:v>
                </c:pt>
                <c:pt idx="383">
                  <c:v>0.43421100000000001</c:v>
                </c:pt>
                <c:pt idx="384">
                  <c:v>0.43223</c:v>
                </c:pt>
                <c:pt idx="385">
                  <c:v>0.43023699999999998</c:v>
                </c:pt>
                <c:pt idx="386">
                  <c:v>0.42814799999999997</c:v>
                </c:pt>
                <c:pt idx="387">
                  <c:v>0.42624600000000001</c:v>
                </c:pt>
                <c:pt idx="388">
                  <c:v>0.42414000000000002</c:v>
                </c:pt>
                <c:pt idx="389">
                  <c:v>0.42218899999999998</c:v>
                </c:pt>
                <c:pt idx="390">
                  <c:v>0.42017399999999999</c:v>
                </c:pt>
                <c:pt idx="391">
                  <c:v>0.41818699999999998</c:v>
                </c:pt>
                <c:pt idx="392">
                  <c:v>0.41619499999999998</c:v>
                </c:pt>
                <c:pt idx="393">
                  <c:v>0.41420800000000002</c:v>
                </c:pt>
                <c:pt idx="394">
                  <c:v>0.41214899999999999</c:v>
                </c:pt>
                <c:pt idx="395">
                  <c:v>0.41020699999999999</c:v>
                </c:pt>
                <c:pt idx="396">
                  <c:v>0.40823199999999998</c:v>
                </c:pt>
                <c:pt idx="397">
                  <c:v>0.40626200000000001</c:v>
                </c:pt>
                <c:pt idx="398">
                  <c:v>0.40422200000000003</c:v>
                </c:pt>
                <c:pt idx="399">
                  <c:v>0.40224599999999999</c:v>
                </c:pt>
                <c:pt idx="400">
                  <c:v>0.400225</c:v>
                </c:pt>
                <c:pt idx="401">
                  <c:v>0.39827000000000001</c:v>
                </c:pt>
                <c:pt idx="402">
                  <c:v>0.39621099999999998</c:v>
                </c:pt>
                <c:pt idx="403">
                  <c:v>0.394231</c:v>
                </c:pt>
                <c:pt idx="404">
                  <c:v>0.39224399999999998</c:v>
                </c:pt>
                <c:pt idx="405">
                  <c:v>0.39024900000000001</c:v>
                </c:pt>
                <c:pt idx="406">
                  <c:v>0.388237</c:v>
                </c:pt>
                <c:pt idx="407">
                  <c:v>0.38623800000000003</c:v>
                </c:pt>
                <c:pt idx="408">
                  <c:v>0.38425500000000001</c:v>
                </c:pt>
                <c:pt idx="409">
                  <c:v>0.382243</c:v>
                </c:pt>
                <c:pt idx="410">
                  <c:v>0.380222</c:v>
                </c:pt>
                <c:pt idx="411">
                  <c:v>0.37825399999999998</c:v>
                </c:pt>
                <c:pt idx="412">
                  <c:v>0.37624299999999999</c:v>
                </c:pt>
                <c:pt idx="413">
                  <c:v>0.374255</c:v>
                </c:pt>
                <c:pt idx="414">
                  <c:v>0.37223099999999998</c:v>
                </c:pt>
                <c:pt idx="415">
                  <c:v>0.37022500000000003</c:v>
                </c:pt>
                <c:pt idx="416">
                  <c:v>0.36823899999999998</c:v>
                </c:pt>
                <c:pt idx="417">
                  <c:v>0.36625099999999999</c:v>
                </c:pt>
                <c:pt idx="418">
                  <c:v>0.36422199999999999</c:v>
                </c:pt>
                <c:pt idx="419">
                  <c:v>0.362257</c:v>
                </c:pt>
                <c:pt idx="420">
                  <c:v>0.36027700000000001</c:v>
                </c:pt>
                <c:pt idx="421">
                  <c:v>0.35827399999999998</c:v>
                </c:pt>
                <c:pt idx="422">
                  <c:v>0.35623500000000002</c:v>
                </c:pt>
                <c:pt idx="423">
                  <c:v>0.35427799999999998</c:v>
                </c:pt>
                <c:pt idx="424">
                  <c:v>0.352273</c:v>
                </c:pt>
                <c:pt idx="425">
                  <c:v>0.35027000000000003</c:v>
                </c:pt>
                <c:pt idx="426">
                  <c:v>0.34825800000000001</c:v>
                </c:pt>
                <c:pt idx="427">
                  <c:v>0.34629399999999999</c:v>
                </c:pt>
                <c:pt idx="428">
                  <c:v>0.34425</c:v>
                </c:pt>
                <c:pt idx="429">
                  <c:v>0.34227600000000002</c:v>
                </c:pt>
                <c:pt idx="430">
                  <c:v>0.34024700000000002</c:v>
                </c:pt>
                <c:pt idx="431">
                  <c:v>0.33826299999999998</c:v>
                </c:pt>
                <c:pt idx="432">
                  <c:v>0.336283</c:v>
                </c:pt>
                <c:pt idx="433">
                  <c:v>0.33428799999999997</c:v>
                </c:pt>
                <c:pt idx="434">
                  <c:v>0.33223799999999998</c:v>
                </c:pt>
                <c:pt idx="435">
                  <c:v>0.33027299999999998</c:v>
                </c:pt>
                <c:pt idx="436">
                  <c:v>0.328287</c:v>
                </c:pt>
                <c:pt idx="437">
                  <c:v>0.32628800000000002</c:v>
                </c:pt>
                <c:pt idx="438">
                  <c:v>0.32426899999999997</c:v>
                </c:pt>
                <c:pt idx="439">
                  <c:v>0.32228800000000002</c:v>
                </c:pt>
                <c:pt idx="440">
                  <c:v>0.32030500000000001</c:v>
                </c:pt>
                <c:pt idx="441">
                  <c:v>0.31825799999999999</c:v>
                </c:pt>
                <c:pt idx="442">
                  <c:v>0.31626100000000001</c:v>
                </c:pt>
                <c:pt idx="443">
                  <c:v>0.31425999999999998</c:v>
                </c:pt>
                <c:pt idx="444">
                  <c:v>0.31227700000000003</c:v>
                </c:pt>
                <c:pt idx="445">
                  <c:v>0.31028499999999998</c:v>
                </c:pt>
                <c:pt idx="446">
                  <c:v>0.308249</c:v>
                </c:pt>
                <c:pt idx="447">
                  <c:v>0.30625400000000003</c:v>
                </c:pt>
                <c:pt idx="448">
                  <c:v>0.30427900000000002</c:v>
                </c:pt>
                <c:pt idx="449">
                  <c:v>0.30229</c:v>
                </c:pt>
                <c:pt idx="450">
                  <c:v>0.30027100000000001</c:v>
                </c:pt>
                <c:pt idx="451">
                  <c:v>0.29824499999999998</c:v>
                </c:pt>
                <c:pt idx="452">
                  <c:v>0.29628700000000002</c:v>
                </c:pt>
                <c:pt idx="453">
                  <c:v>0.29427700000000001</c:v>
                </c:pt>
                <c:pt idx="454">
                  <c:v>0.29227500000000001</c:v>
                </c:pt>
                <c:pt idx="455">
                  <c:v>0.29027999999999998</c:v>
                </c:pt>
                <c:pt idx="456">
                  <c:v>0.28828900000000002</c:v>
                </c:pt>
                <c:pt idx="457">
                  <c:v>0.286302</c:v>
                </c:pt>
                <c:pt idx="458">
                  <c:v>0.28428599999999998</c:v>
                </c:pt>
                <c:pt idx="459">
                  <c:v>0.28228500000000001</c:v>
                </c:pt>
                <c:pt idx="460">
                  <c:v>0.28028999999999998</c:v>
                </c:pt>
                <c:pt idx="461">
                  <c:v>0.27831400000000001</c:v>
                </c:pt>
                <c:pt idx="462">
                  <c:v>0.27628900000000001</c:v>
                </c:pt>
                <c:pt idx="463">
                  <c:v>0.27428999999999998</c:v>
                </c:pt>
                <c:pt idx="464">
                  <c:v>0.272283</c:v>
                </c:pt>
                <c:pt idx="465">
                  <c:v>0.27028799999999997</c:v>
                </c:pt>
                <c:pt idx="466">
                  <c:v>0.26828299999999999</c:v>
                </c:pt>
                <c:pt idx="467">
                  <c:v>0.26628299999999999</c:v>
                </c:pt>
                <c:pt idx="468">
                  <c:v>0.26430100000000001</c:v>
                </c:pt>
                <c:pt idx="469">
                  <c:v>0.26231199999999999</c:v>
                </c:pt>
                <c:pt idx="470">
                  <c:v>0.26028499999999999</c:v>
                </c:pt>
                <c:pt idx="471">
                  <c:v>0.25828600000000002</c:v>
                </c:pt>
                <c:pt idx="472">
                  <c:v>0.25630199999999997</c:v>
                </c:pt>
                <c:pt idx="473">
                  <c:v>0.25430599999999998</c:v>
                </c:pt>
                <c:pt idx="474">
                  <c:v>0.25232100000000002</c:v>
                </c:pt>
                <c:pt idx="475">
                  <c:v>0.25030999999999998</c:v>
                </c:pt>
                <c:pt idx="476">
                  <c:v>0.24834300000000001</c:v>
                </c:pt>
                <c:pt idx="477">
                  <c:v>0.246305</c:v>
                </c:pt>
                <c:pt idx="478">
                  <c:v>0.24434800000000001</c:v>
                </c:pt>
                <c:pt idx="479">
                  <c:v>0.24231</c:v>
                </c:pt>
                <c:pt idx="480">
                  <c:v>0.240313</c:v>
                </c:pt>
                <c:pt idx="481">
                  <c:v>0.23832</c:v>
                </c:pt>
                <c:pt idx="482">
                  <c:v>0.23633699999999999</c:v>
                </c:pt>
                <c:pt idx="483">
                  <c:v>0.23432500000000001</c:v>
                </c:pt>
                <c:pt idx="484">
                  <c:v>0.232348</c:v>
                </c:pt>
                <c:pt idx="485">
                  <c:v>0.23034199999999999</c:v>
                </c:pt>
                <c:pt idx="486">
                  <c:v>0.22830400000000001</c:v>
                </c:pt>
                <c:pt idx="487">
                  <c:v>0.22633400000000001</c:v>
                </c:pt>
                <c:pt idx="488">
                  <c:v>0.224353</c:v>
                </c:pt>
                <c:pt idx="489">
                  <c:v>0.22231300000000001</c:v>
                </c:pt>
                <c:pt idx="490">
                  <c:v>0.22034799999999999</c:v>
                </c:pt>
                <c:pt idx="491">
                  <c:v>0.21831800000000001</c:v>
                </c:pt>
                <c:pt idx="492">
                  <c:v>0.21631400000000001</c:v>
                </c:pt>
                <c:pt idx="493">
                  <c:v>0.21432100000000001</c:v>
                </c:pt>
                <c:pt idx="494">
                  <c:v>0.21230599999999999</c:v>
                </c:pt>
                <c:pt idx="495">
                  <c:v>0.21030699999999999</c:v>
                </c:pt>
                <c:pt idx="496">
                  <c:v>0.208346</c:v>
                </c:pt>
                <c:pt idx="497">
                  <c:v>0.20633799999999999</c:v>
                </c:pt>
                <c:pt idx="498">
                  <c:v>0.20428499999999999</c:v>
                </c:pt>
                <c:pt idx="499">
                  <c:v>0.202292</c:v>
                </c:pt>
                <c:pt idx="500">
                  <c:v>0.20032700000000001</c:v>
                </c:pt>
                <c:pt idx="501">
                  <c:v>0.19832</c:v>
                </c:pt>
                <c:pt idx="502">
                  <c:v>0.196297</c:v>
                </c:pt>
                <c:pt idx="503">
                  <c:v>0.194297</c:v>
                </c:pt>
                <c:pt idx="504">
                  <c:v>0.192358</c:v>
                </c:pt>
                <c:pt idx="505">
                  <c:v>0.19028999999999999</c:v>
                </c:pt>
                <c:pt idx="506">
                  <c:v>0.18829799999999999</c:v>
                </c:pt>
                <c:pt idx="507">
                  <c:v>0.18629000000000001</c:v>
                </c:pt>
                <c:pt idx="508">
                  <c:v>0.184305</c:v>
                </c:pt>
                <c:pt idx="509">
                  <c:v>0.18232400000000001</c:v>
                </c:pt>
                <c:pt idx="510">
                  <c:v>0.18032000000000001</c:v>
                </c:pt>
                <c:pt idx="511">
                  <c:v>0.178286</c:v>
                </c:pt>
                <c:pt idx="512">
                  <c:v>0.17630999999999999</c:v>
                </c:pt>
                <c:pt idx="513">
                  <c:v>0.17430399999999999</c:v>
                </c:pt>
                <c:pt idx="514">
                  <c:v>0.172296</c:v>
                </c:pt>
                <c:pt idx="515">
                  <c:v>0.17027800000000001</c:v>
                </c:pt>
                <c:pt idx="516">
                  <c:v>0.16833000000000001</c:v>
                </c:pt>
                <c:pt idx="517">
                  <c:v>0.166295</c:v>
                </c:pt>
                <c:pt idx="518">
                  <c:v>0.16428999999999999</c:v>
                </c:pt>
                <c:pt idx="519">
                  <c:v>0.16228200000000001</c:v>
                </c:pt>
                <c:pt idx="520">
                  <c:v>0.16031100000000001</c:v>
                </c:pt>
                <c:pt idx="521">
                  <c:v>0.15829599999999999</c:v>
                </c:pt>
                <c:pt idx="522">
                  <c:v>0.15631</c:v>
                </c:pt>
                <c:pt idx="523">
                  <c:v>0.154305</c:v>
                </c:pt>
                <c:pt idx="524">
                  <c:v>0.15232000000000001</c:v>
                </c:pt>
                <c:pt idx="525">
                  <c:v>0.15033199999999999</c:v>
                </c:pt>
                <c:pt idx="526">
                  <c:v>0.14832799999999999</c:v>
                </c:pt>
                <c:pt idx="527">
                  <c:v>0.14632000000000001</c:v>
                </c:pt>
                <c:pt idx="528">
                  <c:v>0.144346</c:v>
                </c:pt>
                <c:pt idx="529">
                  <c:v>0.142316</c:v>
                </c:pt>
                <c:pt idx="530">
                  <c:v>0.140318</c:v>
                </c:pt>
                <c:pt idx="531">
                  <c:v>0.13831499999999999</c:v>
                </c:pt>
                <c:pt idx="532">
                  <c:v>0.136324</c:v>
                </c:pt>
                <c:pt idx="533">
                  <c:v>0.134324</c:v>
                </c:pt>
                <c:pt idx="534">
                  <c:v>0.132324</c:v>
                </c:pt>
                <c:pt idx="535">
                  <c:v>0.130326</c:v>
                </c:pt>
                <c:pt idx="536">
                  <c:v>0.128334</c:v>
                </c:pt>
                <c:pt idx="537">
                  <c:v>0.126336</c:v>
                </c:pt>
                <c:pt idx="538">
                  <c:v>0.124303</c:v>
                </c:pt>
                <c:pt idx="539">
                  <c:v>0.122331</c:v>
                </c:pt>
                <c:pt idx="540">
                  <c:v>0.12034300000000001</c:v>
                </c:pt>
                <c:pt idx="541">
                  <c:v>0.118309</c:v>
                </c:pt>
                <c:pt idx="542">
                  <c:v>0.116352</c:v>
                </c:pt>
                <c:pt idx="543">
                  <c:v>0.114328</c:v>
                </c:pt>
                <c:pt idx="544">
                  <c:v>0.112312</c:v>
                </c:pt>
                <c:pt idx="545">
                  <c:v>0.11032500000000001</c:v>
                </c:pt>
                <c:pt idx="546">
                  <c:v>0.108309</c:v>
                </c:pt>
                <c:pt idx="547">
                  <c:v>0.10631599999999999</c:v>
                </c:pt>
                <c:pt idx="548">
                  <c:v>0.104342</c:v>
                </c:pt>
                <c:pt idx="549">
                  <c:v>0.102338</c:v>
                </c:pt>
                <c:pt idx="550">
                  <c:v>0.100331</c:v>
                </c:pt>
                <c:pt idx="551">
                  <c:v>9.8331299999999996E-2</c:v>
                </c:pt>
                <c:pt idx="552">
                  <c:v>9.6358399999999997E-2</c:v>
                </c:pt>
                <c:pt idx="553">
                  <c:v>9.4308799999999998E-2</c:v>
                </c:pt>
                <c:pt idx="554">
                  <c:v>9.2383000000000007E-2</c:v>
                </c:pt>
                <c:pt idx="555">
                  <c:v>9.0329999999999994E-2</c:v>
                </c:pt>
                <c:pt idx="556">
                  <c:v>8.8320399999999993E-2</c:v>
                </c:pt>
                <c:pt idx="557">
                  <c:v>8.6330000000000004E-2</c:v>
                </c:pt>
                <c:pt idx="558">
                  <c:v>8.4316699999999994E-2</c:v>
                </c:pt>
                <c:pt idx="559">
                  <c:v>8.2325499999999996E-2</c:v>
                </c:pt>
                <c:pt idx="560">
                  <c:v>8.0365900000000004E-2</c:v>
                </c:pt>
                <c:pt idx="561">
                  <c:v>7.8374600000000003E-2</c:v>
                </c:pt>
                <c:pt idx="562">
                  <c:v>7.6315900000000006E-2</c:v>
                </c:pt>
                <c:pt idx="563">
                  <c:v>7.4332499999999996E-2</c:v>
                </c:pt>
                <c:pt idx="564">
                  <c:v>7.2355900000000001E-2</c:v>
                </c:pt>
                <c:pt idx="565">
                  <c:v>7.0360500000000006E-2</c:v>
                </c:pt>
                <c:pt idx="566">
                  <c:v>6.8382100000000001E-2</c:v>
                </c:pt>
                <c:pt idx="567">
                  <c:v>6.63184E-2</c:v>
                </c:pt>
                <c:pt idx="568">
                  <c:v>6.4390000000000003E-2</c:v>
                </c:pt>
                <c:pt idx="569">
                  <c:v>6.23359E-2</c:v>
                </c:pt>
                <c:pt idx="570">
                  <c:v>6.0339200000000003E-2</c:v>
                </c:pt>
                <c:pt idx="571">
                  <c:v>5.8337100000000003E-2</c:v>
                </c:pt>
                <c:pt idx="572">
                  <c:v>5.6351699999999998E-2</c:v>
                </c:pt>
                <c:pt idx="573">
                  <c:v>5.4368E-2</c:v>
                </c:pt>
                <c:pt idx="574">
                  <c:v>5.2347999999999999E-2</c:v>
                </c:pt>
                <c:pt idx="575">
                  <c:v>5.0340500000000003E-2</c:v>
                </c:pt>
                <c:pt idx="576">
                  <c:v>4.8381300000000002E-2</c:v>
                </c:pt>
                <c:pt idx="577">
                  <c:v>4.6355500000000001E-2</c:v>
                </c:pt>
                <c:pt idx="578">
                  <c:v>4.4388799999999999E-2</c:v>
                </c:pt>
                <c:pt idx="579">
                  <c:v>4.2368799999999998E-2</c:v>
                </c:pt>
                <c:pt idx="580">
                  <c:v>4.0426700000000003E-2</c:v>
                </c:pt>
                <c:pt idx="581">
                  <c:v>3.83538E-2</c:v>
                </c:pt>
                <c:pt idx="582">
                  <c:v>3.6358000000000001E-2</c:v>
                </c:pt>
                <c:pt idx="583">
                  <c:v>3.4335900000000003E-2</c:v>
                </c:pt>
                <c:pt idx="584">
                  <c:v>3.2383799999999997E-2</c:v>
                </c:pt>
                <c:pt idx="585">
                  <c:v>3.0365E-2</c:v>
                </c:pt>
                <c:pt idx="586">
                  <c:v>2.8390499999999999E-2</c:v>
                </c:pt>
                <c:pt idx="587">
                  <c:v>2.6351699999999999E-2</c:v>
                </c:pt>
                <c:pt idx="588">
                  <c:v>2.4389999999999998E-2</c:v>
                </c:pt>
                <c:pt idx="589">
                  <c:v>2.2383799999999999E-2</c:v>
                </c:pt>
                <c:pt idx="590">
                  <c:v>2.0363800000000001E-2</c:v>
                </c:pt>
                <c:pt idx="591">
                  <c:v>1.83188E-2</c:v>
                </c:pt>
                <c:pt idx="592">
                  <c:v>1.6397100000000001E-2</c:v>
                </c:pt>
                <c:pt idx="593">
                  <c:v>1.4320899999999999E-2</c:v>
                </c:pt>
                <c:pt idx="594">
                  <c:v>1.2338E-2</c:v>
                </c:pt>
                <c:pt idx="595">
                  <c:v>1.0325900000000001E-2</c:v>
                </c:pt>
                <c:pt idx="596">
                  <c:v>8.34879E-3</c:v>
                </c:pt>
                <c:pt idx="597">
                  <c:v>6.3596199999999999E-3</c:v>
                </c:pt>
                <c:pt idx="598">
                  <c:v>4.3437900000000002E-3</c:v>
                </c:pt>
                <c:pt idx="599">
                  <c:v>2.3254500000000002E-3</c:v>
                </c:pt>
                <c:pt idx="600">
                  <c:v>3.70038E-4</c:v>
                </c:pt>
              </c:numCache>
            </c:numRef>
          </c:xVal>
          <c:yVal>
            <c:numRef>
              <c:f>'[180613 CAT AA in NaOH GCE Mod NiO2 (1).xlsx]VAL'!$C$2:$C$602</c:f>
              <c:numCache>
                <c:formatCode>0.00E+00</c:formatCode>
                <c:ptCount val="601"/>
                <c:pt idx="0">
                  <c:v>-2.1089300000000001E-7</c:v>
                </c:pt>
                <c:pt idx="1">
                  <c:v>-1.7148800000000001E-7</c:v>
                </c:pt>
                <c:pt idx="2">
                  <c:v>-1.5027599999999999E-7</c:v>
                </c:pt>
                <c:pt idx="3">
                  <c:v>-1.29674E-7</c:v>
                </c:pt>
                <c:pt idx="4">
                  <c:v>-1.15897E-7</c:v>
                </c:pt>
                <c:pt idx="5">
                  <c:v>-1.00761E-7</c:v>
                </c:pt>
                <c:pt idx="6">
                  <c:v>-8.8976399999999997E-8</c:v>
                </c:pt>
                <c:pt idx="7">
                  <c:v>-8.1075300000000006E-8</c:v>
                </c:pt>
                <c:pt idx="8">
                  <c:v>-6.9257100000000001E-8</c:v>
                </c:pt>
                <c:pt idx="9">
                  <c:v>-6.6756700000000004E-8</c:v>
                </c:pt>
                <c:pt idx="10">
                  <c:v>-5.4955099999999997E-8</c:v>
                </c:pt>
                <c:pt idx="11">
                  <c:v>-4.9787699999999999E-8</c:v>
                </c:pt>
                <c:pt idx="12">
                  <c:v>-4.4870399999999999E-8</c:v>
                </c:pt>
                <c:pt idx="13">
                  <c:v>-3.9302999999999998E-8</c:v>
                </c:pt>
                <c:pt idx="14">
                  <c:v>-3.3735499999999998E-8</c:v>
                </c:pt>
                <c:pt idx="15">
                  <c:v>-2.8159800000000001E-8</c:v>
                </c:pt>
                <c:pt idx="16">
                  <c:v>-2.47593E-8</c:v>
                </c:pt>
                <c:pt idx="17">
                  <c:v>-2.1133800000000002E-8</c:v>
                </c:pt>
                <c:pt idx="18">
                  <c:v>-1.41829E-8</c:v>
                </c:pt>
                <c:pt idx="19">
                  <c:v>-1.2190899999999999E-8</c:v>
                </c:pt>
                <c:pt idx="20">
                  <c:v>-6.0484400000000003E-9</c:v>
                </c:pt>
                <c:pt idx="21">
                  <c:v>-2.1431300000000001E-10</c:v>
                </c:pt>
                <c:pt idx="22">
                  <c:v>1.3275599999999999E-9</c:v>
                </c:pt>
                <c:pt idx="23">
                  <c:v>7.5284099999999996E-9</c:v>
                </c:pt>
                <c:pt idx="24">
                  <c:v>1.3045800000000001E-8</c:v>
                </c:pt>
                <c:pt idx="25">
                  <c:v>1.1829E-8</c:v>
                </c:pt>
                <c:pt idx="26">
                  <c:v>1.7529800000000001E-8</c:v>
                </c:pt>
                <c:pt idx="27">
                  <c:v>2.1271900000000001E-8</c:v>
                </c:pt>
                <c:pt idx="28">
                  <c:v>2.3072200000000001E-8</c:v>
                </c:pt>
                <c:pt idx="29">
                  <c:v>2.64477E-8</c:v>
                </c:pt>
                <c:pt idx="30">
                  <c:v>2.8931299999999999E-8</c:v>
                </c:pt>
                <c:pt idx="31">
                  <c:v>3.0189799999999997E-8</c:v>
                </c:pt>
                <c:pt idx="32">
                  <c:v>3.3031900000000002E-8</c:v>
                </c:pt>
                <c:pt idx="33">
                  <c:v>3.6840700000000002E-8</c:v>
                </c:pt>
                <c:pt idx="34">
                  <c:v>4.0166200000000001E-8</c:v>
                </c:pt>
                <c:pt idx="35">
                  <c:v>4.1208000000000001E-8</c:v>
                </c:pt>
                <c:pt idx="36">
                  <c:v>4.3249900000000001E-8</c:v>
                </c:pt>
                <c:pt idx="37">
                  <c:v>4.2416500000000001E-8</c:v>
                </c:pt>
                <c:pt idx="38">
                  <c:v>4.6650399999999999E-8</c:v>
                </c:pt>
                <c:pt idx="39">
                  <c:v>4.6408699999999999E-8</c:v>
                </c:pt>
                <c:pt idx="40">
                  <c:v>5.2501199999999999E-8</c:v>
                </c:pt>
                <c:pt idx="41">
                  <c:v>5.2859600000000003E-8</c:v>
                </c:pt>
                <c:pt idx="42">
                  <c:v>5.6893499999999999E-8</c:v>
                </c:pt>
                <c:pt idx="43">
                  <c:v>5.8877099999999997E-8</c:v>
                </c:pt>
                <c:pt idx="44">
                  <c:v>5.7243499999999999E-8</c:v>
                </c:pt>
                <c:pt idx="45">
                  <c:v>6.1610799999999997E-8</c:v>
                </c:pt>
                <c:pt idx="46">
                  <c:v>6.5944699999999996E-8</c:v>
                </c:pt>
                <c:pt idx="47">
                  <c:v>6.3644400000000006E-8</c:v>
                </c:pt>
                <c:pt idx="48">
                  <c:v>6.9561900000000006E-8</c:v>
                </c:pt>
                <c:pt idx="49">
                  <c:v>6.7744899999999997E-8</c:v>
                </c:pt>
                <c:pt idx="50">
                  <c:v>7.1195400000000005E-8</c:v>
                </c:pt>
                <c:pt idx="51">
                  <c:v>7.03203E-8</c:v>
                </c:pt>
                <c:pt idx="52">
                  <c:v>7.04537E-8</c:v>
                </c:pt>
                <c:pt idx="53">
                  <c:v>7.4137499999999998E-8</c:v>
                </c:pt>
                <c:pt idx="54">
                  <c:v>7.8779799999999997E-8</c:v>
                </c:pt>
                <c:pt idx="55">
                  <c:v>7.7171199999999994E-8</c:v>
                </c:pt>
                <c:pt idx="56">
                  <c:v>8.1280100000000003E-8</c:v>
                </c:pt>
                <c:pt idx="57">
                  <c:v>7.8596400000000006E-8</c:v>
                </c:pt>
                <c:pt idx="58">
                  <c:v>8.0830099999999995E-8</c:v>
                </c:pt>
                <c:pt idx="59">
                  <c:v>8.3047000000000002E-8</c:v>
                </c:pt>
                <c:pt idx="60">
                  <c:v>8.26803E-8</c:v>
                </c:pt>
                <c:pt idx="61">
                  <c:v>8.6397500000000003E-8</c:v>
                </c:pt>
                <c:pt idx="62">
                  <c:v>8.9022800000000005E-8</c:v>
                </c:pt>
                <c:pt idx="63">
                  <c:v>8.8472800000000003E-8</c:v>
                </c:pt>
                <c:pt idx="64">
                  <c:v>9.0914800000000006E-8</c:v>
                </c:pt>
                <c:pt idx="65">
                  <c:v>9.2214999999999996E-8</c:v>
                </c:pt>
                <c:pt idx="66">
                  <c:v>9.0964799999999997E-8</c:v>
                </c:pt>
                <c:pt idx="67">
                  <c:v>9.5215400000000004E-8</c:v>
                </c:pt>
                <c:pt idx="68">
                  <c:v>9.6248800000000006E-8</c:v>
                </c:pt>
                <c:pt idx="69">
                  <c:v>9.6023800000000003E-8</c:v>
                </c:pt>
                <c:pt idx="70">
                  <c:v>9.8365799999999998E-8</c:v>
                </c:pt>
                <c:pt idx="71">
                  <c:v>1.01275E-7</c:v>
                </c:pt>
                <c:pt idx="72">
                  <c:v>1.00191E-7</c:v>
                </c:pt>
                <c:pt idx="73">
                  <c:v>9.8290800000000006E-8</c:v>
                </c:pt>
                <c:pt idx="74">
                  <c:v>1.0201600000000001E-7</c:v>
                </c:pt>
                <c:pt idx="75">
                  <c:v>1.03633E-7</c:v>
                </c:pt>
                <c:pt idx="76">
                  <c:v>1.02058E-7</c:v>
                </c:pt>
                <c:pt idx="77">
                  <c:v>1.0655899999999999E-7</c:v>
                </c:pt>
                <c:pt idx="78">
                  <c:v>1.0719999999999999E-7</c:v>
                </c:pt>
                <c:pt idx="79">
                  <c:v>1.0501700000000001E-7</c:v>
                </c:pt>
                <c:pt idx="80">
                  <c:v>1.1043399999999999E-7</c:v>
                </c:pt>
                <c:pt idx="81">
                  <c:v>1.09201E-7</c:v>
                </c:pt>
                <c:pt idx="82">
                  <c:v>1.09042E-7</c:v>
                </c:pt>
                <c:pt idx="83">
                  <c:v>1.14076E-7</c:v>
                </c:pt>
                <c:pt idx="84">
                  <c:v>1.14276E-7</c:v>
                </c:pt>
                <c:pt idx="85">
                  <c:v>1.1332600000000001E-7</c:v>
                </c:pt>
                <c:pt idx="86">
                  <c:v>1.13476E-7</c:v>
                </c:pt>
                <c:pt idx="87">
                  <c:v>1.16068E-7</c:v>
                </c:pt>
                <c:pt idx="88">
                  <c:v>1.18235E-7</c:v>
                </c:pt>
                <c:pt idx="89">
                  <c:v>1.15385E-7</c:v>
                </c:pt>
                <c:pt idx="90">
                  <c:v>1.19235E-7</c:v>
                </c:pt>
                <c:pt idx="91">
                  <c:v>1.1901E-7</c:v>
                </c:pt>
                <c:pt idx="92">
                  <c:v>1.1871900000000001E-7</c:v>
                </c:pt>
                <c:pt idx="93">
                  <c:v>1.2358600000000001E-7</c:v>
                </c:pt>
                <c:pt idx="94">
                  <c:v>1.23769E-7</c:v>
                </c:pt>
                <c:pt idx="95">
                  <c:v>1.22461E-7</c:v>
                </c:pt>
                <c:pt idx="96">
                  <c:v>1.2716100000000001E-7</c:v>
                </c:pt>
                <c:pt idx="97">
                  <c:v>1.2434399999999999E-7</c:v>
                </c:pt>
                <c:pt idx="98">
                  <c:v>1.2483599999999999E-7</c:v>
                </c:pt>
                <c:pt idx="99">
                  <c:v>1.3221199999999999E-7</c:v>
                </c:pt>
                <c:pt idx="100">
                  <c:v>1.2961999999999999E-7</c:v>
                </c:pt>
                <c:pt idx="101">
                  <c:v>1.3099499999999999E-7</c:v>
                </c:pt>
                <c:pt idx="102">
                  <c:v>1.3042800000000001E-7</c:v>
                </c:pt>
                <c:pt idx="103">
                  <c:v>1.2739500000000001E-7</c:v>
                </c:pt>
                <c:pt idx="104">
                  <c:v>1.32804E-7</c:v>
                </c:pt>
                <c:pt idx="105">
                  <c:v>1.3388700000000001E-7</c:v>
                </c:pt>
                <c:pt idx="106">
                  <c:v>1.32145E-7</c:v>
                </c:pt>
                <c:pt idx="107">
                  <c:v>1.3572900000000001E-7</c:v>
                </c:pt>
                <c:pt idx="108">
                  <c:v>1.35646E-7</c:v>
                </c:pt>
                <c:pt idx="109">
                  <c:v>1.3550399999999999E-7</c:v>
                </c:pt>
                <c:pt idx="110">
                  <c:v>1.4023799999999999E-7</c:v>
                </c:pt>
                <c:pt idx="111">
                  <c:v>1.3964600000000001E-7</c:v>
                </c:pt>
                <c:pt idx="112">
                  <c:v>1.3846299999999999E-7</c:v>
                </c:pt>
                <c:pt idx="113">
                  <c:v>1.40855E-7</c:v>
                </c:pt>
                <c:pt idx="114">
                  <c:v>1.42488E-7</c:v>
                </c:pt>
                <c:pt idx="115">
                  <c:v>1.40222E-7</c:v>
                </c:pt>
                <c:pt idx="116">
                  <c:v>1.4340500000000001E-7</c:v>
                </c:pt>
                <c:pt idx="117">
                  <c:v>1.4156300000000001E-7</c:v>
                </c:pt>
                <c:pt idx="118">
                  <c:v>1.4508E-7</c:v>
                </c:pt>
                <c:pt idx="119">
                  <c:v>1.44005E-7</c:v>
                </c:pt>
                <c:pt idx="120">
                  <c:v>1.4443899999999999E-7</c:v>
                </c:pt>
                <c:pt idx="121">
                  <c:v>1.4462999999999999E-7</c:v>
                </c:pt>
                <c:pt idx="122">
                  <c:v>1.46856E-7</c:v>
                </c:pt>
                <c:pt idx="123">
                  <c:v>1.47372E-7</c:v>
                </c:pt>
                <c:pt idx="124">
                  <c:v>1.5333200000000001E-7</c:v>
                </c:pt>
                <c:pt idx="125">
                  <c:v>1.4880599999999999E-7</c:v>
                </c:pt>
                <c:pt idx="126">
                  <c:v>1.51173E-7</c:v>
                </c:pt>
                <c:pt idx="127">
                  <c:v>1.5129800000000001E-7</c:v>
                </c:pt>
                <c:pt idx="128">
                  <c:v>1.52298E-7</c:v>
                </c:pt>
                <c:pt idx="129">
                  <c:v>1.5293200000000001E-7</c:v>
                </c:pt>
                <c:pt idx="130">
                  <c:v>1.5179000000000001E-7</c:v>
                </c:pt>
                <c:pt idx="131">
                  <c:v>1.5384799999999999E-7</c:v>
                </c:pt>
                <c:pt idx="132">
                  <c:v>1.5657400000000001E-7</c:v>
                </c:pt>
                <c:pt idx="133">
                  <c:v>1.5543999999999999E-7</c:v>
                </c:pt>
                <c:pt idx="134">
                  <c:v>1.56515E-7</c:v>
                </c:pt>
                <c:pt idx="135">
                  <c:v>1.59324E-7</c:v>
                </c:pt>
                <c:pt idx="136">
                  <c:v>1.5589E-7</c:v>
                </c:pt>
                <c:pt idx="137">
                  <c:v>1.61116E-7</c:v>
                </c:pt>
                <c:pt idx="138">
                  <c:v>1.6220799999999999E-7</c:v>
                </c:pt>
                <c:pt idx="139">
                  <c:v>1.58832E-7</c:v>
                </c:pt>
                <c:pt idx="140">
                  <c:v>1.6071599999999999E-7</c:v>
                </c:pt>
                <c:pt idx="141">
                  <c:v>1.63175E-7</c:v>
                </c:pt>
                <c:pt idx="142">
                  <c:v>1.6409100000000001E-7</c:v>
                </c:pt>
                <c:pt idx="143">
                  <c:v>1.6288299999999999E-7</c:v>
                </c:pt>
                <c:pt idx="144">
                  <c:v>1.6708299999999999E-7</c:v>
                </c:pt>
                <c:pt idx="145">
                  <c:v>1.66392E-7</c:v>
                </c:pt>
                <c:pt idx="146">
                  <c:v>1.6887500000000001E-7</c:v>
                </c:pt>
                <c:pt idx="147">
                  <c:v>1.6614999999999999E-7</c:v>
                </c:pt>
                <c:pt idx="148">
                  <c:v>1.6736699999999999E-7</c:v>
                </c:pt>
                <c:pt idx="149">
                  <c:v>1.6538299999999999E-7</c:v>
                </c:pt>
                <c:pt idx="150">
                  <c:v>1.67909E-7</c:v>
                </c:pt>
                <c:pt idx="151">
                  <c:v>1.7202600000000001E-7</c:v>
                </c:pt>
                <c:pt idx="152">
                  <c:v>1.6853399999999999E-7</c:v>
                </c:pt>
                <c:pt idx="153">
                  <c:v>1.7273399999999999E-7</c:v>
                </c:pt>
                <c:pt idx="154">
                  <c:v>1.73976E-7</c:v>
                </c:pt>
                <c:pt idx="155">
                  <c:v>1.7018400000000001E-7</c:v>
                </c:pt>
                <c:pt idx="156">
                  <c:v>1.75401E-7</c:v>
                </c:pt>
                <c:pt idx="157">
                  <c:v>1.73976E-7</c:v>
                </c:pt>
                <c:pt idx="158">
                  <c:v>1.7250099999999999E-7</c:v>
                </c:pt>
                <c:pt idx="159">
                  <c:v>1.7593499999999999E-7</c:v>
                </c:pt>
                <c:pt idx="160">
                  <c:v>1.7557600000000001E-7</c:v>
                </c:pt>
                <c:pt idx="161">
                  <c:v>1.7931000000000001E-7</c:v>
                </c:pt>
                <c:pt idx="162">
                  <c:v>1.7849300000000001E-7</c:v>
                </c:pt>
                <c:pt idx="163">
                  <c:v>1.76785E-7</c:v>
                </c:pt>
                <c:pt idx="164">
                  <c:v>1.8120200000000001E-7</c:v>
                </c:pt>
                <c:pt idx="165">
                  <c:v>1.7931799999999999E-7</c:v>
                </c:pt>
                <c:pt idx="166">
                  <c:v>1.8157700000000001E-7</c:v>
                </c:pt>
                <c:pt idx="167">
                  <c:v>1.8178500000000001E-7</c:v>
                </c:pt>
                <c:pt idx="168">
                  <c:v>1.81452E-7</c:v>
                </c:pt>
                <c:pt idx="169">
                  <c:v>1.8061900000000001E-7</c:v>
                </c:pt>
                <c:pt idx="170">
                  <c:v>1.8296099999999999E-7</c:v>
                </c:pt>
                <c:pt idx="171">
                  <c:v>1.85653E-7</c:v>
                </c:pt>
                <c:pt idx="172">
                  <c:v>1.8727000000000001E-7</c:v>
                </c:pt>
                <c:pt idx="173">
                  <c:v>1.84878E-7</c:v>
                </c:pt>
                <c:pt idx="174">
                  <c:v>1.8549400000000001E-7</c:v>
                </c:pt>
                <c:pt idx="175">
                  <c:v>1.88078E-7</c:v>
                </c:pt>
                <c:pt idx="176">
                  <c:v>1.8671100000000001E-7</c:v>
                </c:pt>
                <c:pt idx="177">
                  <c:v>1.89803E-7</c:v>
                </c:pt>
                <c:pt idx="178">
                  <c:v>1.8977799999999999E-7</c:v>
                </c:pt>
                <c:pt idx="179">
                  <c:v>1.91087E-7</c:v>
                </c:pt>
                <c:pt idx="180">
                  <c:v>1.9282E-7</c:v>
                </c:pt>
                <c:pt idx="181">
                  <c:v>1.9371200000000001E-7</c:v>
                </c:pt>
                <c:pt idx="182">
                  <c:v>1.9212E-7</c:v>
                </c:pt>
                <c:pt idx="183">
                  <c:v>1.94104E-7</c:v>
                </c:pt>
                <c:pt idx="184">
                  <c:v>1.93404E-7</c:v>
                </c:pt>
                <c:pt idx="185">
                  <c:v>1.94404E-7</c:v>
                </c:pt>
                <c:pt idx="186">
                  <c:v>1.9427100000000001E-7</c:v>
                </c:pt>
                <c:pt idx="187">
                  <c:v>1.96362E-7</c:v>
                </c:pt>
                <c:pt idx="188">
                  <c:v>1.9910500000000001E-7</c:v>
                </c:pt>
                <c:pt idx="189">
                  <c:v>1.9791300000000001E-7</c:v>
                </c:pt>
                <c:pt idx="190">
                  <c:v>1.9546200000000001E-7</c:v>
                </c:pt>
                <c:pt idx="191">
                  <c:v>1.9919600000000001E-7</c:v>
                </c:pt>
                <c:pt idx="192">
                  <c:v>1.99588E-7</c:v>
                </c:pt>
                <c:pt idx="193">
                  <c:v>1.9999600000000001E-7</c:v>
                </c:pt>
                <c:pt idx="194">
                  <c:v>2.0051299999999999E-7</c:v>
                </c:pt>
                <c:pt idx="195">
                  <c:v>1.9968800000000001E-7</c:v>
                </c:pt>
                <c:pt idx="196">
                  <c:v>2.02763E-7</c:v>
                </c:pt>
                <c:pt idx="197">
                  <c:v>2.0462199999999999E-7</c:v>
                </c:pt>
                <c:pt idx="198">
                  <c:v>2.0707199999999999E-7</c:v>
                </c:pt>
                <c:pt idx="199">
                  <c:v>2.08439E-7</c:v>
                </c:pt>
                <c:pt idx="200">
                  <c:v>2.0646399999999999E-7</c:v>
                </c:pt>
                <c:pt idx="201">
                  <c:v>2.0706400000000001E-7</c:v>
                </c:pt>
                <c:pt idx="202">
                  <c:v>2.08572E-7</c:v>
                </c:pt>
                <c:pt idx="203">
                  <c:v>2.0961399999999999E-7</c:v>
                </c:pt>
                <c:pt idx="204">
                  <c:v>2.0979800000000001E-7</c:v>
                </c:pt>
                <c:pt idx="205">
                  <c:v>2.0908099999999999E-7</c:v>
                </c:pt>
                <c:pt idx="206">
                  <c:v>2.1418999999999999E-7</c:v>
                </c:pt>
                <c:pt idx="207">
                  <c:v>2.1397300000000001E-7</c:v>
                </c:pt>
                <c:pt idx="208">
                  <c:v>2.1178999999999999E-7</c:v>
                </c:pt>
                <c:pt idx="209">
                  <c:v>2.1542300000000001E-7</c:v>
                </c:pt>
                <c:pt idx="210">
                  <c:v>2.1544800000000001E-7</c:v>
                </c:pt>
                <c:pt idx="211">
                  <c:v>2.1805700000000001E-7</c:v>
                </c:pt>
                <c:pt idx="212">
                  <c:v>2.2081600000000001E-7</c:v>
                </c:pt>
                <c:pt idx="213">
                  <c:v>2.1654899999999999E-7</c:v>
                </c:pt>
                <c:pt idx="214">
                  <c:v>2.19216E-7</c:v>
                </c:pt>
                <c:pt idx="215">
                  <c:v>2.2038199999999999E-7</c:v>
                </c:pt>
                <c:pt idx="216">
                  <c:v>2.23116E-7</c:v>
                </c:pt>
                <c:pt idx="217">
                  <c:v>2.2560000000000001E-7</c:v>
                </c:pt>
                <c:pt idx="218">
                  <c:v>2.2362499999999999E-7</c:v>
                </c:pt>
                <c:pt idx="219">
                  <c:v>2.2644200000000001E-7</c:v>
                </c:pt>
                <c:pt idx="220">
                  <c:v>2.2773299999999999E-7</c:v>
                </c:pt>
                <c:pt idx="221">
                  <c:v>2.265E-7</c:v>
                </c:pt>
                <c:pt idx="222">
                  <c:v>2.3088399999999999E-7</c:v>
                </c:pt>
                <c:pt idx="223">
                  <c:v>2.2887499999999999E-7</c:v>
                </c:pt>
                <c:pt idx="224">
                  <c:v>2.3344300000000001E-7</c:v>
                </c:pt>
                <c:pt idx="225">
                  <c:v>2.3508399999999999E-7</c:v>
                </c:pt>
                <c:pt idx="226">
                  <c:v>2.3311700000000001E-7</c:v>
                </c:pt>
                <c:pt idx="227">
                  <c:v>2.37151E-7</c:v>
                </c:pt>
                <c:pt idx="228">
                  <c:v>2.3841800000000001E-7</c:v>
                </c:pt>
                <c:pt idx="229">
                  <c:v>2.38335E-7</c:v>
                </c:pt>
                <c:pt idx="230">
                  <c:v>2.4168500000000001E-7</c:v>
                </c:pt>
                <c:pt idx="231">
                  <c:v>2.41744E-7</c:v>
                </c:pt>
                <c:pt idx="232">
                  <c:v>2.4435199999999999E-7</c:v>
                </c:pt>
                <c:pt idx="233">
                  <c:v>2.4677799999999999E-7</c:v>
                </c:pt>
                <c:pt idx="234">
                  <c:v>2.4666099999999999E-7</c:v>
                </c:pt>
                <c:pt idx="235">
                  <c:v>2.4646899999999998E-7</c:v>
                </c:pt>
                <c:pt idx="236">
                  <c:v>2.4942799999999998E-7</c:v>
                </c:pt>
                <c:pt idx="237">
                  <c:v>2.5226200000000001E-7</c:v>
                </c:pt>
                <c:pt idx="238">
                  <c:v>2.5838800000000002E-7</c:v>
                </c:pt>
                <c:pt idx="239">
                  <c:v>2.5683699999999999E-7</c:v>
                </c:pt>
                <c:pt idx="240">
                  <c:v>2.6264700000000001E-7</c:v>
                </c:pt>
                <c:pt idx="241">
                  <c:v>2.6564700000000002E-7</c:v>
                </c:pt>
                <c:pt idx="242">
                  <c:v>2.6818899999999999E-7</c:v>
                </c:pt>
                <c:pt idx="243">
                  <c:v>2.75498E-7</c:v>
                </c:pt>
                <c:pt idx="244">
                  <c:v>2.7815700000000002E-7</c:v>
                </c:pt>
                <c:pt idx="245">
                  <c:v>2.7831499999999999E-7</c:v>
                </c:pt>
                <c:pt idx="246">
                  <c:v>2.8654999999999998E-7</c:v>
                </c:pt>
                <c:pt idx="247">
                  <c:v>2.9042500000000001E-7</c:v>
                </c:pt>
                <c:pt idx="248">
                  <c:v>2.95626E-7</c:v>
                </c:pt>
                <c:pt idx="249">
                  <c:v>3.0182700000000002E-7</c:v>
                </c:pt>
                <c:pt idx="250">
                  <c:v>3.0578599999999998E-7</c:v>
                </c:pt>
                <c:pt idx="251">
                  <c:v>3.1467899999999998E-7</c:v>
                </c:pt>
                <c:pt idx="252">
                  <c:v>3.1954600000000002E-7</c:v>
                </c:pt>
                <c:pt idx="253">
                  <c:v>3.2931399999999998E-7</c:v>
                </c:pt>
                <c:pt idx="254">
                  <c:v>3.3737299999999999E-7</c:v>
                </c:pt>
                <c:pt idx="255">
                  <c:v>3.4164100000000001E-7</c:v>
                </c:pt>
                <c:pt idx="256">
                  <c:v>3.54492E-7</c:v>
                </c:pt>
                <c:pt idx="257">
                  <c:v>3.6149300000000002E-7</c:v>
                </c:pt>
                <c:pt idx="258">
                  <c:v>3.7073599999999999E-7</c:v>
                </c:pt>
                <c:pt idx="259">
                  <c:v>3.84188E-7</c:v>
                </c:pt>
                <c:pt idx="260">
                  <c:v>3.9515599999999999E-7</c:v>
                </c:pt>
                <c:pt idx="261">
                  <c:v>4.0606599999999998E-7</c:v>
                </c:pt>
                <c:pt idx="262">
                  <c:v>4.1804299999999998E-7</c:v>
                </c:pt>
                <c:pt idx="263">
                  <c:v>4.2986099999999999E-7</c:v>
                </c:pt>
                <c:pt idx="264">
                  <c:v>4.4662200000000001E-7</c:v>
                </c:pt>
                <c:pt idx="265">
                  <c:v>4.61157E-7</c:v>
                </c:pt>
                <c:pt idx="266">
                  <c:v>4.7541699999999997E-7</c:v>
                </c:pt>
                <c:pt idx="267">
                  <c:v>4.91386E-7</c:v>
                </c:pt>
                <c:pt idx="268">
                  <c:v>5.0523000000000003E-7</c:v>
                </c:pt>
                <c:pt idx="269">
                  <c:v>5.2529100000000004E-7</c:v>
                </c:pt>
                <c:pt idx="270">
                  <c:v>5.4834399999999995E-7</c:v>
                </c:pt>
                <c:pt idx="271">
                  <c:v>5.6414600000000003E-7</c:v>
                </c:pt>
                <c:pt idx="272">
                  <c:v>5.8475699999999997E-7</c:v>
                </c:pt>
                <c:pt idx="273">
                  <c:v>6.0674299999999997E-7</c:v>
                </c:pt>
                <c:pt idx="274">
                  <c:v>6.2827999999999996E-7</c:v>
                </c:pt>
                <c:pt idx="275">
                  <c:v>6.4833200000000004E-7</c:v>
                </c:pt>
                <c:pt idx="276">
                  <c:v>6.6975199999999997E-7</c:v>
                </c:pt>
                <c:pt idx="277">
                  <c:v>6.9681400000000001E-7</c:v>
                </c:pt>
                <c:pt idx="278">
                  <c:v>7.2100099999999999E-7</c:v>
                </c:pt>
                <c:pt idx="279">
                  <c:v>7.4366999999999999E-7</c:v>
                </c:pt>
                <c:pt idx="280">
                  <c:v>7.6519000000000004E-7</c:v>
                </c:pt>
                <c:pt idx="281">
                  <c:v>7.8773500000000001E-7</c:v>
                </c:pt>
                <c:pt idx="282">
                  <c:v>8.1166300000000003E-7</c:v>
                </c:pt>
                <c:pt idx="283">
                  <c:v>8.3615800000000004E-7</c:v>
                </c:pt>
                <c:pt idx="284">
                  <c:v>8.5445199999999998E-7</c:v>
                </c:pt>
                <c:pt idx="285">
                  <c:v>8.8009699999999997E-7</c:v>
                </c:pt>
                <c:pt idx="286">
                  <c:v>9.0114200000000004E-7</c:v>
                </c:pt>
                <c:pt idx="287">
                  <c:v>9.2182000000000003E-7</c:v>
                </c:pt>
                <c:pt idx="288">
                  <c:v>9.42681E-7</c:v>
                </c:pt>
                <c:pt idx="289">
                  <c:v>9.5881600000000005E-7</c:v>
                </c:pt>
                <c:pt idx="290">
                  <c:v>9.7685200000000007E-7</c:v>
                </c:pt>
                <c:pt idx="291">
                  <c:v>9.97447E-7</c:v>
                </c:pt>
                <c:pt idx="292">
                  <c:v>1.01177E-6</c:v>
                </c:pt>
                <c:pt idx="293">
                  <c:v>1.03131E-6</c:v>
                </c:pt>
                <c:pt idx="294">
                  <c:v>1.0492099999999999E-6</c:v>
                </c:pt>
                <c:pt idx="295">
                  <c:v>1.06063E-6</c:v>
                </c:pt>
                <c:pt idx="296">
                  <c:v>1.0836300000000001E-6</c:v>
                </c:pt>
                <c:pt idx="297">
                  <c:v>1.09617E-6</c:v>
                </c:pt>
                <c:pt idx="298">
                  <c:v>1.1152200000000001E-6</c:v>
                </c:pt>
                <c:pt idx="299">
                  <c:v>1.14177E-6</c:v>
                </c:pt>
                <c:pt idx="300">
                  <c:v>9.1480999999999997E-7</c:v>
                </c:pt>
                <c:pt idx="301">
                  <c:v>7.7100699999999999E-7</c:v>
                </c:pt>
                <c:pt idx="302">
                  <c:v>6.7201099999999997E-7</c:v>
                </c:pt>
                <c:pt idx="303">
                  <c:v>5.8469899999999996E-7</c:v>
                </c:pt>
                <c:pt idx="304">
                  <c:v>5.2325700000000001E-7</c:v>
                </c:pt>
                <c:pt idx="305">
                  <c:v>4.6383199999999999E-7</c:v>
                </c:pt>
                <c:pt idx="306">
                  <c:v>4.1794300000000003E-7</c:v>
                </c:pt>
                <c:pt idx="307">
                  <c:v>3.7869600000000002E-7</c:v>
                </c:pt>
                <c:pt idx="308">
                  <c:v>3.3811499999999998E-7</c:v>
                </c:pt>
                <c:pt idx="309">
                  <c:v>3.1164499999999998E-7</c:v>
                </c:pt>
                <c:pt idx="310">
                  <c:v>2.8051600000000002E-7</c:v>
                </c:pt>
                <c:pt idx="311">
                  <c:v>2.5678699999999998E-7</c:v>
                </c:pt>
                <c:pt idx="312">
                  <c:v>2.3971000000000002E-7</c:v>
                </c:pt>
                <c:pt idx="313">
                  <c:v>2.1451500000000001E-7</c:v>
                </c:pt>
                <c:pt idx="314">
                  <c:v>1.9901300000000001E-7</c:v>
                </c:pt>
                <c:pt idx="315">
                  <c:v>1.8171899999999999E-7</c:v>
                </c:pt>
                <c:pt idx="316">
                  <c:v>1.6386599999999999E-7</c:v>
                </c:pt>
                <c:pt idx="317">
                  <c:v>1.5168099999999999E-7</c:v>
                </c:pt>
                <c:pt idx="318">
                  <c:v>1.37754E-7</c:v>
                </c:pt>
                <c:pt idx="319">
                  <c:v>1.22902E-7</c:v>
                </c:pt>
                <c:pt idx="320">
                  <c:v>1.11534E-7</c:v>
                </c:pt>
                <c:pt idx="321">
                  <c:v>1.01441E-7</c:v>
                </c:pt>
                <c:pt idx="322">
                  <c:v>9.0298000000000006E-8</c:v>
                </c:pt>
                <c:pt idx="323">
                  <c:v>8.2821999999999999E-8</c:v>
                </c:pt>
                <c:pt idx="324">
                  <c:v>7.0845400000000005E-8</c:v>
                </c:pt>
                <c:pt idx="325">
                  <c:v>6.3219299999999995E-8</c:v>
                </c:pt>
                <c:pt idx="326">
                  <c:v>5.2559500000000002E-8</c:v>
                </c:pt>
                <c:pt idx="327">
                  <c:v>4.24582E-8</c:v>
                </c:pt>
                <c:pt idx="328">
                  <c:v>3.6265699999999999E-8</c:v>
                </c:pt>
                <c:pt idx="329">
                  <c:v>2.5314199999999998E-8</c:v>
                </c:pt>
                <c:pt idx="330">
                  <c:v>1.9905100000000001E-8</c:v>
                </c:pt>
                <c:pt idx="331">
                  <c:v>1.2020699999999999E-8</c:v>
                </c:pt>
                <c:pt idx="332">
                  <c:v>-1.39781E-9</c:v>
                </c:pt>
                <c:pt idx="333">
                  <c:v>-9.3072199999999992E-9</c:v>
                </c:pt>
                <c:pt idx="334">
                  <c:v>-1.7358299999999999E-8</c:v>
                </c:pt>
                <c:pt idx="335">
                  <c:v>-2.75097E-8</c:v>
                </c:pt>
                <c:pt idx="336">
                  <c:v>-3.1701900000000003E-8</c:v>
                </c:pt>
                <c:pt idx="337">
                  <c:v>-4.1678300000000001E-8</c:v>
                </c:pt>
                <c:pt idx="338">
                  <c:v>-5.1837999999999997E-8</c:v>
                </c:pt>
                <c:pt idx="339">
                  <c:v>-5.8355600000000001E-8</c:v>
                </c:pt>
                <c:pt idx="340">
                  <c:v>-6.6431700000000006E-8</c:v>
                </c:pt>
                <c:pt idx="341">
                  <c:v>-7.7616499999999999E-8</c:v>
                </c:pt>
                <c:pt idx="342">
                  <c:v>-8.4750800000000005E-8</c:v>
                </c:pt>
                <c:pt idx="343">
                  <c:v>-1.0106099999999999E-7</c:v>
                </c:pt>
                <c:pt idx="344">
                  <c:v>-1.0864600000000001E-7</c:v>
                </c:pt>
                <c:pt idx="345">
                  <c:v>-1.1968900000000001E-7</c:v>
                </c:pt>
                <c:pt idx="346">
                  <c:v>-1.3423300000000001E-7</c:v>
                </c:pt>
                <c:pt idx="347">
                  <c:v>-1.43334E-7</c:v>
                </c:pt>
                <c:pt idx="348">
                  <c:v>-1.62495E-7</c:v>
                </c:pt>
                <c:pt idx="349">
                  <c:v>-1.73721E-7</c:v>
                </c:pt>
                <c:pt idx="350">
                  <c:v>-1.8734000000000001E-7</c:v>
                </c:pt>
                <c:pt idx="351">
                  <c:v>-2.0635099999999999E-7</c:v>
                </c:pt>
                <c:pt idx="352">
                  <c:v>-2.1677700000000001E-7</c:v>
                </c:pt>
                <c:pt idx="353">
                  <c:v>-2.32996E-7</c:v>
                </c:pt>
                <c:pt idx="354">
                  <c:v>-2.4873199999999998E-7</c:v>
                </c:pt>
                <c:pt idx="355">
                  <c:v>-2.6266699999999998E-7</c:v>
                </c:pt>
                <c:pt idx="356">
                  <c:v>-2.7915200000000001E-7</c:v>
                </c:pt>
                <c:pt idx="357">
                  <c:v>-2.9427899999999998E-7</c:v>
                </c:pt>
                <c:pt idx="358">
                  <c:v>-3.0907299999999998E-7</c:v>
                </c:pt>
                <c:pt idx="359">
                  <c:v>-3.2241700000000002E-7</c:v>
                </c:pt>
                <c:pt idx="360">
                  <c:v>-3.35868E-7</c:v>
                </c:pt>
                <c:pt idx="361">
                  <c:v>-3.4372800000000002E-7</c:v>
                </c:pt>
                <c:pt idx="362">
                  <c:v>-3.58046E-7</c:v>
                </c:pt>
                <c:pt idx="363">
                  <c:v>-3.6619700000000001E-7</c:v>
                </c:pt>
                <c:pt idx="364">
                  <c:v>-3.7548199999999997E-7</c:v>
                </c:pt>
                <c:pt idx="365">
                  <c:v>-3.7904100000000001E-7</c:v>
                </c:pt>
                <c:pt idx="366">
                  <c:v>-3.8143300000000002E-7</c:v>
                </c:pt>
                <c:pt idx="367">
                  <c:v>-3.8531699999999998E-7</c:v>
                </c:pt>
                <c:pt idx="368">
                  <c:v>-3.8670900000000003E-7</c:v>
                </c:pt>
                <c:pt idx="369">
                  <c:v>-3.8246600000000001E-7</c:v>
                </c:pt>
                <c:pt idx="370">
                  <c:v>-3.79616E-7</c:v>
                </c:pt>
                <c:pt idx="371">
                  <c:v>-3.7104000000000002E-7</c:v>
                </c:pt>
                <c:pt idx="372">
                  <c:v>-3.6468899999999999E-7</c:v>
                </c:pt>
                <c:pt idx="373">
                  <c:v>-3.6009700000000002E-7</c:v>
                </c:pt>
                <c:pt idx="374">
                  <c:v>-3.4328599999999999E-7</c:v>
                </c:pt>
                <c:pt idx="375">
                  <c:v>-3.3758500000000001E-7</c:v>
                </c:pt>
                <c:pt idx="376">
                  <c:v>-3.2818400000000002E-7</c:v>
                </c:pt>
                <c:pt idx="377">
                  <c:v>-3.16607E-7</c:v>
                </c:pt>
                <c:pt idx="378">
                  <c:v>-3.0878100000000002E-7</c:v>
                </c:pt>
                <c:pt idx="379">
                  <c:v>-2.93313E-7</c:v>
                </c:pt>
                <c:pt idx="380">
                  <c:v>-2.8437800000000001E-7</c:v>
                </c:pt>
                <c:pt idx="381">
                  <c:v>-2.7796900000000002E-7</c:v>
                </c:pt>
                <c:pt idx="382">
                  <c:v>-2.6505000000000001E-7</c:v>
                </c:pt>
                <c:pt idx="383">
                  <c:v>-2.5510699999999998E-7</c:v>
                </c:pt>
                <c:pt idx="384">
                  <c:v>-2.50198E-7</c:v>
                </c:pt>
                <c:pt idx="385">
                  <c:v>-2.4016400000000001E-7</c:v>
                </c:pt>
                <c:pt idx="386">
                  <c:v>-2.31938E-7</c:v>
                </c:pt>
                <c:pt idx="387">
                  <c:v>-2.26504E-7</c:v>
                </c:pt>
                <c:pt idx="388">
                  <c:v>-2.21761E-7</c:v>
                </c:pt>
                <c:pt idx="389">
                  <c:v>-2.1423500000000001E-7</c:v>
                </c:pt>
                <c:pt idx="390">
                  <c:v>-2.0935100000000001E-7</c:v>
                </c:pt>
                <c:pt idx="391">
                  <c:v>-2.06192E-7</c:v>
                </c:pt>
                <c:pt idx="392">
                  <c:v>-2.0034999999999999E-7</c:v>
                </c:pt>
                <c:pt idx="393">
                  <c:v>-1.93074E-7</c:v>
                </c:pt>
                <c:pt idx="394">
                  <c:v>-1.9584100000000001E-7</c:v>
                </c:pt>
                <c:pt idx="395">
                  <c:v>-1.89057E-7</c:v>
                </c:pt>
                <c:pt idx="396">
                  <c:v>-1.85115E-7</c:v>
                </c:pt>
                <c:pt idx="397">
                  <c:v>-1.85698E-7</c:v>
                </c:pt>
                <c:pt idx="398">
                  <c:v>-1.82314E-7</c:v>
                </c:pt>
                <c:pt idx="399">
                  <c:v>-1.7826399999999999E-7</c:v>
                </c:pt>
                <c:pt idx="400">
                  <c:v>-1.7851400000000001E-7</c:v>
                </c:pt>
                <c:pt idx="401">
                  <c:v>-1.7602200000000001E-7</c:v>
                </c:pt>
                <c:pt idx="402">
                  <c:v>-1.73955E-7</c:v>
                </c:pt>
                <c:pt idx="403">
                  <c:v>-1.7324599999999999E-7</c:v>
                </c:pt>
                <c:pt idx="404">
                  <c:v>-1.7041300000000001E-7</c:v>
                </c:pt>
                <c:pt idx="405">
                  <c:v>-1.71579E-7</c:v>
                </c:pt>
                <c:pt idx="406">
                  <c:v>-1.7035399999999999E-7</c:v>
                </c:pt>
                <c:pt idx="407">
                  <c:v>-1.71338E-7</c:v>
                </c:pt>
                <c:pt idx="408">
                  <c:v>-1.6985400000000001E-7</c:v>
                </c:pt>
                <c:pt idx="409">
                  <c:v>-1.69104E-7</c:v>
                </c:pt>
                <c:pt idx="410">
                  <c:v>-1.68404E-7</c:v>
                </c:pt>
                <c:pt idx="411">
                  <c:v>-1.66929E-7</c:v>
                </c:pt>
                <c:pt idx="412">
                  <c:v>-1.66887E-7</c:v>
                </c:pt>
                <c:pt idx="413">
                  <c:v>-1.71696E-7</c:v>
                </c:pt>
                <c:pt idx="414">
                  <c:v>-1.6680399999999999E-7</c:v>
                </c:pt>
                <c:pt idx="415">
                  <c:v>-1.6523700000000001E-7</c:v>
                </c:pt>
                <c:pt idx="416">
                  <c:v>-1.6812900000000001E-7</c:v>
                </c:pt>
                <c:pt idx="417">
                  <c:v>-1.6481999999999999E-7</c:v>
                </c:pt>
                <c:pt idx="418">
                  <c:v>-1.6647000000000001E-7</c:v>
                </c:pt>
                <c:pt idx="419">
                  <c:v>-1.68846E-7</c:v>
                </c:pt>
                <c:pt idx="420">
                  <c:v>-1.6667E-7</c:v>
                </c:pt>
                <c:pt idx="421">
                  <c:v>-1.6572899999999999E-7</c:v>
                </c:pt>
                <c:pt idx="422">
                  <c:v>-1.6717899999999999E-7</c:v>
                </c:pt>
                <c:pt idx="423">
                  <c:v>-1.6567E-7</c:v>
                </c:pt>
                <c:pt idx="424">
                  <c:v>-1.6822899999999999E-7</c:v>
                </c:pt>
                <c:pt idx="425">
                  <c:v>-1.64337E-7</c:v>
                </c:pt>
                <c:pt idx="426">
                  <c:v>-1.67329E-7</c:v>
                </c:pt>
                <c:pt idx="427">
                  <c:v>-1.6591200000000001E-7</c:v>
                </c:pt>
                <c:pt idx="428">
                  <c:v>-1.6647000000000001E-7</c:v>
                </c:pt>
                <c:pt idx="429">
                  <c:v>-1.68679E-7</c:v>
                </c:pt>
                <c:pt idx="430">
                  <c:v>-1.6667900000000001E-7</c:v>
                </c:pt>
                <c:pt idx="431">
                  <c:v>-1.6917900000000001E-7</c:v>
                </c:pt>
                <c:pt idx="432">
                  <c:v>-1.6997100000000001E-7</c:v>
                </c:pt>
                <c:pt idx="433">
                  <c:v>-1.6941200000000001E-7</c:v>
                </c:pt>
                <c:pt idx="434">
                  <c:v>-1.7254599999999999E-7</c:v>
                </c:pt>
                <c:pt idx="435">
                  <c:v>-1.6967100000000001E-7</c:v>
                </c:pt>
                <c:pt idx="436">
                  <c:v>-1.6953699999999999E-7</c:v>
                </c:pt>
                <c:pt idx="437">
                  <c:v>-1.7292099999999999E-7</c:v>
                </c:pt>
                <c:pt idx="438">
                  <c:v>-1.69846E-7</c:v>
                </c:pt>
                <c:pt idx="439">
                  <c:v>-1.7364599999999999E-7</c:v>
                </c:pt>
                <c:pt idx="440">
                  <c:v>-1.7076300000000001E-7</c:v>
                </c:pt>
                <c:pt idx="441">
                  <c:v>-1.70896E-7</c:v>
                </c:pt>
                <c:pt idx="442">
                  <c:v>-1.73255E-7</c:v>
                </c:pt>
                <c:pt idx="443">
                  <c:v>-1.6922900000000001E-7</c:v>
                </c:pt>
                <c:pt idx="444">
                  <c:v>-1.7341299999999999E-7</c:v>
                </c:pt>
                <c:pt idx="445">
                  <c:v>-1.7227099999999999E-7</c:v>
                </c:pt>
                <c:pt idx="446">
                  <c:v>-1.7227099999999999E-7</c:v>
                </c:pt>
                <c:pt idx="447">
                  <c:v>-1.7497100000000001E-7</c:v>
                </c:pt>
                <c:pt idx="448">
                  <c:v>-1.73138E-7</c:v>
                </c:pt>
                <c:pt idx="449">
                  <c:v>-1.72996E-7</c:v>
                </c:pt>
                <c:pt idx="450">
                  <c:v>-1.7550500000000001E-7</c:v>
                </c:pt>
                <c:pt idx="451">
                  <c:v>-1.7398800000000001E-7</c:v>
                </c:pt>
                <c:pt idx="452">
                  <c:v>-1.7784699999999999E-7</c:v>
                </c:pt>
                <c:pt idx="453">
                  <c:v>-1.78155E-7</c:v>
                </c:pt>
                <c:pt idx="454">
                  <c:v>-1.7748800000000001E-7</c:v>
                </c:pt>
                <c:pt idx="455">
                  <c:v>-1.80472E-7</c:v>
                </c:pt>
                <c:pt idx="456">
                  <c:v>-1.75805E-7</c:v>
                </c:pt>
                <c:pt idx="457">
                  <c:v>-1.7917200000000001E-7</c:v>
                </c:pt>
                <c:pt idx="458">
                  <c:v>-1.8075600000000001E-7</c:v>
                </c:pt>
                <c:pt idx="459">
                  <c:v>-1.7888E-7</c:v>
                </c:pt>
                <c:pt idx="460">
                  <c:v>-1.8008899999999999E-7</c:v>
                </c:pt>
                <c:pt idx="461">
                  <c:v>-1.7838000000000001E-7</c:v>
                </c:pt>
                <c:pt idx="462">
                  <c:v>-1.7859699999999999E-7</c:v>
                </c:pt>
                <c:pt idx="463">
                  <c:v>-1.81172E-7</c:v>
                </c:pt>
                <c:pt idx="464">
                  <c:v>-1.78647E-7</c:v>
                </c:pt>
                <c:pt idx="465">
                  <c:v>-1.81614E-7</c:v>
                </c:pt>
                <c:pt idx="466">
                  <c:v>-1.8040600000000001E-7</c:v>
                </c:pt>
                <c:pt idx="467">
                  <c:v>-1.8218100000000001E-7</c:v>
                </c:pt>
                <c:pt idx="468">
                  <c:v>-1.82964E-7</c:v>
                </c:pt>
                <c:pt idx="469">
                  <c:v>-1.8449799999999999E-7</c:v>
                </c:pt>
                <c:pt idx="470">
                  <c:v>-1.8285600000000001E-7</c:v>
                </c:pt>
                <c:pt idx="471">
                  <c:v>-1.8358100000000001E-7</c:v>
                </c:pt>
                <c:pt idx="472">
                  <c:v>-1.8608999999999999E-7</c:v>
                </c:pt>
                <c:pt idx="473">
                  <c:v>-1.8737299999999999E-7</c:v>
                </c:pt>
                <c:pt idx="474">
                  <c:v>-1.8538100000000001E-7</c:v>
                </c:pt>
                <c:pt idx="475">
                  <c:v>-1.90624E-7</c:v>
                </c:pt>
                <c:pt idx="476">
                  <c:v>-1.88457E-7</c:v>
                </c:pt>
                <c:pt idx="477">
                  <c:v>-1.85281E-7</c:v>
                </c:pt>
                <c:pt idx="478">
                  <c:v>-1.9093200000000001E-7</c:v>
                </c:pt>
                <c:pt idx="479">
                  <c:v>-1.8894800000000001E-7</c:v>
                </c:pt>
                <c:pt idx="480">
                  <c:v>-1.9098999999999999E-7</c:v>
                </c:pt>
                <c:pt idx="481">
                  <c:v>-1.9082399999999999E-7</c:v>
                </c:pt>
                <c:pt idx="482">
                  <c:v>-1.90765E-7</c:v>
                </c:pt>
                <c:pt idx="483">
                  <c:v>-1.9208200000000001E-7</c:v>
                </c:pt>
                <c:pt idx="484">
                  <c:v>-1.9033200000000001E-7</c:v>
                </c:pt>
                <c:pt idx="485">
                  <c:v>-1.9254900000000001E-7</c:v>
                </c:pt>
                <c:pt idx="486">
                  <c:v>-1.9346599999999999E-7</c:v>
                </c:pt>
                <c:pt idx="487">
                  <c:v>-1.94916E-7</c:v>
                </c:pt>
                <c:pt idx="488">
                  <c:v>-1.9481599999999999E-7</c:v>
                </c:pt>
                <c:pt idx="489">
                  <c:v>-1.9170700000000001E-7</c:v>
                </c:pt>
                <c:pt idx="490">
                  <c:v>-1.9504899999999999E-7</c:v>
                </c:pt>
                <c:pt idx="491">
                  <c:v>-1.9655800000000001E-7</c:v>
                </c:pt>
                <c:pt idx="492">
                  <c:v>-1.9558300000000001E-7</c:v>
                </c:pt>
                <c:pt idx="493">
                  <c:v>-1.96341E-7</c:v>
                </c:pt>
                <c:pt idx="494">
                  <c:v>-1.9798300000000001E-7</c:v>
                </c:pt>
                <c:pt idx="495">
                  <c:v>-1.9813299999999999E-7</c:v>
                </c:pt>
                <c:pt idx="496">
                  <c:v>-1.9935E-7</c:v>
                </c:pt>
                <c:pt idx="497">
                  <c:v>-1.9840800000000001E-7</c:v>
                </c:pt>
                <c:pt idx="498">
                  <c:v>-2.0006699999999999E-7</c:v>
                </c:pt>
                <c:pt idx="499">
                  <c:v>-1.9876599999999999E-7</c:v>
                </c:pt>
                <c:pt idx="500">
                  <c:v>-2.0111699999999999E-7</c:v>
                </c:pt>
                <c:pt idx="501">
                  <c:v>-2.0121699999999999E-7</c:v>
                </c:pt>
                <c:pt idx="502">
                  <c:v>-2.0195799999999999E-7</c:v>
                </c:pt>
                <c:pt idx="503">
                  <c:v>-2.04442E-7</c:v>
                </c:pt>
                <c:pt idx="504">
                  <c:v>-2.0141700000000001E-7</c:v>
                </c:pt>
                <c:pt idx="505">
                  <c:v>-2.0504199999999999E-7</c:v>
                </c:pt>
                <c:pt idx="506">
                  <c:v>-2.0555100000000001E-7</c:v>
                </c:pt>
                <c:pt idx="507">
                  <c:v>-2.0725899999999999E-7</c:v>
                </c:pt>
                <c:pt idx="508">
                  <c:v>-2.0566700000000001E-7</c:v>
                </c:pt>
                <c:pt idx="509">
                  <c:v>-2.07176E-7</c:v>
                </c:pt>
                <c:pt idx="510">
                  <c:v>-2.07643E-7</c:v>
                </c:pt>
                <c:pt idx="511">
                  <c:v>-2.08084E-7</c:v>
                </c:pt>
                <c:pt idx="512">
                  <c:v>-2.09718E-7</c:v>
                </c:pt>
                <c:pt idx="513">
                  <c:v>-2.0926799999999999E-7</c:v>
                </c:pt>
                <c:pt idx="514">
                  <c:v>-2.1017599999999999E-7</c:v>
                </c:pt>
                <c:pt idx="515">
                  <c:v>-2.08576E-7</c:v>
                </c:pt>
                <c:pt idx="516">
                  <c:v>-2.1161E-7</c:v>
                </c:pt>
                <c:pt idx="517">
                  <c:v>-2.1080100000000001E-7</c:v>
                </c:pt>
                <c:pt idx="518">
                  <c:v>-2.1346000000000001E-7</c:v>
                </c:pt>
                <c:pt idx="519">
                  <c:v>-2.1425200000000001E-7</c:v>
                </c:pt>
                <c:pt idx="520">
                  <c:v>-2.1164300000000001E-7</c:v>
                </c:pt>
                <c:pt idx="521">
                  <c:v>-2.15419E-7</c:v>
                </c:pt>
                <c:pt idx="522">
                  <c:v>-2.1698600000000001E-7</c:v>
                </c:pt>
                <c:pt idx="523">
                  <c:v>-2.16819E-7</c:v>
                </c:pt>
                <c:pt idx="524">
                  <c:v>-2.1896900000000001E-7</c:v>
                </c:pt>
                <c:pt idx="525">
                  <c:v>-2.16911E-7</c:v>
                </c:pt>
                <c:pt idx="526">
                  <c:v>-2.17536E-7</c:v>
                </c:pt>
                <c:pt idx="527">
                  <c:v>-2.20344E-7</c:v>
                </c:pt>
                <c:pt idx="528">
                  <c:v>-2.1881100000000001E-7</c:v>
                </c:pt>
                <c:pt idx="529">
                  <c:v>-2.2014399999999999E-7</c:v>
                </c:pt>
                <c:pt idx="530">
                  <c:v>-2.19619E-7</c:v>
                </c:pt>
                <c:pt idx="531">
                  <c:v>-2.2102800000000001E-7</c:v>
                </c:pt>
                <c:pt idx="532">
                  <c:v>-2.23261E-7</c:v>
                </c:pt>
                <c:pt idx="533">
                  <c:v>-2.2462000000000001E-7</c:v>
                </c:pt>
                <c:pt idx="534">
                  <c:v>-2.2242800000000001E-7</c:v>
                </c:pt>
                <c:pt idx="535">
                  <c:v>-2.2371999999999999E-7</c:v>
                </c:pt>
                <c:pt idx="536">
                  <c:v>-2.2654499999999999E-7</c:v>
                </c:pt>
                <c:pt idx="537">
                  <c:v>-2.2347800000000001E-7</c:v>
                </c:pt>
                <c:pt idx="538">
                  <c:v>-2.2635299999999999E-7</c:v>
                </c:pt>
                <c:pt idx="539">
                  <c:v>-2.2698699999999999E-7</c:v>
                </c:pt>
                <c:pt idx="540">
                  <c:v>-2.2821999999999999E-7</c:v>
                </c:pt>
                <c:pt idx="541">
                  <c:v>-2.2877E-7</c:v>
                </c:pt>
                <c:pt idx="542">
                  <c:v>-2.2560300000000001E-7</c:v>
                </c:pt>
                <c:pt idx="543">
                  <c:v>-2.3038700000000001E-7</c:v>
                </c:pt>
                <c:pt idx="544">
                  <c:v>-2.2964599999999999E-7</c:v>
                </c:pt>
                <c:pt idx="545">
                  <c:v>-2.3010400000000001E-7</c:v>
                </c:pt>
                <c:pt idx="546">
                  <c:v>-2.34021E-7</c:v>
                </c:pt>
                <c:pt idx="547">
                  <c:v>-2.3232100000000001E-7</c:v>
                </c:pt>
                <c:pt idx="548">
                  <c:v>-2.33646E-7</c:v>
                </c:pt>
                <c:pt idx="549">
                  <c:v>-2.3335400000000001E-7</c:v>
                </c:pt>
                <c:pt idx="550">
                  <c:v>-2.34555E-7</c:v>
                </c:pt>
                <c:pt idx="551">
                  <c:v>-2.3722999999999999E-7</c:v>
                </c:pt>
                <c:pt idx="552">
                  <c:v>-2.36888E-7</c:v>
                </c:pt>
                <c:pt idx="553">
                  <c:v>-2.3832200000000001E-7</c:v>
                </c:pt>
                <c:pt idx="554">
                  <c:v>-2.3978899999999998E-7</c:v>
                </c:pt>
                <c:pt idx="555">
                  <c:v>-2.4030499999999998E-7</c:v>
                </c:pt>
                <c:pt idx="556">
                  <c:v>-2.4032200000000003E-7</c:v>
                </c:pt>
                <c:pt idx="557">
                  <c:v>-2.4103900000000002E-7</c:v>
                </c:pt>
                <c:pt idx="558">
                  <c:v>-2.4175600000000001E-7</c:v>
                </c:pt>
                <c:pt idx="559">
                  <c:v>-2.4523100000000001E-7</c:v>
                </c:pt>
                <c:pt idx="560">
                  <c:v>-2.4838099999999998E-7</c:v>
                </c:pt>
                <c:pt idx="561">
                  <c:v>-2.4475600000000002E-7</c:v>
                </c:pt>
                <c:pt idx="562">
                  <c:v>-2.4824800000000001E-7</c:v>
                </c:pt>
                <c:pt idx="563">
                  <c:v>-2.4856499999999998E-7</c:v>
                </c:pt>
                <c:pt idx="564">
                  <c:v>-2.49007E-7</c:v>
                </c:pt>
                <c:pt idx="565">
                  <c:v>-2.5125700000000001E-7</c:v>
                </c:pt>
                <c:pt idx="566">
                  <c:v>-2.48048E-7</c:v>
                </c:pt>
                <c:pt idx="567">
                  <c:v>-2.4750600000000002E-7</c:v>
                </c:pt>
                <c:pt idx="568">
                  <c:v>-2.5364100000000001E-7</c:v>
                </c:pt>
                <c:pt idx="569">
                  <c:v>-2.51174E-7</c:v>
                </c:pt>
                <c:pt idx="570">
                  <c:v>-2.4935699999999997E-7</c:v>
                </c:pt>
                <c:pt idx="571">
                  <c:v>-2.5676599999999998E-7</c:v>
                </c:pt>
                <c:pt idx="572">
                  <c:v>-2.5146499999999998E-7</c:v>
                </c:pt>
                <c:pt idx="573">
                  <c:v>-2.5644900000000002E-7</c:v>
                </c:pt>
                <c:pt idx="574">
                  <c:v>-2.5759099999999999E-7</c:v>
                </c:pt>
                <c:pt idx="575">
                  <c:v>-2.57133E-7</c:v>
                </c:pt>
                <c:pt idx="576">
                  <c:v>-2.60658E-7</c:v>
                </c:pt>
                <c:pt idx="577">
                  <c:v>-2.6249999999999997E-7</c:v>
                </c:pt>
                <c:pt idx="578">
                  <c:v>-2.6113299999999999E-7</c:v>
                </c:pt>
                <c:pt idx="579">
                  <c:v>-2.6039999999999998E-7</c:v>
                </c:pt>
                <c:pt idx="580">
                  <c:v>-2.62783E-7</c:v>
                </c:pt>
                <c:pt idx="581">
                  <c:v>-2.6558399999999998E-7</c:v>
                </c:pt>
                <c:pt idx="582">
                  <c:v>-2.6611700000000003E-7</c:v>
                </c:pt>
                <c:pt idx="583">
                  <c:v>-2.6675900000000001E-7</c:v>
                </c:pt>
                <c:pt idx="584">
                  <c:v>-2.6954299999999999E-7</c:v>
                </c:pt>
                <c:pt idx="585">
                  <c:v>-2.6893400000000002E-7</c:v>
                </c:pt>
                <c:pt idx="586">
                  <c:v>-2.7321E-7</c:v>
                </c:pt>
                <c:pt idx="587">
                  <c:v>-2.71768E-7</c:v>
                </c:pt>
                <c:pt idx="588">
                  <c:v>-2.7306799999999999E-7</c:v>
                </c:pt>
                <c:pt idx="589">
                  <c:v>-2.7404300000000001E-7</c:v>
                </c:pt>
                <c:pt idx="590">
                  <c:v>-2.7544300000000001E-7</c:v>
                </c:pt>
                <c:pt idx="591">
                  <c:v>-2.7733499999999999E-7</c:v>
                </c:pt>
                <c:pt idx="592">
                  <c:v>-2.8005200000000003E-7</c:v>
                </c:pt>
                <c:pt idx="593">
                  <c:v>-2.8091100000000002E-7</c:v>
                </c:pt>
                <c:pt idx="594">
                  <c:v>-2.83628E-7</c:v>
                </c:pt>
                <c:pt idx="595">
                  <c:v>-2.8330299999999998E-7</c:v>
                </c:pt>
                <c:pt idx="596">
                  <c:v>-2.8272799999999999E-7</c:v>
                </c:pt>
                <c:pt idx="597">
                  <c:v>-2.8758700000000002E-7</c:v>
                </c:pt>
                <c:pt idx="598">
                  <c:v>-2.8825400000000001E-7</c:v>
                </c:pt>
                <c:pt idx="599">
                  <c:v>-2.90212E-7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1-6971-44FA-AF14-0A3029EB2333}"/>
            </c:ext>
          </c:extLst>
        </c:ser>
        <c:ser>
          <c:idx val="2"/>
          <c:order val="2"/>
          <c:tx>
            <c:strRef>
              <c:f>'[180613 CAT AA in NaOH GCE Mod NiO2 (1).xlsx]VAL'!$D$1</c:f>
              <c:strCache>
                <c:ptCount val="1"/>
                <c:pt idx="0">
                  <c:v>100 µM</c:v>
                </c:pt>
              </c:strCache>
            </c:strRef>
          </c:tx>
          <c:spPr>
            <a:ln w="19050" cap="rnd">
              <a:solidFill>
                <a:schemeClr val="accent3"/>
              </a:solidFill>
              <a:round/>
            </a:ln>
            <a:effectLst/>
          </c:spPr>
          <c:marker>
            <c:symbol val="none"/>
          </c:marker>
          <c:xVal>
            <c:numRef>
              <c:f>'[180613 CAT AA in NaOH GCE Mod NiO2 (1).xlsx]VAL'!$A$2:$A$602</c:f>
              <c:numCache>
                <c:formatCode>0.00E+00</c:formatCode>
                <c:ptCount val="601"/>
                <c:pt idx="0">
                  <c:v>3.09611E-4</c:v>
                </c:pt>
                <c:pt idx="1">
                  <c:v>2.31504E-3</c:v>
                </c:pt>
                <c:pt idx="2">
                  <c:v>4.3329500000000003E-3</c:v>
                </c:pt>
                <c:pt idx="3">
                  <c:v>6.3387900000000004E-3</c:v>
                </c:pt>
                <c:pt idx="4">
                  <c:v>8.3421199999999997E-3</c:v>
                </c:pt>
                <c:pt idx="5">
                  <c:v>1.0312099999999999E-2</c:v>
                </c:pt>
                <c:pt idx="6">
                  <c:v>1.23109E-2</c:v>
                </c:pt>
                <c:pt idx="7">
                  <c:v>1.43313E-2</c:v>
                </c:pt>
                <c:pt idx="8">
                  <c:v>1.63663E-2</c:v>
                </c:pt>
                <c:pt idx="9">
                  <c:v>1.83188E-2</c:v>
                </c:pt>
                <c:pt idx="10">
                  <c:v>2.0369999999999999E-2</c:v>
                </c:pt>
                <c:pt idx="11">
                  <c:v>2.23684E-2</c:v>
                </c:pt>
                <c:pt idx="12">
                  <c:v>2.4353799999999998E-2</c:v>
                </c:pt>
                <c:pt idx="13">
                  <c:v>2.6342999999999998E-2</c:v>
                </c:pt>
                <c:pt idx="14">
                  <c:v>2.8379600000000001E-2</c:v>
                </c:pt>
                <c:pt idx="15">
                  <c:v>3.0364200000000001E-2</c:v>
                </c:pt>
                <c:pt idx="16">
                  <c:v>3.2363400000000001E-2</c:v>
                </c:pt>
                <c:pt idx="17">
                  <c:v>3.4349200000000003E-2</c:v>
                </c:pt>
                <c:pt idx="18">
                  <c:v>3.6343399999999998E-2</c:v>
                </c:pt>
                <c:pt idx="19">
                  <c:v>3.8343799999999997E-2</c:v>
                </c:pt>
                <c:pt idx="20">
                  <c:v>4.0400899999999997E-2</c:v>
                </c:pt>
                <c:pt idx="21">
                  <c:v>4.2364199999999998E-2</c:v>
                </c:pt>
                <c:pt idx="22">
                  <c:v>4.4363E-2</c:v>
                </c:pt>
                <c:pt idx="23">
                  <c:v>4.6345900000000002E-2</c:v>
                </c:pt>
                <c:pt idx="24">
                  <c:v>4.8367500000000001E-2</c:v>
                </c:pt>
                <c:pt idx="25">
                  <c:v>5.0326299999999997E-2</c:v>
                </c:pt>
                <c:pt idx="26">
                  <c:v>5.2338000000000003E-2</c:v>
                </c:pt>
                <c:pt idx="27">
                  <c:v>5.4377099999999998E-2</c:v>
                </c:pt>
                <c:pt idx="28">
                  <c:v>5.6339599999999997E-2</c:v>
                </c:pt>
                <c:pt idx="29">
                  <c:v>5.83288E-2</c:v>
                </c:pt>
                <c:pt idx="30">
                  <c:v>6.0334600000000002E-2</c:v>
                </c:pt>
                <c:pt idx="31">
                  <c:v>6.2325499999999999E-2</c:v>
                </c:pt>
                <c:pt idx="32">
                  <c:v>6.4394999999999994E-2</c:v>
                </c:pt>
                <c:pt idx="33">
                  <c:v>6.6322099999999995E-2</c:v>
                </c:pt>
                <c:pt idx="34">
                  <c:v>6.8356700000000006E-2</c:v>
                </c:pt>
                <c:pt idx="35">
                  <c:v>7.03434E-2</c:v>
                </c:pt>
                <c:pt idx="36">
                  <c:v>7.2357500000000005E-2</c:v>
                </c:pt>
                <c:pt idx="37">
                  <c:v>7.4328400000000003E-2</c:v>
                </c:pt>
                <c:pt idx="38">
                  <c:v>7.63234E-2</c:v>
                </c:pt>
                <c:pt idx="39">
                  <c:v>7.8347100000000003E-2</c:v>
                </c:pt>
                <c:pt idx="40">
                  <c:v>8.0370499999999997E-2</c:v>
                </c:pt>
                <c:pt idx="41">
                  <c:v>8.2323800000000003E-2</c:v>
                </c:pt>
                <c:pt idx="42">
                  <c:v>8.4327100000000002E-2</c:v>
                </c:pt>
                <c:pt idx="43">
                  <c:v>8.6347099999999996E-2</c:v>
                </c:pt>
                <c:pt idx="44">
                  <c:v>8.8324600000000003E-2</c:v>
                </c:pt>
                <c:pt idx="45">
                  <c:v>9.0332999999999997E-2</c:v>
                </c:pt>
                <c:pt idx="46">
                  <c:v>9.2335500000000001E-2</c:v>
                </c:pt>
                <c:pt idx="47">
                  <c:v>9.4315899999999994E-2</c:v>
                </c:pt>
                <c:pt idx="48">
                  <c:v>9.6348000000000003E-2</c:v>
                </c:pt>
                <c:pt idx="49">
                  <c:v>9.8312099999999999E-2</c:v>
                </c:pt>
                <c:pt idx="50">
                  <c:v>0.100325</c:v>
                </c:pt>
                <c:pt idx="51">
                  <c:v>0.10236099999999999</c:v>
                </c:pt>
                <c:pt idx="52">
                  <c:v>0.10435</c:v>
                </c:pt>
                <c:pt idx="53">
                  <c:v>0.106333</c:v>
                </c:pt>
                <c:pt idx="54">
                  <c:v>0.108309</c:v>
                </c:pt>
                <c:pt idx="55">
                  <c:v>0.11033</c:v>
                </c:pt>
                <c:pt idx="56">
                  <c:v>0.112328</c:v>
                </c:pt>
                <c:pt idx="57">
                  <c:v>0.114299</c:v>
                </c:pt>
                <c:pt idx="58">
                  <c:v>0.11632000000000001</c:v>
                </c:pt>
                <c:pt idx="59">
                  <c:v>0.11831800000000001</c:v>
                </c:pt>
                <c:pt idx="60">
                  <c:v>0.12033000000000001</c:v>
                </c:pt>
                <c:pt idx="61">
                  <c:v>0.122337</c:v>
                </c:pt>
                <c:pt idx="62">
                  <c:v>0.124322</c:v>
                </c:pt>
                <c:pt idx="63">
                  <c:v>0.12634400000000001</c:v>
                </c:pt>
                <c:pt idx="64">
                  <c:v>0.12834999999999999</c:v>
                </c:pt>
                <c:pt idx="65">
                  <c:v>0.13031999999999999</c:v>
                </c:pt>
                <c:pt idx="66">
                  <c:v>0.13232099999999999</c:v>
                </c:pt>
                <c:pt idx="67">
                  <c:v>0.13434099999999999</c:v>
                </c:pt>
                <c:pt idx="68">
                  <c:v>0.13633200000000001</c:v>
                </c:pt>
                <c:pt idx="69">
                  <c:v>0.13831299999999999</c:v>
                </c:pt>
                <c:pt idx="70">
                  <c:v>0.14030999999999999</c:v>
                </c:pt>
                <c:pt idx="71">
                  <c:v>0.14232500000000001</c:v>
                </c:pt>
                <c:pt idx="72">
                  <c:v>0.144348</c:v>
                </c:pt>
                <c:pt idx="73">
                  <c:v>0.14632200000000001</c:v>
                </c:pt>
                <c:pt idx="74">
                  <c:v>0.148311</c:v>
                </c:pt>
                <c:pt idx="75">
                  <c:v>0.15033299999999999</c:v>
                </c:pt>
                <c:pt idx="76">
                  <c:v>0.15232299999999999</c:v>
                </c:pt>
                <c:pt idx="77">
                  <c:v>0.15431400000000001</c:v>
                </c:pt>
                <c:pt idx="78">
                  <c:v>0.15631</c:v>
                </c:pt>
                <c:pt idx="79">
                  <c:v>0.15831500000000001</c:v>
                </c:pt>
                <c:pt idx="80">
                  <c:v>0.16031200000000001</c:v>
                </c:pt>
                <c:pt idx="81">
                  <c:v>0.16229399999999999</c:v>
                </c:pt>
                <c:pt idx="82">
                  <c:v>0.16428000000000001</c:v>
                </c:pt>
                <c:pt idx="83">
                  <c:v>0.16628299999999999</c:v>
                </c:pt>
                <c:pt idx="84">
                  <c:v>0.168325</c:v>
                </c:pt>
                <c:pt idx="85">
                  <c:v>0.17028599999999999</c:v>
                </c:pt>
                <c:pt idx="86">
                  <c:v>0.17227999999999999</c:v>
                </c:pt>
                <c:pt idx="87">
                  <c:v>0.174317</c:v>
                </c:pt>
                <c:pt idx="88">
                  <c:v>0.17632999999999999</c:v>
                </c:pt>
                <c:pt idx="89">
                  <c:v>0.178281</c:v>
                </c:pt>
                <c:pt idx="90">
                  <c:v>0.18029999999999999</c:v>
                </c:pt>
                <c:pt idx="91">
                  <c:v>0.18234400000000001</c:v>
                </c:pt>
                <c:pt idx="92">
                  <c:v>0.18431800000000001</c:v>
                </c:pt>
                <c:pt idx="93">
                  <c:v>0.18632499999999999</c:v>
                </c:pt>
                <c:pt idx="94">
                  <c:v>0.18828300000000001</c:v>
                </c:pt>
                <c:pt idx="95">
                  <c:v>0.19028100000000001</c:v>
                </c:pt>
                <c:pt idx="96">
                  <c:v>0.192353</c:v>
                </c:pt>
                <c:pt idx="97">
                  <c:v>0.194298</c:v>
                </c:pt>
                <c:pt idx="98">
                  <c:v>0.196271</c:v>
                </c:pt>
                <c:pt idx="99">
                  <c:v>0.198323</c:v>
                </c:pt>
                <c:pt idx="100">
                  <c:v>0.20032</c:v>
                </c:pt>
                <c:pt idx="101">
                  <c:v>0.20230300000000001</c:v>
                </c:pt>
                <c:pt idx="102">
                  <c:v>0.20427500000000001</c:v>
                </c:pt>
                <c:pt idx="103">
                  <c:v>0.206342</c:v>
                </c:pt>
                <c:pt idx="104">
                  <c:v>0.20835799999999999</c:v>
                </c:pt>
                <c:pt idx="105">
                  <c:v>0.21030299999999999</c:v>
                </c:pt>
                <c:pt idx="106">
                  <c:v>0.212315</c:v>
                </c:pt>
                <c:pt idx="107">
                  <c:v>0.21432699999999999</c:v>
                </c:pt>
                <c:pt idx="108">
                  <c:v>0.21631300000000001</c:v>
                </c:pt>
                <c:pt idx="109">
                  <c:v>0.21834400000000001</c:v>
                </c:pt>
                <c:pt idx="110">
                  <c:v>0.220301</c:v>
                </c:pt>
                <c:pt idx="111">
                  <c:v>0.22234799999999999</c:v>
                </c:pt>
                <c:pt idx="112">
                  <c:v>0.22436700000000001</c:v>
                </c:pt>
                <c:pt idx="113">
                  <c:v>0.22631499999999999</c:v>
                </c:pt>
                <c:pt idx="114">
                  <c:v>0.22831899999999999</c:v>
                </c:pt>
                <c:pt idx="115">
                  <c:v>0.23033699999999999</c:v>
                </c:pt>
                <c:pt idx="116">
                  <c:v>0.232379</c:v>
                </c:pt>
                <c:pt idx="117">
                  <c:v>0.234343</c:v>
                </c:pt>
                <c:pt idx="118">
                  <c:v>0.23632</c:v>
                </c:pt>
                <c:pt idx="119">
                  <c:v>0.23832200000000001</c:v>
                </c:pt>
                <c:pt idx="120">
                  <c:v>0.24032999999999999</c:v>
                </c:pt>
                <c:pt idx="121">
                  <c:v>0.242309</c:v>
                </c:pt>
                <c:pt idx="122">
                  <c:v>0.244315</c:v>
                </c:pt>
                <c:pt idx="123">
                  <c:v>0.24631</c:v>
                </c:pt>
                <c:pt idx="124">
                  <c:v>0.24832499999999999</c:v>
                </c:pt>
                <c:pt idx="125">
                  <c:v>0.25032599999999999</c:v>
                </c:pt>
                <c:pt idx="126">
                  <c:v>0.25233800000000001</c:v>
                </c:pt>
                <c:pt idx="127">
                  <c:v>0.25431799999999999</c:v>
                </c:pt>
                <c:pt idx="128">
                  <c:v>0.25632700000000003</c:v>
                </c:pt>
                <c:pt idx="129">
                  <c:v>0.258297</c:v>
                </c:pt>
                <c:pt idx="130">
                  <c:v>0.26028299999999999</c:v>
                </c:pt>
                <c:pt idx="131">
                  <c:v>0.26231900000000002</c:v>
                </c:pt>
                <c:pt idx="132">
                  <c:v>0.26430100000000001</c:v>
                </c:pt>
                <c:pt idx="133">
                  <c:v>0.26629199999999997</c:v>
                </c:pt>
                <c:pt idx="134">
                  <c:v>0.26827699999999999</c:v>
                </c:pt>
                <c:pt idx="135">
                  <c:v>0.27030199999999999</c:v>
                </c:pt>
                <c:pt idx="136">
                  <c:v>0.27230100000000002</c:v>
                </c:pt>
                <c:pt idx="137">
                  <c:v>0.27429999999999999</c:v>
                </c:pt>
                <c:pt idx="138">
                  <c:v>0.27627200000000002</c:v>
                </c:pt>
                <c:pt idx="139">
                  <c:v>0.27831800000000001</c:v>
                </c:pt>
                <c:pt idx="140">
                  <c:v>0.280302</c:v>
                </c:pt>
                <c:pt idx="141">
                  <c:v>0.282306</c:v>
                </c:pt>
                <c:pt idx="142">
                  <c:v>0.284302</c:v>
                </c:pt>
                <c:pt idx="143">
                  <c:v>0.28630499999999998</c:v>
                </c:pt>
                <c:pt idx="144">
                  <c:v>0.28831099999999998</c:v>
                </c:pt>
                <c:pt idx="145">
                  <c:v>0.29028999999999999</c:v>
                </c:pt>
                <c:pt idx="146">
                  <c:v>0.292263</c:v>
                </c:pt>
                <c:pt idx="147">
                  <c:v>0.29428199999999999</c:v>
                </c:pt>
                <c:pt idx="148">
                  <c:v>0.29631200000000002</c:v>
                </c:pt>
                <c:pt idx="149">
                  <c:v>0.29827500000000001</c:v>
                </c:pt>
                <c:pt idx="150">
                  <c:v>0.30024600000000001</c:v>
                </c:pt>
                <c:pt idx="151">
                  <c:v>0.30229800000000001</c:v>
                </c:pt>
                <c:pt idx="152">
                  <c:v>0.30431000000000002</c:v>
                </c:pt>
                <c:pt idx="153">
                  <c:v>0.306288</c:v>
                </c:pt>
                <c:pt idx="154">
                  <c:v>0.30826399999999998</c:v>
                </c:pt>
                <c:pt idx="155">
                  <c:v>0.310303</c:v>
                </c:pt>
                <c:pt idx="156">
                  <c:v>0.31229499999999999</c:v>
                </c:pt>
                <c:pt idx="157">
                  <c:v>0.31428</c:v>
                </c:pt>
                <c:pt idx="158">
                  <c:v>0.31626599999999999</c:v>
                </c:pt>
                <c:pt idx="159">
                  <c:v>0.31826700000000002</c:v>
                </c:pt>
                <c:pt idx="160">
                  <c:v>0.32031399999999999</c:v>
                </c:pt>
                <c:pt idx="161">
                  <c:v>0.32229200000000002</c:v>
                </c:pt>
                <c:pt idx="162">
                  <c:v>0.32424799999999998</c:v>
                </c:pt>
                <c:pt idx="163">
                  <c:v>0.32629000000000002</c:v>
                </c:pt>
                <c:pt idx="164">
                  <c:v>0.32829599999999998</c:v>
                </c:pt>
                <c:pt idx="165">
                  <c:v>0.33028999999999997</c:v>
                </c:pt>
                <c:pt idx="166">
                  <c:v>0.33224599999999999</c:v>
                </c:pt>
                <c:pt idx="167">
                  <c:v>0.33429300000000001</c:v>
                </c:pt>
                <c:pt idx="168">
                  <c:v>0.33629900000000001</c:v>
                </c:pt>
                <c:pt idx="169">
                  <c:v>0.33825899999999998</c:v>
                </c:pt>
                <c:pt idx="170">
                  <c:v>0.34024700000000002</c:v>
                </c:pt>
                <c:pt idx="171">
                  <c:v>0.342281</c:v>
                </c:pt>
                <c:pt idx="172">
                  <c:v>0.34426000000000001</c:v>
                </c:pt>
                <c:pt idx="173">
                  <c:v>0.34629199999999999</c:v>
                </c:pt>
                <c:pt idx="174">
                  <c:v>0.34823700000000002</c:v>
                </c:pt>
                <c:pt idx="175">
                  <c:v>0.35027599999999998</c:v>
                </c:pt>
                <c:pt idx="176">
                  <c:v>0.35229500000000002</c:v>
                </c:pt>
                <c:pt idx="177">
                  <c:v>0.35426999999999997</c:v>
                </c:pt>
                <c:pt idx="178">
                  <c:v>0.35624499999999998</c:v>
                </c:pt>
                <c:pt idx="179">
                  <c:v>0.35828500000000002</c:v>
                </c:pt>
                <c:pt idx="180">
                  <c:v>0.36027999999999999</c:v>
                </c:pt>
                <c:pt idx="181">
                  <c:v>0.36225600000000002</c:v>
                </c:pt>
                <c:pt idx="182">
                  <c:v>0.36423899999999998</c:v>
                </c:pt>
                <c:pt idx="183">
                  <c:v>0.36625000000000002</c:v>
                </c:pt>
                <c:pt idx="184">
                  <c:v>0.36824499999999999</c:v>
                </c:pt>
                <c:pt idx="185">
                  <c:v>0.37023099999999998</c:v>
                </c:pt>
                <c:pt idx="186">
                  <c:v>0.372201</c:v>
                </c:pt>
                <c:pt idx="187">
                  <c:v>0.37426900000000002</c:v>
                </c:pt>
                <c:pt idx="188">
                  <c:v>0.37625399999999998</c:v>
                </c:pt>
                <c:pt idx="189">
                  <c:v>0.37826799999999999</c:v>
                </c:pt>
                <c:pt idx="190">
                  <c:v>0.38021500000000003</c:v>
                </c:pt>
                <c:pt idx="191">
                  <c:v>0.38225999999999999</c:v>
                </c:pt>
                <c:pt idx="192">
                  <c:v>0.38426199999999999</c:v>
                </c:pt>
                <c:pt idx="193">
                  <c:v>0.386237</c:v>
                </c:pt>
                <c:pt idx="194">
                  <c:v>0.38822400000000001</c:v>
                </c:pt>
                <c:pt idx="195">
                  <c:v>0.39025700000000002</c:v>
                </c:pt>
                <c:pt idx="196">
                  <c:v>0.39224999999999999</c:v>
                </c:pt>
                <c:pt idx="197">
                  <c:v>0.39424100000000001</c:v>
                </c:pt>
                <c:pt idx="198">
                  <c:v>0.39622000000000002</c:v>
                </c:pt>
                <c:pt idx="199">
                  <c:v>0.39826800000000001</c:v>
                </c:pt>
                <c:pt idx="200">
                  <c:v>0.400258</c:v>
                </c:pt>
                <c:pt idx="201">
                  <c:v>0.402258</c:v>
                </c:pt>
                <c:pt idx="202">
                  <c:v>0.40422400000000003</c:v>
                </c:pt>
                <c:pt idx="203">
                  <c:v>0.406246</c:v>
                </c:pt>
                <c:pt idx="204">
                  <c:v>0.408248</c:v>
                </c:pt>
                <c:pt idx="205">
                  <c:v>0.41021800000000003</c:v>
                </c:pt>
                <c:pt idx="206">
                  <c:v>0.41215800000000002</c:v>
                </c:pt>
                <c:pt idx="207">
                  <c:v>0.41420800000000002</c:v>
                </c:pt>
                <c:pt idx="208">
                  <c:v>0.41620000000000001</c:v>
                </c:pt>
                <c:pt idx="209">
                  <c:v>0.41819899999999999</c:v>
                </c:pt>
                <c:pt idx="210">
                  <c:v>0.420178</c:v>
                </c:pt>
                <c:pt idx="211">
                  <c:v>0.422184</c:v>
                </c:pt>
                <c:pt idx="212">
                  <c:v>0.42418</c:v>
                </c:pt>
                <c:pt idx="213">
                  <c:v>0.42624600000000001</c:v>
                </c:pt>
                <c:pt idx="214">
                  <c:v>0.42815799999999998</c:v>
                </c:pt>
                <c:pt idx="215">
                  <c:v>0.430232</c:v>
                </c:pt>
                <c:pt idx="216">
                  <c:v>0.43223600000000001</c:v>
                </c:pt>
                <c:pt idx="217">
                  <c:v>0.43420300000000001</c:v>
                </c:pt>
                <c:pt idx="218">
                  <c:v>0.43615799999999999</c:v>
                </c:pt>
                <c:pt idx="219">
                  <c:v>0.43820300000000001</c:v>
                </c:pt>
                <c:pt idx="220">
                  <c:v>0.44021300000000002</c:v>
                </c:pt>
                <c:pt idx="221">
                  <c:v>0.44220799999999999</c:v>
                </c:pt>
                <c:pt idx="222">
                  <c:v>0.44416800000000001</c:v>
                </c:pt>
                <c:pt idx="223">
                  <c:v>0.44619700000000001</c:v>
                </c:pt>
                <c:pt idx="224">
                  <c:v>0.44823800000000003</c:v>
                </c:pt>
                <c:pt idx="225">
                  <c:v>0.45023400000000002</c:v>
                </c:pt>
                <c:pt idx="226">
                  <c:v>0.45218799999999998</c:v>
                </c:pt>
                <c:pt idx="227">
                  <c:v>0.45421299999999998</c:v>
                </c:pt>
                <c:pt idx="228">
                  <c:v>0.45621200000000001</c:v>
                </c:pt>
                <c:pt idx="229">
                  <c:v>0.45821499999999998</c:v>
                </c:pt>
                <c:pt idx="230">
                  <c:v>0.46014100000000002</c:v>
                </c:pt>
                <c:pt idx="231">
                  <c:v>0.46221400000000001</c:v>
                </c:pt>
                <c:pt idx="232">
                  <c:v>0.46420899999999998</c:v>
                </c:pt>
                <c:pt idx="233">
                  <c:v>0.46617900000000001</c:v>
                </c:pt>
                <c:pt idx="234">
                  <c:v>0.46816000000000002</c:v>
                </c:pt>
                <c:pt idx="235">
                  <c:v>0.47018399999999999</c:v>
                </c:pt>
                <c:pt idx="236">
                  <c:v>0.472165</c:v>
                </c:pt>
                <c:pt idx="237">
                  <c:v>0.47423500000000002</c:v>
                </c:pt>
                <c:pt idx="238">
                  <c:v>0.47611599999999998</c:v>
                </c:pt>
                <c:pt idx="239">
                  <c:v>0.47821200000000003</c:v>
                </c:pt>
                <c:pt idx="240">
                  <c:v>0.480209</c:v>
                </c:pt>
                <c:pt idx="241">
                  <c:v>0.48218699999999998</c:v>
                </c:pt>
                <c:pt idx="242">
                  <c:v>0.48413400000000001</c:v>
                </c:pt>
                <c:pt idx="243">
                  <c:v>0.48619200000000001</c:v>
                </c:pt>
                <c:pt idx="244">
                  <c:v>0.48821199999999998</c:v>
                </c:pt>
                <c:pt idx="245">
                  <c:v>0.49018699999999998</c:v>
                </c:pt>
                <c:pt idx="246">
                  <c:v>0.49213499999999999</c:v>
                </c:pt>
                <c:pt idx="247">
                  <c:v>0.49418000000000001</c:v>
                </c:pt>
                <c:pt idx="248">
                  <c:v>0.49616300000000002</c:v>
                </c:pt>
                <c:pt idx="249">
                  <c:v>0.49815799999999999</c:v>
                </c:pt>
                <c:pt idx="250">
                  <c:v>0.50013399999999997</c:v>
                </c:pt>
                <c:pt idx="251">
                  <c:v>0.50220900000000002</c:v>
                </c:pt>
                <c:pt idx="252">
                  <c:v>0.50412500000000005</c:v>
                </c:pt>
                <c:pt idx="253">
                  <c:v>0.50620500000000002</c:v>
                </c:pt>
                <c:pt idx="254">
                  <c:v>0.50809000000000004</c:v>
                </c:pt>
                <c:pt idx="255">
                  <c:v>0.51019300000000001</c:v>
                </c:pt>
                <c:pt idx="256">
                  <c:v>0.51216799999999996</c:v>
                </c:pt>
                <c:pt idx="257">
                  <c:v>0.51417299999999999</c:v>
                </c:pt>
                <c:pt idx="258">
                  <c:v>0.51611799999999997</c:v>
                </c:pt>
                <c:pt idx="259">
                  <c:v>0.51815500000000003</c:v>
                </c:pt>
                <c:pt idx="260">
                  <c:v>0.52015299999999998</c:v>
                </c:pt>
                <c:pt idx="261">
                  <c:v>0.52215</c:v>
                </c:pt>
                <c:pt idx="262">
                  <c:v>0.52412000000000003</c:v>
                </c:pt>
                <c:pt idx="263">
                  <c:v>0.52619499999999997</c:v>
                </c:pt>
                <c:pt idx="264">
                  <c:v>0.52807499999999996</c:v>
                </c:pt>
                <c:pt idx="265">
                  <c:v>0.53018699999999996</c:v>
                </c:pt>
                <c:pt idx="266">
                  <c:v>0.53212300000000001</c:v>
                </c:pt>
                <c:pt idx="267">
                  <c:v>0.53417300000000001</c:v>
                </c:pt>
                <c:pt idx="268">
                  <c:v>0.53615599999999997</c:v>
                </c:pt>
                <c:pt idx="269">
                  <c:v>0.53818500000000002</c:v>
                </c:pt>
                <c:pt idx="270">
                  <c:v>0.54009499999999999</c:v>
                </c:pt>
                <c:pt idx="271">
                  <c:v>0.54218299999999997</c:v>
                </c:pt>
                <c:pt idx="272">
                  <c:v>0.54414499999999999</c:v>
                </c:pt>
                <c:pt idx="273">
                  <c:v>0.54614799999999997</c:v>
                </c:pt>
                <c:pt idx="274">
                  <c:v>0.54812799999999995</c:v>
                </c:pt>
                <c:pt idx="275">
                  <c:v>0.55013800000000002</c:v>
                </c:pt>
                <c:pt idx="276">
                  <c:v>0.55207099999999998</c:v>
                </c:pt>
                <c:pt idx="277">
                  <c:v>0.55411699999999997</c:v>
                </c:pt>
                <c:pt idx="278">
                  <c:v>0.55609699999999995</c:v>
                </c:pt>
                <c:pt idx="279">
                  <c:v>0.55818400000000001</c:v>
                </c:pt>
                <c:pt idx="280">
                  <c:v>0.560168</c:v>
                </c:pt>
                <c:pt idx="281">
                  <c:v>0.56214600000000003</c:v>
                </c:pt>
                <c:pt idx="282">
                  <c:v>0.56407600000000002</c:v>
                </c:pt>
                <c:pt idx="283">
                  <c:v>0.56615700000000002</c:v>
                </c:pt>
                <c:pt idx="284">
                  <c:v>0.56813100000000005</c:v>
                </c:pt>
                <c:pt idx="285">
                  <c:v>0.57012600000000002</c:v>
                </c:pt>
                <c:pt idx="286">
                  <c:v>0.572098</c:v>
                </c:pt>
                <c:pt idx="287">
                  <c:v>0.57413499999999995</c:v>
                </c:pt>
                <c:pt idx="288">
                  <c:v>0.57609699999999997</c:v>
                </c:pt>
                <c:pt idx="289">
                  <c:v>0.57815799999999995</c:v>
                </c:pt>
                <c:pt idx="290">
                  <c:v>0.58008400000000004</c:v>
                </c:pt>
                <c:pt idx="291">
                  <c:v>0.58216800000000002</c:v>
                </c:pt>
                <c:pt idx="292">
                  <c:v>0.58413700000000002</c:v>
                </c:pt>
                <c:pt idx="293">
                  <c:v>0.58614900000000003</c:v>
                </c:pt>
                <c:pt idx="294">
                  <c:v>0.58807500000000001</c:v>
                </c:pt>
                <c:pt idx="295">
                  <c:v>0.59016000000000002</c:v>
                </c:pt>
                <c:pt idx="296">
                  <c:v>0.59215300000000004</c:v>
                </c:pt>
                <c:pt idx="297">
                  <c:v>0.59415099999999998</c:v>
                </c:pt>
                <c:pt idx="298">
                  <c:v>0.59609599999999996</c:v>
                </c:pt>
                <c:pt idx="299">
                  <c:v>0.59812399999999999</c:v>
                </c:pt>
                <c:pt idx="300">
                  <c:v>0.60011199999999998</c:v>
                </c:pt>
                <c:pt idx="301">
                  <c:v>0.59811800000000004</c:v>
                </c:pt>
                <c:pt idx="302">
                  <c:v>0.596109</c:v>
                </c:pt>
                <c:pt idx="303">
                  <c:v>0.59413000000000005</c:v>
                </c:pt>
                <c:pt idx="304">
                  <c:v>0.59213000000000005</c:v>
                </c:pt>
                <c:pt idx="305">
                  <c:v>0.59015099999999998</c:v>
                </c:pt>
                <c:pt idx="306">
                  <c:v>0.58808199999999999</c:v>
                </c:pt>
                <c:pt idx="307">
                  <c:v>0.58616000000000001</c:v>
                </c:pt>
                <c:pt idx="308">
                  <c:v>0.58411999999999997</c:v>
                </c:pt>
                <c:pt idx="309">
                  <c:v>0.582148</c:v>
                </c:pt>
                <c:pt idx="310">
                  <c:v>0.58010499999999998</c:v>
                </c:pt>
                <c:pt idx="311">
                  <c:v>0.57817300000000005</c:v>
                </c:pt>
                <c:pt idx="312">
                  <c:v>0.57611599999999996</c:v>
                </c:pt>
                <c:pt idx="313">
                  <c:v>0.57412200000000002</c:v>
                </c:pt>
                <c:pt idx="314">
                  <c:v>0.57209299999999996</c:v>
                </c:pt>
                <c:pt idx="315">
                  <c:v>0.57014699999999996</c:v>
                </c:pt>
                <c:pt idx="316">
                  <c:v>0.56815000000000004</c:v>
                </c:pt>
                <c:pt idx="317">
                  <c:v>0.56615000000000004</c:v>
                </c:pt>
                <c:pt idx="318">
                  <c:v>0.56407399999999996</c:v>
                </c:pt>
                <c:pt idx="319">
                  <c:v>0.56216100000000002</c:v>
                </c:pt>
                <c:pt idx="320">
                  <c:v>0.560195</c:v>
                </c:pt>
                <c:pt idx="321">
                  <c:v>0.55818299999999998</c:v>
                </c:pt>
                <c:pt idx="322">
                  <c:v>0.55609500000000001</c:v>
                </c:pt>
                <c:pt idx="323">
                  <c:v>0.55416500000000002</c:v>
                </c:pt>
                <c:pt idx="324">
                  <c:v>0.55218500000000004</c:v>
                </c:pt>
                <c:pt idx="325">
                  <c:v>0.55015999999999998</c:v>
                </c:pt>
                <c:pt idx="326">
                  <c:v>0.54811299999999996</c:v>
                </c:pt>
                <c:pt idx="327">
                  <c:v>0.54616299999999995</c:v>
                </c:pt>
                <c:pt idx="328">
                  <c:v>0.54417499999999996</c:v>
                </c:pt>
                <c:pt idx="329">
                  <c:v>0.54217400000000004</c:v>
                </c:pt>
                <c:pt idx="330">
                  <c:v>0.54012800000000005</c:v>
                </c:pt>
                <c:pt idx="331">
                  <c:v>0.53817999999999999</c:v>
                </c:pt>
                <c:pt idx="332">
                  <c:v>0.53616699999999995</c:v>
                </c:pt>
                <c:pt idx="333">
                  <c:v>0.53417599999999998</c:v>
                </c:pt>
                <c:pt idx="334">
                  <c:v>0.53208800000000001</c:v>
                </c:pt>
                <c:pt idx="335">
                  <c:v>0.53018600000000005</c:v>
                </c:pt>
                <c:pt idx="336">
                  <c:v>0.52810500000000005</c:v>
                </c:pt>
                <c:pt idx="337">
                  <c:v>0.52620999999999996</c:v>
                </c:pt>
                <c:pt idx="338">
                  <c:v>0.52413600000000005</c:v>
                </c:pt>
                <c:pt idx="339">
                  <c:v>0.52217100000000005</c:v>
                </c:pt>
                <c:pt idx="340">
                  <c:v>0.52013500000000001</c:v>
                </c:pt>
                <c:pt idx="341">
                  <c:v>0.51816300000000004</c:v>
                </c:pt>
                <c:pt idx="342">
                  <c:v>0.51611799999999997</c:v>
                </c:pt>
                <c:pt idx="343">
                  <c:v>0.51418399999999997</c:v>
                </c:pt>
                <c:pt idx="344">
                  <c:v>0.51217699999999999</c:v>
                </c:pt>
                <c:pt idx="345">
                  <c:v>0.51018799999999997</c:v>
                </c:pt>
                <c:pt idx="346">
                  <c:v>0.50809700000000002</c:v>
                </c:pt>
                <c:pt idx="347">
                  <c:v>0.50620500000000002</c:v>
                </c:pt>
                <c:pt idx="348">
                  <c:v>0.50411300000000003</c:v>
                </c:pt>
                <c:pt idx="349">
                  <c:v>0.50221800000000005</c:v>
                </c:pt>
                <c:pt idx="350">
                  <c:v>0.500085</c:v>
                </c:pt>
                <c:pt idx="351">
                  <c:v>0.49817099999999997</c:v>
                </c:pt>
                <c:pt idx="352">
                  <c:v>0.49615500000000001</c:v>
                </c:pt>
                <c:pt idx="353">
                  <c:v>0.49417899999999998</c:v>
                </c:pt>
                <c:pt idx="354">
                  <c:v>0.49211100000000002</c:v>
                </c:pt>
                <c:pt idx="355">
                  <c:v>0.49019400000000002</c:v>
                </c:pt>
                <c:pt idx="356">
                  <c:v>0.48820000000000002</c:v>
                </c:pt>
                <c:pt idx="357">
                  <c:v>0.48618499999999998</c:v>
                </c:pt>
                <c:pt idx="358">
                  <c:v>0.48411900000000002</c:v>
                </c:pt>
                <c:pt idx="359">
                  <c:v>0.48217900000000002</c:v>
                </c:pt>
                <c:pt idx="360">
                  <c:v>0.48019800000000001</c:v>
                </c:pt>
                <c:pt idx="361">
                  <c:v>0.47820699999999999</c:v>
                </c:pt>
                <c:pt idx="362">
                  <c:v>0.476107</c:v>
                </c:pt>
                <c:pt idx="363">
                  <c:v>0.47422999999999998</c:v>
                </c:pt>
                <c:pt idx="364">
                  <c:v>0.47215000000000001</c:v>
                </c:pt>
                <c:pt idx="365">
                  <c:v>0.47017799999999998</c:v>
                </c:pt>
                <c:pt idx="366">
                  <c:v>0.46814499999999998</c:v>
                </c:pt>
                <c:pt idx="367">
                  <c:v>0.46618999999999999</c:v>
                </c:pt>
                <c:pt idx="368">
                  <c:v>0.464202</c:v>
                </c:pt>
                <c:pt idx="369">
                  <c:v>0.46220800000000001</c:v>
                </c:pt>
                <c:pt idx="370">
                  <c:v>0.460146</c:v>
                </c:pt>
                <c:pt idx="371">
                  <c:v>0.45821299999999998</c:v>
                </c:pt>
                <c:pt idx="372">
                  <c:v>0.456208</c:v>
                </c:pt>
                <c:pt idx="373">
                  <c:v>0.45422600000000002</c:v>
                </c:pt>
                <c:pt idx="374">
                  <c:v>0.45215300000000003</c:v>
                </c:pt>
                <c:pt idx="375">
                  <c:v>0.45023000000000002</c:v>
                </c:pt>
                <c:pt idx="376">
                  <c:v>0.44823000000000002</c:v>
                </c:pt>
                <c:pt idx="377">
                  <c:v>0.44619799999999998</c:v>
                </c:pt>
                <c:pt idx="378">
                  <c:v>0.44416800000000001</c:v>
                </c:pt>
                <c:pt idx="379">
                  <c:v>0.44220399999999999</c:v>
                </c:pt>
                <c:pt idx="380">
                  <c:v>0.44020999999999999</c:v>
                </c:pt>
                <c:pt idx="381">
                  <c:v>0.43823400000000001</c:v>
                </c:pt>
                <c:pt idx="382">
                  <c:v>0.43615300000000001</c:v>
                </c:pt>
                <c:pt idx="383">
                  <c:v>0.43421100000000001</c:v>
                </c:pt>
                <c:pt idx="384">
                  <c:v>0.43223</c:v>
                </c:pt>
                <c:pt idx="385">
                  <c:v>0.43023699999999998</c:v>
                </c:pt>
                <c:pt idx="386">
                  <c:v>0.42814799999999997</c:v>
                </c:pt>
                <c:pt idx="387">
                  <c:v>0.42624600000000001</c:v>
                </c:pt>
                <c:pt idx="388">
                  <c:v>0.42414000000000002</c:v>
                </c:pt>
                <c:pt idx="389">
                  <c:v>0.42218899999999998</c:v>
                </c:pt>
                <c:pt idx="390">
                  <c:v>0.42017399999999999</c:v>
                </c:pt>
                <c:pt idx="391">
                  <c:v>0.41818699999999998</c:v>
                </c:pt>
                <c:pt idx="392">
                  <c:v>0.41619499999999998</c:v>
                </c:pt>
                <c:pt idx="393">
                  <c:v>0.41420800000000002</c:v>
                </c:pt>
                <c:pt idx="394">
                  <c:v>0.41214899999999999</c:v>
                </c:pt>
                <c:pt idx="395">
                  <c:v>0.41020699999999999</c:v>
                </c:pt>
                <c:pt idx="396">
                  <c:v>0.40823199999999998</c:v>
                </c:pt>
                <c:pt idx="397">
                  <c:v>0.40626200000000001</c:v>
                </c:pt>
                <c:pt idx="398">
                  <c:v>0.40422200000000003</c:v>
                </c:pt>
                <c:pt idx="399">
                  <c:v>0.40224599999999999</c:v>
                </c:pt>
                <c:pt idx="400">
                  <c:v>0.400225</c:v>
                </c:pt>
                <c:pt idx="401">
                  <c:v>0.39827000000000001</c:v>
                </c:pt>
                <c:pt idx="402">
                  <c:v>0.39621099999999998</c:v>
                </c:pt>
                <c:pt idx="403">
                  <c:v>0.394231</c:v>
                </c:pt>
                <c:pt idx="404">
                  <c:v>0.39224399999999998</c:v>
                </c:pt>
                <c:pt idx="405">
                  <c:v>0.39024900000000001</c:v>
                </c:pt>
                <c:pt idx="406">
                  <c:v>0.388237</c:v>
                </c:pt>
                <c:pt idx="407">
                  <c:v>0.38623800000000003</c:v>
                </c:pt>
                <c:pt idx="408">
                  <c:v>0.38425500000000001</c:v>
                </c:pt>
                <c:pt idx="409">
                  <c:v>0.382243</c:v>
                </c:pt>
                <c:pt idx="410">
                  <c:v>0.380222</c:v>
                </c:pt>
                <c:pt idx="411">
                  <c:v>0.37825399999999998</c:v>
                </c:pt>
                <c:pt idx="412">
                  <c:v>0.37624299999999999</c:v>
                </c:pt>
                <c:pt idx="413">
                  <c:v>0.374255</c:v>
                </c:pt>
                <c:pt idx="414">
                  <c:v>0.37223099999999998</c:v>
                </c:pt>
                <c:pt idx="415">
                  <c:v>0.37022500000000003</c:v>
                </c:pt>
                <c:pt idx="416">
                  <c:v>0.36823899999999998</c:v>
                </c:pt>
                <c:pt idx="417">
                  <c:v>0.36625099999999999</c:v>
                </c:pt>
                <c:pt idx="418">
                  <c:v>0.36422199999999999</c:v>
                </c:pt>
                <c:pt idx="419">
                  <c:v>0.362257</c:v>
                </c:pt>
                <c:pt idx="420">
                  <c:v>0.36027700000000001</c:v>
                </c:pt>
                <c:pt idx="421">
                  <c:v>0.35827399999999998</c:v>
                </c:pt>
                <c:pt idx="422">
                  <c:v>0.35623500000000002</c:v>
                </c:pt>
                <c:pt idx="423">
                  <c:v>0.35427799999999998</c:v>
                </c:pt>
                <c:pt idx="424">
                  <c:v>0.352273</c:v>
                </c:pt>
                <c:pt idx="425">
                  <c:v>0.35027000000000003</c:v>
                </c:pt>
                <c:pt idx="426">
                  <c:v>0.34825800000000001</c:v>
                </c:pt>
                <c:pt idx="427">
                  <c:v>0.34629399999999999</c:v>
                </c:pt>
                <c:pt idx="428">
                  <c:v>0.34425</c:v>
                </c:pt>
                <c:pt idx="429">
                  <c:v>0.34227600000000002</c:v>
                </c:pt>
                <c:pt idx="430">
                  <c:v>0.34024700000000002</c:v>
                </c:pt>
                <c:pt idx="431">
                  <c:v>0.33826299999999998</c:v>
                </c:pt>
                <c:pt idx="432">
                  <c:v>0.336283</c:v>
                </c:pt>
                <c:pt idx="433">
                  <c:v>0.33428799999999997</c:v>
                </c:pt>
                <c:pt idx="434">
                  <c:v>0.33223799999999998</c:v>
                </c:pt>
                <c:pt idx="435">
                  <c:v>0.33027299999999998</c:v>
                </c:pt>
                <c:pt idx="436">
                  <c:v>0.328287</c:v>
                </c:pt>
                <c:pt idx="437">
                  <c:v>0.32628800000000002</c:v>
                </c:pt>
                <c:pt idx="438">
                  <c:v>0.32426899999999997</c:v>
                </c:pt>
                <c:pt idx="439">
                  <c:v>0.32228800000000002</c:v>
                </c:pt>
                <c:pt idx="440">
                  <c:v>0.32030500000000001</c:v>
                </c:pt>
                <c:pt idx="441">
                  <c:v>0.31825799999999999</c:v>
                </c:pt>
                <c:pt idx="442">
                  <c:v>0.31626100000000001</c:v>
                </c:pt>
                <c:pt idx="443">
                  <c:v>0.31425999999999998</c:v>
                </c:pt>
                <c:pt idx="444">
                  <c:v>0.31227700000000003</c:v>
                </c:pt>
                <c:pt idx="445">
                  <c:v>0.31028499999999998</c:v>
                </c:pt>
                <c:pt idx="446">
                  <c:v>0.308249</c:v>
                </c:pt>
                <c:pt idx="447">
                  <c:v>0.30625400000000003</c:v>
                </c:pt>
                <c:pt idx="448">
                  <c:v>0.30427900000000002</c:v>
                </c:pt>
                <c:pt idx="449">
                  <c:v>0.30229</c:v>
                </c:pt>
                <c:pt idx="450">
                  <c:v>0.30027100000000001</c:v>
                </c:pt>
                <c:pt idx="451">
                  <c:v>0.29824499999999998</c:v>
                </c:pt>
                <c:pt idx="452">
                  <c:v>0.29628700000000002</c:v>
                </c:pt>
                <c:pt idx="453">
                  <c:v>0.29427700000000001</c:v>
                </c:pt>
                <c:pt idx="454">
                  <c:v>0.29227500000000001</c:v>
                </c:pt>
                <c:pt idx="455">
                  <c:v>0.29027999999999998</c:v>
                </c:pt>
                <c:pt idx="456">
                  <c:v>0.28828900000000002</c:v>
                </c:pt>
                <c:pt idx="457">
                  <c:v>0.286302</c:v>
                </c:pt>
                <c:pt idx="458">
                  <c:v>0.28428599999999998</c:v>
                </c:pt>
                <c:pt idx="459">
                  <c:v>0.28228500000000001</c:v>
                </c:pt>
                <c:pt idx="460">
                  <c:v>0.28028999999999998</c:v>
                </c:pt>
                <c:pt idx="461">
                  <c:v>0.27831400000000001</c:v>
                </c:pt>
                <c:pt idx="462">
                  <c:v>0.27628900000000001</c:v>
                </c:pt>
                <c:pt idx="463">
                  <c:v>0.27428999999999998</c:v>
                </c:pt>
                <c:pt idx="464">
                  <c:v>0.272283</c:v>
                </c:pt>
                <c:pt idx="465">
                  <c:v>0.27028799999999997</c:v>
                </c:pt>
                <c:pt idx="466">
                  <c:v>0.26828299999999999</c:v>
                </c:pt>
                <c:pt idx="467">
                  <c:v>0.26628299999999999</c:v>
                </c:pt>
                <c:pt idx="468">
                  <c:v>0.26430100000000001</c:v>
                </c:pt>
                <c:pt idx="469">
                  <c:v>0.26231199999999999</c:v>
                </c:pt>
                <c:pt idx="470">
                  <c:v>0.26028499999999999</c:v>
                </c:pt>
                <c:pt idx="471">
                  <c:v>0.25828600000000002</c:v>
                </c:pt>
                <c:pt idx="472">
                  <c:v>0.25630199999999997</c:v>
                </c:pt>
                <c:pt idx="473">
                  <c:v>0.25430599999999998</c:v>
                </c:pt>
                <c:pt idx="474">
                  <c:v>0.25232100000000002</c:v>
                </c:pt>
                <c:pt idx="475">
                  <c:v>0.25030999999999998</c:v>
                </c:pt>
                <c:pt idx="476">
                  <c:v>0.24834300000000001</c:v>
                </c:pt>
                <c:pt idx="477">
                  <c:v>0.246305</c:v>
                </c:pt>
                <c:pt idx="478">
                  <c:v>0.24434800000000001</c:v>
                </c:pt>
                <c:pt idx="479">
                  <c:v>0.24231</c:v>
                </c:pt>
                <c:pt idx="480">
                  <c:v>0.240313</c:v>
                </c:pt>
                <c:pt idx="481">
                  <c:v>0.23832</c:v>
                </c:pt>
                <c:pt idx="482">
                  <c:v>0.23633699999999999</c:v>
                </c:pt>
                <c:pt idx="483">
                  <c:v>0.23432500000000001</c:v>
                </c:pt>
                <c:pt idx="484">
                  <c:v>0.232348</c:v>
                </c:pt>
                <c:pt idx="485">
                  <c:v>0.23034199999999999</c:v>
                </c:pt>
                <c:pt idx="486">
                  <c:v>0.22830400000000001</c:v>
                </c:pt>
                <c:pt idx="487">
                  <c:v>0.22633400000000001</c:v>
                </c:pt>
                <c:pt idx="488">
                  <c:v>0.224353</c:v>
                </c:pt>
                <c:pt idx="489">
                  <c:v>0.22231300000000001</c:v>
                </c:pt>
                <c:pt idx="490">
                  <c:v>0.22034799999999999</c:v>
                </c:pt>
                <c:pt idx="491">
                  <c:v>0.21831800000000001</c:v>
                </c:pt>
                <c:pt idx="492">
                  <c:v>0.21631400000000001</c:v>
                </c:pt>
                <c:pt idx="493">
                  <c:v>0.21432100000000001</c:v>
                </c:pt>
                <c:pt idx="494">
                  <c:v>0.21230599999999999</c:v>
                </c:pt>
                <c:pt idx="495">
                  <c:v>0.21030699999999999</c:v>
                </c:pt>
                <c:pt idx="496">
                  <c:v>0.208346</c:v>
                </c:pt>
                <c:pt idx="497">
                  <c:v>0.20633799999999999</c:v>
                </c:pt>
                <c:pt idx="498">
                  <c:v>0.20428499999999999</c:v>
                </c:pt>
                <c:pt idx="499">
                  <c:v>0.202292</c:v>
                </c:pt>
                <c:pt idx="500">
                  <c:v>0.20032700000000001</c:v>
                </c:pt>
                <c:pt idx="501">
                  <c:v>0.19832</c:v>
                </c:pt>
                <c:pt idx="502">
                  <c:v>0.196297</c:v>
                </c:pt>
                <c:pt idx="503">
                  <c:v>0.194297</c:v>
                </c:pt>
                <c:pt idx="504">
                  <c:v>0.192358</c:v>
                </c:pt>
                <c:pt idx="505">
                  <c:v>0.19028999999999999</c:v>
                </c:pt>
                <c:pt idx="506">
                  <c:v>0.18829799999999999</c:v>
                </c:pt>
                <c:pt idx="507">
                  <c:v>0.18629000000000001</c:v>
                </c:pt>
                <c:pt idx="508">
                  <c:v>0.184305</c:v>
                </c:pt>
                <c:pt idx="509">
                  <c:v>0.18232400000000001</c:v>
                </c:pt>
                <c:pt idx="510">
                  <c:v>0.18032000000000001</c:v>
                </c:pt>
                <c:pt idx="511">
                  <c:v>0.178286</c:v>
                </c:pt>
                <c:pt idx="512">
                  <c:v>0.17630999999999999</c:v>
                </c:pt>
                <c:pt idx="513">
                  <c:v>0.17430399999999999</c:v>
                </c:pt>
                <c:pt idx="514">
                  <c:v>0.172296</c:v>
                </c:pt>
                <c:pt idx="515">
                  <c:v>0.17027800000000001</c:v>
                </c:pt>
                <c:pt idx="516">
                  <c:v>0.16833000000000001</c:v>
                </c:pt>
                <c:pt idx="517">
                  <c:v>0.166295</c:v>
                </c:pt>
                <c:pt idx="518">
                  <c:v>0.16428999999999999</c:v>
                </c:pt>
                <c:pt idx="519">
                  <c:v>0.16228200000000001</c:v>
                </c:pt>
                <c:pt idx="520">
                  <c:v>0.16031100000000001</c:v>
                </c:pt>
                <c:pt idx="521">
                  <c:v>0.15829599999999999</c:v>
                </c:pt>
                <c:pt idx="522">
                  <c:v>0.15631</c:v>
                </c:pt>
                <c:pt idx="523">
                  <c:v>0.154305</c:v>
                </c:pt>
                <c:pt idx="524">
                  <c:v>0.15232000000000001</c:v>
                </c:pt>
                <c:pt idx="525">
                  <c:v>0.15033199999999999</c:v>
                </c:pt>
                <c:pt idx="526">
                  <c:v>0.14832799999999999</c:v>
                </c:pt>
                <c:pt idx="527">
                  <c:v>0.14632000000000001</c:v>
                </c:pt>
                <c:pt idx="528">
                  <c:v>0.144346</c:v>
                </c:pt>
                <c:pt idx="529">
                  <c:v>0.142316</c:v>
                </c:pt>
                <c:pt idx="530">
                  <c:v>0.140318</c:v>
                </c:pt>
                <c:pt idx="531">
                  <c:v>0.13831499999999999</c:v>
                </c:pt>
                <c:pt idx="532">
                  <c:v>0.136324</c:v>
                </c:pt>
                <c:pt idx="533">
                  <c:v>0.134324</c:v>
                </c:pt>
                <c:pt idx="534">
                  <c:v>0.132324</c:v>
                </c:pt>
                <c:pt idx="535">
                  <c:v>0.130326</c:v>
                </c:pt>
                <c:pt idx="536">
                  <c:v>0.128334</c:v>
                </c:pt>
                <c:pt idx="537">
                  <c:v>0.126336</c:v>
                </c:pt>
                <c:pt idx="538">
                  <c:v>0.124303</c:v>
                </c:pt>
                <c:pt idx="539">
                  <c:v>0.122331</c:v>
                </c:pt>
                <c:pt idx="540">
                  <c:v>0.12034300000000001</c:v>
                </c:pt>
                <c:pt idx="541">
                  <c:v>0.118309</c:v>
                </c:pt>
                <c:pt idx="542">
                  <c:v>0.116352</c:v>
                </c:pt>
                <c:pt idx="543">
                  <c:v>0.114328</c:v>
                </c:pt>
                <c:pt idx="544">
                  <c:v>0.112312</c:v>
                </c:pt>
                <c:pt idx="545">
                  <c:v>0.11032500000000001</c:v>
                </c:pt>
                <c:pt idx="546">
                  <c:v>0.108309</c:v>
                </c:pt>
                <c:pt idx="547">
                  <c:v>0.10631599999999999</c:v>
                </c:pt>
                <c:pt idx="548">
                  <c:v>0.104342</c:v>
                </c:pt>
                <c:pt idx="549">
                  <c:v>0.102338</c:v>
                </c:pt>
                <c:pt idx="550">
                  <c:v>0.100331</c:v>
                </c:pt>
                <c:pt idx="551">
                  <c:v>9.8331299999999996E-2</c:v>
                </c:pt>
                <c:pt idx="552">
                  <c:v>9.6358399999999997E-2</c:v>
                </c:pt>
                <c:pt idx="553">
                  <c:v>9.4308799999999998E-2</c:v>
                </c:pt>
                <c:pt idx="554">
                  <c:v>9.2383000000000007E-2</c:v>
                </c:pt>
                <c:pt idx="555">
                  <c:v>9.0329999999999994E-2</c:v>
                </c:pt>
                <c:pt idx="556">
                  <c:v>8.8320399999999993E-2</c:v>
                </c:pt>
                <c:pt idx="557">
                  <c:v>8.6330000000000004E-2</c:v>
                </c:pt>
                <c:pt idx="558">
                  <c:v>8.4316699999999994E-2</c:v>
                </c:pt>
                <c:pt idx="559">
                  <c:v>8.2325499999999996E-2</c:v>
                </c:pt>
                <c:pt idx="560">
                  <c:v>8.0365900000000004E-2</c:v>
                </c:pt>
                <c:pt idx="561">
                  <c:v>7.8374600000000003E-2</c:v>
                </c:pt>
                <c:pt idx="562">
                  <c:v>7.6315900000000006E-2</c:v>
                </c:pt>
                <c:pt idx="563">
                  <c:v>7.4332499999999996E-2</c:v>
                </c:pt>
                <c:pt idx="564">
                  <c:v>7.2355900000000001E-2</c:v>
                </c:pt>
                <c:pt idx="565">
                  <c:v>7.0360500000000006E-2</c:v>
                </c:pt>
                <c:pt idx="566">
                  <c:v>6.8382100000000001E-2</c:v>
                </c:pt>
                <c:pt idx="567">
                  <c:v>6.63184E-2</c:v>
                </c:pt>
                <c:pt idx="568">
                  <c:v>6.4390000000000003E-2</c:v>
                </c:pt>
                <c:pt idx="569">
                  <c:v>6.23359E-2</c:v>
                </c:pt>
                <c:pt idx="570">
                  <c:v>6.0339200000000003E-2</c:v>
                </c:pt>
                <c:pt idx="571">
                  <c:v>5.8337100000000003E-2</c:v>
                </c:pt>
                <c:pt idx="572">
                  <c:v>5.6351699999999998E-2</c:v>
                </c:pt>
                <c:pt idx="573">
                  <c:v>5.4368E-2</c:v>
                </c:pt>
                <c:pt idx="574">
                  <c:v>5.2347999999999999E-2</c:v>
                </c:pt>
                <c:pt idx="575">
                  <c:v>5.0340500000000003E-2</c:v>
                </c:pt>
                <c:pt idx="576">
                  <c:v>4.8381300000000002E-2</c:v>
                </c:pt>
                <c:pt idx="577">
                  <c:v>4.6355500000000001E-2</c:v>
                </c:pt>
                <c:pt idx="578">
                  <c:v>4.4388799999999999E-2</c:v>
                </c:pt>
                <c:pt idx="579">
                  <c:v>4.2368799999999998E-2</c:v>
                </c:pt>
                <c:pt idx="580">
                  <c:v>4.0426700000000003E-2</c:v>
                </c:pt>
                <c:pt idx="581">
                  <c:v>3.83538E-2</c:v>
                </c:pt>
                <c:pt idx="582">
                  <c:v>3.6358000000000001E-2</c:v>
                </c:pt>
                <c:pt idx="583">
                  <c:v>3.4335900000000003E-2</c:v>
                </c:pt>
                <c:pt idx="584">
                  <c:v>3.2383799999999997E-2</c:v>
                </c:pt>
                <c:pt idx="585">
                  <c:v>3.0365E-2</c:v>
                </c:pt>
                <c:pt idx="586">
                  <c:v>2.8390499999999999E-2</c:v>
                </c:pt>
                <c:pt idx="587">
                  <c:v>2.6351699999999999E-2</c:v>
                </c:pt>
                <c:pt idx="588">
                  <c:v>2.4389999999999998E-2</c:v>
                </c:pt>
                <c:pt idx="589">
                  <c:v>2.2383799999999999E-2</c:v>
                </c:pt>
                <c:pt idx="590">
                  <c:v>2.0363800000000001E-2</c:v>
                </c:pt>
                <c:pt idx="591">
                  <c:v>1.83188E-2</c:v>
                </c:pt>
                <c:pt idx="592">
                  <c:v>1.6397100000000001E-2</c:v>
                </c:pt>
                <c:pt idx="593">
                  <c:v>1.4320899999999999E-2</c:v>
                </c:pt>
                <c:pt idx="594">
                  <c:v>1.2338E-2</c:v>
                </c:pt>
                <c:pt idx="595">
                  <c:v>1.0325900000000001E-2</c:v>
                </c:pt>
                <c:pt idx="596">
                  <c:v>8.34879E-3</c:v>
                </c:pt>
                <c:pt idx="597">
                  <c:v>6.3596199999999999E-3</c:v>
                </c:pt>
                <c:pt idx="598">
                  <c:v>4.3437900000000002E-3</c:v>
                </c:pt>
                <c:pt idx="599">
                  <c:v>2.3254500000000002E-3</c:v>
                </c:pt>
                <c:pt idx="600">
                  <c:v>3.70038E-4</c:v>
                </c:pt>
              </c:numCache>
            </c:numRef>
          </c:xVal>
          <c:yVal>
            <c:numRef>
              <c:f>'[180613 CAT AA in NaOH GCE Mod NiO2 (1).xlsx]VAL'!$D$2:$D$602</c:f>
              <c:numCache>
                <c:formatCode>0.00E+00</c:formatCode>
                <c:ptCount val="601"/>
                <c:pt idx="0">
                  <c:v>-2.3270399999999999E-7</c:v>
                </c:pt>
                <c:pt idx="1">
                  <c:v>-1.9096499999999999E-7</c:v>
                </c:pt>
                <c:pt idx="2">
                  <c:v>-1.6383700000000001E-7</c:v>
                </c:pt>
                <c:pt idx="3">
                  <c:v>-1.4041700000000001E-7</c:v>
                </c:pt>
                <c:pt idx="4">
                  <c:v>-1.2629800000000001E-7</c:v>
                </c:pt>
                <c:pt idx="5">
                  <c:v>-1.1295499999999999E-7</c:v>
                </c:pt>
                <c:pt idx="6">
                  <c:v>-9.7019200000000001E-8</c:v>
                </c:pt>
                <c:pt idx="7">
                  <c:v>-8.8226300000000002E-8</c:v>
                </c:pt>
                <c:pt idx="8">
                  <c:v>-7.5382900000000002E-8</c:v>
                </c:pt>
                <c:pt idx="9">
                  <c:v>-6.4131400000000002E-8</c:v>
                </c:pt>
                <c:pt idx="10">
                  <c:v>-5.7963799999999998E-8</c:v>
                </c:pt>
                <c:pt idx="11">
                  <c:v>-4.7387400000000001E-8</c:v>
                </c:pt>
                <c:pt idx="12">
                  <c:v>-4.2620099999999999E-8</c:v>
                </c:pt>
                <c:pt idx="13">
                  <c:v>-3.4035599999999999E-8</c:v>
                </c:pt>
                <c:pt idx="14">
                  <c:v>-3.0010000000000002E-8</c:v>
                </c:pt>
                <c:pt idx="15">
                  <c:v>-2.15255E-8</c:v>
                </c:pt>
                <c:pt idx="16">
                  <c:v>-1.44413E-8</c:v>
                </c:pt>
                <c:pt idx="17">
                  <c:v>-1.27244E-8</c:v>
                </c:pt>
                <c:pt idx="18">
                  <c:v>-2.0062200000000001E-9</c:v>
                </c:pt>
                <c:pt idx="19">
                  <c:v>2.19079E-10</c:v>
                </c:pt>
                <c:pt idx="20">
                  <c:v>4.8947200000000002E-9</c:v>
                </c:pt>
                <c:pt idx="21">
                  <c:v>1.14623E-8</c:v>
                </c:pt>
                <c:pt idx="22">
                  <c:v>1.2079E-8</c:v>
                </c:pt>
                <c:pt idx="23">
                  <c:v>1.86966E-8</c:v>
                </c:pt>
                <c:pt idx="24">
                  <c:v>1.9755099999999999E-8</c:v>
                </c:pt>
                <c:pt idx="25">
                  <c:v>2.4230700000000001E-8</c:v>
                </c:pt>
                <c:pt idx="26">
                  <c:v>3.04482E-8</c:v>
                </c:pt>
                <c:pt idx="27">
                  <c:v>3.17317E-8</c:v>
                </c:pt>
                <c:pt idx="28">
                  <c:v>3.7724199999999998E-8</c:v>
                </c:pt>
                <c:pt idx="29">
                  <c:v>3.8074199999999998E-8</c:v>
                </c:pt>
                <c:pt idx="30">
                  <c:v>4.3216600000000001E-8</c:v>
                </c:pt>
                <c:pt idx="31">
                  <c:v>4.65754E-8</c:v>
                </c:pt>
                <c:pt idx="32">
                  <c:v>4.5575299999999999E-8</c:v>
                </c:pt>
                <c:pt idx="33">
                  <c:v>5.1926099999999997E-8</c:v>
                </c:pt>
                <c:pt idx="34">
                  <c:v>5.2784599999999997E-8</c:v>
                </c:pt>
                <c:pt idx="35">
                  <c:v>5.4334799999999999E-8</c:v>
                </c:pt>
                <c:pt idx="36">
                  <c:v>5.9785500000000003E-8</c:v>
                </c:pt>
                <c:pt idx="37">
                  <c:v>6.0035600000000001E-8</c:v>
                </c:pt>
                <c:pt idx="38">
                  <c:v>6.5202899999999999E-8</c:v>
                </c:pt>
                <c:pt idx="39">
                  <c:v>6.64781E-8</c:v>
                </c:pt>
                <c:pt idx="40">
                  <c:v>6.8678399999999996E-8</c:v>
                </c:pt>
                <c:pt idx="41">
                  <c:v>7.2879E-8</c:v>
                </c:pt>
                <c:pt idx="42">
                  <c:v>7.1687100000000004E-8</c:v>
                </c:pt>
                <c:pt idx="43">
                  <c:v>7.6662800000000005E-8</c:v>
                </c:pt>
                <c:pt idx="44">
                  <c:v>7.67628E-8</c:v>
                </c:pt>
                <c:pt idx="45">
                  <c:v>8.1555200000000002E-8</c:v>
                </c:pt>
                <c:pt idx="46">
                  <c:v>8.3580400000000006E-8</c:v>
                </c:pt>
                <c:pt idx="47">
                  <c:v>8.28137E-8</c:v>
                </c:pt>
                <c:pt idx="48">
                  <c:v>8.3663800000000003E-8</c:v>
                </c:pt>
                <c:pt idx="49">
                  <c:v>8.9406199999999998E-8</c:v>
                </c:pt>
                <c:pt idx="50">
                  <c:v>8.7539300000000004E-8</c:v>
                </c:pt>
                <c:pt idx="51">
                  <c:v>9.0464699999999993E-8</c:v>
                </c:pt>
                <c:pt idx="52">
                  <c:v>9.1489900000000002E-8</c:v>
                </c:pt>
                <c:pt idx="53">
                  <c:v>9.6532200000000005E-8</c:v>
                </c:pt>
                <c:pt idx="54">
                  <c:v>9.6398899999999996E-8</c:v>
                </c:pt>
                <c:pt idx="55">
                  <c:v>9.9790999999999997E-8</c:v>
                </c:pt>
                <c:pt idx="56">
                  <c:v>1.00241E-7</c:v>
                </c:pt>
                <c:pt idx="57">
                  <c:v>9.7990700000000004E-8</c:v>
                </c:pt>
                <c:pt idx="58">
                  <c:v>1.01099E-7</c:v>
                </c:pt>
                <c:pt idx="59">
                  <c:v>1.05217E-7</c:v>
                </c:pt>
                <c:pt idx="60">
                  <c:v>1.041E-7</c:v>
                </c:pt>
                <c:pt idx="61">
                  <c:v>1.0848399999999999E-7</c:v>
                </c:pt>
                <c:pt idx="62">
                  <c:v>1.06192E-7</c:v>
                </c:pt>
                <c:pt idx="63">
                  <c:v>1.11493E-7</c:v>
                </c:pt>
                <c:pt idx="64">
                  <c:v>1.09809E-7</c:v>
                </c:pt>
                <c:pt idx="65">
                  <c:v>1.10501E-7</c:v>
                </c:pt>
                <c:pt idx="66">
                  <c:v>1.1476E-7</c:v>
                </c:pt>
                <c:pt idx="67">
                  <c:v>1.15751E-7</c:v>
                </c:pt>
                <c:pt idx="68">
                  <c:v>1.1716799999999999E-7</c:v>
                </c:pt>
                <c:pt idx="69">
                  <c:v>1.17993E-7</c:v>
                </c:pt>
                <c:pt idx="70">
                  <c:v>1.17893E-7</c:v>
                </c:pt>
                <c:pt idx="71">
                  <c:v>1.2013500000000001E-7</c:v>
                </c:pt>
                <c:pt idx="72">
                  <c:v>1.23578E-7</c:v>
                </c:pt>
                <c:pt idx="73">
                  <c:v>1.23419E-7</c:v>
                </c:pt>
                <c:pt idx="74">
                  <c:v>1.23278E-7</c:v>
                </c:pt>
                <c:pt idx="75">
                  <c:v>1.2310200000000001E-7</c:v>
                </c:pt>
                <c:pt idx="76">
                  <c:v>1.2676999999999999E-7</c:v>
                </c:pt>
                <c:pt idx="77">
                  <c:v>1.2585300000000001E-7</c:v>
                </c:pt>
                <c:pt idx="78">
                  <c:v>1.27086E-7</c:v>
                </c:pt>
                <c:pt idx="79">
                  <c:v>1.3120399999999999E-7</c:v>
                </c:pt>
                <c:pt idx="80">
                  <c:v>1.2872E-7</c:v>
                </c:pt>
                <c:pt idx="81">
                  <c:v>1.3081199999999999E-7</c:v>
                </c:pt>
                <c:pt idx="82">
                  <c:v>1.3332100000000001E-7</c:v>
                </c:pt>
                <c:pt idx="83">
                  <c:v>1.3388700000000001E-7</c:v>
                </c:pt>
                <c:pt idx="84">
                  <c:v>1.3339600000000001E-7</c:v>
                </c:pt>
                <c:pt idx="85">
                  <c:v>1.3461199999999999E-7</c:v>
                </c:pt>
                <c:pt idx="86">
                  <c:v>1.3934600000000001E-7</c:v>
                </c:pt>
                <c:pt idx="87">
                  <c:v>1.36863E-7</c:v>
                </c:pt>
                <c:pt idx="88">
                  <c:v>1.3773800000000001E-7</c:v>
                </c:pt>
                <c:pt idx="89">
                  <c:v>1.4028799999999999E-7</c:v>
                </c:pt>
                <c:pt idx="90">
                  <c:v>1.37421E-7</c:v>
                </c:pt>
                <c:pt idx="91">
                  <c:v>1.42163E-7</c:v>
                </c:pt>
                <c:pt idx="92">
                  <c:v>1.46672E-7</c:v>
                </c:pt>
                <c:pt idx="93">
                  <c:v>1.4228800000000001E-7</c:v>
                </c:pt>
                <c:pt idx="94">
                  <c:v>1.4724699999999999E-7</c:v>
                </c:pt>
                <c:pt idx="95">
                  <c:v>1.4793900000000001E-7</c:v>
                </c:pt>
                <c:pt idx="96">
                  <c:v>1.4777300000000001E-7</c:v>
                </c:pt>
                <c:pt idx="97">
                  <c:v>1.49256E-7</c:v>
                </c:pt>
                <c:pt idx="98">
                  <c:v>1.49564E-7</c:v>
                </c:pt>
                <c:pt idx="99">
                  <c:v>1.4999799999999999E-7</c:v>
                </c:pt>
                <c:pt idx="100">
                  <c:v>1.5111499999999999E-7</c:v>
                </c:pt>
                <c:pt idx="101">
                  <c:v>1.52665E-7</c:v>
                </c:pt>
                <c:pt idx="102">
                  <c:v>1.5374E-7</c:v>
                </c:pt>
                <c:pt idx="103">
                  <c:v>1.5328200000000001E-7</c:v>
                </c:pt>
                <c:pt idx="104">
                  <c:v>1.5641499999999999E-7</c:v>
                </c:pt>
                <c:pt idx="105">
                  <c:v>1.5689E-7</c:v>
                </c:pt>
                <c:pt idx="106">
                  <c:v>1.5526500000000001E-7</c:v>
                </c:pt>
                <c:pt idx="107">
                  <c:v>1.5794900000000001E-7</c:v>
                </c:pt>
                <c:pt idx="108">
                  <c:v>1.5659E-7</c:v>
                </c:pt>
                <c:pt idx="109">
                  <c:v>1.5839899999999999E-7</c:v>
                </c:pt>
                <c:pt idx="110">
                  <c:v>1.61658E-7</c:v>
                </c:pt>
                <c:pt idx="111">
                  <c:v>1.62049E-7</c:v>
                </c:pt>
                <c:pt idx="112">
                  <c:v>1.61166E-7</c:v>
                </c:pt>
                <c:pt idx="113">
                  <c:v>1.61491E-7</c:v>
                </c:pt>
                <c:pt idx="114">
                  <c:v>1.66133E-7</c:v>
                </c:pt>
                <c:pt idx="115">
                  <c:v>1.6555E-7</c:v>
                </c:pt>
                <c:pt idx="116">
                  <c:v>1.6581700000000001E-7</c:v>
                </c:pt>
                <c:pt idx="117">
                  <c:v>1.68117E-7</c:v>
                </c:pt>
                <c:pt idx="118">
                  <c:v>1.67909E-7</c:v>
                </c:pt>
                <c:pt idx="119">
                  <c:v>1.6640000000000001E-7</c:v>
                </c:pt>
                <c:pt idx="120">
                  <c:v>1.7133399999999999E-7</c:v>
                </c:pt>
                <c:pt idx="121">
                  <c:v>1.6815000000000001E-7</c:v>
                </c:pt>
                <c:pt idx="122">
                  <c:v>1.7251800000000001E-7</c:v>
                </c:pt>
                <c:pt idx="123">
                  <c:v>1.7275100000000001E-7</c:v>
                </c:pt>
                <c:pt idx="124">
                  <c:v>1.70692E-7</c:v>
                </c:pt>
                <c:pt idx="125">
                  <c:v>1.7672599999999999E-7</c:v>
                </c:pt>
                <c:pt idx="126">
                  <c:v>1.7560100000000001E-7</c:v>
                </c:pt>
                <c:pt idx="127">
                  <c:v>1.7515999999999999E-7</c:v>
                </c:pt>
                <c:pt idx="128">
                  <c:v>1.7488499999999999E-7</c:v>
                </c:pt>
                <c:pt idx="129">
                  <c:v>1.7616000000000001E-7</c:v>
                </c:pt>
                <c:pt idx="130">
                  <c:v>1.7896799999999999E-7</c:v>
                </c:pt>
                <c:pt idx="131">
                  <c:v>1.76593E-7</c:v>
                </c:pt>
                <c:pt idx="132">
                  <c:v>1.77135E-7</c:v>
                </c:pt>
                <c:pt idx="133">
                  <c:v>1.8208600000000001E-7</c:v>
                </c:pt>
                <c:pt idx="134">
                  <c:v>1.80002E-7</c:v>
                </c:pt>
                <c:pt idx="135">
                  <c:v>1.8204400000000001E-7</c:v>
                </c:pt>
                <c:pt idx="136">
                  <c:v>1.85811E-7</c:v>
                </c:pt>
                <c:pt idx="137">
                  <c:v>1.7840999999999999E-7</c:v>
                </c:pt>
                <c:pt idx="138">
                  <c:v>1.8617799999999999E-7</c:v>
                </c:pt>
                <c:pt idx="139">
                  <c:v>1.84486E-7</c:v>
                </c:pt>
                <c:pt idx="140">
                  <c:v>1.8570300000000001E-7</c:v>
                </c:pt>
                <c:pt idx="141">
                  <c:v>1.88686E-7</c:v>
                </c:pt>
                <c:pt idx="142">
                  <c:v>1.8652799999999999E-7</c:v>
                </c:pt>
                <c:pt idx="143">
                  <c:v>1.8907799999999999E-7</c:v>
                </c:pt>
                <c:pt idx="144">
                  <c:v>1.8974500000000001E-7</c:v>
                </c:pt>
                <c:pt idx="145">
                  <c:v>1.8932800000000001E-7</c:v>
                </c:pt>
                <c:pt idx="146">
                  <c:v>1.9301200000000001E-7</c:v>
                </c:pt>
                <c:pt idx="147">
                  <c:v>1.8977000000000001E-7</c:v>
                </c:pt>
                <c:pt idx="148">
                  <c:v>1.9173699999999999E-7</c:v>
                </c:pt>
                <c:pt idx="149">
                  <c:v>1.9266200000000001E-7</c:v>
                </c:pt>
                <c:pt idx="150">
                  <c:v>1.9027E-7</c:v>
                </c:pt>
                <c:pt idx="151">
                  <c:v>1.96946E-7</c:v>
                </c:pt>
                <c:pt idx="152">
                  <c:v>1.9520400000000001E-7</c:v>
                </c:pt>
                <c:pt idx="153">
                  <c:v>1.9497899999999999E-7</c:v>
                </c:pt>
                <c:pt idx="154">
                  <c:v>1.98796E-7</c:v>
                </c:pt>
                <c:pt idx="155">
                  <c:v>1.94612E-7</c:v>
                </c:pt>
                <c:pt idx="156">
                  <c:v>2.00355E-7</c:v>
                </c:pt>
                <c:pt idx="157">
                  <c:v>2.0174700000000001E-7</c:v>
                </c:pt>
                <c:pt idx="158">
                  <c:v>2.0048799999999999E-7</c:v>
                </c:pt>
                <c:pt idx="159">
                  <c:v>2.0059600000000001E-7</c:v>
                </c:pt>
                <c:pt idx="160">
                  <c:v>2.0213800000000001E-7</c:v>
                </c:pt>
                <c:pt idx="161">
                  <c:v>2.0538E-7</c:v>
                </c:pt>
                <c:pt idx="162">
                  <c:v>2.0333799999999999E-7</c:v>
                </c:pt>
                <c:pt idx="163">
                  <c:v>2.0275499999999999E-7</c:v>
                </c:pt>
                <c:pt idx="164">
                  <c:v>2.08081E-7</c:v>
                </c:pt>
                <c:pt idx="165">
                  <c:v>2.0371299999999999E-7</c:v>
                </c:pt>
                <c:pt idx="166">
                  <c:v>2.0528900000000001E-7</c:v>
                </c:pt>
                <c:pt idx="167">
                  <c:v>2.0795600000000001E-7</c:v>
                </c:pt>
                <c:pt idx="168">
                  <c:v>2.0977300000000001E-7</c:v>
                </c:pt>
                <c:pt idx="169">
                  <c:v>2.1068100000000001E-7</c:v>
                </c:pt>
                <c:pt idx="170">
                  <c:v>2.0996400000000001E-7</c:v>
                </c:pt>
                <c:pt idx="171">
                  <c:v>2.1073100000000001E-7</c:v>
                </c:pt>
                <c:pt idx="172">
                  <c:v>2.1149800000000001E-7</c:v>
                </c:pt>
                <c:pt idx="173">
                  <c:v>2.1169799999999999E-7</c:v>
                </c:pt>
                <c:pt idx="174">
                  <c:v>2.13406E-7</c:v>
                </c:pt>
                <c:pt idx="175">
                  <c:v>2.1274799999999999E-7</c:v>
                </c:pt>
                <c:pt idx="176">
                  <c:v>2.1333099999999999E-7</c:v>
                </c:pt>
                <c:pt idx="177">
                  <c:v>2.1498200000000001E-7</c:v>
                </c:pt>
                <c:pt idx="178">
                  <c:v>2.1630700000000001E-7</c:v>
                </c:pt>
                <c:pt idx="179">
                  <c:v>2.19099E-7</c:v>
                </c:pt>
                <c:pt idx="180">
                  <c:v>2.1944100000000001E-7</c:v>
                </c:pt>
                <c:pt idx="181">
                  <c:v>2.1780700000000001E-7</c:v>
                </c:pt>
                <c:pt idx="182">
                  <c:v>2.2117399999999999E-7</c:v>
                </c:pt>
                <c:pt idx="183">
                  <c:v>2.20874E-7</c:v>
                </c:pt>
                <c:pt idx="184">
                  <c:v>2.19566E-7</c:v>
                </c:pt>
                <c:pt idx="185">
                  <c:v>2.2245799999999999E-7</c:v>
                </c:pt>
                <c:pt idx="186">
                  <c:v>2.23933E-7</c:v>
                </c:pt>
                <c:pt idx="187">
                  <c:v>2.2303300000000001E-7</c:v>
                </c:pt>
                <c:pt idx="188">
                  <c:v>2.2639200000000001E-7</c:v>
                </c:pt>
                <c:pt idx="189">
                  <c:v>2.2478300000000001E-7</c:v>
                </c:pt>
                <c:pt idx="190">
                  <c:v>2.27225E-7</c:v>
                </c:pt>
                <c:pt idx="191">
                  <c:v>2.2931699999999999E-7</c:v>
                </c:pt>
                <c:pt idx="192">
                  <c:v>2.27342E-7</c:v>
                </c:pt>
                <c:pt idx="193">
                  <c:v>2.3197600000000001E-7</c:v>
                </c:pt>
                <c:pt idx="194">
                  <c:v>2.2959999999999999E-7</c:v>
                </c:pt>
                <c:pt idx="195">
                  <c:v>2.3213400000000001E-7</c:v>
                </c:pt>
                <c:pt idx="196">
                  <c:v>2.3451800000000001E-7</c:v>
                </c:pt>
                <c:pt idx="197">
                  <c:v>2.31476E-7</c:v>
                </c:pt>
                <c:pt idx="198">
                  <c:v>2.3679299999999999E-7</c:v>
                </c:pt>
                <c:pt idx="199">
                  <c:v>2.35701E-7</c:v>
                </c:pt>
                <c:pt idx="200">
                  <c:v>2.3267600000000001E-7</c:v>
                </c:pt>
                <c:pt idx="201">
                  <c:v>2.4000999999999999E-7</c:v>
                </c:pt>
                <c:pt idx="202">
                  <c:v>2.3935199999999998E-7</c:v>
                </c:pt>
                <c:pt idx="203">
                  <c:v>2.3852699999999998E-7</c:v>
                </c:pt>
                <c:pt idx="204">
                  <c:v>2.4216899999999998E-7</c:v>
                </c:pt>
                <c:pt idx="205">
                  <c:v>2.4156899999999998E-7</c:v>
                </c:pt>
                <c:pt idx="206">
                  <c:v>2.4164399999999999E-7</c:v>
                </c:pt>
                <c:pt idx="207">
                  <c:v>2.4361100000000002E-7</c:v>
                </c:pt>
                <c:pt idx="208">
                  <c:v>2.4694400000000002E-7</c:v>
                </c:pt>
                <c:pt idx="209">
                  <c:v>2.4769400000000002E-7</c:v>
                </c:pt>
                <c:pt idx="210">
                  <c:v>2.5004500000000001E-7</c:v>
                </c:pt>
                <c:pt idx="211">
                  <c:v>2.5221200000000001E-7</c:v>
                </c:pt>
                <c:pt idx="212">
                  <c:v>2.5166999999999998E-7</c:v>
                </c:pt>
                <c:pt idx="213">
                  <c:v>2.5170299999999999E-7</c:v>
                </c:pt>
                <c:pt idx="214">
                  <c:v>2.5537100000000002E-7</c:v>
                </c:pt>
                <c:pt idx="215">
                  <c:v>2.5682100000000002E-7</c:v>
                </c:pt>
                <c:pt idx="216">
                  <c:v>2.5826300000000001E-7</c:v>
                </c:pt>
                <c:pt idx="217">
                  <c:v>2.6393000000000001E-7</c:v>
                </c:pt>
                <c:pt idx="218">
                  <c:v>2.6230499999999999E-7</c:v>
                </c:pt>
                <c:pt idx="219">
                  <c:v>2.6297199999999998E-7</c:v>
                </c:pt>
                <c:pt idx="220">
                  <c:v>2.6967200000000001E-7</c:v>
                </c:pt>
                <c:pt idx="221">
                  <c:v>2.6874699999999999E-7</c:v>
                </c:pt>
                <c:pt idx="222">
                  <c:v>2.7256499999999998E-7</c:v>
                </c:pt>
                <c:pt idx="223">
                  <c:v>2.7476499999999999E-7</c:v>
                </c:pt>
                <c:pt idx="224">
                  <c:v>2.7979899999999998E-7</c:v>
                </c:pt>
                <c:pt idx="225">
                  <c:v>2.8447400000000001E-7</c:v>
                </c:pt>
                <c:pt idx="226">
                  <c:v>2.8480800000000002E-7</c:v>
                </c:pt>
                <c:pt idx="227">
                  <c:v>2.94059E-7</c:v>
                </c:pt>
                <c:pt idx="228">
                  <c:v>2.9488400000000001E-7</c:v>
                </c:pt>
                <c:pt idx="229">
                  <c:v>2.9918499999999999E-7</c:v>
                </c:pt>
                <c:pt idx="230">
                  <c:v>3.0715300000000002E-7</c:v>
                </c:pt>
                <c:pt idx="231">
                  <c:v>3.1104499999999999E-7</c:v>
                </c:pt>
                <c:pt idx="232">
                  <c:v>3.1487000000000001E-7</c:v>
                </c:pt>
                <c:pt idx="233">
                  <c:v>3.2322099999999998E-7</c:v>
                </c:pt>
                <c:pt idx="234">
                  <c:v>3.2620499999999998E-7</c:v>
                </c:pt>
                <c:pt idx="235">
                  <c:v>3.36798E-7</c:v>
                </c:pt>
                <c:pt idx="236">
                  <c:v>3.4428299999999999E-7</c:v>
                </c:pt>
                <c:pt idx="237">
                  <c:v>3.481E-7</c:v>
                </c:pt>
                <c:pt idx="238">
                  <c:v>3.6135199999999999E-7</c:v>
                </c:pt>
                <c:pt idx="239">
                  <c:v>3.7091999999999999E-7</c:v>
                </c:pt>
                <c:pt idx="240">
                  <c:v>3.7982900000000001E-7</c:v>
                </c:pt>
                <c:pt idx="241">
                  <c:v>3.9215599999999998E-7</c:v>
                </c:pt>
                <c:pt idx="242">
                  <c:v>4.05808E-7</c:v>
                </c:pt>
                <c:pt idx="243">
                  <c:v>4.2085099999999999E-7</c:v>
                </c:pt>
                <c:pt idx="244">
                  <c:v>4.3326099999999998E-7</c:v>
                </c:pt>
                <c:pt idx="245">
                  <c:v>4.4675499999999998E-7</c:v>
                </c:pt>
                <c:pt idx="246">
                  <c:v>4.6559900000000001E-7</c:v>
                </c:pt>
                <c:pt idx="247">
                  <c:v>4.8079300000000004E-7</c:v>
                </c:pt>
                <c:pt idx="248">
                  <c:v>4.9862E-7</c:v>
                </c:pt>
                <c:pt idx="249">
                  <c:v>5.1900599999999998E-7</c:v>
                </c:pt>
                <c:pt idx="250">
                  <c:v>5.3669199999999997E-7</c:v>
                </c:pt>
                <c:pt idx="251">
                  <c:v>5.6194599999999997E-7</c:v>
                </c:pt>
                <c:pt idx="252">
                  <c:v>5.8794099999999998E-7</c:v>
                </c:pt>
                <c:pt idx="253">
                  <c:v>6.0789399999999998E-7</c:v>
                </c:pt>
                <c:pt idx="254">
                  <c:v>6.3541399999999995E-7</c:v>
                </c:pt>
                <c:pt idx="255">
                  <c:v>6.6319299999999997E-7</c:v>
                </c:pt>
                <c:pt idx="256">
                  <c:v>6.8903799999999998E-7</c:v>
                </c:pt>
                <c:pt idx="257">
                  <c:v>7.1973399999999995E-7</c:v>
                </c:pt>
                <c:pt idx="258">
                  <c:v>7.5088799999999997E-7</c:v>
                </c:pt>
                <c:pt idx="259">
                  <c:v>7.8397600000000001E-7</c:v>
                </c:pt>
                <c:pt idx="260">
                  <c:v>8.1375499999999997E-7</c:v>
                </c:pt>
                <c:pt idx="261">
                  <c:v>8.4460099999999995E-7</c:v>
                </c:pt>
                <c:pt idx="262">
                  <c:v>8.8225599999999996E-7</c:v>
                </c:pt>
                <c:pt idx="263">
                  <c:v>9.1475999999999997E-7</c:v>
                </c:pt>
                <c:pt idx="264">
                  <c:v>9.5177399999999996E-7</c:v>
                </c:pt>
                <c:pt idx="265">
                  <c:v>9.8487799999999991E-7</c:v>
                </c:pt>
                <c:pt idx="266">
                  <c:v>1.0186699999999999E-6</c:v>
                </c:pt>
                <c:pt idx="267">
                  <c:v>1.05559E-6</c:v>
                </c:pt>
                <c:pt idx="268">
                  <c:v>1.0871200000000001E-6</c:v>
                </c:pt>
                <c:pt idx="269">
                  <c:v>1.12252E-6</c:v>
                </c:pt>
                <c:pt idx="270">
                  <c:v>1.1554800000000001E-6</c:v>
                </c:pt>
                <c:pt idx="271">
                  <c:v>1.1824699999999999E-6</c:v>
                </c:pt>
                <c:pt idx="272">
                  <c:v>1.2118800000000001E-6</c:v>
                </c:pt>
                <c:pt idx="273">
                  <c:v>1.2439000000000001E-6</c:v>
                </c:pt>
                <c:pt idx="274">
                  <c:v>1.26893E-6</c:v>
                </c:pt>
                <c:pt idx="275">
                  <c:v>1.29561E-6</c:v>
                </c:pt>
                <c:pt idx="276">
                  <c:v>1.3172700000000001E-6</c:v>
                </c:pt>
                <c:pt idx="277">
                  <c:v>1.33504E-6</c:v>
                </c:pt>
                <c:pt idx="278">
                  <c:v>1.3612800000000001E-6</c:v>
                </c:pt>
                <c:pt idx="279">
                  <c:v>1.37567E-6</c:v>
                </c:pt>
                <c:pt idx="280">
                  <c:v>1.3948599999999999E-6</c:v>
                </c:pt>
                <c:pt idx="281">
                  <c:v>1.4128799999999999E-6</c:v>
                </c:pt>
                <c:pt idx="282">
                  <c:v>1.42682E-6</c:v>
                </c:pt>
                <c:pt idx="283">
                  <c:v>1.43922E-6</c:v>
                </c:pt>
                <c:pt idx="284">
                  <c:v>1.4502600000000001E-6</c:v>
                </c:pt>
                <c:pt idx="285">
                  <c:v>1.4605799999999999E-6</c:v>
                </c:pt>
                <c:pt idx="286">
                  <c:v>1.4745199999999999E-6</c:v>
                </c:pt>
                <c:pt idx="287">
                  <c:v>1.48375E-6</c:v>
                </c:pt>
                <c:pt idx="288">
                  <c:v>1.50112E-6</c:v>
                </c:pt>
                <c:pt idx="289">
                  <c:v>1.5106199999999999E-6</c:v>
                </c:pt>
                <c:pt idx="290">
                  <c:v>1.5227799999999999E-6</c:v>
                </c:pt>
                <c:pt idx="291">
                  <c:v>1.5422499999999999E-6</c:v>
                </c:pt>
                <c:pt idx="292">
                  <c:v>1.5599600000000001E-6</c:v>
                </c:pt>
                <c:pt idx="293">
                  <c:v>1.58799E-6</c:v>
                </c:pt>
                <c:pt idx="294">
                  <c:v>1.61559E-6</c:v>
                </c:pt>
                <c:pt idx="295">
                  <c:v>1.6500699999999999E-6</c:v>
                </c:pt>
                <c:pt idx="296">
                  <c:v>1.6887E-6</c:v>
                </c:pt>
                <c:pt idx="297">
                  <c:v>1.7335100000000001E-6</c:v>
                </c:pt>
                <c:pt idx="298">
                  <c:v>1.7873E-6</c:v>
                </c:pt>
                <c:pt idx="299">
                  <c:v>1.84923E-6</c:v>
                </c:pt>
                <c:pt idx="300">
                  <c:v>1.60584E-6</c:v>
                </c:pt>
                <c:pt idx="301">
                  <c:v>1.44244E-6</c:v>
                </c:pt>
                <c:pt idx="302">
                  <c:v>1.3052E-6</c:v>
                </c:pt>
                <c:pt idx="303">
                  <c:v>1.1871499999999999E-6</c:v>
                </c:pt>
                <c:pt idx="304">
                  <c:v>1.08803E-6</c:v>
                </c:pt>
                <c:pt idx="305">
                  <c:v>9.9559599999999994E-7</c:v>
                </c:pt>
                <c:pt idx="306">
                  <c:v>9.1576899999999997E-7</c:v>
                </c:pt>
                <c:pt idx="307">
                  <c:v>8.4209200000000005E-7</c:v>
                </c:pt>
                <c:pt idx="308">
                  <c:v>7.7295799999999995E-7</c:v>
                </c:pt>
                <c:pt idx="309">
                  <c:v>7.1714199999999998E-7</c:v>
                </c:pt>
                <c:pt idx="310">
                  <c:v>6.5652500000000004E-7</c:v>
                </c:pt>
                <c:pt idx="311">
                  <c:v>6.07143E-7</c:v>
                </c:pt>
                <c:pt idx="312">
                  <c:v>5.5705300000000001E-7</c:v>
                </c:pt>
                <c:pt idx="313">
                  <c:v>5.0776299999999997E-7</c:v>
                </c:pt>
                <c:pt idx="314">
                  <c:v>4.6839999999999999E-7</c:v>
                </c:pt>
                <c:pt idx="315">
                  <c:v>4.2791900000000001E-7</c:v>
                </c:pt>
                <c:pt idx="316">
                  <c:v>3.9329800000000001E-7</c:v>
                </c:pt>
                <c:pt idx="317">
                  <c:v>3.5876799999999997E-7</c:v>
                </c:pt>
                <c:pt idx="318">
                  <c:v>3.25172E-7</c:v>
                </c:pt>
                <c:pt idx="319">
                  <c:v>3.0170200000000001E-7</c:v>
                </c:pt>
                <c:pt idx="320">
                  <c:v>2.71764E-7</c:v>
                </c:pt>
                <c:pt idx="321">
                  <c:v>2.4521899999999999E-7</c:v>
                </c:pt>
                <c:pt idx="322">
                  <c:v>2.2460000000000001E-7</c:v>
                </c:pt>
                <c:pt idx="323">
                  <c:v>2.0072099999999999E-7</c:v>
                </c:pt>
                <c:pt idx="324">
                  <c:v>1.8152700000000001E-7</c:v>
                </c:pt>
                <c:pt idx="325">
                  <c:v>1.5524000000000001E-7</c:v>
                </c:pt>
                <c:pt idx="326">
                  <c:v>1.39013E-7</c:v>
                </c:pt>
                <c:pt idx="327">
                  <c:v>1.2275200000000001E-7</c:v>
                </c:pt>
                <c:pt idx="328">
                  <c:v>9.8190799999999998E-8</c:v>
                </c:pt>
                <c:pt idx="329">
                  <c:v>8.9631299999999993E-8</c:v>
                </c:pt>
                <c:pt idx="330">
                  <c:v>6.8303399999999995E-8</c:v>
                </c:pt>
                <c:pt idx="331">
                  <c:v>5.36014E-8</c:v>
                </c:pt>
                <c:pt idx="332">
                  <c:v>4.3008200000000001E-8</c:v>
                </c:pt>
                <c:pt idx="333">
                  <c:v>2.1680299999999999E-8</c:v>
                </c:pt>
                <c:pt idx="334">
                  <c:v>8.6702299999999997E-9</c:v>
                </c:pt>
                <c:pt idx="335">
                  <c:v>-1.8062E-9</c:v>
                </c:pt>
                <c:pt idx="336">
                  <c:v>-1.6299799999999999E-8</c:v>
                </c:pt>
                <c:pt idx="337">
                  <c:v>-2.5701099999999998E-8</c:v>
                </c:pt>
                <c:pt idx="338">
                  <c:v>-3.6419200000000001E-8</c:v>
                </c:pt>
                <c:pt idx="339">
                  <c:v>-4.9971099999999997E-8</c:v>
                </c:pt>
                <c:pt idx="340">
                  <c:v>-6.4789800000000002E-8</c:v>
                </c:pt>
                <c:pt idx="341">
                  <c:v>-7.5174499999999996E-8</c:v>
                </c:pt>
                <c:pt idx="342">
                  <c:v>-8.6134400000000004E-8</c:v>
                </c:pt>
                <c:pt idx="343">
                  <c:v>-9.5877299999999995E-8</c:v>
                </c:pt>
                <c:pt idx="344">
                  <c:v>-1.09554E-7</c:v>
                </c:pt>
                <c:pt idx="345">
                  <c:v>-1.1969699999999999E-7</c:v>
                </c:pt>
                <c:pt idx="346">
                  <c:v>-1.3149900000000001E-7</c:v>
                </c:pt>
                <c:pt idx="347">
                  <c:v>-1.45242E-7</c:v>
                </c:pt>
                <c:pt idx="348">
                  <c:v>-1.56961E-7</c:v>
                </c:pt>
                <c:pt idx="349">
                  <c:v>-1.6887900000000001E-7</c:v>
                </c:pt>
                <c:pt idx="350">
                  <c:v>-1.80564E-7</c:v>
                </c:pt>
                <c:pt idx="351">
                  <c:v>-2.00033E-7</c:v>
                </c:pt>
                <c:pt idx="352">
                  <c:v>-2.0889299999999999E-7</c:v>
                </c:pt>
                <c:pt idx="353">
                  <c:v>-2.23186E-7</c:v>
                </c:pt>
                <c:pt idx="354">
                  <c:v>-2.4412300000000002E-7</c:v>
                </c:pt>
                <c:pt idx="355">
                  <c:v>-2.5769900000000001E-7</c:v>
                </c:pt>
                <c:pt idx="356">
                  <c:v>-2.7877699999999998E-7</c:v>
                </c:pt>
                <c:pt idx="357">
                  <c:v>-2.9626300000000001E-7</c:v>
                </c:pt>
                <c:pt idx="358">
                  <c:v>-3.1517399999999999E-7</c:v>
                </c:pt>
                <c:pt idx="359">
                  <c:v>-3.3631799999999998E-7</c:v>
                </c:pt>
                <c:pt idx="360">
                  <c:v>-3.5973000000000001E-7</c:v>
                </c:pt>
                <c:pt idx="361">
                  <c:v>-3.8009899999999999E-7</c:v>
                </c:pt>
                <c:pt idx="362">
                  <c:v>-4.0971999999999999E-7</c:v>
                </c:pt>
                <c:pt idx="363">
                  <c:v>-4.2858899999999997E-7</c:v>
                </c:pt>
                <c:pt idx="364">
                  <c:v>-4.5719300000000001E-7</c:v>
                </c:pt>
                <c:pt idx="365">
                  <c:v>-4.8191300000000004E-7</c:v>
                </c:pt>
                <c:pt idx="366">
                  <c:v>-5.0950899999999999E-7</c:v>
                </c:pt>
                <c:pt idx="367">
                  <c:v>-5.3792100000000002E-7</c:v>
                </c:pt>
                <c:pt idx="368">
                  <c:v>-5.6499999999999999E-7</c:v>
                </c:pt>
                <c:pt idx="369">
                  <c:v>-5.9685399999999995E-7</c:v>
                </c:pt>
                <c:pt idx="370">
                  <c:v>-6.2375799999999997E-7</c:v>
                </c:pt>
                <c:pt idx="371">
                  <c:v>-6.5056100000000005E-7</c:v>
                </c:pt>
                <c:pt idx="372">
                  <c:v>-6.7809799999999996E-7</c:v>
                </c:pt>
                <c:pt idx="373">
                  <c:v>-7.0055999999999997E-7</c:v>
                </c:pt>
                <c:pt idx="374">
                  <c:v>-7.2227900000000001E-7</c:v>
                </c:pt>
                <c:pt idx="375">
                  <c:v>-7.4379100000000005E-7</c:v>
                </c:pt>
                <c:pt idx="376">
                  <c:v>-7.63152E-7</c:v>
                </c:pt>
                <c:pt idx="377">
                  <c:v>-7.7542799999999995E-7</c:v>
                </c:pt>
                <c:pt idx="378">
                  <c:v>-7.8848000000000003E-7</c:v>
                </c:pt>
                <c:pt idx="379">
                  <c:v>-7.9732299999999997E-7</c:v>
                </c:pt>
                <c:pt idx="380">
                  <c:v>-7.9807300000000003E-7</c:v>
                </c:pt>
                <c:pt idx="381">
                  <c:v>-7.9447299999999997E-7</c:v>
                </c:pt>
                <c:pt idx="382">
                  <c:v>-7.9208100000000001E-7</c:v>
                </c:pt>
                <c:pt idx="383">
                  <c:v>-7.7942000000000003E-7</c:v>
                </c:pt>
                <c:pt idx="384">
                  <c:v>-7.6462699999999996E-7</c:v>
                </c:pt>
                <c:pt idx="385">
                  <c:v>-7.4486599999999997E-7</c:v>
                </c:pt>
                <c:pt idx="386">
                  <c:v>-7.2097900000000001E-7</c:v>
                </c:pt>
                <c:pt idx="387">
                  <c:v>-6.9626700000000005E-7</c:v>
                </c:pt>
                <c:pt idx="388">
                  <c:v>-6.6720499999999997E-7</c:v>
                </c:pt>
                <c:pt idx="389">
                  <c:v>-6.3921800000000003E-7</c:v>
                </c:pt>
                <c:pt idx="390">
                  <c:v>-6.1147299999999999E-7</c:v>
                </c:pt>
                <c:pt idx="391">
                  <c:v>-5.8534399999999998E-7</c:v>
                </c:pt>
                <c:pt idx="392">
                  <c:v>-5.54015E-7</c:v>
                </c:pt>
                <c:pt idx="393">
                  <c:v>-5.2731900000000001E-7</c:v>
                </c:pt>
                <c:pt idx="394">
                  <c:v>-5.0164899999999997E-7</c:v>
                </c:pt>
                <c:pt idx="395">
                  <c:v>-4.7746300000000002E-7</c:v>
                </c:pt>
                <c:pt idx="396">
                  <c:v>-4.52868E-7</c:v>
                </c:pt>
                <c:pt idx="397">
                  <c:v>-4.3452400000000001E-7</c:v>
                </c:pt>
                <c:pt idx="398">
                  <c:v>-4.1529600000000002E-7</c:v>
                </c:pt>
                <c:pt idx="399">
                  <c:v>-3.9485999999999998E-7</c:v>
                </c:pt>
                <c:pt idx="400">
                  <c:v>-3.8239999999999998E-7</c:v>
                </c:pt>
                <c:pt idx="401">
                  <c:v>-3.6749800000000003E-7</c:v>
                </c:pt>
                <c:pt idx="402">
                  <c:v>-3.5355399999999999E-7</c:v>
                </c:pt>
                <c:pt idx="403">
                  <c:v>-3.4133600000000001E-7</c:v>
                </c:pt>
                <c:pt idx="404">
                  <c:v>-3.3495200000000002E-7</c:v>
                </c:pt>
                <c:pt idx="405">
                  <c:v>-3.2476699999999999E-7</c:v>
                </c:pt>
                <c:pt idx="406">
                  <c:v>-3.1233199999999999E-7</c:v>
                </c:pt>
                <c:pt idx="407">
                  <c:v>-3.0884800000000001E-7</c:v>
                </c:pt>
                <c:pt idx="408">
                  <c:v>-3.0087999999999998E-7</c:v>
                </c:pt>
                <c:pt idx="409">
                  <c:v>-2.93263E-7</c:v>
                </c:pt>
                <c:pt idx="410">
                  <c:v>-2.8601200000000001E-7</c:v>
                </c:pt>
                <c:pt idx="411">
                  <c:v>-2.8237800000000002E-7</c:v>
                </c:pt>
                <c:pt idx="412">
                  <c:v>-2.7641900000000001E-7</c:v>
                </c:pt>
                <c:pt idx="413">
                  <c:v>-2.72376E-7</c:v>
                </c:pt>
                <c:pt idx="414">
                  <c:v>-2.6975100000000002E-7</c:v>
                </c:pt>
                <c:pt idx="415">
                  <c:v>-2.6315000000000002E-7</c:v>
                </c:pt>
                <c:pt idx="416">
                  <c:v>-2.5973299999999999E-7</c:v>
                </c:pt>
                <c:pt idx="417">
                  <c:v>-2.5776600000000001E-7</c:v>
                </c:pt>
                <c:pt idx="418">
                  <c:v>-2.5346499999999997E-7</c:v>
                </c:pt>
                <c:pt idx="419">
                  <c:v>-2.5303199999999999E-7</c:v>
                </c:pt>
                <c:pt idx="420">
                  <c:v>-2.5195700000000001E-7</c:v>
                </c:pt>
                <c:pt idx="421">
                  <c:v>-2.4853099999999999E-7</c:v>
                </c:pt>
                <c:pt idx="422">
                  <c:v>-2.4624000000000001E-7</c:v>
                </c:pt>
                <c:pt idx="423">
                  <c:v>-2.4561399999999999E-7</c:v>
                </c:pt>
                <c:pt idx="424">
                  <c:v>-2.41564E-7</c:v>
                </c:pt>
                <c:pt idx="425">
                  <c:v>-2.42381E-7</c:v>
                </c:pt>
                <c:pt idx="426">
                  <c:v>-2.4169700000000002E-7</c:v>
                </c:pt>
                <c:pt idx="427">
                  <c:v>-2.3957200000000002E-7</c:v>
                </c:pt>
                <c:pt idx="428">
                  <c:v>-2.37938E-7</c:v>
                </c:pt>
                <c:pt idx="429">
                  <c:v>-2.3377899999999999E-7</c:v>
                </c:pt>
                <c:pt idx="430">
                  <c:v>-2.3573000000000001E-7</c:v>
                </c:pt>
                <c:pt idx="431">
                  <c:v>-2.3401299999999999E-7</c:v>
                </c:pt>
                <c:pt idx="432">
                  <c:v>-2.3104599999999999E-7</c:v>
                </c:pt>
                <c:pt idx="433">
                  <c:v>-2.34063E-7</c:v>
                </c:pt>
                <c:pt idx="434">
                  <c:v>-2.3074599999999999E-7</c:v>
                </c:pt>
                <c:pt idx="435">
                  <c:v>-2.31521E-7</c:v>
                </c:pt>
                <c:pt idx="436">
                  <c:v>-2.32638E-7</c:v>
                </c:pt>
                <c:pt idx="437">
                  <c:v>-2.2854500000000001E-7</c:v>
                </c:pt>
                <c:pt idx="438">
                  <c:v>-2.29396E-7</c:v>
                </c:pt>
                <c:pt idx="439">
                  <c:v>-2.30329E-7</c:v>
                </c:pt>
                <c:pt idx="440">
                  <c:v>-2.29512E-7</c:v>
                </c:pt>
                <c:pt idx="441">
                  <c:v>-2.2745399999999999E-7</c:v>
                </c:pt>
                <c:pt idx="442">
                  <c:v>-2.26879E-7</c:v>
                </c:pt>
                <c:pt idx="443">
                  <c:v>-2.27554E-7</c:v>
                </c:pt>
                <c:pt idx="444">
                  <c:v>-2.2567000000000001E-7</c:v>
                </c:pt>
                <c:pt idx="445">
                  <c:v>-2.2710399999999999E-7</c:v>
                </c:pt>
                <c:pt idx="446">
                  <c:v>-2.2591199999999999E-7</c:v>
                </c:pt>
                <c:pt idx="447">
                  <c:v>-2.2527E-7</c:v>
                </c:pt>
                <c:pt idx="448">
                  <c:v>-2.26554E-7</c:v>
                </c:pt>
                <c:pt idx="449">
                  <c:v>-2.2310300000000001E-7</c:v>
                </c:pt>
                <c:pt idx="450">
                  <c:v>-2.2436999999999999E-7</c:v>
                </c:pt>
                <c:pt idx="451">
                  <c:v>-2.2406999999999999E-7</c:v>
                </c:pt>
                <c:pt idx="452">
                  <c:v>-2.2322000000000001E-7</c:v>
                </c:pt>
                <c:pt idx="453">
                  <c:v>-2.2364499999999999E-7</c:v>
                </c:pt>
                <c:pt idx="454">
                  <c:v>-2.22253E-7</c:v>
                </c:pt>
                <c:pt idx="455">
                  <c:v>-2.2646999999999999E-7</c:v>
                </c:pt>
                <c:pt idx="456">
                  <c:v>-2.2548700000000001E-7</c:v>
                </c:pt>
                <c:pt idx="457">
                  <c:v>-2.23095E-7</c:v>
                </c:pt>
                <c:pt idx="458">
                  <c:v>-2.2522E-7</c:v>
                </c:pt>
                <c:pt idx="459">
                  <c:v>-2.2296100000000001E-7</c:v>
                </c:pt>
                <c:pt idx="460">
                  <c:v>-2.2282000000000001E-7</c:v>
                </c:pt>
                <c:pt idx="461">
                  <c:v>-2.23586E-7</c:v>
                </c:pt>
                <c:pt idx="462">
                  <c:v>-2.2371999999999999E-7</c:v>
                </c:pt>
                <c:pt idx="463">
                  <c:v>-2.2700400000000001E-7</c:v>
                </c:pt>
                <c:pt idx="464">
                  <c:v>-2.22536E-7</c:v>
                </c:pt>
                <c:pt idx="465">
                  <c:v>-2.2406999999999999E-7</c:v>
                </c:pt>
                <c:pt idx="466">
                  <c:v>-2.2796199999999999E-7</c:v>
                </c:pt>
                <c:pt idx="467">
                  <c:v>-2.21553E-7</c:v>
                </c:pt>
                <c:pt idx="468">
                  <c:v>-2.2503700000000001E-7</c:v>
                </c:pt>
                <c:pt idx="469">
                  <c:v>-2.25845E-7</c:v>
                </c:pt>
                <c:pt idx="470">
                  <c:v>-2.2538700000000001E-7</c:v>
                </c:pt>
                <c:pt idx="471">
                  <c:v>-2.2630300000000001E-7</c:v>
                </c:pt>
                <c:pt idx="472">
                  <c:v>-2.2697900000000001E-7</c:v>
                </c:pt>
                <c:pt idx="473">
                  <c:v>-2.25103E-7</c:v>
                </c:pt>
                <c:pt idx="474">
                  <c:v>-2.26312E-7</c:v>
                </c:pt>
                <c:pt idx="475">
                  <c:v>-2.2527E-7</c:v>
                </c:pt>
                <c:pt idx="476">
                  <c:v>-2.2756999999999999E-7</c:v>
                </c:pt>
                <c:pt idx="477">
                  <c:v>-2.2689499999999999E-7</c:v>
                </c:pt>
                <c:pt idx="478">
                  <c:v>-2.2447800000000001E-7</c:v>
                </c:pt>
                <c:pt idx="479">
                  <c:v>-2.2850399999999999E-7</c:v>
                </c:pt>
                <c:pt idx="480">
                  <c:v>-2.30429E-7</c:v>
                </c:pt>
                <c:pt idx="481">
                  <c:v>-2.2728699999999999E-7</c:v>
                </c:pt>
                <c:pt idx="482">
                  <c:v>-2.27037E-7</c:v>
                </c:pt>
                <c:pt idx="483">
                  <c:v>-2.2747000000000001E-7</c:v>
                </c:pt>
                <c:pt idx="484">
                  <c:v>-2.29421E-7</c:v>
                </c:pt>
                <c:pt idx="485">
                  <c:v>-2.2681999999999999E-7</c:v>
                </c:pt>
                <c:pt idx="486">
                  <c:v>-2.31012E-7</c:v>
                </c:pt>
                <c:pt idx="487">
                  <c:v>-2.2963700000000001E-7</c:v>
                </c:pt>
                <c:pt idx="488">
                  <c:v>-2.30379E-7</c:v>
                </c:pt>
                <c:pt idx="489">
                  <c:v>-2.32688E-7</c:v>
                </c:pt>
                <c:pt idx="490">
                  <c:v>-2.32271E-7</c:v>
                </c:pt>
                <c:pt idx="491">
                  <c:v>-2.3130399999999999E-7</c:v>
                </c:pt>
                <c:pt idx="492">
                  <c:v>-2.32313E-7</c:v>
                </c:pt>
                <c:pt idx="493">
                  <c:v>-2.32504E-7</c:v>
                </c:pt>
                <c:pt idx="494">
                  <c:v>-2.3606299999999999E-7</c:v>
                </c:pt>
                <c:pt idx="495">
                  <c:v>-2.3349599999999999E-7</c:v>
                </c:pt>
                <c:pt idx="496">
                  <c:v>-2.3570500000000001E-7</c:v>
                </c:pt>
                <c:pt idx="497">
                  <c:v>-2.3543000000000001E-7</c:v>
                </c:pt>
                <c:pt idx="498">
                  <c:v>-2.3497099999999999E-7</c:v>
                </c:pt>
                <c:pt idx="499">
                  <c:v>-2.3514600000000001E-7</c:v>
                </c:pt>
                <c:pt idx="500">
                  <c:v>-2.36638E-7</c:v>
                </c:pt>
                <c:pt idx="501">
                  <c:v>-2.3678000000000001E-7</c:v>
                </c:pt>
                <c:pt idx="502">
                  <c:v>-2.3598E-7</c:v>
                </c:pt>
                <c:pt idx="503">
                  <c:v>-2.3890499999999998E-7</c:v>
                </c:pt>
                <c:pt idx="504">
                  <c:v>-2.4053899999999998E-7</c:v>
                </c:pt>
                <c:pt idx="505">
                  <c:v>-2.3943000000000002E-7</c:v>
                </c:pt>
                <c:pt idx="506">
                  <c:v>-2.3869700000000001E-7</c:v>
                </c:pt>
                <c:pt idx="507">
                  <c:v>-2.4188100000000002E-7</c:v>
                </c:pt>
                <c:pt idx="508">
                  <c:v>-2.3921399999999999E-7</c:v>
                </c:pt>
                <c:pt idx="509">
                  <c:v>-2.39855E-7</c:v>
                </c:pt>
                <c:pt idx="510">
                  <c:v>-2.3942200000000001E-7</c:v>
                </c:pt>
                <c:pt idx="511">
                  <c:v>-2.42097E-7</c:v>
                </c:pt>
                <c:pt idx="512">
                  <c:v>-2.4395600000000002E-7</c:v>
                </c:pt>
                <c:pt idx="513">
                  <c:v>-2.40622E-7</c:v>
                </c:pt>
                <c:pt idx="514">
                  <c:v>-2.4420599999999998E-7</c:v>
                </c:pt>
                <c:pt idx="515">
                  <c:v>-2.4429799999999998E-7</c:v>
                </c:pt>
                <c:pt idx="516">
                  <c:v>-2.4327199999999998E-7</c:v>
                </c:pt>
                <c:pt idx="517">
                  <c:v>-2.4626500000000002E-7</c:v>
                </c:pt>
                <c:pt idx="518">
                  <c:v>-2.4317199999999998E-7</c:v>
                </c:pt>
                <c:pt idx="519">
                  <c:v>-2.45973E-7</c:v>
                </c:pt>
                <c:pt idx="520">
                  <c:v>-2.4766500000000001E-7</c:v>
                </c:pt>
                <c:pt idx="521">
                  <c:v>-2.4749800000000001E-7</c:v>
                </c:pt>
                <c:pt idx="522">
                  <c:v>-2.50123E-7</c:v>
                </c:pt>
                <c:pt idx="523">
                  <c:v>-2.5099899999999998E-7</c:v>
                </c:pt>
                <c:pt idx="524">
                  <c:v>-2.5123200000000001E-7</c:v>
                </c:pt>
                <c:pt idx="525">
                  <c:v>-2.4943199999999998E-7</c:v>
                </c:pt>
                <c:pt idx="526">
                  <c:v>-2.4779799999999998E-7</c:v>
                </c:pt>
                <c:pt idx="527">
                  <c:v>-2.5293199999999998E-7</c:v>
                </c:pt>
                <c:pt idx="528">
                  <c:v>-2.5199000000000002E-7</c:v>
                </c:pt>
                <c:pt idx="529">
                  <c:v>-2.5179899999999999E-7</c:v>
                </c:pt>
                <c:pt idx="530">
                  <c:v>-2.5218199999999997E-7</c:v>
                </c:pt>
                <c:pt idx="531">
                  <c:v>-2.51974E-7</c:v>
                </c:pt>
                <c:pt idx="532">
                  <c:v>-2.5270700000000001E-7</c:v>
                </c:pt>
                <c:pt idx="533">
                  <c:v>-2.5485700000000002E-7</c:v>
                </c:pt>
                <c:pt idx="534">
                  <c:v>-2.5454899999999999E-7</c:v>
                </c:pt>
                <c:pt idx="535">
                  <c:v>-2.6074199999999999E-7</c:v>
                </c:pt>
                <c:pt idx="536">
                  <c:v>-2.5566600000000001E-7</c:v>
                </c:pt>
                <c:pt idx="537">
                  <c:v>-2.5729100000000002E-7</c:v>
                </c:pt>
                <c:pt idx="538">
                  <c:v>-2.59741E-7</c:v>
                </c:pt>
                <c:pt idx="539">
                  <c:v>-2.5878300000000002E-7</c:v>
                </c:pt>
                <c:pt idx="540">
                  <c:v>-2.6243299999999998E-7</c:v>
                </c:pt>
                <c:pt idx="541">
                  <c:v>-2.6236700000000001E-7</c:v>
                </c:pt>
                <c:pt idx="542">
                  <c:v>-2.6117499999999998E-7</c:v>
                </c:pt>
                <c:pt idx="543">
                  <c:v>-2.65884E-7</c:v>
                </c:pt>
                <c:pt idx="544">
                  <c:v>-2.6305800000000003E-7</c:v>
                </c:pt>
                <c:pt idx="545">
                  <c:v>-2.63592E-7</c:v>
                </c:pt>
                <c:pt idx="546">
                  <c:v>-2.6568399999999999E-7</c:v>
                </c:pt>
                <c:pt idx="547">
                  <c:v>-2.6331699999999997E-7</c:v>
                </c:pt>
                <c:pt idx="548">
                  <c:v>-2.6527500000000002E-7</c:v>
                </c:pt>
                <c:pt idx="549">
                  <c:v>-2.6797599999999999E-7</c:v>
                </c:pt>
                <c:pt idx="550">
                  <c:v>-2.66701E-7</c:v>
                </c:pt>
                <c:pt idx="551">
                  <c:v>-2.6935099999999999E-7</c:v>
                </c:pt>
                <c:pt idx="552">
                  <c:v>-2.6893400000000002E-7</c:v>
                </c:pt>
                <c:pt idx="553">
                  <c:v>-2.7043400000000002E-7</c:v>
                </c:pt>
                <c:pt idx="554">
                  <c:v>-2.7080999999999997E-7</c:v>
                </c:pt>
                <c:pt idx="555">
                  <c:v>-2.70293E-7</c:v>
                </c:pt>
                <c:pt idx="556">
                  <c:v>-2.76294E-7</c:v>
                </c:pt>
                <c:pt idx="557">
                  <c:v>-2.7369299999999999E-7</c:v>
                </c:pt>
                <c:pt idx="558">
                  <c:v>-2.7411000000000001E-7</c:v>
                </c:pt>
                <c:pt idx="559">
                  <c:v>-2.7784400000000001E-7</c:v>
                </c:pt>
                <c:pt idx="560">
                  <c:v>-2.7649400000000001E-7</c:v>
                </c:pt>
                <c:pt idx="561">
                  <c:v>-2.7927700000000002E-7</c:v>
                </c:pt>
                <c:pt idx="562">
                  <c:v>-2.7790200000000002E-7</c:v>
                </c:pt>
                <c:pt idx="563">
                  <c:v>-2.7966899999999999E-7</c:v>
                </c:pt>
                <c:pt idx="564">
                  <c:v>-2.7946900000000003E-7</c:v>
                </c:pt>
                <c:pt idx="565">
                  <c:v>-2.8302800000000001E-7</c:v>
                </c:pt>
                <c:pt idx="566">
                  <c:v>-2.8246099999999998E-7</c:v>
                </c:pt>
                <c:pt idx="567">
                  <c:v>-2.8341999999999998E-7</c:v>
                </c:pt>
                <c:pt idx="568">
                  <c:v>-2.8732000000000001E-7</c:v>
                </c:pt>
                <c:pt idx="569">
                  <c:v>-2.8694499999999998E-7</c:v>
                </c:pt>
                <c:pt idx="570">
                  <c:v>-2.8677799999999998E-7</c:v>
                </c:pt>
                <c:pt idx="571">
                  <c:v>-2.88079E-7</c:v>
                </c:pt>
                <c:pt idx="572">
                  <c:v>-2.8922899999999998E-7</c:v>
                </c:pt>
                <c:pt idx="573">
                  <c:v>-2.8886200000000001E-7</c:v>
                </c:pt>
                <c:pt idx="574">
                  <c:v>-2.8979499999999998E-7</c:v>
                </c:pt>
                <c:pt idx="575">
                  <c:v>-2.9270400000000002E-7</c:v>
                </c:pt>
                <c:pt idx="576">
                  <c:v>-2.91771E-7</c:v>
                </c:pt>
                <c:pt idx="577">
                  <c:v>-2.92546E-7</c:v>
                </c:pt>
                <c:pt idx="578">
                  <c:v>-2.9502099999999998E-7</c:v>
                </c:pt>
                <c:pt idx="579">
                  <c:v>-2.9421300000000002E-7</c:v>
                </c:pt>
                <c:pt idx="580">
                  <c:v>-2.9427899999999998E-7</c:v>
                </c:pt>
                <c:pt idx="581">
                  <c:v>-2.9768E-7</c:v>
                </c:pt>
                <c:pt idx="582">
                  <c:v>-3.0032999999999999E-7</c:v>
                </c:pt>
                <c:pt idx="583">
                  <c:v>-2.9848800000000002E-7</c:v>
                </c:pt>
                <c:pt idx="584">
                  <c:v>-3.0139700000000001E-7</c:v>
                </c:pt>
                <c:pt idx="585">
                  <c:v>-3.0338899999999999E-7</c:v>
                </c:pt>
                <c:pt idx="586">
                  <c:v>-3.0250600000000002E-7</c:v>
                </c:pt>
                <c:pt idx="587">
                  <c:v>-3.0467199999999999E-7</c:v>
                </c:pt>
                <c:pt idx="588">
                  <c:v>-3.0716400000000001E-7</c:v>
                </c:pt>
                <c:pt idx="589">
                  <c:v>-3.0891500000000001E-7</c:v>
                </c:pt>
                <c:pt idx="590">
                  <c:v>-3.1132299999999999E-7</c:v>
                </c:pt>
                <c:pt idx="591">
                  <c:v>-3.0808100000000002E-7</c:v>
                </c:pt>
                <c:pt idx="592">
                  <c:v>-3.1164800000000001E-7</c:v>
                </c:pt>
                <c:pt idx="593">
                  <c:v>-3.1440699999999999E-7</c:v>
                </c:pt>
                <c:pt idx="594">
                  <c:v>-3.1589899999999999E-7</c:v>
                </c:pt>
                <c:pt idx="595">
                  <c:v>-3.1803300000000003E-7</c:v>
                </c:pt>
                <c:pt idx="596">
                  <c:v>-3.1735799999999998E-7</c:v>
                </c:pt>
                <c:pt idx="597">
                  <c:v>-3.1994100000000002E-7</c:v>
                </c:pt>
                <c:pt idx="598">
                  <c:v>-3.2064100000000002E-7</c:v>
                </c:pt>
                <c:pt idx="599">
                  <c:v>-3.2160799999999998E-7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2-6971-44FA-AF14-0A3029EB2333}"/>
            </c:ext>
          </c:extLst>
        </c:ser>
        <c:ser>
          <c:idx val="3"/>
          <c:order val="3"/>
          <c:tx>
            <c:strRef>
              <c:f>'[180613 CAT AA in NaOH GCE Mod NiO2 (1).xlsx]VAL'!$E$1</c:f>
              <c:strCache>
                <c:ptCount val="1"/>
                <c:pt idx="0">
                  <c:v>Blank</c:v>
                </c:pt>
              </c:strCache>
            </c:strRef>
          </c:tx>
          <c:spPr>
            <a:ln w="19050" cap="rnd">
              <a:solidFill>
                <a:schemeClr val="accent4"/>
              </a:solidFill>
              <a:round/>
            </a:ln>
            <a:effectLst/>
          </c:spPr>
          <c:marker>
            <c:symbol val="none"/>
          </c:marker>
          <c:xVal>
            <c:numRef>
              <c:f>'[180613 CAT AA in NaOH GCE Mod NiO2 (1).xlsx]VAL'!$A$2:$A$602</c:f>
              <c:numCache>
                <c:formatCode>0.00E+00</c:formatCode>
                <c:ptCount val="601"/>
                <c:pt idx="0">
                  <c:v>3.09611E-4</c:v>
                </c:pt>
                <c:pt idx="1">
                  <c:v>2.31504E-3</c:v>
                </c:pt>
                <c:pt idx="2">
                  <c:v>4.3329500000000003E-3</c:v>
                </c:pt>
                <c:pt idx="3">
                  <c:v>6.3387900000000004E-3</c:v>
                </c:pt>
                <c:pt idx="4">
                  <c:v>8.3421199999999997E-3</c:v>
                </c:pt>
                <c:pt idx="5">
                  <c:v>1.0312099999999999E-2</c:v>
                </c:pt>
                <c:pt idx="6">
                  <c:v>1.23109E-2</c:v>
                </c:pt>
                <c:pt idx="7">
                  <c:v>1.43313E-2</c:v>
                </c:pt>
                <c:pt idx="8">
                  <c:v>1.63663E-2</c:v>
                </c:pt>
                <c:pt idx="9">
                  <c:v>1.83188E-2</c:v>
                </c:pt>
                <c:pt idx="10">
                  <c:v>2.0369999999999999E-2</c:v>
                </c:pt>
                <c:pt idx="11">
                  <c:v>2.23684E-2</c:v>
                </c:pt>
                <c:pt idx="12">
                  <c:v>2.4353799999999998E-2</c:v>
                </c:pt>
                <c:pt idx="13">
                  <c:v>2.6342999999999998E-2</c:v>
                </c:pt>
                <c:pt idx="14">
                  <c:v>2.8379600000000001E-2</c:v>
                </c:pt>
                <c:pt idx="15">
                  <c:v>3.0364200000000001E-2</c:v>
                </c:pt>
                <c:pt idx="16">
                  <c:v>3.2363400000000001E-2</c:v>
                </c:pt>
                <c:pt idx="17">
                  <c:v>3.4349200000000003E-2</c:v>
                </c:pt>
                <c:pt idx="18">
                  <c:v>3.6343399999999998E-2</c:v>
                </c:pt>
                <c:pt idx="19">
                  <c:v>3.8343799999999997E-2</c:v>
                </c:pt>
                <c:pt idx="20">
                  <c:v>4.0400899999999997E-2</c:v>
                </c:pt>
                <c:pt idx="21">
                  <c:v>4.2364199999999998E-2</c:v>
                </c:pt>
                <c:pt idx="22">
                  <c:v>4.4363E-2</c:v>
                </c:pt>
                <c:pt idx="23">
                  <c:v>4.6345900000000002E-2</c:v>
                </c:pt>
                <c:pt idx="24">
                  <c:v>4.8367500000000001E-2</c:v>
                </c:pt>
                <c:pt idx="25">
                  <c:v>5.0326299999999997E-2</c:v>
                </c:pt>
                <c:pt idx="26">
                  <c:v>5.2338000000000003E-2</c:v>
                </c:pt>
                <c:pt idx="27">
                  <c:v>5.4377099999999998E-2</c:v>
                </c:pt>
                <c:pt idx="28">
                  <c:v>5.6339599999999997E-2</c:v>
                </c:pt>
                <c:pt idx="29">
                  <c:v>5.83288E-2</c:v>
                </c:pt>
                <c:pt idx="30">
                  <c:v>6.0334600000000002E-2</c:v>
                </c:pt>
                <c:pt idx="31">
                  <c:v>6.2325499999999999E-2</c:v>
                </c:pt>
                <c:pt idx="32">
                  <c:v>6.4394999999999994E-2</c:v>
                </c:pt>
                <c:pt idx="33">
                  <c:v>6.6322099999999995E-2</c:v>
                </c:pt>
                <c:pt idx="34">
                  <c:v>6.8356700000000006E-2</c:v>
                </c:pt>
                <c:pt idx="35">
                  <c:v>7.03434E-2</c:v>
                </c:pt>
                <c:pt idx="36">
                  <c:v>7.2357500000000005E-2</c:v>
                </c:pt>
                <c:pt idx="37">
                  <c:v>7.4328400000000003E-2</c:v>
                </c:pt>
                <c:pt idx="38">
                  <c:v>7.63234E-2</c:v>
                </c:pt>
                <c:pt idx="39">
                  <c:v>7.8347100000000003E-2</c:v>
                </c:pt>
                <c:pt idx="40">
                  <c:v>8.0370499999999997E-2</c:v>
                </c:pt>
                <c:pt idx="41">
                  <c:v>8.2323800000000003E-2</c:v>
                </c:pt>
                <c:pt idx="42">
                  <c:v>8.4327100000000002E-2</c:v>
                </c:pt>
                <c:pt idx="43">
                  <c:v>8.6347099999999996E-2</c:v>
                </c:pt>
                <c:pt idx="44">
                  <c:v>8.8324600000000003E-2</c:v>
                </c:pt>
                <c:pt idx="45">
                  <c:v>9.0332999999999997E-2</c:v>
                </c:pt>
                <c:pt idx="46">
                  <c:v>9.2335500000000001E-2</c:v>
                </c:pt>
                <c:pt idx="47">
                  <c:v>9.4315899999999994E-2</c:v>
                </c:pt>
                <c:pt idx="48">
                  <c:v>9.6348000000000003E-2</c:v>
                </c:pt>
                <c:pt idx="49">
                  <c:v>9.8312099999999999E-2</c:v>
                </c:pt>
                <c:pt idx="50">
                  <c:v>0.100325</c:v>
                </c:pt>
                <c:pt idx="51">
                  <c:v>0.10236099999999999</c:v>
                </c:pt>
                <c:pt idx="52">
                  <c:v>0.10435</c:v>
                </c:pt>
                <c:pt idx="53">
                  <c:v>0.106333</c:v>
                </c:pt>
                <c:pt idx="54">
                  <c:v>0.108309</c:v>
                </c:pt>
                <c:pt idx="55">
                  <c:v>0.11033</c:v>
                </c:pt>
                <c:pt idx="56">
                  <c:v>0.112328</c:v>
                </c:pt>
                <c:pt idx="57">
                  <c:v>0.114299</c:v>
                </c:pt>
                <c:pt idx="58">
                  <c:v>0.11632000000000001</c:v>
                </c:pt>
                <c:pt idx="59">
                  <c:v>0.11831800000000001</c:v>
                </c:pt>
                <c:pt idx="60">
                  <c:v>0.12033000000000001</c:v>
                </c:pt>
                <c:pt idx="61">
                  <c:v>0.122337</c:v>
                </c:pt>
                <c:pt idx="62">
                  <c:v>0.124322</c:v>
                </c:pt>
                <c:pt idx="63">
                  <c:v>0.12634400000000001</c:v>
                </c:pt>
                <c:pt idx="64">
                  <c:v>0.12834999999999999</c:v>
                </c:pt>
                <c:pt idx="65">
                  <c:v>0.13031999999999999</c:v>
                </c:pt>
                <c:pt idx="66">
                  <c:v>0.13232099999999999</c:v>
                </c:pt>
                <c:pt idx="67">
                  <c:v>0.13434099999999999</c:v>
                </c:pt>
                <c:pt idx="68">
                  <c:v>0.13633200000000001</c:v>
                </c:pt>
                <c:pt idx="69">
                  <c:v>0.13831299999999999</c:v>
                </c:pt>
                <c:pt idx="70">
                  <c:v>0.14030999999999999</c:v>
                </c:pt>
                <c:pt idx="71">
                  <c:v>0.14232500000000001</c:v>
                </c:pt>
                <c:pt idx="72">
                  <c:v>0.144348</c:v>
                </c:pt>
                <c:pt idx="73">
                  <c:v>0.14632200000000001</c:v>
                </c:pt>
                <c:pt idx="74">
                  <c:v>0.148311</c:v>
                </c:pt>
                <c:pt idx="75">
                  <c:v>0.15033299999999999</c:v>
                </c:pt>
                <c:pt idx="76">
                  <c:v>0.15232299999999999</c:v>
                </c:pt>
                <c:pt idx="77">
                  <c:v>0.15431400000000001</c:v>
                </c:pt>
                <c:pt idx="78">
                  <c:v>0.15631</c:v>
                </c:pt>
                <c:pt idx="79">
                  <c:v>0.15831500000000001</c:v>
                </c:pt>
                <c:pt idx="80">
                  <c:v>0.16031200000000001</c:v>
                </c:pt>
                <c:pt idx="81">
                  <c:v>0.16229399999999999</c:v>
                </c:pt>
                <c:pt idx="82">
                  <c:v>0.16428000000000001</c:v>
                </c:pt>
                <c:pt idx="83">
                  <c:v>0.16628299999999999</c:v>
                </c:pt>
                <c:pt idx="84">
                  <c:v>0.168325</c:v>
                </c:pt>
                <c:pt idx="85">
                  <c:v>0.17028599999999999</c:v>
                </c:pt>
                <c:pt idx="86">
                  <c:v>0.17227999999999999</c:v>
                </c:pt>
                <c:pt idx="87">
                  <c:v>0.174317</c:v>
                </c:pt>
                <c:pt idx="88">
                  <c:v>0.17632999999999999</c:v>
                </c:pt>
                <c:pt idx="89">
                  <c:v>0.178281</c:v>
                </c:pt>
                <c:pt idx="90">
                  <c:v>0.18029999999999999</c:v>
                </c:pt>
                <c:pt idx="91">
                  <c:v>0.18234400000000001</c:v>
                </c:pt>
                <c:pt idx="92">
                  <c:v>0.18431800000000001</c:v>
                </c:pt>
                <c:pt idx="93">
                  <c:v>0.18632499999999999</c:v>
                </c:pt>
                <c:pt idx="94">
                  <c:v>0.18828300000000001</c:v>
                </c:pt>
                <c:pt idx="95">
                  <c:v>0.19028100000000001</c:v>
                </c:pt>
                <c:pt idx="96">
                  <c:v>0.192353</c:v>
                </c:pt>
                <c:pt idx="97">
                  <c:v>0.194298</c:v>
                </c:pt>
                <c:pt idx="98">
                  <c:v>0.196271</c:v>
                </c:pt>
                <c:pt idx="99">
                  <c:v>0.198323</c:v>
                </c:pt>
                <c:pt idx="100">
                  <c:v>0.20032</c:v>
                </c:pt>
                <c:pt idx="101">
                  <c:v>0.20230300000000001</c:v>
                </c:pt>
                <c:pt idx="102">
                  <c:v>0.20427500000000001</c:v>
                </c:pt>
                <c:pt idx="103">
                  <c:v>0.206342</c:v>
                </c:pt>
                <c:pt idx="104">
                  <c:v>0.20835799999999999</c:v>
                </c:pt>
                <c:pt idx="105">
                  <c:v>0.21030299999999999</c:v>
                </c:pt>
                <c:pt idx="106">
                  <c:v>0.212315</c:v>
                </c:pt>
                <c:pt idx="107">
                  <c:v>0.21432699999999999</c:v>
                </c:pt>
                <c:pt idx="108">
                  <c:v>0.21631300000000001</c:v>
                </c:pt>
                <c:pt idx="109">
                  <c:v>0.21834400000000001</c:v>
                </c:pt>
                <c:pt idx="110">
                  <c:v>0.220301</c:v>
                </c:pt>
                <c:pt idx="111">
                  <c:v>0.22234799999999999</c:v>
                </c:pt>
                <c:pt idx="112">
                  <c:v>0.22436700000000001</c:v>
                </c:pt>
                <c:pt idx="113">
                  <c:v>0.22631499999999999</c:v>
                </c:pt>
                <c:pt idx="114">
                  <c:v>0.22831899999999999</c:v>
                </c:pt>
                <c:pt idx="115">
                  <c:v>0.23033699999999999</c:v>
                </c:pt>
                <c:pt idx="116">
                  <c:v>0.232379</c:v>
                </c:pt>
                <c:pt idx="117">
                  <c:v>0.234343</c:v>
                </c:pt>
                <c:pt idx="118">
                  <c:v>0.23632</c:v>
                </c:pt>
                <c:pt idx="119">
                  <c:v>0.23832200000000001</c:v>
                </c:pt>
                <c:pt idx="120">
                  <c:v>0.24032999999999999</c:v>
                </c:pt>
                <c:pt idx="121">
                  <c:v>0.242309</c:v>
                </c:pt>
                <c:pt idx="122">
                  <c:v>0.244315</c:v>
                </c:pt>
                <c:pt idx="123">
                  <c:v>0.24631</c:v>
                </c:pt>
                <c:pt idx="124">
                  <c:v>0.24832499999999999</c:v>
                </c:pt>
                <c:pt idx="125">
                  <c:v>0.25032599999999999</c:v>
                </c:pt>
                <c:pt idx="126">
                  <c:v>0.25233800000000001</c:v>
                </c:pt>
                <c:pt idx="127">
                  <c:v>0.25431799999999999</c:v>
                </c:pt>
                <c:pt idx="128">
                  <c:v>0.25632700000000003</c:v>
                </c:pt>
                <c:pt idx="129">
                  <c:v>0.258297</c:v>
                </c:pt>
                <c:pt idx="130">
                  <c:v>0.26028299999999999</c:v>
                </c:pt>
                <c:pt idx="131">
                  <c:v>0.26231900000000002</c:v>
                </c:pt>
                <c:pt idx="132">
                  <c:v>0.26430100000000001</c:v>
                </c:pt>
                <c:pt idx="133">
                  <c:v>0.26629199999999997</c:v>
                </c:pt>
                <c:pt idx="134">
                  <c:v>0.26827699999999999</c:v>
                </c:pt>
                <c:pt idx="135">
                  <c:v>0.27030199999999999</c:v>
                </c:pt>
                <c:pt idx="136">
                  <c:v>0.27230100000000002</c:v>
                </c:pt>
                <c:pt idx="137">
                  <c:v>0.27429999999999999</c:v>
                </c:pt>
                <c:pt idx="138">
                  <c:v>0.27627200000000002</c:v>
                </c:pt>
                <c:pt idx="139">
                  <c:v>0.27831800000000001</c:v>
                </c:pt>
                <c:pt idx="140">
                  <c:v>0.280302</c:v>
                </c:pt>
                <c:pt idx="141">
                  <c:v>0.282306</c:v>
                </c:pt>
                <c:pt idx="142">
                  <c:v>0.284302</c:v>
                </c:pt>
                <c:pt idx="143">
                  <c:v>0.28630499999999998</c:v>
                </c:pt>
                <c:pt idx="144">
                  <c:v>0.28831099999999998</c:v>
                </c:pt>
                <c:pt idx="145">
                  <c:v>0.29028999999999999</c:v>
                </c:pt>
                <c:pt idx="146">
                  <c:v>0.292263</c:v>
                </c:pt>
                <c:pt idx="147">
                  <c:v>0.29428199999999999</c:v>
                </c:pt>
                <c:pt idx="148">
                  <c:v>0.29631200000000002</c:v>
                </c:pt>
                <c:pt idx="149">
                  <c:v>0.29827500000000001</c:v>
                </c:pt>
                <c:pt idx="150">
                  <c:v>0.30024600000000001</c:v>
                </c:pt>
                <c:pt idx="151">
                  <c:v>0.30229800000000001</c:v>
                </c:pt>
                <c:pt idx="152">
                  <c:v>0.30431000000000002</c:v>
                </c:pt>
                <c:pt idx="153">
                  <c:v>0.306288</c:v>
                </c:pt>
                <c:pt idx="154">
                  <c:v>0.30826399999999998</c:v>
                </c:pt>
                <c:pt idx="155">
                  <c:v>0.310303</c:v>
                </c:pt>
                <c:pt idx="156">
                  <c:v>0.31229499999999999</c:v>
                </c:pt>
                <c:pt idx="157">
                  <c:v>0.31428</c:v>
                </c:pt>
                <c:pt idx="158">
                  <c:v>0.31626599999999999</c:v>
                </c:pt>
                <c:pt idx="159">
                  <c:v>0.31826700000000002</c:v>
                </c:pt>
                <c:pt idx="160">
                  <c:v>0.32031399999999999</c:v>
                </c:pt>
                <c:pt idx="161">
                  <c:v>0.32229200000000002</c:v>
                </c:pt>
                <c:pt idx="162">
                  <c:v>0.32424799999999998</c:v>
                </c:pt>
                <c:pt idx="163">
                  <c:v>0.32629000000000002</c:v>
                </c:pt>
                <c:pt idx="164">
                  <c:v>0.32829599999999998</c:v>
                </c:pt>
                <c:pt idx="165">
                  <c:v>0.33028999999999997</c:v>
                </c:pt>
                <c:pt idx="166">
                  <c:v>0.33224599999999999</c:v>
                </c:pt>
                <c:pt idx="167">
                  <c:v>0.33429300000000001</c:v>
                </c:pt>
                <c:pt idx="168">
                  <c:v>0.33629900000000001</c:v>
                </c:pt>
                <c:pt idx="169">
                  <c:v>0.33825899999999998</c:v>
                </c:pt>
                <c:pt idx="170">
                  <c:v>0.34024700000000002</c:v>
                </c:pt>
                <c:pt idx="171">
                  <c:v>0.342281</c:v>
                </c:pt>
                <c:pt idx="172">
                  <c:v>0.34426000000000001</c:v>
                </c:pt>
                <c:pt idx="173">
                  <c:v>0.34629199999999999</c:v>
                </c:pt>
                <c:pt idx="174">
                  <c:v>0.34823700000000002</c:v>
                </c:pt>
                <c:pt idx="175">
                  <c:v>0.35027599999999998</c:v>
                </c:pt>
                <c:pt idx="176">
                  <c:v>0.35229500000000002</c:v>
                </c:pt>
                <c:pt idx="177">
                  <c:v>0.35426999999999997</c:v>
                </c:pt>
                <c:pt idx="178">
                  <c:v>0.35624499999999998</c:v>
                </c:pt>
                <c:pt idx="179">
                  <c:v>0.35828500000000002</c:v>
                </c:pt>
                <c:pt idx="180">
                  <c:v>0.36027999999999999</c:v>
                </c:pt>
                <c:pt idx="181">
                  <c:v>0.36225600000000002</c:v>
                </c:pt>
                <c:pt idx="182">
                  <c:v>0.36423899999999998</c:v>
                </c:pt>
                <c:pt idx="183">
                  <c:v>0.36625000000000002</c:v>
                </c:pt>
                <c:pt idx="184">
                  <c:v>0.36824499999999999</c:v>
                </c:pt>
                <c:pt idx="185">
                  <c:v>0.37023099999999998</c:v>
                </c:pt>
                <c:pt idx="186">
                  <c:v>0.372201</c:v>
                </c:pt>
                <c:pt idx="187">
                  <c:v>0.37426900000000002</c:v>
                </c:pt>
                <c:pt idx="188">
                  <c:v>0.37625399999999998</c:v>
                </c:pt>
                <c:pt idx="189">
                  <c:v>0.37826799999999999</c:v>
                </c:pt>
                <c:pt idx="190">
                  <c:v>0.38021500000000003</c:v>
                </c:pt>
                <c:pt idx="191">
                  <c:v>0.38225999999999999</c:v>
                </c:pt>
                <c:pt idx="192">
                  <c:v>0.38426199999999999</c:v>
                </c:pt>
                <c:pt idx="193">
                  <c:v>0.386237</c:v>
                </c:pt>
                <c:pt idx="194">
                  <c:v>0.38822400000000001</c:v>
                </c:pt>
                <c:pt idx="195">
                  <c:v>0.39025700000000002</c:v>
                </c:pt>
                <c:pt idx="196">
                  <c:v>0.39224999999999999</c:v>
                </c:pt>
                <c:pt idx="197">
                  <c:v>0.39424100000000001</c:v>
                </c:pt>
                <c:pt idx="198">
                  <c:v>0.39622000000000002</c:v>
                </c:pt>
                <c:pt idx="199">
                  <c:v>0.39826800000000001</c:v>
                </c:pt>
                <c:pt idx="200">
                  <c:v>0.400258</c:v>
                </c:pt>
                <c:pt idx="201">
                  <c:v>0.402258</c:v>
                </c:pt>
                <c:pt idx="202">
                  <c:v>0.40422400000000003</c:v>
                </c:pt>
                <c:pt idx="203">
                  <c:v>0.406246</c:v>
                </c:pt>
                <c:pt idx="204">
                  <c:v>0.408248</c:v>
                </c:pt>
                <c:pt idx="205">
                  <c:v>0.41021800000000003</c:v>
                </c:pt>
                <c:pt idx="206">
                  <c:v>0.41215800000000002</c:v>
                </c:pt>
                <c:pt idx="207">
                  <c:v>0.41420800000000002</c:v>
                </c:pt>
                <c:pt idx="208">
                  <c:v>0.41620000000000001</c:v>
                </c:pt>
                <c:pt idx="209">
                  <c:v>0.41819899999999999</c:v>
                </c:pt>
                <c:pt idx="210">
                  <c:v>0.420178</c:v>
                </c:pt>
                <c:pt idx="211">
                  <c:v>0.422184</c:v>
                </c:pt>
                <c:pt idx="212">
                  <c:v>0.42418</c:v>
                </c:pt>
                <c:pt idx="213">
                  <c:v>0.42624600000000001</c:v>
                </c:pt>
                <c:pt idx="214">
                  <c:v>0.42815799999999998</c:v>
                </c:pt>
                <c:pt idx="215">
                  <c:v>0.430232</c:v>
                </c:pt>
                <c:pt idx="216">
                  <c:v>0.43223600000000001</c:v>
                </c:pt>
                <c:pt idx="217">
                  <c:v>0.43420300000000001</c:v>
                </c:pt>
                <c:pt idx="218">
                  <c:v>0.43615799999999999</c:v>
                </c:pt>
                <c:pt idx="219">
                  <c:v>0.43820300000000001</c:v>
                </c:pt>
                <c:pt idx="220">
                  <c:v>0.44021300000000002</c:v>
                </c:pt>
                <c:pt idx="221">
                  <c:v>0.44220799999999999</c:v>
                </c:pt>
                <c:pt idx="222">
                  <c:v>0.44416800000000001</c:v>
                </c:pt>
                <c:pt idx="223">
                  <c:v>0.44619700000000001</c:v>
                </c:pt>
                <c:pt idx="224">
                  <c:v>0.44823800000000003</c:v>
                </c:pt>
                <c:pt idx="225">
                  <c:v>0.45023400000000002</c:v>
                </c:pt>
                <c:pt idx="226">
                  <c:v>0.45218799999999998</c:v>
                </c:pt>
                <c:pt idx="227">
                  <c:v>0.45421299999999998</c:v>
                </c:pt>
                <c:pt idx="228">
                  <c:v>0.45621200000000001</c:v>
                </c:pt>
                <c:pt idx="229">
                  <c:v>0.45821499999999998</c:v>
                </c:pt>
                <c:pt idx="230">
                  <c:v>0.46014100000000002</c:v>
                </c:pt>
                <c:pt idx="231">
                  <c:v>0.46221400000000001</c:v>
                </c:pt>
                <c:pt idx="232">
                  <c:v>0.46420899999999998</c:v>
                </c:pt>
                <c:pt idx="233">
                  <c:v>0.46617900000000001</c:v>
                </c:pt>
                <c:pt idx="234">
                  <c:v>0.46816000000000002</c:v>
                </c:pt>
                <c:pt idx="235">
                  <c:v>0.47018399999999999</c:v>
                </c:pt>
                <c:pt idx="236">
                  <c:v>0.472165</c:v>
                </c:pt>
                <c:pt idx="237">
                  <c:v>0.47423500000000002</c:v>
                </c:pt>
                <c:pt idx="238">
                  <c:v>0.47611599999999998</c:v>
                </c:pt>
                <c:pt idx="239">
                  <c:v>0.47821200000000003</c:v>
                </c:pt>
                <c:pt idx="240">
                  <c:v>0.480209</c:v>
                </c:pt>
                <c:pt idx="241">
                  <c:v>0.48218699999999998</c:v>
                </c:pt>
                <c:pt idx="242">
                  <c:v>0.48413400000000001</c:v>
                </c:pt>
                <c:pt idx="243">
                  <c:v>0.48619200000000001</c:v>
                </c:pt>
                <c:pt idx="244">
                  <c:v>0.48821199999999998</c:v>
                </c:pt>
                <c:pt idx="245">
                  <c:v>0.49018699999999998</c:v>
                </c:pt>
                <c:pt idx="246">
                  <c:v>0.49213499999999999</c:v>
                </c:pt>
                <c:pt idx="247">
                  <c:v>0.49418000000000001</c:v>
                </c:pt>
                <c:pt idx="248">
                  <c:v>0.49616300000000002</c:v>
                </c:pt>
                <c:pt idx="249">
                  <c:v>0.49815799999999999</c:v>
                </c:pt>
                <c:pt idx="250">
                  <c:v>0.50013399999999997</c:v>
                </c:pt>
                <c:pt idx="251">
                  <c:v>0.50220900000000002</c:v>
                </c:pt>
                <c:pt idx="252">
                  <c:v>0.50412500000000005</c:v>
                </c:pt>
                <c:pt idx="253">
                  <c:v>0.50620500000000002</c:v>
                </c:pt>
                <c:pt idx="254">
                  <c:v>0.50809000000000004</c:v>
                </c:pt>
                <c:pt idx="255">
                  <c:v>0.51019300000000001</c:v>
                </c:pt>
                <c:pt idx="256">
                  <c:v>0.51216799999999996</c:v>
                </c:pt>
                <c:pt idx="257">
                  <c:v>0.51417299999999999</c:v>
                </c:pt>
                <c:pt idx="258">
                  <c:v>0.51611799999999997</c:v>
                </c:pt>
                <c:pt idx="259">
                  <c:v>0.51815500000000003</c:v>
                </c:pt>
                <c:pt idx="260">
                  <c:v>0.52015299999999998</c:v>
                </c:pt>
                <c:pt idx="261">
                  <c:v>0.52215</c:v>
                </c:pt>
                <c:pt idx="262">
                  <c:v>0.52412000000000003</c:v>
                </c:pt>
                <c:pt idx="263">
                  <c:v>0.52619499999999997</c:v>
                </c:pt>
                <c:pt idx="264">
                  <c:v>0.52807499999999996</c:v>
                </c:pt>
                <c:pt idx="265">
                  <c:v>0.53018699999999996</c:v>
                </c:pt>
                <c:pt idx="266">
                  <c:v>0.53212300000000001</c:v>
                </c:pt>
                <c:pt idx="267">
                  <c:v>0.53417300000000001</c:v>
                </c:pt>
                <c:pt idx="268">
                  <c:v>0.53615599999999997</c:v>
                </c:pt>
                <c:pt idx="269">
                  <c:v>0.53818500000000002</c:v>
                </c:pt>
                <c:pt idx="270">
                  <c:v>0.54009499999999999</c:v>
                </c:pt>
                <c:pt idx="271">
                  <c:v>0.54218299999999997</c:v>
                </c:pt>
                <c:pt idx="272">
                  <c:v>0.54414499999999999</c:v>
                </c:pt>
                <c:pt idx="273">
                  <c:v>0.54614799999999997</c:v>
                </c:pt>
                <c:pt idx="274">
                  <c:v>0.54812799999999995</c:v>
                </c:pt>
                <c:pt idx="275">
                  <c:v>0.55013800000000002</c:v>
                </c:pt>
                <c:pt idx="276">
                  <c:v>0.55207099999999998</c:v>
                </c:pt>
                <c:pt idx="277">
                  <c:v>0.55411699999999997</c:v>
                </c:pt>
                <c:pt idx="278">
                  <c:v>0.55609699999999995</c:v>
                </c:pt>
                <c:pt idx="279">
                  <c:v>0.55818400000000001</c:v>
                </c:pt>
                <c:pt idx="280">
                  <c:v>0.560168</c:v>
                </c:pt>
                <c:pt idx="281">
                  <c:v>0.56214600000000003</c:v>
                </c:pt>
                <c:pt idx="282">
                  <c:v>0.56407600000000002</c:v>
                </c:pt>
                <c:pt idx="283">
                  <c:v>0.56615700000000002</c:v>
                </c:pt>
                <c:pt idx="284">
                  <c:v>0.56813100000000005</c:v>
                </c:pt>
                <c:pt idx="285">
                  <c:v>0.57012600000000002</c:v>
                </c:pt>
                <c:pt idx="286">
                  <c:v>0.572098</c:v>
                </c:pt>
                <c:pt idx="287">
                  <c:v>0.57413499999999995</c:v>
                </c:pt>
                <c:pt idx="288">
                  <c:v>0.57609699999999997</c:v>
                </c:pt>
                <c:pt idx="289">
                  <c:v>0.57815799999999995</c:v>
                </c:pt>
                <c:pt idx="290">
                  <c:v>0.58008400000000004</c:v>
                </c:pt>
                <c:pt idx="291">
                  <c:v>0.58216800000000002</c:v>
                </c:pt>
                <c:pt idx="292">
                  <c:v>0.58413700000000002</c:v>
                </c:pt>
                <c:pt idx="293">
                  <c:v>0.58614900000000003</c:v>
                </c:pt>
                <c:pt idx="294">
                  <c:v>0.58807500000000001</c:v>
                </c:pt>
                <c:pt idx="295">
                  <c:v>0.59016000000000002</c:v>
                </c:pt>
                <c:pt idx="296">
                  <c:v>0.59215300000000004</c:v>
                </c:pt>
                <c:pt idx="297">
                  <c:v>0.59415099999999998</c:v>
                </c:pt>
                <c:pt idx="298">
                  <c:v>0.59609599999999996</c:v>
                </c:pt>
                <c:pt idx="299">
                  <c:v>0.59812399999999999</c:v>
                </c:pt>
                <c:pt idx="300">
                  <c:v>0.60011199999999998</c:v>
                </c:pt>
                <c:pt idx="301">
                  <c:v>0.59811800000000004</c:v>
                </c:pt>
                <c:pt idx="302">
                  <c:v>0.596109</c:v>
                </c:pt>
                <c:pt idx="303">
                  <c:v>0.59413000000000005</c:v>
                </c:pt>
                <c:pt idx="304">
                  <c:v>0.59213000000000005</c:v>
                </c:pt>
                <c:pt idx="305">
                  <c:v>0.59015099999999998</c:v>
                </c:pt>
                <c:pt idx="306">
                  <c:v>0.58808199999999999</c:v>
                </c:pt>
                <c:pt idx="307">
                  <c:v>0.58616000000000001</c:v>
                </c:pt>
                <c:pt idx="308">
                  <c:v>0.58411999999999997</c:v>
                </c:pt>
                <c:pt idx="309">
                  <c:v>0.582148</c:v>
                </c:pt>
                <c:pt idx="310">
                  <c:v>0.58010499999999998</c:v>
                </c:pt>
                <c:pt idx="311">
                  <c:v>0.57817300000000005</c:v>
                </c:pt>
                <c:pt idx="312">
                  <c:v>0.57611599999999996</c:v>
                </c:pt>
                <c:pt idx="313">
                  <c:v>0.57412200000000002</c:v>
                </c:pt>
                <c:pt idx="314">
                  <c:v>0.57209299999999996</c:v>
                </c:pt>
                <c:pt idx="315">
                  <c:v>0.57014699999999996</c:v>
                </c:pt>
                <c:pt idx="316">
                  <c:v>0.56815000000000004</c:v>
                </c:pt>
                <c:pt idx="317">
                  <c:v>0.56615000000000004</c:v>
                </c:pt>
                <c:pt idx="318">
                  <c:v>0.56407399999999996</c:v>
                </c:pt>
                <c:pt idx="319">
                  <c:v>0.56216100000000002</c:v>
                </c:pt>
                <c:pt idx="320">
                  <c:v>0.560195</c:v>
                </c:pt>
                <c:pt idx="321">
                  <c:v>0.55818299999999998</c:v>
                </c:pt>
                <c:pt idx="322">
                  <c:v>0.55609500000000001</c:v>
                </c:pt>
                <c:pt idx="323">
                  <c:v>0.55416500000000002</c:v>
                </c:pt>
                <c:pt idx="324">
                  <c:v>0.55218500000000004</c:v>
                </c:pt>
                <c:pt idx="325">
                  <c:v>0.55015999999999998</c:v>
                </c:pt>
                <c:pt idx="326">
                  <c:v>0.54811299999999996</c:v>
                </c:pt>
                <c:pt idx="327">
                  <c:v>0.54616299999999995</c:v>
                </c:pt>
                <c:pt idx="328">
                  <c:v>0.54417499999999996</c:v>
                </c:pt>
                <c:pt idx="329">
                  <c:v>0.54217400000000004</c:v>
                </c:pt>
                <c:pt idx="330">
                  <c:v>0.54012800000000005</c:v>
                </c:pt>
                <c:pt idx="331">
                  <c:v>0.53817999999999999</c:v>
                </c:pt>
                <c:pt idx="332">
                  <c:v>0.53616699999999995</c:v>
                </c:pt>
                <c:pt idx="333">
                  <c:v>0.53417599999999998</c:v>
                </c:pt>
                <c:pt idx="334">
                  <c:v>0.53208800000000001</c:v>
                </c:pt>
                <c:pt idx="335">
                  <c:v>0.53018600000000005</c:v>
                </c:pt>
                <c:pt idx="336">
                  <c:v>0.52810500000000005</c:v>
                </c:pt>
                <c:pt idx="337">
                  <c:v>0.52620999999999996</c:v>
                </c:pt>
                <c:pt idx="338">
                  <c:v>0.52413600000000005</c:v>
                </c:pt>
                <c:pt idx="339">
                  <c:v>0.52217100000000005</c:v>
                </c:pt>
                <c:pt idx="340">
                  <c:v>0.52013500000000001</c:v>
                </c:pt>
                <c:pt idx="341">
                  <c:v>0.51816300000000004</c:v>
                </c:pt>
                <c:pt idx="342">
                  <c:v>0.51611799999999997</c:v>
                </c:pt>
                <c:pt idx="343">
                  <c:v>0.51418399999999997</c:v>
                </c:pt>
                <c:pt idx="344">
                  <c:v>0.51217699999999999</c:v>
                </c:pt>
                <c:pt idx="345">
                  <c:v>0.51018799999999997</c:v>
                </c:pt>
                <c:pt idx="346">
                  <c:v>0.50809700000000002</c:v>
                </c:pt>
                <c:pt idx="347">
                  <c:v>0.50620500000000002</c:v>
                </c:pt>
                <c:pt idx="348">
                  <c:v>0.50411300000000003</c:v>
                </c:pt>
                <c:pt idx="349">
                  <c:v>0.50221800000000005</c:v>
                </c:pt>
                <c:pt idx="350">
                  <c:v>0.500085</c:v>
                </c:pt>
                <c:pt idx="351">
                  <c:v>0.49817099999999997</c:v>
                </c:pt>
                <c:pt idx="352">
                  <c:v>0.49615500000000001</c:v>
                </c:pt>
                <c:pt idx="353">
                  <c:v>0.49417899999999998</c:v>
                </c:pt>
                <c:pt idx="354">
                  <c:v>0.49211100000000002</c:v>
                </c:pt>
                <c:pt idx="355">
                  <c:v>0.49019400000000002</c:v>
                </c:pt>
                <c:pt idx="356">
                  <c:v>0.48820000000000002</c:v>
                </c:pt>
                <c:pt idx="357">
                  <c:v>0.48618499999999998</c:v>
                </c:pt>
                <c:pt idx="358">
                  <c:v>0.48411900000000002</c:v>
                </c:pt>
                <c:pt idx="359">
                  <c:v>0.48217900000000002</c:v>
                </c:pt>
                <c:pt idx="360">
                  <c:v>0.48019800000000001</c:v>
                </c:pt>
                <c:pt idx="361">
                  <c:v>0.47820699999999999</c:v>
                </c:pt>
                <c:pt idx="362">
                  <c:v>0.476107</c:v>
                </c:pt>
                <c:pt idx="363">
                  <c:v>0.47422999999999998</c:v>
                </c:pt>
                <c:pt idx="364">
                  <c:v>0.47215000000000001</c:v>
                </c:pt>
                <c:pt idx="365">
                  <c:v>0.47017799999999998</c:v>
                </c:pt>
                <c:pt idx="366">
                  <c:v>0.46814499999999998</c:v>
                </c:pt>
                <c:pt idx="367">
                  <c:v>0.46618999999999999</c:v>
                </c:pt>
                <c:pt idx="368">
                  <c:v>0.464202</c:v>
                </c:pt>
                <c:pt idx="369">
                  <c:v>0.46220800000000001</c:v>
                </c:pt>
                <c:pt idx="370">
                  <c:v>0.460146</c:v>
                </c:pt>
                <c:pt idx="371">
                  <c:v>0.45821299999999998</c:v>
                </c:pt>
                <c:pt idx="372">
                  <c:v>0.456208</c:v>
                </c:pt>
                <c:pt idx="373">
                  <c:v>0.45422600000000002</c:v>
                </c:pt>
                <c:pt idx="374">
                  <c:v>0.45215300000000003</c:v>
                </c:pt>
                <c:pt idx="375">
                  <c:v>0.45023000000000002</c:v>
                </c:pt>
                <c:pt idx="376">
                  <c:v>0.44823000000000002</c:v>
                </c:pt>
                <c:pt idx="377">
                  <c:v>0.44619799999999998</c:v>
                </c:pt>
                <c:pt idx="378">
                  <c:v>0.44416800000000001</c:v>
                </c:pt>
                <c:pt idx="379">
                  <c:v>0.44220399999999999</c:v>
                </c:pt>
                <c:pt idx="380">
                  <c:v>0.44020999999999999</c:v>
                </c:pt>
                <c:pt idx="381">
                  <c:v>0.43823400000000001</c:v>
                </c:pt>
                <c:pt idx="382">
                  <c:v>0.43615300000000001</c:v>
                </c:pt>
                <c:pt idx="383">
                  <c:v>0.43421100000000001</c:v>
                </c:pt>
                <c:pt idx="384">
                  <c:v>0.43223</c:v>
                </c:pt>
                <c:pt idx="385">
                  <c:v>0.43023699999999998</c:v>
                </c:pt>
                <c:pt idx="386">
                  <c:v>0.42814799999999997</c:v>
                </c:pt>
                <c:pt idx="387">
                  <c:v>0.42624600000000001</c:v>
                </c:pt>
                <c:pt idx="388">
                  <c:v>0.42414000000000002</c:v>
                </c:pt>
                <c:pt idx="389">
                  <c:v>0.42218899999999998</c:v>
                </c:pt>
                <c:pt idx="390">
                  <c:v>0.42017399999999999</c:v>
                </c:pt>
                <c:pt idx="391">
                  <c:v>0.41818699999999998</c:v>
                </c:pt>
                <c:pt idx="392">
                  <c:v>0.41619499999999998</c:v>
                </c:pt>
                <c:pt idx="393">
                  <c:v>0.41420800000000002</c:v>
                </c:pt>
                <c:pt idx="394">
                  <c:v>0.41214899999999999</c:v>
                </c:pt>
                <c:pt idx="395">
                  <c:v>0.41020699999999999</c:v>
                </c:pt>
                <c:pt idx="396">
                  <c:v>0.40823199999999998</c:v>
                </c:pt>
                <c:pt idx="397">
                  <c:v>0.40626200000000001</c:v>
                </c:pt>
                <c:pt idx="398">
                  <c:v>0.40422200000000003</c:v>
                </c:pt>
                <c:pt idx="399">
                  <c:v>0.40224599999999999</c:v>
                </c:pt>
                <c:pt idx="400">
                  <c:v>0.400225</c:v>
                </c:pt>
                <c:pt idx="401">
                  <c:v>0.39827000000000001</c:v>
                </c:pt>
                <c:pt idx="402">
                  <c:v>0.39621099999999998</c:v>
                </c:pt>
                <c:pt idx="403">
                  <c:v>0.394231</c:v>
                </c:pt>
                <c:pt idx="404">
                  <c:v>0.39224399999999998</c:v>
                </c:pt>
                <c:pt idx="405">
                  <c:v>0.39024900000000001</c:v>
                </c:pt>
                <c:pt idx="406">
                  <c:v>0.388237</c:v>
                </c:pt>
                <c:pt idx="407">
                  <c:v>0.38623800000000003</c:v>
                </c:pt>
                <c:pt idx="408">
                  <c:v>0.38425500000000001</c:v>
                </c:pt>
                <c:pt idx="409">
                  <c:v>0.382243</c:v>
                </c:pt>
                <c:pt idx="410">
                  <c:v>0.380222</c:v>
                </c:pt>
                <c:pt idx="411">
                  <c:v>0.37825399999999998</c:v>
                </c:pt>
                <c:pt idx="412">
                  <c:v>0.37624299999999999</c:v>
                </c:pt>
                <c:pt idx="413">
                  <c:v>0.374255</c:v>
                </c:pt>
                <c:pt idx="414">
                  <c:v>0.37223099999999998</c:v>
                </c:pt>
                <c:pt idx="415">
                  <c:v>0.37022500000000003</c:v>
                </c:pt>
                <c:pt idx="416">
                  <c:v>0.36823899999999998</c:v>
                </c:pt>
                <c:pt idx="417">
                  <c:v>0.36625099999999999</c:v>
                </c:pt>
                <c:pt idx="418">
                  <c:v>0.36422199999999999</c:v>
                </c:pt>
                <c:pt idx="419">
                  <c:v>0.362257</c:v>
                </c:pt>
                <c:pt idx="420">
                  <c:v>0.36027700000000001</c:v>
                </c:pt>
                <c:pt idx="421">
                  <c:v>0.35827399999999998</c:v>
                </c:pt>
                <c:pt idx="422">
                  <c:v>0.35623500000000002</c:v>
                </c:pt>
                <c:pt idx="423">
                  <c:v>0.35427799999999998</c:v>
                </c:pt>
                <c:pt idx="424">
                  <c:v>0.352273</c:v>
                </c:pt>
                <c:pt idx="425">
                  <c:v>0.35027000000000003</c:v>
                </c:pt>
                <c:pt idx="426">
                  <c:v>0.34825800000000001</c:v>
                </c:pt>
                <c:pt idx="427">
                  <c:v>0.34629399999999999</c:v>
                </c:pt>
                <c:pt idx="428">
                  <c:v>0.34425</c:v>
                </c:pt>
                <c:pt idx="429">
                  <c:v>0.34227600000000002</c:v>
                </c:pt>
                <c:pt idx="430">
                  <c:v>0.34024700000000002</c:v>
                </c:pt>
                <c:pt idx="431">
                  <c:v>0.33826299999999998</c:v>
                </c:pt>
                <c:pt idx="432">
                  <c:v>0.336283</c:v>
                </c:pt>
                <c:pt idx="433">
                  <c:v>0.33428799999999997</c:v>
                </c:pt>
                <c:pt idx="434">
                  <c:v>0.33223799999999998</c:v>
                </c:pt>
                <c:pt idx="435">
                  <c:v>0.33027299999999998</c:v>
                </c:pt>
                <c:pt idx="436">
                  <c:v>0.328287</c:v>
                </c:pt>
                <c:pt idx="437">
                  <c:v>0.32628800000000002</c:v>
                </c:pt>
                <c:pt idx="438">
                  <c:v>0.32426899999999997</c:v>
                </c:pt>
                <c:pt idx="439">
                  <c:v>0.32228800000000002</c:v>
                </c:pt>
                <c:pt idx="440">
                  <c:v>0.32030500000000001</c:v>
                </c:pt>
                <c:pt idx="441">
                  <c:v>0.31825799999999999</c:v>
                </c:pt>
                <c:pt idx="442">
                  <c:v>0.31626100000000001</c:v>
                </c:pt>
                <c:pt idx="443">
                  <c:v>0.31425999999999998</c:v>
                </c:pt>
                <c:pt idx="444">
                  <c:v>0.31227700000000003</c:v>
                </c:pt>
                <c:pt idx="445">
                  <c:v>0.31028499999999998</c:v>
                </c:pt>
                <c:pt idx="446">
                  <c:v>0.308249</c:v>
                </c:pt>
                <c:pt idx="447">
                  <c:v>0.30625400000000003</c:v>
                </c:pt>
                <c:pt idx="448">
                  <c:v>0.30427900000000002</c:v>
                </c:pt>
                <c:pt idx="449">
                  <c:v>0.30229</c:v>
                </c:pt>
                <c:pt idx="450">
                  <c:v>0.30027100000000001</c:v>
                </c:pt>
                <c:pt idx="451">
                  <c:v>0.29824499999999998</c:v>
                </c:pt>
                <c:pt idx="452">
                  <c:v>0.29628700000000002</c:v>
                </c:pt>
                <c:pt idx="453">
                  <c:v>0.29427700000000001</c:v>
                </c:pt>
                <c:pt idx="454">
                  <c:v>0.29227500000000001</c:v>
                </c:pt>
                <c:pt idx="455">
                  <c:v>0.29027999999999998</c:v>
                </c:pt>
                <c:pt idx="456">
                  <c:v>0.28828900000000002</c:v>
                </c:pt>
                <c:pt idx="457">
                  <c:v>0.286302</c:v>
                </c:pt>
                <c:pt idx="458">
                  <c:v>0.28428599999999998</c:v>
                </c:pt>
                <c:pt idx="459">
                  <c:v>0.28228500000000001</c:v>
                </c:pt>
                <c:pt idx="460">
                  <c:v>0.28028999999999998</c:v>
                </c:pt>
                <c:pt idx="461">
                  <c:v>0.27831400000000001</c:v>
                </c:pt>
                <c:pt idx="462">
                  <c:v>0.27628900000000001</c:v>
                </c:pt>
                <c:pt idx="463">
                  <c:v>0.27428999999999998</c:v>
                </c:pt>
                <c:pt idx="464">
                  <c:v>0.272283</c:v>
                </c:pt>
                <c:pt idx="465">
                  <c:v>0.27028799999999997</c:v>
                </c:pt>
                <c:pt idx="466">
                  <c:v>0.26828299999999999</c:v>
                </c:pt>
                <c:pt idx="467">
                  <c:v>0.26628299999999999</c:v>
                </c:pt>
                <c:pt idx="468">
                  <c:v>0.26430100000000001</c:v>
                </c:pt>
                <c:pt idx="469">
                  <c:v>0.26231199999999999</c:v>
                </c:pt>
                <c:pt idx="470">
                  <c:v>0.26028499999999999</c:v>
                </c:pt>
                <c:pt idx="471">
                  <c:v>0.25828600000000002</c:v>
                </c:pt>
                <c:pt idx="472">
                  <c:v>0.25630199999999997</c:v>
                </c:pt>
                <c:pt idx="473">
                  <c:v>0.25430599999999998</c:v>
                </c:pt>
                <c:pt idx="474">
                  <c:v>0.25232100000000002</c:v>
                </c:pt>
                <c:pt idx="475">
                  <c:v>0.25030999999999998</c:v>
                </c:pt>
                <c:pt idx="476">
                  <c:v>0.24834300000000001</c:v>
                </c:pt>
                <c:pt idx="477">
                  <c:v>0.246305</c:v>
                </c:pt>
                <c:pt idx="478">
                  <c:v>0.24434800000000001</c:v>
                </c:pt>
                <c:pt idx="479">
                  <c:v>0.24231</c:v>
                </c:pt>
                <c:pt idx="480">
                  <c:v>0.240313</c:v>
                </c:pt>
                <c:pt idx="481">
                  <c:v>0.23832</c:v>
                </c:pt>
                <c:pt idx="482">
                  <c:v>0.23633699999999999</c:v>
                </c:pt>
                <c:pt idx="483">
                  <c:v>0.23432500000000001</c:v>
                </c:pt>
                <c:pt idx="484">
                  <c:v>0.232348</c:v>
                </c:pt>
                <c:pt idx="485">
                  <c:v>0.23034199999999999</c:v>
                </c:pt>
                <c:pt idx="486">
                  <c:v>0.22830400000000001</c:v>
                </c:pt>
                <c:pt idx="487">
                  <c:v>0.22633400000000001</c:v>
                </c:pt>
                <c:pt idx="488">
                  <c:v>0.224353</c:v>
                </c:pt>
                <c:pt idx="489">
                  <c:v>0.22231300000000001</c:v>
                </c:pt>
                <c:pt idx="490">
                  <c:v>0.22034799999999999</c:v>
                </c:pt>
                <c:pt idx="491">
                  <c:v>0.21831800000000001</c:v>
                </c:pt>
                <c:pt idx="492">
                  <c:v>0.21631400000000001</c:v>
                </c:pt>
                <c:pt idx="493">
                  <c:v>0.21432100000000001</c:v>
                </c:pt>
                <c:pt idx="494">
                  <c:v>0.21230599999999999</c:v>
                </c:pt>
                <c:pt idx="495">
                  <c:v>0.21030699999999999</c:v>
                </c:pt>
                <c:pt idx="496">
                  <c:v>0.208346</c:v>
                </c:pt>
                <c:pt idx="497">
                  <c:v>0.20633799999999999</c:v>
                </c:pt>
                <c:pt idx="498">
                  <c:v>0.20428499999999999</c:v>
                </c:pt>
                <c:pt idx="499">
                  <c:v>0.202292</c:v>
                </c:pt>
                <c:pt idx="500">
                  <c:v>0.20032700000000001</c:v>
                </c:pt>
                <c:pt idx="501">
                  <c:v>0.19832</c:v>
                </c:pt>
                <c:pt idx="502">
                  <c:v>0.196297</c:v>
                </c:pt>
                <c:pt idx="503">
                  <c:v>0.194297</c:v>
                </c:pt>
                <c:pt idx="504">
                  <c:v>0.192358</c:v>
                </c:pt>
                <c:pt idx="505">
                  <c:v>0.19028999999999999</c:v>
                </c:pt>
                <c:pt idx="506">
                  <c:v>0.18829799999999999</c:v>
                </c:pt>
                <c:pt idx="507">
                  <c:v>0.18629000000000001</c:v>
                </c:pt>
                <c:pt idx="508">
                  <c:v>0.184305</c:v>
                </c:pt>
                <c:pt idx="509">
                  <c:v>0.18232400000000001</c:v>
                </c:pt>
                <c:pt idx="510">
                  <c:v>0.18032000000000001</c:v>
                </c:pt>
                <c:pt idx="511">
                  <c:v>0.178286</c:v>
                </c:pt>
                <c:pt idx="512">
                  <c:v>0.17630999999999999</c:v>
                </c:pt>
                <c:pt idx="513">
                  <c:v>0.17430399999999999</c:v>
                </c:pt>
                <c:pt idx="514">
                  <c:v>0.172296</c:v>
                </c:pt>
                <c:pt idx="515">
                  <c:v>0.17027800000000001</c:v>
                </c:pt>
                <c:pt idx="516">
                  <c:v>0.16833000000000001</c:v>
                </c:pt>
                <c:pt idx="517">
                  <c:v>0.166295</c:v>
                </c:pt>
                <c:pt idx="518">
                  <c:v>0.16428999999999999</c:v>
                </c:pt>
                <c:pt idx="519">
                  <c:v>0.16228200000000001</c:v>
                </c:pt>
                <c:pt idx="520">
                  <c:v>0.16031100000000001</c:v>
                </c:pt>
                <c:pt idx="521">
                  <c:v>0.15829599999999999</c:v>
                </c:pt>
                <c:pt idx="522">
                  <c:v>0.15631</c:v>
                </c:pt>
                <c:pt idx="523">
                  <c:v>0.154305</c:v>
                </c:pt>
                <c:pt idx="524">
                  <c:v>0.15232000000000001</c:v>
                </c:pt>
                <c:pt idx="525">
                  <c:v>0.15033199999999999</c:v>
                </c:pt>
                <c:pt idx="526">
                  <c:v>0.14832799999999999</c:v>
                </c:pt>
                <c:pt idx="527">
                  <c:v>0.14632000000000001</c:v>
                </c:pt>
                <c:pt idx="528">
                  <c:v>0.144346</c:v>
                </c:pt>
                <c:pt idx="529">
                  <c:v>0.142316</c:v>
                </c:pt>
                <c:pt idx="530">
                  <c:v>0.140318</c:v>
                </c:pt>
                <c:pt idx="531">
                  <c:v>0.13831499999999999</c:v>
                </c:pt>
                <c:pt idx="532">
                  <c:v>0.136324</c:v>
                </c:pt>
                <c:pt idx="533">
                  <c:v>0.134324</c:v>
                </c:pt>
                <c:pt idx="534">
                  <c:v>0.132324</c:v>
                </c:pt>
                <c:pt idx="535">
                  <c:v>0.130326</c:v>
                </c:pt>
                <c:pt idx="536">
                  <c:v>0.128334</c:v>
                </c:pt>
                <c:pt idx="537">
                  <c:v>0.126336</c:v>
                </c:pt>
                <c:pt idx="538">
                  <c:v>0.124303</c:v>
                </c:pt>
                <c:pt idx="539">
                  <c:v>0.122331</c:v>
                </c:pt>
                <c:pt idx="540">
                  <c:v>0.12034300000000001</c:v>
                </c:pt>
                <c:pt idx="541">
                  <c:v>0.118309</c:v>
                </c:pt>
                <c:pt idx="542">
                  <c:v>0.116352</c:v>
                </c:pt>
                <c:pt idx="543">
                  <c:v>0.114328</c:v>
                </c:pt>
                <c:pt idx="544">
                  <c:v>0.112312</c:v>
                </c:pt>
                <c:pt idx="545">
                  <c:v>0.11032500000000001</c:v>
                </c:pt>
                <c:pt idx="546">
                  <c:v>0.108309</c:v>
                </c:pt>
                <c:pt idx="547">
                  <c:v>0.10631599999999999</c:v>
                </c:pt>
                <c:pt idx="548">
                  <c:v>0.104342</c:v>
                </c:pt>
                <c:pt idx="549">
                  <c:v>0.102338</c:v>
                </c:pt>
                <c:pt idx="550">
                  <c:v>0.100331</c:v>
                </c:pt>
                <c:pt idx="551">
                  <c:v>9.8331299999999996E-2</c:v>
                </c:pt>
                <c:pt idx="552">
                  <c:v>9.6358399999999997E-2</c:v>
                </c:pt>
                <c:pt idx="553">
                  <c:v>9.4308799999999998E-2</c:v>
                </c:pt>
                <c:pt idx="554">
                  <c:v>9.2383000000000007E-2</c:v>
                </c:pt>
                <c:pt idx="555">
                  <c:v>9.0329999999999994E-2</c:v>
                </c:pt>
                <c:pt idx="556">
                  <c:v>8.8320399999999993E-2</c:v>
                </c:pt>
                <c:pt idx="557">
                  <c:v>8.6330000000000004E-2</c:v>
                </c:pt>
                <c:pt idx="558">
                  <c:v>8.4316699999999994E-2</c:v>
                </c:pt>
                <c:pt idx="559">
                  <c:v>8.2325499999999996E-2</c:v>
                </c:pt>
                <c:pt idx="560">
                  <c:v>8.0365900000000004E-2</c:v>
                </c:pt>
                <c:pt idx="561">
                  <c:v>7.8374600000000003E-2</c:v>
                </c:pt>
                <c:pt idx="562">
                  <c:v>7.6315900000000006E-2</c:v>
                </c:pt>
                <c:pt idx="563">
                  <c:v>7.4332499999999996E-2</c:v>
                </c:pt>
                <c:pt idx="564">
                  <c:v>7.2355900000000001E-2</c:v>
                </c:pt>
                <c:pt idx="565">
                  <c:v>7.0360500000000006E-2</c:v>
                </c:pt>
                <c:pt idx="566">
                  <c:v>6.8382100000000001E-2</c:v>
                </c:pt>
                <c:pt idx="567">
                  <c:v>6.63184E-2</c:v>
                </c:pt>
                <c:pt idx="568">
                  <c:v>6.4390000000000003E-2</c:v>
                </c:pt>
                <c:pt idx="569">
                  <c:v>6.23359E-2</c:v>
                </c:pt>
                <c:pt idx="570">
                  <c:v>6.0339200000000003E-2</c:v>
                </c:pt>
                <c:pt idx="571">
                  <c:v>5.8337100000000003E-2</c:v>
                </c:pt>
                <c:pt idx="572">
                  <c:v>5.6351699999999998E-2</c:v>
                </c:pt>
                <c:pt idx="573">
                  <c:v>5.4368E-2</c:v>
                </c:pt>
                <c:pt idx="574">
                  <c:v>5.2347999999999999E-2</c:v>
                </c:pt>
                <c:pt idx="575">
                  <c:v>5.0340500000000003E-2</c:v>
                </c:pt>
                <c:pt idx="576">
                  <c:v>4.8381300000000002E-2</c:v>
                </c:pt>
                <c:pt idx="577">
                  <c:v>4.6355500000000001E-2</c:v>
                </c:pt>
                <c:pt idx="578">
                  <c:v>4.4388799999999999E-2</c:v>
                </c:pt>
                <c:pt idx="579">
                  <c:v>4.2368799999999998E-2</c:v>
                </c:pt>
                <c:pt idx="580">
                  <c:v>4.0426700000000003E-2</c:v>
                </c:pt>
                <c:pt idx="581">
                  <c:v>3.83538E-2</c:v>
                </c:pt>
                <c:pt idx="582">
                  <c:v>3.6358000000000001E-2</c:v>
                </c:pt>
                <c:pt idx="583">
                  <c:v>3.4335900000000003E-2</c:v>
                </c:pt>
                <c:pt idx="584">
                  <c:v>3.2383799999999997E-2</c:v>
                </c:pt>
                <c:pt idx="585">
                  <c:v>3.0365E-2</c:v>
                </c:pt>
                <c:pt idx="586">
                  <c:v>2.8390499999999999E-2</c:v>
                </c:pt>
                <c:pt idx="587">
                  <c:v>2.6351699999999999E-2</c:v>
                </c:pt>
                <c:pt idx="588">
                  <c:v>2.4389999999999998E-2</c:v>
                </c:pt>
                <c:pt idx="589">
                  <c:v>2.2383799999999999E-2</c:v>
                </c:pt>
                <c:pt idx="590">
                  <c:v>2.0363800000000001E-2</c:v>
                </c:pt>
                <c:pt idx="591">
                  <c:v>1.83188E-2</c:v>
                </c:pt>
                <c:pt idx="592">
                  <c:v>1.6397100000000001E-2</c:v>
                </c:pt>
                <c:pt idx="593">
                  <c:v>1.4320899999999999E-2</c:v>
                </c:pt>
                <c:pt idx="594">
                  <c:v>1.2338E-2</c:v>
                </c:pt>
                <c:pt idx="595">
                  <c:v>1.0325900000000001E-2</c:v>
                </c:pt>
                <c:pt idx="596">
                  <c:v>8.34879E-3</c:v>
                </c:pt>
                <c:pt idx="597">
                  <c:v>6.3596199999999999E-3</c:v>
                </c:pt>
                <c:pt idx="598">
                  <c:v>4.3437900000000002E-3</c:v>
                </c:pt>
                <c:pt idx="599">
                  <c:v>2.3254500000000002E-3</c:v>
                </c:pt>
                <c:pt idx="600">
                  <c:v>3.70038E-4</c:v>
                </c:pt>
              </c:numCache>
            </c:numRef>
          </c:xVal>
          <c:yVal>
            <c:numRef>
              <c:f>'[180613 CAT AA in NaOH GCE Mod NiO2 (1).xlsx]VAL'!$E$2:$E$602</c:f>
              <c:numCache>
                <c:formatCode>0.00E+00</c:formatCode>
                <c:ptCount val="601"/>
                <c:pt idx="0">
                  <c:v>-2.18844E-7</c:v>
                </c:pt>
                <c:pt idx="1">
                  <c:v>-1.8099699999999999E-7</c:v>
                </c:pt>
                <c:pt idx="2">
                  <c:v>-1.53177E-7</c:v>
                </c:pt>
                <c:pt idx="3">
                  <c:v>-1.3454099999999999E-7</c:v>
                </c:pt>
                <c:pt idx="4">
                  <c:v>-1.16497E-7</c:v>
                </c:pt>
                <c:pt idx="5">
                  <c:v>-1.0257E-7</c:v>
                </c:pt>
                <c:pt idx="6">
                  <c:v>-9.1310099999999994E-8</c:v>
                </c:pt>
                <c:pt idx="7">
                  <c:v>-8.2383799999999994E-8</c:v>
                </c:pt>
                <c:pt idx="8">
                  <c:v>-7.1240700000000006E-8</c:v>
                </c:pt>
                <c:pt idx="9">
                  <c:v>-6.3756299999999995E-8</c:v>
                </c:pt>
                <c:pt idx="10">
                  <c:v>-5.0137799999999998E-8</c:v>
                </c:pt>
                <c:pt idx="11">
                  <c:v>-4.9195999999999999E-8</c:v>
                </c:pt>
                <c:pt idx="12">
                  <c:v>-3.9178000000000002E-8</c:v>
                </c:pt>
                <c:pt idx="13">
                  <c:v>-3.3985600000000002E-8</c:v>
                </c:pt>
                <c:pt idx="14">
                  <c:v>-3.00184E-8</c:v>
                </c:pt>
                <c:pt idx="15">
                  <c:v>-2.4434299999999999E-8</c:v>
                </c:pt>
                <c:pt idx="16">
                  <c:v>-1.82334E-8</c:v>
                </c:pt>
                <c:pt idx="17">
                  <c:v>-1.8866900000000001E-8</c:v>
                </c:pt>
                <c:pt idx="18">
                  <c:v>-7.3402799999999998E-9</c:v>
                </c:pt>
                <c:pt idx="19">
                  <c:v>-6.7652099999999996E-9</c:v>
                </c:pt>
                <c:pt idx="20">
                  <c:v>-4.5065599999999998E-9</c:v>
                </c:pt>
                <c:pt idx="21">
                  <c:v>5.3031099999999999E-9</c:v>
                </c:pt>
                <c:pt idx="22">
                  <c:v>7.4200599999999997E-9</c:v>
                </c:pt>
                <c:pt idx="23">
                  <c:v>1.0553800000000001E-8</c:v>
                </c:pt>
                <c:pt idx="24">
                  <c:v>1.62713E-8</c:v>
                </c:pt>
                <c:pt idx="25">
                  <c:v>1.8013200000000001E-8</c:v>
                </c:pt>
                <c:pt idx="26">
                  <c:v>2.07052E-8</c:v>
                </c:pt>
                <c:pt idx="27">
                  <c:v>2.5414199999999999E-8</c:v>
                </c:pt>
                <c:pt idx="28">
                  <c:v>3.1148299999999998E-8</c:v>
                </c:pt>
                <c:pt idx="29">
                  <c:v>2.9256399999999999E-8</c:v>
                </c:pt>
                <c:pt idx="30">
                  <c:v>3.5140500000000003E-8</c:v>
                </c:pt>
                <c:pt idx="31">
                  <c:v>3.9057700000000002E-8</c:v>
                </c:pt>
                <c:pt idx="32">
                  <c:v>3.9557799999999998E-8</c:v>
                </c:pt>
                <c:pt idx="33">
                  <c:v>4.4233399999999998E-8</c:v>
                </c:pt>
                <c:pt idx="34">
                  <c:v>4.6083700000000001E-8</c:v>
                </c:pt>
                <c:pt idx="35">
                  <c:v>4.7183800000000003E-8</c:v>
                </c:pt>
                <c:pt idx="36">
                  <c:v>5.2892899999999997E-8</c:v>
                </c:pt>
                <c:pt idx="37">
                  <c:v>5.1917799999999998E-8</c:v>
                </c:pt>
                <c:pt idx="38">
                  <c:v>5.4334799999999999E-8</c:v>
                </c:pt>
                <c:pt idx="39">
                  <c:v>5.7926900000000001E-8</c:v>
                </c:pt>
                <c:pt idx="40">
                  <c:v>6.0218899999999999E-8</c:v>
                </c:pt>
                <c:pt idx="41">
                  <c:v>6.1894100000000004E-8</c:v>
                </c:pt>
                <c:pt idx="42">
                  <c:v>6.1969200000000001E-8</c:v>
                </c:pt>
                <c:pt idx="43">
                  <c:v>6.3702699999999995E-8</c:v>
                </c:pt>
                <c:pt idx="44">
                  <c:v>6.6178100000000004E-8</c:v>
                </c:pt>
                <c:pt idx="45">
                  <c:v>6.5986400000000001E-8</c:v>
                </c:pt>
                <c:pt idx="46">
                  <c:v>7.1620500000000003E-8</c:v>
                </c:pt>
                <c:pt idx="47">
                  <c:v>7.1012100000000006E-8</c:v>
                </c:pt>
                <c:pt idx="48">
                  <c:v>7.5312599999999999E-8</c:v>
                </c:pt>
                <c:pt idx="49">
                  <c:v>7.8779799999999997E-8</c:v>
                </c:pt>
                <c:pt idx="50">
                  <c:v>7.6287800000000004E-8</c:v>
                </c:pt>
                <c:pt idx="51">
                  <c:v>7.9738200000000007E-8</c:v>
                </c:pt>
                <c:pt idx="52">
                  <c:v>8.1255100000000001E-8</c:v>
                </c:pt>
                <c:pt idx="53">
                  <c:v>8.12218E-8</c:v>
                </c:pt>
                <c:pt idx="54">
                  <c:v>8.6797499999999994E-8</c:v>
                </c:pt>
                <c:pt idx="55">
                  <c:v>8.2722000000000004E-8</c:v>
                </c:pt>
                <c:pt idx="56">
                  <c:v>9.0614700000000005E-8</c:v>
                </c:pt>
                <c:pt idx="57">
                  <c:v>8.7672700000000004E-8</c:v>
                </c:pt>
                <c:pt idx="58">
                  <c:v>8.66559E-8</c:v>
                </c:pt>
                <c:pt idx="59">
                  <c:v>9.7073899999999994E-8</c:v>
                </c:pt>
                <c:pt idx="60">
                  <c:v>9.0006299999999995E-8</c:v>
                </c:pt>
                <c:pt idx="61">
                  <c:v>9.61405E-8</c:v>
                </c:pt>
                <c:pt idx="62">
                  <c:v>9.7874099999999999E-8</c:v>
                </c:pt>
                <c:pt idx="63">
                  <c:v>9.1923200000000006E-8</c:v>
                </c:pt>
                <c:pt idx="64">
                  <c:v>1.0075799999999999E-7</c:v>
                </c:pt>
                <c:pt idx="65">
                  <c:v>9.8474100000000004E-8</c:v>
                </c:pt>
                <c:pt idx="66">
                  <c:v>9.7640700000000004E-8</c:v>
                </c:pt>
                <c:pt idx="67">
                  <c:v>1.04217E-7</c:v>
                </c:pt>
                <c:pt idx="68">
                  <c:v>1.03025E-7</c:v>
                </c:pt>
                <c:pt idx="69">
                  <c:v>1.0743399999999999E-7</c:v>
                </c:pt>
                <c:pt idx="70">
                  <c:v>1.04792E-7</c:v>
                </c:pt>
                <c:pt idx="71">
                  <c:v>1.08592E-7</c:v>
                </c:pt>
                <c:pt idx="72">
                  <c:v>1.09576E-7</c:v>
                </c:pt>
                <c:pt idx="73">
                  <c:v>1.09467E-7</c:v>
                </c:pt>
                <c:pt idx="74">
                  <c:v>1.1381E-7</c:v>
                </c:pt>
                <c:pt idx="75">
                  <c:v>1.09467E-7</c:v>
                </c:pt>
                <c:pt idx="76">
                  <c:v>1.11268E-7</c:v>
                </c:pt>
                <c:pt idx="77">
                  <c:v>1.14551E-7</c:v>
                </c:pt>
                <c:pt idx="78">
                  <c:v>1.15018E-7</c:v>
                </c:pt>
                <c:pt idx="79">
                  <c:v>1.15818E-7</c:v>
                </c:pt>
                <c:pt idx="80">
                  <c:v>1.1716799999999999E-7</c:v>
                </c:pt>
                <c:pt idx="81">
                  <c:v>1.2154399999999999E-7</c:v>
                </c:pt>
                <c:pt idx="82">
                  <c:v>1.21577E-7</c:v>
                </c:pt>
                <c:pt idx="83">
                  <c:v>1.2279400000000001E-7</c:v>
                </c:pt>
                <c:pt idx="84">
                  <c:v>1.2123599999999999E-7</c:v>
                </c:pt>
                <c:pt idx="85">
                  <c:v>1.2127700000000001E-7</c:v>
                </c:pt>
                <c:pt idx="86">
                  <c:v>1.2275200000000001E-7</c:v>
                </c:pt>
                <c:pt idx="87">
                  <c:v>1.2433600000000001E-7</c:v>
                </c:pt>
                <c:pt idx="88">
                  <c:v>1.2929499999999999E-7</c:v>
                </c:pt>
                <c:pt idx="89">
                  <c:v>1.2847000000000001E-7</c:v>
                </c:pt>
                <c:pt idx="90">
                  <c:v>1.2940300000000001E-7</c:v>
                </c:pt>
                <c:pt idx="91">
                  <c:v>1.2871199999999999E-7</c:v>
                </c:pt>
                <c:pt idx="92">
                  <c:v>1.29653E-7</c:v>
                </c:pt>
                <c:pt idx="93">
                  <c:v>1.29903E-7</c:v>
                </c:pt>
                <c:pt idx="94">
                  <c:v>1.2966200000000001E-7</c:v>
                </c:pt>
                <c:pt idx="95">
                  <c:v>1.3342099999999999E-7</c:v>
                </c:pt>
                <c:pt idx="96">
                  <c:v>1.3545399999999999E-7</c:v>
                </c:pt>
                <c:pt idx="97">
                  <c:v>1.3631300000000001E-7</c:v>
                </c:pt>
                <c:pt idx="98">
                  <c:v>1.4188E-7</c:v>
                </c:pt>
                <c:pt idx="99">
                  <c:v>1.3859600000000001E-7</c:v>
                </c:pt>
                <c:pt idx="100">
                  <c:v>1.3961299999999999E-7</c:v>
                </c:pt>
                <c:pt idx="101">
                  <c:v>1.42488E-7</c:v>
                </c:pt>
                <c:pt idx="102">
                  <c:v>1.41488E-7</c:v>
                </c:pt>
                <c:pt idx="103">
                  <c:v>1.4306399999999999E-7</c:v>
                </c:pt>
                <c:pt idx="104">
                  <c:v>1.40013E-7</c:v>
                </c:pt>
                <c:pt idx="105">
                  <c:v>1.4399699999999999E-7</c:v>
                </c:pt>
                <c:pt idx="106">
                  <c:v>1.4690600000000001E-7</c:v>
                </c:pt>
                <c:pt idx="107">
                  <c:v>1.43497E-7</c:v>
                </c:pt>
                <c:pt idx="108">
                  <c:v>1.4577199999999999E-7</c:v>
                </c:pt>
                <c:pt idx="109">
                  <c:v>1.48606E-7</c:v>
                </c:pt>
                <c:pt idx="110">
                  <c:v>1.46622E-7</c:v>
                </c:pt>
                <c:pt idx="111">
                  <c:v>1.4984800000000001E-7</c:v>
                </c:pt>
                <c:pt idx="112">
                  <c:v>1.4845599999999999E-7</c:v>
                </c:pt>
                <c:pt idx="113">
                  <c:v>1.5020599999999999E-7</c:v>
                </c:pt>
                <c:pt idx="114">
                  <c:v>1.5435700000000001E-7</c:v>
                </c:pt>
                <c:pt idx="115">
                  <c:v>1.5468200000000001E-7</c:v>
                </c:pt>
                <c:pt idx="116">
                  <c:v>1.5389000000000001E-7</c:v>
                </c:pt>
                <c:pt idx="117">
                  <c:v>1.56449E-7</c:v>
                </c:pt>
                <c:pt idx="118">
                  <c:v>1.5513199999999999E-7</c:v>
                </c:pt>
                <c:pt idx="119">
                  <c:v>1.5974900000000001E-7</c:v>
                </c:pt>
                <c:pt idx="120">
                  <c:v>1.5814100000000001E-7</c:v>
                </c:pt>
                <c:pt idx="121">
                  <c:v>1.6079900000000001E-7</c:v>
                </c:pt>
                <c:pt idx="122">
                  <c:v>1.6287500000000001E-7</c:v>
                </c:pt>
                <c:pt idx="123">
                  <c:v>1.6350800000000001E-7</c:v>
                </c:pt>
                <c:pt idx="124">
                  <c:v>1.6533299999999999E-7</c:v>
                </c:pt>
                <c:pt idx="125">
                  <c:v>1.6153299999999999E-7</c:v>
                </c:pt>
                <c:pt idx="126">
                  <c:v>1.6640000000000001E-7</c:v>
                </c:pt>
                <c:pt idx="127">
                  <c:v>1.6584999999999999E-7</c:v>
                </c:pt>
                <c:pt idx="128">
                  <c:v>1.6446600000000001E-7</c:v>
                </c:pt>
                <c:pt idx="129">
                  <c:v>1.69801E-7</c:v>
                </c:pt>
                <c:pt idx="130">
                  <c:v>1.6703300000000001E-7</c:v>
                </c:pt>
                <c:pt idx="131">
                  <c:v>1.69267E-7</c:v>
                </c:pt>
                <c:pt idx="132">
                  <c:v>1.7126699999999999E-7</c:v>
                </c:pt>
                <c:pt idx="133">
                  <c:v>1.7205100000000001E-7</c:v>
                </c:pt>
                <c:pt idx="134">
                  <c:v>1.7383399999999999E-7</c:v>
                </c:pt>
                <c:pt idx="135">
                  <c:v>1.70592E-7</c:v>
                </c:pt>
                <c:pt idx="136">
                  <c:v>1.73351E-7</c:v>
                </c:pt>
                <c:pt idx="137">
                  <c:v>1.7751799999999999E-7</c:v>
                </c:pt>
                <c:pt idx="138">
                  <c:v>1.7571800000000001E-7</c:v>
                </c:pt>
                <c:pt idx="139">
                  <c:v>1.8003500000000001E-7</c:v>
                </c:pt>
                <c:pt idx="140">
                  <c:v>1.7634300000000001E-7</c:v>
                </c:pt>
                <c:pt idx="141">
                  <c:v>1.7893500000000001E-7</c:v>
                </c:pt>
                <c:pt idx="142">
                  <c:v>1.81402E-7</c:v>
                </c:pt>
                <c:pt idx="143">
                  <c:v>1.7934299999999999E-7</c:v>
                </c:pt>
                <c:pt idx="144">
                  <c:v>1.80285E-7</c:v>
                </c:pt>
                <c:pt idx="145">
                  <c:v>1.83344E-7</c:v>
                </c:pt>
                <c:pt idx="146">
                  <c:v>1.8475299999999999E-7</c:v>
                </c:pt>
                <c:pt idx="147">
                  <c:v>1.83944E-7</c:v>
                </c:pt>
                <c:pt idx="148">
                  <c:v>1.8697000000000001E-7</c:v>
                </c:pt>
                <c:pt idx="149">
                  <c:v>1.8727799999999999E-7</c:v>
                </c:pt>
                <c:pt idx="150">
                  <c:v>1.90203E-7</c:v>
                </c:pt>
                <c:pt idx="151">
                  <c:v>1.8946999999999999E-7</c:v>
                </c:pt>
                <c:pt idx="152">
                  <c:v>1.90412E-7</c:v>
                </c:pt>
                <c:pt idx="153">
                  <c:v>1.9072E-7</c:v>
                </c:pt>
                <c:pt idx="154">
                  <c:v>1.9159499999999999E-7</c:v>
                </c:pt>
                <c:pt idx="155">
                  <c:v>1.9164499999999999E-7</c:v>
                </c:pt>
                <c:pt idx="156">
                  <c:v>1.9579599999999999E-7</c:v>
                </c:pt>
                <c:pt idx="157">
                  <c:v>1.9518700000000001E-7</c:v>
                </c:pt>
                <c:pt idx="158">
                  <c:v>1.94896E-7</c:v>
                </c:pt>
                <c:pt idx="159">
                  <c:v>1.9572100000000001E-7</c:v>
                </c:pt>
                <c:pt idx="160">
                  <c:v>2.0069600000000001E-7</c:v>
                </c:pt>
                <c:pt idx="161">
                  <c:v>1.9667900000000001E-7</c:v>
                </c:pt>
                <c:pt idx="162">
                  <c:v>1.9828800000000001E-7</c:v>
                </c:pt>
                <c:pt idx="163">
                  <c:v>2.0108800000000001E-7</c:v>
                </c:pt>
                <c:pt idx="164">
                  <c:v>2.0457199999999999E-7</c:v>
                </c:pt>
                <c:pt idx="165">
                  <c:v>2.0268000000000001E-7</c:v>
                </c:pt>
                <c:pt idx="166">
                  <c:v>2.0393E-7</c:v>
                </c:pt>
                <c:pt idx="167">
                  <c:v>2.05005E-7</c:v>
                </c:pt>
                <c:pt idx="168">
                  <c:v>2.0856399999999999E-7</c:v>
                </c:pt>
                <c:pt idx="169">
                  <c:v>2.04255E-7</c:v>
                </c:pt>
                <c:pt idx="170">
                  <c:v>2.07222E-7</c:v>
                </c:pt>
                <c:pt idx="171">
                  <c:v>2.0694700000000001E-7</c:v>
                </c:pt>
                <c:pt idx="172">
                  <c:v>2.1193099999999999E-7</c:v>
                </c:pt>
                <c:pt idx="173">
                  <c:v>2.1272299999999999E-7</c:v>
                </c:pt>
                <c:pt idx="174">
                  <c:v>2.06939E-7</c:v>
                </c:pt>
                <c:pt idx="175">
                  <c:v>2.1350600000000001E-7</c:v>
                </c:pt>
                <c:pt idx="176">
                  <c:v>2.17165E-7</c:v>
                </c:pt>
                <c:pt idx="177">
                  <c:v>2.12081E-7</c:v>
                </c:pt>
                <c:pt idx="178">
                  <c:v>2.1605699999999999E-7</c:v>
                </c:pt>
                <c:pt idx="179">
                  <c:v>2.18916E-7</c:v>
                </c:pt>
                <c:pt idx="180">
                  <c:v>2.1662399999999999E-7</c:v>
                </c:pt>
                <c:pt idx="181">
                  <c:v>2.1889900000000001E-7</c:v>
                </c:pt>
                <c:pt idx="182">
                  <c:v>2.18916E-7</c:v>
                </c:pt>
                <c:pt idx="183">
                  <c:v>2.2193300000000001E-7</c:v>
                </c:pt>
                <c:pt idx="184">
                  <c:v>2.19524E-7</c:v>
                </c:pt>
                <c:pt idx="185">
                  <c:v>2.2025700000000001E-7</c:v>
                </c:pt>
                <c:pt idx="186">
                  <c:v>2.2565799999999999E-7</c:v>
                </c:pt>
                <c:pt idx="187">
                  <c:v>2.2160800000000001E-7</c:v>
                </c:pt>
                <c:pt idx="188">
                  <c:v>2.21924E-7</c:v>
                </c:pt>
                <c:pt idx="189">
                  <c:v>2.2621699999999999E-7</c:v>
                </c:pt>
                <c:pt idx="190">
                  <c:v>2.2427499999999999E-7</c:v>
                </c:pt>
                <c:pt idx="191">
                  <c:v>2.27858E-7</c:v>
                </c:pt>
                <c:pt idx="192">
                  <c:v>2.25825E-7</c:v>
                </c:pt>
                <c:pt idx="193">
                  <c:v>2.2471600000000001E-7</c:v>
                </c:pt>
                <c:pt idx="194">
                  <c:v>2.27692E-7</c:v>
                </c:pt>
                <c:pt idx="195">
                  <c:v>2.28717E-7</c:v>
                </c:pt>
                <c:pt idx="196">
                  <c:v>2.2985000000000001E-7</c:v>
                </c:pt>
                <c:pt idx="197">
                  <c:v>2.3044199999999999E-7</c:v>
                </c:pt>
                <c:pt idx="198">
                  <c:v>2.3050000000000001E-7</c:v>
                </c:pt>
                <c:pt idx="199">
                  <c:v>2.3307599999999999E-7</c:v>
                </c:pt>
                <c:pt idx="200">
                  <c:v>2.31267E-7</c:v>
                </c:pt>
                <c:pt idx="201">
                  <c:v>2.3402600000000001E-7</c:v>
                </c:pt>
                <c:pt idx="202">
                  <c:v>2.3582600000000001E-7</c:v>
                </c:pt>
                <c:pt idx="203">
                  <c:v>2.33743E-7</c:v>
                </c:pt>
                <c:pt idx="204">
                  <c:v>2.3743500000000001E-7</c:v>
                </c:pt>
                <c:pt idx="205">
                  <c:v>2.3676000000000001E-7</c:v>
                </c:pt>
                <c:pt idx="206">
                  <c:v>2.3766800000000001E-7</c:v>
                </c:pt>
                <c:pt idx="207">
                  <c:v>2.4178500000000002E-7</c:v>
                </c:pt>
                <c:pt idx="208">
                  <c:v>2.38568E-7</c:v>
                </c:pt>
                <c:pt idx="209">
                  <c:v>2.4214399999999997E-7</c:v>
                </c:pt>
                <c:pt idx="210">
                  <c:v>2.4209400000000002E-7</c:v>
                </c:pt>
                <c:pt idx="211">
                  <c:v>2.4461099999999999E-7</c:v>
                </c:pt>
                <c:pt idx="212">
                  <c:v>2.44686E-7</c:v>
                </c:pt>
                <c:pt idx="213">
                  <c:v>2.4395200000000001E-7</c:v>
                </c:pt>
                <c:pt idx="214">
                  <c:v>2.4665299999999998E-7</c:v>
                </c:pt>
                <c:pt idx="215">
                  <c:v>2.4645300000000002E-7</c:v>
                </c:pt>
                <c:pt idx="216">
                  <c:v>2.47703E-7</c:v>
                </c:pt>
                <c:pt idx="217">
                  <c:v>2.4894499999999998E-7</c:v>
                </c:pt>
                <c:pt idx="218">
                  <c:v>2.4750299999999999E-7</c:v>
                </c:pt>
                <c:pt idx="219">
                  <c:v>2.4779399999999998E-7</c:v>
                </c:pt>
                <c:pt idx="220">
                  <c:v>2.5176199999999997E-7</c:v>
                </c:pt>
                <c:pt idx="221">
                  <c:v>2.5156200000000001E-7</c:v>
                </c:pt>
                <c:pt idx="222">
                  <c:v>2.5011099999999998E-7</c:v>
                </c:pt>
                <c:pt idx="223">
                  <c:v>2.5376999999999998E-7</c:v>
                </c:pt>
                <c:pt idx="224">
                  <c:v>2.56287E-7</c:v>
                </c:pt>
                <c:pt idx="225">
                  <c:v>2.5737100000000001E-7</c:v>
                </c:pt>
                <c:pt idx="226">
                  <c:v>2.57179E-7</c:v>
                </c:pt>
                <c:pt idx="227">
                  <c:v>2.56546E-7</c:v>
                </c:pt>
                <c:pt idx="228">
                  <c:v>2.6036300000000001E-7</c:v>
                </c:pt>
                <c:pt idx="229">
                  <c:v>2.5798799999999999E-7</c:v>
                </c:pt>
                <c:pt idx="230">
                  <c:v>2.6314699999999999E-7</c:v>
                </c:pt>
                <c:pt idx="231">
                  <c:v>2.6415500000000003E-7</c:v>
                </c:pt>
                <c:pt idx="232">
                  <c:v>2.6553000000000002E-7</c:v>
                </c:pt>
                <c:pt idx="233">
                  <c:v>2.6649699999999998E-7</c:v>
                </c:pt>
                <c:pt idx="234">
                  <c:v>2.6746399999999999E-7</c:v>
                </c:pt>
                <c:pt idx="235">
                  <c:v>2.6960599999999999E-7</c:v>
                </c:pt>
                <c:pt idx="236">
                  <c:v>2.7499E-7</c:v>
                </c:pt>
                <c:pt idx="237">
                  <c:v>2.72023E-7</c:v>
                </c:pt>
                <c:pt idx="238">
                  <c:v>2.7461499999999997E-7</c:v>
                </c:pt>
                <c:pt idx="239">
                  <c:v>2.76298E-7</c:v>
                </c:pt>
                <c:pt idx="240">
                  <c:v>2.7778199999999999E-7</c:v>
                </c:pt>
                <c:pt idx="241">
                  <c:v>2.7845699999999999E-7</c:v>
                </c:pt>
                <c:pt idx="242">
                  <c:v>2.7873200000000001E-7</c:v>
                </c:pt>
                <c:pt idx="243">
                  <c:v>2.8042400000000002E-7</c:v>
                </c:pt>
                <c:pt idx="244">
                  <c:v>2.8402399999999998E-7</c:v>
                </c:pt>
                <c:pt idx="245">
                  <c:v>2.8559099999999998E-7</c:v>
                </c:pt>
                <c:pt idx="246">
                  <c:v>2.86566E-7</c:v>
                </c:pt>
                <c:pt idx="247">
                  <c:v>2.8923299999999998E-7</c:v>
                </c:pt>
                <c:pt idx="248">
                  <c:v>2.9085900000000002E-7</c:v>
                </c:pt>
                <c:pt idx="249">
                  <c:v>2.9567600000000001E-7</c:v>
                </c:pt>
                <c:pt idx="250">
                  <c:v>2.9173399999999998E-7</c:v>
                </c:pt>
                <c:pt idx="251">
                  <c:v>3.0072699999999999E-7</c:v>
                </c:pt>
                <c:pt idx="252">
                  <c:v>2.99335E-7</c:v>
                </c:pt>
                <c:pt idx="253">
                  <c:v>3.0296899999999999E-7</c:v>
                </c:pt>
                <c:pt idx="254">
                  <c:v>3.0616100000000001E-7</c:v>
                </c:pt>
                <c:pt idx="255">
                  <c:v>3.0613600000000001E-7</c:v>
                </c:pt>
                <c:pt idx="256">
                  <c:v>3.1006099999999999E-7</c:v>
                </c:pt>
                <c:pt idx="257">
                  <c:v>3.1547899999999999E-7</c:v>
                </c:pt>
                <c:pt idx="258">
                  <c:v>3.1988799999999999E-7</c:v>
                </c:pt>
                <c:pt idx="259">
                  <c:v>3.20838E-7</c:v>
                </c:pt>
                <c:pt idx="260">
                  <c:v>3.2654699999999999E-7</c:v>
                </c:pt>
                <c:pt idx="261">
                  <c:v>3.2776400000000002E-7</c:v>
                </c:pt>
                <c:pt idx="262">
                  <c:v>3.3162299999999998E-7</c:v>
                </c:pt>
                <c:pt idx="263">
                  <c:v>3.3727299999999998E-7</c:v>
                </c:pt>
                <c:pt idx="264">
                  <c:v>3.4319899999999998E-7</c:v>
                </c:pt>
                <c:pt idx="265">
                  <c:v>3.4418299999999998E-7</c:v>
                </c:pt>
                <c:pt idx="266">
                  <c:v>3.47333E-7</c:v>
                </c:pt>
                <c:pt idx="267">
                  <c:v>3.5636800000000001E-7</c:v>
                </c:pt>
                <c:pt idx="268">
                  <c:v>3.58276E-7</c:v>
                </c:pt>
                <c:pt idx="269">
                  <c:v>3.6437700000000001E-7</c:v>
                </c:pt>
                <c:pt idx="270">
                  <c:v>3.7157799999999999E-7</c:v>
                </c:pt>
                <c:pt idx="271">
                  <c:v>3.7711200000000002E-7</c:v>
                </c:pt>
                <c:pt idx="272">
                  <c:v>3.7923700000000002E-7</c:v>
                </c:pt>
                <c:pt idx="273">
                  <c:v>3.8750499999999997E-7</c:v>
                </c:pt>
                <c:pt idx="274">
                  <c:v>3.92406E-7</c:v>
                </c:pt>
                <c:pt idx="275">
                  <c:v>4.0611599999999998E-7</c:v>
                </c:pt>
                <c:pt idx="276">
                  <c:v>4.0734100000000002E-7</c:v>
                </c:pt>
                <c:pt idx="277">
                  <c:v>4.1314200000000001E-7</c:v>
                </c:pt>
                <c:pt idx="278">
                  <c:v>4.2447700000000002E-7</c:v>
                </c:pt>
                <c:pt idx="279">
                  <c:v>4.2993599999999999E-7</c:v>
                </c:pt>
                <c:pt idx="280">
                  <c:v>4.4130400000000002E-7</c:v>
                </c:pt>
                <c:pt idx="281">
                  <c:v>4.4737200000000002E-7</c:v>
                </c:pt>
                <c:pt idx="282">
                  <c:v>4.5170600000000001E-7</c:v>
                </c:pt>
                <c:pt idx="283">
                  <c:v>4.64141E-7</c:v>
                </c:pt>
                <c:pt idx="284">
                  <c:v>4.6964999999999997E-7</c:v>
                </c:pt>
                <c:pt idx="285">
                  <c:v>4.84002E-7</c:v>
                </c:pt>
                <c:pt idx="286">
                  <c:v>4.8783599999999995E-7</c:v>
                </c:pt>
                <c:pt idx="287">
                  <c:v>4.9709500000000004E-7</c:v>
                </c:pt>
                <c:pt idx="288">
                  <c:v>5.0534599999999995E-7</c:v>
                </c:pt>
                <c:pt idx="289">
                  <c:v>5.1508099999999995E-7</c:v>
                </c:pt>
                <c:pt idx="290">
                  <c:v>5.2229900000000004E-7</c:v>
                </c:pt>
                <c:pt idx="291">
                  <c:v>5.3504999999999996E-7</c:v>
                </c:pt>
                <c:pt idx="292">
                  <c:v>5.4127599999999998E-7</c:v>
                </c:pt>
                <c:pt idx="293">
                  <c:v>5.5281100000000001E-7</c:v>
                </c:pt>
                <c:pt idx="294">
                  <c:v>5.6497100000000004E-7</c:v>
                </c:pt>
                <c:pt idx="295">
                  <c:v>5.7803100000000002E-7</c:v>
                </c:pt>
                <c:pt idx="296">
                  <c:v>5.8768200000000003E-7</c:v>
                </c:pt>
                <c:pt idx="297">
                  <c:v>6.0168399999999998E-7</c:v>
                </c:pt>
                <c:pt idx="298">
                  <c:v>6.1938700000000001E-7</c:v>
                </c:pt>
                <c:pt idx="299">
                  <c:v>6.3242200000000005E-7</c:v>
                </c:pt>
                <c:pt idx="300">
                  <c:v>5.2418200000000003E-7</c:v>
                </c:pt>
                <c:pt idx="301">
                  <c:v>4.6459099999999998E-7</c:v>
                </c:pt>
                <c:pt idx="302">
                  <c:v>4.1739299999999998E-7</c:v>
                </c:pt>
                <c:pt idx="303">
                  <c:v>3.8027099999999998E-7</c:v>
                </c:pt>
                <c:pt idx="304">
                  <c:v>3.4864999999999999E-7</c:v>
                </c:pt>
                <c:pt idx="305">
                  <c:v>3.2438E-7</c:v>
                </c:pt>
                <c:pt idx="306">
                  <c:v>3.0118499999999998E-7</c:v>
                </c:pt>
                <c:pt idx="307">
                  <c:v>2.8085700000000001E-7</c:v>
                </c:pt>
                <c:pt idx="308">
                  <c:v>2.5999599999999999E-7</c:v>
                </c:pt>
                <c:pt idx="309">
                  <c:v>2.3921799999999999E-7</c:v>
                </c:pt>
                <c:pt idx="310">
                  <c:v>2.27317E-7</c:v>
                </c:pt>
                <c:pt idx="311">
                  <c:v>2.1439E-7</c:v>
                </c:pt>
                <c:pt idx="312">
                  <c:v>1.9915500000000001E-7</c:v>
                </c:pt>
                <c:pt idx="313">
                  <c:v>1.88286E-7</c:v>
                </c:pt>
                <c:pt idx="314">
                  <c:v>1.7882699999999999E-7</c:v>
                </c:pt>
                <c:pt idx="315">
                  <c:v>1.63291E-7</c:v>
                </c:pt>
                <c:pt idx="316">
                  <c:v>1.56007E-7</c:v>
                </c:pt>
                <c:pt idx="317">
                  <c:v>1.45222E-7</c:v>
                </c:pt>
                <c:pt idx="318">
                  <c:v>1.33712E-7</c:v>
                </c:pt>
                <c:pt idx="319">
                  <c:v>1.2681999999999999E-7</c:v>
                </c:pt>
                <c:pt idx="320">
                  <c:v>1.1911E-7</c:v>
                </c:pt>
                <c:pt idx="321">
                  <c:v>1.073E-7</c:v>
                </c:pt>
                <c:pt idx="322">
                  <c:v>1.01425E-7</c:v>
                </c:pt>
                <c:pt idx="323">
                  <c:v>9.3515100000000006E-8</c:v>
                </c:pt>
                <c:pt idx="324">
                  <c:v>8.7672700000000004E-8</c:v>
                </c:pt>
                <c:pt idx="325">
                  <c:v>7.9338200000000003E-8</c:v>
                </c:pt>
                <c:pt idx="326">
                  <c:v>7.4354200000000003E-8</c:v>
                </c:pt>
                <c:pt idx="327">
                  <c:v>6.6986500000000002E-8</c:v>
                </c:pt>
                <c:pt idx="328">
                  <c:v>6.1885800000000005E-8</c:v>
                </c:pt>
                <c:pt idx="329">
                  <c:v>5.2217800000000001E-8</c:v>
                </c:pt>
                <c:pt idx="330">
                  <c:v>5.0901E-8</c:v>
                </c:pt>
                <c:pt idx="331">
                  <c:v>4.2716499999999997E-8</c:v>
                </c:pt>
                <c:pt idx="332">
                  <c:v>4.0933E-8</c:v>
                </c:pt>
                <c:pt idx="333">
                  <c:v>3.4615399999999998E-8</c:v>
                </c:pt>
                <c:pt idx="334">
                  <c:v>2.6239300000000001E-8</c:v>
                </c:pt>
                <c:pt idx="335">
                  <c:v>2.3380600000000001E-8</c:v>
                </c:pt>
                <c:pt idx="336">
                  <c:v>1.6104599999999999E-8</c:v>
                </c:pt>
                <c:pt idx="337">
                  <c:v>1.06538E-8</c:v>
                </c:pt>
                <c:pt idx="338">
                  <c:v>8.1534899999999993E-9</c:v>
                </c:pt>
                <c:pt idx="339">
                  <c:v>-1.4644800000000001E-9</c:v>
                </c:pt>
                <c:pt idx="340">
                  <c:v>-7.2652700000000001E-9</c:v>
                </c:pt>
                <c:pt idx="341">
                  <c:v>-9.3822299999999998E-9</c:v>
                </c:pt>
                <c:pt idx="342">
                  <c:v>-1.8900200000000001E-8</c:v>
                </c:pt>
                <c:pt idx="343">
                  <c:v>-2.4992700000000001E-8</c:v>
                </c:pt>
                <c:pt idx="344">
                  <c:v>-2.95016E-8</c:v>
                </c:pt>
                <c:pt idx="345">
                  <c:v>-3.9994699999999999E-8</c:v>
                </c:pt>
                <c:pt idx="346">
                  <c:v>-4.4270300000000002E-8</c:v>
                </c:pt>
                <c:pt idx="347">
                  <c:v>-4.9629400000000002E-8</c:v>
                </c:pt>
                <c:pt idx="348">
                  <c:v>-5.3821600000000002E-8</c:v>
                </c:pt>
                <c:pt idx="349">
                  <c:v>-5.8630600000000002E-8</c:v>
                </c:pt>
                <c:pt idx="350">
                  <c:v>-6.4297999999999998E-8</c:v>
                </c:pt>
                <c:pt idx="351">
                  <c:v>-6.6756700000000004E-8</c:v>
                </c:pt>
                <c:pt idx="352">
                  <c:v>-7.3090899999999997E-8</c:v>
                </c:pt>
                <c:pt idx="353">
                  <c:v>-7.6049700000000006E-8</c:v>
                </c:pt>
                <c:pt idx="354">
                  <c:v>-7.4732800000000001E-8</c:v>
                </c:pt>
                <c:pt idx="355">
                  <c:v>-8.2992299999999996E-8</c:v>
                </c:pt>
                <c:pt idx="356">
                  <c:v>-7.8191599999999995E-8</c:v>
                </c:pt>
                <c:pt idx="357">
                  <c:v>-7.9408400000000001E-8</c:v>
                </c:pt>
                <c:pt idx="358">
                  <c:v>-8.3742400000000005E-8</c:v>
                </c:pt>
                <c:pt idx="359">
                  <c:v>-8.0383600000000005E-8</c:v>
                </c:pt>
                <c:pt idx="360">
                  <c:v>-7.8008200000000004E-8</c:v>
                </c:pt>
                <c:pt idx="361">
                  <c:v>-7.6908099999999995E-8</c:v>
                </c:pt>
                <c:pt idx="362">
                  <c:v>-7.9358399999999997E-8</c:v>
                </c:pt>
                <c:pt idx="363">
                  <c:v>-7.8374999999999999E-8</c:v>
                </c:pt>
                <c:pt idx="364">
                  <c:v>-7.3807700000000005E-8</c:v>
                </c:pt>
                <c:pt idx="365">
                  <c:v>-7.7758199999999998E-8</c:v>
                </c:pt>
                <c:pt idx="366">
                  <c:v>-7.5232900000000004E-8</c:v>
                </c:pt>
                <c:pt idx="367">
                  <c:v>-7.6282999999999996E-8</c:v>
                </c:pt>
                <c:pt idx="368">
                  <c:v>-7.8358299999999996E-8</c:v>
                </c:pt>
                <c:pt idx="369">
                  <c:v>-7.5741300000000006E-8</c:v>
                </c:pt>
                <c:pt idx="370">
                  <c:v>-7.7316500000000003E-8</c:v>
                </c:pt>
                <c:pt idx="371">
                  <c:v>-7.4532799999999999E-8</c:v>
                </c:pt>
                <c:pt idx="372">
                  <c:v>-7.6558000000000003E-8</c:v>
                </c:pt>
                <c:pt idx="373">
                  <c:v>-8.0025200000000001E-8</c:v>
                </c:pt>
                <c:pt idx="374">
                  <c:v>-7.9383399999999999E-8</c:v>
                </c:pt>
                <c:pt idx="375">
                  <c:v>-8.1650400000000002E-8</c:v>
                </c:pt>
                <c:pt idx="376">
                  <c:v>-8.1333700000000003E-8</c:v>
                </c:pt>
                <c:pt idx="377">
                  <c:v>-8.6492700000000003E-8</c:v>
                </c:pt>
                <c:pt idx="378">
                  <c:v>-8.4234100000000004E-8</c:v>
                </c:pt>
                <c:pt idx="379">
                  <c:v>-8.3100600000000002E-8</c:v>
                </c:pt>
                <c:pt idx="380">
                  <c:v>-8.4467499999999998E-8</c:v>
                </c:pt>
                <c:pt idx="381">
                  <c:v>-8.46342E-8</c:v>
                </c:pt>
                <c:pt idx="382">
                  <c:v>-8.4984199999999999E-8</c:v>
                </c:pt>
                <c:pt idx="383">
                  <c:v>-8.8667999999999997E-8</c:v>
                </c:pt>
                <c:pt idx="384">
                  <c:v>-8.6684400000000006E-8</c:v>
                </c:pt>
                <c:pt idx="385">
                  <c:v>-8.8109600000000004E-8</c:v>
                </c:pt>
                <c:pt idx="386">
                  <c:v>-9.1476700000000003E-8</c:v>
                </c:pt>
                <c:pt idx="387">
                  <c:v>-8.8826399999999999E-8</c:v>
                </c:pt>
                <c:pt idx="388">
                  <c:v>-9.28353E-8</c:v>
                </c:pt>
                <c:pt idx="389">
                  <c:v>-9.2476899999999996E-8</c:v>
                </c:pt>
                <c:pt idx="390">
                  <c:v>-9.3352000000000001E-8</c:v>
                </c:pt>
                <c:pt idx="391">
                  <c:v>-9.4460500000000001E-8</c:v>
                </c:pt>
                <c:pt idx="392">
                  <c:v>-9.20435E-8</c:v>
                </c:pt>
                <c:pt idx="393">
                  <c:v>-9.8711099999999995E-8</c:v>
                </c:pt>
                <c:pt idx="394">
                  <c:v>-9.7935999999999998E-8</c:v>
                </c:pt>
                <c:pt idx="395">
                  <c:v>-1.0002E-7</c:v>
                </c:pt>
                <c:pt idx="396">
                  <c:v>-1.0062E-7</c:v>
                </c:pt>
                <c:pt idx="397">
                  <c:v>-1.0220300000000001E-7</c:v>
                </c:pt>
                <c:pt idx="398">
                  <c:v>-1.00245E-7</c:v>
                </c:pt>
                <c:pt idx="399">
                  <c:v>-1.0092000000000001E-7</c:v>
                </c:pt>
                <c:pt idx="400">
                  <c:v>-1.0422E-7</c:v>
                </c:pt>
                <c:pt idx="401">
                  <c:v>-1.07029E-7</c:v>
                </c:pt>
                <c:pt idx="402">
                  <c:v>-1.0331200000000001E-7</c:v>
                </c:pt>
                <c:pt idx="403">
                  <c:v>-1.09654E-7</c:v>
                </c:pt>
                <c:pt idx="404">
                  <c:v>-1.08862E-7</c:v>
                </c:pt>
                <c:pt idx="405">
                  <c:v>-1.09863E-7</c:v>
                </c:pt>
                <c:pt idx="406">
                  <c:v>-1.08304E-7</c:v>
                </c:pt>
                <c:pt idx="407">
                  <c:v>-1.12921E-7</c:v>
                </c:pt>
                <c:pt idx="408">
                  <c:v>-1.1283E-7</c:v>
                </c:pt>
                <c:pt idx="409">
                  <c:v>-1.15088E-7</c:v>
                </c:pt>
                <c:pt idx="410">
                  <c:v>-1.16138E-7</c:v>
                </c:pt>
                <c:pt idx="411">
                  <c:v>-1.1581300000000001E-7</c:v>
                </c:pt>
                <c:pt idx="412">
                  <c:v>-1.1388799999999999E-7</c:v>
                </c:pt>
                <c:pt idx="413">
                  <c:v>-1.19097E-7</c:v>
                </c:pt>
                <c:pt idx="414">
                  <c:v>-1.1793899999999999E-7</c:v>
                </c:pt>
                <c:pt idx="415">
                  <c:v>-1.1934699999999999E-7</c:v>
                </c:pt>
                <c:pt idx="416">
                  <c:v>-1.2198100000000001E-7</c:v>
                </c:pt>
                <c:pt idx="417">
                  <c:v>-1.1983100000000001E-7</c:v>
                </c:pt>
                <c:pt idx="418">
                  <c:v>-1.24231E-7</c:v>
                </c:pt>
                <c:pt idx="419">
                  <c:v>-1.2468999999999999E-7</c:v>
                </c:pt>
                <c:pt idx="420">
                  <c:v>-1.2569000000000001E-7</c:v>
                </c:pt>
                <c:pt idx="421">
                  <c:v>-1.2569799999999999E-7</c:v>
                </c:pt>
                <c:pt idx="422">
                  <c:v>-1.2389000000000001E-7</c:v>
                </c:pt>
                <c:pt idx="423">
                  <c:v>-1.2795700000000001E-7</c:v>
                </c:pt>
                <c:pt idx="424">
                  <c:v>-1.2718200000000001E-7</c:v>
                </c:pt>
                <c:pt idx="425">
                  <c:v>-1.2963999999999999E-7</c:v>
                </c:pt>
                <c:pt idx="426">
                  <c:v>-1.2954899999999999E-7</c:v>
                </c:pt>
                <c:pt idx="427">
                  <c:v>-1.3040700000000001E-7</c:v>
                </c:pt>
                <c:pt idx="428">
                  <c:v>-1.32474E-7</c:v>
                </c:pt>
                <c:pt idx="429">
                  <c:v>-1.3224900000000001E-7</c:v>
                </c:pt>
                <c:pt idx="430">
                  <c:v>-1.34924E-7</c:v>
                </c:pt>
                <c:pt idx="431">
                  <c:v>-1.3549100000000001E-7</c:v>
                </c:pt>
                <c:pt idx="432">
                  <c:v>-1.3461599999999999E-7</c:v>
                </c:pt>
                <c:pt idx="433">
                  <c:v>-1.3717500000000001E-7</c:v>
                </c:pt>
                <c:pt idx="434">
                  <c:v>-1.3519100000000001E-7</c:v>
                </c:pt>
                <c:pt idx="435">
                  <c:v>-1.36558E-7</c:v>
                </c:pt>
                <c:pt idx="436">
                  <c:v>-1.39808E-7</c:v>
                </c:pt>
                <c:pt idx="437">
                  <c:v>-1.40392E-7</c:v>
                </c:pt>
                <c:pt idx="438">
                  <c:v>-1.3955E-7</c:v>
                </c:pt>
                <c:pt idx="439">
                  <c:v>-1.42E-7</c:v>
                </c:pt>
                <c:pt idx="440">
                  <c:v>-1.44634E-7</c:v>
                </c:pt>
                <c:pt idx="441">
                  <c:v>-1.4452600000000001E-7</c:v>
                </c:pt>
                <c:pt idx="442">
                  <c:v>-1.4635899999999999E-7</c:v>
                </c:pt>
                <c:pt idx="443">
                  <c:v>-1.4570099999999999E-7</c:v>
                </c:pt>
                <c:pt idx="444">
                  <c:v>-1.4784300000000001E-7</c:v>
                </c:pt>
                <c:pt idx="445">
                  <c:v>-1.4553400000000001E-7</c:v>
                </c:pt>
                <c:pt idx="446">
                  <c:v>-1.4936000000000001E-7</c:v>
                </c:pt>
                <c:pt idx="447">
                  <c:v>-1.50568E-7</c:v>
                </c:pt>
                <c:pt idx="448">
                  <c:v>-1.49426E-7</c:v>
                </c:pt>
                <c:pt idx="449">
                  <c:v>-1.5181799999999999E-7</c:v>
                </c:pt>
                <c:pt idx="450">
                  <c:v>-1.5566899999999999E-7</c:v>
                </c:pt>
                <c:pt idx="451">
                  <c:v>-1.5097699999999999E-7</c:v>
                </c:pt>
                <c:pt idx="452">
                  <c:v>-1.55819E-7</c:v>
                </c:pt>
                <c:pt idx="453">
                  <c:v>-1.56119E-7</c:v>
                </c:pt>
                <c:pt idx="454">
                  <c:v>-1.5550999999999999E-7</c:v>
                </c:pt>
                <c:pt idx="455">
                  <c:v>-1.5556E-7</c:v>
                </c:pt>
                <c:pt idx="456">
                  <c:v>-1.53694E-7</c:v>
                </c:pt>
                <c:pt idx="457">
                  <c:v>-1.5791099999999999E-7</c:v>
                </c:pt>
                <c:pt idx="458">
                  <c:v>-1.60561E-7</c:v>
                </c:pt>
                <c:pt idx="459">
                  <c:v>-1.5966099999999999E-7</c:v>
                </c:pt>
                <c:pt idx="460">
                  <c:v>-1.6245300000000001E-7</c:v>
                </c:pt>
                <c:pt idx="461">
                  <c:v>-1.6066100000000001E-7</c:v>
                </c:pt>
                <c:pt idx="462">
                  <c:v>-1.6379499999999999E-7</c:v>
                </c:pt>
                <c:pt idx="463">
                  <c:v>-1.67187E-7</c:v>
                </c:pt>
                <c:pt idx="464">
                  <c:v>-1.61611E-7</c:v>
                </c:pt>
                <c:pt idx="465">
                  <c:v>-1.67795E-7</c:v>
                </c:pt>
                <c:pt idx="466">
                  <c:v>-1.6509500000000001E-7</c:v>
                </c:pt>
                <c:pt idx="467">
                  <c:v>-1.6609500000000001E-7</c:v>
                </c:pt>
                <c:pt idx="468">
                  <c:v>-1.6502799999999999E-7</c:v>
                </c:pt>
                <c:pt idx="469">
                  <c:v>-1.6880400000000001E-7</c:v>
                </c:pt>
                <c:pt idx="470">
                  <c:v>-1.70546E-7</c:v>
                </c:pt>
                <c:pt idx="471">
                  <c:v>-1.7012099999999999E-7</c:v>
                </c:pt>
                <c:pt idx="472">
                  <c:v>-1.6880400000000001E-7</c:v>
                </c:pt>
                <c:pt idx="473">
                  <c:v>-1.7382100000000001E-7</c:v>
                </c:pt>
                <c:pt idx="474">
                  <c:v>-1.71479E-7</c:v>
                </c:pt>
                <c:pt idx="475">
                  <c:v>-1.7428E-7</c:v>
                </c:pt>
                <c:pt idx="476">
                  <c:v>-1.7573E-7</c:v>
                </c:pt>
                <c:pt idx="477">
                  <c:v>-1.74496E-7</c:v>
                </c:pt>
                <c:pt idx="478">
                  <c:v>-1.7462100000000001E-7</c:v>
                </c:pt>
                <c:pt idx="479">
                  <c:v>-1.76738E-7</c:v>
                </c:pt>
                <c:pt idx="480">
                  <c:v>-1.76155E-7</c:v>
                </c:pt>
                <c:pt idx="481">
                  <c:v>-1.7921400000000001E-7</c:v>
                </c:pt>
                <c:pt idx="482">
                  <c:v>-1.7483799999999999E-7</c:v>
                </c:pt>
                <c:pt idx="483">
                  <c:v>-1.7802999999999999E-7</c:v>
                </c:pt>
                <c:pt idx="484">
                  <c:v>-1.75588E-7</c:v>
                </c:pt>
                <c:pt idx="485">
                  <c:v>-1.7856400000000001E-7</c:v>
                </c:pt>
                <c:pt idx="486">
                  <c:v>-1.8265599999999999E-7</c:v>
                </c:pt>
                <c:pt idx="487">
                  <c:v>-1.7947999999999999E-7</c:v>
                </c:pt>
                <c:pt idx="488">
                  <c:v>-1.8248899999999999E-7</c:v>
                </c:pt>
                <c:pt idx="489">
                  <c:v>-1.8514800000000001E-7</c:v>
                </c:pt>
                <c:pt idx="490">
                  <c:v>-1.83506E-7</c:v>
                </c:pt>
                <c:pt idx="491">
                  <c:v>-1.81664E-7</c:v>
                </c:pt>
                <c:pt idx="492">
                  <c:v>-1.8303099999999999E-7</c:v>
                </c:pt>
                <c:pt idx="493">
                  <c:v>-1.87515E-7</c:v>
                </c:pt>
                <c:pt idx="494">
                  <c:v>-1.8614800000000001E-7</c:v>
                </c:pt>
                <c:pt idx="495">
                  <c:v>-1.9173200000000001E-7</c:v>
                </c:pt>
                <c:pt idx="496">
                  <c:v>-1.90949E-7</c:v>
                </c:pt>
                <c:pt idx="497">
                  <c:v>-1.9206499999999999E-7</c:v>
                </c:pt>
                <c:pt idx="498">
                  <c:v>-1.8949000000000001E-7</c:v>
                </c:pt>
                <c:pt idx="499">
                  <c:v>-1.9215699999999999E-7</c:v>
                </c:pt>
                <c:pt idx="500">
                  <c:v>-1.9352400000000001E-7</c:v>
                </c:pt>
                <c:pt idx="501">
                  <c:v>-1.90765E-7</c:v>
                </c:pt>
                <c:pt idx="502">
                  <c:v>-1.9712400000000001E-7</c:v>
                </c:pt>
                <c:pt idx="503">
                  <c:v>-1.9430699999999999E-7</c:v>
                </c:pt>
                <c:pt idx="504">
                  <c:v>-1.9306599999999999E-7</c:v>
                </c:pt>
                <c:pt idx="505">
                  <c:v>-1.9669900000000001E-7</c:v>
                </c:pt>
                <c:pt idx="506">
                  <c:v>-1.9495799999999999E-7</c:v>
                </c:pt>
                <c:pt idx="507">
                  <c:v>-1.9660800000000001E-7</c:v>
                </c:pt>
                <c:pt idx="508">
                  <c:v>-1.97441E-7</c:v>
                </c:pt>
                <c:pt idx="509">
                  <c:v>-1.9952500000000001E-7</c:v>
                </c:pt>
                <c:pt idx="510">
                  <c:v>-2.0109999999999999E-7</c:v>
                </c:pt>
                <c:pt idx="511">
                  <c:v>-2.0490099999999999E-7</c:v>
                </c:pt>
                <c:pt idx="512">
                  <c:v>-2.0605900000000001E-7</c:v>
                </c:pt>
                <c:pt idx="513">
                  <c:v>-2.0690899999999999E-7</c:v>
                </c:pt>
                <c:pt idx="514">
                  <c:v>-2.0141700000000001E-7</c:v>
                </c:pt>
                <c:pt idx="515">
                  <c:v>-2.0745900000000001E-7</c:v>
                </c:pt>
                <c:pt idx="516">
                  <c:v>-2.0573400000000001E-7</c:v>
                </c:pt>
                <c:pt idx="517">
                  <c:v>-2.02058E-7</c:v>
                </c:pt>
                <c:pt idx="518">
                  <c:v>-2.0751799999999999E-7</c:v>
                </c:pt>
                <c:pt idx="519">
                  <c:v>-2.0645900000000001E-7</c:v>
                </c:pt>
                <c:pt idx="520">
                  <c:v>-2.08718E-7</c:v>
                </c:pt>
                <c:pt idx="521">
                  <c:v>-2.08459E-7</c:v>
                </c:pt>
                <c:pt idx="522">
                  <c:v>-2.0998500000000001E-7</c:v>
                </c:pt>
                <c:pt idx="523">
                  <c:v>-2.0884300000000001E-7</c:v>
                </c:pt>
                <c:pt idx="524">
                  <c:v>-2.1145999999999999E-7</c:v>
                </c:pt>
                <c:pt idx="525">
                  <c:v>-2.1261E-7</c:v>
                </c:pt>
                <c:pt idx="526">
                  <c:v>-2.1231E-7</c:v>
                </c:pt>
                <c:pt idx="527">
                  <c:v>-2.13427E-7</c:v>
                </c:pt>
                <c:pt idx="528">
                  <c:v>-2.17961E-7</c:v>
                </c:pt>
                <c:pt idx="529">
                  <c:v>-2.1649400000000001E-7</c:v>
                </c:pt>
                <c:pt idx="530">
                  <c:v>-2.1829400000000001E-7</c:v>
                </c:pt>
                <c:pt idx="531">
                  <c:v>-2.1871899999999999E-7</c:v>
                </c:pt>
                <c:pt idx="532">
                  <c:v>-2.1713599999999999E-7</c:v>
                </c:pt>
                <c:pt idx="533">
                  <c:v>-2.19077E-7</c:v>
                </c:pt>
                <c:pt idx="534">
                  <c:v>-2.2166099999999999E-7</c:v>
                </c:pt>
                <c:pt idx="535">
                  <c:v>-2.2415300000000001E-7</c:v>
                </c:pt>
                <c:pt idx="536">
                  <c:v>-2.2068599999999999E-7</c:v>
                </c:pt>
                <c:pt idx="537">
                  <c:v>-2.2355299999999999E-7</c:v>
                </c:pt>
                <c:pt idx="538">
                  <c:v>-2.2660300000000001E-7</c:v>
                </c:pt>
                <c:pt idx="539">
                  <c:v>-2.2695400000000001E-7</c:v>
                </c:pt>
                <c:pt idx="540">
                  <c:v>-2.2499500000000001E-7</c:v>
                </c:pt>
                <c:pt idx="541">
                  <c:v>-2.24453E-7</c:v>
                </c:pt>
                <c:pt idx="542">
                  <c:v>-2.2609499999999999E-7</c:v>
                </c:pt>
                <c:pt idx="543">
                  <c:v>-2.3015400000000001E-7</c:v>
                </c:pt>
                <c:pt idx="544">
                  <c:v>-2.3094600000000001E-7</c:v>
                </c:pt>
                <c:pt idx="545">
                  <c:v>-2.30679E-7</c:v>
                </c:pt>
                <c:pt idx="546">
                  <c:v>-2.31312E-7</c:v>
                </c:pt>
                <c:pt idx="547">
                  <c:v>-2.3186299999999999E-7</c:v>
                </c:pt>
                <c:pt idx="548">
                  <c:v>-2.3092899999999999E-7</c:v>
                </c:pt>
                <c:pt idx="549">
                  <c:v>-2.32854E-7</c:v>
                </c:pt>
                <c:pt idx="550">
                  <c:v>-2.3848E-7</c:v>
                </c:pt>
                <c:pt idx="551">
                  <c:v>-2.3380399999999999E-7</c:v>
                </c:pt>
                <c:pt idx="552">
                  <c:v>-2.3823799999999999E-7</c:v>
                </c:pt>
                <c:pt idx="553">
                  <c:v>-2.3813E-7</c:v>
                </c:pt>
                <c:pt idx="554">
                  <c:v>-2.34721E-7</c:v>
                </c:pt>
                <c:pt idx="555">
                  <c:v>-2.4133099999999998E-7</c:v>
                </c:pt>
                <c:pt idx="556">
                  <c:v>-2.3879700000000002E-7</c:v>
                </c:pt>
                <c:pt idx="557">
                  <c:v>-2.4287200000000001E-7</c:v>
                </c:pt>
                <c:pt idx="558">
                  <c:v>-2.4460600000000001E-7</c:v>
                </c:pt>
                <c:pt idx="559">
                  <c:v>-2.40739E-7</c:v>
                </c:pt>
                <c:pt idx="560">
                  <c:v>-2.4785599999999999E-7</c:v>
                </c:pt>
                <c:pt idx="561">
                  <c:v>-2.43664E-7</c:v>
                </c:pt>
                <c:pt idx="562">
                  <c:v>-2.4634799999999998E-7</c:v>
                </c:pt>
                <c:pt idx="563">
                  <c:v>-2.5074799999999999E-7</c:v>
                </c:pt>
                <c:pt idx="564">
                  <c:v>-2.4841500000000002E-7</c:v>
                </c:pt>
                <c:pt idx="565">
                  <c:v>-2.5030699999999999E-7</c:v>
                </c:pt>
                <c:pt idx="566">
                  <c:v>-2.5193200000000001E-7</c:v>
                </c:pt>
                <c:pt idx="567">
                  <c:v>-2.5226499999999999E-7</c:v>
                </c:pt>
                <c:pt idx="568">
                  <c:v>-2.54141E-7</c:v>
                </c:pt>
                <c:pt idx="569">
                  <c:v>-2.4847299999999998E-7</c:v>
                </c:pt>
                <c:pt idx="570">
                  <c:v>-2.5504100000000001E-7</c:v>
                </c:pt>
                <c:pt idx="571">
                  <c:v>-2.5898299999999998E-7</c:v>
                </c:pt>
                <c:pt idx="572">
                  <c:v>-2.5613299999999998E-7</c:v>
                </c:pt>
                <c:pt idx="573">
                  <c:v>-2.59091E-7</c:v>
                </c:pt>
                <c:pt idx="574">
                  <c:v>-2.5951599999999998E-7</c:v>
                </c:pt>
                <c:pt idx="575">
                  <c:v>-2.6022500000000002E-7</c:v>
                </c:pt>
                <c:pt idx="576">
                  <c:v>-2.6064100000000001E-7</c:v>
                </c:pt>
                <c:pt idx="577">
                  <c:v>-2.6114200000000002E-7</c:v>
                </c:pt>
                <c:pt idx="578">
                  <c:v>-2.63734E-7</c:v>
                </c:pt>
                <c:pt idx="579">
                  <c:v>-2.67142E-7</c:v>
                </c:pt>
                <c:pt idx="580">
                  <c:v>-2.6612600000000001E-7</c:v>
                </c:pt>
                <c:pt idx="581">
                  <c:v>-2.6616699999999998E-7</c:v>
                </c:pt>
                <c:pt idx="582">
                  <c:v>-2.7035900000000002E-7</c:v>
                </c:pt>
                <c:pt idx="583">
                  <c:v>-2.7147599999999999E-7</c:v>
                </c:pt>
                <c:pt idx="584">
                  <c:v>-2.7059300000000002E-7</c:v>
                </c:pt>
                <c:pt idx="585">
                  <c:v>-2.72493E-7</c:v>
                </c:pt>
                <c:pt idx="586">
                  <c:v>-2.7391E-7</c:v>
                </c:pt>
                <c:pt idx="587">
                  <c:v>-2.7395199999999999E-7</c:v>
                </c:pt>
                <c:pt idx="588">
                  <c:v>-2.7460199999999999E-7</c:v>
                </c:pt>
                <c:pt idx="589">
                  <c:v>-2.7701000000000002E-7</c:v>
                </c:pt>
                <c:pt idx="590">
                  <c:v>-2.7893599999999998E-7</c:v>
                </c:pt>
                <c:pt idx="591">
                  <c:v>-2.7722700000000002E-7</c:v>
                </c:pt>
                <c:pt idx="592">
                  <c:v>-2.8351999999999999E-7</c:v>
                </c:pt>
                <c:pt idx="593">
                  <c:v>-2.8238600000000002E-7</c:v>
                </c:pt>
                <c:pt idx="594">
                  <c:v>-2.8329500000000002E-7</c:v>
                </c:pt>
                <c:pt idx="595">
                  <c:v>-2.8827900000000001E-7</c:v>
                </c:pt>
                <c:pt idx="596">
                  <c:v>-2.8482799999999999E-7</c:v>
                </c:pt>
                <c:pt idx="597">
                  <c:v>-2.9200400000000003E-7</c:v>
                </c:pt>
                <c:pt idx="598">
                  <c:v>-2.9062100000000002E-7</c:v>
                </c:pt>
                <c:pt idx="599">
                  <c:v>-2.9052900000000002E-7</c:v>
                </c:pt>
                <c:pt idx="600">
                  <c:v>-2.9704600000000002E-7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3-6971-44FA-AF14-0A3029EB233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708638416"/>
        <c:axId val="1708647120"/>
      </c:scatterChart>
      <c:valAx>
        <c:axId val="1708638416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400"/>
                  <a:t>Potential / V vs. Ag/AgCl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0.00E+00" sourceLinked="1"/>
        <c:majorTickMark val="in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708647120"/>
        <c:crossesAt val="-1.0000000000000004E-6"/>
        <c:crossBetween val="midCat"/>
      </c:valAx>
      <c:valAx>
        <c:axId val="1708647120"/>
        <c:scaling>
          <c:orientation val="minMax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800"/>
                  <a:t>Current / A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0.00E+00" sourceLinked="1"/>
        <c:majorTickMark val="in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708638416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1"/>
    <c:plotArea>
      <c:layout/>
      <c:scatterChart>
        <c:scatterStyle val="smoothMarker"/>
        <c:varyColors val="0"/>
        <c:ser>
          <c:idx val="0"/>
          <c:order val="0"/>
          <c:tx>
            <c:strRef>
              <c:f>[Book3]Sheet2!$B$1</c:f>
              <c:strCache>
                <c:ptCount val="1"/>
                <c:pt idx="0">
                  <c:v>Cycle 1</c:v>
                </c:pt>
              </c:strCache>
            </c:strRef>
          </c:tx>
          <c:spPr>
            <a:ln w="19050" cap="rnd">
              <a:solidFill>
                <a:schemeClr val="accent1">
                  <a:tint val="34000"/>
                </a:schemeClr>
              </a:solidFill>
              <a:round/>
            </a:ln>
            <a:effectLst/>
          </c:spPr>
          <c:marker>
            <c:symbol val="none"/>
          </c:marker>
          <c:xVal>
            <c:numRef>
              <c:f>[Book3]Sheet2!$A$2:$A$602</c:f>
              <c:numCache>
                <c:formatCode>General</c:formatCode>
                <c:ptCount val="601"/>
                <c:pt idx="0">
                  <c:v>2.6150000000000001E-4</c:v>
                </c:pt>
                <c:pt idx="1">
                  <c:v>2.1589999999999999E-3</c:v>
                </c:pt>
                <c:pt idx="2">
                  <c:v>4.1479999999999998E-3</c:v>
                </c:pt>
                <c:pt idx="3">
                  <c:v>6.1440000000000002E-3</c:v>
                </c:pt>
                <c:pt idx="4">
                  <c:v>8.1370000000000001E-3</c:v>
                </c:pt>
                <c:pt idx="5">
                  <c:v>1.013E-2</c:v>
                </c:pt>
                <c:pt idx="6">
                  <c:v>1.214E-2</c:v>
                </c:pt>
                <c:pt idx="7">
                  <c:v>1.417E-2</c:v>
                </c:pt>
                <c:pt idx="8">
                  <c:v>1.617E-2</c:v>
                </c:pt>
                <c:pt idx="9">
                  <c:v>1.8120000000000001E-2</c:v>
                </c:pt>
                <c:pt idx="10">
                  <c:v>2.0150000000000001E-2</c:v>
                </c:pt>
                <c:pt idx="11">
                  <c:v>2.2179999999999998E-2</c:v>
                </c:pt>
                <c:pt idx="12">
                  <c:v>2.4170000000000001E-2</c:v>
                </c:pt>
                <c:pt idx="13">
                  <c:v>2.6159999999999999E-2</c:v>
                </c:pt>
                <c:pt idx="14">
                  <c:v>2.8160000000000001E-2</c:v>
                </c:pt>
                <c:pt idx="15">
                  <c:v>3.0169999999999999E-2</c:v>
                </c:pt>
                <c:pt idx="16">
                  <c:v>3.2169999999999997E-2</c:v>
                </c:pt>
                <c:pt idx="17">
                  <c:v>3.415E-2</c:v>
                </c:pt>
                <c:pt idx="18">
                  <c:v>3.6139999999999999E-2</c:v>
                </c:pt>
                <c:pt idx="19">
                  <c:v>3.8150000000000003E-2</c:v>
                </c:pt>
                <c:pt idx="20">
                  <c:v>4.0189999999999997E-2</c:v>
                </c:pt>
                <c:pt idx="21">
                  <c:v>4.2139999999999997E-2</c:v>
                </c:pt>
                <c:pt idx="22">
                  <c:v>4.4159999999999998E-2</c:v>
                </c:pt>
                <c:pt idx="23">
                  <c:v>4.616E-2</c:v>
                </c:pt>
                <c:pt idx="24">
                  <c:v>4.8160000000000001E-2</c:v>
                </c:pt>
                <c:pt idx="25">
                  <c:v>5.015E-2</c:v>
                </c:pt>
                <c:pt idx="26">
                  <c:v>5.2139999999999999E-2</c:v>
                </c:pt>
                <c:pt idx="27">
                  <c:v>5.4149999999999997E-2</c:v>
                </c:pt>
                <c:pt idx="28">
                  <c:v>5.6140000000000002E-2</c:v>
                </c:pt>
                <c:pt idx="29">
                  <c:v>5.8119999999999998E-2</c:v>
                </c:pt>
                <c:pt idx="30">
                  <c:v>6.0109999999999997E-2</c:v>
                </c:pt>
                <c:pt idx="31">
                  <c:v>6.2120000000000002E-2</c:v>
                </c:pt>
                <c:pt idx="32">
                  <c:v>6.4149999999999999E-2</c:v>
                </c:pt>
                <c:pt idx="33">
                  <c:v>6.6119999999999998E-2</c:v>
                </c:pt>
                <c:pt idx="34">
                  <c:v>6.812E-2</c:v>
                </c:pt>
                <c:pt idx="35">
                  <c:v>7.0150000000000004E-2</c:v>
                </c:pt>
                <c:pt idx="36">
                  <c:v>7.2150000000000006E-2</c:v>
                </c:pt>
                <c:pt idx="37">
                  <c:v>7.4120000000000005E-2</c:v>
                </c:pt>
                <c:pt idx="38">
                  <c:v>7.6109999999999997E-2</c:v>
                </c:pt>
                <c:pt idx="39">
                  <c:v>7.8140000000000001E-2</c:v>
                </c:pt>
                <c:pt idx="40">
                  <c:v>8.0140000000000003E-2</c:v>
                </c:pt>
                <c:pt idx="41">
                  <c:v>8.2119999999999999E-2</c:v>
                </c:pt>
                <c:pt idx="42">
                  <c:v>8.412E-2</c:v>
                </c:pt>
                <c:pt idx="43">
                  <c:v>8.6120000000000002E-2</c:v>
                </c:pt>
                <c:pt idx="44">
                  <c:v>8.8109999999999994E-2</c:v>
                </c:pt>
                <c:pt idx="45">
                  <c:v>9.0109999999999996E-2</c:v>
                </c:pt>
                <c:pt idx="46">
                  <c:v>9.2119999999999994E-2</c:v>
                </c:pt>
                <c:pt idx="47">
                  <c:v>9.4140000000000001E-2</c:v>
                </c:pt>
                <c:pt idx="48">
                  <c:v>9.6129999999999993E-2</c:v>
                </c:pt>
                <c:pt idx="49">
                  <c:v>9.8100000000000007E-2</c:v>
                </c:pt>
                <c:pt idx="50">
                  <c:v>0.10009999999999999</c:v>
                </c:pt>
                <c:pt idx="51">
                  <c:v>0.1021</c:v>
                </c:pt>
                <c:pt idx="52">
                  <c:v>0.1041</c:v>
                </c:pt>
                <c:pt idx="53">
                  <c:v>0.1061</c:v>
                </c:pt>
                <c:pt idx="54">
                  <c:v>0.1081</c:v>
                </c:pt>
                <c:pt idx="55">
                  <c:v>0.1101</c:v>
                </c:pt>
                <c:pt idx="56">
                  <c:v>0.11210000000000001</c:v>
                </c:pt>
                <c:pt idx="57">
                  <c:v>0.11409999999999999</c:v>
                </c:pt>
                <c:pt idx="58">
                  <c:v>0.11609999999999999</c:v>
                </c:pt>
                <c:pt idx="59">
                  <c:v>0.1181</c:v>
                </c:pt>
                <c:pt idx="60">
                  <c:v>0.1201</c:v>
                </c:pt>
                <c:pt idx="61">
                  <c:v>0.1221</c:v>
                </c:pt>
                <c:pt idx="62">
                  <c:v>0.1241</c:v>
                </c:pt>
                <c:pt idx="63">
                  <c:v>0.12609999999999999</c:v>
                </c:pt>
                <c:pt idx="64">
                  <c:v>0.12809999999999999</c:v>
                </c:pt>
                <c:pt idx="65">
                  <c:v>0.13009999999999999</c:v>
                </c:pt>
                <c:pt idx="66">
                  <c:v>0.1321</c:v>
                </c:pt>
                <c:pt idx="67">
                  <c:v>0.1341</c:v>
                </c:pt>
                <c:pt idx="68">
                  <c:v>0.1361</c:v>
                </c:pt>
                <c:pt idx="69">
                  <c:v>0.1381</c:v>
                </c:pt>
                <c:pt idx="70">
                  <c:v>0.1401</c:v>
                </c:pt>
                <c:pt idx="71">
                  <c:v>0.1421</c:v>
                </c:pt>
                <c:pt idx="72">
                  <c:v>0.14410000000000001</c:v>
                </c:pt>
                <c:pt idx="73">
                  <c:v>0.14610000000000001</c:v>
                </c:pt>
                <c:pt idx="74">
                  <c:v>0.14810000000000001</c:v>
                </c:pt>
                <c:pt idx="75">
                  <c:v>0.15010000000000001</c:v>
                </c:pt>
                <c:pt idx="76">
                  <c:v>0.15210000000000001</c:v>
                </c:pt>
                <c:pt idx="77">
                  <c:v>0.15409999999999999</c:v>
                </c:pt>
                <c:pt idx="78">
                  <c:v>0.15609999999999999</c:v>
                </c:pt>
                <c:pt idx="79">
                  <c:v>0.15809999999999999</c:v>
                </c:pt>
                <c:pt idx="80">
                  <c:v>0.16009999999999999</c:v>
                </c:pt>
                <c:pt idx="81">
                  <c:v>0.16209999999999999</c:v>
                </c:pt>
                <c:pt idx="82">
                  <c:v>0.16400000000000001</c:v>
                </c:pt>
                <c:pt idx="83">
                  <c:v>0.16600000000000001</c:v>
                </c:pt>
                <c:pt idx="84">
                  <c:v>0.1681</c:v>
                </c:pt>
                <c:pt idx="85">
                  <c:v>0.17</c:v>
                </c:pt>
                <c:pt idx="86">
                  <c:v>0.1721</c:v>
                </c:pt>
                <c:pt idx="87">
                  <c:v>0.1741</c:v>
                </c:pt>
                <c:pt idx="88">
                  <c:v>0.17610000000000001</c:v>
                </c:pt>
                <c:pt idx="89">
                  <c:v>0.17810000000000001</c:v>
                </c:pt>
                <c:pt idx="90">
                  <c:v>0.18010000000000001</c:v>
                </c:pt>
                <c:pt idx="91">
                  <c:v>0.18210000000000001</c:v>
                </c:pt>
                <c:pt idx="92">
                  <c:v>0.18410000000000001</c:v>
                </c:pt>
                <c:pt idx="93">
                  <c:v>0.186</c:v>
                </c:pt>
                <c:pt idx="94">
                  <c:v>0.188</c:v>
                </c:pt>
                <c:pt idx="95">
                  <c:v>0.19009999999999999</c:v>
                </c:pt>
                <c:pt idx="96">
                  <c:v>0.19209999999999999</c:v>
                </c:pt>
                <c:pt idx="97">
                  <c:v>0.19400000000000001</c:v>
                </c:pt>
                <c:pt idx="98">
                  <c:v>0.1961</c:v>
                </c:pt>
                <c:pt idx="99">
                  <c:v>0.1981</c:v>
                </c:pt>
                <c:pt idx="100">
                  <c:v>0.2001</c:v>
                </c:pt>
                <c:pt idx="101">
                  <c:v>0.20200000000000001</c:v>
                </c:pt>
                <c:pt idx="102">
                  <c:v>0.20399999999999999</c:v>
                </c:pt>
                <c:pt idx="103">
                  <c:v>0.20610000000000001</c:v>
                </c:pt>
                <c:pt idx="104">
                  <c:v>0.20810000000000001</c:v>
                </c:pt>
                <c:pt idx="105">
                  <c:v>0.21010000000000001</c:v>
                </c:pt>
                <c:pt idx="106">
                  <c:v>0.21210000000000001</c:v>
                </c:pt>
                <c:pt idx="107">
                  <c:v>0.21410000000000001</c:v>
                </c:pt>
                <c:pt idx="108">
                  <c:v>0.21609999999999999</c:v>
                </c:pt>
                <c:pt idx="109">
                  <c:v>0.218</c:v>
                </c:pt>
                <c:pt idx="110">
                  <c:v>0.22009999999999999</c:v>
                </c:pt>
                <c:pt idx="111">
                  <c:v>0.22209999999999999</c:v>
                </c:pt>
                <c:pt idx="112">
                  <c:v>0.22409999999999999</c:v>
                </c:pt>
                <c:pt idx="113">
                  <c:v>0.2261</c:v>
                </c:pt>
                <c:pt idx="114">
                  <c:v>0.2281</c:v>
                </c:pt>
                <c:pt idx="115">
                  <c:v>0.2301</c:v>
                </c:pt>
                <c:pt idx="116">
                  <c:v>0.2321</c:v>
                </c:pt>
                <c:pt idx="117">
                  <c:v>0.2341</c:v>
                </c:pt>
                <c:pt idx="118">
                  <c:v>0.2361</c:v>
                </c:pt>
                <c:pt idx="119">
                  <c:v>0.23810000000000001</c:v>
                </c:pt>
                <c:pt idx="120">
                  <c:v>0.24010000000000001</c:v>
                </c:pt>
                <c:pt idx="121">
                  <c:v>0.24199999999999999</c:v>
                </c:pt>
                <c:pt idx="122">
                  <c:v>0.24410000000000001</c:v>
                </c:pt>
                <c:pt idx="123">
                  <c:v>0.24610000000000001</c:v>
                </c:pt>
                <c:pt idx="124">
                  <c:v>0.24809999999999999</c:v>
                </c:pt>
                <c:pt idx="125">
                  <c:v>0.25009999999999999</c:v>
                </c:pt>
                <c:pt idx="126">
                  <c:v>0.25209999999999999</c:v>
                </c:pt>
                <c:pt idx="127">
                  <c:v>0.25409999999999999</c:v>
                </c:pt>
                <c:pt idx="128">
                  <c:v>0.25609999999999999</c:v>
                </c:pt>
                <c:pt idx="129">
                  <c:v>0.25800000000000001</c:v>
                </c:pt>
                <c:pt idx="130">
                  <c:v>0.26</c:v>
                </c:pt>
                <c:pt idx="131">
                  <c:v>0.26200000000000001</c:v>
                </c:pt>
                <c:pt idx="132">
                  <c:v>0.26400000000000001</c:v>
                </c:pt>
                <c:pt idx="133">
                  <c:v>0.26600000000000001</c:v>
                </c:pt>
                <c:pt idx="134">
                  <c:v>0.26800000000000002</c:v>
                </c:pt>
                <c:pt idx="135">
                  <c:v>0.27010000000000001</c:v>
                </c:pt>
                <c:pt idx="136">
                  <c:v>0.27200000000000002</c:v>
                </c:pt>
                <c:pt idx="137">
                  <c:v>0.27400000000000002</c:v>
                </c:pt>
                <c:pt idx="138">
                  <c:v>0.27600000000000002</c:v>
                </c:pt>
                <c:pt idx="139">
                  <c:v>0.27800000000000002</c:v>
                </c:pt>
                <c:pt idx="140">
                  <c:v>0.28000000000000003</c:v>
                </c:pt>
                <c:pt idx="141">
                  <c:v>0.28199999999999997</c:v>
                </c:pt>
                <c:pt idx="142">
                  <c:v>0.28399999999999997</c:v>
                </c:pt>
                <c:pt idx="143">
                  <c:v>0.28599999999999998</c:v>
                </c:pt>
                <c:pt idx="144">
                  <c:v>0.28799999999999998</c:v>
                </c:pt>
                <c:pt idx="145">
                  <c:v>0.28999999999999998</c:v>
                </c:pt>
                <c:pt idx="146">
                  <c:v>0.29199999999999998</c:v>
                </c:pt>
                <c:pt idx="147">
                  <c:v>0.29399999999999998</c:v>
                </c:pt>
                <c:pt idx="148">
                  <c:v>0.29599999999999999</c:v>
                </c:pt>
                <c:pt idx="149">
                  <c:v>0.29799999999999999</c:v>
                </c:pt>
                <c:pt idx="150">
                  <c:v>0.3</c:v>
                </c:pt>
                <c:pt idx="151">
                  <c:v>0.30199999999999999</c:v>
                </c:pt>
                <c:pt idx="152">
                  <c:v>0.30399999999999999</c:v>
                </c:pt>
                <c:pt idx="153">
                  <c:v>0.30599999999999999</c:v>
                </c:pt>
                <c:pt idx="154">
                  <c:v>0.308</c:v>
                </c:pt>
                <c:pt idx="155">
                  <c:v>0.31</c:v>
                </c:pt>
                <c:pt idx="156">
                  <c:v>0.312</c:v>
                </c:pt>
                <c:pt idx="157">
                  <c:v>0.314</c:v>
                </c:pt>
                <c:pt idx="158">
                  <c:v>0.316</c:v>
                </c:pt>
                <c:pt idx="159">
                  <c:v>0.318</c:v>
                </c:pt>
                <c:pt idx="160">
                  <c:v>0.3201</c:v>
                </c:pt>
                <c:pt idx="161">
                  <c:v>0.32200000000000001</c:v>
                </c:pt>
                <c:pt idx="162">
                  <c:v>0.32400000000000001</c:v>
                </c:pt>
                <c:pt idx="163">
                  <c:v>0.32600000000000001</c:v>
                </c:pt>
                <c:pt idx="164">
                  <c:v>0.32800000000000001</c:v>
                </c:pt>
                <c:pt idx="165">
                  <c:v>0.33</c:v>
                </c:pt>
                <c:pt idx="166">
                  <c:v>0.33200000000000002</c:v>
                </c:pt>
                <c:pt idx="167">
                  <c:v>0.33400000000000002</c:v>
                </c:pt>
                <c:pt idx="168">
                  <c:v>0.33610000000000001</c:v>
                </c:pt>
                <c:pt idx="169">
                  <c:v>0.33800000000000002</c:v>
                </c:pt>
                <c:pt idx="170">
                  <c:v>0.34</c:v>
                </c:pt>
                <c:pt idx="171">
                  <c:v>0.34200000000000003</c:v>
                </c:pt>
                <c:pt idx="172">
                  <c:v>0.34399999999999997</c:v>
                </c:pt>
                <c:pt idx="173">
                  <c:v>0.34599999999999997</c:v>
                </c:pt>
                <c:pt idx="174">
                  <c:v>0.34799999999999998</c:v>
                </c:pt>
                <c:pt idx="175">
                  <c:v>0.35</c:v>
                </c:pt>
                <c:pt idx="176">
                  <c:v>0.35199999999999998</c:v>
                </c:pt>
                <c:pt idx="177">
                  <c:v>0.35399999999999998</c:v>
                </c:pt>
                <c:pt idx="178">
                  <c:v>0.35599999999999998</c:v>
                </c:pt>
                <c:pt idx="179">
                  <c:v>0.35799999999999998</c:v>
                </c:pt>
                <c:pt idx="180">
                  <c:v>0.36</c:v>
                </c:pt>
                <c:pt idx="181">
                  <c:v>0.36199999999999999</c:v>
                </c:pt>
                <c:pt idx="182">
                  <c:v>0.36399999999999999</c:v>
                </c:pt>
                <c:pt idx="183">
                  <c:v>0.36599999999999999</c:v>
                </c:pt>
                <c:pt idx="184">
                  <c:v>0.36799999999999999</c:v>
                </c:pt>
                <c:pt idx="185">
                  <c:v>0.37</c:v>
                </c:pt>
                <c:pt idx="186">
                  <c:v>0.372</c:v>
                </c:pt>
                <c:pt idx="187">
                  <c:v>0.374</c:v>
                </c:pt>
                <c:pt idx="188">
                  <c:v>0.376</c:v>
                </c:pt>
                <c:pt idx="189">
                  <c:v>0.378</c:v>
                </c:pt>
                <c:pt idx="190">
                  <c:v>0.38</c:v>
                </c:pt>
                <c:pt idx="191">
                  <c:v>0.38200000000000001</c:v>
                </c:pt>
                <c:pt idx="192">
                  <c:v>0.38400000000000001</c:v>
                </c:pt>
                <c:pt idx="193">
                  <c:v>0.38600000000000001</c:v>
                </c:pt>
                <c:pt idx="194">
                  <c:v>0.38800000000000001</c:v>
                </c:pt>
                <c:pt idx="195">
                  <c:v>0.39</c:v>
                </c:pt>
                <c:pt idx="196">
                  <c:v>0.39200000000000002</c:v>
                </c:pt>
                <c:pt idx="197">
                  <c:v>0.39400000000000002</c:v>
                </c:pt>
                <c:pt idx="198">
                  <c:v>0.39589999999999997</c:v>
                </c:pt>
                <c:pt idx="199">
                  <c:v>0.39800000000000002</c:v>
                </c:pt>
                <c:pt idx="200">
                  <c:v>0.4</c:v>
                </c:pt>
                <c:pt idx="201">
                  <c:v>0.40189999999999998</c:v>
                </c:pt>
                <c:pt idx="202">
                  <c:v>0.40389999999999998</c:v>
                </c:pt>
                <c:pt idx="203">
                  <c:v>0.40589999999999998</c:v>
                </c:pt>
                <c:pt idx="204">
                  <c:v>0.40789999999999998</c:v>
                </c:pt>
                <c:pt idx="205">
                  <c:v>0.40989999999999999</c:v>
                </c:pt>
                <c:pt idx="206">
                  <c:v>0.41189999999999999</c:v>
                </c:pt>
                <c:pt idx="207">
                  <c:v>0.41389999999999999</c:v>
                </c:pt>
                <c:pt idx="208">
                  <c:v>0.41589999999999999</c:v>
                </c:pt>
                <c:pt idx="209">
                  <c:v>0.41789999999999999</c:v>
                </c:pt>
                <c:pt idx="210">
                  <c:v>0.4199</c:v>
                </c:pt>
                <c:pt idx="211">
                  <c:v>0.4219</c:v>
                </c:pt>
                <c:pt idx="212">
                  <c:v>0.4239</c:v>
                </c:pt>
                <c:pt idx="213">
                  <c:v>0.4259</c:v>
                </c:pt>
                <c:pt idx="214">
                  <c:v>0.4279</c:v>
                </c:pt>
                <c:pt idx="215">
                  <c:v>0.4299</c:v>
                </c:pt>
                <c:pt idx="216">
                  <c:v>0.43190000000000001</c:v>
                </c:pt>
                <c:pt idx="217">
                  <c:v>0.43390000000000001</c:v>
                </c:pt>
                <c:pt idx="218">
                  <c:v>0.43590000000000001</c:v>
                </c:pt>
                <c:pt idx="219">
                  <c:v>0.43790000000000001</c:v>
                </c:pt>
                <c:pt idx="220">
                  <c:v>0.43990000000000001</c:v>
                </c:pt>
                <c:pt idx="221">
                  <c:v>0.44190000000000002</c:v>
                </c:pt>
                <c:pt idx="222">
                  <c:v>0.44390000000000002</c:v>
                </c:pt>
                <c:pt idx="223">
                  <c:v>0.44590000000000002</c:v>
                </c:pt>
                <c:pt idx="224">
                  <c:v>0.44790000000000002</c:v>
                </c:pt>
                <c:pt idx="225">
                  <c:v>0.44990000000000002</c:v>
                </c:pt>
                <c:pt idx="226">
                  <c:v>0.45190000000000002</c:v>
                </c:pt>
                <c:pt idx="227">
                  <c:v>0.45390000000000003</c:v>
                </c:pt>
                <c:pt idx="228">
                  <c:v>0.45590000000000003</c:v>
                </c:pt>
                <c:pt idx="229">
                  <c:v>0.45789999999999997</c:v>
                </c:pt>
                <c:pt idx="230">
                  <c:v>0.45989999999999998</c:v>
                </c:pt>
                <c:pt idx="231">
                  <c:v>0.46189999999999998</c:v>
                </c:pt>
                <c:pt idx="232">
                  <c:v>0.46389999999999998</c:v>
                </c:pt>
                <c:pt idx="233">
                  <c:v>0.46589999999999998</c:v>
                </c:pt>
                <c:pt idx="234">
                  <c:v>0.46789999999999998</c:v>
                </c:pt>
                <c:pt idx="235">
                  <c:v>0.46989999999999998</c:v>
                </c:pt>
                <c:pt idx="236">
                  <c:v>0.4718</c:v>
                </c:pt>
                <c:pt idx="237">
                  <c:v>0.47389999999999999</c:v>
                </c:pt>
                <c:pt idx="238">
                  <c:v>0.4758</c:v>
                </c:pt>
                <c:pt idx="239">
                  <c:v>0.4778</c:v>
                </c:pt>
                <c:pt idx="240">
                  <c:v>0.4798</c:v>
                </c:pt>
                <c:pt idx="241">
                  <c:v>0.48180000000000001</c:v>
                </c:pt>
                <c:pt idx="242">
                  <c:v>0.48380000000000001</c:v>
                </c:pt>
                <c:pt idx="243">
                  <c:v>0.48580000000000001</c:v>
                </c:pt>
                <c:pt idx="244">
                  <c:v>0.48780000000000001</c:v>
                </c:pt>
                <c:pt idx="245">
                  <c:v>0.48980000000000001</c:v>
                </c:pt>
                <c:pt idx="246">
                  <c:v>0.49180000000000001</c:v>
                </c:pt>
                <c:pt idx="247">
                  <c:v>0.49380000000000002</c:v>
                </c:pt>
                <c:pt idx="248">
                  <c:v>0.49580000000000002</c:v>
                </c:pt>
                <c:pt idx="249">
                  <c:v>0.49780000000000002</c:v>
                </c:pt>
                <c:pt idx="250">
                  <c:v>0.49980000000000002</c:v>
                </c:pt>
                <c:pt idx="251">
                  <c:v>0.50180000000000002</c:v>
                </c:pt>
                <c:pt idx="252">
                  <c:v>0.50380000000000003</c:v>
                </c:pt>
                <c:pt idx="253">
                  <c:v>0.50580000000000003</c:v>
                </c:pt>
                <c:pt idx="254">
                  <c:v>0.50780000000000003</c:v>
                </c:pt>
                <c:pt idx="255">
                  <c:v>0.50980000000000003</c:v>
                </c:pt>
                <c:pt idx="256">
                  <c:v>0.51180000000000003</c:v>
                </c:pt>
                <c:pt idx="257">
                  <c:v>0.51380000000000003</c:v>
                </c:pt>
                <c:pt idx="258">
                  <c:v>0.51580000000000004</c:v>
                </c:pt>
                <c:pt idx="259">
                  <c:v>0.51780000000000004</c:v>
                </c:pt>
                <c:pt idx="260">
                  <c:v>0.51980000000000004</c:v>
                </c:pt>
                <c:pt idx="261">
                  <c:v>0.52180000000000004</c:v>
                </c:pt>
                <c:pt idx="262">
                  <c:v>0.52370000000000005</c:v>
                </c:pt>
                <c:pt idx="263">
                  <c:v>0.52580000000000005</c:v>
                </c:pt>
                <c:pt idx="264">
                  <c:v>0.52769999999999995</c:v>
                </c:pt>
                <c:pt idx="265">
                  <c:v>0.52980000000000005</c:v>
                </c:pt>
                <c:pt idx="266">
                  <c:v>0.53169999999999995</c:v>
                </c:pt>
                <c:pt idx="267">
                  <c:v>0.53369999999999995</c:v>
                </c:pt>
                <c:pt idx="268">
                  <c:v>0.53569999999999995</c:v>
                </c:pt>
                <c:pt idx="269">
                  <c:v>0.53769999999999996</c:v>
                </c:pt>
                <c:pt idx="270">
                  <c:v>0.53969999999999996</c:v>
                </c:pt>
                <c:pt idx="271">
                  <c:v>0.54169999999999996</c:v>
                </c:pt>
                <c:pt idx="272">
                  <c:v>0.54369999999999996</c:v>
                </c:pt>
                <c:pt idx="273">
                  <c:v>0.54569999999999996</c:v>
                </c:pt>
                <c:pt idx="274">
                  <c:v>0.54769999999999996</c:v>
                </c:pt>
                <c:pt idx="275">
                  <c:v>0.54969999999999997</c:v>
                </c:pt>
                <c:pt idx="276">
                  <c:v>0.55179999999999996</c:v>
                </c:pt>
                <c:pt idx="277">
                  <c:v>0.55379999999999996</c:v>
                </c:pt>
                <c:pt idx="278">
                  <c:v>0.55569999999999997</c:v>
                </c:pt>
                <c:pt idx="279">
                  <c:v>0.55779999999999996</c:v>
                </c:pt>
                <c:pt idx="280">
                  <c:v>0.55979999999999996</c:v>
                </c:pt>
                <c:pt idx="281">
                  <c:v>0.56179999999999997</c:v>
                </c:pt>
                <c:pt idx="282">
                  <c:v>0.56369999999999998</c:v>
                </c:pt>
                <c:pt idx="283">
                  <c:v>0.56579999999999997</c:v>
                </c:pt>
                <c:pt idx="284">
                  <c:v>0.56779999999999997</c:v>
                </c:pt>
                <c:pt idx="285">
                  <c:v>0.56979999999999997</c:v>
                </c:pt>
                <c:pt idx="286">
                  <c:v>0.57179999999999997</c:v>
                </c:pt>
                <c:pt idx="287">
                  <c:v>0.57379999999999998</c:v>
                </c:pt>
                <c:pt idx="288">
                  <c:v>0.57579999999999998</c:v>
                </c:pt>
                <c:pt idx="289">
                  <c:v>0.57779999999999998</c:v>
                </c:pt>
                <c:pt idx="290">
                  <c:v>0.57979999999999998</c:v>
                </c:pt>
                <c:pt idx="291">
                  <c:v>0.58179999999999998</c:v>
                </c:pt>
                <c:pt idx="292">
                  <c:v>0.58379999999999999</c:v>
                </c:pt>
                <c:pt idx="293">
                  <c:v>0.58579999999999999</c:v>
                </c:pt>
                <c:pt idx="294">
                  <c:v>0.58779999999999999</c:v>
                </c:pt>
                <c:pt idx="295">
                  <c:v>0.58979999999999999</c:v>
                </c:pt>
                <c:pt idx="296">
                  <c:v>0.59179999999999999</c:v>
                </c:pt>
                <c:pt idx="297">
                  <c:v>0.59379999999999999</c:v>
                </c:pt>
                <c:pt idx="298">
                  <c:v>0.5958</c:v>
                </c:pt>
                <c:pt idx="299">
                  <c:v>0.5978</c:v>
                </c:pt>
                <c:pt idx="300">
                  <c:v>0.5998</c:v>
                </c:pt>
                <c:pt idx="301">
                  <c:v>0.59819999999999995</c:v>
                </c:pt>
                <c:pt idx="302">
                  <c:v>0.59619999999999995</c:v>
                </c:pt>
                <c:pt idx="303">
                  <c:v>0.59409999999999996</c:v>
                </c:pt>
                <c:pt idx="304">
                  <c:v>0.59209999999999996</c:v>
                </c:pt>
                <c:pt idx="305">
                  <c:v>0.59009999999999996</c:v>
                </c:pt>
                <c:pt idx="306">
                  <c:v>0.58809999999999996</c:v>
                </c:pt>
                <c:pt idx="307">
                  <c:v>0.58609999999999995</c:v>
                </c:pt>
                <c:pt idx="308">
                  <c:v>0.58409999999999995</c:v>
                </c:pt>
                <c:pt idx="309">
                  <c:v>0.58209999999999995</c:v>
                </c:pt>
                <c:pt idx="310">
                  <c:v>0.58009999999999995</c:v>
                </c:pt>
                <c:pt idx="311">
                  <c:v>0.57809999999999995</c:v>
                </c:pt>
                <c:pt idx="312">
                  <c:v>0.57609999999999995</c:v>
                </c:pt>
                <c:pt idx="313">
                  <c:v>0.57410000000000005</c:v>
                </c:pt>
                <c:pt idx="314">
                  <c:v>0.57210000000000005</c:v>
                </c:pt>
                <c:pt idx="315">
                  <c:v>0.57010000000000005</c:v>
                </c:pt>
                <c:pt idx="316">
                  <c:v>0.56810000000000005</c:v>
                </c:pt>
                <c:pt idx="317">
                  <c:v>0.56610000000000005</c:v>
                </c:pt>
                <c:pt idx="318">
                  <c:v>0.56410000000000005</c:v>
                </c:pt>
                <c:pt idx="319">
                  <c:v>0.56210000000000004</c:v>
                </c:pt>
                <c:pt idx="320">
                  <c:v>0.56010000000000004</c:v>
                </c:pt>
                <c:pt idx="321">
                  <c:v>0.55810000000000004</c:v>
                </c:pt>
                <c:pt idx="322">
                  <c:v>0.55610000000000004</c:v>
                </c:pt>
                <c:pt idx="323">
                  <c:v>0.55410000000000004</c:v>
                </c:pt>
                <c:pt idx="324">
                  <c:v>0.55210000000000004</c:v>
                </c:pt>
                <c:pt idx="325">
                  <c:v>0.55010000000000003</c:v>
                </c:pt>
                <c:pt idx="326">
                  <c:v>0.54810000000000003</c:v>
                </c:pt>
                <c:pt idx="327">
                  <c:v>0.54610000000000003</c:v>
                </c:pt>
                <c:pt idx="328">
                  <c:v>0.54410000000000003</c:v>
                </c:pt>
                <c:pt idx="329">
                  <c:v>0.54210000000000003</c:v>
                </c:pt>
                <c:pt idx="330">
                  <c:v>0.54010000000000002</c:v>
                </c:pt>
                <c:pt idx="331">
                  <c:v>0.53810000000000002</c:v>
                </c:pt>
                <c:pt idx="332">
                  <c:v>0.53610000000000002</c:v>
                </c:pt>
                <c:pt idx="333">
                  <c:v>0.53400000000000003</c:v>
                </c:pt>
                <c:pt idx="334">
                  <c:v>0.53210000000000002</c:v>
                </c:pt>
                <c:pt idx="335">
                  <c:v>0.53010000000000002</c:v>
                </c:pt>
                <c:pt idx="336">
                  <c:v>0.52810000000000001</c:v>
                </c:pt>
                <c:pt idx="337">
                  <c:v>0.52610000000000001</c:v>
                </c:pt>
                <c:pt idx="338">
                  <c:v>0.52410000000000001</c:v>
                </c:pt>
                <c:pt idx="339">
                  <c:v>0.52210000000000001</c:v>
                </c:pt>
                <c:pt idx="340">
                  <c:v>0.52010000000000001</c:v>
                </c:pt>
                <c:pt idx="341">
                  <c:v>0.5181</c:v>
                </c:pt>
                <c:pt idx="342">
                  <c:v>0.5161</c:v>
                </c:pt>
                <c:pt idx="343">
                  <c:v>0.5141</c:v>
                </c:pt>
                <c:pt idx="344">
                  <c:v>0.5121</c:v>
                </c:pt>
                <c:pt idx="345">
                  <c:v>0.5101</c:v>
                </c:pt>
                <c:pt idx="346">
                  <c:v>0.5081</c:v>
                </c:pt>
                <c:pt idx="347">
                  <c:v>0.50609999999999999</c:v>
                </c:pt>
                <c:pt idx="348">
                  <c:v>0.50409999999999999</c:v>
                </c:pt>
                <c:pt idx="349">
                  <c:v>0.50209999999999999</c:v>
                </c:pt>
                <c:pt idx="350">
                  <c:v>0.50009999999999999</c:v>
                </c:pt>
                <c:pt idx="351">
                  <c:v>0.49809999999999999</c:v>
                </c:pt>
                <c:pt idx="352">
                  <c:v>0.49609999999999999</c:v>
                </c:pt>
                <c:pt idx="353">
                  <c:v>0.49409999999999998</c:v>
                </c:pt>
                <c:pt idx="354">
                  <c:v>0.49209999999999998</c:v>
                </c:pt>
                <c:pt idx="355">
                  <c:v>0.49020000000000002</c:v>
                </c:pt>
                <c:pt idx="356">
                  <c:v>0.48820000000000002</c:v>
                </c:pt>
                <c:pt idx="357">
                  <c:v>0.48609999999999998</c:v>
                </c:pt>
                <c:pt idx="358">
                  <c:v>0.48409999999999997</c:v>
                </c:pt>
                <c:pt idx="359">
                  <c:v>0.48220000000000002</c:v>
                </c:pt>
                <c:pt idx="360">
                  <c:v>0.48020000000000002</c:v>
                </c:pt>
                <c:pt idx="361">
                  <c:v>0.47810000000000002</c:v>
                </c:pt>
                <c:pt idx="362">
                  <c:v>0.47610000000000002</c:v>
                </c:pt>
                <c:pt idx="363">
                  <c:v>0.47420000000000001</c:v>
                </c:pt>
                <c:pt idx="364">
                  <c:v>0.47210000000000002</c:v>
                </c:pt>
                <c:pt idx="365">
                  <c:v>0.47010000000000002</c:v>
                </c:pt>
                <c:pt idx="366">
                  <c:v>0.46810000000000002</c:v>
                </c:pt>
                <c:pt idx="367">
                  <c:v>0.46610000000000001</c:v>
                </c:pt>
                <c:pt idx="368">
                  <c:v>0.4642</c:v>
                </c:pt>
                <c:pt idx="369">
                  <c:v>0.46210000000000001</c:v>
                </c:pt>
                <c:pt idx="370">
                  <c:v>0.46010000000000001</c:v>
                </c:pt>
                <c:pt idx="371">
                  <c:v>0.4582</c:v>
                </c:pt>
                <c:pt idx="372">
                  <c:v>0.45619999999999999</c:v>
                </c:pt>
                <c:pt idx="373">
                  <c:v>0.4541</c:v>
                </c:pt>
                <c:pt idx="374">
                  <c:v>0.4521</c:v>
                </c:pt>
                <c:pt idx="375">
                  <c:v>0.45019999999999999</c:v>
                </c:pt>
                <c:pt idx="376">
                  <c:v>0.4481</c:v>
                </c:pt>
                <c:pt idx="377">
                  <c:v>0.4461</c:v>
                </c:pt>
                <c:pt idx="378">
                  <c:v>0.44409999999999999</c:v>
                </c:pt>
                <c:pt idx="379">
                  <c:v>0.44209999999999999</c:v>
                </c:pt>
                <c:pt idx="380">
                  <c:v>0.44009999999999999</c:v>
                </c:pt>
                <c:pt idx="381">
                  <c:v>0.43809999999999999</c:v>
                </c:pt>
                <c:pt idx="382">
                  <c:v>0.43609999999999999</c:v>
                </c:pt>
                <c:pt idx="383">
                  <c:v>0.43409999999999999</c:v>
                </c:pt>
                <c:pt idx="384">
                  <c:v>0.43209999999999998</c:v>
                </c:pt>
                <c:pt idx="385">
                  <c:v>0.43009999999999998</c:v>
                </c:pt>
                <c:pt idx="386">
                  <c:v>0.42809999999999998</c:v>
                </c:pt>
                <c:pt idx="387">
                  <c:v>0.42609999999999998</c:v>
                </c:pt>
                <c:pt idx="388">
                  <c:v>0.42409999999999998</c:v>
                </c:pt>
                <c:pt idx="389">
                  <c:v>0.42209999999999998</c:v>
                </c:pt>
                <c:pt idx="390">
                  <c:v>0.42009999999999997</c:v>
                </c:pt>
                <c:pt idx="391">
                  <c:v>0.41810000000000003</c:v>
                </c:pt>
                <c:pt idx="392">
                  <c:v>0.41610000000000003</c:v>
                </c:pt>
                <c:pt idx="393">
                  <c:v>0.41410000000000002</c:v>
                </c:pt>
                <c:pt idx="394">
                  <c:v>0.41210000000000002</c:v>
                </c:pt>
                <c:pt idx="395">
                  <c:v>0.41010000000000002</c:v>
                </c:pt>
                <c:pt idx="396">
                  <c:v>0.40810000000000002</c:v>
                </c:pt>
                <c:pt idx="397">
                  <c:v>0.40610000000000002</c:v>
                </c:pt>
                <c:pt idx="398">
                  <c:v>0.40410000000000001</c:v>
                </c:pt>
                <c:pt idx="399">
                  <c:v>0.40210000000000001</c:v>
                </c:pt>
                <c:pt idx="400">
                  <c:v>0.40010000000000001</c:v>
                </c:pt>
                <c:pt idx="401">
                  <c:v>0.39810000000000001</c:v>
                </c:pt>
                <c:pt idx="402">
                  <c:v>0.39610000000000001</c:v>
                </c:pt>
                <c:pt idx="403">
                  <c:v>0.39410000000000001</c:v>
                </c:pt>
                <c:pt idx="404">
                  <c:v>0.3921</c:v>
                </c:pt>
                <c:pt idx="405">
                  <c:v>0.3901</c:v>
                </c:pt>
                <c:pt idx="406">
                  <c:v>0.3881</c:v>
                </c:pt>
                <c:pt idx="407">
                  <c:v>0.3861</c:v>
                </c:pt>
                <c:pt idx="408">
                  <c:v>0.3841</c:v>
                </c:pt>
                <c:pt idx="409">
                  <c:v>0.3821</c:v>
                </c:pt>
                <c:pt idx="410">
                  <c:v>0.38009999999999999</c:v>
                </c:pt>
                <c:pt idx="411">
                  <c:v>0.37809999999999999</c:v>
                </c:pt>
                <c:pt idx="412">
                  <c:v>0.37609999999999999</c:v>
                </c:pt>
                <c:pt idx="413">
                  <c:v>0.37409999999999999</c:v>
                </c:pt>
                <c:pt idx="414">
                  <c:v>0.37209999999999999</c:v>
                </c:pt>
                <c:pt idx="415">
                  <c:v>0.37009999999999998</c:v>
                </c:pt>
                <c:pt idx="416">
                  <c:v>0.36809999999999998</c:v>
                </c:pt>
                <c:pt idx="417">
                  <c:v>0.36609999999999998</c:v>
                </c:pt>
                <c:pt idx="418">
                  <c:v>0.36409999999999998</c:v>
                </c:pt>
                <c:pt idx="419">
                  <c:v>0.36209999999999998</c:v>
                </c:pt>
                <c:pt idx="420">
                  <c:v>0.36009999999999998</c:v>
                </c:pt>
                <c:pt idx="421">
                  <c:v>0.35809999999999997</c:v>
                </c:pt>
                <c:pt idx="422">
                  <c:v>0.35610000000000003</c:v>
                </c:pt>
                <c:pt idx="423">
                  <c:v>0.35410000000000003</c:v>
                </c:pt>
                <c:pt idx="424">
                  <c:v>0.35220000000000001</c:v>
                </c:pt>
                <c:pt idx="425">
                  <c:v>0.35010000000000002</c:v>
                </c:pt>
                <c:pt idx="426">
                  <c:v>0.34810000000000002</c:v>
                </c:pt>
                <c:pt idx="427">
                  <c:v>0.34620000000000001</c:v>
                </c:pt>
                <c:pt idx="428">
                  <c:v>0.34410000000000002</c:v>
                </c:pt>
                <c:pt idx="429">
                  <c:v>0.34210000000000002</c:v>
                </c:pt>
                <c:pt idx="430">
                  <c:v>0.34010000000000001</c:v>
                </c:pt>
                <c:pt idx="431">
                  <c:v>0.3382</c:v>
                </c:pt>
                <c:pt idx="432">
                  <c:v>0.3362</c:v>
                </c:pt>
                <c:pt idx="433">
                  <c:v>0.3342</c:v>
                </c:pt>
                <c:pt idx="434">
                  <c:v>0.33210000000000001</c:v>
                </c:pt>
                <c:pt idx="435">
                  <c:v>0.33019999999999999</c:v>
                </c:pt>
                <c:pt idx="436">
                  <c:v>0.32819999999999999</c:v>
                </c:pt>
                <c:pt idx="437">
                  <c:v>0.32619999999999999</c:v>
                </c:pt>
                <c:pt idx="438">
                  <c:v>0.32419999999999999</c:v>
                </c:pt>
                <c:pt idx="439">
                  <c:v>0.32219999999999999</c:v>
                </c:pt>
                <c:pt idx="440">
                  <c:v>0.32019999999999998</c:v>
                </c:pt>
                <c:pt idx="441">
                  <c:v>0.31819999999999998</c:v>
                </c:pt>
                <c:pt idx="442">
                  <c:v>0.31609999999999999</c:v>
                </c:pt>
                <c:pt idx="443">
                  <c:v>0.31419999999999998</c:v>
                </c:pt>
                <c:pt idx="444">
                  <c:v>0.31219999999999998</c:v>
                </c:pt>
                <c:pt idx="445">
                  <c:v>0.31019999999999998</c:v>
                </c:pt>
                <c:pt idx="446">
                  <c:v>0.30809999999999998</c:v>
                </c:pt>
                <c:pt idx="447">
                  <c:v>0.30620000000000003</c:v>
                </c:pt>
                <c:pt idx="448">
                  <c:v>0.30420000000000003</c:v>
                </c:pt>
                <c:pt idx="449">
                  <c:v>0.30220000000000002</c:v>
                </c:pt>
                <c:pt idx="450">
                  <c:v>0.30020000000000002</c:v>
                </c:pt>
                <c:pt idx="451">
                  <c:v>0.29820000000000002</c:v>
                </c:pt>
                <c:pt idx="452">
                  <c:v>0.29620000000000002</c:v>
                </c:pt>
                <c:pt idx="453">
                  <c:v>0.29420000000000002</c:v>
                </c:pt>
                <c:pt idx="454">
                  <c:v>0.29220000000000002</c:v>
                </c:pt>
                <c:pt idx="455">
                  <c:v>0.29020000000000001</c:v>
                </c:pt>
                <c:pt idx="456">
                  <c:v>0.28820000000000001</c:v>
                </c:pt>
                <c:pt idx="457">
                  <c:v>0.28620000000000001</c:v>
                </c:pt>
                <c:pt idx="458">
                  <c:v>0.28420000000000001</c:v>
                </c:pt>
                <c:pt idx="459">
                  <c:v>0.28220000000000001</c:v>
                </c:pt>
                <c:pt idx="460">
                  <c:v>0.2802</c:v>
                </c:pt>
                <c:pt idx="461">
                  <c:v>0.2782</c:v>
                </c:pt>
                <c:pt idx="462">
                  <c:v>0.2762</c:v>
                </c:pt>
                <c:pt idx="463">
                  <c:v>0.2742</c:v>
                </c:pt>
                <c:pt idx="464">
                  <c:v>0.2722</c:v>
                </c:pt>
                <c:pt idx="465">
                  <c:v>0.2702</c:v>
                </c:pt>
                <c:pt idx="466">
                  <c:v>0.26819999999999999</c:v>
                </c:pt>
                <c:pt idx="467">
                  <c:v>0.26619999999999999</c:v>
                </c:pt>
                <c:pt idx="468">
                  <c:v>0.26419999999999999</c:v>
                </c:pt>
                <c:pt idx="469">
                  <c:v>0.26219999999999999</c:v>
                </c:pt>
                <c:pt idx="470">
                  <c:v>0.26019999999999999</c:v>
                </c:pt>
                <c:pt idx="471">
                  <c:v>0.25819999999999999</c:v>
                </c:pt>
                <c:pt idx="472">
                  <c:v>0.25619999999999998</c:v>
                </c:pt>
                <c:pt idx="473">
                  <c:v>0.25419999999999998</c:v>
                </c:pt>
                <c:pt idx="474">
                  <c:v>0.25219999999999998</c:v>
                </c:pt>
                <c:pt idx="475">
                  <c:v>0.25019999999999998</c:v>
                </c:pt>
                <c:pt idx="476">
                  <c:v>0.2482</c:v>
                </c:pt>
                <c:pt idx="477">
                  <c:v>0.2462</c:v>
                </c:pt>
                <c:pt idx="478">
                  <c:v>0.2442</c:v>
                </c:pt>
                <c:pt idx="479">
                  <c:v>0.2422</c:v>
                </c:pt>
                <c:pt idx="480">
                  <c:v>0.2402</c:v>
                </c:pt>
                <c:pt idx="481">
                  <c:v>0.2382</c:v>
                </c:pt>
                <c:pt idx="482">
                  <c:v>0.23619999999999999</c:v>
                </c:pt>
                <c:pt idx="483">
                  <c:v>0.23419999999999999</c:v>
                </c:pt>
                <c:pt idx="484">
                  <c:v>0.23219999999999999</c:v>
                </c:pt>
                <c:pt idx="485">
                  <c:v>0.23019999999999999</c:v>
                </c:pt>
                <c:pt idx="486">
                  <c:v>0.22819999999999999</c:v>
                </c:pt>
                <c:pt idx="487">
                  <c:v>0.22620000000000001</c:v>
                </c:pt>
                <c:pt idx="488">
                  <c:v>0.22420000000000001</c:v>
                </c:pt>
                <c:pt idx="489">
                  <c:v>0.22220000000000001</c:v>
                </c:pt>
                <c:pt idx="490">
                  <c:v>0.22020000000000001</c:v>
                </c:pt>
                <c:pt idx="491">
                  <c:v>0.21820000000000001</c:v>
                </c:pt>
                <c:pt idx="492">
                  <c:v>0.2162</c:v>
                </c:pt>
                <c:pt idx="493">
                  <c:v>0.2142</c:v>
                </c:pt>
                <c:pt idx="494">
                  <c:v>0.2122</c:v>
                </c:pt>
                <c:pt idx="495">
                  <c:v>0.2102</c:v>
                </c:pt>
                <c:pt idx="496">
                  <c:v>0.2082</c:v>
                </c:pt>
                <c:pt idx="497">
                  <c:v>0.20619999999999999</c:v>
                </c:pt>
                <c:pt idx="498">
                  <c:v>0.20419999999999999</c:v>
                </c:pt>
                <c:pt idx="499">
                  <c:v>0.20219999999999999</c:v>
                </c:pt>
                <c:pt idx="500">
                  <c:v>0.20019999999999999</c:v>
                </c:pt>
                <c:pt idx="501">
                  <c:v>0.19819999999999999</c:v>
                </c:pt>
                <c:pt idx="502">
                  <c:v>0.19620000000000001</c:v>
                </c:pt>
                <c:pt idx="503">
                  <c:v>0.19420000000000001</c:v>
                </c:pt>
                <c:pt idx="504">
                  <c:v>0.19220000000000001</c:v>
                </c:pt>
                <c:pt idx="505">
                  <c:v>0.19020000000000001</c:v>
                </c:pt>
                <c:pt idx="506">
                  <c:v>0.18820000000000001</c:v>
                </c:pt>
                <c:pt idx="507">
                  <c:v>0.1862</c:v>
                </c:pt>
                <c:pt idx="508">
                  <c:v>0.1842</c:v>
                </c:pt>
                <c:pt idx="509">
                  <c:v>0.1822</c:v>
                </c:pt>
                <c:pt idx="510">
                  <c:v>0.1802</c:v>
                </c:pt>
                <c:pt idx="511">
                  <c:v>0.1782</c:v>
                </c:pt>
                <c:pt idx="512">
                  <c:v>0.1762</c:v>
                </c:pt>
                <c:pt idx="513">
                  <c:v>0.17419999999999999</c:v>
                </c:pt>
                <c:pt idx="514">
                  <c:v>0.17219999999999999</c:v>
                </c:pt>
                <c:pt idx="515">
                  <c:v>0.17019999999999999</c:v>
                </c:pt>
                <c:pt idx="516">
                  <c:v>0.16819999999999999</c:v>
                </c:pt>
                <c:pt idx="517">
                  <c:v>0.16619999999999999</c:v>
                </c:pt>
                <c:pt idx="518">
                  <c:v>0.16420000000000001</c:v>
                </c:pt>
                <c:pt idx="519">
                  <c:v>0.16220000000000001</c:v>
                </c:pt>
                <c:pt idx="520">
                  <c:v>0.16020000000000001</c:v>
                </c:pt>
                <c:pt idx="521">
                  <c:v>0.15820000000000001</c:v>
                </c:pt>
                <c:pt idx="522">
                  <c:v>0.15620000000000001</c:v>
                </c:pt>
                <c:pt idx="523">
                  <c:v>0.1542</c:v>
                </c:pt>
                <c:pt idx="524">
                  <c:v>0.1522</c:v>
                </c:pt>
                <c:pt idx="525">
                  <c:v>0.1502</c:v>
                </c:pt>
                <c:pt idx="526">
                  <c:v>0.1482</c:v>
                </c:pt>
                <c:pt idx="527">
                  <c:v>0.14630000000000001</c:v>
                </c:pt>
                <c:pt idx="528">
                  <c:v>0.14419999999999999</c:v>
                </c:pt>
                <c:pt idx="529">
                  <c:v>0.14230000000000001</c:v>
                </c:pt>
                <c:pt idx="530">
                  <c:v>0.14019999999999999</c:v>
                </c:pt>
                <c:pt idx="531">
                  <c:v>0.13819999999999999</c:v>
                </c:pt>
                <c:pt idx="532">
                  <c:v>0.1363</c:v>
                </c:pt>
                <c:pt idx="533">
                  <c:v>0.13420000000000001</c:v>
                </c:pt>
                <c:pt idx="534">
                  <c:v>0.13220000000000001</c:v>
                </c:pt>
                <c:pt idx="535">
                  <c:v>0.1303</c:v>
                </c:pt>
                <c:pt idx="536">
                  <c:v>0.1283</c:v>
                </c:pt>
                <c:pt idx="537">
                  <c:v>0.12620000000000001</c:v>
                </c:pt>
                <c:pt idx="538">
                  <c:v>0.1242</c:v>
                </c:pt>
                <c:pt idx="539">
                  <c:v>0.12230000000000001</c:v>
                </c:pt>
                <c:pt idx="540">
                  <c:v>0.1203</c:v>
                </c:pt>
                <c:pt idx="541">
                  <c:v>0.1182</c:v>
                </c:pt>
                <c:pt idx="542">
                  <c:v>0.1162</c:v>
                </c:pt>
                <c:pt idx="543">
                  <c:v>0.1142</c:v>
                </c:pt>
                <c:pt idx="544">
                  <c:v>0.11219999999999999</c:v>
                </c:pt>
                <c:pt idx="545">
                  <c:v>0.11020000000000001</c:v>
                </c:pt>
                <c:pt idx="546">
                  <c:v>0.1082</c:v>
                </c:pt>
                <c:pt idx="547">
                  <c:v>0.10630000000000001</c:v>
                </c:pt>
                <c:pt idx="548">
                  <c:v>0.1043</c:v>
                </c:pt>
                <c:pt idx="549">
                  <c:v>0.1022</c:v>
                </c:pt>
                <c:pt idx="550">
                  <c:v>0.1002</c:v>
                </c:pt>
                <c:pt idx="551">
                  <c:v>9.826E-2</c:v>
                </c:pt>
                <c:pt idx="552">
                  <c:v>9.6269999999999994E-2</c:v>
                </c:pt>
                <c:pt idx="553">
                  <c:v>9.4229999999999994E-2</c:v>
                </c:pt>
                <c:pt idx="554">
                  <c:v>9.2219999999999996E-2</c:v>
                </c:pt>
                <c:pt idx="555">
                  <c:v>9.0270000000000003E-2</c:v>
                </c:pt>
                <c:pt idx="556">
                  <c:v>8.8239999999999999E-2</c:v>
                </c:pt>
                <c:pt idx="557">
                  <c:v>8.6249999999999993E-2</c:v>
                </c:pt>
                <c:pt idx="558">
                  <c:v>8.4239999999999995E-2</c:v>
                </c:pt>
                <c:pt idx="559">
                  <c:v>8.2250000000000004E-2</c:v>
                </c:pt>
                <c:pt idx="560">
                  <c:v>8.0269999999999994E-2</c:v>
                </c:pt>
                <c:pt idx="561">
                  <c:v>7.825E-2</c:v>
                </c:pt>
                <c:pt idx="562">
                  <c:v>7.6230000000000006E-2</c:v>
                </c:pt>
                <c:pt idx="563">
                  <c:v>7.4260000000000007E-2</c:v>
                </c:pt>
                <c:pt idx="564">
                  <c:v>7.2279999999999997E-2</c:v>
                </c:pt>
                <c:pt idx="565">
                  <c:v>7.0260000000000003E-2</c:v>
                </c:pt>
                <c:pt idx="566">
                  <c:v>6.8250000000000005E-2</c:v>
                </c:pt>
                <c:pt idx="567">
                  <c:v>6.6290000000000002E-2</c:v>
                </c:pt>
                <c:pt idx="568">
                  <c:v>6.4280000000000004E-2</c:v>
                </c:pt>
                <c:pt idx="569">
                  <c:v>6.225E-2</c:v>
                </c:pt>
                <c:pt idx="570">
                  <c:v>6.0260000000000001E-2</c:v>
                </c:pt>
                <c:pt idx="571">
                  <c:v>5.8279999999999998E-2</c:v>
                </c:pt>
                <c:pt idx="572">
                  <c:v>5.6270000000000001E-2</c:v>
                </c:pt>
                <c:pt idx="573">
                  <c:v>5.4269999999999999E-2</c:v>
                </c:pt>
                <c:pt idx="574">
                  <c:v>5.2260000000000001E-2</c:v>
                </c:pt>
                <c:pt idx="575">
                  <c:v>5.0299999999999997E-2</c:v>
                </c:pt>
                <c:pt idx="576">
                  <c:v>4.8309999999999999E-2</c:v>
                </c:pt>
                <c:pt idx="577">
                  <c:v>4.6289999999999998E-2</c:v>
                </c:pt>
                <c:pt idx="578">
                  <c:v>4.4269999999999997E-2</c:v>
                </c:pt>
                <c:pt idx="579">
                  <c:v>4.2279999999999998E-2</c:v>
                </c:pt>
                <c:pt idx="580">
                  <c:v>4.0309999999999999E-2</c:v>
                </c:pt>
                <c:pt idx="581">
                  <c:v>3.8280000000000002E-2</c:v>
                </c:pt>
                <c:pt idx="582">
                  <c:v>3.6269999999999997E-2</c:v>
                </c:pt>
                <c:pt idx="583">
                  <c:v>3.4290000000000001E-2</c:v>
                </c:pt>
                <c:pt idx="584">
                  <c:v>3.2300000000000002E-2</c:v>
                </c:pt>
                <c:pt idx="585">
                  <c:v>3.0290000000000001E-2</c:v>
                </c:pt>
                <c:pt idx="586">
                  <c:v>2.828E-2</c:v>
                </c:pt>
                <c:pt idx="587">
                  <c:v>2.63E-2</c:v>
                </c:pt>
                <c:pt idx="588">
                  <c:v>2.4299999999999999E-2</c:v>
                </c:pt>
                <c:pt idx="589">
                  <c:v>2.2290000000000001E-2</c:v>
                </c:pt>
                <c:pt idx="590">
                  <c:v>2.0299999999999999E-2</c:v>
                </c:pt>
                <c:pt idx="591">
                  <c:v>1.8259999999999998E-2</c:v>
                </c:pt>
                <c:pt idx="592">
                  <c:v>1.6310000000000002E-2</c:v>
                </c:pt>
                <c:pt idx="593">
                  <c:v>1.431E-2</c:v>
                </c:pt>
                <c:pt idx="594">
                  <c:v>1.227E-2</c:v>
                </c:pt>
                <c:pt idx="595">
                  <c:v>1.0290000000000001E-2</c:v>
                </c:pt>
                <c:pt idx="596">
                  <c:v>8.2970000000000006E-3</c:v>
                </c:pt>
                <c:pt idx="597">
                  <c:v>6.2849999999999998E-3</c:v>
                </c:pt>
                <c:pt idx="598">
                  <c:v>4.2760000000000003E-3</c:v>
                </c:pt>
                <c:pt idx="599">
                  <c:v>2.2980000000000001E-3</c:v>
                </c:pt>
                <c:pt idx="600">
                  <c:v>2.9710000000000001E-4</c:v>
                </c:pt>
              </c:numCache>
            </c:numRef>
          </c:xVal>
          <c:yVal>
            <c:numRef>
              <c:f>[Book3]Sheet2!$B$2:$B$602</c:f>
              <c:numCache>
                <c:formatCode>General</c:formatCode>
                <c:ptCount val="601"/>
                <c:pt idx="0">
                  <c:v>4.0690000000000002E-7</c:v>
                </c:pt>
                <c:pt idx="1">
                  <c:v>1.471E-6</c:v>
                </c:pt>
                <c:pt idx="2">
                  <c:v>1.451E-6</c:v>
                </c:pt>
                <c:pt idx="3">
                  <c:v>1.4330000000000001E-6</c:v>
                </c:pt>
                <c:pt idx="4">
                  <c:v>1.4780000000000001E-6</c:v>
                </c:pt>
                <c:pt idx="5">
                  <c:v>1.4899999999999999E-6</c:v>
                </c:pt>
                <c:pt idx="6">
                  <c:v>1.533E-6</c:v>
                </c:pt>
                <c:pt idx="7">
                  <c:v>1.4929999999999999E-6</c:v>
                </c:pt>
                <c:pt idx="8">
                  <c:v>1.486E-6</c:v>
                </c:pt>
                <c:pt idx="9">
                  <c:v>1.516E-6</c:v>
                </c:pt>
                <c:pt idx="10">
                  <c:v>1.5689999999999999E-6</c:v>
                </c:pt>
                <c:pt idx="11">
                  <c:v>1.6080000000000001E-6</c:v>
                </c:pt>
                <c:pt idx="12">
                  <c:v>1.5719999999999999E-6</c:v>
                </c:pt>
                <c:pt idx="13">
                  <c:v>1.5349999999999999E-6</c:v>
                </c:pt>
                <c:pt idx="14">
                  <c:v>1.618E-6</c:v>
                </c:pt>
                <c:pt idx="15">
                  <c:v>1.6649999999999999E-6</c:v>
                </c:pt>
                <c:pt idx="16">
                  <c:v>1.703E-6</c:v>
                </c:pt>
                <c:pt idx="17">
                  <c:v>1.64E-6</c:v>
                </c:pt>
                <c:pt idx="18">
                  <c:v>1.6449999999999999E-6</c:v>
                </c:pt>
                <c:pt idx="19">
                  <c:v>1.728E-6</c:v>
                </c:pt>
                <c:pt idx="20">
                  <c:v>1.7740000000000001E-6</c:v>
                </c:pt>
                <c:pt idx="21">
                  <c:v>1.776E-6</c:v>
                </c:pt>
                <c:pt idx="22">
                  <c:v>1.764E-6</c:v>
                </c:pt>
                <c:pt idx="23">
                  <c:v>1.7740000000000001E-6</c:v>
                </c:pt>
                <c:pt idx="24">
                  <c:v>1.84E-6</c:v>
                </c:pt>
                <c:pt idx="25">
                  <c:v>1.869E-6</c:v>
                </c:pt>
                <c:pt idx="26">
                  <c:v>1.9209999999999999E-6</c:v>
                </c:pt>
                <c:pt idx="27">
                  <c:v>1.905E-6</c:v>
                </c:pt>
                <c:pt idx="28">
                  <c:v>1.905E-6</c:v>
                </c:pt>
                <c:pt idx="29">
                  <c:v>1.9520000000000001E-6</c:v>
                </c:pt>
                <c:pt idx="30">
                  <c:v>2.0279999999999999E-6</c:v>
                </c:pt>
                <c:pt idx="31">
                  <c:v>2.08E-6</c:v>
                </c:pt>
                <c:pt idx="32">
                  <c:v>2.0549999999999998E-6</c:v>
                </c:pt>
                <c:pt idx="33">
                  <c:v>2.0439999999999998E-6</c:v>
                </c:pt>
                <c:pt idx="34">
                  <c:v>2.1390000000000002E-6</c:v>
                </c:pt>
                <c:pt idx="35">
                  <c:v>2.1969999999999999E-6</c:v>
                </c:pt>
                <c:pt idx="36">
                  <c:v>2.255E-6</c:v>
                </c:pt>
                <c:pt idx="37">
                  <c:v>2.2129999999999998E-6</c:v>
                </c:pt>
                <c:pt idx="38">
                  <c:v>2.238E-6</c:v>
                </c:pt>
                <c:pt idx="39">
                  <c:v>2.3309999999999998E-6</c:v>
                </c:pt>
                <c:pt idx="40">
                  <c:v>2.401E-6</c:v>
                </c:pt>
                <c:pt idx="41">
                  <c:v>2.4269999999999998E-6</c:v>
                </c:pt>
                <c:pt idx="42">
                  <c:v>2.4360000000000001E-6</c:v>
                </c:pt>
                <c:pt idx="43">
                  <c:v>2.463E-6</c:v>
                </c:pt>
                <c:pt idx="44">
                  <c:v>2.5569999999999998E-6</c:v>
                </c:pt>
                <c:pt idx="45">
                  <c:v>2.5950000000000001E-6</c:v>
                </c:pt>
                <c:pt idx="46">
                  <c:v>2.6759999999999999E-6</c:v>
                </c:pt>
                <c:pt idx="47">
                  <c:v>2.6929999999999999E-6</c:v>
                </c:pt>
                <c:pt idx="48">
                  <c:v>2.7039999999999999E-6</c:v>
                </c:pt>
                <c:pt idx="49">
                  <c:v>2.7860000000000001E-6</c:v>
                </c:pt>
                <c:pt idx="50">
                  <c:v>2.8679999999999999E-6</c:v>
                </c:pt>
                <c:pt idx="51">
                  <c:v>2.954E-6</c:v>
                </c:pt>
                <c:pt idx="52">
                  <c:v>2.9670000000000001E-6</c:v>
                </c:pt>
                <c:pt idx="53">
                  <c:v>2.9610000000000001E-6</c:v>
                </c:pt>
                <c:pt idx="54">
                  <c:v>3.0910000000000001E-6</c:v>
                </c:pt>
                <c:pt idx="55">
                  <c:v>3.1889999999999999E-6</c:v>
                </c:pt>
                <c:pt idx="56">
                  <c:v>3.2710000000000001E-6</c:v>
                </c:pt>
                <c:pt idx="57">
                  <c:v>3.2600000000000001E-6</c:v>
                </c:pt>
                <c:pt idx="58">
                  <c:v>3.3210000000000001E-6</c:v>
                </c:pt>
                <c:pt idx="59">
                  <c:v>3.444E-6</c:v>
                </c:pt>
                <c:pt idx="60">
                  <c:v>3.54E-6</c:v>
                </c:pt>
                <c:pt idx="61">
                  <c:v>3.5999999999999998E-6</c:v>
                </c:pt>
                <c:pt idx="62">
                  <c:v>3.6500000000000002E-6</c:v>
                </c:pt>
                <c:pt idx="63">
                  <c:v>3.7050000000000001E-6</c:v>
                </c:pt>
                <c:pt idx="64">
                  <c:v>3.8349999999999997E-6</c:v>
                </c:pt>
                <c:pt idx="65">
                  <c:v>3.907E-6</c:v>
                </c:pt>
                <c:pt idx="66">
                  <c:v>4.0289999999999999E-6</c:v>
                </c:pt>
                <c:pt idx="67">
                  <c:v>4.0670000000000002E-6</c:v>
                </c:pt>
                <c:pt idx="68">
                  <c:v>4.1230000000000002E-6</c:v>
                </c:pt>
                <c:pt idx="69">
                  <c:v>4.2359999999999998E-6</c:v>
                </c:pt>
                <c:pt idx="70">
                  <c:v>4.3549999999999998E-6</c:v>
                </c:pt>
                <c:pt idx="71">
                  <c:v>4.4750000000000004E-6</c:v>
                </c:pt>
                <c:pt idx="72">
                  <c:v>4.5129999999999998E-6</c:v>
                </c:pt>
                <c:pt idx="73">
                  <c:v>4.5639999999999998E-6</c:v>
                </c:pt>
                <c:pt idx="74">
                  <c:v>4.6970000000000001E-6</c:v>
                </c:pt>
                <c:pt idx="75">
                  <c:v>4.8359999999999999E-6</c:v>
                </c:pt>
                <c:pt idx="76">
                  <c:v>4.9509999999999997E-6</c:v>
                </c:pt>
                <c:pt idx="77">
                  <c:v>4.9620000000000001E-6</c:v>
                </c:pt>
                <c:pt idx="78">
                  <c:v>5.0440000000000003E-6</c:v>
                </c:pt>
                <c:pt idx="79">
                  <c:v>5.1939999999999997E-6</c:v>
                </c:pt>
                <c:pt idx="80">
                  <c:v>5.3229999999999997E-6</c:v>
                </c:pt>
                <c:pt idx="81">
                  <c:v>5.3990000000000003E-6</c:v>
                </c:pt>
                <c:pt idx="82">
                  <c:v>5.4670000000000003E-6</c:v>
                </c:pt>
                <c:pt idx="83">
                  <c:v>5.524E-6</c:v>
                </c:pt>
                <c:pt idx="84">
                  <c:v>5.6849999999999998E-6</c:v>
                </c:pt>
                <c:pt idx="85">
                  <c:v>5.7989999999999999E-6</c:v>
                </c:pt>
                <c:pt idx="86">
                  <c:v>5.8799999999999996E-6</c:v>
                </c:pt>
                <c:pt idx="87">
                  <c:v>5.9499999999999998E-6</c:v>
                </c:pt>
                <c:pt idx="88">
                  <c:v>6.0260000000000004E-6</c:v>
                </c:pt>
                <c:pt idx="89">
                  <c:v>6.1510000000000001E-6</c:v>
                </c:pt>
                <c:pt idx="90">
                  <c:v>6.2439999999999998E-6</c:v>
                </c:pt>
                <c:pt idx="91">
                  <c:v>6.3740000000000003E-6</c:v>
                </c:pt>
                <c:pt idx="92">
                  <c:v>6.421E-6</c:v>
                </c:pt>
                <c:pt idx="93">
                  <c:v>6.4640000000000003E-6</c:v>
                </c:pt>
                <c:pt idx="94">
                  <c:v>6.6030000000000001E-6</c:v>
                </c:pt>
                <c:pt idx="95">
                  <c:v>6.7290000000000003E-6</c:v>
                </c:pt>
                <c:pt idx="96">
                  <c:v>6.8410000000000002E-6</c:v>
                </c:pt>
                <c:pt idx="97">
                  <c:v>6.8469999999999998E-6</c:v>
                </c:pt>
                <c:pt idx="98">
                  <c:v>6.9240000000000001E-6</c:v>
                </c:pt>
                <c:pt idx="99">
                  <c:v>7.0740000000000004E-6</c:v>
                </c:pt>
                <c:pt idx="100">
                  <c:v>7.1840000000000002E-6</c:v>
                </c:pt>
                <c:pt idx="101">
                  <c:v>7.25E-6</c:v>
                </c:pt>
                <c:pt idx="102">
                  <c:v>7.3189999999999997E-6</c:v>
                </c:pt>
                <c:pt idx="103">
                  <c:v>7.3760000000000002E-6</c:v>
                </c:pt>
                <c:pt idx="104">
                  <c:v>7.5100000000000001E-6</c:v>
                </c:pt>
                <c:pt idx="105">
                  <c:v>7.6000000000000001E-6</c:v>
                </c:pt>
                <c:pt idx="106">
                  <c:v>7.7219999999999999E-6</c:v>
                </c:pt>
                <c:pt idx="107">
                  <c:v>7.7640000000000005E-6</c:v>
                </c:pt>
                <c:pt idx="108">
                  <c:v>7.8099999999999998E-6</c:v>
                </c:pt>
                <c:pt idx="109">
                  <c:v>7.9279999999999993E-6</c:v>
                </c:pt>
                <c:pt idx="110">
                  <c:v>8.0639999999999994E-6</c:v>
                </c:pt>
                <c:pt idx="111">
                  <c:v>8.1699999999999997E-6</c:v>
                </c:pt>
                <c:pt idx="112">
                  <c:v>8.1950000000000003E-6</c:v>
                </c:pt>
                <c:pt idx="113">
                  <c:v>8.2449999999999998E-6</c:v>
                </c:pt>
                <c:pt idx="114">
                  <c:v>8.4039999999999995E-6</c:v>
                </c:pt>
                <c:pt idx="115">
                  <c:v>8.5269999999999998E-6</c:v>
                </c:pt>
                <c:pt idx="116">
                  <c:v>8.6219999999999998E-6</c:v>
                </c:pt>
                <c:pt idx="117">
                  <c:v>8.6540000000000005E-6</c:v>
                </c:pt>
                <c:pt idx="118">
                  <c:v>8.7399999999999993E-6</c:v>
                </c:pt>
                <c:pt idx="119">
                  <c:v>8.8899999999999996E-6</c:v>
                </c:pt>
                <c:pt idx="120">
                  <c:v>8.9849999999999995E-6</c:v>
                </c:pt>
                <c:pt idx="121">
                  <c:v>9.0990000000000005E-6</c:v>
                </c:pt>
                <c:pt idx="122">
                  <c:v>9.1649999999999995E-6</c:v>
                </c:pt>
                <c:pt idx="123">
                  <c:v>9.2350000000000005E-6</c:v>
                </c:pt>
                <c:pt idx="124">
                  <c:v>9.3519999999999996E-6</c:v>
                </c:pt>
                <c:pt idx="125">
                  <c:v>9.4870000000000008E-6</c:v>
                </c:pt>
                <c:pt idx="126">
                  <c:v>9.6299999999999993E-6</c:v>
                </c:pt>
                <c:pt idx="127">
                  <c:v>9.6679999999999996E-6</c:v>
                </c:pt>
                <c:pt idx="128">
                  <c:v>9.7119999999999995E-6</c:v>
                </c:pt>
                <c:pt idx="129">
                  <c:v>9.893E-6</c:v>
                </c:pt>
                <c:pt idx="130">
                  <c:v>1.0030000000000001E-5</c:v>
                </c:pt>
                <c:pt idx="131">
                  <c:v>1.0139999999999999E-5</c:v>
                </c:pt>
                <c:pt idx="132">
                  <c:v>1.0190000000000001E-5</c:v>
                </c:pt>
                <c:pt idx="133">
                  <c:v>1.027E-5</c:v>
                </c:pt>
                <c:pt idx="134">
                  <c:v>1.045E-5</c:v>
                </c:pt>
                <c:pt idx="135">
                  <c:v>1.057E-5</c:v>
                </c:pt>
                <c:pt idx="136">
                  <c:v>1.0679999999999999E-5</c:v>
                </c:pt>
                <c:pt idx="137">
                  <c:v>1.078E-5</c:v>
                </c:pt>
                <c:pt idx="138">
                  <c:v>1.0859999999999999E-5</c:v>
                </c:pt>
                <c:pt idx="139">
                  <c:v>1.099E-5</c:v>
                </c:pt>
                <c:pt idx="140">
                  <c:v>1.115E-5</c:v>
                </c:pt>
                <c:pt idx="141">
                  <c:v>1.129E-5</c:v>
                </c:pt>
                <c:pt idx="142">
                  <c:v>1.137E-5</c:v>
                </c:pt>
                <c:pt idx="143">
                  <c:v>1.1420000000000001E-5</c:v>
                </c:pt>
                <c:pt idx="144">
                  <c:v>1.1610000000000001E-5</c:v>
                </c:pt>
                <c:pt idx="145">
                  <c:v>1.1749999999999999E-5</c:v>
                </c:pt>
                <c:pt idx="146">
                  <c:v>1.188E-5</c:v>
                </c:pt>
                <c:pt idx="147">
                  <c:v>1.1929999999999999E-5</c:v>
                </c:pt>
                <c:pt idx="148">
                  <c:v>1.203E-5</c:v>
                </c:pt>
                <c:pt idx="149">
                  <c:v>1.221E-5</c:v>
                </c:pt>
                <c:pt idx="150">
                  <c:v>1.235E-5</c:v>
                </c:pt>
                <c:pt idx="151">
                  <c:v>1.2459999999999999E-5</c:v>
                </c:pt>
                <c:pt idx="152">
                  <c:v>1.254E-5</c:v>
                </c:pt>
                <c:pt idx="153">
                  <c:v>1.2629999999999999E-5</c:v>
                </c:pt>
                <c:pt idx="154">
                  <c:v>1.278E-5</c:v>
                </c:pt>
                <c:pt idx="155">
                  <c:v>1.292E-5</c:v>
                </c:pt>
                <c:pt idx="156">
                  <c:v>1.307E-5</c:v>
                </c:pt>
                <c:pt idx="157">
                  <c:v>1.3149999999999999E-5</c:v>
                </c:pt>
                <c:pt idx="158">
                  <c:v>1.3190000000000001E-5</c:v>
                </c:pt>
                <c:pt idx="159">
                  <c:v>1.3370000000000001E-5</c:v>
                </c:pt>
                <c:pt idx="160">
                  <c:v>1.3519999999999999E-5</c:v>
                </c:pt>
                <c:pt idx="161">
                  <c:v>1.365E-5</c:v>
                </c:pt>
                <c:pt idx="162">
                  <c:v>1.3689999999999999E-5</c:v>
                </c:pt>
                <c:pt idx="163">
                  <c:v>1.378E-5</c:v>
                </c:pt>
                <c:pt idx="164">
                  <c:v>1.396E-5</c:v>
                </c:pt>
                <c:pt idx="165">
                  <c:v>1.4090000000000001E-5</c:v>
                </c:pt>
                <c:pt idx="166">
                  <c:v>1.42E-5</c:v>
                </c:pt>
                <c:pt idx="167">
                  <c:v>1.43E-5</c:v>
                </c:pt>
                <c:pt idx="168">
                  <c:v>1.438E-5</c:v>
                </c:pt>
                <c:pt idx="169">
                  <c:v>1.451E-5</c:v>
                </c:pt>
                <c:pt idx="170">
                  <c:v>1.465E-5</c:v>
                </c:pt>
                <c:pt idx="171">
                  <c:v>1.4790000000000001E-5</c:v>
                </c:pt>
                <c:pt idx="172">
                  <c:v>1.486E-5</c:v>
                </c:pt>
                <c:pt idx="173">
                  <c:v>1.491E-5</c:v>
                </c:pt>
                <c:pt idx="174">
                  <c:v>1.509E-5</c:v>
                </c:pt>
                <c:pt idx="175">
                  <c:v>1.524E-5</c:v>
                </c:pt>
                <c:pt idx="176">
                  <c:v>1.537E-5</c:v>
                </c:pt>
                <c:pt idx="177">
                  <c:v>1.541E-5</c:v>
                </c:pt>
                <c:pt idx="178">
                  <c:v>1.5500000000000001E-5</c:v>
                </c:pt>
                <c:pt idx="179">
                  <c:v>1.5690000000000001E-5</c:v>
                </c:pt>
                <c:pt idx="180">
                  <c:v>1.5829999999999999E-5</c:v>
                </c:pt>
                <c:pt idx="181">
                  <c:v>1.592E-5</c:v>
                </c:pt>
                <c:pt idx="182">
                  <c:v>1.5999999999999999E-5</c:v>
                </c:pt>
                <c:pt idx="183">
                  <c:v>1.611E-5</c:v>
                </c:pt>
                <c:pt idx="184">
                  <c:v>1.628E-5</c:v>
                </c:pt>
                <c:pt idx="185">
                  <c:v>1.6379999999999999E-5</c:v>
                </c:pt>
                <c:pt idx="186">
                  <c:v>1.6529999999999999E-5</c:v>
                </c:pt>
                <c:pt idx="187">
                  <c:v>1.662E-5</c:v>
                </c:pt>
                <c:pt idx="188">
                  <c:v>1.6710000000000001E-5</c:v>
                </c:pt>
                <c:pt idx="189">
                  <c:v>1.685E-5</c:v>
                </c:pt>
                <c:pt idx="190">
                  <c:v>1.7010000000000001E-5</c:v>
                </c:pt>
                <c:pt idx="191">
                  <c:v>1.715E-5</c:v>
                </c:pt>
                <c:pt idx="192">
                  <c:v>1.721E-5</c:v>
                </c:pt>
                <c:pt idx="193">
                  <c:v>1.73E-5</c:v>
                </c:pt>
                <c:pt idx="194">
                  <c:v>1.749E-5</c:v>
                </c:pt>
                <c:pt idx="195">
                  <c:v>1.7649999999999999E-5</c:v>
                </c:pt>
                <c:pt idx="196">
                  <c:v>1.7759999999999999E-5</c:v>
                </c:pt>
                <c:pt idx="197">
                  <c:v>1.785E-5</c:v>
                </c:pt>
                <c:pt idx="198">
                  <c:v>1.7969999999999999E-5</c:v>
                </c:pt>
                <c:pt idx="199">
                  <c:v>1.8150000000000001E-5</c:v>
                </c:pt>
                <c:pt idx="200">
                  <c:v>1.8260000000000001E-5</c:v>
                </c:pt>
                <c:pt idx="201">
                  <c:v>1.8430000000000001E-5</c:v>
                </c:pt>
                <c:pt idx="202">
                  <c:v>1.8539999999999999E-5</c:v>
                </c:pt>
                <c:pt idx="203">
                  <c:v>1.8649999999999999E-5</c:v>
                </c:pt>
                <c:pt idx="204">
                  <c:v>1.88E-5</c:v>
                </c:pt>
                <c:pt idx="205">
                  <c:v>1.9000000000000001E-5</c:v>
                </c:pt>
                <c:pt idx="206">
                  <c:v>1.9150000000000001E-5</c:v>
                </c:pt>
                <c:pt idx="207">
                  <c:v>1.9239999999999999E-5</c:v>
                </c:pt>
                <c:pt idx="208">
                  <c:v>1.9349999999999999E-5</c:v>
                </c:pt>
                <c:pt idx="209">
                  <c:v>1.9570000000000001E-5</c:v>
                </c:pt>
                <c:pt idx="210">
                  <c:v>1.9740000000000001E-5</c:v>
                </c:pt>
                <c:pt idx="211">
                  <c:v>1.9870000000000001E-5</c:v>
                </c:pt>
                <c:pt idx="212">
                  <c:v>1.9979999999999998E-5</c:v>
                </c:pt>
                <c:pt idx="213">
                  <c:v>2.0129999999999999E-5</c:v>
                </c:pt>
                <c:pt idx="214">
                  <c:v>2.0339999999999998E-5</c:v>
                </c:pt>
                <c:pt idx="215">
                  <c:v>2.0489999999999999E-5</c:v>
                </c:pt>
                <c:pt idx="216">
                  <c:v>2.067E-5</c:v>
                </c:pt>
                <c:pt idx="217">
                  <c:v>2.0809999999999999E-5</c:v>
                </c:pt>
                <c:pt idx="218">
                  <c:v>2.0950000000000001E-5</c:v>
                </c:pt>
                <c:pt idx="219">
                  <c:v>2.1120000000000001E-5</c:v>
                </c:pt>
                <c:pt idx="220">
                  <c:v>2.1330000000000001E-5</c:v>
                </c:pt>
                <c:pt idx="221">
                  <c:v>2.154E-5</c:v>
                </c:pt>
                <c:pt idx="222">
                  <c:v>2.1690000000000001E-5</c:v>
                </c:pt>
                <c:pt idx="223">
                  <c:v>2.181E-5</c:v>
                </c:pt>
                <c:pt idx="224">
                  <c:v>2.2050000000000001E-5</c:v>
                </c:pt>
                <c:pt idx="225">
                  <c:v>2.2310000000000002E-5</c:v>
                </c:pt>
                <c:pt idx="226">
                  <c:v>2.2540000000000001E-5</c:v>
                </c:pt>
                <c:pt idx="227">
                  <c:v>2.2690000000000001E-5</c:v>
                </c:pt>
                <c:pt idx="228">
                  <c:v>2.2929999999999999E-5</c:v>
                </c:pt>
                <c:pt idx="229">
                  <c:v>2.3289999999999999E-5</c:v>
                </c:pt>
                <c:pt idx="230">
                  <c:v>2.3640000000000001E-5</c:v>
                </c:pt>
                <c:pt idx="231">
                  <c:v>2.3949999999999999E-5</c:v>
                </c:pt>
                <c:pt idx="232">
                  <c:v>2.4329999999999999E-5</c:v>
                </c:pt>
                <c:pt idx="233">
                  <c:v>2.476E-5</c:v>
                </c:pt>
                <c:pt idx="234">
                  <c:v>2.5299999999999998E-5</c:v>
                </c:pt>
                <c:pt idx="235">
                  <c:v>2.586E-5</c:v>
                </c:pt>
                <c:pt idx="236">
                  <c:v>2.6489999999999999E-5</c:v>
                </c:pt>
                <c:pt idx="237">
                  <c:v>2.7129999999999999E-5</c:v>
                </c:pt>
                <c:pt idx="238">
                  <c:v>2.7800000000000001E-5</c:v>
                </c:pt>
                <c:pt idx="239">
                  <c:v>2.862E-5</c:v>
                </c:pt>
                <c:pt idx="240">
                  <c:v>2.9479999999999999E-5</c:v>
                </c:pt>
                <c:pt idx="241">
                  <c:v>3.0380000000000001E-5</c:v>
                </c:pt>
                <c:pt idx="242">
                  <c:v>3.1220000000000003E-5</c:v>
                </c:pt>
                <c:pt idx="243">
                  <c:v>3.2169999999999999E-5</c:v>
                </c:pt>
                <c:pt idx="244">
                  <c:v>3.324E-5</c:v>
                </c:pt>
                <c:pt idx="245">
                  <c:v>3.4289999999999999E-5</c:v>
                </c:pt>
                <c:pt idx="246">
                  <c:v>3.5269999999999999E-5</c:v>
                </c:pt>
                <c:pt idx="247">
                  <c:v>3.629E-5</c:v>
                </c:pt>
                <c:pt idx="248">
                  <c:v>3.7320000000000002E-5</c:v>
                </c:pt>
                <c:pt idx="249">
                  <c:v>3.8389999999999997E-5</c:v>
                </c:pt>
                <c:pt idx="250">
                  <c:v>3.9360000000000003E-5</c:v>
                </c:pt>
                <c:pt idx="251">
                  <c:v>4.0370000000000001E-5</c:v>
                </c:pt>
                <c:pt idx="252">
                  <c:v>4.1300000000000001E-5</c:v>
                </c:pt>
                <c:pt idx="253">
                  <c:v>4.2190000000000001E-5</c:v>
                </c:pt>
                <c:pt idx="254">
                  <c:v>4.3130000000000002E-5</c:v>
                </c:pt>
                <c:pt idx="255">
                  <c:v>4.4119999999999998E-5</c:v>
                </c:pt>
                <c:pt idx="256">
                  <c:v>4.5099999999999998E-5</c:v>
                </c:pt>
                <c:pt idx="257">
                  <c:v>4.5970000000000002E-5</c:v>
                </c:pt>
                <c:pt idx="258">
                  <c:v>4.6820000000000002E-5</c:v>
                </c:pt>
                <c:pt idx="259">
                  <c:v>4.7790000000000002E-5</c:v>
                </c:pt>
                <c:pt idx="260">
                  <c:v>4.8680000000000001E-5</c:v>
                </c:pt>
                <c:pt idx="261">
                  <c:v>4.9459999999999997E-5</c:v>
                </c:pt>
                <c:pt idx="262">
                  <c:v>5.0210000000000002E-5</c:v>
                </c:pt>
                <c:pt idx="263">
                  <c:v>5.0949999999999998E-5</c:v>
                </c:pt>
                <c:pt idx="264">
                  <c:v>5.1719999999999999E-5</c:v>
                </c:pt>
                <c:pt idx="265">
                  <c:v>5.2389999999999998E-5</c:v>
                </c:pt>
                <c:pt idx="266">
                  <c:v>5.3100000000000003E-5</c:v>
                </c:pt>
                <c:pt idx="267">
                  <c:v>5.3770000000000002E-5</c:v>
                </c:pt>
                <c:pt idx="268">
                  <c:v>5.4389999999999999E-5</c:v>
                </c:pt>
                <c:pt idx="269">
                  <c:v>5.5090000000000003E-5</c:v>
                </c:pt>
                <c:pt idx="270">
                  <c:v>5.5829999999999999E-5</c:v>
                </c:pt>
                <c:pt idx="271">
                  <c:v>5.6579999999999997E-5</c:v>
                </c:pt>
                <c:pt idx="272">
                  <c:v>5.7219999999999998E-5</c:v>
                </c:pt>
                <c:pt idx="273">
                  <c:v>5.7880000000000001E-5</c:v>
                </c:pt>
                <c:pt idx="274">
                  <c:v>5.8680000000000001E-5</c:v>
                </c:pt>
                <c:pt idx="275">
                  <c:v>5.9429999999999999E-5</c:v>
                </c:pt>
                <c:pt idx="276">
                  <c:v>6.0040000000000001E-5</c:v>
                </c:pt>
                <c:pt idx="277">
                  <c:v>6.0590000000000001E-5</c:v>
                </c:pt>
                <c:pt idx="278">
                  <c:v>6.1190000000000002E-5</c:v>
                </c:pt>
                <c:pt idx="279">
                  <c:v>6.1810000000000006E-5</c:v>
                </c:pt>
                <c:pt idx="280">
                  <c:v>6.2290000000000002E-5</c:v>
                </c:pt>
                <c:pt idx="281">
                  <c:v>6.2849999999999996E-5</c:v>
                </c:pt>
                <c:pt idx="282">
                  <c:v>6.3360000000000003E-5</c:v>
                </c:pt>
                <c:pt idx="283">
                  <c:v>6.3880000000000005E-5</c:v>
                </c:pt>
                <c:pt idx="284">
                  <c:v>6.4410000000000002E-5</c:v>
                </c:pt>
                <c:pt idx="285">
                  <c:v>6.5010000000000003E-5</c:v>
                </c:pt>
                <c:pt idx="286">
                  <c:v>6.5610000000000004E-5</c:v>
                </c:pt>
                <c:pt idx="287">
                  <c:v>6.614E-5</c:v>
                </c:pt>
                <c:pt idx="288">
                  <c:v>6.6600000000000006E-5</c:v>
                </c:pt>
                <c:pt idx="289">
                  <c:v>6.7219999999999997E-5</c:v>
                </c:pt>
                <c:pt idx="290">
                  <c:v>6.7819999999999998E-5</c:v>
                </c:pt>
                <c:pt idx="291">
                  <c:v>6.8349999999999994E-5</c:v>
                </c:pt>
                <c:pt idx="292">
                  <c:v>6.881E-5</c:v>
                </c:pt>
                <c:pt idx="293">
                  <c:v>6.9300000000000004E-5</c:v>
                </c:pt>
                <c:pt idx="294">
                  <c:v>6.9889999999999997E-5</c:v>
                </c:pt>
                <c:pt idx="295">
                  <c:v>7.0419999999999993E-5</c:v>
                </c:pt>
                <c:pt idx="296">
                  <c:v>7.0920000000000005E-5</c:v>
                </c:pt>
                <c:pt idx="297">
                  <c:v>7.1400000000000001E-5</c:v>
                </c:pt>
                <c:pt idx="298">
                  <c:v>7.1890000000000005E-5</c:v>
                </c:pt>
                <c:pt idx="299">
                  <c:v>7.2390000000000003E-5</c:v>
                </c:pt>
                <c:pt idx="300">
                  <c:v>7.292E-5</c:v>
                </c:pt>
                <c:pt idx="301">
                  <c:v>6.5149999999999998E-5</c:v>
                </c:pt>
                <c:pt idx="302">
                  <c:v>6.1140000000000001E-5</c:v>
                </c:pt>
                <c:pt idx="303">
                  <c:v>5.7569999999999999E-5</c:v>
                </c:pt>
                <c:pt idx="304">
                  <c:v>5.4679999999999998E-5</c:v>
                </c:pt>
                <c:pt idx="305">
                  <c:v>5.206E-5</c:v>
                </c:pt>
                <c:pt idx="306">
                  <c:v>4.9629999999999997E-5</c:v>
                </c:pt>
                <c:pt idx="307">
                  <c:v>4.7349999999999999E-5</c:v>
                </c:pt>
                <c:pt idx="308">
                  <c:v>4.532E-5</c:v>
                </c:pt>
                <c:pt idx="309">
                  <c:v>4.35E-5</c:v>
                </c:pt>
                <c:pt idx="310">
                  <c:v>4.1780000000000003E-5</c:v>
                </c:pt>
                <c:pt idx="311">
                  <c:v>4.0080000000000003E-5</c:v>
                </c:pt>
                <c:pt idx="312">
                  <c:v>3.8559999999999997E-5</c:v>
                </c:pt>
                <c:pt idx="313">
                  <c:v>3.7089999999999999E-5</c:v>
                </c:pt>
                <c:pt idx="314">
                  <c:v>3.5790000000000001E-5</c:v>
                </c:pt>
                <c:pt idx="315">
                  <c:v>3.4499999999999998E-5</c:v>
                </c:pt>
                <c:pt idx="316">
                  <c:v>3.3319999999999999E-5</c:v>
                </c:pt>
                <c:pt idx="317">
                  <c:v>3.2150000000000002E-5</c:v>
                </c:pt>
                <c:pt idx="318">
                  <c:v>3.0960000000000002E-5</c:v>
                </c:pt>
                <c:pt idx="319">
                  <c:v>2.9969999999999999E-5</c:v>
                </c:pt>
                <c:pt idx="320">
                  <c:v>2.9E-5</c:v>
                </c:pt>
                <c:pt idx="321">
                  <c:v>2.8030000000000001E-5</c:v>
                </c:pt>
                <c:pt idx="322">
                  <c:v>2.6990000000000001E-5</c:v>
                </c:pt>
                <c:pt idx="323">
                  <c:v>2.6060000000000001E-5</c:v>
                </c:pt>
                <c:pt idx="324">
                  <c:v>2.525E-5</c:v>
                </c:pt>
                <c:pt idx="325">
                  <c:v>2.4409999999999998E-5</c:v>
                </c:pt>
                <c:pt idx="326">
                  <c:v>2.351E-5</c:v>
                </c:pt>
                <c:pt idx="327">
                  <c:v>2.268E-5</c:v>
                </c:pt>
                <c:pt idx="328">
                  <c:v>2.1840000000000001E-5</c:v>
                </c:pt>
                <c:pt idx="329">
                  <c:v>2.107E-5</c:v>
                </c:pt>
                <c:pt idx="330">
                  <c:v>2.0290000000000001E-5</c:v>
                </c:pt>
                <c:pt idx="331">
                  <c:v>1.9550000000000001E-5</c:v>
                </c:pt>
                <c:pt idx="332">
                  <c:v>1.876E-5</c:v>
                </c:pt>
                <c:pt idx="333">
                  <c:v>1.7929999999999999E-5</c:v>
                </c:pt>
                <c:pt idx="334">
                  <c:v>1.7220000000000001E-5</c:v>
                </c:pt>
                <c:pt idx="335">
                  <c:v>1.6529999999999999E-5</c:v>
                </c:pt>
                <c:pt idx="336">
                  <c:v>1.5809999999999999E-5</c:v>
                </c:pt>
                <c:pt idx="337">
                  <c:v>1.499E-5</c:v>
                </c:pt>
                <c:pt idx="338">
                  <c:v>1.42E-5</c:v>
                </c:pt>
                <c:pt idx="339">
                  <c:v>1.3550000000000001E-5</c:v>
                </c:pt>
                <c:pt idx="340">
                  <c:v>1.2860000000000001E-5</c:v>
                </c:pt>
                <c:pt idx="341">
                  <c:v>1.207E-5</c:v>
                </c:pt>
                <c:pt idx="342">
                  <c:v>1.13E-5</c:v>
                </c:pt>
                <c:pt idx="343">
                  <c:v>1.0560000000000001E-5</c:v>
                </c:pt>
                <c:pt idx="344">
                  <c:v>9.8849999999999994E-6</c:v>
                </c:pt>
                <c:pt idx="345">
                  <c:v>9.1109999999999997E-6</c:v>
                </c:pt>
                <c:pt idx="346">
                  <c:v>8.4190000000000002E-6</c:v>
                </c:pt>
                <c:pt idx="347">
                  <c:v>7.6699999999999994E-6</c:v>
                </c:pt>
                <c:pt idx="348">
                  <c:v>6.9120000000000001E-6</c:v>
                </c:pt>
                <c:pt idx="349">
                  <c:v>6.1820000000000003E-6</c:v>
                </c:pt>
                <c:pt idx="350">
                  <c:v>5.519E-6</c:v>
                </c:pt>
                <c:pt idx="351">
                  <c:v>4.8269999999999997E-6</c:v>
                </c:pt>
                <c:pt idx="352">
                  <c:v>4.0640000000000004E-6</c:v>
                </c:pt>
                <c:pt idx="353">
                  <c:v>3.2799999999999999E-6</c:v>
                </c:pt>
                <c:pt idx="354">
                  <c:v>2.6649999999999999E-6</c:v>
                </c:pt>
                <c:pt idx="355">
                  <c:v>2.0040000000000002E-6</c:v>
                </c:pt>
                <c:pt idx="356">
                  <c:v>1.2780000000000001E-6</c:v>
                </c:pt>
                <c:pt idx="357">
                  <c:v>5.4789999999999998E-7</c:v>
                </c:pt>
                <c:pt idx="358">
                  <c:v>-1.293E-7</c:v>
                </c:pt>
                <c:pt idx="359">
                  <c:v>-7.1460000000000001E-7</c:v>
                </c:pt>
                <c:pt idx="360">
                  <c:v>-1.4169999999999999E-6</c:v>
                </c:pt>
                <c:pt idx="361">
                  <c:v>-2.058E-6</c:v>
                </c:pt>
                <c:pt idx="362">
                  <c:v>-2.7199999999999998E-6</c:v>
                </c:pt>
                <c:pt idx="363">
                  <c:v>-3.3519999999999998E-6</c:v>
                </c:pt>
                <c:pt idx="364">
                  <c:v>-3.9890000000000003E-6</c:v>
                </c:pt>
                <c:pt idx="365">
                  <c:v>-4.544E-6</c:v>
                </c:pt>
                <c:pt idx="366">
                  <c:v>-5.0930000000000002E-6</c:v>
                </c:pt>
                <c:pt idx="367">
                  <c:v>-5.6629999999999998E-6</c:v>
                </c:pt>
                <c:pt idx="368">
                  <c:v>-6.3049999999999998E-6</c:v>
                </c:pt>
                <c:pt idx="369">
                  <c:v>-6.7490000000000001E-6</c:v>
                </c:pt>
                <c:pt idx="370">
                  <c:v>-7.1799999999999999E-6</c:v>
                </c:pt>
                <c:pt idx="371">
                  <c:v>-7.6389999999999992E-6</c:v>
                </c:pt>
                <c:pt idx="372">
                  <c:v>-8.1629999999999996E-6</c:v>
                </c:pt>
                <c:pt idx="373">
                  <c:v>-8.5760000000000006E-6</c:v>
                </c:pt>
                <c:pt idx="374">
                  <c:v>-8.8629999999999997E-6</c:v>
                </c:pt>
                <c:pt idx="375">
                  <c:v>-9.1519999999999998E-6</c:v>
                </c:pt>
                <c:pt idx="376">
                  <c:v>-9.482E-6</c:v>
                </c:pt>
                <c:pt idx="377">
                  <c:v>-9.7869999999999996E-6</c:v>
                </c:pt>
                <c:pt idx="378">
                  <c:v>-1.0010000000000001E-5</c:v>
                </c:pt>
                <c:pt idx="379">
                  <c:v>-1.013E-5</c:v>
                </c:pt>
                <c:pt idx="380">
                  <c:v>-1.0319999999999999E-5</c:v>
                </c:pt>
                <c:pt idx="381">
                  <c:v>-1.044E-5</c:v>
                </c:pt>
                <c:pt idx="382">
                  <c:v>-1.0530000000000001E-5</c:v>
                </c:pt>
                <c:pt idx="383">
                  <c:v>-1.062E-5</c:v>
                </c:pt>
                <c:pt idx="384">
                  <c:v>-1.066E-5</c:v>
                </c:pt>
                <c:pt idx="385">
                  <c:v>-1.062E-5</c:v>
                </c:pt>
                <c:pt idx="386">
                  <c:v>-1.057E-5</c:v>
                </c:pt>
                <c:pt idx="387">
                  <c:v>-1.0560000000000001E-5</c:v>
                </c:pt>
                <c:pt idx="388">
                  <c:v>-1.0560000000000001E-5</c:v>
                </c:pt>
                <c:pt idx="389">
                  <c:v>-1.0380000000000001E-5</c:v>
                </c:pt>
                <c:pt idx="390">
                  <c:v>-1.0210000000000001E-5</c:v>
                </c:pt>
                <c:pt idx="391">
                  <c:v>-1.007E-5</c:v>
                </c:pt>
                <c:pt idx="392">
                  <c:v>-9.9580000000000002E-6</c:v>
                </c:pt>
                <c:pt idx="393">
                  <c:v>-9.7569999999999999E-6</c:v>
                </c:pt>
                <c:pt idx="394">
                  <c:v>-9.4669999999999993E-6</c:v>
                </c:pt>
                <c:pt idx="395">
                  <c:v>-9.2359999999999993E-6</c:v>
                </c:pt>
                <c:pt idx="396">
                  <c:v>-8.9779999999999994E-6</c:v>
                </c:pt>
                <c:pt idx="397">
                  <c:v>-8.704E-6</c:v>
                </c:pt>
                <c:pt idx="398">
                  <c:v>-8.4379999999999995E-6</c:v>
                </c:pt>
                <c:pt idx="399">
                  <c:v>-8.1219999999999995E-6</c:v>
                </c:pt>
                <c:pt idx="400">
                  <c:v>-7.7819999999999994E-6</c:v>
                </c:pt>
                <c:pt idx="401">
                  <c:v>-7.4699999999999996E-6</c:v>
                </c:pt>
                <c:pt idx="402">
                  <c:v>-7.2089999999999999E-6</c:v>
                </c:pt>
                <c:pt idx="403">
                  <c:v>-6.9630000000000001E-6</c:v>
                </c:pt>
                <c:pt idx="404">
                  <c:v>-6.5939999999999999E-6</c:v>
                </c:pt>
                <c:pt idx="405">
                  <c:v>-6.2790000000000004E-6</c:v>
                </c:pt>
                <c:pt idx="406">
                  <c:v>-6.037E-6</c:v>
                </c:pt>
                <c:pt idx="407">
                  <c:v>-5.823E-6</c:v>
                </c:pt>
                <c:pt idx="408">
                  <c:v>-5.6030000000000004E-6</c:v>
                </c:pt>
                <c:pt idx="409">
                  <c:v>-5.3249999999999998E-6</c:v>
                </c:pt>
                <c:pt idx="410">
                  <c:v>-5.1189999999999996E-6</c:v>
                </c:pt>
                <c:pt idx="411">
                  <c:v>-4.9509999999999997E-6</c:v>
                </c:pt>
                <c:pt idx="412">
                  <c:v>-4.8010000000000003E-6</c:v>
                </c:pt>
                <c:pt idx="413">
                  <c:v>-4.6709999999999998E-6</c:v>
                </c:pt>
                <c:pt idx="414">
                  <c:v>-4.4850000000000003E-6</c:v>
                </c:pt>
                <c:pt idx="415">
                  <c:v>-4.3470000000000001E-6</c:v>
                </c:pt>
                <c:pt idx="416">
                  <c:v>-4.2270000000000004E-6</c:v>
                </c:pt>
                <c:pt idx="417">
                  <c:v>-4.1450000000000001E-6</c:v>
                </c:pt>
                <c:pt idx="418">
                  <c:v>-4.1150000000000004E-6</c:v>
                </c:pt>
                <c:pt idx="419">
                  <c:v>-3.9509999999999999E-6</c:v>
                </c:pt>
                <c:pt idx="420">
                  <c:v>-3.8469999999999998E-6</c:v>
                </c:pt>
                <c:pt idx="421">
                  <c:v>-3.7910000000000002E-6</c:v>
                </c:pt>
                <c:pt idx="422">
                  <c:v>-3.783E-6</c:v>
                </c:pt>
                <c:pt idx="423">
                  <c:v>-3.732E-6</c:v>
                </c:pt>
                <c:pt idx="424">
                  <c:v>-3.6210000000000001E-6</c:v>
                </c:pt>
                <c:pt idx="425">
                  <c:v>-3.551E-6</c:v>
                </c:pt>
                <c:pt idx="426">
                  <c:v>-3.5420000000000001E-6</c:v>
                </c:pt>
                <c:pt idx="427">
                  <c:v>-3.5159999999999999E-6</c:v>
                </c:pt>
                <c:pt idx="428">
                  <c:v>-3.4999999999999999E-6</c:v>
                </c:pt>
                <c:pt idx="429">
                  <c:v>-3.4149999999999999E-6</c:v>
                </c:pt>
                <c:pt idx="430">
                  <c:v>-3.3780000000000001E-6</c:v>
                </c:pt>
                <c:pt idx="431">
                  <c:v>-3.3519999999999998E-6</c:v>
                </c:pt>
                <c:pt idx="432">
                  <c:v>-3.354E-6</c:v>
                </c:pt>
                <c:pt idx="433">
                  <c:v>-3.3739999999999998E-6</c:v>
                </c:pt>
                <c:pt idx="434">
                  <c:v>-3.3000000000000002E-6</c:v>
                </c:pt>
                <c:pt idx="435">
                  <c:v>-3.2490000000000001E-6</c:v>
                </c:pt>
                <c:pt idx="436">
                  <c:v>-3.2449999999999998E-6</c:v>
                </c:pt>
                <c:pt idx="437">
                  <c:v>-3.275E-6</c:v>
                </c:pt>
                <c:pt idx="438">
                  <c:v>-3.2940000000000001E-6</c:v>
                </c:pt>
                <c:pt idx="439">
                  <c:v>-3.2210000000000002E-6</c:v>
                </c:pt>
                <c:pt idx="440">
                  <c:v>-3.1820000000000002E-6</c:v>
                </c:pt>
                <c:pt idx="441">
                  <c:v>-3.213E-6</c:v>
                </c:pt>
                <c:pt idx="442">
                  <c:v>-3.2200000000000001E-6</c:v>
                </c:pt>
                <c:pt idx="443">
                  <c:v>-3.2370000000000001E-6</c:v>
                </c:pt>
                <c:pt idx="444">
                  <c:v>-3.1690000000000001E-6</c:v>
                </c:pt>
                <c:pt idx="445">
                  <c:v>-3.179E-6</c:v>
                </c:pt>
                <c:pt idx="446">
                  <c:v>-3.1709999999999998E-6</c:v>
                </c:pt>
                <c:pt idx="447">
                  <c:v>-3.1920000000000001E-6</c:v>
                </c:pt>
                <c:pt idx="448">
                  <c:v>-3.2270000000000002E-6</c:v>
                </c:pt>
                <c:pt idx="449">
                  <c:v>-3.18E-6</c:v>
                </c:pt>
                <c:pt idx="450">
                  <c:v>-3.1389999999999999E-6</c:v>
                </c:pt>
                <c:pt idx="451">
                  <c:v>-3.157E-6</c:v>
                </c:pt>
                <c:pt idx="452">
                  <c:v>-3.196E-6</c:v>
                </c:pt>
                <c:pt idx="453">
                  <c:v>-3.2399999999999999E-6</c:v>
                </c:pt>
                <c:pt idx="454">
                  <c:v>-3.1729999999999999E-6</c:v>
                </c:pt>
                <c:pt idx="455">
                  <c:v>-3.145E-6</c:v>
                </c:pt>
                <c:pt idx="456">
                  <c:v>-3.1669999999999999E-6</c:v>
                </c:pt>
                <c:pt idx="457">
                  <c:v>-3.2219999999999998E-6</c:v>
                </c:pt>
                <c:pt idx="458">
                  <c:v>-3.2440000000000002E-6</c:v>
                </c:pt>
                <c:pt idx="459">
                  <c:v>-3.1779999999999999E-6</c:v>
                </c:pt>
                <c:pt idx="460">
                  <c:v>-3.151E-6</c:v>
                </c:pt>
                <c:pt idx="461">
                  <c:v>-3.213E-6</c:v>
                </c:pt>
                <c:pt idx="462">
                  <c:v>-3.224E-6</c:v>
                </c:pt>
                <c:pt idx="463">
                  <c:v>-3.252E-6</c:v>
                </c:pt>
                <c:pt idx="464">
                  <c:v>-3.2049999999999998E-6</c:v>
                </c:pt>
                <c:pt idx="465">
                  <c:v>-3.213E-6</c:v>
                </c:pt>
                <c:pt idx="466">
                  <c:v>-3.2200000000000001E-6</c:v>
                </c:pt>
                <c:pt idx="467">
                  <c:v>-3.2490000000000001E-6</c:v>
                </c:pt>
                <c:pt idx="468">
                  <c:v>-3.2839999999999998E-6</c:v>
                </c:pt>
                <c:pt idx="469">
                  <c:v>-3.252E-6</c:v>
                </c:pt>
                <c:pt idx="470">
                  <c:v>-3.208E-6</c:v>
                </c:pt>
                <c:pt idx="471">
                  <c:v>-3.236E-6</c:v>
                </c:pt>
                <c:pt idx="472">
                  <c:v>-3.2849999999999999E-6</c:v>
                </c:pt>
                <c:pt idx="473">
                  <c:v>-3.3189999999999999E-6</c:v>
                </c:pt>
                <c:pt idx="474">
                  <c:v>-3.2629999999999999E-6</c:v>
                </c:pt>
                <c:pt idx="475">
                  <c:v>-3.2370000000000001E-6</c:v>
                </c:pt>
                <c:pt idx="476">
                  <c:v>-3.2650000000000001E-6</c:v>
                </c:pt>
                <c:pt idx="477">
                  <c:v>-3.3239999999999999E-6</c:v>
                </c:pt>
                <c:pt idx="478">
                  <c:v>-3.3469999999999999E-6</c:v>
                </c:pt>
                <c:pt idx="479">
                  <c:v>-3.281E-6</c:v>
                </c:pt>
                <c:pt idx="480">
                  <c:v>-3.258E-6</c:v>
                </c:pt>
                <c:pt idx="481">
                  <c:v>-3.3230000000000002E-6</c:v>
                </c:pt>
                <c:pt idx="482">
                  <c:v>-3.3419999999999999E-6</c:v>
                </c:pt>
                <c:pt idx="483">
                  <c:v>-3.365E-6</c:v>
                </c:pt>
                <c:pt idx="484">
                  <c:v>-3.3139999999999999E-6</c:v>
                </c:pt>
                <c:pt idx="485">
                  <c:v>-3.3220000000000001E-6</c:v>
                </c:pt>
                <c:pt idx="486">
                  <c:v>-3.3280000000000002E-6</c:v>
                </c:pt>
                <c:pt idx="487">
                  <c:v>-3.3550000000000001E-6</c:v>
                </c:pt>
                <c:pt idx="488">
                  <c:v>-3.3960000000000002E-6</c:v>
                </c:pt>
                <c:pt idx="489">
                  <c:v>-3.3610000000000001E-6</c:v>
                </c:pt>
                <c:pt idx="490">
                  <c:v>-3.3249999999999999E-6</c:v>
                </c:pt>
                <c:pt idx="491">
                  <c:v>-3.3529999999999999E-6</c:v>
                </c:pt>
                <c:pt idx="492">
                  <c:v>-3.4039999999999999E-6</c:v>
                </c:pt>
                <c:pt idx="493">
                  <c:v>-3.4350000000000001E-6</c:v>
                </c:pt>
                <c:pt idx="494">
                  <c:v>-3.3790000000000002E-6</c:v>
                </c:pt>
                <c:pt idx="495">
                  <c:v>-3.3510000000000002E-6</c:v>
                </c:pt>
                <c:pt idx="496">
                  <c:v>-3.3790000000000002E-6</c:v>
                </c:pt>
                <c:pt idx="497">
                  <c:v>-3.4400000000000001E-6</c:v>
                </c:pt>
                <c:pt idx="498">
                  <c:v>-3.4599999999999999E-6</c:v>
                </c:pt>
                <c:pt idx="499">
                  <c:v>-3.3950000000000001E-6</c:v>
                </c:pt>
                <c:pt idx="500">
                  <c:v>-3.3830000000000001E-6</c:v>
                </c:pt>
                <c:pt idx="501">
                  <c:v>-3.4429999999999999E-6</c:v>
                </c:pt>
                <c:pt idx="502">
                  <c:v>-3.4520000000000002E-6</c:v>
                </c:pt>
                <c:pt idx="503">
                  <c:v>-3.4869999999999998E-6</c:v>
                </c:pt>
                <c:pt idx="504">
                  <c:v>-3.4309999999999998E-6</c:v>
                </c:pt>
                <c:pt idx="505">
                  <c:v>-3.4319999999999999E-6</c:v>
                </c:pt>
                <c:pt idx="506">
                  <c:v>-3.4460000000000001E-6</c:v>
                </c:pt>
                <c:pt idx="507">
                  <c:v>-3.4740000000000001E-6</c:v>
                </c:pt>
                <c:pt idx="508">
                  <c:v>-3.5219999999999999E-6</c:v>
                </c:pt>
                <c:pt idx="509">
                  <c:v>-3.4709999999999999E-6</c:v>
                </c:pt>
                <c:pt idx="510">
                  <c:v>-3.4379999999999999E-6</c:v>
                </c:pt>
                <c:pt idx="511">
                  <c:v>-3.467E-6</c:v>
                </c:pt>
                <c:pt idx="512">
                  <c:v>-3.523E-6</c:v>
                </c:pt>
                <c:pt idx="513">
                  <c:v>-3.5470000000000001E-6</c:v>
                </c:pt>
                <c:pt idx="514">
                  <c:v>-3.4790000000000001E-6</c:v>
                </c:pt>
                <c:pt idx="515">
                  <c:v>-3.461E-6</c:v>
                </c:pt>
                <c:pt idx="516">
                  <c:v>-3.5200000000000002E-6</c:v>
                </c:pt>
                <c:pt idx="517">
                  <c:v>-3.5219999999999999E-6</c:v>
                </c:pt>
                <c:pt idx="518">
                  <c:v>-3.5609999999999999E-6</c:v>
                </c:pt>
                <c:pt idx="519">
                  <c:v>-3.4989999999999999E-6</c:v>
                </c:pt>
                <c:pt idx="520">
                  <c:v>-3.5090000000000002E-6</c:v>
                </c:pt>
                <c:pt idx="521">
                  <c:v>-3.5140000000000002E-6</c:v>
                </c:pt>
                <c:pt idx="522">
                  <c:v>-3.54E-6</c:v>
                </c:pt>
                <c:pt idx="523">
                  <c:v>-3.58E-6</c:v>
                </c:pt>
                <c:pt idx="524">
                  <c:v>-3.5329999999999999E-6</c:v>
                </c:pt>
                <c:pt idx="525">
                  <c:v>-3.4979999999999998E-6</c:v>
                </c:pt>
                <c:pt idx="526">
                  <c:v>-3.5279999999999999E-6</c:v>
                </c:pt>
                <c:pt idx="527">
                  <c:v>-3.574E-6</c:v>
                </c:pt>
                <c:pt idx="528">
                  <c:v>-3.5999999999999998E-6</c:v>
                </c:pt>
                <c:pt idx="529">
                  <c:v>-3.5319999999999998E-6</c:v>
                </c:pt>
                <c:pt idx="530">
                  <c:v>-3.5109999999999999E-6</c:v>
                </c:pt>
                <c:pt idx="531">
                  <c:v>-3.5729999999999999E-6</c:v>
                </c:pt>
                <c:pt idx="532">
                  <c:v>-3.5860000000000001E-6</c:v>
                </c:pt>
                <c:pt idx="533">
                  <c:v>-3.6049999999999998E-6</c:v>
                </c:pt>
                <c:pt idx="534">
                  <c:v>-3.5480000000000002E-6</c:v>
                </c:pt>
                <c:pt idx="535">
                  <c:v>-3.5559999999999999E-6</c:v>
                </c:pt>
                <c:pt idx="536">
                  <c:v>-3.5640000000000001E-6</c:v>
                </c:pt>
                <c:pt idx="537">
                  <c:v>-3.5870000000000001E-6</c:v>
                </c:pt>
                <c:pt idx="538">
                  <c:v>-3.636E-6</c:v>
                </c:pt>
                <c:pt idx="539">
                  <c:v>-3.5860000000000001E-6</c:v>
                </c:pt>
                <c:pt idx="540">
                  <c:v>-3.5429999999999998E-6</c:v>
                </c:pt>
                <c:pt idx="541">
                  <c:v>-3.58E-6</c:v>
                </c:pt>
                <c:pt idx="542">
                  <c:v>-3.6100000000000002E-6</c:v>
                </c:pt>
                <c:pt idx="543">
                  <c:v>-3.6459999999999999E-6</c:v>
                </c:pt>
                <c:pt idx="544">
                  <c:v>-3.58E-6</c:v>
                </c:pt>
                <c:pt idx="545">
                  <c:v>-3.551E-6</c:v>
                </c:pt>
                <c:pt idx="546">
                  <c:v>-3.6169999999999998E-6</c:v>
                </c:pt>
                <c:pt idx="547">
                  <c:v>-3.6289999999999999E-6</c:v>
                </c:pt>
                <c:pt idx="548">
                  <c:v>-3.6569999999999999E-6</c:v>
                </c:pt>
                <c:pt idx="549">
                  <c:v>-3.5860000000000001E-6</c:v>
                </c:pt>
                <c:pt idx="550">
                  <c:v>-3.602E-6</c:v>
                </c:pt>
                <c:pt idx="551">
                  <c:v>-3.6040000000000001E-6</c:v>
                </c:pt>
                <c:pt idx="552">
                  <c:v>-3.6330000000000002E-6</c:v>
                </c:pt>
                <c:pt idx="553">
                  <c:v>-3.6669999999999998E-6</c:v>
                </c:pt>
                <c:pt idx="554">
                  <c:v>-3.6219999999999998E-6</c:v>
                </c:pt>
                <c:pt idx="555">
                  <c:v>-3.585E-6</c:v>
                </c:pt>
                <c:pt idx="556">
                  <c:v>-3.6179999999999999E-6</c:v>
                </c:pt>
                <c:pt idx="557">
                  <c:v>-3.6480000000000001E-6</c:v>
                </c:pt>
                <c:pt idx="558">
                  <c:v>-3.6990000000000001E-6</c:v>
                </c:pt>
                <c:pt idx="559">
                  <c:v>-3.6160000000000002E-6</c:v>
                </c:pt>
                <c:pt idx="560">
                  <c:v>-3.5939999999999998E-6</c:v>
                </c:pt>
                <c:pt idx="561">
                  <c:v>-3.659E-6</c:v>
                </c:pt>
                <c:pt idx="562">
                  <c:v>-3.6720000000000002E-6</c:v>
                </c:pt>
                <c:pt idx="563">
                  <c:v>-3.6880000000000001E-6</c:v>
                </c:pt>
                <c:pt idx="564">
                  <c:v>-3.6279999999999998E-6</c:v>
                </c:pt>
                <c:pt idx="565">
                  <c:v>-3.6380000000000002E-6</c:v>
                </c:pt>
                <c:pt idx="566">
                  <c:v>-3.658E-6</c:v>
                </c:pt>
                <c:pt idx="567">
                  <c:v>-3.6770000000000001E-6</c:v>
                </c:pt>
                <c:pt idx="568">
                  <c:v>-3.7069999999999998E-6</c:v>
                </c:pt>
                <c:pt idx="569">
                  <c:v>-3.6729999999999998E-6</c:v>
                </c:pt>
                <c:pt idx="570">
                  <c:v>-3.625E-6</c:v>
                </c:pt>
                <c:pt idx="571">
                  <c:v>-3.6770000000000001E-6</c:v>
                </c:pt>
                <c:pt idx="572">
                  <c:v>-3.6990000000000001E-6</c:v>
                </c:pt>
                <c:pt idx="573">
                  <c:v>-3.7440000000000001E-6</c:v>
                </c:pt>
                <c:pt idx="574">
                  <c:v>-3.6799999999999999E-6</c:v>
                </c:pt>
                <c:pt idx="575">
                  <c:v>-3.6449999999999998E-6</c:v>
                </c:pt>
                <c:pt idx="576">
                  <c:v>-3.6899999999999998E-6</c:v>
                </c:pt>
                <c:pt idx="577">
                  <c:v>-3.7400000000000002E-6</c:v>
                </c:pt>
                <c:pt idx="578">
                  <c:v>-3.755E-6</c:v>
                </c:pt>
                <c:pt idx="579">
                  <c:v>-3.692E-6</c:v>
                </c:pt>
                <c:pt idx="580">
                  <c:v>-3.6689999999999999E-6</c:v>
                </c:pt>
                <c:pt idx="581">
                  <c:v>-3.7419999999999999E-6</c:v>
                </c:pt>
                <c:pt idx="582">
                  <c:v>-3.7469999999999999E-6</c:v>
                </c:pt>
                <c:pt idx="583">
                  <c:v>-3.7730000000000001E-6</c:v>
                </c:pt>
                <c:pt idx="584">
                  <c:v>-3.7249999999999999E-6</c:v>
                </c:pt>
                <c:pt idx="585">
                  <c:v>-3.732E-6</c:v>
                </c:pt>
                <c:pt idx="586">
                  <c:v>-3.749E-6</c:v>
                </c:pt>
                <c:pt idx="587">
                  <c:v>-3.7670000000000001E-6</c:v>
                </c:pt>
                <c:pt idx="588">
                  <c:v>-3.8160000000000004E-6</c:v>
                </c:pt>
                <c:pt idx="589">
                  <c:v>-3.76E-6</c:v>
                </c:pt>
                <c:pt idx="590">
                  <c:v>-3.7299999999999999E-6</c:v>
                </c:pt>
                <c:pt idx="591">
                  <c:v>-3.7610000000000001E-6</c:v>
                </c:pt>
                <c:pt idx="592">
                  <c:v>-3.8330000000000004E-6</c:v>
                </c:pt>
                <c:pt idx="593">
                  <c:v>-3.8349999999999997E-6</c:v>
                </c:pt>
                <c:pt idx="594">
                  <c:v>-3.7869999999999999E-6</c:v>
                </c:pt>
                <c:pt idx="595">
                  <c:v>-3.7589999999999999E-6</c:v>
                </c:pt>
                <c:pt idx="596">
                  <c:v>-3.8310000000000003E-6</c:v>
                </c:pt>
                <c:pt idx="597">
                  <c:v>-3.8449999999999996E-6</c:v>
                </c:pt>
                <c:pt idx="598">
                  <c:v>-3.8650000000000003E-6</c:v>
                </c:pt>
                <c:pt idx="599">
                  <c:v>-3.817E-6</c:v>
                </c:pt>
                <c:pt idx="600">
                  <c:v>-3.8249999999999998E-6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0-862F-4E49-A0CE-1EB7998F8C84}"/>
            </c:ext>
          </c:extLst>
        </c:ser>
        <c:ser>
          <c:idx val="7"/>
          <c:order val="7"/>
          <c:tx>
            <c:strRef>
              <c:f>[Book3]Sheet2!$I$1</c:f>
              <c:strCache>
                <c:ptCount val="1"/>
                <c:pt idx="0">
                  <c:v>Cycle 8</c:v>
                </c:pt>
              </c:strCache>
            </c:strRef>
          </c:tx>
          <c:spPr>
            <a:ln w="19050" cap="rnd">
              <a:solidFill>
                <a:schemeClr val="accent1">
                  <a:tint val="58000"/>
                </a:schemeClr>
              </a:solidFill>
              <a:round/>
            </a:ln>
            <a:effectLst/>
          </c:spPr>
          <c:marker>
            <c:symbol val="none"/>
          </c:marker>
          <c:xVal>
            <c:numRef>
              <c:f>[Book3]Sheet2!$A$2:$A$602</c:f>
              <c:numCache>
                <c:formatCode>General</c:formatCode>
                <c:ptCount val="601"/>
                <c:pt idx="0">
                  <c:v>2.6150000000000001E-4</c:v>
                </c:pt>
                <c:pt idx="1">
                  <c:v>2.1589999999999999E-3</c:v>
                </c:pt>
                <c:pt idx="2">
                  <c:v>4.1479999999999998E-3</c:v>
                </c:pt>
                <c:pt idx="3">
                  <c:v>6.1440000000000002E-3</c:v>
                </c:pt>
                <c:pt idx="4">
                  <c:v>8.1370000000000001E-3</c:v>
                </c:pt>
                <c:pt idx="5">
                  <c:v>1.013E-2</c:v>
                </c:pt>
                <c:pt idx="6">
                  <c:v>1.214E-2</c:v>
                </c:pt>
                <c:pt idx="7">
                  <c:v>1.417E-2</c:v>
                </c:pt>
                <c:pt idx="8">
                  <c:v>1.617E-2</c:v>
                </c:pt>
                <c:pt idx="9">
                  <c:v>1.8120000000000001E-2</c:v>
                </c:pt>
                <c:pt idx="10">
                  <c:v>2.0150000000000001E-2</c:v>
                </c:pt>
                <c:pt idx="11">
                  <c:v>2.2179999999999998E-2</c:v>
                </c:pt>
                <c:pt idx="12">
                  <c:v>2.4170000000000001E-2</c:v>
                </c:pt>
                <c:pt idx="13">
                  <c:v>2.6159999999999999E-2</c:v>
                </c:pt>
                <c:pt idx="14">
                  <c:v>2.8160000000000001E-2</c:v>
                </c:pt>
                <c:pt idx="15">
                  <c:v>3.0169999999999999E-2</c:v>
                </c:pt>
                <c:pt idx="16">
                  <c:v>3.2169999999999997E-2</c:v>
                </c:pt>
                <c:pt idx="17">
                  <c:v>3.415E-2</c:v>
                </c:pt>
                <c:pt idx="18">
                  <c:v>3.6139999999999999E-2</c:v>
                </c:pt>
                <c:pt idx="19">
                  <c:v>3.8150000000000003E-2</c:v>
                </c:pt>
                <c:pt idx="20">
                  <c:v>4.0189999999999997E-2</c:v>
                </c:pt>
                <c:pt idx="21">
                  <c:v>4.2139999999999997E-2</c:v>
                </c:pt>
                <c:pt idx="22">
                  <c:v>4.4159999999999998E-2</c:v>
                </c:pt>
                <c:pt idx="23">
                  <c:v>4.616E-2</c:v>
                </c:pt>
                <c:pt idx="24">
                  <c:v>4.8160000000000001E-2</c:v>
                </c:pt>
                <c:pt idx="25">
                  <c:v>5.015E-2</c:v>
                </c:pt>
                <c:pt idx="26">
                  <c:v>5.2139999999999999E-2</c:v>
                </c:pt>
                <c:pt idx="27">
                  <c:v>5.4149999999999997E-2</c:v>
                </c:pt>
                <c:pt idx="28">
                  <c:v>5.6140000000000002E-2</c:v>
                </c:pt>
                <c:pt idx="29">
                  <c:v>5.8119999999999998E-2</c:v>
                </c:pt>
                <c:pt idx="30">
                  <c:v>6.0109999999999997E-2</c:v>
                </c:pt>
                <c:pt idx="31">
                  <c:v>6.2120000000000002E-2</c:v>
                </c:pt>
                <c:pt idx="32">
                  <c:v>6.4149999999999999E-2</c:v>
                </c:pt>
                <c:pt idx="33">
                  <c:v>6.6119999999999998E-2</c:v>
                </c:pt>
                <c:pt idx="34">
                  <c:v>6.812E-2</c:v>
                </c:pt>
                <c:pt idx="35">
                  <c:v>7.0150000000000004E-2</c:v>
                </c:pt>
                <c:pt idx="36">
                  <c:v>7.2150000000000006E-2</c:v>
                </c:pt>
                <c:pt idx="37">
                  <c:v>7.4120000000000005E-2</c:v>
                </c:pt>
                <c:pt idx="38">
                  <c:v>7.6109999999999997E-2</c:v>
                </c:pt>
                <c:pt idx="39">
                  <c:v>7.8140000000000001E-2</c:v>
                </c:pt>
                <c:pt idx="40">
                  <c:v>8.0140000000000003E-2</c:v>
                </c:pt>
                <c:pt idx="41">
                  <c:v>8.2119999999999999E-2</c:v>
                </c:pt>
                <c:pt idx="42">
                  <c:v>8.412E-2</c:v>
                </c:pt>
                <c:pt idx="43">
                  <c:v>8.6120000000000002E-2</c:v>
                </c:pt>
                <c:pt idx="44">
                  <c:v>8.8109999999999994E-2</c:v>
                </c:pt>
                <c:pt idx="45">
                  <c:v>9.0109999999999996E-2</c:v>
                </c:pt>
                <c:pt idx="46">
                  <c:v>9.2119999999999994E-2</c:v>
                </c:pt>
                <c:pt idx="47">
                  <c:v>9.4140000000000001E-2</c:v>
                </c:pt>
                <c:pt idx="48">
                  <c:v>9.6129999999999993E-2</c:v>
                </c:pt>
                <c:pt idx="49">
                  <c:v>9.8100000000000007E-2</c:v>
                </c:pt>
                <c:pt idx="50">
                  <c:v>0.10009999999999999</c:v>
                </c:pt>
                <c:pt idx="51">
                  <c:v>0.1021</c:v>
                </c:pt>
                <c:pt idx="52">
                  <c:v>0.1041</c:v>
                </c:pt>
                <c:pt idx="53">
                  <c:v>0.1061</c:v>
                </c:pt>
                <c:pt idx="54">
                  <c:v>0.1081</c:v>
                </c:pt>
                <c:pt idx="55">
                  <c:v>0.1101</c:v>
                </c:pt>
                <c:pt idx="56">
                  <c:v>0.11210000000000001</c:v>
                </c:pt>
                <c:pt idx="57">
                  <c:v>0.11409999999999999</c:v>
                </c:pt>
                <c:pt idx="58">
                  <c:v>0.11609999999999999</c:v>
                </c:pt>
                <c:pt idx="59">
                  <c:v>0.1181</c:v>
                </c:pt>
                <c:pt idx="60">
                  <c:v>0.1201</c:v>
                </c:pt>
                <c:pt idx="61">
                  <c:v>0.1221</c:v>
                </c:pt>
                <c:pt idx="62">
                  <c:v>0.1241</c:v>
                </c:pt>
                <c:pt idx="63">
                  <c:v>0.12609999999999999</c:v>
                </c:pt>
                <c:pt idx="64">
                  <c:v>0.12809999999999999</c:v>
                </c:pt>
                <c:pt idx="65">
                  <c:v>0.13009999999999999</c:v>
                </c:pt>
                <c:pt idx="66">
                  <c:v>0.1321</c:v>
                </c:pt>
                <c:pt idx="67">
                  <c:v>0.1341</c:v>
                </c:pt>
                <c:pt idx="68">
                  <c:v>0.1361</c:v>
                </c:pt>
                <c:pt idx="69">
                  <c:v>0.1381</c:v>
                </c:pt>
                <c:pt idx="70">
                  <c:v>0.1401</c:v>
                </c:pt>
                <c:pt idx="71">
                  <c:v>0.1421</c:v>
                </c:pt>
                <c:pt idx="72">
                  <c:v>0.14410000000000001</c:v>
                </c:pt>
                <c:pt idx="73">
                  <c:v>0.14610000000000001</c:v>
                </c:pt>
                <c:pt idx="74">
                  <c:v>0.14810000000000001</c:v>
                </c:pt>
                <c:pt idx="75">
                  <c:v>0.15010000000000001</c:v>
                </c:pt>
                <c:pt idx="76">
                  <c:v>0.15210000000000001</c:v>
                </c:pt>
                <c:pt idx="77">
                  <c:v>0.15409999999999999</c:v>
                </c:pt>
                <c:pt idx="78">
                  <c:v>0.15609999999999999</c:v>
                </c:pt>
                <c:pt idx="79">
                  <c:v>0.15809999999999999</c:v>
                </c:pt>
                <c:pt idx="80">
                  <c:v>0.16009999999999999</c:v>
                </c:pt>
                <c:pt idx="81">
                  <c:v>0.16209999999999999</c:v>
                </c:pt>
                <c:pt idx="82">
                  <c:v>0.16400000000000001</c:v>
                </c:pt>
                <c:pt idx="83">
                  <c:v>0.16600000000000001</c:v>
                </c:pt>
                <c:pt idx="84">
                  <c:v>0.1681</c:v>
                </c:pt>
                <c:pt idx="85">
                  <c:v>0.17</c:v>
                </c:pt>
                <c:pt idx="86">
                  <c:v>0.1721</c:v>
                </c:pt>
                <c:pt idx="87">
                  <c:v>0.1741</c:v>
                </c:pt>
                <c:pt idx="88">
                  <c:v>0.17610000000000001</c:v>
                </c:pt>
                <c:pt idx="89">
                  <c:v>0.17810000000000001</c:v>
                </c:pt>
                <c:pt idx="90">
                  <c:v>0.18010000000000001</c:v>
                </c:pt>
                <c:pt idx="91">
                  <c:v>0.18210000000000001</c:v>
                </c:pt>
                <c:pt idx="92">
                  <c:v>0.18410000000000001</c:v>
                </c:pt>
                <c:pt idx="93">
                  <c:v>0.186</c:v>
                </c:pt>
                <c:pt idx="94">
                  <c:v>0.188</c:v>
                </c:pt>
                <c:pt idx="95">
                  <c:v>0.19009999999999999</c:v>
                </c:pt>
                <c:pt idx="96">
                  <c:v>0.19209999999999999</c:v>
                </c:pt>
                <c:pt idx="97">
                  <c:v>0.19400000000000001</c:v>
                </c:pt>
                <c:pt idx="98">
                  <c:v>0.1961</c:v>
                </c:pt>
                <c:pt idx="99">
                  <c:v>0.1981</c:v>
                </c:pt>
                <c:pt idx="100">
                  <c:v>0.2001</c:v>
                </c:pt>
                <c:pt idx="101">
                  <c:v>0.20200000000000001</c:v>
                </c:pt>
                <c:pt idx="102">
                  <c:v>0.20399999999999999</c:v>
                </c:pt>
                <c:pt idx="103">
                  <c:v>0.20610000000000001</c:v>
                </c:pt>
                <c:pt idx="104">
                  <c:v>0.20810000000000001</c:v>
                </c:pt>
                <c:pt idx="105">
                  <c:v>0.21010000000000001</c:v>
                </c:pt>
                <c:pt idx="106">
                  <c:v>0.21210000000000001</c:v>
                </c:pt>
                <c:pt idx="107">
                  <c:v>0.21410000000000001</c:v>
                </c:pt>
                <c:pt idx="108">
                  <c:v>0.21609999999999999</c:v>
                </c:pt>
                <c:pt idx="109">
                  <c:v>0.218</c:v>
                </c:pt>
                <c:pt idx="110">
                  <c:v>0.22009999999999999</c:v>
                </c:pt>
                <c:pt idx="111">
                  <c:v>0.22209999999999999</c:v>
                </c:pt>
                <c:pt idx="112">
                  <c:v>0.22409999999999999</c:v>
                </c:pt>
                <c:pt idx="113">
                  <c:v>0.2261</c:v>
                </c:pt>
                <c:pt idx="114">
                  <c:v>0.2281</c:v>
                </c:pt>
                <c:pt idx="115">
                  <c:v>0.2301</c:v>
                </c:pt>
                <c:pt idx="116">
                  <c:v>0.2321</c:v>
                </c:pt>
                <c:pt idx="117">
                  <c:v>0.2341</c:v>
                </c:pt>
                <c:pt idx="118">
                  <c:v>0.2361</c:v>
                </c:pt>
                <c:pt idx="119">
                  <c:v>0.23810000000000001</c:v>
                </c:pt>
                <c:pt idx="120">
                  <c:v>0.24010000000000001</c:v>
                </c:pt>
                <c:pt idx="121">
                  <c:v>0.24199999999999999</c:v>
                </c:pt>
                <c:pt idx="122">
                  <c:v>0.24410000000000001</c:v>
                </c:pt>
                <c:pt idx="123">
                  <c:v>0.24610000000000001</c:v>
                </c:pt>
                <c:pt idx="124">
                  <c:v>0.24809999999999999</c:v>
                </c:pt>
                <c:pt idx="125">
                  <c:v>0.25009999999999999</c:v>
                </c:pt>
                <c:pt idx="126">
                  <c:v>0.25209999999999999</c:v>
                </c:pt>
                <c:pt idx="127">
                  <c:v>0.25409999999999999</c:v>
                </c:pt>
                <c:pt idx="128">
                  <c:v>0.25609999999999999</c:v>
                </c:pt>
                <c:pt idx="129">
                  <c:v>0.25800000000000001</c:v>
                </c:pt>
                <c:pt idx="130">
                  <c:v>0.26</c:v>
                </c:pt>
                <c:pt idx="131">
                  <c:v>0.26200000000000001</c:v>
                </c:pt>
                <c:pt idx="132">
                  <c:v>0.26400000000000001</c:v>
                </c:pt>
                <c:pt idx="133">
                  <c:v>0.26600000000000001</c:v>
                </c:pt>
                <c:pt idx="134">
                  <c:v>0.26800000000000002</c:v>
                </c:pt>
                <c:pt idx="135">
                  <c:v>0.27010000000000001</c:v>
                </c:pt>
                <c:pt idx="136">
                  <c:v>0.27200000000000002</c:v>
                </c:pt>
                <c:pt idx="137">
                  <c:v>0.27400000000000002</c:v>
                </c:pt>
                <c:pt idx="138">
                  <c:v>0.27600000000000002</c:v>
                </c:pt>
                <c:pt idx="139">
                  <c:v>0.27800000000000002</c:v>
                </c:pt>
                <c:pt idx="140">
                  <c:v>0.28000000000000003</c:v>
                </c:pt>
                <c:pt idx="141">
                  <c:v>0.28199999999999997</c:v>
                </c:pt>
                <c:pt idx="142">
                  <c:v>0.28399999999999997</c:v>
                </c:pt>
                <c:pt idx="143">
                  <c:v>0.28599999999999998</c:v>
                </c:pt>
                <c:pt idx="144">
                  <c:v>0.28799999999999998</c:v>
                </c:pt>
                <c:pt idx="145">
                  <c:v>0.28999999999999998</c:v>
                </c:pt>
                <c:pt idx="146">
                  <c:v>0.29199999999999998</c:v>
                </c:pt>
                <c:pt idx="147">
                  <c:v>0.29399999999999998</c:v>
                </c:pt>
                <c:pt idx="148">
                  <c:v>0.29599999999999999</c:v>
                </c:pt>
                <c:pt idx="149">
                  <c:v>0.29799999999999999</c:v>
                </c:pt>
                <c:pt idx="150">
                  <c:v>0.3</c:v>
                </c:pt>
                <c:pt idx="151">
                  <c:v>0.30199999999999999</c:v>
                </c:pt>
                <c:pt idx="152">
                  <c:v>0.30399999999999999</c:v>
                </c:pt>
                <c:pt idx="153">
                  <c:v>0.30599999999999999</c:v>
                </c:pt>
                <c:pt idx="154">
                  <c:v>0.308</c:v>
                </c:pt>
                <c:pt idx="155">
                  <c:v>0.31</c:v>
                </c:pt>
                <c:pt idx="156">
                  <c:v>0.312</c:v>
                </c:pt>
                <c:pt idx="157">
                  <c:v>0.314</c:v>
                </c:pt>
                <c:pt idx="158">
                  <c:v>0.316</c:v>
                </c:pt>
                <c:pt idx="159">
                  <c:v>0.318</c:v>
                </c:pt>
                <c:pt idx="160">
                  <c:v>0.3201</c:v>
                </c:pt>
                <c:pt idx="161">
                  <c:v>0.32200000000000001</c:v>
                </c:pt>
                <c:pt idx="162">
                  <c:v>0.32400000000000001</c:v>
                </c:pt>
                <c:pt idx="163">
                  <c:v>0.32600000000000001</c:v>
                </c:pt>
                <c:pt idx="164">
                  <c:v>0.32800000000000001</c:v>
                </c:pt>
                <c:pt idx="165">
                  <c:v>0.33</c:v>
                </c:pt>
                <c:pt idx="166">
                  <c:v>0.33200000000000002</c:v>
                </c:pt>
                <c:pt idx="167">
                  <c:v>0.33400000000000002</c:v>
                </c:pt>
                <c:pt idx="168">
                  <c:v>0.33610000000000001</c:v>
                </c:pt>
                <c:pt idx="169">
                  <c:v>0.33800000000000002</c:v>
                </c:pt>
                <c:pt idx="170">
                  <c:v>0.34</c:v>
                </c:pt>
                <c:pt idx="171">
                  <c:v>0.34200000000000003</c:v>
                </c:pt>
                <c:pt idx="172">
                  <c:v>0.34399999999999997</c:v>
                </c:pt>
                <c:pt idx="173">
                  <c:v>0.34599999999999997</c:v>
                </c:pt>
                <c:pt idx="174">
                  <c:v>0.34799999999999998</c:v>
                </c:pt>
                <c:pt idx="175">
                  <c:v>0.35</c:v>
                </c:pt>
                <c:pt idx="176">
                  <c:v>0.35199999999999998</c:v>
                </c:pt>
                <c:pt idx="177">
                  <c:v>0.35399999999999998</c:v>
                </c:pt>
                <c:pt idx="178">
                  <c:v>0.35599999999999998</c:v>
                </c:pt>
                <c:pt idx="179">
                  <c:v>0.35799999999999998</c:v>
                </c:pt>
                <c:pt idx="180">
                  <c:v>0.36</c:v>
                </c:pt>
                <c:pt idx="181">
                  <c:v>0.36199999999999999</c:v>
                </c:pt>
                <c:pt idx="182">
                  <c:v>0.36399999999999999</c:v>
                </c:pt>
                <c:pt idx="183">
                  <c:v>0.36599999999999999</c:v>
                </c:pt>
                <c:pt idx="184">
                  <c:v>0.36799999999999999</c:v>
                </c:pt>
                <c:pt idx="185">
                  <c:v>0.37</c:v>
                </c:pt>
                <c:pt idx="186">
                  <c:v>0.372</c:v>
                </c:pt>
                <c:pt idx="187">
                  <c:v>0.374</c:v>
                </c:pt>
                <c:pt idx="188">
                  <c:v>0.376</c:v>
                </c:pt>
                <c:pt idx="189">
                  <c:v>0.378</c:v>
                </c:pt>
                <c:pt idx="190">
                  <c:v>0.38</c:v>
                </c:pt>
                <c:pt idx="191">
                  <c:v>0.38200000000000001</c:v>
                </c:pt>
                <c:pt idx="192">
                  <c:v>0.38400000000000001</c:v>
                </c:pt>
                <c:pt idx="193">
                  <c:v>0.38600000000000001</c:v>
                </c:pt>
                <c:pt idx="194">
                  <c:v>0.38800000000000001</c:v>
                </c:pt>
                <c:pt idx="195">
                  <c:v>0.39</c:v>
                </c:pt>
                <c:pt idx="196">
                  <c:v>0.39200000000000002</c:v>
                </c:pt>
                <c:pt idx="197">
                  <c:v>0.39400000000000002</c:v>
                </c:pt>
                <c:pt idx="198">
                  <c:v>0.39589999999999997</c:v>
                </c:pt>
                <c:pt idx="199">
                  <c:v>0.39800000000000002</c:v>
                </c:pt>
                <c:pt idx="200">
                  <c:v>0.4</c:v>
                </c:pt>
                <c:pt idx="201">
                  <c:v>0.40189999999999998</c:v>
                </c:pt>
                <c:pt idx="202">
                  <c:v>0.40389999999999998</c:v>
                </c:pt>
                <c:pt idx="203">
                  <c:v>0.40589999999999998</c:v>
                </c:pt>
                <c:pt idx="204">
                  <c:v>0.40789999999999998</c:v>
                </c:pt>
                <c:pt idx="205">
                  <c:v>0.40989999999999999</c:v>
                </c:pt>
                <c:pt idx="206">
                  <c:v>0.41189999999999999</c:v>
                </c:pt>
                <c:pt idx="207">
                  <c:v>0.41389999999999999</c:v>
                </c:pt>
                <c:pt idx="208">
                  <c:v>0.41589999999999999</c:v>
                </c:pt>
                <c:pt idx="209">
                  <c:v>0.41789999999999999</c:v>
                </c:pt>
                <c:pt idx="210">
                  <c:v>0.4199</c:v>
                </c:pt>
                <c:pt idx="211">
                  <c:v>0.4219</c:v>
                </c:pt>
                <c:pt idx="212">
                  <c:v>0.4239</c:v>
                </c:pt>
                <c:pt idx="213">
                  <c:v>0.4259</c:v>
                </c:pt>
                <c:pt idx="214">
                  <c:v>0.4279</c:v>
                </c:pt>
                <c:pt idx="215">
                  <c:v>0.4299</c:v>
                </c:pt>
                <c:pt idx="216">
                  <c:v>0.43190000000000001</c:v>
                </c:pt>
                <c:pt idx="217">
                  <c:v>0.43390000000000001</c:v>
                </c:pt>
                <c:pt idx="218">
                  <c:v>0.43590000000000001</c:v>
                </c:pt>
                <c:pt idx="219">
                  <c:v>0.43790000000000001</c:v>
                </c:pt>
                <c:pt idx="220">
                  <c:v>0.43990000000000001</c:v>
                </c:pt>
                <c:pt idx="221">
                  <c:v>0.44190000000000002</c:v>
                </c:pt>
                <c:pt idx="222">
                  <c:v>0.44390000000000002</c:v>
                </c:pt>
                <c:pt idx="223">
                  <c:v>0.44590000000000002</c:v>
                </c:pt>
                <c:pt idx="224">
                  <c:v>0.44790000000000002</c:v>
                </c:pt>
                <c:pt idx="225">
                  <c:v>0.44990000000000002</c:v>
                </c:pt>
                <c:pt idx="226">
                  <c:v>0.45190000000000002</c:v>
                </c:pt>
                <c:pt idx="227">
                  <c:v>0.45390000000000003</c:v>
                </c:pt>
                <c:pt idx="228">
                  <c:v>0.45590000000000003</c:v>
                </c:pt>
                <c:pt idx="229">
                  <c:v>0.45789999999999997</c:v>
                </c:pt>
                <c:pt idx="230">
                  <c:v>0.45989999999999998</c:v>
                </c:pt>
                <c:pt idx="231">
                  <c:v>0.46189999999999998</c:v>
                </c:pt>
                <c:pt idx="232">
                  <c:v>0.46389999999999998</c:v>
                </c:pt>
                <c:pt idx="233">
                  <c:v>0.46589999999999998</c:v>
                </c:pt>
                <c:pt idx="234">
                  <c:v>0.46789999999999998</c:v>
                </c:pt>
                <c:pt idx="235">
                  <c:v>0.46989999999999998</c:v>
                </c:pt>
                <c:pt idx="236">
                  <c:v>0.4718</c:v>
                </c:pt>
                <c:pt idx="237">
                  <c:v>0.47389999999999999</c:v>
                </c:pt>
                <c:pt idx="238">
                  <c:v>0.4758</c:v>
                </c:pt>
                <c:pt idx="239">
                  <c:v>0.4778</c:v>
                </c:pt>
                <c:pt idx="240">
                  <c:v>0.4798</c:v>
                </c:pt>
                <c:pt idx="241">
                  <c:v>0.48180000000000001</c:v>
                </c:pt>
                <c:pt idx="242">
                  <c:v>0.48380000000000001</c:v>
                </c:pt>
                <c:pt idx="243">
                  <c:v>0.48580000000000001</c:v>
                </c:pt>
                <c:pt idx="244">
                  <c:v>0.48780000000000001</c:v>
                </c:pt>
                <c:pt idx="245">
                  <c:v>0.48980000000000001</c:v>
                </c:pt>
                <c:pt idx="246">
                  <c:v>0.49180000000000001</c:v>
                </c:pt>
                <c:pt idx="247">
                  <c:v>0.49380000000000002</c:v>
                </c:pt>
                <c:pt idx="248">
                  <c:v>0.49580000000000002</c:v>
                </c:pt>
                <c:pt idx="249">
                  <c:v>0.49780000000000002</c:v>
                </c:pt>
                <c:pt idx="250">
                  <c:v>0.49980000000000002</c:v>
                </c:pt>
                <c:pt idx="251">
                  <c:v>0.50180000000000002</c:v>
                </c:pt>
                <c:pt idx="252">
                  <c:v>0.50380000000000003</c:v>
                </c:pt>
                <c:pt idx="253">
                  <c:v>0.50580000000000003</c:v>
                </c:pt>
                <c:pt idx="254">
                  <c:v>0.50780000000000003</c:v>
                </c:pt>
                <c:pt idx="255">
                  <c:v>0.50980000000000003</c:v>
                </c:pt>
                <c:pt idx="256">
                  <c:v>0.51180000000000003</c:v>
                </c:pt>
                <c:pt idx="257">
                  <c:v>0.51380000000000003</c:v>
                </c:pt>
                <c:pt idx="258">
                  <c:v>0.51580000000000004</c:v>
                </c:pt>
                <c:pt idx="259">
                  <c:v>0.51780000000000004</c:v>
                </c:pt>
                <c:pt idx="260">
                  <c:v>0.51980000000000004</c:v>
                </c:pt>
                <c:pt idx="261">
                  <c:v>0.52180000000000004</c:v>
                </c:pt>
                <c:pt idx="262">
                  <c:v>0.52370000000000005</c:v>
                </c:pt>
                <c:pt idx="263">
                  <c:v>0.52580000000000005</c:v>
                </c:pt>
                <c:pt idx="264">
                  <c:v>0.52769999999999995</c:v>
                </c:pt>
                <c:pt idx="265">
                  <c:v>0.52980000000000005</c:v>
                </c:pt>
                <c:pt idx="266">
                  <c:v>0.53169999999999995</c:v>
                </c:pt>
                <c:pt idx="267">
                  <c:v>0.53369999999999995</c:v>
                </c:pt>
                <c:pt idx="268">
                  <c:v>0.53569999999999995</c:v>
                </c:pt>
                <c:pt idx="269">
                  <c:v>0.53769999999999996</c:v>
                </c:pt>
                <c:pt idx="270">
                  <c:v>0.53969999999999996</c:v>
                </c:pt>
                <c:pt idx="271">
                  <c:v>0.54169999999999996</c:v>
                </c:pt>
                <c:pt idx="272">
                  <c:v>0.54369999999999996</c:v>
                </c:pt>
                <c:pt idx="273">
                  <c:v>0.54569999999999996</c:v>
                </c:pt>
                <c:pt idx="274">
                  <c:v>0.54769999999999996</c:v>
                </c:pt>
                <c:pt idx="275">
                  <c:v>0.54969999999999997</c:v>
                </c:pt>
                <c:pt idx="276">
                  <c:v>0.55179999999999996</c:v>
                </c:pt>
                <c:pt idx="277">
                  <c:v>0.55379999999999996</c:v>
                </c:pt>
                <c:pt idx="278">
                  <c:v>0.55569999999999997</c:v>
                </c:pt>
                <c:pt idx="279">
                  <c:v>0.55779999999999996</c:v>
                </c:pt>
                <c:pt idx="280">
                  <c:v>0.55979999999999996</c:v>
                </c:pt>
                <c:pt idx="281">
                  <c:v>0.56179999999999997</c:v>
                </c:pt>
                <c:pt idx="282">
                  <c:v>0.56369999999999998</c:v>
                </c:pt>
                <c:pt idx="283">
                  <c:v>0.56579999999999997</c:v>
                </c:pt>
                <c:pt idx="284">
                  <c:v>0.56779999999999997</c:v>
                </c:pt>
                <c:pt idx="285">
                  <c:v>0.56979999999999997</c:v>
                </c:pt>
                <c:pt idx="286">
                  <c:v>0.57179999999999997</c:v>
                </c:pt>
                <c:pt idx="287">
                  <c:v>0.57379999999999998</c:v>
                </c:pt>
                <c:pt idx="288">
                  <c:v>0.57579999999999998</c:v>
                </c:pt>
                <c:pt idx="289">
                  <c:v>0.57779999999999998</c:v>
                </c:pt>
                <c:pt idx="290">
                  <c:v>0.57979999999999998</c:v>
                </c:pt>
                <c:pt idx="291">
                  <c:v>0.58179999999999998</c:v>
                </c:pt>
                <c:pt idx="292">
                  <c:v>0.58379999999999999</c:v>
                </c:pt>
                <c:pt idx="293">
                  <c:v>0.58579999999999999</c:v>
                </c:pt>
                <c:pt idx="294">
                  <c:v>0.58779999999999999</c:v>
                </c:pt>
                <c:pt idx="295">
                  <c:v>0.58979999999999999</c:v>
                </c:pt>
                <c:pt idx="296">
                  <c:v>0.59179999999999999</c:v>
                </c:pt>
                <c:pt idx="297">
                  <c:v>0.59379999999999999</c:v>
                </c:pt>
                <c:pt idx="298">
                  <c:v>0.5958</c:v>
                </c:pt>
                <c:pt idx="299">
                  <c:v>0.5978</c:v>
                </c:pt>
                <c:pt idx="300">
                  <c:v>0.5998</c:v>
                </c:pt>
                <c:pt idx="301">
                  <c:v>0.59819999999999995</c:v>
                </c:pt>
                <c:pt idx="302">
                  <c:v>0.59619999999999995</c:v>
                </c:pt>
                <c:pt idx="303">
                  <c:v>0.59409999999999996</c:v>
                </c:pt>
                <c:pt idx="304">
                  <c:v>0.59209999999999996</c:v>
                </c:pt>
                <c:pt idx="305">
                  <c:v>0.59009999999999996</c:v>
                </c:pt>
                <c:pt idx="306">
                  <c:v>0.58809999999999996</c:v>
                </c:pt>
                <c:pt idx="307">
                  <c:v>0.58609999999999995</c:v>
                </c:pt>
                <c:pt idx="308">
                  <c:v>0.58409999999999995</c:v>
                </c:pt>
                <c:pt idx="309">
                  <c:v>0.58209999999999995</c:v>
                </c:pt>
                <c:pt idx="310">
                  <c:v>0.58009999999999995</c:v>
                </c:pt>
                <c:pt idx="311">
                  <c:v>0.57809999999999995</c:v>
                </c:pt>
                <c:pt idx="312">
                  <c:v>0.57609999999999995</c:v>
                </c:pt>
                <c:pt idx="313">
                  <c:v>0.57410000000000005</c:v>
                </c:pt>
                <c:pt idx="314">
                  <c:v>0.57210000000000005</c:v>
                </c:pt>
                <c:pt idx="315">
                  <c:v>0.57010000000000005</c:v>
                </c:pt>
                <c:pt idx="316">
                  <c:v>0.56810000000000005</c:v>
                </c:pt>
                <c:pt idx="317">
                  <c:v>0.56610000000000005</c:v>
                </c:pt>
                <c:pt idx="318">
                  <c:v>0.56410000000000005</c:v>
                </c:pt>
                <c:pt idx="319">
                  <c:v>0.56210000000000004</c:v>
                </c:pt>
                <c:pt idx="320">
                  <c:v>0.56010000000000004</c:v>
                </c:pt>
                <c:pt idx="321">
                  <c:v>0.55810000000000004</c:v>
                </c:pt>
                <c:pt idx="322">
                  <c:v>0.55610000000000004</c:v>
                </c:pt>
                <c:pt idx="323">
                  <c:v>0.55410000000000004</c:v>
                </c:pt>
                <c:pt idx="324">
                  <c:v>0.55210000000000004</c:v>
                </c:pt>
                <c:pt idx="325">
                  <c:v>0.55010000000000003</c:v>
                </c:pt>
                <c:pt idx="326">
                  <c:v>0.54810000000000003</c:v>
                </c:pt>
                <c:pt idx="327">
                  <c:v>0.54610000000000003</c:v>
                </c:pt>
                <c:pt idx="328">
                  <c:v>0.54410000000000003</c:v>
                </c:pt>
                <c:pt idx="329">
                  <c:v>0.54210000000000003</c:v>
                </c:pt>
                <c:pt idx="330">
                  <c:v>0.54010000000000002</c:v>
                </c:pt>
                <c:pt idx="331">
                  <c:v>0.53810000000000002</c:v>
                </c:pt>
                <c:pt idx="332">
                  <c:v>0.53610000000000002</c:v>
                </c:pt>
                <c:pt idx="333">
                  <c:v>0.53400000000000003</c:v>
                </c:pt>
                <c:pt idx="334">
                  <c:v>0.53210000000000002</c:v>
                </c:pt>
                <c:pt idx="335">
                  <c:v>0.53010000000000002</c:v>
                </c:pt>
                <c:pt idx="336">
                  <c:v>0.52810000000000001</c:v>
                </c:pt>
                <c:pt idx="337">
                  <c:v>0.52610000000000001</c:v>
                </c:pt>
                <c:pt idx="338">
                  <c:v>0.52410000000000001</c:v>
                </c:pt>
                <c:pt idx="339">
                  <c:v>0.52210000000000001</c:v>
                </c:pt>
                <c:pt idx="340">
                  <c:v>0.52010000000000001</c:v>
                </c:pt>
                <c:pt idx="341">
                  <c:v>0.5181</c:v>
                </c:pt>
                <c:pt idx="342">
                  <c:v>0.5161</c:v>
                </c:pt>
                <c:pt idx="343">
                  <c:v>0.5141</c:v>
                </c:pt>
                <c:pt idx="344">
                  <c:v>0.5121</c:v>
                </c:pt>
                <c:pt idx="345">
                  <c:v>0.5101</c:v>
                </c:pt>
                <c:pt idx="346">
                  <c:v>0.5081</c:v>
                </c:pt>
                <c:pt idx="347">
                  <c:v>0.50609999999999999</c:v>
                </c:pt>
                <c:pt idx="348">
                  <c:v>0.50409999999999999</c:v>
                </c:pt>
                <c:pt idx="349">
                  <c:v>0.50209999999999999</c:v>
                </c:pt>
                <c:pt idx="350">
                  <c:v>0.50009999999999999</c:v>
                </c:pt>
                <c:pt idx="351">
                  <c:v>0.49809999999999999</c:v>
                </c:pt>
                <c:pt idx="352">
                  <c:v>0.49609999999999999</c:v>
                </c:pt>
                <c:pt idx="353">
                  <c:v>0.49409999999999998</c:v>
                </c:pt>
                <c:pt idx="354">
                  <c:v>0.49209999999999998</c:v>
                </c:pt>
                <c:pt idx="355">
                  <c:v>0.49020000000000002</c:v>
                </c:pt>
                <c:pt idx="356">
                  <c:v>0.48820000000000002</c:v>
                </c:pt>
                <c:pt idx="357">
                  <c:v>0.48609999999999998</c:v>
                </c:pt>
                <c:pt idx="358">
                  <c:v>0.48409999999999997</c:v>
                </c:pt>
                <c:pt idx="359">
                  <c:v>0.48220000000000002</c:v>
                </c:pt>
                <c:pt idx="360">
                  <c:v>0.48020000000000002</c:v>
                </c:pt>
                <c:pt idx="361">
                  <c:v>0.47810000000000002</c:v>
                </c:pt>
                <c:pt idx="362">
                  <c:v>0.47610000000000002</c:v>
                </c:pt>
                <c:pt idx="363">
                  <c:v>0.47420000000000001</c:v>
                </c:pt>
                <c:pt idx="364">
                  <c:v>0.47210000000000002</c:v>
                </c:pt>
                <c:pt idx="365">
                  <c:v>0.47010000000000002</c:v>
                </c:pt>
                <c:pt idx="366">
                  <c:v>0.46810000000000002</c:v>
                </c:pt>
                <c:pt idx="367">
                  <c:v>0.46610000000000001</c:v>
                </c:pt>
                <c:pt idx="368">
                  <c:v>0.4642</c:v>
                </c:pt>
                <c:pt idx="369">
                  <c:v>0.46210000000000001</c:v>
                </c:pt>
                <c:pt idx="370">
                  <c:v>0.46010000000000001</c:v>
                </c:pt>
                <c:pt idx="371">
                  <c:v>0.4582</c:v>
                </c:pt>
                <c:pt idx="372">
                  <c:v>0.45619999999999999</c:v>
                </c:pt>
                <c:pt idx="373">
                  <c:v>0.4541</c:v>
                </c:pt>
                <c:pt idx="374">
                  <c:v>0.4521</c:v>
                </c:pt>
                <c:pt idx="375">
                  <c:v>0.45019999999999999</c:v>
                </c:pt>
                <c:pt idx="376">
                  <c:v>0.4481</c:v>
                </c:pt>
                <c:pt idx="377">
                  <c:v>0.4461</c:v>
                </c:pt>
                <c:pt idx="378">
                  <c:v>0.44409999999999999</c:v>
                </c:pt>
                <c:pt idx="379">
                  <c:v>0.44209999999999999</c:v>
                </c:pt>
                <c:pt idx="380">
                  <c:v>0.44009999999999999</c:v>
                </c:pt>
                <c:pt idx="381">
                  <c:v>0.43809999999999999</c:v>
                </c:pt>
                <c:pt idx="382">
                  <c:v>0.43609999999999999</c:v>
                </c:pt>
                <c:pt idx="383">
                  <c:v>0.43409999999999999</c:v>
                </c:pt>
                <c:pt idx="384">
                  <c:v>0.43209999999999998</c:v>
                </c:pt>
                <c:pt idx="385">
                  <c:v>0.43009999999999998</c:v>
                </c:pt>
                <c:pt idx="386">
                  <c:v>0.42809999999999998</c:v>
                </c:pt>
                <c:pt idx="387">
                  <c:v>0.42609999999999998</c:v>
                </c:pt>
                <c:pt idx="388">
                  <c:v>0.42409999999999998</c:v>
                </c:pt>
                <c:pt idx="389">
                  <c:v>0.42209999999999998</c:v>
                </c:pt>
                <c:pt idx="390">
                  <c:v>0.42009999999999997</c:v>
                </c:pt>
                <c:pt idx="391">
                  <c:v>0.41810000000000003</c:v>
                </c:pt>
                <c:pt idx="392">
                  <c:v>0.41610000000000003</c:v>
                </c:pt>
                <c:pt idx="393">
                  <c:v>0.41410000000000002</c:v>
                </c:pt>
                <c:pt idx="394">
                  <c:v>0.41210000000000002</c:v>
                </c:pt>
                <c:pt idx="395">
                  <c:v>0.41010000000000002</c:v>
                </c:pt>
                <c:pt idx="396">
                  <c:v>0.40810000000000002</c:v>
                </c:pt>
                <c:pt idx="397">
                  <c:v>0.40610000000000002</c:v>
                </c:pt>
                <c:pt idx="398">
                  <c:v>0.40410000000000001</c:v>
                </c:pt>
                <c:pt idx="399">
                  <c:v>0.40210000000000001</c:v>
                </c:pt>
                <c:pt idx="400">
                  <c:v>0.40010000000000001</c:v>
                </c:pt>
                <c:pt idx="401">
                  <c:v>0.39810000000000001</c:v>
                </c:pt>
                <c:pt idx="402">
                  <c:v>0.39610000000000001</c:v>
                </c:pt>
                <c:pt idx="403">
                  <c:v>0.39410000000000001</c:v>
                </c:pt>
                <c:pt idx="404">
                  <c:v>0.3921</c:v>
                </c:pt>
                <c:pt idx="405">
                  <c:v>0.3901</c:v>
                </c:pt>
                <c:pt idx="406">
                  <c:v>0.3881</c:v>
                </c:pt>
                <c:pt idx="407">
                  <c:v>0.3861</c:v>
                </c:pt>
                <c:pt idx="408">
                  <c:v>0.3841</c:v>
                </c:pt>
                <c:pt idx="409">
                  <c:v>0.3821</c:v>
                </c:pt>
                <c:pt idx="410">
                  <c:v>0.38009999999999999</c:v>
                </c:pt>
                <c:pt idx="411">
                  <c:v>0.37809999999999999</c:v>
                </c:pt>
                <c:pt idx="412">
                  <c:v>0.37609999999999999</c:v>
                </c:pt>
                <c:pt idx="413">
                  <c:v>0.37409999999999999</c:v>
                </c:pt>
                <c:pt idx="414">
                  <c:v>0.37209999999999999</c:v>
                </c:pt>
                <c:pt idx="415">
                  <c:v>0.37009999999999998</c:v>
                </c:pt>
                <c:pt idx="416">
                  <c:v>0.36809999999999998</c:v>
                </c:pt>
                <c:pt idx="417">
                  <c:v>0.36609999999999998</c:v>
                </c:pt>
                <c:pt idx="418">
                  <c:v>0.36409999999999998</c:v>
                </c:pt>
                <c:pt idx="419">
                  <c:v>0.36209999999999998</c:v>
                </c:pt>
                <c:pt idx="420">
                  <c:v>0.36009999999999998</c:v>
                </c:pt>
                <c:pt idx="421">
                  <c:v>0.35809999999999997</c:v>
                </c:pt>
                <c:pt idx="422">
                  <c:v>0.35610000000000003</c:v>
                </c:pt>
                <c:pt idx="423">
                  <c:v>0.35410000000000003</c:v>
                </c:pt>
                <c:pt idx="424">
                  <c:v>0.35220000000000001</c:v>
                </c:pt>
                <c:pt idx="425">
                  <c:v>0.35010000000000002</c:v>
                </c:pt>
                <c:pt idx="426">
                  <c:v>0.34810000000000002</c:v>
                </c:pt>
                <c:pt idx="427">
                  <c:v>0.34620000000000001</c:v>
                </c:pt>
                <c:pt idx="428">
                  <c:v>0.34410000000000002</c:v>
                </c:pt>
                <c:pt idx="429">
                  <c:v>0.34210000000000002</c:v>
                </c:pt>
                <c:pt idx="430">
                  <c:v>0.34010000000000001</c:v>
                </c:pt>
                <c:pt idx="431">
                  <c:v>0.3382</c:v>
                </c:pt>
                <c:pt idx="432">
                  <c:v>0.3362</c:v>
                </c:pt>
                <c:pt idx="433">
                  <c:v>0.3342</c:v>
                </c:pt>
                <c:pt idx="434">
                  <c:v>0.33210000000000001</c:v>
                </c:pt>
                <c:pt idx="435">
                  <c:v>0.33019999999999999</c:v>
                </c:pt>
                <c:pt idx="436">
                  <c:v>0.32819999999999999</c:v>
                </c:pt>
                <c:pt idx="437">
                  <c:v>0.32619999999999999</c:v>
                </c:pt>
                <c:pt idx="438">
                  <c:v>0.32419999999999999</c:v>
                </c:pt>
                <c:pt idx="439">
                  <c:v>0.32219999999999999</c:v>
                </c:pt>
                <c:pt idx="440">
                  <c:v>0.32019999999999998</c:v>
                </c:pt>
                <c:pt idx="441">
                  <c:v>0.31819999999999998</c:v>
                </c:pt>
                <c:pt idx="442">
                  <c:v>0.31609999999999999</c:v>
                </c:pt>
                <c:pt idx="443">
                  <c:v>0.31419999999999998</c:v>
                </c:pt>
                <c:pt idx="444">
                  <c:v>0.31219999999999998</c:v>
                </c:pt>
                <c:pt idx="445">
                  <c:v>0.31019999999999998</c:v>
                </c:pt>
                <c:pt idx="446">
                  <c:v>0.30809999999999998</c:v>
                </c:pt>
                <c:pt idx="447">
                  <c:v>0.30620000000000003</c:v>
                </c:pt>
                <c:pt idx="448">
                  <c:v>0.30420000000000003</c:v>
                </c:pt>
                <c:pt idx="449">
                  <c:v>0.30220000000000002</c:v>
                </c:pt>
                <c:pt idx="450">
                  <c:v>0.30020000000000002</c:v>
                </c:pt>
                <c:pt idx="451">
                  <c:v>0.29820000000000002</c:v>
                </c:pt>
                <c:pt idx="452">
                  <c:v>0.29620000000000002</c:v>
                </c:pt>
                <c:pt idx="453">
                  <c:v>0.29420000000000002</c:v>
                </c:pt>
                <c:pt idx="454">
                  <c:v>0.29220000000000002</c:v>
                </c:pt>
                <c:pt idx="455">
                  <c:v>0.29020000000000001</c:v>
                </c:pt>
                <c:pt idx="456">
                  <c:v>0.28820000000000001</c:v>
                </c:pt>
                <c:pt idx="457">
                  <c:v>0.28620000000000001</c:v>
                </c:pt>
                <c:pt idx="458">
                  <c:v>0.28420000000000001</c:v>
                </c:pt>
                <c:pt idx="459">
                  <c:v>0.28220000000000001</c:v>
                </c:pt>
                <c:pt idx="460">
                  <c:v>0.2802</c:v>
                </c:pt>
                <c:pt idx="461">
                  <c:v>0.2782</c:v>
                </c:pt>
                <c:pt idx="462">
                  <c:v>0.2762</c:v>
                </c:pt>
                <c:pt idx="463">
                  <c:v>0.2742</c:v>
                </c:pt>
                <c:pt idx="464">
                  <c:v>0.2722</c:v>
                </c:pt>
                <c:pt idx="465">
                  <c:v>0.2702</c:v>
                </c:pt>
                <c:pt idx="466">
                  <c:v>0.26819999999999999</c:v>
                </c:pt>
                <c:pt idx="467">
                  <c:v>0.26619999999999999</c:v>
                </c:pt>
                <c:pt idx="468">
                  <c:v>0.26419999999999999</c:v>
                </c:pt>
                <c:pt idx="469">
                  <c:v>0.26219999999999999</c:v>
                </c:pt>
                <c:pt idx="470">
                  <c:v>0.26019999999999999</c:v>
                </c:pt>
                <c:pt idx="471">
                  <c:v>0.25819999999999999</c:v>
                </c:pt>
                <c:pt idx="472">
                  <c:v>0.25619999999999998</c:v>
                </c:pt>
                <c:pt idx="473">
                  <c:v>0.25419999999999998</c:v>
                </c:pt>
                <c:pt idx="474">
                  <c:v>0.25219999999999998</c:v>
                </c:pt>
                <c:pt idx="475">
                  <c:v>0.25019999999999998</c:v>
                </c:pt>
                <c:pt idx="476">
                  <c:v>0.2482</c:v>
                </c:pt>
                <c:pt idx="477">
                  <c:v>0.2462</c:v>
                </c:pt>
                <c:pt idx="478">
                  <c:v>0.2442</c:v>
                </c:pt>
                <c:pt idx="479">
                  <c:v>0.2422</c:v>
                </c:pt>
                <c:pt idx="480">
                  <c:v>0.2402</c:v>
                </c:pt>
                <c:pt idx="481">
                  <c:v>0.2382</c:v>
                </c:pt>
                <c:pt idx="482">
                  <c:v>0.23619999999999999</c:v>
                </c:pt>
                <c:pt idx="483">
                  <c:v>0.23419999999999999</c:v>
                </c:pt>
                <c:pt idx="484">
                  <c:v>0.23219999999999999</c:v>
                </c:pt>
                <c:pt idx="485">
                  <c:v>0.23019999999999999</c:v>
                </c:pt>
                <c:pt idx="486">
                  <c:v>0.22819999999999999</c:v>
                </c:pt>
                <c:pt idx="487">
                  <c:v>0.22620000000000001</c:v>
                </c:pt>
                <c:pt idx="488">
                  <c:v>0.22420000000000001</c:v>
                </c:pt>
                <c:pt idx="489">
                  <c:v>0.22220000000000001</c:v>
                </c:pt>
                <c:pt idx="490">
                  <c:v>0.22020000000000001</c:v>
                </c:pt>
                <c:pt idx="491">
                  <c:v>0.21820000000000001</c:v>
                </c:pt>
                <c:pt idx="492">
                  <c:v>0.2162</c:v>
                </c:pt>
                <c:pt idx="493">
                  <c:v>0.2142</c:v>
                </c:pt>
                <c:pt idx="494">
                  <c:v>0.2122</c:v>
                </c:pt>
                <c:pt idx="495">
                  <c:v>0.2102</c:v>
                </c:pt>
                <c:pt idx="496">
                  <c:v>0.2082</c:v>
                </c:pt>
                <c:pt idx="497">
                  <c:v>0.20619999999999999</c:v>
                </c:pt>
                <c:pt idx="498">
                  <c:v>0.20419999999999999</c:v>
                </c:pt>
                <c:pt idx="499">
                  <c:v>0.20219999999999999</c:v>
                </c:pt>
                <c:pt idx="500">
                  <c:v>0.20019999999999999</c:v>
                </c:pt>
                <c:pt idx="501">
                  <c:v>0.19819999999999999</c:v>
                </c:pt>
                <c:pt idx="502">
                  <c:v>0.19620000000000001</c:v>
                </c:pt>
                <c:pt idx="503">
                  <c:v>0.19420000000000001</c:v>
                </c:pt>
                <c:pt idx="504">
                  <c:v>0.19220000000000001</c:v>
                </c:pt>
                <c:pt idx="505">
                  <c:v>0.19020000000000001</c:v>
                </c:pt>
                <c:pt idx="506">
                  <c:v>0.18820000000000001</c:v>
                </c:pt>
                <c:pt idx="507">
                  <c:v>0.1862</c:v>
                </c:pt>
                <c:pt idx="508">
                  <c:v>0.1842</c:v>
                </c:pt>
                <c:pt idx="509">
                  <c:v>0.1822</c:v>
                </c:pt>
                <c:pt idx="510">
                  <c:v>0.1802</c:v>
                </c:pt>
                <c:pt idx="511">
                  <c:v>0.1782</c:v>
                </c:pt>
                <c:pt idx="512">
                  <c:v>0.1762</c:v>
                </c:pt>
                <c:pt idx="513">
                  <c:v>0.17419999999999999</c:v>
                </c:pt>
                <c:pt idx="514">
                  <c:v>0.17219999999999999</c:v>
                </c:pt>
                <c:pt idx="515">
                  <c:v>0.17019999999999999</c:v>
                </c:pt>
                <c:pt idx="516">
                  <c:v>0.16819999999999999</c:v>
                </c:pt>
                <c:pt idx="517">
                  <c:v>0.16619999999999999</c:v>
                </c:pt>
                <c:pt idx="518">
                  <c:v>0.16420000000000001</c:v>
                </c:pt>
                <c:pt idx="519">
                  <c:v>0.16220000000000001</c:v>
                </c:pt>
                <c:pt idx="520">
                  <c:v>0.16020000000000001</c:v>
                </c:pt>
                <c:pt idx="521">
                  <c:v>0.15820000000000001</c:v>
                </c:pt>
                <c:pt idx="522">
                  <c:v>0.15620000000000001</c:v>
                </c:pt>
                <c:pt idx="523">
                  <c:v>0.1542</c:v>
                </c:pt>
                <c:pt idx="524">
                  <c:v>0.1522</c:v>
                </c:pt>
                <c:pt idx="525">
                  <c:v>0.1502</c:v>
                </c:pt>
                <c:pt idx="526">
                  <c:v>0.1482</c:v>
                </c:pt>
                <c:pt idx="527">
                  <c:v>0.14630000000000001</c:v>
                </c:pt>
                <c:pt idx="528">
                  <c:v>0.14419999999999999</c:v>
                </c:pt>
                <c:pt idx="529">
                  <c:v>0.14230000000000001</c:v>
                </c:pt>
                <c:pt idx="530">
                  <c:v>0.14019999999999999</c:v>
                </c:pt>
                <c:pt idx="531">
                  <c:v>0.13819999999999999</c:v>
                </c:pt>
                <c:pt idx="532">
                  <c:v>0.1363</c:v>
                </c:pt>
                <c:pt idx="533">
                  <c:v>0.13420000000000001</c:v>
                </c:pt>
                <c:pt idx="534">
                  <c:v>0.13220000000000001</c:v>
                </c:pt>
                <c:pt idx="535">
                  <c:v>0.1303</c:v>
                </c:pt>
                <c:pt idx="536">
                  <c:v>0.1283</c:v>
                </c:pt>
                <c:pt idx="537">
                  <c:v>0.12620000000000001</c:v>
                </c:pt>
                <c:pt idx="538">
                  <c:v>0.1242</c:v>
                </c:pt>
                <c:pt idx="539">
                  <c:v>0.12230000000000001</c:v>
                </c:pt>
                <c:pt idx="540">
                  <c:v>0.1203</c:v>
                </c:pt>
                <c:pt idx="541">
                  <c:v>0.1182</c:v>
                </c:pt>
                <c:pt idx="542">
                  <c:v>0.1162</c:v>
                </c:pt>
                <c:pt idx="543">
                  <c:v>0.1142</c:v>
                </c:pt>
                <c:pt idx="544">
                  <c:v>0.11219999999999999</c:v>
                </c:pt>
                <c:pt idx="545">
                  <c:v>0.11020000000000001</c:v>
                </c:pt>
                <c:pt idx="546">
                  <c:v>0.1082</c:v>
                </c:pt>
                <c:pt idx="547">
                  <c:v>0.10630000000000001</c:v>
                </c:pt>
                <c:pt idx="548">
                  <c:v>0.1043</c:v>
                </c:pt>
                <c:pt idx="549">
                  <c:v>0.1022</c:v>
                </c:pt>
                <c:pt idx="550">
                  <c:v>0.1002</c:v>
                </c:pt>
                <c:pt idx="551">
                  <c:v>9.826E-2</c:v>
                </c:pt>
                <c:pt idx="552">
                  <c:v>9.6269999999999994E-2</c:v>
                </c:pt>
                <c:pt idx="553">
                  <c:v>9.4229999999999994E-2</c:v>
                </c:pt>
                <c:pt idx="554">
                  <c:v>9.2219999999999996E-2</c:v>
                </c:pt>
                <c:pt idx="555">
                  <c:v>9.0270000000000003E-2</c:v>
                </c:pt>
                <c:pt idx="556">
                  <c:v>8.8239999999999999E-2</c:v>
                </c:pt>
                <c:pt idx="557">
                  <c:v>8.6249999999999993E-2</c:v>
                </c:pt>
                <c:pt idx="558">
                  <c:v>8.4239999999999995E-2</c:v>
                </c:pt>
                <c:pt idx="559">
                  <c:v>8.2250000000000004E-2</c:v>
                </c:pt>
                <c:pt idx="560">
                  <c:v>8.0269999999999994E-2</c:v>
                </c:pt>
                <c:pt idx="561">
                  <c:v>7.825E-2</c:v>
                </c:pt>
                <c:pt idx="562">
                  <c:v>7.6230000000000006E-2</c:v>
                </c:pt>
                <c:pt idx="563">
                  <c:v>7.4260000000000007E-2</c:v>
                </c:pt>
                <c:pt idx="564">
                  <c:v>7.2279999999999997E-2</c:v>
                </c:pt>
                <c:pt idx="565">
                  <c:v>7.0260000000000003E-2</c:v>
                </c:pt>
                <c:pt idx="566">
                  <c:v>6.8250000000000005E-2</c:v>
                </c:pt>
                <c:pt idx="567">
                  <c:v>6.6290000000000002E-2</c:v>
                </c:pt>
                <c:pt idx="568">
                  <c:v>6.4280000000000004E-2</c:v>
                </c:pt>
                <c:pt idx="569">
                  <c:v>6.225E-2</c:v>
                </c:pt>
                <c:pt idx="570">
                  <c:v>6.0260000000000001E-2</c:v>
                </c:pt>
                <c:pt idx="571">
                  <c:v>5.8279999999999998E-2</c:v>
                </c:pt>
                <c:pt idx="572">
                  <c:v>5.6270000000000001E-2</c:v>
                </c:pt>
                <c:pt idx="573">
                  <c:v>5.4269999999999999E-2</c:v>
                </c:pt>
                <c:pt idx="574">
                  <c:v>5.2260000000000001E-2</c:v>
                </c:pt>
                <c:pt idx="575">
                  <c:v>5.0299999999999997E-2</c:v>
                </c:pt>
                <c:pt idx="576">
                  <c:v>4.8309999999999999E-2</c:v>
                </c:pt>
                <c:pt idx="577">
                  <c:v>4.6289999999999998E-2</c:v>
                </c:pt>
                <c:pt idx="578">
                  <c:v>4.4269999999999997E-2</c:v>
                </c:pt>
                <c:pt idx="579">
                  <c:v>4.2279999999999998E-2</c:v>
                </c:pt>
                <c:pt idx="580">
                  <c:v>4.0309999999999999E-2</c:v>
                </c:pt>
                <c:pt idx="581">
                  <c:v>3.8280000000000002E-2</c:v>
                </c:pt>
                <c:pt idx="582">
                  <c:v>3.6269999999999997E-2</c:v>
                </c:pt>
                <c:pt idx="583">
                  <c:v>3.4290000000000001E-2</c:v>
                </c:pt>
                <c:pt idx="584">
                  <c:v>3.2300000000000002E-2</c:v>
                </c:pt>
                <c:pt idx="585">
                  <c:v>3.0290000000000001E-2</c:v>
                </c:pt>
                <c:pt idx="586">
                  <c:v>2.828E-2</c:v>
                </c:pt>
                <c:pt idx="587">
                  <c:v>2.63E-2</c:v>
                </c:pt>
                <c:pt idx="588">
                  <c:v>2.4299999999999999E-2</c:v>
                </c:pt>
                <c:pt idx="589">
                  <c:v>2.2290000000000001E-2</c:v>
                </c:pt>
                <c:pt idx="590">
                  <c:v>2.0299999999999999E-2</c:v>
                </c:pt>
                <c:pt idx="591">
                  <c:v>1.8259999999999998E-2</c:v>
                </c:pt>
                <c:pt idx="592">
                  <c:v>1.6310000000000002E-2</c:v>
                </c:pt>
                <c:pt idx="593">
                  <c:v>1.431E-2</c:v>
                </c:pt>
                <c:pt idx="594">
                  <c:v>1.227E-2</c:v>
                </c:pt>
                <c:pt idx="595">
                  <c:v>1.0290000000000001E-2</c:v>
                </c:pt>
                <c:pt idx="596">
                  <c:v>8.2970000000000006E-3</c:v>
                </c:pt>
                <c:pt idx="597">
                  <c:v>6.2849999999999998E-3</c:v>
                </c:pt>
                <c:pt idx="598">
                  <c:v>4.2760000000000003E-3</c:v>
                </c:pt>
                <c:pt idx="599">
                  <c:v>2.2980000000000001E-3</c:v>
                </c:pt>
                <c:pt idx="600">
                  <c:v>2.9710000000000001E-4</c:v>
                </c:pt>
              </c:numCache>
            </c:numRef>
          </c:xVal>
          <c:yVal>
            <c:numRef>
              <c:f>[Book3]Sheet2!$I$2:$I$602</c:f>
              <c:numCache>
                <c:formatCode>General</c:formatCode>
                <c:ptCount val="601"/>
                <c:pt idx="0">
                  <c:v>-1.2860000000000001E-6</c:v>
                </c:pt>
                <c:pt idx="1">
                  <c:v>-1.009E-6</c:v>
                </c:pt>
                <c:pt idx="2">
                  <c:v>-8.2119999999999997E-7</c:v>
                </c:pt>
                <c:pt idx="3">
                  <c:v>-7.2320000000000002E-7</c:v>
                </c:pt>
                <c:pt idx="4">
                  <c:v>-6.3170000000000003E-7</c:v>
                </c:pt>
                <c:pt idx="5">
                  <c:v>-5.4030000000000004E-7</c:v>
                </c:pt>
                <c:pt idx="6">
                  <c:v>-3.7850000000000001E-7</c:v>
                </c:pt>
                <c:pt idx="7">
                  <c:v>-2.8210000000000002E-7</c:v>
                </c:pt>
                <c:pt idx="8">
                  <c:v>-2.3300000000000001E-7</c:v>
                </c:pt>
                <c:pt idx="9">
                  <c:v>-1.6649999999999999E-7</c:v>
                </c:pt>
                <c:pt idx="10">
                  <c:v>-1.237E-7</c:v>
                </c:pt>
                <c:pt idx="11">
                  <c:v>-1.6350000000000001E-8</c:v>
                </c:pt>
                <c:pt idx="12">
                  <c:v>6.8729999999999994E-8</c:v>
                </c:pt>
                <c:pt idx="13">
                  <c:v>1.0139999999999999E-7</c:v>
                </c:pt>
                <c:pt idx="14">
                  <c:v>1.445E-7</c:v>
                </c:pt>
                <c:pt idx="15">
                  <c:v>1.3829999999999999E-7</c:v>
                </c:pt>
                <c:pt idx="16">
                  <c:v>2.5450000000000001E-7</c:v>
                </c:pt>
                <c:pt idx="17">
                  <c:v>3.3340000000000001E-7</c:v>
                </c:pt>
                <c:pt idx="18">
                  <c:v>3.4789999999999999E-7</c:v>
                </c:pt>
                <c:pt idx="19">
                  <c:v>3.34E-7</c:v>
                </c:pt>
                <c:pt idx="20">
                  <c:v>3.6450000000000001E-7</c:v>
                </c:pt>
                <c:pt idx="21">
                  <c:v>4.7300000000000001E-7</c:v>
                </c:pt>
                <c:pt idx="22">
                  <c:v>5.2979999999999999E-7</c:v>
                </c:pt>
                <c:pt idx="23">
                  <c:v>5.0529999999999995E-7</c:v>
                </c:pt>
                <c:pt idx="24">
                  <c:v>5.3659999999999997E-7</c:v>
                </c:pt>
                <c:pt idx="25">
                  <c:v>5.4750000000000005E-7</c:v>
                </c:pt>
                <c:pt idx="26">
                  <c:v>6.2829999999999998E-7</c:v>
                </c:pt>
                <c:pt idx="27">
                  <c:v>6.6639999999999999E-7</c:v>
                </c:pt>
                <c:pt idx="28">
                  <c:v>6.8090000000000002E-7</c:v>
                </c:pt>
                <c:pt idx="29">
                  <c:v>6.8820000000000003E-7</c:v>
                </c:pt>
                <c:pt idx="30">
                  <c:v>6.7449999999999996E-7</c:v>
                </c:pt>
                <c:pt idx="31">
                  <c:v>7.6290000000000004E-7</c:v>
                </c:pt>
                <c:pt idx="32">
                  <c:v>8.174E-7</c:v>
                </c:pt>
                <c:pt idx="33">
                  <c:v>8.1230000000000004E-7</c:v>
                </c:pt>
                <c:pt idx="34">
                  <c:v>8.1950000000000005E-7</c:v>
                </c:pt>
                <c:pt idx="35">
                  <c:v>7.8810000000000002E-7</c:v>
                </c:pt>
                <c:pt idx="36">
                  <c:v>8.8830000000000003E-7</c:v>
                </c:pt>
                <c:pt idx="37">
                  <c:v>9.4079999999999995E-7</c:v>
                </c:pt>
                <c:pt idx="38">
                  <c:v>9.2439999999999999E-7</c:v>
                </c:pt>
                <c:pt idx="39">
                  <c:v>8.9989999999999995E-7</c:v>
                </c:pt>
                <c:pt idx="40">
                  <c:v>9.2269999999999997E-7</c:v>
                </c:pt>
                <c:pt idx="41">
                  <c:v>1.004E-6</c:v>
                </c:pt>
                <c:pt idx="42">
                  <c:v>1.0440000000000001E-6</c:v>
                </c:pt>
                <c:pt idx="43">
                  <c:v>1.009E-6</c:v>
                </c:pt>
                <c:pt idx="44">
                  <c:v>1.029E-6</c:v>
                </c:pt>
                <c:pt idx="45">
                  <c:v>1.0249999999999999E-6</c:v>
                </c:pt>
                <c:pt idx="46">
                  <c:v>1.094E-6</c:v>
                </c:pt>
                <c:pt idx="47">
                  <c:v>1.133E-6</c:v>
                </c:pt>
                <c:pt idx="48">
                  <c:v>1.1230000000000001E-6</c:v>
                </c:pt>
                <c:pt idx="49">
                  <c:v>1.1289999999999999E-6</c:v>
                </c:pt>
                <c:pt idx="50">
                  <c:v>1.105E-6</c:v>
                </c:pt>
                <c:pt idx="51">
                  <c:v>1.1799999999999999E-6</c:v>
                </c:pt>
                <c:pt idx="52">
                  <c:v>1.2270000000000001E-6</c:v>
                </c:pt>
                <c:pt idx="53">
                  <c:v>1.217E-6</c:v>
                </c:pt>
                <c:pt idx="54">
                  <c:v>1.2139999999999999E-6</c:v>
                </c:pt>
                <c:pt idx="55">
                  <c:v>1.1799999999999999E-6</c:v>
                </c:pt>
                <c:pt idx="56">
                  <c:v>1.2729999999999999E-6</c:v>
                </c:pt>
                <c:pt idx="57">
                  <c:v>1.327E-6</c:v>
                </c:pt>
                <c:pt idx="58">
                  <c:v>1.302E-6</c:v>
                </c:pt>
                <c:pt idx="59">
                  <c:v>1.2699999999999999E-6</c:v>
                </c:pt>
                <c:pt idx="60">
                  <c:v>1.2860000000000001E-6</c:v>
                </c:pt>
                <c:pt idx="61">
                  <c:v>1.3680000000000001E-6</c:v>
                </c:pt>
                <c:pt idx="62">
                  <c:v>1.406E-6</c:v>
                </c:pt>
                <c:pt idx="63">
                  <c:v>1.3689999999999999E-6</c:v>
                </c:pt>
                <c:pt idx="64">
                  <c:v>1.3769999999999999E-6</c:v>
                </c:pt>
                <c:pt idx="65">
                  <c:v>1.3799999999999999E-6</c:v>
                </c:pt>
                <c:pt idx="66">
                  <c:v>1.4410000000000001E-6</c:v>
                </c:pt>
                <c:pt idx="67">
                  <c:v>1.474E-6</c:v>
                </c:pt>
                <c:pt idx="68">
                  <c:v>1.4670000000000001E-6</c:v>
                </c:pt>
                <c:pt idx="69">
                  <c:v>1.463E-6</c:v>
                </c:pt>
                <c:pt idx="70">
                  <c:v>1.46E-6</c:v>
                </c:pt>
                <c:pt idx="71">
                  <c:v>1.511E-6</c:v>
                </c:pt>
                <c:pt idx="72">
                  <c:v>1.5710000000000001E-6</c:v>
                </c:pt>
                <c:pt idx="73">
                  <c:v>1.561E-6</c:v>
                </c:pt>
                <c:pt idx="74">
                  <c:v>1.5519999999999999E-6</c:v>
                </c:pt>
                <c:pt idx="75">
                  <c:v>1.525E-6</c:v>
                </c:pt>
                <c:pt idx="76">
                  <c:v>1.6139999999999999E-6</c:v>
                </c:pt>
                <c:pt idx="77">
                  <c:v>1.666E-6</c:v>
                </c:pt>
                <c:pt idx="78">
                  <c:v>1.641E-6</c:v>
                </c:pt>
                <c:pt idx="79">
                  <c:v>1.6130000000000001E-6</c:v>
                </c:pt>
                <c:pt idx="80">
                  <c:v>1.6360000000000001E-6</c:v>
                </c:pt>
                <c:pt idx="81">
                  <c:v>1.7129999999999999E-6</c:v>
                </c:pt>
                <c:pt idx="82">
                  <c:v>1.756E-6</c:v>
                </c:pt>
                <c:pt idx="83">
                  <c:v>1.7069999999999999E-6</c:v>
                </c:pt>
                <c:pt idx="84">
                  <c:v>1.725E-6</c:v>
                </c:pt>
                <c:pt idx="85">
                  <c:v>1.734E-6</c:v>
                </c:pt>
                <c:pt idx="86">
                  <c:v>1.7910000000000001E-6</c:v>
                </c:pt>
                <c:pt idx="87">
                  <c:v>1.8390000000000001E-6</c:v>
                </c:pt>
                <c:pt idx="88">
                  <c:v>1.8300000000000001E-6</c:v>
                </c:pt>
                <c:pt idx="89">
                  <c:v>1.824E-6</c:v>
                </c:pt>
                <c:pt idx="90">
                  <c:v>1.8050000000000001E-6</c:v>
                </c:pt>
                <c:pt idx="91">
                  <c:v>1.897E-6</c:v>
                </c:pt>
                <c:pt idx="92">
                  <c:v>1.9470000000000002E-6</c:v>
                </c:pt>
                <c:pt idx="93">
                  <c:v>1.9230000000000001E-6</c:v>
                </c:pt>
                <c:pt idx="94">
                  <c:v>1.8959999999999999E-6</c:v>
                </c:pt>
                <c:pt idx="95">
                  <c:v>1.9190000000000002E-6</c:v>
                </c:pt>
                <c:pt idx="96">
                  <c:v>1.9870000000000002E-6</c:v>
                </c:pt>
                <c:pt idx="97">
                  <c:v>2.0420000000000001E-6</c:v>
                </c:pt>
                <c:pt idx="98">
                  <c:v>1.996E-6</c:v>
                </c:pt>
                <c:pt idx="99">
                  <c:v>2.0260000000000002E-6</c:v>
                </c:pt>
                <c:pt idx="100">
                  <c:v>2.0279999999999999E-6</c:v>
                </c:pt>
                <c:pt idx="101">
                  <c:v>2.0870000000000001E-6</c:v>
                </c:pt>
                <c:pt idx="102">
                  <c:v>2.1299999999999999E-6</c:v>
                </c:pt>
                <c:pt idx="103">
                  <c:v>2.1260000000000001E-6</c:v>
                </c:pt>
                <c:pt idx="104">
                  <c:v>2.1330000000000002E-6</c:v>
                </c:pt>
                <c:pt idx="105">
                  <c:v>2.1150000000000001E-6</c:v>
                </c:pt>
                <c:pt idx="106">
                  <c:v>2.199E-6</c:v>
                </c:pt>
                <c:pt idx="107">
                  <c:v>2.2560000000000001E-6</c:v>
                </c:pt>
                <c:pt idx="108">
                  <c:v>2.243E-6</c:v>
                </c:pt>
                <c:pt idx="109">
                  <c:v>2.2189999999999998E-6</c:v>
                </c:pt>
                <c:pt idx="110">
                  <c:v>2.2369999999999999E-6</c:v>
                </c:pt>
                <c:pt idx="111">
                  <c:v>2.3250000000000002E-6</c:v>
                </c:pt>
                <c:pt idx="112">
                  <c:v>2.3769999999999999E-6</c:v>
                </c:pt>
                <c:pt idx="113">
                  <c:v>2.3269999999999999E-6</c:v>
                </c:pt>
                <c:pt idx="114">
                  <c:v>2.3549999999999999E-6</c:v>
                </c:pt>
                <c:pt idx="115">
                  <c:v>2.3599999999999999E-6</c:v>
                </c:pt>
                <c:pt idx="116">
                  <c:v>2.43E-6</c:v>
                </c:pt>
                <c:pt idx="117">
                  <c:v>2.4660000000000002E-6</c:v>
                </c:pt>
                <c:pt idx="118">
                  <c:v>2.4660000000000002E-6</c:v>
                </c:pt>
                <c:pt idx="119">
                  <c:v>2.48E-6</c:v>
                </c:pt>
                <c:pt idx="120">
                  <c:v>2.4669999999999998E-6</c:v>
                </c:pt>
                <c:pt idx="121">
                  <c:v>2.5380000000000001E-6</c:v>
                </c:pt>
                <c:pt idx="122">
                  <c:v>2.5940000000000001E-6</c:v>
                </c:pt>
                <c:pt idx="123">
                  <c:v>2.5890000000000001E-6</c:v>
                </c:pt>
                <c:pt idx="124">
                  <c:v>2.5660000000000001E-6</c:v>
                </c:pt>
                <c:pt idx="125">
                  <c:v>2.5859999999999999E-6</c:v>
                </c:pt>
                <c:pt idx="126">
                  <c:v>2.6699999999999998E-6</c:v>
                </c:pt>
                <c:pt idx="127">
                  <c:v>2.7250000000000002E-6</c:v>
                </c:pt>
                <c:pt idx="128">
                  <c:v>2.6790000000000001E-6</c:v>
                </c:pt>
                <c:pt idx="129">
                  <c:v>2.7030000000000002E-6</c:v>
                </c:pt>
                <c:pt idx="130">
                  <c:v>2.7300000000000001E-6</c:v>
                </c:pt>
                <c:pt idx="131">
                  <c:v>2.7980000000000001E-6</c:v>
                </c:pt>
                <c:pt idx="132">
                  <c:v>2.8169999999999999E-6</c:v>
                </c:pt>
                <c:pt idx="133">
                  <c:v>2.8219999999999998E-6</c:v>
                </c:pt>
                <c:pt idx="134">
                  <c:v>2.8329999999999998E-6</c:v>
                </c:pt>
                <c:pt idx="135">
                  <c:v>2.8430000000000001E-6</c:v>
                </c:pt>
                <c:pt idx="136">
                  <c:v>2.8870000000000001E-6</c:v>
                </c:pt>
                <c:pt idx="137">
                  <c:v>2.9610000000000001E-6</c:v>
                </c:pt>
                <c:pt idx="138">
                  <c:v>2.9450000000000002E-6</c:v>
                </c:pt>
                <c:pt idx="139">
                  <c:v>2.9490000000000001E-6</c:v>
                </c:pt>
                <c:pt idx="140">
                  <c:v>2.9529999999999999E-6</c:v>
                </c:pt>
                <c:pt idx="141">
                  <c:v>3.0299999999999998E-6</c:v>
                </c:pt>
                <c:pt idx="142">
                  <c:v>3.0939999999999999E-6</c:v>
                </c:pt>
                <c:pt idx="143">
                  <c:v>3.056E-6</c:v>
                </c:pt>
                <c:pt idx="144">
                  <c:v>3.0620000000000001E-6</c:v>
                </c:pt>
                <c:pt idx="145">
                  <c:v>3.0910000000000001E-6</c:v>
                </c:pt>
                <c:pt idx="146">
                  <c:v>3.1709999999999998E-6</c:v>
                </c:pt>
                <c:pt idx="147">
                  <c:v>3.1860000000000001E-6</c:v>
                </c:pt>
                <c:pt idx="148">
                  <c:v>3.174E-6</c:v>
                </c:pt>
                <c:pt idx="149">
                  <c:v>3.202E-6</c:v>
                </c:pt>
                <c:pt idx="150">
                  <c:v>3.2119999999999999E-6</c:v>
                </c:pt>
                <c:pt idx="151">
                  <c:v>3.2540000000000001E-6</c:v>
                </c:pt>
                <c:pt idx="152">
                  <c:v>3.3210000000000001E-6</c:v>
                </c:pt>
                <c:pt idx="153">
                  <c:v>3.3139999999999999E-6</c:v>
                </c:pt>
                <c:pt idx="154">
                  <c:v>3.3220000000000001E-6</c:v>
                </c:pt>
                <c:pt idx="155">
                  <c:v>3.298E-6</c:v>
                </c:pt>
                <c:pt idx="156">
                  <c:v>3.393E-6</c:v>
                </c:pt>
                <c:pt idx="157">
                  <c:v>3.4489999999999999E-6</c:v>
                </c:pt>
                <c:pt idx="158">
                  <c:v>3.4340000000000001E-6</c:v>
                </c:pt>
                <c:pt idx="159">
                  <c:v>3.4120000000000001E-6</c:v>
                </c:pt>
                <c:pt idx="160">
                  <c:v>3.4410000000000002E-6</c:v>
                </c:pt>
                <c:pt idx="161">
                  <c:v>3.5149999999999998E-6</c:v>
                </c:pt>
                <c:pt idx="162">
                  <c:v>3.5640000000000001E-6</c:v>
                </c:pt>
                <c:pt idx="163">
                  <c:v>3.5329999999999999E-6</c:v>
                </c:pt>
                <c:pt idx="164">
                  <c:v>3.5640000000000001E-6</c:v>
                </c:pt>
                <c:pt idx="165">
                  <c:v>3.5710000000000002E-6</c:v>
                </c:pt>
                <c:pt idx="166">
                  <c:v>3.619E-6</c:v>
                </c:pt>
                <c:pt idx="167">
                  <c:v>3.6789999999999998E-6</c:v>
                </c:pt>
                <c:pt idx="168">
                  <c:v>3.6780000000000002E-6</c:v>
                </c:pt>
                <c:pt idx="169">
                  <c:v>3.6899999999999998E-6</c:v>
                </c:pt>
                <c:pt idx="170">
                  <c:v>3.6739999999999999E-6</c:v>
                </c:pt>
                <c:pt idx="171">
                  <c:v>3.7620000000000001E-6</c:v>
                </c:pt>
                <c:pt idx="172">
                  <c:v>3.8330000000000004E-6</c:v>
                </c:pt>
                <c:pt idx="173">
                  <c:v>3.8130000000000002E-6</c:v>
                </c:pt>
                <c:pt idx="174">
                  <c:v>3.7919999999999999E-6</c:v>
                </c:pt>
                <c:pt idx="175">
                  <c:v>3.8160000000000004E-6</c:v>
                </c:pt>
                <c:pt idx="176">
                  <c:v>3.9090000000000002E-6</c:v>
                </c:pt>
                <c:pt idx="177">
                  <c:v>3.963E-6</c:v>
                </c:pt>
                <c:pt idx="178">
                  <c:v>3.9219999999999999E-6</c:v>
                </c:pt>
                <c:pt idx="179">
                  <c:v>3.9559999999999999E-6</c:v>
                </c:pt>
                <c:pt idx="180">
                  <c:v>3.9740000000000004E-6</c:v>
                </c:pt>
                <c:pt idx="181">
                  <c:v>4.0450000000000002E-6</c:v>
                </c:pt>
                <c:pt idx="182">
                  <c:v>4.0890000000000002E-6</c:v>
                </c:pt>
                <c:pt idx="183">
                  <c:v>4.092E-6</c:v>
                </c:pt>
                <c:pt idx="184">
                  <c:v>4.1119999999999998E-6</c:v>
                </c:pt>
                <c:pt idx="185">
                  <c:v>4.104E-6</c:v>
                </c:pt>
                <c:pt idx="186">
                  <c:v>4.1930000000000003E-6</c:v>
                </c:pt>
                <c:pt idx="187">
                  <c:v>4.2570000000000001E-6</c:v>
                </c:pt>
                <c:pt idx="188">
                  <c:v>4.25E-6</c:v>
                </c:pt>
                <c:pt idx="189">
                  <c:v>4.2169999999999996E-6</c:v>
                </c:pt>
                <c:pt idx="190">
                  <c:v>4.2610000000000004E-6</c:v>
                </c:pt>
                <c:pt idx="191">
                  <c:v>4.3599999999999998E-6</c:v>
                </c:pt>
                <c:pt idx="192">
                  <c:v>4.4159999999999997E-6</c:v>
                </c:pt>
                <c:pt idx="193">
                  <c:v>4.3810000000000001E-6</c:v>
                </c:pt>
                <c:pt idx="194">
                  <c:v>4.403E-6</c:v>
                </c:pt>
                <c:pt idx="195">
                  <c:v>4.4299999999999999E-6</c:v>
                </c:pt>
                <c:pt idx="196">
                  <c:v>4.515E-6</c:v>
                </c:pt>
                <c:pt idx="197">
                  <c:v>4.561E-6</c:v>
                </c:pt>
                <c:pt idx="198">
                  <c:v>4.5700000000000003E-6</c:v>
                </c:pt>
                <c:pt idx="199">
                  <c:v>4.5879999999999999E-6</c:v>
                </c:pt>
                <c:pt idx="200">
                  <c:v>4.6009999999999997E-6</c:v>
                </c:pt>
                <c:pt idx="201">
                  <c:v>4.6759999999999998E-6</c:v>
                </c:pt>
                <c:pt idx="202">
                  <c:v>4.7600000000000002E-6</c:v>
                </c:pt>
                <c:pt idx="203">
                  <c:v>4.7530000000000001E-6</c:v>
                </c:pt>
                <c:pt idx="204">
                  <c:v>4.7720000000000002E-6</c:v>
                </c:pt>
                <c:pt idx="205">
                  <c:v>4.7790000000000003E-6</c:v>
                </c:pt>
                <c:pt idx="206">
                  <c:v>4.8840000000000002E-6</c:v>
                </c:pt>
                <c:pt idx="207">
                  <c:v>4.9590000000000003E-6</c:v>
                </c:pt>
                <c:pt idx="208">
                  <c:v>4.9409999999999998E-6</c:v>
                </c:pt>
                <c:pt idx="209">
                  <c:v>4.9629999999999997E-6</c:v>
                </c:pt>
                <c:pt idx="210">
                  <c:v>5.0100000000000003E-6</c:v>
                </c:pt>
                <c:pt idx="211">
                  <c:v>5.1080000000000001E-6</c:v>
                </c:pt>
                <c:pt idx="212">
                  <c:v>5.1590000000000001E-6</c:v>
                </c:pt>
                <c:pt idx="213">
                  <c:v>5.1669999999999998E-6</c:v>
                </c:pt>
                <c:pt idx="214">
                  <c:v>5.2120000000000002E-6</c:v>
                </c:pt>
                <c:pt idx="215">
                  <c:v>5.2660000000000001E-6</c:v>
                </c:pt>
                <c:pt idx="216">
                  <c:v>5.3329999999999996E-6</c:v>
                </c:pt>
                <c:pt idx="217">
                  <c:v>5.434E-6</c:v>
                </c:pt>
                <c:pt idx="218">
                  <c:v>5.4609999999999999E-6</c:v>
                </c:pt>
                <c:pt idx="219">
                  <c:v>5.5040000000000002E-6</c:v>
                </c:pt>
                <c:pt idx="220">
                  <c:v>5.5459999999999999E-6</c:v>
                </c:pt>
                <c:pt idx="221">
                  <c:v>5.7049999999999996E-6</c:v>
                </c:pt>
                <c:pt idx="222">
                  <c:v>5.8259999999999998E-6</c:v>
                </c:pt>
                <c:pt idx="223">
                  <c:v>5.8850000000000004E-6</c:v>
                </c:pt>
                <c:pt idx="224">
                  <c:v>5.981E-6</c:v>
                </c:pt>
                <c:pt idx="225">
                  <c:v>6.1460000000000001E-6</c:v>
                </c:pt>
                <c:pt idx="226">
                  <c:v>6.3770000000000001E-6</c:v>
                </c:pt>
                <c:pt idx="227">
                  <c:v>6.6019999999999996E-6</c:v>
                </c:pt>
                <c:pt idx="228">
                  <c:v>6.81E-6</c:v>
                </c:pt>
                <c:pt idx="229">
                  <c:v>7.1199999999999996E-6</c:v>
                </c:pt>
                <c:pt idx="230">
                  <c:v>7.4800000000000004E-6</c:v>
                </c:pt>
                <c:pt idx="231">
                  <c:v>7.9170000000000006E-6</c:v>
                </c:pt>
                <c:pt idx="232">
                  <c:v>8.4570000000000005E-6</c:v>
                </c:pt>
                <c:pt idx="233">
                  <c:v>8.9630000000000004E-6</c:v>
                </c:pt>
                <c:pt idx="234">
                  <c:v>9.5829999999999996E-6</c:v>
                </c:pt>
                <c:pt idx="235">
                  <c:v>1.022E-5</c:v>
                </c:pt>
                <c:pt idx="236">
                  <c:v>1.1039999999999999E-5</c:v>
                </c:pt>
                <c:pt idx="237">
                  <c:v>1.19E-5</c:v>
                </c:pt>
                <c:pt idx="238">
                  <c:v>1.275E-5</c:v>
                </c:pt>
                <c:pt idx="239">
                  <c:v>1.361E-5</c:v>
                </c:pt>
                <c:pt idx="240">
                  <c:v>1.455E-5</c:v>
                </c:pt>
                <c:pt idx="241">
                  <c:v>1.5549999999999999E-5</c:v>
                </c:pt>
                <c:pt idx="242">
                  <c:v>1.6500000000000001E-5</c:v>
                </c:pt>
                <c:pt idx="243">
                  <c:v>1.7289999999999999E-5</c:v>
                </c:pt>
                <c:pt idx="244">
                  <c:v>1.8110000000000001E-5</c:v>
                </c:pt>
                <c:pt idx="245">
                  <c:v>1.893E-5</c:v>
                </c:pt>
                <c:pt idx="246">
                  <c:v>1.978E-5</c:v>
                </c:pt>
                <c:pt idx="247">
                  <c:v>2.0570000000000001E-5</c:v>
                </c:pt>
                <c:pt idx="248">
                  <c:v>2.1330000000000001E-5</c:v>
                </c:pt>
                <c:pt idx="249">
                  <c:v>2.211E-5</c:v>
                </c:pt>
                <c:pt idx="250">
                  <c:v>2.2840000000000002E-5</c:v>
                </c:pt>
                <c:pt idx="251">
                  <c:v>2.3589999999999999E-5</c:v>
                </c:pt>
                <c:pt idx="252">
                  <c:v>2.4309999999999999E-5</c:v>
                </c:pt>
                <c:pt idx="253">
                  <c:v>2.495E-5</c:v>
                </c:pt>
                <c:pt idx="254">
                  <c:v>2.5559999999999999E-5</c:v>
                </c:pt>
                <c:pt idx="255">
                  <c:v>2.6069999999999999E-5</c:v>
                </c:pt>
                <c:pt idx="256">
                  <c:v>2.6630000000000001E-5</c:v>
                </c:pt>
                <c:pt idx="257">
                  <c:v>2.7169999999999999E-5</c:v>
                </c:pt>
                <c:pt idx="258">
                  <c:v>2.7610000000000002E-5</c:v>
                </c:pt>
                <c:pt idx="259">
                  <c:v>2.7949999999999998E-5</c:v>
                </c:pt>
                <c:pt idx="260">
                  <c:v>2.8350000000000001E-5</c:v>
                </c:pt>
                <c:pt idx="261">
                  <c:v>2.879E-5</c:v>
                </c:pt>
                <c:pt idx="262">
                  <c:v>2.9249999999999999E-5</c:v>
                </c:pt>
                <c:pt idx="263">
                  <c:v>2.9580000000000001E-5</c:v>
                </c:pt>
                <c:pt idx="264">
                  <c:v>3.0020000000000001E-5</c:v>
                </c:pt>
                <c:pt idx="265">
                  <c:v>3.046E-5</c:v>
                </c:pt>
                <c:pt idx="266">
                  <c:v>3.0960000000000002E-5</c:v>
                </c:pt>
                <c:pt idx="267">
                  <c:v>3.1430000000000002E-5</c:v>
                </c:pt>
                <c:pt idx="268">
                  <c:v>3.1900000000000003E-5</c:v>
                </c:pt>
                <c:pt idx="269">
                  <c:v>3.239E-5</c:v>
                </c:pt>
                <c:pt idx="270">
                  <c:v>3.2889999999999999E-5</c:v>
                </c:pt>
                <c:pt idx="271">
                  <c:v>3.3399999999999999E-5</c:v>
                </c:pt>
                <c:pt idx="272">
                  <c:v>3.3970000000000002E-5</c:v>
                </c:pt>
                <c:pt idx="273">
                  <c:v>3.4459999999999999E-5</c:v>
                </c:pt>
                <c:pt idx="274">
                  <c:v>3.4940000000000001E-5</c:v>
                </c:pt>
                <c:pt idx="275">
                  <c:v>3.5349999999999999E-5</c:v>
                </c:pt>
                <c:pt idx="276">
                  <c:v>3.5840000000000002E-5</c:v>
                </c:pt>
                <c:pt idx="277">
                  <c:v>3.6329999999999999E-5</c:v>
                </c:pt>
                <c:pt idx="278">
                  <c:v>3.6709999999999999E-5</c:v>
                </c:pt>
                <c:pt idx="279">
                  <c:v>3.7030000000000003E-5</c:v>
                </c:pt>
                <c:pt idx="280">
                  <c:v>3.7440000000000001E-5</c:v>
                </c:pt>
                <c:pt idx="281">
                  <c:v>3.7910000000000001E-5</c:v>
                </c:pt>
                <c:pt idx="282">
                  <c:v>3.8380000000000002E-5</c:v>
                </c:pt>
                <c:pt idx="283">
                  <c:v>3.8699999999999999E-5</c:v>
                </c:pt>
                <c:pt idx="284">
                  <c:v>3.913E-5</c:v>
                </c:pt>
                <c:pt idx="285">
                  <c:v>3.9539999999999998E-5</c:v>
                </c:pt>
                <c:pt idx="286">
                  <c:v>4.0009999999999998E-5</c:v>
                </c:pt>
                <c:pt idx="287">
                  <c:v>4.0460000000000002E-5</c:v>
                </c:pt>
                <c:pt idx="288">
                  <c:v>4.0899999999999998E-5</c:v>
                </c:pt>
                <c:pt idx="289">
                  <c:v>4.1340000000000001E-5</c:v>
                </c:pt>
                <c:pt idx="290">
                  <c:v>4.1739999999999997E-5</c:v>
                </c:pt>
                <c:pt idx="291">
                  <c:v>4.2240000000000002E-5</c:v>
                </c:pt>
                <c:pt idx="292">
                  <c:v>4.278E-5</c:v>
                </c:pt>
                <c:pt idx="293">
                  <c:v>4.3220000000000003E-5</c:v>
                </c:pt>
                <c:pt idx="294">
                  <c:v>4.3619999999999999E-5</c:v>
                </c:pt>
                <c:pt idx="295">
                  <c:v>4.4100000000000001E-5</c:v>
                </c:pt>
                <c:pt idx="296">
                  <c:v>4.4669999999999998E-5</c:v>
                </c:pt>
                <c:pt idx="297">
                  <c:v>4.5210000000000003E-5</c:v>
                </c:pt>
                <c:pt idx="298">
                  <c:v>4.5630000000000002E-5</c:v>
                </c:pt>
                <c:pt idx="299">
                  <c:v>3.9220000000000001E-5</c:v>
                </c:pt>
                <c:pt idx="300">
                  <c:v>3.6709999999999999E-5</c:v>
                </c:pt>
                <c:pt idx="301">
                  <c:v>3.4629999999999999E-5</c:v>
                </c:pt>
                <c:pt idx="302">
                  <c:v>3.273E-5</c:v>
                </c:pt>
                <c:pt idx="303">
                  <c:v>3.1059999999999997E-5</c:v>
                </c:pt>
                <c:pt idx="304">
                  <c:v>2.9539999999999998E-5</c:v>
                </c:pt>
                <c:pt idx="305">
                  <c:v>2.809E-5</c:v>
                </c:pt>
                <c:pt idx="306">
                  <c:v>2.6820000000000001E-5</c:v>
                </c:pt>
                <c:pt idx="307">
                  <c:v>2.569E-5</c:v>
                </c:pt>
                <c:pt idx="308">
                  <c:v>2.455E-5</c:v>
                </c:pt>
                <c:pt idx="309">
                  <c:v>2.3470000000000001E-5</c:v>
                </c:pt>
                <c:pt idx="310">
                  <c:v>2.247E-5</c:v>
                </c:pt>
                <c:pt idx="311">
                  <c:v>2.1650000000000001E-5</c:v>
                </c:pt>
                <c:pt idx="312">
                  <c:v>2.0829999999999999E-5</c:v>
                </c:pt>
                <c:pt idx="313">
                  <c:v>1.999E-5</c:v>
                </c:pt>
                <c:pt idx="314">
                  <c:v>1.9190000000000001E-5</c:v>
                </c:pt>
                <c:pt idx="315">
                  <c:v>1.8490000000000001E-5</c:v>
                </c:pt>
                <c:pt idx="316">
                  <c:v>1.787E-5</c:v>
                </c:pt>
                <c:pt idx="317">
                  <c:v>1.7240000000000001E-5</c:v>
                </c:pt>
                <c:pt idx="318">
                  <c:v>1.658E-5</c:v>
                </c:pt>
                <c:pt idx="319">
                  <c:v>1.5999999999999999E-5</c:v>
                </c:pt>
                <c:pt idx="320">
                  <c:v>1.543E-5</c:v>
                </c:pt>
                <c:pt idx="321">
                  <c:v>1.486E-5</c:v>
                </c:pt>
                <c:pt idx="322">
                  <c:v>1.4399999999999999E-5</c:v>
                </c:pt>
                <c:pt idx="323">
                  <c:v>1.3859999999999999E-5</c:v>
                </c:pt>
                <c:pt idx="324">
                  <c:v>1.332E-5</c:v>
                </c:pt>
                <c:pt idx="325">
                  <c:v>1.275E-5</c:v>
                </c:pt>
                <c:pt idx="326">
                  <c:v>1.236E-5</c:v>
                </c:pt>
                <c:pt idx="327">
                  <c:v>1.1909999999999999E-5</c:v>
                </c:pt>
                <c:pt idx="328">
                  <c:v>1.136E-5</c:v>
                </c:pt>
                <c:pt idx="329">
                  <c:v>1.08E-5</c:v>
                </c:pt>
                <c:pt idx="330">
                  <c:v>1.0370000000000001E-5</c:v>
                </c:pt>
                <c:pt idx="331">
                  <c:v>9.9289999999999993E-6</c:v>
                </c:pt>
                <c:pt idx="332">
                  <c:v>9.4630000000000007E-6</c:v>
                </c:pt>
                <c:pt idx="333">
                  <c:v>8.9160000000000007E-6</c:v>
                </c:pt>
                <c:pt idx="334">
                  <c:v>8.4400000000000005E-6</c:v>
                </c:pt>
                <c:pt idx="335">
                  <c:v>7.9489999999999996E-6</c:v>
                </c:pt>
                <c:pt idx="336">
                  <c:v>7.4930000000000001E-6</c:v>
                </c:pt>
                <c:pt idx="337">
                  <c:v>6.9820000000000002E-6</c:v>
                </c:pt>
                <c:pt idx="338">
                  <c:v>6.4910000000000002E-6</c:v>
                </c:pt>
                <c:pt idx="339">
                  <c:v>5.9660000000000001E-6</c:v>
                </c:pt>
                <c:pt idx="340">
                  <c:v>5.3970000000000002E-6</c:v>
                </c:pt>
                <c:pt idx="341">
                  <c:v>4.9230000000000001E-6</c:v>
                </c:pt>
                <c:pt idx="342">
                  <c:v>4.4730000000000002E-6</c:v>
                </c:pt>
                <c:pt idx="343">
                  <c:v>3.9060000000000004E-6</c:v>
                </c:pt>
                <c:pt idx="344">
                  <c:v>3.2890000000000002E-6</c:v>
                </c:pt>
                <c:pt idx="345">
                  <c:v>2.7310000000000002E-6</c:v>
                </c:pt>
                <c:pt idx="346">
                  <c:v>2.261E-6</c:v>
                </c:pt>
                <c:pt idx="347">
                  <c:v>1.7600000000000001E-6</c:v>
                </c:pt>
                <c:pt idx="348">
                  <c:v>1.093E-6</c:v>
                </c:pt>
                <c:pt idx="349">
                  <c:v>5.0259999999999996E-7</c:v>
                </c:pt>
                <c:pt idx="350">
                  <c:v>-5.7350000000000001E-8</c:v>
                </c:pt>
                <c:pt idx="351">
                  <c:v>-5.8999999999999996E-7</c:v>
                </c:pt>
                <c:pt idx="352">
                  <c:v>-1.192E-6</c:v>
                </c:pt>
                <c:pt idx="353">
                  <c:v>-1.795E-6</c:v>
                </c:pt>
                <c:pt idx="354">
                  <c:v>-2.385E-6</c:v>
                </c:pt>
                <c:pt idx="355">
                  <c:v>-3.0070000000000002E-6</c:v>
                </c:pt>
                <c:pt idx="356">
                  <c:v>-3.5949999999999999E-6</c:v>
                </c:pt>
                <c:pt idx="357">
                  <c:v>-4.1339999999999997E-6</c:v>
                </c:pt>
                <c:pt idx="358">
                  <c:v>-4.7439999999999998E-6</c:v>
                </c:pt>
                <c:pt idx="359">
                  <c:v>-5.3550000000000004E-6</c:v>
                </c:pt>
                <c:pt idx="360">
                  <c:v>-6.0179999999999998E-6</c:v>
                </c:pt>
                <c:pt idx="361">
                  <c:v>-6.5429999999999999E-6</c:v>
                </c:pt>
                <c:pt idx="362">
                  <c:v>-7.0659999999999998E-6</c:v>
                </c:pt>
                <c:pt idx="363">
                  <c:v>-7.6739999999999997E-6</c:v>
                </c:pt>
                <c:pt idx="364">
                  <c:v>-8.3119999999999994E-6</c:v>
                </c:pt>
                <c:pt idx="365">
                  <c:v>-8.8589999999999994E-6</c:v>
                </c:pt>
                <c:pt idx="366">
                  <c:v>-9.3440000000000007E-6</c:v>
                </c:pt>
                <c:pt idx="367">
                  <c:v>-9.8379999999999997E-6</c:v>
                </c:pt>
                <c:pt idx="368">
                  <c:v>-1.043E-5</c:v>
                </c:pt>
                <c:pt idx="369">
                  <c:v>-1.0900000000000001E-5</c:v>
                </c:pt>
                <c:pt idx="370">
                  <c:v>-1.135E-5</c:v>
                </c:pt>
                <c:pt idx="371">
                  <c:v>-1.1759999999999999E-5</c:v>
                </c:pt>
                <c:pt idx="372">
                  <c:v>-1.2150000000000001E-5</c:v>
                </c:pt>
                <c:pt idx="373">
                  <c:v>-1.252E-5</c:v>
                </c:pt>
                <c:pt idx="374">
                  <c:v>-1.2850000000000001E-5</c:v>
                </c:pt>
                <c:pt idx="375">
                  <c:v>-1.3210000000000001E-5</c:v>
                </c:pt>
                <c:pt idx="376">
                  <c:v>-1.3390000000000001E-5</c:v>
                </c:pt>
                <c:pt idx="377">
                  <c:v>-1.3540000000000001E-5</c:v>
                </c:pt>
                <c:pt idx="378">
                  <c:v>-1.375E-5</c:v>
                </c:pt>
                <c:pt idx="379">
                  <c:v>-1.395E-5</c:v>
                </c:pt>
                <c:pt idx="380">
                  <c:v>-1.403E-5</c:v>
                </c:pt>
                <c:pt idx="381">
                  <c:v>-1.401E-5</c:v>
                </c:pt>
                <c:pt idx="382">
                  <c:v>-1.3920000000000001E-5</c:v>
                </c:pt>
                <c:pt idx="383">
                  <c:v>-1.393E-5</c:v>
                </c:pt>
                <c:pt idx="384">
                  <c:v>-1.3900000000000001E-5</c:v>
                </c:pt>
                <c:pt idx="385">
                  <c:v>-1.376E-5</c:v>
                </c:pt>
                <c:pt idx="386">
                  <c:v>-1.3519999999999999E-5</c:v>
                </c:pt>
                <c:pt idx="387">
                  <c:v>-1.327E-5</c:v>
                </c:pt>
                <c:pt idx="388">
                  <c:v>-1.314E-5</c:v>
                </c:pt>
                <c:pt idx="389">
                  <c:v>-1.287E-5</c:v>
                </c:pt>
                <c:pt idx="390">
                  <c:v>-1.256E-5</c:v>
                </c:pt>
                <c:pt idx="391">
                  <c:v>-1.22E-5</c:v>
                </c:pt>
                <c:pt idx="392">
                  <c:v>-1.186E-5</c:v>
                </c:pt>
                <c:pt idx="393">
                  <c:v>-1.154E-5</c:v>
                </c:pt>
                <c:pt idx="394">
                  <c:v>-1.118E-5</c:v>
                </c:pt>
                <c:pt idx="395">
                  <c:v>-1.084E-5</c:v>
                </c:pt>
                <c:pt idx="396">
                  <c:v>-1.043E-5</c:v>
                </c:pt>
                <c:pt idx="397">
                  <c:v>-1.0020000000000001E-5</c:v>
                </c:pt>
                <c:pt idx="398">
                  <c:v>-9.6819999999999998E-6</c:v>
                </c:pt>
                <c:pt idx="399">
                  <c:v>-9.3770000000000002E-6</c:v>
                </c:pt>
                <c:pt idx="400">
                  <c:v>-9.0259999999999996E-6</c:v>
                </c:pt>
                <c:pt idx="401">
                  <c:v>-8.6470000000000004E-6</c:v>
                </c:pt>
                <c:pt idx="402">
                  <c:v>-8.2940000000000006E-6</c:v>
                </c:pt>
                <c:pt idx="403">
                  <c:v>-8.0779999999999996E-6</c:v>
                </c:pt>
                <c:pt idx="404">
                  <c:v>-7.7929999999999998E-6</c:v>
                </c:pt>
                <c:pt idx="405">
                  <c:v>-7.5320000000000001E-6</c:v>
                </c:pt>
                <c:pt idx="406">
                  <c:v>-7.2509999999999997E-6</c:v>
                </c:pt>
                <c:pt idx="407">
                  <c:v>-7.0219999999999999E-6</c:v>
                </c:pt>
                <c:pt idx="408">
                  <c:v>-6.8430000000000004E-6</c:v>
                </c:pt>
                <c:pt idx="409">
                  <c:v>-6.6699999999999997E-6</c:v>
                </c:pt>
                <c:pt idx="410">
                  <c:v>-6.5080000000000002E-6</c:v>
                </c:pt>
                <c:pt idx="411">
                  <c:v>-6.3069999999999999E-6</c:v>
                </c:pt>
                <c:pt idx="412">
                  <c:v>-6.1240000000000002E-6</c:v>
                </c:pt>
                <c:pt idx="413">
                  <c:v>-6.0220000000000001E-6</c:v>
                </c:pt>
                <c:pt idx="414">
                  <c:v>-5.9100000000000002E-6</c:v>
                </c:pt>
                <c:pt idx="415">
                  <c:v>-5.8150000000000002E-6</c:v>
                </c:pt>
                <c:pt idx="416">
                  <c:v>-5.6559999999999997E-6</c:v>
                </c:pt>
                <c:pt idx="417">
                  <c:v>-5.5110000000000003E-6</c:v>
                </c:pt>
                <c:pt idx="418">
                  <c:v>-5.4609999999999999E-6</c:v>
                </c:pt>
                <c:pt idx="419">
                  <c:v>-5.4210000000000003E-6</c:v>
                </c:pt>
                <c:pt idx="420">
                  <c:v>-5.3170000000000001E-6</c:v>
                </c:pt>
                <c:pt idx="421">
                  <c:v>-5.1889999999999998E-6</c:v>
                </c:pt>
                <c:pt idx="422">
                  <c:v>-5.1030000000000001E-6</c:v>
                </c:pt>
                <c:pt idx="423">
                  <c:v>-5.1000000000000003E-6</c:v>
                </c:pt>
                <c:pt idx="424">
                  <c:v>-5.0300000000000001E-6</c:v>
                </c:pt>
                <c:pt idx="425">
                  <c:v>-4.9649999999999999E-6</c:v>
                </c:pt>
                <c:pt idx="426">
                  <c:v>-4.8919999999999999E-6</c:v>
                </c:pt>
                <c:pt idx="427">
                  <c:v>-4.8029999999999996E-6</c:v>
                </c:pt>
                <c:pt idx="428">
                  <c:v>-4.7879999999999997E-6</c:v>
                </c:pt>
                <c:pt idx="429">
                  <c:v>-4.7539999999999997E-6</c:v>
                </c:pt>
                <c:pt idx="430">
                  <c:v>-4.7330000000000003E-6</c:v>
                </c:pt>
                <c:pt idx="431">
                  <c:v>-4.6419999999999998E-6</c:v>
                </c:pt>
                <c:pt idx="432">
                  <c:v>-4.5580000000000002E-6</c:v>
                </c:pt>
                <c:pt idx="433">
                  <c:v>-4.5669999999999996E-6</c:v>
                </c:pt>
                <c:pt idx="434">
                  <c:v>-4.578E-6</c:v>
                </c:pt>
                <c:pt idx="435">
                  <c:v>-4.5229999999999997E-6</c:v>
                </c:pt>
                <c:pt idx="436">
                  <c:v>-4.4410000000000003E-6</c:v>
                </c:pt>
                <c:pt idx="437">
                  <c:v>-4.3880000000000002E-6</c:v>
                </c:pt>
                <c:pt idx="438">
                  <c:v>-4.425E-6</c:v>
                </c:pt>
                <c:pt idx="439">
                  <c:v>-4.3939999999999998E-6</c:v>
                </c:pt>
                <c:pt idx="440">
                  <c:v>-4.3649999999999997E-6</c:v>
                </c:pt>
                <c:pt idx="441">
                  <c:v>-4.3089999999999997E-6</c:v>
                </c:pt>
                <c:pt idx="442">
                  <c:v>-4.2719999999999999E-6</c:v>
                </c:pt>
                <c:pt idx="443">
                  <c:v>-4.2760000000000002E-6</c:v>
                </c:pt>
                <c:pt idx="444">
                  <c:v>-4.2729999999999996E-6</c:v>
                </c:pt>
                <c:pt idx="445">
                  <c:v>-4.2570000000000001E-6</c:v>
                </c:pt>
                <c:pt idx="446">
                  <c:v>-4.2089999999999999E-6</c:v>
                </c:pt>
                <c:pt idx="447">
                  <c:v>-4.143E-6</c:v>
                </c:pt>
                <c:pt idx="448">
                  <c:v>-4.1749999999999998E-6</c:v>
                </c:pt>
                <c:pt idx="449">
                  <c:v>-4.1919999999999998E-6</c:v>
                </c:pt>
                <c:pt idx="450">
                  <c:v>-4.1679999999999997E-6</c:v>
                </c:pt>
                <c:pt idx="451">
                  <c:v>-4.1110000000000001E-6</c:v>
                </c:pt>
                <c:pt idx="452">
                  <c:v>-4.0579999999999999E-6</c:v>
                </c:pt>
                <c:pt idx="453">
                  <c:v>-4.1189999999999999E-6</c:v>
                </c:pt>
                <c:pt idx="454">
                  <c:v>-4.1150000000000004E-6</c:v>
                </c:pt>
                <c:pt idx="455">
                  <c:v>-4.092E-6</c:v>
                </c:pt>
                <c:pt idx="456">
                  <c:v>-4.0419999999999996E-6</c:v>
                </c:pt>
                <c:pt idx="457">
                  <c:v>-4.0269999999999997E-6</c:v>
                </c:pt>
                <c:pt idx="458">
                  <c:v>-4.0459999999999999E-6</c:v>
                </c:pt>
                <c:pt idx="459">
                  <c:v>-4.048E-6</c:v>
                </c:pt>
                <c:pt idx="460">
                  <c:v>-4.0419999999999996E-6</c:v>
                </c:pt>
                <c:pt idx="461">
                  <c:v>-4.0180000000000003E-6</c:v>
                </c:pt>
                <c:pt idx="462">
                  <c:v>-3.9500000000000003E-6</c:v>
                </c:pt>
                <c:pt idx="463">
                  <c:v>-4.0040000000000001E-6</c:v>
                </c:pt>
                <c:pt idx="464">
                  <c:v>-4.0160000000000002E-6</c:v>
                </c:pt>
                <c:pt idx="465">
                  <c:v>-4.014E-6</c:v>
                </c:pt>
                <c:pt idx="466">
                  <c:v>-3.9550000000000002E-6</c:v>
                </c:pt>
                <c:pt idx="467">
                  <c:v>-3.9099999999999998E-6</c:v>
                </c:pt>
                <c:pt idx="468">
                  <c:v>-3.9859999999999996E-6</c:v>
                </c:pt>
                <c:pt idx="469">
                  <c:v>-3.9910000000000004E-6</c:v>
                </c:pt>
                <c:pt idx="470">
                  <c:v>-3.9729999999999999E-6</c:v>
                </c:pt>
                <c:pt idx="471">
                  <c:v>-3.9210000000000002E-6</c:v>
                </c:pt>
                <c:pt idx="472">
                  <c:v>-3.9160000000000003E-6</c:v>
                </c:pt>
                <c:pt idx="473">
                  <c:v>-3.9480000000000001E-6</c:v>
                </c:pt>
                <c:pt idx="474">
                  <c:v>-3.9559999999999999E-6</c:v>
                </c:pt>
                <c:pt idx="475">
                  <c:v>-3.9509999999999999E-6</c:v>
                </c:pt>
                <c:pt idx="476">
                  <c:v>-3.9249999999999997E-6</c:v>
                </c:pt>
                <c:pt idx="477">
                  <c:v>-3.8759999999999998E-6</c:v>
                </c:pt>
                <c:pt idx="478">
                  <c:v>-3.924E-6</c:v>
                </c:pt>
                <c:pt idx="479">
                  <c:v>-3.9500000000000003E-6</c:v>
                </c:pt>
                <c:pt idx="480">
                  <c:v>-3.9519999999999996E-6</c:v>
                </c:pt>
                <c:pt idx="481">
                  <c:v>-3.8940000000000003E-6</c:v>
                </c:pt>
                <c:pt idx="482">
                  <c:v>-3.8550000000000004E-6</c:v>
                </c:pt>
                <c:pt idx="483">
                  <c:v>-3.9439999999999998E-6</c:v>
                </c:pt>
                <c:pt idx="484">
                  <c:v>-3.9489999999999998E-6</c:v>
                </c:pt>
                <c:pt idx="485">
                  <c:v>-3.9310000000000001E-6</c:v>
                </c:pt>
                <c:pt idx="486">
                  <c:v>-3.8879999999999999E-6</c:v>
                </c:pt>
                <c:pt idx="487">
                  <c:v>-3.89E-6</c:v>
                </c:pt>
                <c:pt idx="488">
                  <c:v>-3.9260000000000002E-6</c:v>
                </c:pt>
                <c:pt idx="489">
                  <c:v>-3.941E-6</c:v>
                </c:pt>
                <c:pt idx="490">
                  <c:v>-3.9380000000000002E-6</c:v>
                </c:pt>
                <c:pt idx="491">
                  <c:v>-3.9269999999999998E-6</c:v>
                </c:pt>
                <c:pt idx="492">
                  <c:v>-3.8840000000000004E-6</c:v>
                </c:pt>
                <c:pt idx="493">
                  <c:v>-3.9310000000000001E-6</c:v>
                </c:pt>
                <c:pt idx="494">
                  <c:v>-3.9380000000000002E-6</c:v>
                </c:pt>
                <c:pt idx="495">
                  <c:v>-3.9729999999999999E-6</c:v>
                </c:pt>
                <c:pt idx="496">
                  <c:v>-3.9210000000000002E-6</c:v>
                </c:pt>
                <c:pt idx="497">
                  <c:v>-3.8929999999999998E-6</c:v>
                </c:pt>
                <c:pt idx="498">
                  <c:v>-3.9450000000000003E-6</c:v>
                </c:pt>
                <c:pt idx="499">
                  <c:v>-3.9960000000000004E-6</c:v>
                </c:pt>
                <c:pt idx="500">
                  <c:v>-3.9709999999999998E-6</c:v>
                </c:pt>
                <c:pt idx="501">
                  <c:v>-3.9360000000000001E-6</c:v>
                </c:pt>
                <c:pt idx="502">
                  <c:v>-3.9190000000000001E-6</c:v>
                </c:pt>
                <c:pt idx="503">
                  <c:v>-3.9870000000000001E-6</c:v>
                </c:pt>
                <c:pt idx="504">
                  <c:v>-3.9899999999999999E-6</c:v>
                </c:pt>
                <c:pt idx="505">
                  <c:v>-3.9999999999999998E-6</c:v>
                </c:pt>
                <c:pt idx="506">
                  <c:v>-3.9720000000000003E-6</c:v>
                </c:pt>
                <c:pt idx="507">
                  <c:v>-3.9509999999999999E-6</c:v>
                </c:pt>
                <c:pt idx="508">
                  <c:v>-3.9949999999999999E-6</c:v>
                </c:pt>
                <c:pt idx="509">
                  <c:v>-4.0289999999999999E-6</c:v>
                </c:pt>
                <c:pt idx="510">
                  <c:v>-4.036E-6</c:v>
                </c:pt>
                <c:pt idx="511">
                  <c:v>-4.0069999999999999E-6</c:v>
                </c:pt>
                <c:pt idx="512">
                  <c:v>-3.9670000000000003E-6</c:v>
                </c:pt>
                <c:pt idx="513">
                  <c:v>-4.0330000000000002E-6</c:v>
                </c:pt>
                <c:pt idx="514">
                  <c:v>-4.048E-6</c:v>
                </c:pt>
                <c:pt idx="515">
                  <c:v>-4.0759999999999996E-6</c:v>
                </c:pt>
                <c:pt idx="516">
                  <c:v>-4.0280000000000002E-6</c:v>
                </c:pt>
                <c:pt idx="517">
                  <c:v>-4.0099999999999997E-6</c:v>
                </c:pt>
                <c:pt idx="518">
                  <c:v>-4.0620000000000002E-6</c:v>
                </c:pt>
                <c:pt idx="519">
                  <c:v>-4.1139999999999999E-6</c:v>
                </c:pt>
                <c:pt idx="520">
                  <c:v>-4.0980000000000004E-6</c:v>
                </c:pt>
                <c:pt idx="521">
                  <c:v>-4.0589999999999996E-6</c:v>
                </c:pt>
                <c:pt idx="522">
                  <c:v>-4.0459999999999999E-6</c:v>
                </c:pt>
                <c:pt idx="523">
                  <c:v>-4.1189999999999999E-6</c:v>
                </c:pt>
                <c:pt idx="524">
                  <c:v>-4.138E-6</c:v>
                </c:pt>
                <c:pt idx="525">
                  <c:v>-4.1370000000000004E-6</c:v>
                </c:pt>
                <c:pt idx="526">
                  <c:v>-4.1139999999999999E-6</c:v>
                </c:pt>
                <c:pt idx="527">
                  <c:v>-4.0969999999999999E-6</c:v>
                </c:pt>
                <c:pt idx="528">
                  <c:v>-4.1509999999999997E-6</c:v>
                </c:pt>
                <c:pt idx="529">
                  <c:v>-4.172E-6</c:v>
                </c:pt>
                <c:pt idx="530">
                  <c:v>-4.1899999999999997E-6</c:v>
                </c:pt>
                <c:pt idx="531">
                  <c:v>-4.1620000000000001E-6</c:v>
                </c:pt>
                <c:pt idx="532">
                  <c:v>-4.1350000000000002E-6</c:v>
                </c:pt>
                <c:pt idx="533">
                  <c:v>-4.1899999999999997E-6</c:v>
                </c:pt>
                <c:pt idx="534">
                  <c:v>-4.211E-6</c:v>
                </c:pt>
                <c:pt idx="535">
                  <c:v>-4.2429999999999999E-6</c:v>
                </c:pt>
                <c:pt idx="536">
                  <c:v>-4.1899999999999997E-6</c:v>
                </c:pt>
                <c:pt idx="537">
                  <c:v>-4.1670000000000001E-6</c:v>
                </c:pt>
                <c:pt idx="538">
                  <c:v>-4.2289999999999997E-6</c:v>
                </c:pt>
                <c:pt idx="539">
                  <c:v>-4.2819999999999998E-6</c:v>
                </c:pt>
                <c:pt idx="540">
                  <c:v>-4.2570000000000001E-6</c:v>
                </c:pt>
                <c:pt idx="541">
                  <c:v>-4.2300000000000002E-6</c:v>
                </c:pt>
                <c:pt idx="542">
                  <c:v>-4.2139999999999998E-6</c:v>
                </c:pt>
                <c:pt idx="543">
                  <c:v>-4.2849999999999996E-6</c:v>
                </c:pt>
                <c:pt idx="544">
                  <c:v>-4.301E-6</c:v>
                </c:pt>
                <c:pt idx="545">
                  <c:v>-4.301E-6</c:v>
                </c:pt>
                <c:pt idx="546">
                  <c:v>-4.2799999999999997E-6</c:v>
                </c:pt>
                <c:pt idx="547">
                  <c:v>-4.2590000000000002E-6</c:v>
                </c:pt>
                <c:pt idx="548">
                  <c:v>-4.3089999999999997E-6</c:v>
                </c:pt>
                <c:pt idx="549">
                  <c:v>-4.3329999999999998E-6</c:v>
                </c:pt>
                <c:pt idx="550">
                  <c:v>-4.3490000000000002E-6</c:v>
                </c:pt>
                <c:pt idx="551">
                  <c:v>-4.313E-6</c:v>
                </c:pt>
                <c:pt idx="552">
                  <c:v>-4.2819999999999998E-6</c:v>
                </c:pt>
                <c:pt idx="553">
                  <c:v>-4.3379999999999998E-6</c:v>
                </c:pt>
                <c:pt idx="554">
                  <c:v>-4.3479999999999997E-6</c:v>
                </c:pt>
                <c:pt idx="555">
                  <c:v>-4.3810000000000001E-6</c:v>
                </c:pt>
                <c:pt idx="556">
                  <c:v>-4.3259999999999997E-6</c:v>
                </c:pt>
                <c:pt idx="557">
                  <c:v>-4.2939999999999999E-6</c:v>
                </c:pt>
                <c:pt idx="558">
                  <c:v>-4.3499999999999999E-6</c:v>
                </c:pt>
                <c:pt idx="559">
                  <c:v>-4.3930000000000001E-6</c:v>
                </c:pt>
                <c:pt idx="560">
                  <c:v>-4.3719999999999998E-6</c:v>
                </c:pt>
                <c:pt idx="561">
                  <c:v>-4.3309999999999997E-6</c:v>
                </c:pt>
                <c:pt idx="562">
                  <c:v>-4.3139999999999997E-6</c:v>
                </c:pt>
                <c:pt idx="563">
                  <c:v>-4.3749999999999996E-6</c:v>
                </c:pt>
                <c:pt idx="564">
                  <c:v>-4.3760000000000001E-6</c:v>
                </c:pt>
                <c:pt idx="565">
                  <c:v>-4.3749999999999996E-6</c:v>
                </c:pt>
                <c:pt idx="566">
                  <c:v>-4.3460000000000004E-6</c:v>
                </c:pt>
                <c:pt idx="567">
                  <c:v>-4.3209999999999998E-6</c:v>
                </c:pt>
                <c:pt idx="568">
                  <c:v>-4.3640000000000001E-6</c:v>
                </c:pt>
                <c:pt idx="569">
                  <c:v>-4.3780000000000003E-6</c:v>
                </c:pt>
                <c:pt idx="570">
                  <c:v>-4.3989999999999997E-6</c:v>
                </c:pt>
                <c:pt idx="571">
                  <c:v>-4.3479999999999997E-6</c:v>
                </c:pt>
                <c:pt idx="572">
                  <c:v>-4.2989999999999998E-6</c:v>
                </c:pt>
                <c:pt idx="573">
                  <c:v>-4.352E-6</c:v>
                </c:pt>
                <c:pt idx="574">
                  <c:v>-4.3950000000000003E-6</c:v>
                </c:pt>
                <c:pt idx="575">
                  <c:v>-4.3699999999999997E-6</c:v>
                </c:pt>
                <c:pt idx="576">
                  <c:v>-4.3239999999999996E-6</c:v>
                </c:pt>
                <c:pt idx="577">
                  <c:v>-4.2889999999999999E-6</c:v>
                </c:pt>
                <c:pt idx="578">
                  <c:v>-4.3680000000000004E-6</c:v>
                </c:pt>
                <c:pt idx="579">
                  <c:v>-4.3619999999999999E-6</c:v>
                </c:pt>
                <c:pt idx="580">
                  <c:v>-4.3499999999999999E-6</c:v>
                </c:pt>
                <c:pt idx="581">
                  <c:v>-4.3220000000000003E-6</c:v>
                </c:pt>
                <c:pt idx="582">
                  <c:v>-4.3000000000000003E-6</c:v>
                </c:pt>
                <c:pt idx="583">
                  <c:v>-4.3209999999999998E-6</c:v>
                </c:pt>
                <c:pt idx="584">
                  <c:v>-4.3540000000000002E-6</c:v>
                </c:pt>
                <c:pt idx="585">
                  <c:v>-4.3440000000000003E-6</c:v>
                </c:pt>
                <c:pt idx="586">
                  <c:v>-4.3050000000000003E-6</c:v>
                </c:pt>
                <c:pt idx="587">
                  <c:v>-4.2599999999999999E-6</c:v>
                </c:pt>
                <c:pt idx="588">
                  <c:v>-4.313E-6</c:v>
                </c:pt>
                <c:pt idx="589">
                  <c:v>-4.3579999999999996E-6</c:v>
                </c:pt>
                <c:pt idx="590">
                  <c:v>-4.3409999999999996E-6</c:v>
                </c:pt>
                <c:pt idx="591">
                  <c:v>-4.284E-6</c:v>
                </c:pt>
                <c:pt idx="592">
                  <c:v>-4.2549999999999999E-6</c:v>
                </c:pt>
                <c:pt idx="593">
                  <c:v>-4.3290000000000004E-6</c:v>
                </c:pt>
                <c:pt idx="594">
                  <c:v>-4.3379999999999998E-6</c:v>
                </c:pt>
                <c:pt idx="595">
                  <c:v>-4.313E-6</c:v>
                </c:pt>
                <c:pt idx="596">
                  <c:v>-4.2819999999999998E-6</c:v>
                </c:pt>
                <c:pt idx="597">
                  <c:v>-4.2799999999999997E-6</c:v>
                </c:pt>
                <c:pt idx="598">
                  <c:v>-4.3150000000000002E-6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1-862F-4E49-A0CE-1EB7998F8C84}"/>
            </c:ext>
          </c:extLst>
        </c:ser>
        <c:ser>
          <c:idx val="15"/>
          <c:order val="15"/>
          <c:tx>
            <c:strRef>
              <c:f>[Book3]Sheet2!$Q$1</c:f>
              <c:strCache>
                <c:ptCount val="1"/>
                <c:pt idx="0">
                  <c:v>Cycle 16</c:v>
                </c:pt>
              </c:strCache>
            </c:strRef>
          </c:tx>
          <c:spPr>
            <a:ln w="19050" cap="rnd">
              <a:solidFill>
                <a:schemeClr val="accent1">
                  <a:tint val="85000"/>
                </a:schemeClr>
              </a:solidFill>
              <a:round/>
            </a:ln>
            <a:effectLst/>
          </c:spPr>
          <c:marker>
            <c:symbol val="none"/>
          </c:marker>
          <c:xVal>
            <c:numRef>
              <c:f>[Book3]Sheet2!$A$2:$A$602</c:f>
              <c:numCache>
                <c:formatCode>General</c:formatCode>
                <c:ptCount val="601"/>
                <c:pt idx="0">
                  <c:v>2.6150000000000001E-4</c:v>
                </c:pt>
                <c:pt idx="1">
                  <c:v>2.1589999999999999E-3</c:v>
                </c:pt>
                <c:pt idx="2">
                  <c:v>4.1479999999999998E-3</c:v>
                </c:pt>
                <c:pt idx="3">
                  <c:v>6.1440000000000002E-3</c:v>
                </c:pt>
                <c:pt idx="4">
                  <c:v>8.1370000000000001E-3</c:v>
                </c:pt>
                <c:pt idx="5">
                  <c:v>1.013E-2</c:v>
                </c:pt>
                <c:pt idx="6">
                  <c:v>1.214E-2</c:v>
                </c:pt>
                <c:pt idx="7">
                  <c:v>1.417E-2</c:v>
                </c:pt>
                <c:pt idx="8">
                  <c:v>1.617E-2</c:v>
                </c:pt>
                <c:pt idx="9">
                  <c:v>1.8120000000000001E-2</c:v>
                </c:pt>
                <c:pt idx="10">
                  <c:v>2.0150000000000001E-2</c:v>
                </c:pt>
                <c:pt idx="11">
                  <c:v>2.2179999999999998E-2</c:v>
                </c:pt>
                <c:pt idx="12">
                  <c:v>2.4170000000000001E-2</c:v>
                </c:pt>
                <c:pt idx="13">
                  <c:v>2.6159999999999999E-2</c:v>
                </c:pt>
                <c:pt idx="14">
                  <c:v>2.8160000000000001E-2</c:v>
                </c:pt>
                <c:pt idx="15">
                  <c:v>3.0169999999999999E-2</c:v>
                </c:pt>
                <c:pt idx="16">
                  <c:v>3.2169999999999997E-2</c:v>
                </c:pt>
                <c:pt idx="17">
                  <c:v>3.415E-2</c:v>
                </c:pt>
                <c:pt idx="18">
                  <c:v>3.6139999999999999E-2</c:v>
                </c:pt>
                <c:pt idx="19">
                  <c:v>3.8150000000000003E-2</c:v>
                </c:pt>
                <c:pt idx="20">
                  <c:v>4.0189999999999997E-2</c:v>
                </c:pt>
                <c:pt idx="21">
                  <c:v>4.2139999999999997E-2</c:v>
                </c:pt>
                <c:pt idx="22">
                  <c:v>4.4159999999999998E-2</c:v>
                </c:pt>
                <c:pt idx="23">
                  <c:v>4.616E-2</c:v>
                </c:pt>
                <c:pt idx="24">
                  <c:v>4.8160000000000001E-2</c:v>
                </c:pt>
                <c:pt idx="25">
                  <c:v>5.015E-2</c:v>
                </c:pt>
                <c:pt idx="26">
                  <c:v>5.2139999999999999E-2</c:v>
                </c:pt>
                <c:pt idx="27">
                  <c:v>5.4149999999999997E-2</c:v>
                </c:pt>
                <c:pt idx="28">
                  <c:v>5.6140000000000002E-2</c:v>
                </c:pt>
                <c:pt idx="29">
                  <c:v>5.8119999999999998E-2</c:v>
                </c:pt>
                <c:pt idx="30">
                  <c:v>6.0109999999999997E-2</c:v>
                </c:pt>
                <c:pt idx="31">
                  <c:v>6.2120000000000002E-2</c:v>
                </c:pt>
                <c:pt idx="32">
                  <c:v>6.4149999999999999E-2</c:v>
                </c:pt>
                <c:pt idx="33">
                  <c:v>6.6119999999999998E-2</c:v>
                </c:pt>
                <c:pt idx="34">
                  <c:v>6.812E-2</c:v>
                </c:pt>
                <c:pt idx="35">
                  <c:v>7.0150000000000004E-2</c:v>
                </c:pt>
                <c:pt idx="36">
                  <c:v>7.2150000000000006E-2</c:v>
                </c:pt>
                <c:pt idx="37">
                  <c:v>7.4120000000000005E-2</c:v>
                </c:pt>
                <c:pt idx="38">
                  <c:v>7.6109999999999997E-2</c:v>
                </c:pt>
                <c:pt idx="39">
                  <c:v>7.8140000000000001E-2</c:v>
                </c:pt>
                <c:pt idx="40">
                  <c:v>8.0140000000000003E-2</c:v>
                </c:pt>
                <c:pt idx="41">
                  <c:v>8.2119999999999999E-2</c:v>
                </c:pt>
                <c:pt idx="42">
                  <c:v>8.412E-2</c:v>
                </c:pt>
                <c:pt idx="43">
                  <c:v>8.6120000000000002E-2</c:v>
                </c:pt>
                <c:pt idx="44">
                  <c:v>8.8109999999999994E-2</c:v>
                </c:pt>
                <c:pt idx="45">
                  <c:v>9.0109999999999996E-2</c:v>
                </c:pt>
                <c:pt idx="46">
                  <c:v>9.2119999999999994E-2</c:v>
                </c:pt>
                <c:pt idx="47">
                  <c:v>9.4140000000000001E-2</c:v>
                </c:pt>
                <c:pt idx="48">
                  <c:v>9.6129999999999993E-2</c:v>
                </c:pt>
                <c:pt idx="49">
                  <c:v>9.8100000000000007E-2</c:v>
                </c:pt>
                <c:pt idx="50">
                  <c:v>0.10009999999999999</c:v>
                </c:pt>
                <c:pt idx="51">
                  <c:v>0.1021</c:v>
                </c:pt>
                <c:pt idx="52">
                  <c:v>0.1041</c:v>
                </c:pt>
                <c:pt idx="53">
                  <c:v>0.1061</c:v>
                </c:pt>
                <c:pt idx="54">
                  <c:v>0.1081</c:v>
                </c:pt>
                <c:pt idx="55">
                  <c:v>0.1101</c:v>
                </c:pt>
                <c:pt idx="56">
                  <c:v>0.11210000000000001</c:v>
                </c:pt>
                <c:pt idx="57">
                  <c:v>0.11409999999999999</c:v>
                </c:pt>
                <c:pt idx="58">
                  <c:v>0.11609999999999999</c:v>
                </c:pt>
                <c:pt idx="59">
                  <c:v>0.1181</c:v>
                </c:pt>
                <c:pt idx="60">
                  <c:v>0.1201</c:v>
                </c:pt>
                <c:pt idx="61">
                  <c:v>0.1221</c:v>
                </c:pt>
                <c:pt idx="62">
                  <c:v>0.1241</c:v>
                </c:pt>
                <c:pt idx="63">
                  <c:v>0.12609999999999999</c:v>
                </c:pt>
                <c:pt idx="64">
                  <c:v>0.12809999999999999</c:v>
                </c:pt>
                <c:pt idx="65">
                  <c:v>0.13009999999999999</c:v>
                </c:pt>
                <c:pt idx="66">
                  <c:v>0.1321</c:v>
                </c:pt>
                <c:pt idx="67">
                  <c:v>0.1341</c:v>
                </c:pt>
                <c:pt idx="68">
                  <c:v>0.1361</c:v>
                </c:pt>
                <c:pt idx="69">
                  <c:v>0.1381</c:v>
                </c:pt>
                <c:pt idx="70">
                  <c:v>0.1401</c:v>
                </c:pt>
                <c:pt idx="71">
                  <c:v>0.1421</c:v>
                </c:pt>
                <c:pt idx="72">
                  <c:v>0.14410000000000001</c:v>
                </c:pt>
                <c:pt idx="73">
                  <c:v>0.14610000000000001</c:v>
                </c:pt>
                <c:pt idx="74">
                  <c:v>0.14810000000000001</c:v>
                </c:pt>
                <c:pt idx="75">
                  <c:v>0.15010000000000001</c:v>
                </c:pt>
                <c:pt idx="76">
                  <c:v>0.15210000000000001</c:v>
                </c:pt>
                <c:pt idx="77">
                  <c:v>0.15409999999999999</c:v>
                </c:pt>
                <c:pt idx="78">
                  <c:v>0.15609999999999999</c:v>
                </c:pt>
                <c:pt idx="79">
                  <c:v>0.15809999999999999</c:v>
                </c:pt>
                <c:pt idx="80">
                  <c:v>0.16009999999999999</c:v>
                </c:pt>
                <c:pt idx="81">
                  <c:v>0.16209999999999999</c:v>
                </c:pt>
                <c:pt idx="82">
                  <c:v>0.16400000000000001</c:v>
                </c:pt>
                <c:pt idx="83">
                  <c:v>0.16600000000000001</c:v>
                </c:pt>
                <c:pt idx="84">
                  <c:v>0.1681</c:v>
                </c:pt>
                <c:pt idx="85">
                  <c:v>0.17</c:v>
                </c:pt>
                <c:pt idx="86">
                  <c:v>0.1721</c:v>
                </c:pt>
                <c:pt idx="87">
                  <c:v>0.1741</c:v>
                </c:pt>
                <c:pt idx="88">
                  <c:v>0.17610000000000001</c:v>
                </c:pt>
                <c:pt idx="89">
                  <c:v>0.17810000000000001</c:v>
                </c:pt>
                <c:pt idx="90">
                  <c:v>0.18010000000000001</c:v>
                </c:pt>
                <c:pt idx="91">
                  <c:v>0.18210000000000001</c:v>
                </c:pt>
                <c:pt idx="92">
                  <c:v>0.18410000000000001</c:v>
                </c:pt>
                <c:pt idx="93">
                  <c:v>0.186</c:v>
                </c:pt>
                <c:pt idx="94">
                  <c:v>0.188</c:v>
                </c:pt>
                <c:pt idx="95">
                  <c:v>0.19009999999999999</c:v>
                </c:pt>
                <c:pt idx="96">
                  <c:v>0.19209999999999999</c:v>
                </c:pt>
                <c:pt idx="97">
                  <c:v>0.19400000000000001</c:v>
                </c:pt>
                <c:pt idx="98">
                  <c:v>0.1961</c:v>
                </c:pt>
                <c:pt idx="99">
                  <c:v>0.1981</c:v>
                </c:pt>
                <c:pt idx="100">
                  <c:v>0.2001</c:v>
                </c:pt>
                <c:pt idx="101">
                  <c:v>0.20200000000000001</c:v>
                </c:pt>
                <c:pt idx="102">
                  <c:v>0.20399999999999999</c:v>
                </c:pt>
                <c:pt idx="103">
                  <c:v>0.20610000000000001</c:v>
                </c:pt>
                <c:pt idx="104">
                  <c:v>0.20810000000000001</c:v>
                </c:pt>
                <c:pt idx="105">
                  <c:v>0.21010000000000001</c:v>
                </c:pt>
                <c:pt idx="106">
                  <c:v>0.21210000000000001</c:v>
                </c:pt>
                <c:pt idx="107">
                  <c:v>0.21410000000000001</c:v>
                </c:pt>
                <c:pt idx="108">
                  <c:v>0.21609999999999999</c:v>
                </c:pt>
                <c:pt idx="109">
                  <c:v>0.218</c:v>
                </c:pt>
                <c:pt idx="110">
                  <c:v>0.22009999999999999</c:v>
                </c:pt>
                <c:pt idx="111">
                  <c:v>0.22209999999999999</c:v>
                </c:pt>
                <c:pt idx="112">
                  <c:v>0.22409999999999999</c:v>
                </c:pt>
                <c:pt idx="113">
                  <c:v>0.2261</c:v>
                </c:pt>
                <c:pt idx="114">
                  <c:v>0.2281</c:v>
                </c:pt>
                <c:pt idx="115">
                  <c:v>0.2301</c:v>
                </c:pt>
                <c:pt idx="116">
                  <c:v>0.2321</c:v>
                </c:pt>
                <c:pt idx="117">
                  <c:v>0.2341</c:v>
                </c:pt>
                <c:pt idx="118">
                  <c:v>0.2361</c:v>
                </c:pt>
                <c:pt idx="119">
                  <c:v>0.23810000000000001</c:v>
                </c:pt>
                <c:pt idx="120">
                  <c:v>0.24010000000000001</c:v>
                </c:pt>
                <c:pt idx="121">
                  <c:v>0.24199999999999999</c:v>
                </c:pt>
                <c:pt idx="122">
                  <c:v>0.24410000000000001</c:v>
                </c:pt>
                <c:pt idx="123">
                  <c:v>0.24610000000000001</c:v>
                </c:pt>
                <c:pt idx="124">
                  <c:v>0.24809999999999999</c:v>
                </c:pt>
                <c:pt idx="125">
                  <c:v>0.25009999999999999</c:v>
                </c:pt>
                <c:pt idx="126">
                  <c:v>0.25209999999999999</c:v>
                </c:pt>
                <c:pt idx="127">
                  <c:v>0.25409999999999999</c:v>
                </c:pt>
                <c:pt idx="128">
                  <c:v>0.25609999999999999</c:v>
                </c:pt>
                <c:pt idx="129">
                  <c:v>0.25800000000000001</c:v>
                </c:pt>
                <c:pt idx="130">
                  <c:v>0.26</c:v>
                </c:pt>
                <c:pt idx="131">
                  <c:v>0.26200000000000001</c:v>
                </c:pt>
                <c:pt idx="132">
                  <c:v>0.26400000000000001</c:v>
                </c:pt>
                <c:pt idx="133">
                  <c:v>0.26600000000000001</c:v>
                </c:pt>
                <c:pt idx="134">
                  <c:v>0.26800000000000002</c:v>
                </c:pt>
                <c:pt idx="135">
                  <c:v>0.27010000000000001</c:v>
                </c:pt>
                <c:pt idx="136">
                  <c:v>0.27200000000000002</c:v>
                </c:pt>
                <c:pt idx="137">
                  <c:v>0.27400000000000002</c:v>
                </c:pt>
                <c:pt idx="138">
                  <c:v>0.27600000000000002</c:v>
                </c:pt>
                <c:pt idx="139">
                  <c:v>0.27800000000000002</c:v>
                </c:pt>
                <c:pt idx="140">
                  <c:v>0.28000000000000003</c:v>
                </c:pt>
                <c:pt idx="141">
                  <c:v>0.28199999999999997</c:v>
                </c:pt>
                <c:pt idx="142">
                  <c:v>0.28399999999999997</c:v>
                </c:pt>
                <c:pt idx="143">
                  <c:v>0.28599999999999998</c:v>
                </c:pt>
                <c:pt idx="144">
                  <c:v>0.28799999999999998</c:v>
                </c:pt>
                <c:pt idx="145">
                  <c:v>0.28999999999999998</c:v>
                </c:pt>
                <c:pt idx="146">
                  <c:v>0.29199999999999998</c:v>
                </c:pt>
                <c:pt idx="147">
                  <c:v>0.29399999999999998</c:v>
                </c:pt>
                <c:pt idx="148">
                  <c:v>0.29599999999999999</c:v>
                </c:pt>
                <c:pt idx="149">
                  <c:v>0.29799999999999999</c:v>
                </c:pt>
                <c:pt idx="150">
                  <c:v>0.3</c:v>
                </c:pt>
                <c:pt idx="151">
                  <c:v>0.30199999999999999</c:v>
                </c:pt>
                <c:pt idx="152">
                  <c:v>0.30399999999999999</c:v>
                </c:pt>
                <c:pt idx="153">
                  <c:v>0.30599999999999999</c:v>
                </c:pt>
                <c:pt idx="154">
                  <c:v>0.308</c:v>
                </c:pt>
                <c:pt idx="155">
                  <c:v>0.31</c:v>
                </c:pt>
                <c:pt idx="156">
                  <c:v>0.312</c:v>
                </c:pt>
                <c:pt idx="157">
                  <c:v>0.314</c:v>
                </c:pt>
                <c:pt idx="158">
                  <c:v>0.316</c:v>
                </c:pt>
                <c:pt idx="159">
                  <c:v>0.318</c:v>
                </c:pt>
                <c:pt idx="160">
                  <c:v>0.3201</c:v>
                </c:pt>
                <c:pt idx="161">
                  <c:v>0.32200000000000001</c:v>
                </c:pt>
                <c:pt idx="162">
                  <c:v>0.32400000000000001</c:v>
                </c:pt>
                <c:pt idx="163">
                  <c:v>0.32600000000000001</c:v>
                </c:pt>
                <c:pt idx="164">
                  <c:v>0.32800000000000001</c:v>
                </c:pt>
                <c:pt idx="165">
                  <c:v>0.33</c:v>
                </c:pt>
                <c:pt idx="166">
                  <c:v>0.33200000000000002</c:v>
                </c:pt>
                <c:pt idx="167">
                  <c:v>0.33400000000000002</c:v>
                </c:pt>
                <c:pt idx="168">
                  <c:v>0.33610000000000001</c:v>
                </c:pt>
                <c:pt idx="169">
                  <c:v>0.33800000000000002</c:v>
                </c:pt>
                <c:pt idx="170">
                  <c:v>0.34</c:v>
                </c:pt>
                <c:pt idx="171">
                  <c:v>0.34200000000000003</c:v>
                </c:pt>
                <c:pt idx="172">
                  <c:v>0.34399999999999997</c:v>
                </c:pt>
                <c:pt idx="173">
                  <c:v>0.34599999999999997</c:v>
                </c:pt>
                <c:pt idx="174">
                  <c:v>0.34799999999999998</c:v>
                </c:pt>
                <c:pt idx="175">
                  <c:v>0.35</c:v>
                </c:pt>
                <c:pt idx="176">
                  <c:v>0.35199999999999998</c:v>
                </c:pt>
                <c:pt idx="177">
                  <c:v>0.35399999999999998</c:v>
                </c:pt>
                <c:pt idx="178">
                  <c:v>0.35599999999999998</c:v>
                </c:pt>
                <c:pt idx="179">
                  <c:v>0.35799999999999998</c:v>
                </c:pt>
                <c:pt idx="180">
                  <c:v>0.36</c:v>
                </c:pt>
                <c:pt idx="181">
                  <c:v>0.36199999999999999</c:v>
                </c:pt>
                <c:pt idx="182">
                  <c:v>0.36399999999999999</c:v>
                </c:pt>
                <c:pt idx="183">
                  <c:v>0.36599999999999999</c:v>
                </c:pt>
                <c:pt idx="184">
                  <c:v>0.36799999999999999</c:v>
                </c:pt>
                <c:pt idx="185">
                  <c:v>0.37</c:v>
                </c:pt>
                <c:pt idx="186">
                  <c:v>0.372</c:v>
                </c:pt>
                <c:pt idx="187">
                  <c:v>0.374</c:v>
                </c:pt>
                <c:pt idx="188">
                  <c:v>0.376</c:v>
                </c:pt>
                <c:pt idx="189">
                  <c:v>0.378</c:v>
                </c:pt>
                <c:pt idx="190">
                  <c:v>0.38</c:v>
                </c:pt>
                <c:pt idx="191">
                  <c:v>0.38200000000000001</c:v>
                </c:pt>
                <c:pt idx="192">
                  <c:v>0.38400000000000001</c:v>
                </c:pt>
                <c:pt idx="193">
                  <c:v>0.38600000000000001</c:v>
                </c:pt>
                <c:pt idx="194">
                  <c:v>0.38800000000000001</c:v>
                </c:pt>
                <c:pt idx="195">
                  <c:v>0.39</c:v>
                </c:pt>
                <c:pt idx="196">
                  <c:v>0.39200000000000002</c:v>
                </c:pt>
                <c:pt idx="197">
                  <c:v>0.39400000000000002</c:v>
                </c:pt>
                <c:pt idx="198">
                  <c:v>0.39589999999999997</c:v>
                </c:pt>
                <c:pt idx="199">
                  <c:v>0.39800000000000002</c:v>
                </c:pt>
                <c:pt idx="200">
                  <c:v>0.4</c:v>
                </c:pt>
                <c:pt idx="201">
                  <c:v>0.40189999999999998</c:v>
                </c:pt>
                <c:pt idx="202">
                  <c:v>0.40389999999999998</c:v>
                </c:pt>
                <c:pt idx="203">
                  <c:v>0.40589999999999998</c:v>
                </c:pt>
                <c:pt idx="204">
                  <c:v>0.40789999999999998</c:v>
                </c:pt>
                <c:pt idx="205">
                  <c:v>0.40989999999999999</c:v>
                </c:pt>
                <c:pt idx="206">
                  <c:v>0.41189999999999999</c:v>
                </c:pt>
                <c:pt idx="207">
                  <c:v>0.41389999999999999</c:v>
                </c:pt>
                <c:pt idx="208">
                  <c:v>0.41589999999999999</c:v>
                </c:pt>
                <c:pt idx="209">
                  <c:v>0.41789999999999999</c:v>
                </c:pt>
                <c:pt idx="210">
                  <c:v>0.4199</c:v>
                </c:pt>
                <c:pt idx="211">
                  <c:v>0.4219</c:v>
                </c:pt>
                <c:pt idx="212">
                  <c:v>0.4239</c:v>
                </c:pt>
                <c:pt idx="213">
                  <c:v>0.4259</c:v>
                </c:pt>
                <c:pt idx="214">
                  <c:v>0.4279</c:v>
                </c:pt>
                <c:pt idx="215">
                  <c:v>0.4299</c:v>
                </c:pt>
                <c:pt idx="216">
                  <c:v>0.43190000000000001</c:v>
                </c:pt>
                <c:pt idx="217">
                  <c:v>0.43390000000000001</c:v>
                </c:pt>
                <c:pt idx="218">
                  <c:v>0.43590000000000001</c:v>
                </c:pt>
                <c:pt idx="219">
                  <c:v>0.43790000000000001</c:v>
                </c:pt>
                <c:pt idx="220">
                  <c:v>0.43990000000000001</c:v>
                </c:pt>
                <c:pt idx="221">
                  <c:v>0.44190000000000002</c:v>
                </c:pt>
                <c:pt idx="222">
                  <c:v>0.44390000000000002</c:v>
                </c:pt>
                <c:pt idx="223">
                  <c:v>0.44590000000000002</c:v>
                </c:pt>
                <c:pt idx="224">
                  <c:v>0.44790000000000002</c:v>
                </c:pt>
                <c:pt idx="225">
                  <c:v>0.44990000000000002</c:v>
                </c:pt>
                <c:pt idx="226">
                  <c:v>0.45190000000000002</c:v>
                </c:pt>
                <c:pt idx="227">
                  <c:v>0.45390000000000003</c:v>
                </c:pt>
                <c:pt idx="228">
                  <c:v>0.45590000000000003</c:v>
                </c:pt>
                <c:pt idx="229">
                  <c:v>0.45789999999999997</c:v>
                </c:pt>
                <c:pt idx="230">
                  <c:v>0.45989999999999998</c:v>
                </c:pt>
                <c:pt idx="231">
                  <c:v>0.46189999999999998</c:v>
                </c:pt>
                <c:pt idx="232">
                  <c:v>0.46389999999999998</c:v>
                </c:pt>
                <c:pt idx="233">
                  <c:v>0.46589999999999998</c:v>
                </c:pt>
                <c:pt idx="234">
                  <c:v>0.46789999999999998</c:v>
                </c:pt>
                <c:pt idx="235">
                  <c:v>0.46989999999999998</c:v>
                </c:pt>
                <c:pt idx="236">
                  <c:v>0.4718</c:v>
                </c:pt>
                <c:pt idx="237">
                  <c:v>0.47389999999999999</c:v>
                </c:pt>
                <c:pt idx="238">
                  <c:v>0.4758</c:v>
                </c:pt>
                <c:pt idx="239">
                  <c:v>0.4778</c:v>
                </c:pt>
                <c:pt idx="240">
                  <c:v>0.4798</c:v>
                </c:pt>
                <c:pt idx="241">
                  <c:v>0.48180000000000001</c:v>
                </c:pt>
                <c:pt idx="242">
                  <c:v>0.48380000000000001</c:v>
                </c:pt>
                <c:pt idx="243">
                  <c:v>0.48580000000000001</c:v>
                </c:pt>
                <c:pt idx="244">
                  <c:v>0.48780000000000001</c:v>
                </c:pt>
                <c:pt idx="245">
                  <c:v>0.48980000000000001</c:v>
                </c:pt>
                <c:pt idx="246">
                  <c:v>0.49180000000000001</c:v>
                </c:pt>
                <c:pt idx="247">
                  <c:v>0.49380000000000002</c:v>
                </c:pt>
                <c:pt idx="248">
                  <c:v>0.49580000000000002</c:v>
                </c:pt>
                <c:pt idx="249">
                  <c:v>0.49780000000000002</c:v>
                </c:pt>
                <c:pt idx="250">
                  <c:v>0.49980000000000002</c:v>
                </c:pt>
                <c:pt idx="251">
                  <c:v>0.50180000000000002</c:v>
                </c:pt>
                <c:pt idx="252">
                  <c:v>0.50380000000000003</c:v>
                </c:pt>
                <c:pt idx="253">
                  <c:v>0.50580000000000003</c:v>
                </c:pt>
                <c:pt idx="254">
                  <c:v>0.50780000000000003</c:v>
                </c:pt>
                <c:pt idx="255">
                  <c:v>0.50980000000000003</c:v>
                </c:pt>
                <c:pt idx="256">
                  <c:v>0.51180000000000003</c:v>
                </c:pt>
                <c:pt idx="257">
                  <c:v>0.51380000000000003</c:v>
                </c:pt>
                <c:pt idx="258">
                  <c:v>0.51580000000000004</c:v>
                </c:pt>
                <c:pt idx="259">
                  <c:v>0.51780000000000004</c:v>
                </c:pt>
                <c:pt idx="260">
                  <c:v>0.51980000000000004</c:v>
                </c:pt>
                <c:pt idx="261">
                  <c:v>0.52180000000000004</c:v>
                </c:pt>
                <c:pt idx="262">
                  <c:v>0.52370000000000005</c:v>
                </c:pt>
                <c:pt idx="263">
                  <c:v>0.52580000000000005</c:v>
                </c:pt>
                <c:pt idx="264">
                  <c:v>0.52769999999999995</c:v>
                </c:pt>
                <c:pt idx="265">
                  <c:v>0.52980000000000005</c:v>
                </c:pt>
                <c:pt idx="266">
                  <c:v>0.53169999999999995</c:v>
                </c:pt>
                <c:pt idx="267">
                  <c:v>0.53369999999999995</c:v>
                </c:pt>
                <c:pt idx="268">
                  <c:v>0.53569999999999995</c:v>
                </c:pt>
                <c:pt idx="269">
                  <c:v>0.53769999999999996</c:v>
                </c:pt>
                <c:pt idx="270">
                  <c:v>0.53969999999999996</c:v>
                </c:pt>
                <c:pt idx="271">
                  <c:v>0.54169999999999996</c:v>
                </c:pt>
                <c:pt idx="272">
                  <c:v>0.54369999999999996</c:v>
                </c:pt>
                <c:pt idx="273">
                  <c:v>0.54569999999999996</c:v>
                </c:pt>
                <c:pt idx="274">
                  <c:v>0.54769999999999996</c:v>
                </c:pt>
                <c:pt idx="275">
                  <c:v>0.54969999999999997</c:v>
                </c:pt>
                <c:pt idx="276">
                  <c:v>0.55179999999999996</c:v>
                </c:pt>
                <c:pt idx="277">
                  <c:v>0.55379999999999996</c:v>
                </c:pt>
                <c:pt idx="278">
                  <c:v>0.55569999999999997</c:v>
                </c:pt>
                <c:pt idx="279">
                  <c:v>0.55779999999999996</c:v>
                </c:pt>
                <c:pt idx="280">
                  <c:v>0.55979999999999996</c:v>
                </c:pt>
                <c:pt idx="281">
                  <c:v>0.56179999999999997</c:v>
                </c:pt>
                <c:pt idx="282">
                  <c:v>0.56369999999999998</c:v>
                </c:pt>
                <c:pt idx="283">
                  <c:v>0.56579999999999997</c:v>
                </c:pt>
                <c:pt idx="284">
                  <c:v>0.56779999999999997</c:v>
                </c:pt>
                <c:pt idx="285">
                  <c:v>0.56979999999999997</c:v>
                </c:pt>
                <c:pt idx="286">
                  <c:v>0.57179999999999997</c:v>
                </c:pt>
                <c:pt idx="287">
                  <c:v>0.57379999999999998</c:v>
                </c:pt>
                <c:pt idx="288">
                  <c:v>0.57579999999999998</c:v>
                </c:pt>
                <c:pt idx="289">
                  <c:v>0.57779999999999998</c:v>
                </c:pt>
                <c:pt idx="290">
                  <c:v>0.57979999999999998</c:v>
                </c:pt>
                <c:pt idx="291">
                  <c:v>0.58179999999999998</c:v>
                </c:pt>
                <c:pt idx="292">
                  <c:v>0.58379999999999999</c:v>
                </c:pt>
                <c:pt idx="293">
                  <c:v>0.58579999999999999</c:v>
                </c:pt>
                <c:pt idx="294">
                  <c:v>0.58779999999999999</c:v>
                </c:pt>
                <c:pt idx="295">
                  <c:v>0.58979999999999999</c:v>
                </c:pt>
                <c:pt idx="296">
                  <c:v>0.59179999999999999</c:v>
                </c:pt>
                <c:pt idx="297">
                  <c:v>0.59379999999999999</c:v>
                </c:pt>
                <c:pt idx="298">
                  <c:v>0.5958</c:v>
                </c:pt>
                <c:pt idx="299">
                  <c:v>0.5978</c:v>
                </c:pt>
                <c:pt idx="300">
                  <c:v>0.5998</c:v>
                </c:pt>
                <c:pt idx="301">
                  <c:v>0.59819999999999995</c:v>
                </c:pt>
                <c:pt idx="302">
                  <c:v>0.59619999999999995</c:v>
                </c:pt>
                <c:pt idx="303">
                  <c:v>0.59409999999999996</c:v>
                </c:pt>
                <c:pt idx="304">
                  <c:v>0.59209999999999996</c:v>
                </c:pt>
                <c:pt idx="305">
                  <c:v>0.59009999999999996</c:v>
                </c:pt>
                <c:pt idx="306">
                  <c:v>0.58809999999999996</c:v>
                </c:pt>
                <c:pt idx="307">
                  <c:v>0.58609999999999995</c:v>
                </c:pt>
                <c:pt idx="308">
                  <c:v>0.58409999999999995</c:v>
                </c:pt>
                <c:pt idx="309">
                  <c:v>0.58209999999999995</c:v>
                </c:pt>
                <c:pt idx="310">
                  <c:v>0.58009999999999995</c:v>
                </c:pt>
                <c:pt idx="311">
                  <c:v>0.57809999999999995</c:v>
                </c:pt>
                <c:pt idx="312">
                  <c:v>0.57609999999999995</c:v>
                </c:pt>
                <c:pt idx="313">
                  <c:v>0.57410000000000005</c:v>
                </c:pt>
                <c:pt idx="314">
                  <c:v>0.57210000000000005</c:v>
                </c:pt>
                <c:pt idx="315">
                  <c:v>0.57010000000000005</c:v>
                </c:pt>
                <c:pt idx="316">
                  <c:v>0.56810000000000005</c:v>
                </c:pt>
                <c:pt idx="317">
                  <c:v>0.56610000000000005</c:v>
                </c:pt>
                <c:pt idx="318">
                  <c:v>0.56410000000000005</c:v>
                </c:pt>
                <c:pt idx="319">
                  <c:v>0.56210000000000004</c:v>
                </c:pt>
                <c:pt idx="320">
                  <c:v>0.56010000000000004</c:v>
                </c:pt>
                <c:pt idx="321">
                  <c:v>0.55810000000000004</c:v>
                </c:pt>
                <c:pt idx="322">
                  <c:v>0.55610000000000004</c:v>
                </c:pt>
                <c:pt idx="323">
                  <c:v>0.55410000000000004</c:v>
                </c:pt>
                <c:pt idx="324">
                  <c:v>0.55210000000000004</c:v>
                </c:pt>
                <c:pt idx="325">
                  <c:v>0.55010000000000003</c:v>
                </c:pt>
                <c:pt idx="326">
                  <c:v>0.54810000000000003</c:v>
                </c:pt>
                <c:pt idx="327">
                  <c:v>0.54610000000000003</c:v>
                </c:pt>
                <c:pt idx="328">
                  <c:v>0.54410000000000003</c:v>
                </c:pt>
                <c:pt idx="329">
                  <c:v>0.54210000000000003</c:v>
                </c:pt>
                <c:pt idx="330">
                  <c:v>0.54010000000000002</c:v>
                </c:pt>
                <c:pt idx="331">
                  <c:v>0.53810000000000002</c:v>
                </c:pt>
                <c:pt idx="332">
                  <c:v>0.53610000000000002</c:v>
                </c:pt>
                <c:pt idx="333">
                  <c:v>0.53400000000000003</c:v>
                </c:pt>
                <c:pt idx="334">
                  <c:v>0.53210000000000002</c:v>
                </c:pt>
                <c:pt idx="335">
                  <c:v>0.53010000000000002</c:v>
                </c:pt>
                <c:pt idx="336">
                  <c:v>0.52810000000000001</c:v>
                </c:pt>
                <c:pt idx="337">
                  <c:v>0.52610000000000001</c:v>
                </c:pt>
                <c:pt idx="338">
                  <c:v>0.52410000000000001</c:v>
                </c:pt>
                <c:pt idx="339">
                  <c:v>0.52210000000000001</c:v>
                </c:pt>
                <c:pt idx="340">
                  <c:v>0.52010000000000001</c:v>
                </c:pt>
                <c:pt idx="341">
                  <c:v>0.5181</c:v>
                </c:pt>
                <c:pt idx="342">
                  <c:v>0.5161</c:v>
                </c:pt>
                <c:pt idx="343">
                  <c:v>0.5141</c:v>
                </c:pt>
                <c:pt idx="344">
                  <c:v>0.5121</c:v>
                </c:pt>
                <c:pt idx="345">
                  <c:v>0.5101</c:v>
                </c:pt>
                <c:pt idx="346">
                  <c:v>0.5081</c:v>
                </c:pt>
                <c:pt idx="347">
                  <c:v>0.50609999999999999</c:v>
                </c:pt>
                <c:pt idx="348">
                  <c:v>0.50409999999999999</c:v>
                </c:pt>
                <c:pt idx="349">
                  <c:v>0.50209999999999999</c:v>
                </c:pt>
                <c:pt idx="350">
                  <c:v>0.50009999999999999</c:v>
                </c:pt>
                <c:pt idx="351">
                  <c:v>0.49809999999999999</c:v>
                </c:pt>
                <c:pt idx="352">
                  <c:v>0.49609999999999999</c:v>
                </c:pt>
                <c:pt idx="353">
                  <c:v>0.49409999999999998</c:v>
                </c:pt>
                <c:pt idx="354">
                  <c:v>0.49209999999999998</c:v>
                </c:pt>
                <c:pt idx="355">
                  <c:v>0.49020000000000002</c:v>
                </c:pt>
                <c:pt idx="356">
                  <c:v>0.48820000000000002</c:v>
                </c:pt>
                <c:pt idx="357">
                  <c:v>0.48609999999999998</c:v>
                </c:pt>
                <c:pt idx="358">
                  <c:v>0.48409999999999997</c:v>
                </c:pt>
                <c:pt idx="359">
                  <c:v>0.48220000000000002</c:v>
                </c:pt>
                <c:pt idx="360">
                  <c:v>0.48020000000000002</c:v>
                </c:pt>
                <c:pt idx="361">
                  <c:v>0.47810000000000002</c:v>
                </c:pt>
                <c:pt idx="362">
                  <c:v>0.47610000000000002</c:v>
                </c:pt>
                <c:pt idx="363">
                  <c:v>0.47420000000000001</c:v>
                </c:pt>
                <c:pt idx="364">
                  <c:v>0.47210000000000002</c:v>
                </c:pt>
                <c:pt idx="365">
                  <c:v>0.47010000000000002</c:v>
                </c:pt>
                <c:pt idx="366">
                  <c:v>0.46810000000000002</c:v>
                </c:pt>
                <c:pt idx="367">
                  <c:v>0.46610000000000001</c:v>
                </c:pt>
                <c:pt idx="368">
                  <c:v>0.4642</c:v>
                </c:pt>
                <c:pt idx="369">
                  <c:v>0.46210000000000001</c:v>
                </c:pt>
                <c:pt idx="370">
                  <c:v>0.46010000000000001</c:v>
                </c:pt>
                <c:pt idx="371">
                  <c:v>0.4582</c:v>
                </c:pt>
                <c:pt idx="372">
                  <c:v>0.45619999999999999</c:v>
                </c:pt>
                <c:pt idx="373">
                  <c:v>0.4541</c:v>
                </c:pt>
                <c:pt idx="374">
                  <c:v>0.4521</c:v>
                </c:pt>
                <c:pt idx="375">
                  <c:v>0.45019999999999999</c:v>
                </c:pt>
                <c:pt idx="376">
                  <c:v>0.4481</c:v>
                </c:pt>
                <c:pt idx="377">
                  <c:v>0.4461</c:v>
                </c:pt>
                <c:pt idx="378">
                  <c:v>0.44409999999999999</c:v>
                </c:pt>
                <c:pt idx="379">
                  <c:v>0.44209999999999999</c:v>
                </c:pt>
                <c:pt idx="380">
                  <c:v>0.44009999999999999</c:v>
                </c:pt>
                <c:pt idx="381">
                  <c:v>0.43809999999999999</c:v>
                </c:pt>
                <c:pt idx="382">
                  <c:v>0.43609999999999999</c:v>
                </c:pt>
                <c:pt idx="383">
                  <c:v>0.43409999999999999</c:v>
                </c:pt>
                <c:pt idx="384">
                  <c:v>0.43209999999999998</c:v>
                </c:pt>
                <c:pt idx="385">
                  <c:v>0.43009999999999998</c:v>
                </c:pt>
                <c:pt idx="386">
                  <c:v>0.42809999999999998</c:v>
                </c:pt>
                <c:pt idx="387">
                  <c:v>0.42609999999999998</c:v>
                </c:pt>
                <c:pt idx="388">
                  <c:v>0.42409999999999998</c:v>
                </c:pt>
                <c:pt idx="389">
                  <c:v>0.42209999999999998</c:v>
                </c:pt>
                <c:pt idx="390">
                  <c:v>0.42009999999999997</c:v>
                </c:pt>
                <c:pt idx="391">
                  <c:v>0.41810000000000003</c:v>
                </c:pt>
                <c:pt idx="392">
                  <c:v>0.41610000000000003</c:v>
                </c:pt>
                <c:pt idx="393">
                  <c:v>0.41410000000000002</c:v>
                </c:pt>
                <c:pt idx="394">
                  <c:v>0.41210000000000002</c:v>
                </c:pt>
                <c:pt idx="395">
                  <c:v>0.41010000000000002</c:v>
                </c:pt>
                <c:pt idx="396">
                  <c:v>0.40810000000000002</c:v>
                </c:pt>
                <c:pt idx="397">
                  <c:v>0.40610000000000002</c:v>
                </c:pt>
                <c:pt idx="398">
                  <c:v>0.40410000000000001</c:v>
                </c:pt>
                <c:pt idx="399">
                  <c:v>0.40210000000000001</c:v>
                </c:pt>
                <c:pt idx="400">
                  <c:v>0.40010000000000001</c:v>
                </c:pt>
                <c:pt idx="401">
                  <c:v>0.39810000000000001</c:v>
                </c:pt>
                <c:pt idx="402">
                  <c:v>0.39610000000000001</c:v>
                </c:pt>
                <c:pt idx="403">
                  <c:v>0.39410000000000001</c:v>
                </c:pt>
                <c:pt idx="404">
                  <c:v>0.3921</c:v>
                </c:pt>
                <c:pt idx="405">
                  <c:v>0.3901</c:v>
                </c:pt>
                <c:pt idx="406">
                  <c:v>0.3881</c:v>
                </c:pt>
                <c:pt idx="407">
                  <c:v>0.3861</c:v>
                </c:pt>
                <c:pt idx="408">
                  <c:v>0.3841</c:v>
                </c:pt>
                <c:pt idx="409">
                  <c:v>0.3821</c:v>
                </c:pt>
                <c:pt idx="410">
                  <c:v>0.38009999999999999</c:v>
                </c:pt>
                <c:pt idx="411">
                  <c:v>0.37809999999999999</c:v>
                </c:pt>
                <c:pt idx="412">
                  <c:v>0.37609999999999999</c:v>
                </c:pt>
                <c:pt idx="413">
                  <c:v>0.37409999999999999</c:v>
                </c:pt>
                <c:pt idx="414">
                  <c:v>0.37209999999999999</c:v>
                </c:pt>
                <c:pt idx="415">
                  <c:v>0.37009999999999998</c:v>
                </c:pt>
                <c:pt idx="416">
                  <c:v>0.36809999999999998</c:v>
                </c:pt>
                <c:pt idx="417">
                  <c:v>0.36609999999999998</c:v>
                </c:pt>
                <c:pt idx="418">
                  <c:v>0.36409999999999998</c:v>
                </c:pt>
                <c:pt idx="419">
                  <c:v>0.36209999999999998</c:v>
                </c:pt>
                <c:pt idx="420">
                  <c:v>0.36009999999999998</c:v>
                </c:pt>
                <c:pt idx="421">
                  <c:v>0.35809999999999997</c:v>
                </c:pt>
                <c:pt idx="422">
                  <c:v>0.35610000000000003</c:v>
                </c:pt>
                <c:pt idx="423">
                  <c:v>0.35410000000000003</c:v>
                </c:pt>
                <c:pt idx="424">
                  <c:v>0.35220000000000001</c:v>
                </c:pt>
                <c:pt idx="425">
                  <c:v>0.35010000000000002</c:v>
                </c:pt>
                <c:pt idx="426">
                  <c:v>0.34810000000000002</c:v>
                </c:pt>
                <c:pt idx="427">
                  <c:v>0.34620000000000001</c:v>
                </c:pt>
                <c:pt idx="428">
                  <c:v>0.34410000000000002</c:v>
                </c:pt>
                <c:pt idx="429">
                  <c:v>0.34210000000000002</c:v>
                </c:pt>
                <c:pt idx="430">
                  <c:v>0.34010000000000001</c:v>
                </c:pt>
                <c:pt idx="431">
                  <c:v>0.3382</c:v>
                </c:pt>
                <c:pt idx="432">
                  <c:v>0.3362</c:v>
                </c:pt>
                <c:pt idx="433">
                  <c:v>0.3342</c:v>
                </c:pt>
                <c:pt idx="434">
                  <c:v>0.33210000000000001</c:v>
                </c:pt>
                <c:pt idx="435">
                  <c:v>0.33019999999999999</c:v>
                </c:pt>
                <c:pt idx="436">
                  <c:v>0.32819999999999999</c:v>
                </c:pt>
                <c:pt idx="437">
                  <c:v>0.32619999999999999</c:v>
                </c:pt>
                <c:pt idx="438">
                  <c:v>0.32419999999999999</c:v>
                </c:pt>
                <c:pt idx="439">
                  <c:v>0.32219999999999999</c:v>
                </c:pt>
                <c:pt idx="440">
                  <c:v>0.32019999999999998</c:v>
                </c:pt>
                <c:pt idx="441">
                  <c:v>0.31819999999999998</c:v>
                </c:pt>
                <c:pt idx="442">
                  <c:v>0.31609999999999999</c:v>
                </c:pt>
                <c:pt idx="443">
                  <c:v>0.31419999999999998</c:v>
                </c:pt>
                <c:pt idx="444">
                  <c:v>0.31219999999999998</c:v>
                </c:pt>
                <c:pt idx="445">
                  <c:v>0.31019999999999998</c:v>
                </c:pt>
                <c:pt idx="446">
                  <c:v>0.30809999999999998</c:v>
                </c:pt>
                <c:pt idx="447">
                  <c:v>0.30620000000000003</c:v>
                </c:pt>
                <c:pt idx="448">
                  <c:v>0.30420000000000003</c:v>
                </c:pt>
                <c:pt idx="449">
                  <c:v>0.30220000000000002</c:v>
                </c:pt>
                <c:pt idx="450">
                  <c:v>0.30020000000000002</c:v>
                </c:pt>
                <c:pt idx="451">
                  <c:v>0.29820000000000002</c:v>
                </c:pt>
                <c:pt idx="452">
                  <c:v>0.29620000000000002</c:v>
                </c:pt>
                <c:pt idx="453">
                  <c:v>0.29420000000000002</c:v>
                </c:pt>
                <c:pt idx="454">
                  <c:v>0.29220000000000002</c:v>
                </c:pt>
                <c:pt idx="455">
                  <c:v>0.29020000000000001</c:v>
                </c:pt>
                <c:pt idx="456">
                  <c:v>0.28820000000000001</c:v>
                </c:pt>
                <c:pt idx="457">
                  <c:v>0.28620000000000001</c:v>
                </c:pt>
                <c:pt idx="458">
                  <c:v>0.28420000000000001</c:v>
                </c:pt>
                <c:pt idx="459">
                  <c:v>0.28220000000000001</c:v>
                </c:pt>
                <c:pt idx="460">
                  <c:v>0.2802</c:v>
                </c:pt>
                <c:pt idx="461">
                  <c:v>0.2782</c:v>
                </c:pt>
                <c:pt idx="462">
                  <c:v>0.2762</c:v>
                </c:pt>
                <c:pt idx="463">
                  <c:v>0.2742</c:v>
                </c:pt>
                <c:pt idx="464">
                  <c:v>0.2722</c:v>
                </c:pt>
                <c:pt idx="465">
                  <c:v>0.2702</c:v>
                </c:pt>
                <c:pt idx="466">
                  <c:v>0.26819999999999999</c:v>
                </c:pt>
                <c:pt idx="467">
                  <c:v>0.26619999999999999</c:v>
                </c:pt>
                <c:pt idx="468">
                  <c:v>0.26419999999999999</c:v>
                </c:pt>
                <c:pt idx="469">
                  <c:v>0.26219999999999999</c:v>
                </c:pt>
                <c:pt idx="470">
                  <c:v>0.26019999999999999</c:v>
                </c:pt>
                <c:pt idx="471">
                  <c:v>0.25819999999999999</c:v>
                </c:pt>
                <c:pt idx="472">
                  <c:v>0.25619999999999998</c:v>
                </c:pt>
                <c:pt idx="473">
                  <c:v>0.25419999999999998</c:v>
                </c:pt>
                <c:pt idx="474">
                  <c:v>0.25219999999999998</c:v>
                </c:pt>
                <c:pt idx="475">
                  <c:v>0.25019999999999998</c:v>
                </c:pt>
                <c:pt idx="476">
                  <c:v>0.2482</c:v>
                </c:pt>
                <c:pt idx="477">
                  <c:v>0.2462</c:v>
                </c:pt>
                <c:pt idx="478">
                  <c:v>0.2442</c:v>
                </c:pt>
                <c:pt idx="479">
                  <c:v>0.2422</c:v>
                </c:pt>
                <c:pt idx="480">
                  <c:v>0.2402</c:v>
                </c:pt>
                <c:pt idx="481">
                  <c:v>0.2382</c:v>
                </c:pt>
                <c:pt idx="482">
                  <c:v>0.23619999999999999</c:v>
                </c:pt>
                <c:pt idx="483">
                  <c:v>0.23419999999999999</c:v>
                </c:pt>
                <c:pt idx="484">
                  <c:v>0.23219999999999999</c:v>
                </c:pt>
                <c:pt idx="485">
                  <c:v>0.23019999999999999</c:v>
                </c:pt>
                <c:pt idx="486">
                  <c:v>0.22819999999999999</c:v>
                </c:pt>
                <c:pt idx="487">
                  <c:v>0.22620000000000001</c:v>
                </c:pt>
                <c:pt idx="488">
                  <c:v>0.22420000000000001</c:v>
                </c:pt>
                <c:pt idx="489">
                  <c:v>0.22220000000000001</c:v>
                </c:pt>
                <c:pt idx="490">
                  <c:v>0.22020000000000001</c:v>
                </c:pt>
                <c:pt idx="491">
                  <c:v>0.21820000000000001</c:v>
                </c:pt>
                <c:pt idx="492">
                  <c:v>0.2162</c:v>
                </c:pt>
                <c:pt idx="493">
                  <c:v>0.2142</c:v>
                </c:pt>
                <c:pt idx="494">
                  <c:v>0.2122</c:v>
                </c:pt>
                <c:pt idx="495">
                  <c:v>0.2102</c:v>
                </c:pt>
                <c:pt idx="496">
                  <c:v>0.2082</c:v>
                </c:pt>
                <c:pt idx="497">
                  <c:v>0.20619999999999999</c:v>
                </c:pt>
                <c:pt idx="498">
                  <c:v>0.20419999999999999</c:v>
                </c:pt>
                <c:pt idx="499">
                  <c:v>0.20219999999999999</c:v>
                </c:pt>
                <c:pt idx="500">
                  <c:v>0.20019999999999999</c:v>
                </c:pt>
                <c:pt idx="501">
                  <c:v>0.19819999999999999</c:v>
                </c:pt>
                <c:pt idx="502">
                  <c:v>0.19620000000000001</c:v>
                </c:pt>
                <c:pt idx="503">
                  <c:v>0.19420000000000001</c:v>
                </c:pt>
                <c:pt idx="504">
                  <c:v>0.19220000000000001</c:v>
                </c:pt>
                <c:pt idx="505">
                  <c:v>0.19020000000000001</c:v>
                </c:pt>
                <c:pt idx="506">
                  <c:v>0.18820000000000001</c:v>
                </c:pt>
                <c:pt idx="507">
                  <c:v>0.1862</c:v>
                </c:pt>
                <c:pt idx="508">
                  <c:v>0.1842</c:v>
                </c:pt>
                <c:pt idx="509">
                  <c:v>0.1822</c:v>
                </c:pt>
                <c:pt idx="510">
                  <c:v>0.1802</c:v>
                </c:pt>
                <c:pt idx="511">
                  <c:v>0.1782</c:v>
                </c:pt>
                <c:pt idx="512">
                  <c:v>0.1762</c:v>
                </c:pt>
                <c:pt idx="513">
                  <c:v>0.17419999999999999</c:v>
                </c:pt>
                <c:pt idx="514">
                  <c:v>0.17219999999999999</c:v>
                </c:pt>
                <c:pt idx="515">
                  <c:v>0.17019999999999999</c:v>
                </c:pt>
                <c:pt idx="516">
                  <c:v>0.16819999999999999</c:v>
                </c:pt>
                <c:pt idx="517">
                  <c:v>0.16619999999999999</c:v>
                </c:pt>
                <c:pt idx="518">
                  <c:v>0.16420000000000001</c:v>
                </c:pt>
                <c:pt idx="519">
                  <c:v>0.16220000000000001</c:v>
                </c:pt>
                <c:pt idx="520">
                  <c:v>0.16020000000000001</c:v>
                </c:pt>
                <c:pt idx="521">
                  <c:v>0.15820000000000001</c:v>
                </c:pt>
                <c:pt idx="522">
                  <c:v>0.15620000000000001</c:v>
                </c:pt>
                <c:pt idx="523">
                  <c:v>0.1542</c:v>
                </c:pt>
                <c:pt idx="524">
                  <c:v>0.1522</c:v>
                </c:pt>
                <c:pt idx="525">
                  <c:v>0.1502</c:v>
                </c:pt>
                <c:pt idx="526">
                  <c:v>0.1482</c:v>
                </c:pt>
                <c:pt idx="527">
                  <c:v>0.14630000000000001</c:v>
                </c:pt>
                <c:pt idx="528">
                  <c:v>0.14419999999999999</c:v>
                </c:pt>
                <c:pt idx="529">
                  <c:v>0.14230000000000001</c:v>
                </c:pt>
                <c:pt idx="530">
                  <c:v>0.14019999999999999</c:v>
                </c:pt>
                <c:pt idx="531">
                  <c:v>0.13819999999999999</c:v>
                </c:pt>
                <c:pt idx="532">
                  <c:v>0.1363</c:v>
                </c:pt>
                <c:pt idx="533">
                  <c:v>0.13420000000000001</c:v>
                </c:pt>
                <c:pt idx="534">
                  <c:v>0.13220000000000001</c:v>
                </c:pt>
                <c:pt idx="535">
                  <c:v>0.1303</c:v>
                </c:pt>
                <c:pt idx="536">
                  <c:v>0.1283</c:v>
                </c:pt>
                <c:pt idx="537">
                  <c:v>0.12620000000000001</c:v>
                </c:pt>
                <c:pt idx="538">
                  <c:v>0.1242</c:v>
                </c:pt>
                <c:pt idx="539">
                  <c:v>0.12230000000000001</c:v>
                </c:pt>
                <c:pt idx="540">
                  <c:v>0.1203</c:v>
                </c:pt>
                <c:pt idx="541">
                  <c:v>0.1182</c:v>
                </c:pt>
                <c:pt idx="542">
                  <c:v>0.1162</c:v>
                </c:pt>
                <c:pt idx="543">
                  <c:v>0.1142</c:v>
                </c:pt>
                <c:pt idx="544">
                  <c:v>0.11219999999999999</c:v>
                </c:pt>
                <c:pt idx="545">
                  <c:v>0.11020000000000001</c:v>
                </c:pt>
                <c:pt idx="546">
                  <c:v>0.1082</c:v>
                </c:pt>
                <c:pt idx="547">
                  <c:v>0.10630000000000001</c:v>
                </c:pt>
                <c:pt idx="548">
                  <c:v>0.1043</c:v>
                </c:pt>
                <c:pt idx="549">
                  <c:v>0.1022</c:v>
                </c:pt>
                <c:pt idx="550">
                  <c:v>0.1002</c:v>
                </c:pt>
                <c:pt idx="551">
                  <c:v>9.826E-2</c:v>
                </c:pt>
                <c:pt idx="552">
                  <c:v>9.6269999999999994E-2</c:v>
                </c:pt>
                <c:pt idx="553">
                  <c:v>9.4229999999999994E-2</c:v>
                </c:pt>
                <c:pt idx="554">
                  <c:v>9.2219999999999996E-2</c:v>
                </c:pt>
                <c:pt idx="555">
                  <c:v>9.0270000000000003E-2</c:v>
                </c:pt>
                <c:pt idx="556">
                  <c:v>8.8239999999999999E-2</c:v>
                </c:pt>
                <c:pt idx="557">
                  <c:v>8.6249999999999993E-2</c:v>
                </c:pt>
                <c:pt idx="558">
                  <c:v>8.4239999999999995E-2</c:v>
                </c:pt>
                <c:pt idx="559">
                  <c:v>8.2250000000000004E-2</c:v>
                </c:pt>
                <c:pt idx="560">
                  <c:v>8.0269999999999994E-2</c:v>
                </c:pt>
                <c:pt idx="561">
                  <c:v>7.825E-2</c:v>
                </c:pt>
                <c:pt idx="562">
                  <c:v>7.6230000000000006E-2</c:v>
                </c:pt>
                <c:pt idx="563">
                  <c:v>7.4260000000000007E-2</c:v>
                </c:pt>
                <c:pt idx="564">
                  <c:v>7.2279999999999997E-2</c:v>
                </c:pt>
                <c:pt idx="565">
                  <c:v>7.0260000000000003E-2</c:v>
                </c:pt>
                <c:pt idx="566">
                  <c:v>6.8250000000000005E-2</c:v>
                </c:pt>
                <c:pt idx="567">
                  <c:v>6.6290000000000002E-2</c:v>
                </c:pt>
                <c:pt idx="568">
                  <c:v>6.4280000000000004E-2</c:v>
                </c:pt>
                <c:pt idx="569">
                  <c:v>6.225E-2</c:v>
                </c:pt>
                <c:pt idx="570">
                  <c:v>6.0260000000000001E-2</c:v>
                </c:pt>
                <c:pt idx="571">
                  <c:v>5.8279999999999998E-2</c:v>
                </c:pt>
                <c:pt idx="572">
                  <c:v>5.6270000000000001E-2</c:v>
                </c:pt>
                <c:pt idx="573">
                  <c:v>5.4269999999999999E-2</c:v>
                </c:pt>
                <c:pt idx="574">
                  <c:v>5.2260000000000001E-2</c:v>
                </c:pt>
                <c:pt idx="575">
                  <c:v>5.0299999999999997E-2</c:v>
                </c:pt>
                <c:pt idx="576">
                  <c:v>4.8309999999999999E-2</c:v>
                </c:pt>
                <c:pt idx="577">
                  <c:v>4.6289999999999998E-2</c:v>
                </c:pt>
                <c:pt idx="578">
                  <c:v>4.4269999999999997E-2</c:v>
                </c:pt>
                <c:pt idx="579">
                  <c:v>4.2279999999999998E-2</c:v>
                </c:pt>
                <c:pt idx="580">
                  <c:v>4.0309999999999999E-2</c:v>
                </c:pt>
                <c:pt idx="581">
                  <c:v>3.8280000000000002E-2</c:v>
                </c:pt>
                <c:pt idx="582">
                  <c:v>3.6269999999999997E-2</c:v>
                </c:pt>
                <c:pt idx="583">
                  <c:v>3.4290000000000001E-2</c:v>
                </c:pt>
                <c:pt idx="584">
                  <c:v>3.2300000000000002E-2</c:v>
                </c:pt>
                <c:pt idx="585">
                  <c:v>3.0290000000000001E-2</c:v>
                </c:pt>
                <c:pt idx="586">
                  <c:v>2.828E-2</c:v>
                </c:pt>
                <c:pt idx="587">
                  <c:v>2.63E-2</c:v>
                </c:pt>
                <c:pt idx="588">
                  <c:v>2.4299999999999999E-2</c:v>
                </c:pt>
                <c:pt idx="589">
                  <c:v>2.2290000000000001E-2</c:v>
                </c:pt>
                <c:pt idx="590">
                  <c:v>2.0299999999999999E-2</c:v>
                </c:pt>
                <c:pt idx="591">
                  <c:v>1.8259999999999998E-2</c:v>
                </c:pt>
                <c:pt idx="592">
                  <c:v>1.6310000000000002E-2</c:v>
                </c:pt>
                <c:pt idx="593">
                  <c:v>1.431E-2</c:v>
                </c:pt>
                <c:pt idx="594">
                  <c:v>1.227E-2</c:v>
                </c:pt>
                <c:pt idx="595">
                  <c:v>1.0290000000000001E-2</c:v>
                </c:pt>
                <c:pt idx="596">
                  <c:v>8.2970000000000006E-3</c:v>
                </c:pt>
                <c:pt idx="597">
                  <c:v>6.2849999999999998E-3</c:v>
                </c:pt>
                <c:pt idx="598">
                  <c:v>4.2760000000000003E-3</c:v>
                </c:pt>
                <c:pt idx="599">
                  <c:v>2.2980000000000001E-3</c:v>
                </c:pt>
                <c:pt idx="600">
                  <c:v>2.9710000000000001E-4</c:v>
                </c:pt>
              </c:numCache>
            </c:numRef>
          </c:xVal>
          <c:yVal>
            <c:numRef>
              <c:f>[Book3]Sheet2!$Q$2:$Q$602</c:f>
              <c:numCache>
                <c:formatCode>General</c:formatCode>
                <c:ptCount val="601"/>
                <c:pt idx="0">
                  <c:v>-1.44E-6</c:v>
                </c:pt>
                <c:pt idx="1">
                  <c:v>-1.2020000000000001E-6</c:v>
                </c:pt>
                <c:pt idx="2">
                  <c:v>-1.0869999999999999E-6</c:v>
                </c:pt>
                <c:pt idx="3">
                  <c:v>-9.4590000000000002E-7</c:v>
                </c:pt>
                <c:pt idx="4">
                  <c:v>-7.8680000000000003E-7</c:v>
                </c:pt>
                <c:pt idx="5">
                  <c:v>-6.6879999999999995E-7</c:v>
                </c:pt>
                <c:pt idx="6">
                  <c:v>-5.2079999999999995E-7</c:v>
                </c:pt>
                <c:pt idx="7">
                  <c:v>-4.8169999999999998E-7</c:v>
                </c:pt>
                <c:pt idx="8">
                  <c:v>-4.0410000000000003E-7</c:v>
                </c:pt>
                <c:pt idx="9">
                  <c:v>-3.2370000000000002E-7</c:v>
                </c:pt>
                <c:pt idx="10">
                  <c:v>-2.2079999999999999E-7</c:v>
                </c:pt>
                <c:pt idx="11">
                  <c:v>-1.053E-7</c:v>
                </c:pt>
                <c:pt idx="12">
                  <c:v>-9.6289999999999997E-8</c:v>
                </c:pt>
                <c:pt idx="13">
                  <c:v>-6.8810000000000005E-8</c:v>
                </c:pt>
                <c:pt idx="14">
                  <c:v>1.6339999999999999E-9</c:v>
                </c:pt>
                <c:pt idx="15">
                  <c:v>9.1800000000000001E-8</c:v>
                </c:pt>
                <c:pt idx="16">
                  <c:v>1.903E-7</c:v>
                </c:pt>
                <c:pt idx="17">
                  <c:v>1.473E-7</c:v>
                </c:pt>
                <c:pt idx="18">
                  <c:v>1.842E-7</c:v>
                </c:pt>
                <c:pt idx="19">
                  <c:v>2.65E-7</c:v>
                </c:pt>
                <c:pt idx="20">
                  <c:v>3.3000000000000002E-7</c:v>
                </c:pt>
                <c:pt idx="21">
                  <c:v>3.7529999999999998E-7</c:v>
                </c:pt>
                <c:pt idx="22">
                  <c:v>3.734E-7</c:v>
                </c:pt>
                <c:pt idx="23">
                  <c:v>3.9330000000000001E-7</c:v>
                </c:pt>
                <c:pt idx="24">
                  <c:v>4.601E-7</c:v>
                </c:pt>
                <c:pt idx="25">
                  <c:v>4.8400000000000005E-7</c:v>
                </c:pt>
                <c:pt idx="26">
                  <c:v>5.68E-7</c:v>
                </c:pt>
                <c:pt idx="27">
                  <c:v>5.4430000000000002E-7</c:v>
                </c:pt>
                <c:pt idx="28">
                  <c:v>5.6069999999999998E-7</c:v>
                </c:pt>
                <c:pt idx="29">
                  <c:v>5.8699999999999995E-7</c:v>
                </c:pt>
                <c:pt idx="30">
                  <c:v>6.5160000000000004E-7</c:v>
                </c:pt>
                <c:pt idx="31">
                  <c:v>7.2590000000000001E-7</c:v>
                </c:pt>
                <c:pt idx="32">
                  <c:v>6.7850000000000005E-7</c:v>
                </c:pt>
                <c:pt idx="33">
                  <c:v>6.8420000000000005E-7</c:v>
                </c:pt>
                <c:pt idx="34">
                  <c:v>7.4420000000000001E-7</c:v>
                </c:pt>
                <c:pt idx="35">
                  <c:v>7.977E-7</c:v>
                </c:pt>
                <c:pt idx="36">
                  <c:v>8.301E-7</c:v>
                </c:pt>
                <c:pt idx="37">
                  <c:v>8.0149999999999997E-7</c:v>
                </c:pt>
                <c:pt idx="38">
                  <c:v>8.2030000000000001E-7</c:v>
                </c:pt>
                <c:pt idx="39">
                  <c:v>8.6519999999999999E-7</c:v>
                </c:pt>
                <c:pt idx="40">
                  <c:v>8.921E-7</c:v>
                </c:pt>
                <c:pt idx="41">
                  <c:v>9.5459999999999993E-7</c:v>
                </c:pt>
                <c:pt idx="42">
                  <c:v>9.3519999999999996E-7</c:v>
                </c:pt>
                <c:pt idx="43">
                  <c:v>9.3389999999999997E-7</c:v>
                </c:pt>
                <c:pt idx="44">
                  <c:v>9.5160000000000002E-7</c:v>
                </c:pt>
                <c:pt idx="45">
                  <c:v>1.0070000000000001E-6</c:v>
                </c:pt>
                <c:pt idx="46">
                  <c:v>1.0669999999999999E-6</c:v>
                </c:pt>
                <c:pt idx="47">
                  <c:v>1.0330000000000001E-6</c:v>
                </c:pt>
                <c:pt idx="48">
                  <c:v>1.017E-6</c:v>
                </c:pt>
                <c:pt idx="49">
                  <c:v>1.0550000000000001E-6</c:v>
                </c:pt>
                <c:pt idx="50">
                  <c:v>1.114E-6</c:v>
                </c:pt>
                <c:pt idx="51">
                  <c:v>1.159E-6</c:v>
                </c:pt>
                <c:pt idx="52">
                  <c:v>1.097E-6</c:v>
                </c:pt>
                <c:pt idx="53">
                  <c:v>1.1230000000000001E-6</c:v>
                </c:pt>
                <c:pt idx="54">
                  <c:v>1.1599999999999999E-6</c:v>
                </c:pt>
                <c:pt idx="55">
                  <c:v>1.1969999999999999E-6</c:v>
                </c:pt>
                <c:pt idx="56">
                  <c:v>1.24E-6</c:v>
                </c:pt>
                <c:pt idx="57">
                  <c:v>1.2130000000000001E-6</c:v>
                </c:pt>
                <c:pt idx="58">
                  <c:v>1.223E-6</c:v>
                </c:pt>
                <c:pt idx="59">
                  <c:v>1.2410000000000001E-6</c:v>
                </c:pt>
                <c:pt idx="60">
                  <c:v>1.2860000000000001E-6</c:v>
                </c:pt>
                <c:pt idx="61">
                  <c:v>1.3510000000000001E-6</c:v>
                </c:pt>
                <c:pt idx="62">
                  <c:v>1.3E-6</c:v>
                </c:pt>
                <c:pt idx="63">
                  <c:v>1.283E-6</c:v>
                </c:pt>
                <c:pt idx="64">
                  <c:v>1.333E-6</c:v>
                </c:pt>
                <c:pt idx="65">
                  <c:v>1.387E-6</c:v>
                </c:pt>
                <c:pt idx="66">
                  <c:v>1.4419999999999999E-6</c:v>
                </c:pt>
                <c:pt idx="67">
                  <c:v>1.3680000000000001E-6</c:v>
                </c:pt>
                <c:pt idx="68">
                  <c:v>1.392E-6</c:v>
                </c:pt>
                <c:pt idx="69">
                  <c:v>1.429E-6</c:v>
                </c:pt>
                <c:pt idx="70">
                  <c:v>1.474E-6</c:v>
                </c:pt>
                <c:pt idx="71">
                  <c:v>1.505E-6</c:v>
                </c:pt>
                <c:pt idx="72">
                  <c:v>1.482E-6</c:v>
                </c:pt>
                <c:pt idx="73">
                  <c:v>1.4890000000000001E-6</c:v>
                </c:pt>
                <c:pt idx="74">
                  <c:v>1.5209999999999999E-6</c:v>
                </c:pt>
                <c:pt idx="75">
                  <c:v>1.5379999999999999E-6</c:v>
                </c:pt>
                <c:pt idx="76">
                  <c:v>1.6139999999999999E-6</c:v>
                </c:pt>
                <c:pt idx="77">
                  <c:v>1.5740000000000001E-6</c:v>
                </c:pt>
                <c:pt idx="78">
                  <c:v>1.5740000000000001E-6</c:v>
                </c:pt>
                <c:pt idx="79">
                  <c:v>1.584E-6</c:v>
                </c:pt>
                <c:pt idx="80">
                  <c:v>1.657E-6</c:v>
                </c:pt>
                <c:pt idx="81">
                  <c:v>1.703E-6</c:v>
                </c:pt>
                <c:pt idx="82">
                  <c:v>1.6610000000000001E-6</c:v>
                </c:pt>
                <c:pt idx="83">
                  <c:v>1.6449999999999999E-6</c:v>
                </c:pt>
                <c:pt idx="84">
                  <c:v>1.6950000000000001E-6</c:v>
                </c:pt>
                <c:pt idx="85">
                  <c:v>1.7549999999999999E-6</c:v>
                </c:pt>
                <c:pt idx="86">
                  <c:v>1.784E-6</c:v>
                </c:pt>
                <c:pt idx="87">
                  <c:v>1.748E-6</c:v>
                </c:pt>
                <c:pt idx="88">
                  <c:v>1.764E-6</c:v>
                </c:pt>
                <c:pt idx="89">
                  <c:v>1.7969999999999999E-6</c:v>
                </c:pt>
                <c:pt idx="90">
                  <c:v>1.824E-6</c:v>
                </c:pt>
                <c:pt idx="91">
                  <c:v>1.8899999999999999E-6</c:v>
                </c:pt>
                <c:pt idx="92">
                  <c:v>1.857E-6</c:v>
                </c:pt>
                <c:pt idx="93">
                  <c:v>1.8670000000000001E-6</c:v>
                </c:pt>
                <c:pt idx="94">
                  <c:v>1.8950000000000001E-6</c:v>
                </c:pt>
                <c:pt idx="95">
                  <c:v>1.922E-6</c:v>
                </c:pt>
                <c:pt idx="96">
                  <c:v>1.9980000000000002E-6</c:v>
                </c:pt>
                <c:pt idx="97">
                  <c:v>1.9640000000000002E-6</c:v>
                </c:pt>
                <c:pt idx="98">
                  <c:v>1.9640000000000002E-6</c:v>
                </c:pt>
                <c:pt idx="99">
                  <c:v>1.9700000000000002E-6</c:v>
                </c:pt>
                <c:pt idx="100">
                  <c:v>2.0549999999999998E-6</c:v>
                </c:pt>
                <c:pt idx="101">
                  <c:v>2.103E-6</c:v>
                </c:pt>
                <c:pt idx="102">
                  <c:v>2.0480000000000001E-6</c:v>
                </c:pt>
                <c:pt idx="103">
                  <c:v>2.0549999999999998E-6</c:v>
                </c:pt>
                <c:pt idx="104">
                  <c:v>2.0980000000000001E-6</c:v>
                </c:pt>
                <c:pt idx="105">
                  <c:v>2.1550000000000001E-6</c:v>
                </c:pt>
                <c:pt idx="106">
                  <c:v>2.2000000000000001E-6</c:v>
                </c:pt>
                <c:pt idx="107">
                  <c:v>2.1500000000000002E-6</c:v>
                </c:pt>
                <c:pt idx="108">
                  <c:v>2.1739999999999999E-6</c:v>
                </c:pt>
                <c:pt idx="109">
                  <c:v>2.2089999999999999E-6</c:v>
                </c:pt>
                <c:pt idx="110">
                  <c:v>2.2359999999999999E-6</c:v>
                </c:pt>
                <c:pt idx="111">
                  <c:v>2.3099999999999999E-6</c:v>
                </c:pt>
                <c:pt idx="112">
                  <c:v>2.2819999999999999E-6</c:v>
                </c:pt>
                <c:pt idx="113">
                  <c:v>2.289E-6</c:v>
                </c:pt>
                <c:pt idx="114">
                  <c:v>2.3190000000000002E-6</c:v>
                </c:pt>
                <c:pt idx="115">
                  <c:v>2.3499999999999999E-6</c:v>
                </c:pt>
                <c:pt idx="116">
                  <c:v>2.424E-6</c:v>
                </c:pt>
                <c:pt idx="117">
                  <c:v>2.3970000000000001E-6</c:v>
                </c:pt>
                <c:pt idx="118">
                  <c:v>2.3989999999999998E-6</c:v>
                </c:pt>
                <c:pt idx="119">
                  <c:v>2.4119999999999999E-6</c:v>
                </c:pt>
                <c:pt idx="120">
                  <c:v>2.497E-6</c:v>
                </c:pt>
                <c:pt idx="121">
                  <c:v>2.5440000000000001E-6</c:v>
                </c:pt>
                <c:pt idx="122">
                  <c:v>2.497E-6</c:v>
                </c:pt>
                <c:pt idx="123">
                  <c:v>2.4949999999999998E-6</c:v>
                </c:pt>
                <c:pt idx="124">
                  <c:v>2.5450000000000002E-6</c:v>
                </c:pt>
                <c:pt idx="125">
                  <c:v>2.61E-6</c:v>
                </c:pt>
                <c:pt idx="126">
                  <c:v>2.6350000000000002E-6</c:v>
                </c:pt>
                <c:pt idx="127">
                  <c:v>2.6170000000000001E-6</c:v>
                </c:pt>
                <c:pt idx="128">
                  <c:v>2.6350000000000002E-6</c:v>
                </c:pt>
                <c:pt idx="129">
                  <c:v>2.666E-6</c:v>
                </c:pt>
                <c:pt idx="130">
                  <c:v>2.6929999999999999E-6</c:v>
                </c:pt>
                <c:pt idx="131">
                  <c:v>2.768E-6</c:v>
                </c:pt>
                <c:pt idx="132">
                  <c:v>2.7420000000000002E-6</c:v>
                </c:pt>
                <c:pt idx="133">
                  <c:v>2.7420000000000002E-6</c:v>
                </c:pt>
                <c:pt idx="134">
                  <c:v>2.7470000000000001E-6</c:v>
                </c:pt>
                <c:pt idx="135">
                  <c:v>2.8279999999999999E-6</c:v>
                </c:pt>
                <c:pt idx="136">
                  <c:v>2.8830000000000002E-6</c:v>
                </c:pt>
                <c:pt idx="137">
                  <c:v>2.8459999999999999E-6</c:v>
                </c:pt>
                <c:pt idx="138">
                  <c:v>2.8399999999999999E-6</c:v>
                </c:pt>
                <c:pt idx="139">
                  <c:v>2.8890000000000002E-6</c:v>
                </c:pt>
                <c:pt idx="140">
                  <c:v>2.9440000000000001E-6</c:v>
                </c:pt>
                <c:pt idx="141">
                  <c:v>2.9699999999999999E-6</c:v>
                </c:pt>
                <c:pt idx="142">
                  <c:v>2.9510000000000002E-6</c:v>
                </c:pt>
                <c:pt idx="143">
                  <c:v>2.9639999999999999E-6</c:v>
                </c:pt>
                <c:pt idx="144">
                  <c:v>2.9960000000000002E-6</c:v>
                </c:pt>
                <c:pt idx="145">
                  <c:v>3.0230000000000001E-6</c:v>
                </c:pt>
                <c:pt idx="146">
                  <c:v>3.0879999999999999E-6</c:v>
                </c:pt>
                <c:pt idx="147">
                  <c:v>3.0699999999999998E-6</c:v>
                </c:pt>
                <c:pt idx="148">
                  <c:v>3.0730000000000001E-6</c:v>
                </c:pt>
                <c:pt idx="149">
                  <c:v>3.0680000000000001E-6</c:v>
                </c:pt>
                <c:pt idx="150">
                  <c:v>3.1489999999999998E-6</c:v>
                </c:pt>
                <c:pt idx="151">
                  <c:v>3.2109999999999998E-6</c:v>
                </c:pt>
                <c:pt idx="152">
                  <c:v>3.1779999999999999E-6</c:v>
                </c:pt>
                <c:pt idx="153">
                  <c:v>3.1520000000000001E-6</c:v>
                </c:pt>
                <c:pt idx="154">
                  <c:v>3.1999999999999999E-6</c:v>
                </c:pt>
                <c:pt idx="155">
                  <c:v>3.2610000000000002E-6</c:v>
                </c:pt>
                <c:pt idx="156">
                  <c:v>3.2990000000000001E-6</c:v>
                </c:pt>
                <c:pt idx="157">
                  <c:v>3.264E-6</c:v>
                </c:pt>
                <c:pt idx="158">
                  <c:v>3.2839999999999998E-6</c:v>
                </c:pt>
                <c:pt idx="159">
                  <c:v>3.3050000000000001E-6</c:v>
                </c:pt>
                <c:pt idx="160">
                  <c:v>3.3459999999999998E-6</c:v>
                </c:pt>
                <c:pt idx="161">
                  <c:v>3.4000000000000001E-6</c:v>
                </c:pt>
                <c:pt idx="162">
                  <c:v>3.3869999999999999E-6</c:v>
                </c:pt>
                <c:pt idx="163">
                  <c:v>3.4020000000000002E-6</c:v>
                </c:pt>
                <c:pt idx="164">
                  <c:v>3.3909999999999998E-6</c:v>
                </c:pt>
                <c:pt idx="165">
                  <c:v>3.4659999999999999E-6</c:v>
                </c:pt>
                <c:pt idx="166">
                  <c:v>3.529E-6</c:v>
                </c:pt>
                <c:pt idx="167">
                  <c:v>3.5080000000000001E-6</c:v>
                </c:pt>
                <c:pt idx="168">
                  <c:v>3.4800000000000001E-6</c:v>
                </c:pt>
                <c:pt idx="169">
                  <c:v>3.5190000000000001E-6</c:v>
                </c:pt>
                <c:pt idx="170">
                  <c:v>3.591E-6</c:v>
                </c:pt>
                <c:pt idx="171">
                  <c:v>3.6289999999999999E-6</c:v>
                </c:pt>
                <c:pt idx="172">
                  <c:v>3.5990000000000002E-6</c:v>
                </c:pt>
                <c:pt idx="173">
                  <c:v>3.6229999999999999E-6</c:v>
                </c:pt>
                <c:pt idx="174">
                  <c:v>3.6430000000000001E-6</c:v>
                </c:pt>
                <c:pt idx="175">
                  <c:v>3.692E-6</c:v>
                </c:pt>
                <c:pt idx="176">
                  <c:v>3.7469999999999999E-6</c:v>
                </c:pt>
                <c:pt idx="177">
                  <c:v>3.7330000000000001E-6</c:v>
                </c:pt>
                <c:pt idx="178">
                  <c:v>3.7409999999999998E-6</c:v>
                </c:pt>
                <c:pt idx="179">
                  <c:v>3.7440000000000001E-6</c:v>
                </c:pt>
                <c:pt idx="180">
                  <c:v>3.8190000000000002E-6</c:v>
                </c:pt>
                <c:pt idx="181">
                  <c:v>3.8820000000000003E-6</c:v>
                </c:pt>
                <c:pt idx="182">
                  <c:v>3.8619999999999996E-6</c:v>
                </c:pt>
                <c:pt idx="183">
                  <c:v>3.8469999999999998E-6</c:v>
                </c:pt>
                <c:pt idx="184">
                  <c:v>3.8829999999999999E-6</c:v>
                </c:pt>
                <c:pt idx="185">
                  <c:v>3.9689999999999996E-6</c:v>
                </c:pt>
                <c:pt idx="186">
                  <c:v>4.0169999999999998E-6</c:v>
                </c:pt>
                <c:pt idx="187">
                  <c:v>3.968E-6</c:v>
                </c:pt>
                <c:pt idx="188">
                  <c:v>4.0029999999999996E-6</c:v>
                </c:pt>
                <c:pt idx="189">
                  <c:v>4.0249999999999996E-6</c:v>
                </c:pt>
                <c:pt idx="190">
                  <c:v>4.0980000000000004E-6</c:v>
                </c:pt>
                <c:pt idx="191">
                  <c:v>4.1350000000000002E-6</c:v>
                </c:pt>
                <c:pt idx="192">
                  <c:v>4.1300000000000003E-6</c:v>
                </c:pt>
                <c:pt idx="193">
                  <c:v>4.1489999999999996E-6</c:v>
                </c:pt>
                <c:pt idx="194">
                  <c:v>4.172E-6</c:v>
                </c:pt>
                <c:pt idx="195">
                  <c:v>4.2150000000000003E-6</c:v>
                </c:pt>
                <c:pt idx="196">
                  <c:v>4.2950000000000004E-6</c:v>
                </c:pt>
                <c:pt idx="197">
                  <c:v>4.2749999999999997E-6</c:v>
                </c:pt>
                <c:pt idx="198">
                  <c:v>4.2869999999999998E-6</c:v>
                </c:pt>
                <c:pt idx="199">
                  <c:v>4.2939999999999999E-6</c:v>
                </c:pt>
                <c:pt idx="200">
                  <c:v>4.3930000000000001E-6</c:v>
                </c:pt>
                <c:pt idx="201">
                  <c:v>4.4519999999999999E-6</c:v>
                </c:pt>
                <c:pt idx="202">
                  <c:v>4.4320000000000001E-6</c:v>
                </c:pt>
                <c:pt idx="203">
                  <c:v>4.437E-6</c:v>
                </c:pt>
                <c:pt idx="204">
                  <c:v>4.4769999999999997E-6</c:v>
                </c:pt>
                <c:pt idx="205">
                  <c:v>4.5650000000000003E-6</c:v>
                </c:pt>
                <c:pt idx="206">
                  <c:v>4.6040000000000003E-6</c:v>
                </c:pt>
                <c:pt idx="207">
                  <c:v>4.6029999999999998E-6</c:v>
                </c:pt>
                <c:pt idx="208">
                  <c:v>4.6399999999999996E-6</c:v>
                </c:pt>
                <c:pt idx="209">
                  <c:v>4.6630000000000001E-6</c:v>
                </c:pt>
                <c:pt idx="210">
                  <c:v>4.7219999999999999E-6</c:v>
                </c:pt>
                <c:pt idx="211">
                  <c:v>4.8019999999999999E-6</c:v>
                </c:pt>
                <c:pt idx="212">
                  <c:v>4.7979999999999996E-6</c:v>
                </c:pt>
                <c:pt idx="213">
                  <c:v>4.826E-6</c:v>
                </c:pt>
                <c:pt idx="214">
                  <c:v>4.8620000000000002E-6</c:v>
                </c:pt>
                <c:pt idx="215">
                  <c:v>4.9269999999999996E-6</c:v>
                </c:pt>
                <c:pt idx="216">
                  <c:v>5.0170000000000004E-6</c:v>
                </c:pt>
                <c:pt idx="217">
                  <c:v>5.0250000000000002E-6</c:v>
                </c:pt>
                <c:pt idx="218">
                  <c:v>5.0520000000000001E-6</c:v>
                </c:pt>
                <c:pt idx="219">
                  <c:v>5.0810000000000001E-6</c:v>
                </c:pt>
                <c:pt idx="220">
                  <c:v>5.2079999999999999E-6</c:v>
                </c:pt>
                <c:pt idx="221">
                  <c:v>5.3090000000000003E-6</c:v>
                </c:pt>
                <c:pt idx="222">
                  <c:v>5.3319999999999999E-6</c:v>
                </c:pt>
                <c:pt idx="223">
                  <c:v>5.3879999999999999E-6</c:v>
                </c:pt>
                <c:pt idx="224">
                  <c:v>5.4920000000000001E-6</c:v>
                </c:pt>
                <c:pt idx="225">
                  <c:v>5.6679999999999998E-6</c:v>
                </c:pt>
                <c:pt idx="226">
                  <c:v>5.8409999999999996E-6</c:v>
                </c:pt>
                <c:pt idx="227">
                  <c:v>5.9660000000000001E-6</c:v>
                </c:pt>
                <c:pt idx="228">
                  <c:v>6.1820000000000003E-6</c:v>
                </c:pt>
                <c:pt idx="229">
                  <c:v>6.4409999999999998E-6</c:v>
                </c:pt>
                <c:pt idx="230">
                  <c:v>6.7959999999999998E-6</c:v>
                </c:pt>
                <c:pt idx="231">
                  <c:v>7.1840000000000002E-6</c:v>
                </c:pt>
                <c:pt idx="232">
                  <c:v>7.5909999999999998E-6</c:v>
                </c:pt>
                <c:pt idx="233">
                  <c:v>8.0909999999999993E-6</c:v>
                </c:pt>
                <c:pt idx="234">
                  <c:v>8.6589999999999996E-6</c:v>
                </c:pt>
                <c:pt idx="235">
                  <c:v>9.3260000000000002E-6</c:v>
                </c:pt>
                <c:pt idx="236">
                  <c:v>1.008E-5</c:v>
                </c:pt>
                <c:pt idx="237">
                  <c:v>1.084E-5</c:v>
                </c:pt>
                <c:pt idx="238">
                  <c:v>1.166E-5</c:v>
                </c:pt>
                <c:pt idx="239">
                  <c:v>1.2480000000000001E-5</c:v>
                </c:pt>
                <c:pt idx="240">
                  <c:v>1.346E-5</c:v>
                </c:pt>
                <c:pt idx="241">
                  <c:v>1.446E-5</c:v>
                </c:pt>
                <c:pt idx="242">
                  <c:v>1.5400000000000002E-5</c:v>
                </c:pt>
                <c:pt idx="243">
                  <c:v>1.6339999999999999E-5</c:v>
                </c:pt>
                <c:pt idx="244">
                  <c:v>1.736E-5</c:v>
                </c:pt>
                <c:pt idx="245">
                  <c:v>1.842E-5</c:v>
                </c:pt>
                <c:pt idx="246">
                  <c:v>1.9389999999999999E-5</c:v>
                </c:pt>
                <c:pt idx="247">
                  <c:v>2.0290000000000001E-5</c:v>
                </c:pt>
                <c:pt idx="248">
                  <c:v>2.1189999999999999E-5</c:v>
                </c:pt>
                <c:pt idx="249">
                  <c:v>2.2019999999999999E-5</c:v>
                </c:pt>
                <c:pt idx="250">
                  <c:v>2.2799999999999999E-5</c:v>
                </c:pt>
                <c:pt idx="251">
                  <c:v>2.355E-5</c:v>
                </c:pt>
                <c:pt idx="252">
                  <c:v>2.419E-5</c:v>
                </c:pt>
                <c:pt idx="253">
                  <c:v>2.476E-5</c:v>
                </c:pt>
                <c:pt idx="254">
                  <c:v>2.5179999999999999E-5</c:v>
                </c:pt>
                <c:pt idx="255">
                  <c:v>2.569E-5</c:v>
                </c:pt>
                <c:pt idx="256">
                  <c:v>2.616E-5</c:v>
                </c:pt>
                <c:pt idx="257">
                  <c:v>2.6529999999999998E-5</c:v>
                </c:pt>
                <c:pt idx="258">
                  <c:v>2.6820000000000001E-5</c:v>
                </c:pt>
                <c:pt idx="259">
                  <c:v>2.7160000000000001E-5</c:v>
                </c:pt>
                <c:pt idx="260">
                  <c:v>2.7569999999999999E-5</c:v>
                </c:pt>
                <c:pt idx="261">
                  <c:v>2.7949999999999998E-5</c:v>
                </c:pt>
                <c:pt idx="262">
                  <c:v>2.8240000000000001E-5</c:v>
                </c:pt>
                <c:pt idx="263">
                  <c:v>2.8580000000000001E-5</c:v>
                </c:pt>
                <c:pt idx="264">
                  <c:v>2.8920000000000001E-5</c:v>
                </c:pt>
                <c:pt idx="265">
                  <c:v>2.934E-5</c:v>
                </c:pt>
                <c:pt idx="266">
                  <c:v>2.97E-5</c:v>
                </c:pt>
                <c:pt idx="267">
                  <c:v>3.0069999999999998E-5</c:v>
                </c:pt>
                <c:pt idx="268">
                  <c:v>3.048E-5</c:v>
                </c:pt>
                <c:pt idx="269">
                  <c:v>3.0849999999999998E-5</c:v>
                </c:pt>
                <c:pt idx="270">
                  <c:v>3.1340000000000001E-5</c:v>
                </c:pt>
                <c:pt idx="271">
                  <c:v>3.1850000000000002E-5</c:v>
                </c:pt>
                <c:pt idx="272">
                  <c:v>3.2320000000000002E-5</c:v>
                </c:pt>
                <c:pt idx="273">
                  <c:v>3.2740000000000002E-5</c:v>
                </c:pt>
                <c:pt idx="274">
                  <c:v>3.3229999999999999E-5</c:v>
                </c:pt>
                <c:pt idx="275">
                  <c:v>3.3819999999999998E-5</c:v>
                </c:pt>
                <c:pt idx="276">
                  <c:v>3.4390000000000001E-5</c:v>
                </c:pt>
                <c:pt idx="277">
                  <c:v>3.4839999999999998E-5</c:v>
                </c:pt>
                <c:pt idx="278">
                  <c:v>3.536E-5</c:v>
                </c:pt>
                <c:pt idx="279">
                  <c:v>3.5819999999999999E-5</c:v>
                </c:pt>
                <c:pt idx="280">
                  <c:v>3.6340000000000001E-5</c:v>
                </c:pt>
                <c:pt idx="281">
                  <c:v>3.68E-5</c:v>
                </c:pt>
                <c:pt idx="282">
                  <c:v>3.7240000000000003E-5</c:v>
                </c:pt>
                <c:pt idx="283">
                  <c:v>3.7629999999999997E-5</c:v>
                </c:pt>
                <c:pt idx="284">
                  <c:v>3.7979999999999999E-5</c:v>
                </c:pt>
                <c:pt idx="285">
                  <c:v>3.8380000000000002E-5</c:v>
                </c:pt>
                <c:pt idx="286">
                  <c:v>3.8810000000000003E-5</c:v>
                </c:pt>
                <c:pt idx="287">
                  <c:v>3.9180000000000001E-5</c:v>
                </c:pt>
                <c:pt idx="288">
                  <c:v>3.9509999999999999E-5</c:v>
                </c:pt>
                <c:pt idx="289">
                  <c:v>3.9879999999999998E-5</c:v>
                </c:pt>
                <c:pt idx="290">
                  <c:v>4.0370000000000001E-5</c:v>
                </c:pt>
                <c:pt idx="291">
                  <c:v>4.0819999999999999E-5</c:v>
                </c:pt>
                <c:pt idx="292">
                  <c:v>4.1149999999999997E-5</c:v>
                </c:pt>
                <c:pt idx="293">
                  <c:v>4.155E-5</c:v>
                </c:pt>
                <c:pt idx="294">
                  <c:v>4.197E-5</c:v>
                </c:pt>
                <c:pt idx="295">
                  <c:v>4.248E-5</c:v>
                </c:pt>
                <c:pt idx="296">
                  <c:v>4.2910000000000001E-5</c:v>
                </c:pt>
                <c:pt idx="297">
                  <c:v>4.3390000000000003E-5</c:v>
                </c:pt>
                <c:pt idx="298">
                  <c:v>4.3859999999999997E-5</c:v>
                </c:pt>
                <c:pt idx="299">
                  <c:v>3.7710000000000003E-5</c:v>
                </c:pt>
                <c:pt idx="300">
                  <c:v>3.536E-5</c:v>
                </c:pt>
                <c:pt idx="301">
                  <c:v>3.3420000000000002E-5</c:v>
                </c:pt>
                <c:pt idx="302">
                  <c:v>3.1649999999999997E-5</c:v>
                </c:pt>
                <c:pt idx="303">
                  <c:v>2.9989999999999999E-5</c:v>
                </c:pt>
                <c:pt idx="304">
                  <c:v>2.8439999999999999E-5</c:v>
                </c:pt>
                <c:pt idx="305">
                  <c:v>2.7169999999999999E-5</c:v>
                </c:pt>
                <c:pt idx="306">
                  <c:v>2.597E-5</c:v>
                </c:pt>
                <c:pt idx="307">
                  <c:v>2.4790000000000002E-5</c:v>
                </c:pt>
                <c:pt idx="308">
                  <c:v>2.366E-5</c:v>
                </c:pt>
                <c:pt idx="309">
                  <c:v>2.264E-5</c:v>
                </c:pt>
                <c:pt idx="310">
                  <c:v>2.177E-5</c:v>
                </c:pt>
                <c:pt idx="311">
                  <c:v>2.0869999999999998E-5</c:v>
                </c:pt>
                <c:pt idx="312">
                  <c:v>2.001E-5</c:v>
                </c:pt>
                <c:pt idx="313">
                  <c:v>1.9219999999999999E-5</c:v>
                </c:pt>
                <c:pt idx="314">
                  <c:v>1.8430000000000001E-5</c:v>
                </c:pt>
                <c:pt idx="315">
                  <c:v>1.772E-5</c:v>
                </c:pt>
                <c:pt idx="316">
                  <c:v>1.7070000000000001E-5</c:v>
                </c:pt>
                <c:pt idx="317">
                  <c:v>1.6419999999999999E-5</c:v>
                </c:pt>
                <c:pt idx="318">
                  <c:v>1.5780000000000001E-5</c:v>
                </c:pt>
                <c:pt idx="319">
                  <c:v>1.507E-5</c:v>
                </c:pt>
                <c:pt idx="320">
                  <c:v>1.4579999999999999E-5</c:v>
                </c:pt>
                <c:pt idx="321">
                  <c:v>1.4059999999999999E-5</c:v>
                </c:pt>
                <c:pt idx="322">
                  <c:v>1.3499999999999999E-5</c:v>
                </c:pt>
                <c:pt idx="323">
                  <c:v>1.289E-5</c:v>
                </c:pt>
                <c:pt idx="324">
                  <c:v>1.239E-5</c:v>
                </c:pt>
                <c:pt idx="325">
                  <c:v>1.1939999999999999E-5</c:v>
                </c:pt>
                <c:pt idx="326">
                  <c:v>1.145E-5</c:v>
                </c:pt>
                <c:pt idx="327">
                  <c:v>1.093E-5</c:v>
                </c:pt>
                <c:pt idx="328">
                  <c:v>1.046E-5</c:v>
                </c:pt>
                <c:pt idx="329">
                  <c:v>9.9569999999999997E-6</c:v>
                </c:pt>
                <c:pt idx="330">
                  <c:v>9.5559999999999996E-6</c:v>
                </c:pt>
                <c:pt idx="331">
                  <c:v>9.081E-6</c:v>
                </c:pt>
                <c:pt idx="332">
                  <c:v>8.6079999999999996E-6</c:v>
                </c:pt>
                <c:pt idx="333">
                  <c:v>8.1640000000000001E-6</c:v>
                </c:pt>
                <c:pt idx="334">
                  <c:v>7.678E-6</c:v>
                </c:pt>
                <c:pt idx="335">
                  <c:v>7.2180000000000002E-6</c:v>
                </c:pt>
                <c:pt idx="336">
                  <c:v>6.8190000000000003E-6</c:v>
                </c:pt>
                <c:pt idx="337">
                  <c:v>6.3860000000000004E-6</c:v>
                </c:pt>
                <c:pt idx="338">
                  <c:v>5.8850000000000004E-6</c:v>
                </c:pt>
                <c:pt idx="339">
                  <c:v>5.3109999999999996E-6</c:v>
                </c:pt>
                <c:pt idx="340">
                  <c:v>4.9400000000000001E-6</c:v>
                </c:pt>
                <c:pt idx="341">
                  <c:v>4.5070000000000002E-6</c:v>
                </c:pt>
                <c:pt idx="342">
                  <c:v>3.9949999999999999E-6</c:v>
                </c:pt>
                <c:pt idx="343">
                  <c:v>3.461E-6</c:v>
                </c:pt>
                <c:pt idx="344">
                  <c:v>2.9560000000000002E-6</c:v>
                </c:pt>
                <c:pt idx="345">
                  <c:v>2.5150000000000001E-6</c:v>
                </c:pt>
                <c:pt idx="346">
                  <c:v>1.9980000000000002E-6</c:v>
                </c:pt>
                <c:pt idx="347">
                  <c:v>1.463E-6</c:v>
                </c:pt>
                <c:pt idx="348">
                  <c:v>9.4679999999999998E-7</c:v>
                </c:pt>
                <c:pt idx="349">
                  <c:v>3.939E-7</c:v>
                </c:pt>
                <c:pt idx="350">
                  <c:v>-1.5620000000000001E-7</c:v>
                </c:pt>
                <c:pt idx="351">
                  <c:v>-6.6410000000000002E-7</c:v>
                </c:pt>
                <c:pt idx="352">
                  <c:v>-1.1799999999999999E-6</c:v>
                </c:pt>
                <c:pt idx="353">
                  <c:v>-1.782E-6</c:v>
                </c:pt>
                <c:pt idx="354">
                  <c:v>-2.4380000000000002E-6</c:v>
                </c:pt>
                <c:pt idx="355">
                  <c:v>-2.9249999999999999E-6</c:v>
                </c:pt>
                <c:pt idx="356">
                  <c:v>-3.4489999999999999E-6</c:v>
                </c:pt>
                <c:pt idx="357">
                  <c:v>-4.0489999999999997E-6</c:v>
                </c:pt>
                <c:pt idx="358">
                  <c:v>-4.6920000000000001E-6</c:v>
                </c:pt>
                <c:pt idx="359">
                  <c:v>-5.2820000000000004E-6</c:v>
                </c:pt>
                <c:pt idx="360">
                  <c:v>-5.7960000000000001E-6</c:v>
                </c:pt>
                <c:pt idx="361">
                  <c:v>-6.3609999999999997E-6</c:v>
                </c:pt>
                <c:pt idx="362">
                  <c:v>-6.9890000000000003E-6</c:v>
                </c:pt>
                <c:pt idx="363">
                  <c:v>-7.5460000000000003E-6</c:v>
                </c:pt>
                <c:pt idx="364">
                  <c:v>-8.1470000000000001E-6</c:v>
                </c:pt>
                <c:pt idx="365">
                  <c:v>-8.7059999999999993E-6</c:v>
                </c:pt>
                <c:pt idx="366">
                  <c:v>-9.2459999999999992E-6</c:v>
                </c:pt>
                <c:pt idx="367">
                  <c:v>-9.7699999999999996E-6</c:v>
                </c:pt>
                <c:pt idx="368">
                  <c:v>-1.03E-5</c:v>
                </c:pt>
                <c:pt idx="369">
                  <c:v>-1.0900000000000001E-5</c:v>
                </c:pt>
                <c:pt idx="370">
                  <c:v>-1.131E-5</c:v>
                </c:pt>
                <c:pt idx="371">
                  <c:v>-1.173E-5</c:v>
                </c:pt>
                <c:pt idx="372">
                  <c:v>-1.217E-5</c:v>
                </c:pt>
                <c:pt idx="373">
                  <c:v>-1.2660000000000001E-5</c:v>
                </c:pt>
                <c:pt idx="374">
                  <c:v>-1.3040000000000001E-5</c:v>
                </c:pt>
                <c:pt idx="375">
                  <c:v>-1.328E-5</c:v>
                </c:pt>
                <c:pt idx="376">
                  <c:v>-1.3550000000000001E-5</c:v>
                </c:pt>
                <c:pt idx="377">
                  <c:v>-1.3859999999999999E-5</c:v>
                </c:pt>
                <c:pt idx="378">
                  <c:v>-1.4049999999999999E-5</c:v>
                </c:pt>
                <c:pt idx="379">
                  <c:v>-1.4209999999999999E-5</c:v>
                </c:pt>
                <c:pt idx="380">
                  <c:v>-1.428E-5</c:v>
                </c:pt>
                <c:pt idx="381">
                  <c:v>-1.436E-5</c:v>
                </c:pt>
                <c:pt idx="382">
                  <c:v>-1.435E-5</c:v>
                </c:pt>
                <c:pt idx="383">
                  <c:v>-1.434E-5</c:v>
                </c:pt>
                <c:pt idx="384">
                  <c:v>-1.434E-5</c:v>
                </c:pt>
                <c:pt idx="385">
                  <c:v>-1.42E-5</c:v>
                </c:pt>
                <c:pt idx="386">
                  <c:v>-1.4E-5</c:v>
                </c:pt>
                <c:pt idx="387">
                  <c:v>-1.382E-5</c:v>
                </c:pt>
                <c:pt idx="388">
                  <c:v>-1.3679999999999999E-5</c:v>
                </c:pt>
                <c:pt idx="389">
                  <c:v>-1.347E-5</c:v>
                </c:pt>
                <c:pt idx="390">
                  <c:v>-1.312E-5</c:v>
                </c:pt>
                <c:pt idx="391">
                  <c:v>-1.2799999999999999E-5</c:v>
                </c:pt>
                <c:pt idx="392">
                  <c:v>-1.253E-5</c:v>
                </c:pt>
                <c:pt idx="393">
                  <c:v>-1.221E-5</c:v>
                </c:pt>
                <c:pt idx="394">
                  <c:v>-1.187E-5</c:v>
                </c:pt>
                <c:pt idx="395">
                  <c:v>-1.147E-5</c:v>
                </c:pt>
                <c:pt idx="396">
                  <c:v>-1.111E-5</c:v>
                </c:pt>
                <c:pt idx="397">
                  <c:v>-1.0720000000000001E-5</c:v>
                </c:pt>
                <c:pt idx="398">
                  <c:v>-1.0380000000000001E-5</c:v>
                </c:pt>
                <c:pt idx="399">
                  <c:v>-1.008E-5</c:v>
                </c:pt>
                <c:pt idx="400">
                  <c:v>-9.6830000000000003E-6</c:v>
                </c:pt>
                <c:pt idx="401">
                  <c:v>-9.3239999999999992E-6</c:v>
                </c:pt>
                <c:pt idx="402">
                  <c:v>-9.0000000000000002E-6</c:v>
                </c:pt>
                <c:pt idx="403">
                  <c:v>-8.7420000000000003E-6</c:v>
                </c:pt>
                <c:pt idx="404">
                  <c:v>-8.4910000000000005E-6</c:v>
                </c:pt>
                <c:pt idx="405">
                  <c:v>-8.157E-6</c:v>
                </c:pt>
                <c:pt idx="406">
                  <c:v>-7.8830000000000006E-6</c:v>
                </c:pt>
                <c:pt idx="407">
                  <c:v>-7.6769999999999995E-6</c:v>
                </c:pt>
                <c:pt idx="408">
                  <c:v>-7.4930000000000001E-6</c:v>
                </c:pt>
                <c:pt idx="409">
                  <c:v>-7.3019999999999997E-6</c:v>
                </c:pt>
                <c:pt idx="410">
                  <c:v>-7.0509999999999999E-6</c:v>
                </c:pt>
                <c:pt idx="411">
                  <c:v>-6.8940000000000004E-6</c:v>
                </c:pt>
                <c:pt idx="412">
                  <c:v>-6.7270000000000001E-6</c:v>
                </c:pt>
                <c:pt idx="413">
                  <c:v>-6.5989999999999998E-6</c:v>
                </c:pt>
                <c:pt idx="414">
                  <c:v>-6.4810000000000003E-6</c:v>
                </c:pt>
                <c:pt idx="415">
                  <c:v>-6.3300000000000004E-6</c:v>
                </c:pt>
                <c:pt idx="416">
                  <c:v>-6.1650000000000003E-6</c:v>
                </c:pt>
                <c:pt idx="417">
                  <c:v>-6.0630000000000002E-6</c:v>
                </c:pt>
                <c:pt idx="418">
                  <c:v>-5.9869999999999996E-6</c:v>
                </c:pt>
                <c:pt idx="419">
                  <c:v>-5.9340000000000003E-6</c:v>
                </c:pt>
                <c:pt idx="420">
                  <c:v>-5.7649999999999999E-6</c:v>
                </c:pt>
                <c:pt idx="421">
                  <c:v>-5.6570000000000002E-6</c:v>
                </c:pt>
                <c:pt idx="422">
                  <c:v>-5.5979999999999996E-6</c:v>
                </c:pt>
                <c:pt idx="423">
                  <c:v>-5.553E-6</c:v>
                </c:pt>
                <c:pt idx="424">
                  <c:v>-5.4949999999999999E-6</c:v>
                </c:pt>
                <c:pt idx="425">
                  <c:v>-5.3650000000000003E-6</c:v>
                </c:pt>
                <c:pt idx="426">
                  <c:v>-5.3109999999999996E-6</c:v>
                </c:pt>
                <c:pt idx="427">
                  <c:v>-5.2490000000000001E-6</c:v>
                </c:pt>
                <c:pt idx="428">
                  <c:v>-5.2079999999999999E-6</c:v>
                </c:pt>
                <c:pt idx="429">
                  <c:v>-5.1749999999999996E-6</c:v>
                </c:pt>
                <c:pt idx="430">
                  <c:v>-5.1030000000000001E-6</c:v>
                </c:pt>
                <c:pt idx="431">
                  <c:v>-5.0139999999999998E-6</c:v>
                </c:pt>
                <c:pt idx="432">
                  <c:v>-4.972E-6</c:v>
                </c:pt>
                <c:pt idx="433">
                  <c:v>-4.9599999999999999E-6</c:v>
                </c:pt>
                <c:pt idx="434">
                  <c:v>-4.9640000000000002E-6</c:v>
                </c:pt>
                <c:pt idx="435">
                  <c:v>-4.8450000000000002E-6</c:v>
                </c:pt>
                <c:pt idx="436">
                  <c:v>-4.7910000000000004E-6</c:v>
                </c:pt>
                <c:pt idx="437">
                  <c:v>-4.7740000000000004E-6</c:v>
                </c:pt>
                <c:pt idx="438">
                  <c:v>-4.7759999999999997E-6</c:v>
                </c:pt>
                <c:pt idx="439">
                  <c:v>-4.7589999999999997E-6</c:v>
                </c:pt>
                <c:pt idx="440">
                  <c:v>-4.6659999999999999E-6</c:v>
                </c:pt>
                <c:pt idx="441">
                  <c:v>-4.6489999999999999E-6</c:v>
                </c:pt>
                <c:pt idx="442">
                  <c:v>-4.6149999999999999E-6</c:v>
                </c:pt>
                <c:pt idx="443">
                  <c:v>-4.6090000000000003E-6</c:v>
                </c:pt>
                <c:pt idx="444">
                  <c:v>-4.6070000000000001E-6</c:v>
                </c:pt>
                <c:pt idx="445">
                  <c:v>-4.5600000000000004E-6</c:v>
                </c:pt>
                <c:pt idx="446">
                  <c:v>-4.5050000000000001E-6</c:v>
                </c:pt>
                <c:pt idx="447">
                  <c:v>-4.4800000000000003E-6</c:v>
                </c:pt>
                <c:pt idx="448">
                  <c:v>-4.4909999999999999E-6</c:v>
                </c:pt>
                <c:pt idx="449">
                  <c:v>-4.5260000000000004E-6</c:v>
                </c:pt>
                <c:pt idx="450">
                  <c:v>-4.4379999999999997E-6</c:v>
                </c:pt>
                <c:pt idx="451">
                  <c:v>-4.3989999999999997E-6</c:v>
                </c:pt>
                <c:pt idx="452">
                  <c:v>-4.3959999999999999E-6</c:v>
                </c:pt>
                <c:pt idx="453">
                  <c:v>-4.4270000000000001E-6</c:v>
                </c:pt>
                <c:pt idx="454">
                  <c:v>-4.4229999999999998E-6</c:v>
                </c:pt>
                <c:pt idx="455">
                  <c:v>-4.3250000000000001E-6</c:v>
                </c:pt>
                <c:pt idx="456">
                  <c:v>-4.3579999999999996E-6</c:v>
                </c:pt>
                <c:pt idx="457">
                  <c:v>-4.34E-6</c:v>
                </c:pt>
                <c:pt idx="458">
                  <c:v>-4.3420000000000001E-6</c:v>
                </c:pt>
                <c:pt idx="459">
                  <c:v>-4.3549999999999998E-6</c:v>
                </c:pt>
                <c:pt idx="460">
                  <c:v>-4.318E-6</c:v>
                </c:pt>
                <c:pt idx="461">
                  <c:v>-4.2749999999999997E-6</c:v>
                </c:pt>
                <c:pt idx="462">
                  <c:v>-4.2610000000000004E-6</c:v>
                </c:pt>
                <c:pt idx="463">
                  <c:v>-4.2869999999999998E-6</c:v>
                </c:pt>
                <c:pt idx="464">
                  <c:v>-4.3370000000000001E-6</c:v>
                </c:pt>
                <c:pt idx="465">
                  <c:v>-4.2599999999999999E-6</c:v>
                </c:pt>
                <c:pt idx="466">
                  <c:v>-4.2300000000000002E-6</c:v>
                </c:pt>
                <c:pt idx="467">
                  <c:v>-4.2239999999999997E-6</c:v>
                </c:pt>
                <c:pt idx="468">
                  <c:v>-4.2830000000000003E-6</c:v>
                </c:pt>
                <c:pt idx="469">
                  <c:v>-4.2819999999999998E-6</c:v>
                </c:pt>
                <c:pt idx="470">
                  <c:v>-4.2250000000000002E-6</c:v>
                </c:pt>
                <c:pt idx="471">
                  <c:v>-4.2139999999999998E-6</c:v>
                </c:pt>
                <c:pt idx="472">
                  <c:v>-4.2150000000000003E-6</c:v>
                </c:pt>
                <c:pt idx="473">
                  <c:v>-4.2359999999999998E-6</c:v>
                </c:pt>
                <c:pt idx="474">
                  <c:v>-4.2540000000000003E-6</c:v>
                </c:pt>
                <c:pt idx="475">
                  <c:v>-4.2239999999999997E-6</c:v>
                </c:pt>
                <c:pt idx="476">
                  <c:v>-4.1960000000000001E-6</c:v>
                </c:pt>
                <c:pt idx="477">
                  <c:v>-4.1799999999999998E-6</c:v>
                </c:pt>
                <c:pt idx="478">
                  <c:v>-4.2169999999999996E-6</c:v>
                </c:pt>
                <c:pt idx="479">
                  <c:v>-4.2710000000000003E-6</c:v>
                </c:pt>
                <c:pt idx="480">
                  <c:v>-4.1999999999999996E-6</c:v>
                </c:pt>
                <c:pt idx="481">
                  <c:v>-4.1799999999999998E-6</c:v>
                </c:pt>
                <c:pt idx="482">
                  <c:v>-4.1760000000000003E-6</c:v>
                </c:pt>
                <c:pt idx="483">
                  <c:v>-4.2420000000000002E-6</c:v>
                </c:pt>
                <c:pt idx="484">
                  <c:v>-4.2479999999999998E-6</c:v>
                </c:pt>
                <c:pt idx="485">
                  <c:v>-4.1960000000000001E-6</c:v>
                </c:pt>
                <c:pt idx="486">
                  <c:v>-4.1880000000000004E-6</c:v>
                </c:pt>
                <c:pt idx="487">
                  <c:v>-4.1910000000000002E-6</c:v>
                </c:pt>
                <c:pt idx="488">
                  <c:v>-4.2189999999999998E-6</c:v>
                </c:pt>
                <c:pt idx="489">
                  <c:v>-4.2440000000000004E-6</c:v>
                </c:pt>
                <c:pt idx="490">
                  <c:v>-4.228E-6</c:v>
                </c:pt>
                <c:pt idx="491">
                  <c:v>-4.2010000000000001E-6</c:v>
                </c:pt>
                <c:pt idx="492">
                  <c:v>-4.1880000000000004E-6</c:v>
                </c:pt>
                <c:pt idx="493">
                  <c:v>-4.2300000000000002E-6</c:v>
                </c:pt>
                <c:pt idx="494">
                  <c:v>-4.2570000000000001E-6</c:v>
                </c:pt>
                <c:pt idx="495">
                  <c:v>-4.2350000000000001E-6</c:v>
                </c:pt>
                <c:pt idx="496">
                  <c:v>-4.2039999999999999E-6</c:v>
                </c:pt>
                <c:pt idx="497">
                  <c:v>-4.194E-6</c:v>
                </c:pt>
                <c:pt idx="498">
                  <c:v>-4.2520000000000001E-6</c:v>
                </c:pt>
                <c:pt idx="499">
                  <c:v>-4.296E-6</c:v>
                </c:pt>
                <c:pt idx="500">
                  <c:v>-4.2309999999999998E-6</c:v>
                </c:pt>
                <c:pt idx="501">
                  <c:v>-4.2169999999999996E-6</c:v>
                </c:pt>
                <c:pt idx="502">
                  <c:v>-4.2379999999999999E-6</c:v>
                </c:pt>
                <c:pt idx="503">
                  <c:v>-4.2799999999999997E-6</c:v>
                </c:pt>
                <c:pt idx="504">
                  <c:v>-4.2969999999999997E-6</c:v>
                </c:pt>
                <c:pt idx="505">
                  <c:v>-4.2490000000000003E-6</c:v>
                </c:pt>
                <c:pt idx="506">
                  <c:v>-4.267E-6</c:v>
                </c:pt>
                <c:pt idx="507">
                  <c:v>-4.2509999999999996E-6</c:v>
                </c:pt>
                <c:pt idx="508">
                  <c:v>-4.2930000000000002E-6</c:v>
                </c:pt>
                <c:pt idx="509">
                  <c:v>-4.318E-6</c:v>
                </c:pt>
                <c:pt idx="510">
                  <c:v>-4.3030000000000001E-6</c:v>
                </c:pt>
                <c:pt idx="511">
                  <c:v>-4.2819999999999998E-6</c:v>
                </c:pt>
                <c:pt idx="512">
                  <c:v>-4.2769999999999999E-6</c:v>
                </c:pt>
                <c:pt idx="513">
                  <c:v>-4.3250000000000001E-6</c:v>
                </c:pt>
                <c:pt idx="514">
                  <c:v>-4.3579999999999996E-6</c:v>
                </c:pt>
                <c:pt idx="515">
                  <c:v>-4.34E-6</c:v>
                </c:pt>
                <c:pt idx="516">
                  <c:v>-4.3139999999999997E-6</c:v>
                </c:pt>
                <c:pt idx="517">
                  <c:v>-4.3069999999999996E-6</c:v>
                </c:pt>
                <c:pt idx="518">
                  <c:v>-4.3749999999999996E-6</c:v>
                </c:pt>
                <c:pt idx="519">
                  <c:v>-4.4150000000000001E-6</c:v>
                </c:pt>
                <c:pt idx="520">
                  <c:v>-4.3540000000000002E-6</c:v>
                </c:pt>
                <c:pt idx="521">
                  <c:v>-4.3449999999999999E-6</c:v>
                </c:pt>
                <c:pt idx="522">
                  <c:v>-4.3630000000000004E-6</c:v>
                </c:pt>
                <c:pt idx="523">
                  <c:v>-4.4089999999999996E-6</c:v>
                </c:pt>
                <c:pt idx="524">
                  <c:v>-4.4309999999999996E-6</c:v>
                </c:pt>
                <c:pt idx="525">
                  <c:v>-4.3900000000000003E-6</c:v>
                </c:pt>
                <c:pt idx="526">
                  <c:v>-4.4120000000000003E-6</c:v>
                </c:pt>
                <c:pt idx="527">
                  <c:v>-4.3959999999999999E-6</c:v>
                </c:pt>
                <c:pt idx="528">
                  <c:v>-4.4460000000000003E-6</c:v>
                </c:pt>
                <c:pt idx="529">
                  <c:v>-4.4750000000000004E-6</c:v>
                </c:pt>
                <c:pt idx="530">
                  <c:v>-4.4700000000000004E-6</c:v>
                </c:pt>
                <c:pt idx="531">
                  <c:v>-4.4469999999999999E-6</c:v>
                </c:pt>
                <c:pt idx="532">
                  <c:v>-4.4340000000000002E-6</c:v>
                </c:pt>
                <c:pt idx="533">
                  <c:v>-4.4970000000000003E-6</c:v>
                </c:pt>
                <c:pt idx="534">
                  <c:v>-4.5530000000000003E-6</c:v>
                </c:pt>
                <c:pt idx="535">
                  <c:v>-4.4970000000000003E-6</c:v>
                </c:pt>
                <c:pt idx="536">
                  <c:v>-4.4909999999999999E-6</c:v>
                </c:pt>
                <c:pt idx="537">
                  <c:v>-4.4950000000000002E-6</c:v>
                </c:pt>
                <c:pt idx="538">
                  <c:v>-4.561E-6</c:v>
                </c:pt>
                <c:pt idx="539">
                  <c:v>-4.5800000000000002E-6</c:v>
                </c:pt>
                <c:pt idx="540">
                  <c:v>-4.544E-6</c:v>
                </c:pt>
                <c:pt idx="541">
                  <c:v>-4.5589999999999999E-6</c:v>
                </c:pt>
                <c:pt idx="542">
                  <c:v>-4.544E-6</c:v>
                </c:pt>
                <c:pt idx="543">
                  <c:v>-4.5959999999999997E-6</c:v>
                </c:pt>
                <c:pt idx="544">
                  <c:v>-4.6190000000000002E-6</c:v>
                </c:pt>
                <c:pt idx="545">
                  <c:v>-4.6269999999999999E-6</c:v>
                </c:pt>
                <c:pt idx="546">
                  <c:v>-4.5900000000000001E-6</c:v>
                </c:pt>
                <c:pt idx="547">
                  <c:v>-4.5750000000000002E-6</c:v>
                </c:pt>
                <c:pt idx="548">
                  <c:v>-4.639E-6</c:v>
                </c:pt>
                <c:pt idx="549">
                  <c:v>-4.6929999999999998E-6</c:v>
                </c:pt>
                <c:pt idx="550">
                  <c:v>-4.6369999999999998E-6</c:v>
                </c:pt>
                <c:pt idx="551">
                  <c:v>-4.6249999999999998E-6</c:v>
                </c:pt>
                <c:pt idx="552">
                  <c:v>-4.6140000000000002E-6</c:v>
                </c:pt>
                <c:pt idx="553">
                  <c:v>-4.6979999999999997E-6</c:v>
                </c:pt>
                <c:pt idx="554">
                  <c:v>-4.6999999999999999E-6</c:v>
                </c:pt>
                <c:pt idx="555">
                  <c:v>-4.6639999999999997E-6</c:v>
                </c:pt>
                <c:pt idx="556">
                  <c:v>-4.668E-6</c:v>
                </c:pt>
                <c:pt idx="557">
                  <c:v>-4.6580000000000001E-6</c:v>
                </c:pt>
                <c:pt idx="558">
                  <c:v>-4.6990000000000002E-6</c:v>
                </c:pt>
                <c:pt idx="559">
                  <c:v>-4.7210000000000002E-6</c:v>
                </c:pt>
                <c:pt idx="560">
                  <c:v>-4.7099999999999998E-6</c:v>
                </c:pt>
                <c:pt idx="561">
                  <c:v>-4.6879999999999998E-6</c:v>
                </c:pt>
                <c:pt idx="562">
                  <c:v>-4.6569999999999996E-6</c:v>
                </c:pt>
                <c:pt idx="563">
                  <c:v>-4.7060000000000003E-6</c:v>
                </c:pt>
                <c:pt idx="564">
                  <c:v>-4.7620000000000003E-6</c:v>
                </c:pt>
                <c:pt idx="565">
                  <c:v>-4.7049999999999998E-6</c:v>
                </c:pt>
                <c:pt idx="566">
                  <c:v>-4.6809999999999997E-6</c:v>
                </c:pt>
                <c:pt idx="567">
                  <c:v>-4.6539999999999998E-6</c:v>
                </c:pt>
                <c:pt idx="568">
                  <c:v>-4.741E-6</c:v>
                </c:pt>
                <c:pt idx="569">
                  <c:v>-4.7450000000000003E-6</c:v>
                </c:pt>
                <c:pt idx="570">
                  <c:v>-4.6940000000000003E-6</c:v>
                </c:pt>
                <c:pt idx="571">
                  <c:v>-4.6759999999999998E-6</c:v>
                </c:pt>
                <c:pt idx="572">
                  <c:v>-4.6770000000000003E-6</c:v>
                </c:pt>
                <c:pt idx="573">
                  <c:v>-4.7060000000000003E-6</c:v>
                </c:pt>
                <c:pt idx="574">
                  <c:v>-4.724E-6</c:v>
                </c:pt>
                <c:pt idx="575">
                  <c:v>-4.6909999999999996E-6</c:v>
                </c:pt>
                <c:pt idx="576">
                  <c:v>-4.6519999999999997E-6</c:v>
                </c:pt>
                <c:pt idx="577">
                  <c:v>-4.6600000000000003E-6</c:v>
                </c:pt>
                <c:pt idx="578">
                  <c:v>-4.6770000000000003E-6</c:v>
                </c:pt>
                <c:pt idx="579">
                  <c:v>-4.7169999999999999E-6</c:v>
                </c:pt>
                <c:pt idx="580">
                  <c:v>-4.6689999999999997E-6</c:v>
                </c:pt>
                <c:pt idx="581">
                  <c:v>-4.6349999999999997E-6</c:v>
                </c:pt>
                <c:pt idx="582">
                  <c:v>-4.5929999999999999E-6</c:v>
                </c:pt>
                <c:pt idx="583">
                  <c:v>-4.673E-6</c:v>
                </c:pt>
                <c:pt idx="584">
                  <c:v>-4.6809999999999997E-6</c:v>
                </c:pt>
                <c:pt idx="585">
                  <c:v>-4.6249999999999998E-6</c:v>
                </c:pt>
                <c:pt idx="586">
                  <c:v>-4.5979999999999999E-6</c:v>
                </c:pt>
                <c:pt idx="587">
                  <c:v>-4.5970000000000002E-6</c:v>
                </c:pt>
                <c:pt idx="588">
                  <c:v>-4.6269999999999999E-6</c:v>
                </c:pt>
                <c:pt idx="589">
                  <c:v>-4.6380000000000003E-6</c:v>
                </c:pt>
                <c:pt idx="590">
                  <c:v>-4.6E-6</c:v>
                </c:pt>
                <c:pt idx="591">
                  <c:v>-4.6E-6</c:v>
                </c:pt>
                <c:pt idx="592">
                  <c:v>-4.5419999999999999E-6</c:v>
                </c:pt>
                <c:pt idx="593">
                  <c:v>-4.5889999999999996E-6</c:v>
                </c:pt>
                <c:pt idx="594">
                  <c:v>-4.605E-6</c:v>
                </c:pt>
                <c:pt idx="595">
                  <c:v>-4.5950000000000001E-6</c:v>
                </c:pt>
                <c:pt idx="596">
                  <c:v>-4.5530000000000003E-6</c:v>
                </c:pt>
                <c:pt idx="597">
                  <c:v>-4.5190000000000003E-6</c:v>
                </c:pt>
                <c:pt idx="598">
                  <c:v>-4.583E-6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2-862F-4E49-A0CE-1EB7998F8C84}"/>
            </c:ext>
          </c:extLst>
        </c:ser>
        <c:ser>
          <c:idx val="23"/>
          <c:order val="23"/>
          <c:tx>
            <c:strRef>
              <c:f>[Book3]Sheet2!$Y$1</c:f>
              <c:strCache>
                <c:ptCount val="1"/>
                <c:pt idx="0">
                  <c:v>Cycle 24</c:v>
                </c:pt>
              </c:strCache>
            </c:strRef>
          </c:tx>
          <c:spPr>
            <a:ln w="19050" cap="rnd">
              <a:solidFill>
                <a:schemeClr val="accent1">
                  <a:shade val="88000"/>
                </a:schemeClr>
              </a:solidFill>
              <a:round/>
            </a:ln>
            <a:effectLst/>
          </c:spPr>
          <c:marker>
            <c:symbol val="none"/>
          </c:marker>
          <c:xVal>
            <c:numRef>
              <c:f>[Book3]Sheet2!$A$2:$A$602</c:f>
              <c:numCache>
                <c:formatCode>General</c:formatCode>
                <c:ptCount val="601"/>
                <c:pt idx="0">
                  <c:v>2.6150000000000001E-4</c:v>
                </c:pt>
                <c:pt idx="1">
                  <c:v>2.1589999999999999E-3</c:v>
                </c:pt>
                <c:pt idx="2">
                  <c:v>4.1479999999999998E-3</c:v>
                </c:pt>
                <c:pt idx="3">
                  <c:v>6.1440000000000002E-3</c:v>
                </c:pt>
                <c:pt idx="4">
                  <c:v>8.1370000000000001E-3</c:v>
                </c:pt>
                <c:pt idx="5">
                  <c:v>1.013E-2</c:v>
                </c:pt>
                <c:pt idx="6">
                  <c:v>1.214E-2</c:v>
                </c:pt>
                <c:pt idx="7">
                  <c:v>1.417E-2</c:v>
                </c:pt>
                <c:pt idx="8">
                  <c:v>1.617E-2</c:v>
                </c:pt>
                <c:pt idx="9">
                  <c:v>1.8120000000000001E-2</c:v>
                </c:pt>
                <c:pt idx="10">
                  <c:v>2.0150000000000001E-2</c:v>
                </c:pt>
                <c:pt idx="11">
                  <c:v>2.2179999999999998E-2</c:v>
                </c:pt>
                <c:pt idx="12">
                  <c:v>2.4170000000000001E-2</c:v>
                </c:pt>
                <c:pt idx="13">
                  <c:v>2.6159999999999999E-2</c:v>
                </c:pt>
                <c:pt idx="14">
                  <c:v>2.8160000000000001E-2</c:v>
                </c:pt>
                <c:pt idx="15">
                  <c:v>3.0169999999999999E-2</c:v>
                </c:pt>
                <c:pt idx="16">
                  <c:v>3.2169999999999997E-2</c:v>
                </c:pt>
                <c:pt idx="17">
                  <c:v>3.415E-2</c:v>
                </c:pt>
                <c:pt idx="18">
                  <c:v>3.6139999999999999E-2</c:v>
                </c:pt>
                <c:pt idx="19">
                  <c:v>3.8150000000000003E-2</c:v>
                </c:pt>
                <c:pt idx="20">
                  <c:v>4.0189999999999997E-2</c:v>
                </c:pt>
                <c:pt idx="21">
                  <c:v>4.2139999999999997E-2</c:v>
                </c:pt>
                <c:pt idx="22">
                  <c:v>4.4159999999999998E-2</c:v>
                </c:pt>
                <c:pt idx="23">
                  <c:v>4.616E-2</c:v>
                </c:pt>
                <c:pt idx="24">
                  <c:v>4.8160000000000001E-2</c:v>
                </c:pt>
                <c:pt idx="25">
                  <c:v>5.015E-2</c:v>
                </c:pt>
                <c:pt idx="26">
                  <c:v>5.2139999999999999E-2</c:v>
                </c:pt>
                <c:pt idx="27">
                  <c:v>5.4149999999999997E-2</c:v>
                </c:pt>
                <c:pt idx="28">
                  <c:v>5.6140000000000002E-2</c:v>
                </c:pt>
                <c:pt idx="29">
                  <c:v>5.8119999999999998E-2</c:v>
                </c:pt>
                <c:pt idx="30">
                  <c:v>6.0109999999999997E-2</c:v>
                </c:pt>
                <c:pt idx="31">
                  <c:v>6.2120000000000002E-2</c:v>
                </c:pt>
                <c:pt idx="32">
                  <c:v>6.4149999999999999E-2</c:v>
                </c:pt>
                <c:pt idx="33">
                  <c:v>6.6119999999999998E-2</c:v>
                </c:pt>
                <c:pt idx="34">
                  <c:v>6.812E-2</c:v>
                </c:pt>
                <c:pt idx="35">
                  <c:v>7.0150000000000004E-2</c:v>
                </c:pt>
                <c:pt idx="36">
                  <c:v>7.2150000000000006E-2</c:v>
                </c:pt>
                <c:pt idx="37">
                  <c:v>7.4120000000000005E-2</c:v>
                </c:pt>
                <c:pt idx="38">
                  <c:v>7.6109999999999997E-2</c:v>
                </c:pt>
                <c:pt idx="39">
                  <c:v>7.8140000000000001E-2</c:v>
                </c:pt>
                <c:pt idx="40">
                  <c:v>8.0140000000000003E-2</c:v>
                </c:pt>
                <c:pt idx="41">
                  <c:v>8.2119999999999999E-2</c:v>
                </c:pt>
                <c:pt idx="42">
                  <c:v>8.412E-2</c:v>
                </c:pt>
                <c:pt idx="43">
                  <c:v>8.6120000000000002E-2</c:v>
                </c:pt>
                <c:pt idx="44">
                  <c:v>8.8109999999999994E-2</c:v>
                </c:pt>
                <c:pt idx="45">
                  <c:v>9.0109999999999996E-2</c:v>
                </c:pt>
                <c:pt idx="46">
                  <c:v>9.2119999999999994E-2</c:v>
                </c:pt>
                <c:pt idx="47">
                  <c:v>9.4140000000000001E-2</c:v>
                </c:pt>
                <c:pt idx="48">
                  <c:v>9.6129999999999993E-2</c:v>
                </c:pt>
                <c:pt idx="49">
                  <c:v>9.8100000000000007E-2</c:v>
                </c:pt>
                <c:pt idx="50">
                  <c:v>0.10009999999999999</c:v>
                </c:pt>
                <c:pt idx="51">
                  <c:v>0.1021</c:v>
                </c:pt>
                <c:pt idx="52">
                  <c:v>0.1041</c:v>
                </c:pt>
                <c:pt idx="53">
                  <c:v>0.1061</c:v>
                </c:pt>
                <c:pt idx="54">
                  <c:v>0.1081</c:v>
                </c:pt>
                <c:pt idx="55">
                  <c:v>0.1101</c:v>
                </c:pt>
                <c:pt idx="56">
                  <c:v>0.11210000000000001</c:v>
                </c:pt>
                <c:pt idx="57">
                  <c:v>0.11409999999999999</c:v>
                </c:pt>
                <c:pt idx="58">
                  <c:v>0.11609999999999999</c:v>
                </c:pt>
                <c:pt idx="59">
                  <c:v>0.1181</c:v>
                </c:pt>
                <c:pt idx="60">
                  <c:v>0.1201</c:v>
                </c:pt>
                <c:pt idx="61">
                  <c:v>0.1221</c:v>
                </c:pt>
                <c:pt idx="62">
                  <c:v>0.1241</c:v>
                </c:pt>
                <c:pt idx="63">
                  <c:v>0.12609999999999999</c:v>
                </c:pt>
                <c:pt idx="64">
                  <c:v>0.12809999999999999</c:v>
                </c:pt>
                <c:pt idx="65">
                  <c:v>0.13009999999999999</c:v>
                </c:pt>
                <c:pt idx="66">
                  <c:v>0.1321</c:v>
                </c:pt>
                <c:pt idx="67">
                  <c:v>0.1341</c:v>
                </c:pt>
                <c:pt idx="68">
                  <c:v>0.1361</c:v>
                </c:pt>
                <c:pt idx="69">
                  <c:v>0.1381</c:v>
                </c:pt>
                <c:pt idx="70">
                  <c:v>0.1401</c:v>
                </c:pt>
                <c:pt idx="71">
                  <c:v>0.1421</c:v>
                </c:pt>
                <c:pt idx="72">
                  <c:v>0.14410000000000001</c:v>
                </c:pt>
                <c:pt idx="73">
                  <c:v>0.14610000000000001</c:v>
                </c:pt>
                <c:pt idx="74">
                  <c:v>0.14810000000000001</c:v>
                </c:pt>
                <c:pt idx="75">
                  <c:v>0.15010000000000001</c:v>
                </c:pt>
                <c:pt idx="76">
                  <c:v>0.15210000000000001</c:v>
                </c:pt>
                <c:pt idx="77">
                  <c:v>0.15409999999999999</c:v>
                </c:pt>
                <c:pt idx="78">
                  <c:v>0.15609999999999999</c:v>
                </c:pt>
                <c:pt idx="79">
                  <c:v>0.15809999999999999</c:v>
                </c:pt>
                <c:pt idx="80">
                  <c:v>0.16009999999999999</c:v>
                </c:pt>
                <c:pt idx="81">
                  <c:v>0.16209999999999999</c:v>
                </c:pt>
                <c:pt idx="82">
                  <c:v>0.16400000000000001</c:v>
                </c:pt>
                <c:pt idx="83">
                  <c:v>0.16600000000000001</c:v>
                </c:pt>
                <c:pt idx="84">
                  <c:v>0.1681</c:v>
                </c:pt>
                <c:pt idx="85">
                  <c:v>0.17</c:v>
                </c:pt>
                <c:pt idx="86">
                  <c:v>0.1721</c:v>
                </c:pt>
                <c:pt idx="87">
                  <c:v>0.1741</c:v>
                </c:pt>
                <c:pt idx="88">
                  <c:v>0.17610000000000001</c:v>
                </c:pt>
                <c:pt idx="89">
                  <c:v>0.17810000000000001</c:v>
                </c:pt>
                <c:pt idx="90">
                  <c:v>0.18010000000000001</c:v>
                </c:pt>
                <c:pt idx="91">
                  <c:v>0.18210000000000001</c:v>
                </c:pt>
                <c:pt idx="92">
                  <c:v>0.18410000000000001</c:v>
                </c:pt>
                <c:pt idx="93">
                  <c:v>0.186</c:v>
                </c:pt>
                <c:pt idx="94">
                  <c:v>0.188</c:v>
                </c:pt>
                <c:pt idx="95">
                  <c:v>0.19009999999999999</c:v>
                </c:pt>
                <c:pt idx="96">
                  <c:v>0.19209999999999999</c:v>
                </c:pt>
                <c:pt idx="97">
                  <c:v>0.19400000000000001</c:v>
                </c:pt>
                <c:pt idx="98">
                  <c:v>0.1961</c:v>
                </c:pt>
                <c:pt idx="99">
                  <c:v>0.1981</c:v>
                </c:pt>
                <c:pt idx="100">
                  <c:v>0.2001</c:v>
                </c:pt>
                <c:pt idx="101">
                  <c:v>0.20200000000000001</c:v>
                </c:pt>
                <c:pt idx="102">
                  <c:v>0.20399999999999999</c:v>
                </c:pt>
                <c:pt idx="103">
                  <c:v>0.20610000000000001</c:v>
                </c:pt>
                <c:pt idx="104">
                  <c:v>0.20810000000000001</c:v>
                </c:pt>
                <c:pt idx="105">
                  <c:v>0.21010000000000001</c:v>
                </c:pt>
                <c:pt idx="106">
                  <c:v>0.21210000000000001</c:v>
                </c:pt>
                <c:pt idx="107">
                  <c:v>0.21410000000000001</c:v>
                </c:pt>
                <c:pt idx="108">
                  <c:v>0.21609999999999999</c:v>
                </c:pt>
                <c:pt idx="109">
                  <c:v>0.218</c:v>
                </c:pt>
                <c:pt idx="110">
                  <c:v>0.22009999999999999</c:v>
                </c:pt>
                <c:pt idx="111">
                  <c:v>0.22209999999999999</c:v>
                </c:pt>
                <c:pt idx="112">
                  <c:v>0.22409999999999999</c:v>
                </c:pt>
                <c:pt idx="113">
                  <c:v>0.2261</c:v>
                </c:pt>
                <c:pt idx="114">
                  <c:v>0.2281</c:v>
                </c:pt>
                <c:pt idx="115">
                  <c:v>0.2301</c:v>
                </c:pt>
                <c:pt idx="116">
                  <c:v>0.2321</c:v>
                </c:pt>
                <c:pt idx="117">
                  <c:v>0.2341</c:v>
                </c:pt>
                <c:pt idx="118">
                  <c:v>0.2361</c:v>
                </c:pt>
                <c:pt idx="119">
                  <c:v>0.23810000000000001</c:v>
                </c:pt>
                <c:pt idx="120">
                  <c:v>0.24010000000000001</c:v>
                </c:pt>
                <c:pt idx="121">
                  <c:v>0.24199999999999999</c:v>
                </c:pt>
                <c:pt idx="122">
                  <c:v>0.24410000000000001</c:v>
                </c:pt>
                <c:pt idx="123">
                  <c:v>0.24610000000000001</c:v>
                </c:pt>
                <c:pt idx="124">
                  <c:v>0.24809999999999999</c:v>
                </c:pt>
                <c:pt idx="125">
                  <c:v>0.25009999999999999</c:v>
                </c:pt>
                <c:pt idx="126">
                  <c:v>0.25209999999999999</c:v>
                </c:pt>
                <c:pt idx="127">
                  <c:v>0.25409999999999999</c:v>
                </c:pt>
                <c:pt idx="128">
                  <c:v>0.25609999999999999</c:v>
                </c:pt>
                <c:pt idx="129">
                  <c:v>0.25800000000000001</c:v>
                </c:pt>
                <c:pt idx="130">
                  <c:v>0.26</c:v>
                </c:pt>
                <c:pt idx="131">
                  <c:v>0.26200000000000001</c:v>
                </c:pt>
                <c:pt idx="132">
                  <c:v>0.26400000000000001</c:v>
                </c:pt>
                <c:pt idx="133">
                  <c:v>0.26600000000000001</c:v>
                </c:pt>
                <c:pt idx="134">
                  <c:v>0.26800000000000002</c:v>
                </c:pt>
                <c:pt idx="135">
                  <c:v>0.27010000000000001</c:v>
                </c:pt>
                <c:pt idx="136">
                  <c:v>0.27200000000000002</c:v>
                </c:pt>
                <c:pt idx="137">
                  <c:v>0.27400000000000002</c:v>
                </c:pt>
                <c:pt idx="138">
                  <c:v>0.27600000000000002</c:v>
                </c:pt>
                <c:pt idx="139">
                  <c:v>0.27800000000000002</c:v>
                </c:pt>
                <c:pt idx="140">
                  <c:v>0.28000000000000003</c:v>
                </c:pt>
                <c:pt idx="141">
                  <c:v>0.28199999999999997</c:v>
                </c:pt>
                <c:pt idx="142">
                  <c:v>0.28399999999999997</c:v>
                </c:pt>
                <c:pt idx="143">
                  <c:v>0.28599999999999998</c:v>
                </c:pt>
                <c:pt idx="144">
                  <c:v>0.28799999999999998</c:v>
                </c:pt>
                <c:pt idx="145">
                  <c:v>0.28999999999999998</c:v>
                </c:pt>
                <c:pt idx="146">
                  <c:v>0.29199999999999998</c:v>
                </c:pt>
                <c:pt idx="147">
                  <c:v>0.29399999999999998</c:v>
                </c:pt>
                <c:pt idx="148">
                  <c:v>0.29599999999999999</c:v>
                </c:pt>
                <c:pt idx="149">
                  <c:v>0.29799999999999999</c:v>
                </c:pt>
                <c:pt idx="150">
                  <c:v>0.3</c:v>
                </c:pt>
                <c:pt idx="151">
                  <c:v>0.30199999999999999</c:v>
                </c:pt>
                <c:pt idx="152">
                  <c:v>0.30399999999999999</c:v>
                </c:pt>
                <c:pt idx="153">
                  <c:v>0.30599999999999999</c:v>
                </c:pt>
                <c:pt idx="154">
                  <c:v>0.308</c:v>
                </c:pt>
                <c:pt idx="155">
                  <c:v>0.31</c:v>
                </c:pt>
                <c:pt idx="156">
                  <c:v>0.312</c:v>
                </c:pt>
                <c:pt idx="157">
                  <c:v>0.314</c:v>
                </c:pt>
                <c:pt idx="158">
                  <c:v>0.316</c:v>
                </c:pt>
                <c:pt idx="159">
                  <c:v>0.318</c:v>
                </c:pt>
                <c:pt idx="160">
                  <c:v>0.3201</c:v>
                </c:pt>
                <c:pt idx="161">
                  <c:v>0.32200000000000001</c:v>
                </c:pt>
                <c:pt idx="162">
                  <c:v>0.32400000000000001</c:v>
                </c:pt>
                <c:pt idx="163">
                  <c:v>0.32600000000000001</c:v>
                </c:pt>
                <c:pt idx="164">
                  <c:v>0.32800000000000001</c:v>
                </c:pt>
                <c:pt idx="165">
                  <c:v>0.33</c:v>
                </c:pt>
                <c:pt idx="166">
                  <c:v>0.33200000000000002</c:v>
                </c:pt>
                <c:pt idx="167">
                  <c:v>0.33400000000000002</c:v>
                </c:pt>
                <c:pt idx="168">
                  <c:v>0.33610000000000001</c:v>
                </c:pt>
                <c:pt idx="169">
                  <c:v>0.33800000000000002</c:v>
                </c:pt>
                <c:pt idx="170">
                  <c:v>0.34</c:v>
                </c:pt>
                <c:pt idx="171">
                  <c:v>0.34200000000000003</c:v>
                </c:pt>
                <c:pt idx="172">
                  <c:v>0.34399999999999997</c:v>
                </c:pt>
                <c:pt idx="173">
                  <c:v>0.34599999999999997</c:v>
                </c:pt>
                <c:pt idx="174">
                  <c:v>0.34799999999999998</c:v>
                </c:pt>
                <c:pt idx="175">
                  <c:v>0.35</c:v>
                </c:pt>
                <c:pt idx="176">
                  <c:v>0.35199999999999998</c:v>
                </c:pt>
                <c:pt idx="177">
                  <c:v>0.35399999999999998</c:v>
                </c:pt>
                <c:pt idx="178">
                  <c:v>0.35599999999999998</c:v>
                </c:pt>
                <c:pt idx="179">
                  <c:v>0.35799999999999998</c:v>
                </c:pt>
                <c:pt idx="180">
                  <c:v>0.36</c:v>
                </c:pt>
                <c:pt idx="181">
                  <c:v>0.36199999999999999</c:v>
                </c:pt>
                <c:pt idx="182">
                  <c:v>0.36399999999999999</c:v>
                </c:pt>
                <c:pt idx="183">
                  <c:v>0.36599999999999999</c:v>
                </c:pt>
                <c:pt idx="184">
                  <c:v>0.36799999999999999</c:v>
                </c:pt>
                <c:pt idx="185">
                  <c:v>0.37</c:v>
                </c:pt>
                <c:pt idx="186">
                  <c:v>0.372</c:v>
                </c:pt>
                <c:pt idx="187">
                  <c:v>0.374</c:v>
                </c:pt>
                <c:pt idx="188">
                  <c:v>0.376</c:v>
                </c:pt>
                <c:pt idx="189">
                  <c:v>0.378</c:v>
                </c:pt>
                <c:pt idx="190">
                  <c:v>0.38</c:v>
                </c:pt>
                <c:pt idx="191">
                  <c:v>0.38200000000000001</c:v>
                </c:pt>
                <c:pt idx="192">
                  <c:v>0.38400000000000001</c:v>
                </c:pt>
                <c:pt idx="193">
                  <c:v>0.38600000000000001</c:v>
                </c:pt>
                <c:pt idx="194">
                  <c:v>0.38800000000000001</c:v>
                </c:pt>
                <c:pt idx="195">
                  <c:v>0.39</c:v>
                </c:pt>
                <c:pt idx="196">
                  <c:v>0.39200000000000002</c:v>
                </c:pt>
                <c:pt idx="197">
                  <c:v>0.39400000000000002</c:v>
                </c:pt>
                <c:pt idx="198">
                  <c:v>0.39589999999999997</c:v>
                </c:pt>
                <c:pt idx="199">
                  <c:v>0.39800000000000002</c:v>
                </c:pt>
                <c:pt idx="200">
                  <c:v>0.4</c:v>
                </c:pt>
                <c:pt idx="201">
                  <c:v>0.40189999999999998</c:v>
                </c:pt>
                <c:pt idx="202">
                  <c:v>0.40389999999999998</c:v>
                </c:pt>
                <c:pt idx="203">
                  <c:v>0.40589999999999998</c:v>
                </c:pt>
                <c:pt idx="204">
                  <c:v>0.40789999999999998</c:v>
                </c:pt>
                <c:pt idx="205">
                  <c:v>0.40989999999999999</c:v>
                </c:pt>
                <c:pt idx="206">
                  <c:v>0.41189999999999999</c:v>
                </c:pt>
                <c:pt idx="207">
                  <c:v>0.41389999999999999</c:v>
                </c:pt>
                <c:pt idx="208">
                  <c:v>0.41589999999999999</c:v>
                </c:pt>
                <c:pt idx="209">
                  <c:v>0.41789999999999999</c:v>
                </c:pt>
                <c:pt idx="210">
                  <c:v>0.4199</c:v>
                </c:pt>
                <c:pt idx="211">
                  <c:v>0.4219</c:v>
                </c:pt>
                <c:pt idx="212">
                  <c:v>0.4239</c:v>
                </c:pt>
                <c:pt idx="213">
                  <c:v>0.4259</c:v>
                </c:pt>
                <c:pt idx="214">
                  <c:v>0.4279</c:v>
                </c:pt>
                <c:pt idx="215">
                  <c:v>0.4299</c:v>
                </c:pt>
                <c:pt idx="216">
                  <c:v>0.43190000000000001</c:v>
                </c:pt>
                <c:pt idx="217">
                  <c:v>0.43390000000000001</c:v>
                </c:pt>
                <c:pt idx="218">
                  <c:v>0.43590000000000001</c:v>
                </c:pt>
                <c:pt idx="219">
                  <c:v>0.43790000000000001</c:v>
                </c:pt>
                <c:pt idx="220">
                  <c:v>0.43990000000000001</c:v>
                </c:pt>
                <c:pt idx="221">
                  <c:v>0.44190000000000002</c:v>
                </c:pt>
                <c:pt idx="222">
                  <c:v>0.44390000000000002</c:v>
                </c:pt>
                <c:pt idx="223">
                  <c:v>0.44590000000000002</c:v>
                </c:pt>
                <c:pt idx="224">
                  <c:v>0.44790000000000002</c:v>
                </c:pt>
                <c:pt idx="225">
                  <c:v>0.44990000000000002</c:v>
                </c:pt>
                <c:pt idx="226">
                  <c:v>0.45190000000000002</c:v>
                </c:pt>
                <c:pt idx="227">
                  <c:v>0.45390000000000003</c:v>
                </c:pt>
                <c:pt idx="228">
                  <c:v>0.45590000000000003</c:v>
                </c:pt>
                <c:pt idx="229">
                  <c:v>0.45789999999999997</c:v>
                </c:pt>
                <c:pt idx="230">
                  <c:v>0.45989999999999998</c:v>
                </c:pt>
                <c:pt idx="231">
                  <c:v>0.46189999999999998</c:v>
                </c:pt>
                <c:pt idx="232">
                  <c:v>0.46389999999999998</c:v>
                </c:pt>
                <c:pt idx="233">
                  <c:v>0.46589999999999998</c:v>
                </c:pt>
                <c:pt idx="234">
                  <c:v>0.46789999999999998</c:v>
                </c:pt>
                <c:pt idx="235">
                  <c:v>0.46989999999999998</c:v>
                </c:pt>
                <c:pt idx="236">
                  <c:v>0.4718</c:v>
                </c:pt>
                <c:pt idx="237">
                  <c:v>0.47389999999999999</c:v>
                </c:pt>
                <c:pt idx="238">
                  <c:v>0.4758</c:v>
                </c:pt>
                <c:pt idx="239">
                  <c:v>0.4778</c:v>
                </c:pt>
                <c:pt idx="240">
                  <c:v>0.4798</c:v>
                </c:pt>
                <c:pt idx="241">
                  <c:v>0.48180000000000001</c:v>
                </c:pt>
                <c:pt idx="242">
                  <c:v>0.48380000000000001</c:v>
                </c:pt>
                <c:pt idx="243">
                  <c:v>0.48580000000000001</c:v>
                </c:pt>
                <c:pt idx="244">
                  <c:v>0.48780000000000001</c:v>
                </c:pt>
                <c:pt idx="245">
                  <c:v>0.48980000000000001</c:v>
                </c:pt>
                <c:pt idx="246">
                  <c:v>0.49180000000000001</c:v>
                </c:pt>
                <c:pt idx="247">
                  <c:v>0.49380000000000002</c:v>
                </c:pt>
                <c:pt idx="248">
                  <c:v>0.49580000000000002</c:v>
                </c:pt>
                <c:pt idx="249">
                  <c:v>0.49780000000000002</c:v>
                </c:pt>
                <c:pt idx="250">
                  <c:v>0.49980000000000002</c:v>
                </c:pt>
                <c:pt idx="251">
                  <c:v>0.50180000000000002</c:v>
                </c:pt>
                <c:pt idx="252">
                  <c:v>0.50380000000000003</c:v>
                </c:pt>
                <c:pt idx="253">
                  <c:v>0.50580000000000003</c:v>
                </c:pt>
                <c:pt idx="254">
                  <c:v>0.50780000000000003</c:v>
                </c:pt>
                <c:pt idx="255">
                  <c:v>0.50980000000000003</c:v>
                </c:pt>
                <c:pt idx="256">
                  <c:v>0.51180000000000003</c:v>
                </c:pt>
                <c:pt idx="257">
                  <c:v>0.51380000000000003</c:v>
                </c:pt>
                <c:pt idx="258">
                  <c:v>0.51580000000000004</c:v>
                </c:pt>
                <c:pt idx="259">
                  <c:v>0.51780000000000004</c:v>
                </c:pt>
                <c:pt idx="260">
                  <c:v>0.51980000000000004</c:v>
                </c:pt>
                <c:pt idx="261">
                  <c:v>0.52180000000000004</c:v>
                </c:pt>
                <c:pt idx="262">
                  <c:v>0.52370000000000005</c:v>
                </c:pt>
                <c:pt idx="263">
                  <c:v>0.52580000000000005</c:v>
                </c:pt>
                <c:pt idx="264">
                  <c:v>0.52769999999999995</c:v>
                </c:pt>
                <c:pt idx="265">
                  <c:v>0.52980000000000005</c:v>
                </c:pt>
                <c:pt idx="266">
                  <c:v>0.53169999999999995</c:v>
                </c:pt>
                <c:pt idx="267">
                  <c:v>0.53369999999999995</c:v>
                </c:pt>
                <c:pt idx="268">
                  <c:v>0.53569999999999995</c:v>
                </c:pt>
                <c:pt idx="269">
                  <c:v>0.53769999999999996</c:v>
                </c:pt>
                <c:pt idx="270">
                  <c:v>0.53969999999999996</c:v>
                </c:pt>
                <c:pt idx="271">
                  <c:v>0.54169999999999996</c:v>
                </c:pt>
                <c:pt idx="272">
                  <c:v>0.54369999999999996</c:v>
                </c:pt>
                <c:pt idx="273">
                  <c:v>0.54569999999999996</c:v>
                </c:pt>
                <c:pt idx="274">
                  <c:v>0.54769999999999996</c:v>
                </c:pt>
                <c:pt idx="275">
                  <c:v>0.54969999999999997</c:v>
                </c:pt>
                <c:pt idx="276">
                  <c:v>0.55179999999999996</c:v>
                </c:pt>
                <c:pt idx="277">
                  <c:v>0.55379999999999996</c:v>
                </c:pt>
                <c:pt idx="278">
                  <c:v>0.55569999999999997</c:v>
                </c:pt>
                <c:pt idx="279">
                  <c:v>0.55779999999999996</c:v>
                </c:pt>
                <c:pt idx="280">
                  <c:v>0.55979999999999996</c:v>
                </c:pt>
                <c:pt idx="281">
                  <c:v>0.56179999999999997</c:v>
                </c:pt>
                <c:pt idx="282">
                  <c:v>0.56369999999999998</c:v>
                </c:pt>
                <c:pt idx="283">
                  <c:v>0.56579999999999997</c:v>
                </c:pt>
                <c:pt idx="284">
                  <c:v>0.56779999999999997</c:v>
                </c:pt>
                <c:pt idx="285">
                  <c:v>0.56979999999999997</c:v>
                </c:pt>
                <c:pt idx="286">
                  <c:v>0.57179999999999997</c:v>
                </c:pt>
                <c:pt idx="287">
                  <c:v>0.57379999999999998</c:v>
                </c:pt>
                <c:pt idx="288">
                  <c:v>0.57579999999999998</c:v>
                </c:pt>
                <c:pt idx="289">
                  <c:v>0.57779999999999998</c:v>
                </c:pt>
                <c:pt idx="290">
                  <c:v>0.57979999999999998</c:v>
                </c:pt>
                <c:pt idx="291">
                  <c:v>0.58179999999999998</c:v>
                </c:pt>
                <c:pt idx="292">
                  <c:v>0.58379999999999999</c:v>
                </c:pt>
                <c:pt idx="293">
                  <c:v>0.58579999999999999</c:v>
                </c:pt>
                <c:pt idx="294">
                  <c:v>0.58779999999999999</c:v>
                </c:pt>
                <c:pt idx="295">
                  <c:v>0.58979999999999999</c:v>
                </c:pt>
                <c:pt idx="296">
                  <c:v>0.59179999999999999</c:v>
                </c:pt>
                <c:pt idx="297">
                  <c:v>0.59379999999999999</c:v>
                </c:pt>
                <c:pt idx="298">
                  <c:v>0.5958</c:v>
                </c:pt>
                <c:pt idx="299">
                  <c:v>0.5978</c:v>
                </c:pt>
                <c:pt idx="300">
                  <c:v>0.5998</c:v>
                </c:pt>
                <c:pt idx="301">
                  <c:v>0.59819999999999995</c:v>
                </c:pt>
                <c:pt idx="302">
                  <c:v>0.59619999999999995</c:v>
                </c:pt>
                <c:pt idx="303">
                  <c:v>0.59409999999999996</c:v>
                </c:pt>
                <c:pt idx="304">
                  <c:v>0.59209999999999996</c:v>
                </c:pt>
                <c:pt idx="305">
                  <c:v>0.59009999999999996</c:v>
                </c:pt>
                <c:pt idx="306">
                  <c:v>0.58809999999999996</c:v>
                </c:pt>
                <c:pt idx="307">
                  <c:v>0.58609999999999995</c:v>
                </c:pt>
                <c:pt idx="308">
                  <c:v>0.58409999999999995</c:v>
                </c:pt>
                <c:pt idx="309">
                  <c:v>0.58209999999999995</c:v>
                </c:pt>
                <c:pt idx="310">
                  <c:v>0.58009999999999995</c:v>
                </c:pt>
                <c:pt idx="311">
                  <c:v>0.57809999999999995</c:v>
                </c:pt>
                <c:pt idx="312">
                  <c:v>0.57609999999999995</c:v>
                </c:pt>
                <c:pt idx="313">
                  <c:v>0.57410000000000005</c:v>
                </c:pt>
                <c:pt idx="314">
                  <c:v>0.57210000000000005</c:v>
                </c:pt>
                <c:pt idx="315">
                  <c:v>0.57010000000000005</c:v>
                </c:pt>
                <c:pt idx="316">
                  <c:v>0.56810000000000005</c:v>
                </c:pt>
                <c:pt idx="317">
                  <c:v>0.56610000000000005</c:v>
                </c:pt>
                <c:pt idx="318">
                  <c:v>0.56410000000000005</c:v>
                </c:pt>
                <c:pt idx="319">
                  <c:v>0.56210000000000004</c:v>
                </c:pt>
                <c:pt idx="320">
                  <c:v>0.56010000000000004</c:v>
                </c:pt>
                <c:pt idx="321">
                  <c:v>0.55810000000000004</c:v>
                </c:pt>
                <c:pt idx="322">
                  <c:v>0.55610000000000004</c:v>
                </c:pt>
                <c:pt idx="323">
                  <c:v>0.55410000000000004</c:v>
                </c:pt>
                <c:pt idx="324">
                  <c:v>0.55210000000000004</c:v>
                </c:pt>
                <c:pt idx="325">
                  <c:v>0.55010000000000003</c:v>
                </c:pt>
                <c:pt idx="326">
                  <c:v>0.54810000000000003</c:v>
                </c:pt>
                <c:pt idx="327">
                  <c:v>0.54610000000000003</c:v>
                </c:pt>
                <c:pt idx="328">
                  <c:v>0.54410000000000003</c:v>
                </c:pt>
                <c:pt idx="329">
                  <c:v>0.54210000000000003</c:v>
                </c:pt>
                <c:pt idx="330">
                  <c:v>0.54010000000000002</c:v>
                </c:pt>
                <c:pt idx="331">
                  <c:v>0.53810000000000002</c:v>
                </c:pt>
                <c:pt idx="332">
                  <c:v>0.53610000000000002</c:v>
                </c:pt>
                <c:pt idx="333">
                  <c:v>0.53400000000000003</c:v>
                </c:pt>
                <c:pt idx="334">
                  <c:v>0.53210000000000002</c:v>
                </c:pt>
                <c:pt idx="335">
                  <c:v>0.53010000000000002</c:v>
                </c:pt>
                <c:pt idx="336">
                  <c:v>0.52810000000000001</c:v>
                </c:pt>
                <c:pt idx="337">
                  <c:v>0.52610000000000001</c:v>
                </c:pt>
                <c:pt idx="338">
                  <c:v>0.52410000000000001</c:v>
                </c:pt>
                <c:pt idx="339">
                  <c:v>0.52210000000000001</c:v>
                </c:pt>
                <c:pt idx="340">
                  <c:v>0.52010000000000001</c:v>
                </c:pt>
                <c:pt idx="341">
                  <c:v>0.5181</c:v>
                </c:pt>
                <c:pt idx="342">
                  <c:v>0.5161</c:v>
                </c:pt>
                <c:pt idx="343">
                  <c:v>0.5141</c:v>
                </c:pt>
                <c:pt idx="344">
                  <c:v>0.5121</c:v>
                </c:pt>
                <c:pt idx="345">
                  <c:v>0.5101</c:v>
                </c:pt>
                <c:pt idx="346">
                  <c:v>0.5081</c:v>
                </c:pt>
                <c:pt idx="347">
                  <c:v>0.50609999999999999</c:v>
                </c:pt>
                <c:pt idx="348">
                  <c:v>0.50409999999999999</c:v>
                </c:pt>
                <c:pt idx="349">
                  <c:v>0.50209999999999999</c:v>
                </c:pt>
                <c:pt idx="350">
                  <c:v>0.50009999999999999</c:v>
                </c:pt>
                <c:pt idx="351">
                  <c:v>0.49809999999999999</c:v>
                </c:pt>
                <c:pt idx="352">
                  <c:v>0.49609999999999999</c:v>
                </c:pt>
                <c:pt idx="353">
                  <c:v>0.49409999999999998</c:v>
                </c:pt>
                <c:pt idx="354">
                  <c:v>0.49209999999999998</c:v>
                </c:pt>
                <c:pt idx="355">
                  <c:v>0.49020000000000002</c:v>
                </c:pt>
                <c:pt idx="356">
                  <c:v>0.48820000000000002</c:v>
                </c:pt>
                <c:pt idx="357">
                  <c:v>0.48609999999999998</c:v>
                </c:pt>
                <c:pt idx="358">
                  <c:v>0.48409999999999997</c:v>
                </c:pt>
                <c:pt idx="359">
                  <c:v>0.48220000000000002</c:v>
                </c:pt>
                <c:pt idx="360">
                  <c:v>0.48020000000000002</c:v>
                </c:pt>
                <c:pt idx="361">
                  <c:v>0.47810000000000002</c:v>
                </c:pt>
                <c:pt idx="362">
                  <c:v>0.47610000000000002</c:v>
                </c:pt>
                <c:pt idx="363">
                  <c:v>0.47420000000000001</c:v>
                </c:pt>
                <c:pt idx="364">
                  <c:v>0.47210000000000002</c:v>
                </c:pt>
                <c:pt idx="365">
                  <c:v>0.47010000000000002</c:v>
                </c:pt>
                <c:pt idx="366">
                  <c:v>0.46810000000000002</c:v>
                </c:pt>
                <c:pt idx="367">
                  <c:v>0.46610000000000001</c:v>
                </c:pt>
                <c:pt idx="368">
                  <c:v>0.4642</c:v>
                </c:pt>
                <c:pt idx="369">
                  <c:v>0.46210000000000001</c:v>
                </c:pt>
                <c:pt idx="370">
                  <c:v>0.46010000000000001</c:v>
                </c:pt>
                <c:pt idx="371">
                  <c:v>0.4582</c:v>
                </c:pt>
                <c:pt idx="372">
                  <c:v>0.45619999999999999</c:v>
                </c:pt>
                <c:pt idx="373">
                  <c:v>0.4541</c:v>
                </c:pt>
                <c:pt idx="374">
                  <c:v>0.4521</c:v>
                </c:pt>
                <c:pt idx="375">
                  <c:v>0.45019999999999999</c:v>
                </c:pt>
                <c:pt idx="376">
                  <c:v>0.4481</c:v>
                </c:pt>
                <c:pt idx="377">
                  <c:v>0.4461</c:v>
                </c:pt>
                <c:pt idx="378">
                  <c:v>0.44409999999999999</c:v>
                </c:pt>
                <c:pt idx="379">
                  <c:v>0.44209999999999999</c:v>
                </c:pt>
                <c:pt idx="380">
                  <c:v>0.44009999999999999</c:v>
                </c:pt>
                <c:pt idx="381">
                  <c:v>0.43809999999999999</c:v>
                </c:pt>
                <c:pt idx="382">
                  <c:v>0.43609999999999999</c:v>
                </c:pt>
                <c:pt idx="383">
                  <c:v>0.43409999999999999</c:v>
                </c:pt>
                <c:pt idx="384">
                  <c:v>0.43209999999999998</c:v>
                </c:pt>
                <c:pt idx="385">
                  <c:v>0.43009999999999998</c:v>
                </c:pt>
                <c:pt idx="386">
                  <c:v>0.42809999999999998</c:v>
                </c:pt>
                <c:pt idx="387">
                  <c:v>0.42609999999999998</c:v>
                </c:pt>
                <c:pt idx="388">
                  <c:v>0.42409999999999998</c:v>
                </c:pt>
                <c:pt idx="389">
                  <c:v>0.42209999999999998</c:v>
                </c:pt>
                <c:pt idx="390">
                  <c:v>0.42009999999999997</c:v>
                </c:pt>
                <c:pt idx="391">
                  <c:v>0.41810000000000003</c:v>
                </c:pt>
                <c:pt idx="392">
                  <c:v>0.41610000000000003</c:v>
                </c:pt>
                <c:pt idx="393">
                  <c:v>0.41410000000000002</c:v>
                </c:pt>
                <c:pt idx="394">
                  <c:v>0.41210000000000002</c:v>
                </c:pt>
                <c:pt idx="395">
                  <c:v>0.41010000000000002</c:v>
                </c:pt>
                <c:pt idx="396">
                  <c:v>0.40810000000000002</c:v>
                </c:pt>
                <c:pt idx="397">
                  <c:v>0.40610000000000002</c:v>
                </c:pt>
                <c:pt idx="398">
                  <c:v>0.40410000000000001</c:v>
                </c:pt>
                <c:pt idx="399">
                  <c:v>0.40210000000000001</c:v>
                </c:pt>
                <c:pt idx="400">
                  <c:v>0.40010000000000001</c:v>
                </c:pt>
                <c:pt idx="401">
                  <c:v>0.39810000000000001</c:v>
                </c:pt>
                <c:pt idx="402">
                  <c:v>0.39610000000000001</c:v>
                </c:pt>
                <c:pt idx="403">
                  <c:v>0.39410000000000001</c:v>
                </c:pt>
                <c:pt idx="404">
                  <c:v>0.3921</c:v>
                </c:pt>
                <c:pt idx="405">
                  <c:v>0.3901</c:v>
                </c:pt>
                <c:pt idx="406">
                  <c:v>0.3881</c:v>
                </c:pt>
                <c:pt idx="407">
                  <c:v>0.3861</c:v>
                </c:pt>
                <c:pt idx="408">
                  <c:v>0.3841</c:v>
                </c:pt>
                <c:pt idx="409">
                  <c:v>0.3821</c:v>
                </c:pt>
                <c:pt idx="410">
                  <c:v>0.38009999999999999</c:v>
                </c:pt>
                <c:pt idx="411">
                  <c:v>0.37809999999999999</c:v>
                </c:pt>
                <c:pt idx="412">
                  <c:v>0.37609999999999999</c:v>
                </c:pt>
                <c:pt idx="413">
                  <c:v>0.37409999999999999</c:v>
                </c:pt>
                <c:pt idx="414">
                  <c:v>0.37209999999999999</c:v>
                </c:pt>
                <c:pt idx="415">
                  <c:v>0.37009999999999998</c:v>
                </c:pt>
                <c:pt idx="416">
                  <c:v>0.36809999999999998</c:v>
                </c:pt>
                <c:pt idx="417">
                  <c:v>0.36609999999999998</c:v>
                </c:pt>
                <c:pt idx="418">
                  <c:v>0.36409999999999998</c:v>
                </c:pt>
                <c:pt idx="419">
                  <c:v>0.36209999999999998</c:v>
                </c:pt>
                <c:pt idx="420">
                  <c:v>0.36009999999999998</c:v>
                </c:pt>
                <c:pt idx="421">
                  <c:v>0.35809999999999997</c:v>
                </c:pt>
                <c:pt idx="422">
                  <c:v>0.35610000000000003</c:v>
                </c:pt>
                <c:pt idx="423">
                  <c:v>0.35410000000000003</c:v>
                </c:pt>
                <c:pt idx="424">
                  <c:v>0.35220000000000001</c:v>
                </c:pt>
                <c:pt idx="425">
                  <c:v>0.35010000000000002</c:v>
                </c:pt>
                <c:pt idx="426">
                  <c:v>0.34810000000000002</c:v>
                </c:pt>
                <c:pt idx="427">
                  <c:v>0.34620000000000001</c:v>
                </c:pt>
                <c:pt idx="428">
                  <c:v>0.34410000000000002</c:v>
                </c:pt>
                <c:pt idx="429">
                  <c:v>0.34210000000000002</c:v>
                </c:pt>
                <c:pt idx="430">
                  <c:v>0.34010000000000001</c:v>
                </c:pt>
                <c:pt idx="431">
                  <c:v>0.3382</c:v>
                </c:pt>
                <c:pt idx="432">
                  <c:v>0.3362</c:v>
                </c:pt>
                <c:pt idx="433">
                  <c:v>0.3342</c:v>
                </c:pt>
                <c:pt idx="434">
                  <c:v>0.33210000000000001</c:v>
                </c:pt>
                <c:pt idx="435">
                  <c:v>0.33019999999999999</c:v>
                </c:pt>
                <c:pt idx="436">
                  <c:v>0.32819999999999999</c:v>
                </c:pt>
                <c:pt idx="437">
                  <c:v>0.32619999999999999</c:v>
                </c:pt>
                <c:pt idx="438">
                  <c:v>0.32419999999999999</c:v>
                </c:pt>
                <c:pt idx="439">
                  <c:v>0.32219999999999999</c:v>
                </c:pt>
                <c:pt idx="440">
                  <c:v>0.32019999999999998</c:v>
                </c:pt>
                <c:pt idx="441">
                  <c:v>0.31819999999999998</c:v>
                </c:pt>
                <c:pt idx="442">
                  <c:v>0.31609999999999999</c:v>
                </c:pt>
                <c:pt idx="443">
                  <c:v>0.31419999999999998</c:v>
                </c:pt>
                <c:pt idx="444">
                  <c:v>0.31219999999999998</c:v>
                </c:pt>
                <c:pt idx="445">
                  <c:v>0.31019999999999998</c:v>
                </c:pt>
                <c:pt idx="446">
                  <c:v>0.30809999999999998</c:v>
                </c:pt>
                <c:pt idx="447">
                  <c:v>0.30620000000000003</c:v>
                </c:pt>
                <c:pt idx="448">
                  <c:v>0.30420000000000003</c:v>
                </c:pt>
                <c:pt idx="449">
                  <c:v>0.30220000000000002</c:v>
                </c:pt>
                <c:pt idx="450">
                  <c:v>0.30020000000000002</c:v>
                </c:pt>
                <c:pt idx="451">
                  <c:v>0.29820000000000002</c:v>
                </c:pt>
                <c:pt idx="452">
                  <c:v>0.29620000000000002</c:v>
                </c:pt>
                <c:pt idx="453">
                  <c:v>0.29420000000000002</c:v>
                </c:pt>
                <c:pt idx="454">
                  <c:v>0.29220000000000002</c:v>
                </c:pt>
                <c:pt idx="455">
                  <c:v>0.29020000000000001</c:v>
                </c:pt>
                <c:pt idx="456">
                  <c:v>0.28820000000000001</c:v>
                </c:pt>
                <c:pt idx="457">
                  <c:v>0.28620000000000001</c:v>
                </c:pt>
                <c:pt idx="458">
                  <c:v>0.28420000000000001</c:v>
                </c:pt>
                <c:pt idx="459">
                  <c:v>0.28220000000000001</c:v>
                </c:pt>
                <c:pt idx="460">
                  <c:v>0.2802</c:v>
                </c:pt>
                <c:pt idx="461">
                  <c:v>0.2782</c:v>
                </c:pt>
                <c:pt idx="462">
                  <c:v>0.2762</c:v>
                </c:pt>
                <c:pt idx="463">
                  <c:v>0.2742</c:v>
                </c:pt>
                <c:pt idx="464">
                  <c:v>0.2722</c:v>
                </c:pt>
                <c:pt idx="465">
                  <c:v>0.2702</c:v>
                </c:pt>
                <c:pt idx="466">
                  <c:v>0.26819999999999999</c:v>
                </c:pt>
                <c:pt idx="467">
                  <c:v>0.26619999999999999</c:v>
                </c:pt>
                <c:pt idx="468">
                  <c:v>0.26419999999999999</c:v>
                </c:pt>
                <c:pt idx="469">
                  <c:v>0.26219999999999999</c:v>
                </c:pt>
                <c:pt idx="470">
                  <c:v>0.26019999999999999</c:v>
                </c:pt>
                <c:pt idx="471">
                  <c:v>0.25819999999999999</c:v>
                </c:pt>
                <c:pt idx="472">
                  <c:v>0.25619999999999998</c:v>
                </c:pt>
                <c:pt idx="473">
                  <c:v>0.25419999999999998</c:v>
                </c:pt>
                <c:pt idx="474">
                  <c:v>0.25219999999999998</c:v>
                </c:pt>
                <c:pt idx="475">
                  <c:v>0.25019999999999998</c:v>
                </c:pt>
                <c:pt idx="476">
                  <c:v>0.2482</c:v>
                </c:pt>
                <c:pt idx="477">
                  <c:v>0.2462</c:v>
                </c:pt>
                <c:pt idx="478">
                  <c:v>0.2442</c:v>
                </c:pt>
                <c:pt idx="479">
                  <c:v>0.2422</c:v>
                </c:pt>
                <c:pt idx="480">
                  <c:v>0.2402</c:v>
                </c:pt>
                <c:pt idx="481">
                  <c:v>0.2382</c:v>
                </c:pt>
                <c:pt idx="482">
                  <c:v>0.23619999999999999</c:v>
                </c:pt>
                <c:pt idx="483">
                  <c:v>0.23419999999999999</c:v>
                </c:pt>
                <c:pt idx="484">
                  <c:v>0.23219999999999999</c:v>
                </c:pt>
                <c:pt idx="485">
                  <c:v>0.23019999999999999</c:v>
                </c:pt>
                <c:pt idx="486">
                  <c:v>0.22819999999999999</c:v>
                </c:pt>
                <c:pt idx="487">
                  <c:v>0.22620000000000001</c:v>
                </c:pt>
                <c:pt idx="488">
                  <c:v>0.22420000000000001</c:v>
                </c:pt>
                <c:pt idx="489">
                  <c:v>0.22220000000000001</c:v>
                </c:pt>
                <c:pt idx="490">
                  <c:v>0.22020000000000001</c:v>
                </c:pt>
                <c:pt idx="491">
                  <c:v>0.21820000000000001</c:v>
                </c:pt>
                <c:pt idx="492">
                  <c:v>0.2162</c:v>
                </c:pt>
                <c:pt idx="493">
                  <c:v>0.2142</c:v>
                </c:pt>
                <c:pt idx="494">
                  <c:v>0.2122</c:v>
                </c:pt>
                <c:pt idx="495">
                  <c:v>0.2102</c:v>
                </c:pt>
                <c:pt idx="496">
                  <c:v>0.2082</c:v>
                </c:pt>
                <c:pt idx="497">
                  <c:v>0.20619999999999999</c:v>
                </c:pt>
                <c:pt idx="498">
                  <c:v>0.20419999999999999</c:v>
                </c:pt>
                <c:pt idx="499">
                  <c:v>0.20219999999999999</c:v>
                </c:pt>
                <c:pt idx="500">
                  <c:v>0.20019999999999999</c:v>
                </c:pt>
                <c:pt idx="501">
                  <c:v>0.19819999999999999</c:v>
                </c:pt>
                <c:pt idx="502">
                  <c:v>0.19620000000000001</c:v>
                </c:pt>
                <c:pt idx="503">
                  <c:v>0.19420000000000001</c:v>
                </c:pt>
                <c:pt idx="504">
                  <c:v>0.19220000000000001</c:v>
                </c:pt>
                <c:pt idx="505">
                  <c:v>0.19020000000000001</c:v>
                </c:pt>
                <c:pt idx="506">
                  <c:v>0.18820000000000001</c:v>
                </c:pt>
                <c:pt idx="507">
                  <c:v>0.1862</c:v>
                </c:pt>
                <c:pt idx="508">
                  <c:v>0.1842</c:v>
                </c:pt>
                <c:pt idx="509">
                  <c:v>0.1822</c:v>
                </c:pt>
                <c:pt idx="510">
                  <c:v>0.1802</c:v>
                </c:pt>
                <c:pt idx="511">
                  <c:v>0.1782</c:v>
                </c:pt>
                <c:pt idx="512">
                  <c:v>0.1762</c:v>
                </c:pt>
                <c:pt idx="513">
                  <c:v>0.17419999999999999</c:v>
                </c:pt>
                <c:pt idx="514">
                  <c:v>0.17219999999999999</c:v>
                </c:pt>
                <c:pt idx="515">
                  <c:v>0.17019999999999999</c:v>
                </c:pt>
                <c:pt idx="516">
                  <c:v>0.16819999999999999</c:v>
                </c:pt>
                <c:pt idx="517">
                  <c:v>0.16619999999999999</c:v>
                </c:pt>
                <c:pt idx="518">
                  <c:v>0.16420000000000001</c:v>
                </c:pt>
                <c:pt idx="519">
                  <c:v>0.16220000000000001</c:v>
                </c:pt>
                <c:pt idx="520">
                  <c:v>0.16020000000000001</c:v>
                </c:pt>
                <c:pt idx="521">
                  <c:v>0.15820000000000001</c:v>
                </c:pt>
                <c:pt idx="522">
                  <c:v>0.15620000000000001</c:v>
                </c:pt>
                <c:pt idx="523">
                  <c:v>0.1542</c:v>
                </c:pt>
                <c:pt idx="524">
                  <c:v>0.1522</c:v>
                </c:pt>
                <c:pt idx="525">
                  <c:v>0.1502</c:v>
                </c:pt>
                <c:pt idx="526">
                  <c:v>0.1482</c:v>
                </c:pt>
                <c:pt idx="527">
                  <c:v>0.14630000000000001</c:v>
                </c:pt>
                <c:pt idx="528">
                  <c:v>0.14419999999999999</c:v>
                </c:pt>
                <c:pt idx="529">
                  <c:v>0.14230000000000001</c:v>
                </c:pt>
                <c:pt idx="530">
                  <c:v>0.14019999999999999</c:v>
                </c:pt>
                <c:pt idx="531">
                  <c:v>0.13819999999999999</c:v>
                </c:pt>
                <c:pt idx="532">
                  <c:v>0.1363</c:v>
                </c:pt>
                <c:pt idx="533">
                  <c:v>0.13420000000000001</c:v>
                </c:pt>
                <c:pt idx="534">
                  <c:v>0.13220000000000001</c:v>
                </c:pt>
                <c:pt idx="535">
                  <c:v>0.1303</c:v>
                </c:pt>
                <c:pt idx="536">
                  <c:v>0.1283</c:v>
                </c:pt>
                <c:pt idx="537">
                  <c:v>0.12620000000000001</c:v>
                </c:pt>
                <c:pt idx="538">
                  <c:v>0.1242</c:v>
                </c:pt>
                <c:pt idx="539">
                  <c:v>0.12230000000000001</c:v>
                </c:pt>
                <c:pt idx="540">
                  <c:v>0.1203</c:v>
                </c:pt>
                <c:pt idx="541">
                  <c:v>0.1182</c:v>
                </c:pt>
                <c:pt idx="542">
                  <c:v>0.1162</c:v>
                </c:pt>
                <c:pt idx="543">
                  <c:v>0.1142</c:v>
                </c:pt>
                <c:pt idx="544">
                  <c:v>0.11219999999999999</c:v>
                </c:pt>
                <c:pt idx="545">
                  <c:v>0.11020000000000001</c:v>
                </c:pt>
                <c:pt idx="546">
                  <c:v>0.1082</c:v>
                </c:pt>
                <c:pt idx="547">
                  <c:v>0.10630000000000001</c:v>
                </c:pt>
                <c:pt idx="548">
                  <c:v>0.1043</c:v>
                </c:pt>
                <c:pt idx="549">
                  <c:v>0.1022</c:v>
                </c:pt>
                <c:pt idx="550">
                  <c:v>0.1002</c:v>
                </c:pt>
                <c:pt idx="551">
                  <c:v>9.826E-2</c:v>
                </c:pt>
                <c:pt idx="552">
                  <c:v>9.6269999999999994E-2</c:v>
                </c:pt>
                <c:pt idx="553">
                  <c:v>9.4229999999999994E-2</c:v>
                </c:pt>
                <c:pt idx="554">
                  <c:v>9.2219999999999996E-2</c:v>
                </c:pt>
                <c:pt idx="555">
                  <c:v>9.0270000000000003E-2</c:v>
                </c:pt>
                <c:pt idx="556">
                  <c:v>8.8239999999999999E-2</c:v>
                </c:pt>
                <c:pt idx="557">
                  <c:v>8.6249999999999993E-2</c:v>
                </c:pt>
                <c:pt idx="558">
                  <c:v>8.4239999999999995E-2</c:v>
                </c:pt>
                <c:pt idx="559">
                  <c:v>8.2250000000000004E-2</c:v>
                </c:pt>
                <c:pt idx="560">
                  <c:v>8.0269999999999994E-2</c:v>
                </c:pt>
                <c:pt idx="561">
                  <c:v>7.825E-2</c:v>
                </c:pt>
                <c:pt idx="562">
                  <c:v>7.6230000000000006E-2</c:v>
                </c:pt>
                <c:pt idx="563">
                  <c:v>7.4260000000000007E-2</c:v>
                </c:pt>
                <c:pt idx="564">
                  <c:v>7.2279999999999997E-2</c:v>
                </c:pt>
                <c:pt idx="565">
                  <c:v>7.0260000000000003E-2</c:v>
                </c:pt>
                <c:pt idx="566">
                  <c:v>6.8250000000000005E-2</c:v>
                </c:pt>
                <c:pt idx="567">
                  <c:v>6.6290000000000002E-2</c:v>
                </c:pt>
                <c:pt idx="568">
                  <c:v>6.4280000000000004E-2</c:v>
                </c:pt>
                <c:pt idx="569">
                  <c:v>6.225E-2</c:v>
                </c:pt>
                <c:pt idx="570">
                  <c:v>6.0260000000000001E-2</c:v>
                </c:pt>
                <c:pt idx="571">
                  <c:v>5.8279999999999998E-2</c:v>
                </c:pt>
                <c:pt idx="572">
                  <c:v>5.6270000000000001E-2</c:v>
                </c:pt>
                <c:pt idx="573">
                  <c:v>5.4269999999999999E-2</c:v>
                </c:pt>
                <c:pt idx="574">
                  <c:v>5.2260000000000001E-2</c:v>
                </c:pt>
                <c:pt idx="575">
                  <c:v>5.0299999999999997E-2</c:v>
                </c:pt>
                <c:pt idx="576">
                  <c:v>4.8309999999999999E-2</c:v>
                </c:pt>
                <c:pt idx="577">
                  <c:v>4.6289999999999998E-2</c:v>
                </c:pt>
                <c:pt idx="578">
                  <c:v>4.4269999999999997E-2</c:v>
                </c:pt>
                <c:pt idx="579">
                  <c:v>4.2279999999999998E-2</c:v>
                </c:pt>
                <c:pt idx="580">
                  <c:v>4.0309999999999999E-2</c:v>
                </c:pt>
                <c:pt idx="581">
                  <c:v>3.8280000000000002E-2</c:v>
                </c:pt>
                <c:pt idx="582">
                  <c:v>3.6269999999999997E-2</c:v>
                </c:pt>
                <c:pt idx="583">
                  <c:v>3.4290000000000001E-2</c:v>
                </c:pt>
                <c:pt idx="584">
                  <c:v>3.2300000000000002E-2</c:v>
                </c:pt>
                <c:pt idx="585">
                  <c:v>3.0290000000000001E-2</c:v>
                </c:pt>
                <c:pt idx="586">
                  <c:v>2.828E-2</c:v>
                </c:pt>
                <c:pt idx="587">
                  <c:v>2.63E-2</c:v>
                </c:pt>
                <c:pt idx="588">
                  <c:v>2.4299999999999999E-2</c:v>
                </c:pt>
                <c:pt idx="589">
                  <c:v>2.2290000000000001E-2</c:v>
                </c:pt>
                <c:pt idx="590">
                  <c:v>2.0299999999999999E-2</c:v>
                </c:pt>
                <c:pt idx="591">
                  <c:v>1.8259999999999998E-2</c:v>
                </c:pt>
                <c:pt idx="592">
                  <c:v>1.6310000000000002E-2</c:v>
                </c:pt>
                <c:pt idx="593">
                  <c:v>1.431E-2</c:v>
                </c:pt>
                <c:pt idx="594">
                  <c:v>1.227E-2</c:v>
                </c:pt>
                <c:pt idx="595">
                  <c:v>1.0290000000000001E-2</c:v>
                </c:pt>
                <c:pt idx="596">
                  <c:v>8.2970000000000006E-3</c:v>
                </c:pt>
                <c:pt idx="597">
                  <c:v>6.2849999999999998E-3</c:v>
                </c:pt>
                <c:pt idx="598">
                  <c:v>4.2760000000000003E-3</c:v>
                </c:pt>
                <c:pt idx="599">
                  <c:v>2.2980000000000001E-3</c:v>
                </c:pt>
                <c:pt idx="600">
                  <c:v>2.9710000000000001E-4</c:v>
                </c:pt>
              </c:numCache>
            </c:numRef>
          </c:xVal>
          <c:yVal>
            <c:numRef>
              <c:f>[Book3]Sheet2!$Y$2:$Y$602</c:f>
              <c:numCache>
                <c:formatCode>General</c:formatCode>
                <c:ptCount val="601"/>
                <c:pt idx="0">
                  <c:v>-1.6029999999999999E-6</c:v>
                </c:pt>
                <c:pt idx="1">
                  <c:v>-1.407E-6</c:v>
                </c:pt>
                <c:pt idx="2">
                  <c:v>-1.1909999999999999E-6</c:v>
                </c:pt>
                <c:pt idx="3">
                  <c:v>-1.0109999999999999E-6</c:v>
                </c:pt>
                <c:pt idx="4">
                  <c:v>-8.5339999999999995E-7</c:v>
                </c:pt>
                <c:pt idx="5">
                  <c:v>-7.695E-7</c:v>
                </c:pt>
                <c:pt idx="6">
                  <c:v>-7.1819999999999996E-7</c:v>
                </c:pt>
                <c:pt idx="7">
                  <c:v>-5.4469999999999995E-7</c:v>
                </c:pt>
                <c:pt idx="8">
                  <c:v>-4.3080000000000002E-7</c:v>
                </c:pt>
                <c:pt idx="9">
                  <c:v>-3.4050000000000001E-7</c:v>
                </c:pt>
                <c:pt idx="10">
                  <c:v>-3.3529999999999999E-7</c:v>
                </c:pt>
                <c:pt idx="11">
                  <c:v>-2.6160000000000001E-7</c:v>
                </c:pt>
                <c:pt idx="12">
                  <c:v>-1.416E-7</c:v>
                </c:pt>
                <c:pt idx="13">
                  <c:v>-6.5830000000000001E-8</c:v>
                </c:pt>
                <c:pt idx="14">
                  <c:v>-1.061E-8</c:v>
                </c:pt>
                <c:pt idx="15">
                  <c:v>1.466E-8</c:v>
                </c:pt>
                <c:pt idx="16">
                  <c:v>4.4150000000000002E-8</c:v>
                </c:pt>
                <c:pt idx="17">
                  <c:v>1.2980000000000001E-7</c:v>
                </c:pt>
                <c:pt idx="18">
                  <c:v>1.959E-7</c:v>
                </c:pt>
                <c:pt idx="19">
                  <c:v>2.6170000000000002E-7</c:v>
                </c:pt>
                <c:pt idx="20">
                  <c:v>2.614E-7</c:v>
                </c:pt>
                <c:pt idx="21">
                  <c:v>2.565E-7</c:v>
                </c:pt>
                <c:pt idx="22">
                  <c:v>3.5929999999999999E-7</c:v>
                </c:pt>
                <c:pt idx="23">
                  <c:v>4.2310000000000002E-7</c:v>
                </c:pt>
                <c:pt idx="24">
                  <c:v>4.6590000000000001E-7</c:v>
                </c:pt>
                <c:pt idx="25">
                  <c:v>4.3159999999999997E-7</c:v>
                </c:pt>
                <c:pt idx="26">
                  <c:v>4.5849999999999998E-7</c:v>
                </c:pt>
                <c:pt idx="27">
                  <c:v>5.4349999999999996E-7</c:v>
                </c:pt>
                <c:pt idx="28">
                  <c:v>5.9360000000000002E-7</c:v>
                </c:pt>
                <c:pt idx="29">
                  <c:v>6.0589999999999999E-7</c:v>
                </c:pt>
                <c:pt idx="30">
                  <c:v>6.1099999999999995E-7</c:v>
                </c:pt>
                <c:pt idx="31">
                  <c:v>6.1930000000000005E-7</c:v>
                </c:pt>
                <c:pt idx="32">
                  <c:v>6.7980000000000004E-7</c:v>
                </c:pt>
                <c:pt idx="33">
                  <c:v>7.2450000000000001E-7</c:v>
                </c:pt>
                <c:pt idx="34">
                  <c:v>7.7059999999999998E-7</c:v>
                </c:pt>
                <c:pt idx="35">
                  <c:v>7.5349999999999996E-7</c:v>
                </c:pt>
                <c:pt idx="36">
                  <c:v>7.2610000000000002E-7</c:v>
                </c:pt>
                <c:pt idx="37">
                  <c:v>8.1259999999999996E-7</c:v>
                </c:pt>
                <c:pt idx="38">
                  <c:v>8.6740000000000005E-7</c:v>
                </c:pt>
                <c:pt idx="39">
                  <c:v>8.9640000000000001E-7</c:v>
                </c:pt>
                <c:pt idx="40">
                  <c:v>8.5099999999999998E-7</c:v>
                </c:pt>
                <c:pt idx="41">
                  <c:v>8.5779999999999997E-7</c:v>
                </c:pt>
                <c:pt idx="42">
                  <c:v>9.4880000000000003E-7</c:v>
                </c:pt>
                <c:pt idx="43">
                  <c:v>9.8869999999999995E-7</c:v>
                </c:pt>
                <c:pt idx="44">
                  <c:v>9.7590000000000005E-7</c:v>
                </c:pt>
                <c:pt idx="45">
                  <c:v>9.7910000000000008E-7</c:v>
                </c:pt>
                <c:pt idx="46">
                  <c:v>9.7479999999999997E-7</c:v>
                </c:pt>
                <c:pt idx="47">
                  <c:v>1.051E-6</c:v>
                </c:pt>
                <c:pt idx="48">
                  <c:v>1.0640000000000001E-6</c:v>
                </c:pt>
                <c:pt idx="49">
                  <c:v>1.102E-6</c:v>
                </c:pt>
                <c:pt idx="50">
                  <c:v>1.085E-6</c:v>
                </c:pt>
                <c:pt idx="51">
                  <c:v>1.068E-6</c:v>
                </c:pt>
                <c:pt idx="52">
                  <c:v>1.133E-6</c:v>
                </c:pt>
                <c:pt idx="53">
                  <c:v>1.19E-6</c:v>
                </c:pt>
                <c:pt idx="54">
                  <c:v>1.212E-6</c:v>
                </c:pt>
                <c:pt idx="55">
                  <c:v>1.17E-6</c:v>
                </c:pt>
                <c:pt idx="56">
                  <c:v>1.161E-6</c:v>
                </c:pt>
                <c:pt idx="57">
                  <c:v>1.2359999999999999E-6</c:v>
                </c:pt>
                <c:pt idx="58">
                  <c:v>1.28E-6</c:v>
                </c:pt>
                <c:pt idx="59">
                  <c:v>1.2839999999999999E-6</c:v>
                </c:pt>
                <c:pt idx="60">
                  <c:v>1.2610000000000001E-6</c:v>
                </c:pt>
                <c:pt idx="61">
                  <c:v>1.265E-6</c:v>
                </c:pt>
                <c:pt idx="62">
                  <c:v>1.341E-6</c:v>
                </c:pt>
                <c:pt idx="63">
                  <c:v>1.37E-6</c:v>
                </c:pt>
                <c:pt idx="64">
                  <c:v>1.37E-6</c:v>
                </c:pt>
                <c:pt idx="65">
                  <c:v>1.3599999999999999E-6</c:v>
                </c:pt>
                <c:pt idx="66">
                  <c:v>1.3629999999999999E-6</c:v>
                </c:pt>
                <c:pt idx="67">
                  <c:v>1.432E-6</c:v>
                </c:pt>
                <c:pt idx="68">
                  <c:v>1.4529999999999999E-6</c:v>
                </c:pt>
                <c:pt idx="69">
                  <c:v>1.4890000000000001E-6</c:v>
                </c:pt>
                <c:pt idx="70">
                  <c:v>1.468E-6</c:v>
                </c:pt>
                <c:pt idx="71">
                  <c:v>1.429E-6</c:v>
                </c:pt>
                <c:pt idx="72">
                  <c:v>1.513E-6</c:v>
                </c:pt>
                <c:pt idx="73">
                  <c:v>1.561E-6</c:v>
                </c:pt>
                <c:pt idx="74">
                  <c:v>1.581E-6</c:v>
                </c:pt>
                <c:pt idx="75">
                  <c:v>1.53E-6</c:v>
                </c:pt>
                <c:pt idx="76">
                  <c:v>1.539E-6</c:v>
                </c:pt>
                <c:pt idx="77">
                  <c:v>1.626E-6</c:v>
                </c:pt>
                <c:pt idx="78">
                  <c:v>1.6610000000000001E-6</c:v>
                </c:pt>
                <c:pt idx="79">
                  <c:v>1.655E-6</c:v>
                </c:pt>
                <c:pt idx="80">
                  <c:v>1.6500000000000001E-6</c:v>
                </c:pt>
                <c:pt idx="81">
                  <c:v>1.641E-6</c:v>
                </c:pt>
                <c:pt idx="82">
                  <c:v>1.714E-6</c:v>
                </c:pt>
                <c:pt idx="83">
                  <c:v>1.742E-6</c:v>
                </c:pt>
                <c:pt idx="84">
                  <c:v>1.767E-6</c:v>
                </c:pt>
                <c:pt idx="85">
                  <c:v>1.75E-6</c:v>
                </c:pt>
                <c:pt idx="86">
                  <c:v>1.722E-6</c:v>
                </c:pt>
                <c:pt idx="87">
                  <c:v>1.807E-6</c:v>
                </c:pt>
                <c:pt idx="88">
                  <c:v>1.8589999999999999E-6</c:v>
                </c:pt>
                <c:pt idx="89">
                  <c:v>1.866E-6</c:v>
                </c:pt>
                <c:pt idx="90">
                  <c:v>1.8369999999999999E-6</c:v>
                </c:pt>
                <c:pt idx="91">
                  <c:v>1.8300000000000001E-6</c:v>
                </c:pt>
                <c:pt idx="92">
                  <c:v>1.9180000000000001E-6</c:v>
                </c:pt>
                <c:pt idx="93">
                  <c:v>1.9589999999999998E-6</c:v>
                </c:pt>
                <c:pt idx="94">
                  <c:v>1.9690000000000001E-6</c:v>
                </c:pt>
                <c:pt idx="95">
                  <c:v>1.9410000000000001E-6</c:v>
                </c:pt>
                <c:pt idx="96">
                  <c:v>1.9489999999999999E-6</c:v>
                </c:pt>
                <c:pt idx="97">
                  <c:v>2.024E-6</c:v>
                </c:pt>
                <c:pt idx="98">
                  <c:v>2.0600000000000002E-6</c:v>
                </c:pt>
                <c:pt idx="99">
                  <c:v>2.0679999999999999E-6</c:v>
                </c:pt>
                <c:pt idx="100">
                  <c:v>2.0619999999999999E-6</c:v>
                </c:pt>
                <c:pt idx="101">
                  <c:v>2.0590000000000001E-6</c:v>
                </c:pt>
                <c:pt idx="102">
                  <c:v>2.12E-6</c:v>
                </c:pt>
                <c:pt idx="103">
                  <c:v>2.1660000000000001E-6</c:v>
                </c:pt>
                <c:pt idx="104">
                  <c:v>2.182E-6</c:v>
                </c:pt>
                <c:pt idx="105">
                  <c:v>2.181E-6</c:v>
                </c:pt>
                <c:pt idx="106">
                  <c:v>2.1509999999999998E-6</c:v>
                </c:pt>
                <c:pt idx="107">
                  <c:v>2.244E-6</c:v>
                </c:pt>
                <c:pt idx="108">
                  <c:v>2.2859999999999998E-6</c:v>
                </c:pt>
                <c:pt idx="109">
                  <c:v>2.3020000000000002E-6</c:v>
                </c:pt>
                <c:pt idx="110">
                  <c:v>2.2630000000000002E-6</c:v>
                </c:pt>
                <c:pt idx="111">
                  <c:v>2.2790000000000001E-6</c:v>
                </c:pt>
                <c:pt idx="112">
                  <c:v>2.3520000000000001E-6</c:v>
                </c:pt>
                <c:pt idx="113">
                  <c:v>2.3920000000000001E-6</c:v>
                </c:pt>
                <c:pt idx="114">
                  <c:v>2.4030000000000001E-6</c:v>
                </c:pt>
                <c:pt idx="115">
                  <c:v>2.384E-6</c:v>
                </c:pt>
                <c:pt idx="116">
                  <c:v>2.3970000000000001E-6</c:v>
                </c:pt>
                <c:pt idx="117">
                  <c:v>2.4650000000000001E-6</c:v>
                </c:pt>
                <c:pt idx="118">
                  <c:v>2.5069999999999999E-6</c:v>
                </c:pt>
                <c:pt idx="119">
                  <c:v>2.5119999999999998E-6</c:v>
                </c:pt>
                <c:pt idx="120">
                  <c:v>2.514E-6</c:v>
                </c:pt>
                <c:pt idx="121">
                  <c:v>2.5069999999999999E-6</c:v>
                </c:pt>
                <c:pt idx="122">
                  <c:v>2.5629999999999999E-6</c:v>
                </c:pt>
                <c:pt idx="123">
                  <c:v>2.6180000000000002E-6</c:v>
                </c:pt>
                <c:pt idx="124">
                  <c:v>2.6400000000000001E-6</c:v>
                </c:pt>
                <c:pt idx="125">
                  <c:v>2.6259999999999999E-6</c:v>
                </c:pt>
                <c:pt idx="126">
                  <c:v>2.61E-6</c:v>
                </c:pt>
                <c:pt idx="127">
                  <c:v>2.6800000000000002E-6</c:v>
                </c:pt>
                <c:pt idx="128">
                  <c:v>2.7369999999999998E-6</c:v>
                </c:pt>
                <c:pt idx="129">
                  <c:v>2.7549999999999999E-6</c:v>
                </c:pt>
                <c:pt idx="130">
                  <c:v>2.7190000000000001E-6</c:v>
                </c:pt>
                <c:pt idx="131">
                  <c:v>2.7149999999999998E-6</c:v>
                </c:pt>
                <c:pt idx="132">
                  <c:v>2.807E-6</c:v>
                </c:pt>
                <c:pt idx="133">
                  <c:v>2.8420000000000001E-6</c:v>
                </c:pt>
                <c:pt idx="134">
                  <c:v>2.853E-6</c:v>
                </c:pt>
                <c:pt idx="135">
                  <c:v>2.8289999999999999E-6</c:v>
                </c:pt>
                <c:pt idx="136">
                  <c:v>2.8329999999999998E-6</c:v>
                </c:pt>
                <c:pt idx="137">
                  <c:v>2.915E-6</c:v>
                </c:pt>
                <c:pt idx="138">
                  <c:v>2.932E-6</c:v>
                </c:pt>
                <c:pt idx="139">
                  <c:v>2.9529999999999999E-6</c:v>
                </c:pt>
                <c:pt idx="140">
                  <c:v>2.9469999999999999E-6</c:v>
                </c:pt>
                <c:pt idx="141">
                  <c:v>2.9399999999999998E-6</c:v>
                </c:pt>
                <c:pt idx="142">
                  <c:v>2.9950000000000001E-6</c:v>
                </c:pt>
                <c:pt idx="143">
                  <c:v>3.0419999999999998E-6</c:v>
                </c:pt>
                <c:pt idx="144">
                  <c:v>3.0589999999999998E-6</c:v>
                </c:pt>
                <c:pt idx="145">
                  <c:v>3.0469999999999998E-6</c:v>
                </c:pt>
                <c:pt idx="146">
                  <c:v>3.0089999999999999E-6</c:v>
                </c:pt>
                <c:pt idx="147">
                  <c:v>3.1080000000000001E-6</c:v>
                </c:pt>
                <c:pt idx="148">
                  <c:v>3.1420000000000002E-6</c:v>
                </c:pt>
                <c:pt idx="149">
                  <c:v>3.1499999999999999E-6</c:v>
                </c:pt>
                <c:pt idx="150">
                  <c:v>3.118E-6</c:v>
                </c:pt>
                <c:pt idx="151">
                  <c:v>3.128E-6</c:v>
                </c:pt>
                <c:pt idx="152">
                  <c:v>3.1990000000000002E-6</c:v>
                </c:pt>
                <c:pt idx="153">
                  <c:v>3.2279999999999998E-6</c:v>
                </c:pt>
                <c:pt idx="154">
                  <c:v>3.2329999999999998E-6</c:v>
                </c:pt>
                <c:pt idx="155">
                  <c:v>3.2279999999999998E-6</c:v>
                </c:pt>
                <c:pt idx="156">
                  <c:v>3.224E-6</c:v>
                </c:pt>
                <c:pt idx="157">
                  <c:v>3.2770000000000001E-6</c:v>
                </c:pt>
                <c:pt idx="158">
                  <c:v>3.32E-6</c:v>
                </c:pt>
                <c:pt idx="159">
                  <c:v>3.3409999999999999E-6</c:v>
                </c:pt>
                <c:pt idx="160">
                  <c:v>3.331E-6</c:v>
                </c:pt>
                <c:pt idx="161">
                  <c:v>3.2949999999999998E-6</c:v>
                </c:pt>
                <c:pt idx="162">
                  <c:v>3.3890000000000001E-6</c:v>
                </c:pt>
                <c:pt idx="163">
                  <c:v>3.427E-6</c:v>
                </c:pt>
                <c:pt idx="164">
                  <c:v>3.439E-6</c:v>
                </c:pt>
                <c:pt idx="165">
                  <c:v>3.405E-6</c:v>
                </c:pt>
                <c:pt idx="166">
                  <c:v>3.4120000000000001E-6</c:v>
                </c:pt>
                <c:pt idx="167">
                  <c:v>3.4939999999999999E-6</c:v>
                </c:pt>
                <c:pt idx="168">
                  <c:v>3.5240000000000001E-6</c:v>
                </c:pt>
                <c:pt idx="169">
                  <c:v>3.5240000000000001E-6</c:v>
                </c:pt>
                <c:pt idx="170">
                  <c:v>3.5260000000000002E-6</c:v>
                </c:pt>
                <c:pt idx="171">
                  <c:v>3.5250000000000001E-6</c:v>
                </c:pt>
                <c:pt idx="172">
                  <c:v>3.5860000000000001E-6</c:v>
                </c:pt>
                <c:pt idx="173">
                  <c:v>3.6289999999999999E-6</c:v>
                </c:pt>
                <c:pt idx="174">
                  <c:v>3.6519999999999999E-6</c:v>
                </c:pt>
                <c:pt idx="175">
                  <c:v>3.6480000000000001E-6</c:v>
                </c:pt>
                <c:pt idx="176">
                  <c:v>3.6069999999999999E-6</c:v>
                </c:pt>
                <c:pt idx="177">
                  <c:v>3.7019999999999999E-6</c:v>
                </c:pt>
                <c:pt idx="178">
                  <c:v>3.7519999999999998E-6</c:v>
                </c:pt>
                <c:pt idx="179">
                  <c:v>3.7570000000000002E-6</c:v>
                </c:pt>
                <c:pt idx="180">
                  <c:v>3.7309999999999999E-6</c:v>
                </c:pt>
                <c:pt idx="181">
                  <c:v>3.743E-6</c:v>
                </c:pt>
                <c:pt idx="182">
                  <c:v>3.822E-6</c:v>
                </c:pt>
                <c:pt idx="183">
                  <c:v>3.8550000000000004E-6</c:v>
                </c:pt>
                <c:pt idx="184">
                  <c:v>3.8569999999999997E-6</c:v>
                </c:pt>
                <c:pt idx="185">
                  <c:v>3.8659999999999999E-6</c:v>
                </c:pt>
                <c:pt idx="186">
                  <c:v>3.8659999999999999E-6</c:v>
                </c:pt>
                <c:pt idx="187">
                  <c:v>3.9319999999999998E-6</c:v>
                </c:pt>
                <c:pt idx="188">
                  <c:v>3.9709999999999998E-6</c:v>
                </c:pt>
                <c:pt idx="189">
                  <c:v>3.9979999999999997E-6</c:v>
                </c:pt>
                <c:pt idx="190">
                  <c:v>3.9949999999999999E-6</c:v>
                </c:pt>
                <c:pt idx="191">
                  <c:v>3.9809999999999997E-6</c:v>
                </c:pt>
                <c:pt idx="192">
                  <c:v>4.0550000000000001E-6</c:v>
                </c:pt>
                <c:pt idx="193">
                  <c:v>4.1110000000000001E-6</c:v>
                </c:pt>
                <c:pt idx="194">
                  <c:v>4.1309999999999999E-6</c:v>
                </c:pt>
                <c:pt idx="195">
                  <c:v>4.0960000000000003E-6</c:v>
                </c:pt>
                <c:pt idx="196">
                  <c:v>4.1139999999999999E-6</c:v>
                </c:pt>
                <c:pt idx="197">
                  <c:v>4.2039999999999999E-6</c:v>
                </c:pt>
                <c:pt idx="198">
                  <c:v>4.2529999999999998E-6</c:v>
                </c:pt>
                <c:pt idx="199">
                  <c:v>4.2400000000000001E-6</c:v>
                </c:pt>
                <c:pt idx="200">
                  <c:v>4.2660000000000003E-6</c:v>
                </c:pt>
                <c:pt idx="201">
                  <c:v>4.2649999999999998E-6</c:v>
                </c:pt>
                <c:pt idx="202">
                  <c:v>4.3470000000000001E-6</c:v>
                </c:pt>
                <c:pt idx="203">
                  <c:v>4.391E-6</c:v>
                </c:pt>
                <c:pt idx="204">
                  <c:v>4.4209999999999997E-6</c:v>
                </c:pt>
                <c:pt idx="205">
                  <c:v>4.42E-6</c:v>
                </c:pt>
                <c:pt idx="206">
                  <c:v>4.4089999999999996E-6</c:v>
                </c:pt>
                <c:pt idx="207">
                  <c:v>4.4889999999999997E-6</c:v>
                </c:pt>
                <c:pt idx="208">
                  <c:v>4.5619999999999997E-6</c:v>
                </c:pt>
                <c:pt idx="209">
                  <c:v>4.5970000000000002E-6</c:v>
                </c:pt>
                <c:pt idx="210">
                  <c:v>4.5589999999999999E-6</c:v>
                </c:pt>
                <c:pt idx="211">
                  <c:v>4.5839999999999996E-6</c:v>
                </c:pt>
                <c:pt idx="212">
                  <c:v>4.6820000000000002E-6</c:v>
                </c:pt>
                <c:pt idx="213">
                  <c:v>4.7489999999999998E-6</c:v>
                </c:pt>
                <c:pt idx="214">
                  <c:v>4.7600000000000002E-6</c:v>
                </c:pt>
                <c:pt idx="215">
                  <c:v>4.758E-6</c:v>
                </c:pt>
                <c:pt idx="216">
                  <c:v>4.7859999999999996E-6</c:v>
                </c:pt>
                <c:pt idx="217">
                  <c:v>4.8949999999999997E-6</c:v>
                </c:pt>
                <c:pt idx="218">
                  <c:v>4.9450000000000001E-6</c:v>
                </c:pt>
                <c:pt idx="219">
                  <c:v>4.9740000000000001E-6</c:v>
                </c:pt>
                <c:pt idx="220">
                  <c:v>5.0170000000000004E-6</c:v>
                </c:pt>
                <c:pt idx="221">
                  <c:v>5.0509999999999996E-6</c:v>
                </c:pt>
                <c:pt idx="222">
                  <c:v>5.1669999999999998E-6</c:v>
                </c:pt>
                <c:pt idx="223">
                  <c:v>5.2530000000000004E-6</c:v>
                </c:pt>
                <c:pt idx="224">
                  <c:v>5.3449999999999996E-6</c:v>
                </c:pt>
                <c:pt idx="225">
                  <c:v>5.434E-6</c:v>
                </c:pt>
                <c:pt idx="226">
                  <c:v>5.524E-6</c:v>
                </c:pt>
                <c:pt idx="227">
                  <c:v>5.733E-6</c:v>
                </c:pt>
                <c:pt idx="228">
                  <c:v>5.9510000000000003E-6</c:v>
                </c:pt>
                <c:pt idx="229">
                  <c:v>6.1859999999999997E-6</c:v>
                </c:pt>
                <c:pt idx="230">
                  <c:v>6.4300000000000003E-6</c:v>
                </c:pt>
                <c:pt idx="231">
                  <c:v>6.7410000000000003E-6</c:v>
                </c:pt>
                <c:pt idx="232">
                  <c:v>7.2060000000000001E-6</c:v>
                </c:pt>
                <c:pt idx="233">
                  <c:v>7.6899999999999992E-6</c:v>
                </c:pt>
                <c:pt idx="234">
                  <c:v>8.2099999999999993E-6</c:v>
                </c:pt>
                <c:pt idx="235">
                  <c:v>8.7539999999999995E-6</c:v>
                </c:pt>
                <c:pt idx="236">
                  <c:v>9.4089999999999992E-6</c:v>
                </c:pt>
                <c:pt idx="237">
                  <c:v>1.0210000000000001E-5</c:v>
                </c:pt>
                <c:pt idx="238">
                  <c:v>1.102E-5</c:v>
                </c:pt>
                <c:pt idx="239">
                  <c:v>1.185E-5</c:v>
                </c:pt>
                <c:pt idx="240">
                  <c:v>1.275E-5</c:v>
                </c:pt>
                <c:pt idx="241">
                  <c:v>1.3679999999999999E-5</c:v>
                </c:pt>
                <c:pt idx="242">
                  <c:v>1.471E-5</c:v>
                </c:pt>
                <c:pt idx="243">
                  <c:v>1.575E-5</c:v>
                </c:pt>
                <c:pt idx="244">
                  <c:v>1.683E-5</c:v>
                </c:pt>
                <c:pt idx="245">
                  <c:v>1.791E-5</c:v>
                </c:pt>
                <c:pt idx="246">
                  <c:v>1.8960000000000001E-5</c:v>
                </c:pt>
                <c:pt idx="247">
                  <c:v>2.0100000000000001E-5</c:v>
                </c:pt>
                <c:pt idx="248">
                  <c:v>2.124E-5</c:v>
                </c:pt>
                <c:pt idx="249">
                  <c:v>2.2289999999999998E-5</c:v>
                </c:pt>
                <c:pt idx="250">
                  <c:v>2.3220000000000001E-5</c:v>
                </c:pt>
                <c:pt idx="251">
                  <c:v>2.4139999999999999E-5</c:v>
                </c:pt>
                <c:pt idx="252">
                  <c:v>2.5069999999999999E-5</c:v>
                </c:pt>
                <c:pt idx="253">
                  <c:v>2.588E-5</c:v>
                </c:pt>
                <c:pt idx="254">
                  <c:v>2.6550000000000002E-5</c:v>
                </c:pt>
                <c:pt idx="255">
                  <c:v>2.7180000000000001E-5</c:v>
                </c:pt>
                <c:pt idx="256">
                  <c:v>2.7710000000000001E-5</c:v>
                </c:pt>
                <c:pt idx="257">
                  <c:v>2.8220000000000001E-5</c:v>
                </c:pt>
                <c:pt idx="258">
                  <c:v>2.8649999999999998E-5</c:v>
                </c:pt>
                <c:pt idx="259">
                  <c:v>2.9009999999999998E-5</c:v>
                </c:pt>
                <c:pt idx="260">
                  <c:v>2.9329999999999999E-5</c:v>
                </c:pt>
                <c:pt idx="261">
                  <c:v>2.9600000000000001E-5</c:v>
                </c:pt>
                <c:pt idx="262">
                  <c:v>2.991E-5</c:v>
                </c:pt>
                <c:pt idx="263">
                  <c:v>3.0219999999999999E-5</c:v>
                </c:pt>
                <c:pt idx="264">
                  <c:v>3.048E-5</c:v>
                </c:pt>
                <c:pt idx="265">
                  <c:v>3.0670000000000003E-5</c:v>
                </c:pt>
                <c:pt idx="266">
                  <c:v>3.0840000000000003E-5</c:v>
                </c:pt>
                <c:pt idx="267">
                  <c:v>3.112E-5</c:v>
                </c:pt>
                <c:pt idx="268">
                  <c:v>3.1319999999999998E-5</c:v>
                </c:pt>
                <c:pt idx="269">
                  <c:v>3.1430000000000002E-5</c:v>
                </c:pt>
                <c:pt idx="270">
                  <c:v>3.1569999999999998E-5</c:v>
                </c:pt>
                <c:pt idx="271">
                  <c:v>3.1720000000000001E-5</c:v>
                </c:pt>
                <c:pt idx="272">
                  <c:v>3.1930000000000001E-5</c:v>
                </c:pt>
                <c:pt idx="273">
                  <c:v>3.2119999999999997E-5</c:v>
                </c:pt>
                <c:pt idx="274">
                  <c:v>3.2369999999999997E-5</c:v>
                </c:pt>
                <c:pt idx="275">
                  <c:v>3.2639999999999999E-5</c:v>
                </c:pt>
                <c:pt idx="276">
                  <c:v>3.29E-5</c:v>
                </c:pt>
                <c:pt idx="277">
                  <c:v>3.3259999999999997E-5</c:v>
                </c:pt>
                <c:pt idx="278">
                  <c:v>3.3680000000000003E-5</c:v>
                </c:pt>
                <c:pt idx="279">
                  <c:v>3.4060000000000003E-5</c:v>
                </c:pt>
                <c:pt idx="280">
                  <c:v>3.4390000000000001E-5</c:v>
                </c:pt>
                <c:pt idx="281">
                  <c:v>3.4780000000000002E-5</c:v>
                </c:pt>
                <c:pt idx="282">
                  <c:v>3.5290000000000003E-5</c:v>
                </c:pt>
                <c:pt idx="283">
                  <c:v>3.578E-5</c:v>
                </c:pt>
                <c:pt idx="284">
                  <c:v>3.6170000000000001E-5</c:v>
                </c:pt>
                <c:pt idx="285">
                  <c:v>3.6600000000000002E-5</c:v>
                </c:pt>
                <c:pt idx="286">
                  <c:v>3.7049999999999999E-5</c:v>
                </c:pt>
                <c:pt idx="287">
                  <c:v>3.7570000000000001E-5</c:v>
                </c:pt>
                <c:pt idx="288">
                  <c:v>3.7979999999999999E-5</c:v>
                </c:pt>
                <c:pt idx="289">
                  <c:v>3.841E-5</c:v>
                </c:pt>
                <c:pt idx="290">
                  <c:v>3.8779999999999998E-5</c:v>
                </c:pt>
                <c:pt idx="291">
                  <c:v>3.9110000000000003E-5</c:v>
                </c:pt>
                <c:pt idx="292">
                  <c:v>3.947E-5</c:v>
                </c:pt>
                <c:pt idx="293">
                  <c:v>3.9889999999999999E-5</c:v>
                </c:pt>
                <c:pt idx="294">
                  <c:v>4.0280000000000001E-5</c:v>
                </c:pt>
                <c:pt idx="295">
                  <c:v>4.0639999999999997E-5</c:v>
                </c:pt>
                <c:pt idx="296">
                  <c:v>4.1019999999999997E-5</c:v>
                </c:pt>
                <c:pt idx="297">
                  <c:v>4.1539999999999999E-5</c:v>
                </c:pt>
                <c:pt idx="298">
                  <c:v>4.2070000000000002E-5</c:v>
                </c:pt>
                <c:pt idx="299">
                  <c:v>3.6159999999999999E-5</c:v>
                </c:pt>
                <c:pt idx="300">
                  <c:v>3.3980000000000003E-5</c:v>
                </c:pt>
                <c:pt idx="301">
                  <c:v>3.2140000000000001E-5</c:v>
                </c:pt>
                <c:pt idx="302">
                  <c:v>3.061E-5</c:v>
                </c:pt>
                <c:pt idx="303">
                  <c:v>2.9130000000000001E-5</c:v>
                </c:pt>
                <c:pt idx="304">
                  <c:v>2.781E-5</c:v>
                </c:pt>
                <c:pt idx="305">
                  <c:v>2.6619999999999999E-5</c:v>
                </c:pt>
                <c:pt idx="306">
                  <c:v>2.535E-5</c:v>
                </c:pt>
                <c:pt idx="307">
                  <c:v>2.4300000000000001E-5</c:v>
                </c:pt>
                <c:pt idx="308">
                  <c:v>2.3349999999999998E-5</c:v>
                </c:pt>
                <c:pt idx="309">
                  <c:v>2.2370000000000001E-5</c:v>
                </c:pt>
                <c:pt idx="310">
                  <c:v>2.1420000000000002E-5</c:v>
                </c:pt>
                <c:pt idx="311">
                  <c:v>2.048E-5</c:v>
                </c:pt>
                <c:pt idx="312">
                  <c:v>1.9709999999999999E-5</c:v>
                </c:pt>
                <c:pt idx="313">
                  <c:v>1.8960000000000001E-5</c:v>
                </c:pt>
                <c:pt idx="314">
                  <c:v>1.8199999999999999E-5</c:v>
                </c:pt>
                <c:pt idx="315">
                  <c:v>1.7430000000000001E-5</c:v>
                </c:pt>
                <c:pt idx="316">
                  <c:v>1.6730000000000001E-5</c:v>
                </c:pt>
                <c:pt idx="317">
                  <c:v>1.6160000000000001E-5</c:v>
                </c:pt>
                <c:pt idx="318">
                  <c:v>1.554E-5</c:v>
                </c:pt>
                <c:pt idx="319">
                  <c:v>1.491E-5</c:v>
                </c:pt>
                <c:pt idx="320">
                  <c:v>1.434E-5</c:v>
                </c:pt>
                <c:pt idx="321">
                  <c:v>1.375E-5</c:v>
                </c:pt>
                <c:pt idx="322">
                  <c:v>1.326E-5</c:v>
                </c:pt>
                <c:pt idx="323">
                  <c:v>1.273E-5</c:v>
                </c:pt>
                <c:pt idx="324">
                  <c:v>1.224E-5</c:v>
                </c:pt>
                <c:pt idx="325">
                  <c:v>1.172E-5</c:v>
                </c:pt>
                <c:pt idx="326">
                  <c:v>1.118E-5</c:v>
                </c:pt>
                <c:pt idx="327">
                  <c:v>1.0740000000000001E-5</c:v>
                </c:pt>
                <c:pt idx="328">
                  <c:v>1.0339999999999999E-5</c:v>
                </c:pt>
                <c:pt idx="329">
                  <c:v>9.8609999999999993E-6</c:v>
                </c:pt>
                <c:pt idx="330">
                  <c:v>9.3780000000000007E-6</c:v>
                </c:pt>
                <c:pt idx="331">
                  <c:v>8.8629999999999997E-6</c:v>
                </c:pt>
                <c:pt idx="332">
                  <c:v>8.5089999999999993E-6</c:v>
                </c:pt>
                <c:pt idx="333">
                  <c:v>8.1030000000000002E-6</c:v>
                </c:pt>
                <c:pt idx="334">
                  <c:v>7.6539999999999999E-6</c:v>
                </c:pt>
                <c:pt idx="335">
                  <c:v>7.1520000000000003E-6</c:v>
                </c:pt>
                <c:pt idx="336">
                  <c:v>6.7159999999999997E-6</c:v>
                </c:pt>
                <c:pt idx="337">
                  <c:v>6.3439999999999997E-6</c:v>
                </c:pt>
                <c:pt idx="338">
                  <c:v>5.9179999999999999E-6</c:v>
                </c:pt>
                <c:pt idx="339">
                  <c:v>5.4439999999999999E-6</c:v>
                </c:pt>
                <c:pt idx="340">
                  <c:v>5.0139999999999998E-6</c:v>
                </c:pt>
                <c:pt idx="341">
                  <c:v>4.5419999999999999E-6</c:v>
                </c:pt>
                <c:pt idx="342">
                  <c:v>4.1110000000000001E-6</c:v>
                </c:pt>
                <c:pt idx="343">
                  <c:v>3.6839999999999998E-6</c:v>
                </c:pt>
                <c:pt idx="344">
                  <c:v>3.2389999999999998E-6</c:v>
                </c:pt>
                <c:pt idx="345">
                  <c:v>2.768E-6</c:v>
                </c:pt>
                <c:pt idx="346">
                  <c:v>2.2110000000000001E-6</c:v>
                </c:pt>
                <c:pt idx="347">
                  <c:v>1.798E-6</c:v>
                </c:pt>
                <c:pt idx="348">
                  <c:v>1.3680000000000001E-6</c:v>
                </c:pt>
                <c:pt idx="349">
                  <c:v>8.7810000000000001E-7</c:v>
                </c:pt>
                <c:pt idx="350">
                  <c:v>3.0349999999999998E-7</c:v>
                </c:pt>
                <c:pt idx="351">
                  <c:v>-2.2460000000000001E-7</c:v>
                </c:pt>
                <c:pt idx="352">
                  <c:v>-6.6160000000000005E-7</c:v>
                </c:pt>
                <c:pt idx="353">
                  <c:v>-1.1659999999999999E-6</c:v>
                </c:pt>
                <c:pt idx="354">
                  <c:v>-1.7460000000000001E-6</c:v>
                </c:pt>
                <c:pt idx="355">
                  <c:v>-2.2800000000000002E-6</c:v>
                </c:pt>
                <c:pt idx="356">
                  <c:v>-2.847E-6</c:v>
                </c:pt>
                <c:pt idx="357">
                  <c:v>-3.36E-6</c:v>
                </c:pt>
                <c:pt idx="358">
                  <c:v>-3.9060000000000004E-6</c:v>
                </c:pt>
                <c:pt idx="359">
                  <c:v>-4.442E-6</c:v>
                </c:pt>
                <c:pt idx="360">
                  <c:v>-5.0130000000000001E-6</c:v>
                </c:pt>
                <c:pt idx="361">
                  <c:v>-5.6670000000000001E-6</c:v>
                </c:pt>
                <c:pt idx="362">
                  <c:v>-6.1820000000000003E-6</c:v>
                </c:pt>
                <c:pt idx="363">
                  <c:v>-6.6989999999999997E-6</c:v>
                </c:pt>
                <c:pt idx="364">
                  <c:v>-7.272E-6</c:v>
                </c:pt>
                <c:pt idx="365">
                  <c:v>-7.9230000000000002E-6</c:v>
                </c:pt>
                <c:pt idx="366">
                  <c:v>-8.5040000000000002E-6</c:v>
                </c:pt>
                <c:pt idx="367">
                  <c:v>-8.9849999999999995E-6</c:v>
                </c:pt>
                <c:pt idx="368">
                  <c:v>-9.5149999999999995E-6</c:v>
                </c:pt>
                <c:pt idx="369">
                  <c:v>-1.011E-5</c:v>
                </c:pt>
                <c:pt idx="370">
                  <c:v>-1.062E-5</c:v>
                </c:pt>
                <c:pt idx="371">
                  <c:v>-1.114E-5</c:v>
                </c:pt>
                <c:pt idx="372">
                  <c:v>-1.1579999999999999E-5</c:v>
                </c:pt>
                <c:pt idx="373">
                  <c:v>-1.202E-5</c:v>
                </c:pt>
                <c:pt idx="374">
                  <c:v>-1.242E-5</c:v>
                </c:pt>
                <c:pt idx="375">
                  <c:v>-1.2809999999999999E-5</c:v>
                </c:pt>
                <c:pt idx="376">
                  <c:v>-1.324E-5</c:v>
                </c:pt>
                <c:pt idx="377">
                  <c:v>-1.349E-5</c:v>
                </c:pt>
                <c:pt idx="378">
                  <c:v>-1.3689999999999999E-5</c:v>
                </c:pt>
                <c:pt idx="379">
                  <c:v>-1.3900000000000001E-5</c:v>
                </c:pt>
                <c:pt idx="380">
                  <c:v>-1.415E-5</c:v>
                </c:pt>
                <c:pt idx="381">
                  <c:v>-1.43E-5</c:v>
                </c:pt>
                <c:pt idx="382">
                  <c:v>-1.43E-5</c:v>
                </c:pt>
                <c:pt idx="383">
                  <c:v>-1.43E-5</c:v>
                </c:pt>
                <c:pt idx="384">
                  <c:v>-1.436E-5</c:v>
                </c:pt>
                <c:pt idx="385">
                  <c:v>-1.431E-5</c:v>
                </c:pt>
                <c:pt idx="386">
                  <c:v>-1.4250000000000001E-5</c:v>
                </c:pt>
                <c:pt idx="387">
                  <c:v>-1.4100000000000001E-5</c:v>
                </c:pt>
                <c:pt idx="388">
                  <c:v>-1.394E-5</c:v>
                </c:pt>
                <c:pt idx="389">
                  <c:v>-1.378E-5</c:v>
                </c:pt>
                <c:pt idx="390">
                  <c:v>-1.358E-5</c:v>
                </c:pt>
                <c:pt idx="391">
                  <c:v>-1.3390000000000001E-5</c:v>
                </c:pt>
                <c:pt idx="392">
                  <c:v>-1.31E-5</c:v>
                </c:pt>
                <c:pt idx="393">
                  <c:v>-1.2799999999999999E-5</c:v>
                </c:pt>
                <c:pt idx="394">
                  <c:v>-1.2510000000000001E-5</c:v>
                </c:pt>
                <c:pt idx="395">
                  <c:v>-1.224E-5</c:v>
                </c:pt>
                <c:pt idx="396">
                  <c:v>-1.1960000000000001E-5</c:v>
                </c:pt>
                <c:pt idx="397">
                  <c:v>-1.155E-5</c:v>
                </c:pt>
                <c:pt idx="398">
                  <c:v>-1.118E-5</c:v>
                </c:pt>
                <c:pt idx="399">
                  <c:v>-1.0890000000000001E-5</c:v>
                </c:pt>
                <c:pt idx="400">
                  <c:v>-1.0540000000000001E-5</c:v>
                </c:pt>
                <c:pt idx="401">
                  <c:v>-1.023E-5</c:v>
                </c:pt>
                <c:pt idx="402">
                  <c:v>-9.8330000000000006E-6</c:v>
                </c:pt>
                <c:pt idx="403">
                  <c:v>-9.499E-6</c:v>
                </c:pt>
                <c:pt idx="404">
                  <c:v>-9.2089999999999994E-6</c:v>
                </c:pt>
                <c:pt idx="405">
                  <c:v>-8.935E-6</c:v>
                </c:pt>
                <c:pt idx="406">
                  <c:v>-8.6980000000000004E-6</c:v>
                </c:pt>
                <c:pt idx="407">
                  <c:v>-8.3829999999999992E-6</c:v>
                </c:pt>
                <c:pt idx="408">
                  <c:v>-8.1070000000000005E-6</c:v>
                </c:pt>
                <c:pt idx="409">
                  <c:v>-7.909E-6</c:v>
                </c:pt>
                <c:pt idx="410">
                  <c:v>-7.7360000000000001E-6</c:v>
                </c:pt>
                <c:pt idx="411">
                  <c:v>-7.5610000000000001E-6</c:v>
                </c:pt>
                <c:pt idx="412">
                  <c:v>-7.3130000000000001E-6</c:v>
                </c:pt>
                <c:pt idx="413">
                  <c:v>-7.1199999999999996E-6</c:v>
                </c:pt>
                <c:pt idx="414">
                  <c:v>-6.9949999999999999E-6</c:v>
                </c:pt>
                <c:pt idx="415">
                  <c:v>-6.8739999999999997E-6</c:v>
                </c:pt>
                <c:pt idx="416">
                  <c:v>-6.7530000000000004E-6</c:v>
                </c:pt>
                <c:pt idx="417">
                  <c:v>-6.5610000000000004E-6</c:v>
                </c:pt>
                <c:pt idx="418">
                  <c:v>-6.4370000000000004E-6</c:v>
                </c:pt>
                <c:pt idx="419">
                  <c:v>-6.3489999999999997E-6</c:v>
                </c:pt>
                <c:pt idx="420">
                  <c:v>-6.251E-6</c:v>
                </c:pt>
                <c:pt idx="421">
                  <c:v>-6.1700000000000002E-6</c:v>
                </c:pt>
                <c:pt idx="422">
                  <c:v>-6.0440000000000001E-6</c:v>
                </c:pt>
                <c:pt idx="423">
                  <c:v>-5.925E-6</c:v>
                </c:pt>
                <c:pt idx="424">
                  <c:v>-5.8590000000000001E-6</c:v>
                </c:pt>
                <c:pt idx="425">
                  <c:v>-5.7969999999999997E-6</c:v>
                </c:pt>
                <c:pt idx="426">
                  <c:v>-5.7710000000000003E-6</c:v>
                </c:pt>
                <c:pt idx="427">
                  <c:v>-5.6289999999999998E-6</c:v>
                </c:pt>
                <c:pt idx="428">
                  <c:v>-5.5350000000000004E-6</c:v>
                </c:pt>
                <c:pt idx="429">
                  <c:v>-5.4990000000000002E-6</c:v>
                </c:pt>
                <c:pt idx="430">
                  <c:v>-5.4779999999999999E-6</c:v>
                </c:pt>
                <c:pt idx="431">
                  <c:v>-5.4280000000000004E-6</c:v>
                </c:pt>
                <c:pt idx="432">
                  <c:v>-5.3170000000000001E-6</c:v>
                </c:pt>
                <c:pt idx="433">
                  <c:v>-5.2460000000000003E-6</c:v>
                </c:pt>
                <c:pt idx="434">
                  <c:v>-5.2349999999999999E-6</c:v>
                </c:pt>
                <c:pt idx="435">
                  <c:v>-5.1919999999999996E-6</c:v>
                </c:pt>
                <c:pt idx="436">
                  <c:v>-5.1490000000000002E-6</c:v>
                </c:pt>
                <c:pt idx="437">
                  <c:v>-5.0989999999999998E-6</c:v>
                </c:pt>
                <c:pt idx="438">
                  <c:v>-5.0270000000000003E-6</c:v>
                </c:pt>
                <c:pt idx="439">
                  <c:v>-5.006E-6</c:v>
                </c:pt>
                <c:pt idx="440">
                  <c:v>-4.9869999999999999E-6</c:v>
                </c:pt>
                <c:pt idx="441">
                  <c:v>-4.9810000000000003E-6</c:v>
                </c:pt>
                <c:pt idx="442">
                  <c:v>-4.8969999999999999E-6</c:v>
                </c:pt>
                <c:pt idx="443">
                  <c:v>-4.831E-6</c:v>
                </c:pt>
                <c:pt idx="444">
                  <c:v>-4.8289999999999998E-6</c:v>
                </c:pt>
                <c:pt idx="445">
                  <c:v>-4.826E-6</c:v>
                </c:pt>
                <c:pt idx="446">
                  <c:v>-4.8239999999999999E-6</c:v>
                </c:pt>
                <c:pt idx="447">
                  <c:v>-4.7299999999999996E-6</c:v>
                </c:pt>
                <c:pt idx="448">
                  <c:v>-4.6809999999999997E-6</c:v>
                </c:pt>
                <c:pt idx="449">
                  <c:v>-4.7090000000000001E-6</c:v>
                </c:pt>
                <c:pt idx="450">
                  <c:v>-4.6920000000000001E-6</c:v>
                </c:pt>
                <c:pt idx="451">
                  <c:v>-4.6840000000000004E-6</c:v>
                </c:pt>
                <c:pt idx="452">
                  <c:v>-4.605E-6</c:v>
                </c:pt>
                <c:pt idx="453">
                  <c:v>-4.5900000000000001E-6</c:v>
                </c:pt>
                <c:pt idx="454">
                  <c:v>-4.5909999999999998E-6</c:v>
                </c:pt>
                <c:pt idx="455">
                  <c:v>-4.583E-6</c:v>
                </c:pt>
                <c:pt idx="456">
                  <c:v>-4.583E-6</c:v>
                </c:pt>
                <c:pt idx="457">
                  <c:v>-4.5410000000000002E-6</c:v>
                </c:pt>
                <c:pt idx="458">
                  <c:v>-4.4839999999999998E-6</c:v>
                </c:pt>
                <c:pt idx="459">
                  <c:v>-4.498E-6</c:v>
                </c:pt>
                <c:pt idx="460">
                  <c:v>-4.5079999999999999E-6</c:v>
                </c:pt>
                <c:pt idx="461">
                  <c:v>-4.5340000000000001E-6</c:v>
                </c:pt>
                <c:pt idx="462">
                  <c:v>-4.4460000000000003E-6</c:v>
                </c:pt>
                <c:pt idx="463">
                  <c:v>-4.4139999999999996E-6</c:v>
                </c:pt>
                <c:pt idx="464">
                  <c:v>-4.4469999999999999E-6</c:v>
                </c:pt>
                <c:pt idx="465">
                  <c:v>-4.459E-6</c:v>
                </c:pt>
                <c:pt idx="466">
                  <c:v>-4.4619999999999998E-6</c:v>
                </c:pt>
                <c:pt idx="467">
                  <c:v>-4.3889999999999998E-6</c:v>
                </c:pt>
                <c:pt idx="468">
                  <c:v>-4.3810000000000001E-6</c:v>
                </c:pt>
                <c:pt idx="469">
                  <c:v>-4.403E-6</c:v>
                </c:pt>
                <c:pt idx="470">
                  <c:v>-4.4059999999999998E-6</c:v>
                </c:pt>
                <c:pt idx="471">
                  <c:v>-4.4089999999999996E-6</c:v>
                </c:pt>
                <c:pt idx="472">
                  <c:v>-4.3769999999999998E-6</c:v>
                </c:pt>
                <c:pt idx="473">
                  <c:v>-4.335E-6</c:v>
                </c:pt>
                <c:pt idx="474">
                  <c:v>-4.3610000000000003E-6</c:v>
                </c:pt>
                <c:pt idx="475">
                  <c:v>-4.3749999999999996E-6</c:v>
                </c:pt>
                <c:pt idx="476">
                  <c:v>-4.4150000000000001E-6</c:v>
                </c:pt>
                <c:pt idx="477">
                  <c:v>-4.34E-6</c:v>
                </c:pt>
                <c:pt idx="478">
                  <c:v>-4.3120000000000004E-6</c:v>
                </c:pt>
                <c:pt idx="479">
                  <c:v>-4.3499999999999999E-6</c:v>
                </c:pt>
                <c:pt idx="480">
                  <c:v>-4.3769999999999998E-6</c:v>
                </c:pt>
                <c:pt idx="481">
                  <c:v>-4.3769999999999998E-6</c:v>
                </c:pt>
                <c:pt idx="482">
                  <c:v>-4.3200000000000001E-6</c:v>
                </c:pt>
                <c:pt idx="483">
                  <c:v>-4.3109999999999999E-6</c:v>
                </c:pt>
                <c:pt idx="484">
                  <c:v>-4.3259999999999997E-6</c:v>
                </c:pt>
                <c:pt idx="485">
                  <c:v>-4.3719999999999998E-6</c:v>
                </c:pt>
                <c:pt idx="486">
                  <c:v>-4.3780000000000003E-6</c:v>
                </c:pt>
                <c:pt idx="487">
                  <c:v>-4.3440000000000003E-6</c:v>
                </c:pt>
                <c:pt idx="488">
                  <c:v>-4.3100000000000002E-6</c:v>
                </c:pt>
                <c:pt idx="489">
                  <c:v>-4.3379999999999998E-6</c:v>
                </c:pt>
                <c:pt idx="490">
                  <c:v>-4.3560000000000003E-6</c:v>
                </c:pt>
                <c:pt idx="491">
                  <c:v>-4.4089999999999996E-6</c:v>
                </c:pt>
                <c:pt idx="492">
                  <c:v>-4.34E-6</c:v>
                </c:pt>
                <c:pt idx="493">
                  <c:v>-4.3139999999999997E-6</c:v>
                </c:pt>
                <c:pt idx="494">
                  <c:v>-4.3630000000000004E-6</c:v>
                </c:pt>
                <c:pt idx="495">
                  <c:v>-4.4000000000000002E-6</c:v>
                </c:pt>
                <c:pt idx="496">
                  <c:v>-4.4100000000000001E-6</c:v>
                </c:pt>
                <c:pt idx="497">
                  <c:v>-4.3579999999999996E-6</c:v>
                </c:pt>
                <c:pt idx="498">
                  <c:v>-4.3470000000000001E-6</c:v>
                </c:pt>
                <c:pt idx="499">
                  <c:v>-4.3880000000000002E-6</c:v>
                </c:pt>
                <c:pt idx="500">
                  <c:v>-4.3980000000000001E-6</c:v>
                </c:pt>
                <c:pt idx="501">
                  <c:v>-4.4270000000000001E-6</c:v>
                </c:pt>
                <c:pt idx="502">
                  <c:v>-4.3959999999999999E-6</c:v>
                </c:pt>
                <c:pt idx="503">
                  <c:v>-4.3660000000000002E-6</c:v>
                </c:pt>
                <c:pt idx="504">
                  <c:v>-4.4020000000000004E-6</c:v>
                </c:pt>
                <c:pt idx="505">
                  <c:v>-4.4329999999999997E-6</c:v>
                </c:pt>
                <c:pt idx="506">
                  <c:v>-4.4789999999999998E-6</c:v>
                </c:pt>
                <c:pt idx="507">
                  <c:v>-4.4109999999999998E-6</c:v>
                </c:pt>
                <c:pt idx="508">
                  <c:v>-4.3930000000000001E-6</c:v>
                </c:pt>
                <c:pt idx="509">
                  <c:v>-4.4519999999999999E-6</c:v>
                </c:pt>
                <c:pt idx="510">
                  <c:v>-4.4870000000000004E-6</c:v>
                </c:pt>
                <c:pt idx="511">
                  <c:v>-4.4939999999999997E-6</c:v>
                </c:pt>
                <c:pt idx="512">
                  <c:v>-4.4490000000000001E-6</c:v>
                </c:pt>
                <c:pt idx="513">
                  <c:v>-4.4580000000000003E-6</c:v>
                </c:pt>
                <c:pt idx="514">
                  <c:v>-4.4939999999999997E-6</c:v>
                </c:pt>
                <c:pt idx="515">
                  <c:v>-4.5050000000000001E-6</c:v>
                </c:pt>
                <c:pt idx="516">
                  <c:v>-4.5449999999999997E-6</c:v>
                </c:pt>
                <c:pt idx="517">
                  <c:v>-4.527E-6</c:v>
                </c:pt>
                <c:pt idx="518">
                  <c:v>-4.493E-6</c:v>
                </c:pt>
                <c:pt idx="519">
                  <c:v>-4.5410000000000002E-6</c:v>
                </c:pt>
                <c:pt idx="520">
                  <c:v>-4.5680000000000001E-6</c:v>
                </c:pt>
                <c:pt idx="521">
                  <c:v>-4.6120000000000001E-6</c:v>
                </c:pt>
                <c:pt idx="522">
                  <c:v>-4.5569999999999997E-6</c:v>
                </c:pt>
                <c:pt idx="523">
                  <c:v>-4.5430000000000004E-6</c:v>
                </c:pt>
                <c:pt idx="524">
                  <c:v>-4.6009999999999997E-6</c:v>
                </c:pt>
                <c:pt idx="525">
                  <c:v>-4.6380000000000003E-6</c:v>
                </c:pt>
                <c:pt idx="526">
                  <c:v>-4.6489999999999999E-6</c:v>
                </c:pt>
                <c:pt idx="527">
                  <c:v>-4.6110000000000004E-6</c:v>
                </c:pt>
                <c:pt idx="528">
                  <c:v>-4.617E-6</c:v>
                </c:pt>
                <c:pt idx="529">
                  <c:v>-4.651E-6</c:v>
                </c:pt>
                <c:pt idx="530">
                  <c:v>-4.6970000000000001E-6</c:v>
                </c:pt>
                <c:pt idx="531">
                  <c:v>-4.7079999999999996E-6</c:v>
                </c:pt>
                <c:pt idx="532">
                  <c:v>-4.6959999999999996E-6</c:v>
                </c:pt>
                <c:pt idx="533">
                  <c:v>-4.6700000000000002E-6</c:v>
                </c:pt>
                <c:pt idx="534">
                  <c:v>-4.7119999999999999E-6</c:v>
                </c:pt>
                <c:pt idx="535">
                  <c:v>-4.7419999999999997E-6</c:v>
                </c:pt>
                <c:pt idx="536">
                  <c:v>-4.797E-6</c:v>
                </c:pt>
                <c:pt idx="537">
                  <c:v>-4.7380000000000002E-6</c:v>
                </c:pt>
                <c:pt idx="538">
                  <c:v>-4.7160000000000002E-6</c:v>
                </c:pt>
                <c:pt idx="539">
                  <c:v>-4.78E-6</c:v>
                </c:pt>
                <c:pt idx="540">
                  <c:v>-4.8210000000000001E-6</c:v>
                </c:pt>
                <c:pt idx="541">
                  <c:v>-4.8359999999999999E-6</c:v>
                </c:pt>
                <c:pt idx="542">
                  <c:v>-4.7929999999999997E-6</c:v>
                </c:pt>
                <c:pt idx="543">
                  <c:v>-4.7899999999999999E-6</c:v>
                </c:pt>
                <c:pt idx="544">
                  <c:v>-4.8420000000000004E-6</c:v>
                </c:pt>
                <c:pt idx="545">
                  <c:v>-4.8679999999999998E-6</c:v>
                </c:pt>
                <c:pt idx="546">
                  <c:v>-4.8899999999999998E-6</c:v>
                </c:pt>
                <c:pt idx="547">
                  <c:v>-4.8609999999999997E-6</c:v>
                </c:pt>
                <c:pt idx="548">
                  <c:v>-4.8450000000000002E-6</c:v>
                </c:pt>
                <c:pt idx="549">
                  <c:v>-4.8659999999999997E-6</c:v>
                </c:pt>
                <c:pt idx="550">
                  <c:v>-4.9069999999999998E-6</c:v>
                </c:pt>
                <c:pt idx="551">
                  <c:v>-4.95E-6</c:v>
                </c:pt>
                <c:pt idx="552">
                  <c:v>-4.9289999999999997E-6</c:v>
                </c:pt>
                <c:pt idx="553">
                  <c:v>-4.8760000000000004E-6</c:v>
                </c:pt>
                <c:pt idx="554">
                  <c:v>-4.9219999999999996E-6</c:v>
                </c:pt>
                <c:pt idx="555">
                  <c:v>-4.9729999999999997E-6</c:v>
                </c:pt>
                <c:pt idx="556">
                  <c:v>-4.9830000000000004E-6</c:v>
                </c:pt>
                <c:pt idx="557">
                  <c:v>-4.9269999999999996E-6</c:v>
                </c:pt>
                <c:pt idx="558">
                  <c:v>-4.9049999999999996E-6</c:v>
                </c:pt>
                <c:pt idx="559">
                  <c:v>-4.9690000000000002E-6</c:v>
                </c:pt>
                <c:pt idx="560">
                  <c:v>-4.9790000000000001E-6</c:v>
                </c:pt>
                <c:pt idx="561">
                  <c:v>-4.9980000000000003E-6</c:v>
                </c:pt>
                <c:pt idx="562">
                  <c:v>-4.9529999999999998E-6</c:v>
                </c:pt>
                <c:pt idx="563">
                  <c:v>-4.9439999999999996E-6</c:v>
                </c:pt>
                <c:pt idx="564">
                  <c:v>-4.9640000000000002E-6</c:v>
                </c:pt>
                <c:pt idx="565">
                  <c:v>-4.9880000000000004E-6</c:v>
                </c:pt>
                <c:pt idx="566">
                  <c:v>-5.0159999999999999E-6</c:v>
                </c:pt>
                <c:pt idx="567">
                  <c:v>-4.9640000000000002E-6</c:v>
                </c:pt>
                <c:pt idx="568">
                  <c:v>-4.916E-6</c:v>
                </c:pt>
                <c:pt idx="569">
                  <c:v>-4.9570000000000001E-6</c:v>
                </c:pt>
                <c:pt idx="570">
                  <c:v>-5.0039999999999999E-6</c:v>
                </c:pt>
                <c:pt idx="571">
                  <c:v>-5.006E-6</c:v>
                </c:pt>
                <c:pt idx="572">
                  <c:v>-4.9400000000000001E-6</c:v>
                </c:pt>
                <c:pt idx="573">
                  <c:v>-4.9019999999999998E-6</c:v>
                </c:pt>
                <c:pt idx="574">
                  <c:v>-4.9450000000000001E-6</c:v>
                </c:pt>
                <c:pt idx="575">
                  <c:v>-4.9749999999999998E-6</c:v>
                </c:pt>
                <c:pt idx="576">
                  <c:v>-4.9699999999999998E-6</c:v>
                </c:pt>
                <c:pt idx="577">
                  <c:v>-4.9060000000000001E-6</c:v>
                </c:pt>
                <c:pt idx="578">
                  <c:v>-4.8840000000000002E-6</c:v>
                </c:pt>
                <c:pt idx="579">
                  <c:v>-4.9259999999999999E-6</c:v>
                </c:pt>
                <c:pt idx="580">
                  <c:v>-4.921E-6</c:v>
                </c:pt>
                <c:pt idx="581">
                  <c:v>-4.8940000000000001E-6</c:v>
                </c:pt>
                <c:pt idx="582">
                  <c:v>-4.8910000000000003E-6</c:v>
                </c:pt>
                <c:pt idx="583">
                  <c:v>-4.8330000000000001E-6</c:v>
                </c:pt>
                <c:pt idx="584">
                  <c:v>-4.8890000000000001E-6</c:v>
                </c:pt>
                <c:pt idx="585">
                  <c:v>-4.8740000000000003E-6</c:v>
                </c:pt>
                <c:pt idx="586">
                  <c:v>-4.9019999999999998E-6</c:v>
                </c:pt>
                <c:pt idx="587">
                  <c:v>-4.8289999999999998E-6</c:v>
                </c:pt>
                <c:pt idx="588">
                  <c:v>-4.7840000000000003E-6</c:v>
                </c:pt>
                <c:pt idx="589">
                  <c:v>-4.8199999999999996E-6</c:v>
                </c:pt>
                <c:pt idx="590">
                  <c:v>-4.8600000000000001E-6</c:v>
                </c:pt>
                <c:pt idx="591">
                  <c:v>-4.8420000000000004E-6</c:v>
                </c:pt>
                <c:pt idx="592">
                  <c:v>-4.78E-6</c:v>
                </c:pt>
                <c:pt idx="593">
                  <c:v>-4.7489999999999998E-6</c:v>
                </c:pt>
                <c:pt idx="594">
                  <c:v>-4.797E-6</c:v>
                </c:pt>
                <c:pt idx="595">
                  <c:v>-4.7899999999999999E-6</c:v>
                </c:pt>
                <c:pt idx="596">
                  <c:v>-4.7910000000000004E-6</c:v>
                </c:pt>
                <c:pt idx="597">
                  <c:v>-4.7550000000000002E-6</c:v>
                </c:pt>
                <c:pt idx="598">
                  <c:v>-4.7169999999999999E-6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3-862F-4E49-A0CE-1EB7998F8C84}"/>
            </c:ext>
          </c:extLst>
        </c:ser>
        <c:ser>
          <c:idx val="31"/>
          <c:order val="31"/>
          <c:tx>
            <c:strRef>
              <c:f>[Book3]Sheet2!$AG$1</c:f>
              <c:strCache>
                <c:ptCount val="1"/>
                <c:pt idx="0">
                  <c:v>Cycle 32</c:v>
                </c:pt>
              </c:strCache>
            </c:strRef>
          </c:tx>
          <c:spPr>
            <a:ln w="19050" cap="rnd">
              <a:solidFill>
                <a:schemeClr val="accent1">
                  <a:shade val="60000"/>
                </a:schemeClr>
              </a:solidFill>
              <a:round/>
            </a:ln>
            <a:effectLst/>
          </c:spPr>
          <c:marker>
            <c:symbol val="none"/>
          </c:marker>
          <c:xVal>
            <c:numRef>
              <c:f>[Book3]Sheet2!$A$2:$A$602</c:f>
              <c:numCache>
                <c:formatCode>General</c:formatCode>
                <c:ptCount val="601"/>
                <c:pt idx="0">
                  <c:v>2.6150000000000001E-4</c:v>
                </c:pt>
                <c:pt idx="1">
                  <c:v>2.1589999999999999E-3</c:v>
                </c:pt>
                <c:pt idx="2">
                  <c:v>4.1479999999999998E-3</c:v>
                </c:pt>
                <c:pt idx="3">
                  <c:v>6.1440000000000002E-3</c:v>
                </c:pt>
                <c:pt idx="4">
                  <c:v>8.1370000000000001E-3</c:v>
                </c:pt>
                <c:pt idx="5">
                  <c:v>1.013E-2</c:v>
                </c:pt>
                <c:pt idx="6">
                  <c:v>1.214E-2</c:v>
                </c:pt>
                <c:pt idx="7">
                  <c:v>1.417E-2</c:v>
                </c:pt>
                <c:pt idx="8">
                  <c:v>1.617E-2</c:v>
                </c:pt>
                <c:pt idx="9">
                  <c:v>1.8120000000000001E-2</c:v>
                </c:pt>
                <c:pt idx="10">
                  <c:v>2.0150000000000001E-2</c:v>
                </c:pt>
                <c:pt idx="11">
                  <c:v>2.2179999999999998E-2</c:v>
                </c:pt>
                <c:pt idx="12">
                  <c:v>2.4170000000000001E-2</c:v>
                </c:pt>
                <c:pt idx="13">
                  <c:v>2.6159999999999999E-2</c:v>
                </c:pt>
                <c:pt idx="14">
                  <c:v>2.8160000000000001E-2</c:v>
                </c:pt>
                <c:pt idx="15">
                  <c:v>3.0169999999999999E-2</c:v>
                </c:pt>
                <c:pt idx="16">
                  <c:v>3.2169999999999997E-2</c:v>
                </c:pt>
                <c:pt idx="17">
                  <c:v>3.415E-2</c:v>
                </c:pt>
                <c:pt idx="18">
                  <c:v>3.6139999999999999E-2</c:v>
                </c:pt>
                <c:pt idx="19">
                  <c:v>3.8150000000000003E-2</c:v>
                </c:pt>
                <c:pt idx="20">
                  <c:v>4.0189999999999997E-2</c:v>
                </c:pt>
                <c:pt idx="21">
                  <c:v>4.2139999999999997E-2</c:v>
                </c:pt>
                <c:pt idx="22">
                  <c:v>4.4159999999999998E-2</c:v>
                </c:pt>
                <c:pt idx="23">
                  <c:v>4.616E-2</c:v>
                </c:pt>
                <c:pt idx="24">
                  <c:v>4.8160000000000001E-2</c:v>
                </c:pt>
                <c:pt idx="25">
                  <c:v>5.015E-2</c:v>
                </c:pt>
                <c:pt idx="26">
                  <c:v>5.2139999999999999E-2</c:v>
                </c:pt>
                <c:pt idx="27">
                  <c:v>5.4149999999999997E-2</c:v>
                </c:pt>
                <c:pt idx="28">
                  <c:v>5.6140000000000002E-2</c:v>
                </c:pt>
                <c:pt idx="29">
                  <c:v>5.8119999999999998E-2</c:v>
                </c:pt>
                <c:pt idx="30">
                  <c:v>6.0109999999999997E-2</c:v>
                </c:pt>
                <c:pt idx="31">
                  <c:v>6.2120000000000002E-2</c:v>
                </c:pt>
                <c:pt idx="32">
                  <c:v>6.4149999999999999E-2</c:v>
                </c:pt>
                <c:pt idx="33">
                  <c:v>6.6119999999999998E-2</c:v>
                </c:pt>
                <c:pt idx="34">
                  <c:v>6.812E-2</c:v>
                </c:pt>
                <c:pt idx="35">
                  <c:v>7.0150000000000004E-2</c:v>
                </c:pt>
                <c:pt idx="36">
                  <c:v>7.2150000000000006E-2</c:v>
                </c:pt>
                <c:pt idx="37">
                  <c:v>7.4120000000000005E-2</c:v>
                </c:pt>
                <c:pt idx="38">
                  <c:v>7.6109999999999997E-2</c:v>
                </c:pt>
                <c:pt idx="39">
                  <c:v>7.8140000000000001E-2</c:v>
                </c:pt>
                <c:pt idx="40">
                  <c:v>8.0140000000000003E-2</c:v>
                </c:pt>
                <c:pt idx="41">
                  <c:v>8.2119999999999999E-2</c:v>
                </c:pt>
                <c:pt idx="42">
                  <c:v>8.412E-2</c:v>
                </c:pt>
                <c:pt idx="43">
                  <c:v>8.6120000000000002E-2</c:v>
                </c:pt>
                <c:pt idx="44">
                  <c:v>8.8109999999999994E-2</c:v>
                </c:pt>
                <c:pt idx="45">
                  <c:v>9.0109999999999996E-2</c:v>
                </c:pt>
                <c:pt idx="46">
                  <c:v>9.2119999999999994E-2</c:v>
                </c:pt>
                <c:pt idx="47">
                  <c:v>9.4140000000000001E-2</c:v>
                </c:pt>
                <c:pt idx="48">
                  <c:v>9.6129999999999993E-2</c:v>
                </c:pt>
                <c:pt idx="49">
                  <c:v>9.8100000000000007E-2</c:v>
                </c:pt>
                <c:pt idx="50">
                  <c:v>0.10009999999999999</c:v>
                </c:pt>
                <c:pt idx="51">
                  <c:v>0.1021</c:v>
                </c:pt>
                <c:pt idx="52">
                  <c:v>0.1041</c:v>
                </c:pt>
                <c:pt idx="53">
                  <c:v>0.1061</c:v>
                </c:pt>
                <c:pt idx="54">
                  <c:v>0.1081</c:v>
                </c:pt>
                <c:pt idx="55">
                  <c:v>0.1101</c:v>
                </c:pt>
                <c:pt idx="56">
                  <c:v>0.11210000000000001</c:v>
                </c:pt>
                <c:pt idx="57">
                  <c:v>0.11409999999999999</c:v>
                </c:pt>
                <c:pt idx="58">
                  <c:v>0.11609999999999999</c:v>
                </c:pt>
                <c:pt idx="59">
                  <c:v>0.1181</c:v>
                </c:pt>
                <c:pt idx="60">
                  <c:v>0.1201</c:v>
                </c:pt>
                <c:pt idx="61">
                  <c:v>0.1221</c:v>
                </c:pt>
                <c:pt idx="62">
                  <c:v>0.1241</c:v>
                </c:pt>
                <c:pt idx="63">
                  <c:v>0.12609999999999999</c:v>
                </c:pt>
                <c:pt idx="64">
                  <c:v>0.12809999999999999</c:v>
                </c:pt>
                <c:pt idx="65">
                  <c:v>0.13009999999999999</c:v>
                </c:pt>
                <c:pt idx="66">
                  <c:v>0.1321</c:v>
                </c:pt>
                <c:pt idx="67">
                  <c:v>0.1341</c:v>
                </c:pt>
                <c:pt idx="68">
                  <c:v>0.1361</c:v>
                </c:pt>
                <c:pt idx="69">
                  <c:v>0.1381</c:v>
                </c:pt>
                <c:pt idx="70">
                  <c:v>0.1401</c:v>
                </c:pt>
                <c:pt idx="71">
                  <c:v>0.1421</c:v>
                </c:pt>
                <c:pt idx="72">
                  <c:v>0.14410000000000001</c:v>
                </c:pt>
                <c:pt idx="73">
                  <c:v>0.14610000000000001</c:v>
                </c:pt>
                <c:pt idx="74">
                  <c:v>0.14810000000000001</c:v>
                </c:pt>
                <c:pt idx="75">
                  <c:v>0.15010000000000001</c:v>
                </c:pt>
                <c:pt idx="76">
                  <c:v>0.15210000000000001</c:v>
                </c:pt>
                <c:pt idx="77">
                  <c:v>0.15409999999999999</c:v>
                </c:pt>
                <c:pt idx="78">
                  <c:v>0.15609999999999999</c:v>
                </c:pt>
                <c:pt idx="79">
                  <c:v>0.15809999999999999</c:v>
                </c:pt>
                <c:pt idx="80">
                  <c:v>0.16009999999999999</c:v>
                </c:pt>
                <c:pt idx="81">
                  <c:v>0.16209999999999999</c:v>
                </c:pt>
                <c:pt idx="82">
                  <c:v>0.16400000000000001</c:v>
                </c:pt>
                <c:pt idx="83">
                  <c:v>0.16600000000000001</c:v>
                </c:pt>
                <c:pt idx="84">
                  <c:v>0.1681</c:v>
                </c:pt>
                <c:pt idx="85">
                  <c:v>0.17</c:v>
                </c:pt>
                <c:pt idx="86">
                  <c:v>0.1721</c:v>
                </c:pt>
                <c:pt idx="87">
                  <c:v>0.1741</c:v>
                </c:pt>
                <c:pt idx="88">
                  <c:v>0.17610000000000001</c:v>
                </c:pt>
                <c:pt idx="89">
                  <c:v>0.17810000000000001</c:v>
                </c:pt>
                <c:pt idx="90">
                  <c:v>0.18010000000000001</c:v>
                </c:pt>
                <c:pt idx="91">
                  <c:v>0.18210000000000001</c:v>
                </c:pt>
                <c:pt idx="92">
                  <c:v>0.18410000000000001</c:v>
                </c:pt>
                <c:pt idx="93">
                  <c:v>0.186</c:v>
                </c:pt>
                <c:pt idx="94">
                  <c:v>0.188</c:v>
                </c:pt>
                <c:pt idx="95">
                  <c:v>0.19009999999999999</c:v>
                </c:pt>
                <c:pt idx="96">
                  <c:v>0.19209999999999999</c:v>
                </c:pt>
                <c:pt idx="97">
                  <c:v>0.19400000000000001</c:v>
                </c:pt>
                <c:pt idx="98">
                  <c:v>0.1961</c:v>
                </c:pt>
                <c:pt idx="99">
                  <c:v>0.1981</c:v>
                </c:pt>
                <c:pt idx="100">
                  <c:v>0.2001</c:v>
                </c:pt>
                <c:pt idx="101">
                  <c:v>0.20200000000000001</c:v>
                </c:pt>
                <c:pt idx="102">
                  <c:v>0.20399999999999999</c:v>
                </c:pt>
                <c:pt idx="103">
                  <c:v>0.20610000000000001</c:v>
                </c:pt>
                <c:pt idx="104">
                  <c:v>0.20810000000000001</c:v>
                </c:pt>
                <c:pt idx="105">
                  <c:v>0.21010000000000001</c:v>
                </c:pt>
                <c:pt idx="106">
                  <c:v>0.21210000000000001</c:v>
                </c:pt>
                <c:pt idx="107">
                  <c:v>0.21410000000000001</c:v>
                </c:pt>
                <c:pt idx="108">
                  <c:v>0.21609999999999999</c:v>
                </c:pt>
                <c:pt idx="109">
                  <c:v>0.218</c:v>
                </c:pt>
                <c:pt idx="110">
                  <c:v>0.22009999999999999</c:v>
                </c:pt>
                <c:pt idx="111">
                  <c:v>0.22209999999999999</c:v>
                </c:pt>
                <c:pt idx="112">
                  <c:v>0.22409999999999999</c:v>
                </c:pt>
                <c:pt idx="113">
                  <c:v>0.2261</c:v>
                </c:pt>
                <c:pt idx="114">
                  <c:v>0.2281</c:v>
                </c:pt>
                <c:pt idx="115">
                  <c:v>0.2301</c:v>
                </c:pt>
                <c:pt idx="116">
                  <c:v>0.2321</c:v>
                </c:pt>
                <c:pt idx="117">
                  <c:v>0.2341</c:v>
                </c:pt>
                <c:pt idx="118">
                  <c:v>0.2361</c:v>
                </c:pt>
                <c:pt idx="119">
                  <c:v>0.23810000000000001</c:v>
                </c:pt>
                <c:pt idx="120">
                  <c:v>0.24010000000000001</c:v>
                </c:pt>
                <c:pt idx="121">
                  <c:v>0.24199999999999999</c:v>
                </c:pt>
                <c:pt idx="122">
                  <c:v>0.24410000000000001</c:v>
                </c:pt>
                <c:pt idx="123">
                  <c:v>0.24610000000000001</c:v>
                </c:pt>
                <c:pt idx="124">
                  <c:v>0.24809999999999999</c:v>
                </c:pt>
                <c:pt idx="125">
                  <c:v>0.25009999999999999</c:v>
                </c:pt>
                <c:pt idx="126">
                  <c:v>0.25209999999999999</c:v>
                </c:pt>
                <c:pt idx="127">
                  <c:v>0.25409999999999999</c:v>
                </c:pt>
                <c:pt idx="128">
                  <c:v>0.25609999999999999</c:v>
                </c:pt>
                <c:pt idx="129">
                  <c:v>0.25800000000000001</c:v>
                </c:pt>
                <c:pt idx="130">
                  <c:v>0.26</c:v>
                </c:pt>
                <c:pt idx="131">
                  <c:v>0.26200000000000001</c:v>
                </c:pt>
                <c:pt idx="132">
                  <c:v>0.26400000000000001</c:v>
                </c:pt>
                <c:pt idx="133">
                  <c:v>0.26600000000000001</c:v>
                </c:pt>
                <c:pt idx="134">
                  <c:v>0.26800000000000002</c:v>
                </c:pt>
                <c:pt idx="135">
                  <c:v>0.27010000000000001</c:v>
                </c:pt>
                <c:pt idx="136">
                  <c:v>0.27200000000000002</c:v>
                </c:pt>
                <c:pt idx="137">
                  <c:v>0.27400000000000002</c:v>
                </c:pt>
                <c:pt idx="138">
                  <c:v>0.27600000000000002</c:v>
                </c:pt>
                <c:pt idx="139">
                  <c:v>0.27800000000000002</c:v>
                </c:pt>
                <c:pt idx="140">
                  <c:v>0.28000000000000003</c:v>
                </c:pt>
                <c:pt idx="141">
                  <c:v>0.28199999999999997</c:v>
                </c:pt>
                <c:pt idx="142">
                  <c:v>0.28399999999999997</c:v>
                </c:pt>
                <c:pt idx="143">
                  <c:v>0.28599999999999998</c:v>
                </c:pt>
                <c:pt idx="144">
                  <c:v>0.28799999999999998</c:v>
                </c:pt>
                <c:pt idx="145">
                  <c:v>0.28999999999999998</c:v>
                </c:pt>
                <c:pt idx="146">
                  <c:v>0.29199999999999998</c:v>
                </c:pt>
                <c:pt idx="147">
                  <c:v>0.29399999999999998</c:v>
                </c:pt>
                <c:pt idx="148">
                  <c:v>0.29599999999999999</c:v>
                </c:pt>
                <c:pt idx="149">
                  <c:v>0.29799999999999999</c:v>
                </c:pt>
                <c:pt idx="150">
                  <c:v>0.3</c:v>
                </c:pt>
                <c:pt idx="151">
                  <c:v>0.30199999999999999</c:v>
                </c:pt>
                <c:pt idx="152">
                  <c:v>0.30399999999999999</c:v>
                </c:pt>
                <c:pt idx="153">
                  <c:v>0.30599999999999999</c:v>
                </c:pt>
                <c:pt idx="154">
                  <c:v>0.308</c:v>
                </c:pt>
                <c:pt idx="155">
                  <c:v>0.31</c:v>
                </c:pt>
                <c:pt idx="156">
                  <c:v>0.312</c:v>
                </c:pt>
                <c:pt idx="157">
                  <c:v>0.314</c:v>
                </c:pt>
                <c:pt idx="158">
                  <c:v>0.316</c:v>
                </c:pt>
                <c:pt idx="159">
                  <c:v>0.318</c:v>
                </c:pt>
                <c:pt idx="160">
                  <c:v>0.3201</c:v>
                </c:pt>
                <c:pt idx="161">
                  <c:v>0.32200000000000001</c:v>
                </c:pt>
                <c:pt idx="162">
                  <c:v>0.32400000000000001</c:v>
                </c:pt>
                <c:pt idx="163">
                  <c:v>0.32600000000000001</c:v>
                </c:pt>
                <c:pt idx="164">
                  <c:v>0.32800000000000001</c:v>
                </c:pt>
                <c:pt idx="165">
                  <c:v>0.33</c:v>
                </c:pt>
                <c:pt idx="166">
                  <c:v>0.33200000000000002</c:v>
                </c:pt>
                <c:pt idx="167">
                  <c:v>0.33400000000000002</c:v>
                </c:pt>
                <c:pt idx="168">
                  <c:v>0.33610000000000001</c:v>
                </c:pt>
                <c:pt idx="169">
                  <c:v>0.33800000000000002</c:v>
                </c:pt>
                <c:pt idx="170">
                  <c:v>0.34</c:v>
                </c:pt>
                <c:pt idx="171">
                  <c:v>0.34200000000000003</c:v>
                </c:pt>
                <c:pt idx="172">
                  <c:v>0.34399999999999997</c:v>
                </c:pt>
                <c:pt idx="173">
                  <c:v>0.34599999999999997</c:v>
                </c:pt>
                <c:pt idx="174">
                  <c:v>0.34799999999999998</c:v>
                </c:pt>
                <c:pt idx="175">
                  <c:v>0.35</c:v>
                </c:pt>
                <c:pt idx="176">
                  <c:v>0.35199999999999998</c:v>
                </c:pt>
                <c:pt idx="177">
                  <c:v>0.35399999999999998</c:v>
                </c:pt>
                <c:pt idx="178">
                  <c:v>0.35599999999999998</c:v>
                </c:pt>
                <c:pt idx="179">
                  <c:v>0.35799999999999998</c:v>
                </c:pt>
                <c:pt idx="180">
                  <c:v>0.36</c:v>
                </c:pt>
                <c:pt idx="181">
                  <c:v>0.36199999999999999</c:v>
                </c:pt>
                <c:pt idx="182">
                  <c:v>0.36399999999999999</c:v>
                </c:pt>
                <c:pt idx="183">
                  <c:v>0.36599999999999999</c:v>
                </c:pt>
                <c:pt idx="184">
                  <c:v>0.36799999999999999</c:v>
                </c:pt>
                <c:pt idx="185">
                  <c:v>0.37</c:v>
                </c:pt>
                <c:pt idx="186">
                  <c:v>0.372</c:v>
                </c:pt>
                <c:pt idx="187">
                  <c:v>0.374</c:v>
                </c:pt>
                <c:pt idx="188">
                  <c:v>0.376</c:v>
                </c:pt>
                <c:pt idx="189">
                  <c:v>0.378</c:v>
                </c:pt>
                <c:pt idx="190">
                  <c:v>0.38</c:v>
                </c:pt>
                <c:pt idx="191">
                  <c:v>0.38200000000000001</c:v>
                </c:pt>
                <c:pt idx="192">
                  <c:v>0.38400000000000001</c:v>
                </c:pt>
                <c:pt idx="193">
                  <c:v>0.38600000000000001</c:v>
                </c:pt>
                <c:pt idx="194">
                  <c:v>0.38800000000000001</c:v>
                </c:pt>
                <c:pt idx="195">
                  <c:v>0.39</c:v>
                </c:pt>
                <c:pt idx="196">
                  <c:v>0.39200000000000002</c:v>
                </c:pt>
                <c:pt idx="197">
                  <c:v>0.39400000000000002</c:v>
                </c:pt>
                <c:pt idx="198">
                  <c:v>0.39589999999999997</c:v>
                </c:pt>
                <c:pt idx="199">
                  <c:v>0.39800000000000002</c:v>
                </c:pt>
                <c:pt idx="200">
                  <c:v>0.4</c:v>
                </c:pt>
                <c:pt idx="201">
                  <c:v>0.40189999999999998</c:v>
                </c:pt>
                <c:pt idx="202">
                  <c:v>0.40389999999999998</c:v>
                </c:pt>
                <c:pt idx="203">
                  <c:v>0.40589999999999998</c:v>
                </c:pt>
                <c:pt idx="204">
                  <c:v>0.40789999999999998</c:v>
                </c:pt>
                <c:pt idx="205">
                  <c:v>0.40989999999999999</c:v>
                </c:pt>
                <c:pt idx="206">
                  <c:v>0.41189999999999999</c:v>
                </c:pt>
                <c:pt idx="207">
                  <c:v>0.41389999999999999</c:v>
                </c:pt>
                <c:pt idx="208">
                  <c:v>0.41589999999999999</c:v>
                </c:pt>
                <c:pt idx="209">
                  <c:v>0.41789999999999999</c:v>
                </c:pt>
                <c:pt idx="210">
                  <c:v>0.4199</c:v>
                </c:pt>
                <c:pt idx="211">
                  <c:v>0.4219</c:v>
                </c:pt>
                <c:pt idx="212">
                  <c:v>0.4239</c:v>
                </c:pt>
                <c:pt idx="213">
                  <c:v>0.4259</c:v>
                </c:pt>
                <c:pt idx="214">
                  <c:v>0.4279</c:v>
                </c:pt>
                <c:pt idx="215">
                  <c:v>0.4299</c:v>
                </c:pt>
                <c:pt idx="216">
                  <c:v>0.43190000000000001</c:v>
                </c:pt>
                <c:pt idx="217">
                  <c:v>0.43390000000000001</c:v>
                </c:pt>
                <c:pt idx="218">
                  <c:v>0.43590000000000001</c:v>
                </c:pt>
                <c:pt idx="219">
                  <c:v>0.43790000000000001</c:v>
                </c:pt>
                <c:pt idx="220">
                  <c:v>0.43990000000000001</c:v>
                </c:pt>
                <c:pt idx="221">
                  <c:v>0.44190000000000002</c:v>
                </c:pt>
                <c:pt idx="222">
                  <c:v>0.44390000000000002</c:v>
                </c:pt>
                <c:pt idx="223">
                  <c:v>0.44590000000000002</c:v>
                </c:pt>
                <c:pt idx="224">
                  <c:v>0.44790000000000002</c:v>
                </c:pt>
                <c:pt idx="225">
                  <c:v>0.44990000000000002</c:v>
                </c:pt>
                <c:pt idx="226">
                  <c:v>0.45190000000000002</c:v>
                </c:pt>
                <c:pt idx="227">
                  <c:v>0.45390000000000003</c:v>
                </c:pt>
                <c:pt idx="228">
                  <c:v>0.45590000000000003</c:v>
                </c:pt>
                <c:pt idx="229">
                  <c:v>0.45789999999999997</c:v>
                </c:pt>
                <c:pt idx="230">
                  <c:v>0.45989999999999998</c:v>
                </c:pt>
                <c:pt idx="231">
                  <c:v>0.46189999999999998</c:v>
                </c:pt>
                <c:pt idx="232">
                  <c:v>0.46389999999999998</c:v>
                </c:pt>
                <c:pt idx="233">
                  <c:v>0.46589999999999998</c:v>
                </c:pt>
                <c:pt idx="234">
                  <c:v>0.46789999999999998</c:v>
                </c:pt>
                <c:pt idx="235">
                  <c:v>0.46989999999999998</c:v>
                </c:pt>
                <c:pt idx="236">
                  <c:v>0.4718</c:v>
                </c:pt>
                <c:pt idx="237">
                  <c:v>0.47389999999999999</c:v>
                </c:pt>
                <c:pt idx="238">
                  <c:v>0.4758</c:v>
                </c:pt>
                <c:pt idx="239">
                  <c:v>0.4778</c:v>
                </c:pt>
                <c:pt idx="240">
                  <c:v>0.4798</c:v>
                </c:pt>
                <c:pt idx="241">
                  <c:v>0.48180000000000001</c:v>
                </c:pt>
                <c:pt idx="242">
                  <c:v>0.48380000000000001</c:v>
                </c:pt>
                <c:pt idx="243">
                  <c:v>0.48580000000000001</c:v>
                </c:pt>
                <c:pt idx="244">
                  <c:v>0.48780000000000001</c:v>
                </c:pt>
                <c:pt idx="245">
                  <c:v>0.48980000000000001</c:v>
                </c:pt>
                <c:pt idx="246">
                  <c:v>0.49180000000000001</c:v>
                </c:pt>
                <c:pt idx="247">
                  <c:v>0.49380000000000002</c:v>
                </c:pt>
                <c:pt idx="248">
                  <c:v>0.49580000000000002</c:v>
                </c:pt>
                <c:pt idx="249">
                  <c:v>0.49780000000000002</c:v>
                </c:pt>
                <c:pt idx="250">
                  <c:v>0.49980000000000002</c:v>
                </c:pt>
                <c:pt idx="251">
                  <c:v>0.50180000000000002</c:v>
                </c:pt>
                <c:pt idx="252">
                  <c:v>0.50380000000000003</c:v>
                </c:pt>
                <c:pt idx="253">
                  <c:v>0.50580000000000003</c:v>
                </c:pt>
                <c:pt idx="254">
                  <c:v>0.50780000000000003</c:v>
                </c:pt>
                <c:pt idx="255">
                  <c:v>0.50980000000000003</c:v>
                </c:pt>
                <c:pt idx="256">
                  <c:v>0.51180000000000003</c:v>
                </c:pt>
                <c:pt idx="257">
                  <c:v>0.51380000000000003</c:v>
                </c:pt>
                <c:pt idx="258">
                  <c:v>0.51580000000000004</c:v>
                </c:pt>
                <c:pt idx="259">
                  <c:v>0.51780000000000004</c:v>
                </c:pt>
                <c:pt idx="260">
                  <c:v>0.51980000000000004</c:v>
                </c:pt>
                <c:pt idx="261">
                  <c:v>0.52180000000000004</c:v>
                </c:pt>
                <c:pt idx="262">
                  <c:v>0.52370000000000005</c:v>
                </c:pt>
                <c:pt idx="263">
                  <c:v>0.52580000000000005</c:v>
                </c:pt>
                <c:pt idx="264">
                  <c:v>0.52769999999999995</c:v>
                </c:pt>
                <c:pt idx="265">
                  <c:v>0.52980000000000005</c:v>
                </c:pt>
                <c:pt idx="266">
                  <c:v>0.53169999999999995</c:v>
                </c:pt>
                <c:pt idx="267">
                  <c:v>0.53369999999999995</c:v>
                </c:pt>
                <c:pt idx="268">
                  <c:v>0.53569999999999995</c:v>
                </c:pt>
                <c:pt idx="269">
                  <c:v>0.53769999999999996</c:v>
                </c:pt>
                <c:pt idx="270">
                  <c:v>0.53969999999999996</c:v>
                </c:pt>
                <c:pt idx="271">
                  <c:v>0.54169999999999996</c:v>
                </c:pt>
                <c:pt idx="272">
                  <c:v>0.54369999999999996</c:v>
                </c:pt>
                <c:pt idx="273">
                  <c:v>0.54569999999999996</c:v>
                </c:pt>
                <c:pt idx="274">
                  <c:v>0.54769999999999996</c:v>
                </c:pt>
                <c:pt idx="275">
                  <c:v>0.54969999999999997</c:v>
                </c:pt>
                <c:pt idx="276">
                  <c:v>0.55179999999999996</c:v>
                </c:pt>
                <c:pt idx="277">
                  <c:v>0.55379999999999996</c:v>
                </c:pt>
                <c:pt idx="278">
                  <c:v>0.55569999999999997</c:v>
                </c:pt>
                <c:pt idx="279">
                  <c:v>0.55779999999999996</c:v>
                </c:pt>
                <c:pt idx="280">
                  <c:v>0.55979999999999996</c:v>
                </c:pt>
                <c:pt idx="281">
                  <c:v>0.56179999999999997</c:v>
                </c:pt>
                <c:pt idx="282">
                  <c:v>0.56369999999999998</c:v>
                </c:pt>
                <c:pt idx="283">
                  <c:v>0.56579999999999997</c:v>
                </c:pt>
                <c:pt idx="284">
                  <c:v>0.56779999999999997</c:v>
                </c:pt>
                <c:pt idx="285">
                  <c:v>0.56979999999999997</c:v>
                </c:pt>
                <c:pt idx="286">
                  <c:v>0.57179999999999997</c:v>
                </c:pt>
                <c:pt idx="287">
                  <c:v>0.57379999999999998</c:v>
                </c:pt>
                <c:pt idx="288">
                  <c:v>0.57579999999999998</c:v>
                </c:pt>
                <c:pt idx="289">
                  <c:v>0.57779999999999998</c:v>
                </c:pt>
                <c:pt idx="290">
                  <c:v>0.57979999999999998</c:v>
                </c:pt>
                <c:pt idx="291">
                  <c:v>0.58179999999999998</c:v>
                </c:pt>
                <c:pt idx="292">
                  <c:v>0.58379999999999999</c:v>
                </c:pt>
                <c:pt idx="293">
                  <c:v>0.58579999999999999</c:v>
                </c:pt>
                <c:pt idx="294">
                  <c:v>0.58779999999999999</c:v>
                </c:pt>
                <c:pt idx="295">
                  <c:v>0.58979999999999999</c:v>
                </c:pt>
                <c:pt idx="296">
                  <c:v>0.59179999999999999</c:v>
                </c:pt>
                <c:pt idx="297">
                  <c:v>0.59379999999999999</c:v>
                </c:pt>
                <c:pt idx="298">
                  <c:v>0.5958</c:v>
                </c:pt>
                <c:pt idx="299">
                  <c:v>0.5978</c:v>
                </c:pt>
                <c:pt idx="300">
                  <c:v>0.5998</c:v>
                </c:pt>
                <c:pt idx="301">
                  <c:v>0.59819999999999995</c:v>
                </c:pt>
                <c:pt idx="302">
                  <c:v>0.59619999999999995</c:v>
                </c:pt>
                <c:pt idx="303">
                  <c:v>0.59409999999999996</c:v>
                </c:pt>
                <c:pt idx="304">
                  <c:v>0.59209999999999996</c:v>
                </c:pt>
                <c:pt idx="305">
                  <c:v>0.59009999999999996</c:v>
                </c:pt>
                <c:pt idx="306">
                  <c:v>0.58809999999999996</c:v>
                </c:pt>
                <c:pt idx="307">
                  <c:v>0.58609999999999995</c:v>
                </c:pt>
                <c:pt idx="308">
                  <c:v>0.58409999999999995</c:v>
                </c:pt>
                <c:pt idx="309">
                  <c:v>0.58209999999999995</c:v>
                </c:pt>
                <c:pt idx="310">
                  <c:v>0.58009999999999995</c:v>
                </c:pt>
                <c:pt idx="311">
                  <c:v>0.57809999999999995</c:v>
                </c:pt>
                <c:pt idx="312">
                  <c:v>0.57609999999999995</c:v>
                </c:pt>
                <c:pt idx="313">
                  <c:v>0.57410000000000005</c:v>
                </c:pt>
                <c:pt idx="314">
                  <c:v>0.57210000000000005</c:v>
                </c:pt>
                <c:pt idx="315">
                  <c:v>0.57010000000000005</c:v>
                </c:pt>
                <c:pt idx="316">
                  <c:v>0.56810000000000005</c:v>
                </c:pt>
                <c:pt idx="317">
                  <c:v>0.56610000000000005</c:v>
                </c:pt>
                <c:pt idx="318">
                  <c:v>0.56410000000000005</c:v>
                </c:pt>
                <c:pt idx="319">
                  <c:v>0.56210000000000004</c:v>
                </c:pt>
                <c:pt idx="320">
                  <c:v>0.56010000000000004</c:v>
                </c:pt>
                <c:pt idx="321">
                  <c:v>0.55810000000000004</c:v>
                </c:pt>
                <c:pt idx="322">
                  <c:v>0.55610000000000004</c:v>
                </c:pt>
                <c:pt idx="323">
                  <c:v>0.55410000000000004</c:v>
                </c:pt>
                <c:pt idx="324">
                  <c:v>0.55210000000000004</c:v>
                </c:pt>
                <c:pt idx="325">
                  <c:v>0.55010000000000003</c:v>
                </c:pt>
                <c:pt idx="326">
                  <c:v>0.54810000000000003</c:v>
                </c:pt>
                <c:pt idx="327">
                  <c:v>0.54610000000000003</c:v>
                </c:pt>
                <c:pt idx="328">
                  <c:v>0.54410000000000003</c:v>
                </c:pt>
                <c:pt idx="329">
                  <c:v>0.54210000000000003</c:v>
                </c:pt>
                <c:pt idx="330">
                  <c:v>0.54010000000000002</c:v>
                </c:pt>
                <c:pt idx="331">
                  <c:v>0.53810000000000002</c:v>
                </c:pt>
                <c:pt idx="332">
                  <c:v>0.53610000000000002</c:v>
                </c:pt>
                <c:pt idx="333">
                  <c:v>0.53400000000000003</c:v>
                </c:pt>
                <c:pt idx="334">
                  <c:v>0.53210000000000002</c:v>
                </c:pt>
                <c:pt idx="335">
                  <c:v>0.53010000000000002</c:v>
                </c:pt>
                <c:pt idx="336">
                  <c:v>0.52810000000000001</c:v>
                </c:pt>
                <c:pt idx="337">
                  <c:v>0.52610000000000001</c:v>
                </c:pt>
                <c:pt idx="338">
                  <c:v>0.52410000000000001</c:v>
                </c:pt>
                <c:pt idx="339">
                  <c:v>0.52210000000000001</c:v>
                </c:pt>
                <c:pt idx="340">
                  <c:v>0.52010000000000001</c:v>
                </c:pt>
                <c:pt idx="341">
                  <c:v>0.5181</c:v>
                </c:pt>
                <c:pt idx="342">
                  <c:v>0.5161</c:v>
                </c:pt>
                <c:pt idx="343">
                  <c:v>0.5141</c:v>
                </c:pt>
                <c:pt idx="344">
                  <c:v>0.5121</c:v>
                </c:pt>
                <c:pt idx="345">
                  <c:v>0.5101</c:v>
                </c:pt>
                <c:pt idx="346">
                  <c:v>0.5081</c:v>
                </c:pt>
                <c:pt idx="347">
                  <c:v>0.50609999999999999</c:v>
                </c:pt>
                <c:pt idx="348">
                  <c:v>0.50409999999999999</c:v>
                </c:pt>
                <c:pt idx="349">
                  <c:v>0.50209999999999999</c:v>
                </c:pt>
                <c:pt idx="350">
                  <c:v>0.50009999999999999</c:v>
                </c:pt>
                <c:pt idx="351">
                  <c:v>0.49809999999999999</c:v>
                </c:pt>
                <c:pt idx="352">
                  <c:v>0.49609999999999999</c:v>
                </c:pt>
                <c:pt idx="353">
                  <c:v>0.49409999999999998</c:v>
                </c:pt>
                <c:pt idx="354">
                  <c:v>0.49209999999999998</c:v>
                </c:pt>
                <c:pt idx="355">
                  <c:v>0.49020000000000002</c:v>
                </c:pt>
                <c:pt idx="356">
                  <c:v>0.48820000000000002</c:v>
                </c:pt>
                <c:pt idx="357">
                  <c:v>0.48609999999999998</c:v>
                </c:pt>
                <c:pt idx="358">
                  <c:v>0.48409999999999997</c:v>
                </c:pt>
                <c:pt idx="359">
                  <c:v>0.48220000000000002</c:v>
                </c:pt>
                <c:pt idx="360">
                  <c:v>0.48020000000000002</c:v>
                </c:pt>
                <c:pt idx="361">
                  <c:v>0.47810000000000002</c:v>
                </c:pt>
                <c:pt idx="362">
                  <c:v>0.47610000000000002</c:v>
                </c:pt>
                <c:pt idx="363">
                  <c:v>0.47420000000000001</c:v>
                </c:pt>
                <c:pt idx="364">
                  <c:v>0.47210000000000002</c:v>
                </c:pt>
                <c:pt idx="365">
                  <c:v>0.47010000000000002</c:v>
                </c:pt>
                <c:pt idx="366">
                  <c:v>0.46810000000000002</c:v>
                </c:pt>
                <c:pt idx="367">
                  <c:v>0.46610000000000001</c:v>
                </c:pt>
                <c:pt idx="368">
                  <c:v>0.4642</c:v>
                </c:pt>
                <c:pt idx="369">
                  <c:v>0.46210000000000001</c:v>
                </c:pt>
                <c:pt idx="370">
                  <c:v>0.46010000000000001</c:v>
                </c:pt>
                <c:pt idx="371">
                  <c:v>0.4582</c:v>
                </c:pt>
                <c:pt idx="372">
                  <c:v>0.45619999999999999</c:v>
                </c:pt>
                <c:pt idx="373">
                  <c:v>0.4541</c:v>
                </c:pt>
                <c:pt idx="374">
                  <c:v>0.4521</c:v>
                </c:pt>
                <c:pt idx="375">
                  <c:v>0.45019999999999999</c:v>
                </c:pt>
                <c:pt idx="376">
                  <c:v>0.4481</c:v>
                </c:pt>
                <c:pt idx="377">
                  <c:v>0.4461</c:v>
                </c:pt>
                <c:pt idx="378">
                  <c:v>0.44409999999999999</c:v>
                </c:pt>
                <c:pt idx="379">
                  <c:v>0.44209999999999999</c:v>
                </c:pt>
                <c:pt idx="380">
                  <c:v>0.44009999999999999</c:v>
                </c:pt>
                <c:pt idx="381">
                  <c:v>0.43809999999999999</c:v>
                </c:pt>
                <c:pt idx="382">
                  <c:v>0.43609999999999999</c:v>
                </c:pt>
                <c:pt idx="383">
                  <c:v>0.43409999999999999</c:v>
                </c:pt>
                <c:pt idx="384">
                  <c:v>0.43209999999999998</c:v>
                </c:pt>
                <c:pt idx="385">
                  <c:v>0.43009999999999998</c:v>
                </c:pt>
                <c:pt idx="386">
                  <c:v>0.42809999999999998</c:v>
                </c:pt>
                <c:pt idx="387">
                  <c:v>0.42609999999999998</c:v>
                </c:pt>
                <c:pt idx="388">
                  <c:v>0.42409999999999998</c:v>
                </c:pt>
                <c:pt idx="389">
                  <c:v>0.42209999999999998</c:v>
                </c:pt>
                <c:pt idx="390">
                  <c:v>0.42009999999999997</c:v>
                </c:pt>
                <c:pt idx="391">
                  <c:v>0.41810000000000003</c:v>
                </c:pt>
                <c:pt idx="392">
                  <c:v>0.41610000000000003</c:v>
                </c:pt>
                <c:pt idx="393">
                  <c:v>0.41410000000000002</c:v>
                </c:pt>
                <c:pt idx="394">
                  <c:v>0.41210000000000002</c:v>
                </c:pt>
                <c:pt idx="395">
                  <c:v>0.41010000000000002</c:v>
                </c:pt>
                <c:pt idx="396">
                  <c:v>0.40810000000000002</c:v>
                </c:pt>
                <c:pt idx="397">
                  <c:v>0.40610000000000002</c:v>
                </c:pt>
                <c:pt idx="398">
                  <c:v>0.40410000000000001</c:v>
                </c:pt>
                <c:pt idx="399">
                  <c:v>0.40210000000000001</c:v>
                </c:pt>
                <c:pt idx="400">
                  <c:v>0.40010000000000001</c:v>
                </c:pt>
                <c:pt idx="401">
                  <c:v>0.39810000000000001</c:v>
                </c:pt>
                <c:pt idx="402">
                  <c:v>0.39610000000000001</c:v>
                </c:pt>
                <c:pt idx="403">
                  <c:v>0.39410000000000001</c:v>
                </c:pt>
                <c:pt idx="404">
                  <c:v>0.3921</c:v>
                </c:pt>
                <c:pt idx="405">
                  <c:v>0.3901</c:v>
                </c:pt>
                <c:pt idx="406">
                  <c:v>0.3881</c:v>
                </c:pt>
                <c:pt idx="407">
                  <c:v>0.3861</c:v>
                </c:pt>
                <c:pt idx="408">
                  <c:v>0.3841</c:v>
                </c:pt>
                <c:pt idx="409">
                  <c:v>0.3821</c:v>
                </c:pt>
                <c:pt idx="410">
                  <c:v>0.38009999999999999</c:v>
                </c:pt>
                <c:pt idx="411">
                  <c:v>0.37809999999999999</c:v>
                </c:pt>
                <c:pt idx="412">
                  <c:v>0.37609999999999999</c:v>
                </c:pt>
                <c:pt idx="413">
                  <c:v>0.37409999999999999</c:v>
                </c:pt>
                <c:pt idx="414">
                  <c:v>0.37209999999999999</c:v>
                </c:pt>
                <c:pt idx="415">
                  <c:v>0.37009999999999998</c:v>
                </c:pt>
                <c:pt idx="416">
                  <c:v>0.36809999999999998</c:v>
                </c:pt>
                <c:pt idx="417">
                  <c:v>0.36609999999999998</c:v>
                </c:pt>
                <c:pt idx="418">
                  <c:v>0.36409999999999998</c:v>
                </c:pt>
                <c:pt idx="419">
                  <c:v>0.36209999999999998</c:v>
                </c:pt>
                <c:pt idx="420">
                  <c:v>0.36009999999999998</c:v>
                </c:pt>
                <c:pt idx="421">
                  <c:v>0.35809999999999997</c:v>
                </c:pt>
                <c:pt idx="422">
                  <c:v>0.35610000000000003</c:v>
                </c:pt>
                <c:pt idx="423">
                  <c:v>0.35410000000000003</c:v>
                </c:pt>
                <c:pt idx="424">
                  <c:v>0.35220000000000001</c:v>
                </c:pt>
                <c:pt idx="425">
                  <c:v>0.35010000000000002</c:v>
                </c:pt>
                <c:pt idx="426">
                  <c:v>0.34810000000000002</c:v>
                </c:pt>
                <c:pt idx="427">
                  <c:v>0.34620000000000001</c:v>
                </c:pt>
                <c:pt idx="428">
                  <c:v>0.34410000000000002</c:v>
                </c:pt>
                <c:pt idx="429">
                  <c:v>0.34210000000000002</c:v>
                </c:pt>
                <c:pt idx="430">
                  <c:v>0.34010000000000001</c:v>
                </c:pt>
                <c:pt idx="431">
                  <c:v>0.3382</c:v>
                </c:pt>
                <c:pt idx="432">
                  <c:v>0.3362</c:v>
                </c:pt>
                <c:pt idx="433">
                  <c:v>0.3342</c:v>
                </c:pt>
                <c:pt idx="434">
                  <c:v>0.33210000000000001</c:v>
                </c:pt>
                <c:pt idx="435">
                  <c:v>0.33019999999999999</c:v>
                </c:pt>
                <c:pt idx="436">
                  <c:v>0.32819999999999999</c:v>
                </c:pt>
                <c:pt idx="437">
                  <c:v>0.32619999999999999</c:v>
                </c:pt>
                <c:pt idx="438">
                  <c:v>0.32419999999999999</c:v>
                </c:pt>
                <c:pt idx="439">
                  <c:v>0.32219999999999999</c:v>
                </c:pt>
                <c:pt idx="440">
                  <c:v>0.32019999999999998</c:v>
                </c:pt>
                <c:pt idx="441">
                  <c:v>0.31819999999999998</c:v>
                </c:pt>
                <c:pt idx="442">
                  <c:v>0.31609999999999999</c:v>
                </c:pt>
                <c:pt idx="443">
                  <c:v>0.31419999999999998</c:v>
                </c:pt>
                <c:pt idx="444">
                  <c:v>0.31219999999999998</c:v>
                </c:pt>
                <c:pt idx="445">
                  <c:v>0.31019999999999998</c:v>
                </c:pt>
                <c:pt idx="446">
                  <c:v>0.30809999999999998</c:v>
                </c:pt>
                <c:pt idx="447">
                  <c:v>0.30620000000000003</c:v>
                </c:pt>
                <c:pt idx="448">
                  <c:v>0.30420000000000003</c:v>
                </c:pt>
                <c:pt idx="449">
                  <c:v>0.30220000000000002</c:v>
                </c:pt>
                <c:pt idx="450">
                  <c:v>0.30020000000000002</c:v>
                </c:pt>
                <c:pt idx="451">
                  <c:v>0.29820000000000002</c:v>
                </c:pt>
                <c:pt idx="452">
                  <c:v>0.29620000000000002</c:v>
                </c:pt>
                <c:pt idx="453">
                  <c:v>0.29420000000000002</c:v>
                </c:pt>
                <c:pt idx="454">
                  <c:v>0.29220000000000002</c:v>
                </c:pt>
                <c:pt idx="455">
                  <c:v>0.29020000000000001</c:v>
                </c:pt>
                <c:pt idx="456">
                  <c:v>0.28820000000000001</c:v>
                </c:pt>
                <c:pt idx="457">
                  <c:v>0.28620000000000001</c:v>
                </c:pt>
                <c:pt idx="458">
                  <c:v>0.28420000000000001</c:v>
                </c:pt>
                <c:pt idx="459">
                  <c:v>0.28220000000000001</c:v>
                </c:pt>
                <c:pt idx="460">
                  <c:v>0.2802</c:v>
                </c:pt>
                <c:pt idx="461">
                  <c:v>0.2782</c:v>
                </c:pt>
                <c:pt idx="462">
                  <c:v>0.2762</c:v>
                </c:pt>
                <c:pt idx="463">
                  <c:v>0.2742</c:v>
                </c:pt>
                <c:pt idx="464">
                  <c:v>0.2722</c:v>
                </c:pt>
                <c:pt idx="465">
                  <c:v>0.2702</c:v>
                </c:pt>
                <c:pt idx="466">
                  <c:v>0.26819999999999999</c:v>
                </c:pt>
                <c:pt idx="467">
                  <c:v>0.26619999999999999</c:v>
                </c:pt>
                <c:pt idx="468">
                  <c:v>0.26419999999999999</c:v>
                </c:pt>
                <c:pt idx="469">
                  <c:v>0.26219999999999999</c:v>
                </c:pt>
                <c:pt idx="470">
                  <c:v>0.26019999999999999</c:v>
                </c:pt>
                <c:pt idx="471">
                  <c:v>0.25819999999999999</c:v>
                </c:pt>
                <c:pt idx="472">
                  <c:v>0.25619999999999998</c:v>
                </c:pt>
                <c:pt idx="473">
                  <c:v>0.25419999999999998</c:v>
                </c:pt>
                <c:pt idx="474">
                  <c:v>0.25219999999999998</c:v>
                </c:pt>
                <c:pt idx="475">
                  <c:v>0.25019999999999998</c:v>
                </c:pt>
                <c:pt idx="476">
                  <c:v>0.2482</c:v>
                </c:pt>
                <c:pt idx="477">
                  <c:v>0.2462</c:v>
                </c:pt>
                <c:pt idx="478">
                  <c:v>0.2442</c:v>
                </c:pt>
                <c:pt idx="479">
                  <c:v>0.2422</c:v>
                </c:pt>
                <c:pt idx="480">
                  <c:v>0.2402</c:v>
                </c:pt>
                <c:pt idx="481">
                  <c:v>0.2382</c:v>
                </c:pt>
                <c:pt idx="482">
                  <c:v>0.23619999999999999</c:v>
                </c:pt>
                <c:pt idx="483">
                  <c:v>0.23419999999999999</c:v>
                </c:pt>
                <c:pt idx="484">
                  <c:v>0.23219999999999999</c:v>
                </c:pt>
                <c:pt idx="485">
                  <c:v>0.23019999999999999</c:v>
                </c:pt>
                <c:pt idx="486">
                  <c:v>0.22819999999999999</c:v>
                </c:pt>
                <c:pt idx="487">
                  <c:v>0.22620000000000001</c:v>
                </c:pt>
                <c:pt idx="488">
                  <c:v>0.22420000000000001</c:v>
                </c:pt>
                <c:pt idx="489">
                  <c:v>0.22220000000000001</c:v>
                </c:pt>
                <c:pt idx="490">
                  <c:v>0.22020000000000001</c:v>
                </c:pt>
                <c:pt idx="491">
                  <c:v>0.21820000000000001</c:v>
                </c:pt>
                <c:pt idx="492">
                  <c:v>0.2162</c:v>
                </c:pt>
                <c:pt idx="493">
                  <c:v>0.2142</c:v>
                </c:pt>
                <c:pt idx="494">
                  <c:v>0.2122</c:v>
                </c:pt>
                <c:pt idx="495">
                  <c:v>0.2102</c:v>
                </c:pt>
                <c:pt idx="496">
                  <c:v>0.2082</c:v>
                </c:pt>
                <c:pt idx="497">
                  <c:v>0.20619999999999999</c:v>
                </c:pt>
                <c:pt idx="498">
                  <c:v>0.20419999999999999</c:v>
                </c:pt>
                <c:pt idx="499">
                  <c:v>0.20219999999999999</c:v>
                </c:pt>
                <c:pt idx="500">
                  <c:v>0.20019999999999999</c:v>
                </c:pt>
                <c:pt idx="501">
                  <c:v>0.19819999999999999</c:v>
                </c:pt>
                <c:pt idx="502">
                  <c:v>0.19620000000000001</c:v>
                </c:pt>
                <c:pt idx="503">
                  <c:v>0.19420000000000001</c:v>
                </c:pt>
                <c:pt idx="504">
                  <c:v>0.19220000000000001</c:v>
                </c:pt>
                <c:pt idx="505">
                  <c:v>0.19020000000000001</c:v>
                </c:pt>
                <c:pt idx="506">
                  <c:v>0.18820000000000001</c:v>
                </c:pt>
                <c:pt idx="507">
                  <c:v>0.1862</c:v>
                </c:pt>
                <c:pt idx="508">
                  <c:v>0.1842</c:v>
                </c:pt>
                <c:pt idx="509">
                  <c:v>0.1822</c:v>
                </c:pt>
                <c:pt idx="510">
                  <c:v>0.1802</c:v>
                </c:pt>
                <c:pt idx="511">
                  <c:v>0.1782</c:v>
                </c:pt>
                <c:pt idx="512">
                  <c:v>0.1762</c:v>
                </c:pt>
                <c:pt idx="513">
                  <c:v>0.17419999999999999</c:v>
                </c:pt>
                <c:pt idx="514">
                  <c:v>0.17219999999999999</c:v>
                </c:pt>
                <c:pt idx="515">
                  <c:v>0.17019999999999999</c:v>
                </c:pt>
                <c:pt idx="516">
                  <c:v>0.16819999999999999</c:v>
                </c:pt>
                <c:pt idx="517">
                  <c:v>0.16619999999999999</c:v>
                </c:pt>
                <c:pt idx="518">
                  <c:v>0.16420000000000001</c:v>
                </c:pt>
                <c:pt idx="519">
                  <c:v>0.16220000000000001</c:v>
                </c:pt>
                <c:pt idx="520">
                  <c:v>0.16020000000000001</c:v>
                </c:pt>
                <c:pt idx="521">
                  <c:v>0.15820000000000001</c:v>
                </c:pt>
                <c:pt idx="522">
                  <c:v>0.15620000000000001</c:v>
                </c:pt>
                <c:pt idx="523">
                  <c:v>0.1542</c:v>
                </c:pt>
                <c:pt idx="524">
                  <c:v>0.1522</c:v>
                </c:pt>
                <c:pt idx="525">
                  <c:v>0.1502</c:v>
                </c:pt>
                <c:pt idx="526">
                  <c:v>0.1482</c:v>
                </c:pt>
                <c:pt idx="527">
                  <c:v>0.14630000000000001</c:v>
                </c:pt>
                <c:pt idx="528">
                  <c:v>0.14419999999999999</c:v>
                </c:pt>
                <c:pt idx="529">
                  <c:v>0.14230000000000001</c:v>
                </c:pt>
                <c:pt idx="530">
                  <c:v>0.14019999999999999</c:v>
                </c:pt>
                <c:pt idx="531">
                  <c:v>0.13819999999999999</c:v>
                </c:pt>
                <c:pt idx="532">
                  <c:v>0.1363</c:v>
                </c:pt>
                <c:pt idx="533">
                  <c:v>0.13420000000000001</c:v>
                </c:pt>
                <c:pt idx="534">
                  <c:v>0.13220000000000001</c:v>
                </c:pt>
                <c:pt idx="535">
                  <c:v>0.1303</c:v>
                </c:pt>
                <c:pt idx="536">
                  <c:v>0.1283</c:v>
                </c:pt>
                <c:pt idx="537">
                  <c:v>0.12620000000000001</c:v>
                </c:pt>
                <c:pt idx="538">
                  <c:v>0.1242</c:v>
                </c:pt>
                <c:pt idx="539">
                  <c:v>0.12230000000000001</c:v>
                </c:pt>
                <c:pt idx="540">
                  <c:v>0.1203</c:v>
                </c:pt>
                <c:pt idx="541">
                  <c:v>0.1182</c:v>
                </c:pt>
                <c:pt idx="542">
                  <c:v>0.1162</c:v>
                </c:pt>
                <c:pt idx="543">
                  <c:v>0.1142</c:v>
                </c:pt>
                <c:pt idx="544">
                  <c:v>0.11219999999999999</c:v>
                </c:pt>
                <c:pt idx="545">
                  <c:v>0.11020000000000001</c:v>
                </c:pt>
                <c:pt idx="546">
                  <c:v>0.1082</c:v>
                </c:pt>
                <c:pt idx="547">
                  <c:v>0.10630000000000001</c:v>
                </c:pt>
                <c:pt idx="548">
                  <c:v>0.1043</c:v>
                </c:pt>
                <c:pt idx="549">
                  <c:v>0.1022</c:v>
                </c:pt>
                <c:pt idx="550">
                  <c:v>0.1002</c:v>
                </c:pt>
                <c:pt idx="551">
                  <c:v>9.826E-2</c:v>
                </c:pt>
                <c:pt idx="552">
                  <c:v>9.6269999999999994E-2</c:v>
                </c:pt>
                <c:pt idx="553">
                  <c:v>9.4229999999999994E-2</c:v>
                </c:pt>
                <c:pt idx="554">
                  <c:v>9.2219999999999996E-2</c:v>
                </c:pt>
                <c:pt idx="555">
                  <c:v>9.0270000000000003E-2</c:v>
                </c:pt>
                <c:pt idx="556">
                  <c:v>8.8239999999999999E-2</c:v>
                </c:pt>
                <c:pt idx="557">
                  <c:v>8.6249999999999993E-2</c:v>
                </c:pt>
                <c:pt idx="558">
                  <c:v>8.4239999999999995E-2</c:v>
                </c:pt>
                <c:pt idx="559">
                  <c:v>8.2250000000000004E-2</c:v>
                </c:pt>
                <c:pt idx="560">
                  <c:v>8.0269999999999994E-2</c:v>
                </c:pt>
                <c:pt idx="561">
                  <c:v>7.825E-2</c:v>
                </c:pt>
                <c:pt idx="562">
                  <c:v>7.6230000000000006E-2</c:v>
                </c:pt>
                <c:pt idx="563">
                  <c:v>7.4260000000000007E-2</c:v>
                </c:pt>
                <c:pt idx="564">
                  <c:v>7.2279999999999997E-2</c:v>
                </c:pt>
                <c:pt idx="565">
                  <c:v>7.0260000000000003E-2</c:v>
                </c:pt>
                <c:pt idx="566">
                  <c:v>6.8250000000000005E-2</c:v>
                </c:pt>
                <c:pt idx="567">
                  <c:v>6.6290000000000002E-2</c:v>
                </c:pt>
                <c:pt idx="568">
                  <c:v>6.4280000000000004E-2</c:v>
                </c:pt>
                <c:pt idx="569">
                  <c:v>6.225E-2</c:v>
                </c:pt>
                <c:pt idx="570">
                  <c:v>6.0260000000000001E-2</c:v>
                </c:pt>
                <c:pt idx="571">
                  <c:v>5.8279999999999998E-2</c:v>
                </c:pt>
                <c:pt idx="572">
                  <c:v>5.6270000000000001E-2</c:v>
                </c:pt>
                <c:pt idx="573">
                  <c:v>5.4269999999999999E-2</c:v>
                </c:pt>
                <c:pt idx="574">
                  <c:v>5.2260000000000001E-2</c:v>
                </c:pt>
                <c:pt idx="575">
                  <c:v>5.0299999999999997E-2</c:v>
                </c:pt>
                <c:pt idx="576">
                  <c:v>4.8309999999999999E-2</c:v>
                </c:pt>
                <c:pt idx="577">
                  <c:v>4.6289999999999998E-2</c:v>
                </c:pt>
                <c:pt idx="578">
                  <c:v>4.4269999999999997E-2</c:v>
                </c:pt>
                <c:pt idx="579">
                  <c:v>4.2279999999999998E-2</c:v>
                </c:pt>
                <c:pt idx="580">
                  <c:v>4.0309999999999999E-2</c:v>
                </c:pt>
                <c:pt idx="581">
                  <c:v>3.8280000000000002E-2</c:v>
                </c:pt>
                <c:pt idx="582">
                  <c:v>3.6269999999999997E-2</c:v>
                </c:pt>
                <c:pt idx="583">
                  <c:v>3.4290000000000001E-2</c:v>
                </c:pt>
                <c:pt idx="584">
                  <c:v>3.2300000000000002E-2</c:v>
                </c:pt>
                <c:pt idx="585">
                  <c:v>3.0290000000000001E-2</c:v>
                </c:pt>
                <c:pt idx="586">
                  <c:v>2.828E-2</c:v>
                </c:pt>
                <c:pt idx="587">
                  <c:v>2.63E-2</c:v>
                </c:pt>
                <c:pt idx="588">
                  <c:v>2.4299999999999999E-2</c:v>
                </c:pt>
                <c:pt idx="589">
                  <c:v>2.2290000000000001E-2</c:v>
                </c:pt>
                <c:pt idx="590">
                  <c:v>2.0299999999999999E-2</c:v>
                </c:pt>
                <c:pt idx="591">
                  <c:v>1.8259999999999998E-2</c:v>
                </c:pt>
                <c:pt idx="592">
                  <c:v>1.6310000000000002E-2</c:v>
                </c:pt>
                <c:pt idx="593">
                  <c:v>1.431E-2</c:v>
                </c:pt>
                <c:pt idx="594">
                  <c:v>1.227E-2</c:v>
                </c:pt>
                <c:pt idx="595">
                  <c:v>1.0290000000000001E-2</c:v>
                </c:pt>
                <c:pt idx="596">
                  <c:v>8.2970000000000006E-3</c:v>
                </c:pt>
                <c:pt idx="597">
                  <c:v>6.2849999999999998E-3</c:v>
                </c:pt>
                <c:pt idx="598">
                  <c:v>4.2760000000000003E-3</c:v>
                </c:pt>
                <c:pt idx="599">
                  <c:v>2.2980000000000001E-3</c:v>
                </c:pt>
                <c:pt idx="600">
                  <c:v>2.9710000000000001E-4</c:v>
                </c:pt>
              </c:numCache>
            </c:numRef>
          </c:xVal>
          <c:yVal>
            <c:numRef>
              <c:f>[Book3]Sheet2!$AG$2:$AG$602</c:f>
              <c:numCache>
                <c:formatCode>General</c:formatCode>
                <c:ptCount val="601"/>
                <c:pt idx="0">
                  <c:v>-1.7230000000000001E-6</c:v>
                </c:pt>
                <c:pt idx="1">
                  <c:v>-1.5260000000000001E-6</c:v>
                </c:pt>
                <c:pt idx="2">
                  <c:v>-1.3549999999999999E-6</c:v>
                </c:pt>
                <c:pt idx="3">
                  <c:v>-1.17E-6</c:v>
                </c:pt>
                <c:pt idx="4">
                  <c:v>-9.710999999999999E-7</c:v>
                </c:pt>
                <c:pt idx="5">
                  <c:v>-8.3259999999999998E-7</c:v>
                </c:pt>
                <c:pt idx="6">
                  <c:v>-7.5049999999999995E-7</c:v>
                </c:pt>
                <c:pt idx="7">
                  <c:v>-6.4700000000000001E-7</c:v>
                </c:pt>
                <c:pt idx="8">
                  <c:v>-5.5209999999999997E-7</c:v>
                </c:pt>
                <c:pt idx="9">
                  <c:v>-4.3570000000000002E-7</c:v>
                </c:pt>
                <c:pt idx="10">
                  <c:v>-3.1110000000000003E-7</c:v>
                </c:pt>
                <c:pt idx="11">
                  <c:v>-2.7010000000000002E-7</c:v>
                </c:pt>
                <c:pt idx="12">
                  <c:v>-2.177E-7</c:v>
                </c:pt>
                <c:pt idx="13">
                  <c:v>-1.66E-7</c:v>
                </c:pt>
                <c:pt idx="14">
                  <c:v>-4.709E-8</c:v>
                </c:pt>
                <c:pt idx="15">
                  <c:v>4.702E-8</c:v>
                </c:pt>
                <c:pt idx="16">
                  <c:v>4.3690000000000003E-8</c:v>
                </c:pt>
                <c:pt idx="17">
                  <c:v>7.8880000000000002E-8</c:v>
                </c:pt>
                <c:pt idx="18">
                  <c:v>1.377E-7</c:v>
                </c:pt>
                <c:pt idx="19">
                  <c:v>2.3510000000000001E-7</c:v>
                </c:pt>
                <c:pt idx="20">
                  <c:v>2.8649999999999998E-7</c:v>
                </c:pt>
                <c:pt idx="21">
                  <c:v>2.9630000000000003E-7</c:v>
                </c:pt>
                <c:pt idx="22">
                  <c:v>3.354E-7</c:v>
                </c:pt>
                <c:pt idx="23">
                  <c:v>3.707E-7</c:v>
                </c:pt>
                <c:pt idx="24">
                  <c:v>4.2660000000000002E-7</c:v>
                </c:pt>
                <c:pt idx="25">
                  <c:v>5.0959999999999996E-7</c:v>
                </c:pt>
                <c:pt idx="26">
                  <c:v>5.074E-7</c:v>
                </c:pt>
                <c:pt idx="27">
                  <c:v>5.2229999999999996E-7</c:v>
                </c:pt>
                <c:pt idx="28">
                  <c:v>5.2929999999999996E-7</c:v>
                </c:pt>
                <c:pt idx="29">
                  <c:v>6.2620000000000004E-7</c:v>
                </c:pt>
                <c:pt idx="30">
                  <c:v>6.807E-7</c:v>
                </c:pt>
                <c:pt idx="31">
                  <c:v>6.5150000000000003E-7</c:v>
                </c:pt>
                <c:pt idx="32">
                  <c:v>6.7240000000000001E-7</c:v>
                </c:pt>
                <c:pt idx="33">
                  <c:v>7.0689999999999996E-7</c:v>
                </c:pt>
                <c:pt idx="34">
                  <c:v>7.8260000000000003E-7</c:v>
                </c:pt>
                <c:pt idx="35">
                  <c:v>8.1289999999999998E-7</c:v>
                </c:pt>
                <c:pt idx="36">
                  <c:v>8.0119999999999995E-7</c:v>
                </c:pt>
                <c:pt idx="37">
                  <c:v>8.1959999999999995E-7</c:v>
                </c:pt>
                <c:pt idx="38">
                  <c:v>8.4330000000000004E-7</c:v>
                </c:pt>
                <c:pt idx="39">
                  <c:v>8.8449999999999996E-7</c:v>
                </c:pt>
                <c:pt idx="40">
                  <c:v>9.597999999999999E-7</c:v>
                </c:pt>
                <c:pt idx="41">
                  <c:v>9.3229999999999995E-7</c:v>
                </c:pt>
                <c:pt idx="42">
                  <c:v>9.3409999999999998E-7</c:v>
                </c:pt>
                <c:pt idx="43">
                  <c:v>9.4389999999999998E-7</c:v>
                </c:pt>
                <c:pt idx="44">
                  <c:v>1.029E-6</c:v>
                </c:pt>
                <c:pt idx="45">
                  <c:v>1.077E-6</c:v>
                </c:pt>
                <c:pt idx="46">
                  <c:v>1.0380000000000001E-6</c:v>
                </c:pt>
                <c:pt idx="47">
                  <c:v>1.035E-6</c:v>
                </c:pt>
                <c:pt idx="48">
                  <c:v>1.0750000000000001E-6</c:v>
                </c:pt>
                <c:pt idx="49">
                  <c:v>1.1379999999999999E-6</c:v>
                </c:pt>
                <c:pt idx="50">
                  <c:v>1.173E-6</c:v>
                </c:pt>
                <c:pt idx="51">
                  <c:v>1.136E-6</c:v>
                </c:pt>
                <c:pt idx="52">
                  <c:v>1.1599999999999999E-6</c:v>
                </c:pt>
                <c:pt idx="53">
                  <c:v>1.1769999999999999E-6</c:v>
                </c:pt>
                <c:pt idx="54">
                  <c:v>1.2219999999999999E-6</c:v>
                </c:pt>
                <c:pt idx="55">
                  <c:v>1.2780000000000001E-6</c:v>
                </c:pt>
                <c:pt idx="56">
                  <c:v>1.2500000000000001E-6</c:v>
                </c:pt>
                <c:pt idx="57">
                  <c:v>1.2589999999999999E-6</c:v>
                </c:pt>
                <c:pt idx="58">
                  <c:v>1.2559999999999999E-6</c:v>
                </c:pt>
                <c:pt idx="59">
                  <c:v>1.3239999999999999E-6</c:v>
                </c:pt>
                <c:pt idx="60">
                  <c:v>1.3859999999999999E-6</c:v>
                </c:pt>
                <c:pt idx="61">
                  <c:v>1.356E-6</c:v>
                </c:pt>
                <c:pt idx="62">
                  <c:v>1.3289999999999999E-6</c:v>
                </c:pt>
                <c:pt idx="63">
                  <c:v>1.378E-6</c:v>
                </c:pt>
                <c:pt idx="64">
                  <c:v>1.429E-6</c:v>
                </c:pt>
                <c:pt idx="65">
                  <c:v>1.4810000000000001E-6</c:v>
                </c:pt>
                <c:pt idx="66">
                  <c:v>1.429E-6</c:v>
                </c:pt>
                <c:pt idx="67">
                  <c:v>1.4440000000000001E-6</c:v>
                </c:pt>
                <c:pt idx="68">
                  <c:v>1.4750000000000001E-6</c:v>
                </c:pt>
                <c:pt idx="69">
                  <c:v>1.513E-6</c:v>
                </c:pt>
                <c:pt idx="70">
                  <c:v>1.5629999999999999E-6</c:v>
                </c:pt>
                <c:pt idx="71">
                  <c:v>1.542E-6</c:v>
                </c:pt>
                <c:pt idx="72">
                  <c:v>1.539E-6</c:v>
                </c:pt>
                <c:pt idx="73">
                  <c:v>1.553E-6</c:v>
                </c:pt>
                <c:pt idx="74">
                  <c:v>1.6130000000000001E-6</c:v>
                </c:pt>
                <c:pt idx="75">
                  <c:v>1.677E-6</c:v>
                </c:pt>
                <c:pt idx="76">
                  <c:v>1.6449999999999999E-6</c:v>
                </c:pt>
                <c:pt idx="77">
                  <c:v>1.618E-6</c:v>
                </c:pt>
                <c:pt idx="78">
                  <c:v>1.6619999999999999E-6</c:v>
                </c:pt>
                <c:pt idx="79">
                  <c:v>1.731E-6</c:v>
                </c:pt>
                <c:pt idx="80">
                  <c:v>1.782E-6</c:v>
                </c:pt>
                <c:pt idx="81">
                  <c:v>1.72E-6</c:v>
                </c:pt>
                <c:pt idx="82">
                  <c:v>1.7430000000000001E-6</c:v>
                </c:pt>
                <c:pt idx="83">
                  <c:v>1.77E-6</c:v>
                </c:pt>
                <c:pt idx="84">
                  <c:v>1.8300000000000001E-6</c:v>
                </c:pt>
                <c:pt idx="85">
                  <c:v>1.8640000000000001E-6</c:v>
                </c:pt>
                <c:pt idx="86">
                  <c:v>1.8509999999999999E-6</c:v>
                </c:pt>
                <c:pt idx="87">
                  <c:v>1.8530000000000001E-6</c:v>
                </c:pt>
                <c:pt idx="88">
                  <c:v>1.86E-6</c:v>
                </c:pt>
                <c:pt idx="89">
                  <c:v>1.922E-6</c:v>
                </c:pt>
                <c:pt idx="90">
                  <c:v>1.9870000000000002E-6</c:v>
                </c:pt>
                <c:pt idx="91">
                  <c:v>1.9530000000000002E-6</c:v>
                </c:pt>
                <c:pt idx="92">
                  <c:v>1.9429999999999999E-6</c:v>
                </c:pt>
                <c:pt idx="93">
                  <c:v>1.9740000000000001E-6</c:v>
                </c:pt>
                <c:pt idx="94">
                  <c:v>2.0439999999999998E-6</c:v>
                </c:pt>
                <c:pt idx="95">
                  <c:v>2.097E-6</c:v>
                </c:pt>
                <c:pt idx="96">
                  <c:v>2.0420000000000001E-6</c:v>
                </c:pt>
                <c:pt idx="97">
                  <c:v>2.0600000000000002E-6</c:v>
                </c:pt>
                <c:pt idx="98">
                  <c:v>2.1019999999999999E-6</c:v>
                </c:pt>
                <c:pt idx="99">
                  <c:v>2.159E-6</c:v>
                </c:pt>
                <c:pt idx="100">
                  <c:v>2.1880000000000001E-6</c:v>
                </c:pt>
                <c:pt idx="101">
                  <c:v>2.1670000000000002E-6</c:v>
                </c:pt>
                <c:pt idx="102">
                  <c:v>2.1859999999999999E-6</c:v>
                </c:pt>
                <c:pt idx="103">
                  <c:v>2.2170000000000001E-6</c:v>
                </c:pt>
                <c:pt idx="104">
                  <c:v>2.2469999999999998E-6</c:v>
                </c:pt>
                <c:pt idx="105">
                  <c:v>2.3240000000000001E-6</c:v>
                </c:pt>
                <c:pt idx="106">
                  <c:v>2.2910000000000002E-6</c:v>
                </c:pt>
                <c:pt idx="107">
                  <c:v>2.2900000000000001E-6</c:v>
                </c:pt>
                <c:pt idx="108">
                  <c:v>2.3190000000000002E-6</c:v>
                </c:pt>
                <c:pt idx="109">
                  <c:v>2.3829999999999999E-6</c:v>
                </c:pt>
                <c:pt idx="110">
                  <c:v>2.4399999999999999E-6</c:v>
                </c:pt>
                <c:pt idx="111">
                  <c:v>2.3920000000000001E-6</c:v>
                </c:pt>
                <c:pt idx="112">
                  <c:v>2.3970000000000001E-6</c:v>
                </c:pt>
                <c:pt idx="113">
                  <c:v>2.4509999999999999E-6</c:v>
                </c:pt>
                <c:pt idx="114">
                  <c:v>2.5019999999999999E-6</c:v>
                </c:pt>
                <c:pt idx="115">
                  <c:v>2.5390000000000002E-6</c:v>
                </c:pt>
                <c:pt idx="116">
                  <c:v>2.509E-6</c:v>
                </c:pt>
                <c:pt idx="117">
                  <c:v>2.526E-6</c:v>
                </c:pt>
                <c:pt idx="118">
                  <c:v>2.5620000000000002E-6</c:v>
                </c:pt>
                <c:pt idx="119">
                  <c:v>2.6000000000000001E-6</c:v>
                </c:pt>
                <c:pt idx="120">
                  <c:v>2.6539999999999999E-6</c:v>
                </c:pt>
                <c:pt idx="121">
                  <c:v>2.632E-6</c:v>
                </c:pt>
                <c:pt idx="122">
                  <c:v>2.6429999999999999E-6</c:v>
                </c:pt>
                <c:pt idx="123">
                  <c:v>2.6599999999999999E-6</c:v>
                </c:pt>
                <c:pt idx="124">
                  <c:v>2.7089999999999998E-6</c:v>
                </c:pt>
                <c:pt idx="125">
                  <c:v>2.7760000000000002E-6</c:v>
                </c:pt>
                <c:pt idx="126">
                  <c:v>2.7460000000000001E-6</c:v>
                </c:pt>
                <c:pt idx="127">
                  <c:v>2.7350000000000001E-6</c:v>
                </c:pt>
                <c:pt idx="128">
                  <c:v>2.7709999999999998E-6</c:v>
                </c:pt>
                <c:pt idx="129">
                  <c:v>2.8380000000000002E-6</c:v>
                </c:pt>
                <c:pt idx="130">
                  <c:v>2.886E-6</c:v>
                </c:pt>
                <c:pt idx="131">
                  <c:v>2.8320000000000002E-6</c:v>
                </c:pt>
                <c:pt idx="132">
                  <c:v>2.8439999999999998E-6</c:v>
                </c:pt>
                <c:pt idx="133">
                  <c:v>2.8880000000000001E-6</c:v>
                </c:pt>
                <c:pt idx="134">
                  <c:v>2.9409999999999999E-6</c:v>
                </c:pt>
                <c:pt idx="135">
                  <c:v>2.965E-6</c:v>
                </c:pt>
                <c:pt idx="136">
                  <c:v>2.9469999999999999E-6</c:v>
                </c:pt>
                <c:pt idx="137">
                  <c:v>2.9519999999999999E-6</c:v>
                </c:pt>
                <c:pt idx="138">
                  <c:v>2.988E-6</c:v>
                </c:pt>
                <c:pt idx="139">
                  <c:v>3.0180000000000002E-6</c:v>
                </c:pt>
                <c:pt idx="140">
                  <c:v>3.0819999999999999E-6</c:v>
                </c:pt>
                <c:pt idx="141">
                  <c:v>3.0520000000000002E-6</c:v>
                </c:pt>
                <c:pt idx="142">
                  <c:v>3.0429999999999999E-6</c:v>
                </c:pt>
                <c:pt idx="143">
                  <c:v>3.0709999999999999E-6</c:v>
                </c:pt>
                <c:pt idx="144">
                  <c:v>3.1319999999999998E-6</c:v>
                </c:pt>
                <c:pt idx="145">
                  <c:v>3.1829999999999998E-6</c:v>
                </c:pt>
                <c:pt idx="146">
                  <c:v>3.1319999999999998E-6</c:v>
                </c:pt>
                <c:pt idx="147">
                  <c:v>3.1319999999999998E-6</c:v>
                </c:pt>
                <c:pt idx="148">
                  <c:v>3.179E-6</c:v>
                </c:pt>
                <c:pt idx="149">
                  <c:v>3.2279999999999998E-6</c:v>
                </c:pt>
                <c:pt idx="150">
                  <c:v>3.252E-6</c:v>
                </c:pt>
                <c:pt idx="151">
                  <c:v>3.225E-6</c:v>
                </c:pt>
                <c:pt idx="152">
                  <c:v>3.2339999999999999E-6</c:v>
                </c:pt>
                <c:pt idx="153">
                  <c:v>3.269E-6</c:v>
                </c:pt>
                <c:pt idx="154">
                  <c:v>3.303E-6</c:v>
                </c:pt>
                <c:pt idx="155">
                  <c:v>3.3529999999999999E-6</c:v>
                </c:pt>
                <c:pt idx="156">
                  <c:v>3.3299999999999999E-6</c:v>
                </c:pt>
                <c:pt idx="157">
                  <c:v>3.3289999999999998E-6</c:v>
                </c:pt>
                <c:pt idx="158">
                  <c:v>3.348E-6</c:v>
                </c:pt>
                <c:pt idx="159">
                  <c:v>3.4000000000000001E-6</c:v>
                </c:pt>
                <c:pt idx="160">
                  <c:v>3.4630000000000001E-6</c:v>
                </c:pt>
                <c:pt idx="161">
                  <c:v>3.4249999999999998E-6</c:v>
                </c:pt>
                <c:pt idx="162">
                  <c:v>3.4020000000000002E-6</c:v>
                </c:pt>
                <c:pt idx="163">
                  <c:v>3.4510000000000001E-6</c:v>
                </c:pt>
                <c:pt idx="164">
                  <c:v>3.5090000000000002E-6</c:v>
                </c:pt>
                <c:pt idx="165">
                  <c:v>3.5619999999999999E-6</c:v>
                </c:pt>
                <c:pt idx="166">
                  <c:v>3.4970000000000001E-6</c:v>
                </c:pt>
                <c:pt idx="167">
                  <c:v>3.5190000000000001E-6</c:v>
                </c:pt>
                <c:pt idx="168">
                  <c:v>3.5659999999999998E-6</c:v>
                </c:pt>
                <c:pt idx="169">
                  <c:v>3.6090000000000001E-6</c:v>
                </c:pt>
                <c:pt idx="170">
                  <c:v>3.642E-6</c:v>
                </c:pt>
                <c:pt idx="171">
                  <c:v>3.6169999999999998E-6</c:v>
                </c:pt>
                <c:pt idx="172">
                  <c:v>3.6320000000000001E-6</c:v>
                </c:pt>
                <c:pt idx="173">
                  <c:v>3.6710000000000001E-6</c:v>
                </c:pt>
                <c:pt idx="174">
                  <c:v>3.7060000000000002E-6</c:v>
                </c:pt>
                <c:pt idx="175">
                  <c:v>3.7589999999999999E-6</c:v>
                </c:pt>
                <c:pt idx="176">
                  <c:v>3.7400000000000002E-6</c:v>
                </c:pt>
                <c:pt idx="177">
                  <c:v>3.7419999999999999E-6</c:v>
                </c:pt>
                <c:pt idx="178">
                  <c:v>3.7809999999999999E-6</c:v>
                </c:pt>
                <c:pt idx="179">
                  <c:v>3.8130000000000002E-6</c:v>
                </c:pt>
                <c:pt idx="180">
                  <c:v>3.8859999999999997E-6</c:v>
                </c:pt>
                <c:pt idx="181">
                  <c:v>3.8550000000000004E-6</c:v>
                </c:pt>
                <c:pt idx="182">
                  <c:v>3.8430000000000003E-6</c:v>
                </c:pt>
                <c:pt idx="183">
                  <c:v>3.895E-6</c:v>
                </c:pt>
                <c:pt idx="184">
                  <c:v>3.9509999999999999E-6</c:v>
                </c:pt>
                <c:pt idx="185">
                  <c:v>4.0090000000000001E-6</c:v>
                </c:pt>
                <c:pt idx="186">
                  <c:v>3.9500000000000003E-6</c:v>
                </c:pt>
                <c:pt idx="187">
                  <c:v>3.9750000000000001E-6</c:v>
                </c:pt>
                <c:pt idx="188">
                  <c:v>4.0289999999999999E-6</c:v>
                </c:pt>
                <c:pt idx="189">
                  <c:v>4.0799999999999999E-6</c:v>
                </c:pt>
                <c:pt idx="190">
                  <c:v>4.1130000000000003E-6</c:v>
                </c:pt>
                <c:pt idx="191">
                  <c:v>4.0929999999999996E-6</c:v>
                </c:pt>
                <c:pt idx="192">
                  <c:v>4.1150000000000004E-6</c:v>
                </c:pt>
                <c:pt idx="193">
                  <c:v>4.1629999999999998E-6</c:v>
                </c:pt>
                <c:pt idx="194">
                  <c:v>4.1999999999999996E-6</c:v>
                </c:pt>
                <c:pt idx="195">
                  <c:v>4.2610000000000004E-6</c:v>
                </c:pt>
                <c:pt idx="196">
                  <c:v>4.2479999999999998E-6</c:v>
                </c:pt>
                <c:pt idx="197">
                  <c:v>4.2599999999999999E-6</c:v>
                </c:pt>
                <c:pt idx="198">
                  <c:v>4.2869999999999998E-6</c:v>
                </c:pt>
                <c:pt idx="199">
                  <c:v>4.3529999999999997E-6</c:v>
                </c:pt>
                <c:pt idx="200">
                  <c:v>4.4229999999999998E-6</c:v>
                </c:pt>
                <c:pt idx="201">
                  <c:v>4.403E-6</c:v>
                </c:pt>
                <c:pt idx="202">
                  <c:v>4.3880000000000002E-6</c:v>
                </c:pt>
                <c:pt idx="203">
                  <c:v>4.4599999999999996E-6</c:v>
                </c:pt>
                <c:pt idx="204">
                  <c:v>4.5199999999999999E-6</c:v>
                </c:pt>
                <c:pt idx="205">
                  <c:v>4.5750000000000002E-6</c:v>
                </c:pt>
                <c:pt idx="206">
                  <c:v>4.5410000000000002E-6</c:v>
                </c:pt>
                <c:pt idx="207">
                  <c:v>4.5730000000000001E-6</c:v>
                </c:pt>
                <c:pt idx="208">
                  <c:v>4.634E-6</c:v>
                </c:pt>
                <c:pt idx="209">
                  <c:v>4.673E-6</c:v>
                </c:pt>
                <c:pt idx="210">
                  <c:v>4.741E-6</c:v>
                </c:pt>
                <c:pt idx="211">
                  <c:v>4.7339999999999999E-6</c:v>
                </c:pt>
                <c:pt idx="212">
                  <c:v>4.7570000000000004E-6</c:v>
                </c:pt>
                <c:pt idx="213">
                  <c:v>4.7940000000000002E-6</c:v>
                </c:pt>
                <c:pt idx="214">
                  <c:v>4.865E-6</c:v>
                </c:pt>
                <c:pt idx="215">
                  <c:v>4.9520000000000002E-6</c:v>
                </c:pt>
                <c:pt idx="216">
                  <c:v>4.9359999999999998E-6</c:v>
                </c:pt>
                <c:pt idx="217">
                  <c:v>4.9339999999999997E-6</c:v>
                </c:pt>
                <c:pt idx="218">
                  <c:v>5.0320000000000003E-6</c:v>
                </c:pt>
                <c:pt idx="219">
                  <c:v>5.1000000000000003E-6</c:v>
                </c:pt>
                <c:pt idx="220">
                  <c:v>5.1739999999999999E-6</c:v>
                </c:pt>
                <c:pt idx="221">
                  <c:v>5.169E-6</c:v>
                </c:pt>
                <c:pt idx="222">
                  <c:v>5.2349999999999999E-6</c:v>
                </c:pt>
                <c:pt idx="223">
                  <c:v>5.3419999999999998E-6</c:v>
                </c:pt>
                <c:pt idx="224">
                  <c:v>5.4380000000000003E-6</c:v>
                </c:pt>
                <c:pt idx="225">
                  <c:v>5.5729999999999998E-6</c:v>
                </c:pt>
                <c:pt idx="226">
                  <c:v>5.6509999999999998E-6</c:v>
                </c:pt>
                <c:pt idx="227">
                  <c:v>5.7960000000000001E-6</c:v>
                </c:pt>
                <c:pt idx="228">
                  <c:v>5.9920000000000004E-6</c:v>
                </c:pt>
                <c:pt idx="229">
                  <c:v>6.2430000000000002E-6</c:v>
                </c:pt>
                <c:pt idx="230">
                  <c:v>6.5679999999999996E-6</c:v>
                </c:pt>
                <c:pt idx="231">
                  <c:v>6.8469999999999998E-6</c:v>
                </c:pt>
                <c:pt idx="232">
                  <c:v>7.1849999999999998E-6</c:v>
                </c:pt>
                <c:pt idx="233">
                  <c:v>7.6709999999999999E-6</c:v>
                </c:pt>
                <c:pt idx="234">
                  <c:v>8.2239999999999995E-6</c:v>
                </c:pt>
                <c:pt idx="235">
                  <c:v>8.85E-6</c:v>
                </c:pt>
                <c:pt idx="236">
                  <c:v>9.4339999999999998E-6</c:v>
                </c:pt>
                <c:pt idx="237">
                  <c:v>1.0159999999999999E-5</c:v>
                </c:pt>
                <c:pt idx="238">
                  <c:v>1.099E-5</c:v>
                </c:pt>
                <c:pt idx="239">
                  <c:v>1.187E-5</c:v>
                </c:pt>
                <c:pt idx="240">
                  <c:v>1.279E-5</c:v>
                </c:pt>
                <c:pt idx="241">
                  <c:v>1.3709999999999999E-5</c:v>
                </c:pt>
                <c:pt idx="242">
                  <c:v>1.469E-5</c:v>
                </c:pt>
                <c:pt idx="243">
                  <c:v>1.573E-5</c:v>
                </c:pt>
                <c:pt idx="244">
                  <c:v>1.6779999999999999E-5</c:v>
                </c:pt>
                <c:pt idx="245">
                  <c:v>1.787E-5</c:v>
                </c:pt>
                <c:pt idx="246">
                  <c:v>1.889E-5</c:v>
                </c:pt>
                <c:pt idx="247">
                  <c:v>1.9910000000000001E-5</c:v>
                </c:pt>
                <c:pt idx="248">
                  <c:v>2.0930000000000001E-5</c:v>
                </c:pt>
                <c:pt idx="249">
                  <c:v>2.194E-5</c:v>
                </c:pt>
                <c:pt idx="250">
                  <c:v>2.2929999999999999E-5</c:v>
                </c:pt>
                <c:pt idx="251">
                  <c:v>2.3730000000000001E-5</c:v>
                </c:pt>
                <c:pt idx="252">
                  <c:v>2.4530000000000001E-5</c:v>
                </c:pt>
                <c:pt idx="253">
                  <c:v>2.5360000000000001E-5</c:v>
                </c:pt>
                <c:pt idx="254">
                  <c:v>2.6129999999999999E-5</c:v>
                </c:pt>
                <c:pt idx="255">
                  <c:v>2.6809999999999999E-5</c:v>
                </c:pt>
                <c:pt idx="256">
                  <c:v>2.7370000000000001E-5</c:v>
                </c:pt>
                <c:pt idx="257">
                  <c:v>2.7909999999999999E-5</c:v>
                </c:pt>
                <c:pt idx="258">
                  <c:v>2.8399999999999999E-5</c:v>
                </c:pt>
                <c:pt idx="259">
                  <c:v>2.879E-5</c:v>
                </c:pt>
                <c:pt idx="260">
                  <c:v>2.9139999999999999E-5</c:v>
                </c:pt>
                <c:pt idx="261">
                  <c:v>2.936E-5</c:v>
                </c:pt>
                <c:pt idx="262">
                  <c:v>2.957E-5</c:v>
                </c:pt>
                <c:pt idx="263">
                  <c:v>2.9730000000000002E-5</c:v>
                </c:pt>
                <c:pt idx="264">
                  <c:v>2.989E-5</c:v>
                </c:pt>
                <c:pt idx="265">
                  <c:v>3.0029999999999999E-5</c:v>
                </c:pt>
                <c:pt idx="266">
                  <c:v>3.0049999999999999E-5</c:v>
                </c:pt>
                <c:pt idx="267">
                  <c:v>3.006E-5</c:v>
                </c:pt>
                <c:pt idx="268">
                  <c:v>3.0190000000000001E-5</c:v>
                </c:pt>
                <c:pt idx="269">
                  <c:v>3.0340000000000001E-5</c:v>
                </c:pt>
                <c:pt idx="270">
                  <c:v>3.0540000000000002E-5</c:v>
                </c:pt>
                <c:pt idx="271">
                  <c:v>3.0670000000000003E-5</c:v>
                </c:pt>
                <c:pt idx="272">
                  <c:v>3.0889999999999997E-5</c:v>
                </c:pt>
                <c:pt idx="273">
                  <c:v>3.116E-5</c:v>
                </c:pt>
                <c:pt idx="274">
                  <c:v>3.1409999999999999E-5</c:v>
                </c:pt>
                <c:pt idx="275">
                  <c:v>3.1680000000000002E-5</c:v>
                </c:pt>
                <c:pt idx="276">
                  <c:v>3.1919999999999999E-5</c:v>
                </c:pt>
                <c:pt idx="277">
                  <c:v>3.218E-5</c:v>
                </c:pt>
                <c:pt idx="278">
                  <c:v>3.2450000000000003E-5</c:v>
                </c:pt>
                <c:pt idx="279">
                  <c:v>3.2759999999999998E-5</c:v>
                </c:pt>
                <c:pt idx="280">
                  <c:v>3.3130000000000003E-5</c:v>
                </c:pt>
                <c:pt idx="281">
                  <c:v>3.3429999999999997E-5</c:v>
                </c:pt>
                <c:pt idx="282">
                  <c:v>3.3699999999999999E-5</c:v>
                </c:pt>
                <c:pt idx="283">
                  <c:v>3.413E-5</c:v>
                </c:pt>
                <c:pt idx="284">
                  <c:v>3.4570000000000003E-5</c:v>
                </c:pt>
                <c:pt idx="285">
                  <c:v>3.5049999999999998E-5</c:v>
                </c:pt>
                <c:pt idx="286">
                  <c:v>3.5429999999999998E-5</c:v>
                </c:pt>
                <c:pt idx="287">
                  <c:v>3.5899999999999998E-5</c:v>
                </c:pt>
                <c:pt idx="288">
                  <c:v>3.6430000000000002E-5</c:v>
                </c:pt>
                <c:pt idx="289">
                  <c:v>3.693E-5</c:v>
                </c:pt>
                <c:pt idx="290">
                  <c:v>3.7419999999999997E-5</c:v>
                </c:pt>
                <c:pt idx="291">
                  <c:v>3.786E-5</c:v>
                </c:pt>
                <c:pt idx="292">
                  <c:v>3.8300000000000003E-5</c:v>
                </c:pt>
                <c:pt idx="293">
                  <c:v>3.871E-5</c:v>
                </c:pt>
                <c:pt idx="294">
                  <c:v>3.9119999999999998E-5</c:v>
                </c:pt>
                <c:pt idx="295">
                  <c:v>3.9570000000000002E-5</c:v>
                </c:pt>
                <c:pt idx="296">
                  <c:v>3.9929999999999999E-5</c:v>
                </c:pt>
                <c:pt idx="297">
                  <c:v>4.0240000000000001E-5</c:v>
                </c:pt>
                <c:pt idx="298">
                  <c:v>4.07E-5</c:v>
                </c:pt>
                <c:pt idx="299">
                  <c:v>3.5030000000000002E-5</c:v>
                </c:pt>
                <c:pt idx="300">
                  <c:v>3.3000000000000003E-5</c:v>
                </c:pt>
                <c:pt idx="301">
                  <c:v>3.1149999999999998E-5</c:v>
                </c:pt>
                <c:pt idx="302">
                  <c:v>2.9600000000000001E-5</c:v>
                </c:pt>
                <c:pt idx="303">
                  <c:v>2.8249999999999999E-5</c:v>
                </c:pt>
                <c:pt idx="304">
                  <c:v>2.6990000000000001E-5</c:v>
                </c:pt>
                <c:pt idx="305">
                  <c:v>2.584E-5</c:v>
                </c:pt>
                <c:pt idx="306">
                  <c:v>2.4749999999999999E-5</c:v>
                </c:pt>
                <c:pt idx="307">
                  <c:v>2.3710000000000002E-5</c:v>
                </c:pt>
                <c:pt idx="308">
                  <c:v>2.2770000000000001E-5</c:v>
                </c:pt>
                <c:pt idx="309">
                  <c:v>2.1909999999999999E-5</c:v>
                </c:pt>
                <c:pt idx="310">
                  <c:v>2.1120000000000001E-5</c:v>
                </c:pt>
                <c:pt idx="311">
                  <c:v>2.0290000000000001E-5</c:v>
                </c:pt>
                <c:pt idx="312">
                  <c:v>1.9449999999999998E-5</c:v>
                </c:pt>
                <c:pt idx="313">
                  <c:v>1.8790000000000001E-5</c:v>
                </c:pt>
                <c:pt idx="314">
                  <c:v>1.8119999999999999E-5</c:v>
                </c:pt>
                <c:pt idx="315">
                  <c:v>1.747E-5</c:v>
                </c:pt>
                <c:pt idx="316">
                  <c:v>1.6750000000000001E-5</c:v>
                </c:pt>
                <c:pt idx="317">
                  <c:v>1.6120000000000002E-5</c:v>
                </c:pt>
                <c:pt idx="318">
                  <c:v>1.5569999999999998E-5</c:v>
                </c:pt>
                <c:pt idx="319">
                  <c:v>1.4970000000000001E-5</c:v>
                </c:pt>
                <c:pt idx="320">
                  <c:v>1.4419999999999999E-5</c:v>
                </c:pt>
                <c:pt idx="321">
                  <c:v>1.385E-5</c:v>
                </c:pt>
                <c:pt idx="322">
                  <c:v>1.329E-5</c:v>
                </c:pt>
                <c:pt idx="323">
                  <c:v>1.276E-5</c:v>
                </c:pt>
                <c:pt idx="324">
                  <c:v>1.2279999999999999E-5</c:v>
                </c:pt>
                <c:pt idx="325">
                  <c:v>1.184E-5</c:v>
                </c:pt>
                <c:pt idx="326">
                  <c:v>1.132E-5</c:v>
                </c:pt>
                <c:pt idx="327">
                  <c:v>1.077E-5</c:v>
                </c:pt>
                <c:pt idx="328">
                  <c:v>1.0370000000000001E-5</c:v>
                </c:pt>
                <c:pt idx="329">
                  <c:v>9.9539999999999999E-6</c:v>
                </c:pt>
                <c:pt idx="330">
                  <c:v>9.5429999999999999E-6</c:v>
                </c:pt>
                <c:pt idx="331">
                  <c:v>9.0149999999999992E-6</c:v>
                </c:pt>
                <c:pt idx="332">
                  <c:v>8.5920000000000001E-6</c:v>
                </c:pt>
                <c:pt idx="333">
                  <c:v>8.2150000000000001E-6</c:v>
                </c:pt>
                <c:pt idx="334">
                  <c:v>7.807E-6</c:v>
                </c:pt>
                <c:pt idx="335">
                  <c:v>7.3830000000000003E-6</c:v>
                </c:pt>
                <c:pt idx="336">
                  <c:v>6.9519999999999997E-6</c:v>
                </c:pt>
                <c:pt idx="337">
                  <c:v>6.5270000000000004E-6</c:v>
                </c:pt>
                <c:pt idx="338">
                  <c:v>6.1299999999999998E-6</c:v>
                </c:pt>
                <c:pt idx="339">
                  <c:v>5.7169999999999996E-6</c:v>
                </c:pt>
                <c:pt idx="340">
                  <c:v>5.3469999999999998E-6</c:v>
                </c:pt>
                <c:pt idx="341">
                  <c:v>4.9019999999999998E-6</c:v>
                </c:pt>
                <c:pt idx="342">
                  <c:v>4.4340000000000002E-6</c:v>
                </c:pt>
                <c:pt idx="343">
                  <c:v>4.0289999999999999E-6</c:v>
                </c:pt>
                <c:pt idx="344">
                  <c:v>3.653E-6</c:v>
                </c:pt>
                <c:pt idx="345">
                  <c:v>3.2600000000000001E-6</c:v>
                </c:pt>
                <c:pt idx="346">
                  <c:v>2.7480000000000002E-6</c:v>
                </c:pt>
                <c:pt idx="347">
                  <c:v>2.283E-6</c:v>
                </c:pt>
                <c:pt idx="348">
                  <c:v>1.9069999999999999E-6</c:v>
                </c:pt>
                <c:pt idx="349">
                  <c:v>1.4780000000000001E-6</c:v>
                </c:pt>
                <c:pt idx="350">
                  <c:v>9.9449999999999997E-7</c:v>
                </c:pt>
                <c:pt idx="351">
                  <c:v>5.0790000000000004E-7</c:v>
                </c:pt>
                <c:pt idx="352">
                  <c:v>4.262E-8</c:v>
                </c:pt>
                <c:pt idx="353">
                  <c:v>-3.9560000000000002E-7</c:v>
                </c:pt>
                <c:pt idx="354">
                  <c:v>-8.7530000000000001E-7</c:v>
                </c:pt>
                <c:pt idx="355">
                  <c:v>-1.373E-6</c:v>
                </c:pt>
                <c:pt idx="356">
                  <c:v>-1.8920000000000001E-6</c:v>
                </c:pt>
                <c:pt idx="357">
                  <c:v>-2.4140000000000001E-6</c:v>
                </c:pt>
                <c:pt idx="358">
                  <c:v>-2.9289999999999998E-6</c:v>
                </c:pt>
                <c:pt idx="359">
                  <c:v>-3.4400000000000001E-6</c:v>
                </c:pt>
                <c:pt idx="360">
                  <c:v>-3.9190000000000001E-6</c:v>
                </c:pt>
                <c:pt idx="361">
                  <c:v>-4.4750000000000004E-6</c:v>
                </c:pt>
                <c:pt idx="362">
                  <c:v>-5.091E-6</c:v>
                </c:pt>
                <c:pt idx="363">
                  <c:v>-5.575E-6</c:v>
                </c:pt>
                <c:pt idx="364">
                  <c:v>-6.0669999999999997E-6</c:v>
                </c:pt>
                <c:pt idx="365">
                  <c:v>-6.5899999999999996E-6</c:v>
                </c:pt>
                <c:pt idx="366">
                  <c:v>-7.204E-6</c:v>
                </c:pt>
                <c:pt idx="367">
                  <c:v>-7.7449999999999995E-6</c:v>
                </c:pt>
                <c:pt idx="368">
                  <c:v>-8.2060000000000007E-6</c:v>
                </c:pt>
                <c:pt idx="369">
                  <c:v>-8.7129999999999994E-6</c:v>
                </c:pt>
                <c:pt idx="370">
                  <c:v>-9.2390000000000008E-6</c:v>
                </c:pt>
                <c:pt idx="371">
                  <c:v>-9.7359999999999996E-6</c:v>
                </c:pt>
                <c:pt idx="372">
                  <c:v>-1.0210000000000001E-5</c:v>
                </c:pt>
                <c:pt idx="373">
                  <c:v>-1.065E-5</c:v>
                </c:pt>
                <c:pt idx="374">
                  <c:v>-1.1070000000000001E-5</c:v>
                </c:pt>
                <c:pt idx="375">
                  <c:v>-1.1420000000000001E-5</c:v>
                </c:pt>
                <c:pt idx="376">
                  <c:v>-1.1790000000000001E-5</c:v>
                </c:pt>
                <c:pt idx="377">
                  <c:v>-1.221E-5</c:v>
                </c:pt>
                <c:pt idx="378">
                  <c:v>-1.2449999999999999E-5</c:v>
                </c:pt>
                <c:pt idx="379">
                  <c:v>-1.2649999999999999E-5</c:v>
                </c:pt>
                <c:pt idx="380">
                  <c:v>-1.2830000000000001E-5</c:v>
                </c:pt>
                <c:pt idx="381">
                  <c:v>-1.309E-5</c:v>
                </c:pt>
                <c:pt idx="382">
                  <c:v>-1.322E-5</c:v>
                </c:pt>
                <c:pt idx="383">
                  <c:v>-1.324E-5</c:v>
                </c:pt>
                <c:pt idx="384">
                  <c:v>-1.327E-5</c:v>
                </c:pt>
                <c:pt idx="385">
                  <c:v>-1.328E-5</c:v>
                </c:pt>
                <c:pt idx="386">
                  <c:v>-1.326E-5</c:v>
                </c:pt>
                <c:pt idx="387">
                  <c:v>-1.3200000000000001E-5</c:v>
                </c:pt>
                <c:pt idx="388">
                  <c:v>-1.308E-5</c:v>
                </c:pt>
                <c:pt idx="389">
                  <c:v>-1.293E-5</c:v>
                </c:pt>
                <c:pt idx="390">
                  <c:v>-1.273E-5</c:v>
                </c:pt>
                <c:pt idx="391">
                  <c:v>-1.258E-5</c:v>
                </c:pt>
                <c:pt idx="392">
                  <c:v>-1.2439999999999999E-5</c:v>
                </c:pt>
                <c:pt idx="393">
                  <c:v>-1.2150000000000001E-5</c:v>
                </c:pt>
                <c:pt idx="394">
                  <c:v>-1.188E-5</c:v>
                </c:pt>
                <c:pt idx="395">
                  <c:v>-1.1610000000000001E-5</c:v>
                </c:pt>
                <c:pt idx="396">
                  <c:v>-1.1409999999999999E-5</c:v>
                </c:pt>
                <c:pt idx="397">
                  <c:v>-1.114E-5</c:v>
                </c:pt>
                <c:pt idx="398">
                  <c:v>-1.08E-5</c:v>
                </c:pt>
                <c:pt idx="399">
                  <c:v>-1.0519999999999999E-5</c:v>
                </c:pt>
                <c:pt idx="400">
                  <c:v>-1.023E-5</c:v>
                </c:pt>
                <c:pt idx="401">
                  <c:v>-9.9720000000000004E-6</c:v>
                </c:pt>
                <c:pt idx="402">
                  <c:v>-9.7119999999999995E-6</c:v>
                </c:pt>
                <c:pt idx="403">
                  <c:v>-9.3959999999999995E-6</c:v>
                </c:pt>
                <c:pt idx="404">
                  <c:v>-9.1300000000000007E-6</c:v>
                </c:pt>
                <c:pt idx="405">
                  <c:v>-8.8570000000000001E-6</c:v>
                </c:pt>
                <c:pt idx="406">
                  <c:v>-8.6470000000000004E-6</c:v>
                </c:pt>
                <c:pt idx="407">
                  <c:v>-8.4589999999999998E-6</c:v>
                </c:pt>
                <c:pt idx="408">
                  <c:v>-8.1880000000000002E-6</c:v>
                </c:pt>
                <c:pt idx="409">
                  <c:v>-7.9470000000000003E-6</c:v>
                </c:pt>
                <c:pt idx="410">
                  <c:v>-7.7379999999999994E-6</c:v>
                </c:pt>
                <c:pt idx="411">
                  <c:v>-7.6159999999999996E-6</c:v>
                </c:pt>
                <c:pt idx="412">
                  <c:v>-7.4479999999999997E-6</c:v>
                </c:pt>
                <c:pt idx="413">
                  <c:v>-7.2230000000000001E-6</c:v>
                </c:pt>
                <c:pt idx="414">
                  <c:v>-7.0539999999999997E-6</c:v>
                </c:pt>
                <c:pt idx="415">
                  <c:v>-6.922E-6</c:v>
                </c:pt>
                <c:pt idx="416">
                  <c:v>-6.8079999999999999E-6</c:v>
                </c:pt>
                <c:pt idx="417">
                  <c:v>-6.6950000000000003E-6</c:v>
                </c:pt>
                <c:pt idx="418">
                  <c:v>-6.5239999999999997E-6</c:v>
                </c:pt>
                <c:pt idx="419">
                  <c:v>-6.409E-6</c:v>
                </c:pt>
                <c:pt idx="420">
                  <c:v>-6.2829999999999998E-6</c:v>
                </c:pt>
                <c:pt idx="421">
                  <c:v>-6.2160000000000003E-6</c:v>
                </c:pt>
                <c:pt idx="422">
                  <c:v>-6.1619999999999996E-6</c:v>
                </c:pt>
                <c:pt idx="423">
                  <c:v>-6.0179999999999998E-6</c:v>
                </c:pt>
                <c:pt idx="424">
                  <c:v>-5.9030000000000001E-6</c:v>
                </c:pt>
                <c:pt idx="425">
                  <c:v>-5.8250000000000001E-6</c:v>
                </c:pt>
                <c:pt idx="426">
                  <c:v>-5.8100000000000003E-6</c:v>
                </c:pt>
                <c:pt idx="427">
                  <c:v>-5.7479999999999999E-6</c:v>
                </c:pt>
                <c:pt idx="428">
                  <c:v>-5.6180000000000003E-6</c:v>
                </c:pt>
                <c:pt idx="429">
                  <c:v>-5.5380000000000002E-6</c:v>
                </c:pt>
                <c:pt idx="430">
                  <c:v>-5.4990000000000002E-6</c:v>
                </c:pt>
                <c:pt idx="431">
                  <c:v>-5.4600000000000002E-6</c:v>
                </c:pt>
                <c:pt idx="432">
                  <c:v>-5.4179999999999996E-6</c:v>
                </c:pt>
                <c:pt idx="433">
                  <c:v>-5.3120000000000001E-6</c:v>
                </c:pt>
                <c:pt idx="434">
                  <c:v>-5.2669999999999997E-6</c:v>
                </c:pt>
                <c:pt idx="435">
                  <c:v>-5.2159999999999997E-6</c:v>
                </c:pt>
                <c:pt idx="436">
                  <c:v>-5.1900000000000003E-6</c:v>
                </c:pt>
                <c:pt idx="437">
                  <c:v>-5.1710000000000001E-6</c:v>
                </c:pt>
                <c:pt idx="438">
                  <c:v>-5.1039999999999998E-6</c:v>
                </c:pt>
                <c:pt idx="439">
                  <c:v>-5.0409999999999997E-6</c:v>
                </c:pt>
                <c:pt idx="440">
                  <c:v>-4.9930000000000003E-6</c:v>
                </c:pt>
                <c:pt idx="441">
                  <c:v>-4.9849999999999997E-6</c:v>
                </c:pt>
                <c:pt idx="442">
                  <c:v>-5.011E-6</c:v>
                </c:pt>
                <c:pt idx="443">
                  <c:v>-4.9030000000000003E-6</c:v>
                </c:pt>
                <c:pt idx="444">
                  <c:v>-4.853E-6</c:v>
                </c:pt>
                <c:pt idx="445">
                  <c:v>-4.8250000000000004E-6</c:v>
                </c:pt>
                <c:pt idx="446">
                  <c:v>-4.8500000000000002E-6</c:v>
                </c:pt>
                <c:pt idx="447">
                  <c:v>-4.8380000000000001E-6</c:v>
                </c:pt>
                <c:pt idx="448">
                  <c:v>-4.7520000000000004E-6</c:v>
                </c:pt>
                <c:pt idx="449">
                  <c:v>-4.724E-6</c:v>
                </c:pt>
                <c:pt idx="450">
                  <c:v>-4.7110000000000003E-6</c:v>
                </c:pt>
                <c:pt idx="451">
                  <c:v>-4.7079999999999996E-6</c:v>
                </c:pt>
                <c:pt idx="452">
                  <c:v>-4.7149999999999997E-6</c:v>
                </c:pt>
                <c:pt idx="453">
                  <c:v>-4.6639999999999997E-6</c:v>
                </c:pt>
                <c:pt idx="454">
                  <c:v>-4.6210000000000003E-6</c:v>
                </c:pt>
                <c:pt idx="455">
                  <c:v>-4.5940000000000004E-6</c:v>
                </c:pt>
                <c:pt idx="456">
                  <c:v>-4.6160000000000004E-6</c:v>
                </c:pt>
                <c:pt idx="457">
                  <c:v>-4.6550000000000003E-6</c:v>
                </c:pt>
                <c:pt idx="458">
                  <c:v>-4.5739999999999997E-6</c:v>
                </c:pt>
                <c:pt idx="459">
                  <c:v>-4.5340000000000001E-6</c:v>
                </c:pt>
                <c:pt idx="460">
                  <c:v>-4.5299999999999998E-6</c:v>
                </c:pt>
                <c:pt idx="461">
                  <c:v>-4.5719999999999996E-6</c:v>
                </c:pt>
                <c:pt idx="462">
                  <c:v>-4.5709999999999999E-6</c:v>
                </c:pt>
                <c:pt idx="463">
                  <c:v>-4.5059999999999997E-6</c:v>
                </c:pt>
                <c:pt idx="464">
                  <c:v>-4.4889999999999997E-6</c:v>
                </c:pt>
                <c:pt idx="465">
                  <c:v>-4.4909999999999999E-6</c:v>
                </c:pt>
                <c:pt idx="466">
                  <c:v>-4.5050000000000001E-6</c:v>
                </c:pt>
                <c:pt idx="467">
                  <c:v>-4.5210000000000004E-6</c:v>
                </c:pt>
                <c:pt idx="468">
                  <c:v>-4.4739999999999999E-6</c:v>
                </c:pt>
                <c:pt idx="469">
                  <c:v>-4.4549999999999997E-6</c:v>
                </c:pt>
                <c:pt idx="470">
                  <c:v>-4.4390000000000002E-6</c:v>
                </c:pt>
                <c:pt idx="471">
                  <c:v>-4.4619999999999998E-6</c:v>
                </c:pt>
                <c:pt idx="472">
                  <c:v>-4.5129999999999998E-6</c:v>
                </c:pt>
                <c:pt idx="473">
                  <c:v>-4.442E-6</c:v>
                </c:pt>
                <c:pt idx="474">
                  <c:v>-4.408E-6</c:v>
                </c:pt>
                <c:pt idx="475">
                  <c:v>-4.4150000000000001E-6</c:v>
                </c:pt>
                <c:pt idx="476">
                  <c:v>-4.4680000000000003E-6</c:v>
                </c:pt>
                <c:pt idx="477">
                  <c:v>-4.4780000000000002E-6</c:v>
                </c:pt>
                <c:pt idx="478">
                  <c:v>-4.4209999999999997E-6</c:v>
                </c:pt>
                <c:pt idx="479">
                  <c:v>-4.4020000000000004E-6</c:v>
                </c:pt>
                <c:pt idx="480">
                  <c:v>-4.4259999999999996E-6</c:v>
                </c:pt>
                <c:pt idx="481">
                  <c:v>-4.4360000000000004E-6</c:v>
                </c:pt>
                <c:pt idx="482">
                  <c:v>-4.4599999999999996E-6</c:v>
                </c:pt>
                <c:pt idx="483">
                  <c:v>-4.4179999999999999E-6</c:v>
                </c:pt>
                <c:pt idx="484">
                  <c:v>-4.4100000000000001E-6</c:v>
                </c:pt>
                <c:pt idx="485">
                  <c:v>-4.4009999999999999E-6</c:v>
                </c:pt>
                <c:pt idx="486">
                  <c:v>-4.4360000000000004E-6</c:v>
                </c:pt>
                <c:pt idx="487">
                  <c:v>-4.4880000000000001E-6</c:v>
                </c:pt>
                <c:pt idx="488">
                  <c:v>-4.4259999999999996E-6</c:v>
                </c:pt>
                <c:pt idx="489">
                  <c:v>-4.408E-6</c:v>
                </c:pt>
                <c:pt idx="490">
                  <c:v>-4.4150000000000001E-6</c:v>
                </c:pt>
                <c:pt idx="491">
                  <c:v>-4.4689999999999999E-6</c:v>
                </c:pt>
                <c:pt idx="492">
                  <c:v>-4.498E-6</c:v>
                </c:pt>
                <c:pt idx="493">
                  <c:v>-4.4340000000000002E-6</c:v>
                </c:pt>
                <c:pt idx="494">
                  <c:v>-4.4150000000000001E-6</c:v>
                </c:pt>
                <c:pt idx="495">
                  <c:v>-4.4580000000000003E-6</c:v>
                </c:pt>
                <c:pt idx="496">
                  <c:v>-4.4850000000000003E-6</c:v>
                </c:pt>
                <c:pt idx="497">
                  <c:v>-4.5059999999999997E-6</c:v>
                </c:pt>
                <c:pt idx="498">
                  <c:v>-4.4549999999999997E-6</c:v>
                </c:pt>
                <c:pt idx="499">
                  <c:v>-4.4769999999999997E-6</c:v>
                </c:pt>
                <c:pt idx="500">
                  <c:v>-4.476E-6</c:v>
                </c:pt>
                <c:pt idx="501">
                  <c:v>-4.5050000000000001E-6</c:v>
                </c:pt>
                <c:pt idx="502">
                  <c:v>-4.5469999999999998E-6</c:v>
                </c:pt>
                <c:pt idx="503">
                  <c:v>-4.5210000000000004E-6</c:v>
                </c:pt>
                <c:pt idx="504">
                  <c:v>-4.4880000000000001E-6</c:v>
                </c:pt>
                <c:pt idx="505">
                  <c:v>-4.5170000000000001E-6</c:v>
                </c:pt>
                <c:pt idx="506">
                  <c:v>-4.5589999999999999E-6</c:v>
                </c:pt>
                <c:pt idx="507">
                  <c:v>-4.6020000000000002E-6</c:v>
                </c:pt>
                <c:pt idx="508">
                  <c:v>-4.5469999999999998E-6</c:v>
                </c:pt>
                <c:pt idx="509">
                  <c:v>-4.532E-6</c:v>
                </c:pt>
                <c:pt idx="510">
                  <c:v>-4.5759999999999999E-6</c:v>
                </c:pt>
                <c:pt idx="511">
                  <c:v>-4.6090000000000003E-6</c:v>
                </c:pt>
                <c:pt idx="512">
                  <c:v>-4.6399999999999996E-6</c:v>
                </c:pt>
                <c:pt idx="513">
                  <c:v>-4.5979999999999999E-6</c:v>
                </c:pt>
                <c:pt idx="514">
                  <c:v>-4.6070000000000001E-6</c:v>
                </c:pt>
                <c:pt idx="515">
                  <c:v>-4.6290000000000001E-6</c:v>
                </c:pt>
                <c:pt idx="516">
                  <c:v>-4.6619999999999996E-6</c:v>
                </c:pt>
                <c:pt idx="517">
                  <c:v>-4.6979999999999997E-6</c:v>
                </c:pt>
                <c:pt idx="518">
                  <c:v>-4.6689999999999997E-6</c:v>
                </c:pt>
                <c:pt idx="519">
                  <c:v>-4.6650000000000002E-6</c:v>
                </c:pt>
                <c:pt idx="520">
                  <c:v>-4.6829999999999999E-6</c:v>
                </c:pt>
                <c:pt idx="521">
                  <c:v>-4.7190000000000001E-6</c:v>
                </c:pt>
                <c:pt idx="522">
                  <c:v>-4.775E-6</c:v>
                </c:pt>
                <c:pt idx="523">
                  <c:v>-4.7400000000000004E-6</c:v>
                </c:pt>
                <c:pt idx="524">
                  <c:v>-4.7269999999999998E-6</c:v>
                </c:pt>
                <c:pt idx="525">
                  <c:v>-4.7480000000000001E-6</c:v>
                </c:pt>
                <c:pt idx="526">
                  <c:v>-4.8130000000000003E-6</c:v>
                </c:pt>
                <c:pt idx="527">
                  <c:v>-4.8509999999999998E-6</c:v>
                </c:pt>
                <c:pt idx="528">
                  <c:v>-4.8019999999999999E-6</c:v>
                </c:pt>
                <c:pt idx="529">
                  <c:v>-4.8040000000000001E-6</c:v>
                </c:pt>
                <c:pt idx="530">
                  <c:v>-4.8509999999999998E-6</c:v>
                </c:pt>
                <c:pt idx="531">
                  <c:v>-4.8879999999999996E-6</c:v>
                </c:pt>
                <c:pt idx="532">
                  <c:v>-4.9289999999999997E-6</c:v>
                </c:pt>
                <c:pt idx="533">
                  <c:v>-4.8860000000000003E-6</c:v>
                </c:pt>
                <c:pt idx="534">
                  <c:v>-4.8969999999999999E-6</c:v>
                </c:pt>
                <c:pt idx="535">
                  <c:v>-4.9309999999999999E-6</c:v>
                </c:pt>
                <c:pt idx="536">
                  <c:v>-4.9629999999999997E-6</c:v>
                </c:pt>
                <c:pt idx="537">
                  <c:v>-5.0089999999999998E-6</c:v>
                </c:pt>
                <c:pt idx="538">
                  <c:v>-4.9760000000000003E-6</c:v>
                </c:pt>
                <c:pt idx="539">
                  <c:v>-4.9840000000000001E-6</c:v>
                </c:pt>
                <c:pt idx="540">
                  <c:v>-4.9989999999999999E-6</c:v>
                </c:pt>
                <c:pt idx="541">
                  <c:v>-5.0359999999999997E-6</c:v>
                </c:pt>
                <c:pt idx="542">
                  <c:v>-5.1030000000000001E-6</c:v>
                </c:pt>
                <c:pt idx="543">
                  <c:v>-5.0599999999999998E-6</c:v>
                </c:pt>
                <c:pt idx="544">
                  <c:v>-5.0440000000000003E-6</c:v>
                </c:pt>
                <c:pt idx="545">
                  <c:v>-5.0749999999999997E-6</c:v>
                </c:pt>
                <c:pt idx="546">
                  <c:v>-5.1410000000000004E-6</c:v>
                </c:pt>
                <c:pt idx="547">
                  <c:v>-5.1739999999999999E-6</c:v>
                </c:pt>
                <c:pt idx="548">
                  <c:v>-5.1220000000000003E-6</c:v>
                </c:pt>
                <c:pt idx="549">
                  <c:v>-5.1159999999999998E-6</c:v>
                </c:pt>
                <c:pt idx="550">
                  <c:v>-5.1780000000000002E-6</c:v>
                </c:pt>
                <c:pt idx="551">
                  <c:v>-5.2000000000000002E-6</c:v>
                </c:pt>
                <c:pt idx="552">
                  <c:v>-5.2320000000000001E-6</c:v>
                </c:pt>
                <c:pt idx="553">
                  <c:v>-5.1900000000000003E-6</c:v>
                </c:pt>
                <c:pt idx="554">
                  <c:v>-5.1939999999999997E-6</c:v>
                </c:pt>
                <c:pt idx="555">
                  <c:v>-5.2290000000000002E-6</c:v>
                </c:pt>
                <c:pt idx="556">
                  <c:v>-5.2490000000000001E-6</c:v>
                </c:pt>
                <c:pt idx="557">
                  <c:v>-5.2909999999999998E-6</c:v>
                </c:pt>
                <c:pt idx="558">
                  <c:v>-5.2630000000000003E-6</c:v>
                </c:pt>
                <c:pt idx="559">
                  <c:v>-5.2440000000000001E-6</c:v>
                </c:pt>
                <c:pt idx="560">
                  <c:v>-5.2669999999999997E-6</c:v>
                </c:pt>
                <c:pt idx="561">
                  <c:v>-5.2920000000000003E-6</c:v>
                </c:pt>
                <c:pt idx="562">
                  <c:v>-5.344E-6</c:v>
                </c:pt>
                <c:pt idx="563">
                  <c:v>-5.2939999999999996E-6</c:v>
                </c:pt>
                <c:pt idx="564">
                  <c:v>-5.2680000000000002E-6</c:v>
                </c:pt>
                <c:pt idx="565">
                  <c:v>-5.2900000000000002E-6</c:v>
                </c:pt>
                <c:pt idx="566">
                  <c:v>-5.3399999999999997E-6</c:v>
                </c:pt>
                <c:pt idx="567">
                  <c:v>-5.3589999999999999E-6</c:v>
                </c:pt>
                <c:pt idx="568">
                  <c:v>-5.2950000000000001E-6</c:v>
                </c:pt>
                <c:pt idx="569">
                  <c:v>-5.2800000000000003E-6</c:v>
                </c:pt>
                <c:pt idx="570">
                  <c:v>-5.3179999999999997E-6</c:v>
                </c:pt>
                <c:pt idx="571">
                  <c:v>-5.3349999999999997E-6</c:v>
                </c:pt>
                <c:pt idx="572">
                  <c:v>-5.3499999999999996E-6</c:v>
                </c:pt>
                <c:pt idx="573">
                  <c:v>-5.293E-6</c:v>
                </c:pt>
                <c:pt idx="574">
                  <c:v>-5.2870000000000004E-6</c:v>
                </c:pt>
                <c:pt idx="575">
                  <c:v>-5.3009999999999997E-6</c:v>
                </c:pt>
                <c:pt idx="576">
                  <c:v>-5.3029999999999999E-6</c:v>
                </c:pt>
                <c:pt idx="577">
                  <c:v>-5.327E-6</c:v>
                </c:pt>
                <c:pt idx="578">
                  <c:v>-5.2820000000000004E-6</c:v>
                </c:pt>
                <c:pt idx="579">
                  <c:v>-5.2580000000000003E-6</c:v>
                </c:pt>
                <c:pt idx="580">
                  <c:v>-5.2549999999999997E-6</c:v>
                </c:pt>
                <c:pt idx="581">
                  <c:v>-5.2669999999999997E-6</c:v>
                </c:pt>
                <c:pt idx="582">
                  <c:v>-5.3040000000000004E-6</c:v>
                </c:pt>
                <c:pt idx="583">
                  <c:v>-5.2379999999999997E-6</c:v>
                </c:pt>
                <c:pt idx="584">
                  <c:v>-5.1950000000000002E-6</c:v>
                </c:pt>
                <c:pt idx="585">
                  <c:v>-5.203E-6</c:v>
                </c:pt>
                <c:pt idx="586">
                  <c:v>-5.2410000000000003E-6</c:v>
                </c:pt>
                <c:pt idx="587">
                  <c:v>-5.2510000000000002E-6</c:v>
                </c:pt>
                <c:pt idx="588">
                  <c:v>-5.1630000000000004E-6</c:v>
                </c:pt>
                <c:pt idx="589">
                  <c:v>-5.135E-6</c:v>
                </c:pt>
                <c:pt idx="590">
                  <c:v>-5.1800000000000004E-6</c:v>
                </c:pt>
                <c:pt idx="591">
                  <c:v>-5.1749999999999996E-6</c:v>
                </c:pt>
                <c:pt idx="592">
                  <c:v>-5.1889999999999998E-6</c:v>
                </c:pt>
                <c:pt idx="593">
                  <c:v>-5.1200000000000001E-6</c:v>
                </c:pt>
                <c:pt idx="594">
                  <c:v>-5.1030000000000001E-6</c:v>
                </c:pt>
                <c:pt idx="595">
                  <c:v>-5.118E-6</c:v>
                </c:pt>
                <c:pt idx="596">
                  <c:v>-5.1139999999999997E-6</c:v>
                </c:pt>
                <c:pt idx="597">
                  <c:v>-5.1270000000000002E-6</c:v>
                </c:pt>
                <c:pt idx="598">
                  <c:v>-5.0930000000000002E-6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4-862F-4E49-A0CE-1EB7998F8C84}"/>
            </c:ext>
          </c:extLst>
        </c:ser>
        <c:ser>
          <c:idx val="39"/>
          <c:order val="39"/>
          <c:tx>
            <c:strRef>
              <c:f>[Book3]Sheet2!$AO$1</c:f>
              <c:strCache>
                <c:ptCount val="1"/>
                <c:pt idx="0">
                  <c:v>Cycle 40</c:v>
                </c:pt>
              </c:strCache>
            </c:strRef>
          </c:tx>
          <c:spPr>
            <a:ln w="19050" cap="rnd">
              <a:solidFill>
                <a:schemeClr val="accent1">
                  <a:shade val="33000"/>
                </a:schemeClr>
              </a:solidFill>
              <a:round/>
            </a:ln>
            <a:effectLst/>
          </c:spPr>
          <c:marker>
            <c:symbol val="none"/>
          </c:marker>
          <c:xVal>
            <c:numRef>
              <c:f>[Book3]Sheet2!$A$2:$A$602</c:f>
              <c:numCache>
                <c:formatCode>General</c:formatCode>
                <c:ptCount val="601"/>
                <c:pt idx="0">
                  <c:v>2.6150000000000001E-4</c:v>
                </c:pt>
                <c:pt idx="1">
                  <c:v>2.1589999999999999E-3</c:v>
                </c:pt>
                <c:pt idx="2">
                  <c:v>4.1479999999999998E-3</c:v>
                </c:pt>
                <c:pt idx="3">
                  <c:v>6.1440000000000002E-3</c:v>
                </c:pt>
                <c:pt idx="4">
                  <c:v>8.1370000000000001E-3</c:v>
                </c:pt>
                <c:pt idx="5">
                  <c:v>1.013E-2</c:v>
                </c:pt>
                <c:pt idx="6">
                  <c:v>1.214E-2</c:v>
                </c:pt>
                <c:pt idx="7">
                  <c:v>1.417E-2</c:v>
                </c:pt>
                <c:pt idx="8">
                  <c:v>1.617E-2</c:v>
                </c:pt>
                <c:pt idx="9">
                  <c:v>1.8120000000000001E-2</c:v>
                </c:pt>
                <c:pt idx="10">
                  <c:v>2.0150000000000001E-2</c:v>
                </c:pt>
                <c:pt idx="11">
                  <c:v>2.2179999999999998E-2</c:v>
                </c:pt>
                <c:pt idx="12">
                  <c:v>2.4170000000000001E-2</c:v>
                </c:pt>
                <c:pt idx="13">
                  <c:v>2.6159999999999999E-2</c:v>
                </c:pt>
                <c:pt idx="14">
                  <c:v>2.8160000000000001E-2</c:v>
                </c:pt>
                <c:pt idx="15">
                  <c:v>3.0169999999999999E-2</c:v>
                </c:pt>
                <c:pt idx="16">
                  <c:v>3.2169999999999997E-2</c:v>
                </c:pt>
                <c:pt idx="17">
                  <c:v>3.415E-2</c:v>
                </c:pt>
                <c:pt idx="18">
                  <c:v>3.6139999999999999E-2</c:v>
                </c:pt>
                <c:pt idx="19">
                  <c:v>3.8150000000000003E-2</c:v>
                </c:pt>
                <c:pt idx="20">
                  <c:v>4.0189999999999997E-2</c:v>
                </c:pt>
                <c:pt idx="21">
                  <c:v>4.2139999999999997E-2</c:v>
                </c:pt>
                <c:pt idx="22">
                  <c:v>4.4159999999999998E-2</c:v>
                </c:pt>
                <c:pt idx="23">
                  <c:v>4.616E-2</c:v>
                </c:pt>
                <c:pt idx="24">
                  <c:v>4.8160000000000001E-2</c:v>
                </c:pt>
                <c:pt idx="25">
                  <c:v>5.015E-2</c:v>
                </c:pt>
                <c:pt idx="26">
                  <c:v>5.2139999999999999E-2</c:v>
                </c:pt>
                <c:pt idx="27">
                  <c:v>5.4149999999999997E-2</c:v>
                </c:pt>
                <c:pt idx="28">
                  <c:v>5.6140000000000002E-2</c:v>
                </c:pt>
                <c:pt idx="29">
                  <c:v>5.8119999999999998E-2</c:v>
                </c:pt>
                <c:pt idx="30">
                  <c:v>6.0109999999999997E-2</c:v>
                </c:pt>
                <c:pt idx="31">
                  <c:v>6.2120000000000002E-2</c:v>
                </c:pt>
                <c:pt idx="32">
                  <c:v>6.4149999999999999E-2</c:v>
                </c:pt>
                <c:pt idx="33">
                  <c:v>6.6119999999999998E-2</c:v>
                </c:pt>
                <c:pt idx="34">
                  <c:v>6.812E-2</c:v>
                </c:pt>
                <c:pt idx="35">
                  <c:v>7.0150000000000004E-2</c:v>
                </c:pt>
                <c:pt idx="36">
                  <c:v>7.2150000000000006E-2</c:v>
                </c:pt>
                <c:pt idx="37">
                  <c:v>7.4120000000000005E-2</c:v>
                </c:pt>
                <c:pt idx="38">
                  <c:v>7.6109999999999997E-2</c:v>
                </c:pt>
                <c:pt idx="39">
                  <c:v>7.8140000000000001E-2</c:v>
                </c:pt>
                <c:pt idx="40">
                  <c:v>8.0140000000000003E-2</c:v>
                </c:pt>
                <c:pt idx="41">
                  <c:v>8.2119999999999999E-2</c:v>
                </c:pt>
                <c:pt idx="42">
                  <c:v>8.412E-2</c:v>
                </c:pt>
                <c:pt idx="43">
                  <c:v>8.6120000000000002E-2</c:v>
                </c:pt>
                <c:pt idx="44">
                  <c:v>8.8109999999999994E-2</c:v>
                </c:pt>
                <c:pt idx="45">
                  <c:v>9.0109999999999996E-2</c:v>
                </c:pt>
                <c:pt idx="46">
                  <c:v>9.2119999999999994E-2</c:v>
                </c:pt>
                <c:pt idx="47">
                  <c:v>9.4140000000000001E-2</c:v>
                </c:pt>
                <c:pt idx="48">
                  <c:v>9.6129999999999993E-2</c:v>
                </c:pt>
                <c:pt idx="49">
                  <c:v>9.8100000000000007E-2</c:v>
                </c:pt>
                <c:pt idx="50">
                  <c:v>0.10009999999999999</c:v>
                </c:pt>
                <c:pt idx="51">
                  <c:v>0.1021</c:v>
                </c:pt>
                <c:pt idx="52">
                  <c:v>0.1041</c:v>
                </c:pt>
                <c:pt idx="53">
                  <c:v>0.1061</c:v>
                </c:pt>
                <c:pt idx="54">
                  <c:v>0.1081</c:v>
                </c:pt>
                <c:pt idx="55">
                  <c:v>0.1101</c:v>
                </c:pt>
                <c:pt idx="56">
                  <c:v>0.11210000000000001</c:v>
                </c:pt>
                <c:pt idx="57">
                  <c:v>0.11409999999999999</c:v>
                </c:pt>
                <c:pt idx="58">
                  <c:v>0.11609999999999999</c:v>
                </c:pt>
                <c:pt idx="59">
                  <c:v>0.1181</c:v>
                </c:pt>
                <c:pt idx="60">
                  <c:v>0.1201</c:v>
                </c:pt>
                <c:pt idx="61">
                  <c:v>0.1221</c:v>
                </c:pt>
                <c:pt idx="62">
                  <c:v>0.1241</c:v>
                </c:pt>
                <c:pt idx="63">
                  <c:v>0.12609999999999999</c:v>
                </c:pt>
                <c:pt idx="64">
                  <c:v>0.12809999999999999</c:v>
                </c:pt>
                <c:pt idx="65">
                  <c:v>0.13009999999999999</c:v>
                </c:pt>
                <c:pt idx="66">
                  <c:v>0.1321</c:v>
                </c:pt>
                <c:pt idx="67">
                  <c:v>0.1341</c:v>
                </c:pt>
                <c:pt idx="68">
                  <c:v>0.1361</c:v>
                </c:pt>
                <c:pt idx="69">
                  <c:v>0.1381</c:v>
                </c:pt>
                <c:pt idx="70">
                  <c:v>0.1401</c:v>
                </c:pt>
                <c:pt idx="71">
                  <c:v>0.1421</c:v>
                </c:pt>
                <c:pt idx="72">
                  <c:v>0.14410000000000001</c:v>
                </c:pt>
                <c:pt idx="73">
                  <c:v>0.14610000000000001</c:v>
                </c:pt>
                <c:pt idx="74">
                  <c:v>0.14810000000000001</c:v>
                </c:pt>
                <c:pt idx="75">
                  <c:v>0.15010000000000001</c:v>
                </c:pt>
                <c:pt idx="76">
                  <c:v>0.15210000000000001</c:v>
                </c:pt>
                <c:pt idx="77">
                  <c:v>0.15409999999999999</c:v>
                </c:pt>
                <c:pt idx="78">
                  <c:v>0.15609999999999999</c:v>
                </c:pt>
                <c:pt idx="79">
                  <c:v>0.15809999999999999</c:v>
                </c:pt>
                <c:pt idx="80">
                  <c:v>0.16009999999999999</c:v>
                </c:pt>
                <c:pt idx="81">
                  <c:v>0.16209999999999999</c:v>
                </c:pt>
                <c:pt idx="82">
                  <c:v>0.16400000000000001</c:v>
                </c:pt>
                <c:pt idx="83">
                  <c:v>0.16600000000000001</c:v>
                </c:pt>
                <c:pt idx="84">
                  <c:v>0.1681</c:v>
                </c:pt>
                <c:pt idx="85">
                  <c:v>0.17</c:v>
                </c:pt>
                <c:pt idx="86">
                  <c:v>0.1721</c:v>
                </c:pt>
                <c:pt idx="87">
                  <c:v>0.1741</c:v>
                </c:pt>
                <c:pt idx="88">
                  <c:v>0.17610000000000001</c:v>
                </c:pt>
                <c:pt idx="89">
                  <c:v>0.17810000000000001</c:v>
                </c:pt>
                <c:pt idx="90">
                  <c:v>0.18010000000000001</c:v>
                </c:pt>
                <c:pt idx="91">
                  <c:v>0.18210000000000001</c:v>
                </c:pt>
                <c:pt idx="92">
                  <c:v>0.18410000000000001</c:v>
                </c:pt>
                <c:pt idx="93">
                  <c:v>0.186</c:v>
                </c:pt>
                <c:pt idx="94">
                  <c:v>0.188</c:v>
                </c:pt>
                <c:pt idx="95">
                  <c:v>0.19009999999999999</c:v>
                </c:pt>
                <c:pt idx="96">
                  <c:v>0.19209999999999999</c:v>
                </c:pt>
                <c:pt idx="97">
                  <c:v>0.19400000000000001</c:v>
                </c:pt>
                <c:pt idx="98">
                  <c:v>0.1961</c:v>
                </c:pt>
                <c:pt idx="99">
                  <c:v>0.1981</c:v>
                </c:pt>
                <c:pt idx="100">
                  <c:v>0.2001</c:v>
                </c:pt>
                <c:pt idx="101">
                  <c:v>0.20200000000000001</c:v>
                </c:pt>
                <c:pt idx="102">
                  <c:v>0.20399999999999999</c:v>
                </c:pt>
                <c:pt idx="103">
                  <c:v>0.20610000000000001</c:v>
                </c:pt>
                <c:pt idx="104">
                  <c:v>0.20810000000000001</c:v>
                </c:pt>
                <c:pt idx="105">
                  <c:v>0.21010000000000001</c:v>
                </c:pt>
                <c:pt idx="106">
                  <c:v>0.21210000000000001</c:v>
                </c:pt>
                <c:pt idx="107">
                  <c:v>0.21410000000000001</c:v>
                </c:pt>
                <c:pt idx="108">
                  <c:v>0.21609999999999999</c:v>
                </c:pt>
                <c:pt idx="109">
                  <c:v>0.218</c:v>
                </c:pt>
                <c:pt idx="110">
                  <c:v>0.22009999999999999</c:v>
                </c:pt>
                <c:pt idx="111">
                  <c:v>0.22209999999999999</c:v>
                </c:pt>
                <c:pt idx="112">
                  <c:v>0.22409999999999999</c:v>
                </c:pt>
                <c:pt idx="113">
                  <c:v>0.2261</c:v>
                </c:pt>
                <c:pt idx="114">
                  <c:v>0.2281</c:v>
                </c:pt>
                <c:pt idx="115">
                  <c:v>0.2301</c:v>
                </c:pt>
                <c:pt idx="116">
                  <c:v>0.2321</c:v>
                </c:pt>
                <c:pt idx="117">
                  <c:v>0.2341</c:v>
                </c:pt>
                <c:pt idx="118">
                  <c:v>0.2361</c:v>
                </c:pt>
                <c:pt idx="119">
                  <c:v>0.23810000000000001</c:v>
                </c:pt>
                <c:pt idx="120">
                  <c:v>0.24010000000000001</c:v>
                </c:pt>
                <c:pt idx="121">
                  <c:v>0.24199999999999999</c:v>
                </c:pt>
                <c:pt idx="122">
                  <c:v>0.24410000000000001</c:v>
                </c:pt>
                <c:pt idx="123">
                  <c:v>0.24610000000000001</c:v>
                </c:pt>
                <c:pt idx="124">
                  <c:v>0.24809999999999999</c:v>
                </c:pt>
                <c:pt idx="125">
                  <c:v>0.25009999999999999</c:v>
                </c:pt>
                <c:pt idx="126">
                  <c:v>0.25209999999999999</c:v>
                </c:pt>
                <c:pt idx="127">
                  <c:v>0.25409999999999999</c:v>
                </c:pt>
                <c:pt idx="128">
                  <c:v>0.25609999999999999</c:v>
                </c:pt>
                <c:pt idx="129">
                  <c:v>0.25800000000000001</c:v>
                </c:pt>
                <c:pt idx="130">
                  <c:v>0.26</c:v>
                </c:pt>
                <c:pt idx="131">
                  <c:v>0.26200000000000001</c:v>
                </c:pt>
                <c:pt idx="132">
                  <c:v>0.26400000000000001</c:v>
                </c:pt>
                <c:pt idx="133">
                  <c:v>0.26600000000000001</c:v>
                </c:pt>
                <c:pt idx="134">
                  <c:v>0.26800000000000002</c:v>
                </c:pt>
                <c:pt idx="135">
                  <c:v>0.27010000000000001</c:v>
                </c:pt>
                <c:pt idx="136">
                  <c:v>0.27200000000000002</c:v>
                </c:pt>
                <c:pt idx="137">
                  <c:v>0.27400000000000002</c:v>
                </c:pt>
                <c:pt idx="138">
                  <c:v>0.27600000000000002</c:v>
                </c:pt>
                <c:pt idx="139">
                  <c:v>0.27800000000000002</c:v>
                </c:pt>
                <c:pt idx="140">
                  <c:v>0.28000000000000003</c:v>
                </c:pt>
                <c:pt idx="141">
                  <c:v>0.28199999999999997</c:v>
                </c:pt>
                <c:pt idx="142">
                  <c:v>0.28399999999999997</c:v>
                </c:pt>
                <c:pt idx="143">
                  <c:v>0.28599999999999998</c:v>
                </c:pt>
                <c:pt idx="144">
                  <c:v>0.28799999999999998</c:v>
                </c:pt>
                <c:pt idx="145">
                  <c:v>0.28999999999999998</c:v>
                </c:pt>
                <c:pt idx="146">
                  <c:v>0.29199999999999998</c:v>
                </c:pt>
                <c:pt idx="147">
                  <c:v>0.29399999999999998</c:v>
                </c:pt>
                <c:pt idx="148">
                  <c:v>0.29599999999999999</c:v>
                </c:pt>
                <c:pt idx="149">
                  <c:v>0.29799999999999999</c:v>
                </c:pt>
                <c:pt idx="150">
                  <c:v>0.3</c:v>
                </c:pt>
                <c:pt idx="151">
                  <c:v>0.30199999999999999</c:v>
                </c:pt>
                <c:pt idx="152">
                  <c:v>0.30399999999999999</c:v>
                </c:pt>
                <c:pt idx="153">
                  <c:v>0.30599999999999999</c:v>
                </c:pt>
                <c:pt idx="154">
                  <c:v>0.308</c:v>
                </c:pt>
                <c:pt idx="155">
                  <c:v>0.31</c:v>
                </c:pt>
                <c:pt idx="156">
                  <c:v>0.312</c:v>
                </c:pt>
                <c:pt idx="157">
                  <c:v>0.314</c:v>
                </c:pt>
                <c:pt idx="158">
                  <c:v>0.316</c:v>
                </c:pt>
                <c:pt idx="159">
                  <c:v>0.318</c:v>
                </c:pt>
                <c:pt idx="160">
                  <c:v>0.3201</c:v>
                </c:pt>
                <c:pt idx="161">
                  <c:v>0.32200000000000001</c:v>
                </c:pt>
                <c:pt idx="162">
                  <c:v>0.32400000000000001</c:v>
                </c:pt>
                <c:pt idx="163">
                  <c:v>0.32600000000000001</c:v>
                </c:pt>
                <c:pt idx="164">
                  <c:v>0.32800000000000001</c:v>
                </c:pt>
                <c:pt idx="165">
                  <c:v>0.33</c:v>
                </c:pt>
                <c:pt idx="166">
                  <c:v>0.33200000000000002</c:v>
                </c:pt>
                <c:pt idx="167">
                  <c:v>0.33400000000000002</c:v>
                </c:pt>
                <c:pt idx="168">
                  <c:v>0.33610000000000001</c:v>
                </c:pt>
                <c:pt idx="169">
                  <c:v>0.33800000000000002</c:v>
                </c:pt>
                <c:pt idx="170">
                  <c:v>0.34</c:v>
                </c:pt>
                <c:pt idx="171">
                  <c:v>0.34200000000000003</c:v>
                </c:pt>
                <c:pt idx="172">
                  <c:v>0.34399999999999997</c:v>
                </c:pt>
                <c:pt idx="173">
                  <c:v>0.34599999999999997</c:v>
                </c:pt>
                <c:pt idx="174">
                  <c:v>0.34799999999999998</c:v>
                </c:pt>
                <c:pt idx="175">
                  <c:v>0.35</c:v>
                </c:pt>
                <c:pt idx="176">
                  <c:v>0.35199999999999998</c:v>
                </c:pt>
                <c:pt idx="177">
                  <c:v>0.35399999999999998</c:v>
                </c:pt>
                <c:pt idx="178">
                  <c:v>0.35599999999999998</c:v>
                </c:pt>
                <c:pt idx="179">
                  <c:v>0.35799999999999998</c:v>
                </c:pt>
                <c:pt idx="180">
                  <c:v>0.36</c:v>
                </c:pt>
                <c:pt idx="181">
                  <c:v>0.36199999999999999</c:v>
                </c:pt>
                <c:pt idx="182">
                  <c:v>0.36399999999999999</c:v>
                </c:pt>
                <c:pt idx="183">
                  <c:v>0.36599999999999999</c:v>
                </c:pt>
                <c:pt idx="184">
                  <c:v>0.36799999999999999</c:v>
                </c:pt>
                <c:pt idx="185">
                  <c:v>0.37</c:v>
                </c:pt>
                <c:pt idx="186">
                  <c:v>0.372</c:v>
                </c:pt>
                <c:pt idx="187">
                  <c:v>0.374</c:v>
                </c:pt>
                <c:pt idx="188">
                  <c:v>0.376</c:v>
                </c:pt>
                <c:pt idx="189">
                  <c:v>0.378</c:v>
                </c:pt>
                <c:pt idx="190">
                  <c:v>0.38</c:v>
                </c:pt>
                <c:pt idx="191">
                  <c:v>0.38200000000000001</c:v>
                </c:pt>
                <c:pt idx="192">
                  <c:v>0.38400000000000001</c:v>
                </c:pt>
                <c:pt idx="193">
                  <c:v>0.38600000000000001</c:v>
                </c:pt>
                <c:pt idx="194">
                  <c:v>0.38800000000000001</c:v>
                </c:pt>
                <c:pt idx="195">
                  <c:v>0.39</c:v>
                </c:pt>
                <c:pt idx="196">
                  <c:v>0.39200000000000002</c:v>
                </c:pt>
                <c:pt idx="197">
                  <c:v>0.39400000000000002</c:v>
                </c:pt>
                <c:pt idx="198">
                  <c:v>0.39589999999999997</c:v>
                </c:pt>
                <c:pt idx="199">
                  <c:v>0.39800000000000002</c:v>
                </c:pt>
                <c:pt idx="200">
                  <c:v>0.4</c:v>
                </c:pt>
                <c:pt idx="201">
                  <c:v>0.40189999999999998</c:v>
                </c:pt>
                <c:pt idx="202">
                  <c:v>0.40389999999999998</c:v>
                </c:pt>
                <c:pt idx="203">
                  <c:v>0.40589999999999998</c:v>
                </c:pt>
                <c:pt idx="204">
                  <c:v>0.40789999999999998</c:v>
                </c:pt>
                <c:pt idx="205">
                  <c:v>0.40989999999999999</c:v>
                </c:pt>
                <c:pt idx="206">
                  <c:v>0.41189999999999999</c:v>
                </c:pt>
                <c:pt idx="207">
                  <c:v>0.41389999999999999</c:v>
                </c:pt>
                <c:pt idx="208">
                  <c:v>0.41589999999999999</c:v>
                </c:pt>
                <c:pt idx="209">
                  <c:v>0.41789999999999999</c:v>
                </c:pt>
                <c:pt idx="210">
                  <c:v>0.4199</c:v>
                </c:pt>
                <c:pt idx="211">
                  <c:v>0.4219</c:v>
                </c:pt>
                <c:pt idx="212">
                  <c:v>0.4239</c:v>
                </c:pt>
                <c:pt idx="213">
                  <c:v>0.4259</c:v>
                </c:pt>
                <c:pt idx="214">
                  <c:v>0.4279</c:v>
                </c:pt>
                <c:pt idx="215">
                  <c:v>0.4299</c:v>
                </c:pt>
                <c:pt idx="216">
                  <c:v>0.43190000000000001</c:v>
                </c:pt>
                <c:pt idx="217">
                  <c:v>0.43390000000000001</c:v>
                </c:pt>
                <c:pt idx="218">
                  <c:v>0.43590000000000001</c:v>
                </c:pt>
                <c:pt idx="219">
                  <c:v>0.43790000000000001</c:v>
                </c:pt>
                <c:pt idx="220">
                  <c:v>0.43990000000000001</c:v>
                </c:pt>
                <c:pt idx="221">
                  <c:v>0.44190000000000002</c:v>
                </c:pt>
                <c:pt idx="222">
                  <c:v>0.44390000000000002</c:v>
                </c:pt>
                <c:pt idx="223">
                  <c:v>0.44590000000000002</c:v>
                </c:pt>
                <c:pt idx="224">
                  <c:v>0.44790000000000002</c:v>
                </c:pt>
                <c:pt idx="225">
                  <c:v>0.44990000000000002</c:v>
                </c:pt>
                <c:pt idx="226">
                  <c:v>0.45190000000000002</c:v>
                </c:pt>
                <c:pt idx="227">
                  <c:v>0.45390000000000003</c:v>
                </c:pt>
                <c:pt idx="228">
                  <c:v>0.45590000000000003</c:v>
                </c:pt>
                <c:pt idx="229">
                  <c:v>0.45789999999999997</c:v>
                </c:pt>
                <c:pt idx="230">
                  <c:v>0.45989999999999998</c:v>
                </c:pt>
                <c:pt idx="231">
                  <c:v>0.46189999999999998</c:v>
                </c:pt>
                <c:pt idx="232">
                  <c:v>0.46389999999999998</c:v>
                </c:pt>
                <c:pt idx="233">
                  <c:v>0.46589999999999998</c:v>
                </c:pt>
                <c:pt idx="234">
                  <c:v>0.46789999999999998</c:v>
                </c:pt>
                <c:pt idx="235">
                  <c:v>0.46989999999999998</c:v>
                </c:pt>
                <c:pt idx="236">
                  <c:v>0.4718</c:v>
                </c:pt>
                <c:pt idx="237">
                  <c:v>0.47389999999999999</c:v>
                </c:pt>
                <c:pt idx="238">
                  <c:v>0.4758</c:v>
                </c:pt>
                <c:pt idx="239">
                  <c:v>0.4778</c:v>
                </c:pt>
                <c:pt idx="240">
                  <c:v>0.4798</c:v>
                </c:pt>
                <c:pt idx="241">
                  <c:v>0.48180000000000001</c:v>
                </c:pt>
                <c:pt idx="242">
                  <c:v>0.48380000000000001</c:v>
                </c:pt>
                <c:pt idx="243">
                  <c:v>0.48580000000000001</c:v>
                </c:pt>
                <c:pt idx="244">
                  <c:v>0.48780000000000001</c:v>
                </c:pt>
                <c:pt idx="245">
                  <c:v>0.48980000000000001</c:v>
                </c:pt>
                <c:pt idx="246">
                  <c:v>0.49180000000000001</c:v>
                </c:pt>
                <c:pt idx="247">
                  <c:v>0.49380000000000002</c:v>
                </c:pt>
                <c:pt idx="248">
                  <c:v>0.49580000000000002</c:v>
                </c:pt>
                <c:pt idx="249">
                  <c:v>0.49780000000000002</c:v>
                </c:pt>
                <c:pt idx="250">
                  <c:v>0.49980000000000002</c:v>
                </c:pt>
                <c:pt idx="251">
                  <c:v>0.50180000000000002</c:v>
                </c:pt>
                <c:pt idx="252">
                  <c:v>0.50380000000000003</c:v>
                </c:pt>
                <c:pt idx="253">
                  <c:v>0.50580000000000003</c:v>
                </c:pt>
                <c:pt idx="254">
                  <c:v>0.50780000000000003</c:v>
                </c:pt>
                <c:pt idx="255">
                  <c:v>0.50980000000000003</c:v>
                </c:pt>
                <c:pt idx="256">
                  <c:v>0.51180000000000003</c:v>
                </c:pt>
                <c:pt idx="257">
                  <c:v>0.51380000000000003</c:v>
                </c:pt>
                <c:pt idx="258">
                  <c:v>0.51580000000000004</c:v>
                </c:pt>
                <c:pt idx="259">
                  <c:v>0.51780000000000004</c:v>
                </c:pt>
                <c:pt idx="260">
                  <c:v>0.51980000000000004</c:v>
                </c:pt>
                <c:pt idx="261">
                  <c:v>0.52180000000000004</c:v>
                </c:pt>
                <c:pt idx="262">
                  <c:v>0.52370000000000005</c:v>
                </c:pt>
                <c:pt idx="263">
                  <c:v>0.52580000000000005</c:v>
                </c:pt>
                <c:pt idx="264">
                  <c:v>0.52769999999999995</c:v>
                </c:pt>
                <c:pt idx="265">
                  <c:v>0.52980000000000005</c:v>
                </c:pt>
                <c:pt idx="266">
                  <c:v>0.53169999999999995</c:v>
                </c:pt>
                <c:pt idx="267">
                  <c:v>0.53369999999999995</c:v>
                </c:pt>
                <c:pt idx="268">
                  <c:v>0.53569999999999995</c:v>
                </c:pt>
                <c:pt idx="269">
                  <c:v>0.53769999999999996</c:v>
                </c:pt>
                <c:pt idx="270">
                  <c:v>0.53969999999999996</c:v>
                </c:pt>
                <c:pt idx="271">
                  <c:v>0.54169999999999996</c:v>
                </c:pt>
                <c:pt idx="272">
                  <c:v>0.54369999999999996</c:v>
                </c:pt>
                <c:pt idx="273">
                  <c:v>0.54569999999999996</c:v>
                </c:pt>
                <c:pt idx="274">
                  <c:v>0.54769999999999996</c:v>
                </c:pt>
                <c:pt idx="275">
                  <c:v>0.54969999999999997</c:v>
                </c:pt>
                <c:pt idx="276">
                  <c:v>0.55179999999999996</c:v>
                </c:pt>
                <c:pt idx="277">
                  <c:v>0.55379999999999996</c:v>
                </c:pt>
                <c:pt idx="278">
                  <c:v>0.55569999999999997</c:v>
                </c:pt>
                <c:pt idx="279">
                  <c:v>0.55779999999999996</c:v>
                </c:pt>
                <c:pt idx="280">
                  <c:v>0.55979999999999996</c:v>
                </c:pt>
                <c:pt idx="281">
                  <c:v>0.56179999999999997</c:v>
                </c:pt>
                <c:pt idx="282">
                  <c:v>0.56369999999999998</c:v>
                </c:pt>
                <c:pt idx="283">
                  <c:v>0.56579999999999997</c:v>
                </c:pt>
                <c:pt idx="284">
                  <c:v>0.56779999999999997</c:v>
                </c:pt>
                <c:pt idx="285">
                  <c:v>0.56979999999999997</c:v>
                </c:pt>
                <c:pt idx="286">
                  <c:v>0.57179999999999997</c:v>
                </c:pt>
                <c:pt idx="287">
                  <c:v>0.57379999999999998</c:v>
                </c:pt>
                <c:pt idx="288">
                  <c:v>0.57579999999999998</c:v>
                </c:pt>
                <c:pt idx="289">
                  <c:v>0.57779999999999998</c:v>
                </c:pt>
                <c:pt idx="290">
                  <c:v>0.57979999999999998</c:v>
                </c:pt>
                <c:pt idx="291">
                  <c:v>0.58179999999999998</c:v>
                </c:pt>
                <c:pt idx="292">
                  <c:v>0.58379999999999999</c:v>
                </c:pt>
                <c:pt idx="293">
                  <c:v>0.58579999999999999</c:v>
                </c:pt>
                <c:pt idx="294">
                  <c:v>0.58779999999999999</c:v>
                </c:pt>
                <c:pt idx="295">
                  <c:v>0.58979999999999999</c:v>
                </c:pt>
                <c:pt idx="296">
                  <c:v>0.59179999999999999</c:v>
                </c:pt>
                <c:pt idx="297">
                  <c:v>0.59379999999999999</c:v>
                </c:pt>
                <c:pt idx="298">
                  <c:v>0.5958</c:v>
                </c:pt>
                <c:pt idx="299">
                  <c:v>0.5978</c:v>
                </c:pt>
                <c:pt idx="300">
                  <c:v>0.5998</c:v>
                </c:pt>
                <c:pt idx="301">
                  <c:v>0.59819999999999995</c:v>
                </c:pt>
                <c:pt idx="302">
                  <c:v>0.59619999999999995</c:v>
                </c:pt>
                <c:pt idx="303">
                  <c:v>0.59409999999999996</c:v>
                </c:pt>
                <c:pt idx="304">
                  <c:v>0.59209999999999996</c:v>
                </c:pt>
                <c:pt idx="305">
                  <c:v>0.59009999999999996</c:v>
                </c:pt>
                <c:pt idx="306">
                  <c:v>0.58809999999999996</c:v>
                </c:pt>
                <c:pt idx="307">
                  <c:v>0.58609999999999995</c:v>
                </c:pt>
                <c:pt idx="308">
                  <c:v>0.58409999999999995</c:v>
                </c:pt>
                <c:pt idx="309">
                  <c:v>0.58209999999999995</c:v>
                </c:pt>
                <c:pt idx="310">
                  <c:v>0.58009999999999995</c:v>
                </c:pt>
                <c:pt idx="311">
                  <c:v>0.57809999999999995</c:v>
                </c:pt>
                <c:pt idx="312">
                  <c:v>0.57609999999999995</c:v>
                </c:pt>
                <c:pt idx="313">
                  <c:v>0.57410000000000005</c:v>
                </c:pt>
                <c:pt idx="314">
                  <c:v>0.57210000000000005</c:v>
                </c:pt>
                <c:pt idx="315">
                  <c:v>0.57010000000000005</c:v>
                </c:pt>
                <c:pt idx="316">
                  <c:v>0.56810000000000005</c:v>
                </c:pt>
                <c:pt idx="317">
                  <c:v>0.56610000000000005</c:v>
                </c:pt>
                <c:pt idx="318">
                  <c:v>0.56410000000000005</c:v>
                </c:pt>
                <c:pt idx="319">
                  <c:v>0.56210000000000004</c:v>
                </c:pt>
                <c:pt idx="320">
                  <c:v>0.56010000000000004</c:v>
                </c:pt>
                <c:pt idx="321">
                  <c:v>0.55810000000000004</c:v>
                </c:pt>
                <c:pt idx="322">
                  <c:v>0.55610000000000004</c:v>
                </c:pt>
                <c:pt idx="323">
                  <c:v>0.55410000000000004</c:v>
                </c:pt>
                <c:pt idx="324">
                  <c:v>0.55210000000000004</c:v>
                </c:pt>
                <c:pt idx="325">
                  <c:v>0.55010000000000003</c:v>
                </c:pt>
                <c:pt idx="326">
                  <c:v>0.54810000000000003</c:v>
                </c:pt>
                <c:pt idx="327">
                  <c:v>0.54610000000000003</c:v>
                </c:pt>
                <c:pt idx="328">
                  <c:v>0.54410000000000003</c:v>
                </c:pt>
                <c:pt idx="329">
                  <c:v>0.54210000000000003</c:v>
                </c:pt>
                <c:pt idx="330">
                  <c:v>0.54010000000000002</c:v>
                </c:pt>
                <c:pt idx="331">
                  <c:v>0.53810000000000002</c:v>
                </c:pt>
                <c:pt idx="332">
                  <c:v>0.53610000000000002</c:v>
                </c:pt>
                <c:pt idx="333">
                  <c:v>0.53400000000000003</c:v>
                </c:pt>
                <c:pt idx="334">
                  <c:v>0.53210000000000002</c:v>
                </c:pt>
                <c:pt idx="335">
                  <c:v>0.53010000000000002</c:v>
                </c:pt>
                <c:pt idx="336">
                  <c:v>0.52810000000000001</c:v>
                </c:pt>
                <c:pt idx="337">
                  <c:v>0.52610000000000001</c:v>
                </c:pt>
                <c:pt idx="338">
                  <c:v>0.52410000000000001</c:v>
                </c:pt>
                <c:pt idx="339">
                  <c:v>0.52210000000000001</c:v>
                </c:pt>
                <c:pt idx="340">
                  <c:v>0.52010000000000001</c:v>
                </c:pt>
                <c:pt idx="341">
                  <c:v>0.5181</c:v>
                </c:pt>
                <c:pt idx="342">
                  <c:v>0.5161</c:v>
                </c:pt>
                <c:pt idx="343">
                  <c:v>0.5141</c:v>
                </c:pt>
                <c:pt idx="344">
                  <c:v>0.5121</c:v>
                </c:pt>
                <c:pt idx="345">
                  <c:v>0.5101</c:v>
                </c:pt>
                <c:pt idx="346">
                  <c:v>0.5081</c:v>
                </c:pt>
                <c:pt idx="347">
                  <c:v>0.50609999999999999</c:v>
                </c:pt>
                <c:pt idx="348">
                  <c:v>0.50409999999999999</c:v>
                </c:pt>
                <c:pt idx="349">
                  <c:v>0.50209999999999999</c:v>
                </c:pt>
                <c:pt idx="350">
                  <c:v>0.50009999999999999</c:v>
                </c:pt>
                <c:pt idx="351">
                  <c:v>0.49809999999999999</c:v>
                </c:pt>
                <c:pt idx="352">
                  <c:v>0.49609999999999999</c:v>
                </c:pt>
                <c:pt idx="353">
                  <c:v>0.49409999999999998</c:v>
                </c:pt>
                <c:pt idx="354">
                  <c:v>0.49209999999999998</c:v>
                </c:pt>
                <c:pt idx="355">
                  <c:v>0.49020000000000002</c:v>
                </c:pt>
                <c:pt idx="356">
                  <c:v>0.48820000000000002</c:v>
                </c:pt>
                <c:pt idx="357">
                  <c:v>0.48609999999999998</c:v>
                </c:pt>
                <c:pt idx="358">
                  <c:v>0.48409999999999997</c:v>
                </c:pt>
                <c:pt idx="359">
                  <c:v>0.48220000000000002</c:v>
                </c:pt>
                <c:pt idx="360">
                  <c:v>0.48020000000000002</c:v>
                </c:pt>
                <c:pt idx="361">
                  <c:v>0.47810000000000002</c:v>
                </c:pt>
                <c:pt idx="362">
                  <c:v>0.47610000000000002</c:v>
                </c:pt>
                <c:pt idx="363">
                  <c:v>0.47420000000000001</c:v>
                </c:pt>
                <c:pt idx="364">
                  <c:v>0.47210000000000002</c:v>
                </c:pt>
                <c:pt idx="365">
                  <c:v>0.47010000000000002</c:v>
                </c:pt>
                <c:pt idx="366">
                  <c:v>0.46810000000000002</c:v>
                </c:pt>
                <c:pt idx="367">
                  <c:v>0.46610000000000001</c:v>
                </c:pt>
                <c:pt idx="368">
                  <c:v>0.4642</c:v>
                </c:pt>
                <c:pt idx="369">
                  <c:v>0.46210000000000001</c:v>
                </c:pt>
                <c:pt idx="370">
                  <c:v>0.46010000000000001</c:v>
                </c:pt>
                <c:pt idx="371">
                  <c:v>0.4582</c:v>
                </c:pt>
                <c:pt idx="372">
                  <c:v>0.45619999999999999</c:v>
                </c:pt>
                <c:pt idx="373">
                  <c:v>0.4541</c:v>
                </c:pt>
                <c:pt idx="374">
                  <c:v>0.4521</c:v>
                </c:pt>
                <c:pt idx="375">
                  <c:v>0.45019999999999999</c:v>
                </c:pt>
                <c:pt idx="376">
                  <c:v>0.4481</c:v>
                </c:pt>
                <c:pt idx="377">
                  <c:v>0.4461</c:v>
                </c:pt>
                <c:pt idx="378">
                  <c:v>0.44409999999999999</c:v>
                </c:pt>
                <c:pt idx="379">
                  <c:v>0.44209999999999999</c:v>
                </c:pt>
                <c:pt idx="380">
                  <c:v>0.44009999999999999</c:v>
                </c:pt>
                <c:pt idx="381">
                  <c:v>0.43809999999999999</c:v>
                </c:pt>
                <c:pt idx="382">
                  <c:v>0.43609999999999999</c:v>
                </c:pt>
                <c:pt idx="383">
                  <c:v>0.43409999999999999</c:v>
                </c:pt>
                <c:pt idx="384">
                  <c:v>0.43209999999999998</c:v>
                </c:pt>
                <c:pt idx="385">
                  <c:v>0.43009999999999998</c:v>
                </c:pt>
                <c:pt idx="386">
                  <c:v>0.42809999999999998</c:v>
                </c:pt>
                <c:pt idx="387">
                  <c:v>0.42609999999999998</c:v>
                </c:pt>
                <c:pt idx="388">
                  <c:v>0.42409999999999998</c:v>
                </c:pt>
                <c:pt idx="389">
                  <c:v>0.42209999999999998</c:v>
                </c:pt>
                <c:pt idx="390">
                  <c:v>0.42009999999999997</c:v>
                </c:pt>
                <c:pt idx="391">
                  <c:v>0.41810000000000003</c:v>
                </c:pt>
                <c:pt idx="392">
                  <c:v>0.41610000000000003</c:v>
                </c:pt>
                <c:pt idx="393">
                  <c:v>0.41410000000000002</c:v>
                </c:pt>
                <c:pt idx="394">
                  <c:v>0.41210000000000002</c:v>
                </c:pt>
                <c:pt idx="395">
                  <c:v>0.41010000000000002</c:v>
                </c:pt>
                <c:pt idx="396">
                  <c:v>0.40810000000000002</c:v>
                </c:pt>
                <c:pt idx="397">
                  <c:v>0.40610000000000002</c:v>
                </c:pt>
                <c:pt idx="398">
                  <c:v>0.40410000000000001</c:v>
                </c:pt>
                <c:pt idx="399">
                  <c:v>0.40210000000000001</c:v>
                </c:pt>
                <c:pt idx="400">
                  <c:v>0.40010000000000001</c:v>
                </c:pt>
                <c:pt idx="401">
                  <c:v>0.39810000000000001</c:v>
                </c:pt>
                <c:pt idx="402">
                  <c:v>0.39610000000000001</c:v>
                </c:pt>
                <c:pt idx="403">
                  <c:v>0.39410000000000001</c:v>
                </c:pt>
                <c:pt idx="404">
                  <c:v>0.3921</c:v>
                </c:pt>
                <c:pt idx="405">
                  <c:v>0.3901</c:v>
                </c:pt>
                <c:pt idx="406">
                  <c:v>0.3881</c:v>
                </c:pt>
                <c:pt idx="407">
                  <c:v>0.3861</c:v>
                </c:pt>
                <c:pt idx="408">
                  <c:v>0.3841</c:v>
                </c:pt>
                <c:pt idx="409">
                  <c:v>0.3821</c:v>
                </c:pt>
                <c:pt idx="410">
                  <c:v>0.38009999999999999</c:v>
                </c:pt>
                <c:pt idx="411">
                  <c:v>0.37809999999999999</c:v>
                </c:pt>
                <c:pt idx="412">
                  <c:v>0.37609999999999999</c:v>
                </c:pt>
                <c:pt idx="413">
                  <c:v>0.37409999999999999</c:v>
                </c:pt>
                <c:pt idx="414">
                  <c:v>0.37209999999999999</c:v>
                </c:pt>
                <c:pt idx="415">
                  <c:v>0.37009999999999998</c:v>
                </c:pt>
                <c:pt idx="416">
                  <c:v>0.36809999999999998</c:v>
                </c:pt>
                <c:pt idx="417">
                  <c:v>0.36609999999999998</c:v>
                </c:pt>
                <c:pt idx="418">
                  <c:v>0.36409999999999998</c:v>
                </c:pt>
                <c:pt idx="419">
                  <c:v>0.36209999999999998</c:v>
                </c:pt>
                <c:pt idx="420">
                  <c:v>0.36009999999999998</c:v>
                </c:pt>
                <c:pt idx="421">
                  <c:v>0.35809999999999997</c:v>
                </c:pt>
                <c:pt idx="422">
                  <c:v>0.35610000000000003</c:v>
                </c:pt>
                <c:pt idx="423">
                  <c:v>0.35410000000000003</c:v>
                </c:pt>
                <c:pt idx="424">
                  <c:v>0.35220000000000001</c:v>
                </c:pt>
                <c:pt idx="425">
                  <c:v>0.35010000000000002</c:v>
                </c:pt>
                <c:pt idx="426">
                  <c:v>0.34810000000000002</c:v>
                </c:pt>
                <c:pt idx="427">
                  <c:v>0.34620000000000001</c:v>
                </c:pt>
                <c:pt idx="428">
                  <c:v>0.34410000000000002</c:v>
                </c:pt>
                <c:pt idx="429">
                  <c:v>0.34210000000000002</c:v>
                </c:pt>
                <c:pt idx="430">
                  <c:v>0.34010000000000001</c:v>
                </c:pt>
                <c:pt idx="431">
                  <c:v>0.3382</c:v>
                </c:pt>
                <c:pt idx="432">
                  <c:v>0.3362</c:v>
                </c:pt>
                <c:pt idx="433">
                  <c:v>0.3342</c:v>
                </c:pt>
                <c:pt idx="434">
                  <c:v>0.33210000000000001</c:v>
                </c:pt>
                <c:pt idx="435">
                  <c:v>0.33019999999999999</c:v>
                </c:pt>
                <c:pt idx="436">
                  <c:v>0.32819999999999999</c:v>
                </c:pt>
                <c:pt idx="437">
                  <c:v>0.32619999999999999</c:v>
                </c:pt>
                <c:pt idx="438">
                  <c:v>0.32419999999999999</c:v>
                </c:pt>
                <c:pt idx="439">
                  <c:v>0.32219999999999999</c:v>
                </c:pt>
                <c:pt idx="440">
                  <c:v>0.32019999999999998</c:v>
                </c:pt>
                <c:pt idx="441">
                  <c:v>0.31819999999999998</c:v>
                </c:pt>
                <c:pt idx="442">
                  <c:v>0.31609999999999999</c:v>
                </c:pt>
                <c:pt idx="443">
                  <c:v>0.31419999999999998</c:v>
                </c:pt>
                <c:pt idx="444">
                  <c:v>0.31219999999999998</c:v>
                </c:pt>
                <c:pt idx="445">
                  <c:v>0.31019999999999998</c:v>
                </c:pt>
                <c:pt idx="446">
                  <c:v>0.30809999999999998</c:v>
                </c:pt>
                <c:pt idx="447">
                  <c:v>0.30620000000000003</c:v>
                </c:pt>
                <c:pt idx="448">
                  <c:v>0.30420000000000003</c:v>
                </c:pt>
                <c:pt idx="449">
                  <c:v>0.30220000000000002</c:v>
                </c:pt>
                <c:pt idx="450">
                  <c:v>0.30020000000000002</c:v>
                </c:pt>
                <c:pt idx="451">
                  <c:v>0.29820000000000002</c:v>
                </c:pt>
                <c:pt idx="452">
                  <c:v>0.29620000000000002</c:v>
                </c:pt>
                <c:pt idx="453">
                  <c:v>0.29420000000000002</c:v>
                </c:pt>
                <c:pt idx="454">
                  <c:v>0.29220000000000002</c:v>
                </c:pt>
                <c:pt idx="455">
                  <c:v>0.29020000000000001</c:v>
                </c:pt>
                <c:pt idx="456">
                  <c:v>0.28820000000000001</c:v>
                </c:pt>
                <c:pt idx="457">
                  <c:v>0.28620000000000001</c:v>
                </c:pt>
                <c:pt idx="458">
                  <c:v>0.28420000000000001</c:v>
                </c:pt>
                <c:pt idx="459">
                  <c:v>0.28220000000000001</c:v>
                </c:pt>
                <c:pt idx="460">
                  <c:v>0.2802</c:v>
                </c:pt>
                <c:pt idx="461">
                  <c:v>0.2782</c:v>
                </c:pt>
                <c:pt idx="462">
                  <c:v>0.2762</c:v>
                </c:pt>
                <c:pt idx="463">
                  <c:v>0.2742</c:v>
                </c:pt>
                <c:pt idx="464">
                  <c:v>0.2722</c:v>
                </c:pt>
                <c:pt idx="465">
                  <c:v>0.2702</c:v>
                </c:pt>
                <c:pt idx="466">
                  <c:v>0.26819999999999999</c:v>
                </c:pt>
                <c:pt idx="467">
                  <c:v>0.26619999999999999</c:v>
                </c:pt>
                <c:pt idx="468">
                  <c:v>0.26419999999999999</c:v>
                </c:pt>
                <c:pt idx="469">
                  <c:v>0.26219999999999999</c:v>
                </c:pt>
                <c:pt idx="470">
                  <c:v>0.26019999999999999</c:v>
                </c:pt>
                <c:pt idx="471">
                  <c:v>0.25819999999999999</c:v>
                </c:pt>
                <c:pt idx="472">
                  <c:v>0.25619999999999998</c:v>
                </c:pt>
                <c:pt idx="473">
                  <c:v>0.25419999999999998</c:v>
                </c:pt>
                <c:pt idx="474">
                  <c:v>0.25219999999999998</c:v>
                </c:pt>
                <c:pt idx="475">
                  <c:v>0.25019999999999998</c:v>
                </c:pt>
                <c:pt idx="476">
                  <c:v>0.2482</c:v>
                </c:pt>
                <c:pt idx="477">
                  <c:v>0.2462</c:v>
                </c:pt>
                <c:pt idx="478">
                  <c:v>0.2442</c:v>
                </c:pt>
                <c:pt idx="479">
                  <c:v>0.2422</c:v>
                </c:pt>
                <c:pt idx="480">
                  <c:v>0.2402</c:v>
                </c:pt>
                <c:pt idx="481">
                  <c:v>0.2382</c:v>
                </c:pt>
                <c:pt idx="482">
                  <c:v>0.23619999999999999</c:v>
                </c:pt>
                <c:pt idx="483">
                  <c:v>0.23419999999999999</c:v>
                </c:pt>
                <c:pt idx="484">
                  <c:v>0.23219999999999999</c:v>
                </c:pt>
                <c:pt idx="485">
                  <c:v>0.23019999999999999</c:v>
                </c:pt>
                <c:pt idx="486">
                  <c:v>0.22819999999999999</c:v>
                </c:pt>
                <c:pt idx="487">
                  <c:v>0.22620000000000001</c:v>
                </c:pt>
                <c:pt idx="488">
                  <c:v>0.22420000000000001</c:v>
                </c:pt>
                <c:pt idx="489">
                  <c:v>0.22220000000000001</c:v>
                </c:pt>
                <c:pt idx="490">
                  <c:v>0.22020000000000001</c:v>
                </c:pt>
                <c:pt idx="491">
                  <c:v>0.21820000000000001</c:v>
                </c:pt>
                <c:pt idx="492">
                  <c:v>0.2162</c:v>
                </c:pt>
                <c:pt idx="493">
                  <c:v>0.2142</c:v>
                </c:pt>
                <c:pt idx="494">
                  <c:v>0.2122</c:v>
                </c:pt>
                <c:pt idx="495">
                  <c:v>0.2102</c:v>
                </c:pt>
                <c:pt idx="496">
                  <c:v>0.2082</c:v>
                </c:pt>
                <c:pt idx="497">
                  <c:v>0.20619999999999999</c:v>
                </c:pt>
                <c:pt idx="498">
                  <c:v>0.20419999999999999</c:v>
                </c:pt>
                <c:pt idx="499">
                  <c:v>0.20219999999999999</c:v>
                </c:pt>
                <c:pt idx="500">
                  <c:v>0.20019999999999999</c:v>
                </c:pt>
                <c:pt idx="501">
                  <c:v>0.19819999999999999</c:v>
                </c:pt>
                <c:pt idx="502">
                  <c:v>0.19620000000000001</c:v>
                </c:pt>
                <c:pt idx="503">
                  <c:v>0.19420000000000001</c:v>
                </c:pt>
                <c:pt idx="504">
                  <c:v>0.19220000000000001</c:v>
                </c:pt>
                <c:pt idx="505">
                  <c:v>0.19020000000000001</c:v>
                </c:pt>
                <c:pt idx="506">
                  <c:v>0.18820000000000001</c:v>
                </c:pt>
                <c:pt idx="507">
                  <c:v>0.1862</c:v>
                </c:pt>
                <c:pt idx="508">
                  <c:v>0.1842</c:v>
                </c:pt>
                <c:pt idx="509">
                  <c:v>0.1822</c:v>
                </c:pt>
                <c:pt idx="510">
                  <c:v>0.1802</c:v>
                </c:pt>
                <c:pt idx="511">
                  <c:v>0.1782</c:v>
                </c:pt>
                <c:pt idx="512">
                  <c:v>0.1762</c:v>
                </c:pt>
                <c:pt idx="513">
                  <c:v>0.17419999999999999</c:v>
                </c:pt>
                <c:pt idx="514">
                  <c:v>0.17219999999999999</c:v>
                </c:pt>
                <c:pt idx="515">
                  <c:v>0.17019999999999999</c:v>
                </c:pt>
                <c:pt idx="516">
                  <c:v>0.16819999999999999</c:v>
                </c:pt>
                <c:pt idx="517">
                  <c:v>0.16619999999999999</c:v>
                </c:pt>
                <c:pt idx="518">
                  <c:v>0.16420000000000001</c:v>
                </c:pt>
                <c:pt idx="519">
                  <c:v>0.16220000000000001</c:v>
                </c:pt>
                <c:pt idx="520">
                  <c:v>0.16020000000000001</c:v>
                </c:pt>
                <c:pt idx="521">
                  <c:v>0.15820000000000001</c:v>
                </c:pt>
                <c:pt idx="522">
                  <c:v>0.15620000000000001</c:v>
                </c:pt>
                <c:pt idx="523">
                  <c:v>0.1542</c:v>
                </c:pt>
                <c:pt idx="524">
                  <c:v>0.1522</c:v>
                </c:pt>
                <c:pt idx="525">
                  <c:v>0.1502</c:v>
                </c:pt>
                <c:pt idx="526">
                  <c:v>0.1482</c:v>
                </c:pt>
                <c:pt idx="527">
                  <c:v>0.14630000000000001</c:v>
                </c:pt>
                <c:pt idx="528">
                  <c:v>0.14419999999999999</c:v>
                </c:pt>
                <c:pt idx="529">
                  <c:v>0.14230000000000001</c:v>
                </c:pt>
                <c:pt idx="530">
                  <c:v>0.14019999999999999</c:v>
                </c:pt>
                <c:pt idx="531">
                  <c:v>0.13819999999999999</c:v>
                </c:pt>
                <c:pt idx="532">
                  <c:v>0.1363</c:v>
                </c:pt>
                <c:pt idx="533">
                  <c:v>0.13420000000000001</c:v>
                </c:pt>
                <c:pt idx="534">
                  <c:v>0.13220000000000001</c:v>
                </c:pt>
                <c:pt idx="535">
                  <c:v>0.1303</c:v>
                </c:pt>
                <c:pt idx="536">
                  <c:v>0.1283</c:v>
                </c:pt>
                <c:pt idx="537">
                  <c:v>0.12620000000000001</c:v>
                </c:pt>
                <c:pt idx="538">
                  <c:v>0.1242</c:v>
                </c:pt>
                <c:pt idx="539">
                  <c:v>0.12230000000000001</c:v>
                </c:pt>
                <c:pt idx="540">
                  <c:v>0.1203</c:v>
                </c:pt>
                <c:pt idx="541">
                  <c:v>0.1182</c:v>
                </c:pt>
                <c:pt idx="542">
                  <c:v>0.1162</c:v>
                </c:pt>
                <c:pt idx="543">
                  <c:v>0.1142</c:v>
                </c:pt>
                <c:pt idx="544">
                  <c:v>0.11219999999999999</c:v>
                </c:pt>
                <c:pt idx="545">
                  <c:v>0.11020000000000001</c:v>
                </c:pt>
                <c:pt idx="546">
                  <c:v>0.1082</c:v>
                </c:pt>
                <c:pt idx="547">
                  <c:v>0.10630000000000001</c:v>
                </c:pt>
                <c:pt idx="548">
                  <c:v>0.1043</c:v>
                </c:pt>
                <c:pt idx="549">
                  <c:v>0.1022</c:v>
                </c:pt>
                <c:pt idx="550">
                  <c:v>0.1002</c:v>
                </c:pt>
                <c:pt idx="551">
                  <c:v>9.826E-2</c:v>
                </c:pt>
                <c:pt idx="552">
                  <c:v>9.6269999999999994E-2</c:v>
                </c:pt>
                <c:pt idx="553">
                  <c:v>9.4229999999999994E-2</c:v>
                </c:pt>
                <c:pt idx="554">
                  <c:v>9.2219999999999996E-2</c:v>
                </c:pt>
                <c:pt idx="555">
                  <c:v>9.0270000000000003E-2</c:v>
                </c:pt>
                <c:pt idx="556">
                  <c:v>8.8239999999999999E-2</c:v>
                </c:pt>
                <c:pt idx="557">
                  <c:v>8.6249999999999993E-2</c:v>
                </c:pt>
                <c:pt idx="558">
                  <c:v>8.4239999999999995E-2</c:v>
                </c:pt>
                <c:pt idx="559">
                  <c:v>8.2250000000000004E-2</c:v>
                </c:pt>
                <c:pt idx="560">
                  <c:v>8.0269999999999994E-2</c:v>
                </c:pt>
                <c:pt idx="561">
                  <c:v>7.825E-2</c:v>
                </c:pt>
                <c:pt idx="562">
                  <c:v>7.6230000000000006E-2</c:v>
                </c:pt>
                <c:pt idx="563">
                  <c:v>7.4260000000000007E-2</c:v>
                </c:pt>
                <c:pt idx="564">
                  <c:v>7.2279999999999997E-2</c:v>
                </c:pt>
                <c:pt idx="565">
                  <c:v>7.0260000000000003E-2</c:v>
                </c:pt>
                <c:pt idx="566">
                  <c:v>6.8250000000000005E-2</c:v>
                </c:pt>
                <c:pt idx="567">
                  <c:v>6.6290000000000002E-2</c:v>
                </c:pt>
                <c:pt idx="568">
                  <c:v>6.4280000000000004E-2</c:v>
                </c:pt>
                <c:pt idx="569">
                  <c:v>6.225E-2</c:v>
                </c:pt>
                <c:pt idx="570">
                  <c:v>6.0260000000000001E-2</c:v>
                </c:pt>
                <c:pt idx="571">
                  <c:v>5.8279999999999998E-2</c:v>
                </c:pt>
                <c:pt idx="572">
                  <c:v>5.6270000000000001E-2</c:v>
                </c:pt>
                <c:pt idx="573">
                  <c:v>5.4269999999999999E-2</c:v>
                </c:pt>
                <c:pt idx="574">
                  <c:v>5.2260000000000001E-2</c:v>
                </c:pt>
                <c:pt idx="575">
                  <c:v>5.0299999999999997E-2</c:v>
                </c:pt>
                <c:pt idx="576">
                  <c:v>4.8309999999999999E-2</c:v>
                </c:pt>
                <c:pt idx="577">
                  <c:v>4.6289999999999998E-2</c:v>
                </c:pt>
                <c:pt idx="578">
                  <c:v>4.4269999999999997E-2</c:v>
                </c:pt>
                <c:pt idx="579">
                  <c:v>4.2279999999999998E-2</c:v>
                </c:pt>
                <c:pt idx="580">
                  <c:v>4.0309999999999999E-2</c:v>
                </c:pt>
                <c:pt idx="581">
                  <c:v>3.8280000000000002E-2</c:v>
                </c:pt>
                <c:pt idx="582">
                  <c:v>3.6269999999999997E-2</c:v>
                </c:pt>
                <c:pt idx="583">
                  <c:v>3.4290000000000001E-2</c:v>
                </c:pt>
                <c:pt idx="584">
                  <c:v>3.2300000000000002E-2</c:v>
                </c:pt>
                <c:pt idx="585">
                  <c:v>3.0290000000000001E-2</c:v>
                </c:pt>
                <c:pt idx="586">
                  <c:v>2.828E-2</c:v>
                </c:pt>
                <c:pt idx="587">
                  <c:v>2.63E-2</c:v>
                </c:pt>
                <c:pt idx="588">
                  <c:v>2.4299999999999999E-2</c:v>
                </c:pt>
                <c:pt idx="589">
                  <c:v>2.2290000000000001E-2</c:v>
                </c:pt>
                <c:pt idx="590">
                  <c:v>2.0299999999999999E-2</c:v>
                </c:pt>
                <c:pt idx="591">
                  <c:v>1.8259999999999998E-2</c:v>
                </c:pt>
                <c:pt idx="592">
                  <c:v>1.6310000000000002E-2</c:v>
                </c:pt>
                <c:pt idx="593">
                  <c:v>1.431E-2</c:v>
                </c:pt>
                <c:pt idx="594">
                  <c:v>1.227E-2</c:v>
                </c:pt>
                <c:pt idx="595">
                  <c:v>1.0290000000000001E-2</c:v>
                </c:pt>
                <c:pt idx="596">
                  <c:v>8.2970000000000006E-3</c:v>
                </c:pt>
                <c:pt idx="597">
                  <c:v>6.2849999999999998E-3</c:v>
                </c:pt>
                <c:pt idx="598">
                  <c:v>4.2760000000000003E-3</c:v>
                </c:pt>
                <c:pt idx="599">
                  <c:v>2.2980000000000001E-3</c:v>
                </c:pt>
                <c:pt idx="600">
                  <c:v>2.9710000000000001E-4</c:v>
                </c:pt>
              </c:numCache>
            </c:numRef>
          </c:xVal>
          <c:yVal>
            <c:numRef>
              <c:f>[Book3]Sheet2!$AO$2:$AO$602</c:f>
              <c:numCache>
                <c:formatCode>General</c:formatCode>
                <c:ptCount val="601"/>
                <c:pt idx="0">
                  <c:v>-2.052E-6</c:v>
                </c:pt>
                <c:pt idx="1">
                  <c:v>-1.745E-6</c:v>
                </c:pt>
                <c:pt idx="2">
                  <c:v>-1.4810000000000001E-6</c:v>
                </c:pt>
                <c:pt idx="3">
                  <c:v>-1.2950000000000001E-6</c:v>
                </c:pt>
                <c:pt idx="4">
                  <c:v>-1.181E-6</c:v>
                </c:pt>
                <c:pt idx="5">
                  <c:v>-1.0499999999999999E-6</c:v>
                </c:pt>
                <c:pt idx="6">
                  <c:v>-8.3789999999999995E-7</c:v>
                </c:pt>
                <c:pt idx="7">
                  <c:v>-6.9670000000000004E-7</c:v>
                </c:pt>
                <c:pt idx="8">
                  <c:v>-6.2600000000000002E-7</c:v>
                </c:pt>
                <c:pt idx="9">
                  <c:v>-5.4809999999999999E-7</c:v>
                </c:pt>
                <c:pt idx="10">
                  <c:v>-4.6750000000000002E-7</c:v>
                </c:pt>
                <c:pt idx="11">
                  <c:v>-3.2039999999999998E-7</c:v>
                </c:pt>
                <c:pt idx="12">
                  <c:v>-2.4089999999999999E-7</c:v>
                </c:pt>
                <c:pt idx="13">
                  <c:v>-1.7130000000000001E-7</c:v>
                </c:pt>
                <c:pt idx="14">
                  <c:v>-1.186E-7</c:v>
                </c:pt>
                <c:pt idx="15">
                  <c:v>-7.7519999999999995E-8</c:v>
                </c:pt>
                <c:pt idx="16">
                  <c:v>1.7879999999999999E-8</c:v>
                </c:pt>
                <c:pt idx="17">
                  <c:v>1.17E-7</c:v>
                </c:pt>
                <c:pt idx="18">
                  <c:v>1.606E-7</c:v>
                </c:pt>
                <c:pt idx="19">
                  <c:v>1.7450000000000001E-7</c:v>
                </c:pt>
                <c:pt idx="20">
                  <c:v>1.909E-7</c:v>
                </c:pt>
                <c:pt idx="21">
                  <c:v>3.0849999999999999E-7</c:v>
                </c:pt>
                <c:pt idx="22">
                  <c:v>3.7889999999999998E-7</c:v>
                </c:pt>
                <c:pt idx="23">
                  <c:v>3.848E-7</c:v>
                </c:pt>
                <c:pt idx="24">
                  <c:v>4.0750000000000002E-7</c:v>
                </c:pt>
                <c:pt idx="25">
                  <c:v>4.3280000000000001E-7</c:v>
                </c:pt>
                <c:pt idx="26">
                  <c:v>5.2910000000000005E-7</c:v>
                </c:pt>
                <c:pt idx="27">
                  <c:v>5.5649999999999999E-7</c:v>
                </c:pt>
                <c:pt idx="28">
                  <c:v>5.9739999999999999E-7</c:v>
                </c:pt>
                <c:pt idx="29">
                  <c:v>6.1419999999999998E-7</c:v>
                </c:pt>
                <c:pt idx="30">
                  <c:v>6.1610000000000002E-7</c:v>
                </c:pt>
                <c:pt idx="31">
                  <c:v>6.7530000000000002E-7</c:v>
                </c:pt>
                <c:pt idx="32">
                  <c:v>7.525E-7</c:v>
                </c:pt>
                <c:pt idx="33">
                  <c:v>7.7120000000000002E-7</c:v>
                </c:pt>
                <c:pt idx="34">
                  <c:v>7.6879999999999995E-7</c:v>
                </c:pt>
                <c:pt idx="35">
                  <c:v>7.4499999999999996E-7</c:v>
                </c:pt>
                <c:pt idx="36">
                  <c:v>8.5430000000000002E-7</c:v>
                </c:pt>
                <c:pt idx="37">
                  <c:v>9.0309999999999998E-7</c:v>
                </c:pt>
                <c:pt idx="38">
                  <c:v>9.0390000000000004E-7</c:v>
                </c:pt>
                <c:pt idx="39">
                  <c:v>8.9130000000000005E-7</c:v>
                </c:pt>
                <c:pt idx="40">
                  <c:v>9.0080000000000002E-7</c:v>
                </c:pt>
                <c:pt idx="41">
                  <c:v>9.9050000000000009E-7</c:v>
                </c:pt>
                <c:pt idx="42">
                  <c:v>1.012E-6</c:v>
                </c:pt>
                <c:pt idx="43">
                  <c:v>1.0300000000000001E-6</c:v>
                </c:pt>
                <c:pt idx="44">
                  <c:v>1.035E-6</c:v>
                </c:pt>
                <c:pt idx="45">
                  <c:v>1.0300000000000001E-6</c:v>
                </c:pt>
                <c:pt idx="46">
                  <c:v>1.08E-6</c:v>
                </c:pt>
                <c:pt idx="47">
                  <c:v>1.142E-6</c:v>
                </c:pt>
                <c:pt idx="48">
                  <c:v>1.1599999999999999E-6</c:v>
                </c:pt>
                <c:pt idx="49">
                  <c:v>1.1519999999999999E-6</c:v>
                </c:pt>
                <c:pt idx="50">
                  <c:v>1.1149999999999999E-6</c:v>
                </c:pt>
                <c:pt idx="51">
                  <c:v>1.204E-6</c:v>
                </c:pt>
                <c:pt idx="52">
                  <c:v>1.2580000000000001E-6</c:v>
                </c:pt>
                <c:pt idx="53">
                  <c:v>1.268E-6</c:v>
                </c:pt>
                <c:pt idx="54">
                  <c:v>1.2309999999999999E-6</c:v>
                </c:pt>
                <c:pt idx="55">
                  <c:v>1.2359999999999999E-6</c:v>
                </c:pt>
                <c:pt idx="56">
                  <c:v>1.333E-6</c:v>
                </c:pt>
                <c:pt idx="57">
                  <c:v>1.375E-6</c:v>
                </c:pt>
                <c:pt idx="58">
                  <c:v>1.347E-6</c:v>
                </c:pt>
                <c:pt idx="59">
                  <c:v>1.3540000000000001E-6</c:v>
                </c:pt>
                <c:pt idx="60">
                  <c:v>1.3519999999999999E-6</c:v>
                </c:pt>
                <c:pt idx="61">
                  <c:v>1.4309999999999999E-6</c:v>
                </c:pt>
                <c:pt idx="62">
                  <c:v>1.4440000000000001E-6</c:v>
                </c:pt>
                <c:pt idx="63">
                  <c:v>1.474E-6</c:v>
                </c:pt>
                <c:pt idx="64">
                  <c:v>1.4529999999999999E-6</c:v>
                </c:pt>
                <c:pt idx="65">
                  <c:v>1.4419999999999999E-6</c:v>
                </c:pt>
                <c:pt idx="66">
                  <c:v>1.516E-6</c:v>
                </c:pt>
                <c:pt idx="67">
                  <c:v>1.5659999999999999E-6</c:v>
                </c:pt>
                <c:pt idx="68">
                  <c:v>1.5770000000000001E-6</c:v>
                </c:pt>
                <c:pt idx="69">
                  <c:v>1.542E-6</c:v>
                </c:pt>
                <c:pt idx="70">
                  <c:v>1.5400000000000001E-6</c:v>
                </c:pt>
                <c:pt idx="71">
                  <c:v>1.6390000000000001E-6</c:v>
                </c:pt>
                <c:pt idx="72">
                  <c:v>1.6780000000000001E-6</c:v>
                </c:pt>
                <c:pt idx="73">
                  <c:v>1.6509999999999999E-6</c:v>
                </c:pt>
                <c:pt idx="74">
                  <c:v>1.658E-6</c:v>
                </c:pt>
                <c:pt idx="75">
                  <c:v>1.654E-6</c:v>
                </c:pt>
                <c:pt idx="76">
                  <c:v>1.745E-6</c:v>
                </c:pt>
                <c:pt idx="77">
                  <c:v>1.7519999999999999E-6</c:v>
                </c:pt>
                <c:pt idx="78">
                  <c:v>1.776E-6</c:v>
                </c:pt>
                <c:pt idx="79">
                  <c:v>1.773E-6</c:v>
                </c:pt>
                <c:pt idx="80">
                  <c:v>1.7579999999999999E-6</c:v>
                </c:pt>
                <c:pt idx="81">
                  <c:v>1.829E-6</c:v>
                </c:pt>
                <c:pt idx="82">
                  <c:v>1.886E-6</c:v>
                </c:pt>
                <c:pt idx="83">
                  <c:v>1.8810000000000001E-6</c:v>
                </c:pt>
                <c:pt idx="84">
                  <c:v>1.8670000000000001E-6</c:v>
                </c:pt>
                <c:pt idx="85">
                  <c:v>1.8500000000000001E-6</c:v>
                </c:pt>
                <c:pt idx="86">
                  <c:v>1.9489999999999999E-6</c:v>
                </c:pt>
                <c:pt idx="87">
                  <c:v>1.996E-6</c:v>
                </c:pt>
                <c:pt idx="88">
                  <c:v>1.9750000000000001E-6</c:v>
                </c:pt>
                <c:pt idx="89">
                  <c:v>1.978E-6</c:v>
                </c:pt>
                <c:pt idx="90">
                  <c:v>1.9819999999999998E-6</c:v>
                </c:pt>
                <c:pt idx="91">
                  <c:v>2.0669999999999999E-6</c:v>
                </c:pt>
                <c:pt idx="92">
                  <c:v>2.0820000000000001E-6</c:v>
                </c:pt>
                <c:pt idx="93">
                  <c:v>2.108E-6</c:v>
                </c:pt>
                <c:pt idx="94">
                  <c:v>2.1009999999999999E-6</c:v>
                </c:pt>
                <c:pt idx="95">
                  <c:v>2.0930000000000001E-6</c:v>
                </c:pt>
                <c:pt idx="96">
                  <c:v>2.154E-6</c:v>
                </c:pt>
                <c:pt idx="97">
                  <c:v>2.221E-6</c:v>
                </c:pt>
                <c:pt idx="98">
                  <c:v>2.2259999999999999E-6</c:v>
                </c:pt>
                <c:pt idx="99">
                  <c:v>2.2139999999999999E-6</c:v>
                </c:pt>
                <c:pt idx="100">
                  <c:v>2.1950000000000002E-6</c:v>
                </c:pt>
                <c:pt idx="101">
                  <c:v>2.295E-6</c:v>
                </c:pt>
                <c:pt idx="102">
                  <c:v>2.3360000000000002E-6</c:v>
                </c:pt>
                <c:pt idx="103">
                  <c:v>2.3259999999999998E-6</c:v>
                </c:pt>
                <c:pt idx="104">
                  <c:v>2.323E-6</c:v>
                </c:pt>
                <c:pt idx="105">
                  <c:v>2.3250000000000002E-6</c:v>
                </c:pt>
                <c:pt idx="106">
                  <c:v>2.4099999999999998E-6</c:v>
                </c:pt>
                <c:pt idx="107">
                  <c:v>2.4370000000000001E-6</c:v>
                </c:pt>
                <c:pt idx="108">
                  <c:v>2.4420000000000001E-6</c:v>
                </c:pt>
                <c:pt idx="109">
                  <c:v>2.4509999999999999E-6</c:v>
                </c:pt>
                <c:pt idx="110">
                  <c:v>2.4499999999999998E-6</c:v>
                </c:pt>
                <c:pt idx="111">
                  <c:v>2.5059999999999998E-6</c:v>
                </c:pt>
                <c:pt idx="112">
                  <c:v>2.5560000000000002E-6</c:v>
                </c:pt>
                <c:pt idx="113">
                  <c:v>2.57E-6</c:v>
                </c:pt>
                <c:pt idx="114">
                  <c:v>2.5689999999999999E-6</c:v>
                </c:pt>
                <c:pt idx="115">
                  <c:v>2.5280000000000002E-6</c:v>
                </c:pt>
                <c:pt idx="116">
                  <c:v>2.632E-6</c:v>
                </c:pt>
                <c:pt idx="117">
                  <c:v>2.6800000000000002E-6</c:v>
                </c:pt>
                <c:pt idx="118">
                  <c:v>2.6819999999999999E-6</c:v>
                </c:pt>
                <c:pt idx="119">
                  <c:v>2.6539999999999999E-6</c:v>
                </c:pt>
                <c:pt idx="120">
                  <c:v>2.667E-6</c:v>
                </c:pt>
                <c:pt idx="121">
                  <c:v>2.7460000000000001E-6</c:v>
                </c:pt>
                <c:pt idx="122">
                  <c:v>2.7839999999999999E-6</c:v>
                </c:pt>
                <c:pt idx="123">
                  <c:v>2.7719999999999999E-6</c:v>
                </c:pt>
                <c:pt idx="124">
                  <c:v>2.7879999999999998E-6</c:v>
                </c:pt>
                <c:pt idx="125">
                  <c:v>2.7800000000000001E-6</c:v>
                </c:pt>
                <c:pt idx="126">
                  <c:v>2.836E-6</c:v>
                </c:pt>
                <c:pt idx="127">
                  <c:v>2.8909999999999999E-6</c:v>
                </c:pt>
                <c:pt idx="128">
                  <c:v>2.8990000000000001E-6</c:v>
                </c:pt>
                <c:pt idx="129">
                  <c:v>2.8940000000000002E-6</c:v>
                </c:pt>
                <c:pt idx="130">
                  <c:v>2.858E-6</c:v>
                </c:pt>
                <c:pt idx="131">
                  <c:v>2.948E-6</c:v>
                </c:pt>
                <c:pt idx="132">
                  <c:v>2.9969999999999999E-6</c:v>
                </c:pt>
                <c:pt idx="133">
                  <c:v>2.999E-6</c:v>
                </c:pt>
                <c:pt idx="134">
                  <c:v>2.9639999999999999E-6</c:v>
                </c:pt>
                <c:pt idx="135">
                  <c:v>2.9610000000000001E-6</c:v>
                </c:pt>
                <c:pt idx="136">
                  <c:v>3.0529999999999998E-6</c:v>
                </c:pt>
                <c:pt idx="137">
                  <c:v>3.0869999999999998E-6</c:v>
                </c:pt>
                <c:pt idx="138">
                  <c:v>3.0580000000000002E-6</c:v>
                </c:pt>
                <c:pt idx="139">
                  <c:v>3.0699999999999998E-6</c:v>
                </c:pt>
                <c:pt idx="140">
                  <c:v>3.067E-6</c:v>
                </c:pt>
                <c:pt idx="141">
                  <c:v>3.1470000000000001E-6</c:v>
                </c:pt>
                <c:pt idx="142">
                  <c:v>3.1549999999999999E-6</c:v>
                </c:pt>
                <c:pt idx="143">
                  <c:v>3.1700000000000001E-6</c:v>
                </c:pt>
                <c:pt idx="144">
                  <c:v>3.1609999999999999E-6</c:v>
                </c:pt>
                <c:pt idx="145">
                  <c:v>3.1470000000000001E-6</c:v>
                </c:pt>
                <c:pt idx="146">
                  <c:v>3.208E-6</c:v>
                </c:pt>
                <c:pt idx="147">
                  <c:v>3.2550000000000002E-6</c:v>
                </c:pt>
                <c:pt idx="148">
                  <c:v>3.2480000000000001E-6</c:v>
                </c:pt>
                <c:pt idx="149">
                  <c:v>3.2399999999999999E-6</c:v>
                </c:pt>
                <c:pt idx="150">
                  <c:v>3.2210000000000002E-6</c:v>
                </c:pt>
                <c:pt idx="151">
                  <c:v>3.3000000000000002E-6</c:v>
                </c:pt>
                <c:pt idx="152">
                  <c:v>3.3419999999999999E-6</c:v>
                </c:pt>
                <c:pt idx="153">
                  <c:v>3.3419999999999999E-6</c:v>
                </c:pt>
                <c:pt idx="154">
                  <c:v>3.3129999999999999E-6</c:v>
                </c:pt>
                <c:pt idx="155">
                  <c:v>3.3110000000000001E-6</c:v>
                </c:pt>
                <c:pt idx="156">
                  <c:v>3.3890000000000001E-6</c:v>
                </c:pt>
                <c:pt idx="157">
                  <c:v>3.4340000000000001E-6</c:v>
                </c:pt>
                <c:pt idx="158">
                  <c:v>3.4000000000000001E-6</c:v>
                </c:pt>
                <c:pt idx="159">
                  <c:v>3.411E-6</c:v>
                </c:pt>
                <c:pt idx="160">
                  <c:v>3.4060000000000001E-6</c:v>
                </c:pt>
                <c:pt idx="161">
                  <c:v>3.4879999999999999E-6</c:v>
                </c:pt>
                <c:pt idx="162">
                  <c:v>3.4960000000000001E-6</c:v>
                </c:pt>
                <c:pt idx="163">
                  <c:v>3.517E-6</c:v>
                </c:pt>
                <c:pt idx="164">
                  <c:v>3.5090000000000002E-6</c:v>
                </c:pt>
                <c:pt idx="165">
                  <c:v>3.4979999999999998E-6</c:v>
                </c:pt>
                <c:pt idx="166">
                  <c:v>3.5580000000000001E-6</c:v>
                </c:pt>
                <c:pt idx="167">
                  <c:v>3.6109999999999998E-6</c:v>
                </c:pt>
                <c:pt idx="168">
                  <c:v>3.6160000000000002E-6</c:v>
                </c:pt>
                <c:pt idx="169">
                  <c:v>3.6059999999999999E-6</c:v>
                </c:pt>
                <c:pt idx="170">
                  <c:v>3.5829999999999998E-6</c:v>
                </c:pt>
                <c:pt idx="171">
                  <c:v>3.67E-6</c:v>
                </c:pt>
                <c:pt idx="172">
                  <c:v>3.7129999999999999E-6</c:v>
                </c:pt>
                <c:pt idx="173">
                  <c:v>3.7129999999999999E-6</c:v>
                </c:pt>
                <c:pt idx="174">
                  <c:v>3.6899999999999998E-6</c:v>
                </c:pt>
                <c:pt idx="175">
                  <c:v>3.692E-6</c:v>
                </c:pt>
                <c:pt idx="176">
                  <c:v>3.7799999999999998E-6</c:v>
                </c:pt>
                <c:pt idx="177">
                  <c:v>3.8240000000000001E-6</c:v>
                </c:pt>
                <c:pt idx="178">
                  <c:v>3.7960000000000002E-6</c:v>
                </c:pt>
                <c:pt idx="179">
                  <c:v>3.8139999999999998E-6</c:v>
                </c:pt>
                <c:pt idx="180">
                  <c:v>3.8130000000000002E-6</c:v>
                </c:pt>
                <c:pt idx="181">
                  <c:v>3.8820000000000003E-6</c:v>
                </c:pt>
                <c:pt idx="182">
                  <c:v>3.9099999999999998E-6</c:v>
                </c:pt>
                <c:pt idx="183">
                  <c:v>3.9260000000000002E-6</c:v>
                </c:pt>
                <c:pt idx="184">
                  <c:v>3.9260000000000002E-6</c:v>
                </c:pt>
                <c:pt idx="185">
                  <c:v>3.9060000000000004E-6</c:v>
                </c:pt>
                <c:pt idx="186">
                  <c:v>3.9859999999999996E-6</c:v>
                </c:pt>
                <c:pt idx="187">
                  <c:v>4.0459999999999999E-6</c:v>
                </c:pt>
                <c:pt idx="188">
                  <c:v>4.0459999999999999E-6</c:v>
                </c:pt>
                <c:pt idx="189">
                  <c:v>4.0339999999999998E-6</c:v>
                </c:pt>
                <c:pt idx="190">
                  <c:v>4.0300000000000004E-6</c:v>
                </c:pt>
                <c:pt idx="191">
                  <c:v>4.126E-6</c:v>
                </c:pt>
                <c:pt idx="192">
                  <c:v>4.177E-6</c:v>
                </c:pt>
                <c:pt idx="193">
                  <c:v>4.1479999999999999E-6</c:v>
                </c:pt>
                <c:pt idx="194">
                  <c:v>4.1590000000000003E-6</c:v>
                </c:pt>
                <c:pt idx="195">
                  <c:v>4.172E-6</c:v>
                </c:pt>
                <c:pt idx="196">
                  <c:v>4.2649999999999998E-6</c:v>
                </c:pt>
                <c:pt idx="197">
                  <c:v>4.284E-6</c:v>
                </c:pt>
                <c:pt idx="198">
                  <c:v>4.2989999999999998E-6</c:v>
                </c:pt>
                <c:pt idx="199">
                  <c:v>4.3100000000000002E-6</c:v>
                </c:pt>
                <c:pt idx="200">
                  <c:v>4.3069999999999996E-6</c:v>
                </c:pt>
                <c:pt idx="201">
                  <c:v>4.3769999999999998E-6</c:v>
                </c:pt>
                <c:pt idx="202">
                  <c:v>4.4399999999999998E-6</c:v>
                </c:pt>
                <c:pt idx="203">
                  <c:v>4.4479999999999996E-6</c:v>
                </c:pt>
                <c:pt idx="204">
                  <c:v>4.4560000000000002E-6</c:v>
                </c:pt>
                <c:pt idx="205">
                  <c:v>4.4349999999999999E-6</c:v>
                </c:pt>
                <c:pt idx="206">
                  <c:v>4.5480000000000003E-6</c:v>
                </c:pt>
                <c:pt idx="207">
                  <c:v>4.6020000000000002E-6</c:v>
                </c:pt>
                <c:pt idx="208">
                  <c:v>4.5959999999999997E-6</c:v>
                </c:pt>
                <c:pt idx="209">
                  <c:v>4.605E-6</c:v>
                </c:pt>
                <c:pt idx="210">
                  <c:v>4.6179999999999997E-6</c:v>
                </c:pt>
                <c:pt idx="211">
                  <c:v>4.7199999999999997E-6</c:v>
                </c:pt>
                <c:pt idx="212">
                  <c:v>4.7500000000000003E-6</c:v>
                </c:pt>
                <c:pt idx="213">
                  <c:v>4.7700000000000001E-6</c:v>
                </c:pt>
                <c:pt idx="214">
                  <c:v>4.7960000000000003E-6</c:v>
                </c:pt>
                <c:pt idx="215">
                  <c:v>4.7979999999999996E-6</c:v>
                </c:pt>
                <c:pt idx="216">
                  <c:v>4.8779999999999997E-6</c:v>
                </c:pt>
                <c:pt idx="217">
                  <c:v>4.9529999999999998E-6</c:v>
                </c:pt>
                <c:pt idx="218">
                  <c:v>4.9740000000000001E-6</c:v>
                </c:pt>
                <c:pt idx="219">
                  <c:v>4.9989999999999999E-6</c:v>
                </c:pt>
                <c:pt idx="220">
                  <c:v>4.9969999999999998E-6</c:v>
                </c:pt>
                <c:pt idx="221">
                  <c:v>5.1240000000000004E-6</c:v>
                </c:pt>
                <c:pt idx="222">
                  <c:v>5.2059999999999998E-6</c:v>
                </c:pt>
                <c:pt idx="223">
                  <c:v>5.2329999999999997E-6</c:v>
                </c:pt>
                <c:pt idx="224">
                  <c:v>5.2950000000000001E-6</c:v>
                </c:pt>
                <c:pt idx="225">
                  <c:v>5.3700000000000003E-6</c:v>
                </c:pt>
                <c:pt idx="226">
                  <c:v>5.5459999999999999E-6</c:v>
                </c:pt>
                <c:pt idx="227">
                  <c:v>5.6749999999999999E-6</c:v>
                </c:pt>
                <c:pt idx="228">
                  <c:v>5.8270000000000003E-6</c:v>
                </c:pt>
                <c:pt idx="229">
                  <c:v>6.0129999999999999E-6</c:v>
                </c:pt>
                <c:pt idx="230">
                  <c:v>6.2210000000000002E-6</c:v>
                </c:pt>
                <c:pt idx="231">
                  <c:v>6.5409999999999997E-6</c:v>
                </c:pt>
                <c:pt idx="232">
                  <c:v>6.9110000000000004E-6</c:v>
                </c:pt>
                <c:pt idx="233">
                  <c:v>7.2810000000000003E-6</c:v>
                </c:pt>
                <c:pt idx="234">
                  <c:v>7.6990000000000003E-6</c:v>
                </c:pt>
                <c:pt idx="235">
                  <c:v>8.1599999999999998E-6</c:v>
                </c:pt>
                <c:pt idx="236">
                  <c:v>8.8030000000000003E-6</c:v>
                </c:pt>
                <c:pt idx="237">
                  <c:v>9.4560000000000006E-6</c:v>
                </c:pt>
                <c:pt idx="238">
                  <c:v>1.013E-5</c:v>
                </c:pt>
                <c:pt idx="239">
                  <c:v>1.084E-5</c:v>
                </c:pt>
                <c:pt idx="240">
                  <c:v>1.164E-5</c:v>
                </c:pt>
                <c:pt idx="241">
                  <c:v>1.257E-5</c:v>
                </c:pt>
                <c:pt idx="242">
                  <c:v>1.348E-5</c:v>
                </c:pt>
                <c:pt idx="243">
                  <c:v>1.4399999999999999E-5</c:v>
                </c:pt>
                <c:pt idx="244">
                  <c:v>1.5379999999999998E-5</c:v>
                </c:pt>
                <c:pt idx="245">
                  <c:v>1.6339999999999999E-5</c:v>
                </c:pt>
                <c:pt idx="246">
                  <c:v>1.736E-5</c:v>
                </c:pt>
                <c:pt idx="247">
                  <c:v>1.8369999999999999E-5</c:v>
                </c:pt>
                <c:pt idx="248">
                  <c:v>1.933E-5</c:v>
                </c:pt>
                <c:pt idx="249">
                  <c:v>2.0270000000000001E-5</c:v>
                </c:pt>
                <c:pt idx="250">
                  <c:v>2.1109999999999999E-5</c:v>
                </c:pt>
                <c:pt idx="251">
                  <c:v>2.2039999999999999E-5</c:v>
                </c:pt>
                <c:pt idx="252">
                  <c:v>2.2880000000000001E-5</c:v>
                </c:pt>
                <c:pt idx="253">
                  <c:v>2.3629999999999999E-5</c:v>
                </c:pt>
                <c:pt idx="254">
                  <c:v>2.4280000000000001E-5</c:v>
                </c:pt>
                <c:pt idx="255">
                  <c:v>2.4879999999999999E-5</c:v>
                </c:pt>
                <c:pt idx="256">
                  <c:v>2.5539999999999999E-5</c:v>
                </c:pt>
                <c:pt idx="257">
                  <c:v>2.6129999999999999E-5</c:v>
                </c:pt>
                <c:pt idx="258">
                  <c:v>2.6590000000000001E-5</c:v>
                </c:pt>
                <c:pt idx="259">
                  <c:v>2.7039999999999999E-5</c:v>
                </c:pt>
                <c:pt idx="260">
                  <c:v>2.745E-5</c:v>
                </c:pt>
                <c:pt idx="261">
                  <c:v>2.7900000000000001E-5</c:v>
                </c:pt>
                <c:pt idx="262">
                  <c:v>2.8229999999999999E-5</c:v>
                </c:pt>
                <c:pt idx="263">
                  <c:v>2.8520000000000001E-5</c:v>
                </c:pt>
                <c:pt idx="264">
                  <c:v>2.8759999999999999E-5</c:v>
                </c:pt>
                <c:pt idx="265">
                  <c:v>2.8929999999999999E-5</c:v>
                </c:pt>
                <c:pt idx="266">
                  <c:v>2.9130000000000001E-5</c:v>
                </c:pt>
                <c:pt idx="267">
                  <c:v>2.9329999999999999E-5</c:v>
                </c:pt>
                <c:pt idx="268">
                  <c:v>2.9470000000000001E-5</c:v>
                </c:pt>
                <c:pt idx="269">
                  <c:v>2.9560000000000002E-5</c:v>
                </c:pt>
                <c:pt idx="270">
                  <c:v>2.9620000000000001E-5</c:v>
                </c:pt>
                <c:pt idx="271">
                  <c:v>2.9819999999999999E-5</c:v>
                </c:pt>
                <c:pt idx="272">
                  <c:v>2.9989999999999999E-5</c:v>
                </c:pt>
                <c:pt idx="273">
                  <c:v>3.0090000000000002E-5</c:v>
                </c:pt>
                <c:pt idx="274">
                  <c:v>3.025E-5</c:v>
                </c:pt>
                <c:pt idx="275">
                  <c:v>3.0429999999999998E-5</c:v>
                </c:pt>
                <c:pt idx="276">
                  <c:v>3.0710000000000002E-5</c:v>
                </c:pt>
                <c:pt idx="277">
                  <c:v>3.0939999999999999E-5</c:v>
                </c:pt>
                <c:pt idx="278">
                  <c:v>3.1180000000000003E-5</c:v>
                </c:pt>
                <c:pt idx="279">
                  <c:v>3.1439999999999997E-5</c:v>
                </c:pt>
                <c:pt idx="280">
                  <c:v>3.1680000000000002E-5</c:v>
                </c:pt>
                <c:pt idx="281">
                  <c:v>3.1989999999999997E-5</c:v>
                </c:pt>
                <c:pt idx="282">
                  <c:v>3.2329999999999997E-5</c:v>
                </c:pt>
                <c:pt idx="283">
                  <c:v>3.2639999999999999E-5</c:v>
                </c:pt>
                <c:pt idx="284">
                  <c:v>3.2960000000000003E-5</c:v>
                </c:pt>
                <c:pt idx="285">
                  <c:v>3.3250000000000002E-5</c:v>
                </c:pt>
                <c:pt idx="286">
                  <c:v>3.3729999999999997E-5</c:v>
                </c:pt>
                <c:pt idx="287">
                  <c:v>3.4199999999999998E-5</c:v>
                </c:pt>
                <c:pt idx="288">
                  <c:v>3.4600000000000001E-5</c:v>
                </c:pt>
                <c:pt idx="289">
                  <c:v>3.5009999999999999E-5</c:v>
                </c:pt>
                <c:pt idx="290">
                  <c:v>3.5460000000000003E-5</c:v>
                </c:pt>
                <c:pt idx="291">
                  <c:v>3.6000000000000001E-5</c:v>
                </c:pt>
                <c:pt idx="292">
                  <c:v>3.6470000000000001E-5</c:v>
                </c:pt>
                <c:pt idx="293">
                  <c:v>3.693E-5</c:v>
                </c:pt>
                <c:pt idx="294">
                  <c:v>3.7389999999999999E-5</c:v>
                </c:pt>
                <c:pt idx="295">
                  <c:v>3.7830000000000002E-5</c:v>
                </c:pt>
                <c:pt idx="296">
                  <c:v>3.8300000000000003E-5</c:v>
                </c:pt>
                <c:pt idx="297">
                  <c:v>3.8779999999999998E-5</c:v>
                </c:pt>
                <c:pt idx="298">
                  <c:v>3.9199999999999997E-5</c:v>
                </c:pt>
                <c:pt idx="299">
                  <c:v>3.3689999999999998E-5</c:v>
                </c:pt>
                <c:pt idx="300">
                  <c:v>3.163E-5</c:v>
                </c:pt>
                <c:pt idx="301">
                  <c:v>3.0000000000000001E-5</c:v>
                </c:pt>
                <c:pt idx="302">
                  <c:v>2.8540000000000001E-5</c:v>
                </c:pt>
                <c:pt idx="303">
                  <c:v>2.7169999999999999E-5</c:v>
                </c:pt>
                <c:pt idx="304">
                  <c:v>2.5890000000000001E-5</c:v>
                </c:pt>
                <c:pt idx="305">
                  <c:v>2.4749999999999999E-5</c:v>
                </c:pt>
                <c:pt idx="306">
                  <c:v>2.3779999999999999E-5</c:v>
                </c:pt>
                <c:pt idx="307">
                  <c:v>2.2819999999999998E-5</c:v>
                </c:pt>
                <c:pt idx="308">
                  <c:v>2.1889999999999999E-5</c:v>
                </c:pt>
                <c:pt idx="309">
                  <c:v>2.1039999999999998E-5</c:v>
                </c:pt>
                <c:pt idx="310">
                  <c:v>2.022E-5</c:v>
                </c:pt>
                <c:pt idx="311">
                  <c:v>1.948E-5</c:v>
                </c:pt>
                <c:pt idx="312">
                  <c:v>1.8790000000000001E-5</c:v>
                </c:pt>
                <c:pt idx="313">
                  <c:v>1.8110000000000001E-5</c:v>
                </c:pt>
                <c:pt idx="314">
                  <c:v>1.7439999999999999E-5</c:v>
                </c:pt>
                <c:pt idx="315">
                  <c:v>1.6739999999999999E-5</c:v>
                </c:pt>
                <c:pt idx="316">
                  <c:v>1.6189999999999999E-5</c:v>
                </c:pt>
                <c:pt idx="317">
                  <c:v>1.5659999999999999E-5</c:v>
                </c:pt>
                <c:pt idx="318">
                  <c:v>1.509E-5</c:v>
                </c:pt>
                <c:pt idx="319">
                  <c:v>1.449E-5</c:v>
                </c:pt>
                <c:pt idx="320">
                  <c:v>1.394E-5</c:v>
                </c:pt>
                <c:pt idx="321">
                  <c:v>1.349E-5</c:v>
                </c:pt>
                <c:pt idx="322">
                  <c:v>1.3030000000000001E-5</c:v>
                </c:pt>
                <c:pt idx="323">
                  <c:v>1.2480000000000001E-5</c:v>
                </c:pt>
                <c:pt idx="324">
                  <c:v>1.201E-5</c:v>
                </c:pt>
                <c:pt idx="325">
                  <c:v>1.152E-5</c:v>
                </c:pt>
                <c:pt idx="326">
                  <c:v>1.111E-5</c:v>
                </c:pt>
                <c:pt idx="327">
                  <c:v>1.0679999999999999E-5</c:v>
                </c:pt>
                <c:pt idx="328">
                  <c:v>1.025E-5</c:v>
                </c:pt>
                <c:pt idx="329">
                  <c:v>9.7990000000000005E-6</c:v>
                </c:pt>
                <c:pt idx="330">
                  <c:v>9.3170000000000008E-6</c:v>
                </c:pt>
                <c:pt idx="331">
                  <c:v>8.9460000000000004E-6</c:v>
                </c:pt>
                <c:pt idx="332">
                  <c:v>8.5909999999999996E-6</c:v>
                </c:pt>
                <c:pt idx="333">
                  <c:v>8.1750000000000005E-6</c:v>
                </c:pt>
                <c:pt idx="334">
                  <c:v>7.7170000000000008E-6</c:v>
                </c:pt>
                <c:pt idx="335">
                  <c:v>7.272E-6</c:v>
                </c:pt>
                <c:pt idx="336">
                  <c:v>6.9659999999999999E-6</c:v>
                </c:pt>
                <c:pt idx="337">
                  <c:v>6.613E-6</c:v>
                </c:pt>
                <c:pt idx="338">
                  <c:v>6.1530000000000002E-6</c:v>
                </c:pt>
                <c:pt idx="339">
                  <c:v>5.7509999999999997E-6</c:v>
                </c:pt>
                <c:pt idx="340">
                  <c:v>5.3419999999999998E-6</c:v>
                </c:pt>
                <c:pt idx="341">
                  <c:v>5.0139999999999998E-6</c:v>
                </c:pt>
                <c:pt idx="342">
                  <c:v>4.605E-6</c:v>
                </c:pt>
                <c:pt idx="343">
                  <c:v>4.206E-6</c:v>
                </c:pt>
                <c:pt idx="344">
                  <c:v>3.8020000000000002E-6</c:v>
                </c:pt>
                <c:pt idx="345">
                  <c:v>3.3500000000000001E-6</c:v>
                </c:pt>
                <c:pt idx="346">
                  <c:v>2.9780000000000001E-6</c:v>
                </c:pt>
                <c:pt idx="347">
                  <c:v>2.6240000000000002E-6</c:v>
                </c:pt>
                <c:pt idx="348">
                  <c:v>2.193E-6</c:v>
                </c:pt>
                <c:pt idx="349">
                  <c:v>1.7290000000000001E-6</c:v>
                </c:pt>
                <c:pt idx="350">
                  <c:v>1.2529999999999999E-6</c:v>
                </c:pt>
                <c:pt idx="351">
                  <c:v>9.0749999999999999E-7</c:v>
                </c:pt>
                <c:pt idx="352">
                  <c:v>5.0790000000000004E-7</c:v>
                </c:pt>
                <c:pt idx="353">
                  <c:v>-1.186E-9</c:v>
                </c:pt>
                <c:pt idx="354">
                  <c:v>-4.6250000000000002E-7</c:v>
                </c:pt>
                <c:pt idx="355">
                  <c:v>-9.4499999999999995E-7</c:v>
                </c:pt>
                <c:pt idx="356">
                  <c:v>-1.3459999999999999E-6</c:v>
                </c:pt>
                <c:pt idx="357">
                  <c:v>-1.827E-6</c:v>
                </c:pt>
                <c:pt idx="358">
                  <c:v>-2.3089999999999998E-6</c:v>
                </c:pt>
                <c:pt idx="359">
                  <c:v>-2.7939999999999998E-6</c:v>
                </c:pt>
                <c:pt idx="360">
                  <c:v>-3.32E-6</c:v>
                </c:pt>
                <c:pt idx="361">
                  <c:v>-3.8039999999999999E-6</c:v>
                </c:pt>
                <c:pt idx="362">
                  <c:v>-4.2400000000000001E-6</c:v>
                </c:pt>
                <c:pt idx="363">
                  <c:v>-4.7469999999999996E-6</c:v>
                </c:pt>
                <c:pt idx="364">
                  <c:v>-5.2689999999999999E-6</c:v>
                </c:pt>
                <c:pt idx="365">
                  <c:v>-5.8459999999999996E-6</c:v>
                </c:pt>
                <c:pt idx="366">
                  <c:v>-6.2600000000000002E-6</c:v>
                </c:pt>
                <c:pt idx="367">
                  <c:v>-6.7050000000000002E-6</c:v>
                </c:pt>
                <c:pt idx="368">
                  <c:v>-7.2450000000000001E-6</c:v>
                </c:pt>
                <c:pt idx="369">
                  <c:v>-7.7540000000000006E-6</c:v>
                </c:pt>
                <c:pt idx="370">
                  <c:v>-8.2360000000000004E-6</c:v>
                </c:pt>
                <c:pt idx="371">
                  <c:v>-8.6130000000000004E-6</c:v>
                </c:pt>
                <c:pt idx="372">
                  <c:v>-9.0739999999999999E-6</c:v>
                </c:pt>
                <c:pt idx="373">
                  <c:v>-9.4960000000000002E-6</c:v>
                </c:pt>
                <c:pt idx="374">
                  <c:v>-9.8989999999999996E-6</c:v>
                </c:pt>
                <c:pt idx="375">
                  <c:v>-1.031E-5</c:v>
                </c:pt>
                <c:pt idx="376">
                  <c:v>-1.063E-5</c:v>
                </c:pt>
                <c:pt idx="377">
                  <c:v>-1.0890000000000001E-5</c:v>
                </c:pt>
                <c:pt idx="378">
                  <c:v>-1.117E-5</c:v>
                </c:pt>
                <c:pt idx="379">
                  <c:v>-1.1420000000000001E-5</c:v>
                </c:pt>
                <c:pt idx="380">
                  <c:v>-1.17E-5</c:v>
                </c:pt>
                <c:pt idx="381">
                  <c:v>-1.1790000000000001E-5</c:v>
                </c:pt>
                <c:pt idx="382">
                  <c:v>-1.187E-5</c:v>
                </c:pt>
                <c:pt idx="383">
                  <c:v>-1.2E-5</c:v>
                </c:pt>
                <c:pt idx="384">
                  <c:v>-1.2109999999999999E-5</c:v>
                </c:pt>
                <c:pt idx="385">
                  <c:v>-1.2150000000000001E-5</c:v>
                </c:pt>
                <c:pt idx="386">
                  <c:v>-1.208E-5</c:v>
                </c:pt>
                <c:pt idx="387">
                  <c:v>-1.204E-5</c:v>
                </c:pt>
                <c:pt idx="388">
                  <c:v>-1.201E-5</c:v>
                </c:pt>
                <c:pt idx="389">
                  <c:v>-1.1929999999999999E-5</c:v>
                </c:pt>
                <c:pt idx="390">
                  <c:v>-1.183E-5</c:v>
                </c:pt>
                <c:pt idx="391">
                  <c:v>-1.167E-5</c:v>
                </c:pt>
                <c:pt idx="392">
                  <c:v>-1.148E-5</c:v>
                </c:pt>
                <c:pt idx="393">
                  <c:v>-1.132E-5</c:v>
                </c:pt>
                <c:pt idx="394">
                  <c:v>-1.113E-5</c:v>
                </c:pt>
                <c:pt idx="395">
                  <c:v>-1.097E-5</c:v>
                </c:pt>
                <c:pt idx="396">
                  <c:v>-1.0669999999999999E-5</c:v>
                </c:pt>
                <c:pt idx="397">
                  <c:v>-1.04E-5</c:v>
                </c:pt>
                <c:pt idx="398">
                  <c:v>-1.0180000000000001E-5</c:v>
                </c:pt>
                <c:pt idx="399">
                  <c:v>-9.9680000000000001E-6</c:v>
                </c:pt>
                <c:pt idx="400">
                  <c:v>-9.7210000000000006E-6</c:v>
                </c:pt>
                <c:pt idx="401">
                  <c:v>-9.4129999999999995E-6</c:v>
                </c:pt>
                <c:pt idx="402">
                  <c:v>-9.1560000000000001E-6</c:v>
                </c:pt>
                <c:pt idx="403">
                  <c:v>-8.9439999999999994E-6</c:v>
                </c:pt>
                <c:pt idx="404">
                  <c:v>-8.7150000000000004E-6</c:v>
                </c:pt>
                <c:pt idx="405">
                  <c:v>-8.5110000000000003E-6</c:v>
                </c:pt>
                <c:pt idx="406">
                  <c:v>-8.2449999999999998E-6</c:v>
                </c:pt>
                <c:pt idx="407">
                  <c:v>-8.0199999999999994E-6</c:v>
                </c:pt>
                <c:pt idx="408">
                  <c:v>-7.8390000000000007E-6</c:v>
                </c:pt>
                <c:pt idx="409">
                  <c:v>-7.6709999999999999E-6</c:v>
                </c:pt>
                <c:pt idx="410">
                  <c:v>-7.5299999999999999E-6</c:v>
                </c:pt>
                <c:pt idx="411">
                  <c:v>-7.3080000000000002E-6</c:v>
                </c:pt>
                <c:pt idx="412">
                  <c:v>-7.1119999999999998E-6</c:v>
                </c:pt>
                <c:pt idx="413">
                  <c:v>-6.99E-6</c:v>
                </c:pt>
                <c:pt idx="414">
                  <c:v>-6.883E-6</c:v>
                </c:pt>
                <c:pt idx="415">
                  <c:v>-6.7719999999999997E-6</c:v>
                </c:pt>
                <c:pt idx="416">
                  <c:v>-6.5780000000000004E-6</c:v>
                </c:pt>
                <c:pt idx="417">
                  <c:v>-6.4289999999999998E-6</c:v>
                </c:pt>
                <c:pt idx="418">
                  <c:v>-6.3740000000000003E-6</c:v>
                </c:pt>
                <c:pt idx="419">
                  <c:v>-6.2700000000000001E-6</c:v>
                </c:pt>
                <c:pt idx="420">
                  <c:v>-6.1909999999999997E-6</c:v>
                </c:pt>
                <c:pt idx="421">
                  <c:v>-6.0390000000000001E-6</c:v>
                </c:pt>
                <c:pt idx="422">
                  <c:v>-5.9479999999999996E-6</c:v>
                </c:pt>
                <c:pt idx="423">
                  <c:v>-5.8830000000000003E-6</c:v>
                </c:pt>
                <c:pt idx="424">
                  <c:v>-5.8200000000000002E-6</c:v>
                </c:pt>
                <c:pt idx="425">
                  <c:v>-5.7769999999999999E-6</c:v>
                </c:pt>
                <c:pt idx="426">
                  <c:v>-5.6540000000000004E-6</c:v>
                </c:pt>
                <c:pt idx="427">
                  <c:v>-5.5539999999999997E-6</c:v>
                </c:pt>
                <c:pt idx="428">
                  <c:v>-5.5180000000000004E-6</c:v>
                </c:pt>
                <c:pt idx="429">
                  <c:v>-5.4829999999999999E-6</c:v>
                </c:pt>
                <c:pt idx="430">
                  <c:v>-5.4500000000000003E-6</c:v>
                </c:pt>
                <c:pt idx="431">
                  <c:v>-5.3310000000000003E-6</c:v>
                </c:pt>
                <c:pt idx="432">
                  <c:v>-5.2510000000000002E-6</c:v>
                </c:pt>
                <c:pt idx="433">
                  <c:v>-5.2329999999999997E-6</c:v>
                </c:pt>
                <c:pt idx="434">
                  <c:v>-5.2190000000000003E-6</c:v>
                </c:pt>
                <c:pt idx="435">
                  <c:v>-5.1939999999999997E-6</c:v>
                </c:pt>
                <c:pt idx="436">
                  <c:v>-5.0819999999999998E-6</c:v>
                </c:pt>
                <c:pt idx="437">
                  <c:v>-5.0200000000000002E-6</c:v>
                </c:pt>
                <c:pt idx="438">
                  <c:v>-5.0300000000000001E-6</c:v>
                </c:pt>
                <c:pt idx="439">
                  <c:v>-5.0010000000000001E-6</c:v>
                </c:pt>
                <c:pt idx="440">
                  <c:v>-4.9819999999999999E-6</c:v>
                </c:pt>
                <c:pt idx="441">
                  <c:v>-4.8899999999999998E-6</c:v>
                </c:pt>
                <c:pt idx="442">
                  <c:v>-4.8629999999999999E-6</c:v>
                </c:pt>
                <c:pt idx="443">
                  <c:v>-4.8459999999999999E-6</c:v>
                </c:pt>
                <c:pt idx="444">
                  <c:v>-4.8289999999999998E-6</c:v>
                </c:pt>
                <c:pt idx="445">
                  <c:v>-4.8289999999999998E-6</c:v>
                </c:pt>
                <c:pt idx="446">
                  <c:v>-4.7650000000000001E-6</c:v>
                </c:pt>
                <c:pt idx="447">
                  <c:v>-4.6970000000000001E-6</c:v>
                </c:pt>
                <c:pt idx="448">
                  <c:v>-4.7010000000000004E-6</c:v>
                </c:pt>
                <c:pt idx="449">
                  <c:v>-4.7169999999999999E-6</c:v>
                </c:pt>
                <c:pt idx="450">
                  <c:v>-4.7140000000000001E-6</c:v>
                </c:pt>
                <c:pt idx="451">
                  <c:v>-4.6330000000000004E-6</c:v>
                </c:pt>
                <c:pt idx="452">
                  <c:v>-4.5870000000000003E-6</c:v>
                </c:pt>
                <c:pt idx="453">
                  <c:v>-4.6179999999999997E-6</c:v>
                </c:pt>
                <c:pt idx="454">
                  <c:v>-4.6179999999999997E-6</c:v>
                </c:pt>
                <c:pt idx="455">
                  <c:v>-4.6099999999999999E-6</c:v>
                </c:pt>
                <c:pt idx="456">
                  <c:v>-4.5410000000000002E-6</c:v>
                </c:pt>
                <c:pt idx="457">
                  <c:v>-4.5290000000000002E-6</c:v>
                </c:pt>
                <c:pt idx="458">
                  <c:v>-4.5360000000000003E-6</c:v>
                </c:pt>
                <c:pt idx="459">
                  <c:v>-4.5369999999999999E-6</c:v>
                </c:pt>
                <c:pt idx="460">
                  <c:v>-4.5410000000000002E-6</c:v>
                </c:pt>
                <c:pt idx="461">
                  <c:v>-4.5050000000000001E-6</c:v>
                </c:pt>
                <c:pt idx="462">
                  <c:v>-4.4530000000000004E-6</c:v>
                </c:pt>
                <c:pt idx="463">
                  <c:v>-4.4730000000000002E-6</c:v>
                </c:pt>
                <c:pt idx="464">
                  <c:v>-4.4900000000000002E-6</c:v>
                </c:pt>
                <c:pt idx="465">
                  <c:v>-4.51E-6</c:v>
                </c:pt>
                <c:pt idx="466">
                  <c:v>-4.4379999999999997E-6</c:v>
                </c:pt>
                <c:pt idx="467">
                  <c:v>-4.4059999999999998E-6</c:v>
                </c:pt>
                <c:pt idx="468">
                  <c:v>-4.4449999999999998E-6</c:v>
                </c:pt>
                <c:pt idx="469">
                  <c:v>-4.4669999999999998E-6</c:v>
                </c:pt>
                <c:pt idx="470">
                  <c:v>-4.4669999999999998E-6</c:v>
                </c:pt>
                <c:pt idx="471">
                  <c:v>-4.408E-6</c:v>
                </c:pt>
                <c:pt idx="472">
                  <c:v>-4.4000000000000002E-6</c:v>
                </c:pt>
                <c:pt idx="473">
                  <c:v>-4.4220000000000002E-6</c:v>
                </c:pt>
                <c:pt idx="474">
                  <c:v>-4.4290000000000003E-6</c:v>
                </c:pt>
                <c:pt idx="475">
                  <c:v>-4.4469999999999999E-6</c:v>
                </c:pt>
                <c:pt idx="476">
                  <c:v>-4.4170000000000002E-6</c:v>
                </c:pt>
                <c:pt idx="477">
                  <c:v>-4.3819999999999997E-6</c:v>
                </c:pt>
                <c:pt idx="478">
                  <c:v>-4.4039999999999997E-6</c:v>
                </c:pt>
                <c:pt idx="479">
                  <c:v>-4.4229999999999998E-6</c:v>
                </c:pt>
                <c:pt idx="480">
                  <c:v>-4.4700000000000004E-6</c:v>
                </c:pt>
                <c:pt idx="481">
                  <c:v>-4.4020000000000004E-6</c:v>
                </c:pt>
                <c:pt idx="482">
                  <c:v>-4.3749999999999996E-6</c:v>
                </c:pt>
                <c:pt idx="483">
                  <c:v>-4.408E-6</c:v>
                </c:pt>
                <c:pt idx="484">
                  <c:v>-4.4549999999999997E-6</c:v>
                </c:pt>
                <c:pt idx="485">
                  <c:v>-4.4530000000000004E-6</c:v>
                </c:pt>
                <c:pt idx="486">
                  <c:v>-4.4070000000000003E-6</c:v>
                </c:pt>
                <c:pt idx="487">
                  <c:v>-4.3950000000000003E-6</c:v>
                </c:pt>
                <c:pt idx="488">
                  <c:v>-4.4429999999999996E-6</c:v>
                </c:pt>
                <c:pt idx="489">
                  <c:v>-4.4499999999999997E-6</c:v>
                </c:pt>
                <c:pt idx="490">
                  <c:v>-4.4739999999999999E-6</c:v>
                </c:pt>
                <c:pt idx="491">
                  <c:v>-4.4440000000000001E-6</c:v>
                </c:pt>
                <c:pt idx="492">
                  <c:v>-4.4190000000000004E-6</c:v>
                </c:pt>
                <c:pt idx="493">
                  <c:v>-4.4499999999999997E-6</c:v>
                </c:pt>
                <c:pt idx="494">
                  <c:v>-4.4689999999999999E-6</c:v>
                </c:pt>
                <c:pt idx="495">
                  <c:v>-4.5240000000000002E-6</c:v>
                </c:pt>
                <c:pt idx="496">
                  <c:v>-4.4680000000000003E-6</c:v>
                </c:pt>
                <c:pt idx="497">
                  <c:v>-4.4410000000000003E-6</c:v>
                </c:pt>
                <c:pt idx="498">
                  <c:v>-4.481E-6</c:v>
                </c:pt>
                <c:pt idx="499">
                  <c:v>-4.5349999999999998E-6</c:v>
                </c:pt>
                <c:pt idx="500">
                  <c:v>-4.5499999999999996E-6</c:v>
                </c:pt>
                <c:pt idx="501">
                  <c:v>-4.498E-6</c:v>
                </c:pt>
                <c:pt idx="502">
                  <c:v>-4.4900000000000002E-6</c:v>
                </c:pt>
                <c:pt idx="503">
                  <c:v>-4.5499999999999996E-6</c:v>
                </c:pt>
                <c:pt idx="504">
                  <c:v>-4.5650000000000003E-6</c:v>
                </c:pt>
                <c:pt idx="505">
                  <c:v>-4.5909999999999998E-6</c:v>
                </c:pt>
                <c:pt idx="506">
                  <c:v>-4.5669999999999996E-6</c:v>
                </c:pt>
                <c:pt idx="507">
                  <c:v>-4.5519999999999998E-6</c:v>
                </c:pt>
                <c:pt idx="508">
                  <c:v>-4.5950000000000001E-6</c:v>
                </c:pt>
                <c:pt idx="509">
                  <c:v>-4.6190000000000002E-6</c:v>
                </c:pt>
                <c:pt idx="510">
                  <c:v>-4.6759999999999998E-6</c:v>
                </c:pt>
                <c:pt idx="511">
                  <c:v>-4.6280000000000004E-6</c:v>
                </c:pt>
                <c:pt idx="512">
                  <c:v>-4.6029999999999998E-6</c:v>
                </c:pt>
                <c:pt idx="513">
                  <c:v>-4.651E-6</c:v>
                </c:pt>
                <c:pt idx="514">
                  <c:v>-4.7079999999999996E-6</c:v>
                </c:pt>
                <c:pt idx="515">
                  <c:v>-4.7360000000000001E-6</c:v>
                </c:pt>
                <c:pt idx="516">
                  <c:v>-4.69E-6</c:v>
                </c:pt>
                <c:pt idx="517">
                  <c:v>-4.6779999999999999E-6</c:v>
                </c:pt>
                <c:pt idx="518">
                  <c:v>-4.7450000000000003E-6</c:v>
                </c:pt>
                <c:pt idx="519">
                  <c:v>-4.7829999999999998E-6</c:v>
                </c:pt>
                <c:pt idx="520">
                  <c:v>-4.8069999999999999E-6</c:v>
                </c:pt>
                <c:pt idx="521">
                  <c:v>-4.7709999999999997E-6</c:v>
                </c:pt>
                <c:pt idx="522">
                  <c:v>-4.7820000000000001E-6</c:v>
                </c:pt>
                <c:pt idx="523">
                  <c:v>-4.8319999999999996E-6</c:v>
                </c:pt>
                <c:pt idx="524">
                  <c:v>-4.8539999999999996E-6</c:v>
                </c:pt>
                <c:pt idx="525">
                  <c:v>-4.8910000000000003E-6</c:v>
                </c:pt>
                <c:pt idx="526">
                  <c:v>-4.8930000000000004E-6</c:v>
                </c:pt>
                <c:pt idx="527">
                  <c:v>-4.8659999999999997E-6</c:v>
                </c:pt>
                <c:pt idx="528">
                  <c:v>-4.9180000000000002E-6</c:v>
                </c:pt>
                <c:pt idx="529">
                  <c:v>-4.955E-6</c:v>
                </c:pt>
                <c:pt idx="530">
                  <c:v>-5.0180000000000001E-6</c:v>
                </c:pt>
                <c:pt idx="531">
                  <c:v>-4.9729999999999997E-6</c:v>
                </c:pt>
                <c:pt idx="532">
                  <c:v>-4.9640000000000002E-6</c:v>
                </c:pt>
                <c:pt idx="533">
                  <c:v>-5.0159999999999999E-6</c:v>
                </c:pt>
                <c:pt idx="534">
                  <c:v>-5.079E-6</c:v>
                </c:pt>
                <c:pt idx="535">
                  <c:v>-5.1120000000000004E-6</c:v>
                </c:pt>
                <c:pt idx="536">
                  <c:v>-5.0699999999999997E-6</c:v>
                </c:pt>
                <c:pt idx="537">
                  <c:v>-5.0669999999999999E-6</c:v>
                </c:pt>
                <c:pt idx="538">
                  <c:v>-5.147E-6</c:v>
                </c:pt>
                <c:pt idx="539">
                  <c:v>-5.1680000000000003E-6</c:v>
                </c:pt>
                <c:pt idx="540">
                  <c:v>-5.2100000000000001E-6</c:v>
                </c:pt>
                <c:pt idx="541">
                  <c:v>-5.1760000000000001E-6</c:v>
                </c:pt>
                <c:pt idx="542">
                  <c:v>-5.1900000000000003E-6</c:v>
                </c:pt>
                <c:pt idx="543">
                  <c:v>-5.2349999999999999E-6</c:v>
                </c:pt>
                <c:pt idx="544">
                  <c:v>-5.2680000000000002E-6</c:v>
                </c:pt>
                <c:pt idx="545">
                  <c:v>-5.3210000000000004E-6</c:v>
                </c:pt>
                <c:pt idx="546">
                  <c:v>-5.2920000000000003E-6</c:v>
                </c:pt>
                <c:pt idx="547">
                  <c:v>-5.2719999999999997E-6</c:v>
                </c:pt>
                <c:pt idx="548">
                  <c:v>-5.322E-6</c:v>
                </c:pt>
                <c:pt idx="549">
                  <c:v>-5.3820000000000003E-6</c:v>
                </c:pt>
                <c:pt idx="550">
                  <c:v>-5.4179999999999996E-6</c:v>
                </c:pt>
                <c:pt idx="551">
                  <c:v>-5.3759999999999999E-6</c:v>
                </c:pt>
                <c:pt idx="552">
                  <c:v>-5.366E-6</c:v>
                </c:pt>
                <c:pt idx="553">
                  <c:v>-5.4319999999999998E-6</c:v>
                </c:pt>
                <c:pt idx="554">
                  <c:v>-5.4729999999999999E-6</c:v>
                </c:pt>
                <c:pt idx="555">
                  <c:v>-5.4960000000000004E-6</c:v>
                </c:pt>
                <c:pt idx="556">
                  <c:v>-5.4569999999999996E-6</c:v>
                </c:pt>
                <c:pt idx="557">
                  <c:v>-5.468E-6</c:v>
                </c:pt>
                <c:pt idx="558">
                  <c:v>-5.5110000000000003E-6</c:v>
                </c:pt>
                <c:pt idx="559">
                  <c:v>-5.5369999999999997E-6</c:v>
                </c:pt>
                <c:pt idx="560">
                  <c:v>-5.5620000000000003E-6</c:v>
                </c:pt>
                <c:pt idx="561">
                  <c:v>-5.5509999999999999E-6</c:v>
                </c:pt>
                <c:pt idx="562">
                  <c:v>-5.5260000000000001E-6</c:v>
                </c:pt>
                <c:pt idx="563">
                  <c:v>-5.5550000000000002E-6</c:v>
                </c:pt>
                <c:pt idx="564">
                  <c:v>-5.5890000000000002E-6</c:v>
                </c:pt>
                <c:pt idx="565">
                  <c:v>-5.6380000000000001E-6</c:v>
                </c:pt>
                <c:pt idx="566">
                  <c:v>-5.5709999999999997E-6</c:v>
                </c:pt>
                <c:pt idx="567">
                  <c:v>-5.5459999999999999E-6</c:v>
                </c:pt>
                <c:pt idx="568">
                  <c:v>-5.5979999999999996E-6</c:v>
                </c:pt>
                <c:pt idx="569">
                  <c:v>-5.6330000000000001E-6</c:v>
                </c:pt>
                <c:pt idx="570">
                  <c:v>-5.6370000000000004E-6</c:v>
                </c:pt>
                <c:pt idx="571">
                  <c:v>-5.5849999999999999E-6</c:v>
                </c:pt>
                <c:pt idx="572">
                  <c:v>-5.5840000000000002E-6</c:v>
                </c:pt>
                <c:pt idx="573">
                  <c:v>-5.6110000000000001E-6</c:v>
                </c:pt>
                <c:pt idx="574">
                  <c:v>-5.614E-6</c:v>
                </c:pt>
                <c:pt idx="575">
                  <c:v>-5.6300000000000003E-6</c:v>
                </c:pt>
                <c:pt idx="576">
                  <c:v>-5.604E-6</c:v>
                </c:pt>
                <c:pt idx="577">
                  <c:v>-5.5609999999999998E-6</c:v>
                </c:pt>
                <c:pt idx="578">
                  <c:v>-5.5799999999999999E-6</c:v>
                </c:pt>
                <c:pt idx="579">
                  <c:v>-5.5929999999999996E-6</c:v>
                </c:pt>
                <c:pt idx="580">
                  <c:v>-5.631E-6</c:v>
                </c:pt>
                <c:pt idx="581">
                  <c:v>-5.5509999999999999E-6</c:v>
                </c:pt>
                <c:pt idx="582">
                  <c:v>-5.5140000000000001E-6</c:v>
                </c:pt>
                <c:pt idx="583">
                  <c:v>-5.553E-6</c:v>
                </c:pt>
                <c:pt idx="584">
                  <c:v>-5.5729999999999998E-6</c:v>
                </c:pt>
                <c:pt idx="585">
                  <c:v>-5.5629999999999999E-6</c:v>
                </c:pt>
                <c:pt idx="586">
                  <c:v>-5.4949999999999999E-6</c:v>
                </c:pt>
                <c:pt idx="587">
                  <c:v>-5.4790000000000004E-6</c:v>
                </c:pt>
                <c:pt idx="588">
                  <c:v>-5.502E-6</c:v>
                </c:pt>
                <c:pt idx="589">
                  <c:v>-5.4909999999999996E-6</c:v>
                </c:pt>
                <c:pt idx="590">
                  <c:v>-5.4949999999999999E-6</c:v>
                </c:pt>
                <c:pt idx="591">
                  <c:v>-5.4580000000000001E-6</c:v>
                </c:pt>
                <c:pt idx="592">
                  <c:v>-5.4079999999999997E-6</c:v>
                </c:pt>
                <c:pt idx="593">
                  <c:v>-5.4210000000000003E-6</c:v>
                </c:pt>
                <c:pt idx="594">
                  <c:v>-5.4260000000000002E-6</c:v>
                </c:pt>
                <c:pt idx="595">
                  <c:v>-5.4559999999999999E-6</c:v>
                </c:pt>
                <c:pt idx="596">
                  <c:v>-5.3809999999999998E-6</c:v>
                </c:pt>
                <c:pt idx="597">
                  <c:v>-5.3410000000000002E-6</c:v>
                </c:pt>
                <c:pt idx="598">
                  <c:v>-5.3619999999999997E-6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5-862F-4E49-A0CE-1EB7998F8C8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808041864"/>
        <c:axId val="808042848"/>
        <c:extLst>
          <c:ext xmlns:c15="http://schemas.microsoft.com/office/drawing/2012/chart" uri="{02D57815-91ED-43cb-92C2-25804820EDAC}">
            <c15:filteredScatterSeries>
              <c15:ser>
                <c:idx val="1"/>
                <c:order val="1"/>
                <c:tx>
                  <c:strRef>
                    <c:extLst>
                      <c:ext uri="{02D57815-91ED-43cb-92C2-25804820EDAC}">
                        <c15:formulaRef>
                          <c15:sqref>[Book3]Sheet2!$C$1</c15:sqref>
                        </c15:formulaRef>
                      </c:ext>
                    </c:extLst>
                    <c:strCache>
                      <c:ptCount val="1"/>
                      <c:pt idx="0">
                        <c:v>Cycle 2</c:v>
                      </c:pt>
                    </c:strCache>
                  </c:strRef>
                </c:tx>
                <c:spPr>
                  <a:ln w="19050" cap="rnd">
                    <a:solidFill>
                      <a:schemeClr val="accent1">
                        <a:tint val="37000"/>
                      </a:schemeClr>
                    </a:solidFill>
                    <a:round/>
                  </a:ln>
                  <a:effectLst/>
                </c:spPr>
                <c:marker>
                  <c:symbol val="none"/>
                </c:marker>
                <c:xVal>
                  <c:numRef>
                    <c:extLst>
                      <c:ext uri="{02D57815-91ED-43cb-92C2-25804820EDAC}">
                        <c15:formulaRef>
                          <c15:sqref>[Book3]Sheet2!$A$2:$A$602</c15:sqref>
                        </c15:formulaRef>
                      </c:ext>
                    </c:extLst>
                    <c:numCache>
                      <c:formatCode>General</c:formatCode>
                      <c:ptCount val="601"/>
                      <c:pt idx="0">
                        <c:v>2.6150000000000001E-4</c:v>
                      </c:pt>
                      <c:pt idx="1">
                        <c:v>2.1589999999999999E-3</c:v>
                      </c:pt>
                      <c:pt idx="2">
                        <c:v>4.1479999999999998E-3</c:v>
                      </c:pt>
                      <c:pt idx="3">
                        <c:v>6.1440000000000002E-3</c:v>
                      </c:pt>
                      <c:pt idx="4">
                        <c:v>8.1370000000000001E-3</c:v>
                      </c:pt>
                      <c:pt idx="5">
                        <c:v>1.013E-2</c:v>
                      </c:pt>
                      <c:pt idx="6">
                        <c:v>1.214E-2</c:v>
                      </c:pt>
                      <c:pt idx="7">
                        <c:v>1.417E-2</c:v>
                      </c:pt>
                      <c:pt idx="8">
                        <c:v>1.617E-2</c:v>
                      </c:pt>
                      <c:pt idx="9">
                        <c:v>1.8120000000000001E-2</c:v>
                      </c:pt>
                      <c:pt idx="10">
                        <c:v>2.0150000000000001E-2</c:v>
                      </c:pt>
                      <c:pt idx="11">
                        <c:v>2.2179999999999998E-2</c:v>
                      </c:pt>
                      <c:pt idx="12">
                        <c:v>2.4170000000000001E-2</c:v>
                      </c:pt>
                      <c:pt idx="13">
                        <c:v>2.6159999999999999E-2</c:v>
                      </c:pt>
                      <c:pt idx="14">
                        <c:v>2.8160000000000001E-2</c:v>
                      </c:pt>
                      <c:pt idx="15">
                        <c:v>3.0169999999999999E-2</c:v>
                      </c:pt>
                      <c:pt idx="16">
                        <c:v>3.2169999999999997E-2</c:v>
                      </c:pt>
                      <c:pt idx="17">
                        <c:v>3.415E-2</c:v>
                      </c:pt>
                      <c:pt idx="18">
                        <c:v>3.6139999999999999E-2</c:v>
                      </c:pt>
                      <c:pt idx="19">
                        <c:v>3.8150000000000003E-2</c:v>
                      </c:pt>
                      <c:pt idx="20">
                        <c:v>4.0189999999999997E-2</c:v>
                      </c:pt>
                      <c:pt idx="21">
                        <c:v>4.2139999999999997E-2</c:v>
                      </c:pt>
                      <c:pt idx="22">
                        <c:v>4.4159999999999998E-2</c:v>
                      </c:pt>
                      <c:pt idx="23">
                        <c:v>4.616E-2</c:v>
                      </c:pt>
                      <c:pt idx="24">
                        <c:v>4.8160000000000001E-2</c:v>
                      </c:pt>
                      <c:pt idx="25">
                        <c:v>5.015E-2</c:v>
                      </c:pt>
                      <c:pt idx="26">
                        <c:v>5.2139999999999999E-2</c:v>
                      </c:pt>
                      <c:pt idx="27">
                        <c:v>5.4149999999999997E-2</c:v>
                      </c:pt>
                      <c:pt idx="28">
                        <c:v>5.6140000000000002E-2</c:v>
                      </c:pt>
                      <c:pt idx="29">
                        <c:v>5.8119999999999998E-2</c:v>
                      </c:pt>
                      <c:pt idx="30">
                        <c:v>6.0109999999999997E-2</c:v>
                      </c:pt>
                      <c:pt idx="31">
                        <c:v>6.2120000000000002E-2</c:v>
                      </c:pt>
                      <c:pt idx="32">
                        <c:v>6.4149999999999999E-2</c:v>
                      </c:pt>
                      <c:pt idx="33">
                        <c:v>6.6119999999999998E-2</c:v>
                      </c:pt>
                      <c:pt idx="34">
                        <c:v>6.812E-2</c:v>
                      </c:pt>
                      <c:pt idx="35">
                        <c:v>7.0150000000000004E-2</c:v>
                      </c:pt>
                      <c:pt idx="36">
                        <c:v>7.2150000000000006E-2</c:v>
                      </c:pt>
                      <c:pt idx="37">
                        <c:v>7.4120000000000005E-2</c:v>
                      </c:pt>
                      <c:pt idx="38">
                        <c:v>7.6109999999999997E-2</c:v>
                      </c:pt>
                      <c:pt idx="39">
                        <c:v>7.8140000000000001E-2</c:v>
                      </c:pt>
                      <c:pt idx="40">
                        <c:v>8.0140000000000003E-2</c:v>
                      </c:pt>
                      <c:pt idx="41">
                        <c:v>8.2119999999999999E-2</c:v>
                      </c:pt>
                      <c:pt idx="42">
                        <c:v>8.412E-2</c:v>
                      </c:pt>
                      <c:pt idx="43">
                        <c:v>8.6120000000000002E-2</c:v>
                      </c:pt>
                      <c:pt idx="44">
                        <c:v>8.8109999999999994E-2</c:v>
                      </c:pt>
                      <c:pt idx="45">
                        <c:v>9.0109999999999996E-2</c:v>
                      </c:pt>
                      <c:pt idx="46">
                        <c:v>9.2119999999999994E-2</c:v>
                      </c:pt>
                      <c:pt idx="47">
                        <c:v>9.4140000000000001E-2</c:v>
                      </c:pt>
                      <c:pt idx="48">
                        <c:v>9.6129999999999993E-2</c:v>
                      </c:pt>
                      <c:pt idx="49">
                        <c:v>9.8100000000000007E-2</c:v>
                      </c:pt>
                      <c:pt idx="50">
                        <c:v>0.10009999999999999</c:v>
                      </c:pt>
                      <c:pt idx="51">
                        <c:v>0.1021</c:v>
                      </c:pt>
                      <c:pt idx="52">
                        <c:v>0.1041</c:v>
                      </c:pt>
                      <c:pt idx="53">
                        <c:v>0.1061</c:v>
                      </c:pt>
                      <c:pt idx="54">
                        <c:v>0.1081</c:v>
                      </c:pt>
                      <c:pt idx="55">
                        <c:v>0.1101</c:v>
                      </c:pt>
                      <c:pt idx="56">
                        <c:v>0.11210000000000001</c:v>
                      </c:pt>
                      <c:pt idx="57">
                        <c:v>0.11409999999999999</c:v>
                      </c:pt>
                      <c:pt idx="58">
                        <c:v>0.11609999999999999</c:v>
                      </c:pt>
                      <c:pt idx="59">
                        <c:v>0.1181</c:v>
                      </c:pt>
                      <c:pt idx="60">
                        <c:v>0.1201</c:v>
                      </c:pt>
                      <c:pt idx="61">
                        <c:v>0.1221</c:v>
                      </c:pt>
                      <c:pt idx="62">
                        <c:v>0.1241</c:v>
                      </c:pt>
                      <c:pt idx="63">
                        <c:v>0.12609999999999999</c:v>
                      </c:pt>
                      <c:pt idx="64">
                        <c:v>0.12809999999999999</c:v>
                      </c:pt>
                      <c:pt idx="65">
                        <c:v>0.13009999999999999</c:v>
                      </c:pt>
                      <c:pt idx="66">
                        <c:v>0.1321</c:v>
                      </c:pt>
                      <c:pt idx="67">
                        <c:v>0.1341</c:v>
                      </c:pt>
                      <c:pt idx="68">
                        <c:v>0.1361</c:v>
                      </c:pt>
                      <c:pt idx="69">
                        <c:v>0.1381</c:v>
                      </c:pt>
                      <c:pt idx="70">
                        <c:v>0.1401</c:v>
                      </c:pt>
                      <c:pt idx="71">
                        <c:v>0.1421</c:v>
                      </c:pt>
                      <c:pt idx="72">
                        <c:v>0.14410000000000001</c:v>
                      </c:pt>
                      <c:pt idx="73">
                        <c:v>0.14610000000000001</c:v>
                      </c:pt>
                      <c:pt idx="74">
                        <c:v>0.14810000000000001</c:v>
                      </c:pt>
                      <c:pt idx="75">
                        <c:v>0.15010000000000001</c:v>
                      </c:pt>
                      <c:pt idx="76">
                        <c:v>0.15210000000000001</c:v>
                      </c:pt>
                      <c:pt idx="77">
                        <c:v>0.15409999999999999</c:v>
                      </c:pt>
                      <c:pt idx="78">
                        <c:v>0.15609999999999999</c:v>
                      </c:pt>
                      <c:pt idx="79">
                        <c:v>0.15809999999999999</c:v>
                      </c:pt>
                      <c:pt idx="80">
                        <c:v>0.16009999999999999</c:v>
                      </c:pt>
                      <c:pt idx="81">
                        <c:v>0.16209999999999999</c:v>
                      </c:pt>
                      <c:pt idx="82">
                        <c:v>0.16400000000000001</c:v>
                      </c:pt>
                      <c:pt idx="83">
                        <c:v>0.16600000000000001</c:v>
                      </c:pt>
                      <c:pt idx="84">
                        <c:v>0.1681</c:v>
                      </c:pt>
                      <c:pt idx="85">
                        <c:v>0.17</c:v>
                      </c:pt>
                      <c:pt idx="86">
                        <c:v>0.1721</c:v>
                      </c:pt>
                      <c:pt idx="87">
                        <c:v>0.1741</c:v>
                      </c:pt>
                      <c:pt idx="88">
                        <c:v>0.17610000000000001</c:v>
                      </c:pt>
                      <c:pt idx="89">
                        <c:v>0.17810000000000001</c:v>
                      </c:pt>
                      <c:pt idx="90">
                        <c:v>0.18010000000000001</c:v>
                      </c:pt>
                      <c:pt idx="91">
                        <c:v>0.18210000000000001</c:v>
                      </c:pt>
                      <c:pt idx="92">
                        <c:v>0.18410000000000001</c:v>
                      </c:pt>
                      <c:pt idx="93">
                        <c:v>0.186</c:v>
                      </c:pt>
                      <c:pt idx="94">
                        <c:v>0.188</c:v>
                      </c:pt>
                      <c:pt idx="95">
                        <c:v>0.19009999999999999</c:v>
                      </c:pt>
                      <c:pt idx="96">
                        <c:v>0.19209999999999999</c:v>
                      </c:pt>
                      <c:pt idx="97">
                        <c:v>0.19400000000000001</c:v>
                      </c:pt>
                      <c:pt idx="98">
                        <c:v>0.1961</c:v>
                      </c:pt>
                      <c:pt idx="99">
                        <c:v>0.1981</c:v>
                      </c:pt>
                      <c:pt idx="100">
                        <c:v>0.2001</c:v>
                      </c:pt>
                      <c:pt idx="101">
                        <c:v>0.20200000000000001</c:v>
                      </c:pt>
                      <c:pt idx="102">
                        <c:v>0.20399999999999999</c:v>
                      </c:pt>
                      <c:pt idx="103">
                        <c:v>0.20610000000000001</c:v>
                      </c:pt>
                      <c:pt idx="104">
                        <c:v>0.20810000000000001</c:v>
                      </c:pt>
                      <c:pt idx="105">
                        <c:v>0.21010000000000001</c:v>
                      </c:pt>
                      <c:pt idx="106">
                        <c:v>0.21210000000000001</c:v>
                      </c:pt>
                      <c:pt idx="107">
                        <c:v>0.21410000000000001</c:v>
                      </c:pt>
                      <c:pt idx="108">
                        <c:v>0.21609999999999999</c:v>
                      </c:pt>
                      <c:pt idx="109">
                        <c:v>0.218</c:v>
                      </c:pt>
                      <c:pt idx="110">
                        <c:v>0.22009999999999999</c:v>
                      </c:pt>
                      <c:pt idx="111">
                        <c:v>0.22209999999999999</c:v>
                      </c:pt>
                      <c:pt idx="112">
                        <c:v>0.22409999999999999</c:v>
                      </c:pt>
                      <c:pt idx="113">
                        <c:v>0.2261</c:v>
                      </c:pt>
                      <c:pt idx="114">
                        <c:v>0.2281</c:v>
                      </c:pt>
                      <c:pt idx="115">
                        <c:v>0.2301</c:v>
                      </c:pt>
                      <c:pt idx="116">
                        <c:v>0.2321</c:v>
                      </c:pt>
                      <c:pt idx="117">
                        <c:v>0.2341</c:v>
                      </c:pt>
                      <c:pt idx="118">
                        <c:v>0.2361</c:v>
                      </c:pt>
                      <c:pt idx="119">
                        <c:v>0.23810000000000001</c:v>
                      </c:pt>
                      <c:pt idx="120">
                        <c:v>0.24010000000000001</c:v>
                      </c:pt>
                      <c:pt idx="121">
                        <c:v>0.24199999999999999</c:v>
                      </c:pt>
                      <c:pt idx="122">
                        <c:v>0.24410000000000001</c:v>
                      </c:pt>
                      <c:pt idx="123">
                        <c:v>0.24610000000000001</c:v>
                      </c:pt>
                      <c:pt idx="124">
                        <c:v>0.24809999999999999</c:v>
                      </c:pt>
                      <c:pt idx="125">
                        <c:v>0.25009999999999999</c:v>
                      </c:pt>
                      <c:pt idx="126">
                        <c:v>0.25209999999999999</c:v>
                      </c:pt>
                      <c:pt idx="127">
                        <c:v>0.25409999999999999</c:v>
                      </c:pt>
                      <c:pt idx="128">
                        <c:v>0.25609999999999999</c:v>
                      </c:pt>
                      <c:pt idx="129">
                        <c:v>0.25800000000000001</c:v>
                      </c:pt>
                      <c:pt idx="130">
                        <c:v>0.26</c:v>
                      </c:pt>
                      <c:pt idx="131">
                        <c:v>0.26200000000000001</c:v>
                      </c:pt>
                      <c:pt idx="132">
                        <c:v>0.26400000000000001</c:v>
                      </c:pt>
                      <c:pt idx="133">
                        <c:v>0.26600000000000001</c:v>
                      </c:pt>
                      <c:pt idx="134">
                        <c:v>0.26800000000000002</c:v>
                      </c:pt>
                      <c:pt idx="135">
                        <c:v>0.27010000000000001</c:v>
                      </c:pt>
                      <c:pt idx="136">
                        <c:v>0.27200000000000002</c:v>
                      </c:pt>
                      <c:pt idx="137">
                        <c:v>0.27400000000000002</c:v>
                      </c:pt>
                      <c:pt idx="138">
                        <c:v>0.27600000000000002</c:v>
                      </c:pt>
                      <c:pt idx="139">
                        <c:v>0.27800000000000002</c:v>
                      </c:pt>
                      <c:pt idx="140">
                        <c:v>0.28000000000000003</c:v>
                      </c:pt>
                      <c:pt idx="141">
                        <c:v>0.28199999999999997</c:v>
                      </c:pt>
                      <c:pt idx="142">
                        <c:v>0.28399999999999997</c:v>
                      </c:pt>
                      <c:pt idx="143">
                        <c:v>0.28599999999999998</c:v>
                      </c:pt>
                      <c:pt idx="144">
                        <c:v>0.28799999999999998</c:v>
                      </c:pt>
                      <c:pt idx="145">
                        <c:v>0.28999999999999998</c:v>
                      </c:pt>
                      <c:pt idx="146">
                        <c:v>0.29199999999999998</c:v>
                      </c:pt>
                      <c:pt idx="147">
                        <c:v>0.29399999999999998</c:v>
                      </c:pt>
                      <c:pt idx="148">
                        <c:v>0.29599999999999999</c:v>
                      </c:pt>
                      <c:pt idx="149">
                        <c:v>0.29799999999999999</c:v>
                      </c:pt>
                      <c:pt idx="150">
                        <c:v>0.3</c:v>
                      </c:pt>
                      <c:pt idx="151">
                        <c:v>0.30199999999999999</c:v>
                      </c:pt>
                      <c:pt idx="152">
                        <c:v>0.30399999999999999</c:v>
                      </c:pt>
                      <c:pt idx="153">
                        <c:v>0.30599999999999999</c:v>
                      </c:pt>
                      <c:pt idx="154">
                        <c:v>0.308</c:v>
                      </c:pt>
                      <c:pt idx="155">
                        <c:v>0.31</c:v>
                      </c:pt>
                      <c:pt idx="156">
                        <c:v>0.312</c:v>
                      </c:pt>
                      <c:pt idx="157">
                        <c:v>0.314</c:v>
                      </c:pt>
                      <c:pt idx="158">
                        <c:v>0.316</c:v>
                      </c:pt>
                      <c:pt idx="159">
                        <c:v>0.318</c:v>
                      </c:pt>
                      <c:pt idx="160">
                        <c:v>0.3201</c:v>
                      </c:pt>
                      <c:pt idx="161">
                        <c:v>0.32200000000000001</c:v>
                      </c:pt>
                      <c:pt idx="162">
                        <c:v>0.32400000000000001</c:v>
                      </c:pt>
                      <c:pt idx="163">
                        <c:v>0.32600000000000001</c:v>
                      </c:pt>
                      <c:pt idx="164">
                        <c:v>0.32800000000000001</c:v>
                      </c:pt>
                      <c:pt idx="165">
                        <c:v>0.33</c:v>
                      </c:pt>
                      <c:pt idx="166">
                        <c:v>0.33200000000000002</c:v>
                      </c:pt>
                      <c:pt idx="167">
                        <c:v>0.33400000000000002</c:v>
                      </c:pt>
                      <c:pt idx="168">
                        <c:v>0.33610000000000001</c:v>
                      </c:pt>
                      <c:pt idx="169">
                        <c:v>0.33800000000000002</c:v>
                      </c:pt>
                      <c:pt idx="170">
                        <c:v>0.34</c:v>
                      </c:pt>
                      <c:pt idx="171">
                        <c:v>0.34200000000000003</c:v>
                      </c:pt>
                      <c:pt idx="172">
                        <c:v>0.34399999999999997</c:v>
                      </c:pt>
                      <c:pt idx="173">
                        <c:v>0.34599999999999997</c:v>
                      </c:pt>
                      <c:pt idx="174">
                        <c:v>0.34799999999999998</c:v>
                      </c:pt>
                      <c:pt idx="175">
                        <c:v>0.35</c:v>
                      </c:pt>
                      <c:pt idx="176">
                        <c:v>0.35199999999999998</c:v>
                      </c:pt>
                      <c:pt idx="177">
                        <c:v>0.35399999999999998</c:v>
                      </c:pt>
                      <c:pt idx="178">
                        <c:v>0.35599999999999998</c:v>
                      </c:pt>
                      <c:pt idx="179">
                        <c:v>0.35799999999999998</c:v>
                      </c:pt>
                      <c:pt idx="180">
                        <c:v>0.36</c:v>
                      </c:pt>
                      <c:pt idx="181">
                        <c:v>0.36199999999999999</c:v>
                      </c:pt>
                      <c:pt idx="182">
                        <c:v>0.36399999999999999</c:v>
                      </c:pt>
                      <c:pt idx="183">
                        <c:v>0.36599999999999999</c:v>
                      </c:pt>
                      <c:pt idx="184">
                        <c:v>0.36799999999999999</c:v>
                      </c:pt>
                      <c:pt idx="185">
                        <c:v>0.37</c:v>
                      </c:pt>
                      <c:pt idx="186">
                        <c:v>0.372</c:v>
                      </c:pt>
                      <c:pt idx="187">
                        <c:v>0.374</c:v>
                      </c:pt>
                      <c:pt idx="188">
                        <c:v>0.376</c:v>
                      </c:pt>
                      <c:pt idx="189">
                        <c:v>0.378</c:v>
                      </c:pt>
                      <c:pt idx="190">
                        <c:v>0.38</c:v>
                      </c:pt>
                      <c:pt idx="191">
                        <c:v>0.38200000000000001</c:v>
                      </c:pt>
                      <c:pt idx="192">
                        <c:v>0.38400000000000001</c:v>
                      </c:pt>
                      <c:pt idx="193">
                        <c:v>0.38600000000000001</c:v>
                      </c:pt>
                      <c:pt idx="194">
                        <c:v>0.38800000000000001</c:v>
                      </c:pt>
                      <c:pt idx="195">
                        <c:v>0.39</c:v>
                      </c:pt>
                      <c:pt idx="196">
                        <c:v>0.39200000000000002</c:v>
                      </c:pt>
                      <c:pt idx="197">
                        <c:v>0.39400000000000002</c:v>
                      </c:pt>
                      <c:pt idx="198">
                        <c:v>0.39589999999999997</c:v>
                      </c:pt>
                      <c:pt idx="199">
                        <c:v>0.39800000000000002</c:v>
                      </c:pt>
                      <c:pt idx="200">
                        <c:v>0.4</c:v>
                      </c:pt>
                      <c:pt idx="201">
                        <c:v>0.40189999999999998</c:v>
                      </c:pt>
                      <c:pt idx="202">
                        <c:v>0.40389999999999998</c:v>
                      </c:pt>
                      <c:pt idx="203">
                        <c:v>0.40589999999999998</c:v>
                      </c:pt>
                      <c:pt idx="204">
                        <c:v>0.40789999999999998</c:v>
                      </c:pt>
                      <c:pt idx="205">
                        <c:v>0.40989999999999999</c:v>
                      </c:pt>
                      <c:pt idx="206">
                        <c:v>0.41189999999999999</c:v>
                      </c:pt>
                      <c:pt idx="207">
                        <c:v>0.41389999999999999</c:v>
                      </c:pt>
                      <c:pt idx="208">
                        <c:v>0.41589999999999999</c:v>
                      </c:pt>
                      <c:pt idx="209">
                        <c:v>0.41789999999999999</c:v>
                      </c:pt>
                      <c:pt idx="210">
                        <c:v>0.4199</c:v>
                      </c:pt>
                      <c:pt idx="211">
                        <c:v>0.4219</c:v>
                      </c:pt>
                      <c:pt idx="212">
                        <c:v>0.4239</c:v>
                      </c:pt>
                      <c:pt idx="213">
                        <c:v>0.4259</c:v>
                      </c:pt>
                      <c:pt idx="214">
                        <c:v>0.4279</c:v>
                      </c:pt>
                      <c:pt idx="215">
                        <c:v>0.4299</c:v>
                      </c:pt>
                      <c:pt idx="216">
                        <c:v>0.43190000000000001</c:v>
                      </c:pt>
                      <c:pt idx="217">
                        <c:v>0.43390000000000001</c:v>
                      </c:pt>
                      <c:pt idx="218">
                        <c:v>0.43590000000000001</c:v>
                      </c:pt>
                      <c:pt idx="219">
                        <c:v>0.43790000000000001</c:v>
                      </c:pt>
                      <c:pt idx="220">
                        <c:v>0.43990000000000001</c:v>
                      </c:pt>
                      <c:pt idx="221">
                        <c:v>0.44190000000000002</c:v>
                      </c:pt>
                      <c:pt idx="222">
                        <c:v>0.44390000000000002</c:v>
                      </c:pt>
                      <c:pt idx="223">
                        <c:v>0.44590000000000002</c:v>
                      </c:pt>
                      <c:pt idx="224">
                        <c:v>0.44790000000000002</c:v>
                      </c:pt>
                      <c:pt idx="225">
                        <c:v>0.44990000000000002</c:v>
                      </c:pt>
                      <c:pt idx="226">
                        <c:v>0.45190000000000002</c:v>
                      </c:pt>
                      <c:pt idx="227">
                        <c:v>0.45390000000000003</c:v>
                      </c:pt>
                      <c:pt idx="228">
                        <c:v>0.45590000000000003</c:v>
                      </c:pt>
                      <c:pt idx="229">
                        <c:v>0.45789999999999997</c:v>
                      </c:pt>
                      <c:pt idx="230">
                        <c:v>0.45989999999999998</c:v>
                      </c:pt>
                      <c:pt idx="231">
                        <c:v>0.46189999999999998</c:v>
                      </c:pt>
                      <c:pt idx="232">
                        <c:v>0.46389999999999998</c:v>
                      </c:pt>
                      <c:pt idx="233">
                        <c:v>0.46589999999999998</c:v>
                      </c:pt>
                      <c:pt idx="234">
                        <c:v>0.46789999999999998</c:v>
                      </c:pt>
                      <c:pt idx="235">
                        <c:v>0.46989999999999998</c:v>
                      </c:pt>
                      <c:pt idx="236">
                        <c:v>0.4718</c:v>
                      </c:pt>
                      <c:pt idx="237">
                        <c:v>0.47389999999999999</c:v>
                      </c:pt>
                      <c:pt idx="238">
                        <c:v>0.4758</c:v>
                      </c:pt>
                      <c:pt idx="239">
                        <c:v>0.4778</c:v>
                      </c:pt>
                      <c:pt idx="240">
                        <c:v>0.4798</c:v>
                      </c:pt>
                      <c:pt idx="241">
                        <c:v>0.48180000000000001</c:v>
                      </c:pt>
                      <c:pt idx="242">
                        <c:v>0.48380000000000001</c:v>
                      </c:pt>
                      <c:pt idx="243">
                        <c:v>0.48580000000000001</c:v>
                      </c:pt>
                      <c:pt idx="244">
                        <c:v>0.48780000000000001</c:v>
                      </c:pt>
                      <c:pt idx="245">
                        <c:v>0.48980000000000001</c:v>
                      </c:pt>
                      <c:pt idx="246">
                        <c:v>0.49180000000000001</c:v>
                      </c:pt>
                      <c:pt idx="247">
                        <c:v>0.49380000000000002</c:v>
                      </c:pt>
                      <c:pt idx="248">
                        <c:v>0.49580000000000002</c:v>
                      </c:pt>
                      <c:pt idx="249">
                        <c:v>0.49780000000000002</c:v>
                      </c:pt>
                      <c:pt idx="250">
                        <c:v>0.49980000000000002</c:v>
                      </c:pt>
                      <c:pt idx="251">
                        <c:v>0.50180000000000002</c:v>
                      </c:pt>
                      <c:pt idx="252">
                        <c:v>0.50380000000000003</c:v>
                      </c:pt>
                      <c:pt idx="253">
                        <c:v>0.50580000000000003</c:v>
                      </c:pt>
                      <c:pt idx="254">
                        <c:v>0.50780000000000003</c:v>
                      </c:pt>
                      <c:pt idx="255">
                        <c:v>0.50980000000000003</c:v>
                      </c:pt>
                      <c:pt idx="256">
                        <c:v>0.51180000000000003</c:v>
                      </c:pt>
                      <c:pt idx="257">
                        <c:v>0.51380000000000003</c:v>
                      </c:pt>
                      <c:pt idx="258">
                        <c:v>0.51580000000000004</c:v>
                      </c:pt>
                      <c:pt idx="259">
                        <c:v>0.51780000000000004</c:v>
                      </c:pt>
                      <c:pt idx="260">
                        <c:v>0.51980000000000004</c:v>
                      </c:pt>
                      <c:pt idx="261">
                        <c:v>0.52180000000000004</c:v>
                      </c:pt>
                      <c:pt idx="262">
                        <c:v>0.52370000000000005</c:v>
                      </c:pt>
                      <c:pt idx="263">
                        <c:v>0.52580000000000005</c:v>
                      </c:pt>
                      <c:pt idx="264">
                        <c:v>0.52769999999999995</c:v>
                      </c:pt>
                      <c:pt idx="265">
                        <c:v>0.52980000000000005</c:v>
                      </c:pt>
                      <c:pt idx="266">
                        <c:v>0.53169999999999995</c:v>
                      </c:pt>
                      <c:pt idx="267">
                        <c:v>0.53369999999999995</c:v>
                      </c:pt>
                      <c:pt idx="268">
                        <c:v>0.53569999999999995</c:v>
                      </c:pt>
                      <c:pt idx="269">
                        <c:v>0.53769999999999996</c:v>
                      </c:pt>
                      <c:pt idx="270">
                        <c:v>0.53969999999999996</c:v>
                      </c:pt>
                      <c:pt idx="271">
                        <c:v>0.54169999999999996</c:v>
                      </c:pt>
                      <c:pt idx="272">
                        <c:v>0.54369999999999996</c:v>
                      </c:pt>
                      <c:pt idx="273">
                        <c:v>0.54569999999999996</c:v>
                      </c:pt>
                      <c:pt idx="274">
                        <c:v>0.54769999999999996</c:v>
                      </c:pt>
                      <c:pt idx="275">
                        <c:v>0.54969999999999997</c:v>
                      </c:pt>
                      <c:pt idx="276">
                        <c:v>0.55179999999999996</c:v>
                      </c:pt>
                      <c:pt idx="277">
                        <c:v>0.55379999999999996</c:v>
                      </c:pt>
                      <c:pt idx="278">
                        <c:v>0.55569999999999997</c:v>
                      </c:pt>
                      <c:pt idx="279">
                        <c:v>0.55779999999999996</c:v>
                      </c:pt>
                      <c:pt idx="280">
                        <c:v>0.55979999999999996</c:v>
                      </c:pt>
                      <c:pt idx="281">
                        <c:v>0.56179999999999997</c:v>
                      </c:pt>
                      <c:pt idx="282">
                        <c:v>0.56369999999999998</c:v>
                      </c:pt>
                      <c:pt idx="283">
                        <c:v>0.56579999999999997</c:v>
                      </c:pt>
                      <c:pt idx="284">
                        <c:v>0.56779999999999997</c:v>
                      </c:pt>
                      <c:pt idx="285">
                        <c:v>0.56979999999999997</c:v>
                      </c:pt>
                      <c:pt idx="286">
                        <c:v>0.57179999999999997</c:v>
                      </c:pt>
                      <c:pt idx="287">
                        <c:v>0.57379999999999998</c:v>
                      </c:pt>
                      <c:pt idx="288">
                        <c:v>0.57579999999999998</c:v>
                      </c:pt>
                      <c:pt idx="289">
                        <c:v>0.57779999999999998</c:v>
                      </c:pt>
                      <c:pt idx="290">
                        <c:v>0.57979999999999998</c:v>
                      </c:pt>
                      <c:pt idx="291">
                        <c:v>0.58179999999999998</c:v>
                      </c:pt>
                      <c:pt idx="292">
                        <c:v>0.58379999999999999</c:v>
                      </c:pt>
                      <c:pt idx="293">
                        <c:v>0.58579999999999999</c:v>
                      </c:pt>
                      <c:pt idx="294">
                        <c:v>0.58779999999999999</c:v>
                      </c:pt>
                      <c:pt idx="295">
                        <c:v>0.58979999999999999</c:v>
                      </c:pt>
                      <c:pt idx="296">
                        <c:v>0.59179999999999999</c:v>
                      </c:pt>
                      <c:pt idx="297">
                        <c:v>0.59379999999999999</c:v>
                      </c:pt>
                      <c:pt idx="298">
                        <c:v>0.5958</c:v>
                      </c:pt>
                      <c:pt idx="299">
                        <c:v>0.5978</c:v>
                      </c:pt>
                      <c:pt idx="300">
                        <c:v>0.5998</c:v>
                      </c:pt>
                      <c:pt idx="301">
                        <c:v>0.59819999999999995</c:v>
                      </c:pt>
                      <c:pt idx="302">
                        <c:v>0.59619999999999995</c:v>
                      </c:pt>
                      <c:pt idx="303">
                        <c:v>0.59409999999999996</c:v>
                      </c:pt>
                      <c:pt idx="304">
                        <c:v>0.59209999999999996</c:v>
                      </c:pt>
                      <c:pt idx="305">
                        <c:v>0.59009999999999996</c:v>
                      </c:pt>
                      <c:pt idx="306">
                        <c:v>0.58809999999999996</c:v>
                      </c:pt>
                      <c:pt idx="307">
                        <c:v>0.58609999999999995</c:v>
                      </c:pt>
                      <c:pt idx="308">
                        <c:v>0.58409999999999995</c:v>
                      </c:pt>
                      <c:pt idx="309">
                        <c:v>0.58209999999999995</c:v>
                      </c:pt>
                      <c:pt idx="310">
                        <c:v>0.58009999999999995</c:v>
                      </c:pt>
                      <c:pt idx="311">
                        <c:v>0.57809999999999995</c:v>
                      </c:pt>
                      <c:pt idx="312">
                        <c:v>0.57609999999999995</c:v>
                      </c:pt>
                      <c:pt idx="313">
                        <c:v>0.57410000000000005</c:v>
                      </c:pt>
                      <c:pt idx="314">
                        <c:v>0.57210000000000005</c:v>
                      </c:pt>
                      <c:pt idx="315">
                        <c:v>0.57010000000000005</c:v>
                      </c:pt>
                      <c:pt idx="316">
                        <c:v>0.56810000000000005</c:v>
                      </c:pt>
                      <c:pt idx="317">
                        <c:v>0.56610000000000005</c:v>
                      </c:pt>
                      <c:pt idx="318">
                        <c:v>0.56410000000000005</c:v>
                      </c:pt>
                      <c:pt idx="319">
                        <c:v>0.56210000000000004</c:v>
                      </c:pt>
                      <c:pt idx="320">
                        <c:v>0.56010000000000004</c:v>
                      </c:pt>
                      <c:pt idx="321">
                        <c:v>0.55810000000000004</c:v>
                      </c:pt>
                      <c:pt idx="322">
                        <c:v>0.55610000000000004</c:v>
                      </c:pt>
                      <c:pt idx="323">
                        <c:v>0.55410000000000004</c:v>
                      </c:pt>
                      <c:pt idx="324">
                        <c:v>0.55210000000000004</c:v>
                      </c:pt>
                      <c:pt idx="325">
                        <c:v>0.55010000000000003</c:v>
                      </c:pt>
                      <c:pt idx="326">
                        <c:v>0.54810000000000003</c:v>
                      </c:pt>
                      <c:pt idx="327">
                        <c:v>0.54610000000000003</c:v>
                      </c:pt>
                      <c:pt idx="328">
                        <c:v>0.54410000000000003</c:v>
                      </c:pt>
                      <c:pt idx="329">
                        <c:v>0.54210000000000003</c:v>
                      </c:pt>
                      <c:pt idx="330">
                        <c:v>0.54010000000000002</c:v>
                      </c:pt>
                      <c:pt idx="331">
                        <c:v>0.53810000000000002</c:v>
                      </c:pt>
                      <c:pt idx="332">
                        <c:v>0.53610000000000002</c:v>
                      </c:pt>
                      <c:pt idx="333">
                        <c:v>0.53400000000000003</c:v>
                      </c:pt>
                      <c:pt idx="334">
                        <c:v>0.53210000000000002</c:v>
                      </c:pt>
                      <c:pt idx="335">
                        <c:v>0.53010000000000002</c:v>
                      </c:pt>
                      <c:pt idx="336">
                        <c:v>0.52810000000000001</c:v>
                      </c:pt>
                      <c:pt idx="337">
                        <c:v>0.52610000000000001</c:v>
                      </c:pt>
                      <c:pt idx="338">
                        <c:v>0.52410000000000001</c:v>
                      </c:pt>
                      <c:pt idx="339">
                        <c:v>0.52210000000000001</c:v>
                      </c:pt>
                      <c:pt idx="340">
                        <c:v>0.52010000000000001</c:v>
                      </c:pt>
                      <c:pt idx="341">
                        <c:v>0.5181</c:v>
                      </c:pt>
                      <c:pt idx="342">
                        <c:v>0.5161</c:v>
                      </c:pt>
                      <c:pt idx="343">
                        <c:v>0.5141</c:v>
                      </c:pt>
                      <c:pt idx="344">
                        <c:v>0.5121</c:v>
                      </c:pt>
                      <c:pt idx="345">
                        <c:v>0.5101</c:v>
                      </c:pt>
                      <c:pt idx="346">
                        <c:v>0.5081</c:v>
                      </c:pt>
                      <c:pt idx="347">
                        <c:v>0.50609999999999999</c:v>
                      </c:pt>
                      <c:pt idx="348">
                        <c:v>0.50409999999999999</c:v>
                      </c:pt>
                      <c:pt idx="349">
                        <c:v>0.50209999999999999</c:v>
                      </c:pt>
                      <c:pt idx="350">
                        <c:v>0.50009999999999999</c:v>
                      </c:pt>
                      <c:pt idx="351">
                        <c:v>0.49809999999999999</c:v>
                      </c:pt>
                      <c:pt idx="352">
                        <c:v>0.49609999999999999</c:v>
                      </c:pt>
                      <c:pt idx="353">
                        <c:v>0.49409999999999998</c:v>
                      </c:pt>
                      <c:pt idx="354">
                        <c:v>0.49209999999999998</c:v>
                      </c:pt>
                      <c:pt idx="355">
                        <c:v>0.49020000000000002</c:v>
                      </c:pt>
                      <c:pt idx="356">
                        <c:v>0.48820000000000002</c:v>
                      </c:pt>
                      <c:pt idx="357">
                        <c:v>0.48609999999999998</c:v>
                      </c:pt>
                      <c:pt idx="358">
                        <c:v>0.48409999999999997</c:v>
                      </c:pt>
                      <c:pt idx="359">
                        <c:v>0.48220000000000002</c:v>
                      </c:pt>
                      <c:pt idx="360">
                        <c:v>0.48020000000000002</c:v>
                      </c:pt>
                      <c:pt idx="361">
                        <c:v>0.47810000000000002</c:v>
                      </c:pt>
                      <c:pt idx="362">
                        <c:v>0.47610000000000002</c:v>
                      </c:pt>
                      <c:pt idx="363">
                        <c:v>0.47420000000000001</c:v>
                      </c:pt>
                      <c:pt idx="364">
                        <c:v>0.47210000000000002</c:v>
                      </c:pt>
                      <c:pt idx="365">
                        <c:v>0.47010000000000002</c:v>
                      </c:pt>
                      <c:pt idx="366">
                        <c:v>0.46810000000000002</c:v>
                      </c:pt>
                      <c:pt idx="367">
                        <c:v>0.46610000000000001</c:v>
                      </c:pt>
                      <c:pt idx="368">
                        <c:v>0.4642</c:v>
                      </c:pt>
                      <c:pt idx="369">
                        <c:v>0.46210000000000001</c:v>
                      </c:pt>
                      <c:pt idx="370">
                        <c:v>0.46010000000000001</c:v>
                      </c:pt>
                      <c:pt idx="371">
                        <c:v>0.4582</c:v>
                      </c:pt>
                      <c:pt idx="372">
                        <c:v>0.45619999999999999</c:v>
                      </c:pt>
                      <c:pt idx="373">
                        <c:v>0.4541</c:v>
                      </c:pt>
                      <c:pt idx="374">
                        <c:v>0.4521</c:v>
                      </c:pt>
                      <c:pt idx="375">
                        <c:v>0.45019999999999999</c:v>
                      </c:pt>
                      <c:pt idx="376">
                        <c:v>0.4481</c:v>
                      </c:pt>
                      <c:pt idx="377">
                        <c:v>0.4461</c:v>
                      </c:pt>
                      <c:pt idx="378">
                        <c:v>0.44409999999999999</c:v>
                      </c:pt>
                      <c:pt idx="379">
                        <c:v>0.44209999999999999</c:v>
                      </c:pt>
                      <c:pt idx="380">
                        <c:v>0.44009999999999999</c:v>
                      </c:pt>
                      <c:pt idx="381">
                        <c:v>0.43809999999999999</c:v>
                      </c:pt>
                      <c:pt idx="382">
                        <c:v>0.43609999999999999</c:v>
                      </c:pt>
                      <c:pt idx="383">
                        <c:v>0.43409999999999999</c:v>
                      </c:pt>
                      <c:pt idx="384">
                        <c:v>0.43209999999999998</c:v>
                      </c:pt>
                      <c:pt idx="385">
                        <c:v>0.43009999999999998</c:v>
                      </c:pt>
                      <c:pt idx="386">
                        <c:v>0.42809999999999998</c:v>
                      </c:pt>
                      <c:pt idx="387">
                        <c:v>0.42609999999999998</c:v>
                      </c:pt>
                      <c:pt idx="388">
                        <c:v>0.42409999999999998</c:v>
                      </c:pt>
                      <c:pt idx="389">
                        <c:v>0.42209999999999998</c:v>
                      </c:pt>
                      <c:pt idx="390">
                        <c:v>0.42009999999999997</c:v>
                      </c:pt>
                      <c:pt idx="391">
                        <c:v>0.41810000000000003</c:v>
                      </c:pt>
                      <c:pt idx="392">
                        <c:v>0.41610000000000003</c:v>
                      </c:pt>
                      <c:pt idx="393">
                        <c:v>0.41410000000000002</c:v>
                      </c:pt>
                      <c:pt idx="394">
                        <c:v>0.41210000000000002</c:v>
                      </c:pt>
                      <c:pt idx="395">
                        <c:v>0.41010000000000002</c:v>
                      </c:pt>
                      <c:pt idx="396">
                        <c:v>0.40810000000000002</c:v>
                      </c:pt>
                      <c:pt idx="397">
                        <c:v>0.40610000000000002</c:v>
                      </c:pt>
                      <c:pt idx="398">
                        <c:v>0.40410000000000001</c:v>
                      </c:pt>
                      <c:pt idx="399">
                        <c:v>0.40210000000000001</c:v>
                      </c:pt>
                      <c:pt idx="400">
                        <c:v>0.40010000000000001</c:v>
                      </c:pt>
                      <c:pt idx="401">
                        <c:v>0.39810000000000001</c:v>
                      </c:pt>
                      <c:pt idx="402">
                        <c:v>0.39610000000000001</c:v>
                      </c:pt>
                      <c:pt idx="403">
                        <c:v>0.39410000000000001</c:v>
                      </c:pt>
                      <c:pt idx="404">
                        <c:v>0.3921</c:v>
                      </c:pt>
                      <c:pt idx="405">
                        <c:v>0.3901</c:v>
                      </c:pt>
                      <c:pt idx="406">
                        <c:v>0.3881</c:v>
                      </c:pt>
                      <c:pt idx="407">
                        <c:v>0.3861</c:v>
                      </c:pt>
                      <c:pt idx="408">
                        <c:v>0.3841</c:v>
                      </c:pt>
                      <c:pt idx="409">
                        <c:v>0.3821</c:v>
                      </c:pt>
                      <c:pt idx="410">
                        <c:v>0.38009999999999999</c:v>
                      </c:pt>
                      <c:pt idx="411">
                        <c:v>0.37809999999999999</c:v>
                      </c:pt>
                      <c:pt idx="412">
                        <c:v>0.37609999999999999</c:v>
                      </c:pt>
                      <c:pt idx="413">
                        <c:v>0.37409999999999999</c:v>
                      </c:pt>
                      <c:pt idx="414">
                        <c:v>0.37209999999999999</c:v>
                      </c:pt>
                      <c:pt idx="415">
                        <c:v>0.37009999999999998</c:v>
                      </c:pt>
                      <c:pt idx="416">
                        <c:v>0.36809999999999998</c:v>
                      </c:pt>
                      <c:pt idx="417">
                        <c:v>0.36609999999999998</c:v>
                      </c:pt>
                      <c:pt idx="418">
                        <c:v>0.36409999999999998</c:v>
                      </c:pt>
                      <c:pt idx="419">
                        <c:v>0.36209999999999998</c:v>
                      </c:pt>
                      <c:pt idx="420">
                        <c:v>0.36009999999999998</c:v>
                      </c:pt>
                      <c:pt idx="421">
                        <c:v>0.35809999999999997</c:v>
                      </c:pt>
                      <c:pt idx="422">
                        <c:v>0.35610000000000003</c:v>
                      </c:pt>
                      <c:pt idx="423">
                        <c:v>0.35410000000000003</c:v>
                      </c:pt>
                      <c:pt idx="424">
                        <c:v>0.35220000000000001</c:v>
                      </c:pt>
                      <c:pt idx="425">
                        <c:v>0.35010000000000002</c:v>
                      </c:pt>
                      <c:pt idx="426">
                        <c:v>0.34810000000000002</c:v>
                      </c:pt>
                      <c:pt idx="427">
                        <c:v>0.34620000000000001</c:v>
                      </c:pt>
                      <c:pt idx="428">
                        <c:v>0.34410000000000002</c:v>
                      </c:pt>
                      <c:pt idx="429">
                        <c:v>0.34210000000000002</c:v>
                      </c:pt>
                      <c:pt idx="430">
                        <c:v>0.34010000000000001</c:v>
                      </c:pt>
                      <c:pt idx="431">
                        <c:v>0.3382</c:v>
                      </c:pt>
                      <c:pt idx="432">
                        <c:v>0.3362</c:v>
                      </c:pt>
                      <c:pt idx="433">
                        <c:v>0.3342</c:v>
                      </c:pt>
                      <c:pt idx="434">
                        <c:v>0.33210000000000001</c:v>
                      </c:pt>
                      <c:pt idx="435">
                        <c:v>0.33019999999999999</c:v>
                      </c:pt>
                      <c:pt idx="436">
                        <c:v>0.32819999999999999</c:v>
                      </c:pt>
                      <c:pt idx="437">
                        <c:v>0.32619999999999999</c:v>
                      </c:pt>
                      <c:pt idx="438">
                        <c:v>0.32419999999999999</c:v>
                      </c:pt>
                      <c:pt idx="439">
                        <c:v>0.32219999999999999</c:v>
                      </c:pt>
                      <c:pt idx="440">
                        <c:v>0.32019999999999998</c:v>
                      </c:pt>
                      <c:pt idx="441">
                        <c:v>0.31819999999999998</c:v>
                      </c:pt>
                      <c:pt idx="442">
                        <c:v>0.31609999999999999</c:v>
                      </c:pt>
                      <c:pt idx="443">
                        <c:v>0.31419999999999998</c:v>
                      </c:pt>
                      <c:pt idx="444">
                        <c:v>0.31219999999999998</c:v>
                      </c:pt>
                      <c:pt idx="445">
                        <c:v>0.31019999999999998</c:v>
                      </c:pt>
                      <c:pt idx="446">
                        <c:v>0.30809999999999998</c:v>
                      </c:pt>
                      <c:pt idx="447">
                        <c:v>0.30620000000000003</c:v>
                      </c:pt>
                      <c:pt idx="448">
                        <c:v>0.30420000000000003</c:v>
                      </c:pt>
                      <c:pt idx="449">
                        <c:v>0.30220000000000002</c:v>
                      </c:pt>
                      <c:pt idx="450">
                        <c:v>0.30020000000000002</c:v>
                      </c:pt>
                      <c:pt idx="451">
                        <c:v>0.29820000000000002</c:v>
                      </c:pt>
                      <c:pt idx="452">
                        <c:v>0.29620000000000002</c:v>
                      </c:pt>
                      <c:pt idx="453">
                        <c:v>0.29420000000000002</c:v>
                      </c:pt>
                      <c:pt idx="454">
                        <c:v>0.29220000000000002</c:v>
                      </c:pt>
                      <c:pt idx="455">
                        <c:v>0.29020000000000001</c:v>
                      </c:pt>
                      <c:pt idx="456">
                        <c:v>0.28820000000000001</c:v>
                      </c:pt>
                      <c:pt idx="457">
                        <c:v>0.28620000000000001</c:v>
                      </c:pt>
                      <c:pt idx="458">
                        <c:v>0.28420000000000001</c:v>
                      </c:pt>
                      <c:pt idx="459">
                        <c:v>0.28220000000000001</c:v>
                      </c:pt>
                      <c:pt idx="460">
                        <c:v>0.2802</c:v>
                      </c:pt>
                      <c:pt idx="461">
                        <c:v>0.2782</c:v>
                      </c:pt>
                      <c:pt idx="462">
                        <c:v>0.2762</c:v>
                      </c:pt>
                      <c:pt idx="463">
                        <c:v>0.2742</c:v>
                      </c:pt>
                      <c:pt idx="464">
                        <c:v>0.2722</c:v>
                      </c:pt>
                      <c:pt idx="465">
                        <c:v>0.2702</c:v>
                      </c:pt>
                      <c:pt idx="466">
                        <c:v>0.26819999999999999</c:v>
                      </c:pt>
                      <c:pt idx="467">
                        <c:v>0.26619999999999999</c:v>
                      </c:pt>
                      <c:pt idx="468">
                        <c:v>0.26419999999999999</c:v>
                      </c:pt>
                      <c:pt idx="469">
                        <c:v>0.26219999999999999</c:v>
                      </c:pt>
                      <c:pt idx="470">
                        <c:v>0.26019999999999999</c:v>
                      </c:pt>
                      <c:pt idx="471">
                        <c:v>0.25819999999999999</c:v>
                      </c:pt>
                      <c:pt idx="472">
                        <c:v>0.25619999999999998</c:v>
                      </c:pt>
                      <c:pt idx="473">
                        <c:v>0.25419999999999998</c:v>
                      </c:pt>
                      <c:pt idx="474">
                        <c:v>0.25219999999999998</c:v>
                      </c:pt>
                      <c:pt idx="475">
                        <c:v>0.25019999999999998</c:v>
                      </c:pt>
                      <c:pt idx="476">
                        <c:v>0.2482</c:v>
                      </c:pt>
                      <c:pt idx="477">
                        <c:v>0.2462</c:v>
                      </c:pt>
                      <c:pt idx="478">
                        <c:v>0.2442</c:v>
                      </c:pt>
                      <c:pt idx="479">
                        <c:v>0.2422</c:v>
                      </c:pt>
                      <c:pt idx="480">
                        <c:v>0.2402</c:v>
                      </c:pt>
                      <c:pt idx="481">
                        <c:v>0.2382</c:v>
                      </c:pt>
                      <c:pt idx="482">
                        <c:v>0.23619999999999999</c:v>
                      </c:pt>
                      <c:pt idx="483">
                        <c:v>0.23419999999999999</c:v>
                      </c:pt>
                      <c:pt idx="484">
                        <c:v>0.23219999999999999</c:v>
                      </c:pt>
                      <c:pt idx="485">
                        <c:v>0.23019999999999999</c:v>
                      </c:pt>
                      <c:pt idx="486">
                        <c:v>0.22819999999999999</c:v>
                      </c:pt>
                      <c:pt idx="487">
                        <c:v>0.22620000000000001</c:v>
                      </c:pt>
                      <c:pt idx="488">
                        <c:v>0.22420000000000001</c:v>
                      </c:pt>
                      <c:pt idx="489">
                        <c:v>0.22220000000000001</c:v>
                      </c:pt>
                      <c:pt idx="490">
                        <c:v>0.22020000000000001</c:v>
                      </c:pt>
                      <c:pt idx="491">
                        <c:v>0.21820000000000001</c:v>
                      </c:pt>
                      <c:pt idx="492">
                        <c:v>0.2162</c:v>
                      </c:pt>
                      <c:pt idx="493">
                        <c:v>0.2142</c:v>
                      </c:pt>
                      <c:pt idx="494">
                        <c:v>0.2122</c:v>
                      </c:pt>
                      <c:pt idx="495">
                        <c:v>0.2102</c:v>
                      </c:pt>
                      <c:pt idx="496">
                        <c:v>0.2082</c:v>
                      </c:pt>
                      <c:pt idx="497">
                        <c:v>0.20619999999999999</c:v>
                      </c:pt>
                      <c:pt idx="498">
                        <c:v>0.20419999999999999</c:v>
                      </c:pt>
                      <c:pt idx="499">
                        <c:v>0.20219999999999999</c:v>
                      </c:pt>
                      <c:pt idx="500">
                        <c:v>0.20019999999999999</c:v>
                      </c:pt>
                      <c:pt idx="501">
                        <c:v>0.19819999999999999</c:v>
                      </c:pt>
                      <c:pt idx="502">
                        <c:v>0.19620000000000001</c:v>
                      </c:pt>
                      <c:pt idx="503">
                        <c:v>0.19420000000000001</c:v>
                      </c:pt>
                      <c:pt idx="504">
                        <c:v>0.19220000000000001</c:v>
                      </c:pt>
                      <c:pt idx="505">
                        <c:v>0.19020000000000001</c:v>
                      </c:pt>
                      <c:pt idx="506">
                        <c:v>0.18820000000000001</c:v>
                      </c:pt>
                      <c:pt idx="507">
                        <c:v>0.1862</c:v>
                      </c:pt>
                      <c:pt idx="508">
                        <c:v>0.1842</c:v>
                      </c:pt>
                      <c:pt idx="509">
                        <c:v>0.1822</c:v>
                      </c:pt>
                      <c:pt idx="510">
                        <c:v>0.1802</c:v>
                      </c:pt>
                      <c:pt idx="511">
                        <c:v>0.1782</c:v>
                      </c:pt>
                      <c:pt idx="512">
                        <c:v>0.1762</c:v>
                      </c:pt>
                      <c:pt idx="513">
                        <c:v>0.17419999999999999</c:v>
                      </c:pt>
                      <c:pt idx="514">
                        <c:v>0.17219999999999999</c:v>
                      </c:pt>
                      <c:pt idx="515">
                        <c:v>0.17019999999999999</c:v>
                      </c:pt>
                      <c:pt idx="516">
                        <c:v>0.16819999999999999</c:v>
                      </c:pt>
                      <c:pt idx="517">
                        <c:v>0.16619999999999999</c:v>
                      </c:pt>
                      <c:pt idx="518">
                        <c:v>0.16420000000000001</c:v>
                      </c:pt>
                      <c:pt idx="519">
                        <c:v>0.16220000000000001</c:v>
                      </c:pt>
                      <c:pt idx="520">
                        <c:v>0.16020000000000001</c:v>
                      </c:pt>
                      <c:pt idx="521">
                        <c:v>0.15820000000000001</c:v>
                      </c:pt>
                      <c:pt idx="522">
                        <c:v>0.15620000000000001</c:v>
                      </c:pt>
                      <c:pt idx="523">
                        <c:v>0.1542</c:v>
                      </c:pt>
                      <c:pt idx="524">
                        <c:v>0.1522</c:v>
                      </c:pt>
                      <c:pt idx="525">
                        <c:v>0.1502</c:v>
                      </c:pt>
                      <c:pt idx="526">
                        <c:v>0.1482</c:v>
                      </c:pt>
                      <c:pt idx="527">
                        <c:v>0.14630000000000001</c:v>
                      </c:pt>
                      <c:pt idx="528">
                        <c:v>0.14419999999999999</c:v>
                      </c:pt>
                      <c:pt idx="529">
                        <c:v>0.14230000000000001</c:v>
                      </c:pt>
                      <c:pt idx="530">
                        <c:v>0.14019999999999999</c:v>
                      </c:pt>
                      <c:pt idx="531">
                        <c:v>0.13819999999999999</c:v>
                      </c:pt>
                      <c:pt idx="532">
                        <c:v>0.1363</c:v>
                      </c:pt>
                      <c:pt idx="533">
                        <c:v>0.13420000000000001</c:v>
                      </c:pt>
                      <c:pt idx="534">
                        <c:v>0.13220000000000001</c:v>
                      </c:pt>
                      <c:pt idx="535">
                        <c:v>0.1303</c:v>
                      </c:pt>
                      <c:pt idx="536">
                        <c:v>0.1283</c:v>
                      </c:pt>
                      <c:pt idx="537">
                        <c:v>0.12620000000000001</c:v>
                      </c:pt>
                      <c:pt idx="538">
                        <c:v>0.1242</c:v>
                      </c:pt>
                      <c:pt idx="539">
                        <c:v>0.12230000000000001</c:v>
                      </c:pt>
                      <c:pt idx="540">
                        <c:v>0.1203</c:v>
                      </c:pt>
                      <c:pt idx="541">
                        <c:v>0.1182</c:v>
                      </c:pt>
                      <c:pt idx="542">
                        <c:v>0.1162</c:v>
                      </c:pt>
                      <c:pt idx="543">
                        <c:v>0.1142</c:v>
                      </c:pt>
                      <c:pt idx="544">
                        <c:v>0.11219999999999999</c:v>
                      </c:pt>
                      <c:pt idx="545">
                        <c:v>0.11020000000000001</c:v>
                      </c:pt>
                      <c:pt idx="546">
                        <c:v>0.1082</c:v>
                      </c:pt>
                      <c:pt idx="547">
                        <c:v>0.10630000000000001</c:v>
                      </c:pt>
                      <c:pt idx="548">
                        <c:v>0.1043</c:v>
                      </c:pt>
                      <c:pt idx="549">
                        <c:v>0.1022</c:v>
                      </c:pt>
                      <c:pt idx="550">
                        <c:v>0.1002</c:v>
                      </c:pt>
                      <c:pt idx="551">
                        <c:v>9.826E-2</c:v>
                      </c:pt>
                      <c:pt idx="552">
                        <c:v>9.6269999999999994E-2</c:v>
                      </c:pt>
                      <c:pt idx="553">
                        <c:v>9.4229999999999994E-2</c:v>
                      </c:pt>
                      <c:pt idx="554">
                        <c:v>9.2219999999999996E-2</c:v>
                      </c:pt>
                      <c:pt idx="555">
                        <c:v>9.0270000000000003E-2</c:v>
                      </c:pt>
                      <c:pt idx="556">
                        <c:v>8.8239999999999999E-2</c:v>
                      </c:pt>
                      <c:pt idx="557">
                        <c:v>8.6249999999999993E-2</c:v>
                      </c:pt>
                      <c:pt idx="558">
                        <c:v>8.4239999999999995E-2</c:v>
                      </c:pt>
                      <c:pt idx="559">
                        <c:v>8.2250000000000004E-2</c:v>
                      </c:pt>
                      <c:pt idx="560">
                        <c:v>8.0269999999999994E-2</c:v>
                      </c:pt>
                      <c:pt idx="561">
                        <c:v>7.825E-2</c:v>
                      </c:pt>
                      <c:pt idx="562">
                        <c:v>7.6230000000000006E-2</c:v>
                      </c:pt>
                      <c:pt idx="563">
                        <c:v>7.4260000000000007E-2</c:v>
                      </c:pt>
                      <c:pt idx="564">
                        <c:v>7.2279999999999997E-2</c:v>
                      </c:pt>
                      <c:pt idx="565">
                        <c:v>7.0260000000000003E-2</c:v>
                      </c:pt>
                      <c:pt idx="566">
                        <c:v>6.8250000000000005E-2</c:v>
                      </c:pt>
                      <c:pt idx="567">
                        <c:v>6.6290000000000002E-2</c:v>
                      </c:pt>
                      <c:pt idx="568">
                        <c:v>6.4280000000000004E-2</c:v>
                      </c:pt>
                      <c:pt idx="569">
                        <c:v>6.225E-2</c:v>
                      </c:pt>
                      <c:pt idx="570">
                        <c:v>6.0260000000000001E-2</c:v>
                      </c:pt>
                      <c:pt idx="571">
                        <c:v>5.8279999999999998E-2</c:v>
                      </c:pt>
                      <c:pt idx="572">
                        <c:v>5.6270000000000001E-2</c:v>
                      </c:pt>
                      <c:pt idx="573">
                        <c:v>5.4269999999999999E-2</c:v>
                      </c:pt>
                      <c:pt idx="574">
                        <c:v>5.2260000000000001E-2</c:v>
                      </c:pt>
                      <c:pt idx="575">
                        <c:v>5.0299999999999997E-2</c:v>
                      </c:pt>
                      <c:pt idx="576">
                        <c:v>4.8309999999999999E-2</c:v>
                      </c:pt>
                      <c:pt idx="577">
                        <c:v>4.6289999999999998E-2</c:v>
                      </c:pt>
                      <c:pt idx="578">
                        <c:v>4.4269999999999997E-2</c:v>
                      </c:pt>
                      <c:pt idx="579">
                        <c:v>4.2279999999999998E-2</c:v>
                      </c:pt>
                      <c:pt idx="580">
                        <c:v>4.0309999999999999E-2</c:v>
                      </c:pt>
                      <c:pt idx="581">
                        <c:v>3.8280000000000002E-2</c:v>
                      </c:pt>
                      <c:pt idx="582">
                        <c:v>3.6269999999999997E-2</c:v>
                      </c:pt>
                      <c:pt idx="583">
                        <c:v>3.4290000000000001E-2</c:v>
                      </c:pt>
                      <c:pt idx="584">
                        <c:v>3.2300000000000002E-2</c:v>
                      </c:pt>
                      <c:pt idx="585">
                        <c:v>3.0290000000000001E-2</c:v>
                      </c:pt>
                      <c:pt idx="586">
                        <c:v>2.828E-2</c:v>
                      </c:pt>
                      <c:pt idx="587">
                        <c:v>2.63E-2</c:v>
                      </c:pt>
                      <c:pt idx="588">
                        <c:v>2.4299999999999999E-2</c:v>
                      </c:pt>
                      <c:pt idx="589">
                        <c:v>2.2290000000000001E-2</c:v>
                      </c:pt>
                      <c:pt idx="590">
                        <c:v>2.0299999999999999E-2</c:v>
                      </c:pt>
                      <c:pt idx="591">
                        <c:v>1.8259999999999998E-2</c:v>
                      </c:pt>
                      <c:pt idx="592">
                        <c:v>1.6310000000000002E-2</c:v>
                      </c:pt>
                      <c:pt idx="593">
                        <c:v>1.431E-2</c:v>
                      </c:pt>
                      <c:pt idx="594">
                        <c:v>1.227E-2</c:v>
                      </c:pt>
                      <c:pt idx="595">
                        <c:v>1.0290000000000001E-2</c:v>
                      </c:pt>
                      <c:pt idx="596">
                        <c:v>8.2970000000000006E-3</c:v>
                      </c:pt>
                      <c:pt idx="597">
                        <c:v>6.2849999999999998E-3</c:v>
                      </c:pt>
                      <c:pt idx="598">
                        <c:v>4.2760000000000003E-3</c:v>
                      </c:pt>
                      <c:pt idx="599">
                        <c:v>2.2980000000000001E-3</c:v>
                      </c:pt>
                      <c:pt idx="600">
                        <c:v>2.9710000000000001E-4</c:v>
                      </c:pt>
                    </c:numCache>
                  </c:numRef>
                </c:xVal>
                <c:yVal>
                  <c:numRef>
                    <c:extLst>
                      <c:ext uri="{02D57815-91ED-43cb-92C2-25804820EDAC}">
                        <c15:formulaRef>
                          <c15:sqref>[Book3]Sheet2!$C$2:$C$602</c15:sqref>
                        </c15:formulaRef>
                      </c:ext>
                    </c:extLst>
                    <c:numCache>
                      <c:formatCode>General</c:formatCode>
                      <c:ptCount val="601"/>
                      <c:pt idx="0">
                        <c:v>-9.6130000000000001E-7</c:v>
                      </c:pt>
                      <c:pt idx="1">
                        <c:v>-8.1760000000000002E-7</c:v>
                      </c:pt>
                      <c:pt idx="2">
                        <c:v>-6.1340000000000003E-7</c:v>
                      </c:pt>
                      <c:pt idx="3">
                        <c:v>-4.524E-7</c:v>
                      </c:pt>
                      <c:pt idx="4">
                        <c:v>-3.7640000000000001E-7</c:v>
                      </c:pt>
                      <c:pt idx="5">
                        <c:v>-3.178E-7</c:v>
                      </c:pt>
                      <c:pt idx="6">
                        <c:v>-2.4970000000000002E-7</c:v>
                      </c:pt>
                      <c:pt idx="7">
                        <c:v>-9.9120000000000003E-8</c:v>
                      </c:pt>
                      <c:pt idx="8">
                        <c:v>3.8190000000000002E-9</c:v>
                      </c:pt>
                      <c:pt idx="9">
                        <c:v>1.0719999999999999E-8</c:v>
                      </c:pt>
                      <c:pt idx="10">
                        <c:v>7.0640000000000003E-8</c:v>
                      </c:pt>
                      <c:pt idx="11">
                        <c:v>1.152E-7</c:v>
                      </c:pt>
                      <c:pt idx="12">
                        <c:v>2.301E-7</c:v>
                      </c:pt>
                      <c:pt idx="13">
                        <c:v>2.8169999999999999E-7</c:v>
                      </c:pt>
                      <c:pt idx="14">
                        <c:v>3.0549999999999998E-7</c:v>
                      </c:pt>
                      <c:pt idx="15">
                        <c:v>3.3990000000000002E-7</c:v>
                      </c:pt>
                      <c:pt idx="16">
                        <c:v>3.6469999999999998E-7</c:v>
                      </c:pt>
                      <c:pt idx="17">
                        <c:v>4.4260000000000001E-7</c:v>
                      </c:pt>
                      <c:pt idx="18">
                        <c:v>5.2890000000000003E-7</c:v>
                      </c:pt>
                      <c:pt idx="19">
                        <c:v>5.3160000000000002E-7</c:v>
                      </c:pt>
                      <c:pt idx="20">
                        <c:v>5.369E-7</c:v>
                      </c:pt>
                      <c:pt idx="21">
                        <c:v>5.5140000000000003E-7</c:v>
                      </c:pt>
                      <c:pt idx="22">
                        <c:v>6.5410000000000001E-7</c:v>
                      </c:pt>
                      <c:pt idx="23">
                        <c:v>7.0719999999999998E-7</c:v>
                      </c:pt>
                      <c:pt idx="24">
                        <c:v>7.0819999999999995E-7</c:v>
                      </c:pt>
                      <c:pt idx="25">
                        <c:v>6.9309999999999998E-7</c:v>
                      </c:pt>
                      <c:pt idx="26">
                        <c:v>7.3150000000000001E-7</c:v>
                      </c:pt>
                      <c:pt idx="27">
                        <c:v>8.2090000000000005E-7</c:v>
                      </c:pt>
                      <c:pt idx="28">
                        <c:v>8.5239999999999998E-7</c:v>
                      </c:pt>
                      <c:pt idx="29">
                        <c:v>8.5639999999999997E-7</c:v>
                      </c:pt>
                      <c:pt idx="30">
                        <c:v>8.6400000000000001E-7</c:v>
                      </c:pt>
                      <c:pt idx="31">
                        <c:v>8.7459999999999996E-7</c:v>
                      </c:pt>
                      <c:pt idx="32">
                        <c:v>9.2200000000000002E-7</c:v>
                      </c:pt>
                      <c:pt idx="33">
                        <c:v>9.8839999999999993E-7</c:v>
                      </c:pt>
                      <c:pt idx="34">
                        <c:v>9.922E-7</c:v>
                      </c:pt>
                      <c:pt idx="35">
                        <c:v>9.9199999999999999E-7</c:v>
                      </c:pt>
                      <c:pt idx="36">
                        <c:v>9.7229999999999999E-7</c:v>
                      </c:pt>
                      <c:pt idx="37">
                        <c:v>1.0669999999999999E-6</c:v>
                      </c:pt>
                      <c:pt idx="38">
                        <c:v>1.124E-6</c:v>
                      </c:pt>
                      <c:pt idx="39">
                        <c:v>1.1009999999999999E-6</c:v>
                      </c:pt>
                      <c:pt idx="40">
                        <c:v>1.083E-6</c:v>
                      </c:pt>
                      <c:pt idx="41">
                        <c:v>1.116E-6</c:v>
                      </c:pt>
                      <c:pt idx="42">
                        <c:v>1.178E-6</c:v>
                      </c:pt>
                      <c:pt idx="43">
                        <c:v>1.217E-6</c:v>
                      </c:pt>
                      <c:pt idx="44">
                        <c:v>1.201E-6</c:v>
                      </c:pt>
                      <c:pt idx="45">
                        <c:v>1.2190000000000001E-6</c:v>
                      </c:pt>
                      <c:pt idx="46">
                        <c:v>1.2219999999999999E-6</c:v>
                      </c:pt>
                      <c:pt idx="47">
                        <c:v>1.2780000000000001E-6</c:v>
                      </c:pt>
                      <c:pt idx="48">
                        <c:v>1.327E-6</c:v>
                      </c:pt>
                      <c:pt idx="49">
                        <c:v>1.3260000000000001E-6</c:v>
                      </c:pt>
                      <c:pt idx="50">
                        <c:v>1.3260000000000001E-6</c:v>
                      </c:pt>
                      <c:pt idx="51">
                        <c:v>1.302E-6</c:v>
                      </c:pt>
                      <c:pt idx="52">
                        <c:v>1.39E-6</c:v>
                      </c:pt>
                      <c:pt idx="53">
                        <c:v>1.4419999999999999E-6</c:v>
                      </c:pt>
                      <c:pt idx="54">
                        <c:v>1.4300000000000001E-6</c:v>
                      </c:pt>
                      <c:pt idx="55">
                        <c:v>1.389E-6</c:v>
                      </c:pt>
                      <c:pt idx="56">
                        <c:v>1.4169999999999999E-6</c:v>
                      </c:pt>
                      <c:pt idx="57">
                        <c:v>1.5039999999999999E-6</c:v>
                      </c:pt>
                      <c:pt idx="58">
                        <c:v>1.547E-6</c:v>
                      </c:pt>
                      <c:pt idx="59">
                        <c:v>1.502E-6</c:v>
                      </c:pt>
                      <c:pt idx="60">
                        <c:v>1.514E-6</c:v>
                      </c:pt>
                      <c:pt idx="61">
                        <c:v>1.5269999999999999E-6</c:v>
                      </c:pt>
                      <c:pt idx="62">
                        <c:v>1.6050000000000001E-6</c:v>
                      </c:pt>
                      <c:pt idx="63">
                        <c:v>1.623E-6</c:v>
                      </c:pt>
                      <c:pt idx="64">
                        <c:v>1.626E-6</c:v>
                      </c:pt>
                      <c:pt idx="65">
                        <c:v>1.626E-6</c:v>
                      </c:pt>
                      <c:pt idx="66">
                        <c:v>1.6169999999999999E-6</c:v>
                      </c:pt>
                      <c:pt idx="67">
                        <c:v>1.6840000000000001E-6</c:v>
                      </c:pt>
                      <c:pt idx="68">
                        <c:v>1.7460000000000001E-6</c:v>
                      </c:pt>
                      <c:pt idx="69">
                        <c:v>1.725E-6</c:v>
                      </c:pt>
                      <c:pt idx="70">
                        <c:v>1.705E-6</c:v>
                      </c:pt>
                      <c:pt idx="71">
                        <c:v>1.7129999999999999E-6</c:v>
                      </c:pt>
                      <c:pt idx="72">
                        <c:v>1.795E-6</c:v>
                      </c:pt>
                      <c:pt idx="73">
                        <c:v>1.854E-6</c:v>
                      </c:pt>
                      <c:pt idx="74">
                        <c:v>1.8330000000000001E-6</c:v>
                      </c:pt>
                      <c:pt idx="75">
                        <c:v>1.8080000000000001E-6</c:v>
                      </c:pt>
                      <c:pt idx="76">
                        <c:v>1.8300000000000001E-6</c:v>
                      </c:pt>
                      <c:pt idx="77">
                        <c:v>1.911E-6</c:v>
                      </c:pt>
                      <c:pt idx="78">
                        <c:v>1.9570000000000001E-6</c:v>
                      </c:pt>
                      <c:pt idx="79">
                        <c:v>1.9099999999999999E-6</c:v>
                      </c:pt>
                      <c:pt idx="80">
                        <c:v>1.928E-6</c:v>
                      </c:pt>
                      <c:pt idx="81">
                        <c:v>1.9460000000000001E-6</c:v>
                      </c:pt>
                      <c:pt idx="82">
                        <c:v>2.0209999999999998E-6</c:v>
                      </c:pt>
                      <c:pt idx="83">
                        <c:v>2.041E-6</c:v>
                      </c:pt>
                      <c:pt idx="84">
                        <c:v>2.046E-6</c:v>
                      </c:pt>
                      <c:pt idx="85">
                        <c:v>2.052E-6</c:v>
                      </c:pt>
                      <c:pt idx="86">
                        <c:v>2.0540000000000002E-6</c:v>
                      </c:pt>
                      <c:pt idx="87">
                        <c:v>2.1179999999999999E-6</c:v>
                      </c:pt>
                      <c:pt idx="88">
                        <c:v>2.1859999999999999E-6</c:v>
                      </c:pt>
                      <c:pt idx="89">
                        <c:v>2.181E-6</c:v>
                      </c:pt>
                      <c:pt idx="90">
                        <c:v>2.1550000000000001E-6</c:v>
                      </c:pt>
                      <c:pt idx="91">
                        <c:v>2.1739999999999999E-6</c:v>
                      </c:pt>
                      <c:pt idx="92">
                        <c:v>2.2589999999999999E-6</c:v>
                      </c:pt>
                      <c:pt idx="93">
                        <c:v>2.3250000000000002E-6</c:v>
                      </c:pt>
                      <c:pt idx="94">
                        <c:v>2.2790000000000001E-6</c:v>
                      </c:pt>
                      <c:pt idx="95">
                        <c:v>2.3E-6</c:v>
                      </c:pt>
                      <c:pt idx="96">
                        <c:v>2.322E-6</c:v>
                      </c:pt>
                      <c:pt idx="97">
                        <c:v>2.4030000000000001E-6</c:v>
                      </c:pt>
                      <c:pt idx="98">
                        <c:v>2.4339999999999999E-6</c:v>
                      </c:pt>
                      <c:pt idx="99">
                        <c:v>2.4269999999999998E-6</c:v>
                      </c:pt>
                      <c:pt idx="100">
                        <c:v>2.4439999999999998E-6</c:v>
                      </c:pt>
                      <c:pt idx="101">
                        <c:v>2.4480000000000001E-6</c:v>
                      </c:pt>
                      <c:pt idx="102">
                        <c:v>2.514E-6</c:v>
                      </c:pt>
                      <c:pt idx="103">
                        <c:v>2.5890000000000001E-6</c:v>
                      </c:pt>
                      <c:pt idx="104">
                        <c:v>2.5689999999999999E-6</c:v>
                      </c:pt>
                      <c:pt idx="105">
                        <c:v>2.5620000000000002E-6</c:v>
                      </c:pt>
                      <c:pt idx="106">
                        <c:v>2.5830000000000001E-6</c:v>
                      </c:pt>
                      <c:pt idx="107">
                        <c:v>2.6730000000000001E-6</c:v>
                      </c:pt>
                      <c:pt idx="108">
                        <c:v>2.7319999999999998E-6</c:v>
                      </c:pt>
                      <c:pt idx="109">
                        <c:v>2.6869999999999999E-6</c:v>
                      </c:pt>
                      <c:pt idx="110">
                        <c:v>2.7130000000000001E-6</c:v>
                      </c:pt>
                      <c:pt idx="111">
                        <c:v>2.7439999999999999E-6</c:v>
                      </c:pt>
                      <c:pt idx="112">
                        <c:v>2.8279999999999999E-6</c:v>
                      </c:pt>
                      <c:pt idx="113">
                        <c:v>2.8550000000000002E-6</c:v>
                      </c:pt>
                      <c:pt idx="114">
                        <c:v>2.8600000000000001E-6</c:v>
                      </c:pt>
                      <c:pt idx="115">
                        <c:v>2.88E-6</c:v>
                      </c:pt>
                      <c:pt idx="116">
                        <c:v>2.9000000000000002E-6</c:v>
                      </c:pt>
                      <c:pt idx="117">
                        <c:v>2.965E-6</c:v>
                      </c:pt>
                      <c:pt idx="118">
                        <c:v>3.0419999999999998E-6</c:v>
                      </c:pt>
                      <c:pt idx="119">
                        <c:v>3.0280000000000001E-6</c:v>
                      </c:pt>
                      <c:pt idx="120">
                        <c:v>3.0359999999999998E-6</c:v>
                      </c:pt>
                      <c:pt idx="121">
                        <c:v>3.0450000000000001E-6</c:v>
                      </c:pt>
                      <c:pt idx="122">
                        <c:v>3.1580000000000001E-6</c:v>
                      </c:pt>
                      <c:pt idx="123">
                        <c:v>3.2049999999999998E-6</c:v>
                      </c:pt>
                      <c:pt idx="124">
                        <c:v>3.1879999999999998E-6</c:v>
                      </c:pt>
                      <c:pt idx="125">
                        <c:v>3.191E-6</c:v>
                      </c:pt>
                      <c:pt idx="126">
                        <c:v>3.2380000000000002E-6</c:v>
                      </c:pt>
                      <c:pt idx="127">
                        <c:v>3.3210000000000001E-6</c:v>
                      </c:pt>
                      <c:pt idx="128">
                        <c:v>3.366E-6</c:v>
                      </c:pt>
                      <c:pt idx="129">
                        <c:v>3.3550000000000001E-6</c:v>
                      </c:pt>
                      <c:pt idx="130">
                        <c:v>3.3859999999999999E-6</c:v>
                      </c:pt>
                      <c:pt idx="131">
                        <c:v>3.416E-6</c:v>
                      </c:pt>
                      <c:pt idx="132">
                        <c:v>3.4759999999999998E-6</c:v>
                      </c:pt>
                      <c:pt idx="133">
                        <c:v>3.557E-6</c:v>
                      </c:pt>
                      <c:pt idx="134">
                        <c:v>3.5559999999999999E-6</c:v>
                      </c:pt>
                      <c:pt idx="135">
                        <c:v>3.5750000000000001E-6</c:v>
                      </c:pt>
                      <c:pt idx="136">
                        <c:v>3.574E-6</c:v>
                      </c:pt>
                      <c:pt idx="137">
                        <c:v>3.6770000000000001E-6</c:v>
                      </c:pt>
                      <c:pt idx="138">
                        <c:v>3.7519999999999998E-6</c:v>
                      </c:pt>
                      <c:pt idx="139">
                        <c:v>3.7299999999999999E-6</c:v>
                      </c:pt>
                      <c:pt idx="140">
                        <c:v>3.7330000000000001E-6</c:v>
                      </c:pt>
                      <c:pt idx="141">
                        <c:v>3.788E-6</c:v>
                      </c:pt>
                      <c:pt idx="142">
                        <c:v>3.8700000000000002E-6</c:v>
                      </c:pt>
                      <c:pt idx="143">
                        <c:v>3.9210000000000002E-6</c:v>
                      </c:pt>
                      <c:pt idx="144">
                        <c:v>3.9090000000000002E-6</c:v>
                      </c:pt>
                      <c:pt idx="145">
                        <c:v>3.9400000000000004E-6</c:v>
                      </c:pt>
                      <c:pt idx="146">
                        <c:v>3.9809999999999997E-6</c:v>
                      </c:pt>
                      <c:pt idx="147">
                        <c:v>4.031E-6</c:v>
                      </c:pt>
                      <c:pt idx="148">
                        <c:v>4.1189999999999999E-6</c:v>
                      </c:pt>
                      <c:pt idx="149">
                        <c:v>4.1169999999999997E-6</c:v>
                      </c:pt>
                      <c:pt idx="150">
                        <c:v>4.1389999999999997E-6</c:v>
                      </c:pt>
                      <c:pt idx="151">
                        <c:v>4.1450000000000001E-6</c:v>
                      </c:pt>
                      <c:pt idx="152">
                        <c:v>4.2400000000000001E-6</c:v>
                      </c:pt>
                      <c:pt idx="153">
                        <c:v>4.3200000000000001E-6</c:v>
                      </c:pt>
                      <c:pt idx="154">
                        <c:v>4.3150000000000002E-6</c:v>
                      </c:pt>
                      <c:pt idx="155">
                        <c:v>4.3050000000000003E-6</c:v>
                      </c:pt>
                      <c:pt idx="156">
                        <c:v>4.3529999999999997E-6</c:v>
                      </c:pt>
                      <c:pt idx="157">
                        <c:v>4.4510000000000002E-6</c:v>
                      </c:pt>
                      <c:pt idx="158">
                        <c:v>4.5329999999999996E-6</c:v>
                      </c:pt>
                      <c:pt idx="159">
                        <c:v>4.4830000000000001E-6</c:v>
                      </c:pt>
                      <c:pt idx="160">
                        <c:v>4.5220000000000001E-6</c:v>
                      </c:pt>
                      <c:pt idx="161">
                        <c:v>4.5689999999999998E-6</c:v>
                      </c:pt>
                      <c:pt idx="162">
                        <c:v>4.6550000000000003E-6</c:v>
                      </c:pt>
                      <c:pt idx="163">
                        <c:v>4.6929999999999998E-6</c:v>
                      </c:pt>
                      <c:pt idx="164">
                        <c:v>4.7140000000000001E-6</c:v>
                      </c:pt>
                      <c:pt idx="165">
                        <c:v>4.7480000000000001E-6</c:v>
                      </c:pt>
                      <c:pt idx="166">
                        <c:v>4.7659999999999998E-6</c:v>
                      </c:pt>
                      <c:pt idx="167">
                        <c:v>4.8489999999999997E-6</c:v>
                      </c:pt>
                      <c:pt idx="168">
                        <c:v>4.9389999999999996E-6</c:v>
                      </c:pt>
                      <c:pt idx="169">
                        <c:v>4.9339999999999997E-6</c:v>
                      </c:pt>
                      <c:pt idx="170">
                        <c:v>4.9300000000000002E-6</c:v>
                      </c:pt>
                      <c:pt idx="171">
                        <c:v>4.9899999999999997E-6</c:v>
                      </c:pt>
                      <c:pt idx="172">
                        <c:v>5.0860000000000001E-6</c:v>
                      </c:pt>
                      <c:pt idx="173">
                        <c:v>5.1749999999999996E-6</c:v>
                      </c:pt>
                      <c:pt idx="174">
                        <c:v>5.1240000000000004E-6</c:v>
                      </c:pt>
                      <c:pt idx="175">
                        <c:v>5.1880000000000001E-6</c:v>
                      </c:pt>
                      <c:pt idx="176">
                        <c:v>5.2349999999999999E-6</c:v>
                      </c:pt>
                      <c:pt idx="177">
                        <c:v>5.3290000000000001E-6</c:v>
                      </c:pt>
                      <c:pt idx="178">
                        <c:v>5.3750000000000002E-6</c:v>
                      </c:pt>
                      <c:pt idx="179">
                        <c:v>5.3970000000000002E-6</c:v>
                      </c:pt>
                      <c:pt idx="180">
                        <c:v>5.4249999999999997E-6</c:v>
                      </c:pt>
                      <c:pt idx="181">
                        <c:v>5.4759999999999997E-6</c:v>
                      </c:pt>
                      <c:pt idx="182">
                        <c:v>5.5480000000000001E-6</c:v>
                      </c:pt>
                      <c:pt idx="183">
                        <c:v>5.6540000000000004E-6</c:v>
                      </c:pt>
                      <c:pt idx="184">
                        <c:v>5.6559999999999997E-6</c:v>
                      </c:pt>
                      <c:pt idx="185">
                        <c:v>5.6710000000000004E-6</c:v>
                      </c:pt>
                      <c:pt idx="186">
                        <c:v>5.7250000000000002E-6</c:v>
                      </c:pt>
                      <c:pt idx="187">
                        <c:v>5.8370000000000002E-6</c:v>
                      </c:pt>
                      <c:pt idx="188">
                        <c:v>5.93E-6</c:v>
                      </c:pt>
                      <c:pt idx="189">
                        <c:v>5.9200000000000001E-6</c:v>
                      </c:pt>
                      <c:pt idx="190">
                        <c:v>5.9519999999999999E-6</c:v>
                      </c:pt>
                      <c:pt idx="191">
                        <c:v>6.032E-6</c:v>
                      </c:pt>
                      <c:pt idx="192">
                        <c:v>6.1260000000000003E-6</c:v>
                      </c:pt>
                      <c:pt idx="193">
                        <c:v>6.2060000000000004E-6</c:v>
                      </c:pt>
                      <c:pt idx="194">
                        <c:v>6.207E-6</c:v>
                      </c:pt>
                      <c:pt idx="195">
                        <c:v>6.2650000000000002E-6</c:v>
                      </c:pt>
                      <c:pt idx="196">
                        <c:v>6.3369999999999996E-6</c:v>
                      </c:pt>
                      <c:pt idx="197">
                        <c:v>6.4139999999999999E-6</c:v>
                      </c:pt>
                      <c:pt idx="198">
                        <c:v>6.511E-6</c:v>
                      </c:pt>
                      <c:pt idx="199">
                        <c:v>6.5529999999999998E-6</c:v>
                      </c:pt>
                      <c:pt idx="200">
                        <c:v>6.601E-6</c:v>
                      </c:pt>
                      <c:pt idx="201">
                        <c:v>6.6340000000000003E-6</c:v>
                      </c:pt>
                      <c:pt idx="202">
                        <c:v>6.7599999999999997E-6</c:v>
                      </c:pt>
                      <c:pt idx="203">
                        <c:v>6.8789999999999997E-6</c:v>
                      </c:pt>
                      <c:pt idx="204">
                        <c:v>6.8950000000000001E-6</c:v>
                      </c:pt>
                      <c:pt idx="205">
                        <c:v>6.922E-6</c:v>
                      </c:pt>
                      <c:pt idx="206">
                        <c:v>7.0210000000000002E-6</c:v>
                      </c:pt>
                      <c:pt idx="207">
                        <c:v>7.1380000000000001E-6</c:v>
                      </c:pt>
                      <c:pt idx="208">
                        <c:v>7.2370000000000003E-6</c:v>
                      </c:pt>
                      <c:pt idx="209">
                        <c:v>7.25E-6</c:v>
                      </c:pt>
                      <c:pt idx="210">
                        <c:v>7.3289999999999996E-6</c:v>
                      </c:pt>
                      <c:pt idx="211">
                        <c:v>7.4220000000000003E-6</c:v>
                      </c:pt>
                      <c:pt idx="212">
                        <c:v>7.5329999999999997E-6</c:v>
                      </c:pt>
                      <c:pt idx="213">
                        <c:v>7.6459999999999993E-6</c:v>
                      </c:pt>
                      <c:pt idx="214">
                        <c:v>7.7030000000000006E-6</c:v>
                      </c:pt>
                      <c:pt idx="215">
                        <c:v>7.7810000000000005E-6</c:v>
                      </c:pt>
                      <c:pt idx="216">
                        <c:v>7.8560000000000007E-6</c:v>
                      </c:pt>
                      <c:pt idx="217">
                        <c:v>8.0029999999999994E-6</c:v>
                      </c:pt>
                      <c:pt idx="218">
                        <c:v>8.1659999999999994E-6</c:v>
                      </c:pt>
                      <c:pt idx="219">
                        <c:v>8.2349999999999999E-6</c:v>
                      </c:pt>
                      <c:pt idx="220">
                        <c:v>8.3070000000000003E-6</c:v>
                      </c:pt>
                      <c:pt idx="221">
                        <c:v>8.4649999999999994E-6</c:v>
                      </c:pt>
                      <c:pt idx="222">
                        <c:v>8.6640000000000004E-6</c:v>
                      </c:pt>
                      <c:pt idx="223">
                        <c:v>8.8740000000000001E-6</c:v>
                      </c:pt>
                      <c:pt idx="224">
                        <c:v>8.9749999999999996E-6</c:v>
                      </c:pt>
                      <c:pt idx="225">
                        <c:v>9.1949999999999992E-6</c:v>
                      </c:pt>
                      <c:pt idx="226">
                        <c:v>9.4539999999999996E-6</c:v>
                      </c:pt>
                      <c:pt idx="227">
                        <c:v>9.7869999999999996E-6</c:v>
                      </c:pt>
                      <c:pt idx="228">
                        <c:v>1.0139999999999999E-5</c:v>
                      </c:pt>
                      <c:pt idx="229">
                        <c:v>1.049E-5</c:v>
                      </c:pt>
                      <c:pt idx="230">
                        <c:v>1.0910000000000001E-5</c:v>
                      </c:pt>
                      <c:pt idx="231">
                        <c:v>1.1409999999999999E-5</c:v>
                      </c:pt>
                      <c:pt idx="232">
                        <c:v>1.198E-5</c:v>
                      </c:pt>
                      <c:pt idx="233">
                        <c:v>1.2649999999999999E-5</c:v>
                      </c:pt>
                      <c:pt idx="234">
                        <c:v>1.329E-5</c:v>
                      </c:pt>
                      <c:pt idx="235">
                        <c:v>1.396E-5</c:v>
                      </c:pt>
                      <c:pt idx="236">
                        <c:v>1.4739999999999999E-5</c:v>
                      </c:pt>
                      <c:pt idx="237">
                        <c:v>1.562E-5</c:v>
                      </c:pt>
                      <c:pt idx="238">
                        <c:v>1.6540000000000001E-5</c:v>
                      </c:pt>
                      <c:pt idx="239">
                        <c:v>1.736E-5</c:v>
                      </c:pt>
                      <c:pt idx="240">
                        <c:v>1.8260000000000001E-5</c:v>
                      </c:pt>
                      <c:pt idx="241">
                        <c:v>1.9219999999999999E-5</c:v>
                      </c:pt>
                      <c:pt idx="242">
                        <c:v>2.02E-5</c:v>
                      </c:pt>
                      <c:pt idx="243">
                        <c:v>2.1080000000000001E-5</c:v>
                      </c:pt>
                      <c:pt idx="244">
                        <c:v>2.194E-5</c:v>
                      </c:pt>
                      <c:pt idx="245">
                        <c:v>2.281E-5</c:v>
                      </c:pt>
                      <c:pt idx="246">
                        <c:v>2.3669999999999999E-5</c:v>
                      </c:pt>
                      <c:pt idx="247">
                        <c:v>2.4499999999999999E-5</c:v>
                      </c:pt>
                      <c:pt idx="248">
                        <c:v>2.5389999999999999E-5</c:v>
                      </c:pt>
                      <c:pt idx="249">
                        <c:v>2.618E-5</c:v>
                      </c:pt>
                      <c:pt idx="250">
                        <c:v>2.694E-5</c:v>
                      </c:pt>
                      <c:pt idx="251">
                        <c:v>2.7679999999999999E-5</c:v>
                      </c:pt>
                      <c:pt idx="252">
                        <c:v>2.849E-5</c:v>
                      </c:pt>
                      <c:pt idx="253">
                        <c:v>2.9300000000000001E-5</c:v>
                      </c:pt>
                      <c:pt idx="254">
                        <c:v>3.0000000000000001E-5</c:v>
                      </c:pt>
                      <c:pt idx="255">
                        <c:v>3.0630000000000003E-5</c:v>
                      </c:pt>
                      <c:pt idx="256">
                        <c:v>3.1269999999999997E-5</c:v>
                      </c:pt>
                      <c:pt idx="257">
                        <c:v>3.1970000000000001E-5</c:v>
                      </c:pt>
                      <c:pt idx="258">
                        <c:v>3.2650000000000001E-5</c:v>
                      </c:pt>
                      <c:pt idx="259">
                        <c:v>3.3160000000000001E-5</c:v>
                      </c:pt>
                      <c:pt idx="260">
                        <c:v>3.3739999999999999E-5</c:v>
                      </c:pt>
                      <c:pt idx="261">
                        <c:v>3.4369999999999998E-5</c:v>
                      </c:pt>
                      <c:pt idx="262">
                        <c:v>3.5040000000000003E-5</c:v>
                      </c:pt>
                      <c:pt idx="263">
                        <c:v>3.5639999999999998E-5</c:v>
                      </c:pt>
                      <c:pt idx="264">
                        <c:v>3.6239999999999999E-5</c:v>
                      </c:pt>
                      <c:pt idx="265">
                        <c:v>3.6869999999999998E-5</c:v>
                      </c:pt>
                      <c:pt idx="266">
                        <c:v>3.752E-5</c:v>
                      </c:pt>
                      <c:pt idx="267">
                        <c:v>3.8139999999999997E-5</c:v>
                      </c:pt>
                      <c:pt idx="268">
                        <c:v>3.8869999999999999E-5</c:v>
                      </c:pt>
                      <c:pt idx="269">
                        <c:v>3.9490000000000003E-5</c:v>
                      </c:pt>
                      <c:pt idx="270">
                        <c:v>4.0030000000000001E-5</c:v>
                      </c:pt>
                      <c:pt idx="271">
                        <c:v>4.0559999999999998E-5</c:v>
                      </c:pt>
                      <c:pt idx="272">
                        <c:v>4.1170000000000001E-5</c:v>
                      </c:pt>
                      <c:pt idx="273">
                        <c:v>4.1749999999999998E-5</c:v>
                      </c:pt>
                      <c:pt idx="274">
                        <c:v>4.214E-5</c:v>
                      </c:pt>
                      <c:pt idx="275">
                        <c:v>4.2670000000000003E-5</c:v>
                      </c:pt>
                      <c:pt idx="276">
                        <c:v>4.3210000000000001E-5</c:v>
                      </c:pt>
                      <c:pt idx="277">
                        <c:v>4.3779999999999998E-5</c:v>
                      </c:pt>
                      <c:pt idx="278">
                        <c:v>4.4299999999999999E-5</c:v>
                      </c:pt>
                      <c:pt idx="279">
                        <c:v>4.4839999999999998E-5</c:v>
                      </c:pt>
                      <c:pt idx="280">
                        <c:v>4.5389999999999997E-5</c:v>
                      </c:pt>
                      <c:pt idx="281">
                        <c:v>4.5970000000000002E-5</c:v>
                      </c:pt>
                      <c:pt idx="282">
                        <c:v>4.6499999999999999E-5</c:v>
                      </c:pt>
                      <c:pt idx="283">
                        <c:v>4.7139999999999999E-5</c:v>
                      </c:pt>
                      <c:pt idx="284">
                        <c:v>4.7639999999999998E-5</c:v>
                      </c:pt>
                      <c:pt idx="285">
                        <c:v>4.8149999999999998E-5</c:v>
                      </c:pt>
                      <c:pt idx="286">
                        <c:v>4.867E-5</c:v>
                      </c:pt>
                      <c:pt idx="287">
                        <c:v>4.9270000000000001E-5</c:v>
                      </c:pt>
                      <c:pt idx="288">
                        <c:v>4.986E-5</c:v>
                      </c:pt>
                      <c:pt idx="289">
                        <c:v>5.0290000000000001E-5</c:v>
                      </c:pt>
                      <c:pt idx="290">
                        <c:v>5.0760000000000002E-5</c:v>
                      </c:pt>
                      <c:pt idx="291">
                        <c:v>5.134E-5</c:v>
                      </c:pt>
                      <c:pt idx="292">
                        <c:v>5.1940000000000001E-5</c:v>
                      </c:pt>
                      <c:pt idx="293">
                        <c:v>5.2460000000000003E-5</c:v>
                      </c:pt>
                      <c:pt idx="294">
                        <c:v>5.295E-5</c:v>
                      </c:pt>
                      <c:pt idx="295">
                        <c:v>5.3449999999999998E-5</c:v>
                      </c:pt>
                      <c:pt idx="296">
                        <c:v>5.4020000000000001E-5</c:v>
                      </c:pt>
                      <c:pt idx="297">
                        <c:v>5.4540000000000003E-5</c:v>
                      </c:pt>
                      <c:pt idx="298">
                        <c:v>5.5210000000000002E-5</c:v>
                      </c:pt>
                      <c:pt idx="299">
                        <c:v>4.8189999999999998E-5</c:v>
                      </c:pt>
                      <c:pt idx="300">
                        <c:v>4.5210000000000003E-5</c:v>
                      </c:pt>
                      <c:pt idx="301">
                        <c:v>4.2679999999999998E-5</c:v>
                      </c:pt>
                      <c:pt idx="302">
                        <c:v>4.0590000000000003E-5</c:v>
                      </c:pt>
                      <c:pt idx="303">
                        <c:v>3.8729999999999997E-5</c:v>
                      </c:pt>
                      <c:pt idx="304">
                        <c:v>3.6909999999999997E-5</c:v>
                      </c:pt>
                      <c:pt idx="305">
                        <c:v>3.5290000000000003E-5</c:v>
                      </c:pt>
                      <c:pt idx="306">
                        <c:v>3.3869999999999999E-5</c:v>
                      </c:pt>
                      <c:pt idx="307">
                        <c:v>3.2580000000000003E-5</c:v>
                      </c:pt>
                      <c:pt idx="308">
                        <c:v>3.1309999999999997E-5</c:v>
                      </c:pt>
                      <c:pt idx="309">
                        <c:v>3.012E-5</c:v>
                      </c:pt>
                      <c:pt idx="310">
                        <c:v>2.902E-5</c:v>
                      </c:pt>
                      <c:pt idx="311">
                        <c:v>2.8010000000000001E-5</c:v>
                      </c:pt>
                      <c:pt idx="312">
                        <c:v>2.6999999999999999E-5</c:v>
                      </c:pt>
                      <c:pt idx="313">
                        <c:v>2.6169999999999998E-5</c:v>
                      </c:pt>
                      <c:pt idx="314">
                        <c:v>2.5259999999999999E-5</c:v>
                      </c:pt>
                      <c:pt idx="315">
                        <c:v>2.438E-5</c:v>
                      </c:pt>
                      <c:pt idx="316">
                        <c:v>2.3560000000000001E-5</c:v>
                      </c:pt>
                      <c:pt idx="317">
                        <c:v>2.2860000000000001E-5</c:v>
                      </c:pt>
                      <c:pt idx="318">
                        <c:v>2.2169999999999999E-5</c:v>
                      </c:pt>
                      <c:pt idx="319">
                        <c:v>2.1379999999999999E-5</c:v>
                      </c:pt>
                      <c:pt idx="320">
                        <c:v>2.0639999999999999E-5</c:v>
                      </c:pt>
                      <c:pt idx="321">
                        <c:v>2.001E-5</c:v>
                      </c:pt>
                      <c:pt idx="322">
                        <c:v>1.9389999999999999E-5</c:v>
                      </c:pt>
                      <c:pt idx="323">
                        <c:v>1.8729999999999999E-5</c:v>
                      </c:pt>
                      <c:pt idx="324">
                        <c:v>1.804E-5</c:v>
                      </c:pt>
                      <c:pt idx="325">
                        <c:v>1.7410000000000001E-5</c:v>
                      </c:pt>
                      <c:pt idx="326">
                        <c:v>1.681E-5</c:v>
                      </c:pt>
                      <c:pt idx="327">
                        <c:v>1.615E-5</c:v>
                      </c:pt>
                      <c:pt idx="328">
                        <c:v>1.56E-5</c:v>
                      </c:pt>
                      <c:pt idx="329">
                        <c:v>1.4960000000000001E-5</c:v>
                      </c:pt>
                      <c:pt idx="330">
                        <c:v>1.434E-5</c:v>
                      </c:pt>
                      <c:pt idx="331">
                        <c:v>1.3679999999999999E-5</c:v>
                      </c:pt>
                      <c:pt idx="332">
                        <c:v>1.313E-5</c:v>
                      </c:pt>
                      <c:pt idx="333">
                        <c:v>1.259E-5</c:v>
                      </c:pt>
                      <c:pt idx="334">
                        <c:v>1.1939999999999999E-5</c:v>
                      </c:pt>
                      <c:pt idx="335">
                        <c:v>1.1260000000000001E-5</c:v>
                      </c:pt>
                      <c:pt idx="336">
                        <c:v>1.065E-5</c:v>
                      </c:pt>
                      <c:pt idx="337">
                        <c:v>1.008E-5</c:v>
                      </c:pt>
                      <c:pt idx="338">
                        <c:v>9.5340000000000005E-6</c:v>
                      </c:pt>
                      <c:pt idx="339">
                        <c:v>8.8019999999999998E-6</c:v>
                      </c:pt>
                      <c:pt idx="340">
                        <c:v>8.1540000000000002E-6</c:v>
                      </c:pt>
                      <c:pt idx="341">
                        <c:v>7.5580000000000003E-6</c:v>
                      </c:pt>
                      <c:pt idx="342">
                        <c:v>6.973E-6</c:v>
                      </c:pt>
                      <c:pt idx="343">
                        <c:v>6.3040000000000001E-6</c:v>
                      </c:pt>
                      <c:pt idx="344">
                        <c:v>5.6370000000000004E-6</c:v>
                      </c:pt>
                      <c:pt idx="345">
                        <c:v>4.9989999999999999E-6</c:v>
                      </c:pt>
                      <c:pt idx="346">
                        <c:v>4.3710000000000002E-6</c:v>
                      </c:pt>
                      <c:pt idx="347">
                        <c:v>3.6789999999999998E-6</c:v>
                      </c:pt>
                      <c:pt idx="348">
                        <c:v>3.1209999999999998E-6</c:v>
                      </c:pt>
                      <c:pt idx="349">
                        <c:v>2.4449999999999999E-6</c:v>
                      </c:pt>
                      <c:pt idx="350">
                        <c:v>1.7689999999999999E-6</c:v>
                      </c:pt>
                      <c:pt idx="351">
                        <c:v>1.096E-6</c:v>
                      </c:pt>
                      <c:pt idx="352">
                        <c:v>5.0210000000000003E-7</c:v>
                      </c:pt>
                      <c:pt idx="353">
                        <c:v>-6.9230000000000005E-8</c:v>
                      </c:pt>
                      <c:pt idx="354">
                        <c:v>-7.2620000000000003E-7</c:v>
                      </c:pt>
                      <c:pt idx="355">
                        <c:v>-1.4270000000000001E-6</c:v>
                      </c:pt>
                      <c:pt idx="356">
                        <c:v>-2.0530000000000001E-6</c:v>
                      </c:pt>
                      <c:pt idx="357">
                        <c:v>-2.6000000000000001E-6</c:v>
                      </c:pt>
                      <c:pt idx="358">
                        <c:v>-3.1470000000000001E-6</c:v>
                      </c:pt>
                      <c:pt idx="359">
                        <c:v>-3.8569999999999997E-6</c:v>
                      </c:pt>
                      <c:pt idx="360">
                        <c:v>-4.4870000000000004E-6</c:v>
                      </c:pt>
                      <c:pt idx="361">
                        <c:v>-5.0309999999999998E-6</c:v>
                      </c:pt>
                      <c:pt idx="362">
                        <c:v>-5.5659999999999997E-6</c:v>
                      </c:pt>
                      <c:pt idx="363">
                        <c:v>-6.1530000000000002E-6</c:v>
                      </c:pt>
                      <c:pt idx="364">
                        <c:v>-6.7410000000000003E-6</c:v>
                      </c:pt>
                      <c:pt idx="365">
                        <c:v>-7.2790000000000001E-6</c:v>
                      </c:pt>
                      <c:pt idx="366">
                        <c:v>-7.7810000000000005E-6</c:v>
                      </c:pt>
                      <c:pt idx="367">
                        <c:v>-8.2979999999999992E-6</c:v>
                      </c:pt>
                      <c:pt idx="368">
                        <c:v>-8.7059999999999993E-6</c:v>
                      </c:pt>
                      <c:pt idx="369">
                        <c:v>-9.1800000000000002E-6</c:v>
                      </c:pt>
                      <c:pt idx="370">
                        <c:v>-9.6099999999999995E-6</c:v>
                      </c:pt>
                      <c:pt idx="371">
                        <c:v>-1.004E-5</c:v>
                      </c:pt>
                      <c:pt idx="372">
                        <c:v>-1.0349999999999999E-5</c:v>
                      </c:pt>
                      <c:pt idx="373">
                        <c:v>-1.06E-5</c:v>
                      </c:pt>
                      <c:pt idx="374">
                        <c:v>-1.0910000000000001E-5</c:v>
                      </c:pt>
                      <c:pt idx="375">
                        <c:v>-1.1209999999999999E-5</c:v>
                      </c:pt>
                      <c:pt idx="376">
                        <c:v>-1.1409999999999999E-5</c:v>
                      </c:pt>
                      <c:pt idx="377">
                        <c:v>-1.154E-5</c:v>
                      </c:pt>
                      <c:pt idx="378">
                        <c:v>-1.1610000000000001E-5</c:v>
                      </c:pt>
                      <c:pt idx="379">
                        <c:v>-1.1759999999999999E-5</c:v>
                      </c:pt>
                      <c:pt idx="380">
                        <c:v>-1.189E-5</c:v>
                      </c:pt>
                      <c:pt idx="381">
                        <c:v>-1.188E-5</c:v>
                      </c:pt>
                      <c:pt idx="382">
                        <c:v>-1.183E-5</c:v>
                      </c:pt>
                      <c:pt idx="383">
                        <c:v>-1.1759999999999999E-5</c:v>
                      </c:pt>
                      <c:pt idx="384">
                        <c:v>-1.1800000000000001E-5</c:v>
                      </c:pt>
                      <c:pt idx="385">
                        <c:v>-1.173E-5</c:v>
                      </c:pt>
                      <c:pt idx="386">
                        <c:v>-1.1579999999999999E-5</c:v>
                      </c:pt>
                      <c:pt idx="387">
                        <c:v>-1.1409999999999999E-5</c:v>
                      </c:pt>
                      <c:pt idx="388">
                        <c:v>-1.1250000000000001E-5</c:v>
                      </c:pt>
                      <c:pt idx="389">
                        <c:v>-1.1090000000000001E-5</c:v>
                      </c:pt>
                      <c:pt idx="390">
                        <c:v>-1.0890000000000001E-5</c:v>
                      </c:pt>
                      <c:pt idx="391">
                        <c:v>-1.065E-5</c:v>
                      </c:pt>
                      <c:pt idx="392">
                        <c:v>-1.039E-5</c:v>
                      </c:pt>
                      <c:pt idx="393">
                        <c:v>-1.005E-5</c:v>
                      </c:pt>
                      <c:pt idx="394">
                        <c:v>-9.7999999999999993E-6</c:v>
                      </c:pt>
                      <c:pt idx="395">
                        <c:v>-9.5550000000000008E-6</c:v>
                      </c:pt>
                      <c:pt idx="396">
                        <c:v>-9.2110000000000004E-6</c:v>
                      </c:pt>
                      <c:pt idx="397">
                        <c:v>-8.8459999999999997E-6</c:v>
                      </c:pt>
                      <c:pt idx="398">
                        <c:v>-8.4719999999999995E-6</c:v>
                      </c:pt>
                      <c:pt idx="399">
                        <c:v>-8.2560000000000002E-6</c:v>
                      </c:pt>
                      <c:pt idx="400">
                        <c:v>-7.9470000000000003E-6</c:v>
                      </c:pt>
                      <c:pt idx="401">
                        <c:v>-7.5939999999999996E-6</c:v>
                      </c:pt>
                      <c:pt idx="402">
                        <c:v>-7.2749999999999998E-6</c:v>
                      </c:pt>
                      <c:pt idx="403">
                        <c:v>-6.99E-6</c:v>
                      </c:pt>
                      <c:pt idx="404">
                        <c:v>-6.759E-6</c:v>
                      </c:pt>
                      <c:pt idx="405">
                        <c:v>-6.528E-6</c:v>
                      </c:pt>
                      <c:pt idx="406">
                        <c:v>-6.2639999999999997E-6</c:v>
                      </c:pt>
                      <c:pt idx="407">
                        <c:v>-6.0499999999999997E-6</c:v>
                      </c:pt>
                      <c:pt idx="408">
                        <c:v>-5.7980000000000002E-6</c:v>
                      </c:pt>
                      <c:pt idx="409">
                        <c:v>-5.6679999999999998E-6</c:v>
                      </c:pt>
                      <c:pt idx="410">
                        <c:v>-5.5400000000000003E-6</c:v>
                      </c:pt>
                      <c:pt idx="411">
                        <c:v>-5.3489999999999999E-6</c:v>
                      </c:pt>
                      <c:pt idx="412">
                        <c:v>-5.1780000000000002E-6</c:v>
                      </c:pt>
                      <c:pt idx="413">
                        <c:v>-5.006E-6</c:v>
                      </c:pt>
                      <c:pt idx="414">
                        <c:v>-4.9740000000000001E-6</c:v>
                      </c:pt>
                      <c:pt idx="415">
                        <c:v>-4.8760000000000004E-6</c:v>
                      </c:pt>
                      <c:pt idx="416">
                        <c:v>-4.7330000000000003E-6</c:v>
                      </c:pt>
                      <c:pt idx="417">
                        <c:v>-4.6229999999999996E-6</c:v>
                      </c:pt>
                      <c:pt idx="418">
                        <c:v>-4.5310000000000003E-6</c:v>
                      </c:pt>
                      <c:pt idx="419">
                        <c:v>-4.4939999999999997E-6</c:v>
                      </c:pt>
                      <c:pt idx="420">
                        <c:v>-4.4360000000000004E-6</c:v>
                      </c:pt>
                      <c:pt idx="421">
                        <c:v>-4.3370000000000001E-6</c:v>
                      </c:pt>
                      <c:pt idx="422">
                        <c:v>-4.2819999999999998E-6</c:v>
                      </c:pt>
                      <c:pt idx="423">
                        <c:v>-4.1729999999999997E-6</c:v>
                      </c:pt>
                      <c:pt idx="424">
                        <c:v>-4.1790000000000001E-6</c:v>
                      </c:pt>
                      <c:pt idx="425">
                        <c:v>-4.1699999999999999E-6</c:v>
                      </c:pt>
                      <c:pt idx="426">
                        <c:v>-4.0910000000000003E-6</c:v>
                      </c:pt>
                      <c:pt idx="427">
                        <c:v>-4.0119999999999999E-6</c:v>
                      </c:pt>
                      <c:pt idx="428">
                        <c:v>-3.9430000000000002E-6</c:v>
                      </c:pt>
                      <c:pt idx="429">
                        <c:v>-3.9829999999999998E-6</c:v>
                      </c:pt>
                      <c:pt idx="430">
                        <c:v>-3.9740000000000004E-6</c:v>
                      </c:pt>
                      <c:pt idx="431">
                        <c:v>-3.8770000000000003E-6</c:v>
                      </c:pt>
                      <c:pt idx="432">
                        <c:v>-3.8519999999999997E-6</c:v>
                      </c:pt>
                      <c:pt idx="433">
                        <c:v>-3.805E-6</c:v>
                      </c:pt>
                      <c:pt idx="434">
                        <c:v>-3.8279999999999996E-6</c:v>
                      </c:pt>
                      <c:pt idx="435">
                        <c:v>-3.8130000000000002E-6</c:v>
                      </c:pt>
                      <c:pt idx="436">
                        <c:v>-3.755E-6</c:v>
                      </c:pt>
                      <c:pt idx="437">
                        <c:v>-3.7409999999999998E-6</c:v>
                      </c:pt>
                      <c:pt idx="438">
                        <c:v>-3.6820000000000001E-6</c:v>
                      </c:pt>
                      <c:pt idx="439">
                        <c:v>-3.715E-6</c:v>
                      </c:pt>
                      <c:pt idx="440">
                        <c:v>-3.7170000000000002E-6</c:v>
                      </c:pt>
                      <c:pt idx="441">
                        <c:v>-3.6940000000000001E-6</c:v>
                      </c:pt>
                      <c:pt idx="442">
                        <c:v>-3.6430000000000001E-6</c:v>
                      </c:pt>
                      <c:pt idx="443">
                        <c:v>-3.5920000000000001E-6</c:v>
                      </c:pt>
                      <c:pt idx="444">
                        <c:v>-3.642E-6</c:v>
                      </c:pt>
                      <c:pt idx="445">
                        <c:v>-3.6729999999999998E-6</c:v>
                      </c:pt>
                      <c:pt idx="446">
                        <c:v>-3.6069999999999999E-6</c:v>
                      </c:pt>
                      <c:pt idx="447">
                        <c:v>-3.579E-6</c:v>
                      </c:pt>
                      <c:pt idx="448">
                        <c:v>-3.5470000000000001E-6</c:v>
                      </c:pt>
                      <c:pt idx="449">
                        <c:v>-3.6109999999999998E-6</c:v>
                      </c:pt>
                      <c:pt idx="450">
                        <c:v>-3.6100000000000002E-6</c:v>
                      </c:pt>
                      <c:pt idx="451">
                        <c:v>-3.5659999999999998E-6</c:v>
                      </c:pt>
                      <c:pt idx="452">
                        <c:v>-3.563E-6</c:v>
                      </c:pt>
                      <c:pt idx="453">
                        <c:v>-3.5200000000000002E-6</c:v>
                      </c:pt>
                      <c:pt idx="454">
                        <c:v>-3.5669999999999999E-6</c:v>
                      </c:pt>
                      <c:pt idx="455">
                        <c:v>-3.5810000000000001E-6</c:v>
                      </c:pt>
                      <c:pt idx="456">
                        <c:v>-3.568E-6</c:v>
                      </c:pt>
                      <c:pt idx="457">
                        <c:v>-3.534E-6</c:v>
                      </c:pt>
                      <c:pt idx="458">
                        <c:v>-3.4970000000000001E-6</c:v>
                      </c:pt>
                      <c:pt idx="459">
                        <c:v>-3.5499999999999999E-6</c:v>
                      </c:pt>
                      <c:pt idx="460">
                        <c:v>-3.602E-6</c:v>
                      </c:pt>
                      <c:pt idx="461">
                        <c:v>-3.546E-6</c:v>
                      </c:pt>
                      <c:pt idx="462">
                        <c:v>-3.517E-6</c:v>
                      </c:pt>
                      <c:pt idx="463">
                        <c:v>-3.49E-6</c:v>
                      </c:pt>
                      <c:pt idx="464">
                        <c:v>-3.5750000000000001E-6</c:v>
                      </c:pt>
                      <c:pt idx="465">
                        <c:v>-3.5750000000000001E-6</c:v>
                      </c:pt>
                      <c:pt idx="466">
                        <c:v>-3.5360000000000001E-6</c:v>
                      </c:pt>
                      <c:pt idx="467">
                        <c:v>-3.5300000000000001E-6</c:v>
                      </c:pt>
                      <c:pt idx="468">
                        <c:v>-3.5149999999999998E-6</c:v>
                      </c:pt>
                      <c:pt idx="469">
                        <c:v>-3.5580000000000001E-6</c:v>
                      </c:pt>
                      <c:pt idx="470">
                        <c:v>-3.5779999999999999E-6</c:v>
                      </c:pt>
                      <c:pt idx="471">
                        <c:v>-3.5659999999999998E-6</c:v>
                      </c:pt>
                      <c:pt idx="472">
                        <c:v>-3.5389999999999999E-6</c:v>
                      </c:pt>
                      <c:pt idx="473">
                        <c:v>-3.507E-6</c:v>
                      </c:pt>
                      <c:pt idx="474">
                        <c:v>-3.5659999999999998E-6</c:v>
                      </c:pt>
                      <c:pt idx="475">
                        <c:v>-3.6160000000000002E-6</c:v>
                      </c:pt>
                      <c:pt idx="476">
                        <c:v>-3.5710000000000002E-6</c:v>
                      </c:pt>
                      <c:pt idx="477">
                        <c:v>-3.5420000000000001E-6</c:v>
                      </c:pt>
                      <c:pt idx="478">
                        <c:v>-3.517E-6</c:v>
                      </c:pt>
                      <c:pt idx="479">
                        <c:v>-3.6040000000000001E-6</c:v>
                      </c:pt>
                      <c:pt idx="480">
                        <c:v>-3.614E-6</c:v>
                      </c:pt>
                      <c:pt idx="481">
                        <c:v>-3.5719999999999999E-6</c:v>
                      </c:pt>
                      <c:pt idx="482">
                        <c:v>-3.5559999999999999E-6</c:v>
                      </c:pt>
                      <c:pt idx="483">
                        <c:v>-3.5650000000000002E-6</c:v>
                      </c:pt>
                      <c:pt idx="484">
                        <c:v>-3.5990000000000002E-6</c:v>
                      </c:pt>
                      <c:pt idx="485">
                        <c:v>-3.6239999999999999E-6</c:v>
                      </c:pt>
                      <c:pt idx="486">
                        <c:v>-3.596E-6</c:v>
                      </c:pt>
                      <c:pt idx="487">
                        <c:v>-3.5880000000000002E-6</c:v>
                      </c:pt>
                      <c:pt idx="488">
                        <c:v>-3.5590000000000001E-6</c:v>
                      </c:pt>
                      <c:pt idx="489">
                        <c:v>-3.6219999999999998E-6</c:v>
                      </c:pt>
                      <c:pt idx="490">
                        <c:v>-3.67E-6</c:v>
                      </c:pt>
                      <c:pt idx="491">
                        <c:v>-3.6229999999999999E-6</c:v>
                      </c:pt>
                      <c:pt idx="492">
                        <c:v>-3.6040000000000001E-6</c:v>
                      </c:pt>
                      <c:pt idx="493">
                        <c:v>-3.5829999999999998E-6</c:v>
                      </c:pt>
                      <c:pt idx="494">
                        <c:v>-3.6610000000000002E-6</c:v>
                      </c:pt>
                      <c:pt idx="495">
                        <c:v>-3.6859999999999999E-6</c:v>
                      </c:pt>
                      <c:pt idx="496">
                        <c:v>-3.6339999999999999E-6</c:v>
                      </c:pt>
                      <c:pt idx="497">
                        <c:v>-3.6260000000000001E-6</c:v>
                      </c:pt>
                      <c:pt idx="498">
                        <c:v>-3.6330000000000002E-6</c:v>
                      </c:pt>
                      <c:pt idx="499">
                        <c:v>-3.676E-6</c:v>
                      </c:pt>
                      <c:pt idx="500">
                        <c:v>-3.7000000000000002E-6</c:v>
                      </c:pt>
                      <c:pt idx="501">
                        <c:v>-3.6600000000000001E-6</c:v>
                      </c:pt>
                      <c:pt idx="502">
                        <c:v>-3.6710000000000001E-6</c:v>
                      </c:pt>
                      <c:pt idx="503">
                        <c:v>-3.6399999999999999E-6</c:v>
                      </c:pt>
                      <c:pt idx="504">
                        <c:v>-3.6679999999999999E-6</c:v>
                      </c:pt>
                      <c:pt idx="505">
                        <c:v>-3.7309999999999999E-6</c:v>
                      </c:pt>
                      <c:pt idx="506">
                        <c:v>-3.6950000000000002E-6</c:v>
                      </c:pt>
                      <c:pt idx="507">
                        <c:v>-3.6770000000000001E-6</c:v>
                      </c:pt>
                      <c:pt idx="508">
                        <c:v>-3.6600000000000001E-6</c:v>
                      </c:pt>
                      <c:pt idx="509">
                        <c:v>-3.7620000000000001E-6</c:v>
                      </c:pt>
                      <c:pt idx="510">
                        <c:v>-3.7589999999999999E-6</c:v>
                      </c:pt>
                      <c:pt idx="511">
                        <c:v>-3.7139999999999999E-6</c:v>
                      </c:pt>
                      <c:pt idx="512">
                        <c:v>-3.6950000000000002E-6</c:v>
                      </c:pt>
                      <c:pt idx="513">
                        <c:v>-3.7079999999999999E-6</c:v>
                      </c:pt>
                      <c:pt idx="514">
                        <c:v>-3.749E-6</c:v>
                      </c:pt>
                      <c:pt idx="515">
                        <c:v>-3.771E-6</c:v>
                      </c:pt>
                      <c:pt idx="516">
                        <c:v>-3.7340000000000002E-6</c:v>
                      </c:pt>
                      <c:pt idx="517">
                        <c:v>-3.743E-6</c:v>
                      </c:pt>
                      <c:pt idx="518">
                        <c:v>-3.7110000000000001E-6</c:v>
                      </c:pt>
                      <c:pt idx="519">
                        <c:v>-3.7680000000000002E-6</c:v>
                      </c:pt>
                      <c:pt idx="520">
                        <c:v>-3.7749999999999999E-6</c:v>
                      </c:pt>
                      <c:pt idx="521">
                        <c:v>-3.805E-6</c:v>
                      </c:pt>
                      <c:pt idx="522">
                        <c:v>-3.7419999999999999E-6</c:v>
                      </c:pt>
                      <c:pt idx="523">
                        <c:v>-3.7330000000000001E-6</c:v>
                      </c:pt>
                      <c:pt idx="524">
                        <c:v>-3.8029999999999998E-6</c:v>
                      </c:pt>
                      <c:pt idx="525">
                        <c:v>-3.8330000000000004E-6</c:v>
                      </c:pt>
                      <c:pt idx="526">
                        <c:v>-3.7809999999999999E-6</c:v>
                      </c:pt>
                      <c:pt idx="527">
                        <c:v>-3.7579999999999998E-6</c:v>
                      </c:pt>
                      <c:pt idx="528">
                        <c:v>-3.7720000000000001E-6</c:v>
                      </c:pt>
                      <c:pt idx="529">
                        <c:v>-3.8149999999999999E-6</c:v>
                      </c:pt>
                      <c:pt idx="530">
                        <c:v>-3.8349999999999997E-6</c:v>
                      </c:pt>
                      <c:pt idx="531">
                        <c:v>-3.7919999999999999E-6</c:v>
                      </c:pt>
                      <c:pt idx="532">
                        <c:v>-3.8E-6</c:v>
                      </c:pt>
                      <c:pt idx="533">
                        <c:v>-3.771E-6</c:v>
                      </c:pt>
                      <c:pt idx="534">
                        <c:v>-3.8240000000000001E-6</c:v>
                      </c:pt>
                      <c:pt idx="535">
                        <c:v>-3.8569999999999997E-6</c:v>
                      </c:pt>
                      <c:pt idx="536">
                        <c:v>-3.8299999999999998E-6</c:v>
                      </c:pt>
                      <c:pt idx="537">
                        <c:v>-3.794E-6</c:v>
                      </c:pt>
                      <c:pt idx="538">
                        <c:v>-3.7840000000000001E-6</c:v>
                      </c:pt>
                      <c:pt idx="539">
                        <c:v>-3.844E-6</c:v>
                      </c:pt>
                      <c:pt idx="540">
                        <c:v>-3.8840000000000004E-6</c:v>
                      </c:pt>
                      <c:pt idx="541">
                        <c:v>-3.8260000000000003E-6</c:v>
                      </c:pt>
                      <c:pt idx="542">
                        <c:v>-3.8010000000000001E-6</c:v>
                      </c:pt>
                      <c:pt idx="543">
                        <c:v>-3.8160000000000004E-6</c:v>
                      </c:pt>
                      <c:pt idx="544">
                        <c:v>-3.8619999999999996E-6</c:v>
                      </c:pt>
                      <c:pt idx="545">
                        <c:v>-3.8770000000000003E-6</c:v>
                      </c:pt>
                      <c:pt idx="546">
                        <c:v>-3.8260000000000003E-6</c:v>
                      </c:pt>
                      <c:pt idx="547">
                        <c:v>-3.8419999999999998E-6</c:v>
                      </c:pt>
                      <c:pt idx="548">
                        <c:v>-3.8149999999999999E-6</c:v>
                      </c:pt>
                      <c:pt idx="549">
                        <c:v>-3.8639999999999998E-6</c:v>
                      </c:pt>
                      <c:pt idx="550">
                        <c:v>-3.8850000000000001E-6</c:v>
                      </c:pt>
                      <c:pt idx="551">
                        <c:v>-3.8569999999999997E-6</c:v>
                      </c:pt>
                      <c:pt idx="552">
                        <c:v>-3.8310000000000003E-6</c:v>
                      </c:pt>
                      <c:pt idx="553">
                        <c:v>-3.8179999999999997E-6</c:v>
                      </c:pt>
                      <c:pt idx="554">
                        <c:v>-3.8659999999999999E-6</c:v>
                      </c:pt>
                      <c:pt idx="555">
                        <c:v>-3.9179999999999996E-6</c:v>
                      </c:pt>
                      <c:pt idx="556">
                        <c:v>-3.8700000000000002E-6</c:v>
                      </c:pt>
                      <c:pt idx="557">
                        <c:v>-3.839E-6</c:v>
                      </c:pt>
                      <c:pt idx="558">
                        <c:v>-3.8260000000000003E-6</c:v>
                      </c:pt>
                      <c:pt idx="559">
                        <c:v>-3.9090000000000002E-6</c:v>
                      </c:pt>
                      <c:pt idx="560">
                        <c:v>-3.9179999999999996E-6</c:v>
                      </c:pt>
                      <c:pt idx="561">
                        <c:v>-3.861E-6</c:v>
                      </c:pt>
                      <c:pt idx="562">
                        <c:v>-3.8360000000000002E-6</c:v>
                      </c:pt>
                      <c:pt idx="563">
                        <c:v>-3.8659999999999999E-6</c:v>
                      </c:pt>
                      <c:pt idx="564">
                        <c:v>-3.8959999999999996E-6</c:v>
                      </c:pt>
                      <c:pt idx="565">
                        <c:v>-3.9179999999999996E-6</c:v>
                      </c:pt>
                      <c:pt idx="566">
                        <c:v>-3.8650000000000003E-6</c:v>
                      </c:pt>
                      <c:pt idx="567">
                        <c:v>-3.873E-6</c:v>
                      </c:pt>
                      <c:pt idx="568">
                        <c:v>-3.8539999999999999E-6</c:v>
                      </c:pt>
                      <c:pt idx="569">
                        <c:v>-3.8990000000000003E-6</c:v>
                      </c:pt>
                      <c:pt idx="570">
                        <c:v>-3.9349999999999996E-6</c:v>
                      </c:pt>
                      <c:pt idx="571">
                        <c:v>-3.8979999999999998E-6</c:v>
                      </c:pt>
                      <c:pt idx="572">
                        <c:v>-3.8709999999999999E-6</c:v>
                      </c:pt>
                      <c:pt idx="573">
                        <c:v>-3.8580000000000002E-6</c:v>
                      </c:pt>
                      <c:pt idx="574">
                        <c:v>-3.8990000000000003E-6</c:v>
                      </c:pt>
                      <c:pt idx="575">
                        <c:v>-3.9620000000000004E-6</c:v>
                      </c:pt>
                      <c:pt idx="576">
                        <c:v>-3.9060000000000004E-6</c:v>
                      </c:pt>
                      <c:pt idx="577">
                        <c:v>-3.8550000000000004E-6</c:v>
                      </c:pt>
                      <c:pt idx="578">
                        <c:v>-3.8709999999999999E-6</c:v>
                      </c:pt>
                      <c:pt idx="579">
                        <c:v>-3.9759999999999997E-6</c:v>
                      </c:pt>
                      <c:pt idx="580">
                        <c:v>-3.9650000000000002E-6</c:v>
                      </c:pt>
                      <c:pt idx="581">
                        <c:v>-3.9099999999999998E-6</c:v>
                      </c:pt>
                      <c:pt idx="582">
                        <c:v>-3.8999999999999999E-6</c:v>
                      </c:pt>
                      <c:pt idx="583">
                        <c:v>-3.9140000000000001E-6</c:v>
                      </c:pt>
                      <c:pt idx="584">
                        <c:v>-3.9249999999999997E-6</c:v>
                      </c:pt>
                      <c:pt idx="585">
                        <c:v>-3.9990000000000002E-6</c:v>
                      </c:pt>
                      <c:pt idx="586">
                        <c:v>-3.946E-6</c:v>
                      </c:pt>
                      <c:pt idx="587">
                        <c:v>-3.9299999999999996E-6</c:v>
                      </c:pt>
                      <c:pt idx="588">
                        <c:v>-3.9140000000000001E-6</c:v>
                      </c:pt>
                      <c:pt idx="589">
                        <c:v>-3.9670000000000003E-6</c:v>
                      </c:pt>
                      <c:pt idx="590">
                        <c:v>-4.031E-6</c:v>
                      </c:pt>
                      <c:pt idx="591">
                        <c:v>-3.9650000000000002E-6</c:v>
                      </c:pt>
                      <c:pt idx="592">
                        <c:v>-3.9349999999999996E-6</c:v>
                      </c:pt>
                      <c:pt idx="593">
                        <c:v>-3.946E-6</c:v>
                      </c:pt>
                      <c:pt idx="594">
                        <c:v>-4.0230000000000003E-6</c:v>
                      </c:pt>
                      <c:pt idx="595">
                        <c:v>-4.0350000000000003E-6</c:v>
                      </c:pt>
                      <c:pt idx="596">
                        <c:v>-3.9870000000000001E-6</c:v>
                      </c:pt>
                      <c:pt idx="597">
                        <c:v>-3.9759999999999997E-6</c:v>
                      </c:pt>
                      <c:pt idx="598">
                        <c:v>-4.0029999999999996E-6</c:v>
                      </c:pt>
                    </c:numCache>
                  </c:numRef>
                </c:yVal>
                <c:smooth val="1"/>
                <c:extLst>
                  <c:ext xmlns:c16="http://schemas.microsoft.com/office/drawing/2014/chart" uri="{C3380CC4-5D6E-409C-BE32-E72D297353CC}">
                    <c16:uniqueId val="{00000006-862F-4E49-A0CE-1EB7998F8C84}"/>
                  </c:ext>
                </c:extLst>
              </c15:ser>
            </c15:filteredScatterSeries>
            <c15:filteredScatterSeries>
              <c15:ser>
                <c:idx val="2"/>
                <c:order val="2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[Book3]Sheet2!$D$1</c15:sqref>
                        </c15:formulaRef>
                      </c:ext>
                    </c:extLst>
                    <c:strCache>
                      <c:ptCount val="1"/>
                      <c:pt idx="0">
                        <c:v>Cycle 3</c:v>
                      </c:pt>
                    </c:strCache>
                  </c:strRef>
                </c:tx>
                <c:spPr>
                  <a:ln w="19050" cap="rnd">
                    <a:solidFill>
                      <a:schemeClr val="accent1">
                        <a:tint val="41000"/>
                      </a:schemeClr>
                    </a:solidFill>
                    <a:round/>
                  </a:ln>
                  <a:effectLst/>
                </c:spPr>
                <c:marker>
                  <c:symbol val="none"/>
                </c:marker>
                <c:x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[Book3]Sheet2!$A$2:$A$602</c15:sqref>
                        </c15:formulaRef>
                      </c:ext>
                    </c:extLst>
                    <c:numCache>
                      <c:formatCode>General</c:formatCode>
                      <c:ptCount val="601"/>
                      <c:pt idx="0">
                        <c:v>2.6150000000000001E-4</c:v>
                      </c:pt>
                      <c:pt idx="1">
                        <c:v>2.1589999999999999E-3</c:v>
                      </c:pt>
                      <c:pt idx="2">
                        <c:v>4.1479999999999998E-3</c:v>
                      </c:pt>
                      <c:pt idx="3">
                        <c:v>6.1440000000000002E-3</c:v>
                      </c:pt>
                      <c:pt idx="4">
                        <c:v>8.1370000000000001E-3</c:v>
                      </c:pt>
                      <c:pt idx="5">
                        <c:v>1.013E-2</c:v>
                      </c:pt>
                      <c:pt idx="6">
                        <c:v>1.214E-2</c:v>
                      </c:pt>
                      <c:pt idx="7">
                        <c:v>1.417E-2</c:v>
                      </c:pt>
                      <c:pt idx="8">
                        <c:v>1.617E-2</c:v>
                      </c:pt>
                      <c:pt idx="9">
                        <c:v>1.8120000000000001E-2</c:v>
                      </c:pt>
                      <c:pt idx="10">
                        <c:v>2.0150000000000001E-2</c:v>
                      </c:pt>
                      <c:pt idx="11">
                        <c:v>2.2179999999999998E-2</c:v>
                      </c:pt>
                      <c:pt idx="12">
                        <c:v>2.4170000000000001E-2</c:v>
                      </c:pt>
                      <c:pt idx="13">
                        <c:v>2.6159999999999999E-2</c:v>
                      </c:pt>
                      <c:pt idx="14">
                        <c:v>2.8160000000000001E-2</c:v>
                      </c:pt>
                      <c:pt idx="15">
                        <c:v>3.0169999999999999E-2</c:v>
                      </c:pt>
                      <c:pt idx="16">
                        <c:v>3.2169999999999997E-2</c:v>
                      </c:pt>
                      <c:pt idx="17">
                        <c:v>3.415E-2</c:v>
                      </c:pt>
                      <c:pt idx="18">
                        <c:v>3.6139999999999999E-2</c:v>
                      </c:pt>
                      <c:pt idx="19">
                        <c:v>3.8150000000000003E-2</c:v>
                      </c:pt>
                      <c:pt idx="20">
                        <c:v>4.0189999999999997E-2</c:v>
                      </c:pt>
                      <c:pt idx="21">
                        <c:v>4.2139999999999997E-2</c:v>
                      </c:pt>
                      <c:pt idx="22">
                        <c:v>4.4159999999999998E-2</c:v>
                      </c:pt>
                      <c:pt idx="23">
                        <c:v>4.616E-2</c:v>
                      </c:pt>
                      <c:pt idx="24">
                        <c:v>4.8160000000000001E-2</c:v>
                      </c:pt>
                      <c:pt idx="25">
                        <c:v>5.015E-2</c:v>
                      </c:pt>
                      <c:pt idx="26">
                        <c:v>5.2139999999999999E-2</c:v>
                      </c:pt>
                      <c:pt idx="27">
                        <c:v>5.4149999999999997E-2</c:v>
                      </c:pt>
                      <c:pt idx="28">
                        <c:v>5.6140000000000002E-2</c:v>
                      </c:pt>
                      <c:pt idx="29">
                        <c:v>5.8119999999999998E-2</c:v>
                      </c:pt>
                      <c:pt idx="30">
                        <c:v>6.0109999999999997E-2</c:v>
                      </c:pt>
                      <c:pt idx="31">
                        <c:v>6.2120000000000002E-2</c:v>
                      </c:pt>
                      <c:pt idx="32">
                        <c:v>6.4149999999999999E-2</c:v>
                      </c:pt>
                      <c:pt idx="33">
                        <c:v>6.6119999999999998E-2</c:v>
                      </c:pt>
                      <c:pt idx="34">
                        <c:v>6.812E-2</c:v>
                      </c:pt>
                      <c:pt idx="35">
                        <c:v>7.0150000000000004E-2</c:v>
                      </c:pt>
                      <c:pt idx="36">
                        <c:v>7.2150000000000006E-2</c:v>
                      </c:pt>
                      <c:pt idx="37">
                        <c:v>7.4120000000000005E-2</c:v>
                      </c:pt>
                      <c:pt idx="38">
                        <c:v>7.6109999999999997E-2</c:v>
                      </c:pt>
                      <c:pt idx="39">
                        <c:v>7.8140000000000001E-2</c:v>
                      </c:pt>
                      <c:pt idx="40">
                        <c:v>8.0140000000000003E-2</c:v>
                      </c:pt>
                      <c:pt idx="41">
                        <c:v>8.2119999999999999E-2</c:v>
                      </c:pt>
                      <c:pt idx="42">
                        <c:v>8.412E-2</c:v>
                      </c:pt>
                      <c:pt idx="43">
                        <c:v>8.6120000000000002E-2</c:v>
                      </c:pt>
                      <c:pt idx="44">
                        <c:v>8.8109999999999994E-2</c:v>
                      </c:pt>
                      <c:pt idx="45">
                        <c:v>9.0109999999999996E-2</c:v>
                      </c:pt>
                      <c:pt idx="46">
                        <c:v>9.2119999999999994E-2</c:v>
                      </c:pt>
                      <c:pt idx="47">
                        <c:v>9.4140000000000001E-2</c:v>
                      </c:pt>
                      <c:pt idx="48">
                        <c:v>9.6129999999999993E-2</c:v>
                      </c:pt>
                      <c:pt idx="49">
                        <c:v>9.8100000000000007E-2</c:v>
                      </c:pt>
                      <c:pt idx="50">
                        <c:v>0.10009999999999999</c:v>
                      </c:pt>
                      <c:pt idx="51">
                        <c:v>0.1021</c:v>
                      </c:pt>
                      <c:pt idx="52">
                        <c:v>0.1041</c:v>
                      </c:pt>
                      <c:pt idx="53">
                        <c:v>0.1061</c:v>
                      </c:pt>
                      <c:pt idx="54">
                        <c:v>0.1081</c:v>
                      </c:pt>
                      <c:pt idx="55">
                        <c:v>0.1101</c:v>
                      </c:pt>
                      <c:pt idx="56">
                        <c:v>0.11210000000000001</c:v>
                      </c:pt>
                      <c:pt idx="57">
                        <c:v>0.11409999999999999</c:v>
                      </c:pt>
                      <c:pt idx="58">
                        <c:v>0.11609999999999999</c:v>
                      </c:pt>
                      <c:pt idx="59">
                        <c:v>0.1181</c:v>
                      </c:pt>
                      <c:pt idx="60">
                        <c:v>0.1201</c:v>
                      </c:pt>
                      <c:pt idx="61">
                        <c:v>0.1221</c:v>
                      </c:pt>
                      <c:pt idx="62">
                        <c:v>0.1241</c:v>
                      </c:pt>
                      <c:pt idx="63">
                        <c:v>0.12609999999999999</c:v>
                      </c:pt>
                      <c:pt idx="64">
                        <c:v>0.12809999999999999</c:v>
                      </c:pt>
                      <c:pt idx="65">
                        <c:v>0.13009999999999999</c:v>
                      </c:pt>
                      <c:pt idx="66">
                        <c:v>0.1321</c:v>
                      </c:pt>
                      <c:pt idx="67">
                        <c:v>0.1341</c:v>
                      </c:pt>
                      <c:pt idx="68">
                        <c:v>0.1361</c:v>
                      </c:pt>
                      <c:pt idx="69">
                        <c:v>0.1381</c:v>
                      </c:pt>
                      <c:pt idx="70">
                        <c:v>0.1401</c:v>
                      </c:pt>
                      <c:pt idx="71">
                        <c:v>0.1421</c:v>
                      </c:pt>
                      <c:pt idx="72">
                        <c:v>0.14410000000000001</c:v>
                      </c:pt>
                      <c:pt idx="73">
                        <c:v>0.14610000000000001</c:v>
                      </c:pt>
                      <c:pt idx="74">
                        <c:v>0.14810000000000001</c:v>
                      </c:pt>
                      <c:pt idx="75">
                        <c:v>0.15010000000000001</c:v>
                      </c:pt>
                      <c:pt idx="76">
                        <c:v>0.15210000000000001</c:v>
                      </c:pt>
                      <c:pt idx="77">
                        <c:v>0.15409999999999999</c:v>
                      </c:pt>
                      <c:pt idx="78">
                        <c:v>0.15609999999999999</c:v>
                      </c:pt>
                      <c:pt idx="79">
                        <c:v>0.15809999999999999</c:v>
                      </c:pt>
                      <c:pt idx="80">
                        <c:v>0.16009999999999999</c:v>
                      </c:pt>
                      <c:pt idx="81">
                        <c:v>0.16209999999999999</c:v>
                      </c:pt>
                      <c:pt idx="82">
                        <c:v>0.16400000000000001</c:v>
                      </c:pt>
                      <c:pt idx="83">
                        <c:v>0.16600000000000001</c:v>
                      </c:pt>
                      <c:pt idx="84">
                        <c:v>0.1681</c:v>
                      </c:pt>
                      <c:pt idx="85">
                        <c:v>0.17</c:v>
                      </c:pt>
                      <c:pt idx="86">
                        <c:v>0.1721</c:v>
                      </c:pt>
                      <c:pt idx="87">
                        <c:v>0.1741</c:v>
                      </c:pt>
                      <c:pt idx="88">
                        <c:v>0.17610000000000001</c:v>
                      </c:pt>
                      <c:pt idx="89">
                        <c:v>0.17810000000000001</c:v>
                      </c:pt>
                      <c:pt idx="90">
                        <c:v>0.18010000000000001</c:v>
                      </c:pt>
                      <c:pt idx="91">
                        <c:v>0.18210000000000001</c:v>
                      </c:pt>
                      <c:pt idx="92">
                        <c:v>0.18410000000000001</c:v>
                      </c:pt>
                      <c:pt idx="93">
                        <c:v>0.186</c:v>
                      </c:pt>
                      <c:pt idx="94">
                        <c:v>0.188</c:v>
                      </c:pt>
                      <c:pt idx="95">
                        <c:v>0.19009999999999999</c:v>
                      </c:pt>
                      <c:pt idx="96">
                        <c:v>0.19209999999999999</c:v>
                      </c:pt>
                      <c:pt idx="97">
                        <c:v>0.19400000000000001</c:v>
                      </c:pt>
                      <c:pt idx="98">
                        <c:v>0.1961</c:v>
                      </c:pt>
                      <c:pt idx="99">
                        <c:v>0.1981</c:v>
                      </c:pt>
                      <c:pt idx="100">
                        <c:v>0.2001</c:v>
                      </c:pt>
                      <c:pt idx="101">
                        <c:v>0.20200000000000001</c:v>
                      </c:pt>
                      <c:pt idx="102">
                        <c:v>0.20399999999999999</c:v>
                      </c:pt>
                      <c:pt idx="103">
                        <c:v>0.20610000000000001</c:v>
                      </c:pt>
                      <c:pt idx="104">
                        <c:v>0.20810000000000001</c:v>
                      </c:pt>
                      <c:pt idx="105">
                        <c:v>0.21010000000000001</c:v>
                      </c:pt>
                      <c:pt idx="106">
                        <c:v>0.21210000000000001</c:v>
                      </c:pt>
                      <c:pt idx="107">
                        <c:v>0.21410000000000001</c:v>
                      </c:pt>
                      <c:pt idx="108">
                        <c:v>0.21609999999999999</c:v>
                      </c:pt>
                      <c:pt idx="109">
                        <c:v>0.218</c:v>
                      </c:pt>
                      <c:pt idx="110">
                        <c:v>0.22009999999999999</c:v>
                      </c:pt>
                      <c:pt idx="111">
                        <c:v>0.22209999999999999</c:v>
                      </c:pt>
                      <c:pt idx="112">
                        <c:v>0.22409999999999999</c:v>
                      </c:pt>
                      <c:pt idx="113">
                        <c:v>0.2261</c:v>
                      </c:pt>
                      <c:pt idx="114">
                        <c:v>0.2281</c:v>
                      </c:pt>
                      <c:pt idx="115">
                        <c:v>0.2301</c:v>
                      </c:pt>
                      <c:pt idx="116">
                        <c:v>0.2321</c:v>
                      </c:pt>
                      <c:pt idx="117">
                        <c:v>0.2341</c:v>
                      </c:pt>
                      <c:pt idx="118">
                        <c:v>0.2361</c:v>
                      </c:pt>
                      <c:pt idx="119">
                        <c:v>0.23810000000000001</c:v>
                      </c:pt>
                      <c:pt idx="120">
                        <c:v>0.24010000000000001</c:v>
                      </c:pt>
                      <c:pt idx="121">
                        <c:v>0.24199999999999999</c:v>
                      </c:pt>
                      <c:pt idx="122">
                        <c:v>0.24410000000000001</c:v>
                      </c:pt>
                      <c:pt idx="123">
                        <c:v>0.24610000000000001</c:v>
                      </c:pt>
                      <c:pt idx="124">
                        <c:v>0.24809999999999999</c:v>
                      </c:pt>
                      <c:pt idx="125">
                        <c:v>0.25009999999999999</c:v>
                      </c:pt>
                      <c:pt idx="126">
                        <c:v>0.25209999999999999</c:v>
                      </c:pt>
                      <c:pt idx="127">
                        <c:v>0.25409999999999999</c:v>
                      </c:pt>
                      <c:pt idx="128">
                        <c:v>0.25609999999999999</c:v>
                      </c:pt>
                      <c:pt idx="129">
                        <c:v>0.25800000000000001</c:v>
                      </c:pt>
                      <c:pt idx="130">
                        <c:v>0.26</c:v>
                      </c:pt>
                      <c:pt idx="131">
                        <c:v>0.26200000000000001</c:v>
                      </c:pt>
                      <c:pt idx="132">
                        <c:v>0.26400000000000001</c:v>
                      </c:pt>
                      <c:pt idx="133">
                        <c:v>0.26600000000000001</c:v>
                      </c:pt>
                      <c:pt idx="134">
                        <c:v>0.26800000000000002</c:v>
                      </c:pt>
                      <c:pt idx="135">
                        <c:v>0.27010000000000001</c:v>
                      </c:pt>
                      <c:pt idx="136">
                        <c:v>0.27200000000000002</c:v>
                      </c:pt>
                      <c:pt idx="137">
                        <c:v>0.27400000000000002</c:v>
                      </c:pt>
                      <c:pt idx="138">
                        <c:v>0.27600000000000002</c:v>
                      </c:pt>
                      <c:pt idx="139">
                        <c:v>0.27800000000000002</c:v>
                      </c:pt>
                      <c:pt idx="140">
                        <c:v>0.28000000000000003</c:v>
                      </c:pt>
                      <c:pt idx="141">
                        <c:v>0.28199999999999997</c:v>
                      </c:pt>
                      <c:pt idx="142">
                        <c:v>0.28399999999999997</c:v>
                      </c:pt>
                      <c:pt idx="143">
                        <c:v>0.28599999999999998</c:v>
                      </c:pt>
                      <c:pt idx="144">
                        <c:v>0.28799999999999998</c:v>
                      </c:pt>
                      <c:pt idx="145">
                        <c:v>0.28999999999999998</c:v>
                      </c:pt>
                      <c:pt idx="146">
                        <c:v>0.29199999999999998</c:v>
                      </c:pt>
                      <c:pt idx="147">
                        <c:v>0.29399999999999998</c:v>
                      </c:pt>
                      <c:pt idx="148">
                        <c:v>0.29599999999999999</c:v>
                      </c:pt>
                      <c:pt idx="149">
                        <c:v>0.29799999999999999</c:v>
                      </c:pt>
                      <c:pt idx="150">
                        <c:v>0.3</c:v>
                      </c:pt>
                      <c:pt idx="151">
                        <c:v>0.30199999999999999</c:v>
                      </c:pt>
                      <c:pt idx="152">
                        <c:v>0.30399999999999999</c:v>
                      </c:pt>
                      <c:pt idx="153">
                        <c:v>0.30599999999999999</c:v>
                      </c:pt>
                      <c:pt idx="154">
                        <c:v>0.308</c:v>
                      </c:pt>
                      <c:pt idx="155">
                        <c:v>0.31</c:v>
                      </c:pt>
                      <c:pt idx="156">
                        <c:v>0.312</c:v>
                      </c:pt>
                      <c:pt idx="157">
                        <c:v>0.314</c:v>
                      </c:pt>
                      <c:pt idx="158">
                        <c:v>0.316</c:v>
                      </c:pt>
                      <c:pt idx="159">
                        <c:v>0.318</c:v>
                      </c:pt>
                      <c:pt idx="160">
                        <c:v>0.3201</c:v>
                      </c:pt>
                      <c:pt idx="161">
                        <c:v>0.32200000000000001</c:v>
                      </c:pt>
                      <c:pt idx="162">
                        <c:v>0.32400000000000001</c:v>
                      </c:pt>
                      <c:pt idx="163">
                        <c:v>0.32600000000000001</c:v>
                      </c:pt>
                      <c:pt idx="164">
                        <c:v>0.32800000000000001</c:v>
                      </c:pt>
                      <c:pt idx="165">
                        <c:v>0.33</c:v>
                      </c:pt>
                      <c:pt idx="166">
                        <c:v>0.33200000000000002</c:v>
                      </c:pt>
                      <c:pt idx="167">
                        <c:v>0.33400000000000002</c:v>
                      </c:pt>
                      <c:pt idx="168">
                        <c:v>0.33610000000000001</c:v>
                      </c:pt>
                      <c:pt idx="169">
                        <c:v>0.33800000000000002</c:v>
                      </c:pt>
                      <c:pt idx="170">
                        <c:v>0.34</c:v>
                      </c:pt>
                      <c:pt idx="171">
                        <c:v>0.34200000000000003</c:v>
                      </c:pt>
                      <c:pt idx="172">
                        <c:v>0.34399999999999997</c:v>
                      </c:pt>
                      <c:pt idx="173">
                        <c:v>0.34599999999999997</c:v>
                      </c:pt>
                      <c:pt idx="174">
                        <c:v>0.34799999999999998</c:v>
                      </c:pt>
                      <c:pt idx="175">
                        <c:v>0.35</c:v>
                      </c:pt>
                      <c:pt idx="176">
                        <c:v>0.35199999999999998</c:v>
                      </c:pt>
                      <c:pt idx="177">
                        <c:v>0.35399999999999998</c:v>
                      </c:pt>
                      <c:pt idx="178">
                        <c:v>0.35599999999999998</c:v>
                      </c:pt>
                      <c:pt idx="179">
                        <c:v>0.35799999999999998</c:v>
                      </c:pt>
                      <c:pt idx="180">
                        <c:v>0.36</c:v>
                      </c:pt>
                      <c:pt idx="181">
                        <c:v>0.36199999999999999</c:v>
                      </c:pt>
                      <c:pt idx="182">
                        <c:v>0.36399999999999999</c:v>
                      </c:pt>
                      <c:pt idx="183">
                        <c:v>0.36599999999999999</c:v>
                      </c:pt>
                      <c:pt idx="184">
                        <c:v>0.36799999999999999</c:v>
                      </c:pt>
                      <c:pt idx="185">
                        <c:v>0.37</c:v>
                      </c:pt>
                      <c:pt idx="186">
                        <c:v>0.372</c:v>
                      </c:pt>
                      <c:pt idx="187">
                        <c:v>0.374</c:v>
                      </c:pt>
                      <c:pt idx="188">
                        <c:v>0.376</c:v>
                      </c:pt>
                      <c:pt idx="189">
                        <c:v>0.378</c:v>
                      </c:pt>
                      <c:pt idx="190">
                        <c:v>0.38</c:v>
                      </c:pt>
                      <c:pt idx="191">
                        <c:v>0.38200000000000001</c:v>
                      </c:pt>
                      <c:pt idx="192">
                        <c:v>0.38400000000000001</c:v>
                      </c:pt>
                      <c:pt idx="193">
                        <c:v>0.38600000000000001</c:v>
                      </c:pt>
                      <c:pt idx="194">
                        <c:v>0.38800000000000001</c:v>
                      </c:pt>
                      <c:pt idx="195">
                        <c:v>0.39</c:v>
                      </c:pt>
                      <c:pt idx="196">
                        <c:v>0.39200000000000002</c:v>
                      </c:pt>
                      <c:pt idx="197">
                        <c:v>0.39400000000000002</c:v>
                      </c:pt>
                      <c:pt idx="198">
                        <c:v>0.39589999999999997</c:v>
                      </c:pt>
                      <c:pt idx="199">
                        <c:v>0.39800000000000002</c:v>
                      </c:pt>
                      <c:pt idx="200">
                        <c:v>0.4</c:v>
                      </c:pt>
                      <c:pt idx="201">
                        <c:v>0.40189999999999998</c:v>
                      </c:pt>
                      <c:pt idx="202">
                        <c:v>0.40389999999999998</c:v>
                      </c:pt>
                      <c:pt idx="203">
                        <c:v>0.40589999999999998</c:v>
                      </c:pt>
                      <c:pt idx="204">
                        <c:v>0.40789999999999998</c:v>
                      </c:pt>
                      <c:pt idx="205">
                        <c:v>0.40989999999999999</c:v>
                      </c:pt>
                      <c:pt idx="206">
                        <c:v>0.41189999999999999</c:v>
                      </c:pt>
                      <c:pt idx="207">
                        <c:v>0.41389999999999999</c:v>
                      </c:pt>
                      <c:pt idx="208">
                        <c:v>0.41589999999999999</c:v>
                      </c:pt>
                      <c:pt idx="209">
                        <c:v>0.41789999999999999</c:v>
                      </c:pt>
                      <c:pt idx="210">
                        <c:v>0.4199</c:v>
                      </c:pt>
                      <c:pt idx="211">
                        <c:v>0.4219</c:v>
                      </c:pt>
                      <c:pt idx="212">
                        <c:v>0.4239</c:v>
                      </c:pt>
                      <c:pt idx="213">
                        <c:v>0.4259</c:v>
                      </c:pt>
                      <c:pt idx="214">
                        <c:v>0.4279</c:v>
                      </c:pt>
                      <c:pt idx="215">
                        <c:v>0.4299</c:v>
                      </c:pt>
                      <c:pt idx="216">
                        <c:v>0.43190000000000001</c:v>
                      </c:pt>
                      <c:pt idx="217">
                        <c:v>0.43390000000000001</c:v>
                      </c:pt>
                      <c:pt idx="218">
                        <c:v>0.43590000000000001</c:v>
                      </c:pt>
                      <c:pt idx="219">
                        <c:v>0.43790000000000001</c:v>
                      </c:pt>
                      <c:pt idx="220">
                        <c:v>0.43990000000000001</c:v>
                      </c:pt>
                      <c:pt idx="221">
                        <c:v>0.44190000000000002</c:v>
                      </c:pt>
                      <c:pt idx="222">
                        <c:v>0.44390000000000002</c:v>
                      </c:pt>
                      <c:pt idx="223">
                        <c:v>0.44590000000000002</c:v>
                      </c:pt>
                      <c:pt idx="224">
                        <c:v>0.44790000000000002</c:v>
                      </c:pt>
                      <c:pt idx="225">
                        <c:v>0.44990000000000002</c:v>
                      </c:pt>
                      <c:pt idx="226">
                        <c:v>0.45190000000000002</c:v>
                      </c:pt>
                      <c:pt idx="227">
                        <c:v>0.45390000000000003</c:v>
                      </c:pt>
                      <c:pt idx="228">
                        <c:v>0.45590000000000003</c:v>
                      </c:pt>
                      <c:pt idx="229">
                        <c:v>0.45789999999999997</c:v>
                      </c:pt>
                      <c:pt idx="230">
                        <c:v>0.45989999999999998</c:v>
                      </c:pt>
                      <c:pt idx="231">
                        <c:v>0.46189999999999998</c:v>
                      </c:pt>
                      <c:pt idx="232">
                        <c:v>0.46389999999999998</c:v>
                      </c:pt>
                      <c:pt idx="233">
                        <c:v>0.46589999999999998</c:v>
                      </c:pt>
                      <c:pt idx="234">
                        <c:v>0.46789999999999998</c:v>
                      </c:pt>
                      <c:pt idx="235">
                        <c:v>0.46989999999999998</c:v>
                      </c:pt>
                      <c:pt idx="236">
                        <c:v>0.4718</c:v>
                      </c:pt>
                      <c:pt idx="237">
                        <c:v>0.47389999999999999</c:v>
                      </c:pt>
                      <c:pt idx="238">
                        <c:v>0.4758</c:v>
                      </c:pt>
                      <c:pt idx="239">
                        <c:v>0.4778</c:v>
                      </c:pt>
                      <c:pt idx="240">
                        <c:v>0.4798</c:v>
                      </c:pt>
                      <c:pt idx="241">
                        <c:v>0.48180000000000001</c:v>
                      </c:pt>
                      <c:pt idx="242">
                        <c:v>0.48380000000000001</c:v>
                      </c:pt>
                      <c:pt idx="243">
                        <c:v>0.48580000000000001</c:v>
                      </c:pt>
                      <c:pt idx="244">
                        <c:v>0.48780000000000001</c:v>
                      </c:pt>
                      <c:pt idx="245">
                        <c:v>0.48980000000000001</c:v>
                      </c:pt>
                      <c:pt idx="246">
                        <c:v>0.49180000000000001</c:v>
                      </c:pt>
                      <c:pt idx="247">
                        <c:v>0.49380000000000002</c:v>
                      </c:pt>
                      <c:pt idx="248">
                        <c:v>0.49580000000000002</c:v>
                      </c:pt>
                      <c:pt idx="249">
                        <c:v>0.49780000000000002</c:v>
                      </c:pt>
                      <c:pt idx="250">
                        <c:v>0.49980000000000002</c:v>
                      </c:pt>
                      <c:pt idx="251">
                        <c:v>0.50180000000000002</c:v>
                      </c:pt>
                      <c:pt idx="252">
                        <c:v>0.50380000000000003</c:v>
                      </c:pt>
                      <c:pt idx="253">
                        <c:v>0.50580000000000003</c:v>
                      </c:pt>
                      <c:pt idx="254">
                        <c:v>0.50780000000000003</c:v>
                      </c:pt>
                      <c:pt idx="255">
                        <c:v>0.50980000000000003</c:v>
                      </c:pt>
                      <c:pt idx="256">
                        <c:v>0.51180000000000003</c:v>
                      </c:pt>
                      <c:pt idx="257">
                        <c:v>0.51380000000000003</c:v>
                      </c:pt>
                      <c:pt idx="258">
                        <c:v>0.51580000000000004</c:v>
                      </c:pt>
                      <c:pt idx="259">
                        <c:v>0.51780000000000004</c:v>
                      </c:pt>
                      <c:pt idx="260">
                        <c:v>0.51980000000000004</c:v>
                      </c:pt>
                      <c:pt idx="261">
                        <c:v>0.52180000000000004</c:v>
                      </c:pt>
                      <c:pt idx="262">
                        <c:v>0.52370000000000005</c:v>
                      </c:pt>
                      <c:pt idx="263">
                        <c:v>0.52580000000000005</c:v>
                      </c:pt>
                      <c:pt idx="264">
                        <c:v>0.52769999999999995</c:v>
                      </c:pt>
                      <c:pt idx="265">
                        <c:v>0.52980000000000005</c:v>
                      </c:pt>
                      <c:pt idx="266">
                        <c:v>0.53169999999999995</c:v>
                      </c:pt>
                      <c:pt idx="267">
                        <c:v>0.53369999999999995</c:v>
                      </c:pt>
                      <c:pt idx="268">
                        <c:v>0.53569999999999995</c:v>
                      </c:pt>
                      <c:pt idx="269">
                        <c:v>0.53769999999999996</c:v>
                      </c:pt>
                      <c:pt idx="270">
                        <c:v>0.53969999999999996</c:v>
                      </c:pt>
                      <c:pt idx="271">
                        <c:v>0.54169999999999996</c:v>
                      </c:pt>
                      <c:pt idx="272">
                        <c:v>0.54369999999999996</c:v>
                      </c:pt>
                      <c:pt idx="273">
                        <c:v>0.54569999999999996</c:v>
                      </c:pt>
                      <c:pt idx="274">
                        <c:v>0.54769999999999996</c:v>
                      </c:pt>
                      <c:pt idx="275">
                        <c:v>0.54969999999999997</c:v>
                      </c:pt>
                      <c:pt idx="276">
                        <c:v>0.55179999999999996</c:v>
                      </c:pt>
                      <c:pt idx="277">
                        <c:v>0.55379999999999996</c:v>
                      </c:pt>
                      <c:pt idx="278">
                        <c:v>0.55569999999999997</c:v>
                      </c:pt>
                      <c:pt idx="279">
                        <c:v>0.55779999999999996</c:v>
                      </c:pt>
                      <c:pt idx="280">
                        <c:v>0.55979999999999996</c:v>
                      </c:pt>
                      <c:pt idx="281">
                        <c:v>0.56179999999999997</c:v>
                      </c:pt>
                      <c:pt idx="282">
                        <c:v>0.56369999999999998</c:v>
                      </c:pt>
                      <c:pt idx="283">
                        <c:v>0.56579999999999997</c:v>
                      </c:pt>
                      <c:pt idx="284">
                        <c:v>0.56779999999999997</c:v>
                      </c:pt>
                      <c:pt idx="285">
                        <c:v>0.56979999999999997</c:v>
                      </c:pt>
                      <c:pt idx="286">
                        <c:v>0.57179999999999997</c:v>
                      </c:pt>
                      <c:pt idx="287">
                        <c:v>0.57379999999999998</c:v>
                      </c:pt>
                      <c:pt idx="288">
                        <c:v>0.57579999999999998</c:v>
                      </c:pt>
                      <c:pt idx="289">
                        <c:v>0.57779999999999998</c:v>
                      </c:pt>
                      <c:pt idx="290">
                        <c:v>0.57979999999999998</c:v>
                      </c:pt>
                      <c:pt idx="291">
                        <c:v>0.58179999999999998</c:v>
                      </c:pt>
                      <c:pt idx="292">
                        <c:v>0.58379999999999999</c:v>
                      </c:pt>
                      <c:pt idx="293">
                        <c:v>0.58579999999999999</c:v>
                      </c:pt>
                      <c:pt idx="294">
                        <c:v>0.58779999999999999</c:v>
                      </c:pt>
                      <c:pt idx="295">
                        <c:v>0.58979999999999999</c:v>
                      </c:pt>
                      <c:pt idx="296">
                        <c:v>0.59179999999999999</c:v>
                      </c:pt>
                      <c:pt idx="297">
                        <c:v>0.59379999999999999</c:v>
                      </c:pt>
                      <c:pt idx="298">
                        <c:v>0.5958</c:v>
                      </c:pt>
                      <c:pt idx="299">
                        <c:v>0.5978</c:v>
                      </c:pt>
                      <c:pt idx="300">
                        <c:v>0.5998</c:v>
                      </c:pt>
                      <c:pt idx="301">
                        <c:v>0.59819999999999995</c:v>
                      </c:pt>
                      <c:pt idx="302">
                        <c:v>0.59619999999999995</c:v>
                      </c:pt>
                      <c:pt idx="303">
                        <c:v>0.59409999999999996</c:v>
                      </c:pt>
                      <c:pt idx="304">
                        <c:v>0.59209999999999996</c:v>
                      </c:pt>
                      <c:pt idx="305">
                        <c:v>0.59009999999999996</c:v>
                      </c:pt>
                      <c:pt idx="306">
                        <c:v>0.58809999999999996</c:v>
                      </c:pt>
                      <c:pt idx="307">
                        <c:v>0.58609999999999995</c:v>
                      </c:pt>
                      <c:pt idx="308">
                        <c:v>0.58409999999999995</c:v>
                      </c:pt>
                      <c:pt idx="309">
                        <c:v>0.58209999999999995</c:v>
                      </c:pt>
                      <c:pt idx="310">
                        <c:v>0.58009999999999995</c:v>
                      </c:pt>
                      <c:pt idx="311">
                        <c:v>0.57809999999999995</c:v>
                      </c:pt>
                      <c:pt idx="312">
                        <c:v>0.57609999999999995</c:v>
                      </c:pt>
                      <c:pt idx="313">
                        <c:v>0.57410000000000005</c:v>
                      </c:pt>
                      <c:pt idx="314">
                        <c:v>0.57210000000000005</c:v>
                      </c:pt>
                      <c:pt idx="315">
                        <c:v>0.57010000000000005</c:v>
                      </c:pt>
                      <c:pt idx="316">
                        <c:v>0.56810000000000005</c:v>
                      </c:pt>
                      <c:pt idx="317">
                        <c:v>0.56610000000000005</c:v>
                      </c:pt>
                      <c:pt idx="318">
                        <c:v>0.56410000000000005</c:v>
                      </c:pt>
                      <c:pt idx="319">
                        <c:v>0.56210000000000004</c:v>
                      </c:pt>
                      <c:pt idx="320">
                        <c:v>0.56010000000000004</c:v>
                      </c:pt>
                      <c:pt idx="321">
                        <c:v>0.55810000000000004</c:v>
                      </c:pt>
                      <c:pt idx="322">
                        <c:v>0.55610000000000004</c:v>
                      </c:pt>
                      <c:pt idx="323">
                        <c:v>0.55410000000000004</c:v>
                      </c:pt>
                      <c:pt idx="324">
                        <c:v>0.55210000000000004</c:v>
                      </c:pt>
                      <c:pt idx="325">
                        <c:v>0.55010000000000003</c:v>
                      </c:pt>
                      <c:pt idx="326">
                        <c:v>0.54810000000000003</c:v>
                      </c:pt>
                      <c:pt idx="327">
                        <c:v>0.54610000000000003</c:v>
                      </c:pt>
                      <c:pt idx="328">
                        <c:v>0.54410000000000003</c:v>
                      </c:pt>
                      <c:pt idx="329">
                        <c:v>0.54210000000000003</c:v>
                      </c:pt>
                      <c:pt idx="330">
                        <c:v>0.54010000000000002</c:v>
                      </c:pt>
                      <c:pt idx="331">
                        <c:v>0.53810000000000002</c:v>
                      </c:pt>
                      <c:pt idx="332">
                        <c:v>0.53610000000000002</c:v>
                      </c:pt>
                      <c:pt idx="333">
                        <c:v>0.53400000000000003</c:v>
                      </c:pt>
                      <c:pt idx="334">
                        <c:v>0.53210000000000002</c:v>
                      </c:pt>
                      <c:pt idx="335">
                        <c:v>0.53010000000000002</c:v>
                      </c:pt>
                      <c:pt idx="336">
                        <c:v>0.52810000000000001</c:v>
                      </c:pt>
                      <c:pt idx="337">
                        <c:v>0.52610000000000001</c:v>
                      </c:pt>
                      <c:pt idx="338">
                        <c:v>0.52410000000000001</c:v>
                      </c:pt>
                      <c:pt idx="339">
                        <c:v>0.52210000000000001</c:v>
                      </c:pt>
                      <c:pt idx="340">
                        <c:v>0.52010000000000001</c:v>
                      </c:pt>
                      <c:pt idx="341">
                        <c:v>0.5181</c:v>
                      </c:pt>
                      <c:pt idx="342">
                        <c:v>0.5161</c:v>
                      </c:pt>
                      <c:pt idx="343">
                        <c:v>0.5141</c:v>
                      </c:pt>
                      <c:pt idx="344">
                        <c:v>0.5121</c:v>
                      </c:pt>
                      <c:pt idx="345">
                        <c:v>0.5101</c:v>
                      </c:pt>
                      <c:pt idx="346">
                        <c:v>0.5081</c:v>
                      </c:pt>
                      <c:pt idx="347">
                        <c:v>0.50609999999999999</c:v>
                      </c:pt>
                      <c:pt idx="348">
                        <c:v>0.50409999999999999</c:v>
                      </c:pt>
                      <c:pt idx="349">
                        <c:v>0.50209999999999999</c:v>
                      </c:pt>
                      <c:pt idx="350">
                        <c:v>0.50009999999999999</c:v>
                      </c:pt>
                      <c:pt idx="351">
                        <c:v>0.49809999999999999</c:v>
                      </c:pt>
                      <c:pt idx="352">
                        <c:v>0.49609999999999999</c:v>
                      </c:pt>
                      <c:pt idx="353">
                        <c:v>0.49409999999999998</c:v>
                      </c:pt>
                      <c:pt idx="354">
                        <c:v>0.49209999999999998</c:v>
                      </c:pt>
                      <c:pt idx="355">
                        <c:v>0.49020000000000002</c:v>
                      </c:pt>
                      <c:pt idx="356">
                        <c:v>0.48820000000000002</c:v>
                      </c:pt>
                      <c:pt idx="357">
                        <c:v>0.48609999999999998</c:v>
                      </c:pt>
                      <c:pt idx="358">
                        <c:v>0.48409999999999997</c:v>
                      </c:pt>
                      <c:pt idx="359">
                        <c:v>0.48220000000000002</c:v>
                      </c:pt>
                      <c:pt idx="360">
                        <c:v>0.48020000000000002</c:v>
                      </c:pt>
                      <c:pt idx="361">
                        <c:v>0.47810000000000002</c:v>
                      </c:pt>
                      <c:pt idx="362">
                        <c:v>0.47610000000000002</c:v>
                      </c:pt>
                      <c:pt idx="363">
                        <c:v>0.47420000000000001</c:v>
                      </c:pt>
                      <c:pt idx="364">
                        <c:v>0.47210000000000002</c:v>
                      </c:pt>
                      <c:pt idx="365">
                        <c:v>0.47010000000000002</c:v>
                      </c:pt>
                      <c:pt idx="366">
                        <c:v>0.46810000000000002</c:v>
                      </c:pt>
                      <c:pt idx="367">
                        <c:v>0.46610000000000001</c:v>
                      </c:pt>
                      <c:pt idx="368">
                        <c:v>0.4642</c:v>
                      </c:pt>
                      <c:pt idx="369">
                        <c:v>0.46210000000000001</c:v>
                      </c:pt>
                      <c:pt idx="370">
                        <c:v>0.46010000000000001</c:v>
                      </c:pt>
                      <c:pt idx="371">
                        <c:v>0.4582</c:v>
                      </c:pt>
                      <c:pt idx="372">
                        <c:v>0.45619999999999999</c:v>
                      </c:pt>
                      <c:pt idx="373">
                        <c:v>0.4541</c:v>
                      </c:pt>
                      <c:pt idx="374">
                        <c:v>0.4521</c:v>
                      </c:pt>
                      <c:pt idx="375">
                        <c:v>0.45019999999999999</c:v>
                      </c:pt>
                      <c:pt idx="376">
                        <c:v>0.4481</c:v>
                      </c:pt>
                      <c:pt idx="377">
                        <c:v>0.4461</c:v>
                      </c:pt>
                      <c:pt idx="378">
                        <c:v>0.44409999999999999</c:v>
                      </c:pt>
                      <c:pt idx="379">
                        <c:v>0.44209999999999999</c:v>
                      </c:pt>
                      <c:pt idx="380">
                        <c:v>0.44009999999999999</c:v>
                      </c:pt>
                      <c:pt idx="381">
                        <c:v>0.43809999999999999</c:v>
                      </c:pt>
                      <c:pt idx="382">
                        <c:v>0.43609999999999999</c:v>
                      </c:pt>
                      <c:pt idx="383">
                        <c:v>0.43409999999999999</c:v>
                      </c:pt>
                      <c:pt idx="384">
                        <c:v>0.43209999999999998</c:v>
                      </c:pt>
                      <c:pt idx="385">
                        <c:v>0.43009999999999998</c:v>
                      </c:pt>
                      <c:pt idx="386">
                        <c:v>0.42809999999999998</c:v>
                      </c:pt>
                      <c:pt idx="387">
                        <c:v>0.42609999999999998</c:v>
                      </c:pt>
                      <c:pt idx="388">
                        <c:v>0.42409999999999998</c:v>
                      </c:pt>
                      <c:pt idx="389">
                        <c:v>0.42209999999999998</c:v>
                      </c:pt>
                      <c:pt idx="390">
                        <c:v>0.42009999999999997</c:v>
                      </c:pt>
                      <c:pt idx="391">
                        <c:v>0.41810000000000003</c:v>
                      </c:pt>
                      <c:pt idx="392">
                        <c:v>0.41610000000000003</c:v>
                      </c:pt>
                      <c:pt idx="393">
                        <c:v>0.41410000000000002</c:v>
                      </c:pt>
                      <c:pt idx="394">
                        <c:v>0.41210000000000002</c:v>
                      </c:pt>
                      <c:pt idx="395">
                        <c:v>0.41010000000000002</c:v>
                      </c:pt>
                      <c:pt idx="396">
                        <c:v>0.40810000000000002</c:v>
                      </c:pt>
                      <c:pt idx="397">
                        <c:v>0.40610000000000002</c:v>
                      </c:pt>
                      <c:pt idx="398">
                        <c:v>0.40410000000000001</c:v>
                      </c:pt>
                      <c:pt idx="399">
                        <c:v>0.40210000000000001</c:v>
                      </c:pt>
                      <c:pt idx="400">
                        <c:v>0.40010000000000001</c:v>
                      </c:pt>
                      <c:pt idx="401">
                        <c:v>0.39810000000000001</c:v>
                      </c:pt>
                      <c:pt idx="402">
                        <c:v>0.39610000000000001</c:v>
                      </c:pt>
                      <c:pt idx="403">
                        <c:v>0.39410000000000001</c:v>
                      </c:pt>
                      <c:pt idx="404">
                        <c:v>0.3921</c:v>
                      </c:pt>
                      <c:pt idx="405">
                        <c:v>0.3901</c:v>
                      </c:pt>
                      <c:pt idx="406">
                        <c:v>0.3881</c:v>
                      </c:pt>
                      <c:pt idx="407">
                        <c:v>0.3861</c:v>
                      </c:pt>
                      <c:pt idx="408">
                        <c:v>0.3841</c:v>
                      </c:pt>
                      <c:pt idx="409">
                        <c:v>0.3821</c:v>
                      </c:pt>
                      <c:pt idx="410">
                        <c:v>0.38009999999999999</c:v>
                      </c:pt>
                      <c:pt idx="411">
                        <c:v>0.37809999999999999</c:v>
                      </c:pt>
                      <c:pt idx="412">
                        <c:v>0.37609999999999999</c:v>
                      </c:pt>
                      <c:pt idx="413">
                        <c:v>0.37409999999999999</c:v>
                      </c:pt>
                      <c:pt idx="414">
                        <c:v>0.37209999999999999</c:v>
                      </c:pt>
                      <c:pt idx="415">
                        <c:v>0.37009999999999998</c:v>
                      </c:pt>
                      <c:pt idx="416">
                        <c:v>0.36809999999999998</c:v>
                      </c:pt>
                      <c:pt idx="417">
                        <c:v>0.36609999999999998</c:v>
                      </c:pt>
                      <c:pt idx="418">
                        <c:v>0.36409999999999998</c:v>
                      </c:pt>
                      <c:pt idx="419">
                        <c:v>0.36209999999999998</c:v>
                      </c:pt>
                      <c:pt idx="420">
                        <c:v>0.36009999999999998</c:v>
                      </c:pt>
                      <c:pt idx="421">
                        <c:v>0.35809999999999997</c:v>
                      </c:pt>
                      <c:pt idx="422">
                        <c:v>0.35610000000000003</c:v>
                      </c:pt>
                      <c:pt idx="423">
                        <c:v>0.35410000000000003</c:v>
                      </c:pt>
                      <c:pt idx="424">
                        <c:v>0.35220000000000001</c:v>
                      </c:pt>
                      <c:pt idx="425">
                        <c:v>0.35010000000000002</c:v>
                      </c:pt>
                      <c:pt idx="426">
                        <c:v>0.34810000000000002</c:v>
                      </c:pt>
                      <c:pt idx="427">
                        <c:v>0.34620000000000001</c:v>
                      </c:pt>
                      <c:pt idx="428">
                        <c:v>0.34410000000000002</c:v>
                      </c:pt>
                      <c:pt idx="429">
                        <c:v>0.34210000000000002</c:v>
                      </c:pt>
                      <c:pt idx="430">
                        <c:v>0.34010000000000001</c:v>
                      </c:pt>
                      <c:pt idx="431">
                        <c:v>0.3382</c:v>
                      </c:pt>
                      <c:pt idx="432">
                        <c:v>0.3362</c:v>
                      </c:pt>
                      <c:pt idx="433">
                        <c:v>0.3342</c:v>
                      </c:pt>
                      <c:pt idx="434">
                        <c:v>0.33210000000000001</c:v>
                      </c:pt>
                      <c:pt idx="435">
                        <c:v>0.33019999999999999</c:v>
                      </c:pt>
                      <c:pt idx="436">
                        <c:v>0.32819999999999999</c:v>
                      </c:pt>
                      <c:pt idx="437">
                        <c:v>0.32619999999999999</c:v>
                      </c:pt>
                      <c:pt idx="438">
                        <c:v>0.32419999999999999</c:v>
                      </c:pt>
                      <c:pt idx="439">
                        <c:v>0.32219999999999999</c:v>
                      </c:pt>
                      <c:pt idx="440">
                        <c:v>0.32019999999999998</c:v>
                      </c:pt>
                      <c:pt idx="441">
                        <c:v>0.31819999999999998</c:v>
                      </c:pt>
                      <c:pt idx="442">
                        <c:v>0.31609999999999999</c:v>
                      </c:pt>
                      <c:pt idx="443">
                        <c:v>0.31419999999999998</c:v>
                      </c:pt>
                      <c:pt idx="444">
                        <c:v>0.31219999999999998</c:v>
                      </c:pt>
                      <c:pt idx="445">
                        <c:v>0.31019999999999998</c:v>
                      </c:pt>
                      <c:pt idx="446">
                        <c:v>0.30809999999999998</c:v>
                      </c:pt>
                      <c:pt idx="447">
                        <c:v>0.30620000000000003</c:v>
                      </c:pt>
                      <c:pt idx="448">
                        <c:v>0.30420000000000003</c:v>
                      </c:pt>
                      <c:pt idx="449">
                        <c:v>0.30220000000000002</c:v>
                      </c:pt>
                      <c:pt idx="450">
                        <c:v>0.30020000000000002</c:v>
                      </c:pt>
                      <c:pt idx="451">
                        <c:v>0.29820000000000002</c:v>
                      </c:pt>
                      <c:pt idx="452">
                        <c:v>0.29620000000000002</c:v>
                      </c:pt>
                      <c:pt idx="453">
                        <c:v>0.29420000000000002</c:v>
                      </c:pt>
                      <c:pt idx="454">
                        <c:v>0.29220000000000002</c:v>
                      </c:pt>
                      <c:pt idx="455">
                        <c:v>0.29020000000000001</c:v>
                      </c:pt>
                      <c:pt idx="456">
                        <c:v>0.28820000000000001</c:v>
                      </c:pt>
                      <c:pt idx="457">
                        <c:v>0.28620000000000001</c:v>
                      </c:pt>
                      <c:pt idx="458">
                        <c:v>0.28420000000000001</c:v>
                      </c:pt>
                      <c:pt idx="459">
                        <c:v>0.28220000000000001</c:v>
                      </c:pt>
                      <c:pt idx="460">
                        <c:v>0.2802</c:v>
                      </c:pt>
                      <c:pt idx="461">
                        <c:v>0.2782</c:v>
                      </c:pt>
                      <c:pt idx="462">
                        <c:v>0.2762</c:v>
                      </c:pt>
                      <c:pt idx="463">
                        <c:v>0.2742</c:v>
                      </c:pt>
                      <c:pt idx="464">
                        <c:v>0.2722</c:v>
                      </c:pt>
                      <c:pt idx="465">
                        <c:v>0.2702</c:v>
                      </c:pt>
                      <c:pt idx="466">
                        <c:v>0.26819999999999999</c:v>
                      </c:pt>
                      <c:pt idx="467">
                        <c:v>0.26619999999999999</c:v>
                      </c:pt>
                      <c:pt idx="468">
                        <c:v>0.26419999999999999</c:v>
                      </c:pt>
                      <c:pt idx="469">
                        <c:v>0.26219999999999999</c:v>
                      </c:pt>
                      <c:pt idx="470">
                        <c:v>0.26019999999999999</c:v>
                      </c:pt>
                      <c:pt idx="471">
                        <c:v>0.25819999999999999</c:v>
                      </c:pt>
                      <c:pt idx="472">
                        <c:v>0.25619999999999998</c:v>
                      </c:pt>
                      <c:pt idx="473">
                        <c:v>0.25419999999999998</c:v>
                      </c:pt>
                      <c:pt idx="474">
                        <c:v>0.25219999999999998</c:v>
                      </c:pt>
                      <c:pt idx="475">
                        <c:v>0.25019999999999998</c:v>
                      </c:pt>
                      <c:pt idx="476">
                        <c:v>0.2482</c:v>
                      </c:pt>
                      <c:pt idx="477">
                        <c:v>0.2462</c:v>
                      </c:pt>
                      <c:pt idx="478">
                        <c:v>0.2442</c:v>
                      </c:pt>
                      <c:pt idx="479">
                        <c:v>0.2422</c:v>
                      </c:pt>
                      <c:pt idx="480">
                        <c:v>0.2402</c:v>
                      </c:pt>
                      <c:pt idx="481">
                        <c:v>0.2382</c:v>
                      </c:pt>
                      <c:pt idx="482">
                        <c:v>0.23619999999999999</c:v>
                      </c:pt>
                      <c:pt idx="483">
                        <c:v>0.23419999999999999</c:v>
                      </c:pt>
                      <c:pt idx="484">
                        <c:v>0.23219999999999999</c:v>
                      </c:pt>
                      <c:pt idx="485">
                        <c:v>0.23019999999999999</c:v>
                      </c:pt>
                      <c:pt idx="486">
                        <c:v>0.22819999999999999</c:v>
                      </c:pt>
                      <c:pt idx="487">
                        <c:v>0.22620000000000001</c:v>
                      </c:pt>
                      <c:pt idx="488">
                        <c:v>0.22420000000000001</c:v>
                      </c:pt>
                      <c:pt idx="489">
                        <c:v>0.22220000000000001</c:v>
                      </c:pt>
                      <c:pt idx="490">
                        <c:v>0.22020000000000001</c:v>
                      </c:pt>
                      <c:pt idx="491">
                        <c:v>0.21820000000000001</c:v>
                      </c:pt>
                      <c:pt idx="492">
                        <c:v>0.2162</c:v>
                      </c:pt>
                      <c:pt idx="493">
                        <c:v>0.2142</c:v>
                      </c:pt>
                      <c:pt idx="494">
                        <c:v>0.2122</c:v>
                      </c:pt>
                      <c:pt idx="495">
                        <c:v>0.2102</c:v>
                      </c:pt>
                      <c:pt idx="496">
                        <c:v>0.2082</c:v>
                      </c:pt>
                      <c:pt idx="497">
                        <c:v>0.20619999999999999</c:v>
                      </c:pt>
                      <c:pt idx="498">
                        <c:v>0.20419999999999999</c:v>
                      </c:pt>
                      <c:pt idx="499">
                        <c:v>0.20219999999999999</c:v>
                      </c:pt>
                      <c:pt idx="500">
                        <c:v>0.20019999999999999</c:v>
                      </c:pt>
                      <c:pt idx="501">
                        <c:v>0.19819999999999999</c:v>
                      </c:pt>
                      <c:pt idx="502">
                        <c:v>0.19620000000000001</c:v>
                      </c:pt>
                      <c:pt idx="503">
                        <c:v>0.19420000000000001</c:v>
                      </c:pt>
                      <c:pt idx="504">
                        <c:v>0.19220000000000001</c:v>
                      </c:pt>
                      <c:pt idx="505">
                        <c:v>0.19020000000000001</c:v>
                      </c:pt>
                      <c:pt idx="506">
                        <c:v>0.18820000000000001</c:v>
                      </c:pt>
                      <c:pt idx="507">
                        <c:v>0.1862</c:v>
                      </c:pt>
                      <c:pt idx="508">
                        <c:v>0.1842</c:v>
                      </c:pt>
                      <c:pt idx="509">
                        <c:v>0.1822</c:v>
                      </c:pt>
                      <c:pt idx="510">
                        <c:v>0.1802</c:v>
                      </c:pt>
                      <c:pt idx="511">
                        <c:v>0.1782</c:v>
                      </c:pt>
                      <c:pt idx="512">
                        <c:v>0.1762</c:v>
                      </c:pt>
                      <c:pt idx="513">
                        <c:v>0.17419999999999999</c:v>
                      </c:pt>
                      <c:pt idx="514">
                        <c:v>0.17219999999999999</c:v>
                      </c:pt>
                      <c:pt idx="515">
                        <c:v>0.17019999999999999</c:v>
                      </c:pt>
                      <c:pt idx="516">
                        <c:v>0.16819999999999999</c:v>
                      </c:pt>
                      <c:pt idx="517">
                        <c:v>0.16619999999999999</c:v>
                      </c:pt>
                      <c:pt idx="518">
                        <c:v>0.16420000000000001</c:v>
                      </c:pt>
                      <c:pt idx="519">
                        <c:v>0.16220000000000001</c:v>
                      </c:pt>
                      <c:pt idx="520">
                        <c:v>0.16020000000000001</c:v>
                      </c:pt>
                      <c:pt idx="521">
                        <c:v>0.15820000000000001</c:v>
                      </c:pt>
                      <c:pt idx="522">
                        <c:v>0.15620000000000001</c:v>
                      </c:pt>
                      <c:pt idx="523">
                        <c:v>0.1542</c:v>
                      </c:pt>
                      <c:pt idx="524">
                        <c:v>0.1522</c:v>
                      </c:pt>
                      <c:pt idx="525">
                        <c:v>0.1502</c:v>
                      </c:pt>
                      <c:pt idx="526">
                        <c:v>0.1482</c:v>
                      </c:pt>
                      <c:pt idx="527">
                        <c:v>0.14630000000000001</c:v>
                      </c:pt>
                      <c:pt idx="528">
                        <c:v>0.14419999999999999</c:v>
                      </c:pt>
                      <c:pt idx="529">
                        <c:v>0.14230000000000001</c:v>
                      </c:pt>
                      <c:pt idx="530">
                        <c:v>0.14019999999999999</c:v>
                      </c:pt>
                      <c:pt idx="531">
                        <c:v>0.13819999999999999</c:v>
                      </c:pt>
                      <c:pt idx="532">
                        <c:v>0.1363</c:v>
                      </c:pt>
                      <c:pt idx="533">
                        <c:v>0.13420000000000001</c:v>
                      </c:pt>
                      <c:pt idx="534">
                        <c:v>0.13220000000000001</c:v>
                      </c:pt>
                      <c:pt idx="535">
                        <c:v>0.1303</c:v>
                      </c:pt>
                      <c:pt idx="536">
                        <c:v>0.1283</c:v>
                      </c:pt>
                      <c:pt idx="537">
                        <c:v>0.12620000000000001</c:v>
                      </c:pt>
                      <c:pt idx="538">
                        <c:v>0.1242</c:v>
                      </c:pt>
                      <c:pt idx="539">
                        <c:v>0.12230000000000001</c:v>
                      </c:pt>
                      <c:pt idx="540">
                        <c:v>0.1203</c:v>
                      </c:pt>
                      <c:pt idx="541">
                        <c:v>0.1182</c:v>
                      </c:pt>
                      <c:pt idx="542">
                        <c:v>0.1162</c:v>
                      </c:pt>
                      <c:pt idx="543">
                        <c:v>0.1142</c:v>
                      </c:pt>
                      <c:pt idx="544">
                        <c:v>0.11219999999999999</c:v>
                      </c:pt>
                      <c:pt idx="545">
                        <c:v>0.11020000000000001</c:v>
                      </c:pt>
                      <c:pt idx="546">
                        <c:v>0.1082</c:v>
                      </c:pt>
                      <c:pt idx="547">
                        <c:v>0.10630000000000001</c:v>
                      </c:pt>
                      <c:pt idx="548">
                        <c:v>0.1043</c:v>
                      </c:pt>
                      <c:pt idx="549">
                        <c:v>0.1022</c:v>
                      </c:pt>
                      <c:pt idx="550">
                        <c:v>0.1002</c:v>
                      </c:pt>
                      <c:pt idx="551">
                        <c:v>9.826E-2</c:v>
                      </c:pt>
                      <c:pt idx="552">
                        <c:v>9.6269999999999994E-2</c:v>
                      </c:pt>
                      <c:pt idx="553">
                        <c:v>9.4229999999999994E-2</c:v>
                      </c:pt>
                      <c:pt idx="554">
                        <c:v>9.2219999999999996E-2</c:v>
                      </c:pt>
                      <c:pt idx="555">
                        <c:v>9.0270000000000003E-2</c:v>
                      </c:pt>
                      <c:pt idx="556">
                        <c:v>8.8239999999999999E-2</c:v>
                      </c:pt>
                      <c:pt idx="557">
                        <c:v>8.6249999999999993E-2</c:v>
                      </c:pt>
                      <c:pt idx="558">
                        <c:v>8.4239999999999995E-2</c:v>
                      </c:pt>
                      <c:pt idx="559">
                        <c:v>8.2250000000000004E-2</c:v>
                      </c:pt>
                      <c:pt idx="560">
                        <c:v>8.0269999999999994E-2</c:v>
                      </c:pt>
                      <c:pt idx="561">
                        <c:v>7.825E-2</c:v>
                      </c:pt>
                      <c:pt idx="562">
                        <c:v>7.6230000000000006E-2</c:v>
                      </c:pt>
                      <c:pt idx="563">
                        <c:v>7.4260000000000007E-2</c:v>
                      </c:pt>
                      <c:pt idx="564">
                        <c:v>7.2279999999999997E-2</c:v>
                      </c:pt>
                      <c:pt idx="565">
                        <c:v>7.0260000000000003E-2</c:v>
                      </c:pt>
                      <c:pt idx="566">
                        <c:v>6.8250000000000005E-2</c:v>
                      </c:pt>
                      <c:pt idx="567">
                        <c:v>6.6290000000000002E-2</c:v>
                      </c:pt>
                      <c:pt idx="568">
                        <c:v>6.4280000000000004E-2</c:v>
                      </c:pt>
                      <c:pt idx="569">
                        <c:v>6.225E-2</c:v>
                      </c:pt>
                      <c:pt idx="570">
                        <c:v>6.0260000000000001E-2</c:v>
                      </c:pt>
                      <c:pt idx="571">
                        <c:v>5.8279999999999998E-2</c:v>
                      </c:pt>
                      <c:pt idx="572">
                        <c:v>5.6270000000000001E-2</c:v>
                      </c:pt>
                      <c:pt idx="573">
                        <c:v>5.4269999999999999E-2</c:v>
                      </c:pt>
                      <c:pt idx="574">
                        <c:v>5.2260000000000001E-2</c:v>
                      </c:pt>
                      <c:pt idx="575">
                        <c:v>5.0299999999999997E-2</c:v>
                      </c:pt>
                      <c:pt idx="576">
                        <c:v>4.8309999999999999E-2</c:v>
                      </c:pt>
                      <c:pt idx="577">
                        <c:v>4.6289999999999998E-2</c:v>
                      </c:pt>
                      <c:pt idx="578">
                        <c:v>4.4269999999999997E-2</c:v>
                      </c:pt>
                      <c:pt idx="579">
                        <c:v>4.2279999999999998E-2</c:v>
                      </c:pt>
                      <c:pt idx="580">
                        <c:v>4.0309999999999999E-2</c:v>
                      </c:pt>
                      <c:pt idx="581">
                        <c:v>3.8280000000000002E-2</c:v>
                      </c:pt>
                      <c:pt idx="582">
                        <c:v>3.6269999999999997E-2</c:v>
                      </c:pt>
                      <c:pt idx="583">
                        <c:v>3.4290000000000001E-2</c:v>
                      </c:pt>
                      <c:pt idx="584">
                        <c:v>3.2300000000000002E-2</c:v>
                      </c:pt>
                      <c:pt idx="585">
                        <c:v>3.0290000000000001E-2</c:v>
                      </c:pt>
                      <c:pt idx="586">
                        <c:v>2.828E-2</c:v>
                      </c:pt>
                      <c:pt idx="587">
                        <c:v>2.63E-2</c:v>
                      </c:pt>
                      <c:pt idx="588">
                        <c:v>2.4299999999999999E-2</c:v>
                      </c:pt>
                      <c:pt idx="589">
                        <c:v>2.2290000000000001E-2</c:v>
                      </c:pt>
                      <c:pt idx="590">
                        <c:v>2.0299999999999999E-2</c:v>
                      </c:pt>
                      <c:pt idx="591">
                        <c:v>1.8259999999999998E-2</c:v>
                      </c:pt>
                      <c:pt idx="592">
                        <c:v>1.6310000000000002E-2</c:v>
                      </c:pt>
                      <c:pt idx="593">
                        <c:v>1.431E-2</c:v>
                      </c:pt>
                      <c:pt idx="594">
                        <c:v>1.227E-2</c:v>
                      </c:pt>
                      <c:pt idx="595">
                        <c:v>1.0290000000000001E-2</c:v>
                      </c:pt>
                      <c:pt idx="596">
                        <c:v>8.2970000000000006E-3</c:v>
                      </c:pt>
                      <c:pt idx="597">
                        <c:v>6.2849999999999998E-3</c:v>
                      </c:pt>
                      <c:pt idx="598">
                        <c:v>4.2760000000000003E-3</c:v>
                      </c:pt>
                      <c:pt idx="599">
                        <c:v>2.2980000000000001E-3</c:v>
                      </c:pt>
                      <c:pt idx="600">
                        <c:v>2.9710000000000001E-4</c:v>
                      </c:pt>
                    </c:numCache>
                  </c:numRef>
                </c:xVal>
                <c:y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[Book3]Sheet2!$D$2:$D$602</c15:sqref>
                        </c15:formulaRef>
                      </c:ext>
                    </c:extLst>
                    <c:numCache>
                      <c:formatCode>General</c:formatCode>
                      <c:ptCount val="601"/>
                      <c:pt idx="0">
                        <c:v>-1.1230000000000001E-6</c:v>
                      </c:pt>
                      <c:pt idx="1">
                        <c:v>-8.8859999999999995E-7</c:v>
                      </c:pt>
                      <c:pt idx="2">
                        <c:v>-7.004E-7</c:v>
                      </c:pt>
                      <c:pt idx="3">
                        <c:v>-6.1419999999999998E-7</c:v>
                      </c:pt>
                      <c:pt idx="4">
                        <c:v>-5.1849999999999999E-7</c:v>
                      </c:pt>
                      <c:pt idx="5">
                        <c:v>-4.6909999999999999E-7</c:v>
                      </c:pt>
                      <c:pt idx="6">
                        <c:v>-3.164E-7</c:v>
                      </c:pt>
                      <c:pt idx="7">
                        <c:v>-2.0520000000000001E-7</c:v>
                      </c:pt>
                      <c:pt idx="8">
                        <c:v>-1.2700000000000001E-7</c:v>
                      </c:pt>
                      <c:pt idx="9">
                        <c:v>-1.296E-7</c:v>
                      </c:pt>
                      <c:pt idx="10">
                        <c:v>-7.2149999999999994E-8</c:v>
                      </c:pt>
                      <c:pt idx="11">
                        <c:v>4.7260000000000001E-8</c:v>
                      </c:pt>
                      <c:pt idx="12">
                        <c:v>1.2599999999999999E-7</c:v>
                      </c:pt>
                      <c:pt idx="13">
                        <c:v>1.533E-7</c:v>
                      </c:pt>
                      <c:pt idx="14">
                        <c:v>1.808E-7</c:v>
                      </c:pt>
                      <c:pt idx="15">
                        <c:v>2.0690000000000001E-7</c:v>
                      </c:pt>
                      <c:pt idx="16">
                        <c:v>2.9639999999999998E-7</c:v>
                      </c:pt>
                      <c:pt idx="17">
                        <c:v>3.5629999999999998E-7</c:v>
                      </c:pt>
                      <c:pt idx="18">
                        <c:v>4.1310000000000001E-7</c:v>
                      </c:pt>
                      <c:pt idx="19">
                        <c:v>4.0680000000000002E-7</c:v>
                      </c:pt>
                      <c:pt idx="20">
                        <c:v>3.9229999999999999E-7</c:v>
                      </c:pt>
                      <c:pt idx="21">
                        <c:v>4.8739999999999998E-7</c:v>
                      </c:pt>
                      <c:pt idx="22">
                        <c:v>5.5160000000000004E-7</c:v>
                      </c:pt>
                      <c:pt idx="23">
                        <c:v>5.8250000000000003E-7</c:v>
                      </c:pt>
                      <c:pt idx="24">
                        <c:v>5.4769999999999996E-7</c:v>
                      </c:pt>
                      <c:pt idx="25">
                        <c:v>5.6690000000000003E-7</c:v>
                      </c:pt>
                      <c:pt idx="26">
                        <c:v>6.5450000000000004E-7</c:v>
                      </c:pt>
                      <c:pt idx="27">
                        <c:v>7.0900000000000001E-7</c:v>
                      </c:pt>
                      <c:pt idx="28">
                        <c:v>7.1289999999999998E-7</c:v>
                      </c:pt>
                      <c:pt idx="29">
                        <c:v>7.1620000000000002E-7</c:v>
                      </c:pt>
                      <c:pt idx="30">
                        <c:v>7.1149999999999999E-7</c:v>
                      </c:pt>
                      <c:pt idx="31">
                        <c:v>7.8660000000000002E-7</c:v>
                      </c:pt>
                      <c:pt idx="32">
                        <c:v>8.2409999999999997E-7</c:v>
                      </c:pt>
                      <c:pt idx="33">
                        <c:v>8.6150000000000003E-7</c:v>
                      </c:pt>
                      <c:pt idx="34">
                        <c:v>8.4789999999999996E-7</c:v>
                      </c:pt>
                      <c:pt idx="35">
                        <c:v>8.2149999999999999E-7</c:v>
                      </c:pt>
                      <c:pt idx="36">
                        <c:v>9.1380000000000004E-7</c:v>
                      </c:pt>
                      <c:pt idx="37">
                        <c:v>9.6440000000000003E-7</c:v>
                      </c:pt>
                      <c:pt idx="38">
                        <c:v>9.8079999999999999E-7</c:v>
                      </c:pt>
                      <c:pt idx="39">
                        <c:v>9.4499999999999995E-7</c:v>
                      </c:pt>
                      <c:pt idx="40">
                        <c:v>9.6849999999999992E-7</c:v>
                      </c:pt>
                      <c:pt idx="41">
                        <c:v>1.02E-6</c:v>
                      </c:pt>
                      <c:pt idx="42">
                        <c:v>1.074E-6</c:v>
                      </c:pt>
                      <c:pt idx="43">
                        <c:v>1.065E-6</c:v>
                      </c:pt>
                      <c:pt idx="44">
                        <c:v>1.0759999999999999E-6</c:v>
                      </c:pt>
                      <c:pt idx="45">
                        <c:v>1.06E-6</c:v>
                      </c:pt>
                      <c:pt idx="46">
                        <c:v>1.13E-6</c:v>
                      </c:pt>
                      <c:pt idx="47">
                        <c:v>1.164E-6</c:v>
                      </c:pt>
                      <c:pt idx="48">
                        <c:v>1.187E-6</c:v>
                      </c:pt>
                      <c:pt idx="49">
                        <c:v>1.1769999999999999E-6</c:v>
                      </c:pt>
                      <c:pt idx="50">
                        <c:v>1.1400000000000001E-6</c:v>
                      </c:pt>
                      <c:pt idx="51">
                        <c:v>1.223E-6</c:v>
                      </c:pt>
                      <c:pt idx="52">
                        <c:v>1.277E-6</c:v>
                      </c:pt>
                      <c:pt idx="53">
                        <c:v>1.2860000000000001E-6</c:v>
                      </c:pt>
                      <c:pt idx="54">
                        <c:v>1.246E-6</c:v>
                      </c:pt>
                      <c:pt idx="55">
                        <c:v>1.2440000000000001E-6</c:v>
                      </c:pt>
                      <c:pt idx="56">
                        <c:v>1.331E-6</c:v>
                      </c:pt>
                      <c:pt idx="57">
                        <c:v>1.3689999999999999E-6</c:v>
                      </c:pt>
                      <c:pt idx="58">
                        <c:v>1.3540000000000001E-6</c:v>
                      </c:pt>
                      <c:pt idx="59">
                        <c:v>1.3430000000000001E-6</c:v>
                      </c:pt>
                      <c:pt idx="60">
                        <c:v>1.3510000000000001E-6</c:v>
                      </c:pt>
                      <c:pt idx="61">
                        <c:v>1.424E-6</c:v>
                      </c:pt>
                      <c:pt idx="62">
                        <c:v>1.4360000000000001E-6</c:v>
                      </c:pt>
                      <c:pt idx="63">
                        <c:v>1.483E-6</c:v>
                      </c:pt>
                      <c:pt idx="64">
                        <c:v>1.4219999999999999E-6</c:v>
                      </c:pt>
                      <c:pt idx="65">
                        <c:v>1.435E-6</c:v>
                      </c:pt>
                      <c:pt idx="66">
                        <c:v>1.4920000000000001E-6</c:v>
                      </c:pt>
                      <c:pt idx="67">
                        <c:v>1.553E-6</c:v>
                      </c:pt>
                      <c:pt idx="68">
                        <c:v>1.5549999999999999E-6</c:v>
                      </c:pt>
                      <c:pt idx="69">
                        <c:v>1.5349999999999999E-6</c:v>
                      </c:pt>
                      <c:pt idx="70">
                        <c:v>1.511E-6</c:v>
                      </c:pt>
                      <c:pt idx="71">
                        <c:v>1.6130000000000001E-6</c:v>
                      </c:pt>
                      <c:pt idx="72">
                        <c:v>1.6640000000000001E-6</c:v>
                      </c:pt>
                      <c:pt idx="73">
                        <c:v>1.643E-6</c:v>
                      </c:pt>
                      <c:pt idx="74">
                        <c:v>1.624E-6</c:v>
                      </c:pt>
                      <c:pt idx="75">
                        <c:v>1.5969999999999999E-6</c:v>
                      </c:pt>
                      <c:pt idx="76">
                        <c:v>1.7060000000000001E-6</c:v>
                      </c:pt>
                      <c:pt idx="77">
                        <c:v>1.716E-6</c:v>
                      </c:pt>
                      <c:pt idx="78">
                        <c:v>1.734E-6</c:v>
                      </c:pt>
                      <c:pt idx="79">
                        <c:v>1.734E-6</c:v>
                      </c:pt>
                      <c:pt idx="80">
                        <c:v>1.7239999999999999E-6</c:v>
                      </c:pt>
                      <c:pt idx="81">
                        <c:v>1.779E-6</c:v>
                      </c:pt>
                      <c:pt idx="82">
                        <c:v>1.838E-6</c:v>
                      </c:pt>
                      <c:pt idx="83">
                        <c:v>1.8500000000000001E-6</c:v>
                      </c:pt>
                      <c:pt idx="84">
                        <c:v>1.8390000000000001E-6</c:v>
                      </c:pt>
                      <c:pt idx="85">
                        <c:v>1.7990000000000001E-6</c:v>
                      </c:pt>
                      <c:pt idx="86">
                        <c:v>1.906E-6</c:v>
                      </c:pt>
                      <c:pt idx="87">
                        <c:v>1.951E-6</c:v>
                      </c:pt>
                      <c:pt idx="88">
                        <c:v>1.945E-6</c:v>
                      </c:pt>
                      <c:pt idx="89">
                        <c:v>1.928E-6</c:v>
                      </c:pt>
                      <c:pt idx="90">
                        <c:v>1.9300000000000002E-6</c:v>
                      </c:pt>
                      <c:pt idx="91">
                        <c:v>2.0150000000000002E-6</c:v>
                      </c:pt>
                      <c:pt idx="92">
                        <c:v>2.046E-6</c:v>
                      </c:pt>
                      <c:pt idx="93">
                        <c:v>2.0530000000000001E-6</c:v>
                      </c:pt>
                      <c:pt idx="94">
                        <c:v>2.0530000000000001E-6</c:v>
                      </c:pt>
                      <c:pt idx="95">
                        <c:v>2.052E-6</c:v>
                      </c:pt>
                      <c:pt idx="96">
                        <c:v>2.1040000000000001E-6</c:v>
                      </c:pt>
                      <c:pt idx="97">
                        <c:v>2.1660000000000001E-6</c:v>
                      </c:pt>
                      <c:pt idx="98">
                        <c:v>2.1799999999999999E-6</c:v>
                      </c:pt>
                      <c:pt idx="99">
                        <c:v>2.1739999999999999E-6</c:v>
                      </c:pt>
                      <c:pt idx="100">
                        <c:v>2.1519999999999999E-6</c:v>
                      </c:pt>
                      <c:pt idx="101">
                        <c:v>2.232E-6</c:v>
                      </c:pt>
                      <c:pt idx="102">
                        <c:v>2.2919999999999998E-6</c:v>
                      </c:pt>
                      <c:pt idx="103">
                        <c:v>2.3010000000000001E-6</c:v>
                      </c:pt>
                      <c:pt idx="104">
                        <c:v>2.272E-6</c:v>
                      </c:pt>
                      <c:pt idx="105">
                        <c:v>2.2850000000000001E-6</c:v>
                      </c:pt>
                      <c:pt idx="106">
                        <c:v>2.3740000000000001E-6</c:v>
                      </c:pt>
                      <c:pt idx="107">
                        <c:v>2.4109999999999999E-6</c:v>
                      </c:pt>
                      <c:pt idx="108">
                        <c:v>2.4080000000000001E-6</c:v>
                      </c:pt>
                      <c:pt idx="109">
                        <c:v>2.4250000000000001E-6</c:v>
                      </c:pt>
                      <c:pt idx="110">
                        <c:v>2.419E-6</c:v>
                      </c:pt>
                      <c:pt idx="111">
                        <c:v>2.486E-6</c:v>
                      </c:pt>
                      <c:pt idx="112">
                        <c:v>2.5409999999999999E-6</c:v>
                      </c:pt>
                      <c:pt idx="113">
                        <c:v>2.5560000000000002E-6</c:v>
                      </c:pt>
                      <c:pt idx="114">
                        <c:v>2.5550000000000001E-6</c:v>
                      </c:pt>
                      <c:pt idx="115">
                        <c:v>2.5280000000000002E-6</c:v>
                      </c:pt>
                      <c:pt idx="116">
                        <c:v>2.627E-6</c:v>
                      </c:pt>
                      <c:pt idx="117">
                        <c:v>2.6919999999999998E-6</c:v>
                      </c:pt>
                      <c:pt idx="118">
                        <c:v>2.6960000000000001E-6</c:v>
                      </c:pt>
                      <c:pt idx="119">
                        <c:v>2.6649999999999999E-6</c:v>
                      </c:pt>
                      <c:pt idx="120">
                        <c:v>2.6860000000000002E-6</c:v>
                      </c:pt>
                      <c:pt idx="121">
                        <c:v>2.7800000000000001E-6</c:v>
                      </c:pt>
                      <c:pt idx="122">
                        <c:v>2.8270000000000002E-6</c:v>
                      </c:pt>
                      <c:pt idx="123">
                        <c:v>2.8159999999999998E-6</c:v>
                      </c:pt>
                      <c:pt idx="124">
                        <c:v>2.8329999999999998E-6</c:v>
                      </c:pt>
                      <c:pt idx="125">
                        <c:v>2.836E-6</c:v>
                      </c:pt>
                      <c:pt idx="126">
                        <c:v>2.915E-6</c:v>
                      </c:pt>
                      <c:pt idx="127">
                        <c:v>2.9529999999999999E-6</c:v>
                      </c:pt>
                      <c:pt idx="128">
                        <c:v>2.9799999999999998E-6</c:v>
                      </c:pt>
                      <c:pt idx="129">
                        <c:v>2.9799999999999998E-6</c:v>
                      </c:pt>
                      <c:pt idx="130">
                        <c:v>2.9639999999999999E-6</c:v>
                      </c:pt>
                      <c:pt idx="131">
                        <c:v>3.0529999999999998E-6</c:v>
                      </c:pt>
                      <c:pt idx="132">
                        <c:v>3.1200000000000002E-6</c:v>
                      </c:pt>
                      <c:pt idx="133">
                        <c:v>3.129E-6</c:v>
                      </c:pt>
                      <c:pt idx="134">
                        <c:v>3.128E-6</c:v>
                      </c:pt>
                      <c:pt idx="135">
                        <c:v>3.1140000000000002E-6</c:v>
                      </c:pt>
                      <c:pt idx="136">
                        <c:v>3.2260000000000001E-6</c:v>
                      </c:pt>
                      <c:pt idx="137">
                        <c:v>3.287E-6</c:v>
                      </c:pt>
                      <c:pt idx="138">
                        <c:v>3.2720000000000002E-6</c:v>
                      </c:pt>
                      <c:pt idx="139">
                        <c:v>3.2780000000000002E-6</c:v>
                      </c:pt>
                      <c:pt idx="140">
                        <c:v>3.2949999999999998E-6</c:v>
                      </c:pt>
                      <c:pt idx="141">
                        <c:v>3.3850000000000002E-6</c:v>
                      </c:pt>
                      <c:pt idx="142">
                        <c:v>3.428E-6</c:v>
                      </c:pt>
                      <c:pt idx="143">
                        <c:v>3.433E-6</c:v>
                      </c:pt>
                      <c:pt idx="144">
                        <c:v>3.4470000000000002E-6</c:v>
                      </c:pt>
                      <c:pt idx="145">
                        <c:v>3.4539999999999999E-6</c:v>
                      </c:pt>
                      <c:pt idx="146">
                        <c:v>3.518E-6</c:v>
                      </c:pt>
                      <c:pt idx="147">
                        <c:v>3.5820000000000002E-6</c:v>
                      </c:pt>
                      <c:pt idx="148">
                        <c:v>3.6069999999999999E-6</c:v>
                      </c:pt>
                      <c:pt idx="149">
                        <c:v>3.6160000000000002E-6</c:v>
                      </c:pt>
                      <c:pt idx="150">
                        <c:v>3.5829999999999998E-6</c:v>
                      </c:pt>
                      <c:pt idx="151">
                        <c:v>3.6969999999999999E-6</c:v>
                      </c:pt>
                      <c:pt idx="152">
                        <c:v>3.7529999999999999E-6</c:v>
                      </c:pt>
                      <c:pt idx="153">
                        <c:v>3.76E-6</c:v>
                      </c:pt>
                      <c:pt idx="154">
                        <c:v>3.743E-6</c:v>
                      </c:pt>
                      <c:pt idx="155">
                        <c:v>3.7680000000000002E-6</c:v>
                      </c:pt>
                      <c:pt idx="156">
                        <c:v>3.8539999999999999E-6</c:v>
                      </c:pt>
                      <c:pt idx="157">
                        <c:v>3.9009999999999996E-6</c:v>
                      </c:pt>
                      <c:pt idx="158">
                        <c:v>3.8990000000000003E-6</c:v>
                      </c:pt>
                      <c:pt idx="159">
                        <c:v>3.9219999999999999E-6</c:v>
                      </c:pt>
                      <c:pt idx="160">
                        <c:v>3.9559999999999999E-6</c:v>
                      </c:pt>
                      <c:pt idx="161">
                        <c:v>4.0010000000000003E-6</c:v>
                      </c:pt>
                      <c:pt idx="162">
                        <c:v>4.048E-6</c:v>
                      </c:pt>
                      <c:pt idx="163">
                        <c:v>4.0799999999999999E-6</c:v>
                      </c:pt>
                      <c:pt idx="164">
                        <c:v>4.0960000000000003E-6</c:v>
                      </c:pt>
                      <c:pt idx="165">
                        <c:v>4.0709999999999996E-6</c:v>
                      </c:pt>
                      <c:pt idx="166">
                        <c:v>4.1840000000000001E-6</c:v>
                      </c:pt>
                      <c:pt idx="167">
                        <c:v>4.2459999999999997E-6</c:v>
                      </c:pt>
                      <c:pt idx="168">
                        <c:v>4.2429999999999999E-6</c:v>
                      </c:pt>
                      <c:pt idx="169">
                        <c:v>4.2390000000000004E-6</c:v>
                      </c:pt>
                      <c:pt idx="170">
                        <c:v>4.2649999999999998E-6</c:v>
                      </c:pt>
                      <c:pt idx="171">
                        <c:v>4.3619999999999999E-6</c:v>
                      </c:pt>
                      <c:pt idx="172">
                        <c:v>4.3980000000000001E-6</c:v>
                      </c:pt>
                      <c:pt idx="173">
                        <c:v>4.4139999999999996E-6</c:v>
                      </c:pt>
                      <c:pt idx="174">
                        <c:v>4.4630000000000003E-6</c:v>
                      </c:pt>
                      <c:pt idx="175">
                        <c:v>4.4530000000000004E-6</c:v>
                      </c:pt>
                      <c:pt idx="176">
                        <c:v>4.5079999999999999E-6</c:v>
                      </c:pt>
                      <c:pt idx="177">
                        <c:v>4.5850000000000001E-6</c:v>
                      </c:pt>
                      <c:pt idx="178">
                        <c:v>4.6160000000000004E-6</c:v>
                      </c:pt>
                      <c:pt idx="179">
                        <c:v>4.6310000000000002E-6</c:v>
                      </c:pt>
                      <c:pt idx="180">
                        <c:v>4.6140000000000002E-6</c:v>
                      </c:pt>
                      <c:pt idx="181">
                        <c:v>4.7360000000000001E-6</c:v>
                      </c:pt>
                      <c:pt idx="182">
                        <c:v>4.8019999999999999E-6</c:v>
                      </c:pt>
                      <c:pt idx="183">
                        <c:v>4.8319999999999996E-6</c:v>
                      </c:pt>
                      <c:pt idx="184">
                        <c:v>4.8189999999999999E-6</c:v>
                      </c:pt>
                      <c:pt idx="185">
                        <c:v>4.8409999999999999E-6</c:v>
                      </c:pt>
                      <c:pt idx="186">
                        <c:v>4.9219999999999996E-6</c:v>
                      </c:pt>
                      <c:pt idx="187">
                        <c:v>4.9949999999999996E-6</c:v>
                      </c:pt>
                      <c:pt idx="188">
                        <c:v>5.0069999999999997E-6</c:v>
                      </c:pt>
                      <c:pt idx="189">
                        <c:v>5.0429999999999998E-6</c:v>
                      </c:pt>
                      <c:pt idx="190">
                        <c:v>5.0599999999999998E-6</c:v>
                      </c:pt>
                      <c:pt idx="191">
                        <c:v>5.1359999999999996E-6</c:v>
                      </c:pt>
                      <c:pt idx="192">
                        <c:v>5.2259999999999996E-6</c:v>
                      </c:pt>
                      <c:pt idx="193">
                        <c:v>5.242E-6</c:v>
                      </c:pt>
                      <c:pt idx="194">
                        <c:v>5.2769999999999996E-6</c:v>
                      </c:pt>
                      <c:pt idx="195">
                        <c:v>5.2689999999999999E-6</c:v>
                      </c:pt>
                      <c:pt idx="196">
                        <c:v>5.3879999999999999E-6</c:v>
                      </c:pt>
                      <c:pt idx="197">
                        <c:v>5.4770000000000002E-6</c:v>
                      </c:pt>
                      <c:pt idx="198">
                        <c:v>5.4979999999999997E-6</c:v>
                      </c:pt>
                      <c:pt idx="199">
                        <c:v>5.4940000000000003E-6</c:v>
                      </c:pt>
                      <c:pt idx="200">
                        <c:v>5.541E-6</c:v>
                      </c:pt>
                      <c:pt idx="201">
                        <c:v>5.6579999999999999E-6</c:v>
                      </c:pt>
                      <c:pt idx="202">
                        <c:v>5.7350000000000001E-6</c:v>
                      </c:pt>
                      <c:pt idx="203">
                        <c:v>5.7300000000000002E-6</c:v>
                      </c:pt>
                      <c:pt idx="204">
                        <c:v>5.7899999999999996E-6</c:v>
                      </c:pt>
                      <c:pt idx="205">
                        <c:v>5.8340000000000004E-6</c:v>
                      </c:pt>
                      <c:pt idx="206">
                        <c:v>5.9179999999999999E-6</c:v>
                      </c:pt>
                      <c:pt idx="207">
                        <c:v>5.9970000000000004E-6</c:v>
                      </c:pt>
                      <c:pt idx="208">
                        <c:v>6.0480000000000004E-6</c:v>
                      </c:pt>
                      <c:pt idx="209">
                        <c:v>6.0909999999999998E-6</c:v>
                      </c:pt>
                      <c:pt idx="210">
                        <c:v>6.105E-6</c:v>
                      </c:pt>
                      <c:pt idx="211">
                        <c:v>6.2319999999999998E-6</c:v>
                      </c:pt>
                      <c:pt idx="212">
                        <c:v>6.3319999999999997E-6</c:v>
                      </c:pt>
                      <c:pt idx="213">
                        <c:v>6.3749999999999999E-6</c:v>
                      </c:pt>
                      <c:pt idx="214">
                        <c:v>6.4019999999999999E-6</c:v>
                      </c:pt>
                      <c:pt idx="215">
                        <c:v>6.4609999999999996E-6</c:v>
                      </c:pt>
                      <c:pt idx="216">
                        <c:v>6.6089999999999997E-6</c:v>
                      </c:pt>
                      <c:pt idx="217">
                        <c:v>6.7349999999999999E-6</c:v>
                      </c:pt>
                      <c:pt idx="218">
                        <c:v>6.7619999999999998E-6</c:v>
                      </c:pt>
                      <c:pt idx="219">
                        <c:v>6.8140000000000003E-6</c:v>
                      </c:pt>
                      <c:pt idx="220">
                        <c:v>6.9210000000000003E-6</c:v>
                      </c:pt>
                      <c:pt idx="221">
                        <c:v>7.0899999999999999E-6</c:v>
                      </c:pt>
                      <c:pt idx="222">
                        <c:v>7.2280000000000001E-6</c:v>
                      </c:pt>
                      <c:pt idx="223">
                        <c:v>7.3549999999999999E-6</c:v>
                      </c:pt>
                      <c:pt idx="224">
                        <c:v>7.5089999999999996E-6</c:v>
                      </c:pt>
                      <c:pt idx="225">
                        <c:v>7.6699999999999994E-6</c:v>
                      </c:pt>
                      <c:pt idx="226">
                        <c:v>7.9449999999999993E-6</c:v>
                      </c:pt>
                      <c:pt idx="227">
                        <c:v>8.2609999999999993E-6</c:v>
                      </c:pt>
                      <c:pt idx="228">
                        <c:v>8.5490000000000006E-6</c:v>
                      </c:pt>
                      <c:pt idx="229">
                        <c:v>8.8599999999999999E-6</c:v>
                      </c:pt>
                      <c:pt idx="230">
                        <c:v>9.2520000000000005E-6</c:v>
                      </c:pt>
                      <c:pt idx="231">
                        <c:v>9.7969999999999995E-6</c:v>
                      </c:pt>
                      <c:pt idx="232">
                        <c:v>1.0360000000000001E-5</c:v>
                      </c:pt>
                      <c:pt idx="233">
                        <c:v>1.0890000000000001E-5</c:v>
                      </c:pt>
                      <c:pt idx="234">
                        <c:v>1.153E-5</c:v>
                      </c:pt>
                      <c:pt idx="235">
                        <c:v>1.222E-5</c:v>
                      </c:pt>
                      <c:pt idx="236">
                        <c:v>1.3040000000000001E-5</c:v>
                      </c:pt>
                      <c:pt idx="237">
                        <c:v>1.383E-5</c:v>
                      </c:pt>
                      <c:pt idx="238">
                        <c:v>1.466E-5</c:v>
                      </c:pt>
                      <c:pt idx="239">
                        <c:v>1.5529999999999999E-5</c:v>
                      </c:pt>
                      <c:pt idx="240">
                        <c:v>1.6399999999999999E-5</c:v>
                      </c:pt>
                      <c:pt idx="241">
                        <c:v>1.7329999999999998E-5</c:v>
                      </c:pt>
                      <c:pt idx="242">
                        <c:v>1.827E-5</c:v>
                      </c:pt>
                      <c:pt idx="243">
                        <c:v>1.914E-5</c:v>
                      </c:pt>
                      <c:pt idx="244">
                        <c:v>1.9979999999999998E-5</c:v>
                      </c:pt>
                      <c:pt idx="245">
                        <c:v>2.0769999999999999E-5</c:v>
                      </c:pt>
                      <c:pt idx="246">
                        <c:v>2.1670000000000001E-5</c:v>
                      </c:pt>
                      <c:pt idx="247">
                        <c:v>2.2520000000000001E-5</c:v>
                      </c:pt>
                      <c:pt idx="248">
                        <c:v>2.3260000000000001E-5</c:v>
                      </c:pt>
                      <c:pt idx="249">
                        <c:v>2.4000000000000001E-5</c:v>
                      </c:pt>
                      <c:pt idx="250">
                        <c:v>2.4749999999999999E-5</c:v>
                      </c:pt>
                      <c:pt idx="251">
                        <c:v>2.5550000000000001E-5</c:v>
                      </c:pt>
                      <c:pt idx="252">
                        <c:v>2.6270000000000001E-5</c:v>
                      </c:pt>
                      <c:pt idx="253">
                        <c:v>2.6910000000000002E-5</c:v>
                      </c:pt>
                      <c:pt idx="254">
                        <c:v>2.7569999999999999E-5</c:v>
                      </c:pt>
                      <c:pt idx="255">
                        <c:v>2.817E-5</c:v>
                      </c:pt>
                      <c:pt idx="256">
                        <c:v>2.8750000000000001E-5</c:v>
                      </c:pt>
                      <c:pt idx="257">
                        <c:v>2.9369999999999998E-5</c:v>
                      </c:pt>
                      <c:pt idx="258">
                        <c:v>2.987E-5</c:v>
                      </c:pt>
                      <c:pt idx="259">
                        <c:v>3.0389999999999999E-5</c:v>
                      </c:pt>
                      <c:pt idx="260">
                        <c:v>3.0830000000000001E-5</c:v>
                      </c:pt>
                      <c:pt idx="261">
                        <c:v>3.1409999999999999E-5</c:v>
                      </c:pt>
                      <c:pt idx="262">
                        <c:v>3.1980000000000002E-5</c:v>
                      </c:pt>
                      <c:pt idx="263">
                        <c:v>3.2509999999999999E-5</c:v>
                      </c:pt>
                      <c:pt idx="264">
                        <c:v>3.2990000000000001E-5</c:v>
                      </c:pt>
                      <c:pt idx="265">
                        <c:v>3.3569999999999999E-5</c:v>
                      </c:pt>
                      <c:pt idx="266">
                        <c:v>3.4209999999999999E-5</c:v>
                      </c:pt>
                      <c:pt idx="267">
                        <c:v>3.4820000000000002E-5</c:v>
                      </c:pt>
                      <c:pt idx="268">
                        <c:v>3.5339999999999997E-5</c:v>
                      </c:pt>
                      <c:pt idx="269">
                        <c:v>3.5920000000000002E-5</c:v>
                      </c:pt>
                      <c:pt idx="270">
                        <c:v>3.6480000000000003E-5</c:v>
                      </c:pt>
                      <c:pt idx="271">
                        <c:v>3.7020000000000001E-5</c:v>
                      </c:pt>
                      <c:pt idx="272">
                        <c:v>3.7540000000000003E-5</c:v>
                      </c:pt>
                      <c:pt idx="273">
                        <c:v>3.8000000000000002E-5</c:v>
                      </c:pt>
                      <c:pt idx="274">
                        <c:v>3.8460000000000001E-5</c:v>
                      </c:pt>
                      <c:pt idx="275">
                        <c:v>3.8829999999999999E-5</c:v>
                      </c:pt>
                      <c:pt idx="276">
                        <c:v>3.9310000000000001E-5</c:v>
                      </c:pt>
                      <c:pt idx="277">
                        <c:v>3.9830000000000003E-5</c:v>
                      </c:pt>
                      <c:pt idx="278">
                        <c:v>4.0269999999999999E-5</c:v>
                      </c:pt>
                      <c:pt idx="279">
                        <c:v>4.0689999999999998E-5</c:v>
                      </c:pt>
                      <c:pt idx="280">
                        <c:v>4.1230000000000003E-5</c:v>
                      </c:pt>
                      <c:pt idx="281">
                        <c:v>4.1820000000000003E-5</c:v>
                      </c:pt>
                      <c:pt idx="282">
                        <c:v>4.2400000000000001E-5</c:v>
                      </c:pt>
                      <c:pt idx="283">
                        <c:v>4.286E-5</c:v>
                      </c:pt>
                      <c:pt idx="284">
                        <c:v>4.3399999999999998E-5</c:v>
                      </c:pt>
                      <c:pt idx="285">
                        <c:v>4.3930000000000001E-5</c:v>
                      </c:pt>
                      <c:pt idx="286">
                        <c:v>4.4509999999999999E-5</c:v>
                      </c:pt>
                      <c:pt idx="287">
                        <c:v>4.5089999999999997E-5</c:v>
                      </c:pt>
                      <c:pt idx="288">
                        <c:v>4.5609999999999999E-5</c:v>
                      </c:pt>
                      <c:pt idx="289">
                        <c:v>4.6140000000000002E-5</c:v>
                      </c:pt>
                      <c:pt idx="290">
                        <c:v>4.6589999999999999E-5</c:v>
                      </c:pt>
                      <c:pt idx="291">
                        <c:v>4.7129999999999998E-5</c:v>
                      </c:pt>
                      <c:pt idx="292">
                        <c:v>4.7710000000000002E-5</c:v>
                      </c:pt>
                      <c:pt idx="293">
                        <c:v>4.8210000000000001E-5</c:v>
                      </c:pt>
                      <c:pt idx="294">
                        <c:v>4.8680000000000001E-5</c:v>
                      </c:pt>
                      <c:pt idx="295">
                        <c:v>4.9100000000000001E-5</c:v>
                      </c:pt>
                      <c:pt idx="296">
                        <c:v>4.9669999999999997E-5</c:v>
                      </c:pt>
                      <c:pt idx="297">
                        <c:v>5.02E-5</c:v>
                      </c:pt>
                      <c:pt idx="298">
                        <c:v>5.062E-5</c:v>
                      </c:pt>
                      <c:pt idx="299">
                        <c:v>4.3720000000000002E-5</c:v>
                      </c:pt>
                      <c:pt idx="300">
                        <c:v>4.0920000000000001E-5</c:v>
                      </c:pt>
                      <c:pt idx="301">
                        <c:v>3.8609999999999998E-5</c:v>
                      </c:pt>
                      <c:pt idx="302">
                        <c:v>3.6539999999999999E-5</c:v>
                      </c:pt>
                      <c:pt idx="303">
                        <c:v>3.4740000000000003E-5</c:v>
                      </c:pt>
                      <c:pt idx="304">
                        <c:v>3.3130000000000003E-5</c:v>
                      </c:pt>
                      <c:pt idx="305">
                        <c:v>3.167E-5</c:v>
                      </c:pt>
                      <c:pt idx="306">
                        <c:v>3.0329999999999999E-5</c:v>
                      </c:pt>
                      <c:pt idx="307">
                        <c:v>2.919E-5</c:v>
                      </c:pt>
                      <c:pt idx="308">
                        <c:v>2.8059999999999999E-5</c:v>
                      </c:pt>
                      <c:pt idx="309">
                        <c:v>2.694E-5</c:v>
                      </c:pt>
                      <c:pt idx="310">
                        <c:v>2.5919999999999999E-5</c:v>
                      </c:pt>
                      <c:pt idx="311">
                        <c:v>2.5069999999999999E-5</c:v>
                      </c:pt>
                      <c:pt idx="312">
                        <c:v>2.425E-5</c:v>
                      </c:pt>
                      <c:pt idx="313">
                        <c:v>2.3370000000000002E-5</c:v>
                      </c:pt>
                      <c:pt idx="314">
                        <c:v>2.2540000000000001E-5</c:v>
                      </c:pt>
                      <c:pt idx="315">
                        <c:v>2.1820000000000001E-5</c:v>
                      </c:pt>
                      <c:pt idx="316">
                        <c:v>2.1149999999999999E-5</c:v>
                      </c:pt>
                      <c:pt idx="317">
                        <c:v>2.0449999999999999E-5</c:v>
                      </c:pt>
                      <c:pt idx="318">
                        <c:v>1.9749999999999999E-5</c:v>
                      </c:pt>
                      <c:pt idx="319">
                        <c:v>1.912E-5</c:v>
                      </c:pt>
                      <c:pt idx="320">
                        <c:v>1.8470000000000001E-5</c:v>
                      </c:pt>
                      <c:pt idx="321">
                        <c:v>1.785E-5</c:v>
                      </c:pt>
                      <c:pt idx="322">
                        <c:v>1.7309999999999999E-5</c:v>
                      </c:pt>
                      <c:pt idx="323">
                        <c:v>1.6759999999999999E-5</c:v>
                      </c:pt>
                      <c:pt idx="324">
                        <c:v>1.607E-5</c:v>
                      </c:pt>
                      <c:pt idx="325">
                        <c:v>1.5449999999999999E-5</c:v>
                      </c:pt>
                      <c:pt idx="326">
                        <c:v>1.4960000000000001E-5</c:v>
                      </c:pt>
                      <c:pt idx="327">
                        <c:v>1.446E-5</c:v>
                      </c:pt>
                      <c:pt idx="328">
                        <c:v>1.3859999999999999E-5</c:v>
                      </c:pt>
                      <c:pt idx="329">
                        <c:v>1.323E-5</c:v>
                      </c:pt>
                      <c:pt idx="330">
                        <c:v>1.269E-5</c:v>
                      </c:pt>
                      <c:pt idx="331">
                        <c:v>1.22E-5</c:v>
                      </c:pt>
                      <c:pt idx="332">
                        <c:v>1.166E-5</c:v>
                      </c:pt>
                      <c:pt idx="333">
                        <c:v>1.1029999999999999E-5</c:v>
                      </c:pt>
                      <c:pt idx="334">
                        <c:v>1.049E-5</c:v>
                      </c:pt>
                      <c:pt idx="335">
                        <c:v>9.9150000000000008E-6</c:v>
                      </c:pt>
                      <c:pt idx="336">
                        <c:v>9.3540000000000006E-6</c:v>
                      </c:pt>
                      <c:pt idx="337">
                        <c:v>8.816E-6</c:v>
                      </c:pt>
                      <c:pt idx="338">
                        <c:v>8.2430000000000005E-6</c:v>
                      </c:pt>
                      <c:pt idx="339">
                        <c:v>7.6459999999999993E-6</c:v>
                      </c:pt>
                      <c:pt idx="340">
                        <c:v>6.9789999999999996E-6</c:v>
                      </c:pt>
                      <c:pt idx="341">
                        <c:v>6.46E-6</c:v>
                      </c:pt>
                      <c:pt idx="342">
                        <c:v>5.9290000000000003E-6</c:v>
                      </c:pt>
                      <c:pt idx="343">
                        <c:v>5.2939999999999996E-6</c:v>
                      </c:pt>
                      <c:pt idx="344">
                        <c:v>4.5950000000000001E-6</c:v>
                      </c:pt>
                      <c:pt idx="345">
                        <c:v>3.9949999999999999E-6</c:v>
                      </c:pt>
                      <c:pt idx="346">
                        <c:v>3.4740000000000001E-6</c:v>
                      </c:pt>
                      <c:pt idx="347">
                        <c:v>2.9019999999999999E-6</c:v>
                      </c:pt>
                      <c:pt idx="348">
                        <c:v>2.1909999999999999E-6</c:v>
                      </c:pt>
                      <c:pt idx="349">
                        <c:v>1.59E-6</c:v>
                      </c:pt>
                      <c:pt idx="350">
                        <c:v>9.7360000000000009E-7</c:v>
                      </c:pt>
                      <c:pt idx="351">
                        <c:v>3.6979999999999999E-7</c:v>
                      </c:pt>
                      <c:pt idx="352">
                        <c:v>-2.3970000000000001E-7</c:v>
                      </c:pt>
                      <c:pt idx="353">
                        <c:v>-8.5320000000000004E-7</c:v>
                      </c:pt>
                      <c:pt idx="354">
                        <c:v>-1.469E-6</c:v>
                      </c:pt>
                      <c:pt idx="355">
                        <c:v>-2.1440000000000001E-6</c:v>
                      </c:pt>
                      <c:pt idx="356">
                        <c:v>-2.729E-6</c:v>
                      </c:pt>
                      <c:pt idx="357">
                        <c:v>-3.2480000000000001E-6</c:v>
                      </c:pt>
                      <c:pt idx="358">
                        <c:v>-3.8659999999999999E-6</c:v>
                      </c:pt>
                      <c:pt idx="359">
                        <c:v>-4.5449999999999997E-6</c:v>
                      </c:pt>
                      <c:pt idx="360">
                        <c:v>-5.1399999999999999E-6</c:v>
                      </c:pt>
                      <c:pt idx="361">
                        <c:v>-5.6579999999999999E-6</c:v>
                      </c:pt>
                      <c:pt idx="362">
                        <c:v>-6.1680000000000001E-6</c:v>
                      </c:pt>
                      <c:pt idx="363">
                        <c:v>-6.8340000000000001E-6</c:v>
                      </c:pt>
                      <c:pt idx="364">
                        <c:v>-7.3819999999999998E-6</c:v>
                      </c:pt>
                      <c:pt idx="365">
                        <c:v>-7.9019999999999999E-6</c:v>
                      </c:pt>
                      <c:pt idx="366">
                        <c:v>-8.3669999999999997E-6</c:v>
                      </c:pt>
                      <c:pt idx="367">
                        <c:v>-8.8810000000000002E-6</c:v>
                      </c:pt>
                      <c:pt idx="368">
                        <c:v>-9.3589999999999997E-6</c:v>
                      </c:pt>
                      <c:pt idx="369">
                        <c:v>-9.8069999999999994E-6</c:v>
                      </c:pt>
                      <c:pt idx="370">
                        <c:v>-1.023E-5</c:v>
                      </c:pt>
                      <c:pt idx="371">
                        <c:v>-1.064E-5</c:v>
                      </c:pt>
                      <c:pt idx="372">
                        <c:v>-1.092E-5</c:v>
                      </c:pt>
                      <c:pt idx="373">
                        <c:v>-1.1270000000000001E-5</c:v>
                      </c:pt>
                      <c:pt idx="374">
                        <c:v>-1.1569999999999999E-5</c:v>
                      </c:pt>
                      <c:pt idx="375">
                        <c:v>-1.186E-5</c:v>
                      </c:pt>
                      <c:pt idx="376">
                        <c:v>-1.207E-5</c:v>
                      </c:pt>
                      <c:pt idx="377">
                        <c:v>-1.216E-5</c:v>
                      </c:pt>
                      <c:pt idx="378">
                        <c:v>-1.2320000000000001E-5</c:v>
                      </c:pt>
                      <c:pt idx="379">
                        <c:v>-1.2500000000000001E-5</c:v>
                      </c:pt>
                      <c:pt idx="380">
                        <c:v>-1.256E-5</c:v>
                      </c:pt>
                      <c:pt idx="381">
                        <c:v>-1.252E-5</c:v>
                      </c:pt>
                      <c:pt idx="382">
                        <c:v>-1.2439999999999999E-5</c:v>
                      </c:pt>
                      <c:pt idx="383">
                        <c:v>-1.2490000000000001E-5</c:v>
                      </c:pt>
                      <c:pt idx="384">
                        <c:v>-1.242E-5</c:v>
                      </c:pt>
                      <c:pt idx="385">
                        <c:v>-1.2289999999999999E-5</c:v>
                      </c:pt>
                      <c:pt idx="386">
                        <c:v>-1.2099999999999999E-5</c:v>
                      </c:pt>
                      <c:pt idx="387">
                        <c:v>-1.1950000000000001E-5</c:v>
                      </c:pt>
                      <c:pt idx="388">
                        <c:v>-1.1780000000000001E-5</c:v>
                      </c:pt>
                      <c:pt idx="389">
                        <c:v>-1.1559999999999999E-5</c:v>
                      </c:pt>
                      <c:pt idx="390">
                        <c:v>-1.132E-5</c:v>
                      </c:pt>
                      <c:pt idx="391">
                        <c:v>-1.1060000000000001E-5</c:v>
                      </c:pt>
                      <c:pt idx="392">
                        <c:v>-1.0730000000000001E-5</c:v>
                      </c:pt>
                      <c:pt idx="393">
                        <c:v>-1.047E-5</c:v>
                      </c:pt>
                      <c:pt idx="394">
                        <c:v>-1.0169999999999999E-5</c:v>
                      </c:pt>
                      <c:pt idx="395">
                        <c:v>-9.8779999999999993E-6</c:v>
                      </c:pt>
                      <c:pt idx="396">
                        <c:v>-9.4700000000000008E-6</c:v>
                      </c:pt>
                      <c:pt idx="397">
                        <c:v>-9.1479999999999995E-6</c:v>
                      </c:pt>
                      <c:pt idx="398">
                        <c:v>-8.8410000000000006E-6</c:v>
                      </c:pt>
                      <c:pt idx="399">
                        <c:v>-8.5699999999999993E-6</c:v>
                      </c:pt>
                      <c:pt idx="400">
                        <c:v>-8.2260000000000005E-6</c:v>
                      </c:pt>
                      <c:pt idx="401">
                        <c:v>-7.8639999999999996E-6</c:v>
                      </c:pt>
                      <c:pt idx="402">
                        <c:v>-7.5290000000000003E-6</c:v>
                      </c:pt>
                      <c:pt idx="403">
                        <c:v>-7.3289999999999996E-6</c:v>
                      </c:pt>
                      <c:pt idx="404">
                        <c:v>-7.0609999999999998E-6</c:v>
                      </c:pt>
                      <c:pt idx="405">
                        <c:v>-6.7970000000000003E-6</c:v>
                      </c:pt>
                      <c:pt idx="406">
                        <c:v>-6.5339999999999996E-6</c:v>
                      </c:pt>
                      <c:pt idx="407">
                        <c:v>-6.3060000000000003E-6</c:v>
                      </c:pt>
                      <c:pt idx="408">
                        <c:v>-6.1419999999999998E-6</c:v>
                      </c:pt>
                      <c:pt idx="409">
                        <c:v>-5.9599999999999997E-6</c:v>
                      </c:pt>
                      <c:pt idx="410">
                        <c:v>-5.806E-6</c:v>
                      </c:pt>
                      <c:pt idx="411">
                        <c:v>-5.6210000000000001E-6</c:v>
                      </c:pt>
                      <c:pt idx="412">
                        <c:v>-5.4369999999999998E-6</c:v>
                      </c:pt>
                      <c:pt idx="413">
                        <c:v>-5.3639999999999998E-6</c:v>
                      </c:pt>
                      <c:pt idx="414">
                        <c:v>-5.288E-6</c:v>
                      </c:pt>
                      <c:pt idx="415">
                        <c:v>-5.1510000000000003E-6</c:v>
                      </c:pt>
                      <c:pt idx="416">
                        <c:v>-5.0130000000000001E-6</c:v>
                      </c:pt>
                      <c:pt idx="417">
                        <c:v>-4.8860000000000003E-6</c:v>
                      </c:pt>
                      <c:pt idx="418">
                        <c:v>-4.8740000000000003E-6</c:v>
                      </c:pt>
                      <c:pt idx="419">
                        <c:v>-4.7910000000000004E-6</c:v>
                      </c:pt>
                      <c:pt idx="420">
                        <c:v>-4.7029999999999997E-6</c:v>
                      </c:pt>
                      <c:pt idx="421">
                        <c:v>-4.617E-6</c:v>
                      </c:pt>
                      <c:pt idx="422">
                        <c:v>-4.5229999999999997E-6</c:v>
                      </c:pt>
                      <c:pt idx="423">
                        <c:v>-4.5020000000000003E-6</c:v>
                      </c:pt>
                      <c:pt idx="424">
                        <c:v>-4.4619999999999998E-6</c:v>
                      </c:pt>
                      <c:pt idx="425">
                        <c:v>-4.4139999999999996E-6</c:v>
                      </c:pt>
                      <c:pt idx="426">
                        <c:v>-4.3340000000000003E-6</c:v>
                      </c:pt>
                      <c:pt idx="427">
                        <c:v>-4.2409999999999997E-6</c:v>
                      </c:pt>
                      <c:pt idx="428">
                        <c:v>-4.2520000000000001E-6</c:v>
                      </c:pt>
                      <c:pt idx="429">
                        <c:v>-4.2420000000000002E-6</c:v>
                      </c:pt>
                      <c:pt idx="430">
                        <c:v>-4.1899999999999997E-6</c:v>
                      </c:pt>
                      <c:pt idx="431">
                        <c:v>-4.109E-6</c:v>
                      </c:pt>
                      <c:pt idx="432">
                        <c:v>-4.0389999999999998E-6</c:v>
                      </c:pt>
                      <c:pt idx="433">
                        <c:v>-4.0849999999999999E-6</c:v>
                      </c:pt>
                      <c:pt idx="434">
                        <c:v>-4.07E-6</c:v>
                      </c:pt>
                      <c:pt idx="435">
                        <c:v>-4.0119999999999999E-6</c:v>
                      </c:pt>
                      <c:pt idx="436">
                        <c:v>-3.9600000000000002E-6</c:v>
                      </c:pt>
                      <c:pt idx="437">
                        <c:v>-3.9230000000000004E-6</c:v>
                      </c:pt>
                      <c:pt idx="438">
                        <c:v>-3.9519999999999996E-6</c:v>
                      </c:pt>
                      <c:pt idx="439">
                        <c:v>-3.9149999999999998E-6</c:v>
                      </c:pt>
                      <c:pt idx="440">
                        <c:v>-3.9009999999999996E-6</c:v>
                      </c:pt>
                      <c:pt idx="441">
                        <c:v>-3.8999999999999999E-6</c:v>
                      </c:pt>
                      <c:pt idx="442">
                        <c:v>-3.8099999999999999E-6</c:v>
                      </c:pt>
                      <c:pt idx="443">
                        <c:v>-3.8399999999999997E-6</c:v>
                      </c:pt>
                      <c:pt idx="444">
                        <c:v>-3.8500000000000004E-6</c:v>
                      </c:pt>
                      <c:pt idx="445">
                        <c:v>-3.8380000000000004E-6</c:v>
                      </c:pt>
                      <c:pt idx="446">
                        <c:v>-3.7720000000000001E-6</c:v>
                      </c:pt>
                      <c:pt idx="447">
                        <c:v>-3.7230000000000002E-6</c:v>
                      </c:pt>
                      <c:pt idx="448">
                        <c:v>-3.7780000000000001E-6</c:v>
                      </c:pt>
                      <c:pt idx="449">
                        <c:v>-3.7979999999999999E-6</c:v>
                      </c:pt>
                      <c:pt idx="450">
                        <c:v>-3.754E-6</c:v>
                      </c:pt>
                      <c:pt idx="451">
                        <c:v>-3.7079999999999999E-6</c:v>
                      </c:pt>
                      <c:pt idx="452">
                        <c:v>-3.6940000000000001E-6</c:v>
                      </c:pt>
                      <c:pt idx="453">
                        <c:v>-3.7270000000000001E-6</c:v>
                      </c:pt>
                      <c:pt idx="454">
                        <c:v>-3.7280000000000001E-6</c:v>
                      </c:pt>
                      <c:pt idx="455">
                        <c:v>-3.7050000000000001E-6</c:v>
                      </c:pt>
                      <c:pt idx="456">
                        <c:v>-3.6969999999999999E-6</c:v>
                      </c:pt>
                      <c:pt idx="457">
                        <c:v>-3.6389999999999998E-6</c:v>
                      </c:pt>
                      <c:pt idx="458">
                        <c:v>-3.687E-6</c:v>
                      </c:pt>
                      <c:pt idx="459">
                        <c:v>-3.6950000000000002E-6</c:v>
                      </c:pt>
                      <c:pt idx="460">
                        <c:v>-3.6959999999999998E-6</c:v>
                      </c:pt>
                      <c:pt idx="461">
                        <c:v>-3.6440000000000002E-6</c:v>
                      </c:pt>
                      <c:pt idx="462">
                        <c:v>-3.6059999999999999E-6</c:v>
                      </c:pt>
                      <c:pt idx="463">
                        <c:v>-3.6689999999999999E-6</c:v>
                      </c:pt>
                      <c:pt idx="464">
                        <c:v>-3.6909999999999999E-6</c:v>
                      </c:pt>
                      <c:pt idx="465">
                        <c:v>-3.6519999999999999E-6</c:v>
                      </c:pt>
                      <c:pt idx="466">
                        <c:v>-3.6219999999999998E-6</c:v>
                      </c:pt>
                      <c:pt idx="467">
                        <c:v>-3.6119999999999999E-6</c:v>
                      </c:pt>
                      <c:pt idx="468">
                        <c:v>-3.659E-6</c:v>
                      </c:pt>
                      <c:pt idx="469">
                        <c:v>-3.6679999999999999E-6</c:v>
                      </c:pt>
                      <c:pt idx="470">
                        <c:v>-3.6330000000000002E-6</c:v>
                      </c:pt>
                      <c:pt idx="471">
                        <c:v>-3.6430000000000001E-6</c:v>
                      </c:pt>
                      <c:pt idx="472">
                        <c:v>-3.5920000000000001E-6</c:v>
                      </c:pt>
                      <c:pt idx="473">
                        <c:v>-3.6449999999999998E-6</c:v>
                      </c:pt>
                      <c:pt idx="474">
                        <c:v>-3.659E-6</c:v>
                      </c:pt>
                      <c:pt idx="475">
                        <c:v>-3.6660000000000001E-6</c:v>
                      </c:pt>
                      <c:pt idx="476">
                        <c:v>-3.631E-6</c:v>
                      </c:pt>
                      <c:pt idx="477">
                        <c:v>-3.5889999999999999E-6</c:v>
                      </c:pt>
                      <c:pt idx="478">
                        <c:v>-3.647E-6</c:v>
                      </c:pt>
                      <c:pt idx="479">
                        <c:v>-3.6950000000000002E-6</c:v>
                      </c:pt>
                      <c:pt idx="480">
                        <c:v>-3.6509999999999999E-6</c:v>
                      </c:pt>
                      <c:pt idx="481">
                        <c:v>-3.6219999999999998E-6</c:v>
                      </c:pt>
                      <c:pt idx="482">
                        <c:v>-3.5939999999999998E-6</c:v>
                      </c:pt>
                      <c:pt idx="483">
                        <c:v>-3.6480000000000001E-6</c:v>
                      </c:pt>
                      <c:pt idx="484">
                        <c:v>-3.6720000000000002E-6</c:v>
                      </c:pt>
                      <c:pt idx="485">
                        <c:v>-3.653E-6</c:v>
                      </c:pt>
                      <c:pt idx="486">
                        <c:v>-3.6729999999999998E-6</c:v>
                      </c:pt>
                      <c:pt idx="487">
                        <c:v>-3.6169999999999998E-6</c:v>
                      </c:pt>
                      <c:pt idx="488">
                        <c:v>-3.6729999999999998E-6</c:v>
                      </c:pt>
                      <c:pt idx="489">
                        <c:v>-3.692E-6</c:v>
                      </c:pt>
                      <c:pt idx="490">
                        <c:v>-3.6849999999999999E-6</c:v>
                      </c:pt>
                      <c:pt idx="491">
                        <c:v>-3.6669999999999998E-6</c:v>
                      </c:pt>
                      <c:pt idx="492">
                        <c:v>-3.6260000000000001E-6</c:v>
                      </c:pt>
                      <c:pt idx="493">
                        <c:v>-3.6830000000000001E-6</c:v>
                      </c:pt>
                      <c:pt idx="494">
                        <c:v>-3.7270000000000001E-6</c:v>
                      </c:pt>
                      <c:pt idx="495">
                        <c:v>-3.709E-6</c:v>
                      </c:pt>
                      <c:pt idx="496">
                        <c:v>-3.6710000000000001E-6</c:v>
                      </c:pt>
                      <c:pt idx="497">
                        <c:v>-3.642E-6</c:v>
                      </c:pt>
                      <c:pt idx="498">
                        <c:v>-3.7309999999999999E-6</c:v>
                      </c:pt>
                      <c:pt idx="499">
                        <c:v>-3.7500000000000001E-6</c:v>
                      </c:pt>
                      <c:pt idx="500">
                        <c:v>-3.7110000000000001E-6</c:v>
                      </c:pt>
                      <c:pt idx="501">
                        <c:v>-3.6940000000000001E-6</c:v>
                      </c:pt>
                      <c:pt idx="502">
                        <c:v>-3.6969999999999999E-6</c:v>
                      </c:pt>
                      <c:pt idx="503">
                        <c:v>-3.743E-6</c:v>
                      </c:pt>
                      <c:pt idx="504">
                        <c:v>-3.7699999999999999E-6</c:v>
                      </c:pt>
                      <c:pt idx="505">
                        <c:v>-3.754E-6</c:v>
                      </c:pt>
                      <c:pt idx="506">
                        <c:v>-3.755E-6</c:v>
                      </c:pt>
                      <c:pt idx="507">
                        <c:v>-3.7050000000000001E-6</c:v>
                      </c:pt>
                      <c:pt idx="508">
                        <c:v>-3.7720000000000001E-6</c:v>
                      </c:pt>
                      <c:pt idx="509">
                        <c:v>-3.8099999999999999E-6</c:v>
                      </c:pt>
                      <c:pt idx="510">
                        <c:v>-3.7910000000000002E-6</c:v>
                      </c:pt>
                      <c:pt idx="511">
                        <c:v>-3.7589999999999999E-6</c:v>
                      </c:pt>
                      <c:pt idx="512">
                        <c:v>-3.7280000000000001E-6</c:v>
                      </c:pt>
                      <c:pt idx="513">
                        <c:v>-3.8179999999999997E-6</c:v>
                      </c:pt>
                      <c:pt idx="514">
                        <c:v>-3.8319999999999999E-6</c:v>
                      </c:pt>
                      <c:pt idx="515">
                        <c:v>-3.8020000000000002E-6</c:v>
                      </c:pt>
                      <c:pt idx="516">
                        <c:v>-3.777E-6</c:v>
                      </c:pt>
                      <c:pt idx="517">
                        <c:v>-3.788E-6</c:v>
                      </c:pt>
                      <c:pt idx="518">
                        <c:v>-3.8299999999999998E-6</c:v>
                      </c:pt>
                      <c:pt idx="519">
                        <c:v>-3.8500000000000004E-6</c:v>
                      </c:pt>
                      <c:pt idx="520">
                        <c:v>-3.8310000000000003E-6</c:v>
                      </c:pt>
                      <c:pt idx="521">
                        <c:v>-3.8430000000000003E-6</c:v>
                      </c:pt>
                      <c:pt idx="522">
                        <c:v>-3.7900000000000001E-6</c:v>
                      </c:pt>
                      <c:pt idx="523">
                        <c:v>-3.8580000000000002E-6</c:v>
                      </c:pt>
                      <c:pt idx="524">
                        <c:v>-3.8840000000000004E-6</c:v>
                      </c:pt>
                      <c:pt idx="525">
                        <c:v>-3.8789999999999996E-6</c:v>
                      </c:pt>
                      <c:pt idx="526">
                        <c:v>-3.8349999999999997E-6</c:v>
                      </c:pt>
                      <c:pt idx="527">
                        <c:v>-3.8029999999999998E-6</c:v>
                      </c:pt>
                      <c:pt idx="528">
                        <c:v>-3.912E-6</c:v>
                      </c:pt>
                      <c:pt idx="529">
                        <c:v>-3.9219999999999999E-6</c:v>
                      </c:pt>
                      <c:pt idx="530">
                        <c:v>-3.8820000000000003E-6</c:v>
                      </c:pt>
                      <c:pt idx="531">
                        <c:v>-3.8380000000000004E-6</c:v>
                      </c:pt>
                      <c:pt idx="532">
                        <c:v>-3.8600000000000003E-6</c:v>
                      </c:pt>
                      <c:pt idx="533">
                        <c:v>-3.9110000000000003E-6</c:v>
                      </c:pt>
                      <c:pt idx="534">
                        <c:v>-3.9500000000000003E-6</c:v>
                      </c:pt>
                      <c:pt idx="535">
                        <c:v>-3.9029999999999997E-6</c:v>
                      </c:pt>
                      <c:pt idx="536">
                        <c:v>-3.9149999999999998E-6</c:v>
                      </c:pt>
                      <c:pt idx="537">
                        <c:v>-3.8689999999999997E-6</c:v>
                      </c:pt>
                      <c:pt idx="538">
                        <c:v>-3.924E-6</c:v>
                      </c:pt>
                      <c:pt idx="539">
                        <c:v>-3.9389999999999999E-6</c:v>
                      </c:pt>
                      <c:pt idx="540">
                        <c:v>-3.941E-6</c:v>
                      </c:pt>
                      <c:pt idx="541">
                        <c:v>-3.9110000000000003E-6</c:v>
                      </c:pt>
                      <c:pt idx="542">
                        <c:v>-3.8820000000000003E-6</c:v>
                      </c:pt>
                      <c:pt idx="543">
                        <c:v>-3.9589999999999997E-6</c:v>
                      </c:pt>
                      <c:pt idx="544">
                        <c:v>-3.9910000000000004E-6</c:v>
                      </c:pt>
                      <c:pt idx="545">
                        <c:v>-3.9439999999999998E-6</c:v>
                      </c:pt>
                      <c:pt idx="546">
                        <c:v>-3.9190000000000001E-6</c:v>
                      </c:pt>
                      <c:pt idx="547">
                        <c:v>-3.9149999999999998E-6</c:v>
                      </c:pt>
                      <c:pt idx="548">
                        <c:v>-3.9720000000000003E-6</c:v>
                      </c:pt>
                      <c:pt idx="549">
                        <c:v>-3.985E-6</c:v>
                      </c:pt>
                      <c:pt idx="550">
                        <c:v>-3.9559999999999999E-6</c:v>
                      </c:pt>
                      <c:pt idx="551">
                        <c:v>-3.9620000000000004E-6</c:v>
                      </c:pt>
                      <c:pt idx="552">
                        <c:v>-3.9210000000000002E-6</c:v>
                      </c:pt>
                      <c:pt idx="553">
                        <c:v>-3.9709999999999998E-6</c:v>
                      </c:pt>
                      <c:pt idx="554">
                        <c:v>-3.9920000000000001E-6</c:v>
                      </c:pt>
                      <c:pt idx="555">
                        <c:v>-3.9779999999999999E-6</c:v>
                      </c:pt>
                      <c:pt idx="556">
                        <c:v>-3.9530000000000001E-6</c:v>
                      </c:pt>
                      <c:pt idx="557">
                        <c:v>-3.9110000000000003E-6</c:v>
                      </c:pt>
                      <c:pt idx="558">
                        <c:v>-3.9659999999999998E-6</c:v>
                      </c:pt>
                      <c:pt idx="559">
                        <c:v>-4.019E-6</c:v>
                      </c:pt>
                      <c:pt idx="560">
                        <c:v>-3.9790000000000004E-6</c:v>
                      </c:pt>
                      <c:pt idx="561">
                        <c:v>-3.9430000000000002E-6</c:v>
                      </c:pt>
                      <c:pt idx="562">
                        <c:v>-3.9110000000000003E-6</c:v>
                      </c:pt>
                      <c:pt idx="563">
                        <c:v>-4.0029999999999996E-6</c:v>
                      </c:pt>
                      <c:pt idx="564">
                        <c:v>-4.0069999999999999E-6</c:v>
                      </c:pt>
                      <c:pt idx="565">
                        <c:v>-3.963E-6</c:v>
                      </c:pt>
                      <c:pt idx="566">
                        <c:v>-3.9500000000000003E-6</c:v>
                      </c:pt>
                      <c:pt idx="567">
                        <c:v>-3.9430000000000002E-6</c:v>
                      </c:pt>
                      <c:pt idx="568">
                        <c:v>-3.9820000000000002E-6</c:v>
                      </c:pt>
                      <c:pt idx="569">
                        <c:v>-4.0029999999999996E-6</c:v>
                      </c:pt>
                      <c:pt idx="570">
                        <c:v>-3.98E-6</c:v>
                      </c:pt>
                      <c:pt idx="571">
                        <c:v>-3.9600000000000002E-6</c:v>
                      </c:pt>
                      <c:pt idx="572">
                        <c:v>-3.9310000000000001E-6</c:v>
                      </c:pt>
                      <c:pt idx="573">
                        <c:v>-3.9740000000000004E-6</c:v>
                      </c:pt>
                      <c:pt idx="574">
                        <c:v>-3.9829999999999998E-6</c:v>
                      </c:pt>
                      <c:pt idx="575">
                        <c:v>-3.9879999999999998E-6</c:v>
                      </c:pt>
                      <c:pt idx="576">
                        <c:v>-3.9689999999999996E-6</c:v>
                      </c:pt>
                      <c:pt idx="577">
                        <c:v>-3.9380000000000002E-6</c:v>
                      </c:pt>
                      <c:pt idx="578">
                        <c:v>-3.985E-6</c:v>
                      </c:pt>
                      <c:pt idx="579">
                        <c:v>-4.0330000000000002E-6</c:v>
                      </c:pt>
                      <c:pt idx="580">
                        <c:v>-3.98E-6</c:v>
                      </c:pt>
                      <c:pt idx="581">
                        <c:v>-3.9550000000000002E-6</c:v>
                      </c:pt>
                      <c:pt idx="582">
                        <c:v>-3.9400000000000004E-6</c:v>
                      </c:pt>
                      <c:pt idx="583">
                        <c:v>-4.0210000000000001E-6</c:v>
                      </c:pt>
                      <c:pt idx="584">
                        <c:v>-4.0199999999999996E-6</c:v>
                      </c:pt>
                      <c:pt idx="585">
                        <c:v>-3.9890000000000003E-6</c:v>
                      </c:pt>
                      <c:pt idx="586">
                        <c:v>-3.9709999999999998E-6</c:v>
                      </c:pt>
                      <c:pt idx="587">
                        <c:v>-3.9580000000000001E-6</c:v>
                      </c:pt>
                      <c:pt idx="588">
                        <c:v>-3.9990000000000002E-6</c:v>
                      </c:pt>
                      <c:pt idx="589">
                        <c:v>-4.0099999999999997E-6</c:v>
                      </c:pt>
                      <c:pt idx="590">
                        <c:v>-4.002E-6</c:v>
                      </c:pt>
                      <c:pt idx="591">
                        <c:v>-3.9779999999999999E-6</c:v>
                      </c:pt>
                      <c:pt idx="592">
                        <c:v>-3.9550000000000002E-6</c:v>
                      </c:pt>
                      <c:pt idx="593">
                        <c:v>-4.0090000000000001E-6</c:v>
                      </c:pt>
                      <c:pt idx="594">
                        <c:v>-4.0339999999999998E-6</c:v>
                      </c:pt>
                      <c:pt idx="595">
                        <c:v>-4.0260000000000001E-6</c:v>
                      </c:pt>
                      <c:pt idx="596">
                        <c:v>-4.0040000000000001E-6</c:v>
                      </c:pt>
                      <c:pt idx="597">
                        <c:v>-3.9720000000000003E-6</c:v>
                      </c:pt>
                      <c:pt idx="598">
                        <c:v>-4.0350000000000003E-6</c:v>
                      </c:pt>
                    </c:numCache>
                  </c:numRef>
                </c:yVal>
                <c:smooth val="1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7-862F-4E49-A0CE-1EB7998F8C84}"/>
                  </c:ext>
                </c:extLst>
              </c15:ser>
            </c15:filteredScatterSeries>
            <c15:filteredScatterSeries>
              <c15:ser>
                <c:idx val="3"/>
                <c:order val="3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[Book3]Sheet2!$E$1</c15:sqref>
                        </c15:formulaRef>
                      </c:ext>
                    </c:extLst>
                    <c:strCache>
                      <c:ptCount val="1"/>
                      <c:pt idx="0">
                        <c:v>Cycle 4</c:v>
                      </c:pt>
                    </c:strCache>
                  </c:strRef>
                </c:tx>
                <c:spPr>
                  <a:ln w="19050" cap="rnd">
                    <a:solidFill>
                      <a:schemeClr val="accent1">
                        <a:tint val="44000"/>
                      </a:schemeClr>
                    </a:solidFill>
                    <a:round/>
                  </a:ln>
                  <a:effectLst/>
                </c:spPr>
                <c:marker>
                  <c:symbol val="none"/>
                </c:marker>
                <c:x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[Book3]Sheet2!$A$2:$A$602</c15:sqref>
                        </c15:formulaRef>
                      </c:ext>
                    </c:extLst>
                    <c:numCache>
                      <c:formatCode>General</c:formatCode>
                      <c:ptCount val="601"/>
                      <c:pt idx="0">
                        <c:v>2.6150000000000001E-4</c:v>
                      </c:pt>
                      <c:pt idx="1">
                        <c:v>2.1589999999999999E-3</c:v>
                      </c:pt>
                      <c:pt idx="2">
                        <c:v>4.1479999999999998E-3</c:v>
                      </c:pt>
                      <c:pt idx="3">
                        <c:v>6.1440000000000002E-3</c:v>
                      </c:pt>
                      <c:pt idx="4">
                        <c:v>8.1370000000000001E-3</c:v>
                      </c:pt>
                      <c:pt idx="5">
                        <c:v>1.013E-2</c:v>
                      </c:pt>
                      <c:pt idx="6">
                        <c:v>1.214E-2</c:v>
                      </c:pt>
                      <c:pt idx="7">
                        <c:v>1.417E-2</c:v>
                      </c:pt>
                      <c:pt idx="8">
                        <c:v>1.617E-2</c:v>
                      </c:pt>
                      <c:pt idx="9">
                        <c:v>1.8120000000000001E-2</c:v>
                      </c:pt>
                      <c:pt idx="10">
                        <c:v>2.0150000000000001E-2</c:v>
                      </c:pt>
                      <c:pt idx="11">
                        <c:v>2.2179999999999998E-2</c:v>
                      </c:pt>
                      <c:pt idx="12">
                        <c:v>2.4170000000000001E-2</c:v>
                      </c:pt>
                      <c:pt idx="13">
                        <c:v>2.6159999999999999E-2</c:v>
                      </c:pt>
                      <c:pt idx="14">
                        <c:v>2.8160000000000001E-2</c:v>
                      </c:pt>
                      <c:pt idx="15">
                        <c:v>3.0169999999999999E-2</c:v>
                      </c:pt>
                      <c:pt idx="16">
                        <c:v>3.2169999999999997E-2</c:v>
                      </c:pt>
                      <c:pt idx="17">
                        <c:v>3.415E-2</c:v>
                      </c:pt>
                      <c:pt idx="18">
                        <c:v>3.6139999999999999E-2</c:v>
                      </c:pt>
                      <c:pt idx="19">
                        <c:v>3.8150000000000003E-2</c:v>
                      </c:pt>
                      <c:pt idx="20">
                        <c:v>4.0189999999999997E-2</c:v>
                      </c:pt>
                      <c:pt idx="21">
                        <c:v>4.2139999999999997E-2</c:v>
                      </c:pt>
                      <c:pt idx="22">
                        <c:v>4.4159999999999998E-2</c:v>
                      </c:pt>
                      <c:pt idx="23">
                        <c:v>4.616E-2</c:v>
                      </c:pt>
                      <c:pt idx="24">
                        <c:v>4.8160000000000001E-2</c:v>
                      </c:pt>
                      <c:pt idx="25">
                        <c:v>5.015E-2</c:v>
                      </c:pt>
                      <c:pt idx="26">
                        <c:v>5.2139999999999999E-2</c:v>
                      </c:pt>
                      <c:pt idx="27">
                        <c:v>5.4149999999999997E-2</c:v>
                      </c:pt>
                      <c:pt idx="28">
                        <c:v>5.6140000000000002E-2</c:v>
                      </c:pt>
                      <c:pt idx="29">
                        <c:v>5.8119999999999998E-2</c:v>
                      </c:pt>
                      <c:pt idx="30">
                        <c:v>6.0109999999999997E-2</c:v>
                      </c:pt>
                      <c:pt idx="31">
                        <c:v>6.2120000000000002E-2</c:v>
                      </c:pt>
                      <c:pt idx="32">
                        <c:v>6.4149999999999999E-2</c:v>
                      </c:pt>
                      <c:pt idx="33">
                        <c:v>6.6119999999999998E-2</c:v>
                      </c:pt>
                      <c:pt idx="34">
                        <c:v>6.812E-2</c:v>
                      </c:pt>
                      <c:pt idx="35">
                        <c:v>7.0150000000000004E-2</c:v>
                      </c:pt>
                      <c:pt idx="36">
                        <c:v>7.2150000000000006E-2</c:v>
                      </c:pt>
                      <c:pt idx="37">
                        <c:v>7.4120000000000005E-2</c:v>
                      </c:pt>
                      <c:pt idx="38">
                        <c:v>7.6109999999999997E-2</c:v>
                      </c:pt>
                      <c:pt idx="39">
                        <c:v>7.8140000000000001E-2</c:v>
                      </c:pt>
                      <c:pt idx="40">
                        <c:v>8.0140000000000003E-2</c:v>
                      </c:pt>
                      <c:pt idx="41">
                        <c:v>8.2119999999999999E-2</c:v>
                      </c:pt>
                      <c:pt idx="42">
                        <c:v>8.412E-2</c:v>
                      </c:pt>
                      <c:pt idx="43">
                        <c:v>8.6120000000000002E-2</c:v>
                      </c:pt>
                      <c:pt idx="44">
                        <c:v>8.8109999999999994E-2</c:v>
                      </c:pt>
                      <c:pt idx="45">
                        <c:v>9.0109999999999996E-2</c:v>
                      </c:pt>
                      <c:pt idx="46">
                        <c:v>9.2119999999999994E-2</c:v>
                      </c:pt>
                      <c:pt idx="47">
                        <c:v>9.4140000000000001E-2</c:v>
                      </c:pt>
                      <c:pt idx="48">
                        <c:v>9.6129999999999993E-2</c:v>
                      </c:pt>
                      <c:pt idx="49">
                        <c:v>9.8100000000000007E-2</c:v>
                      </c:pt>
                      <c:pt idx="50">
                        <c:v>0.10009999999999999</c:v>
                      </c:pt>
                      <c:pt idx="51">
                        <c:v>0.1021</c:v>
                      </c:pt>
                      <c:pt idx="52">
                        <c:v>0.1041</c:v>
                      </c:pt>
                      <c:pt idx="53">
                        <c:v>0.1061</c:v>
                      </c:pt>
                      <c:pt idx="54">
                        <c:v>0.1081</c:v>
                      </c:pt>
                      <c:pt idx="55">
                        <c:v>0.1101</c:v>
                      </c:pt>
                      <c:pt idx="56">
                        <c:v>0.11210000000000001</c:v>
                      </c:pt>
                      <c:pt idx="57">
                        <c:v>0.11409999999999999</c:v>
                      </c:pt>
                      <c:pt idx="58">
                        <c:v>0.11609999999999999</c:v>
                      </c:pt>
                      <c:pt idx="59">
                        <c:v>0.1181</c:v>
                      </c:pt>
                      <c:pt idx="60">
                        <c:v>0.1201</c:v>
                      </c:pt>
                      <c:pt idx="61">
                        <c:v>0.1221</c:v>
                      </c:pt>
                      <c:pt idx="62">
                        <c:v>0.1241</c:v>
                      </c:pt>
                      <c:pt idx="63">
                        <c:v>0.12609999999999999</c:v>
                      </c:pt>
                      <c:pt idx="64">
                        <c:v>0.12809999999999999</c:v>
                      </c:pt>
                      <c:pt idx="65">
                        <c:v>0.13009999999999999</c:v>
                      </c:pt>
                      <c:pt idx="66">
                        <c:v>0.1321</c:v>
                      </c:pt>
                      <c:pt idx="67">
                        <c:v>0.1341</c:v>
                      </c:pt>
                      <c:pt idx="68">
                        <c:v>0.1361</c:v>
                      </c:pt>
                      <c:pt idx="69">
                        <c:v>0.1381</c:v>
                      </c:pt>
                      <c:pt idx="70">
                        <c:v>0.1401</c:v>
                      </c:pt>
                      <c:pt idx="71">
                        <c:v>0.1421</c:v>
                      </c:pt>
                      <c:pt idx="72">
                        <c:v>0.14410000000000001</c:v>
                      </c:pt>
                      <c:pt idx="73">
                        <c:v>0.14610000000000001</c:v>
                      </c:pt>
                      <c:pt idx="74">
                        <c:v>0.14810000000000001</c:v>
                      </c:pt>
                      <c:pt idx="75">
                        <c:v>0.15010000000000001</c:v>
                      </c:pt>
                      <c:pt idx="76">
                        <c:v>0.15210000000000001</c:v>
                      </c:pt>
                      <c:pt idx="77">
                        <c:v>0.15409999999999999</c:v>
                      </c:pt>
                      <c:pt idx="78">
                        <c:v>0.15609999999999999</c:v>
                      </c:pt>
                      <c:pt idx="79">
                        <c:v>0.15809999999999999</c:v>
                      </c:pt>
                      <c:pt idx="80">
                        <c:v>0.16009999999999999</c:v>
                      </c:pt>
                      <c:pt idx="81">
                        <c:v>0.16209999999999999</c:v>
                      </c:pt>
                      <c:pt idx="82">
                        <c:v>0.16400000000000001</c:v>
                      </c:pt>
                      <c:pt idx="83">
                        <c:v>0.16600000000000001</c:v>
                      </c:pt>
                      <c:pt idx="84">
                        <c:v>0.1681</c:v>
                      </c:pt>
                      <c:pt idx="85">
                        <c:v>0.17</c:v>
                      </c:pt>
                      <c:pt idx="86">
                        <c:v>0.1721</c:v>
                      </c:pt>
                      <c:pt idx="87">
                        <c:v>0.1741</c:v>
                      </c:pt>
                      <c:pt idx="88">
                        <c:v>0.17610000000000001</c:v>
                      </c:pt>
                      <c:pt idx="89">
                        <c:v>0.17810000000000001</c:v>
                      </c:pt>
                      <c:pt idx="90">
                        <c:v>0.18010000000000001</c:v>
                      </c:pt>
                      <c:pt idx="91">
                        <c:v>0.18210000000000001</c:v>
                      </c:pt>
                      <c:pt idx="92">
                        <c:v>0.18410000000000001</c:v>
                      </c:pt>
                      <c:pt idx="93">
                        <c:v>0.186</c:v>
                      </c:pt>
                      <c:pt idx="94">
                        <c:v>0.188</c:v>
                      </c:pt>
                      <c:pt idx="95">
                        <c:v>0.19009999999999999</c:v>
                      </c:pt>
                      <c:pt idx="96">
                        <c:v>0.19209999999999999</c:v>
                      </c:pt>
                      <c:pt idx="97">
                        <c:v>0.19400000000000001</c:v>
                      </c:pt>
                      <c:pt idx="98">
                        <c:v>0.1961</c:v>
                      </c:pt>
                      <c:pt idx="99">
                        <c:v>0.1981</c:v>
                      </c:pt>
                      <c:pt idx="100">
                        <c:v>0.2001</c:v>
                      </c:pt>
                      <c:pt idx="101">
                        <c:v>0.20200000000000001</c:v>
                      </c:pt>
                      <c:pt idx="102">
                        <c:v>0.20399999999999999</c:v>
                      </c:pt>
                      <c:pt idx="103">
                        <c:v>0.20610000000000001</c:v>
                      </c:pt>
                      <c:pt idx="104">
                        <c:v>0.20810000000000001</c:v>
                      </c:pt>
                      <c:pt idx="105">
                        <c:v>0.21010000000000001</c:v>
                      </c:pt>
                      <c:pt idx="106">
                        <c:v>0.21210000000000001</c:v>
                      </c:pt>
                      <c:pt idx="107">
                        <c:v>0.21410000000000001</c:v>
                      </c:pt>
                      <c:pt idx="108">
                        <c:v>0.21609999999999999</c:v>
                      </c:pt>
                      <c:pt idx="109">
                        <c:v>0.218</c:v>
                      </c:pt>
                      <c:pt idx="110">
                        <c:v>0.22009999999999999</c:v>
                      </c:pt>
                      <c:pt idx="111">
                        <c:v>0.22209999999999999</c:v>
                      </c:pt>
                      <c:pt idx="112">
                        <c:v>0.22409999999999999</c:v>
                      </c:pt>
                      <c:pt idx="113">
                        <c:v>0.2261</c:v>
                      </c:pt>
                      <c:pt idx="114">
                        <c:v>0.2281</c:v>
                      </c:pt>
                      <c:pt idx="115">
                        <c:v>0.2301</c:v>
                      </c:pt>
                      <c:pt idx="116">
                        <c:v>0.2321</c:v>
                      </c:pt>
                      <c:pt idx="117">
                        <c:v>0.2341</c:v>
                      </c:pt>
                      <c:pt idx="118">
                        <c:v>0.2361</c:v>
                      </c:pt>
                      <c:pt idx="119">
                        <c:v>0.23810000000000001</c:v>
                      </c:pt>
                      <c:pt idx="120">
                        <c:v>0.24010000000000001</c:v>
                      </c:pt>
                      <c:pt idx="121">
                        <c:v>0.24199999999999999</c:v>
                      </c:pt>
                      <c:pt idx="122">
                        <c:v>0.24410000000000001</c:v>
                      </c:pt>
                      <c:pt idx="123">
                        <c:v>0.24610000000000001</c:v>
                      </c:pt>
                      <c:pt idx="124">
                        <c:v>0.24809999999999999</c:v>
                      </c:pt>
                      <c:pt idx="125">
                        <c:v>0.25009999999999999</c:v>
                      </c:pt>
                      <c:pt idx="126">
                        <c:v>0.25209999999999999</c:v>
                      </c:pt>
                      <c:pt idx="127">
                        <c:v>0.25409999999999999</c:v>
                      </c:pt>
                      <c:pt idx="128">
                        <c:v>0.25609999999999999</c:v>
                      </c:pt>
                      <c:pt idx="129">
                        <c:v>0.25800000000000001</c:v>
                      </c:pt>
                      <c:pt idx="130">
                        <c:v>0.26</c:v>
                      </c:pt>
                      <c:pt idx="131">
                        <c:v>0.26200000000000001</c:v>
                      </c:pt>
                      <c:pt idx="132">
                        <c:v>0.26400000000000001</c:v>
                      </c:pt>
                      <c:pt idx="133">
                        <c:v>0.26600000000000001</c:v>
                      </c:pt>
                      <c:pt idx="134">
                        <c:v>0.26800000000000002</c:v>
                      </c:pt>
                      <c:pt idx="135">
                        <c:v>0.27010000000000001</c:v>
                      </c:pt>
                      <c:pt idx="136">
                        <c:v>0.27200000000000002</c:v>
                      </c:pt>
                      <c:pt idx="137">
                        <c:v>0.27400000000000002</c:v>
                      </c:pt>
                      <c:pt idx="138">
                        <c:v>0.27600000000000002</c:v>
                      </c:pt>
                      <c:pt idx="139">
                        <c:v>0.27800000000000002</c:v>
                      </c:pt>
                      <c:pt idx="140">
                        <c:v>0.28000000000000003</c:v>
                      </c:pt>
                      <c:pt idx="141">
                        <c:v>0.28199999999999997</c:v>
                      </c:pt>
                      <c:pt idx="142">
                        <c:v>0.28399999999999997</c:v>
                      </c:pt>
                      <c:pt idx="143">
                        <c:v>0.28599999999999998</c:v>
                      </c:pt>
                      <c:pt idx="144">
                        <c:v>0.28799999999999998</c:v>
                      </c:pt>
                      <c:pt idx="145">
                        <c:v>0.28999999999999998</c:v>
                      </c:pt>
                      <c:pt idx="146">
                        <c:v>0.29199999999999998</c:v>
                      </c:pt>
                      <c:pt idx="147">
                        <c:v>0.29399999999999998</c:v>
                      </c:pt>
                      <c:pt idx="148">
                        <c:v>0.29599999999999999</c:v>
                      </c:pt>
                      <c:pt idx="149">
                        <c:v>0.29799999999999999</c:v>
                      </c:pt>
                      <c:pt idx="150">
                        <c:v>0.3</c:v>
                      </c:pt>
                      <c:pt idx="151">
                        <c:v>0.30199999999999999</c:v>
                      </c:pt>
                      <c:pt idx="152">
                        <c:v>0.30399999999999999</c:v>
                      </c:pt>
                      <c:pt idx="153">
                        <c:v>0.30599999999999999</c:v>
                      </c:pt>
                      <c:pt idx="154">
                        <c:v>0.308</c:v>
                      </c:pt>
                      <c:pt idx="155">
                        <c:v>0.31</c:v>
                      </c:pt>
                      <c:pt idx="156">
                        <c:v>0.312</c:v>
                      </c:pt>
                      <c:pt idx="157">
                        <c:v>0.314</c:v>
                      </c:pt>
                      <c:pt idx="158">
                        <c:v>0.316</c:v>
                      </c:pt>
                      <c:pt idx="159">
                        <c:v>0.318</c:v>
                      </c:pt>
                      <c:pt idx="160">
                        <c:v>0.3201</c:v>
                      </c:pt>
                      <c:pt idx="161">
                        <c:v>0.32200000000000001</c:v>
                      </c:pt>
                      <c:pt idx="162">
                        <c:v>0.32400000000000001</c:v>
                      </c:pt>
                      <c:pt idx="163">
                        <c:v>0.32600000000000001</c:v>
                      </c:pt>
                      <c:pt idx="164">
                        <c:v>0.32800000000000001</c:v>
                      </c:pt>
                      <c:pt idx="165">
                        <c:v>0.33</c:v>
                      </c:pt>
                      <c:pt idx="166">
                        <c:v>0.33200000000000002</c:v>
                      </c:pt>
                      <c:pt idx="167">
                        <c:v>0.33400000000000002</c:v>
                      </c:pt>
                      <c:pt idx="168">
                        <c:v>0.33610000000000001</c:v>
                      </c:pt>
                      <c:pt idx="169">
                        <c:v>0.33800000000000002</c:v>
                      </c:pt>
                      <c:pt idx="170">
                        <c:v>0.34</c:v>
                      </c:pt>
                      <c:pt idx="171">
                        <c:v>0.34200000000000003</c:v>
                      </c:pt>
                      <c:pt idx="172">
                        <c:v>0.34399999999999997</c:v>
                      </c:pt>
                      <c:pt idx="173">
                        <c:v>0.34599999999999997</c:v>
                      </c:pt>
                      <c:pt idx="174">
                        <c:v>0.34799999999999998</c:v>
                      </c:pt>
                      <c:pt idx="175">
                        <c:v>0.35</c:v>
                      </c:pt>
                      <c:pt idx="176">
                        <c:v>0.35199999999999998</c:v>
                      </c:pt>
                      <c:pt idx="177">
                        <c:v>0.35399999999999998</c:v>
                      </c:pt>
                      <c:pt idx="178">
                        <c:v>0.35599999999999998</c:v>
                      </c:pt>
                      <c:pt idx="179">
                        <c:v>0.35799999999999998</c:v>
                      </c:pt>
                      <c:pt idx="180">
                        <c:v>0.36</c:v>
                      </c:pt>
                      <c:pt idx="181">
                        <c:v>0.36199999999999999</c:v>
                      </c:pt>
                      <c:pt idx="182">
                        <c:v>0.36399999999999999</c:v>
                      </c:pt>
                      <c:pt idx="183">
                        <c:v>0.36599999999999999</c:v>
                      </c:pt>
                      <c:pt idx="184">
                        <c:v>0.36799999999999999</c:v>
                      </c:pt>
                      <c:pt idx="185">
                        <c:v>0.37</c:v>
                      </c:pt>
                      <c:pt idx="186">
                        <c:v>0.372</c:v>
                      </c:pt>
                      <c:pt idx="187">
                        <c:v>0.374</c:v>
                      </c:pt>
                      <c:pt idx="188">
                        <c:v>0.376</c:v>
                      </c:pt>
                      <c:pt idx="189">
                        <c:v>0.378</c:v>
                      </c:pt>
                      <c:pt idx="190">
                        <c:v>0.38</c:v>
                      </c:pt>
                      <c:pt idx="191">
                        <c:v>0.38200000000000001</c:v>
                      </c:pt>
                      <c:pt idx="192">
                        <c:v>0.38400000000000001</c:v>
                      </c:pt>
                      <c:pt idx="193">
                        <c:v>0.38600000000000001</c:v>
                      </c:pt>
                      <c:pt idx="194">
                        <c:v>0.38800000000000001</c:v>
                      </c:pt>
                      <c:pt idx="195">
                        <c:v>0.39</c:v>
                      </c:pt>
                      <c:pt idx="196">
                        <c:v>0.39200000000000002</c:v>
                      </c:pt>
                      <c:pt idx="197">
                        <c:v>0.39400000000000002</c:v>
                      </c:pt>
                      <c:pt idx="198">
                        <c:v>0.39589999999999997</c:v>
                      </c:pt>
                      <c:pt idx="199">
                        <c:v>0.39800000000000002</c:v>
                      </c:pt>
                      <c:pt idx="200">
                        <c:v>0.4</c:v>
                      </c:pt>
                      <c:pt idx="201">
                        <c:v>0.40189999999999998</c:v>
                      </c:pt>
                      <c:pt idx="202">
                        <c:v>0.40389999999999998</c:v>
                      </c:pt>
                      <c:pt idx="203">
                        <c:v>0.40589999999999998</c:v>
                      </c:pt>
                      <c:pt idx="204">
                        <c:v>0.40789999999999998</c:v>
                      </c:pt>
                      <c:pt idx="205">
                        <c:v>0.40989999999999999</c:v>
                      </c:pt>
                      <c:pt idx="206">
                        <c:v>0.41189999999999999</c:v>
                      </c:pt>
                      <c:pt idx="207">
                        <c:v>0.41389999999999999</c:v>
                      </c:pt>
                      <c:pt idx="208">
                        <c:v>0.41589999999999999</c:v>
                      </c:pt>
                      <c:pt idx="209">
                        <c:v>0.41789999999999999</c:v>
                      </c:pt>
                      <c:pt idx="210">
                        <c:v>0.4199</c:v>
                      </c:pt>
                      <c:pt idx="211">
                        <c:v>0.4219</c:v>
                      </c:pt>
                      <c:pt idx="212">
                        <c:v>0.4239</c:v>
                      </c:pt>
                      <c:pt idx="213">
                        <c:v>0.4259</c:v>
                      </c:pt>
                      <c:pt idx="214">
                        <c:v>0.4279</c:v>
                      </c:pt>
                      <c:pt idx="215">
                        <c:v>0.4299</c:v>
                      </c:pt>
                      <c:pt idx="216">
                        <c:v>0.43190000000000001</c:v>
                      </c:pt>
                      <c:pt idx="217">
                        <c:v>0.43390000000000001</c:v>
                      </c:pt>
                      <c:pt idx="218">
                        <c:v>0.43590000000000001</c:v>
                      </c:pt>
                      <c:pt idx="219">
                        <c:v>0.43790000000000001</c:v>
                      </c:pt>
                      <c:pt idx="220">
                        <c:v>0.43990000000000001</c:v>
                      </c:pt>
                      <c:pt idx="221">
                        <c:v>0.44190000000000002</c:v>
                      </c:pt>
                      <c:pt idx="222">
                        <c:v>0.44390000000000002</c:v>
                      </c:pt>
                      <c:pt idx="223">
                        <c:v>0.44590000000000002</c:v>
                      </c:pt>
                      <c:pt idx="224">
                        <c:v>0.44790000000000002</c:v>
                      </c:pt>
                      <c:pt idx="225">
                        <c:v>0.44990000000000002</c:v>
                      </c:pt>
                      <c:pt idx="226">
                        <c:v>0.45190000000000002</c:v>
                      </c:pt>
                      <c:pt idx="227">
                        <c:v>0.45390000000000003</c:v>
                      </c:pt>
                      <c:pt idx="228">
                        <c:v>0.45590000000000003</c:v>
                      </c:pt>
                      <c:pt idx="229">
                        <c:v>0.45789999999999997</c:v>
                      </c:pt>
                      <c:pt idx="230">
                        <c:v>0.45989999999999998</c:v>
                      </c:pt>
                      <c:pt idx="231">
                        <c:v>0.46189999999999998</c:v>
                      </c:pt>
                      <c:pt idx="232">
                        <c:v>0.46389999999999998</c:v>
                      </c:pt>
                      <c:pt idx="233">
                        <c:v>0.46589999999999998</c:v>
                      </c:pt>
                      <c:pt idx="234">
                        <c:v>0.46789999999999998</c:v>
                      </c:pt>
                      <c:pt idx="235">
                        <c:v>0.46989999999999998</c:v>
                      </c:pt>
                      <c:pt idx="236">
                        <c:v>0.4718</c:v>
                      </c:pt>
                      <c:pt idx="237">
                        <c:v>0.47389999999999999</c:v>
                      </c:pt>
                      <c:pt idx="238">
                        <c:v>0.4758</c:v>
                      </c:pt>
                      <c:pt idx="239">
                        <c:v>0.4778</c:v>
                      </c:pt>
                      <c:pt idx="240">
                        <c:v>0.4798</c:v>
                      </c:pt>
                      <c:pt idx="241">
                        <c:v>0.48180000000000001</c:v>
                      </c:pt>
                      <c:pt idx="242">
                        <c:v>0.48380000000000001</c:v>
                      </c:pt>
                      <c:pt idx="243">
                        <c:v>0.48580000000000001</c:v>
                      </c:pt>
                      <c:pt idx="244">
                        <c:v>0.48780000000000001</c:v>
                      </c:pt>
                      <c:pt idx="245">
                        <c:v>0.48980000000000001</c:v>
                      </c:pt>
                      <c:pt idx="246">
                        <c:v>0.49180000000000001</c:v>
                      </c:pt>
                      <c:pt idx="247">
                        <c:v>0.49380000000000002</c:v>
                      </c:pt>
                      <c:pt idx="248">
                        <c:v>0.49580000000000002</c:v>
                      </c:pt>
                      <c:pt idx="249">
                        <c:v>0.49780000000000002</c:v>
                      </c:pt>
                      <c:pt idx="250">
                        <c:v>0.49980000000000002</c:v>
                      </c:pt>
                      <c:pt idx="251">
                        <c:v>0.50180000000000002</c:v>
                      </c:pt>
                      <c:pt idx="252">
                        <c:v>0.50380000000000003</c:v>
                      </c:pt>
                      <c:pt idx="253">
                        <c:v>0.50580000000000003</c:v>
                      </c:pt>
                      <c:pt idx="254">
                        <c:v>0.50780000000000003</c:v>
                      </c:pt>
                      <c:pt idx="255">
                        <c:v>0.50980000000000003</c:v>
                      </c:pt>
                      <c:pt idx="256">
                        <c:v>0.51180000000000003</c:v>
                      </c:pt>
                      <c:pt idx="257">
                        <c:v>0.51380000000000003</c:v>
                      </c:pt>
                      <c:pt idx="258">
                        <c:v>0.51580000000000004</c:v>
                      </c:pt>
                      <c:pt idx="259">
                        <c:v>0.51780000000000004</c:v>
                      </c:pt>
                      <c:pt idx="260">
                        <c:v>0.51980000000000004</c:v>
                      </c:pt>
                      <c:pt idx="261">
                        <c:v>0.52180000000000004</c:v>
                      </c:pt>
                      <c:pt idx="262">
                        <c:v>0.52370000000000005</c:v>
                      </c:pt>
                      <c:pt idx="263">
                        <c:v>0.52580000000000005</c:v>
                      </c:pt>
                      <c:pt idx="264">
                        <c:v>0.52769999999999995</c:v>
                      </c:pt>
                      <c:pt idx="265">
                        <c:v>0.52980000000000005</c:v>
                      </c:pt>
                      <c:pt idx="266">
                        <c:v>0.53169999999999995</c:v>
                      </c:pt>
                      <c:pt idx="267">
                        <c:v>0.53369999999999995</c:v>
                      </c:pt>
                      <c:pt idx="268">
                        <c:v>0.53569999999999995</c:v>
                      </c:pt>
                      <c:pt idx="269">
                        <c:v>0.53769999999999996</c:v>
                      </c:pt>
                      <c:pt idx="270">
                        <c:v>0.53969999999999996</c:v>
                      </c:pt>
                      <c:pt idx="271">
                        <c:v>0.54169999999999996</c:v>
                      </c:pt>
                      <c:pt idx="272">
                        <c:v>0.54369999999999996</c:v>
                      </c:pt>
                      <c:pt idx="273">
                        <c:v>0.54569999999999996</c:v>
                      </c:pt>
                      <c:pt idx="274">
                        <c:v>0.54769999999999996</c:v>
                      </c:pt>
                      <c:pt idx="275">
                        <c:v>0.54969999999999997</c:v>
                      </c:pt>
                      <c:pt idx="276">
                        <c:v>0.55179999999999996</c:v>
                      </c:pt>
                      <c:pt idx="277">
                        <c:v>0.55379999999999996</c:v>
                      </c:pt>
                      <c:pt idx="278">
                        <c:v>0.55569999999999997</c:v>
                      </c:pt>
                      <c:pt idx="279">
                        <c:v>0.55779999999999996</c:v>
                      </c:pt>
                      <c:pt idx="280">
                        <c:v>0.55979999999999996</c:v>
                      </c:pt>
                      <c:pt idx="281">
                        <c:v>0.56179999999999997</c:v>
                      </c:pt>
                      <c:pt idx="282">
                        <c:v>0.56369999999999998</c:v>
                      </c:pt>
                      <c:pt idx="283">
                        <c:v>0.56579999999999997</c:v>
                      </c:pt>
                      <c:pt idx="284">
                        <c:v>0.56779999999999997</c:v>
                      </c:pt>
                      <c:pt idx="285">
                        <c:v>0.56979999999999997</c:v>
                      </c:pt>
                      <c:pt idx="286">
                        <c:v>0.57179999999999997</c:v>
                      </c:pt>
                      <c:pt idx="287">
                        <c:v>0.57379999999999998</c:v>
                      </c:pt>
                      <c:pt idx="288">
                        <c:v>0.57579999999999998</c:v>
                      </c:pt>
                      <c:pt idx="289">
                        <c:v>0.57779999999999998</c:v>
                      </c:pt>
                      <c:pt idx="290">
                        <c:v>0.57979999999999998</c:v>
                      </c:pt>
                      <c:pt idx="291">
                        <c:v>0.58179999999999998</c:v>
                      </c:pt>
                      <c:pt idx="292">
                        <c:v>0.58379999999999999</c:v>
                      </c:pt>
                      <c:pt idx="293">
                        <c:v>0.58579999999999999</c:v>
                      </c:pt>
                      <c:pt idx="294">
                        <c:v>0.58779999999999999</c:v>
                      </c:pt>
                      <c:pt idx="295">
                        <c:v>0.58979999999999999</c:v>
                      </c:pt>
                      <c:pt idx="296">
                        <c:v>0.59179999999999999</c:v>
                      </c:pt>
                      <c:pt idx="297">
                        <c:v>0.59379999999999999</c:v>
                      </c:pt>
                      <c:pt idx="298">
                        <c:v>0.5958</c:v>
                      </c:pt>
                      <c:pt idx="299">
                        <c:v>0.5978</c:v>
                      </c:pt>
                      <c:pt idx="300">
                        <c:v>0.5998</c:v>
                      </c:pt>
                      <c:pt idx="301">
                        <c:v>0.59819999999999995</c:v>
                      </c:pt>
                      <c:pt idx="302">
                        <c:v>0.59619999999999995</c:v>
                      </c:pt>
                      <c:pt idx="303">
                        <c:v>0.59409999999999996</c:v>
                      </c:pt>
                      <c:pt idx="304">
                        <c:v>0.59209999999999996</c:v>
                      </c:pt>
                      <c:pt idx="305">
                        <c:v>0.59009999999999996</c:v>
                      </c:pt>
                      <c:pt idx="306">
                        <c:v>0.58809999999999996</c:v>
                      </c:pt>
                      <c:pt idx="307">
                        <c:v>0.58609999999999995</c:v>
                      </c:pt>
                      <c:pt idx="308">
                        <c:v>0.58409999999999995</c:v>
                      </c:pt>
                      <c:pt idx="309">
                        <c:v>0.58209999999999995</c:v>
                      </c:pt>
                      <c:pt idx="310">
                        <c:v>0.58009999999999995</c:v>
                      </c:pt>
                      <c:pt idx="311">
                        <c:v>0.57809999999999995</c:v>
                      </c:pt>
                      <c:pt idx="312">
                        <c:v>0.57609999999999995</c:v>
                      </c:pt>
                      <c:pt idx="313">
                        <c:v>0.57410000000000005</c:v>
                      </c:pt>
                      <c:pt idx="314">
                        <c:v>0.57210000000000005</c:v>
                      </c:pt>
                      <c:pt idx="315">
                        <c:v>0.57010000000000005</c:v>
                      </c:pt>
                      <c:pt idx="316">
                        <c:v>0.56810000000000005</c:v>
                      </c:pt>
                      <c:pt idx="317">
                        <c:v>0.56610000000000005</c:v>
                      </c:pt>
                      <c:pt idx="318">
                        <c:v>0.56410000000000005</c:v>
                      </c:pt>
                      <c:pt idx="319">
                        <c:v>0.56210000000000004</c:v>
                      </c:pt>
                      <c:pt idx="320">
                        <c:v>0.56010000000000004</c:v>
                      </c:pt>
                      <c:pt idx="321">
                        <c:v>0.55810000000000004</c:v>
                      </c:pt>
                      <c:pt idx="322">
                        <c:v>0.55610000000000004</c:v>
                      </c:pt>
                      <c:pt idx="323">
                        <c:v>0.55410000000000004</c:v>
                      </c:pt>
                      <c:pt idx="324">
                        <c:v>0.55210000000000004</c:v>
                      </c:pt>
                      <c:pt idx="325">
                        <c:v>0.55010000000000003</c:v>
                      </c:pt>
                      <c:pt idx="326">
                        <c:v>0.54810000000000003</c:v>
                      </c:pt>
                      <c:pt idx="327">
                        <c:v>0.54610000000000003</c:v>
                      </c:pt>
                      <c:pt idx="328">
                        <c:v>0.54410000000000003</c:v>
                      </c:pt>
                      <c:pt idx="329">
                        <c:v>0.54210000000000003</c:v>
                      </c:pt>
                      <c:pt idx="330">
                        <c:v>0.54010000000000002</c:v>
                      </c:pt>
                      <c:pt idx="331">
                        <c:v>0.53810000000000002</c:v>
                      </c:pt>
                      <c:pt idx="332">
                        <c:v>0.53610000000000002</c:v>
                      </c:pt>
                      <c:pt idx="333">
                        <c:v>0.53400000000000003</c:v>
                      </c:pt>
                      <c:pt idx="334">
                        <c:v>0.53210000000000002</c:v>
                      </c:pt>
                      <c:pt idx="335">
                        <c:v>0.53010000000000002</c:v>
                      </c:pt>
                      <c:pt idx="336">
                        <c:v>0.52810000000000001</c:v>
                      </c:pt>
                      <c:pt idx="337">
                        <c:v>0.52610000000000001</c:v>
                      </c:pt>
                      <c:pt idx="338">
                        <c:v>0.52410000000000001</c:v>
                      </c:pt>
                      <c:pt idx="339">
                        <c:v>0.52210000000000001</c:v>
                      </c:pt>
                      <c:pt idx="340">
                        <c:v>0.52010000000000001</c:v>
                      </c:pt>
                      <c:pt idx="341">
                        <c:v>0.5181</c:v>
                      </c:pt>
                      <c:pt idx="342">
                        <c:v>0.5161</c:v>
                      </c:pt>
                      <c:pt idx="343">
                        <c:v>0.5141</c:v>
                      </c:pt>
                      <c:pt idx="344">
                        <c:v>0.5121</c:v>
                      </c:pt>
                      <c:pt idx="345">
                        <c:v>0.5101</c:v>
                      </c:pt>
                      <c:pt idx="346">
                        <c:v>0.5081</c:v>
                      </c:pt>
                      <c:pt idx="347">
                        <c:v>0.50609999999999999</c:v>
                      </c:pt>
                      <c:pt idx="348">
                        <c:v>0.50409999999999999</c:v>
                      </c:pt>
                      <c:pt idx="349">
                        <c:v>0.50209999999999999</c:v>
                      </c:pt>
                      <c:pt idx="350">
                        <c:v>0.50009999999999999</c:v>
                      </c:pt>
                      <c:pt idx="351">
                        <c:v>0.49809999999999999</c:v>
                      </c:pt>
                      <c:pt idx="352">
                        <c:v>0.49609999999999999</c:v>
                      </c:pt>
                      <c:pt idx="353">
                        <c:v>0.49409999999999998</c:v>
                      </c:pt>
                      <c:pt idx="354">
                        <c:v>0.49209999999999998</c:v>
                      </c:pt>
                      <c:pt idx="355">
                        <c:v>0.49020000000000002</c:v>
                      </c:pt>
                      <c:pt idx="356">
                        <c:v>0.48820000000000002</c:v>
                      </c:pt>
                      <c:pt idx="357">
                        <c:v>0.48609999999999998</c:v>
                      </c:pt>
                      <c:pt idx="358">
                        <c:v>0.48409999999999997</c:v>
                      </c:pt>
                      <c:pt idx="359">
                        <c:v>0.48220000000000002</c:v>
                      </c:pt>
                      <c:pt idx="360">
                        <c:v>0.48020000000000002</c:v>
                      </c:pt>
                      <c:pt idx="361">
                        <c:v>0.47810000000000002</c:v>
                      </c:pt>
                      <c:pt idx="362">
                        <c:v>0.47610000000000002</c:v>
                      </c:pt>
                      <c:pt idx="363">
                        <c:v>0.47420000000000001</c:v>
                      </c:pt>
                      <c:pt idx="364">
                        <c:v>0.47210000000000002</c:v>
                      </c:pt>
                      <c:pt idx="365">
                        <c:v>0.47010000000000002</c:v>
                      </c:pt>
                      <c:pt idx="366">
                        <c:v>0.46810000000000002</c:v>
                      </c:pt>
                      <c:pt idx="367">
                        <c:v>0.46610000000000001</c:v>
                      </c:pt>
                      <c:pt idx="368">
                        <c:v>0.4642</c:v>
                      </c:pt>
                      <c:pt idx="369">
                        <c:v>0.46210000000000001</c:v>
                      </c:pt>
                      <c:pt idx="370">
                        <c:v>0.46010000000000001</c:v>
                      </c:pt>
                      <c:pt idx="371">
                        <c:v>0.4582</c:v>
                      </c:pt>
                      <c:pt idx="372">
                        <c:v>0.45619999999999999</c:v>
                      </c:pt>
                      <c:pt idx="373">
                        <c:v>0.4541</c:v>
                      </c:pt>
                      <c:pt idx="374">
                        <c:v>0.4521</c:v>
                      </c:pt>
                      <c:pt idx="375">
                        <c:v>0.45019999999999999</c:v>
                      </c:pt>
                      <c:pt idx="376">
                        <c:v>0.4481</c:v>
                      </c:pt>
                      <c:pt idx="377">
                        <c:v>0.4461</c:v>
                      </c:pt>
                      <c:pt idx="378">
                        <c:v>0.44409999999999999</c:v>
                      </c:pt>
                      <c:pt idx="379">
                        <c:v>0.44209999999999999</c:v>
                      </c:pt>
                      <c:pt idx="380">
                        <c:v>0.44009999999999999</c:v>
                      </c:pt>
                      <c:pt idx="381">
                        <c:v>0.43809999999999999</c:v>
                      </c:pt>
                      <c:pt idx="382">
                        <c:v>0.43609999999999999</c:v>
                      </c:pt>
                      <c:pt idx="383">
                        <c:v>0.43409999999999999</c:v>
                      </c:pt>
                      <c:pt idx="384">
                        <c:v>0.43209999999999998</c:v>
                      </c:pt>
                      <c:pt idx="385">
                        <c:v>0.43009999999999998</c:v>
                      </c:pt>
                      <c:pt idx="386">
                        <c:v>0.42809999999999998</c:v>
                      </c:pt>
                      <c:pt idx="387">
                        <c:v>0.42609999999999998</c:v>
                      </c:pt>
                      <c:pt idx="388">
                        <c:v>0.42409999999999998</c:v>
                      </c:pt>
                      <c:pt idx="389">
                        <c:v>0.42209999999999998</c:v>
                      </c:pt>
                      <c:pt idx="390">
                        <c:v>0.42009999999999997</c:v>
                      </c:pt>
                      <c:pt idx="391">
                        <c:v>0.41810000000000003</c:v>
                      </c:pt>
                      <c:pt idx="392">
                        <c:v>0.41610000000000003</c:v>
                      </c:pt>
                      <c:pt idx="393">
                        <c:v>0.41410000000000002</c:v>
                      </c:pt>
                      <c:pt idx="394">
                        <c:v>0.41210000000000002</c:v>
                      </c:pt>
                      <c:pt idx="395">
                        <c:v>0.41010000000000002</c:v>
                      </c:pt>
                      <c:pt idx="396">
                        <c:v>0.40810000000000002</c:v>
                      </c:pt>
                      <c:pt idx="397">
                        <c:v>0.40610000000000002</c:v>
                      </c:pt>
                      <c:pt idx="398">
                        <c:v>0.40410000000000001</c:v>
                      </c:pt>
                      <c:pt idx="399">
                        <c:v>0.40210000000000001</c:v>
                      </c:pt>
                      <c:pt idx="400">
                        <c:v>0.40010000000000001</c:v>
                      </c:pt>
                      <c:pt idx="401">
                        <c:v>0.39810000000000001</c:v>
                      </c:pt>
                      <c:pt idx="402">
                        <c:v>0.39610000000000001</c:v>
                      </c:pt>
                      <c:pt idx="403">
                        <c:v>0.39410000000000001</c:v>
                      </c:pt>
                      <c:pt idx="404">
                        <c:v>0.3921</c:v>
                      </c:pt>
                      <c:pt idx="405">
                        <c:v>0.3901</c:v>
                      </c:pt>
                      <c:pt idx="406">
                        <c:v>0.3881</c:v>
                      </c:pt>
                      <c:pt idx="407">
                        <c:v>0.3861</c:v>
                      </c:pt>
                      <c:pt idx="408">
                        <c:v>0.3841</c:v>
                      </c:pt>
                      <c:pt idx="409">
                        <c:v>0.3821</c:v>
                      </c:pt>
                      <c:pt idx="410">
                        <c:v>0.38009999999999999</c:v>
                      </c:pt>
                      <c:pt idx="411">
                        <c:v>0.37809999999999999</c:v>
                      </c:pt>
                      <c:pt idx="412">
                        <c:v>0.37609999999999999</c:v>
                      </c:pt>
                      <c:pt idx="413">
                        <c:v>0.37409999999999999</c:v>
                      </c:pt>
                      <c:pt idx="414">
                        <c:v>0.37209999999999999</c:v>
                      </c:pt>
                      <c:pt idx="415">
                        <c:v>0.37009999999999998</c:v>
                      </c:pt>
                      <c:pt idx="416">
                        <c:v>0.36809999999999998</c:v>
                      </c:pt>
                      <c:pt idx="417">
                        <c:v>0.36609999999999998</c:v>
                      </c:pt>
                      <c:pt idx="418">
                        <c:v>0.36409999999999998</c:v>
                      </c:pt>
                      <c:pt idx="419">
                        <c:v>0.36209999999999998</c:v>
                      </c:pt>
                      <c:pt idx="420">
                        <c:v>0.36009999999999998</c:v>
                      </c:pt>
                      <c:pt idx="421">
                        <c:v>0.35809999999999997</c:v>
                      </c:pt>
                      <c:pt idx="422">
                        <c:v>0.35610000000000003</c:v>
                      </c:pt>
                      <c:pt idx="423">
                        <c:v>0.35410000000000003</c:v>
                      </c:pt>
                      <c:pt idx="424">
                        <c:v>0.35220000000000001</c:v>
                      </c:pt>
                      <c:pt idx="425">
                        <c:v>0.35010000000000002</c:v>
                      </c:pt>
                      <c:pt idx="426">
                        <c:v>0.34810000000000002</c:v>
                      </c:pt>
                      <c:pt idx="427">
                        <c:v>0.34620000000000001</c:v>
                      </c:pt>
                      <c:pt idx="428">
                        <c:v>0.34410000000000002</c:v>
                      </c:pt>
                      <c:pt idx="429">
                        <c:v>0.34210000000000002</c:v>
                      </c:pt>
                      <c:pt idx="430">
                        <c:v>0.34010000000000001</c:v>
                      </c:pt>
                      <c:pt idx="431">
                        <c:v>0.3382</c:v>
                      </c:pt>
                      <c:pt idx="432">
                        <c:v>0.3362</c:v>
                      </c:pt>
                      <c:pt idx="433">
                        <c:v>0.3342</c:v>
                      </c:pt>
                      <c:pt idx="434">
                        <c:v>0.33210000000000001</c:v>
                      </c:pt>
                      <c:pt idx="435">
                        <c:v>0.33019999999999999</c:v>
                      </c:pt>
                      <c:pt idx="436">
                        <c:v>0.32819999999999999</c:v>
                      </c:pt>
                      <c:pt idx="437">
                        <c:v>0.32619999999999999</c:v>
                      </c:pt>
                      <c:pt idx="438">
                        <c:v>0.32419999999999999</c:v>
                      </c:pt>
                      <c:pt idx="439">
                        <c:v>0.32219999999999999</c:v>
                      </c:pt>
                      <c:pt idx="440">
                        <c:v>0.32019999999999998</c:v>
                      </c:pt>
                      <c:pt idx="441">
                        <c:v>0.31819999999999998</c:v>
                      </c:pt>
                      <c:pt idx="442">
                        <c:v>0.31609999999999999</c:v>
                      </c:pt>
                      <c:pt idx="443">
                        <c:v>0.31419999999999998</c:v>
                      </c:pt>
                      <c:pt idx="444">
                        <c:v>0.31219999999999998</c:v>
                      </c:pt>
                      <c:pt idx="445">
                        <c:v>0.31019999999999998</c:v>
                      </c:pt>
                      <c:pt idx="446">
                        <c:v>0.30809999999999998</c:v>
                      </c:pt>
                      <c:pt idx="447">
                        <c:v>0.30620000000000003</c:v>
                      </c:pt>
                      <c:pt idx="448">
                        <c:v>0.30420000000000003</c:v>
                      </c:pt>
                      <c:pt idx="449">
                        <c:v>0.30220000000000002</c:v>
                      </c:pt>
                      <c:pt idx="450">
                        <c:v>0.30020000000000002</c:v>
                      </c:pt>
                      <c:pt idx="451">
                        <c:v>0.29820000000000002</c:v>
                      </c:pt>
                      <c:pt idx="452">
                        <c:v>0.29620000000000002</c:v>
                      </c:pt>
                      <c:pt idx="453">
                        <c:v>0.29420000000000002</c:v>
                      </c:pt>
                      <c:pt idx="454">
                        <c:v>0.29220000000000002</c:v>
                      </c:pt>
                      <c:pt idx="455">
                        <c:v>0.29020000000000001</c:v>
                      </c:pt>
                      <c:pt idx="456">
                        <c:v>0.28820000000000001</c:v>
                      </c:pt>
                      <c:pt idx="457">
                        <c:v>0.28620000000000001</c:v>
                      </c:pt>
                      <c:pt idx="458">
                        <c:v>0.28420000000000001</c:v>
                      </c:pt>
                      <c:pt idx="459">
                        <c:v>0.28220000000000001</c:v>
                      </c:pt>
                      <c:pt idx="460">
                        <c:v>0.2802</c:v>
                      </c:pt>
                      <c:pt idx="461">
                        <c:v>0.2782</c:v>
                      </c:pt>
                      <c:pt idx="462">
                        <c:v>0.2762</c:v>
                      </c:pt>
                      <c:pt idx="463">
                        <c:v>0.2742</c:v>
                      </c:pt>
                      <c:pt idx="464">
                        <c:v>0.2722</c:v>
                      </c:pt>
                      <c:pt idx="465">
                        <c:v>0.2702</c:v>
                      </c:pt>
                      <c:pt idx="466">
                        <c:v>0.26819999999999999</c:v>
                      </c:pt>
                      <c:pt idx="467">
                        <c:v>0.26619999999999999</c:v>
                      </c:pt>
                      <c:pt idx="468">
                        <c:v>0.26419999999999999</c:v>
                      </c:pt>
                      <c:pt idx="469">
                        <c:v>0.26219999999999999</c:v>
                      </c:pt>
                      <c:pt idx="470">
                        <c:v>0.26019999999999999</c:v>
                      </c:pt>
                      <c:pt idx="471">
                        <c:v>0.25819999999999999</c:v>
                      </c:pt>
                      <c:pt idx="472">
                        <c:v>0.25619999999999998</c:v>
                      </c:pt>
                      <c:pt idx="473">
                        <c:v>0.25419999999999998</c:v>
                      </c:pt>
                      <c:pt idx="474">
                        <c:v>0.25219999999999998</c:v>
                      </c:pt>
                      <c:pt idx="475">
                        <c:v>0.25019999999999998</c:v>
                      </c:pt>
                      <c:pt idx="476">
                        <c:v>0.2482</c:v>
                      </c:pt>
                      <c:pt idx="477">
                        <c:v>0.2462</c:v>
                      </c:pt>
                      <c:pt idx="478">
                        <c:v>0.2442</c:v>
                      </c:pt>
                      <c:pt idx="479">
                        <c:v>0.2422</c:v>
                      </c:pt>
                      <c:pt idx="480">
                        <c:v>0.2402</c:v>
                      </c:pt>
                      <c:pt idx="481">
                        <c:v>0.2382</c:v>
                      </c:pt>
                      <c:pt idx="482">
                        <c:v>0.23619999999999999</c:v>
                      </c:pt>
                      <c:pt idx="483">
                        <c:v>0.23419999999999999</c:v>
                      </c:pt>
                      <c:pt idx="484">
                        <c:v>0.23219999999999999</c:v>
                      </c:pt>
                      <c:pt idx="485">
                        <c:v>0.23019999999999999</c:v>
                      </c:pt>
                      <c:pt idx="486">
                        <c:v>0.22819999999999999</c:v>
                      </c:pt>
                      <c:pt idx="487">
                        <c:v>0.22620000000000001</c:v>
                      </c:pt>
                      <c:pt idx="488">
                        <c:v>0.22420000000000001</c:v>
                      </c:pt>
                      <c:pt idx="489">
                        <c:v>0.22220000000000001</c:v>
                      </c:pt>
                      <c:pt idx="490">
                        <c:v>0.22020000000000001</c:v>
                      </c:pt>
                      <c:pt idx="491">
                        <c:v>0.21820000000000001</c:v>
                      </c:pt>
                      <c:pt idx="492">
                        <c:v>0.2162</c:v>
                      </c:pt>
                      <c:pt idx="493">
                        <c:v>0.2142</c:v>
                      </c:pt>
                      <c:pt idx="494">
                        <c:v>0.2122</c:v>
                      </c:pt>
                      <c:pt idx="495">
                        <c:v>0.2102</c:v>
                      </c:pt>
                      <c:pt idx="496">
                        <c:v>0.2082</c:v>
                      </c:pt>
                      <c:pt idx="497">
                        <c:v>0.20619999999999999</c:v>
                      </c:pt>
                      <c:pt idx="498">
                        <c:v>0.20419999999999999</c:v>
                      </c:pt>
                      <c:pt idx="499">
                        <c:v>0.20219999999999999</c:v>
                      </c:pt>
                      <c:pt idx="500">
                        <c:v>0.20019999999999999</c:v>
                      </c:pt>
                      <c:pt idx="501">
                        <c:v>0.19819999999999999</c:v>
                      </c:pt>
                      <c:pt idx="502">
                        <c:v>0.19620000000000001</c:v>
                      </c:pt>
                      <c:pt idx="503">
                        <c:v>0.19420000000000001</c:v>
                      </c:pt>
                      <c:pt idx="504">
                        <c:v>0.19220000000000001</c:v>
                      </c:pt>
                      <c:pt idx="505">
                        <c:v>0.19020000000000001</c:v>
                      </c:pt>
                      <c:pt idx="506">
                        <c:v>0.18820000000000001</c:v>
                      </c:pt>
                      <c:pt idx="507">
                        <c:v>0.1862</c:v>
                      </c:pt>
                      <c:pt idx="508">
                        <c:v>0.1842</c:v>
                      </c:pt>
                      <c:pt idx="509">
                        <c:v>0.1822</c:v>
                      </c:pt>
                      <c:pt idx="510">
                        <c:v>0.1802</c:v>
                      </c:pt>
                      <c:pt idx="511">
                        <c:v>0.1782</c:v>
                      </c:pt>
                      <c:pt idx="512">
                        <c:v>0.1762</c:v>
                      </c:pt>
                      <c:pt idx="513">
                        <c:v>0.17419999999999999</c:v>
                      </c:pt>
                      <c:pt idx="514">
                        <c:v>0.17219999999999999</c:v>
                      </c:pt>
                      <c:pt idx="515">
                        <c:v>0.17019999999999999</c:v>
                      </c:pt>
                      <c:pt idx="516">
                        <c:v>0.16819999999999999</c:v>
                      </c:pt>
                      <c:pt idx="517">
                        <c:v>0.16619999999999999</c:v>
                      </c:pt>
                      <c:pt idx="518">
                        <c:v>0.16420000000000001</c:v>
                      </c:pt>
                      <c:pt idx="519">
                        <c:v>0.16220000000000001</c:v>
                      </c:pt>
                      <c:pt idx="520">
                        <c:v>0.16020000000000001</c:v>
                      </c:pt>
                      <c:pt idx="521">
                        <c:v>0.15820000000000001</c:v>
                      </c:pt>
                      <c:pt idx="522">
                        <c:v>0.15620000000000001</c:v>
                      </c:pt>
                      <c:pt idx="523">
                        <c:v>0.1542</c:v>
                      </c:pt>
                      <c:pt idx="524">
                        <c:v>0.1522</c:v>
                      </c:pt>
                      <c:pt idx="525">
                        <c:v>0.1502</c:v>
                      </c:pt>
                      <c:pt idx="526">
                        <c:v>0.1482</c:v>
                      </c:pt>
                      <c:pt idx="527">
                        <c:v>0.14630000000000001</c:v>
                      </c:pt>
                      <c:pt idx="528">
                        <c:v>0.14419999999999999</c:v>
                      </c:pt>
                      <c:pt idx="529">
                        <c:v>0.14230000000000001</c:v>
                      </c:pt>
                      <c:pt idx="530">
                        <c:v>0.14019999999999999</c:v>
                      </c:pt>
                      <c:pt idx="531">
                        <c:v>0.13819999999999999</c:v>
                      </c:pt>
                      <c:pt idx="532">
                        <c:v>0.1363</c:v>
                      </c:pt>
                      <c:pt idx="533">
                        <c:v>0.13420000000000001</c:v>
                      </c:pt>
                      <c:pt idx="534">
                        <c:v>0.13220000000000001</c:v>
                      </c:pt>
                      <c:pt idx="535">
                        <c:v>0.1303</c:v>
                      </c:pt>
                      <c:pt idx="536">
                        <c:v>0.1283</c:v>
                      </c:pt>
                      <c:pt idx="537">
                        <c:v>0.12620000000000001</c:v>
                      </c:pt>
                      <c:pt idx="538">
                        <c:v>0.1242</c:v>
                      </c:pt>
                      <c:pt idx="539">
                        <c:v>0.12230000000000001</c:v>
                      </c:pt>
                      <c:pt idx="540">
                        <c:v>0.1203</c:v>
                      </c:pt>
                      <c:pt idx="541">
                        <c:v>0.1182</c:v>
                      </c:pt>
                      <c:pt idx="542">
                        <c:v>0.1162</c:v>
                      </c:pt>
                      <c:pt idx="543">
                        <c:v>0.1142</c:v>
                      </c:pt>
                      <c:pt idx="544">
                        <c:v>0.11219999999999999</c:v>
                      </c:pt>
                      <c:pt idx="545">
                        <c:v>0.11020000000000001</c:v>
                      </c:pt>
                      <c:pt idx="546">
                        <c:v>0.1082</c:v>
                      </c:pt>
                      <c:pt idx="547">
                        <c:v>0.10630000000000001</c:v>
                      </c:pt>
                      <c:pt idx="548">
                        <c:v>0.1043</c:v>
                      </c:pt>
                      <c:pt idx="549">
                        <c:v>0.1022</c:v>
                      </c:pt>
                      <c:pt idx="550">
                        <c:v>0.1002</c:v>
                      </c:pt>
                      <c:pt idx="551">
                        <c:v>9.826E-2</c:v>
                      </c:pt>
                      <c:pt idx="552">
                        <c:v>9.6269999999999994E-2</c:v>
                      </c:pt>
                      <c:pt idx="553">
                        <c:v>9.4229999999999994E-2</c:v>
                      </c:pt>
                      <c:pt idx="554">
                        <c:v>9.2219999999999996E-2</c:v>
                      </c:pt>
                      <c:pt idx="555">
                        <c:v>9.0270000000000003E-2</c:v>
                      </c:pt>
                      <c:pt idx="556">
                        <c:v>8.8239999999999999E-2</c:v>
                      </c:pt>
                      <c:pt idx="557">
                        <c:v>8.6249999999999993E-2</c:v>
                      </c:pt>
                      <c:pt idx="558">
                        <c:v>8.4239999999999995E-2</c:v>
                      </c:pt>
                      <c:pt idx="559">
                        <c:v>8.2250000000000004E-2</c:v>
                      </c:pt>
                      <c:pt idx="560">
                        <c:v>8.0269999999999994E-2</c:v>
                      </c:pt>
                      <c:pt idx="561">
                        <c:v>7.825E-2</c:v>
                      </c:pt>
                      <c:pt idx="562">
                        <c:v>7.6230000000000006E-2</c:v>
                      </c:pt>
                      <c:pt idx="563">
                        <c:v>7.4260000000000007E-2</c:v>
                      </c:pt>
                      <c:pt idx="564">
                        <c:v>7.2279999999999997E-2</c:v>
                      </c:pt>
                      <c:pt idx="565">
                        <c:v>7.0260000000000003E-2</c:v>
                      </c:pt>
                      <c:pt idx="566">
                        <c:v>6.8250000000000005E-2</c:v>
                      </c:pt>
                      <c:pt idx="567">
                        <c:v>6.6290000000000002E-2</c:v>
                      </c:pt>
                      <c:pt idx="568">
                        <c:v>6.4280000000000004E-2</c:v>
                      </c:pt>
                      <c:pt idx="569">
                        <c:v>6.225E-2</c:v>
                      </c:pt>
                      <c:pt idx="570">
                        <c:v>6.0260000000000001E-2</c:v>
                      </c:pt>
                      <c:pt idx="571">
                        <c:v>5.8279999999999998E-2</c:v>
                      </c:pt>
                      <c:pt idx="572">
                        <c:v>5.6270000000000001E-2</c:v>
                      </c:pt>
                      <c:pt idx="573">
                        <c:v>5.4269999999999999E-2</c:v>
                      </c:pt>
                      <c:pt idx="574">
                        <c:v>5.2260000000000001E-2</c:v>
                      </c:pt>
                      <c:pt idx="575">
                        <c:v>5.0299999999999997E-2</c:v>
                      </c:pt>
                      <c:pt idx="576">
                        <c:v>4.8309999999999999E-2</c:v>
                      </c:pt>
                      <c:pt idx="577">
                        <c:v>4.6289999999999998E-2</c:v>
                      </c:pt>
                      <c:pt idx="578">
                        <c:v>4.4269999999999997E-2</c:v>
                      </c:pt>
                      <c:pt idx="579">
                        <c:v>4.2279999999999998E-2</c:v>
                      </c:pt>
                      <c:pt idx="580">
                        <c:v>4.0309999999999999E-2</c:v>
                      </c:pt>
                      <c:pt idx="581">
                        <c:v>3.8280000000000002E-2</c:v>
                      </c:pt>
                      <c:pt idx="582">
                        <c:v>3.6269999999999997E-2</c:v>
                      </c:pt>
                      <c:pt idx="583">
                        <c:v>3.4290000000000001E-2</c:v>
                      </c:pt>
                      <c:pt idx="584">
                        <c:v>3.2300000000000002E-2</c:v>
                      </c:pt>
                      <c:pt idx="585">
                        <c:v>3.0290000000000001E-2</c:v>
                      </c:pt>
                      <c:pt idx="586">
                        <c:v>2.828E-2</c:v>
                      </c:pt>
                      <c:pt idx="587">
                        <c:v>2.63E-2</c:v>
                      </c:pt>
                      <c:pt idx="588">
                        <c:v>2.4299999999999999E-2</c:v>
                      </c:pt>
                      <c:pt idx="589">
                        <c:v>2.2290000000000001E-2</c:v>
                      </c:pt>
                      <c:pt idx="590">
                        <c:v>2.0299999999999999E-2</c:v>
                      </c:pt>
                      <c:pt idx="591">
                        <c:v>1.8259999999999998E-2</c:v>
                      </c:pt>
                      <c:pt idx="592">
                        <c:v>1.6310000000000002E-2</c:v>
                      </c:pt>
                      <c:pt idx="593">
                        <c:v>1.431E-2</c:v>
                      </c:pt>
                      <c:pt idx="594">
                        <c:v>1.227E-2</c:v>
                      </c:pt>
                      <c:pt idx="595">
                        <c:v>1.0290000000000001E-2</c:v>
                      </c:pt>
                      <c:pt idx="596">
                        <c:v>8.2970000000000006E-3</c:v>
                      </c:pt>
                      <c:pt idx="597">
                        <c:v>6.2849999999999998E-3</c:v>
                      </c:pt>
                      <c:pt idx="598">
                        <c:v>4.2760000000000003E-3</c:v>
                      </c:pt>
                      <c:pt idx="599">
                        <c:v>2.2980000000000001E-3</c:v>
                      </c:pt>
                      <c:pt idx="600">
                        <c:v>2.9710000000000001E-4</c:v>
                      </c:pt>
                    </c:numCache>
                  </c:numRef>
                </c:xVal>
                <c:y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[Book3]Sheet2!$E$2:$E$602</c15:sqref>
                        </c15:formulaRef>
                      </c:ext>
                    </c:extLst>
                    <c:numCache>
                      <c:formatCode>General</c:formatCode>
                      <c:ptCount val="601"/>
                      <c:pt idx="0">
                        <c:v>-1.082E-6</c:v>
                      </c:pt>
                      <c:pt idx="1">
                        <c:v>-8.6489999999999997E-7</c:v>
                      </c:pt>
                      <c:pt idx="2">
                        <c:v>-6.9139999999999996E-7</c:v>
                      </c:pt>
                      <c:pt idx="3">
                        <c:v>-6.4170000000000004E-7</c:v>
                      </c:pt>
                      <c:pt idx="4">
                        <c:v>-5.2819999999999998E-7</c:v>
                      </c:pt>
                      <c:pt idx="5">
                        <c:v>-3.8340000000000001E-7</c:v>
                      </c:pt>
                      <c:pt idx="6">
                        <c:v>-2.8140000000000002E-7</c:v>
                      </c:pt>
                      <c:pt idx="7">
                        <c:v>-1.9070000000000001E-7</c:v>
                      </c:pt>
                      <c:pt idx="8">
                        <c:v>-1.5200000000000001E-7</c:v>
                      </c:pt>
                      <c:pt idx="9">
                        <c:v>-9.6839999999999999E-8</c:v>
                      </c:pt>
                      <c:pt idx="10">
                        <c:v>4.3250000000000001E-10</c:v>
                      </c:pt>
                      <c:pt idx="11">
                        <c:v>8.7089999999999994E-8</c:v>
                      </c:pt>
                      <c:pt idx="12">
                        <c:v>1.638E-7</c:v>
                      </c:pt>
                      <c:pt idx="13">
                        <c:v>1.6850000000000001E-7</c:v>
                      </c:pt>
                      <c:pt idx="14">
                        <c:v>2.023E-7</c:v>
                      </c:pt>
                      <c:pt idx="15">
                        <c:v>2.6979999999999999E-7</c:v>
                      </c:pt>
                      <c:pt idx="16">
                        <c:v>3.4900000000000001E-7</c:v>
                      </c:pt>
                      <c:pt idx="17">
                        <c:v>4.1960000000000003E-7</c:v>
                      </c:pt>
                      <c:pt idx="18">
                        <c:v>4.0600000000000001E-7</c:v>
                      </c:pt>
                      <c:pt idx="19">
                        <c:v>3.9890000000000001E-7</c:v>
                      </c:pt>
                      <c:pt idx="20">
                        <c:v>5.0669999999999995E-7</c:v>
                      </c:pt>
                      <c:pt idx="21">
                        <c:v>5.6329999999999997E-7</c:v>
                      </c:pt>
                      <c:pt idx="22">
                        <c:v>6.0409999999999996E-7</c:v>
                      </c:pt>
                      <c:pt idx="23">
                        <c:v>5.7950000000000002E-7</c:v>
                      </c:pt>
                      <c:pt idx="24">
                        <c:v>6.0299999999999999E-7</c:v>
                      </c:pt>
                      <c:pt idx="25">
                        <c:v>6.8380000000000002E-7</c:v>
                      </c:pt>
                      <c:pt idx="26">
                        <c:v>7.117E-7</c:v>
                      </c:pt>
                      <c:pt idx="27">
                        <c:v>7.6410000000000002E-7</c:v>
                      </c:pt>
                      <c:pt idx="28">
                        <c:v>7.582E-7</c:v>
                      </c:pt>
                      <c:pt idx="29">
                        <c:v>7.5890000000000005E-7</c:v>
                      </c:pt>
                      <c:pt idx="30">
                        <c:v>8.1050000000000001E-7</c:v>
                      </c:pt>
                      <c:pt idx="31">
                        <c:v>8.5750000000000005E-7</c:v>
                      </c:pt>
                      <c:pt idx="32">
                        <c:v>9.0829999999999995E-7</c:v>
                      </c:pt>
                      <c:pt idx="33">
                        <c:v>8.8430000000000005E-7</c:v>
                      </c:pt>
                      <c:pt idx="34">
                        <c:v>8.6499999999999998E-7</c:v>
                      </c:pt>
                      <c:pt idx="35">
                        <c:v>9.386E-7</c:v>
                      </c:pt>
                      <c:pt idx="36">
                        <c:v>9.8660000000000001E-7</c:v>
                      </c:pt>
                      <c:pt idx="37">
                        <c:v>1.037E-6</c:v>
                      </c:pt>
                      <c:pt idx="38">
                        <c:v>9.8180000000000007E-7</c:v>
                      </c:pt>
                      <c:pt idx="39">
                        <c:v>9.8660000000000001E-7</c:v>
                      </c:pt>
                      <c:pt idx="40">
                        <c:v>1.0669999999999999E-6</c:v>
                      </c:pt>
                      <c:pt idx="41">
                        <c:v>1.1069999999999999E-6</c:v>
                      </c:pt>
                      <c:pt idx="42">
                        <c:v>1.1170000000000001E-6</c:v>
                      </c:pt>
                      <c:pt idx="43">
                        <c:v>1.11E-6</c:v>
                      </c:pt>
                      <c:pt idx="44">
                        <c:v>1.1039999999999999E-6</c:v>
                      </c:pt>
                      <c:pt idx="45">
                        <c:v>1.1659999999999999E-6</c:v>
                      </c:pt>
                      <c:pt idx="46">
                        <c:v>1.1880000000000001E-6</c:v>
                      </c:pt>
                      <c:pt idx="47">
                        <c:v>1.2449999999999999E-6</c:v>
                      </c:pt>
                      <c:pt idx="48">
                        <c:v>1.2100000000000001E-6</c:v>
                      </c:pt>
                      <c:pt idx="49">
                        <c:v>1.192E-6</c:v>
                      </c:pt>
                      <c:pt idx="50">
                        <c:v>1.263E-6</c:v>
                      </c:pt>
                      <c:pt idx="51">
                        <c:v>1.305E-6</c:v>
                      </c:pt>
                      <c:pt idx="52">
                        <c:v>1.342E-6</c:v>
                      </c:pt>
                      <c:pt idx="53">
                        <c:v>1.294E-6</c:v>
                      </c:pt>
                      <c:pt idx="54">
                        <c:v>1.291E-6</c:v>
                      </c:pt>
                      <c:pt idx="55">
                        <c:v>1.3680000000000001E-6</c:v>
                      </c:pt>
                      <c:pt idx="56">
                        <c:v>1.4079999999999999E-6</c:v>
                      </c:pt>
                      <c:pt idx="57">
                        <c:v>1.412E-6</c:v>
                      </c:pt>
                      <c:pt idx="58">
                        <c:v>1.3859999999999999E-6</c:v>
                      </c:pt>
                      <c:pt idx="59">
                        <c:v>1.4020000000000001E-6</c:v>
                      </c:pt>
                      <c:pt idx="60">
                        <c:v>1.468E-6</c:v>
                      </c:pt>
                      <c:pt idx="61">
                        <c:v>1.4759999999999999E-6</c:v>
                      </c:pt>
                      <c:pt idx="62">
                        <c:v>1.5149999999999999E-6</c:v>
                      </c:pt>
                      <c:pt idx="63">
                        <c:v>1.4929999999999999E-6</c:v>
                      </c:pt>
                      <c:pt idx="64">
                        <c:v>1.491E-6</c:v>
                      </c:pt>
                      <c:pt idx="65">
                        <c:v>1.5370000000000001E-6</c:v>
                      </c:pt>
                      <c:pt idx="66">
                        <c:v>1.5889999999999999E-6</c:v>
                      </c:pt>
                      <c:pt idx="67">
                        <c:v>1.612E-6</c:v>
                      </c:pt>
                      <c:pt idx="68">
                        <c:v>1.5799999999999999E-6</c:v>
                      </c:pt>
                      <c:pt idx="69">
                        <c:v>1.5549999999999999E-6</c:v>
                      </c:pt>
                      <c:pt idx="70">
                        <c:v>1.6470000000000001E-6</c:v>
                      </c:pt>
                      <c:pt idx="71">
                        <c:v>1.683E-6</c:v>
                      </c:pt>
                      <c:pt idx="72">
                        <c:v>1.6899999999999999E-6</c:v>
                      </c:pt>
                      <c:pt idx="73">
                        <c:v>1.666E-6</c:v>
                      </c:pt>
                      <c:pt idx="74">
                        <c:v>1.6670000000000001E-6</c:v>
                      </c:pt>
                      <c:pt idx="75">
                        <c:v>1.739E-6</c:v>
                      </c:pt>
                      <c:pt idx="76">
                        <c:v>1.7519999999999999E-6</c:v>
                      </c:pt>
                      <c:pt idx="77">
                        <c:v>1.7829999999999999E-6</c:v>
                      </c:pt>
                      <c:pt idx="78">
                        <c:v>1.765E-6</c:v>
                      </c:pt>
                      <c:pt idx="79">
                        <c:v>1.7579999999999999E-6</c:v>
                      </c:pt>
                      <c:pt idx="80">
                        <c:v>1.804E-6</c:v>
                      </c:pt>
                      <c:pt idx="81">
                        <c:v>1.852E-6</c:v>
                      </c:pt>
                      <c:pt idx="82">
                        <c:v>1.88E-6</c:v>
                      </c:pt>
                      <c:pt idx="83">
                        <c:v>1.858E-6</c:v>
                      </c:pt>
                      <c:pt idx="84">
                        <c:v>1.8220000000000001E-6</c:v>
                      </c:pt>
                      <c:pt idx="85">
                        <c:v>1.9089999999999998E-6</c:v>
                      </c:pt>
                      <c:pt idx="86">
                        <c:v>1.9530000000000002E-6</c:v>
                      </c:pt>
                      <c:pt idx="87">
                        <c:v>1.9769999999999999E-6</c:v>
                      </c:pt>
                      <c:pt idx="88">
                        <c:v>1.9259999999999999E-6</c:v>
                      </c:pt>
                      <c:pt idx="89">
                        <c:v>1.939E-6</c:v>
                      </c:pt>
                      <c:pt idx="90">
                        <c:v>2.018E-6</c:v>
                      </c:pt>
                      <c:pt idx="91">
                        <c:v>2.058E-6</c:v>
                      </c:pt>
                      <c:pt idx="92">
                        <c:v>2.0609999999999998E-6</c:v>
                      </c:pt>
                      <c:pt idx="93">
                        <c:v>2.0540000000000002E-6</c:v>
                      </c:pt>
                      <c:pt idx="94">
                        <c:v>2.0470000000000001E-6</c:v>
                      </c:pt>
                      <c:pt idx="95">
                        <c:v>2.1150000000000001E-6</c:v>
                      </c:pt>
                      <c:pt idx="96">
                        <c:v>2.142E-6</c:v>
                      </c:pt>
                      <c:pt idx="97">
                        <c:v>2.1859999999999999E-6</c:v>
                      </c:pt>
                      <c:pt idx="98">
                        <c:v>2.1639999999999999E-6</c:v>
                      </c:pt>
                      <c:pt idx="99">
                        <c:v>2.1349999999999999E-6</c:v>
                      </c:pt>
                      <c:pt idx="100">
                        <c:v>2.221E-6</c:v>
                      </c:pt>
                      <c:pt idx="101">
                        <c:v>2.2740000000000002E-6</c:v>
                      </c:pt>
                      <c:pt idx="102">
                        <c:v>2.3020000000000002E-6</c:v>
                      </c:pt>
                      <c:pt idx="103">
                        <c:v>2.26E-6</c:v>
                      </c:pt>
                      <c:pt idx="104">
                        <c:v>2.2670000000000001E-6</c:v>
                      </c:pt>
                      <c:pt idx="105">
                        <c:v>2.3769999999999999E-6</c:v>
                      </c:pt>
                      <c:pt idx="106">
                        <c:v>2.3929999999999998E-6</c:v>
                      </c:pt>
                      <c:pt idx="107">
                        <c:v>2.3879999999999998E-6</c:v>
                      </c:pt>
                      <c:pt idx="108">
                        <c:v>2.3719999999999999E-6</c:v>
                      </c:pt>
                      <c:pt idx="109">
                        <c:v>2.3879999999999998E-6</c:v>
                      </c:pt>
                      <c:pt idx="110">
                        <c:v>2.4619999999999999E-6</c:v>
                      </c:pt>
                      <c:pt idx="111">
                        <c:v>2.4889999999999998E-6</c:v>
                      </c:pt>
                      <c:pt idx="112">
                        <c:v>2.5299999999999999E-6</c:v>
                      </c:pt>
                      <c:pt idx="113">
                        <c:v>2.5170000000000002E-6</c:v>
                      </c:pt>
                      <c:pt idx="114">
                        <c:v>2.5160000000000001E-6</c:v>
                      </c:pt>
                      <c:pt idx="115">
                        <c:v>2.5739999999999998E-6</c:v>
                      </c:pt>
                      <c:pt idx="116">
                        <c:v>2.6290000000000002E-6</c:v>
                      </c:pt>
                      <c:pt idx="117">
                        <c:v>2.6690000000000002E-6</c:v>
                      </c:pt>
                      <c:pt idx="118">
                        <c:v>2.6529999999999998E-6</c:v>
                      </c:pt>
                      <c:pt idx="119">
                        <c:v>2.6240000000000002E-6</c:v>
                      </c:pt>
                      <c:pt idx="120">
                        <c:v>2.723E-6</c:v>
                      </c:pt>
                      <c:pt idx="121">
                        <c:v>2.7709999999999998E-6</c:v>
                      </c:pt>
                      <c:pt idx="122">
                        <c:v>2.7889999999999999E-6</c:v>
                      </c:pt>
                      <c:pt idx="123">
                        <c:v>2.762E-6</c:v>
                      </c:pt>
                      <c:pt idx="124">
                        <c:v>2.779E-6</c:v>
                      </c:pt>
                      <c:pt idx="125">
                        <c:v>2.8629999999999999E-6</c:v>
                      </c:pt>
                      <c:pt idx="126">
                        <c:v>2.8890000000000002E-6</c:v>
                      </c:pt>
                      <c:pt idx="127">
                        <c:v>2.9189999999999999E-6</c:v>
                      </c:pt>
                      <c:pt idx="128">
                        <c:v>2.9179999999999998E-6</c:v>
                      </c:pt>
                      <c:pt idx="129">
                        <c:v>2.9189999999999999E-6</c:v>
                      </c:pt>
                      <c:pt idx="130">
                        <c:v>2.9720000000000001E-6</c:v>
                      </c:pt>
                      <c:pt idx="131">
                        <c:v>3.0280000000000001E-6</c:v>
                      </c:pt>
                      <c:pt idx="132">
                        <c:v>3.0690000000000002E-6</c:v>
                      </c:pt>
                      <c:pt idx="133">
                        <c:v>3.0580000000000002E-6</c:v>
                      </c:pt>
                      <c:pt idx="134">
                        <c:v>3.0230000000000001E-6</c:v>
                      </c:pt>
                      <c:pt idx="135">
                        <c:v>3.128E-6</c:v>
                      </c:pt>
                      <c:pt idx="136">
                        <c:v>3.185E-6</c:v>
                      </c:pt>
                      <c:pt idx="137">
                        <c:v>3.202E-6</c:v>
                      </c:pt>
                      <c:pt idx="138">
                        <c:v>3.174E-6</c:v>
                      </c:pt>
                      <c:pt idx="139">
                        <c:v>3.19E-6</c:v>
                      </c:pt>
                      <c:pt idx="140">
                        <c:v>3.2789999999999999E-6</c:v>
                      </c:pt>
                      <c:pt idx="141">
                        <c:v>3.3100000000000001E-6</c:v>
                      </c:pt>
                      <c:pt idx="142">
                        <c:v>3.3289999999999998E-6</c:v>
                      </c:pt>
                      <c:pt idx="143">
                        <c:v>3.3349999999999998E-6</c:v>
                      </c:pt>
                      <c:pt idx="144">
                        <c:v>3.337E-6</c:v>
                      </c:pt>
                      <c:pt idx="145">
                        <c:v>3.3979999999999999E-6</c:v>
                      </c:pt>
                      <c:pt idx="146">
                        <c:v>3.456E-6</c:v>
                      </c:pt>
                      <c:pt idx="147">
                        <c:v>3.49E-6</c:v>
                      </c:pt>
                      <c:pt idx="148">
                        <c:v>3.4829999999999999E-6</c:v>
                      </c:pt>
                      <c:pt idx="149">
                        <c:v>3.456E-6</c:v>
                      </c:pt>
                      <c:pt idx="150">
                        <c:v>3.5580000000000001E-6</c:v>
                      </c:pt>
                      <c:pt idx="151">
                        <c:v>3.608E-6</c:v>
                      </c:pt>
                      <c:pt idx="152">
                        <c:v>3.6330000000000002E-6</c:v>
                      </c:pt>
                      <c:pt idx="153">
                        <c:v>3.602E-6</c:v>
                      </c:pt>
                      <c:pt idx="154">
                        <c:v>3.6229999999999999E-6</c:v>
                      </c:pt>
                      <c:pt idx="155">
                        <c:v>3.7110000000000001E-6</c:v>
                      </c:pt>
                      <c:pt idx="156">
                        <c:v>3.7560000000000001E-6</c:v>
                      </c:pt>
                      <c:pt idx="157">
                        <c:v>3.7570000000000002E-6</c:v>
                      </c:pt>
                      <c:pt idx="158">
                        <c:v>3.7720000000000001E-6</c:v>
                      </c:pt>
                      <c:pt idx="159">
                        <c:v>3.771E-6</c:v>
                      </c:pt>
                      <c:pt idx="160">
                        <c:v>3.844E-6</c:v>
                      </c:pt>
                      <c:pt idx="161">
                        <c:v>3.89E-6</c:v>
                      </c:pt>
                      <c:pt idx="162">
                        <c:v>3.9219999999999999E-6</c:v>
                      </c:pt>
                      <c:pt idx="163">
                        <c:v>3.929E-6</c:v>
                      </c:pt>
                      <c:pt idx="164">
                        <c:v>3.9009999999999996E-6</c:v>
                      </c:pt>
                      <c:pt idx="165">
                        <c:v>3.9999999999999998E-6</c:v>
                      </c:pt>
                      <c:pt idx="166">
                        <c:v>4.0609999999999997E-6</c:v>
                      </c:pt>
                      <c:pt idx="167">
                        <c:v>4.0779999999999997E-6</c:v>
                      </c:pt>
                      <c:pt idx="168">
                        <c:v>4.0520000000000003E-6</c:v>
                      </c:pt>
                      <c:pt idx="169">
                        <c:v>4.0759999999999996E-6</c:v>
                      </c:pt>
                      <c:pt idx="170">
                        <c:v>4.1690000000000002E-6</c:v>
                      </c:pt>
                      <c:pt idx="171">
                        <c:v>4.216E-6</c:v>
                      </c:pt>
                      <c:pt idx="172">
                        <c:v>4.2409999999999997E-6</c:v>
                      </c:pt>
                      <c:pt idx="173">
                        <c:v>4.2440000000000004E-6</c:v>
                      </c:pt>
                      <c:pt idx="174">
                        <c:v>4.2189999999999998E-6</c:v>
                      </c:pt>
                      <c:pt idx="175">
                        <c:v>4.3420000000000001E-6</c:v>
                      </c:pt>
                      <c:pt idx="176">
                        <c:v>4.3660000000000002E-6</c:v>
                      </c:pt>
                      <c:pt idx="177">
                        <c:v>4.3989999999999997E-6</c:v>
                      </c:pt>
                      <c:pt idx="178">
                        <c:v>4.4039999999999997E-6</c:v>
                      </c:pt>
                      <c:pt idx="179">
                        <c:v>4.3869999999999997E-6</c:v>
                      </c:pt>
                      <c:pt idx="180">
                        <c:v>4.4889999999999997E-6</c:v>
                      </c:pt>
                      <c:pt idx="181">
                        <c:v>4.5510000000000001E-6</c:v>
                      </c:pt>
                      <c:pt idx="182">
                        <c:v>4.5770000000000004E-6</c:v>
                      </c:pt>
                      <c:pt idx="183">
                        <c:v>4.5580000000000002E-6</c:v>
                      </c:pt>
                      <c:pt idx="184">
                        <c:v>4.583E-6</c:v>
                      </c:pt>
                      <c:pt idx="185">
                        <c:v>4.6770000000000003E-6</c:v>
                      </c:pt>
                      <c:pt idx="186">
                        <c:v>4.7280000000000003E-6</c:v>
                      </c:pt>
                      <c:pt idx="187">
                        <c:v>4.7430000000000002E-6</c:v>
                      </c:pt>
                      <c:pt idx="188">
                        <c:v>4.7679999999999999E-6</c:v>
                      </c:pt>
                      <c:pt idx="189">
                        <c:v>4.7809999999999996E-6</c:v>
                      </c:pt>
                      <c:pt idx="190">
                        <c:v>4.8609999999999997E-6</c:v>
                      </c:pt>
                      <c:pt idx="191">
                        <c:v>4.9180000000000002E-6</c:v>
                      </c:pt>
                      <c:pt idx="192">
                        <c:v>4.9459999999999997E-6</c:v>
                      </c:pt>
                      <c:pt idx="193">
                        <c:v>4.972E-6</c:v>
                      </c:pt>
                      <c:pt idx="194">
                        <c:v>4.9819999999999999E-6</c:v>
                      </c:pt>
                      <c:pt idx="195">
                        <c:v>5.0540000000000002E-6</c:v>
                      </c:pt>
                      <c:pt idx="196">
                        <c:v>5.1320000000000002E-6</c:v>
                      </c:pt>
                      <c:pt idx="197">
                        <c:v>5.1730000000000003E-6</c:v>
                      </c:pt>
                      <c:pt idx="198">
                        <c:v>5.1850000000000003E-6</c:v>
                      </c:pt>
                      <c:pt idx="199">
                        <c:v>5.1719999999999998E-6</c:v>
                      </c:pt>
                      <c:pt idx="200">
                        <c:v>5.2889999999999997E-6</c:v>
                      </c:pt>
                      <c:pt idx="201">
                        <c:v>5.3639999999999998E-6</c:v>
                      </c:pt>
                      <c:pt idx="202">
                        <c:v>5.3850000000000001E-6</c:v>
                      </c:pt>
                      <c:pt idx="203">
                        <c:v>5.3879999999999999E-6</c:v>
                      </c:pt>
                      <c:pt idx="204">
                        <c:v>5.4260000000000002E-6</c:v>
                      </c:pt>
                      <c:pt idx="205">
                        <c:v>5.5310000000000001E-6</c:v>
                      </c:pt>
                      <c:pt idx="206">
                        <c:v>5.5949999999999998E-6</c:v>
                      </c:pt>
                      <c:pt idx="207">
                        <c:v>5.6160000000000001E-6</c:v>
                      </c:pt>
                      <c:pt idx="208">
                        <c:v>5.6620000000000002E-6</c:v>
                      </c:pt>
                      <c:pt idx="209">
                        <c:v>5.6860000000000003E-6</c:v>
                      </c:pt>
                      <c:pt idx="210">
                        <c:v>5.7780000000000004E-6</c:v>
                      </c:pt>
                      <c:pt idx="211">
                        <c:v>5.8660000000000002E-6</c:v>
                      </c:pt>
                      <c:pt idx="212">
                        <c:v>5.9150000000000001E-6</c:v>
                      </c:pt>
                      <c:pt idx="213">
                        <c:v>5.9529999999999996E-6</c:v>
                      </c:pt>
                      <c:pt idx="214">
                        <c:v>5.9619999999999998E-6</c:v>
                      </c:pt>
                      <c:pt idx="215">
                        <c:v>6.0920000000000003E-6</c:v>
                      </c:pt>
                      <c:pt idx="216">
                        <c:v>6.1959999999999996E-6</c:v>
                      </c:pt>
                      <c:pt idx="217">
                        <c:v>6.2450000000000003E-6</c:v>
                      </c:pt>
                      <c:pt idx="218">
                        <c:v>6.2750000000000001E-6</c:v>
                      </c:pt>
                      <c:pt idx="219">
                        <c:v>6.3520000000000003E-6</c:v>
                      </c:pt>
                      <c:pt idx="220">
                        <c:v>6.5050000000000004E-6</c:v>
                      </c:pt>
                      <c:pt idx="221">
                        <c:v>6.6200000000000001E-6</c:v>
                      </c:pt>
                      <c:pt idx="222">
                        <c:v>6.708E-6</c:v>
                      </c:pt>
                      <c:pt idx="223">
                        <c:v>6.8329999999999996E-6</c:v>
                      </c:pt>
                      <c:pt idx="224">
                        <c:v>6.968E-6</c:v>
                      </c:pt>
                      <c:pt idx="225">
                        <c:v>7.1829999999999997E-6</c:v>
                      </c:pt>
                      <c:pt idx="226">
                        <c:v>7.4290000000000004E-6</c:v>
                      </c:pt>
                      <c:pt idx="227">
                        <c:v>7.6769999999999995E-6</c:v>
                      </c:pt>
                      <c:pt idx="228">
                        <c:v>7.9640000000000003E-6</c:v>
                      </c:pt>
                      <c:pt idx="229">
                        <c:v>8.2530000000000004E-6</c:v>
                      </c:pt>
                      <c:pt idx="230">
                        <c:v>8.7220000000000005E-6</c:v>
                      </c:pt>
                      <c:pt idx="231">
                        <c:v>9.2180000000000005E-6</c:v>
                      </c:pt>
                      <c:pt idx="232">
                        <c:v>9.7319999999999993E-6</c:v>
                      </c:pt>
                      <c:pt idx="233">
                        <c:v>1.026E-5</c:v>
                      </c:pt>
                      <c:pt idx="234">
                        <c:v>1.0879999999999999E-5</c:v>
                      </c:pt>
                      <c:pt idx="235">
                        <c:v>1.164E-5</c:v>
                      </c:pt>
                      <c:pt idx="236">
                        <c:v>1.243E-5</c:v>
                      </c:pt>
                      <c:pt idx="237">
                        <c:v>1.3179999999999999E-5</c:v>
                      </c:pt>
                      <c:pt idx="238">
                        <c:v>1.402E-5</c:v>
                      </c:pt>
                      <c:pt idx="239">
                        <c:v>1.491E-5</c:v>
                      </c:pt>
                      <c:pt idx="240">
                        <c:v>1.5869999999999999E-5</c:v>
                      </c:pt>
                      <c:pt idx="241">
                        <c:v>1.679E-5</c:v>
                      </c:pt>
                      <c:pt idx="242">
                        <c:v>1.77E-5</c:v>
                      </c:pt>
                      <c:pt idx="243">
                        <c:v>1.857E-5</c:v>
                      </c:pt>
                      <c:pt idx="244">
                        <c:v>1.9369999999999999E-5</c:v>
                      </c:pt>
                      <c:pt idx="245">
                        <c:v>2.0270000000000001E-5</c:v>
                      </c:pt>
                      <c:pt idx="246">
                        <c:v>2.1120000000000001E-5</c:v>
                      </c:pt>
                      <c:pt idx="247">
                        <c:v>2.19E-5</c:v>
                      </c:pt>
                      <c:pt idx="248">
                        <c:v>2.2589999999999999E-5</c:v>
                      </c:pt>
                      <c:pt idx="249">
                        <c:v>2.332E-5</c:v>
                      </c:pt>
                      <c:pt idx="250">
                        <c:v>2.4110000000000001E-5</c:v>
                      </c:pt>
                      <c:pt idx="251">
                        <c:v>2.4859999999999999E-5</c:v>
                      </c:pt>
                      <c:pt idx="252">
                        <c:v>2.548E-5</c:v>
                      </c:pt>
                      <c:pt idx="253">
                        <c:v>2.6120000000000001E-5</c:v>
                      </c:pt>
                      <c:pt idx="254">
                        <c:v>2.671E-5</c:v>
                      </c:pt>
                      <c:pt idx="255">
                        <c:v>2.7319999999999999E-5</c:v>
                      </c:pt>
                      <c:pt idx="256">
                        <c:v>2.7849999999999999E-5</c:v>
                      </c:pt>
                      <c:pt idx="257">
                        <c:v>2.836E-5</c:v>
                      </c:pt>
                      <c:pt idx="258">
                        <c:v>2.8839999999999998E-5</c:v>
                      </c:pt>
                      <c:pt idx="259">
                        <c:v>2.9289999999999999E-5</c:v>
                      </c:pt>
                      <c:pt idx="260">
                        <c:v>2.9770000000000001E-5</c:v>
                      </c:pt>
                      <c:pt idx="261">
                        <c:v>3.0300000000000001E-5</c:v>
                      </c:pt>
                      <c:pt idx="262">
                        <c:v>3.0800000000000003E-5</c:v>
                      </c:pt>
                      <c:pt idx="263">
                        <c:v>3.1239999999999999E-5</c:v>
                      </c:pt>
                      <c:pt idx="264">
                        <c:v>3.1720000000000001E-5</c:v>
                      </c:pt>
                      <c:pt idx="265">
                        <c:v>3.2339999999999999E-5</c:v>
                      </c:pt>
                      <c:pt idx="266">
                        <c:v>3.2920000000000003E-5</c:v>
                      </c:pt>
                      <c:pt idx="267">
                        <c:v>3.3389999999999997E-5</c:v>
                      </c:pt>
                      <c:pt idx="268">
                        <c:v>3.3930000000000002E-5</c:v>
                      </c:pt>
                      <c:pt idx="269">
                        <c:v>3.4480000000000002E-5</c:v>
                      </c:pt>
                      <c:pt idx="270">
                        <c:v>3.5089999999999998E-5</c:v>
                      </c:pt>
                      <c:pt idx="271">
                        <c:v>3.5580000000000002E-5</c:v>
                      </c:pt>
                      <c:pt idx="272">
                        <c:v>3.608E-5</c:v>
                      </c:pt>
                      <c:pt idx="273">
                        <c:v>3.6539999999999999E-5</c:v>
                      </c:pt>
                      <c:pt idx="274">
                        <c:v>3.6959999999999998E-5</c:v>
                      </c:pt>
                      <c:pt idx="275">
                        <c:v>3.7410000000000003E-5</c:v>
                      </c:pt>
                      <c:pt idx="276">
                        <c:v>3.7849999999999998E-5</c:v>
                      </c:pt>
                      <c:pt idx="277">
                        <c:v>3.8300000000000003E-5</c:v>
                      </c:pt>
                      <c:pt idx="278">
                        <c:v>3.8729999999999997E-5</c:v>
                      </c:pt>
                      <c:pt idx="279">
                        <c:v>3.9060000000000002E-5</c:v>
                      </c:pt>
                      <c:pt idx="280">
                        <c:v>3.9589999999999999E-5</c:v>
                      </c:pt>
                      <c:pt idx="281">
                        <c:v>4.0120000000000002E-5</c:v>
                      </c:pt>
                      <c:pt idx="282">
                        <c:v>4.0590000000000003E-5</c:v>
                      </c:pt>
                      <c:pt idx="283">
                        <c:v>4.1010000000000002E-5</c:v>
                      </c:pt>
                      <c:pt idx="284">
                        <c:v>4.1499999999999999E-5</c:v>
                      </c:pt>
                      <c:pt idx="285">
                        <c:v>4.2070000000000002E-5</c:v>
                      </c:pt>
                      <c:pt idx="286">
                        <c:v>4.2589999999999997E-5</c:v>
                      </c:pt>
                      <c:pt idx="287">
                        <c:v>4.3050000000000003E-5</c:v>
                      </c:pt>
                      <c:pt idx="288">
                        <c:v>4.3569999999999998E-5</c:v>
                      </c:pt>
                      <c:pt idx="289">
                        <c:v>4.4079999999999998E-5</c:v>
                      </c:pt>
                      <c:pt idx="290">
                        <c:v>4.464E-5</c:v>
                      </c:pt>
                      <c:pt idx="291">
                        <c:v>4.5179999999999998E-5</c:v>
                      </c:pt>
                      <c:pt idx="292">
                        <c:v>4.5710000000000001E-5</c:v>
                      </c:pt>
                      <c:pt idx="293">
                        <c:v>4.6239999999999998E-5</c:v>
                      </c:pt>
                      <c:pt idx="294">
                        <c:v>4.6669999999999999E-5</c:v>
                      </c:pt>
                      <c:pt idx="295">
                        <c:v>4.7190000000000001E-5</c:v>
                      </c:pt>
                      <c:pt idx="296">
                        <c:v>4.7759999999999997E-5</c:v>
                      </c:pt>
                      <c:pt idx="297">
                        <c:v>4.8239999999999999E-5</c:v>
                      </c:pt>
                      <c:pt idx="298">
                        <c:v>4.867E-5</c:v>
                      </c:pt>
                      <c:pt idx="299">
                        <c:v>4.1909999999999997E-5</c:v>
                      </c:pt>
                      <c:pt idx="300">
                        <c:v>3.9280000000000003E-5</c:v>
                      </c:pt>
                      <c:pt idx="301">
                        <c:v>3.7030000000000003E-5</c:v>
                      </c:pt>
                      <c:pt idx="302">
                        <c:v>3.4969999999999999E-5</c:v>
                      </c:pt>
                      <c:pt idx="303">
                        <c:v>3.3200000000000001E-5</c:v>
                      </c:pt>
                      <c:pt idx="304">
                        <c:v>3.1600000000000002E-5</c:v>
                      </c:pt>
                      <c:pt idx="305">
                        <c:v>3.0219999999999999E-5</c:v>
                      </c:pt>
                      <c:pt idx="306">
                        <c:v>2.889E-5</c:v>
                      </c:pt>
                      <c:pt idx="307">
                        <c:v>2.7719999999999999E-5</c:v>
                      </c:pt>
                      <c:pt idx="308">
                        <c:v>2.6590000000000001E-5</c:v>
                      </c:pt>
                      <c:pt idx="309">
                        <c:v>2.5550000000000001E-5</c:v>
                      </c:pt>
                      <c:pt idx="310">
                        <c:v>2.459E-5</c:v>
                      </c:pt>
                      <c:pt idx="311">
                        <c:v>2.3779999999999999E-5</c:v>
                      </c:pt>
                      <c:pt idx="312">
                        <c:v>2.2920000000000001E-5</c:v>
                      </c:pt>
                      <c:pt idx="313">
                        <c:v>2.207E-5</c:v>
                      </c:pt>
                      <c:pt idx="314">
                        <c:v>2.126E-5</c:v>
                      </c:pt>
                      <c:pt idx="315">
                        <c:v>2.0639999999999999E-5</c:v>
                      </c:pt>
                      <c:pt idx="316">
                        <c:v>2.001E-5</c:v>
                      </c:pt>
                      <c:pt idx="317">
                        <c:v>1.929E-5</c:v>
                      </c:pt>
                      <c:pt idx="318">
                        <c:v>1.861E-5</c:v>
                      </c:pt>
                      <c:pt idx="319">
                        <c:v>1.8009999999999999E-5</c:v>
                      </c:pt>
                      <c:pt idx="320">
                        <c:v>1.747E-5</c:v>
                      </c:pt>
                      <c:pt idx="321">
                        <c:v>1.6889999999999999E-5</c:v>
                      </c:pt>
                      <c:pt idx="322">
                        <c:v>1.628E-5</c:v>
                      </c:pt>
                      <c:pt idx="323">
                        <c:v>1.5739999999999998E-5</c:v>
                      </c:pt>
                      <c:pt idx="324">
                        <c:v>1.517E-5</c:v>
                      </c:pt>
                      <c:pt idx="325">
                        <c:v>1.4600000000000001E-5</c:v>
                      </c:pt>
                      <c:pt idx="326">
                        <c:v>1.414E-5</c:v>
                      </c:pt>
                      <c:pt idx="327">
                        <c:v>1.36E-5</c:v>
                      </c:pt>
                      <c:pt idx="328">
                        <c:v>1.305E-5</c:v>
                      </c:pt>
                      <c:pt idx="329">
                        <c:v>1.242E-5</c:v>
                      </c:pt>
                      <c:pt idx="330">
                        <c:v>1.2E-5</c:v>
                      </c:pt>
                      <c:pt idx="331">
                        <c:v>1.15E-5</c:v>
                      </c:pt>
                      <c:pt idx="332">
                        <c:v>1.094E-5</c:v>
                      </c:pt>
                      <c:pt idx="333">
                        <c:v>1.0360000000000001E-5</c:v>
                      </c:pt>
                      <c:pt idx="334">
                        <c:v>9.8349999999999999E-6</c:v>
                      </c:pt>
                      <c:pt idx="335">
                        <c:v>9.3680000000000008E-6</c:v>
                      </c:pt>
                      <c:pt idx="336">
                        <c:v>8.8200000000000003E-6</c:v>
                      </c:pt>
                      <c:pt idx="337">
                        <c:v>8.2490000000000001E-6</c:v>
                      </c:pt>
                      <c:pt idx="338">
                        <c:v>7.7190000000000001E-6</c:v>
                      </c:pt>
                      <c:pt idx="339">
                        <c:v>7.1539999999999996E-6</c:v>
                      </c:pt>
                      <c:pt idx="340">
                        <c:v>6.5869999999999998E-6</c:v>
                      </c:pt>
                      <c:pt idx="341">
                        <c:v>6.0700000000000003E-6</c:v>
                      </c:pt>
                      <c:pt idx="342">
                        <c:v>5.4999999999999999E-6</c:v>
                      </c:pt>
                      <c:pt idx="343">
                        <c:v>4.933E-6</c:v>
                      </c:pt>
                      <c:pt idx="344">
                        <c:v>4.2610000000000004E-6</c:v>
                      </c:pt>
                      <c:pt idx="345">
                        <c:v>3.737E-6</c:v>
                      </c:pt>
                      <c:pt idx="346">
                        <c:v>3.208E-6</c:v>
                      </c:pt>
                      <c:pt idx="347">
                        <c:v>2.576E-6</c:v>
                      </c:pt>
                      <c:pt idx="348">
                        <c:v>1.9080000000000002E-6</c:v>
                      </c:pt>
                      <c:pt idx="349">
                        <c:v>1.328E-6</c:v>
                      </c:pt>
                      <c:pt idx="350">
                        <c:v>7.9049999999999999E-7</c:v>
                      </c:pt>
                      <c:pt idx="351">
                        <c:v>1.9670000000000001E-7</c:v>
                      </c:pt>
                      <c:pt idx="352">
                        <c:v>-4.5789999999999999E-7</c:v>
                      </c:pt>
                      <c:pt idx="353">
                        <c:v>-1.0589999999999999E-6</c:v>
                      </c:pt>
                      <c:pt idx="354">
                        <c:v>-1.663E-6</c:v>
                      </c:pt>
                      <c:pt idx="355">
                        <c:v>-2.2630000000000002E-6</c:v>
                      </c:pt>
                      <c:pt idx="356">
                        <c:v>-2.8480000000000001E-6</c:v>
                      </c:pt>
                      <c:pt idx="357">
                        <c:v>-3.4419999999999998E-6</c:v>
                      </c:pt>
                      <c:pt idx="358">
                        <c:v>-4.0500000000000002E-6</c:v>
                      </c:pt>
                      <c:pt idx="359">
                        <c:v>-4.7230000000000004E-6</c:v>
                      </c:pt>
                      <c:pt idx="360">
                        <c:v>-5.2510000000000002E-6</c:v>
                      </c:pt>
                      <c:pt idx="361">
                        <c:v>-5.7819999999999999E-6</c:v>
                      </c:pt>
                      <c:pt idx="362">
                        <c:v>-6.365E-6</c:v>
                      </c:pt>
                      <c:pt idx="363">
                        <c:v>-7.0129999999999996E-6</c:v>
                      </c:pt>
                      <c:pt idx="364">
                        <c:v>-7.5739999999999998E-6</c:v>
                      </c:pt>
                      <c:pt idx="365">
                        <c:v>-8.0409999999999998E-6</c:v>
                      </c:pt>
                      <c:pt idx="366">
                        <c:v>-8.5220000000000007E-6</c:v>
                      </c:pt>
                      <c:pt idx="367">
                        <c:v>-9.1060000000000006E-6</c:v>
                      </c:pt>
                      <c:pt idx="368">
                        <c:v>-9.5759999999999995E-6</c:v>
                      </c:pt>
                      <c:pt idx="369">
                        <c:v>-1.0030000000000001E-5</c:v>
                      </c:pt>
                      <c:pt idx="370">
                        <c:v>-1.042E-5</c:v>
                      </c:pt>
                      <c:pt idx="371">
                        <c:v>-1.082E-5</c:v>
                      </c:pt>
                      <c:pt idx="372">
                        <c:v>-1.118E-5</c:v>
                      </c:pt>
                      <c:pt idx="373">
                        <c:v>-1.153E-5</c:v>
                      </c:pt>
                      <c:pt idx="374">
                        <c:v>-1.189E-5</c:v>
                      </c:pt>
                      <c:pt idx="375">
                        <c:v>-1.2119999999999999E-5</c:v>
                      </c:pt>
                      <c:pt idx="376">
                        <c:v>-1.2269999999999999E-5</c:v>
                      </c:pt>
                      <c:pt idx="377">
                        <c:v>-1.2480000000000001E-5</c:v>
                      </c:pt>
                      <c:pt idx="378">
                        <c:v>-1.2670000000000001E-5</c:v>
                      </c:pt>
                      <c:pt idx="379">
                        <c:v>-1.279E-5</c:v>
                      </c:pt>
                      <c:pt idx="380">
                        <c:v>-1.2799999999999999E-5</c:v>
                      </c:pt>
                      <c:pt idx="381">
                        <c:v>-1.278E-5</c:v>
                      </c:pt>
                      <c:pt idx="382">
                        <c:v>-1.2850000000000001E-5</c:v>
                      </c:pt>
                      <c:pt idx="383">
                        <c:v>-1.2819999999999999E-5</c:v>
                      </c:pt>
                      <c:pt idx="384">
                        <c:v>-1.27E-5</c:v>
                      </c:pt>
                      <c:pt idx="385">
                        <c:v>-1.2510000000000001E-5</c:v>
                      </c:pt>
                      <c:pt idx="386">
                        <c:v>-1.237E-5</c:v>
                      </c:pt>
                      <c:pt idx="387">
                        <c:v>-1.222E-5</c:v>
                      </c:pt>
                      <c:pt idx="388">
                        <c:v>-1.201E-5</c:v>
                      </c:pt>
                      <c:pt idx="389">
                        <c:v>-1.1770000000000001E-5</c:v>
                      </c:pt>
                      <c:pt idx="390">
                        <c:v>-1.152E-5</c:v>
                      </c:pt>
                      <c:pt idx="391">
                        <c:v>-1.1199999999999999E-5</c:v>
                      </c:pt>
                      <c:pt idx="392">
                        <c:v>-1.093E-5</c:v>
                      </c:pt>
                      <c:pt idx="393">
                        <c:v>-1.063E-5</c:v>
                      </c:pt>
                      <c:pt idx="394">
                        <c:v>-1.0329999999999999E-5</c:v>
                      </c:pt>
                      <c:pt idx="395">
                        <c:v>-9.9359999999999994E-6</c:v>
                      </c:pt>
                      <c:pt idx="396">
                        <c:v>-9.5419999999999994E-6</c:v>
                      </c:pt>
                      <c:pt idx="397">
                        <c:v>-9.2490000000000007E-6</c:v>
                      </c:pt>
                      <c:pt idx="398">
                        <c:v>-8.9379999999999998E-6</c:v>
                      </c:pt>
                      <c:pt idx="399">
                        <c:v>-8.5809999999999997E-6</c:v>
                      </c:pt>
                      <c:pt idx="400">
                        <c:v>-8.1929999999999993E-6</c:v>
                      </c:pt>
                      <c:pt idx="401">
                        <c:v>-7.8639999999999996E-6</c:v>
                      </c:pt>
                      <c:pt idx="402">
                        <c:v>-7.6009999999999997E-6</c:v>
                      </c:pt>
                      <c:pt idx="403">
                        <c:v>-7.3359999999999997E-6</c:v>
                      </c:pt>
                      <c:pt idx="404">
                        <c:v>-7.0439999999999998E-6</c:v>
                      </c:pt>
                      <c:pt idx="405">
                        <c:v>-6.7870000000000004E-6</c:v>
                      </c:pt>
                      <c:pt idx="406">
                        <c:v>-6.4960000000000001E-6</c:v>
                      </c:pt>
                      <c:pt idx="407">
                        <c:v>-6.3199999999999996E-6</c:v>
                      </c:pt>
                      <c:pt idx="408">
                        <c:v>-6.1539999999999999E-6</c:v>
                      </c:pt>
                      <c:pt idx="409">
                        <c:v>-5.9680000000000003E-6</c:v>
                      </c:pt>
                      <c:pt idx="410">
                        <c:v>-5.7350000000000001E-6</c:v>
                      </c:pt>
                      <c:pt idx="411">
                        <c:v>-5.5450000000000003E-6</c:v>
                      </c:pt>
                      <c:pt idx="412">
                        <c:v>-5.4729999999999999E-6</c:v>
                      </c:pt>
                      <c:pt idx="413">
                        <c:v>-5.3539999999999999E-6</c:v>
                      </c:pt>
                      <c:pt idx="414">
                        <c:v>-5.2129999999999999E-6</c:v>
                      </c:pt>
                      <c:pt idx="415">
                        <c:v>-5.0499999999999999E-6</c:v>
                      </c:pt>
                      <c:pt idx="416">
                        <c:v>-4.9439999999999996E-6</c:v>
                      </c:pt>
                      <c:pt idx="417">
                        <c:v>-4.882E-6</c:v>
                      </c:pt>
                      <c:pt idx="418">
                        <c:v>-4.8080000000000004E-6</c:v>
                      </c:pt>
                      <c:pt idx="419">
                        <c:v>-4.7219999999999999E-6</c:v>
                      </c:pt>
                      <c:pt idx="420">
                        <c:v>-4.6240000000000001E-6</c:v>
                      </c:pt>
                      <c:pt idx="421">
                        <c:v>-4.4989999999999996E-6</c:v>
                      </c:pt>
                      <c:pt idx="422">
                        <c:v>-4.4830000000000001E-6</c:v>
                      </c:pt>
                      <c:pt idx="423">
                        <c:v>-4.4449999999999998E-6</c:v>
                      </c:pt>
                      <c:pt idx="424">
                        <c:v>-4.3880000000000002E-6</c:v>
                      </c:pt>
                      <c:pt idx="425">
                        <c:v>-4.2799999999999997E-6</c:v>
                      </c:pt>
                      <c:pt idx="426">
                        <c:v>-4.1980000000000003E-6</c:v>
                      </c:pt>
                      <c:pt idx="427">
                        <c:v>-4.2150000000000003E-6</c:v>
                      </c:pt>
                      <c:pt idx="428">
                        <c:v>-4.2169999999999996E-6</c:v>
                      </c:pt>
                      <c:pt idx="429">
                        <c:v>-4.1300000000000003E-6</c:v>
                      </c:pt>
                      <c:pt idx="430">
                        <c:v>-4.0709999999999996E-6</c:v>
                      </c:pt>
                      <c:pt idx="431">
                        <c:v>-4.0169999999999998E-6</c:v>
                      </c:pt>
                      <c:pt idx="432">
                        <c:v>-4.0169999999999998E-6</c:v>
                      </c:pt>
                      <c:pt idx="433">
                        <c:v>-3.98E-6</c:v>
                      </c:pt>
                      <c:pt idx="434">
                        <c:v>-3.9330000000000003E-6</c:v>
                      </c:pt>
                      <c:pt idx="435">
                        <c:v>-3.8920000000000002E-6</c:v>
                      </c:pt>
                      <c:pt idx="436">
                        <c:v>-3.8099999999999999E-6</c:v>
                      </c:pt>
                      <c:pt idx="437">
                        <c:v>-3.8260000000000003E-6</c:v>
                      </c:pt>
                      <c:pt idx="438">
                        <c:v>-3.8290000000000001E-6</c:v>
                      </c:pt>
                      <c:pt idx="439">
                        <c:v>-3.8279999999999996E-6</c:v>
                      </c:pt>
                      <c:pt idx="440">
                        <c:v>-3.7629999999999998E-6</c:v>
                      </c:pt>
                      <c:pt idx="441">
                        <c:v>-3.7179999999999998E-6</c:v>
                      </c:pt>
                      <c:pt idx="442">
                        <c:v>-3.7560000000000001E-6</c:v>
                      </c:pt>
                      <c:pt idx="443">
                        <c:v>-3.7740000000000002E-6</c:v>
                      </c:pt>
                      <c:pt idx="444">
                        <c:v>-3.7120000000000002E-6</c:v>
                      </c:pt>
                      <c:pt idx="445">
                        <c:v>-3.6500000000000002E-6</c:v>
                      </c:pt>
                      <c:pt idx="446">
                        <c:v>-3.6150000000000001E-6</c:v>
                      </c:pt>
                      <c:pt idx="447">
                        <c:v>-3.658E-6</c:v>
                      </c:pt>
                      <c:pt idx="448">
                        <c:v>-3.6380000000000002E-6</c:v>
                      </c:pt>
                      <c:pt idx="449">
                        <c:v>-3.6279999999999998E-6</c:v>
                      </c:pt>
                      <c:pt idx="450">
                        <c:v>-3.5860000000000001E-6</c:v>
                      </c:pt>
                      <c:pt idx="451">
                        <c:v>-3.534E-6</c:v>
                      </c:pt>
                      <c:pt idx="452">
                        <c:v>-3.5549999999999998E-6</c:v>
                      </c:pt>
                      <c:pt idx="453">
                        <c:v>-3.5669999999999999E-6</c:v>
                      </c:pt>
                      <c:pt idx="454">
                        <c:v>-3.551E-6</c:v>
                      </c:pt>
                      <c:pt idx="455">
                        <c:v>-3.5099999999999999E-6</c:v>
                      </c:pt>
                      <c:pt idx="456">
                        <c:v>-3.4520000000000002E-6</c:v>
                      </c:pt>
                      <c:pt idx="457">
                        <c:v>-3.507E-6</c:v>
                      </c:pt>
                      <c:pt idx="458">
                        <c:v>-3.546E-6</c:v>
                      </c:pt>
                      <c:pt idx="459">
                        <c:v>-3.5219999999999999E-6</c:v>
                      </c:pt>
                      <c:pt idx="460">
                        <c:v>-3.4769999999999999E-6</c:v>
                      </c:pt>
                      <c:pt idx="461">
                        <c:v>-3.4350000000000001E-6</c:v>
                      </c:pt>
                      <c:pt idx="462">
                        <c:v>-3.501E-6</c:v>
                      </c:pt>
                      <c:pt idx="463">
                        <c:v>-3.4910000000000001E-6</c:v>
                      </c:pt>
                      <c:pt idx="464">
                        <c:v>-3.4649999999999999E-6</c:v>
                      </c:pt>
                      <c:pt idx="465">
                        <c:v>-3.4259999999999999E-6</c:v>
                      </c:pt>
                      <c:pt idx="466">
                        <c:v>-3.405E-6</c:v>
                      </c:pt>
                      <c:pt idx="467">
                        <c:v>-3.4340000000000001E-6</c:v>
                      </c:pt>
                      <c:pt idx="468">
                        <c:v>-3.4429999999999999E-6</c:v>
                      </c:pt>
                      <c:pt idx="469">
                        <c:v>-3.4340000000000001E-6</c:v>
                      </c:pt>
                      <c:pt idx="470">
                        <c:v>-3.4319999999999999E-6</c:v>
                      </c:pt>
                      <c:pt idx="471">
                        <c:v>-3.3579999999999999E-6</c:v>
                      </c:pt>
                      <c:pt idx="472">
                        <c:v>-3.411E-6</c:v>
                      </c:pt>
                      <c:pt idx="473">
                        <c:v>-3.4429999999999999E-6</c:v>
                      </c:pt>
                      <c:pt idx="474">
                        <c:v>-3.4149999999999999E-6</c:v>
                      </c:pt>
                      <c:pt idx="475">
                        <c:v>-3.3730000000000001E-6</c:v>
                      </c:pt>
                      <c:pt idx="476">
                        <c:v>-3.3409999999999999E-6</c:v>
                      </c:pt>
                      <c:pt idx="477">
                        <c:v>-3.4340000000000001E-6</c:v>
                      </c:pt>
                      <c:pt idx="478">
                        <c:v>-3.4520000000000002E-6</c:v>
                      </c:pt>
                      <c:pt idx="479">
                        <c:v>-3.4249999999999998E-6</c:v>
                      </c:pt>
                      <c:pt idx="480">
                        <c:v>-3.4010000000000001E-6</c:v>
                      </c:pt>
                      <c:pt idx="481">
                        <c:v>-3.3969999999999998E-6</c:v>
                      </c:pt>
                      <c:pt idx="482">
                        <c:v>-3.4539999999999999E-6</c:v>
                      </c:pt>
                      <c:pt idx="483">
                        <c:v>-3.4630000000000001E-6</c:v>
                      </c:pt>
                      <c:pt idx="484">
                        <c:v>-3.433E-6</c:v>
                      </c:pt>
                      <c:pt idx="485">
                        <c:v>-3.428E-6</c:v>
                      </c:pt>
                      <c:pt idx="486">
                        <c:v>-3.3730000000000001E-6</c:v>
                      </c:pt>
                      <c:pt idx="487">
                        <c:v>-3.4309999999999998E-6</c:v>
                      </c:pt>
                      <c:pt idx="488">
                        <c:v>-3.4539999999999999E-6</c:v>
                      </c:pt>
                      <c:pt idx="489">
                        <c:v>-3.4400000000000001E-6</c:v>
                      </c:pt>
                      <c:pt idx="490">
                        <c:v>-3.4060000000000001E-6</c:v>
                      </c:pt>
                      <c:pt idx="491">
                        <c:v>-3.3790000000000002E-6</c:v>
                      </c:pt>
                      <c:pt idx="492">
                        <c:v>-3.4680000000000001E-6</c:v>
                      </c:pt>
                      <c:pt idx="493">
                        <c:v>-3.5080000000000001E-6</c:v>
                      </c:pt>
                      <c:pt idx="494">
                        <c:v>-3.4759999999999998E-6</c:v>
                      </c:pt>
                      <c:pt idx="495">
                        <c:v>-3.4340000000000001E-6</c:v>
                      </c:pt>
                      <c:pt idx="496">
                        <c:v>-3.4290000000000001E-6</c:v>
                      </c:pt>
                      <c:pt idx="497">
                        <c:v>-3.4539999999999999E-6</c:v>
                      </c:pt>
                      <c:pt idx="498">
                        <c:v>-3.4759999999999998E-6</c:v>
                      </c:pt>
                      <c:pt idx="499">
                        <c:v>-3.4570000000000001E-6</c:v>
                      </c:pt>
                      <c:pt idx="500">
                        <c:v>-3.4599999999999999E-6</c:v>
                      </c:pt>
                      <c:pt idx="501">
                        <c:v>-3.4060000000000001E-6</c:v>
                      </c:pt>
                      <c:pt idx="502">
                        <c:v>-3.4630000000000001E-6</c:v>
                      </c:pt>
                      <c:pt idx="503">
                        <c:v>-3.4929999999999998E-6</c:v>
                      </c:pt>
                      <c:pt idx="504">
                        <c:v>-3.4829999999999999E-6</c:v>
                      </c:pt>
                      <c:pt idx="505">
                        <c:v>-3.4470000000000002E-6</c:v>
                      </c:pt>
                      <c:pt idx="506">
                        <c:v>-3.4259999999999999E-6</c:v>
                      </c:pt>
                      <c:pt idx="507">
                        <c:v>-3.518E-6</c:v>
                      </c:pt>
                      <c:pt idx="508">
                        <c:v>-3.5439999999999999E-6</c:v>
                      </c:pt>
                      <c:pt idx="509">
                        <c:v>-3.5209999999999998E-6</c:v>
                      </c:pt>
                      <c:pt idx="510">
                        <c:v>-3.506E-6</c:v>
                      </c:pt>
                      <c:pt idx="511">
                        <c:v>-3.5049999999999999E-6</c:v>
                      </c:pt>
                      <c:pt idx="512">
                        <c:v>-3.546E-6</c:v>
                      </c:pt>
                      <c:pt idx="513">
                        <c:v>-3.5599999999999998E-6</c:v>
                      </c:pt>
                      <c:pt idx="514">
                        <c:v>-3.5360000000000001E-6</c:v>
                      </c:pt>
                      <c:pt idx="515">
                        <c:v>-3.5559999999999999E-6</c:v>
                      </c:pt>
                      <c:pt idx="516">
                        <c:v>-3.5149999999999998E-6</c:v>
                      </c:pt>
                      <c:pt idx="517">
                        <c:v>-3.5559999999999999E-6</c:v>
                      </c:pt>
                      <c:pt idx="518">
                        <c:v>-3.5769999999999998E-6</c:v>
                      </c:pt>
                      <c:pt idx="519">
                        <c:v>-3.5829999999999998E-6</c:v>
                      </c:pt>
                      <c:pt idx="520">
                        <c:v>-3.5420000000000001E-6</c:v>
                      </c:pt>
                      <c:pt idx="521">
                        <c:v>-3.5039999999999998E-6</c:v>
                      </c:pt>
                      <c:pt idx="522">
                        <c:v>-3.579E-6</c:v>
                      </c:pt>
                      <c:pt idx="523">
                        <c:v>-3.619E-6</c:v>
                      </c:pt>
                      <c:pt idx="524">
                        <c:v>-3.5779999999999999E-6</c:v>
                      </c:pt>
                      <c:pt idx="525">
                        <c:v>-3.5559999999999999E-6</c:v>
                      </c:pt>
                      <c:pt idx="526">
                        <c:v>-3.5470000000000001E-6</c:v>
                      </c:pt>
                      <c:pt idx="527">
                        <c:v>-3.6100000000000002E-6</c:v>
                      </c:pt>
                      <c:pt idx="528">
                        <c:v>-3.6179999999999999E-6</c:v>
                      </c:pt>
                      <c:pt idx="529">
                        <c:v>-3.5880000000000002E-6</c:v>
                      </c:pt>
                      <c:pt idx="530">
                        <c:v>-3.596E-6</c:v>
                      </c:pt>
                      <c:pt idx="531">
                        <c:v>-3.5760000000000002E-6</c:v>
                      </c:pt>
                      <c:pt idx="532">
                        <c:v>-3.641E-6</c:v>
                      </c:pt>
                      <c:pt idx="533">
                        <c:v>-3.6619999999999998E-6</c:v>
                      </c:pt>
                      <c:pt idx="534">
                        <c:v>-3.642E-6</c:v>
                      </c:pt>
                      <c:pt idx="535">
                        <c:v>-3.6650000000000001E-6</c:v>
                      </c:pt>
                      <c:pt idx="536">
                        <c:v>-3.6119999999999999E-6</c:v>
                      </c:pt>
                      <c:pt idx="537">
                        <c:v>-3.6610000000000002E-6</c:v>
                      </c:pt>
                      <c:pt idx="538">
                        <c:v>-3.6849999999999999E-6</c:v>
                      </c:pt>
                      <c:pt idx="539">
                        <c:v>-3.6820000000000001E-6</c:v>
                      </c:pt>
                      <c:pt idx="540">
                        <c:v>-3.6370000000000001E-6</c:v>
                      </c:pt>
                      <c:pt idx="541">
                        <c:v>-3.6069999999999999E-6</c:v>
                      </c:pt>
                      <c:pt idx="542">
                        <c:v>-3.6650000000000001E-6</c:v>
                      </c:pt>
                      <c:pt idx="543">
                        <c:v>-3.7120000000000002E-6</c:v>
                      </c:pt>
                      <c:pt idx="544">
                        <c:v>-3.6729999999999998E-6</c:v>
                      </c:pt>
                      <c:pt idx="545">
                        <c:v>-3.6509999999999999E-6</c:v>
                      </c:pt>
                      <c:pt idx="546">
                        <c:v>-3.6239999999999999E-6</c:v>
                      </c:pt>
                      <c:pt idx="547">
                        <c:v>-3.6959999999999998E-6</c:v>
                      </c:pt>
                      <c:pt idx="548">
                        <c:v>-3.7079999999999999E-6</c:v>
                      </c:pt>
                      <c:pt idx="549">
                        <c:v>-3.6890000000000002E-6</c:v>
                      </c:pt>
                      <c:pt idx="550">
                        <c:v>-3.698E-6</c:v>
                      </c:pt>
                      <c:pt idx="551">
                        <c:v>-3.6739999999999999E-6</c:v>
                      </c:pt>
                      <c:pt idx="552">
                        <c:v>-3.7309999999999999E-6</c:v>
                      </c:pt>
                      <c:pt idx="553">
                        <c:v>-3.732E-6</c:v>
                      </c:pt>
                      <c:pt idx="554">
                        <c:v>-3.7000000000000002E-6</c:v>
                      </c:pt>
                      <c:pt idx="555">
                        <c:v>-3.7079999999999999E-6</c:v>
                      </c:pt>
                      <c:pt idx="556">
                        <c:v>-3.6739999999999999E-6</c:v>
                      </c:pt>
                      <c:pt idx="557">
                        <c:v>-3.7280000000000001E-6</c:v>
                      </c:pt>
                      <c:pt idx="558">
                        <c:v>-3.754E-6</c:v>
                      </c:pt>
                      <c:pt idx="559">
                        <c:v>-3.7529999999999999E-6</c:v>
                      </c:pt>
                      <c:pt idx="560">
                        <c:v>-3.72E-6</c:v>
                      </c:pt>
                      <c:pt idx="561">
                        <c:v>-3.698E-6</c:v>
                      </c:pt>
                      <c:pt idx="562">
                        <c:v>-3.7510000000000002E-6</c:v>
                      </c:pt>
                      <c:pt idx="563">
                        <c:v>-3.7780000000000001E-6</c:v>
                      </c:pt>
                      <c:pt idx="564">
                        <c:v>-3.7160000000000001E-6</c:v>
                      </c:pt>
                      <c:pt idx="565">
                        <c:v>-3.6940000000000001E-6</c:v>
                      </c:pt>
                      <c:pt idx="566">
                        <c:v>-3.681E-6</c:v>
                      </c:pt>
                      <c:pt idx="567">
                        <c:v>-3.7280000000000001E-6</c:v>
                      </c:pt>
                      <c:pt idx="568">
                        <c:v>-3.7459999999999998E-6</c:v>
                      </c:pt>
                      <c:pt idx="569">
                        <c:v>-3.704E-6</c:v>
                      </c:pt>
                      <c:pt idx="570">
                        <c:v>-3.6909999999999999E-6</c:v>
                      </c:pt>
                      <c:pt idx="571">
                        <c:v>-3.6629999999999999E-6</c:v>
                      </c:pt>
                      <c:pt idx="572">
                        <c:v>-3.7050000000000001E-6</c:v>
                      </c:pt>
                      <c:pt idx="573">
                        <c:v>-3.7280000000000001E-6</c:v>
                      </c:pt>
                      <c:pt idx="574">
                        <c:v>-3.6959999999999998E-6</c:v>
                      </c:pt>
                      <c:pt idx="575">
                        <c:v>-3.6799999999999999E-6</c:v>
                      </c:pt>
                      <c:pt idx="576">
                        <c:v>-3.6459999999999999E-6</c:v>
                      </c:pt>
                      <c:pt idx="577">
                        <c:v>-3.7019999999999999E-6</c:v>
                      </c:pt>
                      <c:pt idx="578">
                        <c:v>-3.76E-6</c:v>
                      </c:pt>
                      <c:pt idx="579">
                        <c:v>-3.7110000000000001E-6</c:v>
                      </c:pt>
                      <c:pt idx="580">
                        <c:v>-3.6880000000000001E-6</c:v>
                      </c:pt>
                      <c:pt idx="581">
                        <c:v>-3.6600000000000001E-6</c:v>
                      </c:pt>
                      <c:pt idx="582">
                        <c:v>-3.7220000000000001E-6</c:v>
                      </c:pt>
                      <c:pt idx="583">
                        <c:v>-3.7390000000000001E-6</c:v>
                      </c:pt>
                      <c:pt idx="584">
                        <c:v>-3.6820000000000001E-6</c:v>
                      </c:pt>
                      <c:pt idx="585">
                        <c:v>-3.6739999999999999E-6</c:v>
                      </c:pt>
                      <c:pt idx="586">
                        <c:v>-3.6739999999999999E-6</c:v>
                      </c:pt>
                      <c:pt idx="587">
                        <c:v>-3.7129999999999999E-6</c:v>
                      </c:pt>
                      <c:pt idx="588">
                        <c:v>-3.737E-6</c:v>
                      </c:pt>
                      <c:pt idx="589">
                        <c:v>-3.7129999999999999E-6</c:v>
                      </c:pt>
                      <c:pt idx="590">
                        <c:v>-3.698E-6</c:v>
                      </c:pt>
                      <c:pt idx="591">
                        <c:v>-3.6540000000000001E-6</c:v>
                      </c:pt>
                      <c:pt idx="592">
                        <c:v>-3.7060000000000002E-6</c:v>
                      </c:pt>
                      <c:pt idx="593">
                        <c:v>-3.7620000000000001E-6</c:v>
                      </c:pt>
                      <c:pt idx="594">
                        <c:v>-3.7019999999999999E-6</c:v>
                      </c:pt>
                      <c:pt idx="595">
                        <c:v>-3.6770000000000001E-6</c:v>
                      </c:pt>
                      <c:pt idx="596">
                        <c:v>-3.6559999999999998E-6</c:v>
                      </c:pt>
                      <c:pt idx="597">
                        <c:v>-3.7419999999999999E-6</c:v>
                      </c:pt>
                      <c:pt idx="598">
                        <c:v>-3.7500000000000001E-6</c:v>
                      </c:pt>
                    </c:numCache>
                  </c:numRef>
                </c:yVal>
                <c:smooth val="1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8-862F-4E49-A0CE-1EB7998F8C84}"/>
                  </c:ext>
                </c:extLst>
              </c15:ser>
            </c15:filteredScatterSeries>
            <c15:filteredScatterSeries>
              <c15:ser>
                <c:idx val="4"/>
                <c:order val="4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[Book3]Sheet2!$F$1</c15:sqref>
                        </c15:formulaRef>
                      </c:ext>
                    </c:extLst>
                    <c:strCache>
                      <c:ptCount val="1"/>
                      <c:pt idx="0">
                        <c:v>Cycle 5</c:v>
                      </c:pt>
                    </c:strCache>
                  </c:strRef>
                </c:tx>
                <c:spPr>
                  <a:ln w="19050" cap="rnd">
                    <a:solidFill>
                      <a:schemeClr val="accent1">
                        <a:tint val="48000"/>
                      </a:schemeClr>
                    </a:solidFill>
                    <a:round/>
                  </a:ln>
                  <a:effectLst/>
                </c:spPr>
                <c:marker>
                  <c:symbol val="none"/>
                </c:marker>
                <c:x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[Book3]Sheet2!$A$2:$A$602</c15:sqref>
                        </c15:formulaRef>
                      </c:ext>
                    </c:extLst>
                    <c:numCache>
                      <c:formatCode>General</c:formatCode>
                      <c:ptCount val="601"/>
                      <c:pt idx="0">
                        <c:v>2.6150000000000001E-4</c:v>
                      </c:pt>
                      <c:pt idx="1">
                        <c:v>2.1589999999999999E-3</c:v>
                      </c:pt>
                      <c:pt idx="2">
                        <c:v>4.1479999999999998E-3</c:v>
                      </c:pt>
                      <c:pt idx="3">
                        <c:v>6.1440000000000002E-3</c:v>
                      </c:pt>
                      <c:pt idx="4">
                        <c:v>8.1370000000000001E-3</c:v>
                      </c:pt>
                      <c:pt idx="5">
                        <c:v>1.013E-2</c:v>
                      </c:pt>
                      <c:pt idx="6">
                        <c:v>1.214E-2</c:v>
                      </c:pt>
                      <c:pt idx="7">
                        <c:v>1.417E-2</c:v>
                      </c:pt>
                      <c:pt idx="8">
                        <c:v>1.617E-2</c:v>
                      </c:pt>
                      <c:pt idx="9">
                        <c:v>1.8120000000000001E-2</c:v>
                      </c:pt>
                      <c:pt idx="10">
                        <c:v>2.0150000000000001E-2</c:v>
                      </c:pt>
                      <c:pt idx="11">
                        <c:v>2.2179999999999998E-2</c:v>
                      </c:pt>
                      <c:pt idx="12">
                        <c:v>2.4170000000000001E-2</c:v>
                      </c:pt>
                      <c:pt idx="13">
                        <c:v>2.6159999999999999E-2</c:v>
                      </c:pt>
                      <c:pt idx="14">
                        <c:v>2.8160000000000001E-2</c:v>
                      </c:pt>
                      <c:pt idx="15">
                        <c:v>3.0169999999999999E-2</c:v>
                      </c:pt>
                      <c:pt idx="16">
                        <c:v>3.2169999999999997E-2</c:v>
                      </c:pt>
                      <c:pt idx="17">
                        <c:v>3.415E-2</c:v>
                      </c:pt>
                      <c:pt idx="18">
                        <c:v>3.6139999999999999E-2</c:v>
                      </c:pt>
                      <c:pt idx="19">
                        <c:v>3.8150000000000003E-2</c:v>
                      </c:pt>
                      <c:pt idx="20">
                        <c:v>4.0189999999999997E-2</c:v>
                      </c:pt>
                      <c:pt idx="21">
                        <c:v>4.2139999999999997E-2</c:v>
                      </c:pt>
                      <c:pt idx="22">
                        <c:v>4.4159999999999998E-2</c:v>
                      </c:pt>
                      <c:pt idx="23">
                        <c:v>4.616E-2</c:v>
                      </c:pt>
                      <c:pt idx="24">
                        <c:v>4.8160000000000001E-2</c:v>
                      </c:pt>
                      <c:pt idx="25">
                        <c:v>5.015E-2</c:v>
                      </c:pt>
                      <c:pt idx="26">
                        <c:v>5.2139999999999999E-2</c:v>
                      </c:pt>
                      <c:pt idx="27">
                        <c:v>5.4149999999999997E-2</c:v>
                      </c:pt>
                      <c:pt idx="28">
                        <c:v>5.6140000000000002E-2</c:v>
                      </c:pt>
                      <c:pt idx="29">
                        <c:v>5.8119999999999998E-2</c:v>
                      </c:pt>
                      <c:pt idx="30">
                        <c:v>6.0109999999999997E-2</c:v>
                      </c:pt>
                      <c:pt idx="31">
                        <c:v>6.2120000000000002E-2</c:v>
                      </c:pt>
                      <c:pt idx="32">
                        <c:v>6.4149999999999999E-2</c:v>
                      </c:pt>
                      <c:pt idx="33">
                        <c:v>6.6119999999999998E-2</c:v>
                      </c:pt>
                      <c:pt idx="34">
                        <c:v>6.812E-2</c:v>
                      </c:pt>
                      <c:pt idx="35">
                        <c:v>7.0150000000000004E-2</c:v>
                      </c:pt>
                      <c:pt idx="36">
                        <c:v>7.2150000000000006E-2</c:v>
                      </c:pt>
                      <c:pt idx="37">
                        <c:v>7.4120000000000005E-2</c:v>
                      </c:pt>
                      <c:pt idx="38">
                        <c:v>7.6109999999999997E-2</c:v>
                      </c:pt>
                      <c:pt idx="39">
                        <c:v>7.8140000000000001E-2</c:v>
                      </c:pt>
                      <c:pt idx="40">
                        <c:v>8.0140000000000003E-2</c:v>
                      </c:pt>
                      <c:pt idx="41">
                        <c:v>8.2119999999999999E-2</c:v>
                      </c:pt>
                      <c:pt idx="42">
                        <c:v>8.412E-2</c:v>
                      </c:pt>
                      <c:pt idx="43">
                        <c:v>8.6120000000000002E-2</c:v>
                      </c:pt>
                      <c:pt idx="44">
                        <c:v>8.8109999999999994E-2</c:v>
                      </c:pt>
                      <c:pt idx="45">
                        <c:v>9.0109999999999996E-2</c:v>
                      </c:pt>
                      <c:pt idx="46">
                        <c:v>9.2119999999999994E-2</c:v>
                      </c:pt>
                      <c:pt idx="47">
                        <c:v>9.4140000000000001E-2</c:v>
                      </c:pt>
                      <c:pt idx="48">
                        <c:v>9.6129999999999993E-2</c:v>
                      </c:pt>
                      <c:pt idx="49">
                        <c:v>9.8100000000000007E-2</c:v>
                      </c:pt>
                      <c:pt idx="50">
                        <c:v>0.10009999999999999</c:v>
                      </c:pt>
                      <c:pt idx="51">
                        <c:v>0.1021</c:v>
                      </c:pt>
                      <c:pt idx="52">
                        <c:v>0.1041</c:v>
                      </c:pt>
                      <c:pt idx="53">
                        <c:v>0.1061</c:v>
                      </c:pt>
                      <c:pt idx="54">
                        <c:v>0.1081</c:v>
                      </c:pt>
                      <c:pt idx="55">
                        <c:v>0.1101</c:v>
                      </c:pt>
                      <c:pt idx="56">
                        <c:v>0.11210000000000001</c:v>
                      </c:pt>
                      <c:pt idx="57">
                        <c:v>0.11409999999999999</c:v>
                      </c:pt>
                      <c:pt idx="58">
                        <c:v>0.11609999999999999</c:v>
                      </c:pt>
                      <c:pt idx="59">
                        <c:v>0.1181</c:v>
                      </c:pt>
                      <c:pt idx="60">
                        <c:v>0.1201</c:v>
                      </c:pt>
                      <c:pt idx="61">
                        <c:v>0.1221</c:v>
                      </c:pt>
                      <c:pt idx="62">
                        <c:v>0.1241</c:v>
                      </c:pt>
                      <c:pt idx="63">
                        <c:v>0.12609999999999999</c:v>
                      </c:pt>
                      <c:pt idx="64">
                        <c:v>0.12809999999999999</c:v>
                      </c:pt>
                      <c:pt idx="65">
                        <c:v>0.13009999999999999</c:v>
                      </c:pt>
                      <c:pt idx="66">
                        <c:v>0.1321</c:v>
                      </c:pt>
                      <c:pt idx="67">
                        <c:v>0.1341</c:v>
                      </c:pt>
                      <c:pt idx="68">
                        <c:v>0.1361</c:v>
                      </c:pt>
                      <c:pt idx="69">
                        <c:v>0.1381</c:v>
                      </c:pt>
                      <c:pt idx="70">
                        <c:v>0.1401</c:v>
                      </c:pt>
                      <c:pt idx="71">
                        <c:v>0.1421</c:v>
                      </c:pt>
                      <c:pt idx="72">
                        <c:v>0.14410000000000001</c:v>
                      </c:pt>
                      <c:pt idx="73">
                        <c:v>0.14610000000000001</c:v>
                      </c:pt>
                      <c:pt idx="74">
                        <c:v>0.14810000000000001</c:v>
                      </c:pt>
                      <c:pt idx="75">
                        <c:v>0.15010000000000001</c:v>
                      </c:pt>
                      <c:pt idx="76">
                        <c:v>0.15210000000000001</c:v>
                      </c:pt>
                      <c:pt idx="77">
                        <c:v>0.15409999999999999</c:v>
                      </c:pt>
                      <c:pt idx="78">
                        <c:v>0.15609999999999999</c:v>
                      </c:pt>
                      <c:pt idx="79">
                        <c:v>0.15809999999999999</c:v>
                      </c:pt>
                      <c:pt idx="80">
                        <c:v>0.16009999999999999</c:v>
                      </c:pt>
                      <c:pt idx="81">
                        <c:v>0.16209999999999999</c:v>
                      </c:pt>
                      <c:pt idx="82">
                        <c:v>0.16400000000000001</c:v>
                      </c:pt>
                      <c:pt idx="83">
                        <c:v>0.16600000000000001</c:v>
                      </c:pt>
                      <c:pt idx="84">
                        <c:v>0.1681</c:v>
                      </c:pt>
                      <c:pt idx="85">
                        <c:v>0.17</c:v>
                      </c:pt>
                      <c:pt idx="86">
                        <c:v>0.1721</c:v>
                      </c:pt>
                      <c:pt idx="87">
                        <c:v>0.1741</c:v>
                      </c:pt>
                      <c:pt idx="88">
                        <c:v>0.17610000000000001</c:v>
                      </c:pt>
                      <c:pt idx="89">
                        <c:v>0.17810000000000001</c:v>
                      </c:pt>
                      <c:pt idx="90">
                        <c:v>0.18010000000000001</c:v>
                      </c:pt>
                      <c:pt idx="91">
                        <c:v>0.18210000000000001</c:v>
                      </c:pt>
                      <c:pt idx="92">
                        <c:v>0.18410000000000001</c:v>
                      </c:pt>
                      <c:pt idx="93">
                        <c:v>0.186</c:v>
                      </c:pt>
                      <c:pt idx="94">
                        <c:v>0.188</c:v>
                      </c:pt>
                      <c:pt idx="95">
                        <c:v>0.19009999999999999</c:v>
                      </c:pt>
                      <c:pt idx="96">
                        <c:v>0.19209999999999999</c:v>
                      </c:pt>
                      <c:pt idx="97">
                        <c:v>0.19400000000000001</c:v>
                      </c:pt>
                      <c:pt idx="98">
                        <c:v>0.1961</c:v>
                      </c:pt>
                      <c:pt idx="99">
                        <c:v>0.1981</c:v>
                      </c:pt>
                      <c:pt idx="100">
                        <c:v>0.2001</c:v>
                      </c:pt>
                      <c:pt idx="101">
                        <c:v>0.20200000000000001</c:v>
                      </c:pt>
                      <c:pt idx="102">
                        <c:v>0.20399999999999999</c:v>
                      </c:pt>
                      <c:pt idx="103">
                        <c:v>0.20610000000000001</c:v>
                      </c:pt>
                      <c:pt idx="104">
                        <c:v>0.20810000000000001</c:v>
                      </c:pt>
                      <c:pt idx="105">
                        <c:v>0.21010000000000001</c:v>
                      </c:pt>
                      <c:pt idx="106">
                        <c:v>0.21210000000000001</c:v>
                      </c:pt>
                      <c:pt idx="107">
                        <c:v>0.21410000000000001</c:v>
                      </c:pt>
                      <c:pt idx="108">
                        <c:v>0.21609999999999999</c:v>
                      </c:pt>
                      <c:pt idx="109">
                        <c:v>0.218</c:v>
                      </c:pt>
                      <c:pt idx="110">
                        <c:v>0.22009999999999999</c:v>
                      </c:pt>
                      <c:pt idx="111">
                        <c:v>0.22209999999999999</c:v>
                      </c:pt>
                      <c:pt idx="112">
                        <c:v>0.22409999999999999</c:v>
                      </c:pt>
                      <c:pt idx="113">
                        <c:v>0.2261</c:v>
                      </c:pt>
                      <c:pt idx="114">
                        <c:v>0.2281</c:v>
                      </c:pt>
                      <c:pt idx="115">
                        <c:v>0.2301</c:v>
                      </c:pt>
                      <c:pt idx="116">
                        <c:v>0.2321</c:v>
                      </c:pt>
                      <c:pt idx="117">
                        <c:v>0.2341</c:v>
                      </c:pt>
                      <c:pt idx="118">
                        <c:v>0.2361</c:v>
                      </c:pt>
                      <c:pt idx="119">
                        <c:v>0.23810000000000001</c:v>
                      </c:pt>
                      <c:pt idx="120">
                        <c:v>0.24010000000000001</c:v>
                      </c:pt>
                      <c:pt idx="121">
                        <c:v>0.24199999999999999</c:v>
                      </c:pt>
                      <c:pt idx="122">
                        <c:v>0.24410000000000001</c:v>
                      </c:pt>
                      <c:pt idx="123">
                        <c:v>0.24610000000000001</c:v>
                      </c:pt>
                      <c:pt idx="124">
                        <c:v>0.24809999999999999</c:v>
                      </c:pt>
                      <c:pt idx="125">
                        <c:v>0.25009999999999999</c:v>
                      </c:pt>
                      <c:pt idx="126">
                        <c:v>0.25209999999999999</c:v>
                      </c:pt>
                      <c:pt idx="127">
                        <c:v>0.25409999999999999</c:v>
                      </c:pt>
                      <c:pt idx="128">
                        <c:v>0.25609999999999999</c:v>
                      </c:pt>
                      <c:pt idx="129">
                        <c:v>0.25800000000000001</c:v>
                      </c:pt>
                      <c:pt idx="130">
                        <c:v>0.26</c:v>
                      </c:pt>
                      <c:pt idx="131">
                        <c:v>0.26200000000000001</c:v>
                      </c:pt>
                      <c:pt idx="132">
                        <c:v>0.26400000000000001</c:v>
                      </c:pt>
                      <c:pt idx="133">
                        <c:v>0.26600000000000001</c:v>
                      </c:pt>
                      <c:pt idx="134">
                        <c:v>0.26800000000000002</c:v>
                      </c:pt>
                      <c:pt idx="135">
                        <c:v>0.27010000000000001</c:v>
                      </c:pt>
                      <c:pt idx="136">
                        <c:v>0.27200000000000002</c:v>
                      </c:pt>
                      <c:pt idx="137">
                        <c:v>0.27400000000000002</c:v>
                      </c:pt>
                      <c:pt idx="138">
                        <c:v>0.27600000000000002</c:v>
                      </c:pt>
                      <c:pt idx="139">
                        <c:v>0.27800000000000002</c:v>
                      </c:pt>
                      <c:pt idx="140">
                        <c:v>0.28000000000000003</c:v>
                      </c:pt>
                      <c:pt idx="141">
                        <c:v>0.28199999999999997</c:v>
                      </c:pt>
                      <c:pt idx="142">
                        <c:v>0.28399999999999997</c:v>
                      </c:pt>
                      <c:pt idx="143">
                        <c:v>0.28599999999999998</c:v>
                      </c:pt>
                      <c:pt idx="144">
                        <c:v>0.28799999999999998</c:v>
                      </c:pt>
                      <c:pt idx="145">
                        <c:v>0.28999999999999998</c:v>
                      </c:pt>
                      <c:pt idx="146">
                        <c:v>0.29199999999999998</c:v>
                      </c:pt>
                      <c:pt idx="147">
                        <c:v>0.29399999999999998</c:v>
                      </c:pt>
                      <c:pt idx="148">
                        <c:v>0.29599999999999999</c:v>
                      </c:pt>
                      <c:pt idx="149">
                        <c:v>0.29799999999999999</c:v>
                      </c:pt>
                      <c:pt idx="150">
                        <c:v>0.3</c:v>
                      </c:pt>
                      <c:pt idx="151">
                        <c:v>0.30199999999999999</c:v>
                      </c:pt>
                      <c:pt idx="152">
                        <c:v>0.30399999999999999</c:v>
                      </c:pt>
                      <c:pt idx="153">
                        <c:v>0.30599999999999999</c:v>
                      </c:pt>
                      <c:pt idx="154">
                        <c:v>0.308</c:v>
                      </c:pt>
                      <c:pt idx="155">
                        <c:v>0.31</c:v>
                      </c:pt>
                      <c:pt idx="156">
                        <c:v>0.312</c:v>
                      </c:pt>
                      <c:pt idx="157">
                        <c:v>0.314</c:v>
                      </c:pt>
                      <c:pt idx="158">
                        <c:v>0.316</c:v>
                      </c:pt>
                      <c:pt idx="159">
                        <c:v>0.318</c:v>
                      </c:pt>
                      <c:pt idx="160">
                        <c:v>0.3201</c:v>
                      </c:pt>
                      <c:pt idx="161">
                        <c:v>0.32200000000000001</c:v>
                      </c:pt>
                      <c:pt idx="162">
                        <c:v>0.32400000000000001</c:v>
                      </c:pt>
                      <c:pt idx="163">
                        <c:v>0.32600000000000001</c:v>
                      </c:pt>
                      <c:pt idx="164">
                        <c:v>0.32800000000000001</c:v>
                      </c:pt>
                      <c:pt idx="165">
                        <c:v>0.33</c:v>
                      </c:pt>
                      <c:pt idx="166">
                        <c:v>0.33200000000000002</c:v>
                      </c:pt>
                      <c:pt idx="167">
                        <c:v>0.33400000000000002</c:v>
                      </c:pt>
                      <c:pt idx="168">
                        <c:v>0.33610000000000001</c:v>
                      </c:pt>
                      <c:pt idx="169">
                        <c:v>0.33800000000000002</c:v>
                      </c:pt>
                      <c:pt idx="170">
                        <c:v>0.34</c:v>
                      </c:pt>
                      <c:pt idx="171">
                        <c:v>0.34200000000000003</c:v>
                      </c:pt>
                      <c:pt idx="172">
                        <c:v>0.34399999999999997</c:v>
                      </c:pt>
                      <c:pt idx="173">
                        <c:v>0.34599999999999997</c:v>
                      </c:pt>
                      <c:pt idx="174">
                        <c:v>0.34799999999999998</c:v>
                      </c:pt>
                      <c:pt idx="175">
                        <c:v>0.35</c:v>
                      </c:pt>
                      <c:pt idx="176">
                        <c:v>0.35199999999999998</c:v>
                      </c:pt>
                      <c:pt idx="177">
                        <c:v>0.35399999999999998</c:v>
                      </c:pt>
                      <c:pt idx="178">
                        <c:v>0.35599999999999998</c:v>
                      </c:pt>
                      <c:pt idx="179">
                        <c:v>0.35799999999999998</c:v>
                      </c:pt>
                      <c:pt idx="180">
                        <c:v>0.36</c:v>
                      </c:pt>
                      <c:pt idx="181">
                        <c:v>0.36199999999999999</c:v>
                      </c:pt>
                      <c:pt idx="182">
                        <c:v>0.36399999999999999</c:v>
                      </c:pt>
                      <c:pt idx="183">
                        <c:v>0.36599999999999999</c:v>
                      </c:pt>
                      <c:pt idx="184">
                        <c:v>0.36799999999999999</c:v>
                      </c:pt>
                      <c:pt idx="185">
                        <c:v>0.37</c:v>
                      </c:pt>
                      <c:pt idx="186">
                        <c:v>0.372</c:v>
                      </c:pt>
                      <c:pt idx="187">
                        <c:v>0.374</c:v>
                      </c:pt>
                      <c:pt idx="188">
                        <c:v>0.376</c:v>
                      </c:pt>
                      <c:pt idx="189">
                        <c:v>0.378</c:v>
                      </c:pt>
                      <c:pt idx="190">
                        <c:v>0.38</c:v>
                      </c:pt>
                      <c:pt idx="191">
                        <c:v>0.38200000000000001</c:v>
                      </c:pt>
                      <c:pt idx="192">
                        <c:v>0.38400000000000001</c:v>
                      </c:pt>
                      <c:pt idx="193">
                        <c:v>0.38600000000000001</c:v>
                      </c:pt>
                      <c:pt idx="194">
                        <c:v>0.38800000000000001</c:v>
                      </c:pt>
                      <c:pt idx="195">
                        <c:v>0.39</c:v>
                      </c:pt>
                      <c:pt idx="196">
                        <c:v>0.39200000000000002</c:v>
                      </c:pt>
                      <c:pt idx="197">
                        <c:v>0.39400000000000002</c:v>
                      </c:pt>
                      <c:pt idx="198">
                        <c:v>0.39589999999999997</c:v>
                      </c:pt>
                      <c:pt idx="199">
                        <c:v>0.39800000000000002</c:v>
                      </c:pt>
                      <c:pt idx="200">
                        <c:v>0.4</c:v>
                      </c:pt>
                      <c:pt idx="201">
                        <c:v>0.40189999999999998</c:v>
                      </c:pt>
                      <c:pt idx="202">
                        <c:v>0.40389999999999998</c:v>
                      </c:pt>
                      <c:pt idx="203">
                        <c:v>0.40589999999999998</c:v>
                      </c:pt>
                      <c:pt idx="204">
                        <c:v>0.40789999999999998</c:v>
                      </c:pt>
                      <c:pt idx="205">
                        <c:v>0.40989999999999999</c:v>
                      </c:pt>
                      <c:pt idx="206">
                        <c:v>0.41189999999999999</c:v>
                      </c:pt>
                      <c:pt idx="207">
                        <c:v>0.41389999999999999</c:v>
                      </c:pt>
                      <c:pt idx="208">
                        <c:v>0.41589999999999999</c:v>
                      </c:pt>
                      <c:pt idx="209">
                        <c:v>0.41789999999999999</c:v>
                      </c:pt>
                      <c:pt idx="210">
                        <c:v>0.4199</c:v>
                      </c:pt>
                      <c:pt idx="211">
                        <c:v>0.4219</c:v>
                      </c:pt>
                      <c:pt idx="212">
                        <c:v>0.4239</c:v>
                      </c:pt>
                      <c:pt idx="213">
                        <c:v>0.4259</c:v>
                      </c:pt>
                      <c:pt idx="214">
                        <c:v>0.4279</c:v>
                      </c:pt>
                      <c:pt idx="215">
                        <c:v>0.4299</c:v>
                      </c:pt>
                      <c:pt idx="216">
                        <c:v>0.43190000000000001</c:v>
                      </c:pt>
                      <c:pt idx="217">
                        <c:v>0.43390000000000001</c:v>
                      </c:pt>
                      <c:pt idx="218">
                        <c:v>0.43590000000000001</c:v>
                      </c:pt>
                      <c:pt idx="219">
                        <c:v>0.43790000000000001</c:v>
                      </c:pt>
                      <c:pt idx="220">
                        <c:v>0.43990000000000001</c:v>
                      </c:pt>
                      <c:pt idx="221">
                        <c:v>0.44190000000000002</c:v>
                      </c:pt>
                      <c:pt idx="222">
                        <c:v>0.44390000000000002</c:v>
                      </c:pt>
                      <c:pt idx="223">
                        <c:v>0.44590000000000002</c:v>
                      </c:pt>
                      <c:pt idx="224">
                        <c:v>0.44790000000000002</c:v>
                      </c:pt>
                      <c:pt idx="225">
                        <c:v>0.44990000000000002</c:v>
                      </c:pt>
                      <c:pt idx="226">
                        <c:v>0.45190000000000002</c:v>
                      </c:pt>
                      <c:pt idx="227">
                        <c:v>0.45390000000000003</c:v>
                      </c:pt>
                      <c:pt idx="228">
                        <c:v>0.45590000000000003</c:v>
                      </c:pt>
                      <c:pt idx="229">
                        <c:v>0.45789999999999997</c:v>
                      </c:pt>
                      <c:pt idx="230">
                        <c:v>0.45989999999999998</c:v>
                      </c:pt>
                      <c:pt idx="231">
                        <c:v>0.46189999999999998</c:v>
                      </c:pt>
                      <c:pt idx="232">
                        <c:v>0.46389999999999998</c:v>
                      </c:pt>
                      <c:pt idx="233">
                        <c:v>0.46589999999999998</c:v>
                      </c:pt>
                      <c:pt idx="234">
                        <c:v>0.46789999999999998</c:v>
                      </c:pt>
                      <c:pt idx="235">
                        <c:v>0.46989999999999998</c:v>
                      </c:pt>
                      <c:pt idx="236">
                        <c:v>0.4718</c:v>
                      </c:pt>
                      <c:pt idx="237">
                        <c:v>0.47389999999999999</c:v>
                      </c:pt>
                      <c:pt idx="238">
                        <c:v>0.4758</c:v>
                      </c:pt>
                      <c:pt idx="239">
                        <c:v>0.4778</c:v>
                      </c:pt>
                      <c:pt idx="240">
                        <c:v>0.4798</c:v>
                      </c:pt>
                      <c:pt idx="241">
                        <c:v>0.48180000000000001</c:v>
                      </c:pt>
                      <c:pt idx="242">
                        <c:v>0.48380000000000001</c:v>
                      </c:pt>
                      <c:pt idx="243">
                        <c:v>0.48580000000000001</c:v>
                      </c:pt>
                      <c:pt idx="244">
                        <c:v>0.48780000000000001</c:v>
                      </c:pt>
                      <c:pt idx="245">
                        <c:v>0.48980000000000001</c:v>
                      </c:pt>
                      <c:pt idx="246">
                        <c:v>0.49180000000000001</c:v>
                      </c:pt>
                      <c:pt idx="247">
                        <c:v>0.49380000000000002</c:v>
                      </c:pt>
                      <c:pt idx="248">
                        <c:v>0.49580000000000002</c:v>
                      </c:pt>
                      <c:pt idx="249">
                        <c:v>0.49780000000000002</c:v>
                      </c:pt>
                      <c:pt idx="250">
                        <c:v>0.49980000000000002</c:v>
                      </c:pt>
                      <c:pt idx="251">
                        <c:v>0.50180000000000002</c:v>
                      </c:pt>
                      <c:pt idx="252">
                        <c:v>0.50380000000000003</c:v>
                      </c:pt>
                      <c:pt idx="253">
                        <c:v>0.50580000000000003</c:v>
                      </c:pt>
                      <c:pt idx="254">
                        <c:v>0.50780000000000003</c:v>
                      </c:pt>
                      <c:pt idx="255">
                        <c:v>0.50980000000000003</c:v>
                      </c:pt>
                      <c:pt idx="256">
                        <c:v>0.51180000000000003</c:v>
                      </c:pt>
                      <c:pt idx="257">
                        <c:v>0.51380000000000003</c:v>
                      </c:pt>
                      <c:pt idx="258">
                        <c:v>0.51580000000000004</c:v>
                      </c:pt>
                      <c:pt idx="259">
                        <c:v>0.51780000000000004</c:v>
                      </c:pt>
                      <c:pt idx="260">
                        <c:v>0.51980000000000004</c:v>
                      </c:pt>
                      <c:pt idx="261">
                        <c:v>0.52180000000000004</c:v>
                      </c:pt>
                      <c:pt idx="262">
                        <c:v>0.52370000000000005</c:v>
                      </c:pt>
                      <c:pt idx="263">
                        <c:v>0.52580000000000005</c:v>
                      </c:pt>
                      <c:pt idx="264">
                        <c:v>0.52769999999999995</c:v>
                      </c:pt>
                      <c:pt idx="265">
                        <c:v>0.52980000000000005</c:v>
                      </c:pt>
                      <c:pt idx="266">
                        <c:v>0.53169999999999995</c:v>
                      </c:pt>
                      <c:pt idx="267">
                        <c:v>0.53369999999999995</c:v>
                      </c:pt>
                      <c:pt idx="268">
                        <c:v>0.53569999999999995</c:v>
                      </c:pt>
                      <c:pt idx="269">
                        <c:v>0.53769999999999996</c:v>
                      </c:pt>
                      <c:pt idx="270">
                        <c:v>0.53969999999999996</c:v>
                      </c:pt>
                      <c:pt idx="271">
                        <c:v>0.54169999999999996</c:v>
                      </c:pt>
                      <c:pt idx="272">
                        <c:v>0.54369999999999996</c:v>
                      </c:pt>
                      <c:pt idx="273">
                        <c:v>0.54569999999999996</c:v>
                      </c:pt>
                      <c:pt idx="274">
                        <c:v>0.54769999999999996</c:v>
                      </c:pt>
                      <c:pt idx="275">
                        <c:v>0.54969999999999997</c:v>
                      </c:pt>
                      <c:pt idx="276">
                        <c:v>0.55179999999999996</c:v>
                      </c:pt>
                      <c:pt idx="277">
                        <c:v>0.55379999999999996</c:v>
                      </c:pt>
                      <c:pt idx="278">
                        <c:v>0.55569999999999997</c:v>
                      </c:pt>
                      <c:pt idx="279">
                        <c:v>0.55779999999999996</c:v>
                      </c:pt>
                      <c:pt idx="280">
                        <c:v>0.55979999999999996</c:v>
                      </c:pt>
                      <c:pt idx="281">
                        <c:v>0.56179999999999997</c:v>
                      </c:pt>
                      <c:pt idx="282">
                        <c:v>0.56369999999999998</c:v>
                      </c:pt>
                      <c:pt idx="283">
                        <c:v>0.56579999999999997</c:v>
                      </c:pt>
                      <c:pt idx="284">
                        <c:v>0.56779999999999997</c:v>
                      </c:pt>
                      <c:pt idx="285">
                        <c:v>0.56979999999999997</c:v>
                      </c:pt>
                      <c:pt idx="286">
                        <c:v>0.57179999999999997</c:v>
                      </c:pt>
                      <c:pt idx="287">
                        <c:v>0.57379999999999998</c:v>
                      </c:pt>
                      <c:pt idx="288">
                        <c:v>0.57579999999999998</c:v>
                      </c:pt>
                      <c:pt idx="289">
                        <c:v>0.57779999999999998</c:v>
                      </c:pt>
                      <c:pt idx="290">
                        <c:v>0.57979999999999998</c:v>
                      </c:pt>
                      <c:pt idx="291">
                        <c:v>0.58179999999999998</c:v>
                      </c:pt>
                      <c:pt idx="292">
                        <c:v>0.58379999999999999</c:v>
                      </c:pt>
                      <c:pt idx="293">
                        <c:v>0.58579999999999999</c:v>
                      </c:pt>
                      <c:pt idx="294">
                        <c:v>0.58779999999999999</c:v>
                      </c:pt>
                      <c:pt idx="295">
                        <c:v>0.58979999999999999</c:v>
                      </c:pt>
                      <c:pt idx="296">
                        <c:v>0.59179999999999999</c:v>
                      </c:pt>
                      <c:pt idx="297">
                        <c:v>0.59379999999999999</c:v>
                      </c:pt>
                      <c:pt idx="298">
                        <c:v>0.5958</c:v>
                      </c:pt>
                      <c:pt idx="299">
                        <c:v>0.5978</c:v>
                      </c:pt>
                      <c:pt idx="300">
                        <c:v>0.5998</c:v>
                      </c:pt>
                      <c:pt idx="301">
                        <c:v>0.59819999999999995</c:v>
                      </c:pt>
                      <c:pt idx="302">
                        <c:v>0.59619999999999995</c:v>
                      </c:pt>
                      <c:pt idx="303">
                        <c:v>0.59409999999999996</c:v>
                      </c:pt>
                      <c:pt idx="304">
                        <c:v>0.59209999999999996</c:v>
                      </c:pt>
                      <c:pt idx="305">
                        <c:v>0.59009999999999996</c:v>
                      </c:pt>
                      <c:pt idx="306">
                        <c:v>0.58809999999999996</c:v>
                      </c:pt>
                      <c:pt idx="307">
                        <c:v>0.58609999999999995</c:v>
                      </c:pt>
                      <c:pt idx="308">
                        <c:v>0.58409999999999995</c:v>
                      </c:pt>
                      <c:pt idx="309">
                        <c:v>0.58209999999999995</c:v>
                      </c:pt>
                      <c:pt idx="310">
                        <c:v>0.58009999999999995</c:v>
                      </c:pt>
                      <c:pt idx="311">
                        <c:v>0.57809999999999995</c:v>
                      </c:pt>
                      <c:pt idx="312">
                        <c:v>0.57609999999999995</c:v>
                      </c:pt>
                      <c:pt idx="313">
                        <c:v>0.57410000000000005</c:v>
                      </c:pt>
                      <c:pt idx="314">
                        <c:v>0.57210000000000005</c:v>
                      </c:pt>
                      <c:pt idx="315">
                        <c:v>0.57010000000000005</c:v>
                      </c:pt>
                      <c:pt idx="316">
                        <c:v>0.56810000000000005</c:v>
                      </c:pt>
                      <c:pt idx="317">
                        <c:v>0.56610000000000005</c:v>
                      </c:pt>
                      <c:pt idx="318">
                        <c:v>0.56410000000000005</c:v>
                      </c:pt>
                      <c:pt idx="319">
                        <c:v>0.56210000000000004</c:v>
                      </c:pt>
                      <c:pt idx="320">
                        <c:v>0.56010000000000004</c:v>
                      </c:pt>
                      <c:pt idx="321">
                        <c:v>0.55810000000000004</c:v>
                      </c:pt>
                      <c:pt idx="322">
                        <c:v>0.55610000000000004</c:v>
                      </c:pt>
                      <c:pt idx="323">
                        <c:v>0.55410000000000004</c:v>
                      </c:pt>
                      <c:pt idx="324">
                        <c:v>0.55210000000000004</c:v>
                      </c:pt>
                      <c:pt idx="325">
                        <c:v>0.55010000000000003</c:v>
                      </c:pt>
                      <c:pt idx="326">
                        <c:v>0.54810000000000003</c:v>
                      </c:pt>
                      <c:pt idx="327">
                        <c:v>0.54610000000000003</c:v>
                      </c:pt>
                      <c:pt idx="328">
                        <c:v>0.54410000000000003</c:v>
                      </c:pt>
                      <c:pt idx="329">
                        <c:v>0.54210000000000003</c:v>
                      </c:pt>
                      <c:pt idx="330">
                        <c:v>0.54010000000000002</c:v>
                      </c:pt>
                      <c:pt idx="331">
                        <c:v>0.53810000000000002</c:v>
                      </c:pt>
                      <c:pt idx="332">
                        <c:v>0.53610000000000002</c:v>
                      </c:pt>
                      <c:pt idx="333">
                        <c:v>0.53400000000000003</c:v>
                      </c:pt>
                      <c:pt idx="334">
                        <c:v>0.53210000000000002</c:v>
                      </c:pt>
                      <c:pt idx="335">
                        <c:v>0.53010000000000002</c:v>
                      </c:pt>
                      <c:pt idx="336">
                        <c:v>0.52810000000000001</c:v>
                      </c:pt>
                      <c:pt idx="337">
                        <c:v>0.52610000000000001</c:v>
                      </c:pt>
                      <c:pt idx="338">
                        <c:v>0.52410000000000001</c:v>
                      </c:pt>
                      <c:pt idx="339">
                        <c:v>0.52210000000000001</c:v>
                      </c:pt>
                      <c:pt idx="340">
                        <c:v>0.52010000000000001</c:v>
                      </c:pt>
                      <c:pt idx="341">
                        <c:v>0.5181</c:v>
                      </c:pt>
                      <c:pt idx="342">
                        <c:v>0.5161</c:v>
                      </c:pt>
                      <c:pt idx="343">
                        <c:v>0.5141</c:v>
                      </c:pt>
                      <c:pt idx="344">
                        <c:v>0.5121</c:v>
                      </c:pt>
                      <c:pt idx="345">
                        <c:v>0.5101</c:v>
                      </c:pt>
                      <c:pt idx="346">
                        <c:v>0.5081</c:v>
                      </c:pt>
                      <c:pt idx="347">
                        <c:v>0.50609999999999999</c:v>
                      </c:pt>
                      <c:pt idx="348">
                        <c:v>0.50409999999999999</c:v>
                      </c:pt>
                      <c:pt idx="349">
                        <c:v>0.50209999999999999</c:v>
                      </c:pt>
                      <c:pt idx="350">
                        <c:v>0.50009999999999999</c:v>
                      </c:pt>
                      <c:pt idx="351">
                        <c:v>0.49809999999999999</c:v>
                      </c:pt>
                      <c:pt idx="352">
                        <c:v>0.49609999999999999</c:v>
                      </c:pt>
                      <c:pt idx="353">
                        <c:v>0.49409999999999998</c:v>
                      </c:pt>
                      <c:pt idx="354">
                        <c:v>0.49209999999999998</c:v>
                      </c:pt>
                      <c:pt idx="355">
                        <c:v>0.49020000000000002</c:v>
                      </c:pt>
                      <c:pt idx="356">
                        <c:v>0.48820000000000002</c:v>
                      </c:pt>
                      <c:pt idx="357">
                        <c:v>0.48609999999999998</c:v>
                      </c:pt>
                      <c:pt idx="358">
                        <c:v>0.48409999999999997</c:v>
                      </c:pt>
                      <c:pt idx="359">
                        <c:v>0.48220000000000002</c:v>
                      </c:pt>
                      <c:pt idx="360">
                        <c:v>0.48020000000000002</c:v>
                      </c:pt>
                      <c:pt idx="361">
                        <c:v>0.47810000000000002</c:v>
                      </c:pt>
                      <c:pt idx="362">
                        <c:v>0.47610000000000002</c:v>
                      </c:pt>
                      <c:pt idx="363">
                        <c:v>0.47420000000000001</c:v>
                      </c:pt>
                      <c:pt idx="364">
                        <c:v>0.47210000000000002</c:v>
                      </c:pt>
                      <c:pt idx="365">
                        <c:v>0.47010000000000002</c:v>
                      </c:pt>
                      <c:pt idx="366">
                        <c:v>0.46810000000000002</c:v>
                      </c:pt>
                      <c:pt idx="367">
                        <c:v>0.46610000000000001</c:v>
                      </c:pt>
                      <c:pt idx="368">
                        <c:v>0.4642</c:v>
                      </c:pt>
                      <c:pt idx="369">
                        <c:v>0.46210000000000001</c:v>
                      </c:pt>
                      <c:pt idx="370">
                        <c:v>0.46010000000000001</c:v>
                      </c:pt>
                      <c:pt idx="371">
                        <c:v>0.4582</c:v>
                      </c:pt>
                      <c:pt idx="372">
                        <c:v>0.45619999999999999</c:v>
                      </c:pt>
                      <c:pt idx="373">
                        <c:v>0.4541</c:v>
                      </c:pt>
                      <c:pt idx="374">
                        <c:v>0.4521</c:v>
                      </c:pt>
                      <c:pt idx="375">
                        <c:v>0.45019999999999999</c:v>
                      </c:pt>
                      <c:pt idx="376">
                        <c:v>0.4481</c:v>
                      </c:pt>
                      <c:pt idx="377">
                        <c:v>0.4461</c:v>
                      </c:pt>
                      <c:pt idx="378">
                        <c:v>0.44409999999999999</c:v>
                      </c:pt>
                      <c:pt idx="379">
                        <c:v>0.44209999999999999</c:v>
                      </c:pt>
                      <c:pt idx="380">
                        <c:v>0.44009999999999999</c:v>
                      </c:pt>
                      <c:pt idx="381">
                        <c:v>0.43809999999999999</c:v>
                      </c:pt>
                      <c:pt idx="382">
                        <c:v>0.43609999999999999</c:v>
                      </c:pt>
                      <c:pt idx="383">
                        <c:v>0.43409999999999999</c:v>
                      </c:pt>
                      <c:pt idx="384">
                        <c:v>0.43209999999999998</c:v>
                      </c:pt>
                      <c:pt idx="385">
                        <c:v>0.43009999999999998</c:v>
                      </c:pt>
                      <c:pt idx="386">
                        <c:v>0.42809999999999998</c:v>
                      </c:pt>
                      <c:pt idx="387">
                        <c:v>0.42609999999999998</c:v>
                      </c:pt>
                      <c:pt idx="388">
                        <c:v>0.42409999999999998</c:v>
                      </c:pt>
                      <c:pt idx="389">
                        <c:v>0.42209999999999998</c:v>
                      </c:pt>
                      <c:pt idx="390">
                        <c:v>0.42009999999999997</c:v>
                      </c:pt>
                      <c:pt idx="391">
                        <c:v>0.41810000000000003</c:v>
                      </c:pt>
                      <c:pt idx="392">
                        <c:v>0.41610000000000003</c:v>
                      </c:pt>
                      <c:pt idx="393">
                        <c:v>0.41410000000000002</c:v>
                      </c:pt>
                      <c:pt idx="394">
                        <c:v>0.41210000000000002</c:v>
                      </c:pt>
                      <c:pt idx="395">
                        <c:v>0.41010000000000002</c:v>
                      </c:pt>
                      <c:pt idx="396">
                        <c:v>0.40810000000000002</c:v>
                      </c:pt>
                      <c:pt idx="397">
                        <c:v>0.40610000000000002</c:v>
                      </c:pt>
                      <c:pt idx="398">
                        <c:v>0.40410000000000001</c:v>
                      </c:pt>
                      <c:pt idx="399">
                        <c:v>0.40210000000000001</c:v>
                      </c:pt>
                      <c:pt idx="400">
                        <c:v>0.40010000000000001</c:v>
                      </c:pt>
                      <c:pt idx="401">
                        <c:v>0.39810000000000001</c:v>
                      </c:pt>
                      <c:pt idx="402">
                        <c:v>0.39610000000000001</c:v>
                      </c:pt>
                      <c:pt idx="403">
                        <c:v>0.39410000000000001</c:v>
                      </c:pt>
                      <c:pt idx="404">
                        <c:v>0.3921</c:v>
                      </c:pt>
                      <c:pt idx="405">
                        <c:v>0.3901</c:v>
                      </c:pt>
                      <c:pt idx="406">
                        <c:v>0.3881</c:v>
                      </c:pt>
                      <c:pt idx="407">
                        <c:v>0.3861</c:v>
                      </c:pt>
                      <c:pt idx="408">
                        <c:v>0.3841</c:v>
                      </c:pt>
                      <c:pt idx="409">
                        <c:v>0.3821</c:v>
                      </c:pt>
                      <c:pt idx="410">
                        <c:v>0.38009999999999999</c:v>
                      </c:pt>
                      <c:pt idx="411">
                        <c:v>0.37809999999999999</c:v>
                      </c:pt>
                      <c:pt idx="412">
                        <c:v>0.37609999999999999</c:v>
                      </c:pt>
                      <c:pt idx="413">
                        <c:v>0.37409999999999999</c:v>
                      </c:pt>
                      <c:pt idx="414">
                        <c:v>0.37209999999999999</c:v>
                      </c:pt>
                      <c:pt idx="415">
                        <c:v>0.37009999999999998</c:v>
                      </c:pt>
                      <c:pt idx="416">
                        <c:v>0.36809999999999998</c:v>
                      </c:pt>
                      <c:pt idx="417">
                        <c:v>0.36609999999999998</c:v>
                      </c:pt>
                      <c:pt idx="418">
                        <c:v>0.36409999999999998</c:v>
                      </c:pt>
                      <c:pt idx="419">
                        <c:v>0.36209999999999998</c:v>
                      </c:pt>
                      <c:pt idx="420">
                        <c:v>0.36009999999999998</c:v>
                      </c:pt>
                      <c:pt idx="421">
                        <c:v>0.35809999999999997</c:v>
                      </c:pt>
                      <c:pt idx="422">
                        <c:v>0.35610000000000003</c:v>
                      </c:pt>
                      <c:pt idx="423">
                        <c:v>0.35410000000000003</c:v>
                      </c:pt>
                      <c:pt idx="424">
                        <c:v>0.35220000000000001</c:v>
                      </c:pt>
                      <c:pt idx="425">
                        <c:v>0.35010000000000002</c:v>
                      </c:pt>
                      <c:pt idx="426">
                        <c:v>0.34810000000000002</c:v>
                      </c:pt>
                      <c:pt idx="427">
                        <c:v>0.34620000000000001</c:v>
                      </c:pt>
                      <c:pt idx="428">
                        <c:v>0.34410000000000002</c:v>
                      </c:pt>
                      <c:pt idx="429">
                        <c:v>0.34210000000000002</c:v>
                      </c:pt>
                      <c:pt idx="430">
                        <c:v>0.34010000000000001</c:v>
                      </c:pt>
                      <c:pt idx="431">
                        <c:v>0.3382</c:v>
                      </c:pt>
                      <c:pt idx="432">
                        <c:v>0.3362</c:v>
                      </c:pt>
                      <c:pt idx="433">
                        <c:v>0.3342</c:v>
                      </c:pt>
                      <c:pt idx="434">
                        <c:v>0.33210000000000001</c:v>
                      </c:pt>
                      <c:pt idx="435">
                        <c:v>0.33019999999999999</c:v>
                      </c:pt>
                      <c:pt idx="436">
                        <c:v>0.32819999999999999</c:v>
                      </c:pt>
                      <c:pt idx="437">
                        <c:v>0.32619999999999999</c:v>
                      </c:pt>
                      <c:pt idx="438">
                        <c:v>0.32419999999999999</c:v>
                      </c:pt>
                      <c:pt idx="439">
                        <c:v>0.32219999999999999</c:v>
                      </c:pt>
                      <c:pt idx="440">
                        <c:v>0.32019999999999998</c:v>
                      </c:pt>
                      <c:pt idx="441">
                        <c:v>0.31819999999999998</c:v>
                      </c:pt>
                      <c:pt idx="442">
                        <c:v>0.31609999999999999</c:v>
                      </c:pt>
                      <c:pt idx="443">
                        <c:v>0.31419999999999998</c:v>
                      </c:pt>
                      <c:pt idx="444">
                        <c:v>0.31219999999999998</c:v>
                      </c:pt>
                      <c:pt idx="445">
                        <c:v>0.31019999999999998</c:v>
                      </c:pt>
                      <c:pt idx="446">
                        <c:v>0.30809999999999998</c:v>
                      </c:pt>
                      <c:pt idx="447">
                        <c:v>0.30620000000000003</c:v>
                      </c:pt>
                      <c:pt idx="448">
                        <c:v>0.30420000000000003</c:v>
                      </c:pt>
                      <c:pt idx="449">
                        <c:v>0.30220000000000002</c:v>
                      </c:pt>
                      <c:pt idx="450">
                        <c:v>0.30020000000000002</c:v>
                      </c:pt>
                      <c:pt idx="451">
                        <c:v>0.29820000000000002</c:v>
                      </c:pt>
                      <c:pt idx="452">
                        <c:v>0.29620000000000002</c:v>
                      </c:pt>
                      <c:pt idx="453">
                        <c:v>0.29420000000000002</c:v>
                      </c:pt>
                      <c:pt idx="454">
                        <c:v>0.29220000000000002</c:v>
                      </c:pt>
                      <c:pt idx="455">
                        <c:v>0.29020000000000001</c:v>
                      </c:pt>
                      <c:pt idx="456">
                        <c:v>0.28820000000000001</c:v>
                      </c:pt>
                      <c:pt idx="457">
                        <c:v>0.28620000000000001</c:v>
                      </c:pt>
                      <c:pt idx="458">
                        <c:v>0.28420000000000001</c:v>
                      </c:pt>
                      <c:pt idx="459">
                        <c:v>0.28220000000000001</c:v>
                      </c:pt>
                      <c:pt idx="460">
                        <c:v>0.2802</c:v>
                      </c:pt>
                      <c:pt idx="461">
                        <c:v>0.2782</c:v>
                      </c:pt>
                      <c:pt idx="462">
                        <c:v>0.2762</c:v>
                      </c:pt>
                      <c:pt idx="463">
                        <c:v>0.2742</c:v>
                      </c:pt>
                      <c:pt idx="464">
                        <c:v>0.2722</c:v>
                      </c:pt>
                      <c:pt idx="465">
                        <c:v>0.2702</c:v>
                      </c:pt>
                      <c:pt idx="466">
                        <c:v>0.26819999999999999</c:v>
                      </c:pt>
                      <c:pt idx="467">
                        <c:v>0.26619999999999999</c:v>
                      </c:pt>
                      <c:pt idx="468">
                        <c:v>0.26419999999999999</c:v>
                      </c:pt>
                      <c:pt idx="469">
                        <c:v>0.26219999999999999</c:v>
                      </c:pt>
                      <c:pt idx="470">
                        <c:v>0.26019999999999999</c:v>
                      </c:pt>
                      <c:pt idx="471">
                        <c:v>0.25819999999999999</c:v>
                      </c:pt>
                      <c:pt idx="472">
                        <c:v>0.25619999999999998</c:v>
                      </c:pt>
                      <c:pt idx="473">
                        <c:v>0.25419999999999998</c:v>
                      </c:pt>
                      <c:pt idx="474">
                        <c:v>0.25219999999999998</c:v>
                      </c:pt>
                      <c:pt idx="475">
                        <c:v>0.25019999999999998</c:v>
                      </c:pt>
                      <c:pt idx="476">
                        <c:v>0.2482</c:v>
                      </c:pt>
                      <c:pt idx="477">
                        <c:v>0.2462</c:v>
                      </c:pt>
                      <c:pt idx="478">
                        <c:v>0.2442</c:v>
                      </c:pt>
                      <c:pt idx="479">
                        <c:v>0.2422</c:v>
                      </c:pt>
                      <c:pt idx="480">
                        <c:v>0.2402</c:v>
                      </c:pt>
                      <c:pt idx="481">
                        <c:v>0.2382</c:v>
                      </c:pt>
                      <c:pt idx="482">
                        <c:v>0.23619999999999999</c:v>
                      </c:pt>
                      <c:pt idx="483">
                        <c:v>0.23419999999999999</c:v>
                      </c:pt>
                      <c:pt idx="484">
                        <c:v>0.23219999999999999</c:v>
                      </c:pt>
                      <c:pt idx="485">
                        <c:v>0.23019999999999999</c:v>
                      </c:pt>
                      <c:pt idx="486">
                        <c:v>0.22819999999999999</c:v>
                      </c:pt>
                      <c:pt idx="487">
                        <c:v>0.22620000000000001</c:v>
                      </c:pt>
                      <c:pt idx="488">
                        <c:v>0.22420000000000001</c:v>
                      </c:pt>
                      <c:pt idx="489">
                        <c:v>0.22220000000000001</c:v>
                      </c:pt>
                      <c:pt idx="490">
                        <c:v>0.22020000000000001</c:v>
                      </c:pt>
                      <c:pt idx="491">
                        <c:v>0.21820000000000001</c:v>
                      </c:pt>
                      <c:pt idx="492">
                        <c:v>0.2162</c:v>
                      </c:pt>
                      <c:pt idx="493">
                        <c:v>0.2142</c:v>
                      </c:pt>
                      <c:pt idx="494">
                        <c:v>0.2122</c:v>
                      </c:pt>
                      <c:pt idx="495">
                        <c:v>0.2102</c:v>
                      </c:pt>
                      <c:pt idx="496">
                        <c:v>0.2082</c:v>
                      </c:pt>
                      <c:pt idx="497">
                        <c:v>0.20619999999999999</c:v>
                      </c:pt>
                      <c:pt idx="498">
                        <c:v>0.20419999999999999</c:v>
                      </c:pt>
                      <c:pt idx="499">
                        <c:v>0.20219999999999999</c:v>
                      </c:pt>
                      <c:pt idx="500">
                        <c:v>0.20019999999999999</c:v>
                      </c:pt>
                      <c:pt idx="501">
                        <c:v>0.19819999999999999</c:v>
                      </c:pt>
                      <c:pt idx="502">
                        <c:v>0.19620000000000001</c:v>
                      </c:pt>
                      <c:pt idx="503">
                        <c:v>0.19420000000000001</c:v>
                      </c:pt>
                      <c:pt idx="504">
                        <c:v>0.19220000000000001</c:v>
                      </c:pt>
                      <c:pt idx="505">
                        <c:v>0.19020000000000001</c:v>
                      </c:pt>
                      <c:pt idx="506">
                        <c:v>0.18820000000000001</c:v>
                      </c:pt>
                      <c:pt idx="507">
                        <c:v>0.1862</c:v>
                      </c:pt>
                      <c:pt idx="508">
                        <c:v>0.1842</c:v>
                      </c:pt>
                      <c:pt idx="509">
                        <c:v>0.1822</c:v>
                      </c:pt>
                      <c:pt idx="510">
                        <c:v>0.1802</c:v>
                      </c:pt>
                      <c:pt idx="511">
                        <c:v>0.1782</c:v>
                      </c:pt>
                      <c:pt idx="512">
                        <c:v>0.1762</c:v>
                      </c:pt>
                      <c:pt idx="513">
                        <c:v>0.17419999999999999</c:v>
                      </c:pt>
                      <c:pt idx="514">
                        <c:v>0.17219999999999999</c:v>
                      </c:pt>
                      <c:pt idx="515">
                        <c:v>0.17019999999999999</c:v>
                      </c:pt>
                      <c:pt idx="516">
                        <c:v>0.16819999999999999</c:v>
                      </c:pt>
                      <c:pt idx="517">
                        <c:v>0.16619999999999999</c:v>
                      </c:pt>
                      <c:pt idx="518">
                        <c:v>0.16420000000000001</c:v>
                      </c:pt>
                      <c:pt idx="519">
                        <c:v>0.16220000000000001</c:v>
                      </c:pt>
                      <c:pt idx="520">
                        <c:v>0.16020000000000001</c:v>
                      </c:pt>
                      <c:pt idx="521">
                        <c:v>0.15820000000000001</c:v>
                      </c:pt>
                      <c:pt idx="522">
                        <c:v>0.15620000000000001</c:v>
                      </c:pt>
                      <c:pt idx="523">
                        <c:v>0.1542</c:v>
                      </c:pt>
                      <c:pt idx="524">
                        <c:v>0.1522</c:v>
                      </c:pt>
                      <c:pt idx="525">
                        <c:v>0.1502</c:v>
                      </c:pt>
                      <c:pt idx="526">
                        <c:v>0.1482</c:v>
                      </c:pt>
                      <c:pt idx="527">
                        <c:v>0.14630000000000001</c:v>
                      </c:pt>
                      <c:pt idx="528">
                        <c:v>0.14419999999999999</c:v>
                      </c:pt>
                      <c:pt idx="529">
                        <c:v>0.14230000000000001</c:v>
                      </c:pt>
                      <c:pt idx="530">
                        <c:v>0.14019999999999999</c:v>
                      </c:pt>
                      <c:pt idx="531">
                        <c:v>0.13819999999999999</c:v>
                      </c:pt>
                      <c:pt idx="532">
                        <c:v>0.1363</c:v>
                      </c:pt>
                      <c:pt idx="533">
                        <c:v>0.13420000000000001</c:v>
                      </c:pt>
                      <c:pt idx="534">
                        <c:v>0.13220000000000001</c:v>
                      </c:pt>
                      <c:pt idx="535">
                        <c:v>0.1303</c:v>
                      </c:pt>
                      <c:pt idx="536">
                        <c:v>0.1283</c:v>
                      </c:pt>
                      <c:pt idx="537">
                        <c:v>0.12620000000000001</c:v>
                      </c:pt>
                      <c:pt idx="538">
                        <c:v>0.1242</c:v>
                      </c:pt>
                      <c:pt idx="539">
                        <c:v>0.12230000000000001</c:v>
                      </c:pt>
                      <c:pt idx="540">
                        <c:v>0.1203</c:v>
                      </c:pt>
                      <c:pt idx="541">
                        <c:v>0.1182</c:v>
                      </c:pt>
                      <c:pt idx="542">
                        <c:v>0.1162</c:v>
                      </c:pt>
                      <c:pt idx="543">
                        <c:v>0.1142</c:v>
                      </c:pt>
                      <c:pt idx="544">
                        <c:v>0.11219999999999999</c:v>
                      </c:pt>
                      <c:pt idx="545">
                        <c:v>0.11020000000000001</c:v>
                      </c:pt>
                      <c:pt idx="546">
                        <c:v>0.1082</c:v>
                      </c:pt>
                      <c:pt idx="547">
                        <c:v>0.10630000000000001</c:v>
                      </c:pt>
                      <c:pt idx="548">
                        <c:v>0.1043</c:v>
                      </c:pt>
                      <c:pt idx="549">
                        <c:v>0.1022</c:v>
                      </c:pt>
                      <c:pt idx="550">
                        <c:v>0.1002</c:v>
                      </c:pt>
                      <c:pt idx="551">
                        <c:v>9.826E-2</c:v>
                      </c:pt>
                      <c:pt idx="552">
                        <c:v>9.6269999999999994E-2</c:v>
                      </c:pt>
                      <c:pt idx="553">
                        <c:v>9.4229999999999994E-2</c:v>
                      </c:pt>
                      <c:pt idx="554">
                        <c:v>9.2219999999999996E-2</c:v>
                      </c:pt>
                      <c:pt idx="555">
                        <c:v>9.0270000000000003E-2</c:v>
                      </c:pt>
                      <c:pt idx="556">
                        <c:v>8.8239999999999999E-2</c:v>
                      </c:pt>
                      <c:pt idx="557">
                        <c:v>8.6249999999999993E-2</c:v>
                      </c:pt>
                      <c:pt idx="558">
                        <c:v>8.4239999999999995E-2</c:v>
                      </c:pt>
                      <c:pt idx="559">
                        <c:v>8.2250000000000004E-2</c:v>
                      </c:pt>
                      <c:pt idx="560">
                        <c:v>8.0269999999999994E-2</c:v>
                      </c:pt>
                      <c:pt idx="561">
                        <c:v>7.825E-2</c:v>
                      </c:pt>
                      <c:pt idx="562">
                        <c:v>7.6230000000000006E-2</c:v>
                      </c:pt>
                      <c:pt idx="563">
                        <c:v>7.4260000000000007E-2</c:v>
                      </c:pt>
                      <c:pt idx="564">
                        <c:v>7.2279999999999997E-2</c:v>
                      </c:pt>
                      <c:pt idx="565">
                        <c:v>7.0260000000000003E-2</c:v>
                      </c:pt>
                      <c:pt idx="566">
                        <c:v>6.8250000000000005E-2</c:v>
                      </c:pt>
                      <c:pt idx="567">
                        <c:v>6.6290000000000002E-2</c:v>
                      </c:pt>
                      <c:pt idx="568">
                        <c:v>6.4280000000000004E-2</c:v>
                      </c:pt>
                      <c:pt idx="569">
                        <c:v>6.225E-2</c:v>
                      </c:pt>
                      <c:pt idx="570">
                        <c:v>6.0260000000000001E-2</c:v>
                      </c:pt>
                      <c:pt idx="571">
                        <c:v>5.8279999999999998E-2</c:v>
                      </c:pt>
                      <c:pt idx="572">
                        <c:v>5.6270000000000001E-2</c:v>
                      </c:pt>
                      <c:pt idx="573">
                        <c:v>5.4269999999999999E-2</c:v>
                      </c:pt>
                      <c:pt idx="574">
                        <c:v>5.2260000000000001E-2</c:v>
                      </c:pt>
                      <c:pt idx="575">
                        <c:v>5.0299999999999997E-2</c:v>
                      </c:pt>
                      <c:pt idx="576">
                        <c:v>4.8309999999999999E-2</c:v>
                      </c:pt>
                      <c:pt idx="577">
                        <c:v>4.6289999999999998E-2</c:v>
                      </c:pt>
                      <c:pt idx="578">
                        <c:v>4.4269999999999997E-2</c:v>
                      </c:pt>
                      <c:pt idx="579">
                        <c:v>4.2279999999999998E-2</c:v>
                      </c:pt>
                      <c:pt idx="580">
                        <c:v>4.0309999999999999E-2</c:v>
                      </c:pt>
                      <c:pt idx="581">
                        <c:v>3.8280000000000002E-2</c:v>
                      </c:pt>
                      <c:pt idx="582">
                        <c:v>3.6269999999999997E-2</c:v>
                      </c:pt>
                      <c:pt idx="583">
                        <c:v>3.4290000000000001E-2</c:v>
                      </c:pt>
                      <c:pt idx="584">
                        <c:v>3.2300000000000002E-2</c:v>
                      </c:pt>
                      <c:pt idx="585">
                        <c:v>3.0290000000000001E-2</c:v>
                      </c:pt>
                      <c:pt idx="586">
                        <c:v>2.828E-2</c:v>
                      </c:pt>
                      <c:pt idx="587">
                        <c:v>2.63E-2</c:v>
                      </c:pt>
                      <c:pt idx="588">
                        <c:v>2.4299999999999999E-2</c:v>
                      </c:pt>
                      <c:pt idx="589">
                        <c:v>2.2290000000000001E-2</c:v>
                      </c:pt>
                      <c:pt idx="590">
                        <c:v>2.0299999999999999E-2</c:v>
                      </c:pt>
                      <c:pt idx="591">
                        <c:v>1.8259999999999998E-2</c:v>
                      </c:pt>
                      <c:pt idx="592">
                        <c:v>1.6310000000000002E-2</c:v>
                      </c:pt>
                      <c:pt idx="593">
                        <c:v>1.431E-2</c:v>
                      </c:pt>
                      <c:pt idx="594">
                        <c:v>1.227E-2</c:v>
                      </c:pt>
                      <c:pt idx="595">
                        <c:v>1.0290000000000001E-2</c:v>
                      </c:pt>
                      <c:pt idx="596">
                        <c:v>8.2970000000000006E-3</c:v>
                      </c:pt>
                      <c:pt idx="597">
                        <c:v>6.2849999999999998E-3</c:v>
                      </c:pt>
                      <c:pt idx="598">
                        <c:v>4.2760000000000003E-3</c:v>
                      </c:pt>
                      <c:pt idx="599">
                        <c:v>2.2980000000000001E-3</c:v>
                      </c:pt>
                      <c:pt idx="600">
                        <c:v>2.9710000000000001E-4</c:v>
                      </c:pt>
                    </c:numCache>
                  </c:numRef>
                </c:xVal>
                <c:y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[Book3]Sheet2!$F$2:$F$602</c15:sqref>
                        </c15:formulaRef>
                      </c:ext>
                    </c:extLst>
                    <c:numCache>
                      <c:formatCode>General</c:formatCode>
                      <c:ptCount val="601"/>
                      <c:pt idx="0">
                        <c:v>-7.0959999999999995E-7</c:v>
                      </c:pt>
                      <c:pt idx="1">
                        <c:v>-5.2210000000000005E-7</c:v>
                      </c:pt>
                      <c:pt idx="2">
                        <c:v>-4.0390000000000001E-7</c:v>
                      </c:pt>
                      <c:pt idx="3">
                        <c:v>-2.9190000000000001E-7</c:v>
                      </c:pt>
                      <c:pt idx="4">
                        <c:v>-1.5809999999999999E-7</c:v>
                      </c:pt>
                      <c:pt idx="5">
                        <c:v>-4.332E-8</c:v>
                      </c:pt>
                      <c:pt idx="6">
                        <c:v>7.617E-8</c:v>
                      </c:pt>
                      <c:pt idx="7">
                        <c:v>1.044E-7</c:v>
                      </c:pt>
                      <c:pt idx="8">
                        <c:v>1.3199999999999999E-7</c:v>
                      </c:pt>
                      <c:pt idx="9">
                        <c:v>2.5520000000000001E-7</c:v>
                      </c:pt>
                      <c:pt idx="10">
                        <c:v>3.4140000000000003E-7</c:v>
                      </c:pt>
                      <c:pt idx="11">
                        <c:v>4.3490000000000001E-7</c:v>
                      </c:pt>
                      <c:pt idx="12">
                        <c:v>4.2679999999999998E-7</c:v>
                      </c:pt>
                      <c:pt idx="13">
                        <c:v>4.7739999999999997E-7</c:v>
                      </c:pt>
                      <c:pt idx="14">
                        <c:v>5.7540000000000003E-7</c:v>
                      </c:pt>
                      <c:pt idx="15">
                        <c:v>6.398E-7</c:v>
                      </c:pt>
                      <c:pt idx="16">
                        <c:v>6.7759999999999998E-7</c:v>
                      </c:pt>
                      <c:pt idx="17">
                        <c:v>6.8429999999999995E-7</c:v>
                      </c:pt>
                      <c:pt idx="18">
                        <c:v>6.9680000000000005E-7</c:v>
                      </c:pt>
                      <c:pt idx="19">
                        <c:v>7.793E-7</c:v>
                      </c:pt>
                      <c:pt idx="20">
                        <c:v>8.2650000000000005E-7</c:v>
                      </c:pt>
                      <c:pt idx="21">
                        <c:v>8.9139999999999995E-7</c:v>
                      </c:pt>
                      <c:pt idx="22">
                        <c:v>8.8270000000000004E-7</c:v>
                      </c:pt>
                      <c:pt idx="23">
                        <c:v>8.752E-7</c:v>
                      </c:pt>
                      <c:pt idx="24">
                        <c:v>9.6970000000000001E-7</c:v>
                      </c:pt>
                      <c:pt idx="25">
                        <c:v>1.0330000000000001E-6</c:v>
                      </c:pt>
                      <c:pt idx="26">
                        <c:v>1.0690000000000001E-6</c:v>
                      </c:pt>
                      <c:pt idx="27">
                        <c:v>1.029E-6</c:v>
                      </c:pt>
                      <c:pt idx="28">
                        <c:v>1.0330000000000001E-6</c:v>
                      </c:pt>
                      <c:pt idx="29">
                        <c:v>1.102E-6</c:v>
                      </c:pt>
                      <c:pt idx="30">
                        <c:v>1.1340000000000001E-6</c:v>
                      </c:pt>
                      <c:pt idx="31">
                        <c:v>1.145E-6</c:v>
                      </c:pt>
                      <c:pt idx="32">
                        <c:v>1.1310000000000001E-6</c:v>
                      </c:pt>
                      <c:pt idx="33">
                        <c:v>1.13E-6</c:v>
                      </c:pt>
                      <c:pt idx="34">
                        <c:v>1.2139999999999999E-6</c:v>
                      </c:pt>
                      <c:pt idx="35">
                        <c:v>1.234E-6</c:v>
                      </c:pt>
                      <c:pt idx="36">
                        <c:v>1.28E-6</c:v>
                      </c:pt>
                      <c:pt idx="37">
                        <c:v>1.2699999999999999E-6</c:v>
                      </c:pt>
                      <c:pt idx="38">
                        <c:v>1.2669999999999999E-6</c:v>
                      </c:pt>
                      <c:pt idx="39">
                        <c:v>1.3090000000000001E-6</c:v>
                      </c:pt>
                      <c:pt idx="40">
                        <c:v>1.37E-6</c:v>
                      </c:pt>
                      <c:pt idx="41">
                        <c:v>1.395E-6</c:v>
                      </c:pt>
                      <c:pt idx="42">
                        <c:v>1.3549999999999999E-6</c:v>
                      </c:pt>
                      <c:pt idx="43">
                        <c:v>1.3489999999999999E-6</c:v>
                      </c:pt>
                      <c:pt idx="44">
                        <c:v>1.432E-6</c:v>
                      </c:pt>
                      <c:pt idx="45">
                        <c:v>1.4610000000000001E-6</c:v>
                      </c:pt>
                      <c:pt idx="46">
                        <c:v>1.4869999999999999E-6</c:v>
                      </c:pt>
                      <c:pt idx="47">
                        <c:v>1.4389999999999999E-6</c:v>
                      </c:pt>
                      <c:pt idx="48">
                        <c:v>1.454E-6</c:v>
                      </c:pt>
                      <c:pt idx="49">
                        <c:v>1.5179999999999999E-6</c:v>
                      </c:pt>
                      <c:pt idx="50">
                        <c:v>1.533E-6</c:v>
                      </c:pt>
                      <c:pt idx="51">
                        <c:v>1.559E-6</c:v>
                      </c:pt>
                      <c:pt idx="52">
                        <c:v>1.544E-6</c:v>
                      </c:pt>
                      <c:pt idx="53">
                        <c:v>1.542E-6</c:v>
                      </c:pt>
                      <c:pt idx="54">
                        <c:v>1.6190000000000001E-6</c:v>
                      </c:pt>
                      <c:pt idx="55">
                        <c:v>1.6169999999999999E-6</c:v>
                      </c:pt>
                      <c:pt idx="56">
                        <c:v>1.652E-6</c:v>
                      </c:pt>
                      <c:pt idx="57">
                        <c:v>1.632E-6</c:v>
                      </c:pt>
                      <c:pt idx="58">
                        <c:v>1.618E-6</c:v>
                      </c:pt>
                      <c:pt idx="59">
                        <c:v>1.6649999999999999E-6</c:v>
                      </c:pt>
                      <c:pt idx="60">
                        <c:v>1.714E-6</c:v>
                      </c:pt>
                      <c:pt idx="61">
                        <c:v>1.7290000000000001E-6</c:v>
                      </c:pt>
                      <c:pt idx="62">
                        <c:v>1.708E-6</c:v>
                      </c:pt>
                      <c:pt idx="63">
                        <c:v>1.6759999999999999E-6</c:v>
                      </c:pt>
                      <c:pt idx="64">
                        <c:v>1.7689999999999999E-6</c:v>
                      </c:pt>
                      <c:pt idx="65">
                        <c:v>1.81E-6</c:v>
                      </c:pt>
                      <c:pt idx="66">
                        <c:v>1.8199999999999999E-6</c:v>
                      </c:pt>
                      <c:pt idx="67">
                        <c:v>1.776E-6</c:v>
                      </c:pt>
                      <c:pt idx="68">
                        <c:v>1.778E-6</c:v>
                      </c:pt>
                      <c:pt idx="69">
                        <c:v>1.849E-6</c:v>
                      </c:pt>
                      <c:pt idx="70">
                        <c:v>1.8789999999999999E-6</c:v>
                      </c:pt>
                      <c:pt idx="71">
                        <c:v>1.8759999999999999E-6</c:v>
                      </c:pt>
                      <c:pt idx="72">
                        <c:v>1.8589999999999999E-6</c:v>
                      </c:pt>
                      <c:pt idx="73">
                        <c:v>1.8470000000000001E-6</c:v>
                      </c:pt>
                      <c:pt idx="74">
                        <c:v>1.9180000000000001E-6</c:v>
                      </c:pt>
                      <c:pt idx="75">
                        <c:v>1.9180000000000001E-6</c:v>
                      </c:pt>
                      <c:pt idx="76">
                        <c:v>1.939E-6</c:v>
                      </c:pt>
                      <c:pt idx="77">
                        <c:v>1.9360000000000002E-6</c:v>
                      </c:pt>
                      <c:pt idx="78">
                        <c:v>1.9319999999999999E-6</c:v>
                      </c:pt>
                      <c:pt idx="79">
                        <c:v>1.978E-6</c:v>
                      </c:pt>
                      <c:pt idx="80">
                        <c:v>2.0329999999999998E-6</c:v>
                      </c:pt>
                      <c:pt idx="81">
                        <c:v>2.0499999999999999E-6</c:v>
                      </c:pt>
                      <c:pt idx="82">
                        <c:v>2.0229999999999999E-6</c:v>
                      </c:pt>
                      <c:pt idx="83">
                        <c:v>1.9970000000000001E-6</c:v>
                      </c:pt>
                      <c:pt idx="84">
                        <c:v>2.0810000000000001E-6</c:v>
                      </c:pt>
                      <c:pt idx="85">
                        <c:v>2.114E-6</c:v>
                      </c:pt>
                      <c:pt idx="86">
                        <c:v>2.1050000000000002E-6</c:v>
                      </c:pt>
                      <c:pt idx="87">
                        <c:v>2.086E-6</c:v>
                      </c:pt>
                      <c:pt idx="88">
                        <c:v>2.0980000000000001E-6</c:v>
                      </c:pt>
                      <c:pt idx="89">
                        <c:v>2.1749999999999999E-6</c:v>
                      </c:pt>
                      <c:pt idx="90">
                        <c:v>2.1909999999999999E-6</c:v>
                      </c:pt>
                      <c:pt idx="91">
                        <c:v>2.2259999999999999E-6</c:v>
                      </c:pt>
                      <c:pt idx="92">
                        <c:v>2.2220000000000001E-6</c:v>
                      </c:pt>
                      <c:pt idx="93">
                        <c:v>2.216E-6</c:v>
                      </c:pt>
                      <c:pt idx="94">
                        <c:v>2.2579999999999998E-6</c:v>
                      </c:pt>
                      <c:pt idx="95">
                        <c:v>2.3269999999999999E-6</c:v>
                      </c:pt>
                      <c:pt idx="96">
                        <c:v>2.34E-6</c:v>
                      </c:pt>
                      <c:pt idx="97">
                        <c:v>2.3159999999999999E-6</c:v>
                      </c:pt>
                      <c:pt idx="98">
                        <c:v>2.2900000000000001E-6</c:v>
                      </c:pt>
                      <c:pt idx="99">
                        <c:v>2.3879999999999998E-6</c:v>
                      </c:pt>
                      <c:pt idx="100">
                        <c:v>2.4210000000000002E-6</c:v>
                      </c:pt>
                      <c:pt idx="101">
                        <c:v>2.4200000000000001E-6</c:v>
                      </c:pt>
                      <c:pt idx="102">
                        <c:v>2.4119999999999999E-6</c:v>
                      </c:pt>
                      <c:pt idx="103">
                        <c:v>2.4109999999999999E-6</c:v>
                      </c:pt>
                      <c:pt idx="104">
                        <c:v>2.5040000000000001E-6</c:v>
                      </c:pt>
                      <c:pt idx="105">
                        <c:v>2.509E-6</c:v>
                      </c:pt>
                      <c:pt idx="106">
                        <c:v>2.531E-6</c:v>
                      </c:pt>
                      <c:pt idx="107">
                        <c:v>2.5440000000000001E-6</c:v>
                      </c:pt>
                      <c:pt idx="108">
                        <c:v>2.5519999999999999E-6</c:v>
                      </c:pt>
                      <c:pt idx="109">
                        <c:v>2.5919999999999999E-6</c:v>
                      </c:pt>
                      <c:pt idx="110">
                        <c:v>2.6479999999999999E-6</c:v>
                      </c:pt>
                      <c:pt idx="111">
                        <c:v>2.6649999999999999E-6</c:v>
                      </c:pt>
                      <c:pt idx="112">
                        <c:v>2.649E-6</c:v>
                      </c:pt>
                      <c:pt idx="113">
                        <c:v>2.6199999999999999E-6</c:v>
                      </c:pt>
                      <c:pt idx="114">
                        <c:v>2.7190000000000001E-6</c:v>
                      </c:pt>
                      <c:pt idx="115">
                        <c:v>2.7650000000000002E-6</c:v>
                      </c:pt>
                      <c:pt idx="116">
                        <c:v>2.768E-6</c:v>
                      </c:pt>
                      <c:pt idx="117">
                        <c:v>2.745E-6</c:v>
                      </c:pt>
                      <c:pt idx="118">
                        <c:v>2.757E-6</c:v>
                      </c:pt>
                      <c:pt idx="119">
                        <c:v>2.8370000000000001E-6</c:v>
                      </c:pt>
                      <c:pt idx="120">
                        <c:v>2.8420000000000001E-6</c:v>
                      </c:pt>
                      <c:pt idx="121">
                        <c:v>2.8729999999999999E-6</c:v>
                      </c:pt>
                      <c:pt idx="122">
                        <c:v>2.8720000000000002E-6</c:v>
                      </c:pt>
                      <c:pt idx="123">
                        <c:v>2.8700000000000001E-6</c:v>
                      </c:pt>
                      <c:pt idx="124">
                        <c:v>2.9380000000000001E-6</c:v>
                      </c:pt>
                      <c:pt idx="125">
                        <c:v>2.9849999999999998E-6</c:v>
                      </c:pt>
                      <c:pt idx="126">
                        <c:v>3.0070000000000002E-6</c:v>
                      </c:pt>
                      <c:pt idx="127">
                        <c:v>3.0060000000000001E-6</c:v>
                      </c:pt>
                      <c:pt idx="128">
                        <c:v>2.9890000000000001E-6</c:v>
                      </c:pt>
                      <c:pt idx="129">
                        <c:v>3.0709999999999999E-6</c:v>
                      </c:pt>
                      <c:pt idx="130">
                        <c:v>3.1319999999999998E-6</c:v>
                      </c:pt>
                      <c:pt idx="131">
                        <c:v>3.1520000000000001E-6</c:v>
                      </c:pt>
                      <c:pt idx="132">
                        <c:v>3.1240000000000001E-6</c:v>
                      </c:pt>
                      <c:pt idx="133">
                        <c:v>3.1379999999999999E-6</c:v>
                      </c:pt>
                      <c:pt idx="134">
                        <c:v>3.2210000000000002E-6</c:v>
                      </c:pt>
                      <c:pt idx="135">
                        <c:v>3.269E-6</c:v>
                      </c:pt>
                      <c:pt idx="136">
                        <c:v>3.2509999999999999E-6</c:v>
                      </c:pt>
                      <c:pt idx="137">
                        <c:v>3.269E-6</c:v>
                      </c:pt>
                      <c:pt idx="138">
                        <c:v>3.2610000000000002E-6</c:v>
                      </c:pt>
                      <c:pt idx="139">
                        <c:v>3.3280000000000002E-6</c:v>
                      </c:pt>
                      <c:pt idx="140">
                        <c:v>3.3739999999999998E-6</c:v>
                      </c:pt>
                      <c:pt idx="141">
                        <c:v>3.4089999999999999E-6</c:v>
                      </c:pt>
                      <c:pt idx="142">
                        <c:v>3.41E-6</c:v>
                      </c:pt>
                      <c:pt idx="143">
                        <c:v>3.3919999999999999E-6</c:v>
                      </c:pt>
                      <c:pt idx="144">
                        <c:v>3.4750000000000002E-6</c:v>
                      </c:pt>
                      <c:pt idx="145">
                        <c:v>3.5209999999999998E-6</c:v>
                      </c:pt>
                      <c:pt idx="146">
                        <c:v>3.5360000000000001E-6</c:v>
                      </c:pt>
                      <c:pt idx="147">
                        <c:v>3.5049999999999999E-6</c:v>
                      </c:pt>
                      <c:pt idx="148">
                        <c:v>3.5279999999999999E-6</c:v>
                      </c:pt>
                      <c:pt idx="149">
                        <c:v>3.6069999999999999E-6</c:v>
                      </c:pt>
                      <c:pt idx="150">
                        <c:v>3.6689999999999999E-6</c:v>
                      </c:pt>
                      <c:pt idx="151">
                        <c:v>3.6459999999999999E-6</c:v>
                      </c:pt>
                      <c:pt idx="152">
                        <c:v>3.664E-6</c:v>
                      </c:pt>
                      <c:pt idx="153">
                        <c:v>3.6610000000000002E-6</c:v>
                      </c:pt>
                      <c:pt idx="154">
                        <c:v>3.7510000000000002E-6</c:v>
                      </c:pt>
                      <c:pt idx="155">
                        <c:v>3.771E-6</c:v>
                      </c:pt>
                      <c:pt idx="156">
                        <c:v>3.7850000000000002E-6</c:v>
                      </c:pt>
                      <c:pt idx="157">
                        <c:v>3.7960000000000002E-6</c:v>
                      </c:pt>
                      <c:pt idx="158">
                        <c:v>3.7919999999999999E-6</c:v>
                      </c:pt>
                      <c:pt idx="159">
                        <c:v>3.8399999999999997E-6</c:v>
                      </c:pt>
                      <c:pt idx="160">
                        <c:v>3.9179999999999996E-6</c:v>
                      </c:pt>
                      <c:pt idx="161">
                        <c:v>3.924E-6</c:v>
                      </c:pt>
                      <c:pt idx="162">
                        <c:v>3.924E-6</c:v>
                      </c:pt>
                      <c:pt idx="163">
                        <c:v>3.9090000000000002E-6</c:v>
                      </c:pt>
                      <c:pt idx="164">
                        <c:v>4.0110000000000002E-6</c:v>
                      </c:pt>
                      <c:pt idx="165">
                        <c:v>4.0629999999999999E-6</c:v>
                      </c:pt>
                      <c:pt idx="166">
                        <c:v>4.0500000000000002E-6</c:v>
                      </c:pt>
                      <c:pt idx="167">
                        <c:v>4.0550000000000001E-6</c:v>
                      </c:pt>
                      <c:pt idx="168">
                        <c:v>4.0679999999999998E-6</c:v>
                      </c:pt>
                      <c:pt idx="169">
                        <c:v>4.1459999999999998E-6</c:v>
                      </c:pt>
                      <c:pt idx="170">
                        <c:v>4.1810000000000003E-6</c:v>
                      </c:pt>
                      <c:pt idx="171">
                        <c:v>4.1829999999999996E-6</c:v>
                      </c:pt>
                      <c:pt idx="172">
                        <c:v>4.1910000000000002E-6</c:v>
                      </c:pt>
                      <c:pt idx="173">
                        <c:v>4.1849999999999997E-6</c:v>
                      </c:pt>
                      <c:pt idx="174">
                        <c:v>4.2769999999999999E-6</c:v>
                      </c:pt>
                      <c:pt idx="175">
                        <c:v>4.2939999999999999E-6</c:v>
                      </c:pt>
                      <c:pt idx="176">
                        <c:v>4.3109999999999999E-6</c:v>
                      </c:pt>
                      <c:pt idx="177">
                        <c:v>4.3170000000000003E-6</c:v>
                      </c:pt>
                      <c:pt idx="178">
                        <c:v>4.318E-6</c:v>
                      </c:pt>
                      <c:pt idx="179">
                        <c:v>4.3819999999999997E-6</c:v>
                      </c:pt>
                      <c:pt idx="180">
                        <c:v>4.4469999999999999E-6</c:v>
                      </c:pt>
                      <c:pt idx="181">
                        <c:v>4.4610000000000001E-6</c:v>
                      </c:pt>
                      <c:pt idx="182">
                        <c:v>4.4789999999999998E-6</c:v>
                      </c:pt>
                      <c:pt idx="183">
                        <c:v>4.4700000000000004E-6</c:v>
                      </c:pt>
                      <c:pt idx="184">
                        <c:v>4.5870000000000003E-6</c:v>
                      </c:pt>
                      <c:pt idx="185">
                        <c:v>4.6469999999999997E-6</c:v>
                      </c:pt>
                      <c:pt idx="186">
                        <c:v>4.6430000000000003E-6</c:v>
                      </c:pt>
                      <c:pt idx="187">
                        <c:v>4.6519999999999997E-6</c:v>
                      </c:pt>
                      <c:pt idx="188">
                        <c:v>4.6750000000000001E-6</c:v>
                      </c:pt>
                      <c:pt idx="189">
                        <c:v>4.7779999999999998E-6</c:v>
                      </c:pt>
                      <c:pt idx="190">
                        <c:v>4.8210000000000001E-6</c:v>
                      </c:pt>
                      <c:pt idx="191">
                        <c:v>4.8210000000000001E-6</c:v>
                      </c:pt>
                      <c:pt idx="192">
                        <c:v>4.8500000000000002E-6</c:v>
                      </c:pt>
                      <c:pt idx="193">
                        <c:v>4.8679999999999998E-6</c:v>
                      </c:pt>
                      <c:pt idx="194">
                        <c:v>4.9660000000000004E-6</c:v>
                      </c:pt>
                      <c:pt idx="195">
                        <c:v>5.0000000000000004E-6</c:v>
                      </c:pt>
                      <c:pt idx="196">
                        <c:v>5.0189999999999997E-6</c:v>
                      </c:pt>
                      <c:pt idx="197">
                        <c:v>5.0479999999999998E-6</c:v>
                      </c:pt>
                      <c:pt idx="198">
                        <c:v>5.0590000000000002E-6</c:v>
                      </c:pt>
                      <c:pt idx="199">
                        <c:v>5.1270000000000002E-6</c:v>
                      </c:pt>
                      <c:pt idx="200">
                        <c:v>5.2129999999999999E-6</c:v>
                      </c:pt>
                      <c:pt idx="201">
                        <c:v>5.2329999999999997E-6</c:v>
                      </c:pt>
                      <c:pt idx="202">
                        <c:v>5.2599999999999996E-6</c:v>
                      </c:pt>
                      <c:pt idx="203">
                        <c:v>5.2499999999999997E-6</c:v>
                      </c:pt>
                      <c:pt idx="204">
                        <c:v>5.3689999999999998E-6</c:v>
                      </c:pt>
                      <c:pt idx="205">
                        <c:v>5.4419999999999997E-6</c:v>
                      </c:pt>
                      <c:pt idx="206">
                        <c:v>5.4419999999999997E-6</c:v>
                      </c:pt>
                      <c:pt idx="207">
                        <c:v>5.4559999999999999E-6</c:v>
                      </c:pt>
                      <c:pt idx="208">
                        <c:v>5.4979999999999997E-6</c:v>
                      </c:pt>
                      <c:pt idx="209">
                        <c:v>5.6010000000000002E-6</c:v>
                      </c:pt>
                      <c:pt idx="210">
                        <c:v>5.6609999999999997E-6</c:v>
                      </c:pt>
                      <c:pt idx="211">
                        <c:v>5.6810000000000003E-6</c:v>
                      </c:pt>
                      <c:pt idx="212">
                        <c:v>5.7219999999999996E-6</c:v>
                      </c:pt>
                      <c:pt idx="213">
                        <c:v>5.7640000000000002E-6</c:v>
                      </c:pt>
                      <c:pt idx="214">
                        <c:v>5.879E-6</c:v>
                      </c:pt>
                      <c:pt idx="215">
                        <c:v>5.9490000000000001E-6</c:v>
                      </c:pt>
                      <c:pt idx="216">
                        <c:v>5.9739999999999999E-6</c:v>
                      </c:pt>
                      <c:pt idx="217">
                        <c:v>6.037E-6</c:v>
                      </c:pt>
                      <c:pt idx="218">
                        <c:v>6.0959999999999997E-6</c:v>
                      </c:pt>
                      <c:pt idx="219">
                        <c:v>6.1979999999999998E-6</c:v>
                      </c:pt>
                      <c:pt idx="220">
                        <c:v>6.3280000000000002E-6</c:v>
                      </c:pt>
                      <c:pt idx="221">
                        <c:v>6.3940000000000001E-6</c:v>
                      </c:pt>
                      <c:pt idx="222">
                        <c:v>6.4819999999999999E-6</c:v>
                      </c:pt>
                      <c:pt idx="223">
                        <c:v>6.5710000000000003E-6</c:v>
                      </c:pt>
                      <c:pt idx="224">
                        <c:v>6.7859999999999999E-6</c:v>
                      </c:pt>
                      <c:pt idx="225">
                        <c:v>6.9929999999999998E-6</c:v>
                      </c:pt>
                      <c:pt idx="226">
                        <c:v>7.1430000000000001E-6</c:v>
                      </c:pt>
                      <c:pt idx="227">
                        <c:v>7.3529999999999997E-6</c:v>
                      </c:pt>
                      <c:pt idx="228">
                        <c:v>7.6380000000000004E-6</c:v>
                      </c:pt>
                      <c:pt idx="229">
                        <c:v>8.038E-6</c:v>
                      </c:pt>
                      <c:pt idx="230">
                        <c:v>8.4470000000000006E-6</c:v>
                      </c:pt>
                      <c:pt idx="231">
                        <c:v>8.8510000000000005E-6</c:v>
                      </c:pt>
                      <c:pt idx="232">
                        <c:v>9.3610000000000007E-6</c:v>
                      </c:pt>
                      <c:pt idx="233">
                        <c:v>9.9219999999999992E-6</c:v>
                      </c:pt>
                      <c:pt idx="234">
                        <c:v>1.06E-5</c:v>
                      </c:pt>
                      <c:pt idx="235">
                        <c:v>1.129E-5</c:v>
                      </c:pt>
                      <c:pt idx="236">
                        <c:v>1.201E-5</c:v>
                      </c:pt>
                      <c:pt idx="237">
                        <c:v>1.2819999999999999E-5</c:v>
                      </c:pt>
                      <c:pt idx="238">
                        <c:v>1.3679999999999999E-5</c:v>
                      </c:pt>
                      <c:pt idx="239">
                        <c:v>1.4589999999999999E-5</c:v>
                      </c:pt>
                      <c:pt idx="240">
                        <c:v>1.5569999999999998E-5</c:v>
                      </c:pt>
                      <c:pt idx="241">
                        <c:v>1.6480000000000001E-5</c:v>
                      </c:pt>
                      <c:pt idx="242">
                        <c:v>1.7390000000000001E-5</c:v>
                      </c:pt>
                      <c:pt idx="243">
                        <c:v>1.821E-5</c:v>
                      </c:pt>
                      <c:pt idx="244">
                        <c:v>1.9130000000000001E-5</c:v>
                      </c:pt>
                      <c:pt idx="245">
                        <c:v>1.9979999999999998E-5</c:v>
                      </c:pt>
                      <c:pt idx="246">
                        <c:v>2.075E-5</c:v>
                      </c:pt>
                      <c:pt idx="247">
                        <c:v>2.1460000000000001E-5</c:v>
                      </c:pt>
                      <c:pt idx="248">
                        <c:v>2.2240000000000001E-5</c:v>
                      </c:pt>
                      <c:pt idx="249">
                        <c:v>2.304E-5</c:v>
                      </c:pt>
                      <c:pt idx="250">
                        <c:v>2.3810000000000001E-5</c:v>
                      </c:pt>
                      <c:pt idx="251">
                        <c:v>2.4430000000000002E-5</c:v>
                      </c:pt>
                      <c:pt idx="252">
                        <c:v>2.51E-5</c:v>
                      </c:pt>
                      <c:pt idx="253">
                        <c:v>2.5729999999999999E-5</c:v>
                      </c:pt>
                      <c:pt idx="254">
                        <c:v>2.637E-5</c:v>
                      </c:pt>
                      <c:pt idx="255">
                        <c:v>2.6910000000000002E-5</c:v>
                      </c:pt>
                      <c:pt idx="256">
                        <c:v>2.739E-5</c:v>
                      </c:pt>
                      <c:pt idx="257">
                        <c:v>2.7860000000000001E-5</c:v>
                      </c:pt>
                      <c:pt idx="258">
                        <c:v>2.834E-5</c:v>
                      </c:pt>
                      <c:pt idx="259">
                        <c:v>2.881E-5</c:v>
                      </c:pt>
                      <c:pt idx="260">
                        <c:v>2.932E-5</c:v>
                      </c:pt>
                      <c:pt idx="261">
                        <c:v>2.976E-5</c:v>
                      </c:pt>
                      <c:pt idx="262">
                        <c:v>3.0219999999999999E-5</c:v>
                      </c:pt>
                      <c:pt idx="263">
                        <c:v>3.0620000000000002E-5</c:v>
                      </c:pt>
                      <c:pt idx="264">
                        <c:v>3.1210000000000001E-5</c:v>
                      </c:pt>
                      <c:pt idx="265">
                        <c:v>3.1749999999999999E-5</c:v>
                      </c:pt>
                      <c:pt idx="266">
                        <c:v>3.222E-5</c:v>
                      </c:pt>
                      <c:pt idx="267">
                        <c:v>3.2669999999999997E-5</c:v>
                      </c:pt>
                      <c:pt idx="268">
                        <c:v>3.3210000000000002E-5</c:v>
                      </c:pt>
                      <c:pt idx="269">
                        <c:v>3.3810000000000003E-5</c:v>
                      </c:pt>
                      <c:pt idx="270">
                        <c:v>3.4379999999999999E-5</c:v>
                      </c:pt>
                      <c:pt idx="271">
                        <c:v>3.4829999999999997E-5</c:v>
                      </c:pt>
                      <c:pt idx="272">
                        <c:v>3.5299999999999997E-5</c:v>
                      </c:pt>
                      <c:pt idx="273">
                        <c:v>3.5769999999999998E-5</c:v>
                      </c:pt>
                      <c:pt idx="274">
                        <c:v>3.6269999999999997E-5</c:v>
                      </c:pt>
                      <c:pt idx="275">
                        <c:v>3.6680000000000001E-5</c:v>
                      </c:pt>
                      <c:pt idx="276">
                        <c:v>3.7039999999999998E-5</c:v>
                      </c:pt>
                      <c:pt idx="277">
                        <c:v>3.7469999999999999E-5</c:v>
                      </c:pt>
                      <c:pt idx="278">
                        <c:v>3.79E-5</c:v>
                      </c:pt>
                      <c:pt idx="279">
                        <c:v>3.8309999999999997E-5</c:v>
                      </c:pt>
                      <c:pt idx="280">
                        <c:v>3.879E-5</c:v>
                      </c:pt>
                      <c:pt idx="281">
                        <c:v>3.9220000000000001E-5</c:v>
                      </c:pt>
                      <c:pt idx="282">
                        <c:v>3.9660000000000003E-5</c:v>
                      </c:pt>
                      <c:pt idx="283">
                        <c:v>4.0049999999999998E-5</c:v>
                      </c:pt>
                      <c:pt idx="284">
                        <c:v>4.0599999999999998E-5</c:v>
                      </c:pt>
                      <c:pt idx="285">
                        <c:v>4.1130000000000001E-5</c:v>
                      </c:pt>
                      <c:pt idx="286">
                        <c:v>4.159E-5</c:v>
                      </c:pt>
                      <c:pt idx="287">
                        <c:v>4.2030000000000002E-5</c:v>
                      </c:pt>
                      <c:pt idx="288">
                        <c:v>4.2559999999999999E-5</c:v>
                      </c:pt>
                      <c:pt idx="289">
                        <c:v>4.3139999999999997E-5</c:v>
                      </c:pt>
                      <c:pt idx="290">
                        <c:v>4.3659999999999999E-5</c:v>
                      </c:pt>
                      <c:pt idx="291">
                        <c:v>4.4119999999999998E-5</c:v>
                      </c:pt>
                      <c:pt idx="292">
                        <c:v>4.4629999999999998E-5</c:v>
                      </c:pt>
                      <c:pt idx="293">
                        <c:v>4.5139999999999998E-5</c:v>
                      </c:pt>
                      <c:pt idx="294">
                        <c:v>4.562E-5</c:v>
                      </c:pt>
                      <c:pt idx="295">
                        <c:v>4.6159999999999999E-5</c:v>
                      </c:pt>
                      <c:pt idx="296">
                        <c:v>4.6650000000000002E-5</c:v>
                      </c:pt>
                      <c:pt idx="297">
                        <c:v>4.7129999999999998E-5</c:v>
                      </c:pt>
                      <c:pt idx="298">
                        <c:v>4.7549999999999997E-5</c:v>
                      </c:pt>
                      <c:pt idx="299">
                        <c:v>4.1019999999999997E-5</c:v>
                      </c:pt>
                      <c:pt idx="300">
                        <c:v>3.8430000000000003E-5</c:v>
                      </c:pt>
                      <c:pt idx="301">
                        <c:v>3.6140000000000003E-5</c:v>
                      </c:pt>
                      <c:pt idx="302">
                        <c:v>3.4109999999999997E-5</c:v>
                      </c:pt>
                      <c:pt idx="303">
                        <c:v>3.2379999999999998E-5</c:v>
                      </c:pt>
                      <c:pt idx="304">
                        <c:v>3.0859999999999999E-5</c:v>
                      </c:pt>
                      <c:pt idx="305">
                        <c:v>2.9439999999999999E-5</c:v>
                      </c:pt>
                      <c:pt idx="306">
                        <c:v>2.8050000000000001E-5</c:v>
                      </c:pt>
                      <c:pt idx="307">
                        <c:v>2.688E-5</c:v>
                      </c:pt>
                      <c:pt idx="308">
                        <c:v>2.5789999999999999E-5</c:v>
                      </c:pt>
                      <c:pt idx="309">
                        <c:v>2.476E-5</c:v>
                      </c:pt>
                      <c:pt idx="310">
                        <c:v>2.3859999999999999E-5</c:v>
                      </c:pt>
                      <c:pt idx="311">
                        <c:v>2.296E-5</c:v>
                      </c:pt>
                      <c:pt idx="312">
                        <c:v>2.2120000000000002E-5</c:v>
                      </c:pt>
                      <c:pt idx="313">
                        <c:v>2.1290000000000001E-5</c:v>
                      </c:pt>
                      <c:pt idx="314">
                        <c:v>2.0619999999999999E-5</c:v>
                      </c:pt>
                      <c:pt idx="315">
                        <c:v>1.9959999999999999E-5</c:v>
                      </c:pt>
                      <c:pt idx="316">
                        <c:v>1.9259999999999999E-5</c:v>
                      </c:pt>
                      <c:pt idx="317">
                        <c:v>1.853E-5</c:v>
                      </c:pt>
                      <c:pt idx="318">
                        <c:v>1.7960000000000001E-5</c:v>
                      </c:pt>
                      <c:pt idx="319">
                        <c:v>1.738E-5</c:v>
                      </c:pt>
                      <c:pt idx="320">
                        <c:v>1.685E-5</c:v>
                      </c:pt>
                      <c:pt idx="321">
                        <c:v>1.6200000000000001E-5</c:v>
                      </c:pt>
                      <c:pt idx="322">
                        <c:v>1.5659999999999999E-5</c:v>
                      </c:pt>
                      <c:pt idx="323">
                        <c:v>1.5119999999999999E-5</c:v>
                      </c:pt>
                      <c:pt idx="324">
                        <c:v>1.4610000000000001E-5</c:v>
                      </c:pt>
                      <c:pt idx="325">
                        <c:v>1.4080000000000001E-5</c:v>
                      </c:pt>
                      <c:pt idx="326">
                        <c:v>1.3560000000000001E-5</c:v>
                      </c:pt>
                      <c:pt idx="327">
                        <c:v>1.3040000000000001E-5</c:v>
                      </c:pt>
                      <c:pt idx="328">
                        <c:v>1.2490000000000001E-5</c:v>
                      </c:pt>
                      <c:pt idx="329">
                        <c:v>1.201E-5</c:v>
                      </c:pt>
                      <c:pt idx="330">
                        <c:v>1.1569999999999999E-5</c:v>
                      </c:pt>
                      <c:pt idx="331">
                        <c:v>1.1029999999999999E-5</c:v>
                      </c:pt>
                      <c:pt idx="332">
                        <c:v>1.043E-5</c:v>
                      </c:pt>
                      <c:pt idx="333">
                        <c:v>9.9620000000000005E-6</c:v>
                      </c:pt>
                      <c:pt idx="334">
                        <c:v>9.5000000000000005E-6</c:v>
                      </c:pt>
                      <c:pt idx="335">
                        <c:v>9.02E-6</c:v>
                      </c:pt>
                      <c:pt idx="336">
                        <c:v>8.3760000000000008E-6</c:v>
                      </c:pt>
                      <c:pt idx="337">
                        <c:v>7.8730000000000007E-6</c:v>
                      </c:pt>
                      <c:pt idx="338">
                        <c:v>7.3549999999999999E-6</c:v>
                      </c:pt>
                      <c:pt idx="339">
                        <c:v>6.8469999999999998E-6</c:v>
                      </c:pt>
                      <c:pt idx="340">
                        <c:v>6.2990000000000002E-6</c:v>
                      </c:pt>
                      <c:pt idx="341">
                        <c:v>5.7440000000000004E-6</c:v>
                      </c:pt>
                      <c:pt idx="342">
                        <c:v>5.1889999999999998E-6</c:v>
                      </c:pt>
                      <c:pt idx="343">
                        <c:v>4.5970000000000002E-6</c:v>
                      </c:pt>
                      <c:pt idx="344">
                        <c:v>4.0459999999999999E-6</c:v>
                      </c:pt>
                      <c:pt idx="345">
                        <c:v>3.546E-6</c:v>
                      </c:pt>
                      <c:pt idx="346">
                        <c:v>2.9569999999999998E-6</c:v>
                      </c:pt>
                      <c:pt idx="347">
                        <c:v>2.2840000000000001E-6</c:v>
                      </c:pt>
                      <c:pt idx="348">
                        <c:v>1.705E-6</c:v>
                      </c:pt>
                      <c:pt idx="349">
                        <c:v>1.1680000000000001E-6</c:v>
                      </c:pt>
                      <c:pt idx="350">
                        <c:v>6.4679999999999999E-7</c:v>
                      </c:pt>
                      <c:pt idx="351">
                        <c:v>-7.9570000000000004E-8</c:v>
                      </c:pt>
                      <c:pt idx="352">
                        <c:v>-6.8280000000000005E-7</c:v>
                      </c:pt>
                      <c:pt idx="353">
                        <c:v>-1.2559999999999999E-6</c:v>
                      </c:pt>
                      <c:pt idx="354">
                        <c:v>-1.812E-6</c:v>
                      </c:pt>
                      <c:pt idx="355">
                        <c:v>-2.4200000000000001E-6</c:v>
                      </c:pt>
                      <c:pt idx="356">
                        <c:v>-3.056E-6</c:v>
                      </c:pt>
                      <c:pt idx="357">
                        <c:v>-3.675E-6</c:v>
                      </c:pt>
                      <c:pt idx="358">
                        <c:v>-4.2459999999999997E-6</c:v>
                      </c:pt>
                      <c:pt idx="359">
                        <c:v>-4.8810000000000004E-6</c:v>
                      </c:pt>
                      <c:pt idx="360">
                        <c:v>-5.395E-6</c:v>
                      </c:pt>
                      <c:pt idx="361">
                        <c:v>-5.993E-6</c:v>
                      </c:pt>
                      <c:pt idx="362">
                        <c:v>-6.6050000000000003E-6</c:v>
                      </c:pt>
                      <c:pt idx="363">
                        <c:v>-7.2529999999999998E-6</c:v>
                      </c:pt>
                      <c:pt idx="364">
                        <c:v>-7.7489999999999998E-6</c:v>
                      </c:pt>
                      <c:pt idx="365">
                        <c:v>-8.2409999999999995E-6</c:v>
                      </c:pt>
                      <c:pt idx="366">
                        <c:v>-8.8009999999999993E-6</c:v>
                      </c:pt>
                      <c:pt idx="367">
                        <c:v>-9.38E-6</c:v>
                      </c:pt>
                      <c:pt idx="368">
                        <c:v>-9.8470000000000008E-6</c:v>
                      </c:pt>
                      <c:pt idx="369">
                        <c:v>-1.028E-5</c:v>
                      </c:pt>
                      <c:pt idx="370">
                        <c:v>-1.0679999999999999E-5</c:v>
                      </c:pt>
                      <c:pt idx="371">
                        <c:v>-1.118E-5</c:v>
                      </c:pt>
                      <c:pt idx="372">
                        <c:v>-1.1559999999999999E-5</c:v>
                      </c:pt>
                      <c:pt idx="373">
                        <c:v>-1.187E-5</c:v>
                      </c:pt>
                      <c:pt idx="374">
                        <c:v>-1.2119999999999999E-5</c:v>
                      </c:pt>
                      <c:pt idx="375">
                        <c:v>-1.239E-5</c:v>
                      </c:pt>
                      <c:pt idx="376">
                        <c:v>-1.2680000000000001E-5</c:v>
                      </c:pt>
                      <c:pt idx="377">
                        <c:v>-1.2860000000000001E-5</c:v>
                      </c:pt>
                      <c:pt idx="378">
                        <c:v>-1.2979999999999999E-5</c:v>
                      </c:pt>
                      <c:pt idx="379">
                        <c:v>-1.311E-5</c:v>
                      </c:pt>
                      <c:pt idx="380">
                        <c:v>-1.311E-5</c:v>
                      </c:pt>
                      <c:pt idx="381">
                        <c:v>-1.3200000000000001E-5</c:v>
                      </c:pt>
                      <c:pt idx="382">
                        <c:v>-1.3190000000000001E-5</c:v>
                      </c:pt>
                      <c:pt idx="383">
                        <c:v>-1.31E-5</c:v>
                      </c:pt>
                      <c:pt idx="384">
                        <c:v>-1.3020000000000001E-5</c:v>
                      </c:pt>
                      <c:pt idx="385">
                        <c:v>-1.2840000000000001E-5</c:v>
                      </c:pt>
                      <c:pt idx="386">
                        <c:v>-1.271E-5</c:v>
                      </c:pt>
                      <c:pt idx="387">
                        <c:v>-1.252E-5</c:v>
                      </c:pt>
                      <c:pt idx="388">
                        <c:v>-1.234E-5</c:v>
                      </c:pt>
                      <c:pt idx="389">
                        <c:v>-1.204E-5</c:v>
                      </c:pt>
                      <c:pt idx="390">
                        <c:v>-1.17E-5</c:v>
                      </c:pt>
                      <c:pt idx="391">
                        <c:v>-1.147E-5</c:v>
                      </c:pt>
                      <c:pt idx="392">
                        <c:v>-1.1209999999999999E-5</c:v>
                      </c:pt>
                      <c:pt idx="393">
                        <c:v>-1.0849999999999999E-5</c:v>
                      </c:pt>
                      <c:pt idx="394">
                        <c:v>-1.048E-5</c:v>
                      </c:pt>
                      <c:pt idx="395">
                        <c:v>-1.011E-5</c:v>
                      </c:pt>
                      <c:pt idx="396">
                        <c:v>-9.8339999999999994E-6</c:v>
                      </c:pt>
                      <c:pt idx="397">
                        <c:v>-9.4849999999999998E-6</c:v>
                      </c:pt>
                      <c:pt idx="398">
                        <c:v>-9.1050000000000001E-6</c:v>
                      </c:pt>
                      <c:pt idx="399">
                        <c:v>-8.7509999999999997E-6</c:v>
                      </c:pt>
                      <c:pt idx="400">
                        <c:v>-8.3969999999999994E-6</c:v>
                      </c:pt>
                      <c:pt idx="401">
                        <c:v>-8.1270000000000003E-6</c:v>
                      </c:pt>
                      <c:pt idx="402">
                        <c:v>-7.824E-6</c:v>
                      </c:pt>
                      <c:pt idx="403">
                        <c:v>-7.5299999999999999E-6</c:v>
                      </c:pt>
                      <c:pt idx="404">
                        <c:v>-7.2300000000000002E-6</c:v>
                      </c:pt>
                      <c:pt idx="405">
                        <c:v>-6.9269999999999999E-6</c:v>
                      </c:pt>
                      <c:pt idx="406">
                        <c:v>-6.7309999999999996E-6</c:v>
                      </c:pt>
                      <c:pt idx="407">
                        <c:v>-6.55E-6</c:v>
                      </c:pt>
                      <c:pt idx="408">
                        <c:v>-6.3169999999999998E-6</c:v>
                      </c:pt>
                      <c:pt idx="409">
                        <c:v>-6.1059999999999996E-6</c:v>
                      </c:pt>
                      <c:pt idx="410">
                        <c:v>-5.8939999999999998E-6</c:v>
                      </c:pt>
                      <c:pt idx="411">
                        <c:v>-5.8189999999999997E-6</c:v>
                      </c:pt>
                      <c:pt idx="412">
                        <c:v>-5.6840000000000001E-6</c:v>
                      </c:pt>
                      <c:pt idx="413">
                        <c:v>-5.5140000000000001E-6</c:v>
                      </c:pt>
                      <c:pt idx="414">
                        <c:v>-5.3589999999999999E-6</c:v>
                      </c:pt>
                      <c:pt idx="415">
                        <c:v>-5.2580000000000003E-6</c:v>
                      </c:pt>
                      <c:pt idx="416">
                        <c:v>-5.1950000000000002E-6</c:v>
                      </c:pt>
                      <c:pt idx="417">
                        <c:v>-5.1059999999999999E-6</c:v>
                      </c:pt>
                      <c:pt idx="418">
                        <c:v>-4.977E-6</c:v>
                      </c:pt>
                      <c:pt idx="419">
                        <c:v>-4.904E-6</c:v>
                      </c:pt>
                      <c:pt idx="420">
                        <c:v>-4.7700000000000001E-6</c:v>
                      </c:pt>
                      <c:pt idx="421">
                        <c:v>-4.746E-6</c:v>
                      </c:pt>
                      <c:pt idx="422">
                        <c:v>-4.7029999999999997E-6</c:v>
                      </c:pt>
                      <c:pt idx="423">
                        <c:v>-4.6210000000000003E-6</c:v>
                      </c:pt>
                      <c:pt idx="424">
                        <c:v>-4.5260000000000004E-6</c:v>
                      </c:pt>
                      <c:pt idx="425">
                        <c:v>-4.4399999999999998E-6</c:v>
                      </c:pt>
                      <c:pt idx="426">
                        <c:v>-4.454E-6</c:v>
                      </c:pt>
                      <c:pt idx="427">
                        <c:v>-4.425E-6</c:v>
                      </c:pt>
                      <c:pt idx="428">
                        <c:v>-4.3359999999999997E-6</c:v>
                      </c:pt>
                      <c:pt idx="429">
                        <c:v>-4.2729999999999996E-6</c:v>
                      </c:pt>
                      <c:pt idx="430">
                        <c:v>-4.2139999999999998E-6</c:v>
                      </c:pt>
                      <c:pt idx="431">
                        <c:v>-4.2250000000000002E-6</c:v>
                      </c:pt>
                      <c:pt idx="432">
                        <c:v>-4.206E-6</c:v>
                      </c:pt>
                      <c:pt idx="433">
                        <c:v>-4.1219999999999997E-6</c:v>
                      </c:pt>
                      <c:pt idx="434">
                        <c:v>-4.0620000000000002E-6</c:v>
                      </c:pt>
                      <c:pt idx="435">
                        <c:v>-4.0330000000000002E-6</c:v>
                      </c:pt>
                      <c:pt idx="436">
                        <c:v>-4.0570000000000003E-6</c:v>
                      </c:pt>
                      <c:pt idx="437">
                        <c:v>-4.0219999999999998E-6</c:v>
                      </c:pt>
                      <c:pt idx="438">
                        <c:v>-3.9659999999999998E-6</c:v>
                      </c:pt>
                      <c:pt idx="439">
                        <c:v>-3.9580000000000001E-6</c:v>
                      </c:pt>
                      <c:pt idx="440">
                        <c:v>-3.8789999999999996E-6</c:v>
                      </c:pt>
                      <c:pt idx="441">
                        <c:v>-3.9040000000000002E-6</c:v>
                      </c:pt>
                      <c:pt idx="442">
                        <c:v>-3.8990000000000003E-6</c:v>
                      </c:pt>
                      <c:pt idx="443">
                        <c:v>-3.8720000000000004E-6</c:v>
                      </c:pt>
                      <c:pt idx="444">
                        <c:v>-3.8120000000000001E-6</c:v>
                      </c:pt>
                      <c:pt idx="445">
                        <c:v>-3.7579999999999998E-6</c:v>
                      </c:pt>
                      <c:pt idx="446">
                        <c:v>-3.8039999999999999E-6</c:v>
                      </c:pt>
                      <c:pt idx="447">
                        <c:v>-3.8249999999999998E-6</c:v>
                      </c:pt>
                      <c:pt idx="448">
                        <c:v>-3.7510000000000002E-6</c:v>
                      </c:pt>
                      <c:pt idx="449">
                        <c:v>-3.7160000000000001E-6</c:v>
                      </c:pt>
                      <c:pt idx="450">
                        <c:v>-3.6909999999999999E-6</c:v>
                      </c:pt>
                      <c:pt idx="451">
                        <c:v>-3.7220000000000001E-6</c:v>
                      </c:pt>
                      <c:pt idx="452">
                        <c:v>-3.737E-6</c:v>
                      </c:pt>
                      <c:pt idx="453">
                        <c:v>-3.6789999999999998E-6</c:v>
                      </c:pt>
                      <c:pt idx="454">
                        <c:v>-3.6430000000000001E-6</c:v>
                      </c:pt>
                      <c:pt idx="455">
                        <c:v>-3.6399999999999999E-6</c:v>
                      </c:pt>
                      <c:pt idx="456">
                        <c:v>-3.6619999999999998E-6</c:v>
                      </c:pt>
                      <c:pt idx="457">
                        <c:v>-3.6710000000000001E-6</c:v>
                      </c:pt>
                      <c:pt idx="458">
                        <c:v>-3.619E-6</c:v>
                      </c:pt>
                      <c:pt idx="459">
                        <c:v>-3.6279999999999998E-6</c:v>
                      </c:pt>
                      <c:pt idx="460">
                        <c:v>-3.5760000000000002E-6</c:v>
                      </c:pt>
                      <c:pt idx="461">
                        <c:v>-3.6260000000000001E-6</c:v>
                      </c:pt>
                      <c:pt idx="462">
                        <c:v>-3.6509999999999999E-6</c:v>
                      </c:pt>
                      <c:pt idx="463">
                        <c:v>-3.6090000000000001E-6</c:v>
                      </c:pt>
                      <c:pt idx="464">
                        <c:v>-3.5700000000000001E-6</c:v>
                      </c:pt>
                      <c:pt idx="465">
                        <c:v>-3.5389999999999999E-6</c:v>
                      </c:pt>
                      <c:pt idx="466">
                        <c:v>-3.597E-6</c:v>
                      </c:pt>
                      <c:pt idx="467">
                        <c:v>-3.619E-6</c:v>
                      </c:pt>
                      <c:pt idx="468">
                        <c:v>-3.5590000000000001E-6</c:v>
                      </c:pt>
                      <c:pt idx="469">
                        <c:v>-3.535E-6</c:v>
                      </c:pt>
                      <c:pt idx="470">
                        <c:v>-3.5480000000000002E-6</c:v>
                      </c:pt>
                      <c:pt idx="471">
                        <c:v>-3.5769999999999998E-6</c:v>
                      </c:pt>
                      <c:pt idx="472">
                        <c:v>-3.5860000000000001E-6</c:v>
                      </c:pt>
                      <c:pt idx="473">
                        <c:v>-3.5470000000000001E-6</c:v>
                      </c:pt>
                      <c:pt idx="474">
                        <c:v>-3.551E-6</c:v>
                      </c:pt>
                      <c:pt idx="475">
                        <c:v>-3.5130000000000001E-6</c:v>
                      </c:pt>
                      <c:pt idx="476">
                        <c:v>-3.5590000000000001E-6</c:v>
                      </c:pt>
                      <c:pt idx="477">
                        <c:v>-3.574E-6</c:v>
                      </c:pt>
                      <c:pt idx="478">
                        <c:v>-3.557E-6</c:v>
                      </c:pt>
                      <c:pt idx="479">
                        <c:v>-3.5149999999999998E-6</c:v>
                      </c:pt>
                      <c:pt idx="480">
                        <c:v>-3.4960000000000001E-6</c:v>
                      </c:pt>
                      <c:pt idx="481">
                        <c:v>-3.552E-6</c:v>
                      </c:pt>
                      <c:pt idx="482">
                        <c:v>-3.5930000000000002E-6</c:v>
                      </c:pt>
                      <c:pt idx="483">
                        <c:v>-3.523E-6</c:v>
                      </c:pt>
                      <c:pt idx="484">
                        <c:v>-3.4999999999999999E-6</c:v>
                      </c:pt>
                      <c:pt idx="485">
                        <c:v>-3.5090000000000002E-6</c:v>
                      </c:pt>
                      <c:pt idx="486">
                        <c:v>-3.551E-6</c:v>
                      </c:pt>
                      <c:pt idx="487">
                        <c:v>-3.568E-6</c:v>
                      </c:pt>
                      <c:pt idx="488">
                        <c:v>-3.529E-6</c:v>
                      </c:pt>
                      <c:pt idx="489">
                        <c:v>-3.517E-6</c:v>
                      </c:pt>
                      <c:pt idx="490">
                        <c:v>-3.5240000000000001E-6</c:v>
                      </c:pt>
                      <c:pt idx="491">
                        <c:v>-3.5669999999999999E-6</c:v>
                      </c:pt>
                      <c:pt idx="492">
                        <c:v>-3.5839999999999999E-6</c:v>
                      </c:pt>
                      <c:pt idx="493">
                        <c:v>-3.5609999999999999E-6</c:v>
                      </c:pt>
                      <c:pt idx="494">
                        <c:v>-3.5310000000000002E-6</c:v>
                      </c:pt>
                      <c:pt idx="495">
                        <c:v>-3.5219999999999999E-6</c:v>
                      </c:pt>
                      <c:pt idx="496">
                        <c:v>-3.563E-6</c:v>
                      </c:pt>
                      <c:pt idx="497">
                        <c:v>-3.6200000000000001E-6</c:v>
                      </c:pt>
                      <c:pt idx="498">
                        <c:v>-3.5540000000000002E-6</c:v>
                      </c:pt>
                      <c:pt idx="499">
                        <c:v>-3.5389999999999999E-6</c:v>
                      </c:pt>
                      <c:pt idx="500">
                        <c:v>-3.5370000000000002E-6</c:v>
                      </c:pt>
                      <c:pt idx="501">
                        <c:v>-3.6119999999999999E-6</c:v>
                      </c:pt>
                      <c:pt idx="502">
                        <c:v>-3.6169999999999998E-6</c:v>
                      </c:pt>
                      <c:pt idx="503">
                        <c:v>-3.579E-6</c:v>
                      </c:pt>
                      <c:pt idx="504">
                        <c:v>-3.5760000000000002E-6</c:v>
                      </c:pt>
                      <c:pt idx="505">
                        <c:v>-3.5769999999999998E-6</c:v>
                      </c:pt>
                      <c:pt idx="506">
                        <c:v>-3.6059999999999999E-6</c:v>
                      </c:pt>
                      <c:pt idx="507">
                        <c:v>-3.6380000000000002E-6</c:v>
                      </c:pt>
                      <c:pt idx="508">
                        <c:v>-3.6119999999999999E-6</c:v>
                      </c:pt>
                      <c:pt idx="509">
                        <c:v>-3.602E-6</c:v>
                      </c:pt>
                      <c:pt idx="510">
                        <c:v>-3.5860000000000001E-6</c:v>
                      </c:pt>
                      <c:pt idx="511">
                        <c:v>-3.6210000000000001E-6</c:v>
                      </c:pt>
                      <c:pt idx="512">
                        <c:v>-3.6890000000000002E-6</c:v>
                      </c:pt>
                      <c:pt idx="513">
                        <c:v>-3.6349999999999999E-6</c:v>
                      </c:pt>
                      <c:pt idx="514">
                        <c:v>-3.6100000000000002E-6</c:v>
                      </c:pt>
                      <c:pt idx="515">
                        <c:v>-3.608E-6</c:v>
                      </c:pt>
                      <c:pt idx="516">
                        <c:v>-3.692E-6</c:v>
                      </c:pt>
                      <c:pt idx="517">
                        <c:v>-3.7129999999999999E-6</c:v>
                      </c:pt>
                      <c:pt idx="518">
                        <c:v>-3.6519999999999999E-6</c:v>
                      </c:pt>
                      <c:pt idx="519">
                        <c:v>-3.6330000000000002E-6</c:v>
                      </c:pt>
                      <c:pt idx="520">
                        <c:v>-3.6720000000000002E-6</c:v>
                      </c:pt>
                      <c:pt idx="521">
                        <c:v>-3.6880000000000001E-6</c:v>
                      </c:pt>
                      <c:pt idx="522">
                        <c:v>-3.72E-6</c:v>
                      </c:pt>
                      <c:pt idx="523">
                        <c:v>-3.6830000000000001E-6</c:v>
                      </c:pt>
                      <c:pt idx="524">
                        <c:v>-3.6890000000000002E-6</c:v>
                      </c:pt>
                      <c:pt idx="525">
                        <c:v>-3.687E-6</c:v>
                      </c:pt>
                      <c:pt idx="526">
                        <c:v>-3.7249999999999999E-6</c:v>
                      </c:pt>
                      <c:pt idx="527">
                        <c:v>-3.7629999999999998E-6</c:v>
                      </c:pt>
                      <c:pt idx="528">
                        <c:v>-3.7299999999999999E-6</c:v>
                      </c:pt>
                      <c:pt idx="529">
                        <c:v>-3.698E-6</c:v>
                      </c:pt>
                      <c:pt idx="530">
                        <c:v>-3.709E-6</c:v>
                      </c:pt>
                      <c:pt idx="531">
                        <c:v>-3.7689999999999998E-6</c:v>
                      </c:pt>
                      <c:pt idx="532">
                        <c:v>-3.8010000000000001E-6</c:v>
                      </c:pt>
                      <c:pt idx="533">
                        <c:v>-3.7359999999999999E-6</c:v>
                      </c:pt>
                      <c:pt idx="534">
                        <c:v>-3.7220000000000001E-6</c:v>
                      </c:pt>
                      <c:pt idx="535">
                        <c:v>-3.7570000000000002E-6</c:v>
                      </c:pt>
                      <c:pt idx="536">
                        <c:v>-3.794E-6</c:v>
                      </c:pt>
                      <c:pt idx="537">
                        <c:v>-3.8160000000000004E-6</c:v>
                      </c:pt>
                      <c:pt idx="538">
                        <c:v>-3.771E-6</c:v>
                      </c:pt>
                      <c:pt idx="539">
                        <c:v>-3.7910000000000002E-6</c:v>
                      </c:pt>
                      <c:pt idx="540">
                        <c:v>-3.7780000000000001E-6</c:v>
                      </c:pt>
                      <c:pt idx="541">
                        <c:v>-3.8130000000000002E-6</c:v>
                      </c:pt>
                      <c:pt idx="542">
                        <c:v>-3.8449999999999996E-6</c:v>
                      </c:pt>
                      <c:pt idx="543">
                        <c:v>-3.8240000000000001E-6</c:v>
                      </c:pt>
                      <c:pt idx="544">
                        <c:v>-3.788E-6</c:v>
                      </c:pt>
                      <c:pt idx="545">
                        <c:v>-3.7960000000000002E-6</c:v>
                      </c:pt>
                      <c:pt idx="546">
                        <c:v>-3.8410000000000002E-6</c:v>
                      </c:pt>
                      <c:pt idx="547">
                        <c:v>-3.8850000000000001E-6</c:v>
                      </c:pt>
                      <c:pt idx="548">
                        <c:v>-3.8149999999999999E-6</c:v>
                      </c:pt>
                      <c:pt idx="549">
                        <c:v>-3.8020000000000002E-6</c:v>
                      </c:pt>
                      <c:pt idx="550">
                        <c:v>-3.8260000000000003E-6</c:v>
                      </c:pt>
                      <c:pt idx="551">
                        <c:v>-3.8619999999999996E-6</c:v>
                      </c:pt>
                      <c:pt idx="552">
                        <c:v>-3.8909999999999997E-6</c:v>
                      </c:pt>
                      <c:pt idx="553">
                        <c:v>-3.8290000000000001E-6</c:v>
                      </c:pt>
                      <c:pt idx="554">
                        <c:v>-3.8070000000000001E-6</c:v>
                      </c:pt>
                      <c:pt idx="555">
                        <c:v>-3.8469999999999998E-6</c:v>
                      </c:pt>
                      <c:pt idx="556">
                        <c:v>-3.8739999999999997E-6</c:v>
                      </c:pt>
                      <c:pt idx="557">
                        <c:v>-3.8909999999999997E-6</c:v>
                      </c:pt>
                      <c:pt idx="558">
                        <c:v>-3.8410000000000002E-6</c:v>
                      </c:pt>
                      <c:pt idx="559">
                        <c:v>-3.8469999999999998E-6</c:v>
                      </c:pt>
                      <c:pt idx="560">
                        <c:v>-3.8369999999999999E-6</c:v>
                      </c:pt>
                      <c:pt idx="561">
                        <c:v>-3.8689999999999997E-6</c:v>
                      </c:pt>
                      <c:pt idx="562">
                        <c:v>-3.9049999999999999E-6</c:v>
                      </c:pt>
                      <c:pt idx="563">
                        <c:v>-3.8659999999999999E-6</c:v>
                      </c:pt>
                      <c:pt idx="564">
                        <c:v>-3.8249999999999998E-6</c:v>
                      </c:pt>
                      <c:pt idx="565">
                        <c:v>-3.8279999999999996E-6</c:v>
                      </c:pt>
                      <c:pt idx="566">
                        <c:v>-3.8859999999999997E-6</c:v>
                      </c:pt>
                      <c:pt idx="567">
                        <c:v>-3.907E-6</c:v>
                      </c:pt>
                      <c:pt idx="568">
                        <c:v>-3.8380000000000004E-6</c:v>
                      </c:pt>
                      <c:pt idx="569">
                        <c:v>-3.8179999999999997E-6</c:v>
                      </c:pt>
                      <c:pt idx="570">
                        <c:v>-3.8519999999999997E-6</c:v>
                      </c:pt>
                      <c:pt idx="571">
                        <c:v>-3.8720000000000004E-6</c:v>
                      </c:pt>
                      <c:pt idx="572">
                        <c:v>-3.8850000000000001E-6</c:v>
                      </c:pt>
                      <c:pt idx="573">
                        <c:v>-3.8249999999999998E-6</c:v>
                      </c:pt>
                      <c:pt idx="574">
                        <c:v>-3.827E-6</c:v>
                      </c:pt>
                      <c:pt idx="575">
                        <c:v>-3.8249999999999998E-6</c:v>
                      </c:pt>
                      <c:pt idx="576">
                        <c:v>-3.8539999999999999E-6</c:v>
                      </c:pt>
                      <c:pt idx="577">
                        <c:v>-3.8859999999999997E-6</c:v>
                      </c:pt>
                      <c:pt idx="578">
                        <c:v>-3.8550000000000004E-6</c:v>
                      </c:pt>
                      <c:pt idx="579">
                        <c:v>-3.8139999999999998E-6</c:v>
                      </c:pt>
                      <c:pt idx="580">
                        <c:v>-3.8210000000000003E-6</c:v>
                      </c:pt>
                      <c:pt idx="581">
                        <c:v>-3.8580000000000002E-6</c:v>
                      </c:pt>
                      <c:pt idx="582">
                        <c:v>-3.8920000000000002E-6</c:v>
                      </c:pt>
                      <c:pt idx="583">
                        <c:v>-3.8240000000000001E-6</c:v>
                      </c:pt>
                      <c:pt idx="584">
                        <c:v>-3.7859999999999998E-6</c:v>
                      </c:pt>
                      <c:pt idx="585">
                        <c:v>-3.827E-6</c:v>
                      </c:pt>
                      <c:pt idx="586">
                        <c:v>-3.8650000000000003E-6</c:v>
                      </c:pt>
                      <c:pt idx="587">
                        <c:v>-3.861E-6</c:v>
                      </c:pt>
                      <c:pt idx="588">
                        <c:v>-3.8160000000000004E-6</c:v>
                      </c:pt>
                      <c:pt idx="589">
                        <c:v>-3.8089999999999999E-6</c:v>
                      </c:pt>
                      <c:pt idx="590">
                        <c:v>-3.8210000000000003E-6</c:v>
                      </c:pt>
                      <c:pt idx="591">
                        <c:v>-3.8340000000000001E-6</c:v>
                      </c:pt>
                      <c:pt idx="592">
                        <c:v>-3.8569999999999997E-6</c:v>
                      </c:pt>
                      <c:pt idx="593">
                        <c:v>-3.8249999999999998E-6</c:v>
                      </c:pt>
                      <c:pt idx="594">
                        <c:v>-3.799E-6</c:v>
                      </c:pt>
                      <c:pt idx="595">
                        <c:v>-3.8010000000000001E-6</c:v>
                      </c:pt>
                      <c:pt idx="596">
                        <c:v>-3.8299999999999998E-6</c:v>
                      </c:pt>
                      <c:pt idx="597">
                        <c:v>-3.8879999999999999E-6</c:v>
                      </c:pt>
                      <c:pt idx="598">
                        <c:v>-3.8190000000000002E-6</c:v>
                      </c:pt>
                    </c:numCache>
                  </c:numRef>
                </c:yVal>
                <c:smooth val="1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9-862F-4E49-A0CE-1EB7998F8C84}"/>
                  </c:ext>
                </c:extLst>
              </c15:ser>
            </c15:filteredScatterSeries>
            <c15:filteredScatterSeries>
              <c15:ser>
                <c:idx val="5"/>
                <c:order val="5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[Book3]Sheet2!$G$1</c15:sqref>
                        </c15:formulaRef>
                      </c:ext>
                    </c:extLst>
                    <c:strCache>
                      <c:ptCount val="1"/>
                      <c:pt idx="0">
                        <c:v>Cycle 6</c:v>
                      </c:pt>
                    </c:strCache>
                  </c:strRef>
                </c:tx>
                <c:spPr>
                  <a:ln w="19050" cap="rnd">
                    <a:solidFill>
                      <a:schemeClr val="accent1">
                        <a:tint val="51000"/>
                      </a:schemeClr>
                    </a:solidFill>
                    <a:round/>
                  </a:ln>
                  <a:effectLst/>
                </c:spPr>
                <c:marker>
                  <c:symbol val="none"/>
                </c:marker>
                <c:x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[Book3]Sheet2!$A$2:$A$602</c15:sqref>
                        </c15:formulaRef>
                      </c:ext>
                    </c:extLst>
                    <c:numCache>
                      <c:formatCode>General</c:formatCode>
                      <c:ptCount val="601"/>
                      <c:pt idx="0">
                        <c:v>2.6150000000000001E-4</c:v>
                      </c:pt>
                      <c:pt idx="1">
                        <c:v>2.1589999999999999E-3</c:v>
                      </c:pt>
                      <c:pt idx="2">
                        <c:v>4.1479999999999998E-3</c:v>
                      </c:pt>
                      <c:pt idx="3">
                        <c:v>6.1440000000000002E-3</c:v>
                      </c:pt>
                      <c:pt idx="4">
                        <c:v>8.1370000000000001E-3</c:v>
                      </c:pt>
                      <c:pt idx="5">
                        <c:v>1.013E-2</c:v>
                      </c:pt>
                      <c:pt idx="6">
                        <c:v>1.214E-2</c:v>
                      </c:pt>
                      <c:pt idx="7">
                        <c:v>1.417E-2</c:v>
                      </c:pt>
                      <c:pt idx="8">
                        <c:v>1.617E-2</c:v>
                      </c:pt>
                      <c:pt idx="9">
                        <c:v>1.8120000000000001E-2</c:v>
                      </c:pt>
                      <c:pt idx="10">
                        <c:v>2.0150000000000001E-2</c:v>
                      </c:pt>
                      <c:pt idx="11">
                        <c:v>2.2179999999999998E-2</c:v>
                      </c:pt>
                      <c:pt idx="12">
                        <c:v>2.4170000000000001E-2</c:v>
                      </c:pt>
                      <c:pt idx="13">
                        <c:v>2.6159999999999999E-2</c:v>
                      </c:pt>
                      <c:pt idx="14">
                        <c:v>2.8160000000000001E-2</c:v>
                      </c:pt>
                      <c:pt idx="15">
                        <c:v>3.0169999999999999E-2</c:v>
                      </c:pt>
                      <c:pt idx="16">
                        <c:v>3.2169999999999997E-2</c:v>
                      </c:pt>
                      <c:pt idx="17">
                        <c:v>3.415E-2</c:v>
                      </c:pt>
                      <c:pt idx="18">
                        <c:v>3.6139999999999999E-2</c:v>
                      </c:pt>
                      <c:pt idx="19">
                        <c:v>3.8150000000000003E-2</c:v>
                      </c:pt>
                      <c:pt idx="20">
                        <c:v>4.0189999999999997E-2</c:v>
                      </c:pt>
                      <c:pt idx="21">
                        <c:v>4.2139999999999997E-2</c:v>
                      </c:pt>
                      <c:pt idx="22">
                        <c:v>4.4159999999999998E-2</c:v>
                      </c:pt>
                      <c:pt idx="23">
                        <c:v>4.616E-2</c:v>
                      </c:pt>
                      <c:pt idx="24">
                        <c:v>4.8160000000000001E-2</c:v>
                      </c:pt>
                      <c:pt idx="25">
                        <c:v>5.015E-2</c:v>
                      </c:pt>
                      <c:pt idx="26">
                        <c:v>5.2139999999999999E-2</c:v>
                      </c:pt>
                      <c:pt idx="27">
                        <c:v>5.4149999999999997E-2</c:v>
                      </c:pt>
                      <c:pt idx="28">
                        <c:v>5.6140000000000002E-2</c:v>
                      </c:pt>
                      <c:pt idx="29">
                        <c:v>5.8119999999999998E-2</c:v>
                      </c:pt>
                      <c:pt idx="30">
                        <c:v>6.0109999999999997E-2</c:v>
                      </c:pt>
                      <c:pt idx="31">
                        <c:v>6.2120000000000002E-2</c:v>
                      </c:pt>
                      <c:pt idx="32">
                        <c:v>6.4149999999999999E-2</c:v>
                      </c:pt>
                      <c:pt idx="33">
                        <c:v>6.6119999999999998E-2</c:v>
                      </c:pt>
                      <c:pt idx="34">
                        <c:v>6.812E-2</c:v>
                      </c:pt>
                      <c:pt idx="35">
                        <c:v>7.0150000000000004E-2</c:v>
                      </c:pt>
                      <c:pt idx="36">
                        <c:v>7.2150000000000006E-2</c:v>
                      </c:pt>
                      <c:pt idx="37">
                        <c:v>7.4120000000000005E-2</c:v>
                      </c:pt>
                      <c:pt idx="38">
                        <c:v>7.6109999999999997E-2</c:v>
                      </c:pt>
                      <c:pt idx="39">
                        <c:v>7.8140000000000001E-2</c:v>
                      </c:pt>
                      <c:pt idx="40">
                        <c:v>8.0140000000000003E-2</c:v>
                      </c:pt>
                      <c:pt idx="41">
                        <c:v>8.2119999999999999E-2</c:v>
                      </c:pt>
                      <c:pt idx="42">
                        <c:v>8.412E-2</c:v>
                      </c:pt>
                      <c:pt idx="43">
                        <c:v>8.6120000000000002E-2</c:v>
                      </c:pt>
                      <c:pt idx="44">
                        <c:v>8.8109999999999994E-2</c:v>
                      </c:pt>
                      <c:pt idx="45">
                        <c:v>9.0109999999999996E-2</c:v>
                      </c:pt>
                      <c:pt idx="46">
                        <c:v>9.2119999999999994E-2</c:v>
                      </c:pt>
                      <c:pt idx="47">
                        <c:v>9.4140000000000001E-2</c:v>
                      </c:pt>
                      <c:pt idx="48">
                        <c:v>9.6129999999999993E-2</c:v>
                      </c:pt>
                      <c:pt idx="49">
                        <c:v>9.8100000000000007E-2</c:v>
                      </c:pt>
                      <c:pt idx="50">
                        <c:v>0.10009999999999999</c:v>
                      </c:pt>
                      <c:pt idx="51">
                        <c:v>0.1021</c:v>
                      </c:pt>
                      <c:pt idx="52">
                        <c:v>0.1041</c:v>
                      </c:pt>
                      <c:pt idx="53">
                        <c:v>0.1061</c:v>
                      </c:pt>
                      <c:pt idx="54">
                        <c:v>0.1081</c:v>
                      </c:pt>
                      <c:pt idx="55">
                        <c:v>0.1101</c:v>
                      </c:pt>
                      <c:pt idx="56">
                        <c:v>0.11210000000000001</c:v>
                      </c:pt>
                      <c:pt idx="57">
                        <c:v>0.11409999999999999</c:v>
                      </c:pt>
                      <c:pt idx="58">
                        <c:v>0.11609999999999999</c:v>
                      </c:pt>
                      <c:pt idx="59">
                        <c:v>0.1181</c:v>
                      </c:pt>
                      <c:pt idx="60">
                        <c:v>0.1201</c:v>
                      </c:pt>
                      <c:pt idx="61">
                        <c:v>0.1221</c:v>
                      </c:pt>
                      <c:pt idx="62">
                        <c:v>0.1241</c:v>
                      </c:pt>
                      <c:pt idx="63">
                        <c:v>0.12609999999999999</c:v>
                      </c:pt>
                      <c:pt idx="64">
                        <c:v>0.12809999999999999</c:v>
                      </c:pt>
                      <c:pt idx="65">
                        <c:v>0.13009999999999999</c:v>
                      </c:pt>
                      <c:pt idx="66">
                        <c:v>0.1321</c:v>
                      </c:pt>
                      <c:pt idx="67">
                        <c:v>0.1341</c:v>
                      </c:pt>
                      <c:pt idx="68">
                        <c:v>0.1361</c:v>
                      </c:pt>
                      <c:pt idx="69">
                        <c:v>0.1381</c:v>
                      </c:pt>
                      <c:pt idx="70">
                        <c:v>0.1401</c:v>
                      </c:pt>
                      <c:pt idx="71">
                        <c:v>0.1421</c:v>
                      </c:pt>
                      <c:pt idx="72">
                        <c:v>0.14410000000000001</c:v>
                      </c:pt>
                      <c:pt idx="73">
                        <c:v>0.14610000000000001</c:v>
                      </c:pt>
                      <c:pt idx="74">
                        <c:v>0.14810000000000001</c:v>
                      </c:pt>
                      <c:pt idx="75">
                        <c:v>0.15010000000000001</c:v>
                      </c:pt>
                      <c:pt idx="76">
                        <c:v>0.15210000000000001</c:v>
                      </c:pt>
                      <c:pt idx="77">
                        <c:v>0.15409999999999999</c:v>
                      </c:pt>
                      <c:pt idx="78">
                        <c:v>0.15609999999999999</c:v>
                      </c:pt>
                      <c:pt idx="79">
                        <c:v>0.15809999999999999</c:v>
                      </c:pt>
                      <c:pt idx="80">
                        <c:v>0.16009999999999999</c:v>
                      </c:pt>
                      <c:pt idx="81">
                        <c:v>0.16209999999999999</c:v>
                      </c:pt>
                      <c:pt idx="82">
                        <c:v>0.16400000000000001</c:v>
                      </c:pt>
                      <c:pt idx="83">
                        <c:v>0.16600000000000001</c:v>
                      </c:pt>
                      <c:pt idx="84">
                        <c:v>0.1681</c:v>
                      </c:pt>
                      <c:pt idx="85">
                        <c:v>0.17</c:v>
                      </c:pt>
                      <c:pt idx="86">
                        <c:v>0.1721</c:v>
                      </c:pt>
                      <c:pt idx="87">
                        <c:v>0.1741</c:v>
                      </c:pt>
                      <c:pt idx="88">
                        <c:v>0.17610000000000001</c:v>
                      </c:pt>
                      <c:pt idx="89">
                        <c:v>0.17810000000000001</c:v>
                      </c:pt>
                      <c:pt idx="90">
                        <c:v>0.18010000000000001</c:v>
                      </c:pt>
                      <c:pt idx="91">
                        <c:v>0.18210000000000001</c:v>
                      </c:pt>
                      <c:pt idx="92">
                        <c:v>0.18410000000000001</c:v>
                      </c:pt>
                      <c:pt idx="93">
                        <c:v>0.186</c:v>
                      </c:pt>
                      <c:pt idx="94">
                        <c:v>0.188</c:v>
                      </c:pt>
                      <c:pt idx="95">
                        <c:v>0.19009999999999999</c:v>
                      </c:pt>
                      <c:pt idx="96">
                        <c:v>0.19209999999999999</c:v>
                      </c:pt>
                      <c:pt idx="97">
                        <c:v>0.19400000000000001</c:v>
                      </c:pt>
                      <c:pt idx="98">
                        <c:v>0.1961</c:v>
                      </c:pt>
                      <c:pt idx="99">
                        <c:v>0.1981</c:v>
                      </c:pt>
                      <c:pt idx="100">
                        <c:v>0.2001</c:v>
                      </c:pt>
                      <c:pt idx="101">
                        <c:v>0.20200000000000001</c:v>
                      </c:pt>
                      <c:pt idx="102">
                        <c:v>0.20399999999999999</c:v>
                      </c:pt>
                      <c:pt idx="103">
                        <c:v>0.20610000000000001</c:v>
                      </c:pt>
                      <c:pt idx="104">
                        <c:v>0.20810000000000001</c:v>
                      </c:pt>
                      <c:pt idx="105">
                        <c:v>0.21010000000000001</c:v>
                      </c:pt>
                      <c:pt idx="106">
                        <c:v>0.21210000000000001</c:v>
                      </c:pt>
                      <c:pt idx="107">
                        <c:v>0.21410000000000001</c:v>
                      </c:pt>
                      <c:pt idx="108">
                        <c:v>0.21609999999999999</c:v>
                      </c:pt>
                      <c:pt idx="109">
                        <c:v>0.218</c:v>
                      </c:pt>
                      <c:pt idx="110">
                        <c:v>0.22009999999999999</c:v>
                      </c:pt>
                      <c:pt idx="111">
                        <c:v>0.22209999999999999</c:v>
                      </c:pt>
                      <c:pt idx="112">
                        <c:v>0.22409999999999999</c:v>
                      </c:pt>
                      <c:pt idx="113">
                        <c:v>0.2261</c:v>
                      </c:pt>
                      <c:pt idx="114">
                        <c:v>0.2281</c:v>
                      </c:pt>
                      <c:pt idx="115">
                        <c:v>0.2301</c:v>
                      </c:pt>
                      <c:pt idx="116">
                        <c:v>0.2321</c:v>
                      </c:pt>
                      <c:pt idx="117">
                        <c:v>0.2341</c:v>
                      </c:pt>
                      <c:pt idx="118">
                        <c:v>0.2361</c:v>
                      </c:pt>
                      <c:pt idx="119">
                        <c:v>0.23810000000000001</c:v>
                      </c:pt>
                      <c:pt idx="120">
                        <c:v>0.24010000000000001</c:v>
                      </c:pt>
                      <c:pt idx="121">
                        <c:v>0.24199999999999999</c:v>
                      </c:pt>
                      <c:pt idx="122">
                        <c:v>0.24410000000000001</c:v>
                      </c:pt>
                      <c:pt idx="123">
                        <c:v>0.24610000000000001</c:v>
                      </c:pt>
                      <c:pt idx="124">
                        <c:v>0.24809999999999999</c:v>
                      </c:pt>
                      <c:pt idx="125">
                        <c:v>0.25009999999999999</c:v>
                      </c:pt>
                      <c:pt idx="126">
                        <c:v>0.25209999999999999</c:v>
                      </c:pt>
                      <c:pt idx="127">
                        <c:v>0.25409999999999999</c:v>
                      </c:pt>
                      <c:pt idx="128">
                        <c:v>0.25609999999999999</c:v>
                      </c:pt>
                      <c:pt idx="129">
                        <c:v>0.25800000000000001</c:v>
                      </c:pt>
                      <c:pt idx="130">
                        <c:v>0.26</c:v>
                      </c:pt>
                      <c:pt idx="131">
                        <c:v>0.26200000000000001</c:v>
                      </c:pt>
                      <c:pt idx="132">
                        <c:v>0.26400000000000001</c:v>
                      </c:pt>
                      <c:pt idx="133">
                        <c:v>0.26600000000000001</c:v>
                      </c:pt>
                      <c:pt idx="134">
                        <c:v>0.26800000000000002</c:v>
                      </c:pt>
                      <c:pt idx="135">
                        <c:v>0.27010000000000001</c:v>
                      </c:pt>
                      <c:pt idx="136">
                        <c:v>0.27200000000000002</c:v>
                      </c:pt>
                      <c:pt idx="137">
                        <c:v>0.27400000000000002</c:v>
                      </c:pt>
                      <c:pt idx="138">
                        <c:v>0.27600000000000002</c:v>
                      </c:pt>
                      <c:pt idx="139">
                        <c:v>0.27800000000000002</c:v>
                      </c:pt>
                      <c:pt idx="140">
                        <c:v>0.28000000000000003</c:v>
                      </c:pt>
                      <c:pt idx="141">
                        <c:v>0.28199999999999997</c:v>
                      </c:pt>
                      <c:pt idx="142">
                        <c:v>0.28399999999999997</c:v>
                      </c:pt>
                      <c:pt idx="143">
                        <c:v>0.28599999999999998</c:v>
                      </c:pt>
                      <c:pt idx="144">
                        <c:v>0.28799999999999998</c:v>
                      </c:pt>
                      <c:pt idx="145">
                        <c:v>0.28999999999999998</c:v>
                      </c:pt>
                      <c:pt idx="146">
                        <c:v>0.29199999999999998</c:v>
                      </c:pt>
                      <c:pt idx="147">
                        <c:v>0.29399999999999998</c:v>
                      </c:pt>
                      <c:pt idx="148">
                        <c:v>0.29599999999999999</c:v>
                      </c:pt>
                      <c:pt idx="149">
                        <c:v>0.29799999999999999</c:v>
                      </c:pt>
                      <c:pt idx="150">
                        <c:v>0.3</c:v>
                      </c:pt>
                      <c:pt idx="151">
                        <c:v>0.30199999999999999</c:v>
                      </c:pt>
                      <c:pt idx="152">
                        <c:v>0.30399999999999999</c:v>
                      </c:pt>
                      <c:pt idx="153">
                        <c:v>0.30599999999999999</c:v>
                      </c:pt>
                      <c:pt idx="154">
                        <c:v>0.308</c:v>
                      </c:pt>
                      <c:pt idx="155">
                        <c:v>0.31</c:v>
                      </c:pt>
                      <c:pt idx="156">
                        <c:v>0.312</c:v>
                      </c:pt>
                      <c:pt idx="157">
                        <c:v>0.314</c:v>
                      </c:pt>
                      <c:pt idx="158">
                        <c:v>0.316</c:v>
                      </c:pt>
                      <c:pt idx="159">
                        <c:v>0.318</c:v>
                      </c:pt>
                      <c:pt idx="160">
                        <c:v>0.3201</c:v>
                      </c:pt>
                      <c:pt idx="161">
                        <c:v>0.32200000000000001</c:v>
                      </c:pt>
                      <c:pt idx="162">
                        <c:v>0.32400000000000001</c:v>
                      </c:pt>
                      <c:pt idx="163">
                        <c:v>0.32600000000000001</c:v>
                      </c:pt>
                      <c:pt idx="164">
                        <c:v>0.32800000000000001</c:v>
                      </c:pt>
                      <c:pt idx="165">
                        <c:v>0.33</c:v>
                      </c:pt>
                      <c:pt idx="166">
                        <c:v>0.33200000000000002</c:v>
                      </c:pt>
                      <c:pt idx="167">
                        <c:v>0.33400000000000002</c:v>
                      </c:pt>
                      <c:pt idx="168">
                        <c:v>0.33610000000000001</c:v>
                      </c:pt>
                      <c:pt idx="169">
                        <c:v>0.33800000000000002</c:v>
                      </c:pt>
                      <c:pt idx="170">
                        <c:v>0.34</c:v>
                      </c:pt>
                      <c:pt idx="171">
                        <c:v>0.34200000000000003</c:v>
                      </c:pt>
                      <c:pt idx="172">
                        <c:v>0.34399999999999997</c:v>
                      </c:pt>
                      <c:pt idx="173">
                        <c:v>0.34599999999999997</c:v>
                      </c:pt>
                      <c:pt idx="174">
                        <c:v>0.34799999999999998</c:v>
                      </c:pt>
                      <c:pt idx="175">
                        <c:v>0.35</c:v>
                      </c:pt>
                      <c:pt idx="176">
                        <c:v>0.35199999999999998</c:v>
                      </c:pt>
                      <c:pt idx="177">
                        <c:v>0.35399999999999998</c:v>
                      </c:pt>
                      <c:pt idx="178">
                        <c:v>0.35599999999999998</c:v>
                      </c:pt>
                      <c:pt idx="179">
                        <c:v>0.35799999999999998</c:v>
                      </c:pt>
                      <c:pt idx="180">
                        <c:v>0.36</c:v>
                      </c:pt>
                      <c:pt idx="181">
                        <c:v>0.36199999999999999</c:v>
                      </c:pt>
                      <c:pt idx="182">
                        <c:v>0.36399999999999999</c:v>
                      </c:pt>
                      <c:pt idx="183">
                        <c:v>0.36599999999999999</c:v>
                      </c:pt>
                      <c:pt idx="184">
                        <c:v>0.36799999999999999</c:v>
                      </c:pt>
                      <c:pt idx="185">
                        <c:v>0.37</c:v>
                      </c:pt>
                      <c:pt idx="186">
                        <c:v>0.372</c:v>
                      </c:pt>
                      <c:pt idx="187">
                        <c:v>0.374</c:v>
                      </c:pt>
                      <c:pt idx="188">
                        <c:v>0.376</c:v>
                      </c:pt>
                      <c:pt idx="189">
                        <c:v>0.378</c:v>
                      </c:pt>
                      <c:pt idx="190">
                        <c:v>0.38</c:v>
                      </c:pt>
                      <c:pt idx="191">
                        <c:v>0.38200000000000001</c:v>
                      </c:pt>
                      <c:pt idx="192">
                        <c:v>0.38400000000000001</c:v>
                      </c:pt>
                      <c:pt idx="193">
                        <c:v>0.38600000000000001</c:v>
                      </c:pt>
                      <c:pt idx="194">
                        <c:v>0.38800000000000001</c:v>
                      </c:pt>
                      <c:pt idx="195">
                        <c:v>0.39</c:v>
                      </c:pt>
                      <c:pt idx="196">
                        <c:v>0.39200000000000002</c:v>
                      </c:pt>
                      <c:pt idx="197">
                        <c:v>0.39400000000000002</c:v>
                      </c:pt>
                      <c:pt idx="198">
                        <c:v>0.39589999999999997</c:v>
                      </c:pt>
                      <c:pt idx="199">
                        <c:v>0.39800000000000002</c:v>
                      </c:pt>
                      <c:pt idx="200">
                        <c:v>0.4</c:v>
                      </c:pt>
                      <c:pt idx="201">
                        <c:v>0.40189999999999998</c:v>
                      </c:pt>
                      <c:pt idx="202">
                        <c:v>0.40389999999999998</c:v>
                      </c:pt>
                      <c:pt idx="203">
                        <c:v>0.40589999999999998</c:v>
                      </c:pt>
                      <c:pt idx="204">
                        <c:v>0.40789999999999998</c:v>
                      </c:pt>
                      <c:pt idx="205">
                        <c:v>0.40989999999999999</c:v>
                      </c:pt>
                      <c:pt idx="206">
                        <c:v>0.41189999999999999</c:v>
                      </c:pt>
                      <c:pt idx="207">
                        <c:v>0.41389999999999999</c:v>
                      </c:pt>
                      <c:pt idx="208">
                        <c:v>0.41589999999999999</c:v>
                      </c:pt>
                      <c:pt idx="209">
                        <c:v>0.41789999999999999</c:v>
                      </c:pt>
                      <c:pt idx="210">
                        <c:v>0.4199</c:v>
                      </c:pt>
                      <c:pt idx="211">
                        <c:v>0.4219</c:v>
                      </c:pt>
                      <c:pt idx="212">
                        <c:v>0.4239</c:v>
                      </c:pt>
                      <c:pt idx="213">
                        <c:v>0.4259</c:v>
                      </c:pt>
                      <c:pt idx="214">
                        <c:v>0.4279</c:v>
                      </c:pt>
                      <c:pt idx="215">
                        <c:v>0.4299</c:v>
                      </c:pt>
                      <c:pt idx="216">
                        <c:v>0.43190000000000001</c:v>
                      </c:pt>
                      <c:pt idx="217">
                        <c:v>0.43390000000000001</c:v>
                      </c:pt>
                      <c:pt idx="218">
                        <c:v>0.43590000000000001</c:v>
                      </c:pt>
                      <c:pt idx="219">
                        <c:v>0.43790000000000001</c:v>
                      </c:pt>
                      <c:pt idx="220">
                        <c:v>0.43990000000000001</c:v>
                      </c:pt>
                      <c:pt idx="221">
                        <c:v>0.44190000000000002</c:v>
                      </c:pt>
                      <c:pt idx="222">
                        <c:v>0.44390000000000002</c:v>
                      </c:pt>
                      <c:pt idx="223">
                        <c:v>0.44590000000000002</c:v>
                      </c:pt>
                      <c:pt idx="224">
                        <c:v>0.44790000000000002</c:v>
                      </c:pt>
                      <c:pt idx="225">
                        <c:v>0.44990000000000002</c:v>
                      </c:pt>
                      <c:pt idx="226">
                        <c:v>0.45190000000000002</c:v>
                      </c:pt>
                      <c:pt idx="227">
                        <c:v>0.45390000000000003</c:v>
                      </c:pt>
                      <c:pt idx="228">
                        <c:v>0.45590000000000003</c:v>
                      </c:pt>
                      <c:pt idx="229">
                        <c:v>0.45789999999999997</c:v>
                      </c:pt>
                      <c:pt idx="230">
                        <c:v>0.45989999999999998</c:v>
                      </c:pt>
                      <c:pt idx="231">
                        <c:v>0.46189999999999998</c:v>
                      </c:pt>
                      <c:pt idx="232">
                        <c:v>0.46389999999999998</c:v>
                      </c:pt>
                      <c:pt idx="233">
                        <c:v>0.46589999999999998</c:v>
                      </c:pt>
                      <c:pt idx="234">
                        <c:v>0.46789999999999998</c:v>
                      </c:pt>
                      <c:pt idx="235">
                        <c:v>0.46989999999999998</c:v>
                      </c:pt>
                      <c:pt idx="236">
                        <c:v>0.4718</c:v>
                      </c:pt>
                      <c:pt idx="237">
                        <c:v>0.47389999999999999</c:v>
                      </c:pt>
                      <c:pt idx="238">
                        <c:v>0.4758</c:v>
                      </c:pt>
                      <c:pt idx="239">
                        <c:v>0.4778</c:v>
                      </c:pt>
                      <c:pt idx="240">
                        <c:v>0.4798</c:v>
                      </c:pt>
                      <c:pt idx="241">
                        <c:v>0.48180000000000001</c:v>
                      </c:pt>
                      <c:pt idx="242">
                        <c:v>0.48380000000000001</c:v>
                      </c:pt>
                      <c:pt idx="243">
                        <c:v>0.48580000000000001</c:v>
                      </c:pt>
                      <c:pt idx="244">
                        <c:v>0.48780000000000001</c:v>
                      </c:pt>
                      <c:pt idx="245">
                        <c:v>0.48980000000000001</c:v>
                      </c:pt>
                      <c:pt idx="246">
                        <c:v>0.49180000000000001</c:v>
                      </c:pt>
                      <c:pt idx="247">
                        <c:v>0.49380000000000002</c:v>
                      </c:pt>
                      <c:pt idx="248">
                        <c:v>0.49580000000000002</c:v>
                      </c:pt>
                      <c:pt idx="249">
                        <c:v>0.49780000000000002</c:v>
                      </c:pt>
                      <c:pt idx="250">
                        <c:v>0.49980000000000002</c:v>
                      </c:pt>
                      <c:pt idx="251">
                        <c:v>0.50180000000000002</c:v>
                      </c:pt>
                      <c:pt idx="252">
                        <c:v>0.50380000000000003</c:v>
                      </c:pt>
                      <c:pt idx="253">
                        <c:v>0.50580000000000003</c:v>
                      </c:pt>
                      <c:pt idx="254">
                        <c:v>0.50780000000000003</c:v>
                      </c:pt>
                      <c:pt idx="255">
                        <c:v>0.50980000000000003</c:v>
                      </c:pt>
                      <c:pt idx="256">
                        <c:v>0.51180000000000003</c:v>
                      </c:pt>
                      <c:pt idx="257">
                        <c:v>0.51380000000000003</c:v>
                      </c:pt>
                      <c:pt idx="258">
                        <c:v>0.51580000000000004</c:v>
                      </c:pt>
                      <c:pt idx="259">
                        <c:v>0.51780000000000004</c:v>
                      </c:pt>
                      <c:pt idx="260">
                        <c:v>0.51980000000000004</c:v>
                      </c:pt>
                      <c:pt idx="261">
                        <c:v>0.52180000000000004</c:v>
                      </c:pt>
                      <c:pt idx="262">
                        <c:v>0.52370000000000005</c:v>
                      </c:pt>
                      <c:pt idx="263">
                        <c:v>0.52580000000000005</c:v>
                      </c:pt>
                      <c:pt idx="264">
                        <c:v>0.52769999999999995</c:v>
                      </c:pt>
                      <c:pt idx="265">
                        <c:v>0.52980000000000005</c:v>
                      </c:pt>
                      <c:pt idx="266">
                        <c:v>0.53169999999999995</c:v>
                      </c:pt>
                      <c:pt idx="267">
                        <c:v>0.53369999999999995</c:v>
                      </c:pt>
                      <c:pt idx="268">
                        <c:v>0.53569999999999995</c:v>
                      </c:pt>
                      <c:pt idx="269">
                        <c:v>0.53769999999999996</c:v>
                      </c:pt>
                      <c:pt idx="270">
                        <c:v>0.53969999999999996</c:v>
                      </c:pt>
                      <c:pt idx="271">
                        <c:v>0.54169999999999996</c:v>
                      </c:pt>
                      <c:pt idx="272">
                        <c:v>0.54369999999999996</c:v>
                      </c:pt>
                      <c:pt idx="273">
                        <c:v>0.54569999999999996</c:v>
                      </c:pt>
                      <c:pt idx="274">
                        <c:v>0.54769999999999996</c:v>
                      </c:pt>
                      <c:pt idx="275">
                        <c:v>0.54969999999999997</c:v>
                      </c:pt>
                      <c:pt idx="276">
                        <c:v>0.55179999999999996</c:v>
                      </c:pt>
                      <c:pt idx="277">
                        <c:v>0.55379999999999996</c:v>
                      </c:pt>
                      <c:pt idx="278">
                        <c:v>0.55569999999999997</c:v>
                      </c:pt>
                      <c:pt idx="279">
                        <c:v>0.55779999999999996</c:v>
                      </c:pt>
                      <c:pt idx="280">
                        <c:v>0.55979999999999996</c:v>
                      </c:pt>
                      <c:pt idx="281">
                        <c:v>0.56179999999999997</c:v>
                      </c:pt>
                      <c:pt idx="282">
                        <c:v>0.56369999999999998</c:v>
                      </c:pt>
                      <c:pt idx="283">
                        <c:v>0.56579999999999997</c:v>
                      </c:pt>
                      <c:pt idx="284">
                        <c:v>0.56779999999999997</c:v>
                      </c:pt>
                      <c:pt idx="285">
                        <c:v>0.56979999999999997</c:v>
                      </c:pt>
                      <c:pt idx="286">
                        <c:v>0.57179999999999997</c:v>
                      </c:pt>
                      <c:pt idx="287">
                        <c:v>0.57379999999999998</c:v>
                      </c:pt>
                      <c:pt idx="288">
                        <c:v>0.57579999999999998</c:v>
                      </c:pt>
                      <c:pt idx="289">
                        <c:v>0.57779999999999998</c:v>
                      </c:pt>
                      <c:pt idx="290">
                        <c:v>0.57979999999999998</c:v>
                      </c:pt>
                      <c:pt idx="291">
                        <c:v>0.58179999999999998</c:v>
                      </c:pt>
                      <c:pt idx="292">
                        <c:v>0.58379999999999999</c:v>
                      </c:pt>
                      <c:pt idx="293">
                        <c:v>0.58579999999999999</c:v>
                      </c:pt>
                      <c:pt idx="294">
                        <c:v>0.58779999999999999</c:v>
                      </c:pt>
                      <c:pt idx="295">
                        <c:v>0.58979999999999999</c:v>
                      </c:pt>
                      <c:pt idx="296">
                        <c:v>0.59179999999999999</c:v>
                      </c:pt>
                      <c:pt idx="297">
                        <c:v>0.59379999999999999</c:v>
                      </c:pt>
                      <c:pt idx="298">
                        <c:v>0.5958</c:v>
                      </c:pt>
                      <c:pt idx="299">
                        <c:v>0.5978</c:v>
                      </c:pt>
                      <c:pt idx="300">
                        <c:v>0.5998</c:v>
                      </c:pt>
                      <c:pt idx="301">
                        <c:v>0.59819999999999995</c:v>
                      </c:pt>
                      <c:pt idx="302">
                        <c:v>0.59619999999999995</c:v>
                      </c:pt>
                      <c:pt idx="303">
                        <c:v>0.59409999999999996</c:v>
                      </c:pt>
                      <c:pt idx="304">
                        <c:v>0.59209999999999996</c:v>
                      </c:pt>
                      <c:pt idx="305">
                        <c:v>0.59009999999999996</c:v>
                      </c:pt>
                      <c:pt idx="306">
                        <c:v>0.58809999999999996</c:v>
                      </c:pt>
                      <c:pt idx="307">
                        <c:v>0.58609999999999995</c:v>
                      </c:pt>
                      <c:pt idx="308">
                        <c:v>0.58409999999999995</c:v>
                      </c:pt>
                      <c:pt idx="309">
                        <c:v>0.58209999999999995</c:v>
                      </c:pt>
                      <c:pt idx="310">
                        <c:v>0.58009999999999995</c:v>
                      </c:pt>
                      <c:pt idx="311">
                        <c:v>0.57809999999999995</c:v>
                      </c:pt>
                      <c:pt idx="312">
                        <c:v>0.57609999999999995</c:v>
                      </c:pt>
                      <c:pt idx="313">
                        <c:v>0.57410000000000005</c:v>
                      </c:pt>
                      <c:pt idx="314">
                        <c:v>0.57210000000000005</c:v>
                      </c:pt>
                      <c:pt idx="315">
                        <c:v>0.57010000000000005</c:v>
                      </c:pt>
                      <c:pt idx="316">
                        <c:v>0.56810000000000005</c:v>
                      </c:pt>
                      <c:pt idx="317">
                        <c:v>0.56610000000000005</c:v>
                      </c:pt>
                      <c:pt idx="318">
                        <c:v>0.56410000000000005</c:v>
                      </c:pt>
                      <c:pt idx="319">
                        <c:v>0.56210000000000004</c:v>
                      </c:pt>
                      <c:pt idx="320">
                        <c:v>0.56010000000000004</c:v>
                      </c:pt>
                      <c:pt idx="321">
                        <c:v>0.55810000000000004</c:v>
                      </c:pt>
                      <c:pt idx="322">
                        <c:v>0.55610000000000004</c:v>
                      </c:pt>
                      <c:pt idx="323">
                        <c:v>0.55410000000000004</c:v>
                      </c:pt>
                      <c:pt idx="324">
                        <c:v>0.55210000000000004</c:v>
                      </c:pt>
                      <c:pt idx="325">
                        <c:v>0.55010000000000003</c:v>
                      </c:pt>
                      <c:pt idx="326">
                        <c:v>0.54810000000000003</c:v>
                      </c:pt>
                      <c:pt idx="327">
                        <c:v>0.54610000000000003</c:v>
                      </c:pt>
                      <c:pt idx="328">
                        <c:v>0.54410000000000003</c:v>
                      </c:pt>
                      <c:pt idx="329">
                        <c:v>0.54210000000000003</c:v>
                      </c:pt>
                      <c:pt idx="330">
                        <c:v>0.54010000000000002</c:v>
                      </c:pt>
                      <c:pt idx="331">
                        <c:v>0.53810000000000002</c:v>
                      </c:pt>
                      <c:pt idx="332">
                        <c:v>0.53610000000000002</c:v>
                      </c:pt>
                      <c:pt idx="333">
                        <c:v>0.53400000000000003</c:v>
                      </c:pt>
                      <c:pt idx="334">
                        <c:v>0.53210000000000002</c:v>
                      </c:pt>
                      <c:pt idx="335">
                        <c:v>0.53010000000000002</c:v>
                      </c:pt>
                      <c:pt idx="336">
                        <c:v>0.52810000000000001</c:v>
                      </c:pt>
                      <c:pt idx="337">
                        <c:v>0.52610000000000001</c:v>
                      </c:pt>
                      <c:pt idx="338">
                        <c:v>0.52410000000000001</c:v>
                      </c:pt>
                      <c:pt idx="339">
                        <c:v>0.52210000000000001</c:v>
                      </c:pt>
                      <c:pt idx="340">
                        <c:v>0.52010000000000001</c:v>
                      </c:pt>
                      <c:pt idx="341">
                        <c:v>0.5181</c:v>
                      </c:pt>
                      <c:pt idx="342">
                        <c:v>0.5161</c:v>
                      </c:pt>
                      <c:pt idx="343">
                        <c:v>0.5141</c:v>
                      </c:pt>
                      <c:pt idx="344">
                        <c:v>0.5121</c:v>
                      </c:pt>
                      <c:pt idx="345">
                        <c:v>0.5101</c:v>
                      </c:pt>
                      <c:pt idx="346">
                        <c:v>0.5081</c:v>
                      </c:pt>
                      <c:pt idx="347">
                        <c:v>0.50609999999999999</c:v>
                      </c:pt>
                      <c:pt idx="348">
                        <c:v>0.50409999999999999</c:v>
                      </c:pt>
                      <c:pt idx="349">
                        <c:v>0.50209999999999999</c:v>
                      </c:pt>
                      <c:pt idx="350">
                        <c:v>0.50009999999999999</c:v>
                      </c:pt>
                      <c:pt idx="351">
                        <c:v>0.49809999999999999</c:v>
                      </c:pt>
                      <c:pt idx="352">
                        <c:v>0.49609999999999999</c:v>
                      </c:pt>
                      <c:pt idx="353">
                        <c:v>0.49409999999999998</c:v>
                      </c:pt>
                      <c:pt idx="354">
                        <c:v>0.49209999999999998</c:v>
                      </c:pt>
                      <c:pt idx="355">
                        <c:v>0.49020000000000002</c:v>
                      </c:pt>
                      <c:pt idx="356">
                        <c:v>0.48820000000000002</c:v>
                      </c:pt>
                      <c:pt idx="357">
                        <c:v>0.48609999999999998</c:v>
                      </c:pt>
                      <c:pt idx="358">
                        <c:v>0.48409999999999997</c:v>
                      </c:pt>
                      <c:pt idx="359">
                        <c:v>0.48220000000000002</c:v>
                      </c:pt>
                      <c:pt idx="360">
                        <c:v>0.48020000000000002</c:v>
                      </c:pt>
                      <c:pt idx="361">
                        <c:v>0.47810000000000002</c:v>
                      </c:pt>
                      <c:pt idx="362">
                        <c:v>0.47610000000000002</c:v>
                      </c:pt>
                      <c:pt idx="363">
                        <c:v>0.47420000000000001</c:v>
                      </c:pt>
                      <c:pt idx="364">
                        <c:v>0.47210000000000002</c:v>
                      </c:pt>
                      <c:pt idx="365">
                        <c:v>0.47010000000000002</c:v>
                      </c:pt>
                      <c:pt idx="366">
                        <c:v>0.46810000000000002</c:v>
                      </c:pt>
                      <c:pt idx="367">
                        <c:v>0.46610000000000001</c:v>
                      </c:pt>
                      <c:pt idx="368">
                        <c:v>0.4642</c:v>
                      </c:pt>
                      <c:pt idx="369">
                        <c:v>0.46210000000000001</c:v>
                      </c:pt>
                      <c:pt idx="370">
                        <c:v>0.46010000000000001</c:v>
                      </c:pt>
                      <c:pt idx="371">
                        <c:v>0.4582</c:v>
                      </c:pt>
                      <c:pt idx="372">
                        <c:v>0.45619999999999999</c:v>
                      </c:pt>
                      <c:pt idx="373">
                        <c:v>0.4541</c:v>
                      </c:pt>
                      <c:pt idx="374">
                        <c:v>0.4521</c:v>
                      </c:pt>
                      <c:pt idx="375">
                        <c:v>0.45019999999999999</c:v>
                      </c:pt>
                      <c:pt idx="376">
                        <c:v>0.4481</c:v>
                      </c:pt>
                      <c:pt idx="377">
                        <c:v>0.4461</c:v>
                      </c:pt>
                      <c:pt idx="378">
                        <c:v>0.44409999999999999</c:v>
                      </c:pt>
                      <c:pt idx="379">
                        <c:v>0.44209999999999999</c:v>
                      </c:pt>
                      <c:pt idx="380">
                        <c:v>0.44009999999999999</c:v>
                      </c:pt>
                      <c:pt idx="381">
                        <c:v>0.43809999999999999</c:v>
                      </c:pt>
                      <c:pt idx="382">
                        <c:v>0.43609999999999999</c:v>
                      </c:pt>
                      <c:pt idx="383">
                        <c:v>0.43409999999999999</c:v>
                      </c:pt>
                      <c:pt idx="384">
                        <c:v>0.43209999999999998</c:v>
                      </c:pt>
                      <c:pt idx="385">
                        <c:v>0.43009999999999998</c:v>
                      </c:pt>
                      <c:pt idx="386">
                        <c:v>0.42809999999999998</c:v>
                      </c:pt>
                      <c:pt idx="387">
                        <c:v>0.42609999999999998</c:v>
                      </c:pt>
                      <c:pt idx="388">
                        <c:v>0.42409999999999998</c:v>
                      </c:pt>
                      <c:pt idx="389">
                        <c:v>0.42209999999999998</c:v>
                      </c:pt>
                      <c:pt idx="390">
                        <c:v>0.42009999999999997</c:v>
                      </c:pt>
                      <c:pt idx="391">
                        <c:v>0.41810000000000003</c:v>
                      </c:pt>
                      <c:pt idx="392">
                        <c:v>0.41610000000000003</c:v>
                      </c:pt>
                      <c:pt idx="393">
                        <c:v>0.41410000000000002</c:v>
                      </c:pt>
                      <c:pt idx="394">
                        <c:v>0.41210000000000002</c:v>
                      </c:pt>
                      <c:pt idx="395">
                        <c:v>0.41010000000000002</c:v>
                      </c:pt>
                      <c:pt idx="396">
                        <c:v>0.40810000000000002</c:v>
                      </c:pt>
                      <c:pt idx="397">
                        <c:v>0.40610000000000002</c:v>
                      </c:pt>
                      <c:pt idx="398">
                        <c:v>0.40410000000000001</c:v>
                      </c:pt>
                      <c:pt idx="399">
                        <c:v>0.40210000000000001</c:v>
                      </c:pt>
                      <c:pt idx="400">
                        <c:v>0.40010000000000001</c:v>
                      </c:pt>
                      <c:pt idx="401">
                        <c:v>0.39810000000000001</c:v>
                      </c:pt>
                      <c:pt idx="402">
                        <c:v>0.39610000000000001</c:v>
                      </c:pt>
                      <c:pt idx="403">
                        <c:v>0.39410000000000001</c:v>
                      </c:pt>
                      <c:pt idx="404">
                        <c:v>0.3921</c:v>
                      </c:pt>
                      <c:pt idx="405">
                        <c:v>0.3901</c:v>
                      </c:pt>
                      <c:pt idx="406">
                        <c:v>0.3881</c:v>
                      </c:pt>
                      <c:pt idx="407">
                        <c:v>0.3861</c:v>
                      </c:pt>
                      <c:pt idx="408">
                        <c:v>0.3841</c:v>
                      </c:pt>
                      <c:pt idx="409">
                        <c:v>0.3821</c:v>
                      </c:pt>
                      <c:pt idx="410">
                        <c:v>0.38009999999999999</c:v>
                      </c:pt>
                      <c:pt idx="411">
                        <c:v>0.37809999999999999</c:v>
                      </c:pt>
                      <c:pt idx="412">
                        <c:v>0.37609999999999999</c:v>
                      </c:pt>
                      <c:pt idx="413">
                        <c:v>0.37409999999999999</c:v>
                      </c:pt>
                      <c:pt idx="414">
                        <c:v>0.37209999999999999</c:v>
                      </c:pt>
                      <c:pt idx="415">
                        <c:v>0.37009999999999998</c:v>
                      </c:pt>
                      <c:pt idx="416">
                        <c:v>0.36809999999999998</c:v>
                      </c:pt>
                      <c:pt idx="417">
                        <c:v>0.36609999999999998</c:v>
                      </c:pt>
                      <c:pt idx="418">
                        <c:v>0.36409999999999998</c:v>
                      </c:pt>
                      <c:pt idx="419">
                        <c:v>0.36209999999999998</c:v>
                      </c:pt>
                      <c:pt idx="420">
                        <c:v>0.36009999999999998</c:v>
                      </c:pt>
                      <c:pt idx="421">
                        <c:v>0.35809999999999997</c:v>
                      </c:pt>
                      <c:pt idx="422">
                        <c:v>0.35610000000000003</c:v>
                      </c:pt>
                      <c:pt idx="423">
                        <c:v>0.35410000000000003</c:v>
                      </c:pt>
                      <c:pt idx="424">
                        <c:v>0.35220000000000001</c:v>
                      </c:pt>
                      <c:pt idx="425">
                        <c:v>0.35010000000000002</c:v>
                      </c:pt>
                      <c:pt idx="426">
                        <c:v>0.34810000000000002</c:v>
                      </c:pt>
                      <c:pt idx="427">
                        <c:v>0.34620000000000001</c:v>
                      </c:pt>
                      <c:pt idx="428">
                        <c:v>0.34410000000000002</c:v>
                      </c:pt>
                      <c:pt idx="429">
                        <c:v>0.34210000000000002</c:v>
                      </c:pt>
                      <c:pt idx="430">
                        <c:v>0.34010000000000001</c:v>
                      </c:pt>
                      <c:pt idx="431">
                        <c:v>0.3382</c:v>
                      </c:pt>
                      <c:pt idx="432">
                        <c:v>0.3362</c:v>
                      </c:pt>
                      <c:pt idx="433">
                        <c:v>0.3342</c:v>
                      </c:pt>
                      <c:pt idx="434">
                        <c:v>0.33210000000000001</c:v>
                      </c:pt>
                      <c:pt idx="435">
                        <c:v>0.33019999999999999</c:v>
                      </c:pt>
                      <c:pt idx="436">
                        <c:v>0.32819999999999999</c:v>
                      </c:pt>
                      <c:pt idx="437">
                        <c:v>0.32619999999999999</c:v>
                      </c:pt>
                      <c:pt idx="438">
                        <c:v>0.32419999999999999</c:v>
                      </c:pt>
                      <c:pt idx="439">
                        <c:v>0.32219999999999999</c:v>
                      </c:pt>
                      <c:pt idx="440">
                        <c:v>0.32019999999999998</c:v>
                      </c:pt>
                      <c:pt idx="441">
                        <c:v>0.31819999999999998</c:v>
                      </c:pt>
                      <c:pt idx="442">
                        <c:v>0.31609999999999999</c:v>
                      </c:pt>
                      <c:pt idx="443">
                        <c:v>0.31419999999999998</c:v>
                      </c:pt>
                      <c:pt idx="444">
                        <c:v>0.31219999999999998</c:v>
                      </c:pt>
                      <c:pt idx="445">
                        <c:v>0.31019999999999998</c:v>
                      </c:pt>
                      <c:pt idx="446">
                        <c:v>0.30809999999999998</c:v>
                      </c:pt>
                      <c:pt idx="447">
                        <c:v>0.30620000000000003</c:v>
                      </c:pt>
                      <c:pt idx="448">
                        <c:v>0.30420000000000003</c:v>
                      </c:pt>
                      <c:pt idx="449">
                        <c:v>0.30220000000000002</c:v>
                      </c:pt>
                      <c:pt idx="450">
                        <c:v>0.30020000000000002</c:v>
                      </c:pt>
                      <c:pt idx="451">
                        <c:v>0.29820000000000002</c:v>
                      </c:pt>
                      <c:pt idx="452">
                        <c:v>0.29620000000000002</c:v>
                      </c:pt>
                      <c:pt idx="453">
                        <c:v>0.29420000000000002</c:v>
                      </c:pt>
                      <c:pt idx="454">
                        <c:v>0.29220000000000002</c:v>
                      </c:pt>
                      <c:pt idx="455">
                        <c:v>0.29020000000000001</c:v>
                      </c:pt>
                      <c:pt idx="456">
                        <c:v>0.28820000000000001</c:v>
                      </c:pt>
                      <c:pt idx="457">
                        <c:v>0.28620000000000001</c:v>
                      </c:pt>
                      <c:pt idx="458">
                        <c:v>0.28420000000000001</c:v>
                      </c:pt>
                      <c:pt idx="459">
                        <c:v>0.28220000000000001</c:v>
                      </c:pt>
                      <c:pt idx="460">
                        <c:v>0.2802</c:v>
                      </c:pt>
                      <c:pt idx="461">
                        <c:v>0.2782</c:v>
                      </c:pt>
                      <c:pt idx="462">
                        <c:v>0.2762</c:v>
                      </c:pt>
                      <c:pt idx="463">
                        <c:v>0.2742</c:v>
                      </c:pt>
                      <c:pt idx="464">
                        <c:v>0.2722</c:v>
                      </c:pt>
                      <c:pt idx="465">
                        <c:v>0.2702</c:v>
                      </c:pt>
                      <c:pt idx="466">
                        <c:v>0.26819999999999999</c:v>
                      </c:pt>
                      <c:pt idx="467">
                        <c:v>0.26619999999999999</c:v>
                      </c:pt>
                      <c:pt idx="468">
                        <c:v>0.26419999999999999</c:v>
                      </c:pt>
                      <c:pt idx="469">
                        <c:v>0.26219999999999999</c:v>
                      </c:pt>
                      <c:pt idx="470">
                        <c:v>0.26019999999999999</c:v>
                      </c:pt>
                      <c:pt idx="471">
                        <c:v>0.25819999999999999</c:v>
                      </c:pt>
                      <c:pt idx="472">
                        <c:v>0.25619999999999998</c:v>
                      </c:pt>
                      <c:pt idx="473">
                        <c:v>0.25419999999999998</c:v>
                      </c:pt>
                      <c:pt idx="474">
                        <c:v>0.25219999999999998</c:v>
                      </c:pt>
                      <c:pt idx="475">
                        <c:v>0.25019999999999998</c:v>
                      </c:pt>
                      <c:pt idx="476">
                        <c:v>0.2482</c:v>
                      </c:pt>
                      <c:pt idx="477">
                        <c:v>0.2462</c:v>
                      </c:pt>
                      <c:pt idx="478">
                        <c:v>0.2442</c:v>
                      </c:pt>
                      <c:pt idx="479">
                        <c:v>0.2422</c:v>
                      </c:pt>
                      <c:pt idx="480">
                        <c:v>0.2402</c:v>
                      </c:pt>
                      <c:pt idx="481">
                        <c:v>0.2382</c:v>
                      </c:pt>
                      <c:pt idx="482">
                        <c:v>0.23619999999999999</c:v>
                      </c:pt>
                      <c:pt idx="483">
                        <c:v>0.23419999999999999</c:v>
                      </c:pt>
                      <c:pt idx="484">
                        <c:v>0.23219999999999999</c:v>
                      </c:pt>
                      <c:pt idx="485">
                        <c:v>0.23019999999999999</c:v>
                      </c:pt>
                      <c:pt idx="486">
                        <c:v>0.22819999999999999</c:v>
                      </c:pt>
                      <c:pt idx="487">
                        <c:v>0.22620000000000001</c:v>
                      </c:pt>
                      <c:pt idx="488">
                        <c:v>0.22420000000000001</c:v>
                      </c:pt>
                      <c:pt idx="489">
                        <c:v>0.22220000000000001</c:v>
                      </c:pt>
                      <c:pt idx="490">
                        <c:v>0.22020000000000001</c:v>
                      </c:pt>
                      <c:pt idx="491">
                        <c:v>0.21820000000000001</c:v>
                      </c:pt>
                      <c:pt idx="492">
                        <c:v>0.2162</c:v>
                      </c:pt>
                      <c:pt idx="493">
                        <c:v>0.2142</c:v>
                      </c:pt>
                      <c:pt idx="494">
                        <c:v>0.2122</c:v>
                      </c:pt>
                      <c:pt idx="495">
                        <c:v>0.2102</c:v>
                      </c:pt>
                      <c:pt idx="496">
                        <c:v>0.2082</c:v>
                      </c:pt>
                      <c:pt idx="497">
                        <c:v>0.20619999999999999</c:v>
                      </c:pt>
                      <c:pt idx="498">
                        <c:v>0.20419999999999999</c:v>
                      </c:pt>
                      <c:pt idx="499">
                        <c:v>0.20219999999999999</c:v>
                      </c:pt>
                      <c:pt idx="500">
                        <c:v>0.20019999999999999</c:v>
                      </c:pt>
                      <c:pt idx="501">
                        <c:v>0.19819999999999999</c:v>
                      </c:pt>
                      <c:pt idx="502">
                        <c:v>0.19620000000000001</c:v>
                      </c:pt>
                      <c:pt idx="503">
                        <c:v>0.19420000000000001</c:v>
                      </c:pt>
                      <c:pt idx="504">
                        <c:v>0.19220000000000001</c:v>
                      </c:pt>
                      <c:pt idx="505">
                        <c:v>0.19020000000000001</c:v>
                      </c:pt>
                      <c:pt idx="506">
                        <c:v>0.18820000000000001</c:v>
                      </c:pt>
                      <c:pt idx="507">
                        <c:v>0.1862</c:v>
                      </c:pt>
                      <c:pt idx="508">
                        <c:v>0.1842</c:v>
                      </c:pt>
                      <c:pt idx="509">
                        <c:v>0.1822</c:v>
                      </c:pt>
                      <c:pt idx="510">
                        <c:v>0.1802</c:v>
                      </c:pt>
                      <c:pt idx="511">
                        <c:v>0.1782</c:v>
                      </c:pt>
                      <c:pt idx="512">
                        <c:v>0.1762</c:v>
                      </c:pt>
                      <c:pt idx="513">
                        <c:v>0.17419999999999999</c:v>
                      </c:pt>
                      <c:pt idx="514">
                        <c:v>0.17219999999999999</c:v>
                      </c:pt>
                      <c:pt idx="515">
                        <c:v>0.17019999999999999</c:v>
                      </c:pt>
                      <c:pt idx="516">
                        <c:v>0.16819999999999999</c:v>
                      </c:pt>
                      <c:pt idx="517">
                        <c:v>0.16619999999999999</c:v>
                      </c:pt>
                      <c:pt idx="518">
                        <c:v>0.16420000000000001</c:v>
                      </c:pt>
                      <c:pt idx="519">
                        <c:v>0.16220000000000001</c:v>
                      </c:pt>
                      <c:pt idx="520">
                        <c:v>0.16020000000000001</c:v>
                      </c:pt>
                      <c:pt idx="521">
                        <c:v>0.15820000000000001</c:v>
                      </c:pt>
                      <c:pt idx="522">
                        <c:v>0.15620000000000001</c:v>
                      </c:pt>
                      <c:pt idx="523">
                        <c:v>0.1542</c:v>
                      </c:pt>
                      <c:pt idx="524">
                        <c:v>0.1522</c:v>
                      </c:pt>
                      <c:pt idx="525">
                        <c:v>0.1502</c:v>
                      </c:pt>
                      <c:pt idx="526">
                        <c:v>0.1482</c:v>
                      </c:pt>
                      <c:pt idx="527">
                        <c:v>0.14630000000000001</c:v>
                      </c:pt>
                      <c:pt idx="528">
                        <c:v>0.14419999999999999</c:v>
                      </c:pt>
                      <c:pt idx="529">
                        <c:v>0.14230000000000001</c:v>
                      </c:pt>
                      <c:pt idx="530">
                        <c:v>0.14019999999999999</c:v>
                      </c:pt>
                      <c:pt idx="531">
                        <c:v>0.13819999999999999</c:v>
                      </c:pt>
                      <c:pt idx="532">
                        <c:v>0.1363</c:v>
                      </c:pt>
                      <c:pt idx="533">
                        <c:v>0.13420000000000001</c:v>
                      </c:pt>
                      <c:pt idx="534">
                        <c:v>0.13220000000000001</c:v>
                      </c:pt>
                      <c:pt idx="535">
                        <c:v>0.1303</c:v>
                      </c:pt>
                      <c:pt idx="536">
                        <c:v>0.1283</c:v>
                      </c:pt>
                      <c:pt idx="537">
                        <c:v>0.12620000000000001</c:v>
                      </c:pt>
                      <c:pt idx="538">
                        <c:v>0.1242</c:v>
                      </c:pt>
                      <c:pt idx="539">
                        <c:v>0.12230000000000001</c:v>
                      </c:pt>
                      <c:pt idx="540">
                        <c:v>0.1203</c:v>
                      </c:pt>
                      <c:pt idx="541">
                        <c:v>0.1182</c:v>
                      </c:pt>
                      <c:pt idx="542">
                        <c:v>0.1162</c:v>
                      </c:pt>
                      <c:pt idx="543">
                        <c:v>0.1142</c:v>
                      </c:pt>
                      <c:pt idx="544">
                        <c:v>0.11219999999999999</c:v>
                      </c:pt>
                      <c:pt idx="545">
                        <c:v>0.11020000000000001</c:v>
                      </c:pt>
                      <c:pt idx="546">
                        <c:v>0.1082</c:v>
                      </c:pt>
                      <c:pt idx="547">
                        <c:v>0.10630000000000001</c:v>
                      </c:pt>
                      <c:pt idx="548">
                        <c:v>0.1043</c:v>
                      </c:pt>
                      <c:pt idx="549">
                        <c:v>0.1022</c:v>
                      </c:pt>
                      <c:pt idx="550">
                        <c:v>0.1002</c:v>
                      </c:pt>
                      <c:pt idx="551">
                        <c:v>9.826E-2</c:v>
                      </c:pt>
                      <c:pt idx="552">
                        <c:v>9.6269999999999994E-2</c:v>
                      </c:pt>
                      <c:pt idx="553">
                        <c:v>9.4229999999999994E-2</c:v>
                      </c:pt>
                      <c:pt idx="554">
                        <c:v>9.2219999999999996E-2</c:v>
                      </c:pt>
                      <c:pt idx="555">
                        <c:v>9.0270000000000003E-2</c:v>
                      </c:pt>
                      <c:pt idx="556">
                        <c:v>8.8239999999999999E-2</c:v>
                      </c:pt>
                      <c:pt idx="557">
                        <c:v>8.6249999999999993E-2</c:v>
                      </c:pt>
                      <c:pt idx="558">
                        <c:v>8.4239999999999995E-2</c:v>
                      </c:pt>
                      <c:pt idx="559">
                        <c:v>8.2250000000000004E-2</c:v>
                      </c:pt>
                      <c:pt idx="560">
                        <c:v>8.0269999999999994E-2</c:v>
                      </c:pt>
                      <c:pt idx="561">
                        <c:v>7.825E-2</c:v>
                      </c:pt>
                      <c:pt idx="562">
                        <c:v>7.6230000000000006E-2</c:v>
                      </c:pt>
                      <c:pt idx="563">
                        <c:v>7.4260000000000007E-2</c:v>
                      </c:pt>
                      <c:pt idx="564">
                        <c:v>7.2279999999999997E-2</c:v>
                      </c:pt>
                      <c:pt idx="565">
                        <c:v>7.0260000000000003E-2</c:v>
                      </c:pt>
                      <c:pt idx="566">
                        <c:v>6.8250000000000005E-2</c:v>
                      </c:pt>
                      <c:pt idx="567">
                        <c:v>6.6290000000000002E-2</c:v>
                      </c:pt>
                      <c:pt idx="568">
                        <c:v>6.4280000000000004E-2</c:v>
                      </c:pt>
                      <c:pt idx="569">
                        <c:v>6.225E-2</c:v>
                      </c:pt>
                      <c:pt idx="570">
                        <c:v>6.0260000000000001E-2</c:v>
                      </c:pt>
                      <c:pt idx="571">
                        <c:v>5.8279999999999998E-2</c:v>
                      </c:pt>
                      <c:pt idx="572">
                        <c:v>5.6270000000000001E-2</c:v>
                      </c:pt>
                      <c:pt idx="573">
                        <c:v>5.4269999999999999E-2</c:v>
                      </c:pt>
                      <c:pt idx="574">
                        <c:v>5.2260000000000001E-2</c:v>
                      </c:pt>
                      <c:pt idx="575">
                        <c:v>5.0299999999999997E-2</c:v>
                      </c:pt>
                      <c:pt idx="576">
                        <c:v>4.8309999999999999E-2</c:v>
                      </c:pt>
                      <c:pt idx="577">
                        <c:v>4.6289999999999998E-2</c:v>
                      </c:pt>
                      <c:pt idx="578">
                        <c:v>4.4269999999999997E-2</c:v>
                      </c:pt>
                      <c:pt idx="579">
                        <c:v>4.2279999999999998E-2</c:v>
                      </c:pt>
                      <c:pt idx="580">
                        <c:v>4.0309999999999999E-2</c:v>
                      </c:pt>
                      <c:pt idx="581">
                        <c:v>3.8280000000000002E-2</c:v>
                      </c:pt>
                      <c:pt idx="582">
                        <c:v>3.6269999999999997E-2</c:v>
                      </c:pt>
                      <c:pt idx="583">
                        <c:v>3.4290000000000001E-2</c:v>
                      </c:pt>
                      <c:pt idx="584">
                        <c:v>3.2300000000000002E-2</c:v>
                      </c:pt>
                      <c:pt idx="585">
                        <c:v>3.0290000000000001E-2</c:v>
                      </c:pt>
                      <c:pt idx="586">
                        <c:v>2.828E-2</c:v>
                      </c:pt>
                      <c:pt idx="587">
                        <c:v>2.63E-2</c:v>
                      </c:pt>
                      <c:pt idx="588">
                        <c:v>2.4299999999999999E-2</c:v>
                      </c:pt>
                      <c:pt idx="589">
                        <c:v>2.2290000000000001E-2</c:v>
                      </c:pt>
                      <c:pt idx="590">
                        <c:v>2.0299999999999999E-2</c:v>
                      </c:pt>
                      <c:pt idx="591">
                        <c:v>1.8259999999999998E-2</c:v>
                      </c:pt>
                      <c:pt idx="592">
                        <c:v>1.6310000000000002E-2</c:v>
                      </c:pt>
                      <c:pt idx="593">
                        <c:v>1.431E-2</c:v>
                      </c:pt>
                      <c:pt idx="594">
                        <c:v>1.227E-2</c:v>
                      </c:pt>
                      <c:pt idx="595">
                        <c:v>1.0290000000000001E-2</c:v>
                      </c:pt>
                      <c:pt idx="596">
                        <c:v>8.2970000000000006E-3</c:v>
                      </c:pt>
                      <c:pt idx="597">
                        <c:v>6.2849999999999998E-3</c:v>
                      </c:pt>
                      <c:pt idx="598">
                        <c:v>4.2760000000000003E-3</c:v>
                      </c:pt>
                      <c:pt idx="599">
                        <c:v>2.2980000000000001E-3</c:v>
                      </c:pt>
                      <c:pt idx="600">
                        <c:v>2.9710000000000001E-4</c:v>
                      </c:pt>
                    </c:numCache>
                  </c:numRef>
                </c:xVal>
                <c:y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[Book3]Sheet2!$G$2:$G$602</c15:sqref>
                        </c15:formulaRef>
                      </c:ext>
                    </c:extLst>
                    <c:numCache>
                      <c:formatCode>General</c:formatCode>
                      <c:ptCount val="601"/>
                      <c:pt idx="0">
                        <c:v>-8.0670000000000004E-7</c:v>
                      </c:pt>
                      <c:pt idx="1">
                        <c:v>-6.8319999999999998E-7</c:v>
                      </c:pt>
                      <c:pt idx="2">
                        <c:v>-5.3440000000000002E-7</c:v>
                      </c:pt>
                      <c:pt idx="3">
                        <c:v>-3.3529999999999999E-7</c:v>
                      </c:pt>
                      <c:pt idx="4">
                        <c:v>-1.952E-7</c:v>
                      </c:pt>
                      <c:pt idx="5">
                        <c:v>-1.297E-7</c:v>
                      </c:pt>
                      <c:pt idx="6">
                        <c:v>-3.7499999999999998E-8</c:v>
                      </c:pt>
                      <c:pt idx="7">
                        <c:v>1.7780000000000001E-8</c:v>
                      </c:pt>
                      <c:pt idx="8">
                        <c:v>1.4359999999999999E-7</c:v>
                      </c:pt>
                      <c:pt idx="9">
                        <c:v>2.294E-7</c:v>
                      </c:pt>
                      <c:pt idx="10">
                        <c:v>2.945E-7</c:v>
                      </c:pt>
                      <c:pt idx="11">
                        <c:v>3.3270000000000001E-7</c:v>
                      </c:pt>
                      <c:pt idx="12">
                        <c:v>3.4089999999999999E-7</c:v>
                      </c:pt>
                      <c:pt idx="13">
                        <c:v>4.5890000000000001E-7</c:v>
                      </c:pt>
                      <c:pt idx="14">
                        <c:v>5.4550000000000001E-7</c:v>
                      </c:pt>
                      <c:pt idx="15">
                        <c:v>5.7719999999999995E-7</c:v>
                      </c:pt>
                      <c:pt idx="16">
                        <c:v>5.6580000000000005E-7</c:v>
                      </c:pt>
                      <c:pt idx="17">
                        <c:v>5.9370000000000003E-7</c:v>
                      </c:pt>
                      <c:pt idx="18">
                        <c:v>6.9790000000000002E-7</c:v>
                      </c:pt>
                      <c:pt idx="19">
                        <c:v>7.6020000000000004E-7</c:v>
                      </c:pt>
                      <c:pt idx="20">
                        <c:v>7.4880000000000003E-7</c:v>
                      </c:pt>
                      <c:pt idx="21">
                        <c:v>7.8009999999999995E-7</c:v>
                      </c:pt>
                      <c:pt idx="22">
                        <c:v>7.8299999999999996E-7</c:v>
                      </c:pt>
                      <c:pt idx="23">
                        <c:v>8.7619999999999997E-7</c:v>
                      </c:pt>
                      <c:pt idx="24">
                        <c:v>9.1900000000000001E-7</c:v>
                      </c:pt>
                      <c:pt idx="25">
                        <c:v>9.4470000000000004E-7</c:v>
                      </c:pt>
                      <c:pt idx="26">
                        <c:v>9.4730000000000002E-7</c:v>
                      </c:pt>
                      <c:pt idx="27">
                        <c:v>9.2099999999999995E-7</c:v>
                      </c:pt>
                      <c:pt idx="28">
                        <c:v>1.018E-6</c:v>
                      </c:pt>
                      <c:pt idx="29">
                        <c:v>1.0729999999999999E-6</c:v>
                      </c:pt>
                      <c:pt idx="30">
                        <c:v>1.0720000000000001E-6</c:v>
                      </c:pt>
                      <c:pt idx="31">
                        <c:v>1.051E-6</c:v>
                      </c:pt>
                      <c:pt idx="32">
                        <c:v>1.0589999999999999E-6</c:v>
                      </c:pt>
                      <c:pt idx="33">
                        <c:v>1.153E-6</c:v>
                      </c:pt>
                      <c:pt idx="34">
                        <c:v>1.201E-6</c:v>
                      </c:pt>
                      <c:pt idx="35">
                        <c:v>1.164E-6</c:v>
                      </c:pt>
                      <c:pt idx="36">
                        <c:v>1.186E-6</c:v>
                      </c:pt>
                      <c:pt idx="37">
                        <c:v>1.1799999999999999E-6</c:v>
                      </c:pt>
                      <c:pt idx="38">
                        <c:v>1.26E-6</c:v>
                      </c:pt>
                      <c:pt idx="39">
                        <c:v>1.2839999999999999E-6</c:v>
                      </c:pt>
                      <c:pt idx="40">
                        <c:v>1.288E-6</c:v>
                      </c:pt>
                      <c:pt idx="41">
                        <c:v>1.2920000000000001E-6</c:v>
                      </c:pt>
                      <c:pt idx="42">
                        <c:v>1.283E-6</c:v>
                      </c:pt>
                      <c:pt idx="43">
                        <c:v>1.345E-6</c:v>
                      </c:pt>
                      <c:pt idx="44">
                        <c:v>1.403E-6</c:v>
                      </c:pt>
                      <c:pt idx="45">
                        <c:v>1.3909999999999999E-6</c:v>
                      </c:pt>
                      <c:pt idx="46">
                        <c:v>1.3710000000000001E-6</c:v>
                      </c:pt>
                      <c:pt idx="47">
                        <c:v>1.361E-6</c:v>
                      </c:pt>
                      <c:pt idx="48">
                        <c:v>1.4470000000000001E-6</c:v>
                      </c:pt>
                      <c:pt idx="49">
                        <c:v>1.4950000000000001E-6</c:v>
                      </c:pt>
                      <c:pt idx="50">
                        <c:v>1.4580000000000001E-6</c:v>
                      </c:pt>
                      <c:pt idx="51">
                        <c:v>1.463E-6</c:v>
                      </c:pt>
                      <c:pt idx="52">
                        <c:v>1.468E-6</c:v>
                      </c:pt>
                      <c:pt idx="53">
                        <c:v>1.5570000000000001E-6</c:v>
                      </c:pt>
                      <c:pt idx="54">
                        <c:v>1.5549999999999999E-6</c:v>
                      </c:pt>
                      <c:pt idx="55">
                        <c:v>1.57E-6</c:v>
                      </c:pt>
                      <c:pt idx="56">
                        <c:v>1.5650000000000001E-6</c:v>
                      </c:pt>
                      <c:pt idx="57">
                        <c:v>1.5510000000000001E-6</c:v>
                      </c:pt>
                      <c:pt idx="58">
                        <c:v>1.61E-6</c:v>
                      </c:pt>
                      <c:pt idx="59">
                        <c:v>1.6610000000000001E-6</c:v>
                      </c:pt>
                      <c:pt idx="60">
                        <c:v>1.6390000000000001E-6</c:v>
                      </c:pt>
                      <c:pt idx="61">
                        <c:v>1.6190000000000001E-6</c:v>
                      </c:pt>
                      <c:pt idx="62">
                        <c:v>1.609E-6</c:v>
                      </c:pt>
                      <c:pt idx="63">
                        <c:v>1.699E-6</c:v>
                      </c:pt>
                      <c:pt idx="64">
                        <c:v>1.7370000000000001E-6</c:v>
                      </c:pt>
                      <c:pt idx="65">
                        <c:v>1.6899999999999999E-6</c:v>
                      </c:pt>
                      <c:pt idx="66">
                        <c:v>1.7E-6</c:v>
                      </c:pt>
                      <c:pt idx="67">
                        <c:v>1.7E-6</c:v>
                      </c:pt>
                      <c:pt idx="68">
                        <c:v>1.7799999999999999E-6</c:v>
                      </c:pt>
                      <c:pt idx="69">
                        <c:v>1.7850000000000001E-6</c:v>
                      </c:pt>
                      <c:pt idx="70">
                        <c:v>1.7880000000000001E-6</c:v>
                      </c:pt>
                      <c:pt idx="71">
                        <c:v>1.7880000000000001E-6</c:v>
                      </c:pt>
                      <c:pt idx="72">
                        <c:v>1.779E-6</c:v>
                      </c:pt>
                      <c:pt idx="73">
                        <c:v>1.838E-6</c:v>
                      </c:pt>
                      <c:pt idx="74">
                        <c:v>1.8950000000000001E-6</c:v>
                      </c:pt>
                      <c:pt idx="75">
                        <c:v>1.8759999999999999E-6</c:v>
                      </c:pt>
                      <c:pt idx="76">
                        <c:v>1.8679999999999999E-6</c:v>
                      </c:pt>
                      <c:pt idx="77">
                        <c:v>1.854E-6</c:v>
                      </c:pt>
                      <c:pt idx="78">
                        <c:v>1.9429999999999999E-6</c:v>
                      </c:pt>
                      <c:pt idx="79">
                        <c:v>1.9829999999999999E-6</c:v>
                      </c:pt>
                      <c:pt idx="80">
                        <c:v>1.9460000000000001E-6</c:v>
                      </c:pt>
                      <c:pt idx="81">
                        <c:v>1.9379999999999999E-6</c:v>
                      </c:pt>
                      <c:pt idx="82">
                        <c:v>1.9530000000000002E-6</c:v>
                      </c:pt>
                      <c:pt idx="83">
                        <c:v>2.0279999999999999E-6</c:v>
                      </c:pt>
                      <c:pt idx="84">
                        <c:v>2.0449999999999999E-6</c:v>
                      </c:pt>
                      <c:pt idx="85">
                        <c:v>2.0379999999999998E-6</c:v>
                      </c:pt>
                      <c:pt idx="86">
                        <c:v>2.0549999999999998E-6</c:v>
                      </c:pt>
                      <c:pt idx="87">
                        <c:v>2.04E-6</c:v>
                      </c:pt>
                      <c:pt idx="88">
                        <c:v>2.0849999999999999E-6</c:v>
                      </c:pt>
                      <c:pt idx="89">
                        <c:v>2.1449999999999998E-6</c:v>
                      </c:pt>
                      <c:pt idx="90">
                        <c:v>2.1339999999999998E-6</c:v>
                      </c:pt>
                      <c:pt idx="91">
                        <c:v>2.1210000000000001E-6</c:v>
                      </c:pt>
                      <c:pt idx="92">
                        <c:v>2.1050000000000002E-6</c:v>
                      </c:pt>
                      <c:pt idx="93">
                        <c:v>2.1959999999999998E-6</c:v>
                      </c:pt>
                      <c:pt idx="94">
                        <c:v>2.2419999999999999E-6</c:v>
                      </c:pt>
                      <c:pt idx="95">
                        <c:v>2.2110000000000001E-6</c:v>
                      </c:pt>
                      <c:pt idx="96">
                        <c:v>2.2029999999999999E-6</c:v>
                      </c:pt>
                      <c:pt idx="97">
                        <c:v>2.227E-6</c:v>
                      </c:pt>
                      <c:pt idx="98">
                        <c:v>2.3010000000000001E-6</c:v>
                      </c:pt>
                      <c:pt idx="99">
                        <c:v>2.3300000000000001E-6</c:v>
                      </c:pt>
                      <c:pt idx="100">
                        <c:v>2.3029999999999998E-6</c:v>
                      </c:pt>
                      <c:pt idx="101">
                        <c:v>2.323E-6</c:v>
                      </c:pt>
                      <c:pt idx="102">
                        <c:v>2.3329999999999999E-6</c:v>
                      </c:pt>
                      <c:pt idx="103">
                        <c:v>2.39E-6</c:v>
                      </c:pt>
                      <c:pt idx="104">
                        <c:v>2.4449999999999999E-6</c:v>
                      </c:pt>
                      <c:pt idx="105">
                        <c:v>2.4339999999999999E-6</c:v>
                      </c:pt>
                      <c:pt idx="106">
                        <c:v>2.4329999999999998E-6</c:v>
                      </c:pt>
                      <c:pt idx="107">
                        <c:v>2.419E-6</c:v>
                      </c:pt>
                      <c:pt idx="108">
                        <c:v>2.4949999999999998E-6</c:v>
                      </c:pt>
                      <c:pt idx="109">
                        <c:v>2.5610000000000001E-6</c:v>
                      </c:pt>
                      <c:pt idx="110">
                        <c:v>2.5289999999999998E-6</c:v>
                      </c:pt>
                      <c:pt idx="111">
                        <c:v>2.514E-6</c:v>
                      </c:pt>
                      <c:pt idx="112">
                        <c:v>2.5399999999999998E-6</c:v>
                      </c:pt>
                      <c:pt idx="113">
                        <c:v>2.6180000000000002E-6</c:v>
                      </c:pt>
                      <c:pt idx="114">
                        <c:v>2.6749999999999998E-6</c:v>
                      </c:pt>
                      <c:pt idx="115">
                        <c:v>2.6230000000000001E-6</c:v>
                      </c:pt>
                      <c:pt idx="116">
                        <c:v>2.6479999999999999E-6</c:v>
                      </c:pt>
                      <c:pt idx="117">
                        <c:v>2.6680000000000001E-6</c:v>
                      </c:pt>
                      <c:pt idx="118">
                        <c:v>2.7389999999999999E-6</c:v>
                      </c:pt>
                      <c:pt idx="119">
                        <c:v>2.757E-6</c:v>
                      </c:pt>
                      <c:pt idx="120">
                        <c:v>2.751E-6</c:v>
                      </c:pt>
                      <c:pt idx="121">
                        <c:v>2.7599999999999998E-6</c:v>
                      </c:pt>
                      <c:pt idx="122">
                        <c:v>2.7640000000000001E-6</c:v>
                      </c:pt>
                      <c:pt idx="123">
                        <c:v>2.8200000000000001E-6</c:v>
                      </c:pt>
                      <c:pt idx="124">
                        <c:v>2.8890000000000002E-6</c:v>
                      </c:pt>
                      <c:pt idx="125">
                        <c:v>2.869E-6</c:v>
                      </c:pt>
                      <c:pt idx="126">
                        <c:v>2.8650000000000001E-6</c:v>
                      </c:pt>
                      <c:pt idx="127">
                        <c:v>2.875E-6</c:v>
                      </c:pt>
                      <c:pt idx="128">
                        <c:v>2.96E-6</c:v>
                      </c:pt>
                      <c:pt idx="129">
                        <c:v>3.021E-6</c:v>
                      </c:pt>
                      <c:pt idx="130">
                        <c:v>2.9849999999999998E-6</c:v>
                      </c:pt>
                      <c:pt idx="131">
                        <c:v>2.9859999999999999E-6</c:v>
                      </c:pt>
                      <c:pt idx="132">
                        <c:v>3.0120000000000001E-6</c:v>
                      </c:pt>
                      <c:pt idx="133">
                        <c:v>3.0900000000000001E-6</c:v>
                      </c:pt>
                      <c:pt idx="134">
                        <c:v>3.1520000000000001E-6</c:v>
                      </c:pt>
                      <c:pt idx="135">
                        <c:v>3.1020000000000001E-6</c:v>
                      </c:pt>
                      <c:pt idx="136">
                        <c:v>3.123E-6</c:v>
                      </c:pt>
                      <c:pt idx="137">
                        <c:v>3.1499999999999999E-6</c:v>
                      </c:pt>
                      <c:pt idx="138">
                        <c:v>3.2140000000000001E-6</c:v>
                      </c:pt>
                      <c:pt idx="139">
                        <c:v>3.2389999999999998E-6</c:v>
                      </c:pt>
                      <c:pt idx="140">
                        <c:v>3.2370000000000001E-6</c:v>
                      </c:pt>
                      <c:pt idx="141">
                        <c:v>3.2389999999999998E-6</c:v>
                      </c:pt>
                      <c:pt idx="142">
                        <c:v>3.2550000000000002E-6</c:v>
                      </c:pt>
                      <c:pt idx="143">
                        <c:v>3.315E-6</c:v>
                      </c:pt>
                      <c:pt idx="144">
                        <c:v>3.3809999999999999E-6</c:v>
                      </c:pt>
                      <c:pt idx="145">
                        <c:v>3.366E-6</c:v>
                      </c:pt>
                      <c:pt idx="146">
                        <c:v>3.3529999999999999E-6</c:v>
                      </c:pt>
                      <c:pt idx="147">
                        <c:v>3.3720000000000001E-6</c:v>
                      </c:pt>
                      <c:pt idx="148">
                        <c:v>3.4520000000000002E-6</c:v>
                      </c:pt>
                      <c:pt idx="149">
                        <c:v>3.512E-6</c:v>
                      </c:pt>
                      <c:pt idx="150">
                        <c:v>3.4580000000000002E-6</c:v>
                      </c:pt>
                      <c:pt idx="151">
                        <c:v>3.4769999999999999E-6</c:v>
                      </c:pt>
                      <c:pt idx="152">
                        <c:v>3.5130000000000001E-6</c:v>
                      </c:pt>
                      <c:pt idx="153">
                        <c:v>3.58E-6</c:v>
                      </c:pt>
                      <c:pt idx="154">
                        <c:v>3.6090000000000001E-6</c:v>
                      </c:pt>
                      <c:pt idx="155">
                        <c:v>3.5990000000000002E-6</c:v>
                      </c:pt>
                      <c:pt idx="156">
                        <c:v>3.6109999999999998E-6</c:v>
                      </c:pt>
                      <c:pt idx="157">
                        <c:v>3.642E-6</c:v>
                      </c:pt>
                      <c:pt idx="158">
                        <c:v>3.6770000000000001E-6</c:v>
                      </c:pt>
                      <c:pt idx="159">
                        <c:v>3.7589999999999999E-6</c:v>
                      </c:pt>
                      <c:pt idx="160">
                        <c:v>3.732E-6</c:v>
                      </c:pt>
                      <c:pt idx="161">
                        <c:v>3.7290000000000002E-6</c:v>
                      </c:pt>
                      <c:pt idx="162">
                        <c:v>3.7479999999999999E-6</c:v>
                      </c:pt>
                      <c:pt idx="163">
                        <c:v>3.8240000000000001E-6</c:v>
                      </c:pt>
                      <c:pt idx="164">
                        <c:v>3.8820000000000003E-6</c:v>
                      </c:pt>
                      <c:pt idx="165">
                        <c:v>3.8360000000000002E-6</c:v>
                      </c:pt>
                      <c:pt idx="166">
                        <c:v>3.8510000000000001E-6</c:v>
                      </c:pt>
                      <c:pt idx="167">
                        <c:v>3.8850000000000001E-6</c:v>
                      </c:pt>
                      <c:pt idx="168">
                        <c:v>3.9609999999999999E-6</c:v>
                      </c:pt>
                      <c:pt idx="169">
                        <c:v>3.9879999999999998E-6</c:v>
                      </c:pt>
                      <c:pt idx="170">
                        <c:v>3.9700000000000001E-6</c:v>
                      </c:pt>
                      <c:pt idx="171">
                        <c:v>4.0010000000000003E-6</c:v>
                      </c:pt>
                      <c:pt idx="172">
                        <c:v>4.0330000000000002E-6</c:v>
                      </c:pt>
                      <c:pt idx="173">
                        <c:v>4.065E-6</c:v>
                      </c:pt>
                      <c:pt idx="174">
                        <c:v>4.1470000000000003E-6</c:v>
                      </c:pt>
                      <c:pt idx="175">
                        <c:v>4.1250000000000003E-6</c:v>
                      </c:pt>
                      <c:pt idx="176">
                        <c:v>4.1400000000000002E-6</c:v>
                      </c:pt>
                      <c:pt idx="177">
                        <c:v>4.1509999999999997E-6</c:v>
                      </c:pt>
                      <c:pt idx="178">
                        <c:v>4.233E-6</c:v>
                      </c:pt>
                      <c:pt idx="179">
                        <c:v>4.2989999999999998E-6</c:v>
                      </c:pt>
                      <c:pt idx="180">
                        <c:v>4.2640000000000002E-6</c:v>
                      </c:pt>
                      <c:pt idx="181">
                        <c:v>4.279E-6</c:v>
                      </c:pt>
                      <c:pt idx="182">
                        <c:v>4.3270000000000002E-6</c:v>
                      </c:pt>
                      <c:pt idx="183">
                        <c:v>4.3959999999999999E-6</c:v>
                      </c:pt>
                      <c:pt idx="184">
                        <c:v>4.4379999999999997E-6</c:v>
                      </c:pt>
                      <c:pt idx="185">
                        <c:v>4.4089999999999996E-6</c:v>
                      </c:pt>
                      <c:pt idx="186">
                        <c:v>4.4449999999999998E-6</c:v>
                      </c:pt>
                      <c:pt idx="187">
                        <c:v>4.4859999999999999E-6</c:v>
                      </c:pt>
                      <c:pt idx="188">
                        <c:v>4.5340000000000001E-6</c:v>
                      </c:pt>
                      <c:pt idx="189">
                        <c:v>4.6129999999999997E-6</c:v>
                      </c:pt>
                      <c:pt idx="190">
                        <c:v>4.5959999999999997E-6</c:v>
                      </c:pt>
                      <c:pt idx="191">
                        <c:v>4.6110000000000004E-6</c:v>
                      </c:pt>
                      <c:pt idx="192">
                        <c:v>4.6349999999999997E-6</c:v>
                      </c:pt>
                      <c:pt idx="193">
                        <c:v>4.7119999999999999E-6</c:v>
                      </c:pt>
                      <c:pt idx="194">
                        <c:v>4.7890000000000002E-6</c:v>
                      </c:pt>
                      <c:pt idx="195">
                        <c:v>4.7820000000000001E-6</c:v>
                      </c:pt>
                      <c:pt idx="196">
                        <c:v>4.7650000000000001E-6</c:v>
                      </c:pt>
                      <c:pt idx="197">
                        <c:v>4.8300000000000003E-6</c:v>
                      </c:pt>
                      <c:pt idx="198">
                        <c:v>4.9060000000000001E-6</c:v>
                      </c:pt>
                      <c:pt idx="199">
                        <c:v>4.9830000000000004E-6</c:v>
                      </c:pt>
                      <c:pt idx="200">
                        <c:v>4.9409999999999998E-6</c:v>
                      </c:pt>
                      <c:pt idx="201">
                        <c:v>4.9869999999999999E-6</c:v>
                      </c:pt>
                      <c:pt idx="202">
                        <c:v>5.0270000000000003E-6</c:v>
                      </c:pt>
                      <c:pt idx="203">
                        <c:v>5.0969999999999996E-6</c:v>
                      </c:pt>
                      <c:pt idx="204">
                        <c:v>5.1540000000000001E-6</c:v>
                      </c:pt>
                      <c:pt idx="205">
                        <c:v>5.1649999999999997E-6</c:v>
                      </c:pt>
                      <c:pt idx="206">
                        <c:v>5.198E-6</c:v>
                      </c:pt>
                      <c:pt idx="207">
                        <c:v>5.2259999999999996E-6</c:v>
                      </c:pt>
                      <c:pt idx="208">
                        <c:v>5.31E-6</c:v>
                      </c:pt>
                      <c:pt idx="209">
                        <c:v>5.3990000000000003E-6</c:v>
                      </c:pt>
                      <c:pt idx="210">
                        <c:v>5.3929999999999999E-6</c:v>
                      </c:pt>
                      <c:pt idx="211">
                        <c:v>5.3900000000000001E-6</c:v>
                      </c:pt>
                      <c:pt idx="212">
                        <c:v>5.468E-6</c:v>
                      </c:pt>
                      <c:pt idx="213">
                        <c:v>5.5570000000000003E-6</c:v>
                      </c:pt>
                      <c:pt idx="214">
                        <c:v>5.6570000000000002E-6</c:v>
                      </c:pt>
                      <c:pt idx="215">
                        <c:v>5.6200000000000004E-6</c:v>
                      </c:pt>
                      <c:pt idx="216">
                        <c:v>5.6710000000000004E-6</c:v>
                      </c:pt>
                      <c:pt idx="217">
                        <c:v>5.7729999999999996E-6</c:v>
                      </c:pt>
                      <c:pt idx="218">
                        <c:v>5.8560000000000003E-6</c:v>
                      </c:pt>
                      <c:pt idx="219">
                        <c:v>5.942E-6</c:v>
                      </c:pt>
                      <c:pt idx="220">
                        <c:v>5.9880000000000001E-6</c:v>
                      </c:pt>
                      <c:pt idx="221">
                        <c:v>6.0630000000000002E-6</c:v>
                      </c:pt>
                      <c:pt idx="222">
                        <c:v>6.1859999999999997E-6</c:v>
                      </c:pt>
                      <c:pt idx="223">
                        <c:v>6.3099999999999997E-6</c:v>
                      </c:pt>
                      <c:pt idx="224">
                        <c:v>6.4999999999999996E-6</c:v>
                      </c:pt>
                      <c:pt idx="225">
                        <c:v>6.6100000000000002E-6</c:v>
                      </c:pt>
                      <c:pt idx="226">
                        <c:v>6.7819999999999996E-6</c:v>
                      </c:pt>
                      <c:pt idx="227">
                        <c:v>7.0169999999999999E-6</c:v>
                      </c:pt>
                      <c:pt idx="228">
                        <c:v>7.3440000000000003E-6</c:v>
                      </c:pt>
                      <c:pt idx="229">
                        <c:v>7.7079999999999997E-6</c:v>
                      </c:pt>
                      <c:pt idx="230">
                        <c:v>8.0160000000000008E-6</c:v>
                      </c:pt>
                      <c:pt idx="231">
                        <c:v>8.4260000000000003E-6</c:v>
                      </c:pt>
                      <c:pt idx="232">
                        <c:v>8.9600000000000006E-6</c:v>
                      </c:pt>
                      <c:pt idx="233">
                        <c:v>9.5589999999999994E-6</c:v>
                      </c:pt>
                      <c:pt idx="234">
                        <c:v>1.023E-5</c:v>
                      </c:pt>
                      <c:pt idx="235">
                        <c:v>1.083E-5</c:v>
                      </c:pt>
                      <c:pt idx="236">
                        <c:v>1.1569999999999999E-5</c:v>
                      </c:pt>
                      <c:pt idx="237">
                        <c:v>1.242E-5</c:v>
                      </c:pt>
                      <c:pt idx="238">
                        <c:v>1.3329999999999999E-5</c:v>
                      </c:pt>
                      <c:pt idx="239">
                        <c:v>1.4250000000000001E-5</c:v>
                      </c:pt>
                      <c:pt idx="240">
                        <c:v>1.5150000000000001E-5</c:v>
                      </c:pt>
                      <c:pt idx="241">
                        <c:v>1.609E-5</c:v>
                      </c:pt>
                      <c:pt idx="242">
                        <c:v>1.7039999999999999E-5</c:v>
                      </c:pt>
                      <c:pt idx="243">
                        <c:v>1.7900000000000001E-5</c:v>
                      </c:pt>
                      <c:pt idx="244">
                        <c:v>1.878E-5</c:v>
                      </c:pt>
                      <c:pt idx="245">
                        <c:v>1.9559999999999999E-5</c:v>
                      </c:pt>
                      <c:pt idx="246">
                        <c:v>2.0319999999999999E-5</c:v>
                      </c:pt>
                      <c:pt idx="247">
                        <c:v>2.1080000000000001E-5</c:v>
                      </c:pt>
                      <c:pt idx="248">
                        <c:v>2.1889999999999999E-5</c:v>
                      </c:pt>
                      <c:pt idx="249">
                        <c:v>2.27E-5</c:v>
                      </c:pt>
                      <c:pt idx="250">
                        <c:v>2.3370000000000002E-5</c:v>
                      </c:pt>
                      <c:pt idx="251">
                        <c:v>2.4029999999999999E-5</c:v>
                      </c:pt>
                      <c:pt idx="252">
                        <c:v>2.4729999999999999E-5</c:v>
                      </c:pt>
                      <c:pt idx="253">
                        <c:v>2.5400000000000001E-5</c:v>
                      </c:pt>
                      <c:pt idx="254">
                        <c:v>2.603E-5</c:v>
                      </c:pt>
                      <c:pt idx="255">
                        <c:v>2.6460000000000001E-5</c:v>
                      </c:pt>
                      <c:pt idx="256">
                        <c:v>2.6950000000000001E-5</c:v>
                      </c:pt>
                      <c:pt idx="257">
                        <c:v>2.7489999999999999E-5</c:v>
                      </c:pt>
                      <c:pt idx="258">
                        <c:v>2.8010000000000001E-5</c:v>
                      </c:pt>
                      <c:pt idx="259">
                        <c:v>2.8439999999999999E-5</c:v>
                      </c:pt>
                      <c:pt idx="260">
                        <c:v>2.8839999999999998E-5</c:v>
                      </c:pt>
                      <c:pt idx="261">
                        <c:v>2.9269999999999999E-5</c:v>
                      </c:pt>
                      <c:pt idx="262">
                        <c:v>2.974E-5</c:v>
                      </c:pt>
                      <c:pt idx="263">
                        <c:v>3.0170000000000001E-5</c:v>
                      </c:pt>
                      <c:pt idx="264">
                        <c:v>3.0700000000000001E-5</c:v>
                      </c:pt>
                      <c:pt idx="265">
                        <c:v>3.1149999999999998E-5</c:v>
                      </c:pt>
                      <c:pt idx="266">
                        <c:v>3.1590000000000001E-5</c:v>
                      </c:pt>
                      <c:pt idx="267">
                        <c:v>3.2100000000000001E-5</c:v>
                      </c:pt>
                      <c:pt idx="268">
                        <c:v>3.269E-5</c:v>
                      </c:pt>
                      <c:pt idx="269">
                        <c:v>3.3250000000000002E-5</c:v>
                      </c:pt>
                      <c:pt idx="270">
                        <c:v>3.3699999999999999E-5</c:v>
                      </c:pt>
                      <c:pt idx="271">
                        <c:v>3.4199999999999998E-5</c:v>
                      </c:pt>
                      <c:pt idx="272">
                        <c:v>3.4759999999999999E-5</c:v>
                      </c:pt>
                      <c:pt idx="273">
                        <c:v>3.5290000000000003E-5</c:v>
                      </c:pt>
                      <c:pt idx="274">
                        <c:v>3.5729999999999998E-5</c:v>
                      </c:pt>
                      <c:pt idx="275">
                        <c:v>3.6130000000000001E-5</c:v>
                      </c:pt>
                      <c:pt idx="276">
                        <c:v>3.6539999999999999E-5</c:v>
                      </c:pt>
                      <c:pt idx="277">
                        <c:v>3.6990000000000003E-5</c:v>
                      </c:pt>
                      <c:pt idx="278">
                        <c:v>3.7370000000000003E-5</c:v>
                      </c:pt>
                      <c:pt idx="279">
                        <c:v>3.7849999999999998E-5</c:v>
                      </c:pt>
                      <c:pt idx="280">
                        <c:v>3.824E-5</c:v>
                      </c:pt>
                      <c:pt idx="281">
                        <c:v>3.8630000000000001E-5</c:v>
                      </c:pt>
                      <c:pt idx="282">
                        <c:v>3.9039999999999999E-5</c:v>
                      </c:pt>
                      <c:pt idx="283">
                        <c:v>3.9520000000000001E-5</c:v>
                      </c:pt>
                      <c:pt idx="284">
                        <c:v>4.002E-5</c:v>
                      </c:pt>
                      <c:pt idx="285">
                        <c:v>4.0399999999999999E-5</c:v>
                      </c:pt>
                      <c:pt idx="286">
                        <c:v>4.083E-5</c:v>
                      </c:pt>
                      <c:pt idx="287">
                        <c:v>4.1350000000000002E-5</c:v>
                      </c:pt>
                      <c:pt idx="288">
                        <c:v>4.1879999999999999E-5</c:v>
                      </c:pt>
                      <c:pt idx="289">
                        <c:v>4.2349999999999999E-5</c:v>
                      </c:pt>
                      <c:pt idx="290">
                        <c:v>4.2799999999999997E-5</c:v>
                      </c:pt>
                      <c:pt idx="291">
                        <c:v>4.3300000000000002E-5</c:v>
                      </c:pt>
                      <c:pt idx="292">
                        <c:v>4.3819999999999997E-5</c:v>
                      </c:pt>
                      <c:pt idx="293">
                        <c:v>4.4270000000000001E-5</c:v>
                      </c:pt>
                      <c:pt idx="294">
                        <c:v>4.481E-5</c:v>
                      </c:pt>
                      <c:pt idx="295">
                        <c:v>4.5269999999999999E-5</c:v>
                      </c:pt>
                      <c:pt idx="296">
                        <c:v>4.5760000000000002E-5</c:v>
                      </c:pt>
                      <c:pt idx="297">
                        <c:v>4.621E-5</c:v>
                      </c:pt>
                      <c:pt idx="298">
                        <c:v>4.6770000000000001E-5</c:v>
                      </c:pt>
                      <c:pt idx="299">
                        <c:v>4.0290000000000002E-5</c:v>
                      </c:pt>
                      <c:pt idx="300">
                        <c:v>3.765E-5</c:v>
                      </c:pt>
                      <c:pt idx="301">
                        <c:v>3.5370000000000002E-5</c:v>
                      </c:pt>
                      <c:pt idx="302">
                        <c:v>3.3510000000000003E-5</c:v>
                      </c:pt>
                      <c:pt idx="303">
                        <c:v>3.1829999999999998E-5</c:v>
                      </c:pt>
                      <c:pt idx="304">
                        <c:v>3.0300000000000001E-5</c:v>
                      </c:pt>
                      <c:pt idx="305">
                        <c:v>2.8759999999999999E-5</c:v>
                      </c:pt>
                      <c:pt idx="306">
                        <c:v>2.747E-5</c:v>
                      </c:pt>
                      <c:pt idx="307">
                        <c:v>2.6319999999999999E-5</c:v>
                      </c:pt>
                      <c:pt idx="308">
                        <c:v>2.5190000000000001E-5</c:v>
                      </c:pt>
                      <c:pt idx="309">
                        <c:v>2.4199999999999999E-5</c:v>
                      </c:pt>
                      <c:pt idx="310">
                        <c:v>2.3240000000000001E-5</c:v>
                      </c:pt>
                      <c:pt idx="311">
                        <c:v>2.2310000000000002E-5</c:v>
                      </c:pt>
                      <c:pt idx="312">
                        <c:v>2.1460000000000001E-5</c:v>
                      </c:pt>
                      <c:pt idx="313">
                        <c:v>2.073E-5</c:v>
                      </c:pt>
                      <c:pt idx="314">
                        <c:v>2.0049999999999999E-5</c:v>
                      </c:pt>
                      <c:pt idx="315">
                        <c:v>1.929E-5</c:v>
                      </c:pt>
                      <c:pt idx="316">
                        <c:v>1.8539999999999999E-5</c:v>
                      </c:pt>
                      <c:pt idx="317">
                        <c:v>1.7980000000000001E-5</c:v>
                      </c:pt>
                      <c:pt idx="318">
                        <c:v>1.7399999999999999E-5</c:v>
                      </c:pt>
                      <c:pt idx="319">
                        <c:v>1.685E-5</c:v>
                      </c:pt>
                      <c:pt idx="320">
                        <c:v>1.6169999999999999E-5</c:v>
                      </c:pt>
                      <c:pt idx="321">
                        <c:v>1.5630000000000001E-5</c:v>
                      </c:pt>
                      <c:pt idx="322">
                        <c:v>1.5140000000000001E-5</c:v>
                      </c:pt>
                      <c:pt idx="323">
                        <c:v>1.4600000000000001E-5</c:v>
                      </c:pt>
                      <c:pt idx="324">
                        <c:v>1.4090000000000001E-5</c:v>
                      </c:pt>
                      <c:pt idx="325">
                        <c:v>1.3550000000000001E-5</c:v>
                      </c:pt>
                      <c:pt idx="326">
                        <c:v>1.3030000000000001E-5</c:v>
                      </c:pt>
                      <c:pt idx="327">
                        <c:v>1.2500000000000001E-5</c:v>
                      </c:pt>
                      <c:pt idx="328">
                        <c:v>1.205E-5</c:v>
                      </c:pt>
                      <c:pt idx="329">
                        <c:v>1.1579999999999999E-5</c:v>
                      </c:pt>
                      <c:pt idx="330">
                        <c:v>1.1070000000000001E-5</c:v>
                      </c:pt>
                      <c:pt idx="331">
                        <c:v>1.048E-5</c:v>
                      </c:pt>
                      <c:pt idx="332">
                        <c:v>1.0030000000000001E-5</c:v>
                      </c:pt>
                      <c:pt idx="333">
                        <c:v>9.5789999999999993E-6</c:v>
                      </c:pt>
                      <c:pt idx="334">
                        <c:v>9.1239999999999994E-6</c:v>
                      </c:pt>
                      <c:pt idx="335">
                        <c:v>8.5320000000000006E-6</c:v>
                      </c:pt>
                      <c:pt idx="336">
                        <c:v>7.9799999999999998E-6</c:v>
                      </c:pt>
                      <c:pt idx="337">
                        <c:v>7.5259999999999996E-6</c:v>
                      </c:pt>
                      <c:pt idx="338">
                        <c:v>7.0509999999999999E-6</c:v>
                      </c:pt>
                      <c:pt idx="339">
                        <c:v>6.5209999999999999E-6</c:v>
                      </c:pt>
                      <c:pt idx="340">
                        <c:v>5.9279999999999998E-6</c:v>
                      </c:pt>
                      <c:pt idx="341">
                        <c:v>5.3940000000000004E-6</c:v>
                      </c:pt>
                      <c:pt idx="342">
                        <c:v>4.899E-6</c:v>
                      </c:pt>
                      <c:pt idx="343">
                        <c:v>4.3139999999999997E-6</c:v>
                      </c:pt>
                      <c:pt idx="344">
                        <c:v>3.8079999999999998E-6</c:v>
                      </c:pt>
                      <c:pt idx="345">
                        <c:v>3.2210000000000002E-6</c:v>
                      </c:pt>
                      <c:pt idx="346">
                        <c:v>2.633E-6</c:v>
                      </c:pt>
                      <c:pt idx="347">
                        <c:v>2.0190000000000001E-6</c:v>
                      </c:pt>
                      <c:pt idx="348">
                        <c:v>1.5009999999999999E-6</c:v>
                      </c:pt>
                      <c:pt idx="349">
                        <c:v>9.682999999999999E-7</c:v>
                      </c:pt>
                      <c:pt idx="350">
                        <c:v>3.2599999999999998E-7</c:v>
                      </c:pt>
                      <c:pt idx="351">
                        <c:v>-3.6769999999999999E-7</c:v>
                      </c:pt>
                      <c:pt idx="352">
                        <c:v>-9.0159999999999997E-7</c:v>
                      </c:pt>
                      <c:pt idx="353">
                        <c:v>-1.452E-6</c:v>
                      </c:pt>
                      <c:pt idx="354">
                        <c:v>-2.0049999999999999E-6</c:v>
                      </c:pt>
                      <c:pt idx="355">
                        <c:v>-2.7020000000000001E-6</c:v>
                      </c:pt>
                      <c:pt idx="356">
                        <c:v>-3.3400000000000002E-6</c:v>
                      </c:pt>
                      <c:pt idx="357">
                        <c:v>-3.8689999999999997E-6</c:v>
                      </c:pt>
                      <c:pt idx="358">
                        <c:v>-4.4270000000000001E-6</c:v>
                      </c:pt>
                      <c:pt idx="359">
                        <c:v>-5.057E-6</c:v>
                      </c:pt>
                      <c:pt idx="360">
                        <c:v>-5.6869999999999999E-6</c:v>
                      </c:pt>
                      <c:pt idx="361">
                        <c:v>-6.268E-6</c:v>
                      </c:pt>
                      <c:pt idx="362">
                        <c:v>-6.8040000000000004E-6</c:v>
                      </c:pt>
                      <c:pt idx="363">
                        <c:v>-7.4209999999999998E-6</c:v>
                      </c:pt>
                      <c:pt idx="364">
                        <c:v>-7.9179999999999994E-6</c:v>
                      </c:pt>
                      <c:pt idx="365">
                        <c:v>-8.4910000000000005E-6</c:v>
                      </c:pt>
                      <c:pt idx="366">
                        <c:v>-9.0699999999999996E-6</c:v>
                      </c:pt>
                      <c:pt idx="367">
                        <c:v>-9.5869999999999999E-6</c:v>
                      </c:pt>
                      <c:pt idx="368">
                        <c:v>-9.9799999999999993E-6</c:v>
                      </c:pt>
                      <c:pt idx="369">
                        <c:v>-1.046E-5</c:v>
                      </c:pt>
                      <c:pt idx="370">
                        <c:v>-1.1E-5</c:v>
                      </c:pt>
                      <c:pt idx="371">
                        <c:v>-1.146E-5</c:v>
                      </c:pt>
                      <c:pt idx="372">
                        <c:v>-1.1770000000000001E-5</c:v>
                      </c:pt>
                      <c:pt idx="373">
                        <c:v>-1.207E-5</c:v>
                      </c:pt>
                      <c:pt idx="374">
                        <c:v>-1.242E-5</c:v>
                      </c:pt>
                      <c:pt idx="375">
                        <c:v>-1.274E-5</c:v>
                      </c:pt>
                      <c:pt idx="376">
                        <c:v>-1.2969999999999999E-5</c:v>
                      </c:pt>
                      <c:pt idx="377">
                        <c:v>-1.31E-5</c:v>
                      </c:pt>
                      <c:pt idx="378">
                        <c:v>-1.331E-5</c:v>
                      </c:pt>
                      <c:pt idx="379">
                        <c:v>-1.3390000000000001E-5</c:v>
                      </c:pt>
                      <c:pt idx="380">
                        <c:v>-1.348E-5</c:v>
                      </c:pt>
                      <c:pt idx="381">
                        <c:v>-1.3509999999999999E-5</c:v>
                      </c:pt>
                      <c:pt idx="382">
                        <c:v>-1.346E-5</c:v>
                      </c:pt>
                      <c:pt idx="383">
                        <c:v>-1.343E-5</c:v>
                      </c:pt>
                      <c:pt idx="384">
                        <c:v>-1.33E-5</c:v>
                      </c:pt>
                      <c:pt idx="385">
                        <c:v>-1.3179999999999999E-5</c:v>
                      </c:pt>
                      <c:pt idx="386">
                        <c:v>-1.3030000000000001E-5</c:v>
                      </c:pt>
                      <c:pt idx="387">
                        <c:v>-1.2840000000000001E-5</c:v>
                      </c:pt>
                      <c:pt idx="388">
                        <c:v>-1.258E-5</c:v>
                      </c:pt>
                      <c:pt idx="389">
                        <c:v>-1.2279999999999999E-5</c:v>
                      </c:pt>
                      <c:pt idx="390">
                        <c:v>-1.203E-5</c:v>
                      </c:pt>
                      <c:pt idx="391">
                        <c:v>-1.1790000000000001E-5</c:v>
                      </c:pt>
                      <c:pt idx="392">
                        <c:v>-1.1409999999999999E-5</c:v>
                      </c:pt>
                      <c:pt idx="393">
                        <c:v>-1.1039999999999999E-5</c:v>
                      </c:pt>
                      <c:pt idx="394">
                        <c:v>-1.0669999999999999E-5</c:v>
                      </c:pt>
                      <c:pt idx="395">
                        <c:v>-1.039E-5</c:v>
                      </c:pt>
                      <c:pt idx="396">
                        <c:v>-1.007E-5</c:v>
                      </c:pt>
                      <c:pt idx="397">
                        <c:v>-9.6420000000000002E-6</c:v>
                      </c:pt>
                      <c:pt idx="398">
                        <c:v>-9.2580000000000001E-6</c:v>
                      </c:pt>
                      <c:pt idx="399">
                        <c:v>-8.9439999999999994E-6</c:v>
                      </c:pt>
                      <c:pt idx="400">
                        <c:v>-8.6379999999999993E-6</c:v>
                      </c:pt>
                      <c:pt idx="401">
                        <c:v>-8.3399999999999998E-6</c:v>
                      </c:pt>
                      <c:pt idx="402">
                        <c:v>-7.9680000000000006E-6</c:v>
                      </c:pt>
                      <c:pt idx="403">
                        <c:v>-7.6890000000000004E-6</c:v>
                      </c:pt>
                      <c:pt idx="404">
                        <c:v>-7.3889999999999999E-6</c:v>
                      </c:pt>
                      <c:pt idx="405">
                        <c:v>-7.1690000000000003E-6</c:v>
                      </c:pt>
                      <c:pt idx="406">
                        <c:v>-6.9670000000000004E-6</c:v>
                      </c:pt>
                      <c:pt idx="407">
                        <c:v>-6.6969999999999996E-6</c:v>
                      </c:pt>
                      <c:pt idx="408">
                        <c:v>-6.455E-6</c:v>
                      </c:pt>
                      <c:pt idx="409">
                        <c:v>-6.2650000000000002E-6</c:v>
                      </c:pt>
                      <c:pt idx="410">
                        <c:v>-6.1510000000000001E-6</c:v>
                      </c:pt>
                      <c:pt idx="411">
                        <c:v>-6.0229999999999998E-6</c:v>
                      </c:pt>
                      <c:pt idx="412">
                        <c:v>-5.8109999999999999E-6</c:v>
                      </c:pt>
                      <c:pt idx="413">
                        <c:v>-5.6500000000000001E-6</c:v>
                      </c:pt>
                      <c:pt idx="414">
                        <c:v>-5.519E-6</c:v>
                      </c:pt>
                      <c:pt idx="415">
                        <c:v>-5.4739999999999996E-6</c:v>
                      </c:pt>
                      <c:pt idx="416">
                        <c:v>-5.383E-6</c:v>
                      </c:pt>
                      <c:pt idx="417">
                        <c:v>-5.22E-6</c:v>
                      </c:pt>
                      <c:pt idx="418">
                        <c:v>-5.1039999999999998E-6</c:v>
                      </c:pt>
                      <c:pt idx="419">
                        <c:v>-5.0529999999999997E-6</c:v>
                      </c:pt>
                      <c:pt idx="420">
                        <c:v>-4.9860000000000002E-6</c:v>
                      </c:pt>
                      <c:pt idx="421">
                        <c:v>-4.9359999999999998E-6</c:v>
                      </c:pt>
                      <c:pt idx="422">
                        <c:v>-4.8130000000000003E-6</c:v>
                      </c:pt>
                      <c:pt idx="423">
                        <c:v>-4.7500000000000003E-6</c:v>
                      </c:pt>
                      <c:pt idx="424">
                        <c:v>-4.673E-6</c:v>
                      </c:pt>
                      <c:pt idx="425">
                        <c:v>-4.6500000000000004E-6</c:v>
                      </c:pt>
                      <c:pt idx="426">
                        <c:v>-4.6110000000000004E-6</c:v>
                      </c:pt>
                      <c:pt idx="427">
                        <c:v>-4.5560000000000001E-6</c:v>
                      </c:pt>
                      <c:pt idx="428">
                        <c:v>-4.4519999999999999E-6</c:v>
                      </c:pt>
                      <c:pt idx="429">
                        <c:v>-4.403E-6</c:v>
                      </c:pt>
                      <c:pt idx="430">
                        <c:v>-4.4309999999999996E-6</c:v>
                      </c:pt>
                      <c:pt idx="431">
                        <c:v>-4.3980000000000001E-6</c:v>
                      </c:pt>
                      <c:pt idx="432">
                        <c:v>-4.2899999999999996E-6</c:v>
                      </c:pt>
                      <c:pt idx="433">
                        <c:v>-4.2320000000000003E-6</c:v>
                      </c:pt>
                      <c:pt idx="434">
                        <c:v>-4.2339999999999996E-6</c:v>
                      </c:pt>
                      <c:pt idx="435">
                        <c:v>-4.2189999999999998E-6</c:v>
                      </c:pt>
                      <c:pt idx="436">
                        <c:v>-4.2119999999999997E-6</c:v>
                      </c:pt>
                      <c:pt idx="437">
                        <c:v>-4.1189999999999999E-6</c:v>
                      </c:pt>
                      <c:pt idx="438">
                        <c:v>-4.0990000000000001E-6</c:v>
                      </c:pt>
                      <c:pt idx="439">
                        <c:v>-4.0629999999999999E-6</c:v>
                      </c:pt>
                      <c:pt idx="440">
                        <c:v>-4.0749999999999999E-6</c:v>
                      </c:pt>
                      <c:pt idx="441">
                        <c:v>-4.0820000000000001E-6</c:v>
                      </c:pt>
                      <c:pt idx="442">
                        <c:v>-4.0110000000000002E-6</c:v>
                      </c:pt>
                      <c:pt idx="443">
                        <c:v>-3.9570000000000004E-6</c:v>
                      </c:pt>
                      <c:pt idx="444">
                        <c:v>-3.9489999999999998E-6</c:v>
                      </c:pt>
                      <c:pt idx="445">
                        <c:v>-3.9790000000000004E-6</c:v>
                      </c:pt>
                      <c:pt idx="446">
                        <c:v>-3.9879999999999998E-6</c:v>
                      </c:pt>
                      <c:pt idx="447">
                        <c:v>-3.8979999999999998E-6</c:v>
                      </c:pt>
                      <c:pt idx="448">
                        <c:v>-3.8349999999999997E-6</c:v>
                      </c:pt>
                      <c:pt idx="449">
                        <c:v>-3.8979999999999998E-6</c:v>
                      </c:pt>
                      <c:pt idx="450">
                        <c:v>-3.8829999999999999E-6</c:v>
                      </c:pt>
                      <c:pt idx="451">
                        <c:v>-3.8879999999999999E-6</c:v>
                      </c:pt>
                      <c:pt idx="452">
                        <c:v>-3.8099999999999999E-6</c:v>
                      </c:pt>
                      <c:pt idx="453">
                        <c:v>-3.8099999999999999E-6</c:v>
                      </c:pt>
                      <c:pt idx="454">
                        <c:v>-3.794E-6</c:v>
                      </c:pt>
                      <c:pt idx="455">
                        <c:v>-3.8010000000000001E-6</c:v>
                      </c:pt>
                      <c:pt idx="456">
                        <c:v>-3.8190000000000002E-6</c:v>
                      </c:pt>
                      <c:pt idx="457">
                        <c:v>-3.7780000000000001E-6</c:v>
                      </c:pt>
                      <c:pt idx="458">
                        <c:v>-3.7280000000000001E-6</c:v>
                      </c:pt>
                      <c:pt idx="459">
                        <c:v>-3.7019999999999999E-6</c:v>
                      </c:pt>
                      <c:pt idx="460">
                        <c:v>-3.7570000000000002E-6</c:v>
                      </c:pt>
                      <c:pt idx="461">
                        <c:v>-3.783E-6</c:v>
                      </c:pt>
                      <c:pt idx="462">
                        <c:v>-3.7230000000000002E-6</c:v>
                      </c:pt>
                      <c:pt idx="463">
                        <c:v>-3.6909999999999999E-6</c:v>
                      </c:pt>
                      <c:pt idx="464">
                        <c:v>-3.7060000000000002E-6</c:v>
                      </c:pt>
                      <c:pt idx="465">
                        <c:v>-3.7330000000000001E-6</c:v>
                      </c:pt>
                      <c:pt idx="466">
                        <c:v>-3.7459999999999998E-6</c:v>
                      </c:pt>
                      <c:pt idx="467">
                        <c:v>-3.6830000000000001E-6</c:v>
                      </c:pt>
                      <c:pt idx="468">
                        <c:v>-3.658E-6</c:v>
                      </c:pt>
                      <c:pt idx="469">
                        <c:v>-3.6839999999999998E-6</c:v>
                      </c:pt>
                      <c:pt idx="470">
                        <c:v>-3.692E-6</c:v>
                      </c:pt>
                      <c:pt idx="471">
                        <c:v>-3.7129999999999999E-6</c:v>
                      </c:pt>
                      <c:pt idx="472">
                        <c:v>-3.6669999999999998E-6</c:v>
                      </c:pt>
                      <c:pt idx="473">
                        <c:v>-3.6480000000000001E-6</c:v>
                      </c:pt>
                      <c:pt idx="474">
                        <c:v>-3.6430000000000001E-6</c:v>
                      </c:pt>
                      <c:pt idx="475">
                        <c:v>-3.6660000000000001E-6</c:v>
                      </c:pt>
                      <c:pt idx="476">
                        <c:v>-3.7160000000000001E-6</c:v>
                      </c:pt>
                      <c:pt idx="477">
                        <c:v>-3.6440000000000002E-6</c:v>
                      </c:pt>
                      <c:pt idx="478">
                        <c:v>-3.614E-6</c:v>
                      </c:pt>
                      <c:pt idx="479">
                        <c:v>-3.6260000000000001E-6</c:v>
                      </c:pt>
                      <c:pt idx="480">
                        <c:v>-3.6830000000000001E-6</c:v>
                      </c:pt>
                      <c:pt idx="481">
                        <c:v>-3.6940000000000001E-6</c:v>
                      </c:pt>
                      <c:pt idx="482">
                        <c:v>-3.6320000000000001E-6</c:v>
                      </c:pt>
                      <c:pt idx="483">
                        <c:v>-3.6100000000000002E-6</c:v>
                      </c:pt>
                      <c:pt idx="484">
                        <c:v>-3.6600000000000001E-6</c:v>
                      </c:pt>
                      <c:pt idx="485">
                        <c:v>-3.6629999999999999E-6</c:v>
                      </c:pt>
                      <c:pt idx="486">
                        <c:v>-3.692E-6</c:v>
                      </c:pt>
                      <c:pt idx="487">
                        <c:v>-3.6380000000000002E-6</c:v>
                      </c:pt>
                      <c:pt idx="488">
                        <c:v>-3.63E-6</c:v>
                      </c:pt>
                      <c:pt idx="489">
                        <c:v>-3.6380000000000002E-6</c:v>
                      </c:pt>
                      <c:pt idx="490">
                        <c:v>-3.6600000000000001E-6</c:v>
                      </c:pt>
                      <c:pt idx="491">
                        <c:v>-3.7110000000000001E-6</c:v>
                      </c:pt>
                      <c:pt idx="492">
                        <c:v>-3.6449999999999998E-6</c:v>
                      </c:pt>
                      <c:pt idx="493">
                        <c:v>-3.619E-6</c:v>
                      </c:pt>
                      <c:pt idx="494">
                        <c:v>-3.6399999999999999E-6</c:v>
                      </c:pt>
                      <c:pt idx="495">
                        <c:v>-3.6859999999999999E-6</c:v>
                      </c:pt>
                      <c:pt idx="496">
                        <c:v>-3.7129999999999999E-6</c:v>
                      </c:pt>
                      <c:pt idx="497">
                        <c:v>-3.647E-6</c:v>
                      </c:pt>
                      <c:pt idx="498">
                        <c:v>-3.6219999999999998E-6</c:v>
                      </c:pt>
                      <c:pt idx="499">
                        <c:v>-3.6770000000000001E-6</c:v>
                      </c:pt>
                      <c:pt idx="500">
                        <c:v>-3.6890000000000002E-6</c:v>
                      </c:pt>
                      <c:pt idx="501">
                        <c:v>-3.7100000000000001E-6</c:v>
                      </c:pt>
                      <c:pt idx="502">
                        <c:v>-3.6559999999999998E-6</c:v>
                      </c:pt>
                      <c:pt idx="503">
                        <c:v>-3.6689999999999999E-6</c:v>
                      </c:pt>
                      <c:pt idx="504">
                        <c:v>-3.6780000000000002E-6</c:v>
                      </c:pt>
                      <c:pt idx="505">
                        <c:v>-3.7009999999999998E-6</c:v>
                      </c:pt>
                      <c:pt idx="506">
                        <c:v>-3.7349999999999998E-6</c:v>
                      </c:pt>
                      <c:pt idx="507">
                        <c:v>-3.7060000000000002E-6</c:v>
                      </c:pt>
                      <c:pt idx="508">
                        <c:v>-3.6679999999999999E-6</c:v>
                      </c:pt>
                      <c:pt idx="509">
                        <c:v>-3.7019999999999999E-6</c:v>
                      </c:pt>
                      <c:pt idx="510">
                        <c:v>-3.738E-6</c:v>
                      </c:pt>
                      <c:pt idx="511">
                        <c:v>-3.7799999999999998E-6</c:v>
                      </c:pt>
                      <c:pt idx="512">
                        <c:v>-3.7179999999999998E-6</c:v>
                      </c:pt>
                      <c:pt idx="513">
                        <c:v>-3.6969999999999999E-6</c:v>
                      </c:pt>
                      <c:pt idx="514">
                        <c:v>-3.726E-6</c:v>
                      </c:pt>
                      <c:pt idx="515">
                        <c:v>-3.7730000000000001E-6</c:v>
                      </c:pt>
                      <c:pt idx="516">
                        <c:v>-3.8029999999999998E-6</c:v>
                      </c:pt>
                      <c:pt idx="517">
                        <c:v>-3.7409999999999998E-6</c:v>
                      </c:pt>
                      <c:pt idx="518">
                        <c:v>-3.7239999999999998E-6</c:v>
                      </c:pt>
                      <c:pt idx="519">
                        <c:v>-3.7850000000000002E-6</c:v>
                      </c:pt>
                      <c:pt idx="520">
                        <c:v>-3.8010000000000001E-6</c:v>
                      </c:pt>
                      <c:pt idx="521">
                        <c:v>-3.8369999999999999E-6</c:v>
                      </c:pt>
                      <c:pt idx="522">
                        <c:v>-3.783E-6</c:v>
                      </c:pt>
                      <c:pt idx="523">
                        <c:v>-3.7969999999999998E-6</c:v>
                      </c:pt>
                      <c:pt idx="524">
                        <c:v>-3.817E-6</c:v>
                      </c:pt>
                      <c:pt idx="525">
                        <c:v>-3.8430000000000003E-6</c:v>
                      </c:pt>
                      <c:pt idx="526">
                        <c:v>-3.8800000000000001E-6</c:v>
                      </c:pt>
                      <c:pt idx="527">
                        <c:v>-3.8500000000000004E-6</c:v>
                      </c:pt>
                      <c:pt idx="528">
                        <c:v>-3.8160000000000004E-6</c:v>
                      </c:pt>
                      <c:pt idx="529">
                        <c:v>-3.8519999999999997E-6</c:v>
                      </c:pt>
                      <c:pt idx="530">
                        <c:v>-3.9040000000000002E-6</c:v>
                      </c:pt>
                      <c:pt idx="531">
                        <c:v>-3.9380000000000002E-6</c:v>
                      </c:pt>
                      <c:pt idx="532">
                        <c:v>-3.8770000000000003E-6</c:v>
                      </c:pt>
                      <c:pt idx="533">
                        <c:v>-3.8500000000000004E-6</c:v>
                      </c:pt>
                      <c:pt idx="534">
                        <c:v>-3.895E-6</c:v>
                      </c:pt>
                      <c:pt idx="535">
                        <c:v>-3.9559999999999999E-6</c:v>
                      </c:pt>
                      <c:pt idx="536">
                        <c:v>-3.9809999999999997E-6</c:v>
                      </c:pt>
                      <c:pt idx="537">
                        <c:v>-3.9169999999999999E-6</c:v>
                      </c:pt>
                      <c:pt idx="538">
                        <c:v>-3.9049999999999999E-6</c:v>
                      </c:pt>
                      <c:pt idx="539">
                        <c:v>-3.9709999999999998E-6</c:v>
                      </c:pt>
                      <c:pt idx="540">
                        <c:v>-3.9809999999999997E-6</c:v>
                      </c:pt>
                      <c:pt idx="541">
                        <c:v>-4.0099999999999997E-6</c:v>
                      </c:pt>
                      <c:pt idx="542">
                        <c:v>-3.9589999999999997E-6</c:v>
                      </c:pt>
                      <c:pt idx="543">
                        <c:v>-3.9600000000000002E-6</c:v>
                      </c:pt>
                      <c:pt idx="544">
                        <c:v>-3.9879999999999998E-6</c:v>
                      </c:pt>
                      <c:pt idx="545">
                        <c:v>-4.014E-6</c:v>
                      </c:pt>
                      <c:pt idx="546">
                        <c:v>-4.0640000000000004E-6</c:v>
                      </c:pt>
                      <c:pt idx="547">
                        <c:v>-4.0060000000000003E-6</c:v>
                      </c:pt>
                      <c:pt idx="548">
                        <c:v>-3.98E-6</c:v>
                      </c:pt>
                      <c:pt idx="549">
                        <c:v>-4.0160000000000002E-6</c:v>
                      </c:pt>
                      <c:pt idx="550">
                        <c:v>-4.0509999999999998E-6</c:v>
                      </c:pt>
                      <c:pt idx="551">
                        <c:v>-4.0810000000000004E-6</c:v>
                      </c:pt>
                      <c:pt idx="552">
                        <c:v>-4.0350000000000003E-6</c:v>
                      </c:pt>
                      <c:pt idx="553">
                        <c:v>-3.9979999999999997E-6</c:v>
                      </c:pt>
                      <c:pt idx="554">
                        <c:v>-4.0289999999999999E-6</c:v>
                      </c:pt>
                      <c:pt idx="555">
                        <c:v>-4.0860000000000004E-6</c:v>
                      </c:pt>
                      <c:pt idx="556">
                        <c:v>-4.0990000000000001E-6</c:v>
                      </c:pt>
                      <c:pt idx="557">
                        <c:v>-4.0369999999999996E-6</c:v>
                      </c:pt>
                      <c:pt idx="558">
                        <c:v>-4.0069999999999999E-6</c:v>
                      </c:pt>
                      <c:pt idx="559">
                        <c:v>-4.0810000000000004E-6</c:v>
                      </c:pt>
                      <c:pt idx="560">
                        <c:v>-4.0849999999999999E-6</c:v>
                      </c:pt>
                      <c:pt idx="561">
                        <c:v>-4.0969999999999999E-6</c:v>
                      </c:pt>
                      <c:pt idx="562">
                        <c:v>-4.0400000000000003E-6</c:v>
                      </c:pt>
                      <c:pt idx="563">
                        <c:v>-4.048E-6</c:v>
                      </c:pt>
                      <c:pt idx="564">
                        <c:v>-4.0679999999999998E-6</c:v>
                      </c:pt>
                      <c:pt idx="565">
                        <c:v>-4.0820000000000001E-6</c:v>
                      </c:pt>
                      <c:pt idx="566">
                        <c:v>-4.1069999999999998E-6</c:v>
                      </c:pt>
                      <c:pt idx="567">
                        <c:v>-4.0690000000000003E-6</c:v>
                      </c:pt>
                      <c:pt idx="568">
                        <c:v>-4.0210000000000001E-6</c:v>
                      </c:pt>
                      <c:pt idx="569">
                        <c:v>-4.0589999999999996E-6</c:v>
                      </c:pt>
                      <c:pt idx="570">
                        <c:v>-4.0969999999999999E-6</c:v>
                      </c:pt>
                      <c:pt idx="571">
                        <c:v>-4.109E-6</c:v>
                      </c:pt>
                      <c:pt idx="572">
                        <c:v>-4.0520000000000003E-6</c:v>
                      </c:pt>
                      <c:pt idx="573">
                        <c:v>-4.0269999999999997E-6</c:v>
                      </c:pt>
                      <c:pt idx="574">
                        <c:v>-4.0509999999999998E-6</c:v>
                      </c:pt>
                      <c:pt idx="575">
                        <c:v>-4.1019999999999999E-6</c:v>
                      </c:pt>
                      <c:pt idx="576">
                        <c:v>-4.0990000000000001E-6</c:v>
                      </c:pt>
                      <c:pt idx="577">
                        <c:v>-4.0339999999999998E-6</c:v>
                      </c:pt>
                      <c:pt idx="578">
                        <c:v>-4.0080000000000004E-6</c:v>
                      </c:pt>
                      <c:pt idx="579">
                        <c:v>-4.0840000000000002E-6</c:v>
                      </c:pt>
                      <c:pt idx="580">
                        <c:v>-4.0759999999999996E-6</c:v>
                      </c:pt>
                      <c:pt idx="581">
                        <c:v>-4.0840000000000002E-6</c:v>
                      </c:pt>
                      <c:pt idx="582">
                        <c:v>-4.0269999999999997E-6</c:v>
                      </c:pt>
                      <c:pt idx="583">
                        <c:v>-4.0210000000000001E-6</c:v>
                      </c:pt>
                      <c:pt idx="584">
                        <c:v>-4.0439999999999997E-6</c:v>
                      </c:pt>
                      <c:pt idx="585">
                        <c:v>-4.0620000000000002E-6</c:v>
                      </c:pt>
                      <c:pt idx="586">
                        <c:v>-4.0840000000000002E-6</c:v>
                      </c:pt>
                      <c:pt idx="587">
                        <c:v>-4.0389999999999998E-6</c:v>
                      </c:pt>
                      <c:pt idx="588">
                        <c:v>-3.9859999999999996E-6</c:v>
                      </c:pt>
                      <c:pt idx="589">
                        <c:v>-4.031E-6</c:v>
                      </c:pt>
                      <c:pt idx="590">
                        <c:v>-4.0799999999999999E-6</c:v>
                      </c:pt>
                      <c:pt idx="591">
                        <c:v>-4.0810000000000004E-6</c:v>
                      </c:pt>
                      <c:pt idx="592">
                        <c:v>-4.0219999999999998E-6</c:v>
                      </c:pt>
                      <c:pt idx="593">
                        <c:v>-3.9899999999999999E-6</c:v>
                      </c:pt>
                      <c:pt idx="594">
                        <c:v>-4.0269999999999997E-6</c:v>
                      </c:pt>
                      <c:pt idx="595">
                        <c:v>-4.0820000000000001E-6</c:v>
                      </c:pt>
                      <c:pt idx="596">
                        <c:v>-4.0820000000000001E-6</c:v>
                      </c:pt>
                      <c:pt idx="597">
                        <c:v>-4.014E-6</c:v>
                      </c:pt>
                      <c:pt idx="598">
                        <c:v>-3.9879999999999998E-6</c:v>
                      </c:pt>
                    </c:numCache>
                  </c:numRef>
                </c:yVal>
                <c:smooth val="1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A-862F-4E49-A0CE-1EB7998F8C84}"/>
                  </c:ext>
                </c:extLst>
              </c15:ser>
            </c15:filteredScatterSeries>
            <c15:filteredScatterSeries>
              <c15:ser>
                <c:idx val="6"/>
                <c:order val="6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[Book3]Sheet2!$H$1</c15:sqref>
                        </c15:formulaRef>
                      </c:ext>
                    </c:extLst>
                    <c:strCache>
                      <c:ptCount val="1"/>
                      <c:pt idx="0">
                        <c:v>Cycle 7</c:v>
                      </c:pt>
                    </c:strCache>
                  </c:strRef>
                </c:tx>
                <c:spPr>
                  <a:ln w="19050" cap="rnd">
                    <a:solidFill>
                      <a:schemeClr val="accent1">
                        <a:tint val="54000"/>
                      </a:schemeClr>
                    </a:solidFill>
                    <a:round/>
                  </a:ln>
                  <a:effectLst/>
                </c:spPr>
                <c:marker>
                  <c:symbol val="none"/>
                </c:marker>
                <c:x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[Book3]Sheet2!$A$2:$A$602</c15:sqref>
                        </c15:formulaRef>
                      </c:ext>
                    </c:extLst>
                    <c:numCache>
                      <c:formatCode>General</c:formatCode>
                      <c:ptCount val="601"/>
                      <c:pt idx="0">
                        <c:v>2.6150000000000001E-4</c:v>
                      </c:pt>
                      <c:pt idx="1">
                        <c:v>2.1589999999999999E-3</c:v>
                      </c:pt>
                      <c:pt idx="2">
                        <c:v>4.1479999999999998E-3</c:v>
                      </c:pt>
                      <c:pt idx="3">
                        <c:v>6.1440000000000002E-3</c:v>
                      </c:pt>
                      <c:pt idx="4">
                        <c:v>8.1370000000000001E-3</c:v>
                      </c:pt>
                      <c:pt idx="5">
                        <c:v>1.013E-2</c:v>
                      </c:pt>
                      <c:pt idx="6">
                        <c:v>1.214E-2</c:v>
                      </c:pt>
                      <c:pt idx="7">
                        <c:v>1.417E-2</c:v>
                      </c:pt>
                      <c:pt idx="8">
                        <c:v>1.617E-2</c:v>
                      </c:pt>
                      <c:pt idx="9">
                        <c:v>1.8120000000000001E-2</c:v>
                      </c:pt>
                      <c:pt idx="10">
                        <c:v>2.0150000000000001E-2</c:v>
                      </c:pt>
                      <c:pt idx="11">
                        <c:v>2.2179999999999998E-2</c:v>
                      </c:pt>
                      <c:pt idx="12">
                        <c:v>2.4170000000000001E-2</c:v>
                      </c:pt>
                      <c:pt idx="13">
                        <c:v>2.6159999999999999E-2</c:v>
                      </c:pt>
                      <c:pt idx="14">
                        <c:v>2.8160000000000001E-2</c:v>
                      </c:pt>
                      <c:pt idx="15">
                        <c:v>3.0169999999999999E-2</c:v>
                      </c:pt>
                      <c:pt idx="16">
                        <c:v>3.2169999999999997E-2</c:v>
                      </c:pt>
                      <c:pt idx="17">
                        <c:v>3.415E-2</c:v>
                      </c:pt>
                      <c:pt idx="18">
                        <c:v>3.6139999999999999E-2</c:v>
                      </c:pt>
                      <c:pt idx="19">
                        <c:v>3.8150000000000003E-2</c:v>
                      </c:pt>
                      <c:pt idx="20">
                        <c:v>4.0189999999999997E-2</c:v>
                      </c:pt>
                      <c:pt idx="21">
                        <c:v>4.2139999999999997E-2</c:v>
                      </c:pt>
                      <c:pt idx="22">
                        <c:v>4.4159999999999998E-2</c:v>
                      </c:pt>
                      <c:pt idx="23">
                        <c:v>4.616E-2</c:v>
                      </c:pt>
                      <c:pt idx="24">
                        <c:v>4.8160000000000001E-2</c:v>
                      </c:pt>
                      <c:pt idx="25">
                        <c:v>5.015E-2</c:v>
                      </c:pt>
                      <c:pt idx="26">
                        <c:v>5.2139999999999999E-2</c:v>
                      </c:pt>
                      <c:pt idx="27">
                        <c:v>5.4149999999999997E-2</c:v>
                      </c:pt>
                      <c:pt idx="28">
                        <c:v>5.6140000000000002E-2</c:v>
                      </c:pt>
                      <c:pt idx="29">
                        <c:v>5.8119999999999998E-2</c:v>
                      </c:pt>
                      <c:pt idx="30">
                        <c:v>6.0109999999999997E-2</c:v>
                      </c:pt>
                      <c:pt idx="31">
                        <c:v>6.2120000000000002E-2</c:v>
                      </c:pt>
                      <c:pt idx="32">
                        <c:v>6.4149999999999999E-2</c:v>
                      </c:pt>
                      <c:pt idx="33">
                        <c:v>6.6119999999999998E-2</c:v>
                      </c:pt>
                      <c:pt idx="34">
                        <c:v>6.812E-2</c:v>
                      </c:pt>
                      <c:pt idx="35">
                        <c:v>7.0150000000000004E-2</c:v>
                      </c:pt>
                      <c:pt idx="36">
                        <c:v>7.2150000000000006E-2</c:v>
                      </c:pt>
                      <c:pt idx="37">
                        <c:v>7.4120000000000005E-2</c:v>
                      </c:pt>
                      <c:pt idx="38">
                        <c:v>7.6109999999999997E-2</c:v>
                      </c:pt>
                      <c:pt idx="39">
                        <c:v>7.8140000000000001E-2</c:v>
                      </c:pt>
                      <c:pt idx="40">
                        <c:v>8.0140000000000003E-2</c:v>
                      </c:pt>
                      <c:pt idx="41">
                        <c:v>8.2119999999999999E-2</c:v>
                      </c:pt>
                      <c:pt idx="42">
                        <c:v>8.412E-2</c:v>
                      </c:pt>
                      <c:pt idx="43">
                        <c:v>8.6120000000000002E-2</c:v>
                      </c:pt>
                      <c:pt idx="44">
                        <c:v>8.8109999999999994E-2</c:v>
                      </c:pt>
                      <c:pt idx="45">
                        <c:v>9.0109999999999996E-2</c:v>
                      </c:pt>
                      <c:pt idx="46">
                        <c:v>9.2119999999999994E-2</c:v>
                      </c:pt>
                      <c:pt idx="47">
                        <c:v>9.4140000000000001E-2</c:v>
                      </c:pt>
                      <c:pt idx="48">
                        <c:v>9.6129999999999993E-2</c:v>
                      </c:pt>
                      <c:pt idx="49">
                        <c:v>9.8100000000000007E-2</c:v>
                      </c:pt>
                      <c:pt idx="50">
                        <c:v>0.10009999999999999</c:v>
                      </c:pt>
                      <c:pt idx="51">
                        <c:v>0.1021</c:v>
                      </c:pt>
                      <c:pt idx="52">
                        <c:v>0.1041</c:v>
                      </c:pt>
                      <c:pt idx="53">
                        <c:v>0.1061</c:v>
                      </c:pt>
                      <c:pt idx="54">
                        <c:v>0.1081</c:v>
                      </c:pt>
                      <c:pt idx="55">
                        <c:v>0.1101</c:v>
                      </c:pt>
                      <c:pt idx="56">
                        <c:v>0.11210000000000001</c:v>
                      </c:pt>
                      <c:pt idx="57">
                        <c:v>0.11409999999999999</c:v>
                      </c:pt>
                      <c:pt idx="58">
                        <c:v>0.11609999999999999</c:v>
                      </c:pt>
                      <c:pt idx="59">
                        <c:v>0.1181</c:v>
                      </c:pt>
                      <c:pt idx="60">
                        <c:v>0.1201</c:v>
                      </c:pt>
                      <c:pt idx="61">
                        <c:v>0.1221</c:v>
                      </c:pt>
                      <c:pt idx="62">
                        <c:v>0.1241</c:v>
                      </c:pt>
                      <c:pt idx="63">
                        <c:v>0.12609999999999999</c:v>
                      </c:pt>
                      <c:pt idx="64">
                        <c:v>0.12809999999999999</c:v>
                      </c:pt>
                      <c:pt idx="65">
                        <c:v>0.13009999999999999</c:v>
                      </c:pt>
                      <c:pt idx="66">
                        <c:v>0.1321</c:v>
                      </c:pt>
                      <c:pt idx="67">
                        <c:v>0.1341</c:v>
                      </c:pt>
                      <c:pt idx="68">
                        <c:v>0.1361</c:v>
                      </c:pt>
                      <c:pt idx="69">
                        <c:v>0.1381</c:v>
                      </c:pt>
                      <c:pt idx="70">
                        <c:v>0.1401</c:v>
                      </c:pt>
                      <c:pt idx="71">
                        <c:v>0.1421</c:v>
                      </c:pt>
                      <c:pt idx="72">
                        <c:v>0.14410000000000001</c:v>
                      </c:pt>
                      <c:pt idx="73">
                        <c:v>0.14610000000000001</c:v>
                      </c:pt>
                      <c:pt idx="74">
                        <c:v>0.14810000000000001</c:v>
                      </c:pt>
                      <c:pt idx="75">
                        <c:v>0.15010000000000001</c:v>
                      </c:pt>
                      <c:pt idx="76">
                        <c:v>0.15210000000000001</c:v>
                      </c:pt>
                      <c:pt idx="77">
                        <c:v>0.15409999999999999</c:v>
                      </c:pt>
                      <c:pt idx="78">
                        <c:v>0.15609999999999999</c:v>
                      </c:pt>
                      <c:pt idx="79">
                        <c:v>0.15809999999999999</c:v>
                      </c:pt>
                      <c:pt idx="80">
                        <c:v>0.16009999999999999</c:v>
                      </c:pt>
                      <c:pt idx="81">
                        <c:v>0.16209999999999999</c:v>
                      </c:pt>
                      <c:pt idx="82">
                        <c:v>0.16400000000000001</c:v>
                      </c:pt>
                      <c:pt idx="83">
                        <c:v>0.16600000000000001</c:v>
                      </c:pt>
                      <c:pt idx="84">
                        <c:v>0.1681</c:v>
                      </c:pt>
                      <c:pt idx="85">
                        <c:v>0.17</c:v>
                      </c:pt>
                      <c:pt idx="86">
                        <c:v>0.1721</c:v>
                      </c:pt>
                      <c:pt idx="87">
                        <c:v>0.1741</c:v>
                      </c:pt>
                      <c:pt idx="88">
                        <c:v>0.17610000000000001</c:v>
                      </c:pt>
                      <c:pt idx="89">
                        <c:v>0.17810000000000001</c:v>
                      </c:pt>
                      <c:pt idx="90">
                        <c:v>0.18010000000000001</c:v>
                      </c:pt>
                      <c:pt idx="91">
                        <c:v>0.18210000000000001</c:v>
                      </c:pt>
                      <c:pt idx="92">
                        <c:v>0.18410000000000001</c:v>
                      </c:pt>
                      <c:pt idx="93">
                        <c:v>0.186</c:v>
                      </c:pt>
                      <c:pt idx="94">
                        <c:v>0.188</c:v>
                      </c:pt>
                      <c:pt idx="95">
                        <c:v>0.19009999999999999</c:v>
                      </c:pt>
                      <c:pt idx="96">
                        <c:v>0.19209999999999999</c:v>
                      </c:pt>
                      <c:pt idx="97">
                        <c:v>0.19400000000000001</c:v>
                      </c:pt>
                      <c:pt idx="98">
                        <c:v>0.1961</c:v>
                      </c:pt>
                      <c:pt idx="99">
                        <c:v>0.1981</c:v>
                      </c:pt>
                      <c:pt idx="100">
                        <c:v>0.2001</c:v>
                      </c:pt>
                      <c:pt idx="101">
                        <c:v>0.20200000000000001</c:v>
                      </c:pt>
                      <c:pt idx="102">
                        <c:v>0.20399999999999999</c:v>
                      </c:pt>
                      <c:pt idx="103">
                        <c:v>0.20610000000000001</c:v>
                      </c:pt>
                      <c:pt idx="104">
                        <c:v>0.20810000000000001</c:v>
                      </c:pt>
                      <c:pt idx="105">
                        <c:v>0.21010000000000001</c:v>
                      </c:pt>
                      <c:pt idx="106">
                        <c:v>0.21210000000000001</c:v>
                      </c:pt>
                      <c:pt idx="107">
                        <c:v>0.21410000000000001</c:v>
                      </c:pt>
                      <c:pt idx="108">
                        <c:v>0.21609999999999999</c:v>
                      </c:pt>
                      <c:pt idx="109">
                        <c:v>0.218</c:v>
                      </c:pt>
                      <c:pt idx="110">
                        <c:v>0.22009999999999999</c:v>
                      </c:pt>
                      <c:pt idx="111">
                        <c:v>0.22209999999999999</c:v>
                      </c:pt>
                      <c:pt idx="112">
                        <c:v>0.22409999999999999</c:v>
                      </c:pt>
                      <c:pt idx="113">
                        <c:v>0.2261</c:v>
                      </c:pt>
                      <c:pt idx="114">
                        <c:v>0.2281</c:v>
                      </c:pt>
                      <c:pt idx="115">
                        <c:v>0.2301</c:v>
                      </c:pt>
                      <c:pt idx="116">
                        <c:v>0.2321</c:v>
                      </c:pt>
                      <c:pt idx="117">
                        <c:v>0.2341</c:v>
                      </c:pt>
                      <c:pt idx="118">
                        <c:v>0.2361</c:v>
                      </c:pt>
                      <c:pt idx="119">
                        <c:v>0.23810000000000001</c:v>
                      </c:pt>
                      <c:pt idx="120">
                        <c:v>0.24010000000000001</c:v>
                      </c:pt>
                      <c:pt idx="121">
                        <c:v>0.24199999999999999</c:v>
                      </c:pt>
                      <c:pt idx="122">
                        <c:v>0.24410000000000001</c:v>
                      </c:pt>
                      <c:pt idx="123">
                        <c:v>0.24610000000000001</c:v>
                      </c:pt>
                      <c:pt idx="124">
                        <c:v>0.24809999999999999</c:v>
                      </c:pt>
                      <c:pt idx="125">
                        <c:v>0.25009999999999999</c:v>
                      </c:pt>
                      <c:pt idx="126">
                        <c:v>0.25209999999999999</c:v>
                      </c:pt>
                      <c:pt idx="127">
                        <c:v>0.25409999999999999</c:v>
                      </c:pt>
                      <c:pt idx="128">
                        <c:v>0.25609999999999999</c:v>
                      </c:pt>
                      <c:pt idx="129">
                        <c:v>0.25800000000000001</c:v>
                      </c:pt>
                      <c:pt idx="130">
                        <c:v>0.26</c:v>
                      </c:pt>
                      <c:pt idx="131">
                        <c:v>0.26200000000000001</c:v>
                      </c:pt>
                      <c:pt idx="132">
                        <c:v>0.26400000000000001</c:v>
                      </c:pt>
                      <c:pt idx="133">
                        <c:v>0.26600000000000001</c:v>
                      </c:pt>
                      <c:pt idx="134">
                        <c:v>0.26800000000000002</c:v>
                      </c:pt>
                      <c:pt idx="135">
                        <c:v>0.27010000000000001</c:v>
                      </c:pt>
                      <c:pt idx="136">
                        <c:v>0.27200000000000002</c:v>
                      </c:pt>
                      <c:pt idx="137">
                        <c:v>0.27400000000000002</c:v>
                      </c:pt>
                      <c:pt idx="138">
                        <c:v>0.27600000000000002</c:v>
                      </c:pt>
                      <c:pt idx="139">
                        <c:v>0.27800000000000002</c:v>
                      </c:pt>
                      <c:pt idx="140">
                        <c:v>0.28000000000000003</c:v>
                      </c:pt>
                      <c:pt idx="141">
                        <c:v>0.28199999999999997</c:v>
                      </c:pt>
                      <c:pt idx="142">
                        <c:v>0.28399999999999997</c:v>
                      </c:pt>
                      <c:pt idx="143">
                        <c:v>0.28599999999999998</c:v>
                      </c:pt>
                      <c:pt idx="144">
                        <c:v>0.28799999999999998</c:v>
                      </c:pt>
                      <c:pt idx="145">
                        <c:v>0.28999999999999998</c:v>
                      </c:pt>
                      <c:pt idx="146">
                        <c:v>0.29199999999999998</c:v>
                      </c:pt>
                      <c:pt idx="147">
                        <c:v>0.29399999999999998</c:v>
                      </c:pt>
                      <c:pt idx="148">
                        <c:v>0.29599999999999999</c:v>
                      </c:pt>
                      <c:pt idx="149">
                        <c:v>0.29799999999999999</c:v>
                      </c:pt>
                      <c:pt idx="150">
                        <c:v>0.3</c:v>
                      </c:pt>
                      <c:pt idx="151">
                        <c:v>0.30199999999999999</c:v>
                      </c:pt>
                      <c:pt idx="152">
                        <c:v>0.30399999999999999</c:v>
                      </c:pt>
                      <c:pt idx="153">
                        <c:v>0.30599999999999999</c:v>
                      </c:pt>
                      <c:pt idx="154">
                        <c:v>0.308</c:v>
                      </c:pt>
                      <c:pt idx="155">
                        <c:v>0.31</c:v>
                      </c:pt>
                      <c:pt idx="156">
                        <c:v>0.312</c:v>
                      </c:pt>
                      <c:pt idx="157">
                        <c:v>0.314</c:v>
                      </c:pt>
                      <c:pt idx="158">
                        <c:v>0.316</c:v>
                      </c:pt>
                      <c:pt idx="159">
                        <c:v>0.318</c:v>
                      </c:pt>
                      <c:pt idx="160">
                        <c:v>0.3201</c:v>
                      </c:pt>
                      <c:pt idx="161">
                        <c:v>0.32200000000000001</c:v>
                      </c:pt>
                      <c:pt idx="162">
                        <c:v>0.32400000000000001</c:v>
                      </c:pt>
                      <c:pt idx="163">
                        <c:v>0.32600000000000001</c:v>
                      </c:pt>
                      <c:pt idx="164">
                        <c:v>0.32800000000000001</c:v>
                      </c:pt>
                      <c:pt idx="165">
                        <c:v>0.33</c:v>
                      </c:pt>
                      <c:pt idx="166">
                        <c:v>0.33200000000000002</c:v>
                      </c:pt>
                      <c:pt idx="167">
                        <c:v>0.33400000000000002</c:v>
                      </c:pt>
                      <c:pt idx="168">
                        <c:v>0.33610000000000001</c:v>
                      </c:pt>
                      <c:pt idx="169">
                        <c:v>0.33800000000000002</c:v>
                      </c:pt>
                      <c:pt idx="170">
                        <c:v>0.34</c:v>
                      </c:pt>
                      <c:pt idx="171">
                        <c:v>0.34200000000000003</c:v>
                      </c:pt>
                      <c:pt idx="172">
                        <c:v>0.34399999999999997</c:v>
                      </c:pt>
                      <c:pt idx="173">
                        <c:v>0.34599999999999997</c:v>
                      </c:pt>
                      <c:pt idx="174">
                        <c:v>0.34799999999999998</c:v>
                      </c:pt>
                      <c:pt idx="175">
                        <c:v>0.35</c:v>
                      </c:pt>
                      <c:pt idx="176">
                        <c:v>0.35199999999999998</c:v>
                      </c:pt>
                      <c:pt idx="177">
                        <c:v>0.35399999999999998</c:v>
                      </c:pt>
                      <c:pt idx="178">
                        <c:v>0.35599999999999998</c:v>
                      </c:pt>
                      <c:pt idx="179">
                        <c:v>0.35799999999999998</c:v>
                      </c:pt>
                      <c:pt idx="180">
                        <c:v>0.36</c:v>
                      </c:pt>
                      <c:pt idx="181">
                        <c:v>0.36199999999999999</c:v>
                      </c:pt>
                      <c:pt idx="182">
                        <c:v>0.36399999999999999</c:v>
                      </c:pt>
                      <c:pt idx="183">
                        <c:v>0.36599999999999999</c:v>
                      </c:pt>
                      <c:pt idx="184">
                        <c:v>0.36799999999999999</c:v>
                      </c:pt>
                      <c:pt idx="185">
                        <c:v>0.37</c:v>
                      </c:pt>
                      <c:pt idx="186">
                        <c:v>0.372</c:v>
                      </c:pt>
                      <c:pt idx="187">
                        <c:v>0.374</c:v>
                      </c:pt>
                      <c:pt idx="188">
                        <c:v>0.376</c:v>
                      </c:pt>
                      <c:pt idx="189">
                        <c:v>0.378</c:v>
                      </c:pt>
                      <c:pt idx="190">
                        <c:v>0.38</c:v>
                      </c:pt>
                      <c:pt idx="191">
                        <c:v>0.38200000000000001</c:v>
                      </c:pt>
                      <c:pt idx="192">
                        <c:v>0.38400000000000001</c:v>
                      </c:pt>
                      <c:pt idx="193">
                        <c:v>0.38600000000000001</c:v>
                      </c:pt>
                      <c:pt idx="194">
                        <c:v>0.38800000000000001</c:v>
                      </c:pt>
                      <c:pt idx="195">
                        <c:v>0.39</c:v>
                      </c:pt>
                      <c:pt idx="196">
                        <c:v>0.39200000000000002</c:v>
                      </c:pt>
                      <c:pt idx="197">
                        <c:v>0.39400000000000002</c:v>
                      </c:pt>
                      <c:pt idx="198">
                        <c:v>0.39589999999999997</c:v>
                      </c:pt>
                      <c:pt idx="199">
                        <c:v>0.39800000000000002</c:v>
                      </c:pt>
                      <c:pt idx="200">
                        <c:v>0.4</c:v>
                      </c:pt>
                      <c:pt idx="201">
                        <c:v>0.40189999999999998</c:v>
                      </c:pt>
                      <c:pt idx="202">
                        <c:v>0.40389999999999998</c:v>
                      </c:pt>
                      <c:pt idx="203">
                        <c:v>0.40589999999999998</c:v>
                      </c:pt>
                      <c:pt idx="204">
                        <c:v>0.40789999999999998</c:v>
                      </c:pt>
                      <c:pt idx="205">
                        <c:v>0.40989999999999999</c:v>
                      </c:pt>
                      <c:pt idx="206">
                        <c:v>0.41189999999999999</c:v>
                      </c:pt>
                      <c:pt idx="207">
                        <c:v>0.41389999999999999</c:v>
                      </c:pt>
                      <c:pt idx="208">
                        <c:v>0.41589999999999999</c:v>
                      </c:pt>
                      <c:pt idx="209">
                        <c:v>0.41789999999999999</c:v>
                      </c:pt>
                      <c:pt idx="210">
                        <c:v>0.4199</c:v>
                      </c:pt>
                      <c:pt idx="211">
                        <c:v>0.4219</c:v>
                      </c:pt>
                      <c:pt idx="212">
                        <c:v>0.4239</c:v>
                      </c:pt>
                      <c:pt idx="213">
                        <c:v>0.4259</c:v>
                      </c:pt>
                      <c:pt idx="214">
                        <c:v>0.4279</c:v>
                      </c:pt>
                      <c:pt idx="215">
                        <c:v>0.4299</c:v>
                      </c:pt>
                      <c:pt idx="216">
                        <c:v>0.43190000000000001</c:v>
                      </c:pt>
                      <c:pt idx="217">
                        <c:v>0.43390000000000001</c:v>
                      </c:pt>
                      <c:pt idx="218">
                        <c:v>0.43590000000000001</c:v>
                      </c:pt>
                      <c:pt idx="219">
                        <c:v>0.43790000000000001</c:v>
                      </c:pt>
                      <c:pt idx="220">
                        <c:v>0.43990000000000001</c:v>
                      </c:pt>
                      <c:pt idx="221">
                        <c:v>0.44190000000000002</c:v>
                      </c:pt>
                      <c:pt idx="222">
                        <c:v>0.44390000000000002</c:v>
                      </c:pt>
                      <c:pt idx="223">
                        <c:v>0.44590000000000002</c:v>
                      </c:pt>
                      <c:pt idx="224">
                        <c:v>0.44790000000000002</c:v>
                      </c:pt>
                      <c:pt idx="225">
                        <c:v>0.44990000000000002</c:v>
                      </c:pt>
                      <c:pt idx="226">
                        <c:v>0.45190000000000002</c:v>
                      </c:pt>
                      <c:pt idx="227">
                        <c:v>0.45390000000000003</c:v>
                      </c:pt>
                      <c:pt idx="228">
                        <c:v>0.45590000000000003</c:v>
                      </c:pt>
                      <c:pt idx="229">
                        <c:v>0.45789999999999997</c:v>
                      </c:pt>
                      <c:pt idx="230">
                        <c:v>0.45989999999999998</c:v>
                      </c:pt>
                      <c:pt idx="231">
                        <c:v>0.46189999999999998</c:v>
                      </c:pt>
                      <c:pt idx="232">
                        <c:v>0.46389999999999998</c:v>
                      </c:pt>
                      <c:pt idx="233">
                        <c:v>0.46589999999999998</c:v>
                      </c:pt>
                      <c:pt idx="234">
                        <c:v>0.46789999999999998</c:v>
                      </c:pt>
                      <c:pt idx="235">
                        <c:v>0.46989999999999998</c:v>
                      </c:pt>
                      <c:pt idx="236">
                        <c:v>0.4718</c:v>
                      </c:pt>
                      <c:pt idx="237">
                        <c:v>0.47389999999999999</c:v>
                      </c:pt>
                      <c:pt idx="238">
                        <c:v>0.4758</c:v>
                      </c:pt>
                      <c:pt idx="239">
                        <c:v>0.4778</c:v>
                      </c:pt>
                      <c:pt idx="240">
                        <c:v>0.4798</c:v>
                      </c:pt>
                      <c:pt idx="241">
                        <c:v>0.48180000000000001</c:v>
                      </c:pt>
                      <c:pt idx="242">
                        <c:v>0.48380000000000001</c:v>
                      </c:pt>
                      <c:pt idx="243">
                        <c:v>0.48580000000000001</c:v>
                      </c:pt>
                      <c:pt idx="244">
                        <c:v>0.48780000000000001</c:v>
                      </c:pt>
                      <c:pt idx="245">
                        <c:v>0.48980000000000001</c:v>
                      </c:pt>
                      <c:pt idx="246">
                        <c:v>0.49180000000000001</c:v>
                      </c:pt>
                      <c:pt idx="247">
                        <c:v>0.49380000000000002</c:v>
                      </c:pt>
                      <c:pt idx="248">
                        <c:v>0.49580000000000002</c:v>
                      </c:pt>
                      <c:pt idx="249">
                        <c:v>0.49780000000000002</c:v>
                      </c:pt>
                      <c:pt idx="250">
                        <c:v>0.49980000000000002</c:v>
                      </c:pt>
                      <c:pt idx="251">
                        <c:v>0.50180000000000002</c:v>
                      </c:pt>
                      <c:pt idx="252">
                        <c:v>0.50380000000000003</c:v>
                      </c:pt>
                      <c:pt idx="253">
                        <c:v>0.50580000000000003</c:v>
                      </c:pt>
                      <c:pt idx="254">
                        <c:v>0.50780000000000003</c:v>
                      </c:pt>
                      <c:pt idx="255">
                        <c:v>0.50980000000000003</c:v>
                      </c:pt>
                      <c:pt idx="256">
                        <c:v>0.51180000000000003</c:v>
                      </c:pt>
                      <c:pt idx="257">
                        <c:v>0.51380000000000003</c:v>
                      </c:pt>
                      <c:pt idx="258">
                        <c:v>0.51580000000000004</c:v>
                      </c:pt>
                      <c:pt idx="259">
                        <c:v>0.51780000000000004</c:v>
                      </c:pt>
                      <c:pt idx="260">
                        <c:v>0.51980000000000004</c:v>
                      </c:pt>
                      <c:pt idx="261">
                        <c:v>0.52180000000000004</c:v>
                      </c:pt>
                      <c:pt idx="262">
                        <c:v>0.52370000000000005</c:v>
                      </c:pt>
                      <c:pt idx="263">
                        <c:v>0.52580000000000005</c:v>
                      </c:pt>
                      <c:pt idx="264">
                        <c:v>0.52769999999999995</c:v>
                      </c:pt>
                      <c:pt idx="265">
                        <c:v>0.52980000000000005</c:v>
                      </c:pt>
                      <c:pt idx="266">
                        <c:v>0.53169999999999995</c:v>
                      </c:pt>
                      <c:pt idx="267">
                        <c:v>0.53369999999999995</c:v>
                      </c:pt>
                      <c:pt idx="268">
                        <c:v>0.53569999999999995</c:v>
                      </c:pt>
                      <c:pt idx="269">
                        <c:v>0.53769999999999996</c:v>
                      </c:pt>
                      <c:pt idx="270">
                        <c:v>0.53969999999999996</c:v>
                      </c:pt>
                      <c:pt idx="271">
                        <c:v>0.54169999999999996</c:v>
                      </c:pt>
                      <c:pt idx="272">
                        <c:v>0.54369999999999996</c:v>
                      </c:pt>
                      <c:pt idx="273">
                        <c:v>0.54569999999999996</c:v>
                      </c:pt>
                      <c:pt idx="274">
                        <c:v>0.54769999999999996</c:v>
                      </c:pt>
                      <c:pt idx="275">
                        <c:v>0.54969999999999997</c:v>
                      </c:pt>
                      <c:pt idx="276">
                        <c:v>0.55179999999999996</c:v>
                      </c:pt>
                      <c:pt idx="277">
                        <c:v>0.55379999999999996</c:v>
                      </c:pt>
                      <c:pt idx="278">
                        <c:v>0.55569999999999997</c:v>
                      </c:pt>
                      <c:pt idx="279">
                        <c:v>0.55779999999999996</c:v>
                      </c:pt>
                      <c:pt idx="280">
                        <c:v>0.55979999999999996</c:v>
                      </c:pt>
                      <c:pt idx="281">
                        <c:v>0.56179999999999997</c:v>
                      </c:pt>
                      <c:pt idx="282">
                        <c:v>0.56369999999999998</c:v>
                      </c:pt>
                      <c:pt idx="283">
                        <c:v>0.56579999999999997</c:v>
                      </c:pt>
                      <c:pt idx="284">
                        <c:v>0.56779999999999997</c:v>
                      </c:pt>
                      <c:pt idx="285">
                        <c:v>0.56979999999999997</c:v>
                      </c:pt>
                      <c:pt idx="286">
                        <c:v>0.57179999999999997</c:v>
                      </c:pt>
                      <c:pt idx="287">
                        <c:v>0.57379999999999998</c:v>
                      </c:pt>
                      <c:pt idx="288">
                        <c:v>0.57579999999999998</c:v>
                      </c:pt>
                      <c:pt idx="289">
                        <c:v>0.57779999999999998</c:v>
                      </c:pt>
                      <c:pt idx="290">
                        <c:v>0.57979999999999998</c:v>
                      </c:pt>
                      <c:pt idx="291">
                        <c:v>0.58179999999999998</c:v>
                      </c:pt>
                      <c:pt idx="292">
                        <c:v>0.58379999999999999</c:v>
                      </c:pt>
                      <c:pt idx="293">
                        <c:v>0.58579999999999999</c:v>
                      </c:pt>
                      <c:pt idx="294">
                        <c:v>0.58779999999999999</c:v>
                      </c:pt>
                      <c:pt idx="295">
                        <c:v>0.58979999999999999</c:v>
                      </c:pt>
                      <c:pt idx="296">
                        <c:v>0.59179999999999999</c:v>
                      </c:pt>
                      <c:pt idx="297">
                        <c:v>0.59379999999999999</c:v>
                      </c:pt>
                      <c:pt idx="298">
                        <c:v>0.5958</c:v>
                      </c:pt>
                      <c:pt idx="299">
                        <c:v>0.5978</c:v>
                      </c:pt>
                      <c:pt idx="300">
                        <c:v>0.5998</c:v>
                      </c:pt>
                      <c:pt idx="301">
                        <c:v>0.59819999999999995</c:v>
                      </c:pt>
                      <c:pt idx="302">
                        <c:v>0.59619999999999995</c:v>
                      </c:pt>
                      <c:pt idx="303">
                        <c:v>0.59409999999999996</c:v>
                      </c:pt>
                      <c:pt idx="304">
                        <c:v>0.59209999999999996</c:v>
                      </c:pt>
                      <c:pt idx="305">
                        <c:v>0.59009999999999996</c:v>
                      </c:pt>
                      <c:pt idx="306">
                        <c:v>0.58809999999999996</c:v>
                      </c:pt>
                      <c:pt idx="307">
                        <c:v>0.58609999999999995</c:v>
                      </c:pt>
                      <c:pt idx="308">
                        <c:v>0.58409999999999995</c:v>
                      </c:pt>
                      <c:pt idx="309">
                        <c:v>0.58209999999999995</c:v>
                      </c:pt>
                      <c:pt idx="310">
                        <c:v>0.58009999999999995</c:v>
                      </c:pt>
                      <c:pt idx="311">
                        <c:v>0.57809999999999995</c:v>
                      </c:pt>
                      <c:pt idx="312">
                        <c:v>0.57609999999999995</c:v>
                      </c:pt>
                      <c:pt idx="313">
                        <c:v>0.57410000000000005</c:v>
                      </c:pt>
                      <c:pt idx="314">
                        <c:v>0.57210000000000005</c:v>
                      </c:pt>
                      <c:pt idx="315">
                        <c:v>0.57010000000000005</c:v>
                      </c:pt>
                      <c:pt idx="316">
                        <c:v>0.56810000000000005</c:v>
                      </c:pt>
                      <c:pt idx="317">
                        <c:v>0.56610000000000005</c:v>
                      </c:pt>
                      <c:pt idx="318">
                        <c:v>0.56410000000000005</c:v>
                      </c:pt>
                      <c:pt idx="319">
                        <c:v>0.56210000000000004</c:v>
                      </c:pt>
                      <c:pt idx="320">
                        <c:v>0.56010000000000004</c:v>
                      </c:pt>
                      <c:pt idx="321">
                        <c:v>0.55810000000000004</c:v>
                      </c:pt>
                      <c:pt idx="322">
                        <c:v>0.55610000000000004</c:v>
                      </c:pt>
                      <c:pt idx="323">
                        <c:v>0.55410000000000004</c:v>
                      </c:pt>
                      <c:pt idx="324">
                        <c:v>0.55210000000000004</c:v>
                      </c:pt>
                      <c:pt idx="325">
                        <c:v>0.55010000000000003</c:v>
                      </c:pt>
                      <c:pt idx="326">
                        <c:v>0.54810000000000003</c:v>
                      </c:pt>
                      <c:pt idx="327">
                        <c:v>0.54610000000000003</c:v>
                      </c:pt>
                      <c:pt idx="328">
                        <c:v>0.54410000000000003</c:v>
                      </c:pt>
                      <c:pt idx="329">
                        <c:v>0.54210000000000003</c:v>
                      </c:pt>
                      <c:pt idx="330">
                        <c:v>0.54010000000000002</c:v>
                      </c:pt>
                      <c:pt idx="331">
                        <c:v>0.53810000000000002</c:v>
                      </c:pt>
                      <c:pt idx="332">
                        <c:v>0.53610000000000002</c:v>
                      </c:pt>
                      <c:pt idx="333">
                        <c:v>0.53400000000000003</c:v>
                      </c:pt>
                      <c:pt idx="334">
                        <c:v>0.53210000000000002</c:v>
                      </c:pt>
                      <c:pt idx="335">
                        <c:v>0.53010000000000002</c:v>
                      </c:pt>
                      <c:pt idx="336">
                        <c:v>0.52810000000000001</c:v>
                      </c:pt>
                      <c:pt idx="337">
                        <c:v>0.52610000000000001</c:v>
                      </c:pt>
                      <c:pt idx="338">
                        <c:v>0.52410000000000001</c:v>
                      </c:pt>
                      <c:pt idx="339">
                        <c:v>0.52210000000000001</c:v>
                      </c:pt>
                      <c:pt idx="340">
                        <c:v>0.52010000000000001</c:v>
                      </c:pt>
                      <c:pt idx="341">
                        <c:v>0.5181</c:v>
                      </c:pt>
                      <c:pt idx="342">
                        <c:v>0.5161</c:v>
                      </c:pt>
                      <c:pt idx="343">
                        <c:v>0.5141</c:v>
                      </c:pt>
                      <c:pt idx="344">
                        <c:v>0.5121</c:v>
                      </c:pt>
                      <c:pt idx="345">
                        <c:v>0.5101</c:v>
                      </c:pt>
                      <c:pt idx="346">
                        <c:v>0.5081</c:v>
                      </c:pt>
                      <c:pt idx="347">
                        <c:v>0.50609999999999999</c:v>
                      </c:pt>
                      <c:pt idx="348">
                        <c:v>0.50409999999999999</c:v>
                      </c:pt>
                      <c:pt idx="349">
                        <c:v>0.50209999999999999</c:v>
                      </c:pt>
                      <c:pt idx="350">
                        <c:v>0.50009999999999999</c:v>
                      </c:pt>
                      <c:pt idx="351">
                        <c:v>0.49809999999999999</c:v>
                      </c:pt>
                      <c:pt idx="352">
                        <c:v>0.49609999999999999</c:v>
                      </c:pt>
                      <c:pt idx="353">
                        <c:v>0.49409999999999998</c:v>
                      </c:pt>
                      <c:pt idx="354">
                        <c:v>0.49209999999999998</c:v>
                      </c:pt>
                      <c:pt idx="355">
                        <c:v>0.49020000000000002</c:v>
                      </c:pt>
                      <c:pt idx="356">
                        <c:v>0.48820000000000002</c:v>
                      </c:pt>
                      <c:pt idx="357">
                        <c:v>0.48609999999999998</c:v>
                      </c:pt>
                      <c:pt idx="358">
                        <c:v>0.48409999999999997</c:v>
                      </c:pt>
                      <c:pt idx="359">
                        <c:v>0.48220000000000002</c:v>
                      </c:pt>
                      <c:pt idx="360">
                        <c:v>0.48020000000000002</c:v>
                      </c:pt>
                      <c:pt idx="361">
                        <c:v>0.47810000000000002</c:v>
                      </c:pt>
                      <c:pt idx="362">
                        <c:v>0.47610000000000002</c:v>
                      </c:pt>
                      <c:pt idx="363">
                        <c:v>0.47420000000000001</c:v>
                      </c:pt>
                      <c:pt idx="364">
                        <c:v>0.47210000000000002</c:v>
                      </c:pt>
                      <c:pt idx="365">
                        <c:v>0.47010000000000002</c:v>
                      </c:pt>
                      <c:pt idx="366">
                        <c:v>0.46810000000000002</c:v>
                      </c:pt>
                      <c:pt idx="367">
                        <c:v>0.46610000000000001</c:v>
                      </c:pt>
                      <c:pt idx="368">
                        <c:v>0.4642</c:v>
                      </c:pt>
                      <c:pt idx="369">
                        <c:v>0.46210000000000001</c:v>
                      </c:pt>
                      <c:pt idx="370">
                        <c:v>0.46010000000000001</c:v>
                      </c:pt>
                      <c:pt idx="371">
                        <c:v>0.4582</c:v>
                      </c:pt>
                      <c:pt idx="372">
                        <c:v>0.45619999999999999</c:v>
                      </c:pt>
                      <c:pt idx="373">
                        <c:v>0.4541</c:v>
                      </c:pt>
                      <c:pt idx="374">
                        <c:v>0.4521</c:v>
                      </c:pt>
                      <c:pt idx="375">
                        <c:v>0.45019999999999999</c:v>
                      </c:pt>
                      <c:pt idx="376">
                        <c:v>0.4481</c:v>
                      </c:pt>
                      <c:pt idx="377">
                        <c:v>0.4461</c:v>
                      </c:pt>
                      <c:pt idx="378">
                        <c:v>0.44409999999999999</c:v>
                      </c:pt>
                      <c:pt idx="379">
                        <c:v>0.44209999999999999</c:v>
                      </c:pt>
                      <c:pt idx="380">
                        <c:v>0.44009999999999999</c:v>
                      </c:pt>
                      <c:pt idx="381">
                        <c:v>0.43809999999999999</c:v>
                      </c:pt>
                      <c:pt idx="382">
                        <c:v>0.43609999999999999</c:v>
                      </c:pt>
                      <c:pt idx="383">
                        <c:v>0.43409999999999999</c:v>
                      </c:pt>
                      <c:pt idx="384">
                        <c:v>0.43209999999999998</c:v>
                      </c:pt>
                      <c:pt idx="385">
                        <c:v>0.43009999999999998</c:v>
                      </c:pt>
                      <c:pt idx="386">
                        <c:v>0.42809999999999998</c:v>
                      </c:pt>
                      <c:pt idx="387">
                        <c:v>0.42609999999999998</c:v>
                      </c:pt>
                      <c:pt idx="388">
                        <c:v>0.42409999999999998</c:v>
                      </c:pt>
                      <c:pt idx="389">
                        <c:v>0.42209999999999998</c:v>
                      </c:pt>
                      <c:pt idx="390">
                        <c:v>0.42009999999999997</c:v>
                      </c:pt>
                      <c:pt idx="391">
                        <c:v>0.41810000000000003</c:v>
                      </c:pt>
                      <c:pt idx="392">
                        <c:v>0.41610000000000003</c:v>
                      </c:pt>
                      <c:pt idx="393">
                        <c:v>0.41410000000000002</c:v>
                      </c:pt>
                      <c:pt idx="394">
                        <c:v>0.41210000000000002</c:v>
                      </c:pt>
                      <c:pt idx="395">
                        <c:v>0.41010000000000002</c:v>
                      </c:pt>
                      <c:pt idx="396">
                        <c:v>0.40810000000000002</c:v>
                      </c:pt>
                      <c:pt idx="397">
                        <c:v>0.40610000000000002</c:v>
                      </c:pt>
                      <c:pt idx="398">
                        <c:v>0.40410000000000001</c:v>
                      </c:pt>
                      <c:pt idx="399">
                        <c:v>0.40210000000000001</c:v>
                      </c:pt>
                      <c:pt idx="400">
                        <c:v>0.40010000000000001</c:v>
                      </c:pt>
                      <c:pt idx="401">
                        <c:v>0.39810000000000001</c:v>
                      </c:pt>
                      <c:pt idx="402">
                        <c:v>0.39610000000000001</c:v>
                      </c:pt>
                      <c:pt idx="403">
                        <c:v>0.39410000000000001</c:v>
                      </c:pt>
                      <c:pt idx="404">
                        <c:v>0.3921</c:v>
                      </c:pt>
                      <c:pt idx="405">
                        <c:v>0.3901</c:v>
                      </c:pt>
                      <c:pt idx="406">
                        <c:v>0.3881</c:v>
                      </c:pt>
                      <c:pt idx="407">
                        <c:v>0.3861</c:v>
                      </c:pt>
                      <c:pt idx="408">
                        <c:v>0.3841</c:v>
                      </c:pt>
                      <c:pt idx="409">
                        <c:v>0.3821</c:v>
                      </c:pt>
                      <c:pt idx="410">
                        <c:v>0.38009999999999999</c:v>
                      </c:pt>
                      <c:pt idx="411">
                        <c:v>0.37809999999999999</c:v>
                      </c:pt>
                      <c:pt idx="412">
                        <c:v>0.37609999999999999</c:v>
                      </c:pt>
                      <c:pt idx="413">
                        <c:v>0.37409999999999999</c:v>
                      </c:pt>
                      <c:pt idx="414">
                        <c:v>0.37209999999999999</c:v>
                      </c:pt>
                      <c:pt idx="415">
                        <c:v>0.37009999999999998</c:v>
                      </c:pt>
                      <c:pt idx="416">
                        <c:v>0.36809999999999998</c:v>
                      </c:pt>
                      <c:pt idx="417">
                        <c:v>0.36609999999999998</c:v>
                      </c:pt>
                      <c:pt idx="418">
                        <c:v>0.36409999999999998</c:v>
                      </c:pt>
                      <c:pt idx="419">
                        <c:v>0.36209999999999998</c:v>
                      </c:pt>
                      <c:pt idx="420">
                        <c:v>0.36009999999999998</c:v>
                      </c:pt>
                      <c:pt idx="421">
                        <c:v>0.35809999999999997</c:v>
                      </c:pt>
                      <c:pt idx="422">
                        <c:v>0.35610000000000003</c:v>
                      </c:pt>
                      <c:pt idx="423">
                        <c:v>0.35410000000000003</c:v>
                      </c:pt>
                      <c:pt idx="424">
                        <c:v>0.35220000000000001</c:v>
                      </c:pt>
                      <c:pt idx="425">
                        <c:v>0.35010000000000002</c:v>
                      </c:pt>
                      <c:pt idx="426">
                        <c:v>0.34810000000000002</c:v>
                      </c:pt>
                      <c:pt idx="427">
                        <c:v>0.34620000000000001</c:v>
                      </c:pt>
                      <c:pt idx="428">
                        <c:v>0.34410000000000002</c:v>
                      </c:pt>
                      <c:pt idx="429">
                        <c:v>0.34210000000000002</c:v>
                      </c:pt>
                      <c:pt idx="430">
                        <c:v>0.34010000000000001</c:v>
                      </c:pt>
                      <c:pt idx="431">
                        <c:v>0.3382</c:v>
                      </c:pt>
                      <c:pt idx="432">
                        <c:v>0.3362</c:v>
                      </c:pt>
                      <c:pt idx="433">
                        <c:v>0.3342</c:v>
                      </c:pt>
                      <c:pt idx="434">
                        <c:v>0.33210000000000001</c:v>
                      </c:pt>
                      <c:pt idx="435">
                        <c:v>0.33019999999999999</c:v>
                      </c:pt>
                      <c:pt idx="436">
                        <c:v>0.32819999999999999</c:v>
                      </c:pt>
                      <c:pt idx="437">
                        <c:v>0.32619999999999999</c:v>
                      </c:pt>
                      <c:pt idx="438">
                        <c:v>0.32419999999999999</c:v>
                      </c:pt>
                      <c:pt idx="439">
                        <c:v>0.32219999999999999</c:v>
                      </c:pt>
                      <c:pt idx="440">
                        <c:v>0.32019999999999998</c:v>
                      </c:pt>
                      <c:pt idx="441">
                        <c:v>0.31819999999999998</c:v>
                      </c:pt>
                      <c:pt idx="442">
                        <c:v>0.31609999999999999</c:v>
                      </c:pt>
                      <c:pt idx="443">
                        <c:v>0.31419999999999998</c:v>
                      </c:pt>
                      <c:pt idx="444">
                        <c:v>0.31219999999999998</c:v>
                      </c:pt>
                      <c:pt idx="445">
                        <c:v>0.31019999999999998</c:v>
                      </c:pt>
                      <c:pt idx="446">
                        <c:v>0.30809999999999998</c:v>
                      </c:pt>
                      <c:pt idx="447">
                        <c:v>0.30620000000000003</c:v>
                      </c:pt>
                      <c:pt idx="448">
                        <c:v>0.30420000000000003</c:v>
                      </c:pt>
                      <c:pt idx="449">
                        <c:v>0.30220000000000002</c:v>
                      </c:pt>
                      <c:pt idx="450">
                        <c:v>0.30020000000000002</c:v>
                      </c:pt>
                      <c:pt idx="451">
                        <c:v>0.29820000000000002</c:v>
                      </c:pt>
                      <c:pt idx="452">
                        <c:v>0.29620000000000002</c:v>
                      </c:pt>
                      <c:pt idx="453">
                        <c:v>0.29420000000000002</c:v>
                      </c:pt>
                      <c:pt idx="454">
                        <c:v>0.29220000000000002</c:v>
                      </c:pt>
                      <c:pt idx="455">
                        <c:v>0.29020000000000001</c:v>
                      </c:pt>
                      <c:pt idx="456">
                        <c:v>0.28820000000000001</c:v>
                      </c:pt>
                      <c:pt idx="457">
                        <c:v>0.28620000000000001</c:v>
                      </c:pt>
                      <c:pt idx="458">
                        <c:v>0.28420000000000001</c:v>
                      </c:pt>
                      <c:pt idx="459">
                        <c:v>0.28220000000000001</c:v>
                      </c:pt>
                      <c:pt idx="460">
                        <c:v>0.2802</c:v>
                      </c:pt>
                      <c:pt idx="461">
                        <c:v>0.2782</c:v>
                      </c:pt>
                      <c:pt idx="462">
                        <c:v>0.2762</c:v>
                      </c:pt>
                      <c:pt idx="463">
                        <c:v>0.2742</c:v>
                      </c:pt>
                      <c:pt idx="464">
                        <c:v>0.2722</c:v>
                      </c:pt>
                      <c:pt idx="465">
                        <c:v>0.2702</c:v>
                      </c:pt>
                      <c:pt idx="466">
                        <c:v>0.26819999999999999</c:v>
                      </c:pt>
                      <c:pt idx="467">
                        <c:v>0.26619999999999999</c:v>
                      </c:pt>
                      <c:pt idx="468">
                        <c:v>0.26419999999999999</c:v>
                      </c:pt>
                      <c:pt idx="469">
                        <c:v>0.26219999999999999</c:v>
                      </c:pt>
                      <c:pt idx="470">
                        <c:v>0.26019999999999999</c:v>
                      </c:pt>
                      <c:pt idx="471">
                        <c:v>0.25819999999999999</c:v>
                      </c:pt>
                      <c:pt idx="472">
                        <c:v>0.25619999999999998</c:v>
                      </c:pt>
                      <c:pt idx="473">
                        <c:v>0.25419999999999998</c:v>
                      </c:pt>
                      <c:pt idx="474">
                        <c:v>0.25219999999999998</c:v>
                      </c:pt>
                      <c:pt idx="475">
                        <c:v>0.25019999999999998</c:v>
                      </c:pt>
                      <c:pt idx="476">
                        <c:v>0.2482</c:v>
                      </c:pt>
                      <c:pt idx="477">
                        <c:v>0.2462</c:v>
                      </c:pt>
                      <c:pt idx="478">
                        <c:v>0.2442</c:v>
                      </c:pt>
                      <c:pt idx="479">
                        <c:v>0.2422</c:v>
                      </c:pt>
                      <c:pt idx="480">
                        <c:v>0.2402</c:v>
                      </c:pt>
                      <c:pt idx="481">
                        <c:v>0.2382</c:v>
                      </c:pt>
                      <c:pt idx="482">
                        <c:v>0.23619999999999999</c:v>
                      </c:pt>
                      <c:pt idx="483">
                        <c:v>0.23419999999999999</c:v>
                      </c:pt>
                      <c:pt idx="484">
                        <c:v>0.23219999999999999</c:v>
                      </c:pt>
                      <c:pt idx="485">
                        <c:v>0.23019999999999999</c:v>
                      </c:pt>
                      <c:pt idx="486">
                        <c:v>0.22819999999999999</c:v>
                      </c:pt>
                      <c:pt idx="487">
                        <c:v>0.22620000000000001</c:v>
                      </c:pt>
                      <c:pt idx="488">
                        <c:v>0.22420000000000001</c:v>
                      </c:pt>
                      <c:pt idx="489">
                        <c:v>0.22220000000000001</c:v>
                      </c:pt>
                      <c:pt idx="490">
                        <c:v>0.22020000000000001</c:v>
                      </c:pt>
                      <c:pt idx="491">
                        <c:v>0.21820000000000001</c:v>
                      </c:pt>
                      <c:pt idx="492">
                        <c:v>0.2162</c:v>
                      </c:pt>
                      <c:pt idx="493">
                        <c:v>0.2142</c:v>
                      </c:pt>
                      <c:pt idx="494">
                        <c:v>0.2122</c:v>
                      </c:pt>
                      <c:pt idx="495">
                        <c:v>0.2102</c:v>
                      </c:pt>
                      <c:pt idx="496">
                        <c:v>0.2082</c:v>
                      </c:pt>
                      <c:pt idx="497">
                        <c:v>0.20619999999999999</c:v>
                      </c:pt>
                      <c:pt idx="498">
                        <c:v>0.20419999999999999</c:v>
                      </c:pt>
                      <c:pt idx="499">
                        <c:v>0.20219999999999999</c:v>
                      </c:pt>
                      <c:pt idx="500">
                        <c:v>0.20019999999999999</c:v>
                      </c:pt>
                      <c:pt idx="501">
                        <c:v>0.19819999999999999</c:v>
                      </c:pt>
                      <c:pt idx="502">
                        <c:v>0.19620000000000001</c:v>
                      </c:pt>
                      <c:pt idx="503">
                        <c:v>0.19420000000000001</c:v>
                      </c:pt>
                      <c:pt idx="504">
                        <c:v>0.19220000000000001</c:v>
                      </c:pt>
                      <c:pt idx="505">
                        <c:v>0.19020000000000001</c:v>
                      </c:pt>
                      <c:pt idx="506">
                        <c:v>0.18820000000000001</c:v>
                      </c:pt>
                      <c:pt idx="507">
                        <c:v>0.1862</c:v>
                      </c:pt>
                      <c:pt idx="508">
                        <c:v>0.1842</c:v>
                      </c:pt>
                      <c:pt idx="509">
                        <c:v>0.1822</c:v>
                      </c:pt>
                      <c:pt idx="510">
                        <c:v>0.1802</c:v>
                      </c:pt>
                      <c:pt idx="511">
                        <c:v>0.1782</c:v>
                      </c:pt>
                      <c:pt idx="512">
                        <c:v>0.1762</c:v>
                      </c:pt>
                      <c:pt idx="513">
                        <c:v>0.17419999999999999</c:v>
                      </c:pt>
                      <c:pt idx="514">
                        <c:v>0.17219999999999999</c:v>
                      </c:pt>
                      <c:pt idx="515">
                        <c:v>0.17019999999999999</c:v>
                      </c:pt>
                      <c:pt idx="516">
                        <c:v>0.16819999999999999</c:v>
                      </c:pt>
                      <c:pt idx="517">
                        <c:v>0.16619999999999999</c:v>
                      </c:pt>
                      <c:pt idx="518">
                        <c:v>0.16420000000000001</c:v>
                      </c:pt>
                      <c:pt idx="519">
                        <c:v>0.16220000000000001</c:v>
                      </c:pt>
                      <c:pt idx="520">
                        <c:v>0.16020000000000001</c:v>
                      </c:pt>
                      <c:pt idx="521">
                        <c:v>0.15820000000000001</c:v>
                      </c:pt>
                      <c:pt idx="522">
                        <c:v>0.15620000000000001</c:v>
                      </c:pt>
                      <c:pt idx="523">
                        <c:v>0.1542</c:v>
                      </c:pt>
                      <c:pt idx="524">
                        <c:v>0.1522</c:v>
                      </c:pt>
                      <c:pt idx="525">
                        <c:v>0.1502</c:v>
                      </c:pt>
                      <c:pt idx="526">
                        <c:v>0.1482</c:v>
                      </c:pt>
                      <c:pt idx="527">
                        <c:v>0.14630000000000001</c:v>
                      </c:pt>
                      <c:pt idx="528">
                        <c:v>0.14419999999999999</c:v>
                      </c:pt>
                      <c:pt idx="529">
                        <c:v>0.14230000000000001</c:v>
                      </c:pt>
                      <c:pt idx="530">
                        <c:v>0.14019999999999999</c:v>
                      </c:pt>
                      <c:pt idx="531">
                        <c:v>0.13819999999999999</c:v>
                      </c:pt>
                      <c:pt idx="532">
                        <c:v>0.1363</c:v>
                      </c:pt>
                      <c:pt idx="533">
                        <c:v>0.13420000000000001</c:v>
                      </c:pt>
                      <c:pt idx="534">
                        <c:v>0.13220000000000001</c:v>
                      </c:pt>
                      <c:pt idx="535">
                        <c:v>0.1303</c:v>
                      </c:pt>
                      <c:pt idx="536">
                        <c:v>0.1283</c:v>
                      </c:pt>
                      <c:pt idx="537">
                        <c:v>0.12620000000000001</c:v>
                      </c:pt>
                      <c:pt idx="538">
                        <c:v>0.1242</c:v>
                      </c:pt>
                      <c:pt idx="539">
                        <c:v>0.12230000000000001</c:v>
                      </c:pt>
                      <c:pt idx="540">
                        <c:v>0.1203</c:v>
                      </c:pt>
                      <c:pt idx="541">
                        <c:v>0.1182</c:v>
                      </c:pt>
                      <c:pt idx="542">
                        <c:v>0.1162</c:v>
                      </c:pt>
                      <c:pt idx="543">
                        <c:v>0.1142</c:v>
                      </c:pt>
                      <c:pt idx="544">
                        <c:v>0.11219999999999999</c:v>
                      </c:pt>
                      <c:pt idx="545">
                        <c:v>0.11020000000000001</c:v>
                      </c:pt>
                      <c:pt idx="546">
                        <c:v>0.1082</c:v>
                      </c:pt>
                      <c:pt idx="547">
                        <c:v>0.10630000000000001</c:v>
                      </c:pt>
                      <c:pt idx="548">
                        <c:v>0.1043</c:v>
                      </c:pt>
                      <c:pt idx="549">
                        <c:v>0.1022</c:v>
                      </c:pt>
                      <c:pt idx="550">
                        <c:v>0.1002</c:v>
                      </c:pt>
                      <c:pt idx="551">
                        <c:v>9.826E-2</c:v>
                      </c:pt>
                      <c:pt idx="552">
                        <c:v>9.6269999999999994E-2</c:v>
                      </c:pt>
                      <c:pt idx="553">
                        <c:v>9.4229999999999994E-2</c:v>
                      </c:pt>
                      <c:pt idx="554">
                        <c:v>9.2219999999999996E-2</c:v>
                      </c:pt>
                      <c:pt idx="555">
                        <c:v>9.0270000000000003E-2</c:v>
                      </c:pt>
                      <c:pt idx="556">
                        <c:v>8.8239999999999999E-2</c:v>
                      </c:pt>
                      <c:pt idx="557">
                        <c:v>8.6249999999999993E-2</c:v>
                      </c:pt>
                      <c:pt idx="558">
                        <c:v>8.4239999999999995E-2</c:v>
                      </c:pt>
                      <c:pt idx="559">
                        <c:v>8.2250000000000004E-2</c:v>
                      </c:pt>
                      <c:pt idx="560">
                        <c:v>8.0269999999999994E-2</c:v>
                      </c:pt>
                      <c:pt idx="561">
                        <c:v>7.825E-2</c:v>
                      </c:pt>
                      <c:pt idx="562">
                        <c:v>7.6230000000000006E-2</c:v>
                      </c:pt>
                      <c:pt idx="563">
                        <c:v>7.4260000000000007E-2</c:v>
                      </c:pt>
                      <c:pt idx="564">
                        <c:v>7.2279999999999997E-2</c:v>
                      </c:pt>
                      <c:pt idx="565">
                        <c:v>7.0260000000000003E-2</c:v>
                      </c:pt>
                      <c:pt idx="566">
                        <c:v>6.8250000000000005E-2</c:v>
                      </c:pt>
                      <c:pt idx="567">
                        <c:v>6.6290000000000002E-2</c:v>
                      </c:pt>
                      <c:pt idx="568">
                        <c:v>6.4280000000000004E-2</c:v>
                      </c:pt>
                      <c:pt idx="569">
                        <c:v>6.225E-2</c:v>
                      </c:pt>
                      <c:pt idx="570">
                        <c:v>6.0260000000000001E-2</c:v>
                      </c:pt>
                      <c:pt idx="571">
                        <c:v>5.8279999999999998E-2</c:v>
                      </c:pt>
                      <c:pt idx="572">
                        <c:v>5.6270000000000001E-2</c:v>
                      </c:pt>
                      <c:pt idx="573">
                        <c:v>5.4269999999999999E-2</c:v>
                      </c:pt>
                      <c:pt idx="574">
                        <c:v>5.2260000000000001E-2</c:v>
                      </c:pt>
                      <c:pt idx="575">
                        <c:v>5.0299999999999997E-2</c:v>
                      </c:pt>
                      <c:pt idx="576">
                        <c:v>4.8309999999999999E-2</c:v>
                      </c:pt>
                      <c:pt idx="577">
                        <c:v>4.6289999999999998E-2</c:v>
                      </c:pt>
                      <c:pt idx="578">
                        <c:v>4.4269999999999997E-2</c:v>
                      </c:pt>
                      <c:pt idx="579">
                        <c:v>4.2279999999999998E-2</c:v>
                      </c:pt>
                      <c:pt idx="580">
                        <c:v>4.0309999999999999E-2</c:v>
                      </c:pt>
                      <c:pt idx="581">
                        <c:v>3.8280000000000002E-2</c:v>
                      </c:pt>
                      <c:pt idx="582">
                        <c:v>3.6269999999999997E-2</c:v>
                      </c:pt>
                      <c:pt idx="583">
                        <c:v>3.4290000000000001E-2</c:v>
                      </c:pt>
                      <c:pt idx="584">
                        <c:v>3.2300000000000002E-2</c:v>
                      </c:pt>
                      <c:pt idx="585">
                        <c:v>3.0290000000000001E-2</c:v>
                      </c:pt>
                      <c:pt idx="586">
                        <c:v>2.828E-2</c:v>
                      </c:pt>
                      <c:pt idx="587">
                        <c:v>2.63E-2</c:v>
                      </c:pt>
                      <c:pt idx="588">
                        <c:v>2.4299999999999999E-2</c:v>
                      </c:pt>
                      <c:pt idx="589">
                        <c:v>2.2290000000000001E-2</c:v>
                      </c:pt>
                      <c:pt idx="590">
                        <c:v>2.0299999999999999E-2</c:v>
                      </c:pt>
                      <c:pt idx="591">
                        <c:v>1.8259999999999998E-2</c:v>
                      </c:pt>
                      <c:pt idx="592">
                        <c:v>1.6310000000000002E-2</c:v>
                      </c:pt>
                      <c:pt idx="593">
                        <c:v>1.431E-2</c:v>
                      </c:pt>
                      <c:pt idx="594">
                        <c:v>1.227E-2</c:v>
                      </c:pt>
                      <c:pt idx="595">
                        <c:v>1.0290000000000001E-2</c:v>
                      </c:pt>
                      <c:pt idx="596">
                        <c:v>8.2970000000000006E-3</c:v>
                      </c:pt>
                      <c:pt idx="597">
                        <c:v>6.2849999999999998E-3</c:v>
                      </c:pt>
                      <c:pt idx="598">
                        <c:v>4.2760000000000003E-3</c:v>
                      </c:pt>
                      <c:pt idx="599">
                        <c:v>2.2980000000000001E-3</c:v>
                      </c:pt>
                      <c:pt idx="600">
                        <c:v>2.9710000000000001E-4</c:v>
                      </c:pt>
                    </c:numCache>
                  </c:numRef>
                </c:xVal>
                <c:y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[Book3]Sheet2!$H$2:$H$602</c15:sqref>
                        </c15:formulaRef>
                      </c:ext>
                    </c:extLst>
                    <c:numCache>
                      <c:formatCode>General</c:formatCode>
                      <c:ptCount val="601"/>
                      <c:pt idx="0">
                        <c:v>-1.0640000000000001E-6</c:v>
                      </c:pt>
                      <c:pt idx="1">
                        <c:v>-8.7530000000000001E-7</c:v>
                      </c:pt>
                      <c:pt idx="2">
                        <c:v>-6.6449999999999995E-7</c:v>
                      </c:pt>
                      <c:pt idx="3">
                        <c:v>-5.1930000000000005E-7</c:v>
                      </c:pt>
                      <c:pt idx="4">
                        <c:v>-4.27E-7</c:v>
                      </c:pt>
                      <c:pt idx="5">
                        <c:v>-3.4130000000000002E-7</c:v>
                      </c:pt>
                      <c:pt idx="6">
                        <c:v>-2.6950000000000002E-7</c:v>
                      </c:pt>
                      <c:pt idx="7">
                        <c:v>-1.3470000000000001E-7</c:v>
                      </c:pt>
                      <c:pt idx="8">
                        <c:v>-1.625E-8</c:v>
                      </c:pt>
                      <c:pt idx="9">
                        <c:v>1.6849999999999999E-8</c:v>
                      </c:pt>
                      <c:pt idx="10">
                        <c:v>5.1459999999999999E-8</c:v>
                      </c:pt>
                      <c:pt idx="11">
                        <c:v>1.004E-7</c:v>
                      </c:pt>
                      <c:pt idx="12">
                        <c:v>2.149E-7</c:v>
                      </c:pt>
                      <c:pt idx="13">
                        <c:v>3.072E-7</c:v>
                      </c:pt>
                      <c:pt idx="14">
                        <c:v>3.1790000000000001E-7</c:v>
                      </c:pt>
                      <c:pt idx="15">
                        <c:v>3.1530000000000002E-7</c:v>
                      </c:pt>
                      <c:pt idx="16">
                        <c:v>3.7790000000000002E-7</c:v>
                      </c:pt>
                      <c:pt idx="17">
                        <c:v>4.7170000000000002E-7</c:v>
                      </c:pt>
                      <c:pt idx="18">
                        <c:v>5.37E-7</c:v>
                      </c:pt>
                      <c:pt idx="19">
                        <c:v>4.9950000000000005E-7</c:v>
                      </c:pt>
                      <c:pt idx="20">
                        <c:v>5.3310000000000003E-7</c:v>
                      </c:pt>
                      <c:pt idx="21">
                        <c:v>5.7690000000000004E-7</c:v>
                      </c:pt>
                      <c:pt idx="22">
                        <c:v>6.5089999999999999E-7</c:v>
                      </c:pt>
                      <c:pt idx="23">
                        <c:v>6.9709999999999996E-7</c:v>
                      </c:pt>
                      <c:pt idx="24">
                        <c:v>7.0409999999999996E-7</c:v>
                      </c:pt>
                      <c:pt idx="25">
                        <c:v>7.103E-7</c:v>
                      </c:pt>
                      <c:pt idx="26">
                        <c:v>7.1829999999999997E-7</c:v>
                      </c:pt>
                      <c:pt idx="27">
                        <c:v>7.9530000000000003E-7</c:v>
                      </c:pt>
                      <c:pt idx="28">
                        <c:v>8.582E-7</c:v>
                      </c:pt>
                      <c:pt idx="29">
                        <c:v>8.4320000000000003E-7</c:v>
                      </c:pt>
                      <c:pt idx="30">
                        <c:v>8.2360000000000004E-7</c:v>
                      </c:pt>
                      <c:pt idx="31">
                        <c:v>8.5850000000000002E-7</c:v>
                      </c:pt>
                      <c:pt idx="32">
                        <c:v>9.3600000000000002E-7</c:v>
                      </c:pt>
                      <c:pt idx="33">
                        <c:v>9.9139999999999994E-7</c:v>
                      </c:pt>
                      <c:pt idx="34">
                        <c:v>9.3259999999999997E-7</c:v>
                      </c:pt>
                      <c:pt idx="35">
                        <c:v>9.6019999999999993E-7</c:v>
                      </c:pt>
                      <c:pt idx="36">
                        <c:v>9.9320000000000008E-7</c:v>
                      </c:pt>
                      <c:pt idx="37">
                        <c:v>1.0440000000000001E-6</c:v>
                      </c:pt>
                      <c:pt idx="38">
                        <c:v>1.074E-6</c:v>
                      </c:pt>
                      <c:pt idx="39">
                        <c:v>1.0720000000000001E-6</c:v>
                      </c:pt>
                      <c:pt idx="40">
                        <c:v>1.0669999999999999E-6</c:v>
                      </c:pt>
                      <c:pt idx="41">
                        <c:v>1.0669999999999999E-6</c:v>
                      </c:pt>
                      <c:pt idx="42">
                        <c:v>1.1289999999999999E-6</c:v>
                      </c:pt>
                      <c:pt idx="43">
                        <c:v>1.201E-6</c:v>
                      </c:pt>
                      <c:pt idx="44">
                        <c:v>1.156E-6</c:v>
                      </c:pt>
                      <c:pt idx="45">
                        <c:v>1.145E-6</c:v>
                      </c:pt>
                      <c:pt idx="46">
                        <c:v>1.1680000000000001E-6</c:v>
                      </c:pt>
                      <c:pt idx="47">
                        <c:v>1.2389999999999999E-6</c:v>
                      </c:pt>
                      <c:pt idx="48">
                        <c:v>1.2920000000000001E-6</c:v>
                      </c:pt>
                      <c:pt idx="49">
                        <c:v>1.226E-6</c:v>
                      </c:pt>
                      <c:pt idx="50">
                        <c:v>1.238E-6</c:v>
                      </c:pt>
                      <c:pt idx="51">
                        <c:v>1.271E-6</c:v>
                      </c:pt>
                      <c:pt idx="52">
                        <c:v>1.328E-6</c:v>
                      </c:pt>
                      <c:pt idx="53">
                        <c:v>1.3510000000000001E-6</c:v>
                      </c:pt>
                      <c:pt idx="54">
                        <c:v>1.325E-6</c:v>
                      </c:pt>
                      <c:pt idx="55">
                        <c:v>1.333E-6</c:v>
                      </c:pt>
                      <c:pt idx="56">
                        <c:v>1.3430000000000001E-6</c:v>
                      </c:pt>
                      <c:pt idx="57">
                        <c:v>1.392E-6</c:v>
                      </c:pt>
                      <c:pt idx="58">
                        <c:v>1.4500000000000001E-6</c:v>
                      </c:pt>
                      <c:pt idx="59">
                        <c:v>1.4249999999999999E-6</c:v>
                      </c:pt>
                      <c:pt idx="60">
                        <c:v>1.395E-6</c:v>
                      </c:pt>
                      <c:pt idx="61">
                        <c:v>1.421E-6</c:v>
                      </c:pt>
                      <c:pt idx="62">
                        <c:v>1.4810000000000001E-6</c:v>
                      </c:pt>
                      <c:pt idx="63">
                        <c:v>1.536E-6</c:v>
                      </c:pt>
                      <c:pt idx="64">
                        <c:v>1.491E-6</c:v>
                      </c:pt>
                      <c:pt idx="65">
                        <c:v>1.468E-6</c:v>
                      </c:pt>
                      <c:pt idx="66">
                        <c:v>1.5179999999999999E-6</c:v>
                      </c:pt>
                      <c:pt idx="67">
                        <c:v>1.5770000000000001E-6</c:v>
                      </c:pt>
                      <c:pt idx="68">
                        <c:v>1.59E-6</c:v>
                      </c:pt>
                      <c:pt idx="69">
                        <c:v>1.5659999999999999E-6</c:v>
                      </c:pt>
                      <c:pt idx="70">
                        <c:v>1.5680000000000001E-6</c:v>
                      </c:pt>
                      <c:pt idx="71">
                        <c:v>1.5990000000000001E-6</c:v>
                      </c:pt>
                      <c:pt idx="72">
                        <c:v>1.623E-6</c:v>
                      </c:pt>
                      <c:pt idx="73">
                        <c:v>1.6819999999999999E-6</c:v>
                      </c:pt>
                      <c:pt idx="74">
                        <c:v>1.6619999999999999E-6</c:v>
                      </c:pt>
                      <c:pt idx="75">
                        <c:v>1.658E-6</c:v>
                      </c:pt>
                      <c:pt idx="76">
                        <c:v>1.6479999999999999E-6</c:v>
                      </c:pt>
                      <c:pt idx="77">
                        <c:v>1.73E-6</c:v>
                      </c:pt>
                      <c:pt idx="78">
                        <c:v>1.7770000000000001E-6</c:v>
                      </c:pt>
                      <c:pt idx="79">
                        <c:v>1.731E-6</c:v>
                      </c:pt>
                      <c:pt idx="80">
                        <c:v>1.7230000000000001E-6</c:v>
                      </c:pt>
                      <c:pt idx="81">
                        <c:v>1.764E-6</c:v>
                      </c:pt>
                      <c:pt idx="82">
                        <c:v>1.81E-6</c:v>
                      </c:pt>
                      <c:pt idx="83">
                        <c:v>1.8509999999999999E-6</c:v>
                      </c:pt>
                      <c:pt idx="84">
                        <c:v>1.812E-6</c:v>
                      </c:pt>
                      <c:pt idx="85">
                        <c:v>1.823E-6</c:v>
                      </c:pt>
                      <c:pt idx="86">
                        <c:v>1.8530000000000001E-6</c:v>
                      </c:pt>
                      <c:pt idx="87">
                        <c:v>1.897E-6</c:v>
                      </c:pt>
                      <c:pt idx="88">
                        <c:v>1.9379999999999999E-6</c:v>
                      </c:pt>
                      <c:pt idx="89">
                        <c:v>1.9149999999999999E-6</c:v>
                      </c:pt>
                      <c:pt idx="90">
                        <c:v>1.9180000000000001E-6</c:v>
                      </c:pt>
                      <c:pt idx="91">
                        <c:v>1.933E-6</c:v>
                      </c:pt>
                      <c:pt idx="92">
                        <c:v>1.9860000000000001E-6</c:v>
                      </c:pt>
                      <c:pt idx="93">
                        <c:v>2.052E-6</c:v>
                      </c:pt>
                      <c:pt idx="94">
                        <c:v>2.0140000000000001E-6</c:v>
                      </c:pt>
                      <c:pt idx="95">
                        <c:v>1.9980000000000002E-6</c:v>
                      </c:pt>
                      <c:pt idx="96">
                        <c:v>2.03E-6</c:v>
                      </c:pt>
                      <c:pt idx="97">
                        <c:v>2.097E-6</c:v>
                      </c:pt>
                      <c:pt idx="98">
                        <c:v>2.153E-6</c:v>
                      </c:pt>
                      <c:pt idx="99">
                        <c:v>2.0930000000000001E-6</c:v>
                      </c:pt>
                      <c:pt idx="100">
                        <c:v>2.1090000000000001E-6</c:v>
                      </c:pt>
                      <c:pt idx="101">
                        <c:v>2.1469999999999999E-6</c:v>
                      </c:pt>
                      <c:pt idx="102">
                        <c:v>2.1940000000000001E-6</c:v>
                      </c:pt>
                      <c:pt idx="103">
                        <c:v>2.2419999999999999E-6</c:v>
                      </c:pt>
                      <c:pt idx="104">
                        <c:v>2.2029999999999999E-6</c:v>
                      </c:pt>
                      <c:pt idx="105">
                        <c:v>2.2060000000000001E-6</c:v>
                      </c:pt>
                      <c:pt idx="106">
                        <c:v>2.2539999999999999E-6</c:v>
                      </c:pt>
                      <c:pt idx="107">
                        <c:v>2.2859999999999998E-6</c:v>
                      </c:pt>
                      <c:pt idx="108">
                        <c:v>2.3410000000000001E-6</c:v>
                      </c:pt>
                      <c:pt idx="109">
                        <c:v>2.3240000000000001E-6</c:v>
                      </c:pt>
                      <c:pt idx="110">
                        <c:v>2.3319999999999999E-6</c:v>
                      </c:pt>
                      <c:pt idx="111">
                        <c:v>2.3439999999999999E-6</c:v>
                      </c:pt>
                      <c:pt idx="112">
                        <c:v>2.3970000000000001E-6</c:v>
                      </c:pt>
                      <c:pt idx="113">
                        <c:v>2.469E-6</c:v>
                      </c:pt>
                      <c:pt idx="114">
                        <c:v>2.4360000000000001E-6</c:v>
                      </c:pt>
                      <c:pt idx="115">
                        <c:v>2.4169999999999999E-6</c:v>
                      </c:pt>
                      <c:pt idx="116">
                        <c:v>2.4700000000000001E-6</c:v>
                      </c:pt>
                      <c:pt idx="117">
                        <c:v>2.5280000000000002E-6</c:v>
                      </c:pt>
                      <c:pt idx="118">
                        <c:v>2.5909999999999998E-6</c:v>
                      </c:pt>
                      <c:pt idx="119">
                        <c:v>2.5320000000000001E-6</c:v>
                      </c:pt>
                      <c:pt idx="120">
                        <c:v>2.5490000000000001E-6</c:v>
                      </c:pt>
                      <c:pt idx="121">
                        <c:v>2.6010000000000002E-6</c:v>
                      </c:pt>
                      <c:pt idx="122">
                        <c:v>2.6520000000000002E-6</c:v>
                      </c:pt>
                      <c:pt idx="123">
                        <c:v>2.672E-6</c:v>
                      </c:pt>
                      <c:pt idx="124">
                        <c:v>2.666E-6</c:v>
                      </c:pt>
                      <c:pt idx="125">
                        <c:v>2.678E-6</c:v>
                      </c:pt>
                      <c:pt idx="126">
                        <c:v>2.7130000000000001E-6</c:v>
                      </c:pt>
                      <c:pt idx="127">
                        <c:v>2.7489999999999999E-6</c:v>
                      </c:pt>
                      <c:pt idx="128">
                        <c:v>2.8270000000000002E-6</c:v>
                      </c:pt>
                      <c:pt idx="129">
                        <c:v>2.7949999999999999E-6</c:v>
                      </c:pt>
                      <c:pt idx="130">
                        <c:v>2.7879999999999998E-6</c:v>
                      </c:pt>
                      <c:pt idx="131">
                        <c:v>2.8270000000000002E-6</c:v>
                      </c:pt>
                      <c:pt idx="132">
                        <c:v>2.8820000000000001E-6</c:v>
                      </c:pt>
                      <c:pt idx="133">
                        <c:v>2.9519999999999999E-6</c:v>
                      </c:pt>
                      <c:pt idx="134">
                        <c:v>2.9160000000000001E-6</c:v>
                      </c:pt>
                      <c:pt idx="135">
                        <c:v>2.892E-6</c:v>
                      </c:pt>
                      <c:pt idx="136">
                        <c:v>2.9560000000000002E-6</c:v>
                      </c:pt>
                      <c:pt idx="137">
                        <c:v>3.0130000000000002E-6</c:v>
                      </c:pt>
                      <c:pt idx="138">
                        <c:v>3.0769999999999999E-6</c:v>
                      </c:pt>
                      <c:pt idx="139">
                        <c:v>3.0120000000000001E-6</c:v>
                      </c:pt>
                      <c:pt idx="140">
                        <c:v>3.044E-6</c:v>
                      </c:pt>
                      <c:pt idx="141">
                        <c:v>3.0850000000000001E-6</c:v>
                      </c:pt>
                      <c:pt idx="142">
                        <c:v>3.14E-6</c:v>
                      </c:pt>
                      <c:pt idx="143">
                        <c:v>3.1729999999999999E-6</c:v>
                      </c:pt>
                      <c:pt idx="144">
                        <c:v>3.1530000000000001E-6</c:v>
                      </c:pt>
                      <c:pt idx="145">
                        <c:v>3.1580000000000001E-6</c:v>
                      </c:pt>
                      <c:pt idx="146">
                        <c:v>3.1949999999999999E-6</c:v>
                      </c:pt>
                      <c:pt idx="147">
                        <c:v>3.2430000000000001E-6</c:v>
                      </c:pt>
                      <c:pt idx="148">
                        <c:v>3.3179999999999998E-6</c:v>
                      </c:pt>
                      <c:pt idx="149">
                        <c:v>3.2849999999999999E-6</c:v>
                      </c:pt>
                      <c:pt idx="150">
                        <c:v>3.2610000000000002E-6</c:v>
                      </c:pt>
                      <c:pt idx="151">
                        <c:v>3.3210000000000001E-6</c:v>
                      </c:pt>
                      <c:pt idx="152">
                        <c:v>3.3790000000000002E-6</c:v>
                      </c:pt>
                      <c:pt idx="153">
                        <c:v>3.4429999999999999E-6</c:v>
                      </c:pt>
                      <c:pt idx="154">
                        <c:v>3.3780000000000001E-6</c:v>
                      </c:pt>
                      <c:pt idx="155">
                        <c:v>3.4020000000000002E-6</c:v>
                      </c:pt>
                      <c:pt idx="156">
                        <c:v>3.4589999999999998E-6</c:v>
                      </c:pt>
                      <c:pt idx="157">
                        <c:v>3.506E-6</c:v>
                      </c:pt>
                      <c:pt idx="158">
                        <c:v>3.5389999999999999E-6</c:v>
                      </c:pt>
                      <c:pt idx="159">
                        <c:v>3.523E-6</c:v>
                      </c:pt>
                      <c:pt idx="160">
                        <c:v>3.5329999999999999E-6</c:v>
                      </c:pt>
                      <c:pt idx="161">
                        <c:v>3.5769999999999998E-6</c:v>
                      </c:pt>
                      <c:pt idx="162">
                        <c:v>3.6069999999999999E-6</c:v>
                      </c:pt>
                      <c:pt idx="163">
                        <c:v>3.692E-6</c:v>
                      </c:pt>
                      <c:pt idx="164">
                        <c:v>3.6550000000000002E-6</c:v>
                      </c:pt>
                      <c:pt idx="165">
                        <c:v>3.636E-6</c:v>
                      </c:pt>
                      <c:pt idx="166">
                        <c:v>3.6909999999999999E-6</c:v>
                      </c:pt>
                      <c:pt idx="167">
                        <c:v>3.754E-6</c:v>
                      </c:pt>
                      <c:pt idx="168">
                        <c:v>3.8149999999999999E-6</c:v>
                      </c:pt>
                      <c:pt idx="169">
                        <c:v>3.7629999999999998E-6</c:v>
                      </c:pt>
                      <c:pt idx="170">
                        <c:v>3.7730000000000001E-6</c:v>
                      </c:pt>
                      <c:pt idx="171">
                        <c:v>3.8380000000000004E-6</c:v>
                      </c:pt>
                      <c:pt idx="172">
                        <c:v>3.8879999999999999E-6</c:v>
                      </c:pt>
                      <c:pt idx="173">
                        <c:v>3.9360000000000001E-6</c:v>
                      </c:pt>
                      <c:pt idx="174">
                        <c:v>3.8990000000000003E-6</c:v>
                      </c:pt>
                      <c:pt idx="175">
                        <c:v>3.9219999999999999E-6</c:v>
                      </c:pt>
                      <c:pt idx="176">
                        <c:v>3.9820000000000002E-6</c:v>
                      </c:pt>
                      <c:pt idx="177">
                        <c:v>3.9999999999999998E-6</c:v>
                      </c:pt>
                      <c:pt idx="178">
                        <c:v>4.0779999999999997E-6</c:v>
                      </c:pt>
                      <c:pt idx="179">
                        <c:v>4.053E-6</c:v>
                      </c:pt>
                      <c:pt idx="180">
                        <c:v>4.065E-6</c:v>
                      </c:pt>
                      <c:pt idx="181">
                        <c:v>4.0969999999999999E-6</c:v>
                      </c:pt>
                      <c:pt idx="182">
                        <c:v>4.1590000000000003E-6</c:v>
                      </c:pt>
                      <c:pt idx="183">
                        <c:v>4.2309999999999998E-6</c:v>
                      </c:pt>
                      <c:pt idx="184">
                        <c:v>4.1999999999999996E-6</c:v>
                      </c:pt>
                      <c:pt idx="185">
                        <c:v>4.1899999999999997E-6</c:v>
                      </c:pt>
                      <c:pt idx="186">
                        <c:v>4.2740000000000001E-6</c:v>
                      </c:pt>
                      <c:pt idx="187">
                        <c:v>4.3220000000000003E-6</c:v>
                      </c:pt>
                      <c:pt idx="188">
                        <c:v>4.3710000000000002E-6</c:v>
                      </c:pt>
                      <c:pt idx="189">
                        <c:v>4.3429999999999998E-6</c:v>
                      </c:pt>
                      <c:pt idx="190">
                        <c:v>4.3680000000000004E-6</c:v>
                      </c:pt>
                      <c:pt idx="191">
                        <c:v>4.4390000000000002E-6</c:v>
                      </c:pt>
                      <c:pt idx="192">
                        <c:v>4.4599999999999996E-6</c:v>
                      </c:pt>
                      <c:pt idx="193">
                        <c:v>4.5390000000000001E-6</c:v>
                      </c:pt>
                      <c:pt idx="194">
                        <c:v>4.5340000000000001E-6</c:v>
                      </c:pt>
                      <c:pt idx="195">
                        <c:v>4.5480000000000003E-6</c:v>
                      </c:pt>
                      <c:pt idx="196">
                        <c:v>4.5809999999999998E-6</c:v>
                      </c:pt>
                      <c:pt idx="197">
                        <c:v>4.651E-6</c:v>
                      </c:pt>
                      <c:pt idx="198">
                        <c:v>4.7260000000000002E-6</c:v>
                      </c:pt>
                      <c:pt idx="199">
                        <c:v>4.7049999999999998E-6</c:v>
                      </c:pt>
                      <c:pt idx="200">
                        <c:v>4.6920000000000001E-6</c:v>
                      </c:pt>
                      <c:pt idx="201">
                        <c:v>4.7840000000000003E-6</c:v>
                      </c:pt>
                      <c:pt idx="202">
                        <c:v>4.8470000000000003E-6</c:v>
                      </c:pt>
                      <c:pt idx="203">
                        <c:v>4.9119999999999997E-6</c:v>
                      </c:pt>
                      <c:pt idx="204">
                        <c:v>4.8760000000000004E-6</c:v>
                      </c:pt>
                      <c:pt idx="205">
                        <c:v>4.9110000000000001E-6</c:v>
                      </c:pt>
                      <c:pt idx="206">
                        <c:v>4.9919999999999998E-6</c:v>
                      </c:pt>
                      <c:pt idx="207">
                        <c:v>5.0370000000000002E-6</c:v>
                      </c:pt>
                      <c:pt idx="208">
                        <c:v>5.1059999999999999E-6</c:v>
                      </c:pt>
                      <c:pt idx="209">
                        <c:v>5.1050000000000003E-6</c:v>
                      </c:pt>
                      <c:pt idx="210">
                        <c:v>5.1320000000000002E-6</c:v>
                      </c:pt>
                      <c:pt idx="211">
                        <c:v>5.203E-6</c:v>
                      </c:pt>
                      <c:pt idx="212">
                        <c:v>5.2610000000000001E-6</c:v>
                      </c:pt>
                      <c:pt idx="213">
                        <c:v>5.3650000000000003E-6</c:v>
                      </c:pt>
                      <c:pt idx="214">
                        <c:v>5.3580000000000002E-6</c:v>
                      </c:pt>
                      <c:pt idx="215">
                        <c:v>5.3619999999999997E-6</c:v>
                      </c:pt>
                      <c:pt idx="216">
                        <c:v>5.4639999999999997E-6</c:v>
                      </c:pt>
                      <c:pt idx="217">
                        <c:v>5.5559999999999998E-6</c:v>
                      </c:pt>
                      <c:pt idx="218">
                        <c:v>5.6400000000000002E-6</c:v>
                      </c:pt>
                      <c:pt idx="219">
                        <c:v>5.631E-6</c:v>
                      </c:pt>
                      <c:pt idx="220">
                        <c:v>5.7019999999999998E-6</c:v>
                      </c:pt>
                      <c:pt idx="221">
                        <c:v>5.8409999999999996E-6</c:v>
                      </c:pt>
                      <c:pt idx="222">
                        <c:v>5.9510000000000003E-6</c:v>
                      </c:pt>
                      <c:pt idx="223">
                        <c:v>6.0619999999999997E-6</c:v>
                      </c:pt>
                      <c:pt idx="224">
                        <c:v>6.1630000000000001E-6</c:v>
                      </c:pt>
                      <c:pt idx="225">
                        <c:v>6.3080000000000004E-6</c:v>
                      </c:pt>
                      <c:pt idx="226">
                        <c:v>6.5300000000000002E-6</c:v>
                      </c:pt>
                      <c:pt idx="227">
                        <c:v>6.7460000000000003E-6</c:v>
                      </c:pt>
                      <c:pt idx="228">
                        <c:v>7.0600000000000002E-6</c:v>
                      </c:pt>
                      <c:pt idx="229">
                        <c:v>7.34E-6</c:v>
                      </c:pt>
                      <c:pt idx="230">
                        <c:v>7.6590000000000007E-6</c:v>
                      </c:pt>
                      <c:pt idx="231">
                        <c:v>8.1189999999999997E-6</c:v>
                      </c:pt>
                      <c:pt idx="232">
                        <c:v>8.6419999999999996E-6</c:v>
                      </c:pt>
                      <c:pt idx="233">
                        <c:v>9.2299999999999997E-6</c:v>
                      </c:pt>
                      <c:pt idx="234">
                        <c:v>9.8139999999999995E-6</c:v>
                      </c:pt>
                      <c:pt idx="235">
                        <c:v>1.045E-5</c:v>
                      </c:pt>
                      <c:pt idx="236">
                        <c:v>1.1250000000000001E-5</c:v>
                      </c:pt>
                      <c:pt idx="237">
                        <c:v>1.2099999999999999E-5</c:v>
                      </c:pt>
                      <c:pt idx="238">
                        <c:v>1.3020000000000001E-5</c:v>
                      </c:pt>
                      <c:pt idx="239">
                        <c:v>1.385E-5</c:v>
                      </c:pt>
                      <c:pt idx="240">
                        <c:v>1.4790000000000001E-5</c:v>
                      </c:pt>
                      <c:pt idx="241">
                        <c:v>1.5800000000000001E-5</c:v>
                      </c:pt>
                      <c:pt idx="242">
                        <c:v>1.6730000000000001E-5</c:v>
                      </c:pt>
                      <c:pt idx="243">
                        <c:v>1.7569999999999999E-5</c:v>
                      </c:pt>
                      <c:pt idx="244">
                        <c:v>1.8369999999999999E-5</c:v>
                      </c:pt>
                      <c:pt idx="245">
                        <c:v>1.9170000000000001E-5</c:v>
                      </c:pt>
                      <c:pt idx="246">
                        <c:v>2.0000000000000002E-5</c:v>
                      </c:pt>
                      <c:pt idx="247">
                        <c:v>2.0760000000000001E-5</c:v>
                      </c:pt>
                      <c:pt idx="248">
                        <c:v>2.158E-5</c:v>
                      </c:pt>
                      <c:pt idx="249">
                        <c:v>2.2310000000000002E-5</c:v>
                      </c:pt>
                      <c:pt idx="250">
                        <c:v>2.3E-5</c:v>
                      </c:pt>
                      <c:pt idx="251">
                        <c:v>2.372E-5</c:v>
                      </c:pt>
                      <c:pt idx="252">
                        <c:v>2.442E-5</c:v>
                      </c:pt>
                      <c:pt idx="253">
                        <c:v>2.51E-5</c:v>
                      </c:pt>
                      <c:pt idx="254">
                        <c:v>2.565E-5</c:v>
                      </c:pt>
                      <c:pt idx="255">
                        <c:v>2.614E-5</c:v>
                      </c:pt>
                      <c:pt idx="256">
                        <c:v>2.6699999999999998E-5</c:v>
                      </c:pt>
                      <c:pt idx="257">
                        <c:v>2.724E-5</c:v>
                      </c:pt>
                      <c:pt idx="258">
                        <c:v>2.775E-5</c:v>
                      </c:pt>
                      <c:pt idx="259">
                        <c:v>2.8079999999999999E-5</c:v>
                      </c:pt>
                      <c:pt idx="260">
                        <c:v>2.849E-5</c:v>
                      </c:pt>
                      <c:pt idx="261">
                        <c:v>2.8960000000000001E-5</c:v>
                      </c:pt>
                      <c:pt idx="262">
                        <c:v>2.942E-5</c:v>
                      </c:pt>
                      <c:pt idx="263">
                        <c:v>2.9830000000000001E-5</c:v>
                      </c:pt>
                      <c:pt idx="264">
                        <c:v>3.027E-5</c:v>
                      </c:pt>
                      <c:pt idx="265">
                        <c:v>3.0719999999999997E-5</c:v>
                      </c:pt>
                      <c:pt idx="266">
                        <c:v>3.1239999999999999E-5</c:v>
                      </c:pt>
                      <c:pt idx="267">
                        <c:v>3.171E-5</c:v>
                      </c:pt>
                      <c:pt idx="268">
                        <c:v>3.2259999999999999E-5</c:v>
                      </c:pt>
                      <c:pt idx="269">
                        <c:v>3.2750000000000003E-5</c:v>
                      </c:pt>
                      <c:pt idx="270">
                        <c:v>3.3229999999999999E-5</c:v>
                      </c:pt>
                      <c:pt idx="271">
                        <c:v>3.3769999999999997E-5</c:v>
                      </c:pt>
                      <c:pt idx="272">
                        <c:v>3.4319999999999997E-5</c:v>
                      </c:pt>
                      <c:pt idx="273">
                        <c:v>3.4860000000000002E-5</c:v>
                      </c:pt>
                      <c:pt idx="274">
                        <c:v>3.5240000000000001E-5</c:v>
                      </c:pt>
                      <c:pt idx="275">
                        <c:v>3.5660000000000001E-5</c:v>
                      </c:pt>
                      <c:pt idx="276">
                        <c:v>3.6149999999999998E-5</c:v>
                      </c:pt>
                      <c:pt idx="277">
                        <c:v>3.6600000000000002E-5</c:v>
                      </c:pt>
                      <c:pt idx="278">
                        <c:v>3.6949999999999997E-5</c:v>
                      </c:pt>
                      <c:pt idx="279">
                        <c:v>3.7329999999999997E-5</c:v>
                      </c:pt>
                      <c:pt idx="280">
                        <c:v>3.773E-5</c:v>
                      </c:pt>
                      <c:pt idx="281">
                        <c:v>3.8189999999999999E-5</c:v>
                      </c:pt>
                      <c:pt idx="282">
                        <c:v>3.8569999999999998E-5</c:v>
                      </c:pt>
                      <c:pt idx="283">
                        <c:v>3.9050000000000001E-5</c:v>
                      </c:pt>
                      <c:pt idx="284">
                        <c:v>3.9440000000000002E-5</c:v>
                      </c:pt>
                      <c:pt idx="285">
                        <c:v>3.9830000000000003E-5</c:v>
                      </c:pt>
                      <c:pt idx="286">
                        <c:v>4.0290000000000002E-5</c:v>
                      </c:pt>
                      <c:pt idx="287">
                        <c:v>4.0790000000000001E-5</c:v>
                      </c:pt>
                      <c:pt idx="288">
                        <c:v>4.1289999999999999E-5</c:v>
                      </c:pt>
                      <c:pt idx="289">
                        <c:v>4.1680000000000001E-5</c:v>
                      </c:pt>
                      <c:pt idx="290">
                        <c:v>4.2120000000000003E-5</c:v>
                      </c:pt>
                      <c:pt idx="291">
                        <c:v>4.2660000000000002E-5</c:v>
                      </c:pt>
                      <c:pt idx="292">
                        <c:v>4.3180000000000003E-5</c:v>
                      </c:pt>
                      <c:pt idx="293">
                        <c:v>4.3619999999999999E-5</c:v>
                      </c:pt>
                      <c:pt idx="294">
                        <c:v>4.4070000000000003E-5</c:v>
                      </c:pt>
                      <c:pt idx="295">
                        <c:v>4.4570000000000002E-5</c:v>
                      </c:pt>
                      <c:pt idx="296">
                        <c:v>4.511E-5</c:v>
                      </c:pt>
                      <c:pt idx="297">
                        <c:v>4.5569999999999999E-5</c:v>
                      </c:pt>
                      <c:pt idx="298">
                        <c:v>4.6119999999999999E-5</c:v>
                      </c:pt>
                      <c:pt idx="299">
                        <c:v>3.9629999999999998E-5</c:v>
                      </c:pt>
                      <c:pt idx="300">
                        <c:v>3.7070000000000003E-5</c:v>
                      </c:pt>
                      <c:pt idx="301">
                        <c:v>3.489E-5</c:v>
                      </c:pt>
                      <c:pt idx="302">
                        <c:v>3.3049999999999997E-5</c:v>
                      </c:pt>
                      <c:pt idx="303">
                        <c:v>3.1390000000000003E-5</c:v>
                      </c:pt>
                      <c:pt idx="304">
                        <c:v>2.9810000000000001E-5</c:v>
                      </c:pt>
                      <c:pt idx="305">
                        <c:v>2.8309999999999998E-5</c:v>
                      </c:pt>
                      <c:pt idx="306">
                        <c:v>2.7080000000000002E-5</c:v>
                      </c:pt>
                      <c:pt idx="307">
                        <c:v>2.5919999999999999E-5</c:v>
                      </c:pt>
                      <c:pt idx="308">
                        <c:v>2.48E-5</c:v>
                      </c:pt>
                      <c:pt idx="309">
                        <c:v>2.37E-5</c:v>
                      </c:pt>
                      <c:pt idx="310">
                        <c:v>2.2750000000000001E-5</c:v>
                      </c:pt>
                      <c:pt idx="311">
                        <c:v>2.1889999999999999E-5</c:v>
                      </c:pt>
                      <c:pt idx="312">
                        <c:v>2.103E-5</c:v>
                      </c:pt>
                      <c:pt idx="313">
                        <c:v>2.0259999999999999E-5</c:v>
                      </c:pt>
                      <c:pt idx="314">
                        <c:v>1.95E-5</c:v>
                      </c:pt>
                      <c:pt idx="315">
                        <c:v>1.8770000000000002E-5</c:v>
                      </c:pt>
                      <c:pt idx="316">
                        <c:v>1.8090000000000001E-5</c:v>
                      </c:pt>
                      <c:pt idx="317">
                        <c:v>1.7520000000000002E-5</c:v>
                      </c:pt>
                      <c:pt idx="318">
                        <c:v>1.6929999999999999E-5</c:v>
                      </c:pt>
                      <c:pt idx="319">
                        <c:v>1.6310000000000001E-5</c:v>
                      </c:pt>
                      <c:pt idx="320">
                        <c:v>1.5659999999999999E-5</c:v>
                      </c:pt>
                      <c:pt idx="321">
                        <c:v>1.519E-5</c:v>
                      </c:pt>
                      <c:pt idx="322">
                        <c:v>1.47E-5</c:v>
                      </c:pt>
                      <c:pt idx="323">
                        <c:v>1.416E-5</c:v>
                      </c:pt>
                      <c:pt idx="324">
                        <c:v>1.359E-5</c:v>
                      </c:pt>
                      <c:pt idx="325">
                        <c:v>1.308E-5</c:v>
                      </c:pt>
                      <c:pt idx="326">
                        <c:v>1.2629999999999999E-5</c:v>
                      </c:pt>
                      <c:pt idx="327">
                        <c:v>1.2119999999999999E-5</c:v>
                      </c:pt>
                      <c:pt idx="328">
                        <c:v>1.164E-5</c:v>
                      </c:pt>
                      <c:pt idx="329">
                        <c:v>1.115E-5</c:v>
                      </c:pt>
                      <c:pt idx="330">
                        <c:v>1.064E-5</c:v>
                      </c:pt>
                      <c:pt idx="331">
                        <c:v>1.013E-5</c:v>
                      </c:pt>
                      <c:pt idx="332">
                        <c:v>9.696E-6</c:v>
                      </c:pt>
                      <c:pt idx="333">
                        <c:v>9.2229999999999996E-6</c:v>
                      </c:pt>
                      <c:pt idx="334">
                        <c:v>8.7080000000000003E-6</c:v>
                      </c:pt>
                      <c:pt idx="335">
                        <c:v>8.1240000000000005E-6</c:v>
                      </c:pt>
                      <c:pt idx="336">
                        <c:v>7.6799999999999993E-6</c:v>
                      </c:pt>
                      <c:pt idx="337">
                        <c:v>7.2300000000000002E-6</c:v>
                      </c:pt>
                      <c:pt idx="338">
                        <c:v>6.7410000000000003E-6</c:v>
                      </c:pt>
                      <c:pt idx="339">
                        <c:v>6.1399999999999997E-6</c:v>
                      </c:pt>
                      <c:pt idx="340">
                        <c:v>5.609E-6</c:v>
                      </c:pt>
                      <c:pt idx="341">
                        <c:v>5.1390000000000003E-6</c:v>
                      </c:pt>
                      <c:pt idx="342">
                        <c:v>4.6319999999999999E-6</c:v>
                      </c:pt>
                      <c:pt idx="343">
                        <c:v>4.0450000000000002E-6</c:v>
                      </c:pt>
                      <c:pt idx="344">
                        <c:v>3.4649999999999999E-6</c:v>
                      </c:pt>
                      <c:pt idx="345">
                        <c:v>2.9189999999999999E-6</c:v>
                      </c:pt>
                      <c:pt idx="346">
                        <c:v>2.401E-6</c:v>
                      </c:pt>
                      <c:pt idx="347">
                        <c:v>1.7889999999999999E-6</c:v>
                      </c:pt>
                      <c:pt idx="348">
                        <c:v>1.265E-6</c:v>
                      </c:pt>
                      <c:pt idx="349">
                        <c:v>6.7479999999999998E-7</c:v>
                      </c:pt>
                      <c:pt idx="350">
                        <c:v>2.1150000000000001E-8</c:v>
                      </c:pt>
                      <c:pt idx="351">
                        <c:v>-5.4130000000000001E-7</c:v>
                      </c:pt>
                      <c:pt idx="352">
                        <c:v>-1.0669999999999999E-6</c:v>
                      </c:pt>
                      <c:pt idx="353">
                        <c:v>-1.637E-6</c:v>
                      </c:pt>
                      <c:pt idx="354">
                        <c:v>-2.3309999999999998E-6</c:v>
                      </c:pt>
                      <c:pt idx="355">
                        <c:v>-2.9500000000000001E-6</c:v>
                      </c:pt>
                      <c:pt idx="356">
                        <c:v>-3.4690000000000002E-6</c:v>
                      </c:pt>
                      <c:pt idx="357">
                        <c:v>-4.031E-6</c:v>
                      </c:pt>
                      <c:pt idx="358">
                        <c:v>-4.6779999999999999E-6</c:v>
                      </c:pt>
                      <c:pt idx="359">
                        <c:v>-5.2839999999999997E-6</c:v>
                      </c:pt>
                      <c:pt idx="360">
                        <c:v>-5.8900000000000004E-6</c:v>
                      </c:pt>
                      <c:pt idx="361">
                        <c:v>-6.421E-6</c:v>
                      </c:pt>
                      <c:pt idx="362">
                        <c:v>-7.0249999999999997E-6</c:v>
                      </c:pt>
                      <c:pt idx="363">
                        <c:v>-7.571E-6</c:v>
                      </c:pt>
                      <c:pt idx="364">
                        <c:v>-8.1699999999999997E-6</c:v>
                      </c:pt>
                      <c:pt idx="365">
                        <c:v>-8.7809999999999994E-6</c:v>
                      </c:pt>
                      <c:pt idx="366">
                        <c:v>-9.3100000000000006E-6</c:v>
                      </c:pt>
                      <c:pt idx="367">
                        <c:v>-9.7750000000000004E-6</c:v>
                      </c:pt>
                      <c:pt idx="368">
                        <c:v>-1.025E-5</c:v>
                      </c:pt>
                      <c:pt idx="369">
                        <c:v>-1.076E-5</c:v>
                      </c:pt>
                      <c:pt idx="370">
                        <c:v>-1.13E-5</c:v>
                      </c:pt>
                      <c:pt idx="371">
                        <c:v>-1.165E-5</c:v>
                      </c:pt>
                      <c:pt idx="372">
                        <c:v>-1.199E-5</c:v>
                      </c:pt>
                      <c:pt idx="373">
                        <c:v>-1.234E-5</c:v>
                      </c:pt>
                      <c:pt idx="374">
                        <c:v>-1.275E-5</c:v>
                      </c:pt>
                      <c:pt idx="375">
                        <c:v>-1.3040000000000001E-5</c:v>
                      </c:pt>
                      <c:pt idx="376">
                        <c:v>-1.322E-5</c:v>
                      </c:pt>
                      <c:pt idx="377">
                        <c:v>-1.342E-5</c:v>
                      </c:pt>
                      <c:pt idx="378">
                        <c:v>-1.359E-5</c:v>
                      </c:pt>
                      <c:pt idx="379">
                        <c:v>-1.3699999999999999E-5</c:v>
                      </c:pt>
                      <c:pt idx="380">
                        <c:v>-1.379E-5</c:v>
                      </c:pt>
                      <c:pt idx="381">
                        <c:v>-1.38E-5</c:v>
                      </c:pt>
                      <c:pt idx="382">
                        <c:v>-1.379E-5</c:v>
                      </c:pt>
                      <c:pt idx="383">
                        <c:v>-1.3720000000000001E-5</c:v>
                      </c:pt>
                      <c:pt idx="384">
                        <c:v>-1.363E-5</c:v>
                      </c:pt>
                      <c:pt idx="385">
                        <c:v>-1.3519999999999999E-5</c:v>
                      </c:pt>
                      <c:pt idx="386">
                        <c:v>-1.3360000000000001E-5</c:v>
                      </c:pt>
                      <c:pt idx="387">
                        <c:v>-1.313E-5</c:v>
                      </c:pt>
                      <c:pt idx="388">
                        <c:v>-1.288E-5</c:v>
                      </c:pt>
                      <c:pt idx="389">
                        <c:v>-1.2639999999999999E-5</c:v>
                      </c:pt>
                      <c:pt idx="390">
                        <c:v>-1.243E-5</c:v>
                      </c:pt>
                      <c:pt idx="391">
                        <c:v>-1.204E-5</c:v>
                      </c:pt>
                      <c:pt idx="392">
                        <c:v>-1.167E-5</c:v>
                      </c:pt>
                      <c:pt idx="393">
                        <c:v>-1.135E-5</c:v>
                      </c:pt>
                      <c:pt idx="394">
                        <c:v>-1.1029999999999999E-5</c:v>
                      </c:pt>
                      <c:pt idx="395">
                        <c:v>-1.0699999999999999E-5</c:v>
                      </c:pt>
                      <c:pt idx="396">
                        <c:v>-1.026E-5</c:v>
                      </c:pt>
                      <c:pt idx="397">
                        <c:v>-9.8970000000000003E-6</c:v>
                      </c:pt>
                      <c:pt idx="398">
                        <c:v>-9.5580000000000006E-6</c:v>
                      </c:pt>
                      <c:pt idx="399">
                        <c:v>-9.2210000000000003E-6</c:v>
                      </c:pt>
                      <c:pt idx="400">
                        <c:v>-8.8980000000000002E-6</c:v>
                      </c:pt>
                      <c:pt idx="401">
                        <c:v>-8.5429999999999994E-6</c:v>
                      </c:pt>
                      <c:pt idx="402">
                        <c:v>-8.2029999999999992E-6</c:v>
                      </c:pt>
                      <c:pt idx="403">
                        <c:v>-7.9019999999999999E-6</c:v>
                      </c:pt>
                      <c:pt idx="404">
                        <c:v>-7.6480000000000003E-6</c:v>
                      </c:pt>
                      <c:pt idx="405">
                        <c:v>-7.4510000000000003E-6</c:v>
                      </c:pt>
                      <c:pt idx="406">
                        <c:v>-7.1400000000000002E-6</c:v>
                      </c:pt>
                      <c:pt idx="407">
                        <c:v>-6.8900000000000001E-6</c:v>
                      </c:pt>
                      <c:pt idx="408">
                        <c:v>-6.6880000000000002E-6</c:v>
                      </c:pt>
                      <c:pt idx="409">
                        <c:v>-6.562E-6</c:v>
                      </c:pt>
                      <c:pt idx="410">
                        <c:v>-6.3890000000000002E-6</c:v>
                      </c:pt>
                      <c:pt idx="411">
                        <c:v>-6.1800000000000001E-6</c:v>
                      </c:pt>
                      <c:pt idx="412">
                        <c:v>-6.0100000000000001E-6</c:v>
                      </c:pt>
                      <c:pt idx="413">
                        <c:v>-5.9000000000000003E-6</c:v>
                      </c:pt>
                      <c:pt idx="414">
                        <c:v>-5.7910000000000001E-6</c:v>
                      </c:pt>
                      <c:pt idx="415">
                        <c:v>-5.6969999999999998E-6</c:v>
                      </c:pt>
                      <c:pt idx="416">
                        <c:v>-5.5539999999999997E-6</c:v>
                      </c:pt>
                      <c:pt idx="417">
                        <c:v>-5.4349999999999996E-6</c:v>
                      </c:pt>
                      <c:pt idx="418">
                        <c:v>-5.3329999999999996E-6</c:v>
                      </c:pt>
                      <c:pt idx="419">
                        <c:v>-5.276E-6</c:v>
                      </c:pt>
                      <c:pt idx="420">
                        <c:v>-5.2310000000000004E-6</c:v>
                      </c:pt>
                      <c:pt idx="421">
                        <c:v>-5.1100000000000002E-6</c:v>
                      </c:pt>
                      <c:pt idx="422">
                        <c:v>-5.006E-6</c:v>
                      </c:pt>
                      <c:pt idx="423">
                        <c:v>-4.955E-6</c:v>
                      </c:pt>
                      <c:pt idx="424">
                        <c:v>-4.9300000000000002E-6</c:v>
                      </c:pt>
                      <c:pt idx="425">
                        <c:v>-4.9019999999999998E-6</c:v>
                      </c:pt>
                      <c:pt idx="426">
                        <c:v>-4.7770000000000002E-6</c:v>
                      </c:pt>
                      <c:pt idx="427">
                        <c:v>-4.702E-6</c:v>
                      </c:pt>
                      <c:pt idx="428">
                        <c:v>-4.6909999999999996E-6</c:v>
                      </c:pt>
                      <c:pt idx="429">
                        <c:v>-4.6600000000000003E-6</c:v>
                      </c:pt>
                      <c:pt idx="430">
                        <c:v>-4.6349999999999997E-6</c:v>
                      </c:pt>
                      <c:pt idx="431">
                        <c:v>-4.5390000000000001E-6</c:v>
                      </c:pt>
                      <c:pt idx="432">
                        <c:v>-4.4970000000000003E-6</c:v>
                      </c:pt>
                      <c:pt idx="433">
                        <c:v>-4.4700000000000004E-6</c:v>
                      </c:pt>
                      <c:pt idx="434">
                        <c:v>-4.454E-6</c:v>
                      </c:pt>
                      <c:pt idx="435">
                        <c:v>-4.4490000000000001E-6</c:v>
                      </c:pt>
                      <c:pt idx="436">
                        <c:v>-4.3810000000000001E-6</c:v>
                      </c:pt>
                      <c:pt idx="437">
                        <c:v>-4.3109999999999999E-6</c:v>
                      </c:pt>
                      <c:pt idx="438">
                        <c:v>-4.296E-6</c:v>
                      </c:pt>
                      <c:pt idx="439">
                        <c:v>-4.3000000000000003E-6</c:v>
                      </c:pt>
                      <c:pt idx="440">
                        <c:v>-4.3109999999999999E-6</c:v>
                      </c:pt>
                      <c:pt idx="441">
                        <c:v>-4.2150000000000003E-6</c:v>
                      </c:pt>
                      <c:pt idx="442">
                        <c:v>-4.1649999999999999E-6</c:v>
                      </c:pt>
                      <c:pt idx="443">
                        <c:v>-4.1869999999999999E-6</c:v>
                      </c:pt>
                      <c:pt idx="444">
                        <c:v>-4.1860000000000002E-6</c:v>
                      </c:pt>
                      <c:pt idx="445">
                        <c:v>-4.1860000000000002E-6</c:v>
                      </c:pt>
                      <c:pt idx="446">
                        <c:v>-4.1019999999999999E-6</c:v>
                      </c:pt>
                      <c:pt idx="447">
                        <c:v>-4.0910000000000003E-6</c:v>
                      </c:pt>
                      <c:pt idx="448">
                        <c:v>-4.0779999999999997E-6</c:v>
                      </c:pt>
                      <c:pt idx="449">
                        <c:v>-4.0849999999999999E-6</c:v>
                      </c:pt>
                      <c:pt idx="450">
                        <c:v>-4.0969999999999999E-6</c:v>
                      </c:pt>
                      <c:pt idx="451">
                        <c:v>-4.048E-6</c:v>
                      </c:pt>
                      <c:pt idx="452">
                        <c:v>-3.9949999999999999E-6</c:v>
                      </c:pt>
                      <c:pt idx="453">
                        <c:v>-3.9879999999999998E-6</c:v>
                      </c:pt>
                      <c:pt idx="454">
                        <c:v>-4.0080000000000004E-6</c:v>
                      </c:pt>
                      <c:pt idx="455">
                        <c:v>-4.0500000000000002E-6</c:v>
                      </c:pt>
                      <c:pt idx="456">
                        <c:v>-3.9689999999999996E-6</c:v>
                      </c:pt>
                      <c:pt idx="457">
                        <c:v>-3.9260000000000002E-6</c:v>
                      </c:pt>
                      <c:pt idx="458">
                        <c:v>-3.9319999999999998E-6</c:v>
                      </c:pt>
                      <c:pt idx="459">
                        <c:v>-3.9729999999999999E-6</c:v>
                      </c:pt>
                      <c:pt idx="460">
                        <c:v>-3.9890000000000003E-6</c:v>
                      </c:pt>
                      <c:pt idx="461">
                        <c:v>-3.9110000000000003E-6</c:v>
                      </c:pt>
                      <c:pt idx="462">
                        <c:v>-3.8820000000000003E-6</c:v>
                      </c:pt>
                      <c:pt idx="463">
                        <c:v>-3.9199999999999997E-6</c:v>
                      </c:pt>
                      <c:pt idx="464">
                        <c:v>-3.9169999999999999E-6</c:v>
                      </c:pt>
                      <c:pt idx="465">
                        <c:v>-3.9400000000000004E-6</c:v>
                      </c:pt>
                      <c:pt idx="466">
                        <c:v>-3.878E-6</c:v>
                      </c:pt>
                      <c:pt idx="467">
                        <c:v>-3.8720000000000004E-6</c:v>
                      </c:pt>
                      <c:pt idx="468">
                        <c:v>-3.8589999999999998E-6</c:v>
                      </c:pt>
                      <c:pt idx="469">
                        <c:v>-3.8850000000000001E-6</c:v>
                      </c:pt>
                      <c:pt idx="470">
                        <c:v>-3.9280000000000003E-6</c:v>
                      </c:pt>
                      <c:pt idx="471">
                        <c:v>-3.8670000000000004E-6</c:v>
                      </c:pt>
                      <c:pt idx="472">
                        <c:v>-3.8299999999999998E-6</c:v>
                      </c:pt>
                      <c:pt idx="473">
                        <c:v>-3.839E-6</c:v>
                      </c:pt>
                      <c:pt idx="474">
                        <c:v>-3.861E-6</c:v>
                      </c:pt>
                      <c:pt idx="475">
                        <c:v>-3.9160000000000003E-6</c:v>
                      </c:pt>
                      <c:pt idx="476">
                        <c:v>-3.8369999999999999E-6</c:v>
                      </c:pt>
                      <c:pt idx="477">
                        <c:v>-3.8089999999999999E-6</c:v>
                      </c:pt>
                      <c:pt idx="478">
                        <c:v>-3.827E-6</c:v>
                      </c:pt>
                      <c:pt idx="479">
                        <c:v>-3.8759999999999998E-6</c:v>
                      </c:pt>
                      <c:pt idx="480">
                        <c:v>-3.89E-6</c:v>
                      </c:pt>
                      <c:pt idx="481">
                        <c:v>-3.8249999999999998E-6</c:v>
                      </c:pt>
                      <c:pt idx="482">
                        <c:v>-3.8029999999999998E-6</c:v>
                      </c:pt>
                      <c:pt idx="483">
                        <c:v>-3.8480000000000003E-6</c:v>
                      </c:pt>
                      <c:pt idx="484">
                        <c:v>-3.8519999999999997E-6</c:v>
                      </c:pt>
                      <c:pt idx="485">
                        <c:v>-3.8879999999999999E-6</c:v>
                      </c:pt>
                      <c:pt idx="486">
                        <c:v>-3.839E-6</c:v>
                      </c:pt>
                      <c:pt idx="487">
                        <c:v>-3.8179999999999997E-6</c:v>
                      </c:pt>
                      <c:pt idx="488">
                        <c:v>-3.8349999999999997E-6</c:v>
                      </c:pt>
                      <c:pt idx="489">
                        <c:v>-3.8589999999999998E-6</c:v>
                      </c:pt>
                      <c:pt idx="490">
                        <c:v>-3.8929999999999998E-6</c:v>
                      </c:pt>
                      <c:pt idx="491">
                        <c:v>-3.839E-6</c:v>
                      </c:pt>
                      <c:pt idx="492">
                        <c:v>-3.8279999999999996E-6</c:v>
                      </c:pt>
                      <c:pt idx="493">
                        <c:v>-3.8399999999999997E-6</c:v>
                      </c:pt>
                      <c:pt idx="494">
                        <c:v>-3.8639999999999998E-6</c:v>
                      </c:pt>
                      <c:pt idx="495">
                        <c:v>-3.9269999999999998E-6</c:v>
                      </c:pt>
                      <c:pt idx="496">
                        <c:v>-3.8449999999999996E-6</c:v>
                      </c:pt>
                      <c:pt idx="497">
                        <c:v>-3.8240000000000001E-6</c:v>
                      </c:pt>
                      <c:pt idx="498">
                        <c:v>-3.8500000000000004E-6</c:v>
                      </c:pt>
                      <c:pt idx="499">
                        <c:v>-3.9169999999999999E-6</c:v>
                      </c:pt>
                      <c:pt idx="500">
                        <c:v>-3.9260000000000002E-6</c:v>
                      </c:pt>
                      <c:pt idx="501">
                        <c:v>-3.8630000000000001E-6</c:v>
                      </c:pt>
                      <c:pt idx="502">
                        <c:v>-3.8460000000000001E-6</c:v>
                      </c:pt>
                      <c:pt idx="503">
                        <c:v>-3.9009999999999996E-6</c:v>
                      </c:pt>
                      <c:pt idx="504">
                        <c:v>-3.907E-6</c:v>
                      </c:pt>
                      <c:pt idx="505">
                        <c:v>-3.9450000000000003E-6</c:v>
                      </c:pt>
                      <c:pt idx="506">
                        <c:v>-3.9049999999999999E-6</c:v>
                      </c:pt>
                      <c:pt idx="507">
                        <c:v>-3.8879999999999999E-6</c:v>
                      </c:pt>
                      <c:pt idx="508">
                        <c:v>-3.9060000000000004E-6</c:v>
                      </c:pt>
                      <c:pt idx="509">
                        <c:v>-3.9319999999999998E-6</c:v>
                      </c:pt>
                      <c:pt idx="510">
                        <c:v>-3.985E-6</c:v>
                      </c:pt>
                      <c:pt idx="511">
                        <c:v>-3.9260000000000002E-6</c:v>
                      </c:pt>
                      <c:pt idx="512">
                        <c:v>-3.9090000000000002E-6</c:v>
                      </c:pt>
                      <c:pt idx="513">
                        <c:v>-3.9360000000000001E-6</c:v>
                      </c:pt>
                      <c:pt idx="514">
                        <c:v>-3.9639999999999997E-6</c:v>
                      </c:pt>
                      <c:pt idx="515">
                        <c:v>-4.0230000000000003E-6</c:v>
                      </c:pt>
                      <c:pt idx="516">
                        <c:v>-3.9530000000000001E-6</c:v>
                      </c:pt>
                      <c:pt idx="517">
                        <c:v>-3.9330000000000003E-6</c:v>
                      </c:pt>
                      <c:pt idx="518">
                        <c:v>-3.9670000000000003E-6</c:v>
                      </c:pt>
                      <c:pt idx="519">
                        <c:v>-4.0300000000000004E-6</c:v>
                      </c:pt>
                      <c:pt idx="520">
                        <c:v>-4.0389999999999998E-6</c:v>
                      </c:pt>
                      <c:pt idx="521">
                        <c:v>-3.9859999999999996E-6</c:v>
                      </c:pt>
                      <c:pt idx="522">
                        <c:v>-3.9829999999999998E-6</c:v>
                      </c:pt>
                      <c:pt idx="523">
                        <c:v>-4.0260000000000001E-6</c:v>
                      </c:pt>
                      <c:pt idx="524">
                        <c:v>-4.0430000000000001E-6</c:v>
                      </c:pt>
                      <c:pt idx="525">
                        <c:v>-4.0749999999999999E-6</c:v>
                      </c:pt>
                      <c:pt idx="526">
                        <c:v>-4.0210000000000001E-6</c:v>
                      </c:pt>
                      <c:pt idx="527">
                        <c:v>-4.031E-6</c:v>
                      </c:pt>
                      <c:pt idx="528">
                        <c:v>-4.0559999999999998E-6</c:v>
                      </c:pt>
                      <c:pt idx="529">
                        <c:v>-4.0779999999999997E-6</c:v>
                      </c:pt>
                      <c:pt idx="530">
                        <c:v>-4.1289999999999998E-6</c:v>
                      </c:pt>
                      <c:pt idx="531">
                        <c:v>-4.0779999999999997E-6</c:v>
                      </c:pt>
                      <c:pt idx="532">
                        <c:v>-4.0659999999999997E-6</c:v>
                      </c:pt>
                      <c:pt idx="533">
                        <c:v>-4.0879999999999997E-6</c:v>
                      </c:pt>
                      <c:pt idx="534">
                        <c:v>-4.1160000000000001E-6</c:v>
                      </c:pt>
                      <c:pt idx="535">
                        <c:v>-4.1819999999999999E-6</c:v>
                      </c:pt>
                      <c:pt idx="536">
                        <c:v>-4.1099999999999996E-6</c:v>
                      </c:pt>
                      <c:pt idx="537">
                        <c:v>-4.0949999999999998E-6</c:v>
                      </c:pt>
                      <c:pt idx="538">
                        <c:v>-4.1309999999999999E-6</c:v>
                      </c:pt>
                      <c:pt idx="539">
                        <c:v>-4.1799999999999998E-6</c:v>
                      </c:pt>
                      <c:pt idx="540">
                        <c:v>-4.2069999999999997E-6</c:v>
                      </c:pt>
                      <c:pt idx="541">
                        <c:v>-4.1439999999999996E-6</c:v>
                      </c:pt>
                      <c:pt idx="542">
                        <c:v>-4.1489999999999996E-6</c:v>
                      </c:pt>
                      <c:pt idx="543">
                        <c:v>-4.1860000000000002E-6</c:v>
                      </c:pt>
                      <c:pt idx="544">
                        <c:v>-4.1980000000000003E-6</c:v>
                      </c:pt>
                      <c:pt idx="545">
                        <c:v>-4.2339999999999996E-6</c:v>
                      </c:pt>
                      <c:pt idx="546">
                        <c:v>-4.2039999999999999E-6</c:v>
                      </c:pt>
                      <c:pt idx="547">
                        <c:v>-4.177E-6</c:v>
                      </c:pt>
                      <c:pt idx="548">
                        <c:v>-4.2019999999999997E-6</c:v>
                      </c:pt>
                      <c:pt idx="549">
                        <c:v>-4.2230000000000001E-6</c:v>
                      </c:pt>
                      <c:pt idx="550">
                        <c:v>-4.2819999999999998E-6</c:v>
                      </c:pt>
                      <c:pt idx="551">
                        <c:v>-4.2209999999999999E-6</c:v>
                      </c:pt>
                      <c:pt idx="552">
                        <c:v>-4.1899999999999997E-6</c:v>
                      </c:pt>
                      <c:pt idx="553">
                        <c:v>-4.2309999999999998E-6</c:v>
                      </c:pt>
                      <c:pt idx="554">
                        <c:v>-4.2780000000000004E-6</c:v>
                      </c:pt>
                      <c:pt idx="555">
                        <c:v>-4.2830000000000003E-6</c:v>
                      </c:pt>
                      <c:pt idx="556">
                        <c:v>-4.2320000000000003E-6</c:v>
                      </c:pt>
                      <c:pt idx="557">
                        <c:v>-4.2180000000000001E-6</c:v>
                      </c:pt>
                      <c:pt idx="558">
                        <c:v>-4.2690000000000001E-6</c:v>
                      </c:pt>
                      <c:pt idx="559">
                        <c:v>-4.2699999999999998E-6</c:v>
                      </c:pt>
                      <c:pt idx="560">
                        <c:v>-4.2989999999999998E-6</c:v>
                      </c:pt>
                      <c:pt idx="561">
                        <c:v>-4.2599999999999999E-6</c:v>
                      </c:pt>
                      <c:pt idx="562">
                        <c:v>-4.2429999999999999E-6</c:v>
                      </c:pt>
                      <c:pt idx="563">
                        <c:v>-4.2540000000000003E-6</c:v>
                      </c:pt>
                      <c:pt idx="564">
                        <c:v>-4.2769999999999999E-6</c:v>
                      </c:pt>
                      <c:pt idx="565">
                        <c:v>-4.3279999999999999E-6</c:v>
                      </c:pt>
                      <c:pt idx="566">
                        <c:v>-4.2660000000000003E-6</c:v>
                      </c:pt>
                      <c:pt idx="567">
                        <c:v>-4.2259999999999999E-6</c:v>
                      </c:pt>
                      <c:pt idx="568">
                        <c:v>-4.2540000000000003E-6</c:v>
                      </c:pt>
                      <c:pt idx="569">
                        <c:v>-4.3059999999999999E-6</c:v>
                      </c:pt>
                      <c:pt idx="570">
                        <c:v>-4.3139999999999997E-6</c:v>
                      </c:pt>
                      <c:pt idx="571">
                        <c:v>-4.2479999999999998E-6</c:v>
                      </c:pt>
                      <c:pt idx="572">
                        <c:v>-4.2300000000000002E-6</c:v>
                      </c:pt>
                      <c:pt idx="573">
                        <c:v>-4.2760000000000002E-6</c:v>
                      </c:pt>
                      <c:pt idx="574">
                        <c:v>-4.2819999999999998E-6</c:v>
                      </c:pt>
                      <c:pt idx="575">
                        <c:v>-4.2969999999999997E-6</c:v>
                      </c:pt>
                      <c:pt idx="576">
                        <c:v>-4.2610000000000004E-6</c:v>
                      </c:pt>
                      <c:pt idx="577">
                        <c:v>-4.2359999999999998E-6</c:v>
                      </c:pt>
                      <c:pt idx="578">
                        <c:v>-4.2490000000000003E-6</c:v>
                      </c:pt>
                      <c:pt idx="579">
                        <c:v>-4.2590000000000002E-6</c:v>
                      </c:pt>
                      <c:pt idx="580">
                        <c:v>-4.3150000000000002E-6</c:v>
                      </c:pt>
                      <c:pt idx="581">
                        <c:v>-4.25E-6</c:v>
                      </c:pt>
                      <c:pt idx="582">
                        <c:v>-4.2030000000000002E-6</c:v>
                      </c:pt>
                      <c:pt idx="583">
                        <c:v>-4.233E-6</c:v>
                      </c:pt>
                      <c:pt idx="584">
                        <c:v>-4.2780000000000004E-6</c:v>
                      </c:pt>
                      <c:pt idx="585">
                        <c:v>-4.2969999999999997E-6</c:v>
                      </c:pt>
                      <c:pt idx="586">
                        <c:v>-4.216E-6</c:v>
                      </c:pt>
                      <c:pt idx="587">
                        <c:v>-4.1880000000000004E-6</c:v>
                      </c:pt>
                      <c:pt idx="588">
                        <c:v>-4.2560000000000004E-6</c:v>
                      </c:pt>
                      <c:pt idx="589">
                        <c:v>-4.2649999999999998E-6</c:v>
                      </c:pt>
                      <c:pt idx="590">
                        <c:v>-4.267E-6</c:v>
                      </c:pt>
                      <c:pt idx="591">
                        <c:v>-4.2239999999999997E-6</c:v>
                      </c:pt>
                      <c:pt idx="592">
                        <c:v>-4.2250000000000002E-6</c:v>
                      </c:pt>
                      <c:pt idx="593">
                        <c:v>-4.2320000000000003E-6</c:v>
                      </c:pt>
                      <c:pt idx="594">
                        <c:v>-4.2520000000000001E-6</c:v>
                      </c:pt>
                      <c:pt idx="595">
                        <c:v>-4.279E-6</c:v>
                      </c:pt>
                      <c:pt idx="596">
                        <c:v>-4.2459999999999997E-6</c:v>
                      </c:pt>
                      <c:pt idx="597">
                        <c:v>-4.2010000000000001E-6</c:v>
                      </c:pt>
                      <c:pt idx="598">
                        <c:v>-4.2300000000000002E-6</c:v>
                      </c:pt>
                    </c:numCache>
                  </c:numRef>
                </c:yVal>
                <c:smooth val="1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B-862F-4E49-A0CE-1EB7998F8C84}"/>
                  </c:ext>
                </c:extLst>
              </c15:ser>
            </c15:filteredScatterSeries>
            <c15:filteredScatterSeries>
              <c15:ser>
                <c:idx val="8"/>
                <c:order val="8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[Book3]Sheet2!$J$1</c15:sqref>
                        </c15:formulaRef>
                      </c:ext>
                    </c:extLst>
                    <c:strCache>
                      <c:ptCount val="1"/>
                      <c:pt idx="0">
                        <c:v>Cycle 9</c:v>
                      </c:pt>
                    </c:strCache>
                  </c:strRef>
                </c:tx>
                <c:spPr>
                  <a:ln w="19050" cap="rnd">
                    <a:solidFill>
                      <a:schemeClr val="accent1">
                        <a:tint val="61000"/>
                      </a:schemeClr>
                    </a:solidFill>
                    <a:round/>
                  </a:ln>
                  <a:effectLst/>
                </c:spPr>
                <c:marker>
                  <c:symbol val="none"/>
                </c:marker>
                <c:x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[Book3]Sheet2!$A$2:$A$602</c15:sqref>
                        </c15:formulaRef>
                      </c:ext>
                    </c:extLst>
                    <c:numCache>
                      <c:formatCode>General</c:formatCode>
                      <c:ptCount val="601"/>
                      <c:pt idx="0">
                        <c:v>2.6150000000000001E-4</c:v>
                      </c:pt>
                      <c:pt idx="1">
                        <c:v>2.1589999999999999E-3</c:v>
                      </c:pt>
                      <c:pt idx="2">
                        <c:v>4.1479999999999998E-3</c:v>
                      </c:pt>
                      <c:pt idx="3">
                        <c:v>6.1440000000000002E-3</c:v>
                      </c:pt>
                      <c:pt idx="4">
                        <c:v>8.1370000000000001E-3</c:v>
                      </c:pt>
                      <c:pt idx="5">
                        <c:v>1.013E-2</c:v>
                      </c:pt>
                      <c:pt idx="6">
                        <c:v>1.214E-2</c:v>
                      </c:pt>
                      <c:pt idx="7">
                        <c:v>1.417E-2</c:v>
                      </c:pt>
                      <c:pt idx="8">
                        <c:v>1.617E-2</c:v>
                      </c:pt>
                      <c:pt idx="9">
                        <c:v>1.8120000000000001E-2</c:v>
                      </c:pt>
                      <c:pt idx="10">
                        <c:v>2.0150000000000001E-2</c:v>
                      </c:pt>
                      <c:pt idx="11">
                        <c:v>2.2179999999999998E-2</c:v>
                      </c:pt>
                      <c:pt idx="12">
                        <c:v>2.4170000000000001E-2</c:v>
                      </c:pt>
                      <c:pt idx="13">
                        <c:v>2.6159999999999999E-2</c:v>
                      </c:pt>
                      <c:pt idx="14">
                        <c:v>2.8160000000000001E-2</c:v>
                      </c:pt>
                      <c:pt idx="15">
                        <c:v>3.0169999999999999E-2</c:v>
                      </c:pt>
                      <c:pt idx="16">
                        <c:v>3.2169999999999997E-2</c:v>
                      </c:pt>
                      <c:pt idx="17">
                        <c:v>3.415E-2</c:v>
                      </c:pt>
                      <c:pt idx="18">
                        <c:v>3.6139999999999999E-2</c:v>
                      </c:pt>
                      <c:pt idx="19">
                        <c:v>3.8150000000000003E-2</c:v>
                      </c:pt>
                      <c:pt idx="20">
                        <c:v>4.0189999999999997E-2</c:v>
                      </c:pt>
                      <c:pt idx="21">
                        <c:v>4.2139999999999997E-2</c:v>
                      </c:pt>
                      <c:pt idx="22">
                        <c:v>4.4159999999999998E-2</c:v>
                      </c:pt>
                      <c:pt idx="23">
                        <c:v>4.616E-2</c:v>
                      </c:pt>
                      <c:pt idx="24">
                        <c:v>4.8160000000000001E-2</c:v>
                      </c:pt>
                      <c:pt idx="25">
                        <c:v>5.015E-2</c:v>
                      </c:pt>
                      <c:pt idx="26">
                        <c:v>5.2139999999999999E-2</c:v>
                      </c:pt>
                      <c:pt idx="27">
                        <c:v>5.4149999999999997E-2</c:v>
                      </c:pt>
                      <c:pt idx="28">
                        <c:v>5.6140000000000002E-2</c:v>
                      </c:pt>
                      <c:pt idx="29">
                        <c:v>5.8119999999999998E-2</c:v>
                      </c:pt>
                      <c:pt idx="30">
                        <c:v>6.0109999999999997E-2</c:v>
                      </c:pt>
                      <c:pt idx="31">
                        <c:v>6.2120000000000002E-2</c:v>
                      </c:pt>
                      <c:pt idx="32">
                        <c:v>6.4149999999999999E-2</c:v>
                      </c:pt>
                      <c:pt idx="33">
                        <c:v>6.6119999999999998E-2</c:v>
                      </c:pt>
                      <c:pt idx="34">
                        <c:v>6.812E-2</c:v>
                      </c:pt>
                      <c:pt idx="35">
                        <c:v>7.0150000000000004E-2</c:v>
                      </c:pt>
                      <c:pt idx="36">
                        <c:v>7.2150000000000006E-2</c:v>
                      </c:pt>
                      <c:pt idx="37">
                        <c:v>7.4120000000000005E-2</c:v>
                      </c:pt>
                      <c:pt idx="38">
                        <c:v>7.6109999999999997E-2</c:v>
                      </c:pt>
                      <c:pt idx="39">
                        <c:v>7.8140000000000001E-2</c:v>
                      </c:pt>
                      <c:pt idx="40">
                        <c:v>8.0140000000000003E-2</c:v>
                      </c:pt>
                      <c:pt idx="41">
                        <c:v>8.2119999999999999E-2</c:v>
                      </c:pt>
                      <c:pt idx="42">
                        <c:v>8.412E-2</c:v>
                      </c:pt>
                      <c:pt idx="43">
                        <c:v>8.6120000000000002E-2</c:v>
                      </c:pt>
                      <c:pt idx="44">
                        <c:v>8.8109999999999994E-2</c:v>
                      </c:pt>
                      <c:pt idx="45">
                        <c:v>9.0109999999999996E-2</c:v>
                      </c:pt>
                      <c:pt idx="46">
                        <c:v>9.2119999999999994E-2</c:v>
                      </c:pt>
                      <c:pt idx="47">
                        <c:v>9.4140000000000001E-2</c:v>
                      </c:pt>
                      <c:pt idx="48">
                        <c:v>9.6129999999999993E-2</c:v>
                      </c:pt>
                      <c:pt idx="49">
                        <c:v>9.8100000000000007E-2</c:v>
                      </c:pt>
                      <c:pt idx="50">
                        <c:v>0.10009999999999999</c:v>
                      </c:pt>
                      <c:pt idx="51">
                        <c:v>0.1021</c:v>
                      </c:pt>
                      <c:pt idx="52">
                        <c:v>0.1041</c:v>
                      </c:pt>
                      <c:pt idx="53">
                        <c:v>0.1061</c:v>
                      </c:pt>
                      <c:pt idx="54">
                        <c:v>0.1081</c:v>
                      </c:pt>
                      <c:pt idx="55">
                        <c:v>0.1101</c:v>
                      </c:pt>
                      <c:pt idx="56">
                        <c:v>0.11210000000000001</c:v>
                      </c:pt>
                      <c:pt idx="57">
                        <c:v>0.11409999999999999</c:v>
                      </c:pt>
                      <c:pt idx="58">
                        <c:v>0.11609999999999999</c:v>
                      </c:pt>
                      <c:pt idx="59">
                        <c:v>0.1181</c:v>
                      </c:pt>
                      <c:pt idx="60">
                        <c:v>0.1201</c:v>
                      </c:pt>
                      <c:pt idx="61">
                        <c:v>0.1221</c:v>
                      </c:pt>
                      <c:pt idx="62">
                        <c:v>0.1241</c:v>
                      </c:pt>
                      <c:pt idx="63">
                        <c:v>0.12609999999999999</c:v>
                      </c:pt>
                      <c:pt idx="64">
                        <c:v>0.12809999999999999</c:v>
                      </c:pt>
                      <c:pt idx="65">
                        <c:v>0.13009999999999999</c:v>
                      </c:pt>
                      <c:pt idx="66">
                        <c:v>0.1321</c:v>
                      </c:pt>
                      <c:pt idx="67">
                        <c:v>0.1341</c:v>
                      </c:pt>
                      <c:pt idx="68">
                        <c:v>0.1361</c:v>
                      </c:pt>
                      <c:pt idx="69">
                        <c:v>0.1381</c:v>
                      </c:pt>
                      <c:pt idx="70">
                        <c:v>0.1401</c:v>
                      </c:pt>
                      <c:pt idx="71">
                        <c:v>0.1421</c:v>
                      </c:pt>
                      <c:pt idx="72">
                        <c:v>0.14410000000000001</c:v>
                      </c:pt>
                      <c:pt idx="73">
                        <c:v>0.14610000000000001</c:v>
                      </c:pt>
                      <c:pt idx="74">
                        <c:v>0.14810000000000001</c:v>
                      </c:pt>
                      <c:pt idx="75">
                        <c:v>0.15010000000000001</c:v>
                      </c:pt>
                      <c:pt idx="76">
                        <c:v>0.15210000000000001</c:v>
                      </c:pt>
                      <c:pt idx="77">
                        <c:v>0.15409999999999999</c:v>
                      </c:pt>
                      <c:pt idx="78">
                        <c:v>0.15609999999999999</c:v>
                      </c:pt>
                      <c:pt idx="79">
                        <c:v>0.15809999999999999</c:v>
                      </c:pt>
                      <c:pt idx="80">
                        <c:v>0.16009999999999999</c:v>
                      </c:pt>
                      <c:pt idx="81">
                        <c:v>0.16209999999999999</c:v>
                      </c:pt>
                      <c:pt idx="82">
                        <c:v>0.16400000000000001</c:v>
                      </c:pt>
                      <c:pt idx="83">
                        <c:v>0.16600000000000001</c:v>
                      </c:pt>
                      <c:pt idx="84">
                        <c:v>0.1681</c:v>
                      </c:pt>
                      <c:pt idx="85">
                        <c:v>0.17</c:v>
                      </c:pt>
                      <c:pt idx="86">
                        <c:v>0.1721</c:v>
                      </c:pt>
                      <c:pt idx="87">
                        <c:v>0.1741</c:v>
                      </c:pt>
                      <c:pt idx="88">
                        <c:v>0.17610000000000001</c:v>
                      </c:pt>
                      <c:pt idx="89">
                        <c:v>0.17810000000000001</c:v>
                      </c:pt>
                      <c:pt idx="90">
                        <c:v>0.18010000000000001</c:v>
                      </c:pt>
                      <c:pt idx="91">
                        <c:v>0.18210000000000001</c:v>
                      </c:pt>
                      <c:pt idx="92">
                        <c:v>0.18410000000000001</c:v>
                      </c:pt>
                      <c:pt idx="93">
                        <c:v>0.186</c:v>
                      </c:pt>
                      <c:pt idx="94">
                        <c:v>0.188</c:v>
                      </c:pt>
                      <c:pt idx="95">
                        <c:v>0.19009999999999999</c:v>
                      </c:pt>
                      <c:pt idx="96">
                        <c:v>0.19209999999999999</c:v>
                      </c:pt>
                      <c:pt idx="97">
                        <c:v>0.19400000000000001</c:v>
                      </c:pt>
                      <c:pt idx="98">
                        <c:v>0.1961</c:v>
                      </c:pt>
                      <c:pt idx="99">
                        <c:v>0.1981</c:v>
                      </c:pt>
                      <c:pt idx="100">
                        <c:v>0.2001</c:v>
                      </c:pt>
                      <c:pt idx="101">
                        <c:v>0.20200000000000001</c:v>
                      </c:pt>
                      <c:pt idx="102">
                        <c:v>0.20399999999999999</c:v>
                      </c:pt>
                      <c:pt idx="103">
                        <c:v>0.20610000000000001</c:v>
                      </c:pt>
                      <c:pt idx="104">
                        <c:v>0.20810000000000001</c:v>
                      </c:pt>
                      <c:pt idx="105">
                        <c:v>0.21010000000000001</c:v>
                      </c:pt>
                      <c:pt idx="106">
                        <c:v>0.21210000000000001</c:v>
                      </c:pt>
                      <c:pt idx="107">
                        <c:v>0.21410000000000001</c:v>
                      </c:pt>
                      <c:pt idx="108">
                        <c:v>0.21609999999999999</c:v>
                      </c:pt>
                      <c:pt idx="109">
                        <c:v>0.218</c:v>
                      </c:pt>
                      <c:pt idx="110">
                        <c:v>0.22009999999999999</c:v>
                      </c:pt>
                      <c:pt idx="111">
                        <c:v>0.22209999999999999</c:v>
                      </c:pt>
                      <c:pt idx="112">
                        <c:v>0.22409999999999999</c:v>
                      </c:pt>
                      <c:pt idx="113">
                        <c:v>0.2261</c:v>
                      </c:pt>
                      <c:pt idx="114">
                        <c:v>0.2281</c:v>
                      </c:pt>
                      <c:pt idx="115">
                        <c:v>0.2301</c:v>
                      </c:pt>
                      <c:pt idx="116">
                        <c:v>0.2321</c:v>
                      </c:pt>
                      <c:pt idx="117">
                        <c:v>0.2341</c:v>
                      </c:pt>
                      <c:pt idx="118">
                        <c:v>0.2361</c:v>
                      </c:pt>
                      <c:pt idx="119">
                        <c:v>0.23810000000000001</c:v>
                      </c:pt>
                      <c:pt idx="120">
                        <c:v>0.24010000000000001</c:v>
                      </c:pt>
                      <c:pt idx="121">
                        <c:v>0.24199999999999999</c:v>
                      </c:pt>
                      <c:pt idx="122">
                        <c:v>0.24410000000000001</c:v>
                      </c:pt>
                      <c:pt idx="123">
                        <c:v>0.24610000000000001</c:v>
                      </c:pt>
                      <c:pt idx="124">
                        <c:v>0.24809999999999999</c:v>
                      </c:pt>
                      <c:pt idx="125">
                        <c:v>0.25009999999999999</c:v>
                      </c:pt>
                      <c:pt idx="126">
                        <c:v>0.25209999999999999</c:v>
                      </c:pt>
                      <c:pt idx="127">
                        <c:v>0.25409999999999999</c:v>
                      </c:pt>
                      <c:pt idx="128">
                        <c:v>0.25609999999999999</c:v>
                      </c:pt>
                      <c:pt idx="129">
                        <c:v>0.25800000000000001</c:v>
                      </c:pt>
                      <c:pt idx="130">
                        <c:v>0.26</c:v>
                      </c:pt>
                      <c:pt idx="131">
                        <c:v>0.26200000000000001</c:v>
                      </c:pt>
                      <c:pt idx="132">
                        <c:v>0.26400000000000001</c:v>
                      </c:pt>
                      <c:pt idx="133">
                        <c:v>0.26600000000000001</c:v>
                      </c:pt>
                      <c:pt idx="134">
                        <c:v>0.26800000000000002</c:v>
                      </c:pt>
                      <c:pt idx="135">
                        <c:v>0.27010000000000001</c:v>
                      </c:pt>
                      <c:pt idx="136">
                        <c:v>0.27200000000000002</c:v>
                      </c:pt>
                      <c:pt idx="137">
                        <c:v>0.27400000000000002</c:v>
                      </c:pt>
                      <c:pt idx="138">
                        <c:v>0.27600000000000002</c:v>
                      </c:pt>
                      <c:pt idx="139">
                        <c:v>0.27800000000000002</c:v>
                      </c:pt>
                      <c:pt idx="140">
                        <c:v>0.28000000000000003</c:v>
                      </c:pt>
                      <c:pt idx="141">
                        <c:v>0.28199999999999997</c:v>
                      </c:pt>
                      <c:pt idx="142">
                        <c:v>0.28399999999999997</c:v>
                      </c:pt>
                      <c:pt idx="143">
                        <c:v>0.28599999999999998</c:v>
                      </c:pt>
                      <c:pt idx="144">
                        <c:v>0.28799999999999998</c:v>
                      </c:pt>
                      <c:pt idx="145">
                        <c:v>0.28999999999999998</c:v>
                      </c:pt>
                      <c:pt idx="146">
                        <c:v>0.29199999999999998</c:v>
                      </c:pt>
                      <c:pt idx="147">
                        <c:v>0.29399999999999998</c:v>
                      </c:pt>
                      <c:pt idx="148">
                        <c:v>0.29599999999999999</c:v>
                      </c:pt>
                      <c:pt idx="149">
                        <c:v>0.29799999999999999</c:v>
                      </c:pt>
                      <c:pt idx="150">
                        <c:v>0.3</c:v>
                      </c:pt>
                      <c:pt idx="151">
                        <c:v>0.30199999999999999</c:v>
                      </c:pt>
                      <c:pt idx="152">
                        <c:v>0.30399999999999999</c:v>
                      </c:pt>
                      <c:pt idx="153">
                        <c:v>0.30599999999999999</c:v>
                      </c:pt>
                      <c:pt idx="154">
                        <c:v>0.308</c:v>
                      </c:pt>
                      <c:pt idx="155">
                        <c:v>0.31</c:v>
                      </c:pt>
                      <c:pt idx="156">
                        <c:v>0.312</c:v>
                      </c:pt>
                      <c:pt idx="157">
                        <c:v>0.314</c:v>
                      </c:pt>
                      <c:pt idx="158">
                        <c:v>0.316</c:v>
                      </c:pt>
                      <c:pt idx="159">
                        <c:v>0.318</c:v>
                      </c:pt>
                      <c:pt idx="160">
                        <c:v>0.3201</c:v>
                      </c:pt>
                      <c:pt idx="161">
                        <c:v>0.32200000000000001</c:v>
                      </c:pt>
                      <c:pt idx="162">
                        <c:v>0.32400000000000001</c:v>
                      </c:pt>
                      <c:pt idx="163">
                        <c:v>0.32600000000000001</c:v>
                      </c:pt>
                      <c:pt idx="164">
                        <c:v>0.32800000000000001</c:v>
                      </c:pt>
                      <c:pt idx="165">
                        <c:v>0.33</c:v>
                      </c:pt>
                      <c:pt idx="166">
                        <c:v>0.33200000000000002</c:v>
                      </c:pt>
                      <c:pt idx="167">
                        <c:v>0.33400000000000002</c:v>
                      </c:pt>
                      <c:pt idx="168">
                        <c:v>0.33610000000000001</c:v>
                      </c:pt>
                      <c:pt idx="169">
                        <c:v>0.33800000000000002</c:v>
                      </c:pt>
                      <c:pt idx="170">
                        <c:v>0.34</c:v>
                      </c:pt>
                      <c:pt idx="171">
                        <c:v>0.34200000000000003</c:v>
                      </c:pt>
                      <c:pt idx="172">
                        <c:v>0.34399999999999997</c:v>
                      </c:pt>
                      <c:pt idx="173">
                        <c:v>0.34599999999999997</c:v>
                      </c:pt>
                      <c:pt idx="174">
                        <c:v>0.34799999999999998</c:v>
                      </c:pt>
                      <c:pt idx="175">
                        <c:v>0.35</c:v>
                      </c:pt>
                      <c:pt idx="176">
                        <c:v>0.35199999999999998</c:v>
                      </c:pt>
                      <c:pt idx="177">
                        <c:v>0.35399999999999998</c:v>
                      </c:pt>
                      <c:pt idx="178">
                        <c:v>0.35599999999999998</c:v>
                      </c:pt>
                      <c:pt idx="179">
                        <c:v>0.35799999999999998</c:v>
                      </c:pt>
                      <c:pt idx="180">
                        <c:v>0.36</c:v>
                      </c:pt>
                      <c:pt idx="181">
                        <c:v>0.36199999999999999</c:v>
                      </c:pt>
                      <c:pt idx="182">
                        <c:v>0.36399999999999999</c:v>
                      </c:pt>
                      <c:pt idx="183">
                        <c:v>0.36599999999999999</c:v>
                      </c:pt>
                      <c:pt idx="184">
                        <c:v>0.36799999999999999</c:v>
                      </c:pt>
                      <c:pt idx="185">
                        <c:v>0.37</c:v>
                      </c:pt>
                      <c:pt idx="186">
                        <c:v>0.372</c:v>
                      </c:pt>
                      <c:pt idx="187">
                        <c:v>0.374</c:v>
                      </c:pt>
                      <c:pt idx="188">
                        <c:v>0.376</c:v>
                      </c:pt>
                      <c:pt idx="189">
                        <c:v>0.378</c:v>
                      </c:pt>
                      <c:pt idx="190">
                        <c:v>0.38</c:v>
                      </c:pt>
                      <c:pt idx="191">
                        <c:v>0.38200000000000001</c:v>
                      </c:pt>
                      <c:pt idx="192">
                        <c:v>0.38400000000000001</c:v>
                      </c:pt>
                      <c:pt idx="193">
                        <c:v>0.38600000000000001</c:v>
                      </c:pt>
                      <c:pt idx="194">
                        <c:v>0.38800000000000001</c:v>
                      </c:pt>
                      <c:pt idx="195">
                        <c:v>0.39</c:v>
                      </c:pt>
                      <c:pt idx="196">
                        <c:v>0.39200000000000002</c:v>
                      </c:pt>
                      <c:pt idx="197">
                        <c:v>0.39400000000000002</c:v>
                      </c:pt>
                      <c:pt idx="198">
                        <c:v>0.39589999999999997</c:v>
                      </c:pt>
                      <c:pt idx="199">
                        <c:v>0.39800000000000002</c:v>
                      </c:pt>
                      <c:pt idx="200">
                        <c:v>0.4</c:v>
                      </c:pt>
                      <c:pt idx="201">
                        <c:v>0.40189999999999998</c:v>
                      </c:pt>
                      <c:pt idx="202">
                        <c:v>0.40389999999999998</c:v>
                      </c:pt>
                      <c:pt idx="203">
                        <c:v>0.40589999999999998</c:v>
                      </c:pt>
                      <c:pt idx="204">
                        <c:v>0.40789999999999998</c:v>
                      </c:pt>
                      <c:pt idx="205">
                        <c:v>0.40989999999999999</c:v>
                      </c:pt>
                      <c:pt idx="206">
                        <c:v>0.41189999999999999</c:v>
                      </c:pt>
                      <c:pt idx="207">
                        <c:v>0.41389999999999999</c:v>
                      </c:pt>
                      <c:pt idx="208">
                        <c:v>0.41589999999999999</c:v>
                      </c:pt>
                      <c:pt idx="209">
                        <c:v>0.41789999999999999</c:v>
                      </c:pt>
                      <c:pt idx="210">
                        <c:v>0.4199</c:v>
                      </c:pt>
                      <c:pt idx="211">
                        <c:v>0.4219</c:v>
                      </c:pt>
                      <c:pt idx="212">
                        <c:v>0.4239</c:v>
                      </c:pt>
                      <c:pt idx="213">
                        <c:v>0.4259</c:v>
                      </c:pt>
                      <c:pt idx="214">
                        <c:v>0.4279</c:v>
                      </c:pt>
                      <c:pt idx="215">
                        <c:v>0.4299</c:v>
                      </c:pt>
                      <c:pt idx="216">
                        <c:v>0.43190000000000001</c:v>
                      </c:pt>
                      <c:pt idx="217">
                        <c:v>0.43390000000000001</c:v>
                      </c:pt>
                      <c:pt idx="218">
                        <c:v>0.43590000000000001</c:v>
                      </c:pt>
                      <c:pt idx="219">
                        <c:v>0.43790000000000001</c:v>
                      </c:pt>
                      <c:pt idx="220">
                        <c:v>0.43990000000000001</c:v>
                      </c:pt>
                      <c:pt idx="221">
                        <c:v>0.44190000000000002</c:v>
                      </c:pt>
                      <c:pt idx="222">
                        <c:v>0.44390000000000002</c:v>
                      </c:pt>
                      <c:pt idx="223">
                        <c:v>0.44590000000000002</c:v>
                      </c:pt>
                      <c:pt idx="224">
                        <c:v>0.44790000000000002</c:v>
                      </c:pt>
                      <c:pt idx="225">
                        <c:v>0.44990000000000002</c:v>
                      </c:pt>
                      <c:pt idx="226">
                        <c:v>0.45190000000000002</c:v>
                      </c:pt>
                      <c:pt idx="227">
                        <c:v>0.45390000000000003</c:v>
                      </c:pt>
                      <c:pt idx="228">
                        <c:v>0.45590000000000003</c:v>
                      </c:pt>
                      <c:pt idx="229">
                        <c:v>0.45789999999999997</c:v>
                      </c:pt>
                      <c:pt idx="230">
                        <c:v>0.45989999999999998</c:v>
                      </c:pt>
                      <c:pt idx="231">
                        <c:v>0.46189999999999998</c:v>
                      </c:pt>
                      <c:pt idx="232">
                        <c:v>0.46389999999999998</c:v>
                      </c:pt>
                      <c:pt idx="233">
                        <c:v>0.46589999999999998</c:v>
                      </c:pt>
                      <c:pt idx="234">
                        <c:v>0.46789999999999998</c:v>
                      </c:pt>
                      <c:pt idx="235">
                        <c:v>0.46989999999999998</c:v>
                      </c:pt>
                      <c:pt idx="236">
                        <c:v>0.4718</c:v>
                      </c:pt>
                      <c:pt idx="237">
                        <c:v>0.47389999999999999</c:v>
                      </c:pt>
                      <c:pt idx="238">
                        <c:v>0.4758</c:v>
                      </c:pt>
                      <c:pt idx="239">
                        <c:v>0.4778</c:v>
                      </c:pt>
                      <c:pt idx="240">
                        <c:v>0.4798</c:v>
                      </c:pt>
                      <c:pt idx="241">
                        <c:v>0.48180000000000001</c:v>
                      </c:pt>
                      <c:pt idx="242">
                        <c:v>0.48380000000000001</c:v>
                      </c:pt>
                      <c:pt idx="243">
                        <c:v>0.48580000000000001</c:v>
                      </c:pt>
                      <c:pt idx="244">
                        <c:v>0.48780000000000001</c:v>
                      </c:pt>
                      <c:pt idx="245">
                        <c:v>0.48980000000000001</c:v>
                      </c:pt>
                      <c:pt idx="246">
                        <c:v>0.49180000000000001</c:v>
                      </c:pt>
                      <c:pt idx="247">
                        <c:v>0.49380000000000002</c:v>
                      </c:pt>
                      <c:pt idx="248">
                        <c:v>0.49580000000000002</c:v>
                      </c:pt>
                      <c:pt idx="249">
                        <c:v>0.49780000000000002</c:v>
                      </c:pt>
                      <c:pt idx="250">
                        <c:v>0.49980000000000002</c:v>
                      </c:pt>
                      <c:pt idx="251">
                        <c:v>0.50180000000000002</c:v>
                      </c:pt>
                      <c:pt idx="252">
                        <c:v>0.50380000000000003</c:v>
                      </c:pt>
                      <c:pt idx="253">
                        <c:v>0.50580000000000003</c:v>
                      </c:pt>
                      <c:pt idx="254">
                        <c:v>0.50780000000000003</c:v>
                      </c:pt>
                      <c:pt idx="255">
                        <c:v>0.50980000000000003</c:v>
                      </c:pt>
                      <c:pt idx="256">
                        <c:v>0.51180000000000003</c:v>
                      </c:pt>
                      <c:pt idx="257">
                        <c:v>0.51380000000000003</c:v>
                      </c:pt>
                      <c:pt idx="258">
                        <c:v>0.51580000000000004</c:v>
                      </c:pt>
                      <c:pt idx="259">
                        <c:v>0.51780000000000004</c:v>
                      </c:pt>
                      <c:pt idx="260">
                        <c:v>0.51980000000000004</c:v>
                      </c:pt>
                      <c:pt idx="261">
                        <c:v>0.52180000000000004</c:v>
                      </c:pt>
                      <c:pt idx="262">
                        <c:v>0.52370000000000005</c:v>
                      </c:pt>
                      <c:pt idx="263">
                        <c:v>0.52580000000000005</c:v>
                      </c:pt>
                      <c:pt idx="264">
                        <c:v>0.52769999999999995</c:v>
                      </c:pt>
                      <c:pt idx="265">
                        <c:v>0.52980000000000005</c:v>
                      </c:pt>
                      <c:pt idx="266">
                        <c:v>0.53169999999999995</c:v>
                      </c:pt>
                      <c:pt idx="267">
                        <c:v>0.53369999999999995</c:v>
                      </c:pt>
                      <c:pt idx="268">
                        <c:v>0.53569999999999995</c:v>
                      </c:pt>
                      <c:pt idx="269">
                        <c:v>0.53769999999999996</c:v>
                      </c:pt>
                      <c:pt idx="270">
                        <c:v>0.53969999999999996</c:v>
                      </c:pt>
                      <c:pt idx="271">
                        <c:v>0.54169999999999996</c:v>
                      </c:pt>
                      <c:pt idx="272">
                        <c:v>0.54369999999999996</c:v>
                      </c:pt>
                      <c:pt idx="273">
                        <c:v>0.54569999999999996</c:v>
                      </c:pt>
                      <c:pt idx="274">
                        <c:v>0.54769999999999996</c:v>
                      </c:pt>
                      <c:pt idx="275">
                        <c:v>0.54969999999999997</c:v>
                      </c:pt>
                      <c:pt idx="276">
                        <c:v>0.55179999999999996</c:v>
                      </c:pt>
                      <c:pt idx="277">
                        <c:v>0.55379999999999996</c:v>
                      </c:pt>
                      <c:pt idx="278">
                        <c:v>0.55569999999999997</c:v>
                      </c:pt>
                      <c:pt idx="279">
                        <c:v>0.55779999999999996</c:v>
                      </c:pt>
                      <c:pt idx="280">
                        <c:v>0.55979999999999996</c:v>
                      </c:pt>
                      <c:pt idx="281">
                        <c:v>0.56179999999999997</c:v>
                      </c:pt>
                      <c:pt idx="282">
                        <c:v>0.56369999999999998</c:v>
                      </c:pt>
                      <c:pt idx="283">
                        <c:v>0.56579999999999997</c:v>
                      </c:pt>
                      <c:pt idx="284">
                        <c:v>0.56779999999999997</c:v>
                      </c:pt>
                      <c:pt idx="285">
                        <c:v>0.56979999999999997</c:v>
                      </c:pt>
                      <c:pt idx="286">
                        <c:v>0.57179999999999997</c:v>
                      </c:pt>
                      <c:pt idx="287">
                        <c:v>0.57379999999999998</c:v>
                      </c:pt>
                      <c:pt idx="288">
                        <c:v>0.57579999999999998</c:v>
                      </c:pt>
                      <c:pt idx="289">
                        <c:v>0.57779999999999998</c:v>
                      </c:pt>
                      <c:pt idx="290">
                        <c:v>0.57979999999999998</c:v>
                      </c:pt>
                      <c:pt idx="291">
                        <c:v>0.58179999999999998</c:v>
                      </c:pt>
                      <c:pt idx="292">
                        <c:v>0.58379999999999999</c:v>
                      </c:pt>
                      <c:pt idx="293">
                        <c:v>0.58579999999999999</c:v>
                      </c:pt>
                      <c:pt idx="294">
                        <c:v>0.58779999999999999</c:v>
                      </c:pt>
                      <c:pt idx="295">
                        <c:v>0.58979999999999999</c:v>
                      </c:pt>
                      <c:pt idx="296">
                        <c:v>0.59179999999999999</c:v>
                      </c:pt>
                      <c:pt idx="297">
                        <c:v>0.59379999999999999</c:v>
                      </c:pt>
                      <c:pt idx="298">
                        <c:v>0.5958</c:v>
                      </c:pt>
                      <c:pt idx="299">
                        <c:v>0.5978</c:v>
                      </c:pt>
                      <c:pt idx="300">
                        <c:v>0.5998</c:v>
                      </c:pt>
                      <c:pt idx="301">
                        <c:v>0.59819999999999995</c:v>
                      </c:pt>
                      <c:pt idx="302">
                        <c:v>0.59619999999999995</c:v>
                      </c:pt>
                      <c:pt idx="303">
                        <c:v>0.59409999999999996</c:v>
                      </c:pt>
                      <c:pt idx="304">
                        <c:v>0.59209999999999996</c:v>
                      </c:pt>
                      <c:pt idx="305">
                        <c:v>0.59009999999999996</c:v>
                      </c:pt>
                      <c:pt idx="306">
                        <c:v>0.58809999999999996</c:v>
                      </c:pt>
                      <c:pt idx="307">
                        <c:v>0.58609999999999995</c:v>
                      </c:pt>
                      <c:pt idx="308">
                        <c:v>0.58409999999999995</c:v>
                      </c:pt>
                      <c:pt idx="309">
                        <c:v>0.58209999999999995</c:v>
                      </c:pt>
                      <c:pt idx="310">
                        <c:v>0.58009999999999995</c:v>
                      </c:pt>
                      <c:pt idx="311">
                        <c:v>0.57809999999999995</c:v>
                      </c:pt>
                      <c:pt idx="312">
                        <c:v>0.57609999999999995</c:v>
                      </c:pt>
                      <c:pt idx="313">
                        <c:v>0.57410000000000005</c:v>
                      </c:pt>
                      <c:pt idx="314">
                        <c:v>0.57210000000000005</c:v>
                      </c:pt>
                      <c:pt idx="315">
                        <c:v>0.57010000000000005</c:v>
                      </c:pt>
                      <c:pt idx="316">
                        <c:v>0.56810000000000005</c:v>
                      </c:pt>
                      <c:pt idx="317">
                        <c:v>0.56610000000000005</c:v>
                      </c:pt>
                      <c:pt idx="318">
                        <c:v>0.56410000000000005</c:v>
                      </c:pt>
                      <c:pt idx="319">
                        <c:v>0.56210000000000004</c:v>
                      </c:pt>
                      <c:pt idx="320">
                        <c:v>0.56010000000000004</c:v>
                      </c:pt>
                      <c:pt idx="321">
                        <c:v>0.55810000000000004</c:v>
                      </c:pt>
                      <c:pt idx="322">
                        <c:v>0.55610000000000004</c:v>
                      </c:pt>
                      <c:pt idx="323">
                        <c:v>0.55410000000000004</c:v>
                      </c:pt>
                      <c:pt idx="324">
                        <c:v>0.55210000000000004</c:v>
                      </c:pt>
                      <c:pt idx="325">
                        <c:v>0.55010000000000003</c:v>
                      </c:pt>
                      <c:pt idx="326">
                        <c:v>0.54810000000000003</c:v>
                      </c:pt>
                      <c:pt idx="327">
                        <c:v>0.54610000000000003</c:v>
                      </c:pt>
                      <c:pt idx="328">
                        <c:v>0.54410000000000003</c:v>
                      </c:pt>
                      <c:pt idx="329">
                        <c:v>0.54210000000000003</c:v>
                      </c:pt>
                      <c:pt idx="330">
                        <c:v>0.54010000000000002</c:v>
                      </c:pt>
                      <c:pt idx="331">
                        <c:v>0.53810000000000002</c:v>
                      </c:pt>
                      <c:pt idx="332">
                        <c:v>0.53610000000000002</c:v>
                      </c:pt>
                      <c:pt idx="333">
                        <c:v>0.53400000000000003</c:v>
                      </c:pt>
                      <c:pt idx="334">
                        <c:v>0.53210000000000002</c:v>
                      </c:pt>
                      <c:pt idx="335">
                        <c:v>0.53010000000000002</c:v>
                      </c:pt>
                      <c:pt idx="336">
                        <c:v>0.52810000000000001</c:v>
                      </c:pt>
                      <c:pt idx="337">
                        <c:v>0.52610000000000001</c:v>
                      </c:pt>
                      <c:pt idx="338">
                        <c:v>0.52410000000000001</c:v>
                      </c:pt>
                      <c:pt idx="339">
                        <c:v>0.52210000000000001</c:v>
                      </c:pt>
                      <c:pt idx="340">
                        <c:v>0.52010000000000001</c:v>
                      </c:pt>
                      <c:pt idx="341">
                        <c:v>0.5181</c:v>
                      </c:pt>
                      <c:pt idx="342">
                        <c:v>0.5161</c:v>
                      </c:pt>
                      <c:pt idx="343">
                        <c:v>0.5141</c:v>
                      </c:pt>
                      <c:pt idx="344">
                        <c:v>0.5121</c:v>
                      </c:pt>
                      <c:pt idx="345">
                        <c:v>0.5101</c:v>
                      </c:pt>
                      <c:pt idx="346">
                        <c:v>0.5081</c:v>
                      </c:pt>
                      <c:pt idx="347">
                        <c:v>0.50609999999999999</c:v>
                      </c:pt>
                      <c:pt idx="348">
                        <c:v>0.50409999999999999</c:v>
                      </c:pt>
                      <c:pt idx="349">
                        <c:v>0.50209999999999999</c:v>
                      </c:pt>
                      <c:pt idx="350">
                        <c:v>0.50009999999999999</c:v>
                      </c:pt>
                      <c:pt idx="351">
                        <c:v>0.49809999999999999</c:v>
                      </c:pt>
                      <c:pt idx="352">
                        <c:v>0.49609999999999999</c:v>
                      </c:pt>
                      <c:pt idx="353">
                        <c:v>0.49409999999999998</c:v>
                      </c:pt>
                      <c:pt idx="354">
                        <c:v>0.49209999999999998</c:v>
                      </c:pt>
                      <c:pt idx="355">
                        <c:v>0.49020000000000002</c:v>
                      </c:pt>
                      <c:pt idx="356">
                        <c:v>0.48820000000000002</c:v>
                      </c:pt>
                      <c:pt idx="357">
                        <c:v>0.48609999999999998</c:v>
                      </c:pt>
                      <c:pt idx="358">
                        <c:v>0.48409999999999997</c:v>
                      </c:pt>
                      <c:pt idx="359">
                        <c:v>0.48220000000000002</c:v>
                      </c:pt>
                      <c:pt idx="360">
                        <c:v>0.48020000000000002</c:v>
                      </c:pt>
                      <c:pt idx="361">
                        <c:v>0.47810000000000002</c:v>
                      </c:pt>
                      <c:pt idx="362">
                        <c:v>0.47610000000000002</c:v>
                      </c:pt>
                      <c:pt idx="363">
                        <c:v>0.47420000000000001</c:v>
                      </c:pt>
                      <c:pt idx="364">
                        <c:v>0.47210000000000002</c:v>
                      </c:pt>
                      <c:pt idx="365">
                        <c:v>0.47010000000000002</c:v>
                      </c:pt>
                      <c:pt idx="366">
                        <c:v>0.46810000000000002</c:v>
                      </c:pt>
                      <c:pt idx="367">
                        <c:v>0.46610000000000001</c:v>
                      </c:pt>
                      <c:pt idx="368">
                        <c:v>0.4642</c:v>
                      </c:pt>
                      <c:pt idx="369">
                        <c:v>0.46210000000000001</c:v>
                      </c:pt>
                      <c:pt idx="370">
                        <c:v>0.46010000000000001</c:v>
                      </c:pt>
                      <c:pt idx="371">
                        <c:v>0.4582</c:v>
                      </c:pt>
                      <c:pt idx="372">
                        <c:v>0.45619999999999999</c:v>
                      </c:pt>
                      <c:pt idx="373">
                        <c:v>0.4541</c:v>
                      </c:pt>
                      <c:pt idx="374">
                        <c:v>0.4521</c:v>
                      </c:pt>
                      <c:pt idx="375">
                        <c:v>0.45019999999999999</c:v>
                      </c:pt>
                      <c:pt idx="376">
                        <c:v>0.4481</c:v>
                      </c:pt>
                      <c:pt idx="377">
                        <c:v>0.4461</c:v>
                      </c:pt>
                      <c:pt idx="378">
                        <c:v>0.44409999999999999</c:v>
                      </c:pt>
                      <c:pt idx="379">
                        <c:v>0.44209999999999999</c:v>
                      </c:pt>
                      <c:pt idx="380">
                        <c:v>0.44009999999999999</c:v>
                      </c:pt>
                      <c:pt idx="381">
                        <c:v>0.43809999999999999</c:v>
                      </c:pt>
                      <c:pt idx="382">
                        <c:v>0.43609999999999999</c:v>
                      </c:pt>
                      <c:pt idx="383">
                        <c:v>0.43409999999999999</c:v>
                      </c:pt>
                      <c:pt idx="384">
                        <c:v>0.43209999999999998</c:v>
                      </c:pt>
                      <c:pt idx="385">
                        <c:v>0.43009999999999998</c:v>
                      </c:pt>
                      <c:pt idx="386">
                        <c:v>0.42809999999999998</c:v>
                      </c:pt>
                      <c:pt idx="387">
                        <c:v>0.42609999999999998</c:v>
                      </c:pt>
                      <c:pt idx="388">
                        <c:v>0.42409999999999998</c:v>
                      </c:pt>
                      <c:pt idx="389">
                        <c:v>0.42209999999999998</c:v>
                      </c:pt>
                      <c:pt idx="390">
                        <c:v>0.42009999999999997</c:v>
                      </c:pt>
                      <c:pt idx="391">
                        <c:v>0.41810000000000003</c:v>
                      </c:pt>
                      <c:pt idx="392">
                        <c:v>0.41610000000000003</c:v>
                      </c:pt>
                      <c:pt idx="393">
                        <c:v>0.41410000000000002</c:v>
                      </c:pt>
                      <c:pt idx="394">
                        <c:v>0.41210000000000002</c:v>
                      </c:pt>
                      <c:pt idx="395">
                        <c:v>0.41010000000000002</c:v>
                      </c:pt>
                      <c:pt idx="396">
                        <c:v>0.40810000000000002</c:v>
                      </c:pt>
                      <c:pt idx="397">
                        <c:v>0.40610000000000002</c:v>
                      </c:pt>
                      <c:pt idx="398">
                        <c:v>0.40410000000000001</c:v>
                      </c:pt>
                      <c:pt idx="399">
                        <c:v>0.40210000000000001</c:v>
                      </c:pt>
                      <c:pt idx="400">
                        <c:v>0.40010000000000001</c:v>
                      </c:pt>
                      <c:pt idx="401">
                        <c:v>0.39810000000000001</c:v>
                      </c:pt>
                      <c:pt idx="402">
                        <c:v>0.39610000000000001</c:v>
                      </c:pt>
                      <c:pt idx="403">
                        <c:v>0.39410000000000001</c:v>
                      </c:pt>
                      <c:pt idx="404">
                        <c:v>0.3921</c:v>
                      </c:pt>
                      <c:pt idx="405">
                        <c:v>0.3901</c:v>
                      </c:pt>
                      <c:pt idx="406">
                        <c:v>0.3881</c:v>
                      </c:pt>
                      <c:pt idx="407">
                        <c:v>0.3861</c:v>
                      </c:pt>
                      <c:pt idx="408">
                        <c:v>0.3841</c:v>
                      </c:pt>
                      <c:pt idx="409">
                        <c:v>0.3821</c:v>
                      </c:pt>
                      <c:pt idx="410">
                        <c:v>0.38009999999999999</c:v>
                      </c:pt>
                      <c:pt idx="411">
                        <c:v>0.37809999999999999</c:v>
                      </c:pt>
                      <c:pt idx="412">
                        <c:v>0.37609999999999999</c:v>
                      </c:pt>
                      <c:pt idx="413">
                        <c:v>0.37409999999999999</c:v>
                      </c:pt>
                      <c:pt idx="414">
                        <c:v>0.37209999999999999</c:v>
                      </c:pt>
                      <c:pt idx="415">
                        <c:v>0.37009999999999998</c:v>
                      </c:pt>
                      <c:pt idx="416">
                        <c:v>0.36809999999999998</c:v>
                      </c:pt>
                      <c:pt idx="417">
                        <c:v>0.36609999999999998</c:v>
                      </c:pt>
                      <c:pt idx="418">
                        <c:v>0.36409999999999998</c:v>
                      </c:pt>
                      <c:pt idx="419">
                        <c:v>0.36209999999999998</c:v>
                      </c:pt>
                      <c:pt idx="420">
                        <c:v>0.36009999999999998</c:v>
                      </c:pt>
                      <c:pt idx="421">
                        <c:v>0.35809999999999997</c:v>
                      </c:pt>
                      <c:pt idx="422">
                        <c:v>0.35610000000000003</c:v>
                      </c:pt>
                      <c:pt idx="423">
                        <c:v>0.35410000000000003</c:v>
                      </c:pt>
                      <c:pt idx="424">
                        <c:v>0.35220000000000001</c:v>
                      </c:pt>
                      <c:pt idx="425">
                        <c:v>0.35010000000000002</c:v>
                      </c:pt>
                      <c:pt idx="426">
                        <c:v>0.34810000000000002</c:v>
                      </c:pt>
                      <c:pt idx="427">
                        <c:v>0.34620000000000001</c:v>
                      </c:pt>
                      <c:pt idx="428">
                        <c:v>0.34410000000000002</c:v>
                      </c:pt>
                      <c:pt idx="429">
                        <c:v>0.34210000000000002</c:v>
                      </c:pt>
                      <c:pt idx="430">
                        <c:v>0.34010000000000001</c:v>
                      </c:pt>
                      <c:pt idx="431">
                        <c:v>0.3382</c:v>
                      </c:pt>
                      <c:pt idx="432">
                        <c:v>0.3362</c:v>
                      </c:pt>
                      <c:pt idx="433">
                        <c:v>0.3342</c:v>
                      </c:pt>
                      <c:pt idx="434">
                        <c:v>0.33210000000000001</c:v>
                      </c:pt>
                      <c:pt idx="435">
                        <c:v>0.33019999999999999</c:v>
                      </c:pt>
                      <c:pt idx="436">
                        <c:v>0.32819999999999999</c:v>
                      </c:pt>
                      <c:pt idx="437">
                        <c:v>0.32619999999999999</c:v>
                      </c:pt>
                      <c:pt idx="438">
                        <c:v>0.32419999999999999</c:v>
                      </c:pt>
                      <c:pt idx="439">
                        <c:v>0.32219999999999999</c:v>
                      </c:pt>
                      <c:pt idx="440">
                        <c:v>0.32019999999999998</c:v>
                      </c:pt>
                      <c:pt idx="441">
                        <c:v>0.31819999999999998</c:v>
                      </c:pt>
                      <c:pt idx="442">
                        <c:v>0.31609999999999999</c:v>
                      </c:pt>
                      <c:pt idx="443">
                        <c:v>0.31419999999999998</c:v>
                      </c:pt>
                      <c:pt idx="444">
                        <c:v>0.31219999999999998</c:v>
                      </c:pt>
                      <c:pt idx="445">
                        <c:v>0.31019999999999998</c:v>
                      </c:pt>
                      <c:pt idx="446">
                        <c:v>0.30809999999999998</c:v>
                      </c:pt>
                      <c:pt idx="447">
                        <c:v>0.30620000000000003</c:v>
                      </c:pt>
                      <c:pt idx="448">
                        <c:v>0.30420000000000003</c:v>
                      </c:pt>
                      <c:pt idx="449">
                        <c:v>0.30220000000000002</c:v>
                      </c:pt>
                      <c:pt idx="450">
                        <c:v>0.30020000000000002</c:v>
                      </c:pt>
                      <c:pt idx="451">
                        <c:v>0.29820000000000002</c:v>
                      </c:pt>
                      <c:pt idx="452">
                        <c:v>0.29620000000000002</c:v>
                      </c:pt>
                      <c:pt idx="453">
                        <c:v>0.29420000000000002</c:v>
                      </c:pt>
                      <c:pt idx="454">
                        <c:v>0.29220000000000002</c:v>
                      </c:pt>
                      <c:pt idx="455">
                        <c:v>0.29020000000000001</c:v>
                      </c:pt>
                      <c:pt idx="456">
                        <c:v>0.28820000000000001</c:v>
                      </c:pt>
                      <c:pt idx="457">
                        <c:v>0.28620000000000001</c:v>
                      </c:pt>
                      <c:pt idx="458">
                        <c:v>0.28420000000000001</c:v>
                      </c:pt>
                      <c:pt idx="459">
                        <c:v>0.28220000000000001</c:v>
                      </c:pt>
                      <c:pt idx="460">
                        <c:v>0.2802</c:v>
                      </c:pt>
                      <c:pt idx="461">
                        <c:v>0.2782</c:v>
                      </c:pt>
                      <c:pt idx="462">
                        <c:v>0.2762</c:v>
                      </c:pt>
                      <c:pt idx="463">
                        <c:v>0.2742</c:v>
                      </c:pt>
                      <c:pt idx="464">
                        <c:v>0.2722</c:v>
                      </c:pt>
                      <c:pt idx="465">
                        <c:v>0.2702</c:v>
                      </c:pt>
                      <c:pt idx="466">
                        <c:v>0.26819999999999999</c:v>
                      </c:pt>
                      <c:pt idx="467">
                        <c:v>0.26619999999999999</c:v>
                      </c:pt>
                      <c:pt idx="468">
                        <c:v>0.26419999999999999</c:v>
                      </c:pt>
                      <c:pt idx="469">
                        <c:v>0.26219999999999999</c:v>
                      </c:pt>
                      <c:pt idx="470">
                        <c:v>0.26019999999999999</c:v>
                      </c:pt>
                      <c:pt idx="471">
                        <c:v>0.25819999999999999</c:v>
                      </c:pt>
                      <c:pt idx="472">
                        <c:v>0.25619999999999998</c:v>
                      </c:pt>
                      <c:pt idx="473">
                        <c:v>0.25419999999999998</c:v>
                      </c:pt>
                      <c:pt idx="474">
                        <c:v>0.25219999999999998</c:v>
                      </c:pt>
                      <c:pt idx="475">
                        <c:v>0.25019999999999998</c:v>
                      </c:pt>
                      <c:pt idx="476">
                        <c:v>0.2482</c:v>
                      </c:pt>
                      <c:pt idx="477">
                        <c:v>0.2462</c:v>
                      </c:pt>
                      <c:pt idx="478">
                        <c:v>0.2442</c:v>
                      </c:pt>
                      <c:pt idx="479">
                        <c:v>0.2422</c:v>
                      </c:pt>
                      <c:pt idx="480">
                        <c:v>0.2402</c:v>
                      </c:pt>
                      <c:pt idx="481">
                        <c:v>0.2382</c:v>
                      </c:pt>
                      <c:pt idx="482">
                        <c:v>0.23619999999999999</c:v>
                      </c:pt>
                      <c:pt idx="483">
                        <c:v>0.23419999999999999</c:v>
                      </c:pt>
                      <c:pt idx="484">
                        <c:v>0.23219999999999999</c:v>
                      </c:pt>
                      <c:pt idx="485">
                        <c:v>0.23019999999999999</c:v>
                      </c:pt>
                      <c:pt idx="486">
                        <c:v>0.22819999999999999</c:v>
                      </c:pt>
                      <c:pt idx="487">
                        <c:v>0.22620000000000001</c:v>
                      </c:pt>
                      <c:pt idx="488">
                        <c:v>0.22420000000000001</c:v>
                      </c:pt>
                      <c:pt idx="489">
                        <c:v>0.22220000000000001</c:v>
                      </c:pt>
                      <c:pt idx="490">
                        <c:v>0.22020000000000001</c:v>
                      </c:pt>
                      <c:pt idx="491">
                        <c:v>0.21820000000000001</c:v>
                      </c:pt>
                      <c:pt idx="492">
                        <c:v>0.2162</c:v>
                      </c:pt>
                      <c:pt idx="493">
                        <c:v>0.2142</c:v>
                      </c:pt>
                      <c:pt idx="494">
                        <c:v>0.2122</c:v>
                      </c:pt>
                      <c:pt idx="495">
                        <c:v>0.2102</c:v>
                      </c:pt>
                      <c:pt idx="496">
                        <c:v>0.2082</c:v>
                      </c:pt>
                      <c:pt idx="497">
                        <c:v>0.20619999999999999</c:v>
                      </c:pt>
                      <c:pt idx="498">
                        <c:v>0.20419999999999999</c:v>
                      </c:pt>
                      <c:pt idx="499">
                        <c:v>0.20219999999999999</c:v>
                      </c:pt>
                      <c:pt idx="500">
                        <c:v>0.20019999999999999</c:v>
                      </c:pt>
                      <c:pt idx="501">
                        <c:v>0.19819999999999999</c:v>
                      </c:pt>
                      <c:pt idx="502">
                        <c:v>0.19620000000000001</c:v>
                      </c:pt>
                      <c:pt idx="503">
                        <c:v>0.19420000000000001</c:v>
                      </c:pt>
                      <c:pt idx="504">
                        <c:v>0.19220000000000001</c:v>
                      </c:pt>
                      <c:pt idx="505">
                        <c:v>0.19020000000000001</c:v>
                      </c:pt>
                      <c:pt idx="506">
                        <c:v>0.18820000000000001</c:v>
                      </c:pt>
                      <c:pt idx="507">
                        <c:v>0.1862</c:v>
                      </c:pt>
                      <c:pt idx="508">
                        <c:v>0.1842</c:v>
                      </c:pt>
                      <c:pt idx="509">
                        <c:v>0.1822</c:v>
                      </c:pt>
                      <c:pt idx="510">
                        <c:v>0.1802</c:v>
                      </c:pt>
                      <c:pt idx="511">
                        <c:v>0.1782</c:v>
                      </c:pt>
                      <c:pt idx="512">
                        <c:v>0.1762</c:v>
                      </c:pt>
                      <c:pt idx="513">
                        <c:v>0.17419999999999999</c:v>
                      </c:pt>
                      <c:pt idx="514">
                        <c:v>0.17219999999999999</c:v>
                      </c:pt>
                      <c:pt idx="515">
                        <c:v>0.17019999999999999</c:v>
                      </c:pt>
                      <c:pt idx="516">
                        <c:v>0.16819999999999999</c:v>
                      </c:pt>
                      <c:pt idx="517">
                        <c:v>0.16619999999999999</c:v>
                      </c:pt>
                      <c:pt idx="518">
                        <c:v>0.16420000000000001</c:v>
                      </c:pt>
                      <c:pt idx="519">
                        <c:v>0.16220000000000001</c:v>
                      </c:pt>
                      <c:pt idx="520">
                        <c:v>0.16020000000000001</c:v>
                      </c:pt>
                      <c:pt idx="521">
                        <c:v>0.15820000000000001</c:v>
                      </c:pt>
                      <c:pt idx="522">
                        <c:v>0.15620000000000001</c:v>
                      </c:pt>
                      <c:pt idx="523">
                        <c:v>0.1542</c:v>
                      </c:pt>
                      <c:pt idx="524">
                        <c:v>0.1522</c:v>
                      </c:pt>
                      <c:pt idx="525">
                        <c:v>0.1502</c:v>
                      </c:pt>
                      <c:pt idx="526">
                        <c:v>0.1482</c:v>
                      </c:pt>
                      <c:pt idx="527">
                        <c:v>0.14630000000000001</c:v>
                      </c:pt>
                      <c:pt idx="528">
                        <c:v>0.14419999999999999</c:v>
                      </c:pt>
                      <c:pt idx="529">
                        <c:v>0.14230000000000001</c:v>
                      </c:pt>
                      <c:pt idx="530">
                        <c:v>0.14019999999999999</c:v>
                      </c:pt>
                      <c:pt idx="531">
                        <c:v>0.13819999999999999</c:v>
                      </c:pt>
                      <c:pt idx="532">
                        <c:v>0.1363</c:v>
                      </c:pt>
                      <c:pt idx="533">
                        <c:v>0.13420000000000001</c:v>
                      </c:pt>
                      <c:pt idx="534">
                        <c:v>0.13220000000000001</c:v>
                      </c:pt>
                      <c:pt idx="535">
                        <c:v>0.1303</c:v>
                      </c:pt>
                      <c:pt idx="536">
                        <c:v>0.1283</c:v>
                      </c:pt>
                      <c:pt idx="537">
                        <c:v>0.12620000000000001</c:v>
                      </c:pt>
                      <c:pt idx="538">
                        <c:v>0.1242</c:v>
                      </c:pt>
                      <c:pt idx="539">
                        <c:v>0.12230000000000001</c:v>
                      </c:pt>
                      <c:pt idx="540">
                        <c:v>0.1203</c:v>
                      </c:pt>
                      <c:pt idx="541">
                        <c:v>0.1182</c:v>
                      </c:pt>
                      <c:pt idx="542">
                        <c:v>0.1162</c:v>
                      </c:pt>
                      <c:pt idx="543">
                        <c:v>0.1142</c:v>
                      </c:pt>
                      <c:pt idx="544">
                        <c:v>0.11219999999999999</c:v>
                      </c:pt>
                      <c:pt idx="545">
                        <c:v>0.11020000000000001</c:v>
                      </c:pt>
                      <c:pt idx="546">
                        <c:v>0.1082</c:v>
                      </c:pt>
                      <c:pt idx="547">
                        <c:v>0.10630000000000001</c:v>
                      </c:pt>
                      <c:pt idx="548">
                        <c:v>0.1043</c:v>
                      </c:pt>
                      <c:pt idx="549">
                        <c:v>0.1022</c:v>
                      </c:pt>
                      <c:pt idx="550">
                        <c:v>0.1002</c:v>
                      </c:pt>
                      <c:pt idx="551">
                        <c:v>9.826E-2</c:v>
                      </c:pt>
                      <c:pt idx="552">
                        <c:v>9.6269999999999994E-2</c:v>
                      </c:pt>
                      <c:pt idx="553">
                        <c:v>9.4229999999999994E-2</c:v>
                      </c:pt>
                      <c:pt idx="554">
                        <c:v>9.2219999999999996E-2</c:v>
                      </c:pt>
                      <c:pt idx="555">
                        <c:v>9.0270000000000003E-2</c:v>
                      </c:pt>
                      <c:pt idx="556">
                        <c:v>8.8239999999999999E-2</c:v>
                      </c:pt>
                      <c:pt idx="557">
                        <c:v>8.6249999999999993E-2</c:v>
                      </c:pt>
                      <c:pt idx="558">
                        <c:v>8.4239999999999995E-2</c:v>
                      </c:pt>
                      <c:pt idx="559">
                        <c:v>8.2250000000000004E-2</c:v>
                      </c:pt>
                      <c:pt idx="560">
                        <c:v>8.0269999999999994E-2</c:v>
                      </c:pt>
                      <c:pt idx="561">
                        <c:v>7.825E-2</c:v>
                      </c:pt>
                      <c:pt idx="562">
                        <c:v>7.6230000000000006E-2</c:v>
                      </c:pt>
                      <c:pt idx="563">
                        <c:v>7.4260000000000007E-2</c:v>
                      </c:pt>
                      <c:pt idx="564">
                        <c:v>7.2279999999999997E-2</c:v>
                      </c:pt>
                      <c:pt idx="565">
                        <c:v>7.0260000000000003E-2</c:v>
                      </c:pt>
                      <c:pt idx="566">
                        <c:v>6.8250000000000005E-2</c:v>
                      </c:pt>
                      <c:pt idx="567">
                        <c:v>6.6290000000000002E-2</c:v>
                      </c:pt>
                      <c:pt idx="568">
                        <c:v>6.4280000000000004E-2</c:v>
                      </c:pt>
                      <c:pt idx="569">
                        <c:v>6.225E-2</c:v>
                      </c:pt>
                      <c:pt idx="570">
                        <c:v>6.0260000000000001E-2</c:v>
                      </c:pt>
                      <c:pt idx="571">
                        <c:v>5.8279999999999998E-2</c:v>
                      </c:pt>
                      <c:pt idx="572">
                        <c:v>5.6270000000000001E-2</c:v>
                      </c:pt>
                      <c:pt idx="573">
                        <c:v>5.4269999999999999E-2</c:v>
                      </c:pt>
                      <c:pt idx="574">
                        <c:v>5.2260000000000001E-2</c:v>
                      </c:pt>
                      <c:pt idx="575">
                        <c:v>5.0299999999999997E-2</c:v>
                      </c:pt>
                      <c:pt idx="576">
                        <c:v>4.8309999999999999E-2</c:v>
                      </c:pt>
                      <c:pt idx="577">
                        <c:v>4.6289999999999998E-2</c:v>
                      </c:pt>
                      <c:pt idx="578">
                        <c:v>4.4269999999999997E-2</c:v>
                      </c:pt>
                      <c:pt idx="579">
                        <c:v>4.2279999999999998E-2</c:v>
                      </c:pt>
                      <c:pt idx="580">
                        <c:v>4.0309999999999999E-2</c:v>
                      </c:pt>
                      <c:pt idx="581">
                        <c:v>3.8280000000000002E-2</c:v>
                      </c:pt>
                      <c:pt idx="582">
                        <c:v>3.6269999999999997E-2</c:v>
                      </c:pt>
                      <c:pt idx="583">
                        <c:v>3.4290000000000001E-2</c:v>
                      </c:pt>
                      <c:pt idx="584">
                        <c:v>3.2300000000000002E-2</c:v>
                      </c:pt>
                      <c:pt idx="585">
                        <c:v>3.0290000000000001E-2</c:v>
                      </c:pt>
                      <c:pt idx="586">
                        <c:v>2.828E-2</c:v>
                      </c:pt>
                      <c:pt idx="587">
                        <c:v>2.63E-2</c:v>
                      </c:pt>
                      <c:pt idx="588">
                        <c:v>2.4299999999999999E-2</c:v>
                      </c:pt>
                      <c:pt idx="589">
                        <c:v>2.2290000000000001E-2</c:v>
                      </c:pt>
                      <c:pt idx="590">
                        <c:v>2.0299999999999999E-2</c:v>
                      </c:pt>
                      <c:pt idx="591">
                        <c:v>1.8259999999999998E-2</c:v>
                      </c:pt>
                      <c:pt idx="592">
                        <c:v>1.6310000000000002E-2</c:v>
                      </c:pt>
                      <c:pt idx="593">
                        <c:v>1.431E-2</c:v>
                      </c:pt>
                      <c:pt idx="594">
                        <c:v>1.227E-2</c:v>
                      </c:pt>
                      <c:pt idx="595">
                        <c:v>1.0290000000000001E-2</c:v>
                      </c:pt>
                      <c:pt idx="596">
                        <c:v>8.2970000000000006E-3</c:v>
                      </c:pt>
                      <c:pt idx="597">
                        <c:v>6.2849999999999998E-3</c:v>
                      </c:pt>
                      <c:pt idx="598">
                        <c:v>4.2760000000000003E-3</c:v>
                      </c:pt>
                      <c:pt idx="599">
                        <c:v>2.2980000000000001E-3</c:v>
                      </c:pt>
                      <c:pt idx="600">
                        <c:v>2.9710000000000001E-4</c:v>
                      </c:pt>
                    </c:numCache>
                  </c:numRef>
                </c:xVal>
                <c:y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[Book3]Sheet2!$J$2:$J$602</c15:sqref>
                        </c15:formulaRef>
                      </c:ext>
                    </c:extLst>
                    <c:numCache>
                      <c:formatCode>General</c:formatCode>
                      <c:ptCount val="601"/>
                      <c:pt idx="0">
                        <c:v>-1.296E-6</c:v>
                      </c:pt>
                      <c:pt idx="1">
                        <c:v>-1.08E-6</c:v>
                      </c:pt>
                      <c:pt idx="2">
                        <c:v>-8.6680000000000001E-7</c:v>
                      </c:pt>
                      <c:pt idx="3">
                        <c:v>-7.8029999999999997E-7</c:v>
                      </c:pt>
                      <c:pt idx="4">
                        <c:v>-6.7999999999999995E-7</c:v>
                      </c:pt>
                      <c:pt idx="5">
                        <c:v>-5.7609999999999998E-7</c:v>
                      </c:pt>
                      <c:pt idx="6">
                        <c:v>-4.2179999999999998E-7</c:v>
                      </c:pt>
                      <c:pt idx="7">
                        <c:v>-2.9830000000000002E-7</c:v>
                      </c:pt>
                      <c:pt idx="8">
                        <c:v>-2.896E-7</c:v>
                      </c:pt>
                      <c:pt idx="9">
                        <c:v>-2.301E-7</c:v>
                      </c:pt>
                      <c:pt idx="10">
                        <c:v>-1.3799999999999999E-7</c:v>
                      </c:pt>
                      <c:pt idx="11">
                        <c:v>-3.798E-8</c:v>
                      </c:pt>
                      <c:pt idx="12">
                        <c:v>3.0659999999999998E-8</c:v>
                      </c:pt>
                      <c:pt idx="13">
                        <c:v>4.5540000000000003E-8</c:v>
                      </c:pt>
                      <c:pt idx="14">
                        <c:v>8.7890000000000002E-8</c:v>
                      </c:pt>
                      <c:pt idx="15">
                        <c:v>1.4600000000000001E-7</c:v>
                      </c:pt>
                      <c:pt idx="16">
                        <c:v>2.0849999999999999E-7</c:v>
                      </c:pt>
                      <c:pt idx="17">
                        <c:v>3.0359999999999999E-7</c:v>
                      </c:pt>
                      <c:pt idx="18">
                        <c:v>2.9159999999999999E-7</c:v>
                      </c:pt>
                      <c:pt idx="19">
                        <c:v>3.1300000000000001E-7</c:v>
                      </c:pt>
                      <c:pt idx="20">
                        <c:v>3.4200000000000002E-7</c:v>
                      </c:pt>
                      <c:pt idx="21">
                        <c:v>4.362E-7</c:v>
                      </c:pt>
                      <c:pt idx="22">
                        <c:v>5.0389999999999995E-7</c:v>
                      </c:pt>
                      <c:pt idx="23">
                        <c:v>4.6629999999999999E-7</c:v>
                      </c:pt>
                      <c:pt idx="24">
                        <c:v>4.8709999999999996E-7</c:v>
                      </c:pt>
                      <c:pt idx="25">
                        <c:v>5.397E-7</c:v>
                      </c:pt>
                      <c:pt idx="26">
                        <c:v>5.9829999999999995E-7</c:v>
                      </c:pt>
                      <c:pt idx="27">
                        <c:v>6.4089999999999998E-7</c:v>
                      </c:pt>
                      <c:pt idx="28">
                        <c:v>6.2630000000000004E-7</c:v>
                      </c:pt>
                      <c:pt idx="29">
                        <c:v>6.539E-7</c:v>
                      </c:pt>
                      <c:pt idx="30">
                        <c:v>6.7960000000000002E-7</c:v>
                      </c:pt>
                      <c:pt idx="31">
                        <c:v>7.1760000000000002E-7</c:v>
                      </c:pt>
                      <c:pt idx="32">
                        <c:v>7.8609999999999998E-7</c:v>
                      </c:pt>
                      <c:pt idx="33">
                        <c:v>7.6270000000000002E-7</c:v>
                      </c:pt>
                      <c:pt idx="34">
                        <c:v>7.7580000000000005E-7</c:v>
                      </c:pt>
                      <c:pt idx="35">
                        <c:v>7.7700000000000004E-7</c:v>
                      </c:pt>
                      <c:pt idx="36">
                        <c:v>8.5180000000000004E-7</c:v>
                      </c:pt>
                      <c:pt idx="37">
                        <c:v>9.2050000000000002E-7</c:v>
                      </c:pt>
                      <c:pt idx="38">
                        <c:v>8.8270000000000004E-7</c:v>
                      </c:pt>
                      <c:pt idx="39">
                        <c:v>8.5320000000000004E-7</c:v>
                      </c:pt>
                      <c:pt idx="40">
                        <c:v>9.1100000000000004E-7</c:v>
                      </c:pt>
                      <c:pt idx="41">
                        <c:v>9.709000000000001E-7</c:v>
                      </c:pt>
                      <c:pt idx="42">
                        <c:v>1.0100000000000001E-6</c:v>
                      </c:pt>
                      <c:pt idx="43">
                        <c:v>9.7119999999999991E-7</c:v>
                      </c:pt>
                      <c:pt idx="44">
                        <c:v>9.9419999999999994E-7</c:v>
                      </c:pt>
                      <c:pt idx="45">
                        <c:v>1.0130000000000001E-6</c:v>
                      </c:pt>
                      <c:pt idx="46">
                        <c:v>1.051E-6</c:v>
                      </c:pt>
                      <c:pt idx="47">
                        <c:v>1.1069999999999999E-6</c:v>
                      </c:pt>
                      <c:pt idx="48">
                        <c:v>1.0780000000000001E-6</c:v>
                      </c:pt>
                      <c:pt idx="49">
                        <c:v>1.08E-6</c:v>
                      </c:pt>
                      <c:pt idx="50">
                        <c:v>1.091E-6</c:v>
                      </c:pt>
                      <c:pt idx="51">
                        <c:v>1.1519999999999999E-6</c:v>
                      </c:pt>
                      <c:pt idx="52">
                        <c:v>1.203E-6</c:v>
                      </c:pt>
                      <c:pt idx="53">
                        <c:v>1.173E-6</c:v>
                      </c:pt>
                      <c:pt idx="54">
                        <c:v>1.175E-6</c:v>
                      </c:pt>
                      <c:pt idx="55">
                        <c:v>1.1739999999999999E-6</c:v>
                      </c:pt>
                      <c:pt idx="56">
                        <c:v>1.24E-6</c:v>
                      </c:pt>
                      <c:pt idx="57">
                        <c:v>1.3E-6</c:v>
                      </c:pt>
                      <c:pt idx="58">
                        <c:v>1.254E-6</c:v>
                      </c:pt>
                      <c:pt idx="59">
                        <c:v>1.2389999999999999E-6</c:v>
                      </c:pt>
                      <c:pt idx="60">
                        <c:v>1.279E-6</c:v>
                      </c:pt>
                      <c:pt idx="61">
                        <c:v>1.3370000000000001E-6</c:v>
                      </c:pt>
                      <c:pt idx="62">
                        <c:v>1.378E-6</c:v>
                      </c:pt>
                      <c:pt idx="63">
                        <c:v>1.3260000000000001E-6</c:v>
                      </c:pt>
                      <c:pt idx="64">
                        <c:v>1.3510000000000001E-6</c:v>
                      </c:pt>
                      <c:pt idx="65">
                        <c:v>1.362E-6</c:v>
                      </c:pt>
                      <c:pt idx="66">
                        <c:v>1.4160000000000001E-6</c:v>
                      </c:pt>
                      <c:pt idx="67">
                        <c:v>1.457E-6</c:v>
                      </c:pt>
                      <c:pt idx="68">
                        <c:v>1.432E-6</c:v>
                      </c:pt>
                      <c:pt idx="69">
                        <c:v>1.4249999999999999E-6</c:v>
                      </c:pt>
                      <c:pt idx="70">
                        <c:v>1.4360000000000001E-6</c:v>
                      </c:pt>
                      <c:pt idx="71">
                        <c:v>1.497E-6</c:v>
                      </c:pt>
                      <c:pt idx="72">
                        <c:v>1.5519999999999999E-6</c:v>
                      </c:pt>
                      <c:pt idx="73">
                        <c:v>1.519E-6</c:v>
                      </c:pt>
                      <c:pt idx="74">
                        <c:v>1.5179999999999999E-6</c:v>
                      </c:pt>
                      <c:pt idx="75">
                        <c:v>1.513E-6</c:v>
                      </c:pt>
                      <c:pt idx="76">
                        <c:v>1.595E-6</c:v>
                      </c:pt>
                      <c:pt idx="77">
                        <c:v>1.6449999999999999E-6</c:v>
                      </c:pt>
                      <c:pt idx="78">
                        <c:v>1.6020000000000001E-6</c:v>
                      </c:pt>
                      <c:pt idx="79">
                        <c:v>1.5770000000000001E-6</c:v>
                      </c:pt>
                      <c:pt idx="80">
                        <c:v>1.6270000000000001E-6</c:v>
                      </c:pt>
                      <c:pt idx="81">
                        <c:v>1.686E-6</c:v>
                      </c:pt>
                      <c:pt idx="82">
                        <c:v>1.7260000000000001E-6</c:v>
                      </c:pt>
                      <c:pt idx="83">
                        <c:v>1.674E-6</c:v>
                      </c:pt>
                      <c:pt idx="84">
                        <c:v>1.691E-6</c:v>
                      </c:pt>
                      <c:pt idx="85">
                        <c:v>1.716E-6</c:v>
                      </c:pt>
                      <c:pt idx="86">
                        <c:v>1.764E-6</c:v>
                      </c:pt>
                      <c:pt idx="87">
                        <c:v>1.81E-6</c:v>
                      </c:pt>
                      <c:pt idx="88">
                        <c:v>1.7850000000000001E-6</c:v>
                      </c:pt>
                      <c:pt idx="89">
                        <c:v>1.795E-6</c:v>
                      </c:pt>
                      <c:pt idx="90">
                        <c:v>1.798E-6</c:v>
                      </c:pt>
                      <c:pt idx="91">
                        <c:v>1.8640000000000001E-6</c:v>
                      </c:pt>
                      <c:pt idx="92">
                        <c:v>1.9139999999999998E-6</c:v>
                      </c:pt>
                      <c:pt idx="93">
                        <c:v>1.88E-6</c:v>
                      </c:pt>
                      <c:pt idx="94">
                        <c:v>1.902E-6</c:v>
                      </c:pt>
                      <c:pt idx="95">
                        <c:v>1.885E-6</c:v>
                      </c:pt>
                      <c:pt idx="96">
                        <c:v>1.9649999999999998E-6</c:v>
                      </c:pt>
                      <c:pt idx="97">
                        <c:v>2.0229999999999999E-6</c:v>
                      </c:pt>
                      <c:pt idx="98">
                        <c:v>1.9910000000000001E-6</c:v>
                      </c:pt>
                      <c:pt idx="99">
                        <c:v>1.968E-6</c:v>
                      </c:pt>
                      <c:pt idx="100">
                        <c:v>2.0109999999999999E-6</c:v>
                      </c:pt>
                      <c:pt idx="101">
                        <c:v>2.0719999999999998E-6</c:v>
                      </c:pt>
                      <c:pt idx="102">
                        <c:v>2.119E-6</c:v>
                      </c:pt>
                      <c:pt idx="103">
                        <c:v>2.0729999999999999E-6</c:v>
                      </c:pt>
                      <c:pt idx="104">
                        <c:v>2.1069999999999999E-6</c:v>
                      </c:pt>
                      <c:pt idx="105">
                        <c:v>2.1150000000000001E-6</c:v>
                      </c:pt>
                      <c:pt idx="106">
                        <c:v>2.1670000000000002E-6</c:v>
                      </c:pt>
                      <c:pt idx="107">
                        <c:v>2.2230000000000001E-6</c:v>
                      </c:pt>
                      <c:pt idx="108">
                        <c:v>2.2000000000000001E-6</c:v>
                      </c:pt>
                      <c:pt idx="109">
                        <c:v>2.2079999999999999E-6</c:v>
                      </c:pt>
                      <c:pt idx="110">
                        <c:v>2.2189999999999998E-6</c:v>
                      </c:pt>
                      <c:pt idx="111">
                        <c:v>2.2850000000000001E-6</c:v>
                      </c:pt>
                      <c:pt idx="112">
                        <c:v>2.339E-6</c:v>
                      </c:pt>
                      <c:pt idx="113">
                        <c:v>2.3140000000000002E-6</c:v>
                      </c:pt>
                      <c:pt idx="114">
                        <c:v>2.3199999999999998E-6</c:v>
                      </c:pt>
                      <c:pt idx="115">
                        <c:v>2.3180000000000001E-6</c:v>
                      </c:pt>
                      <c:pt idx="116">
                        <c:v>2.4049999999999998E-6</c:v>
                      </c:pt>
                      <c:pt idx="117">
                        <c:v>2.4650000000000001E-6</c:v>
                      </c:pt>
                      <c:pt idx="118">
                        <c:v>2.435E-6</c:v>
                      </c:pt>
                      <c:pt idx="119">
                        <c:v>2.4140000000000001E-6</c:v>
                      </c:pt>
                      <c:pt idx="120">
                        <c:v>2.4660000000000002E-6</c:v>
                      </c:pt>
                      <c:pt idx="121">
                        <c:v>2.5299999999999999E-6</c:v>
                      </c:pt>
                      <c:pt idx="122">
                        <c:v>2.571E-6</c:v>
                      </c:pt>
                      <c:pt idx="123">
                        <c:v>2.531E-6</c:v>
                      </c:pt>
                      <c:pt idx="124">
                        <c:v>2.5569999999999998E-6</c:v>
                      </c:pt>
                      <c:pt idx="125">
                        <c:v>2.587E-6</c:v>
                      </c:pt>
                      <c:pt idx="126">
                        <c:v>2.6359999999999998E-6</c:v>
                      </c:pt>
                      <c:pt idx="127">
                        <c:v>2.6879999999999999E-6</c:v>
                      </c:pt>
                      <c:pt idx="128">
                        <c:v>2.6639999999999998E-6</c:v>
                      </c:pt>
                      <c:pt idx="129">
                        <c:v>2.6809999999999998E-6</c:v>
                      </c:pt>
                      <c:pt idx="130">
                        <c:v>2.6960000000000001E-6</c:v>
                      </c:pt>
                      <c:pt idx="131">
                        <c:v>2.7580000000000001E-6</c:v>
                      </c:pt>
                      <c:pt idx="132">
                        <c:v>2.8200000000000001E-6</c:v>
                      </c:pt>
                      <c:pt idx="133">
                        <c:v>2.7989999999999998E-6</c:v>
                      </c:pt>
                      <c:pt idx="134">
                        <c:v>2.8090000000000001E-6</c:v>
                      </c:pt>
                      <c:pt idx="135">
                        <c:v>2.813E-6</c:v>
                      </c:pt>
                      <c:pt idx="136">
                        <c:v>2.8899999999999999E-6</c:v>
                      </c:pt>
                      <c:pt idx="137">
                        <c:v>2.9459999999999998E-6</c:v>
                      </c:pt>
                      <c:pt idx="138">
                        <c:v>2.914E-6</c:v>
                      </c:pt>
                      <c:pt idx="139">
                        <c:v>2.9019999999999999E-6</c:v>
                      </c:pt>
                      <c:pt idx="140">
                        <c:v>2.9610000000000001E-6</c:v>
                      </c:pt>
                      <c:pt idx="141">
                        <c:v>3.005E-6</c:v>
                      </c:pt>
                      <c:pt idx="142">
                        <c:v>3.0589999999999998E-6</c:v>
                      </c:pt>
                      <c:pt idx="143">
                        <c:v>3.0189999999999998E-6</c:v>
                      </c:pt>
                      <c:pt idx="144">
                        <c:v>3.0429999999999999E-6</c:v>
                      </c:pt>
                      <c:pt idx="145">
                        <c:v>3.072E-6</c:v>
                      </c:pt>
                      <c:pt idx="146">
                        <c:v>3.1149999999999998E-6</c:v>
                      </c:pt>
                      <c:pt idx="147">
                        <c:v>3.1750000000000001E-6</c:v>
                      </c:pt>
                      <c:pt idx="148">
                        <c:v>3.151E-6</c:v>
                      </c:pt>
                      <c:pt idx="149">
                        <c:v>3.1580000000000001E-6</c:v>
                      </c:pt>
                      <c:pt idx="150">
                        <c:v>3.1810000000000001E-6</c:v>
                      </c:pt>
                      <c:pt idx="151">
                        <c:v>3.2339999999999999E-6</c:v>
                      </c:pt>
                      <c:pt idx="152">
                        <c:v>3.2930000000000001E-6</c:v>
                      </c:pt>
                      <c:pt idx="153">
                        <c:v>3.27E-6</c:v>
                      </c:pt>
                      <c:pt idx="154">
                        <c:v>3.2830000000000002E-6</c:v>
                      </c:pt>
                      <c:pt idx="155">
                        <c:v>3.2849999999999999E-6</c:v>
                      </c:pt>
                      <c:pt idx="156">
                        <c:v>3.3610000000000001E-6</c:v>
                      </c:pt>
                      <c:pt idx="157">
                        <c:v>3.422E-6</c:v>
                      </c:pt>
                      <c:pt idx="158">
                        <c:v>3.405E-6</c:v>
                      </c:pt>
                      <c:pt idx="159">
                        <c:v>3.371E-6</c:v>
                      </c:pt>
                      <c:pt idx="160">
                        <c:v>3.4209999999999999E-6</c:v>
                      </c:pt>
                      <c:pt idx="161">
                        <c:v>3.4800000000000001E-6</c:v>
                      </c:pt>
                      <c:pt idx="162">
                        <c:v>3.5439999999999999E-6</c:v>
                      </c:pt>
                      <c:pt idx="163">
                        <c:v>3.4920000000000002E-6</c:v>
                      </c:pt>
                      <c:pt idx="164">
                        <c:v>3.518E-6</c:v>
                      </c:pt>
                      <c:pt idx="165">
                        <c:v>3.5439999999999999E-6</c:v>
                      </c:pt>
                      <c:pt idx="166">
                        <c:v>3.597E-6</c:v>
                      </c:pt>
                      <c:pt idx="167">
                        <c:v>3.6449999999999998E-6</c:v>
                      </c:pt>
                      <c:pt idx="168">
                        <c:v>3.631E-6</c:v>
                      </c:pt>
                      <c:pt idx="169">
                        <c:v>3.6389999999999998E-6</c:v>
                      </c:pt>
                      <c:pt idx="170">
                        <c:v>3.6569999999999999E-6</c:v>
                      </c:pt>
                      <c:pt idx="171">
                        <c:v>3.7160000000000001E-6</c:v>
                      </c:pt>
                      <c:pt idx="172">
                        <c:v>3.7799999999999998E-6</c:v>
                      </c:pt>
                      <c:pt idx="173">
                        <c:v>3.7610000000000001E-6</c:v>
                      </c:pt>
                      <c:pt idx="174">
                        <c:v>3.7670000000000001E-6</c:v>
                      </c:pt>
                      <c:pt idx="175">
                        <c:v>3.7749999999999999E-6</c:v>
                      </c:pt>
                      <c:pt idx="176">
                        <c:v>3.8580000000000002E-6</c:v>
                      </c:pt>
                      <c:pt idx="177">
                        <c:v>3.9269999999999998E-6</c:v>
                      </c:pt>
                      <c:pt idx="178">
                        <c:v>3.9020000000000001E-6</c:v>
                      </c:pt>
                      <c:pt idx="179">
                        <c:v>3.8680000000000001E-6</c:v>
                      </c:pt>
                      <c:pt idx="180">
                        <c:v>3.929E-6</c:v>
                      </c:pt>
                      <c:pt idx="181">
                        <c:v>4.0049999999999998E-6</c:v>
                      </c:pt>
                      <c:pt idx="182">
                        <c:v>4.0559999999999998E-6</c:v>
                      </c:pt>
                      <c:pt idx="183">
                        <c:v>4.0169999999999998E-6</c:v>
                      </c:pt>
                      <c:pt idx="184">
                        <c:v>4.048E-6</c:v>
                      </c:pt>
                      <c:pt idx="185">
                        <c:v>4.0829999999999997E-6</c:v>
                      </c:pt>
                      <c:pt idx="186">
                        <c:v>4.1320000000000004E-6</c:v>
                      </c:pt>
                      <c:pt idx="187">
                        <c:v>4.1969999999999998E-6</c:v>
                      </c:pt>
                      <c:pt idx="188">
                        <c:v>4.1840000000000001E-6</c:v>
                      </c:pt>
                      <c:pt idx="189">
                        <c:v>4.1860000000000002E-6</c:v>
                      </c:pt>
                      <c:pt idx="190">
                        <c:v>4.2259999999999999E-6</c:v>
                      </c:pt>
                      <c:pt idx="191">
                        <c:v>4.2849999999999996E-6</c:v>
                      </c:pt>
                      <c:pt idx="192">
                        <c:v>4.3490000000000002E-6</c:v>
                      </c:pt>
                      <c:pt idx="193">
                        <c:v>4.3370000000000001E-6</c:v>
                      </c:pt>
                      <c:pt idx="194">
                        <c:v>4.3579999999999996E-6</c:v>
                      </c:pt>
                      <c:pt idx="195">
                        <c:v>4.369E-6</c:v>
                      </c:pt>
                      <c:pt idx="196">
                        <c:v>4.4549999999999997E-6</c:v>
                      </c:pt>
                      <c:pt idx="197">
                        <c:v>4.5210000000000004E-6</c:v>
                      </c:pt>
                      <c:pt idx="198">
                        <c:v>4.5090000000000004E-6</c:v>
                      </c:pt>
                      <c:pt idx="199">
                        <c:v>4.5040000000000004E-6</c:v>
                      </c:pt>
                      <c:pt idx="200">
                        <c:v>4.5549999999999996E-6</c:v>
                      </c:pt>
                      <c:pt idx="201">
                        <c:v>4.6369999999999998E-6</c:v>
                      </c:pt>
                      <c:pt idx="202">
                        <c:v>4.6970000000000001E-6</c:v>
                      </c:pt>
                      <c:pt idx="203">
                        <c:v>4.668E-6</c:v>
                      </c:pt>
                      <c:pt idx="204">
                        <c:v>4.7029999999999997E-6</c:v>
                      </c:pt>
                      <c:pt idx="205">
                        <c:v>4.7489999999999998E-6</c:v>
                      </c:pt>
                      <c:pt idx="206">
                        <c:v>4.8149999999999996E-6</c:v>
                      </c:pt>
                      <c:pt idx="207">
                        <c:v>4.8849999999999998E-6</c:v>
                      </c:pt>
                      <c:pt idx="208">
                        <c:v>4.8890000000000001E-6</c:v>
                      </c:pt>
                      <c:pt idx="209">
                        <c:v>4.9139999999999999E-6</c:v>
                      </c:pt>
                      <c:pt idx="210">
                        <c:v>4.9459999999999997E-6</c:v>
                      </c:pt>
                      <c:pt idx="211">
                        <c:v>5.0320000000000003E-6</c:v>
                      </c:pt>
                      <c:pt idx="212">
                        <c:v>5.1070000000000004E-6</c:v>
                      </c:pt>
                      <c:pt idx="213">
                        <c:v>5.1059999999999999E-6</c:v>
                      </c:pt>
                      <c:pt idx="214">
                        <c:v>5.1359999999999996E-6</c:v>
                      </c:pt>
                      <c:pt idx="215">
                        <c:v>5.1699999999999996E-6</c:v>
                      </c:pt>
                      <c:pt idx="216">
                        <c:v>5.271E-6</c:v>
                      </c:pt>
                      <c:pt idx="217">
                        <c:v>5.3669999999999996E-6</c:v>
                      </c:pt>
                      <c:pt idx="218">
                        <c:v>5.3900000000000001E-6</c:v>
                      </c:pt>
                      <c:pt idx="219">
                        <c:v>5.4009999999999996E-6</c:v>
                      </c:pt>
                      <c:pt idx="220">
                        <c:v>5.4979999999999997E-6</c:v>
                      </c:pt>
                      <c:pt idx="221">
                        <c:v>5.6189999999999999E-6</c:v>
                      </c:pt>
                      <c:pt idx="222">
                        <c:v>5.733E-6</c:v>
                      </c:pt>
                      <c:pt idx="223">
                        <c:v>5.7679999999999997E-6</c:v>
                      </c:pt>
                      <c:pt idx="224">
                        <c:v>5.8939999999999998E-6</c:v>
                      </c:pt>
                      <c:pt idx="225">
                        <c:v>6.0480000000000004E-6</c:v>
                      </c:pt>
                      <c:pt idx="226">
                        <c:v>6.251E-6</c:v>
                      </c:pt>
                      <c:pt idx="227">
                        <c:v>6.4910000000000002E-6</c:v>
                      </c:pt>
                      <c:pt idx="228">
                        <c:v>6.7039999999999997E-6</c:v>
                      </c:pt>
                      <c:pt idx="229">
                        <c:v>6.9909999999999996E-6</c:v>
                      </c:pt>
                      <c:pt idx="230">
                        <c:v>7.3379999999999999E-6</c:v>
                      </c:pt>
                      <c:pt idx="231">
                        <c:v>7.7989999999999994E-6</c:v>
                      </c:pt>
                      <c:pt idx="232">
                        <c:v>8.3049999999999993E-6</c:v>
                      </c:pt>
                      <c:pt idx="233">
                        <c:v>8.8189999999999998E-6</c:v>
                      </c:pt>
                      <c:pt idx="234">
                        <c:v>9.4429999999999992E-6</c:v>
                      </c:pt>
                      <c:pt idx="235">
                        <c:v>1.009E-5</c:v>
                      </c:pt>
                      <c:pt idx="236">
                        <c:v>1.0900000000000001E-5</c:v>
                      </c:pt>
                      <c:pt idx="237">
                        <c:v>1.1780000000000001E-5</c:v>
                      </c:pt>
                      <c:pt idx="238">
                        <c:v>1.2619999999999999E-5</c:v>
                      </c:pt>
                      <c:pt idx="239">
                        <c:v>1.348E-5</c:v>
                      </c:pt>
                      <c:pt idx="240">
                        <c:v>1.4419999999999999E-5</c:v>
                      </c:pt>
                      <c:pt idx="241">
                        <c:v>1.541E-5</c:v>
                      </c:pt>
                      <c:pt idx="242">
                        <c:v>1.6350000000000001E-5</c:v>
                      </c:pt>
                      <c:pt idx="243">
                        <c:v>1.715E-5</c:v>
                      </c:pt>
                      <c:pt idx="244">
                        <c:v>1.7989999999999999E-5</c:v>
                      </c:pt>
                      <c:pt idx="245">
                        <c:v>1.8830000000000001E-5</c:v>
                      </c:pt>
                      <c:pt idx="246">
                        <c:v>1.9660000000000002E-5</c:v>
                      </c:pt>
                      <c:pt idx="247">
                        <c:v>2.048E-5</c:v>
                      </c:pt>
                      <c:pt idx="248">
                        <c:v>2.1250000000000002E-5</c:v>
                      </c:pt>
                      <c:pt idx="249">
                        <c:v>2.2030000000000001E-5</c:v>
                      </c:pt>
                      <c:pt idx="250">
                        <c:v>2.279E-5</c:v>
                      </c:pt>
                      <c:pt idx="251">
                        <c:v>2.3540000000000002E-5</c:v>
                      </c:pt>
                      <c:pt idx="252">
                        <c:v>2.429E-5</c:v>
                      </c:pt>
                      <c:pt idx="253">
                        <c:v>2.495E-5</c:v>
                      </c:pt>
                      <c:pt idx="254">
                        <c:v>2.5559999999999999E-5</c:v>
                      </c:pt>
                      <c:pt idx="255">
                        <c:v>2.6089999999999999E-5</c:v>
                      </c:pt>
                      <c:pt idx="256">
                        <c:v>2.6630000000000001E-5</c:v>
                      </c:pt>
                      <c:pt idx="257">
                        <c:v>2.7160000000000001E-5</c:v>
                      </c:pt>
                      <c:pt idx="258">
                        <c:v>2.7569999999999999E-5</c:v>
                      </c:pt>
                      <c:pt idx="259">
                        <c:v>2.7900000000000001E-5</c:v>
                      </c:pt>
                      <c:pt idx="260">
                        <c:v>2.8289999999999998E-5</c:v>
                      </c:pt>
                      <c:pt idx="261">
                        <c:v>2.8719999999999999E-5</c:v>
                      </c:pt>
                      <c:pt idx="262">
                        <c:v>2.915E-5</c:v>
                      </c:pt>
                      <c:pt idx="263">
                        <c:v>2.9450000000000001E-5</c:v>
                      </c:pt>
                      <c:pt idx="264">
                        <c:v>2.987E-5</c:v>
                      </c:pt>
                      <c:pt idx="265">
                        <c:v>3.0309999999999999E-5</c:v>
                      </c:pt>
                      <c:pt idx="266">
                        <c:v>3.078E-5</c:v>
                      </c:pt>
                      <c:pt idx="267">
                        <c:v>3.1239999999999999E-5</c:v>
                      </c:pt>
                      <c:pt idx="268">
                        <c:v>3.1690000000000003E-5</c:v>
                      </c:pt>
                      <c:pt idx="269">
                        <c:v>3.2150000000000002E-5</c:v>
                      </c:pt>
                      <c:pt idx="270">
                        <c:v>3.2650000000000001E-5</c:v>
                      </c:pt>
                      <c:pt idx="271">
                        <c:v>3.3170000000000003E-5</c:v>
                      </c:pt>
                      <c:pt idx="272">
                        <c:v>3.3729999999999997E-5</c:v>
                      </c:pt>
                      <c:pt idx="273">
                        <c:v>3.4199999999999998E-5</c:v>
                      </c:pt>
                      <c:pt idx="274">
                        <c:v>3.4690000000000002E-5</c:v>
                      </c:pt>
                      <c:pt idx="275">
                        <c:v>3.5139999999999999E-5</c:v>
                      </c:pt>
                      <c:pt idx="276">
                        <c:v>3.5649999999999999E-5</c:v>
                      </c:pt>
                      <c:pt idx="277">
                        <c:v>3.6170000000000001E-5</c:v>
                      </c:pt>
                      <c:pt idx="278">
                        <c:v>3.6539999999999999E-5</c:v>
                      </c:pt>
                      <c:pt idx="279">
                        <c:v>3.6869999999999998E-5</c:v>
                      </c:pt>
                      <c:pt idx="280">
                        <c:v>3.7299999999999999E-5</c:v>
                      </c:pt>
                      <c:pt idx="281">
                        <c:v>3.7759999999999998E-5</c:v>
                      </c:pt>
                      <c:pt idx="282">
                        <c:v>3.8210000000000002E-5</c:v>
                      </c:pt>
                      <c:pt idx="283">
                        <c:v>3.8550000000000002E-5</c:v>
                      </c:pt>
                      <c:pt idx="284">
                        <c:v>3.8949999999999998E-5</c:v>
                      </c:pt>
                      <c:pt idx="285">
                        <c:v>3.9379999999999999E-5</c:v>
                      </c:pt>
                      <c:pt idx="286">
                        <c:v>3.981E-5</c:v>
                      </c:pt>
                      <c:pt idx="287">
                        <c:v>4.0259999999999997E-5</c:v>
                      </c:pt>
                      <c:pt idx="288">
                        <c:v>4.066E-5</c:v>
                      </c:pt>
                      <c:pt idx="289">
                        <c:v>4.1060000000000003E-5</c:v>
                      </c:pt>
                      <c:pt idx="290">
                        <c:v>4.1470000000000001E-5</c:v>
                      </c:pt>
                      <c:pt idx="291">
                        <c:v>4.193E-5</c:v>
                      </c:pt>
                      <c:pt idx="292">
                        <c:v>4.2419999999999997E-5</c:v>
                      </c:pt>
                      <c:pt idx="293">
                        <c:v>4.286E-5</c:v>
                      </c:pt>
                      <c:pt idx="294">
                        <c:v>4.3319999999999999E-5</c:v>
                      </c:pt>
                      <c:pt idx="295">
                        <c:v>4.3739999999999998E-5</c:v>
                      </c:pt>
                      <c:pt idx="296">
                        <c:v>4.4310000000000001E-5</c:v>
                      </c:pt>
                      <c:pt idx="297">
                        <c:v>4.4849999999999999E-5</c:v>
                      </c:pt>
                      <c:pt idx="298">
                        <c:v>4.5340000000000003E-5</c:v>
                      </c:pt>
                      <c:pt idx="299">
                        <c:v>3.8890000000000002E-5</c:v>
                      </c:pt>
                      <c:pt idx="300">
                        <c:v>3.6439999999999997E-5</c:v>
                      </c:pt>
                      <c:pt idx="301">
                        <c:v>3.4379999999999999E-5</c:v>
                      </c:pt>
                      <c:pt idx="302">
                        <c:v>3.2570000000000002E-5</c:v>
                      </c:pt>
                      <c:pt idx="303">
                        <c:v>3.0809999999999998E-5</c:v>
                      </c:pt>
                      <c:pt idx="304">
                        <c:v>2.9309999999999999E-5</c:v>
                      </c:pt>
                      <c:pt idx="305">
                        <c:v>2.794E-5</c:v>
                      </c:pt>
                      <c:pt idx="306">
                        <c:v>2.6679999999999999E-5</c:v>
                      </c:pt>
                      <c:pt idx="307">
                        <c:v>2.5510000000000001E-5</c:v>
                      </c:pt>
                      <c:pt idx="308">
                        <c:v>2.4389999999999999E-5</c:v>
                      </c:pt>
                      <c:pt idx="309">
                        <c:v>2.334E-5</c:v>
                      </c:pt>
                      <c:pt idx="310">
                        <c:v>2.232E-5</c:v>
                      </c:pt>
                      <c:pt idx="311">
                        <c:v>2.145E-5</c:v>
                      </c:pt>
                      <c:pt idx="312">
                        <c:v>2.065E-5</c:v>
                      </c:pt>
                      <c:pt idx="313">
                        <c:v>1.9830000000000002E-5</c:v>
                      </c:pt>
                      <c:pt idx="314">
                        <c:v>1.8989999999999999E-5</c:v>
                      </c:pt>
                      <c:pt idx="315">
                        <c:v>1.8289999999999999E-5</c:v>
                      </c:pt>
                      <c:pt idx="316">
                        <c:v>1.7669999999999999E-5</c:v>
                      </c:pt>
                      <c:pt idx="317">
                        <c:v>1.7070000000000001E-5</c:v>
                      </c:pt>
                      <c:pt idx="318">
                        <c:v>1.6339999999999999E-5</c:v>
                      </c:pt>
                      <c:pt idx="319">
                        <c:v>1.5760000000000002E-5</c:v>
                      </c:pt>
                      <c:pt idx="320">
                        <c:v>1.521E-5</c:v>
                      </c:pt>
                      <c:pt idx="321">
                        <c:v>1.469E-5</c:v>
                      </c:pt>
                      <c:pt idx="322">
                        <c:v>1.415E-5</c:v>
                      </c:pt>
                      <c:pt idx="323">
                        <c:v>1.362E-5</c:v>
                      </c:pt>
                      <c:pt idx="324">
                        <c:v>1.309E-5</c:v>
                      </c:pt>
                      <c:pt idx="325">
                        <c:v>1.259E-5</c:v>
                      </c:pt>
                      <c:pt idx="326">
                        <c:v>1.2089999999999999E-5</c:v>
                      </c:pt>
                      <c:pt idx="327">
                        <c:v>1.168E-5</c:v>
                      </c:pt>
                      <c:pt idx="328">
                        <c:v>1.117E-5</c:v>
                      </c:pt>
                      <c:pt idx="329">
                        <c:v>1.064E-5</c:v>
                      </c:pt>
                      <c:pt idx="330">
                        <c:v>1.0139999999999999E-5</c:v>
                      </c:pt>
                      <c:pt idx="331">
                        <c:v>9.7370000000000001E-6</c:v>
                      </c:pt>
                      <c:pt idx="332">
                        <c:v>9.3209999999999994E-6</c:v>
                      </c:pt>
                      <c:pt idx="333">
                        <c:v>8.7369999999999995E-6</c:v>
                      </c:pt>
                      <c:pt idx="334">
                        <c:v>8.2500000000000006E-6</c:v>
                      </c:pt>
                      <c:pt idx="335">
                        <c:v>7.7919999999999993E-6</c:v>
                      </c:pt>
                      <c:pt idx="336">
                        <c:v>7.3479999999999998E-6</c:v>
                      </c:pt>
                      <c:pt idx="337">
                        <c:v>6.8419999999999999E-6</c:v>
                      </c:pt>
                      <c:pt idx="338">
                        <c:v>6.3339999999999998E-6</c:v>
                      </c:pt>
                      <c:pt idx="339">
                        <c:v>5.8289999999999996E-6</c:v>
                      </c:pt>
                      <c:pt idx="340">
                        <c:v>5.3349999999999997E-6</c:v>
                      </c:pt>
                      <c:pt idx="341">
                        <c:v>4.7759999999999997E-6</c:v>
                      </c:pt>
                      <c:pt idx="342">
                        <c:v>4.3440000000000003E-6</c:v>
                      </c:pt>
                      <c:pt idx="343">
                        <c:v>3.7929999999999999E-6</c:v>
                      </c:pt>
                      <c:pt idx="344">
                        <c:v>3.2229999999999999E-6</c:v>
                      </c:pt>
                      <c:pt idx="345">
                        <c:v>2.6460000000000002E-6</c:v>
                      </c:pt>
                      <c:pt idx="346">
                        <c:v>2.1670000000000002E-6</c:v>
                      </c:pt>
                      <c:pt idx="347">
                        <c:v>1.666E-6</c:v>
                      </c:pt>
                      <c:pt idx="348">
                        <c:v>1.0550000000000001E-6</c:v>
                      </c:pt>
                      <c:pt idx="349">
                        <c:v>4.1129999999999998E-7</c:v>
                      </c:pt>
                      <c:pt idx="350">
                        <c:v>-1.3089999999999999E-7</c:v>
                      </c:pt>
                      <c:pt idx="351">
                        <c:v>-6.3209999999999995E-7</c:v>
                      </c:pt>
                      <c:pt idx="352">
                        <c:v>-1.1930000000000001E-6</c:v>
                      </c:pt>
                      <c:pt idx="353">
                        <c:v>-1.8700000000000001E-6</c:v>
                      </c:pt>
                      <c:pt idx="354">
                        <c:v>-2.4449999999999999E-6</c:v>
                      </c:pt>
                      <c:pt idx="355">
                        <c:v>-2.9890000000000001E-6</c:v>
                      </c:pt>
                      <c:pt idx="356">
                        <c:v>-3.5939999999999998E-6</c:v>
                      </c:pt>
                      <c:pt idx="357">
                        <c:v>-4.1690000000000002E-6</c:v>
                      </c:pt>
                      <c:pt idx="358">
                        <c:v>-4.7809999999999996E-6</c:v>
                      </c:pt>
                      <c:pt idx="359">
                        <c:v>-5.3759999999999999E-6</c:v>
                      </c:pt>
                      <c:pt idx="360">
                        <c:v>-6.0140000000000004E-6</c:v>
                      </c:pt>
                      <c:pt idx="361">
                        <c:v>-6.5799999999999997E-6</c:v>
                      </c:pt>
                      <c:pt idx="362">
                        <c:v>-7.0990000000000001E-6</c:v>
                      </c:pt>
                      <c:pt idx="363">
                        <c:v>-7.7020000000000001E-6</c:v>
                      </c:pt>
                      <c:pt idx="364">
                        <c:v>-8.3629999999999994E-6</c:v>
                      </c:pt>
                      <c:pt idx="365">
                        <c:v>-8.9290000000000004E-6</c:v>
                      </c:pt>
                      <c:pt idx="366">
                        <c:v>-9.4120000000000007E-6</c:v>
                      </c:pt>
                      <c:pt idx="367">
                        <c:v>-9.8910000000000007E-6</c:v>
                      </c:pt>
                      <c:pt idx="368">
                        <c:v>-1.0509999999999999E-5</c:v>
                      </c:pt>
                      <c:pt idx="369">
                        <c:v>-1.1E-5</c:v>
                      </c:pt>
                      <c:pt idx="370">
                        <c:v>-1.1440000000000001E-5</c:v>
                      </c:pt>
                      <c:pt idx="371">
                        <c:v>-1.185E-5</c:v>
                      </c:pt>
                      <c:pt idx="372">
                        <c:v>-1.226E-5</c:v>
                      </c:pt>
                      <c:pt idx="373">
                        <c:v>-1.2649999999999999E-5</c:v>
                      </c:pt>
                      <c:pt idx="374">
                        <c:v>-1.2969999999999999E-5</c:v>
                      </c:pt>
                      <c:pt idx="375">
                        <c:v>-1.331E-5</c:v>
                      </c:pt>
                      <c:pt idx="376">
                        <c:v>-1.3550000000000001E-5</c:v>
                      </c:pt>
                      <c:pt idx="377">
                        <c:v>-1.3679999999999999E-5</c:v>
                      </c:pt>
                      <c:pt idx="378">
                        <c:v>-1.3890000000000001E-5</c:v>
                      </c:pt>
                      <c:pt idx="379">
                        <c:v>-1.4090000000000001E-5</c:v>
                      </c:pt>
                      <c:pt idx="380">
                        <c:v>-1.416E-5</c:v>
                      </c:pt>
                      <c:pt idx="381">
                        <c:v>-1.416E-5</c:v>
                      </c:pt>
                      <c:pt idx="382">
                        <c:v>-1.4090000000000001E-5</c:v>
                      </c:pt>
                      <c:pt idx="383">
                        <c:v>-1.4080000000000001E-5</c:v>
                      </c:pt>
                      <c:pt idx="384">
                        <c:v>-1.4049999999999999E-5</c:v>
                      </c:pt>
                      <c:pt idx="385">
                        <c:v>-1.3920000000000001E-5</c:v>
                      </c:pt>
                      <c:pt idx="386">
                        <c:v>-1.3689999999999999E-5</c:v>
                      </c:pt>
                      <c:pt idx="387">
                        <c:v>-1.345E-5</c:v>
                      </c:pt>
                      <c:pt idx="388">
                        <c:v>-1.331E-5</c:v>
                      </c:pt>
                      <c:pt idx="389">
                        <c:v>-1.3040000000000001E-5</c:v>
                      </c:pt>
                      <c:pt idx="390">
                        <c:v>-1.273E-5</c:v>
                      </c:pt>
                      <c:pt idx="391">
                        <c:v>-1.238E-5</c:v>
                      </c:pt>
                      <c:pt idx="392">
                        <c:v>-1.204E-5</c:v>
                      </c:pt>
                      <c:pt idx="393">
                        <c:v>-1.172E-5</c:v>
                      </c:pt>
                      <c:pt idx="394">
                        <c:v>-1.135E-5</c:v>
                      </c:pt>
                      <c:pt idx="395">
                        <c:v>-1.099E-5</c:v>
                      </c:pt>
                      <c:pt idx="396">
                        <c:v>-1.06E-5</c:v>
                      </c:pt>
                      <c:pt idx="397">
                        <c:v>-1.0180000000000001E-5</c:v>
                      </c:pt>
                      <c:pt idx="398">
                        <c:v>-9.8439999999999993E-6</c:v>
                      </c:pt>
                      <c:pt idx="399">
                        <c:v>-9.5279999999999992E-6</c:v>
                      </c:pt>
                      <c:pt idx="400">
                        <c:v>-9.1770000000000004E-6</c:v>
                      </c:pt>
                      <c:pt idx="401">
                        <c:v>-8.7909999999999993E-6</c:v>
                      </c:pt>
                      <c:pt idx="402">
                        <c:v>-8.4309999999999994E-6</c:v>
                      </c:pt>
                      <c:pt idx="403">
                        <c:v>-8.2120000000000003E-6</c:v>
                      </c:pt>
                      <c:pt idx="404">
                        <c:v>-7.943E-6</c:v>
                      </c:pt>
                      <c:pt idx="405">
                        <c:v>-7.6599999999999995E-6</c:v>
                      </c:pt>
                      <c:pt idx="406">
                        <c:v>-7.3819999999999998E-6</c:v>
                      </c:pt>
                      <c:pt idx="407">
                        <c:v>-7.1459999999999999E-6</c:v>
                      </c:pt>
                      <c:pt idx="408">
                        <c:v>-6.973E-6</c:v>
                      </c:pt>
                      <c:pt idx="409">
                        <c:v>-6.7880000000000001E-6</c:v>
                      </c:pt>
                      <c:pt idx="410">
                        <c:v>-6.6080000000000001E-6</c:v>
                      </c:pt>
                      <c:pt idx="411">
                        <c:v>-6.4230000000000002E-6</c:v>
                      </c:pt>
                      <c:pt idx="412">
                        <c:v>-6.2299999999999996E-6</c:v>
                      </c:pt>
                      <c:pt idx="413">
                        <c:v>-6.1399999999999997E-6</c:v>
                      </c:pt>
                      <c:pt idx="414">
                        <c:v>-6.0170000000000002E-6</c:v>
                      </c:pt>
                      <c:pt idx="415">
                        <c:v>-5.9229999999999999E-6</c:v>
                      </c:pt>
                      <c:pt idx="416">
                        <c:v>-5.755E-6</c:v>
                      </c:pt>
                      <c:pt idx="417">
                        <c:v>-5.614E-6</c:v>
                      </c:pt>
                      <c:pt idx="418">
                        <c:v>-5.5659999999999997E-6</c:v>
                      </c:pt>
                      <c:pt idx="419">
                        <c:v>-5.5130000000000004E-6</c:v>
                      </c:pt>
                      <c:pt idx="420">
                        <c:v>-5.4029999999999998E-6</c:v>
                      </c:pt>
                      <c:pt idx="421">
                        <c:v>-5.2920000000000003E-6</c:v>
                      </c:pt>
                      <c:pt idx="422">
                        <c:v>-5.1959999999999999E-6</c:v>
                      </c:pt>
                      <c:pt idx="423">
                        <c:v>-5.1839999999999998E-6</c:v>
                      </c:pt>
                      <c:pt idx="424">
                        <c:v>-5.1209999999999998E-6</c:v>
                      </c:pt>
                      <c:pt idx="425">
                        <c:v>-5.0529999999999997E-6</c:v>
                      </c:pt>
                      <c:pt idx="426">
                        <c:v>-4.967E-6</c:v>
                      </c:pt>
                      <c:pt idx="427">
                        <c:v>-4.8879999999999996E-6</c:v>
                      </c:pt>
                      <c:pt idx="428">
                        <c:v>-4.8729999999999998E-6</c:v>
                      </c:pt>
                      <c:pt idx="429">
                        <c:v>-4.8420000000000004E-6</c:v>
                      </c:pt>
                      <c:pt idx="430">
                        <c:v>-4.7979999999999996E-6</c:v>
                      </c:pt>
                      <c:pt idx="431">
                        <c:v>-4.7249999999999997E-6</c:v>
                      </c:pt>
                      <c:pt idx="432">
                        <c:v>-4.6450000000000004E-6</c:v>
                      </c:pt>
                      <c:pt idx="433">
                        <c:v>-4.6500000000000004E-6</c:v>
                      </c:pt>
                      <c:pt idx="434">
                        <c:v>-4.6210000000000003E-6</c:v>
                      </c:pt>
                      <c:pt idx="435">
                        <c:v>-4.6099999999999999E-6</c:v>
                      </c:pt>
                      <c:pt idx="436">
                        <c:v>-4.5340000000000001E-6</c:v>
                      </c:pt>
                      <c:pt idx="437">
                        <c:v>-4.4549999999999997E-6</c:v>
                      </c:pt>
                      <c:pt idx="438">
                        <c:v>-4.4789999999999998E-6</c:v>
                      </c:pt>
                      <c:pt idx="439">
                        <c:v>-4.4880000000000001E-6</c:v>
                      </c:pt>
                      <c:pt idx="440">
                        <c:v>-4.4379999999999997E-6</c:v>
                      </c:pt>
                      <c:pt idx="441">
                        <c:v>-4.3719999999999998E-6</c:v>
                      </c:pt>
                      <c:pt idx="442">
                        <c:v>-4.3239999999999996E-6</c:v>
                      </c:pt>
                      <c:pt idx="443">
                        <c:v>-4.3630000000000004E-6</c:v>
                      </c:pt>
                      <c:pt idx="444">
                        <c:v>-4.3390000000000003E-6</c:v>
                      </c:pt>
                      <c:pt idx="445">
                        <c:v>-4.3109999999999999E-6</c:v>
                      </c:pt>
                      <c:pt idx="446">
                        <c:v>-4.2740000000000001E-6</c:v>
                      </c:pt>
                      <c:pt idx="447">
                        <c:v>-4.2220000000000004E-6</c:v>
                      </c:pt>
                      <c:pt idx="448">
                        <c:v>-4.2509999999999996E-6</c:v>
                      </c:pt>
                      <c:pt idx="449">
                        <c:v>-4.245E-6</c:v>
                      </c:pt>
                      <c:pt idx="450">
                        <c:v>-4.2440000000000004E-6</c:v>
                      </c:pt>
                      <c:pt idx="451">
                        <c:v>-4.1829999999999996E-6</c:v>
                      </c:pt>
                      <c:pt idx="452">
                        <c:v>-4.1300000000000003E-6</c:v>
                      </c:pt>
                      <c:pt idx="453">
                        <c:v>-4.1690000000000002E-6</c:v>
                      </c:pt>
                      <c:pt idx="454">
                        <c:v>-4.1919999999999998E-6</c:v>
                      </c:pt>
                      <c:pt idx="455">
                        <c:v>-4.1590000000000003E-6</c:v>
                      </c:pt>
                      <c:pt idx="456">
                        <c:v>-4.1049999999999997E-6</c:v>
                      </c:pt>
                      <c:pt idx="457">
                        <c:v>-4.0640000000000004E-6</c:v>
                      </c:pt>
                      <c:pt idx="458">
                        <c:v>-4.1289999999999998E-6</c:v>
                      </c:pt>
                      <c:pt idx="459">
                        <c:v>-4.1180000000000002E-6</c:v>
                      </c:pt>
                      <c:pt idx="460">
                        <c:v>-4.0990000000000001E-6</c:v>
                      </c:pt>
                      <c:pt idx="461">
                        <c:v>-4.0570000000000003E-6</c:v>
                      </c:pt>
                      <c:pt idx="462">
                        <c:v>-4.0380000000000001E-6</c:v>
                      </c:pt>
                      <c:pt idx="463">
                        <c:v>-4.0640000000000004E-6</c:v>
                      </c:pt>
                      <c:pt idx="464">
                        <c:v>-4.0729999999999998E-6</c:v>
                      </c:pt>
                      <c:pt idx="465">
                        <c:v>-4.07E-6</c:v>
                      </c:pt>
                      <c:pt idx="466">
                        <c:v>-4.0339999999999998E-6</c:v>
                      </c:pt>
                      <c:pt idx="467">
                        <c:v>-3.9829999999999998E-6</c:v>
                      </c:pt>
                      <c:pt idx="468">
                        <c:v>-4.0339999999999998E-6</c:v>
                      </c:pt>
                      <c:pt idx="469">
                        <c:v>-4.0489999999999997E-6</c:v>
                      </c:pt>
                      <c:pt idx="470">
                        <c:v>-4.0470000000000004E-6</c:v>
                      </c:pt>
                      <c:pt idx="471">
                        <c:v>-3.9929999999999997E-6</c:v>
                      </c:pt>
                      <c:pt idx="472">
                        <c:v>-3.9530000000000001E-6</c:v>
                      </c:pt>
                      <c:pt idx="473">
                        <c:v>-4.0260000000000001E-6</c:v>
                      </c:pt>
                      <c:pt idx="474">
                        <c:v>-4.0289999999999999E-6</c:v>
                      </c:pt>
                      <c:pt idx="475">
                        <c:v>-4.0040000000000001E-6</c:v>
                      </c:pt>
                      <c:pt idx="476">
                        <c:v>-3.9650000000000002E-6</c:v>
                      </c:pt>
                      <c:pt idx="477">
                        <c:v>-3.9609999999999999E-6</c:v>
                      </c:pt>
                      <c:pt idx="478">
                        <c:v>-3.9990000000000002E-6</c:v>
                      </c:pt>
                      <c:pt idx="479">
                        <c:v>-4.0049999999999998E-6</c:v>
                      </c:pt>
                      <c:pt idx="480">
                        <c:v>-3.9929999999999997E-6</c:v>
                      </c:pt>
                      <c:pt idx="481">
                        <c:v>-3.9809999999999997E-6</c:v>
                      </c:pt>
                      <c:pt idx="482">
                        <c:v>-3.9299999999999996E-6</c:v>
                      </c:pt>
                      <c:pt idx="483">
                        <c:v>-3.9829999999999998E-6</c:v>
                      </c:pt>
                      <c:pt idx="484">
                        <c:v>-4.002E-6</c:v>
                      </c:pt>
                      <c:pt idx="485">
                        <c:v>-4.0130000000000004E-6</c:v>
                      </c:pt>
                      <c:pt idx="486">
                        <c:v>-3.9580000000000001E-6</c:v>
                      </c:pt>
                      <c:pt idx="487">
                        <c:v>-3.9230000000000004E-6</c:v>
                      </c:pt>
                      <c:pt idx="488">
                        <c:v>-3.9870000000000001E-6</c:v>
                      </c:pt>
                      <c:pt idx="489">
                        <c:v>-4.0130000000000004E-6</c:v>
                      </c:pt>
                      <c:pt idx="490">
                        <c:v>-3.9949999999999999E-6</c:v>
                      </c:pt>
                      <c:pt idx="491">
                        <c:v>-3.9559999999999999E-6</c:v>
                      </c:pt>
                      <c:pt idx="492">
                        <c:v>-3.9609999999999999E-6</c:v>
                      </c:pt>
                      <c:pt idx="493">
                        <c:v>-3.9990000000000002E-6</c:v>
                      </c:pt>
                      <c:pt idx="494">
                        <c:v>-4.0080000000000004E-6</c:v>
                      </c:pt>
                      <c:pt idx="495">
                        <c:v>-4.0049999999999998E-6</c:v>
                      </c:pt>
                      <c:pt idx="496">
                        <c:v>-3.9920000000000001E-6</c:v>
                      </c:pt>
                      <c:pt idx="497">
                        <c:v>-3.9589999999999997E-6</c:v>
                      </c:pt>
                      <c:pt idx="498">
                        <c:v>-4.0040000000000001E-6</c:v>
                      </c:pt>
                      <c:pt idx="499">
                        <c:v>-4.0249999999999996E-6</c:v>
                      </c:pt>
                      <c:pt idx="500">
                        <c:v>-4.0450000000000002E-6</c:v>
                      </c:pt>
                      <c:pt idx="501">
                        <c:v>-3.9960000000000004E-6</c:v>
                      </c:pt>
                      <c:pt idx="502">
                        <c:v>-3.9659999999999998E-6</c:v>
                      </c:pt>
                      <c:pt idx="503">
                        <c:v>-4.0269999999999997E-6</c:v>
                      </c:pt>
                      <c:pt idx="504">
                        <c:v>-4.0679999999999998E-6</c:v>
                      </c:pt>
                      <c:pt idx="505">
                        <c:v>-4.0500000000000002E-6</c:v>
                      </c:pt>
                      <c:pt idx="506">
                        <c:v>-4.0180000000000003E-6</c:v>
                      </c:pt>
                      <c:pt idx="507">
                        <c:v>-4.0040000000000001E-6</c:v>
                      </c:pt>
                      <c:pt idx="508">
                        <c:v>-4.0640000000000004E-6</c:v>
                      </c:pt>
                      <c:pt idx="509">
                        <c:v>-4.0740000000000003E-6</c:v>
                      </c:pt>
                      <c:pt idx="510">
                        <c:v>-4.0720000000000001E-6</c:v>
                      </c:pt>
                      <c:pt idx="511">
                        <c:v>-4.0640000000000004E-6</c:v>
                      </c:pt>
                      <c:pt idx="512">
                        <c:v>-4.031E-6</c:v>
                      </c:pt>
                      <c:pt idx="513">
                        <c:v>-4.0840000000000002E-6</c:v>
                      </c:pt>
                      <c:pt idx="514">
                        <c:v>-4.1049999999999997E-6</c:v>
                      </c:pt>
                      <c:pt idx="515">
                        <c:v>-4.1250000000000003E-6</c:v>
                      </c:pt>
                      <c:pt idx="516">
                        <c:v>-4.0879999999999997E-6</c:v>
                      </c:pt>
                      <c:pt idx="517">
                        <c:v>-4.0509999999999998E-6</c:v>
                      </c:pt>
                      <c:pt idx="518">
                        <c:v>-4.1180000000000002E-6</c:v>
                      </c:pt>
                      <c:pt idx="519">
                        <c:v>-4.1579999999999998E-6</c:v>
                      </c:pt>
                      <c:pt idx="520">
                        <c:v>-4.1590000000000003E-6</c:v>
                      </c:pt>
                      <c:pt idx="521">
                        <c:v>-4.121E-6</c:v>
                      </c:pt>
                      <c:pt idx="522">
                        <c:v>-4.1030000000000004E-6</c:v>
                      </c:pt>
                      <c:pt idx="523">
                        <c:v>-4.1740000000000002E-6</c:v>
                      </c:pt>
                      <c:pt idx="524">
                        <c:v>-4.1980000000000003E-6</c:v>
                      </c:pt>
                      <c:pt idx="525">
                        <c:v>-4.189E-6</c:v>
                      </c:pt>
                      <c:pt idx="526">
                        <c:v>-4.16E-6</c:v>
                      </c:pt>
                      <c:pt idx="527">
                        <c:v>-4.1520000000000002E-6</c:v>
                      </c:pt>
                      <c:pt idx="528">
                        <c:v>-4.216E-6</c:v>
                      </c:pt>
                      <c:pt idx="529">
                        <c:v>-4.228E-6</c:v>
                      </c:pt>
                      <c:pt idx="530">
                        <c:v>-4.228E-6</c:v>
                      </c:pt>
                      <c:pt idx="531">
                        <c:v>-4.2130000000000002E-6</c:v>
                      </c:pt>
                      <c:pt idx="532">
                        <c:v>-4.1949999999999996E-6</c:v>
                      </c:pt>
                      <c:pt idx="533">
                        <c:v>-4.2409999999999997E-6</c:v>
                      </c:pt>
                      <c:pt idx="534">
                        <c:v>-4.2690000000000001E-6</c:v>
                      </c:pt>
                      <c:pt idx="535">
                        <c:v>-4.2980000000000002E-6</c:v>
                      </c:pt>
                      <c:pt idx="536">
                        <c:v>-4.2570000000000001E-6</c:v>
                      </c:pt>
                      <c:pt idx="537">
                        <c:v>-4.2270000000000004E-6</c:v>
                      </c:pt>
                      <c:pt idx="538">
                        <c:v>-4.2849999999999996E-6</c:v>
                      </c:pt>
                      <c:pt idx="539">
                        <c:v>-4.3470000000000001E-6</c:v>
                      </c:pt>
                      <c:pt idx="540">
                        <c:v>-4.3359999999999997E-6</c:v>
                      </c:pt>
                      <c:pt idx="541">
                        <c:v>-4.2880000000000003E-6</c:v>
                      </c:pt>
                      <c:pt idx="542">
                        <c:v>-4.262E-6</c:v>
                      </c:pt>
                      <c:pt idx="543">
                        <c:v>-4.3529999999999997E-6</c:v>
                      </c:pt>
                      <c:pt idx="544">
                        <c:v>-4.3540000000000002E-6</c:v>
                      </c:pt>
                      <c:pt idx="545">
                        <c:v>-4.3590000000000001E-6</c:v>
                      </c:pt>
                      <c:pt idx="546">
                        <c:v>-4.3250000000000001E-6</c:v>
                      </c:pt>
                      <c:pt idx="547">
                        <c:v>-4.3290000000000004E-6</c:v>
                      </c:pt>
                      <c:pt idx="548">
                        <c:v>-4.3669999999999999E-6</c:v>
                      </c:pt>
                      <c:pt idx="549">
                        <c:v>-4.386E-6</c:v>
                      </c:pt>
                      <c:pt idx="550">
                        <c:v>-4.391E-6</c:v>
                      </c:pt>
                      <c:pt idx="551">
                        <c:v>-4.3730000000000003E-6</c:v>
                      </c:pt>
                      <c:pt idx="552">
                        <c:v>-4.3390000000000003E-6</c:v>
                      </c:pt>
                      <c:pt idx="553">
                        <c:v>-4.391E-6</c:v>
                      </c:pt>
                      <c:pt idx="554">
                        <c:v>-4.4039999999999997E-6</c:v>
                      </c:pt>
                      <c:pt idx="555">
                        <c:v>-4.442E-6</c:v>
                      </c:pt>
                      <c:pt idx="556">
                        <c:v>-4.3869999999999997E-6</c:v>
                      </c:pt>
                      <c:pt idx="557">
                        <c:v>-4.357E-6</c:v>
                      </c:pt>
                      <c:pt idx="558">
                        <c:v>-4.4139999999999996E-6</c:v>
                      </c:pt>
                      <c:pt idx="559">
                        <c:v>-4.4549999999999997E-6</c:v>
                      </c:pt>
                      <c:pt idx="560">
                        <c:v>-4.4309999999999996E-6</c:v>
                      </c:pt>
                      <c:pt idx="561">
                        <c:v>-4.3950000000000003E-6</c:v>
                      </c:pt>
                      <c:pt idx="562">
                        <c:v>-4.3810000000000001E-6</c:v>
                      </c:pt>
                      <c:pt idx="563">
                        <c:v>-4.4379999999999997E-6</c:v>
                      </c:pt>
                      <c:pt idx="564">
                        <c:v>-4.454E-6</c:v>
                      </c:pt>
                      <c:pt idx="565">
                        <c:v>-4.4340000000000002E-6</c:v>
                      </c:pt>
                      <c:pt idx="566">
                        <c:v>-4.42E-6</c:v>
                      </c:pt>
                      <c:pt idx="567">
                        <c:v>-4.3800000000000004E-6</c:v>
                      </c:pt>
                      <c:pt idx="568">
                        <c:v>-4.4290000000000003E-6</c:v>
                      </c:pt>
                      <c:pt idx="569">
                        <c:v>-4.437E-6</c:v>
                      </c:pt>
                      <c:pt idx="570">
                        <c:v>-4.4610000000000001E-6</c:v>
                      </c:pt>
                      <c:pt idx="571">
                        <c:v>-4.4100000000000001E-6</c:v>
                      </c:pt>
                      <c:pt idx="572">
                        <c:v>-4.3719999999999998E-6</c:v>
                      </c:pt>
                      <c:pt idx="573">
                        <c:v>-4.4220000000000002E-6</c:v>
                      </c:pt>
                      <c:pt idx="574">
                        <c:v>-4.4630000000000003E-6</c:v>
                      </c:pt>
                      <c:pt idx="575">
                        <c:v>-4.4360000000000004E-6</c:v>
                      </c:pt>
                      <c:pt idx="576">
                        <c:v>-4.3869999999999997E-6</c:v>
                      </c:pt>
                      <c:pt idx="577">
                        <c:v>-4.3619999999999999E-6</c:v>
                      </c:pt>
                      <c:pt idx="578">
                        <c:v>-4.4209999999999997E-6</c:v>
                      </c:pt>
                      <c:pt idx="579">
                        <c:v>-4.4259999999999996E-6</c:v>
                      </c:pt>
                      <c:pt idx="580">
                        <c:v>-4.4139999999999996E-6</c:v>
                      </c:pt>
                      <c:pt idx="581">
                        <c:v>-4.3830000000000002E-6</c:v>
                      </c:pt>
                      <c:pt idx="582">
                        <c:v>-4.3529999999999997E-6</c:v>
                      </c:pt>
                      <c:pt idx="583">
                        <c:v>-4.3919999999999996E-6</c:v>
                      </c:pt>
                      <c:pt idx="584">
                        <c:v>-4.3950000000000003E-6</c:v>
                      </c:pt>
                      <c:pt idx="585">
                        <c:v>-4.408E-6</c:v>
                      </c:pt>
                      <c:pt idx="586">
                        <c:v>-4.3719999999999998E-6</c:v>
                      </c:pt>
                      <c:pt idx="587">
                        <c:v>-4.3250000000000001E-6</c:v>
                      </c:pt>
                      <c:pt idx="588">
                        <c:v>-4.3769999999999998E-6</c:v>
                      </c:pt>
                      <c:pt idx="589">
                        <c:v>-4.4039999999999997E-6</c:v>
                      </c:pt>
                      <c:pt idx="590">
                        <c:v>-4.4059999999999998E-6</c:v>
                      </c:pt>
                      <c:pt idx="591">
                        <c:v>-4.3379999999999998E-6</c:v>
                      </c:pt>
                      <c:pt idx="592">
                        <c:v>-4.3159999999999998E-6</c:v>
                      </c:pt>
                      <c:pt idx="593">
                        <c:v>-4.3780000000000003E-6</c:v>
                      </c:pt>
                      <c:pt idx="594">
                        <c:v>-4.3900000000000003E-6</c:v>
                      </c:pt>
                      <c:pt idx="595">
                        <c:v>-4.374E-6</c:v>
                      </c:pt>
                      <c:pt idx="596">
                        <c:v>-4.3320000000000002E-6</c:v>
                      </c:pt>
                      <c:pt idx="597">
                        <c:v>-4.3329999999999998E-6</c:v>
                      </c:pt>
                      <c:pt idx="598">
                        <c:v>-4.3660000000000002E-6</c:v>
                      </c:pt>
                    </c:numCache>
                  </c:numRef>
                </c:yVal>
                <c:smooth val="1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C-862F-4E49-A0CE-1EB7998F8C84}"/>
                  </c:ext>
                </c:extLst>
              </c15:ser>
            </c15:filteredScatterSeries>
            <c15:filteredScatterSeries>
              <c15:ser>
                <c:idx val="9"/>
                <c:order val="9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[Book3]Sheet2!$K$1</c15:sqref>
                        </c15:formulaRef>
                      </c:ext>
                    </c:extLst>
                    <c:strCache>
                      <c:ptCount val="1"/>
                      <c:pt idx="0">
                        <c:v>Cycle 10</c:v>
                      </c:pt>
                    </c:strCache>
                  </c:strRef>
                </c:tx>
                <c:spPr>
                  <a:ln w="19050" cap="rnd">
                    <a:solidFill>
                      <a:schemeClr val="accent1">
                        <a:tint val="65000"/>
                      </a:schemeClr>
                    </a:solidFill>
                    <a:round/>
                  </a:ln>
                  <a:effectLst/>
                </c:spPr>
                <c:marker>
                  <c:symbol val="none"/>
                </c:marker>
                <c:x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[Book3]Sheet2!$A$2:$A$602</c15:sqref>
                        </c15:formulaRef>
                      </c:ext>
                    </c:extLst>
                    <c:numCache>
                      <c:formatCode>General</c:formatCode>
                      <c:ptCount val="601"/>
                      <c:pt idx="0">
                        <c:v>2.6150000000000001E-4</c:v>
                      </c:pt>
                      <c:pt idx="1">
                        <c:v>2.1589999999999999E-3</c:v>
                      </c:pt>
                      <c:pt idx="2">
                        <c:v>4.1479999999999998E-3</c:v>
                      </c:pt>
                      <c:pt idx="3">
                        <c:v>6.1440000000000002E-3</c:v>
                      </c:pt>
                      <c:pt idx="4">
                        <c:v>8.1370000000000001E-3</c:v>
                      </c:pt>
                      <c:pt idx="5">
                        <c:v>1.013E-2</c:v>
                      </c:pt>
                      <c:pt idx="6">
                        <c:v>1.214E-2</c:v>
                      </c:pt>
                      <c:pt idx="7">
                        <c:v>1.417E-2</c:v>
                      </c:pt>
                      <c:pt idx="8">
                        <c:v>1.617E-2</c:v>
                      </c:pt>
                      <c:pt idx="9">
                        <c:v>1.8120000000000001E-2</c:v>
                      </c:pt>
                      <c:pt idx="10">
                        <c:v>2.0150000000000001E-2</c:v>
                      </c:pt>
                      <c:pt idx="11">
                        <c:v>2.2179999999999998E-2</c:v>
                      </c:pt>
                      <c:pt idx="12">
                        <c:v>2.4170000000000001E-2</c:v>
                      </c:pt>
                      <c:pt idx="13">
                        <c:v>2.6159999999999999E-2</c:v>
                      </c:pt>
                      <c:pt idx="14">
                        <c:v>2.8160000000000001E-2</c:v>
                      </c:pt>
                      <c:pt idx="15">
                        <c:v>3.0169999999999999E-2</c:v>
                      </c:pt>
                      <c:pt idx="16">
                        <c:v>3.2169999999999997E-2</c:v>
                      </c:pt>
                      <c:pt idx="17">
                        <c:v>3.415E-2</c:v>
                      </c:pt>
                      <c:pt idx="18">
                        <c:v>3.6139999999999999E-2</c:v>
                      </c:pt>
                      <c:pt idx="19">
                        <c:v>3.8150000000000003E-2</c:v>
                      </c:pt>
                      <c:pt idx="20">
                        <c:v>4.0189999999999997E-2</c:v>
                      </c:pt>
                      <c:pt idx="21">
                        <c:v>4.2139999999999997E-2</c:v>
                      </c:pt>
                      <c:pt idx="22">
                        <c:v>4.4159999999999998E-2</c:v>
                      </c:pt>
                      <c:pt idx="23">
                        <c:v>4.616E-2</c:v>
                      </c:pt>
                      <c:pt idx="24">
                        <c:v>4.8160000000000001E-2</c:v>
                      </c:pt>
                      <c:pt idx="25">
                        <c:v>5.015E-2</c:v>
                      </c:pt>
                      <c:pt idx="26">
                        <c:v>5.2139999999999999E-2</c:v>
                      </c:pt>
                      <c:pt idx="27">
                        <c:v>5.4149999999999997E-2</c:v>
                      </c:pt>
                      <c:pt idx="28">
                        <c:v>5.6140000000000002E-2</c:v>
                      </c:pt>
                      <c:pt idx="29">
                        <c:v>5.8119999999999998E-2</c:v>
                      </c:pt>
                      <c:pt idx="30">
                        <c:v>6.0109999999999997E-2</c:v>
                      </c:pt>
                      <c:pt idx="31">
                        <c:v>6.2120000000000002E-2</c:v>
                      </c:pt>
                      <c:pt idx="32">
                        <c:v>6.4149999999999999E-2</c:v>
                      </c:pt>
                      <c:pt idx="33">
                        <c:v>6.6119999999999998E-2</c:v>
                      </c:pt>
                      <c:pt idx="34">
                        <c:v>6.812E-2</c:v>
                      </c:pt>
                      <c:pt idx="35">
                        <c:v>7.0150000000000004E-2</c:v>
                      </c:pt>
                      <c:pt idx="36">
                        <c:v>7.2150000000000006E-2</c:v>
                      </c:pt>
                      <c:pt idx="37">
                        <c:v>7.4120000000000005E-2</c:v>
                      </c:pt>
                      <c:pt idx="38">
                        <c:v>7.6109999999999997E-2</c:v>
                      </c:pt>
                      <c:pt idx="39">
                        <c:v>7.8140000000000001E-2</c:v>
                      </c:pt>
                      <c:pt idx="40">
                        <c:v>8.0140000000000003E-2</c:v>
                      </c:pt>
                      <c:pt idx="41">
                        <c:v>8.2119999999999999E-2</c:v>
                      </c:pt>
                      <c:pt idx="42">
                        <c:v>8.412E-2</c:v>
                      </c:pt>
                      <c:pt idx="43">
                        <c:v>8.6120000000000002E-2</c:v>
                      </c:pt>
                      <c:pt idx="44">
                        <c:v>8.8109999999999994E-2</c:v>
                      </c:pt>
                      <c:pt idx="45">
                        <c:v>9.0109999999999996E-2</c:v>
                      </c:pt>
                      <c:pt idx="46">
                        <c:v>9.2119999999999994E-2</c:v>
                      </c:pt>
                      <c:pt idx="47">
                        <c:v>9.4140000000000001E-2</c:v>
                      </c:pt>
                      <c:pt idx="48">
                        <c:v>9.6129999999999993E-2</c:v>
                      </c:pt>
                      <c:pt idx="49">
                        <c:v>9.8100000000000007E-2</c:v>
                      </c:pt>
                      <c:pt idx="50">
                        <c:v>0.10009999999999999</c:v>
                      </c:pt>
                      <c:pt idx="51">
                        <c:v>0.1021</c:v>
                      </c:pt>
                      <c:pt idx="52">
                        <c:v>0.1041</c:v>
                      </c:pt>
                      <c:pt idx="53">
                        <c:v>0.1061</c:v>
                      </c:pt>
                      <c:pt idx="54">
                        <c:v>0.1081</c:v>
                      </c:pt>
                      <c:pt idx="55">
                        <c:v>0.1101</c:v>
                      </c:pt>
                      <c:pt idx="56">
                        <c:v>0.11210000000000001</c:v>
                      </c:pt>
                      <c:pt idx="57">
                        <c:v>0.11409999999999999</c:v>
                      </c:pt>
                      <c:pt idx="58">
                        <c:v>0.11609999999999999</c:v>
                      </c:pt>
                      <c:pt idx="59">
                        <c:v>0.1181</c:v>
                      </c:pt>
                      <c:pt idx="60">
                        <c:v>0.1201</c:v>
                      </c:pt>
                      <c:pt idx="61">
                        <c:v>0.1221</c:v>
                      </c:pt>
                      <c:pt idx="62">
                        <c:v>0.1241</c:v>
                      </c:pt>
                      <c:pt idx="63">
                        <c:v>0.12609999999999999</c:v>
                      </c:pt>
                      <c:pt idx="64">
                        <c:v>0.12809999999999999</c:v>
                      </c:pt>
                      <c:pt idx="65">
                        <c:v>0.13009999999999999</c:v>
                      </c:pt>
                      <c:pt idx="66">
                        <c:v>0.1321</c:v>
                      </c:pt>
                      <c:pt idx="67">
                        <c:v>0.1341</c:v>
                      </c:pt>
                      <c:pt idx="68">
                        <c:v>0.1361</c:v>
                      </c:pt>
                      <c:pt idx="69">
                        <c:v>0.1381</c:v>
                      </c:pt>
                      <c:pt idx="70">
                        <c:v>0.1401</c:v>
                      </c:pt>
                      <c:pt idx="71">
                        <c:v>0.1421</c:v>
                      </c:pt>
                      <c:pt idx="72">
                        <c:v>0.14410000000000001</c:v>
                      </c:pt>
                      <c:pt idx="73">
                        <c:v>0.14610000000000001</c:v>
                      </c:pt>
                      <c:pt idx="74">
                        <c:v>0.14810000000000001</c:v>
                      </c:pt>
                      <c:pt idx="75">
                        <c:v>0.15010000000000001</c:v>
                      </c:pt>
                      <c:pt idx="76">
                        <c:v>0.15210000000000001</c:v>
                      </c:pt>
                      <c:pt idx="77">
                        <c:v>0.15409999999999999</c:v>
                      </c:pt>
                      <c:pt idx="78">
                        <c:v>0.15609999999999999</c:v>
                      </c:pt>
                      <c:pt idx="79">
                        <c:v>0.15809999999999999</c:v>
                      </c:pt>
                      <c:pt idx="80">
                        <c:v>0.16009999999999999</c:v>
                      </c:pt>
                      <c:pt idx="81">
                        <c:v>0.16209999999999999</c:v>
                      </c:pt>
                      <c:pt idx="82">
                        <c:v>0.16400000000000001</c:v>
                      </c:pt>
                      <c:pt idx="83">
                        <c:v>0.16600000000000001</c:v>
                      </c:pt>
                      <c:pt idx="84">
                        <c:v>0.1681</c:v>
                      </c:pt>
                      <c:pt idx="85">
                        <c:v>0.17</c:v>
                      </c:pt>
                      <c:pt idx="86">
                        <c:v>0.1721</c:v>
                      </c:pt>
                      <c:pt idx="87">
                        <c:v>0.1741</c:v>
                      </c:pt>
                      <c:pt idx="88">
                        <c:v>0.17610000000000001</c:v>
                      </c:pt>
                      <c:pt idx="89">
                        <c:v>0.17810000000000001</c:v>
                      </c:pt>
                      <c:pt idx="90">
                        <c:v>0.18010000000000001</c:v>
                      </c:pt>
                      <c:pt idx="91">
                        <c:v>0.18210000000000001</c:v>
                      </c:pt>
                      <c:pt idx="92">
                        <c:v>0.18410000000000001</c:v>
                      </c:pt>
                      <c:pt idx="93">
                        <c:v>0.186</c:v>
                      </c:pt>
                      <c:pt idx="94">
                        <c:v>0.188</c:v>
                      </c:pt>
                      <c:pt idx="95">
                        <c:v>0.19009999999999999</c:v>
                      </c:pt>
                      <c:pt idx="96">
                        <c:v>0.19209999999999999</c:v>
                      </c:pt>
                      <c:pt idx="97">
                        <c:v>0.19400000000000001</c:v>
                      </c:pt>
                      <c:pt idx="98">
                        <c:v>0.1961</c:v>
                      </c:pt>
                      <c:pt idx="99">
                        <c:v>0.1981</c:v>
                      </c:pt>
                      <c:pt idx="100">
                        <c:v>0.2001</c:v>
                      </c:pt>
                      <c:pt idx="101">
                        <c:v>0.20200000000000001</c:v>
                      </c:pt>
                      <c:pt idx="102">
                        <c:v>0.20399999999999999</c:v>
                      </c:pt>
                      <c:pt idx="103">
                        <c:v>0.20610000000000001</c:v>
                      </c:pt>
                      <c:pt idx="104">
                        <c:v>0.20810000000000001</c:v>
                      </c:pt>
                      <c:pt idx="105">
                        <c:v>0.21010000000000001</c:v>
                      </c:pt>
                      <c:pt idx="106">
                        <c:v>0.21210000000000001</c:v>
                      </c:pt>
                      <c:pt idx="107">
                        <c:v>0.21410000000000001</c:v>
                      </c:pt>
                      <c:pt idx="108">
                        <c:v>0.21609999999999999</c:v>
                      </c:pt>
                      <c:pt idx="109">
                        <c:v>0.218</c:v>
                      </c:pt>
                      <c:pt idx="110">
                        <c:v>0.22009999999999999</c:v>
                      </c:pt>
                      <c:pt idx="111">
                        <c:v>0.22209999999999999</c:v>
                      </c:pt>
                      <c:pt idx="112">
                        <c:v>0.22409999999999999</c:v>
                      </c:pt>
                      <c:pt idx="113">
                        <c:v>0.2261</c:v>
                      </c:pt>
                      <c:pt idx="114">
                        <c:v>0.2281</c:v>
                      </c:pt>
                      <c:pt idx="115">
                        <c:v>0.2301</c:v>
                      </c:pt>
                      <c:pt idx="116">
                        <c:v>0.2321</c:v>
                      </c:pt>
                      <c:pt idx="117">
                        <c:v>0.2341</c:v>
                      </c:pt>
                      <c:pt idx="118">
                        <c:v>0.2361</c:v>
                      </c:pt>
                      <c:pt idx="119">
                        <c:v>0.23810000000000001</c:v>
                      </c:pt>
                      <c:pt idx="120">
                        <c:v>0.24010000000000001</c:v>
                      </c:pt>
                      <c:pt idx="121">
                        <c:v>0.24199999999999999</c:v>
                      </c:pt>
                      <c:pt idx="122">
                        <c:v>0.24410000000000001</c:v>
                      </c:pt>
                      <c:pt idx="123">
                        <c:v>0.24610000000000001</c:v>
                      </c:pt>
                      <c:pt idx="124">
                        <c:v>0.24809999999999999</c:v>
                      </c:pt>
                      <c:pt idx="125">
                        <c:v>0.25009999999999999</c:v>
                      </c:pt>
                      <c:pt idx="126">
                        <c:v>0.25209999999999999</c:v>
                      </c:pt>
                      <c:pt idx="127">
                        <c:v>0.25409999999999999</c:v>
                      </c:pt>
                      <c:pt idx="128">
                        <c:v>0.25609999999999999</c:v>
                      </c:pt>
                      <c:pt idx="129">
                        <c:v>0.25800000000000001</c:v>
                      </c:pt>
                      <c:pt idx="130">
                        <c:v>0.26</c:v>
                      </c:pt>
                      <c:pt idx="131">
                        <c:v>0.26200000000000001</c:v>
                      </c:pt>
                      <c:pt idx="132">
                        <c:v>0.26400000000000001</c:v>
                      </c:pt>
                      <c:pt idx="133">
                        <c:v>0.26600000000000001</c:v>
                      </c:pt>
                      <c:pt idx="134">
                        <c:v>0.26800000000000002</c:v>
                      </c:pt>
                      <c:pt idx="135">
                        <c:v>0.27010000000000001</c:v>
                      </c:pt>
                      <c:pt idx="136">
                        <c:v>0.27200000000000002</c:v>
                      </c:pt>
                      <c:pt idx="137">
                        <c:v>0.27400000000000002</c:v>
                      </c:pt>
                      <c:pt idx="138">
                        <c:v>0.27600000000000002</c:v>
                      </c:pt>
                      <c:pt idx="139">
                        <c:v>0.27800000000000002</c:v>
                      </c:pt>
                      <c:pt idx="140">
                        <c:v>0.28000000000000003</c:v>
                      </c:pt>
                      <c:pt idx="141">
                        <c:v>0.28199999999999997</c:v>
                      </c:pt>
                      <c:pt idx="142">
                        <c:v>0.28399999999999997</c:v>
                      </c:pt>
                      <c:pt idx="143">
                        <c:v>0.28599999999999998</c:v>
                      </c:pt>
                      <c:pt idx="144">
                        <c:v>0.28799999999999998</c:v>
                      </c:pt>
                      <c:pt idx="145">
                        <c:v>0.28999999999999998</c:v>
                      </c:pt>
                      <c:pt idx="146">
                        <c:v>0.29199999999999998</c:v>
                      </c:pt>
                      <c:pt idx="147">
                        <c:v>0.29399999999999998</c:v>
                      </c:pt>
                      <c:pt idx="148">
                        <c:v>0.29599999999999999</c:v>
                      </c:pt>
                      <c:pt idx="149">
                        <c:v>0.29799999999999999</c:v>
                      </c:pt>
                      <c:pt idx="150">
                        <c:v>0.3</c:v>
                      </c:pt>
                      <c:pt idx="151">
                        <c:v>0.30199999999999999</c:v>
                      </c:pt>
                      <c:pt idx="152">
                        <c:v>0.30399999999999999</c:v>
                      </c:pt>
                      <c:pt idx="153">
                        <c:v>0.30599999999999999</c:v>
                      </c:pt>
                      <c:pt idx="154">
                        <c:v>0.308</c:v>
                      </c:pt>
                      <c:pt idx="155">
                        <c:v>0.31</c:v>
                      </c:pt>
                      <c:pt idx="156">
                        <c:v>0.312</c:v>
                      </c:pt>
                      <c:pt idx="157">
                        <c:v>0.314</c:v>
                      </c:pt>
                      <c:pt idx="158">
                        <c:v>0.316</c:v>
                      </c:pt>
                      <c:pt idx="159">
                        <c:v>0.318</c:v>
                      </c:pt>
                      <c:pt idx="160">
                        <c:v>0.3201</c:v>
                      </c:pt>
                      <c:pt idx="161">
                        <c:v>0.32200000000000001</c:v>
                      </c:pt>
                      <c:pt idx="162">
                        <c:v>0.32400000000000001</c:v>
                      </c:pt>
                      <c:pt idx="163">
                        <c:v>0.32600000000000001</c:v>
                      </c:pt>
                      <c:pt idx="164">
                        <c:v>0.32800000000000001</c:v>
                      </c:pt>
                      <c:pt idx="165">
                        <c:v>0.33</c:v>
                      </c:pt>
                      <c:pt idx="166">
                        <c:v>0.33200000000000002</c:v>
                      </c:pt>
                      <c:pt idx="167">
                        <c:v>0.33400000000000002</c:v>
                      </c:pt>
                      <c:pt idx="168">
                        <c:v>0.33610000000000001</c:v>
                      </c:pt>
                      <c:pt idx="169">
                        <c:v>0.33800000000000002</c:v>
                      </c:pt>
                      <c:pt idx="170">
                        <c:v>0.34</c:v>
                      </c:pt>
                      <c:pt idx="171">
                        <c:v>0.34200000000000003</c:v>
                      </c:pt>
                      <c:pt idx="172">
                        <c:v>0.34399999999999997</c:v>
                      </c:pt>
                      <c:pt idx="173">
                        <c:v>0.34599999999999997</c:v>
                      </c:pt>
                      <c:pt idx="174">
                        <c:v>0.34799999999999998</c:v>
                      </c:pt>
                      <c:pt idx="175">
                        <c:v>0.35</c:v>
                      </c:pt>
                      <c:pt idx="176">
                        <c:v>0.35199999999999998</c:v>
                      </c:pt>
                      <c:pt idx="177">
                        <c:v>0.35399999999999998</c:v>
                      </c:pt>
                      <c:pt idx="178">
                        <c:v>0.35599999999999998</c:v>
                      </c:pt>
                      <c:pt idx="179">
                        <c:v>0.35799999999999998</c:v>
                      </c:pt>
                      <c:pt idx="180">
                        <c:v>0.36</c:v>
                      </c:pt>
                      <c:pt idx="181">
                        <c:v>0.36199999999999999</c:v>
                      </c:pt>
                      <c:pt idx="182">
                        <c:v>0.36399999999999999</c:v>
                      </c:pt>
                      <c:pt idx="183">
                        <c:v>0.36599999999999999</c:v>
                      </c:pt>
                      <c:pt idx="184">
                        <c:v>0.36799999999999999</c:v>
                      </c:pt>
                      <c:pt idx="185">
                        <c:v>0.37</c:v>
                      </c:pt>
                      <c:pt idx="186">
                        <c:v>0.372</c:v>
                      </c:pt>
                      <c:pt idx="187">
                        <c:v>0.374</c:v>
                      </c:pt>
                      <c:pt idx="188">
                        <c:v>0.376</c:v>
                      </c:pt>
                      <c:pt idx="189">
                        <c:v>0.378</c:v>
                      </c:pt>
                      <c:pt idx="190">
                        <c:v>0.38</c:v>
                      </c:pt>
                      <c:pt idx="191">
                        <c:v>0.38200000000000001</c:v>
                      </c:pt>
                      <c:pt idx="192">
                        <c:v>0.38400000000000001</c:v>
                      </c:pt>
                      <c:pt idx="193">
                        <c:v>0.38600000000000001</c:v>
                      </c:pt>
                      <c:pt idx="194">
                        <c:v>0.38800000000000001</c:v>
                      </c:pt>
                      <c:pt idx="195">
                        <c:v>0.39</c:v>
                      </c:pt>
                      <c:pt idx="196">
                        <c:v>0.39200000000000002</c:v>
                      </c:pt>
                      <c:pt idx="197">
                        <c:v>0.39400000000000002</c:v>
                      </c:pt>
                      <c:pt idx="198">
                        <c:v>0.39589999999999997</c:v>
                      </c:pt>
                      <c:pt idx="199">
                        <c:v>0.39800000000000002</c:v>
                      </c:pt>
                      <c:pt idx="200">
                        <c:v>0.4</c:v>
                      </c:pt>
                      <c:pt idx="201">
                        <c:v>0.40189999999999998</c:v>
                      </c:pt>
                      <c:pt idx="202">
                        <c:v>0.40389999999999998</c:v>
                      </c:pt>
                      <c:pt idx="203">
                        <c:v>0.40589999999999998</c:v>
                      </c:pt>
                      <c:pt idx="204">
                        <c:v>0.40789999999999998</c:v>
                      </c:pt>
                      <c:pt idx="205">
                        <c:v>0.40989999999999999</c:v>
                      </c:pt>
                      <c:pt idx="206">
                        <c:v>0.41189999999999999</c:v>
                      </c:pt>
                      <c:pt idx="207">
                        <c:v>0.41389999999999999</c:v>
                      </c:pt>
                      <c:pt idx="208">
                        <c:v>0.41589999999999999</c:v>
                      </c:pt>
                      <c:pt idx="209">
                        <c:v>0.41789999999999999</c:v>
                      </c:pt>
                      <c:pt idx="210">
                        <c:v>0.4199</c:v>
                      </c:pt>
                      <c:pt idx="211">
                        <c:v>0.4219</c:v>
                      </c:pt>
                      <c:pt idx="212">
                        <c:v>0.4239</c:v>
                      </c:pt>
                      <c:pt idx="213">
                        <c:v>0.4259</c:v>
                      </c:pt>
                      <c:pt idx="214">
                        <c:v>0.4279</c:v>
                      </c:pt>
                      <c:pt idx="215">
                        <c:v>0.4299</c:v>
                      </c:pt>
                      <c:pt idx="216">
                        <c:v>0.43190000000000001</c:v>
                      </c:pt>
                      <c:pt idx="217">
                        <c:v>0.43390000000000001</c:v>
                      </c:pt>
                      <c:pt idx="218">
                        <c:v>0.43590000000000001</c:v>
                      </c:pt>
                      <c:pt idx="219">
                        <c:v>0.43790000000000001</c:v>
                      </c:pt>
                      <c:pt idx="220">
                        <c:v>0.43990000000000001</c:v>
                      </c:pt>
                      <c:pt idx="221">
                        <c:v>0.44190000000000002</c:v>
                      </c:pt>
                      <c:pt idx="222">
                        <c:v>0.44390000000000002</c:v>
                      </c:pt>
                      <c:pt idx="223">
                        <c:v>0.44590000000000002</c:v>
                      </c:pt>
                      <c:pt idx="224">
                        <c:v>0.44790000000000002</c:v>
                      </c:pt>
                      <c:pt idx="225">
                        <c:v>0.44990000000000002</c:v>
                      </c:pt>
                      <c:pt idx="226">
                        <c:v>0.45190000000000002</c:v>
                      </c:pt>
                      <c:pt idx="227">
                        <c:v>0.45390000000000003</c:v>
                      </c:pt>
                      <c:pt idx="228">
                        <c:v>0.45590000000000003</c:v>
                      </c:pt>
                      <c:pt idx="229">
                        <c:v>0.45789999999999997</c:v>
                      </c:pt>
                      <c:pt idx="230">
                        <c:v>0.45989999999999998</c:v>
                      </c:pt>
                      <c:pt idx="231">
                        <c:v>0.46189999999999998</c:v>
                      </c:pt>
                      <c:pt idx="232">
                        <c:v>0.46389999999999998</c:v>
                      </c:pt>
                      <c:pt idx="233">
                        <c:v>0.46589999999999998</c:v>
                      </c:pt>
                      <c:pt idx="234">
                        <c:v>0.46789999999999998</c:v>
                      </c:pt>
                      <c:pt idx="235">
                        <c:v>0.46989999999999998</c:v>
                      </c:pt>
                      <c:pt idx="236">
                        <c:v>0.4718</c:v>
                      </c:pt>
                      <c:pt idx="237">
                        <c:v>0.47389999999999999</c:v>
                      </c:pt>
                      <c:pt idx="238">
                        <c:v>0.4758</c:v>
                      </c:pt>
                      <c:pt idx="239">
                        <c:v>0.4778</c:v>
                      </c:pt>
                      <c:pt idx="240">
                        <c:v>0.4798</c:v>
                      </c:pt>
                      <c:pt idx="241">
                        <c:v>0.48180000000000001</c:v>
                      </c:pt>
                      <c:pt idx="242">
                        <c:v>0.48380000000000001</c:v>
                      </c:pt>
                      <c:pt idx="243">
                        <c:v>0.48580000000000001</c:v>
                      </c:pt>
                      <c:pt idx="244">
                        <c:v>0.48780000000000001</c:v>
                      </c:pt>
                      <c:pt idx="245">
                        <c:v>0.48980000000000001</c:v>
                      </c:pt>
                      <c:pt idx="246">
                        <c:v>0.49180000000000001</c:v>
                      </c:pt>
                      <c:pt idx="247">
                        <c:v>0.49380000000000002</c:v>
                      </c:pt>
                      <c:pt idx="248">
                        <c:v>0.49580000000000002</c:v>
                      </c:pt>
                      <c:pt idx="249">
                        <c:v>0.49780000000000002</c:v>
                      </c:pt>
                      <c:pt idx="250">
                        <c:v>0.49980000000000002</c:v>
                      </c:pt>
                      <c:pt idx="251">
                        <c:v>0.50180000000000002</c:v>
                      </c:pt>
                      <c:pt idx="252">
                        <c:v>0.50380000000000003</c:v>
                      </c:pt>
                      <c:pt idx="253">
                        <c:v>0.50580000000000003</c:v>
                      </c:pt>
                      <c:pt idx="254">
                        <c:v>0.50780000000000003</c:v>
                      </c:pt>
                      <c:pt idx="255">
                        <c:v>0.50980000000000003</c:v>
                      </c:pt>
                      <c:pt idx="256">
                        <c:v>0.51180000000000003</c:v>
                      </c:pt>
                      <c:pt idx="257">
                        <c:v>0.51380000000000003</c:v>
                      </c:pt>
                      <c:pt idx="258">
                        <c:v>0.51580000000000004</c:v>
                      </c:pt>
                      <c:pt idx="259">
                        <c:v>0.51780000000000004</c:v>
                      </c:pt>
                      <c:pt idx="260">
                        <c:v>0.51980000000000004</c:v>
                      </c:pt>
                      <c:pt idx="261">
                        <c:v>0.52180000000000004</c:v>
                      </c:pt>
                      <c:pt idx="262">
                        <c:v>0.52370000000000005</c:v>
                      </c:pt>
                      <c:pt idx="263">
                        <c:v>0.52580000000000005</c:v>
                      </c:pt>
                      <c:pt idx="264">
                        <c:v>0.52769999999999995</c:v>
                      </c:pt>
                      <c:pt idx="265">
                        <c:v>0.52980000000000005</c:v>
                      </c:pt>
                      <c:pt idx="266">
                        <c:v>0.53169999999999995</c:v>
                      </c:pt>
                      <c:pt idx="267">
                        <c:v>0.53369999999999995</c:v>
                      </c:pt>
                      <c:pt idx="268">
                        <c:v>0.53569999999999995</c:v>
                      </c:pt>
                      <c:pt idx="269">
                        <c:v>0.53769999999999996</c:v>
                      </c:pt>
                      <c:pt idx="270">
                        <c:v>0.53969999999999996</c:v>
                      </c:pt>
                      <c:pt idx="271">
                        <c:v>0.54169999999999996</c:v>
                      </c:pt>
                      <c:pt idx="272">
                        <c:v>0.54369999999999996</c:v>
                      </c:pt>
                      <c:pt idx="273">
                        <c:v>0.54569999999999996</c:v>
                      </c:pt>
                      <c:pt idx="274">
                        <c:v>0.54769999999999996</c:v>
                      </c:pt>
                      <c:pt idx="275">
                        <c:v>0.54969999999999997</c:v>
                      </c:pt>
                      <c:pt idx="276">
                        <c:v>0.55179999999999996</c:v>
                      </c:pt>
                      <c:pt idx="277">
                        <c:v>0.55379999999999996</c:v>
                      </c:pt>
                      <c:pt idx="278">
                        <c:v>0.55569999999999997</c:v>
                      </c:pt>
                      <c:pt idx="279">
                        <c:v>0.55779999999999996</c:v>
                      </c:pt>
                      <c:pt idx="280">
                        <c:v>0.55979999999999996</c:v>
                      </c:pt>
                      <c:pt idx="281">
                        <c:v>0.56179999999999997</c:v>
                      </c:pt>
                      <c:pt idx="282">
                        <c:v>0.56369999999999998</c:v>
                      </c:pt>
                      <c:pt idx="283">
                        <c:v>0.56579999999999997</c:v>
                      </c:pt>
                      <c:pt idx="284">
                        <c:v>0.56779999999999997</c:v>
                      </c:pt>
                      <c:pt idx="285">
                        <c:v>0.56979999999999997</c:v>
                      </c:pt>
                      <c:pt idx="286">
                        <c:v>0.57179999999999997</c:v>
                      </c:pt>
                      <c:pt idx="287">
                        <c:v>0.57379999999999998</c:v>
                      </c:pt>
                      <c:pt idx="288">
                        <c:v>0.57579999999999998</c:v>
                      </c:pt>
                      <c:pt idx="289">
                        <c:v>0.57779999999999998</c:v>
                      </c:pt>
                      <c:pt idx="290">
                        <c:v>0.57979999999999998</c:v>
                      </c:pt>
                      <c:pt idx="291">
                        <c:v>0.58179999999999998</c:v>
                      </c:pt>
                      <c:pt idx="292">
                        <c:v>0.58379999999999999</c:v>
                      </c:pt>
                      <c:pt idx="293">
                        <c:v>0.58579999999999999</c:v>
                      </c:pt>
                      <c:pt idx="294">
                        <c:v>0.58779999999999999</c:v>
                      </c:pt>
                      <c:pt idx="295">
                        <c:v>0.58979999999999999</c:v>
                      </c:pt>
                      <c:pt idx="296">
                        <c:v>0.59179999999999999</c:v>
                      </c:pt>
                      <c:pt idx="297">
                        <c:v>0.59379999999999999</c:v>
                      </c:pt>
                      <c:pt idx="298">
                        <c:v>0.5958</c:v>
                      </c:pt>
                      <c:pt idx="299">
                        <c:v>0.5978</c:v>
                      </c:pt>
                      <c:pt idx="300">
                        <c:v>0.5998</c:v>
                      </c:pt>
                      <c:pt idx="301">
                        <c:v>0.59819999999999995</c:v>
                      </c:pt>
                      <c:pt idx="302">
                        <c:v>0.59619999999999995</c:v>
                      </c:pt>
                      <c:pt idx="303">
                        <c:v>0.59409999999999996</c:v>
                      </c:pt>
                      <c:pt idx="304">
                        <c:v>0.59209999999999996</c:v>
                      </c:pt>
                      <c:pt idx="305">
                        <c:v>0.59009999999999996</c:v>
                      </c:pt>
                      <c:pt idx="306">
                        <c:v>0.58809999999999996</c:v>
                      </c:pt>
                      <c:pt idx="307">
                        <c:v>0.58609999999999995</c:v>
                      </c:pt>
                      <c:pt idx="308">
                        <c:v>0.58409999999999995</c:v>
                      </c:pt>
                      <c:pt idx="309">
                        <c:v>0.58209999999999995</c:v>
                      </c:pt>
                      <c:pt idx="310">
                        <c:v>0.58009999999999995</c:v>
                      </c:pt>
                      <c:pt idx="311">
                        <c:v>0.57809999999999995</c:v>
                      </c:pt>
                      <c:pt idx="312">
                        <c:v>0.57609999999999995</c:v>
                      </c:pt>
                      <c:pt idx="313">
                        <c:v>0.57410000000000005</c:v>
                      </c:pt>
                      <c:pt idx="314">
                        <c:v>0.57210000000000005</c:v>
                      </c:pt>
                      <c:pt idx="315">
                        <c:v>0.57010000000000005</c:v>
                      </c:pt>
                      <c:pt idx="316">
                        <c:v>0.56810000000000005</c:v>
                      </c:pt>
                      <c:pt idx="317">
                        <c:v>0.56610000000000005</c:v>
                      </c:pt>
                      <c:pt idx="318">
                        <c:v>0.56410000000000005</c:v>
                      </c:pt>
                      <c:pt idx="319">
                        <c:v>0.56210000000000004</c:v>
                      </c:pt>
                      <c:pt idx="320">
                        <c:v>0.56010000000000004</c:v>
                      </c:pt>
                      <c:pt idx="321">
                        <c:v>0.55810000000000004</c:v>
                      </c:pt>
                      <c:pt idx="322">
                        <c:v>0.55610000000000004</c:v>
                      </c:pt>
                      <c:pt idx="323">
                        <c:v>0.55410000000000004</c:v>
                      </c:pt>
                      <c:pt idx="324">
                        <c:v>0.55210000000000004</c:v>
                      </c:pt>
                      <c:pt idx="325">
                        <c:v>0.55010000000000003</c:v>
                      </c:pt>
                      <c:pt idx="326">
                        <c:v>0.54810000000000003</c:v>
                      </c:pt>
                      <c:pt idx="327">
                        <c:v>0.54610000000000003</c:v>
                      </c:pt>
                      <c:pt idx="328">
                        <c:v>0.54410000000000003</c:v>
                      </c:pt>
                      <c:pt idx="329">
                        <c:v>0.54210000000000003</c:v>
                      </c:pt>
                      <c:pt idx="330">
                        <c:v>0.54010000000000002</c:v>
                      </c:pt>
                      <c:pt idx="331">
                        <c:v>0.53810000000000002</c:v>
                      </c:pt>
                      <c:pt idx="332">
                        <c:v>0.53610000000000002</c:v>
                      </c:pt>
                      <c:pt idx="333">
                        <c:v>0.53400000000000003</c:v>
                      </c:pt>
                      <c:pt idx="334">
                        <c:v>0.53210000000000002</c:v>
                      </c:pt>
                      <c:pt idx="335">
                        <c:v>0.53010000000000002</c:v>
                      </c:pt>
                      <c:pt idx="336">
                        <c:v>0.52810000000000001</c:v>
                      </c:pt>
                      <c:pt idx="337">
                        <c:v>0.52610000000000001</c:v>
                      </c:pt>
                      <c:pt idx="338">
                        <c:v>0.52410000000000001</c:v>
                      </c:pt>
                      <c:pt idx="339">
                        <c:v>0.52210000000000001</c:v>
                      </c:pt>
                      <c:pt idx="340">
                        <c:v>0.52010000000000001</c:v>
                      </c:pt>
                      <c:pt idx="341">
                        <c:v>0.5181</c:v>
                      </c:pt>
                      <c:pt idx="342">
                        <c:v>0.5161</c:v>
                      </c:pt>
                      <c:pt idx="343">
                        <c:v>0.5141</c:v>
                      </c:pt>
                      <c:pt idx="344">
                        <c:v>0.5121</c:v>
                      </c:pt>
                      <c:pt idx="345">
                        <c:v>0.5101</c:v>
                      </c:pt>
                      <c:pt idx="346">
                        <c:v>0.5081</c:v>
                      </c:pt>
                      <c:pt idx="347">
                        <c:v>0.50609999999999999</c:v>
                      </c:pt>
                      <c:pt idx="348">
                        <c:v>0.50409999999999999</c:v>
                      </c:pt>
                      <c:pt idx="349">
                        <c:v>0.50209999999999999</c:v>
                      </c:pt>
                      <c:pt idx="350">
                        <c:v>0.50009999999999999</c:v>
                      </c:pt>
                      <c:pt idx="351">
                        <c:v>0.49809999999999999</c:v>
                      </c:pt>
                      <c:pt idx="352">
                        <c:v>0.49609999999999999</c:v>
                      </c:pt>
                      <c:pt idx="353">
                        <c:v>0.49409999999999998</c:v>
                      </c:pt>
                      <c:pt idx="354">
                        <c:v>0.49209999999999998</c:v>
                      </c:pt>
                      <c:pt idx="355">
                        <c:v>0.49020000000000002</c:v>
                      </c:pt>
                      <c:pt idx="356">
                        <c:v>0.48820000000000002</c:v>
                      </c:pt>
                      <c:pt idx="357">
                        <c:v>0.48609999999999998</c:v>
                      </c:pt>
                      <c:pt idx="358">
                        <c:v>0.48409999999999997</c:v>
                      </c:pt>
                      <c:pt idx="359">
                        <c:v>0.48220000000000002</c:v>
                      </c:pt>
                      <c:pt idx="360">
                        <c:v>0.48020000000000002</c:v>
                      </c:pt>
                      <c:pt idx="361">
                        <c:v>0.47810000000000002</c:v>
                      </c:pt>
                      <c:pt idx="362">
                        <c:v>0.47610000000000002</c:v>
                      </c:pt>
                      <c:pt idx="363">
                        <c:v>0.47420000000000001</c:v>
                      </c:pt>
                      <c:pt idx="364">
                        <c:v>0.47210000000000002</c:v>
                      </c:pt>
                      <c:pt idx="365">
                        <c:v>0.47010000000000002</c:v>
                      </c:pt>
                      <c:pt idx="366">
                        <c:v>0.46810000000000002</c:v>
                      </c:pt>
                      <c:pt idx="367">
                        <c:v>0.46610000000000001</c:v>
                      </c:pt>
                      <c:pt idx="368">
                        <c:v>0.4642</c:v>
                      </c:pt>
                      <c:pt idx="369">
                        <c:v>0.46210000000000001</c:v>
                      </c:pt>
                      <c:pt idx="370">
                        <c:v>0.46010000000000001</c:v>
                      </c:pt>
                      <c:pt idx="371">
                        <c:v>0.4582</c:v>
                      </c:pt>
                      <c:pt idx="372">
                        <c:v>0.45619999999999999</c:v>
                      </c:pt>
                      <c:pt idx="373">
                        <c:v>0.4541</c:v>
                      </c:pt>
                      <c:pt idx="374">
                        <c:v>0.4521</c:v>
                      </c:pt>
                      <c:pt idx="375">
                        <c:v>0.45019999999999999</c:v>
                      </c:pt>
                      <c:pt idx="376">
                        <c:v>0.4481</c:v>
                      </c:pt>
                      <c:pt idx="377">
                        <c:v>0.4461</c:v>
                      </c:pt>
                      <c:pt idx="378">
                        <c:v>0.44409999999999999</c:v>
                      </c:pt>
                      <c:pt idx="379">
                        <c:v>0.44209999999999999</c:v>
                      </c:pt>
                      <c:pt idx="380">
                        <c:v>0.44009999999999999</c:v>
                      </c:pt>
                      <c:pt idx="381">
                        <c:v>0.43809999999999999</c:v>
                      </c:pt>
                      <c:pt idx="382">
                        <c:v>0.43609999999999999</c:v>
                      </c:pt>
                      <c:pt idx="383">
                        <c:v>0.43409999999999999</c:v>
                      </c:pt>
                      <c:pt idx="384">
                        <c:v>0.43209999999999998</c:v>
                      </c:pt>
                      <c:pt idx="385">
                        <c:v>0.43009999999999998</c:v>
                      </c:pt>
                      <c:pt idx="386">
                        <c:v>0.42809999999999998</c:v>
                      </c:pt>
                      <c:pt idx="387">
                        <c:v>0.42609999999999998</c:v>
                      </c:pt>
                      <c:pt idx="388">
                        <c:v>0.42409999999999998</c:v>
                      </c:pt>
                      <c:pt idx="389">
                        <c:v>0.42209999999999998</c:v>
                      </c:pt>
                      <c:pt idx="390">
                        <c:v>0.42009999999999997</c:v>
                      </c:pt>
                      <c:pt idx="391">
                        <c:v>0.41810000000000003</c:v>
                      </c:pt>
                      <c:pt idx="392">
                        <c:v>0.41610000000000003</c:v>
                      </c:pt>
                      <c:pt idx="393">
                        <c:v>0.41410000000000002</c:v>
                      </c:pt>
                      <c:pt idx="394">
                        <c:v>0.41210000000000002</c:v>
                      </c:pt>
                      <c:pt idx="395">
                        <c:v>0.41010000000000002</c:v>
                      </c:pt>
                      <c:pt idx="396">
                        <c:v>0.40810000000000002</c:v>
                      </c:pt>
                      <c:pt idx="397">
                        <c:v>0.40610000000000002</c:v>
                      </c:pt>
                      <c:pt idx="398">
                        <c:v>0.40410000000000001</c:v>
                      </c:pt>
                      <c:pt idx="399">
                        <c:v>0.40210000000000001</c:v>
                      </c:pt>
                      <c:pt idx="400">
                        <c:v>0.40010000000000001</c:v>
                      </c:pt>
                      <c:pt idx="401">
                        <c:v>0.39810000000000001</c:v>
                      </c:pt>
                      <c:pt idx="402">
                        <c:v>0.39610000000000001</c:v>
                      </c:pt>
                      <c:pt idx="403">
                        <c:v>0.39410000000000001</c:v>
                      </c:pt>
                      <c:pt idx="404">
                        <c:v>0.3921</c:v>
                      </c:pt>
                      <c:pt idx="405">
                        <c:v>0.3901</c:v>
                      </c:pt>
                      <c:pt idx="406">
                        <c:v>0.3881</c:v>
                      </c:pt>
                      <c:pt idx="407">
                        <c:v>0.3861</c:v>
                      </c:pt>
                      <c:pt idx="408">
                        <c:v>0.3841</c:v>
                      </c:pt>
                      <c:pt idx="409">
                        <c:v>0.3821</c:v>
                      </c:pt>
                      <c:pt idx="410">
                        <c:v>0.38009999999999999</c:v>
                      </c:pt>
                      <c:pt idx="411">
                        <c:v>0.37809999999999999</c:v>
                      </c:pt>
                      <c:pt idx="412">
                        <c:v>0.37609999999999999</c:v>
                      </c:pt>
                      <c:pt idx="413">
                        <c:v>0.37409999999999999</c:v>
                      </c:pt>
                      <c:pt idx="414">
                        <c:v>0.37209999999999999</c:v>
                      </c:pt>
                      <c:pt idx="415">
                        <c:v>0.37009999999999998</c:v>
                      </c:pt>
                      <c:pt idx="416">
                        <c:v>0.36809999999999998</c:v>
                      </c:pt>
                      <c:pt idx="417">
                        <c:v>0.36609999999999998</c:v>
                      </c:pt>
                      <c:pt idx="418">
                        <c:v>0.36409999999999998</c:v>
                      </c:pt>
                      <c:pt idx="419">
                        <c:v>0.36209999999999998</c:v>
                      </c:pt>
                      <c:pt idx="420">
                        <c:v>0.36009999999999998</c:v>
                      </c:pt>
                      <c:pt idx="421">
                        <c:v>0.35809999999999997</c:v>
                      </c:pt>
                      <c:pt idx="422">
                        <c:v>0.35610000000000003</c:v>
                      </c:pt>
                      <c:pt idx="423">
                        <c:v>0.35410000000000003</c:v>
                      </c:pt>
                      <c:pt idx="424">
                        <c:v>0.35220000000000001</c:v>
                      </c:pt>
                      <c:pt idx="425">
                        <c:v>0.35010000000000002</c:v>
                      </c:pt>
                      <c:pt idx="426">
                        <c:v>0.34810000000000002</c:v>
                      </c:pt>
                      <c:pt idx="427">
                        <c:v>0.34620000000000001</c:v>
                      </c:pt>
                      <c:pt idx="428">
                        <c:v>0.34410000000000002</c:v>
                      </c:pt>
                      <c:pt idx="429">
                        <c:v>0.34210000000000002</c:v>
                      </c:pt>
                      <c:pt idx="430">
                        <c:v>0.34010000000000001</c:v>
                      </c:pt>
                      <c:pt idx="431">
                        <c:v>0.3382</c:v>
                      </c:pt>
                      <c:pt idx="432">
                        <c:v>0.3362</c:v>
                      </c:pt>
                      <c:pt idx="433">
                        <c:v>0.3342</c:v>
                      </c:pt>
                      <c:pt idx="434">
                        <c:v>0.33210000000000001</c:v>
                      </c:pt>
                      <c:pt idx="435">
                        <c:v>0.33019999999999999</c:v>
                      </c:pt>
                      <c:pt idx="436">
                        <c:v>0.32819999999999999</c:v>
                      </c:pt>
                      <c:pt idx="437">
                        <c:v>0.32619999999999999</c:v>
                      </c:pt>
                      <c:pt idx="438">
                        <c:v>0.32419999999999999</c:v>
                      </c:pt>
                      <c:pt idx="439">
                        <c:v>0.32219999999999999</c:v>
                      </c:pt>
                      <c:pt idx="440">
                        <c:v>0.32019999999999998</c:v>
                      </c:pt>
                      <c:pt idx="441">
                        <c:v>0.31819999999999998</c:v>
                      </c:pt>
                      <c:pt idx="442">
                        <c:v>0.31609999999999999</c:v>
                      </c:pt>
                      <c:pt idx="443">
                        <c:v>0.31419999999999998</c:v>
                      </c:pt>
                      <c:pt idx="444">
                        <c:v>0.31219999999999998</c:v>
                      </c:pt>
                      <c:pt idx="445">
                        <c:v>0.31019999999999998</c:v>
                      </c:pt>
                      <c:pt idx="446">
                        <c:v>0.30809999999999998</c:v>
                      </c:pt>
                      <c:pt idx="447">
                        <c:v>0.30620000000000003</c:v>
                      </c:pt>
                      <c:pt idx="448">
                        <c:v>0.30420000000000003</c:v>
                      </c:pt>
                      <c:pt idx="449">
                        <c:v>0.30220000000000002</c:v>
                      </c:pt>
                      <c:pt idx="450">
                        <c:v>0.30020000000000002</c:v>
                      </c:pt>
                      <c:pt idx="451">
                        <c:v>0.29820000000000002</c:v>
                      </c:pt>
                      <c:pt idx="452">
                        <c:v>0.29620000000000002</c:v>
                      </c:pt>
                      <c:pt idx="453">
                        <c:v>0.29420000000000002</c:v>
                      </c:pt>
                      <c:pt idx="454">
                        <c:v>0.29220000000000002</c:v>
                      </c:pt>
                      <c:pt idx="455">
                        <c:v>0.29020000000000001</c:v>
                      </c:pt>
                      <c:pt idx="456">
                        <c:v>0.28820000000000001</c:v>
                      </c:pt>
                      <c:pt idx="457">
                        <c:v>0.28620000000000001</c:v>
                      </c:pt>
                      <c:pt idx="458">
                        <c:v>0.28420000000000001</c:v>
                      </c:pt>
                      <c:pt idx="459">
                        <c:v>0.28220000000000001</c:v>
                      </c:pt>
                      <c:pt idx="460">
                        <c:v>0.2802</c:v>
                      </c:pt>
                      <c:pt idx="461">
                        <c:v>0.2782</c:v>
                      </c:pt>
                      <c:pt idx="462">
                        <c:v>0.2762</c:v>
                      </c:pt>
                      <c:pt idx="463">
                        <c:v>0.2742</c:v>
                      </c:pt>
                      <c:pt idx="464">
                        <c:v>0.2722</c:v>
                      </c:pt>
                      <c:pt idx="465">
                        <c:v>0.2702</c:v>
                      </c:pt>
                      <c:pt idx="466">
                        <c:v>0.26819999999999999</c:v>
                      </c:pt>
                      <c:pt idx="467">
                        <c:v>0.26619999999999999</c:v>
                      </c:pt>
                      <c:pt idx="468">
                        <c:v>0.26419999999999999</c:v>
                      </c:pt>
                      <c:pt idx="469">
                        <c:v>0.26219999999999999</c:v>
                      </c:pt>
                      <c:pt idx="470">
                        <c:v>0.26019999999999999</c:v>
                      </c:pt>
                      <c:pt idx="471">
                        <c:v>0.25819999999999999</c:v>
                      </c:pt>
                      <c:pt idx="472">
                        <c:v>0.25619999999999998</c:v>
                      </c:pt>
                      <c:pt idx="473">
                        <c:v>0.25419999999999998</c:v>
                      </c:pt>
                      <c:pt idx="474">
                        <c:v>0.25219999999999998</c:v>
                      </c:pt>
                      <c:pt idx="475">
                        <c:v>0.25019999999999998</c:v>
                      </c:pt>
                      <c:pt idx="476">
                        <c:v>0.2482</c:v>
                      </c:pt>
                      <c:pt idx="477">
                        <c:v>0.2462</c:v>
                      </c:pt>
                      <c:pt idx="478">
                        <c:v>0.2442</c:v>
                      </c:pt>
                      <c:pt idx="479">
                        <c:v>0.2422</c:v>
                      </c:pt>
                      <c:pt idx="480">
                        <c:v>0.2402</c:v>
                      </c:pt>
                      <c:pt idx="481">
                        <c:v>0.2382</c:v>
                      </c:pt>
                      <c:pt idx="482">
                        <c:v>0.23619999999999999</c:v>
                      </c:pt>
                      <c:pt idx="483">
                        <c:v>0.23419999999999999</c:v>
                      </c:pt>
                      <c:pt idx="484">
                        <c:v>0.23219999999999999</c:v>
                      </c:pt>
                      <c:pt idx="485">
                        <c:v>0.23019999999999999</c:v>
                      </c:pt>
                      <c:pt idx="486">
                        <c:v>0.22819999999999999</c:v>
                      </c:pt>
                      <c:pt idx="487">
                        <c:v>0.22620000000000001</c:v>
                      </c:pt>
                      <c:pt idx="488">
                        <c:v>0.22420000000000001</c:v>
                      </c:pt>
                      <c:pt idx="489">
                        <c:v>0.22220000000000001</c:v>
                      </c:pt>
                      <c:pt idx="490">
                        <c:v>0.22020000000000001</c:v>
                      </c:pt>
                      <c:pt idx="491">
                        <c:v>0.21820000000000001</c:v>
                      </c:pt>
                      <c:pt idx="492">
                        <c:v>0.2162</c:v>
                      </c:pt>
                      <c:pt idx="493">
                        <c:v>0.2142</c:v>
                      </c:pt>
                      <c:pt idx="494">
                        <c:v>0.2122</c:v>
                      </c:pt>
                      <c:pt idx="495">
                        <c:v>0.2102</c:v>
                      </c:pt>
                      <c:pt idx="496">
                        <c:v>0.2082</c:v>
                      </c:pt>
                      <c:pt idx="497">
                        <c:v>0.20619999999999999</c:v>
                      </c:pt>
                      <c:pt idx="498">
                        <c:v>0.20419999999999999</c:v>
                      </c:pt>
                      <c:pt idx="499">
                        <c:v>0.20219999999999999</c:v>
                      </c:pt>
                      <c:pt idx="500">
                        <c:v>0.20019999999999999</c:v>
                      </c:pt>
                      <c:pt idx="501">
                        <c:v>0.19819999999999999</c:v>
                      </c:pt>
                      <c:pt idx="502">
                        <c:v>0.19620000000000001</c:v>
                      </c:pt>
                      <c:pt idx="503">
                        <c:v>0.19420000000000001</c:v>
                      </c:pt>
                      <c:pt idx="504">
                        <c:v>0.19220000000000001</c:v>
                      </c:pt>
                      <c:pt idx="505">
                        <c:v>0.19020000000000001</c:v>
                      </c:pt>
                      <c:pt idx="506">
                        <c:v>0.18820000000000001</c:v>
                      </c:pt>
                      <c:pt idx="507">
                        <c:v>0.1862</c:v>
                      </c:pt>
                      <c:pt idx="508">
                        <c:v>0.1842</c:v>
                      </c:pt>
                      <c:pt idx="509">
                        <c:v>0.1822</c:v>
                      </c:pt>
                      <c:pt idx="510">
                        <c:v>0.1802</c:v>
                      </c:pt>
                      <c:pt idx="511">
                        <c:v>0.1782</c:v>
                      </c:pt>
                      <c:pt idx="512">
                        <c:v>0.1762</c:v>
                      </c:pt>
                      <c:pt idx="513">
                        <c:v>0.17419999999999999</c:v>
                      </c:pt>
                      <c:pt idx="514">
                        <c:v>0.17219999999999999</c:v>
                      </c:pt>
                      <c:pt idx="515">
                        <c:v>0.17019999999999999</c:v>
                      </c:pt>
                      <c:pt idx="516">
                        <c:v>0.16819999999999999</c:v>
                      </c:pt>
                      <c:pt idx="517">
                        <c:v>0.16619999999999999</c:v>
                      </c:pt>
                      <c:pt idx="518">
                        <c:v>0.16420000000000001</c:v>
                      </c:pt>
                      <c:pt idx="519">
                        <c:v>0.16220000000000001</c:v>
                      </c:pt>
                      <c:pt idx="520">
                        <c:v>0.16020000000000001</c:v>
                      </c:pt>
                      <c:pt idx="521">
                        <c:v>0.15820000000000001</c:v>
                      </c:pt>
                      <c:pt idx="522">
                        <c:v>0.15620000000000001</c:v>
                      </c:pt>
                      <c:pt idx="523">
                        <c:v>0.1542</c:v>
                      </c:pt>
                      <c:pt idx="524">
                        <c:v>0.1522</c:v>
                      </c:pt>
                      <c:pt idx="525">
                        <c:v>0.1502</c:v>
                      </c:pt>
                      <c:pt idx="526">
                        <c:v>0.1482</c:v>
                      </c:pt>
                      <c:pt idx="527">
                        <c:v>0.14630000000000001</c:v>
                      </c:pt>
                      <c:pt idx="528">
                        <c:v>0.14419999999999999</c:v>
                      </c:pt>
                      <c:pt idx="529">
                        <c:v>0.14230000000000001</c:v>
                      </c:pt>
                      <c:pt idx="530">
                        <c:v>0.14019999999999999</c:v>
                      </c:pt>
                      <c:pt idx="531">
                        <c:v>0.13819999999999999</c:v>
                      </c:pt>
                      <c:pt idx="532">
                        <c:v>0.1363</c:v>
                      </c:pt>
                      <c:pt idx="533">
                        <c:v>0.13420000000000001</c:v>
                      </c:pt>
                      <c:pt idx="534">
                        <c:v>0.13220000000000001</c:v>
                      </c:pt>
                      <c:pt idx="535">
                        <c:v>0.1303</c:v>
                      </c:pt>
                      <c:pt idx="536">
                        <c:v>0.1283</c:v>
                      </c:pt>
                      <c:pt idx="537">
                        <c:v>0.12620000000000001</c:v>
                      </c:pt>
                      <c:pt idx="538">
                        <c:v>0.1242</c:v>
                      </c:pt>
                      <c:pt idx="539">
                        <c:v>0.12230000000000001</c:v>
                      </c:pt>
                      <c:pt idx="540">
                        <c:v>0.1203</c:v>
                      </c:pt>
                      <c:pt idx="541">
                        <c:v>0.1182</c:v>
                      </c:pt>
                      <c:pt idx="542">
                        <c:v>0.1162</c:v>
                      </c:pt>
                      <c:pt idx="543">
                        <c:v>0.1142</c:v>
                      </c:pt>
                      <c:pt idx="544">
                        <c:v>0.11219999999999999</c:v>
                      </c:pt>
                      <c:pt idx="545">
                        <c:v>0.11020000000000001</c:v>
                      </c:pt>
                      <c:pt idx="546">
                        <c:v>0.1082</c:v>
                      </c:pt>
                      <c:pt idx="547">
                        <c:v>0.10630000000000001</c:v>
                      </c:pt>
                      <c:pt idx="548">
                        <c:v>0.1043</c:v>
                      </c:pt>
                      <c:pt idx="549">
                        <c:v>0.1022</c:v>
                      </c:pt>
                      <c:pt idx="550">
                        <c:v>0.1002</c:v>
                      </c:pt>
                      <c:pt idx="551">
                        <c:v>9.826E-2</c:v>
                      </c:pt>
                      <c:pt idx="552">
                        <c:v>9.6269999999999994E-2</c:v>
                      </c:pt>
                      <c:pt idx="553">
                        <c:v>9.4229999999999994E-2</c:v>
                      </c:pt>
                      <c:pt idx="554">
                        <c:v>9.2219999999999996E-2</c:v>
                      </c:pt>
                      <c:pt idx="555">
                        <c:v>9.0270000000000003E-2</c:v>
                      </c:pt>
                      <c:pt idx="556">
                        <c:v>8.8239999999999999E-2</c:v>
                      </c:pt>
                      <c:pt idx="557">
                        <c:v>8.6249999999999993E-2</c:v>
                      </c:pt>
                      <c:pt idx="558">
                        <c:v>8.4239999999999995E-2</c:v>
                      </c:pt>
                      <c:pt idx="559">
                        <c:v>8.2250000000000004E-2</c:v>
                      </c:pt>
                      <c:pt idx="560">
                        <c:v>8.0269999999999994E-2</c:v>
                      </c:pt>
                      <c:pt idx="561">
                        <c:v>7.825E-2</c:v>
                      </c:pt>
                      <c:pt idx="562">
                        <c:v>7.6230000000000006E-2</c:v>
                      </c:pt>
                      <c:pt idx="563">
                        <c:v>7.4260000000000007E-2</c:v>
                      </c:pt>
                      <c:pt idx="564">
                        <c:v>7.2279999999999997E-2</c:v>
                      </c:pt>
                      <c:pt idx="565">
                        <c:v>7.0260000000000003E-2</c:v>
                      </c:pt>
                      <c:pt idx="566">
                        <c:v>6.8250000000000005E-2</c:v>
                      </c:pt>
                      <c:pt idx="567">
                        <c:v>6.6290000000000002E-2</c:v>
                      </c:pt>
                      <c:pt idx="568">
                        <c:v>6.4280000000000004E-2</c:v>
                      </c:pt>
                      <c:pt idx="569">
                        <c:v>6.225E-2</c:v>
                      </c:pt>
                      <c:pt idx="570">
                        <c:v>6.0260000000000001E-2</c:v>
                      </c:pt>
                      <c:pt idx="571">
                        <c:v>5.8279999999999998E-2</c:v>
                      </c:pt>
                      <c:pt idx="572">
                        <c:v>5.6270000000000001E-2</c:v>
                      </c:pt>
                      <c:pt idx="573">
                        <c:v>5.4269999999999999E-2</c:v>
                      </c:pt>
                      <c:pt idx="574">
                        <c:v>5.2260000000000001E-2</c:v>
                      </c:pt>
                      <c:pt idx="575">
                        <c:v>5.0299999999999997E-2</c:v>
                      </c:pt>
                      <c:pt idx="576">
                        <c:v>4.8309999999999999E-2</c:v>
                      </c:pt>
                      <c:pt idx="577">
                        <c:v>4.6289999999999998E-2</c:v>
                      </c:pt>
                      <c:pt idx="578">
                        <c:v>4.4269999999999997E-2</c:v>
                      </c:pt>
                      <c:pt idx="579">
                        <c:v>4.2279999999999998E-2</c:v>
                      </c:pt>
                      <c:pt idx="580">
                        <c:v>4.0309999999999999E-2</c:v>
                      </c:pt>
                      <c:pt idx="581">
                        <c:v>3.8280000000000002E-2</c:v>
                      </c:pt>
                      <c:pt idx="582">
                        <c:v>3.6269999999999997E-2</c:v>
                      </c:pt>
                      <c:pt idx="583">
                        <c:v>3.4290000000000001E-2</c:v>
                      </c:pt>
                      <c:pt idx="584">
                        <c:v>3.2300000000000002E-2</c:v>
                      </c:pt>
                      <c:pt idx="585">
                        <c:v>3.0290000000000001E-2</c:v>
                      </c:pt>
                      <c:pt idx="586">
                        <c:v>2.828E-2</c:v>
                      </c:pt>
                      <c:pt idx="587">
                        <c:v>2.63E-2</c:v>
                      </c:pt>
                      <c:pt idx="588">
                        <c:v>2.4299999999999999E-2</c:v>
                      </c:pt>
                      <c:pt idx="589">
                        <c:v>2.2290000000000001E-2</c:v>
                      </c:pt>
                      <c:pt idx="590">
                        <c:v>2.0299999999999999E-2</c:v>
                      </c:pt>
                      <c:pt idx="591">
                        <c:v>1.8259999999999998E-2</c:v>
                      </c:pt>
                      <c:pt idx="592">
                        <c:v>1.6310000000000002E-2</c:v>
                      </c:pt>
                      <c:pt idx="593">
                        <c:v>1.431E-2</c:v>
                      </c:pt>
                      <c:pt idx="594">
                        <c:v>1.227E-2</c:v>
                      </c:pt>
                      <c:pt idx="595">
                        <c:v>1.0290000000000001E-2</c:v>
                      </c:pt>
                      <c:pt idx="596">
                        <c:v>8.2970000000000006E-3</c:v>
                      </c:pt>
                      <c:pt idx="597">
                        <c:v>6.2849999999999998E-3</c:v>
                      </c:pt>
                      <c:pt idx="598">
                        <c:v>4.2760000000000003E-3</c:v>
                      </c:pt>
                      <c:pt idx="599">
                        <c:v>2.2980000000000001E-3</c:v>
                      </c:pt>
                      <c:pt idx="600">
                        <c:v>2.9710000000000001E-4</c:v>
                      </c:pt>
                    </c:numCache>
                  </c:numRef>
                </c:xVal>
                <c:y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[Book3]Sheet2!$K$2:$K$602</c15:sqref>
                        </c15:formulaRef>
                      </c:ext>
                    </c:extLst>
                    <c:numCache>
                      <c:formatCode>General</c:formatCode>
                      <c:ptCount val="601"/>
                      <c:pt idx="0">
                        <c:v>-1.3340000000000001E-6</c:v>
                      </c:pt>
                      <c:pt idx="1">
                        <c:v>-1.1200000000000001E-6</c:v>
                      </c:pt>
                      <c:pt idx="2">
                        <c:v>-9.019E-7</c:v>
                      </c:pt>
                      <c:pt idx="3">
                        <c:v>-7.9690000000000005E-7</c:v>
                      </c:pt>
                      <c:pt idx="4">
                        <c:v>-7.0959999999999995E-7</c:v>
                      </c:pt>
                      <c:pt idx="5">
                        <c:v>-6.1780000000000004E-7</c:v>
                      </c:pt>
                      <c:pt idx="6">
                        <c:v>-4.5250000000000001E-7</c:v>
                      </c:pt>
                      <c:pt idx="7">
                        <c:v>-3.2940000000000002E-7</c:v>
                      </c:pt>
                      <c:pt idx="8">
                        <c:v>-3.0499999999999999E-7</c:v>
                      </c:pt>
                      <c:pt idx="9">
                        <c:v>-2.5989999999999999E-7</c:v>
                      </c:pt>
                      <c:pt idx="10">
                        <c:v>-1.6220000000000001E-7</c:v>
                      </c:pt>
                      <c:pt idx="11">
                        <c:v>-6.2460000000000005E-8</c:v>
                      </c:pt>
                      <c:pt idx="12">
                        <c:v>8.2230000000000002E-9</c:v>
                      </c:pt>
                      <c:pt idx="13">
                        <c:v>2.0470000000000001E-8</c:v>
                      </c:pt>
                      <c:pt idx="14">
                        <c:v>6.6619999999999997E-8</c:v>
                      </c:pt>
                      <c:pt idx="15">
                        <c:v>1.1899999999999999E-7</c:v>
                      </c:pt>
                      <c:pt idx="16">
                        <c:v>1.9530000000000001E-7</c:v>
                      </c:pt>
                      <c:pt idx="17">
                        <c:v>2.6829999999999999E-7</c:v>
                      </c:pt>
                      <c:pt idx="18">
                        <c:v>2.727E-7</c:v>
                      </c:pt>
                      <c:pt idx="19">
                        <c:v>2.9419999999999997E-7</c:v>
                      </c:pt>
                      <c:pt idx="20">
                        <c:v>3.2150000000000001E-7</c:v>
                      </c:pt>
                      <c:pt idx="21">
                        <c:v>3.9980000000000002E-7</c:v>
                      </c:pt>
                      <c:pt idx="22">
                        <c:v>4.7830000000000004E-7</c:v>
                      </c:pt>
                      <c:pt idx="23">
                        <c:v>4.707E-7</c:v>
                      </c:pt>
                      <c:pt idx="24">
                        <c:v>4.5929999999999999E-7</c:v>
                      </c:pt>
                      <c:pt idx="25">
                        <c:v>5.074E-7</c:v>
                      </c:pt>
                      <c:pt idx="26">
                        <c:v>5.7339999999999999E-7</c:v>
                      </c:pt>
                      <c:pt idx="27">
                        <c:v>6.4300000000000003E-7</c:v>
                      </c:pt>
                      <c:pt idx="28">
                        <c:v>5.9269999999999995E-7</c:v>
                      </c:pt>
                      <c:pt idx="29">
                        <c:v>6.272E-7</c:v>
                      </c:pt>
                      <c:pt idx="30">
                        <c:v>6.5740000000000005E-7</c:v>
                      </c:pt>
                      <c:pt idx="31">
                        <c:v>7.2170000000000001E-7</c:v>
                      </c:pt>
                      <c:pt idx="32">
                        <c:v>7.5779999999999997E-7</c:v>
                      </c:pt>
                      <c:pt idx="33">
                        <c:v>7.4580000000000002E-7</c:v>
                      </c:pt>
                      <c:pt idx="34">
                        <c:v>7.5609999999999995E-7</c:v>
                      </c:pt>
                      <c:pt idx="35">
                        <c:v>7.6970000000000002E-7</c:v>
                      </c:pt>
                      <c:pt idx="36">
                        <c:v>8.2849999999999999E-7</c:v>
                      </c:pt>
                      <c:pt idx="37">
                        <c:v>9.0260000000000005E-7</c:v>
                      </c:pt>
                      <c:pt idx="38">
                        <c:v>8.7850000000000004E-7</c:v>
                      </c:pt>
                      <c:pt idx="39">
                        <c:v>8.5199999999999995E-7</c:v>
                      </c:pt>
                      <c:pt idx="40">
                        <c:v>8.8840000000000004E-7</c:v>
                      </c:pt>
                      <c:pt idx="41">
                        <c:v>9.6609999999999995E-7</c:v>
                      </c:pt>
                      <c:pt idx="42">
                        <c:v>1.001E-6</c:v>
                      </c:pt>
                      <c:pt idx="43">
                        <c:v>9.5320000000000004E-7</c:v>
                      </c:pt>
                      <c:pt idx="44">
                        <c:v>9.6420000000000002E-7</c:v>
                      </c:pt>
                      <c:pt idx="45">
                        <c:v>9.9900000000000009E-7</c:v>
                      </c:pt>
                      <c:pt idx="46">
                        <c:v>1.06E-6</c:v>
                      </c:pt>
                      <c:pt idx="47">
                        <c:v>1.0809999999999999E-6</c:v>
                      </c:pt>
                      <c:pt idx="48">
                        <c:v>1.0640000000000001E-6</c:v>
                      </c:pt>
                      <c:pt idx="49">
                        <c:v>1.071E-6</c:v>
                      </c:pt>
                      <c:pt idx="50">
                        <c:v>1.097E-6</c:v>
                      </c:pt>
                      <c:pt idx="51">
                        <c:v>1.124E-6</c:v>
                      </c:pt>
                      <c:pt idx="52">
                        <c:v>1.1930000000000001E-6</c:v>
                      </c:pt>
                      <c:pt idx="53">
                        <c:v>1.161E-6</c:v>
                      </c:pt>
                      <c:pt idx="54">
                        <c:v>1.1680000000000001E-6</c:v>
                      </c:pt>
                      <c:pt idx="55">
                        <c:v>1.1629999999999999E-6</c:v>
                      </c:pt>
                      <c:pt idx="56">
                        <c:v>1.234E-6</c:v>
                      </c:pt>
                      <c:pt idx="57">
                        <c:v>1.2899999999999999E-6</c:v>
                      </c:pt>
                      <c:pt idx="58">
                        <c:v>1.249E-6</c:v>
                      </c:pt>
                      <c:pt idx="59">
                        <c:v>1.234E-6</c:v>
                      </c:pt>
                      <c:pt idx="60">
                        <c:v>1.277E-6</c:v>
                      </c:pt>
                      <c:pt idx="61">
                        <c:v>1.331E-6</c:v>
                      </c:pt>
                      <c:pt idx="62">
                        <c:v>1.3710000000000001E-6</c:v>
                      </c:pt>
                      <c:pt idx="63">
                        <c:v>1.3179999999999999E-6</c:v>
                      </c:pt>
                      <c:pt idx="64">
                        <c:v>1.3340000000000001E-6</c:v>
                      </c:pt>
                      <c:pt idx="65">
                        <c:v>1.361E-6</c:v>
                      </c:pt>
                      <c:pt idx="66">
                        <c:v>1.406E-6</c:v>
                      </c:pt>
                      <c:pt idx="67">
                        <c:v>1.446E-6</c:v>
                      </c:pt>
                      <c:pt idx="68">
                        <c:v>1.4300000000000001E-6</c:v>
                      </c:pt>
                      <c:pt idx="69">
                        <c:v>1.4190000000000001E-6</c:v>
                      </c:pt>
                      <c:pt idx="70">
                        <c:v>1.4279999999999999E-6</c:v>
                      </c:pt>
                      <c:pt idx="71">
                        <c:v>1.486E-6</c:v>
                      </c:pt>
                      <c:pt idx="72">
                        <c:v>1.539E-6</c:v>
                      </c:pt>
                      <c:pt idx="73">
                        <c:v>1.5179999999999999E-6</c:v>
                      </c:pt>
                      <c:pt idx="74">
                        <c:v>1.513E-6</c:v>
                      </c:pt>
                      <c:pt idx="75">
                        <c:v>1.5060000000000001E-6</c:v>
                      </c:pt>
                      <c:pt idx="76">
                        <c:v>1.5859999999999999E-6</c:v>
                      </c:pt>
                      <c:pt idx="77">
                        <c:v>1.6309999999999999E-6</c:v>
                      </c:pt>
                      <c:pt idx="78">
                        <c:v>1.6050000000000001E-6</c:v>
                      </c:pt>
                      <c:pt idx="79">
                        <c:v>1.5770000000000001E-6</c:v>
                      </c:pt>
                      <c:pt idx="80">
                        <c:v>1.6169999999999999E-6</c:v>
                      </c:pt>
                      <c:pt idx="81">
                        <c:v>1.6789999999999999E-6</c:v>
                      </c:pt>
                      <c:pt idx="82">
                        <c:v>1.7209999999999999E-6</c:v>
                      </c:pt>
                      <c:pt idx="83">
                        <c:v>1.671E-6</c:v>
                      </c:pt>
                      <c:pt idx="84">
                        <c:v>1.685E-6</c:v>
                      </c:pt>
                      <c:pt idx="85">
                        <c:v>1.719E-6</c:v>
                      </c:pt>
                      <c:pt idx="86">
                        <c:v>1.751E-6</c:v>
                      </c:pt>
                      <c:pt idx="87">
                        <c:v>1.8029999999999999E-6</c:v>
                      </c:pt>
                      <c:pt idx="88">
                        <c:v>1.7859999999999999E-6</c:v>
                      </c:pt>
                      <c:pt idx="89">
                        <c:v>1.79E-6</c:v>
                      </c:pt>
                      <c:pt idx="90">
                        <c:v>1.795E-6</c:v>
                      </c:pt>
                      <c:pt idx="91">
                        <c:v>1.852E-6</c:v>
                      </c:pt>
                      <c:pt idx="92">
                        <c:v>1.911E-6</c:v>
                      </c:pt>
                      <c:pt idx="93">
                        <c:v>1.8840000000000001E-6</c:v>
                      </c:pt>
                      <c:pt idx="94">
                        <c:v>1.8819999999999999E-6</c:v>
                      </c:pt>
                      <c:pt idx="95">
                        <c:v>1.8840000000000001E-6</c:v>
                      </c:pt>
                      <c:pt idx="96">
                        <c:v>1.9580000000000001E-6</c:v>
                      </c:pt>
                      <c:pt idx="97">
                        <c:v>2.018E-6</c:v>
                      </c:pt>
                      <c:pt idx="98">
                        <c:v>1.9920000000000002E-6</c:v>
                      </c:pt>
                      <c:pt idx="99">
                        <c:v>1.9580000000000001E-6</c:v>
                      </c:pt>
                      <c:pt idx="100">
                        <c:v>1.99E-6</c:v>
                      </c:pt>
                      <c:pt idx="101">
                        <c:v>2.0679999999999999E-6</c:v>
                      </c:pt>
                      <c:pt idx="102">
                        <c:v>2.1289999999999999E-6</c:v>
                      </c:pt>
                      <c:pt idx="103">
                        <c:v>2.0590000000000001E-6</c:v>
                      </c:pt>
                      <c:pt idx="104">
                        <c:v>2.086E-6</c:v>
                      </c:pt>
                      <c:pt idx="105">
                        <c:v>2.1100000000000001E-6</c:v>
                      </c:pt>
                      <c:pt idx="106">
                        <c:v>2.1830000000000001E-6</c:v>
                      </c:pt>
                      <c:pt idx="107">
                        <c:v>2.2060000000000001E-6</c:v>
                      </c:pt>
                      <c:pt idx="108">
                        <c:v>2.1909999999999999E-6</c:v>
                      </c:pt>
                      <c:pt idx="109">
                        <c:v>2.1969999999999999E-6</c:v>
                      </c:pt>
                      <c:pt idx="110">
                        <c:v>2.2110000000000001E-6</c:v>
                      </c:pt>
                      <c:pt idx="111">
                        <c:v>2.2699999999999999E-6</c:v>
                      </c:pt>
                      <c:pt idx="112">
                        <c:v>2.3410000000000001E-6</c:v>
                      </c:pt>
                      <c:pt idx="113">
                        <c:v>2.3039999999999999E-6</c:v>
                      </c:pt>
                      <c:pt idx="114">
                        <c:v>2.3159999999999999E-6</c:v>
                      </c:pt>
                      <c:pt idx="115">
                        <c:v>2.322E-6</c:v>
                      </c:pt>
                      <c:pt idx="116">
                        <c:v>2.3989999999999998E-6</c:v>
                      </c:pt>
                      <c:pt idx="117">
                        <c:v>2.4609999999999998E-6</c:v>
                      </c:pt>
                      <c:pt idx="118">
                        <c:v>2.4269999999999998E-6</c:v>
                      </c:pt>
                      <c:pt idx="119">
                        <c:v>2.3999999999999999E-6</c:v>
                      </c:pt>
                      <c:pt idx="120">
                        <c:v>2.4499999999999998E-6</c:v>
                      </c:pt>
                      <c:pt idx="121">
                        <c:v>2.5179999999999999E-6</c:v>
                      </c:pt>
                      <c:pt idx="122">
                        <c:v>2.5639999999999999E-6</c:v>
                      </c:pt>
                      <c:pt idx="123">
                        <c:v>2.531E-6</c:v>
                      </c:pt>
                      <c:pt idx="124">
                        <c:v>2.5459999999999998E-6</c:v>
                      </c:pt>
                      <c:pt idx="125">
                        <c:v>2.5849999999999998E-6</c:v>
                      </c:pt>
                      <c:pt idx="126">
                        <c:v>2.6240000000000002E-6</c:v>
                      </c:pt>
                      <c:pt idx="127">
                        <c:v>2.6769999999999999E-6</c:v>
                      </c:pt>
                      <c:pt idx="128">
                        <c:v>2.6589999999999999E-6</c:v>
                      </c:pt>
                      <c:pt idx="129">
                        <c:v>2.6630000000000002E-6</c:v>
                      </c:pt>
                      <c:pt idx="130">
                        <c:v>2.6850000000000001E-6</c:v>
                      </c:pt>
                      <c:pt idx="131">
                        <c:v>2.7439999999999999E-6</c:v>
                      </c:pt>
                      <c:pt idx="132">
                        <c:v>2.8049999999999998E-6</c:v>
                      </c:pt>
                      <c:pt idx="133">
                        <c:v>2.7819999999999998E-6</c:v>
                      </c:pt>
                      <c:pt idx="134">
                        <c:v>2.791E-6</c:v>
                      </c:pt>
                      <c:pt idx="135">
                        <c:v>2.7930000000000002E-6</c:v>
                      </c:pt>
                      <c:pt idx="136">
                        <c:v>2.8720000000000002E-6</c:v>
                      </c:pt>
                      <c:pt idx="137">
                        <c:v>2.931E-6</c:v>
                      </c:pt>
                      <c:pt idx="138">
                        <c:v>2.9019999999999999E-6</c:v>
                      </c:pt>
                      <c:pt idx="139">
                        <c:v>2.8839999999999998E-6</c:v>
                      </c:pt>
                      <c:pt idx="140">
                        <c:v>2.9280000000000002E-6</c:v>
                      </c:pt>
                      <c:pt idx="141">
                        <c:v>2.9950000000000001E-6</c:v>
                      </c:pt>
                      <c:pt idx="142">
                        <c:v>3.0460000000000001E-6</c:v>
                      </c:pt>
                      <c:pt idx="143">
                        <c:v>3.0019999999999998E-6</c:v>
                      </c:pt>
                      <c:pt idx="144">
                        <c:v>3.0319999999999999E-6</c:v>
                      </c:pt>
                      <c:pt idx="145">
                        <c:v>3.0429999999999999E-6</c:v>
                      </c:pt>
                      <c:pt idx="146">
                        <c:v>3.0960000000000001E-6</c:v>
                      </c:pt>
                      <c:pt idx="147">
                        <c:v>3.1540000000000002E-6</c:v>
                      </c:pt>
                      <c:pt idx="148">
                        <c:v>3.1379999999999999E-6</c:v>
                      </c:pt>
                      <c:pt idx="149">
                        <c:v>3.1429999999999998E-6</c:v>
                      </c:pt>
                      <c:pt idx="150">
                        <c:v>3.1420000000000002E-6</c:v>
                      </c:pt>
                      <c:pt idx="151">
                        <c:v>3.2219999999999998E-6</c:v>
                      </c:pt>
                      <c:pt idx="152">
                        <c:v>3.2820000000000001E-6</c:v>
                      </c:pt>
                      <c:pt idx="153">
                        <c:v>3.258E-6</c:v>
                      </c:pt>
                      <c:pt idx="154">
                        <c:v>3.224E-6</c:v>
                      </c:pt>
                      <c:pt idx="155">
                        <c:v>3.275E-6</c:v>
                      </c:pt>
                      <c:pt idx="156">
                        <c:v>3.3359999999999999E-6</c:v>
                      </c:pt>
                      <c:pt idx="157">
                        <c:v>3.3859999999999999E-6</c:v>
                      </c:pt>
                      <c:pt idx="158">
                        <c:v>3.349E-6</c:v>
                      </c:pt>
                      <c:pt idx="159">
                        <c:v>3.3689999999999998E-6</c:v>
                      </c:pt>
                      <c:pt idx="160">
                        <c:v>3.3979999999999999E-6</c:v>
                      </c:pt>
                      <c:pt idx="161">
                        <c:v>3.4450000000000001E-6</c:v>
                      </c:pt>
                      <c:pt idx="162">
                        <c:v>3.5020000000000001E-6</c:v>
                      </c:pt>
                      <c:pt idx="163">
                        <c:v>3.4819999999999999E-6</c:v>
                      </c:pt>
                      <c:pt idx="164">
                        <c:v>3.4850000000000001E-6</c:v>
                      </c:pt>
                      <c:pt idx="165">
                        <c:v>3.5030000000000002E-6</c:v>
                      </c:pt>
                      <c:pt idx="166">
                        <c:v>3.5640000000000001E-6</c:v>
                      </c:pt>
                      <c:pt idx="167">
                        <c:v>3.6330000000000002E-6</c:v>
                      </c:pt>
                      <c:pt idx="168">
                        <c:v>3.6090000000000001E-6</c:v>
                      </c:pt>
                      <c:pt idx="169">
                        <c:v>3.5949999999999999E-6</c:v>
                      </c:pt>
                      <c:pt idx="170">
                        <c:v>3.6270000000000002E-6</c:v>
                      </c:pt>
                      <c:pt idx="171">
                        <c:v>3.7060000000000002E-6</c:v>
                      </c:pt>
                      <c:pt idx="172">
                        <c:v>3.7699999999999999E-6</c:v>
                      </c:pt>
                      <c:pt idx="173">
                        <c:v>3.7050000000000001E-6</c:v>
                      </c:pt>
                      <c:pt idx="174">
                        <c:v>3.7359999999999999E-6</c:v>
                      </c:pt>
                      <c:pt idx="175">
                        <c:v>3.7699999999999999E-6</c:v>
                      </c:pt>
                      <c:pt idx="176">
                        <c:v>3.8360000000000002E-6</c:v>
                      </c:pt>
                      <c:pt idx="177">
                        <c:v>3.8670000000000004E-6</c:v>
                      </c:pt>
                      <c:pt idx="178">
                        <c:v>3.8569999999999997E-6</c:v>
                      </c:pt>
                      <c:pt idx="179">
                        <c:v>3.873E-6</c:v>
                      </c:pt>
                      <c:pt idx="180">
                        <c:v>3.9029999999999997E-6</c:v>
                      </c:pt>
                      <c:pt idx="181">
                        <c:v>3.9439999999999998E-6</c:v>
                      </c:pt>
                      <c:pt idx="182">
                        <c:v>4.0090000000000001E-6</c:v>
                      </c:pt>
                      <c:pt idx="183">
                        <c:v>3.9979999999999997E-6</c:v>
                      </c:pt>
                      <c:pt idx="184">
                        <c:v>4.0069999999999999E-6</c:v>
                      </c:pt>
                      <c:pt idx="185">
                        <c:v>4.0269999999999997E-6</c:v>
                      </c:pt>
                      <c:pt idx="186">
                        <c:v>4.1010000000000002E-6</c:v>
                      </c:pt>
                      <c:pt idx="187">
                        <c:v>4.1649999999999999E-6</c:v>
                      </c:pt>
                      <c:pt idx="188">
                        <c:v>4.1359999999999999E-6</c:v>
                      </c:pt>
                      <c:pt idx="189">
                        <c:v>4.1370000000000004E-6</c:v>
                      </c:pt>
                      <c:pt idx="190">
                        <c:v>4.189E-6</c:v>
                      </c:pt>
                      <c:pt idx="191">
                        <c:v>4.2570000000000001E-6</c:v>
                      </c:pt>
                      <c:pt idx="192">
                        <c:v>4.3019999999999996E-6</c:v>
                      </c:pt>
                      <c:pt idx="193">
                        <c:v>4.2830000000000003E-6</c:v>
                      </c:pt>
                      <c:pt idx="194">
                        <c:v>4.3109999999999999E-6</c:v>
                      </c:pt>
                      <c:pt idx="195">
                        <c:v>4.3479999999999997E-6</c:v>
                      </c:pt>
                      <c:pt idx="196">
                        <c:v>4.3950000000000003E-6</c:v>
                      </c:pt>
                      <c:pt idx="197">
                        <c:v>4.4719999999999997E-6</c:v>
                      </c:pt>
                      <c:pt idx="198">
                        <c:v>4.4560000000000002E-6</c:v>
                      </c:pt>
                      <c:pt idx="199">
                        <c:v>4.4719999999999997E-6</c:v>
                      </c:pt>
                      <c:pt idx="200">
                        <c:v>4.4800000000000003E-6</c:v>
                      </c:pt>
                      <c:pt idx="201">
                        <c:v>4.5750000000000002E-6</c:v>
                      </c:pt>
                      <c:pt idx="202">
                        <c:v>4.6469999999999997E-6</c:v>
                      </c:pt>
                      <c:pt idx="203">
                        <c:v>4.6299999999999997E-6</c:v>
                      </c:pt>
                      <c:pt idx="204">
                        <c:v>4.6269999999999999E-6</c:v>
                      </c:pt>
                      <c:pt idx="205">
                        <c:v>4.6859999999999997E-6</c:v>
                      </c:pt>
                      <c:pt idx="206">
                        <c:v>4.7639999999999996E-6</c:v>
                      </c:pt>
                      <c:pt idx="207">
                        <c:v>4.8219999999999997E-6</c:v>
                      </c:pt>
                      <c:pt idx="208">
                        <c:v>4.8069999999999999E-6</c:v>
                      </c:pt>
                      <c:pt idx="209">
                        <c:v>4.8470000000000003E-6</c:v>
                      </c:pt>
                      <c:pt idx="210">
                        <c:v>4.8770000000000001E-6</c:v>
                      </c:pt>
                      <c:pt idx="211">
                        <c:v>4.9540000000000003E-6</c:v>
                      </c:pt>
                      <c:pt idx="212">
                        <c:v>5.0309999999999998E-6</c:v>
                      </c:pt>
                      <c:pt idx="213">
                        <c:v>5.0350000000000001E-6</c:v>
                      </c:pt>
                      <c:pt idx="214">
                        <c:v>5.0769999999999998E-6</c:v>
                      </c:pt>
                      <c:pt idx="215">
                        <c:v>5.096E-6</c:v>
                      </c:pt>
                      <c:pt idx="216">
                        <c:v>5.1939999999999997E-6</c:v>
                      </c:pt>
                      <c:pt idx="217">
                        <c:v>5.2970000000000003E-6</c:v>
                      </c:pt>
                      <c:pt idx="218">
                        <c:v>5.3120000000000001E-6</c:v>
                      </c:pt>
                      <c:pt idx="219">
                        <c:v>5.3210000000000004E-6</c:v>
                      </c:pt>
                      <c:pt idx="220">
                        <c:v>5.4E-6</c:v>
                      </c:pt>
                      <c:pt idx="221">
                        <c:v>5.5300000000000004E-6</c:v>
                      </c:pt>
                      <c:pt idx="222">
                        <c:v>5.6489999999999996E-6</c:v>
                      </c:pt>
                      <c:pt idx="223">
                        <c:v>5.6790000000000002E-6</c:v>
                      </c:pt>
                      <c:pt idx="224">
                        <c:v>5.8039999999999998E-6</c:v>
                      </c:pt>
                      <c:pt idx="225">
                        <c:v>5.9479999999999996E-6</c:v>
                      </c:pt>
                      <c:pt idx="226">
                        <c:v>6.1580000000000002E-6</c:v>
                      </c:pt>
                      <c:pt idx="227">
                        <c:v>6.3799999999999999E-6</c:v>
                      </c:pt>
                      <c:pt idx="228">
                        <c:v>6.601E-6</c:v>
                      </c:pt>
                      <c:pt idx="229">
                        <c:v>6.8730000000000001E-6</c:v>
                      </c:pt>
                      <c:pt idx="230">
                        <c:v>7.216E-6</c:v>
                      </c:pt>
                      <c:pt idx="231">
                        <c:v>7.661E-6</c:v>
                      </c:pt>
                      <c:pt idx="232">
                        <c:v>8.1839999999999999E-6</c:v>
                      </c:pt>
                      <c:pt idx="233">
                        <c:v>8.6929999999999996E-6</c:v>
                      </c:pt>
                      <c:pt idx="234">
                        <c:v>9.3039999999999994E-6</c:v>
                      </c:pt>
                      <c:pt idx="235">
                        <c:v>9.9669999999999996E-6</c:v>
                      </c:pt>
                      <c:pt idx="236">
                        <c:v>1.078E-5</c:v>
                      </c:pt>
                      <c:pt idx="237">
                        <c:v>1.163E-5</c:v>
                      </c:pt>
                      <c:pt idx="238">
                        <c:v>1.2480000000000001E-5</c:v>
                      </c:pt>
                      <c:pt idx="239">
                        <c:v>1.332E-5</c:v>
                      </c:pt>
                      <c:pt idx="240">
                        <c:v>1.4260000000000001E-5</c:v>
                      </c:pt>
                      <c:pt idx="241">
                        <c:v>1.524E-5</c:v>
                      </c:pt>
                      <c:pt idx="242">
                        <c:v>1.6169999999999999E-5</c:v>
                      </c:pt>
                      <c:pt idx="243">
                        <c:v>1.698E-5</c:v>
                      </c:pt>
                      <c:pt idx="244">
                        <c:v>1.7839999999999999E-5</c:v>
                      </c:pt>
                      <c:pt idx="245">
                        <c:v>1.8689999999999999E-5</c:v>
                      </c:pt>
                      <c:pt idx="246">
                        <c:v>1.9550000000000001E-5</c:v>
                      </c:pt>
                      <c:pt idx="247">
                        <c:v>2.0380000000000001E-5</c:v>
                      </c:pt>
                      <c:pt idx="248">
                        <c:v>2.1160000000000001E-5</c:v>
                      </c:pt>
                      <c:pt idx="249">
                        <c:v>2.198E-5</c:v>
                      </c:pt>
                      <c:pt idx="250">
                        <c:v>2.2759999999999999E-5</c:v>
                      </c:pt>
                      <c:pt idx="251">
                        <c:v>2.353E-5</c:v>
                      </c:pt>
                      <c:pt idx="252">
                        <c:v>2.4309999999999999E-5</c:v>
                      </c:pt>
                      <c:pt idx="253">
                        <c:v>2.4980000000000001E-5</c:v>
                      </c:pt>
                      <c:pt idx="254">
                        <c:v>2.5599999999999999E-5</c:v>
                      </c:pt>
                      <c:pt idx="255">
                        <c:v>2.6109999999999999E-5</c:v>
                      </c:pt>
                      <c:pt idx="256">
                        <c:v>2.667E-5</c:v>
                      </c:pt>
                      <c:pt idx="257">
                        <c:v>2.7160000000000001E-5</c:v>
                      </c:pt>
                      <c:pt idx="258">
                        <c:v>2.756E-5</c:v>
                      </c:pt>
                      <c:pt idx="259">
                        <c:v>2.7860000000000001E-5</c:v>
                      </c:pt>
                      <c:pt idx="260">
                        <c:v>2.8229999999999999E-5</c:v>
                      </c:pt>
                      <c:pt idx="261">
                        <c:v>2.864E-5</c:v>
                      </c:pt>
                      <c:pt idx="262">
                        <c:v>2.9030000000000002E-5</c:v>
                      </c:pt>
                      <c:pt idx="263">
                        <c:v>2.932E-5</c:v>
                      </c:pt>
                      <c:pt idx="264">
                        <c:v>2.9709999999999998E-5</c:v>
                      </c:pt>
                      <c:pt idx="265">
                        <c:v>3.012E-5</c:v>
                      </c:pt>
                      <c:pt idx="266">
                        <c:v>3.057E-5</c:v>
                      </c:pt>
                      <c:pt idx="267">
                        <c:v>3.1010000000000003E-5</c:v>
                      </c:pt>
                      <c:pt idx="268">
                        <c:v>3.146E-5</c:v>
                      </c:pt>
                      <c:pt idx="269">
                        <c:v>3.1909999999999998E-5</c:v>
                      </c:pt>
                      <c:pt idx="270">
                        <c:v>3.239E-5</c:v>
                      </c:pt>
                      <c:pt idx="271">
                        <c:v>3.29E-5</c:v>
                      </c:pt>
                      <c:pt idx="272">
                        <c:v>3.3470000000000003E-5</c:v>
                      </c:pt>
                      <c:pt idx="273">
                        <c:v>3.3949999999999999E-5</c:v>
                      </c:pt>
                      <c:pt idx="274">
                        <c:v>3.4459999999999999E-5</c:v>
                      </c:pt>
                      <c:pt idx="275">
                        <c:v>3.4900000000000001E-5</c:v>
                      </c:pt>
                      <c:pt idx="276">
                        <c:v>3.5429999999999998E-5</c:v>
                      </c:pt>
                      <c:pt idx="277">
                        <c:v>3.5960000000000001E-5</c:v>
                      </c:pt>
                      <c:pt idx="278">
                        <c:v>3.6369999999999999E-5</c:v>
                      </c:pt>
                      <c:pt idx="279">
                        <c:v>3.6709999999999999E-5</c:v>
                      </c:pt>
                      <c:pt idx="280">
                        <c:v>3.7129999999999999E-5</c:v>
                      </c:pt>
                      <c:pt idx="281">
                        <c:v>3.7599999999999999E-5</c:v>
                      </c:pt>
                      <c:pt idx="282">
                        <c:v>3.8059999999999998E-5</c:v>
                      </c:pt>
                      <c:pt idx="283">
                        <c:v>3.837E-5</c:v>
                      </c:pt>
                      <c:pt idx="284">
                        <c:v>3.8779999999999998E-5</c:v>
                      </c:pt>
                      <c:pt idx="285">
                        <c:v>3.9190000000000003E-5</c:v>
                      </c:pt>
                      <c:pt idx="286">
                        <c:v>3.964E-5</c:v>
                      </c:pt>
                      <c:pt idx="287">
                        <c:v>4.0040000000000003E-5</c:v>
                      </c:pt>
                      <c:pt idx="288">
                        <c:v>4.0439999999999999E-5</c:v>
                      </c:pt>
                      <c:pt idx="289">
                        <c:v>4.0859999999999998E-5</c:v>
                      </c:pt>
                      <c:pt idx="290">
                        <c:v>4.1239999999999998E-5</c:v>
                      </c:pt>
                      <c:pt idx="291">
                        <c:v>4.1690000000000002E-5</c:v>
                      </c:pt>
                      <c:pt idx="292">
                        <c:v>4.2179999999999999E-5</c:v>
                      </c:pt>
                      <c:pt idx="293">
                        <c:v>4.261E-5</c:v>
                      </c:pt>
                      <c:pt idx="294">
                        <c:v>4.3059999999999998E-5</c:v>
                      </c:pt>
                      <c:pt idx="295">
                        <c:v>4.3470000000000002E-5</c:v>
                      </c:pt>
                      <c:pt idx="296">
                        <c:v>4.3999999999999999E-5</c:v>
                      </c:pt>
                      <c:pt idx="297">
                        <c:v>4.4549999999999999E-5</c:v>
                      </c:pt>
                      <c:pt idx="298">
                        <c:v>4.5030000000000001E-5</c:v>
                      </c:pt>
                      <c:pt idx="299">
                        <c:v>3.862E-5</c:v>
                      </c:pt>
                      <c:pt idx="300">
                        <c:v>3.6189999999999997E-5</c:v>
                      </c:pt>
                      <c:pt idx="301">
                        <c:v>3.4140000000000002E-5</c:v>
                      </c:pt>
                      <c:pt idx="302">
                        <c:v>3.235E-5</c:v>
                      </c:pt>
                      <c:pt idx="303">
                        <c:v>3.061E-5</c:v>
                      </c:pt>
                      <c:pt idx="304">
                        <c:v>2.9130000000000001E-5</c:v>
                      </c:pt>
                      <c:pt idx="305">
                        <c:v>2.775E-5</c:v>
                      </c:pt>
                      <c:pt idx="306">
                        <c:v>2.65E-5</c:v>
                      </c:pt>
                      <c:pt idx="307">
                        <c:v>2.5340000000000001E-5</c:v>
                      </c:pt>
                      <c:pt idx="308">
                        <c:v>2.423E-5</c:v>
                      </c:pt>
                      <c:pt idx="309">
                        <c:v>2.3180000000000002E-5</c:v>
                      </c:pt>
                      <c:pt idx="310">
                        <c:v>2.2160000000000001E-5</c:v>
                      </c:pt>
                      <c:pt idx="311">
                        <c:v>2.1299999999999999E-5</c:v>
                      </c:pt>
                      <c:pt idx="312">
                        <c:v>2.0489999999999999E-5</c:v>
                      </c:pt>
                      <c:pt idx="313">
                        <c:v>1.965E-5</c:v>
                      </c:pt>
                      <c:pt idx="314">
                        <c:v>1.8879999999999999E-5</c:v>
                      </c:pt>
                      <c:pt idx="315">
                        <c:v>1.8099999999999999E-5</c:v>
                      </c:pt>
                      <c:pt idx="316">
                        <c:v>1.7479999999999999E-5</c:v>
                      </c:pt>
                      <c:pt idx="317">
                        <c:v>1.6889999999999999E-5</c:v>
                      </c:pt>
                      <c:pt idx="318">
                        <c:v>1.624E-5</c:v>
                      </c:pt>
                      <c:pt idx="319">
                        <c:v>1.5569999999999998E-5</c:v>
                      </c:pt>
                      <c:pt idx="320">
                        <c:v>1.501E-5</c:v>
                      </c:pt>
                      <c:pt idx="321">
                        <c:v>1.451E-5</c:v>
                      </c:pt>
                      <c:pt idx="322">
                        <c:v>1.402E-5</c:v>
                      </c:pt>
                      <c:pt idx="323">
                        <c:v>1.342E-5</c:v>
                      </c:pt>
                      <c:pt idx="324">
                        <c:v>1.291E-5</c:v>
                      </c:pt>
                      <c:pt idx="325">
                        <c:v>1.243E-5</c:v>
                      </c:pt>
                      <c:pt idx="326">
                        <c:v>1.1939999999999999E-5</c:v>
                      </c:pt>
                      <c:pt idx="327">
                        <c:v>1.148E-5</c:v>
                      </c:pt>
                      <c:pt idx="328">
                        <c:v>1.099E-5</c:v>
                      </c:pt>
                      <c:pt idx="329">
                        <c:v>1.0509999999999999E-5</c:v>
                      </c:pt>
                      <c:pt idx="330">
                        <c:v>9.9909999999999997E-6</c:v>
                      </c:pt>
                      <c:pt idx="331">
                        <c:v>9.5559999999999996E-6</c:v>
                      </c:pt>
                      <c:pt idx="332">
                        <c:v>9.1360000000000003E-6</c:v>
                      </c:pt>
                      <c:pt idx="333">
                        <c:v>8.6559999999999998E-6</c:v>
                      </c:pt>
                      <c:pt idx="334">
                        <c:v>8.1489999999999994E-6</c:v>
                      </c:pt>
                      <c:pt idx="335">
                        <c:v>7.6159999999999996E-6</c:v>
                      </c:pt>
                      <c:pt idx="336">
                        <c:v>7.1860000000000003E-6</c:v>
                      </c:pt>
                      <c:pt idx="337">
                        <c:v>6.776E-6</c:v>
                      </c:pt>
                      <c:pt idx="338">
                        <c:v>6.2600000000000002E-6</c:v>
                      </c:pt>
                      <c:pt idx="339">
                        <c:v>5.6799999999999998E-6</c:v>
                      </c:pt>
                      <c:pt idx="340">
                        <c:v>5.1989999999999997E-6</c:v>
                      </c:pt>
                      <c:pt idx="341">
                        <c:v>4.7520000000000004E-6</c:v>
                      </c:pt>
                      <c:pt idx="342">
                        <c:v>4.3089999999999997E-6</c:v>
                      </c:pt>
                      <c:pt idx="343">
                        <c:v>3.6540000000000001E-6</c:v>
                      </c:pt>
                      <c:pt idx="344">
                        <c:v>3.14E-6</c:v>
                      </c:pt>
                      <c:pt idx="345">
                        <c:v>2.6189999999999998E-6</c:v>
                      </c:pt>
                      <c:pt idx="346">
                        <c:v>2.1349999999999999E-6</c:v>
                      </c:pt>
                      <c:pt idx="347">
                        <c:v>1.5629999999999999E-6</c:v>
                      </c:pt>
                      <c:pt idx="348">
                        <c:v>1.006E-6</c:v>
                      </c:pt>
                      <c:pt idx="349">
                        <c:v>4.3099999999999998E-7</c:v>
                      </c:pt>
                      <c:pt idx="350">
                        <c:v>-1.5440000000000001E-7</c:v>
                      </c:pt>
                      <c:pt idx="351">
                        <c:v>-7.2310000000000001E-7</c:v>
                      </c:pt>
                      <c:pt idx="352">
                        <c:v>-1.2500000000000001E-6</c:v>
                      </c:pt>
                      <c:pt idx="353">
                        <c:v>-1.8449999999999999E-6</c:v>
                      </c:pt>
                      <c:pt idx="354">
                        <c:v>-2.4150000000000002E-6</c:v>
                      </c:pt>
                      <c:pt idx="355">
                        <c:v>-3.0989999999999999E-6</c:v>
                      </c:pt>
                      <c:pt idx="356">
                        <c:v>-3.6349999999999999E-6</c:v>
                      </c:pt>
                      <c:pt idx="357">
                        <c:v>-4.1500000000000001E-6</c:v>
                      </c:pt>
                      <c:pt idx="358">
                        <c:v>-4.7709999999999997E-6</c:v>
                      </c:pt>
                      <c:pt idx="359">
                        <c:v>-5.4489999999999998E-6</c:v>
                      </c:pt>
                      <c:pt idx="360">
                        <c:v>-6.0279999999999997E-6</c:v>
                      </c:pt>
                      <c:pt idx="361">
                        <c:v>-6.5629999999999997E-6</c:v>
                      </c:pt>
                      <c:pt idx="362">
                        <c:v>-7.0820000000000001E-6</c:v>
                      </c:pt>
                      <c:pt idx="363">
                        <c:v>-7.7829999999999999E-6</c:v>
                      </c:pt>
                      <c:pt idx="364">
                        <c:v>-8.3629999999999994E-6</c:v>
                      </c:pt>
                      <c:pt idx="365">
                        <c:v>-8.9279999999999999E-6</c:v>
                      </c:pt>
                      <c:pt idx="366">
                        <c:v>-9.4380000000000001E-6</c:v>
                      </c:pt>
                      <c:pt idx="367">
                        <c:v>-9.9799999999999993E-6</c:v>
                      </c:pt>
                      <c:pt idx="368">
                        <c:v>-1.0499999999999999E-5</c:v>
                      </c:pt>
                      <c:pt idx="369">
                        <c:v>-1.1E-5</c:v>
                      </c:pt>
                      <c:pt idx="370">
                        <c:v>-1.147E-5</c:v>
                      </c:pt>
                      <c:pt idx="371">
                        <c:v>-1.1950000000000001E-5</c:v>
                      </c:pt>
                      <c:pt idx="372">
                        <c:v>-1.2300000000000001E-5</c:v>
                      </c:pt>
                      <c:pt idx="373">
                        <c:v>-1.2680000000000001E-5</c:v>
                      </c:pt>
                      <c:pt idx="374">
                        <c:v>-1.3010000000000001E-5</c:v>
                      </c:pt>
                      <c:pt idx="375">
                        <c:v>-1.3390000000000001E-5</c:v>
                      </c:pt>
                      <c:pt idx="376">
                        <c:v>-1.361E-5</c:v>
                      </c:pt>
                      <c:pt idx="377">
                        <c:v>-1.376E-5</c:v>
                      </c:pt>
                      <c:pt idx="378">
                        <c:v>-1.395E-5</c:v>
                      </c:pt>
                      <c:pt idx="379">
                        <c:v>-1.416E-5</c:v>
                      </c:pt>
                      <c:pt idx="380">
                        <c:v>-1.4250000000000001E-5</c:v>
                      </c:pt>
                      <c:pt idx="381">
                        <c:v>-1.4229999999999999E-5</c:v>
                      </c:pt>
                      <c:pt idx="382">
                        <c:v>-1.419E-5</c:v>
                      </c:pt>
                      <c:pt idx="383">
                        <c:v>-1.4229999999999999E-5</c:v>
                      </c:pt>
                      <c:pt idx="384">
                        <c:v>-1.415E-5</c:v>
                      </c:pt>
                      <c:pt idx="385">
                        <c:v>-1.402E-5</c:v>
                      </c:pt>
                      <c:pt idx="386">
                        <c:v>-1.383E-5</c:v>
                      </c:pt>
                      <c:pt idx="387">
                        <c:v>-1.363E-5</c:v>
                      </c:pt>
                      <c:pt idx="388">
                        <c:v>-1.342E-5</c:v>
                      </c:pt>
                      <c:pt idx="389">
                        <c:v>-1.3159999999999999E-5</c:v>
                      </c:pt>
                      <c:pt idx="390">
                        <c:v>-1.288E-5</c:v>
                      </c:pt>
                      <c:pt idx="391">
                        <c:v>-1.256E-5</c:v>
                      </c:pt>
                      <c:pt idx="392">
                        <c:v>-1.218E-5</c:v>
                      </c:pt>
                      <c:pt idx="393">
                        <c:v>-1.185E-5</c:v>
                      </c:pt>
                      <c:pt idx="394">
                        <c:v>-1.149E-5</c:v>
                      </c:pt>
                      <c:pt idx="395">
                        <c:v>-1.117E-5</c:v>
                      </c:pt>
                      <c:pt idx="396">
                        <c:v>-1.0740000000000001E-5</c:v>
                      </c:pt>
                      <c:pt idx="397">
                        <c:v>-1.0319999999999999E-5</c:v>
                      </c:pt>
                      <c:pt idx="398">
                        <c:v>-9.9799999999999993E-6</c:v>
                      </c:pt>
                      <c:pt idx="399">
                        <c:v>-9.6679999999999996E-6</c:v>
                      </c:pt>
                      <c:pt idx="400">
                        <c:v>-9.3060000000000003E-6</c:v>
                      </c:pt>
                      <c:pt idx="401">
                        <c:v>-8.9199999999999993E-6</c:v>
                      </c:pt>
                      <c:pt idx="402">
                        <c:v>-8.5720000000000003E-6</c:v>
                      </c:pt>
                      <c:pt idx="403">
                        <c:v>-8.3389999999999993E-6</c:v>
                      </c:pt>
                      <c:pt idx="404">
                        <c:v>-8.0539999999999995E-6</c:v>
                      </c:pt>
                      <c:pt idx="405">
                        <c:v>-7.7759999999999997E-6</c:v>
                      </c:pt>
                      <c:pt idx="406">
                        <c:v>-7.5009999999999998E-6</c:v>
                      </c:pt>
                      <c:pt idx="407">
                        <c:v>-7.25E-6</c:v>
                      </c:pt>
                      <c:pt idx="408">
                        <c:v>-7.0729999999999999E-6</c:v>
                      </c:pt>
                      <c:pt idx="409">
                        <c:v>-6.8970000000000002E-6</c:v>
                      </c:pt>
                      <c:pt idx="410">
                        <c:v>-6.7209999999999997E-6</c:v>
                      </c:pt>
                      <c:pt idx="411">
                        <c:v>-6.5209999999999999E-6</c:v>
                      </c:pt>
                      <c:pt idx="412">
                        <c:v>-6.331E-6</c:v>
                      </c:pt>
                      <c:pt idx="413">
                        <c:v>-6.2330000000000003E-6</c:v>
                      </c:pt>
                      <c:pt idx="414">
                        <c:v>-6.1140000000000002E-6</c:v>
                      </c:pt>
                      <c:pt idx="415">
                        <c:v>-6.0270000000000001E-6</c:v>
                      </c:pt>
                      <c:pt idx="416">
                        <c:v>-5.8470000000000001E-6</c:v>
                      </c:pt>
                      <c:pt idx="417">
                        <c:v>-5.7089999999999999E-6</c:v>
                      </c:pt>
                      <c:pt idx="418">
                        <c:v>-5.6540000000000004E-6</c:v>
                      </c:pt>
                      <c:pt idx="419">
                        <c:v>-5.6049999999999997E-6</c:v>
                      </c:pt>
                      <c:pt idx="420">
                        <c:v>-5.5029999999999997E-6</c:v>
                      </c:pt>
                      <c:pt idx="421">
                        <c:v>-5.3770000000000004E-6</c:v>
                      </c:pt>
                      <c:pt idx="422">
                        <c:v>-5.2739999999999998E-6</c:v>
                      </c:pt>
                      <c:pt idx="423">
                        <c:v>-5.2680000000000002E-6</c:v>
                      </c:pt>
                      <c:pt idx="424">
                        <c:v>-5.1950000000000002E-6</c:v>
                      </c:pt>
                      <c:pt idx="425">
                        <c:v>-5.1420000000000001E-6</c:v>
                      </c:pt>
                      <c:pt idx="426">
                        <c:v>-5.0549999999999999E-6</c:v>
                      </c:pt>
                      <c:pt idx="427">
                        <c:v>-4.9649999999999999E-6</c:v>
                      </c:pt>
                      <c:pt idx="428">
                        <c:v>-4.9479999999999999E-6</c:v>
                      </c:pt>
                      <c:pt idx="429">
                        <c:v>-4.9119999999999997E-6</c:v>
                      </c:pt>
                      <c:pt idx="430">
                        <c:v>-4.8749999999999999E-6</c:v>
                      </c:pt>
                      <c:pt idx="431">
                        <c:v>-4.7949999999999998E-6</c:v>
                      </c:pt>
                      <c:pt idx="432">
                        <c:v>-4.7110000000000003E-6</c:v>
                      </c:pt>
                      <c:pt idx="433">
                        <c:v>-4.7119999999999999E-6</c:v>
                      </c:pt>
                      <c:pt idx="434">
                        <c:v>-4.6870000000000002E-6</c:v>
                      </c:pt>
                      <c:pt idx="435">
                        <c:v>-4.6789999999999996E-6</c:v>
                      </c:pt>
                      <c:pt idx="436">
                        <c:v>-4.5870000000000003E-6</c:v>
                      </c:pt>
                      <c:pt idx="437">
                        <c:v>-4.5199999999999999E-6</c:v>
                      </c:pt>
                      <c:pt idx="438">
                        <c:v>-4.5349999999999998E-6</c:v>
                      </c:pt>
                      <c:pt idx="439">
                        <c:v>-4.5449999999999997E-6</c:v>
                      </c:pt>
                      <c:pt idx="440">
                        <c:v>-4.5000000000000001E-6</c:v>
                      </c:pt>
                      <c:pt idx="441">
                        <c:v>-4.4270000000000001E-6</c:v>
                      </c:pt>
                      <c:pt idx="442">
                        <c:v>-4.386E-6</c:v>
                      </c:pt>
                      <c:pt idx="443">
                        <c:v>-4.4139999999999996E-6</c:v>
                      </c:pt>
                      <c:pt idx="444">
                        <c:v>-4.3980000000000001E-6</c:v>
                      </c:pt>
                      <c:pt idx="445">
                        <c:v>-4.3780000000000003E-6</c:v>
                      </c:pt>
                      <c:pt idx="446">
                        <c:v>-4.3239999999999996E-6</c:v>
                      </c:pt>
                      <c:pt idx="447">
                        <c:v>-4.2810000000000002E-6</c:v>
                      </c:pt>
                      <c:pt idx="448">
                        <c:v>-4.3019999999999996E-6</c:v>
                      </c:pt>
                      <c:pt idx="449">
                        <c:v>-4.2930000000000002E-6</c:v>
                      </c:pt>
                      <c:pt idx="450">
                        <c:v>-4.301E-6</c:v>
                      </c:pt>
                      <c:pt idx="451">
                        <c:v>-4.2339999999999996E-6</c:v>
                      </c:pt>
                      <c:pt idx="452">
                        <c:v>-4.1829999999999996E-6</c:v>
                      </c:pt>
                      <c:pt idx="453">
                        <c:v>-4.2069999999999997E-6</c:v>
                      </c:pt>
                      <c:pt idx="454">
                        <c:v>-4.2409999999999997E-6</c:v>
                      </c:pt>
                      <c:pt idx="455">
                        <c:v>-4.2209999999999999E-6</c:v>
                      </c:pt>
                      <c:pt idx="456">
                        <c:v>-4.1570000000000002E-6</c:v>
                      </c:pt>
                      <c:pt idx="457">
                        <c:v>-4.1239999999999998E-6</c:v>
                      </c:pt>
                      <c:pt idx="458">
                        <c:v>-4.177E-6</c:v>
                      </c:pt>
                      <c:pt idx="459">
                        <c:v>-4.1620000000000001E-6</c:v>
                      </c:pt>
                      <c:pt idx="460">
                        <c:v>-4.155E-6</c:v>
                      </c:pt>
                      <c:pt idx="461">
                        <c:v>-4.1169999999999997E-6</c:v>
                      </c:pt>
                      <c:pt idx="462">
                        <c:v>-4.0860000000000004E-6</c:v>
                      </c:pt>
                      <c:pt idx="463">
                        <c:v>-4.1130000000000003E-6</c:v>
                      </c:pt>
                      <c:pt idx="464">
                        <c:v>-4.1230000000000002E-6</c:v>
                      </c:pt>
                      <c:pt idx="465">
                        <c:v>-4.1309999999999999E-6</c:v>
                      </c:pt>
                      <c:pt idx="466">
                        <c:v>-4.0840000000000002E-6</c:v>
                      </c:pt>
                      <c:pt idx="467">
                        <c:v>-4.0400000000000003E-6</c:v>
                      </c:pt>
                      <c:pt idx="468">
                        <c:v>-4.0790000000000002E-6</c:v>
                      </c:pt>
                      <c:pt idx="469">
                        <c:v>-4.0980000000000004E-6</c:v>
                      </c:pt>
                      <c:pt idx="470">
                        <c:v>-4.1049999999999997E-6</c:v>
                      </c:pt>
                      <c:pt idx="471">
                        <c:v>-4.0409999999999999E-6</c:v>
                      </c:pt>
                      <c:pt idx="472">
                        <c:v>-3.9979999999999997E-6</c:v>
                      </c:pt>
                      <c:pt idx="473">
                        <c:v>-4.0799999999999999E-6</c:v>
                      </c:pt>
                      <c:pt idx="474">
                        <c:v>-4.0770000000000001E-6</c:v>
                      </c:pt>
                      <c:pt idx="475">
                        <c:v>-4.0629999999999999E-6</c:v>
                      </c:pt>
                      <c:pt idx="476">
                        <c:v>-4.019E-6</c:v>
                      </c:pt>
                      <c:pt idx="477">
                        <c:v>-4.0099999999999997E-6</c:v>
                      </c:pt>
                      <c:pt idx="478">
                        <c:v>-4.0419999999999996E-6</c:v>
                      </c:pt>
                      <c:pt idx="479">
                        <c:v>-4.0459999999999999E-6</c:v>
                      </c:pt>
                      <c:pt idx="480">
                        <c:v>-4.0509999999999998E-6</c:v>
                      </c:pt>
                      <c:pt idx="481">
                        <c:v>-4.0350000000000003E-6</c:v>
                      </c:pt>
                      <c:pt idx="482">
                        <c:v>-3.9820000000000002E-6</c:v>
                      </c:pt>
                      <c:pt idx="483">
                        <c:v>-4.0249999999999996E-6</c:v>
                      </c:pt>
                      <c:pt idx="484">
                        <c:v>-4.0470000000000004E-6</c:v>
                      </c:pt>
                      <c:pt idx="485">
                        <c:v>-4.065E-6</c:v>
                      </c:pt>
                      <c:pt idx="486">
                        <c:v>-4.0099999999999997E-6</c:v>
                      </c:pt>
                      <c:pt idx="487">
                        <c:v>-3.9750000000000001E-6</c:v>
                      </c:pt>
                      <c:pt idx="488">
                        <c:v>-4.0409999999999999E-6</c:v>
                      </c:pt>
                      <c:pt idx="489">
                        <c:v>-4.053E-6</c:v>
                      </c:pt>
                      <c:pt idx="490">
                        <c:v>-4.0520000000000003E-6</c:v>
                      </c:pt>
                      <c:pt idx="491">
                        <c:v>-4.0029999999999996E-6</c:v>
                      </c:pt>
                      <c:pt idx="492">
                        <c:v>-4.0029999999999996E-6</c:v>
                      </c:pt>
                      <c:pt idx="493">
                        <c:v>-4.0450000000000002E-6</c:v>
                      </c:pt>
                      <c:pt idx="494">
                        <c:v>-4.0509999999999998E-6</c:v>
                      </c:pt>
                      <c:pt idx="495">
                        <c:v>-4.0609999999999997E-6</c:v>
                      </c:pt>
                      <c:pt idx="496">
                        <c:v>-4.0439999999999997E-6</c:v>
                      </c:pt>
                      <c:pt idx="497">
                        <c:v>-3.9990000000000002E-6</c:v>
                      </c:pt>
                      <c:pt idx="498">
                        <c:v>-4.0419999999999996E-6</c:v>
                      </c:pt>
                      <c:pt idx="499">
                        <c:v>-4.0690000000000003E-6</c:v>
                      </c:pt>
                      <c:pt idx="500">
                        <c:v>-4.0980000000000004E-6</c:v>
                      </c:pt>
                      <c:pt idx="501">
                        <c:v>-4.0350000000000003E-6</c:v>
                      </c:pt>
                      <c:pt idx="502">
                        <c:v>-4.0099999999999997E-6</c:v>
                      </c:pt>
                      <c:pt idx="503">
                        <c:v>-4.0709999999999996E-6</c:v>
                      </c:pt>
                      <c:pt idx="504">
                        <c:v>-4.1060000000000002E-6</c:v>
                      </c:pt>
                      <c:pt idx="505">
                        <c:v>-4.1019999999999999E-6</c:v>
                      </c:pt>
                      <c:pt idx="506">
                        <c:v>-4.053E-6</c:v>
                      </c:pt>
                      <c:pt idx="507">
                        <c:v>-4.0500000000000002E-6</c:v>
                      </c:pt>
                      <c:pt idx="508">
                        <c:v>-4.104E-6</c:v>
                      </c:pt>
                      <c:pt idx="509">
                        <c:v>-4.1150000000000004E-6</c:v>
                      </c:pt>
                      <c:pt idx="510">
                        <c:v>-4.1269999999999996E-6</c:v>
                      </c:pt>
                      <c:pt idx="511">
                        <c:v>-4.0990000000000001E-6</c:v>
                      </c:pt>
                      <c:pt idx="512">
                        <c:v>-4.0759999999999996E-6</c:v>
                      </c:pt>
                      <c:pt idx="513">
                        <c:v>-4.1180000000000002E-6</c:v>
                      </c:pt>
                      <c:pt idx="514">
                        <c:v>-4.1540000000000004E-6</c:v>
                      </c:pt>
                      <c:pt idx="515">
                        <c:v>-4.1860000000000002E-6</c:v>
                      </c:pt>
                      <c:pt idx="516">
                        <c:v>-4.1269999999999996E-6</c:v>
                      </c:pt>
                      <c:pt idx="517">
                        <c:v>-4.1030000000000004E-6</c:v>
                      </c:pt>
                      <c:pt idx="518">
                        <c:v>-4.1489999999999996E-6</c:v>
                      </c:pt>
                      <c:pt idx="519">
                        <c:v>-4.206E-6</c:v>
                      </c:pt>
                      <c:pt idx="520">
                        <c:v>-4.206E-6</c:v>
                      </c:pt>
                      <c:pt idx="521">
                        <c:v>-4.1570000000000002E-6</c:v>
                      </c:pt>
                      <c:pt idx="522">
                        <c:v>-4.1320000000000004E-6</c:v>
                      </c:pt>
                      <c:pt idx="523">
                        <c:v>-4.216E-6</c:v>
                      </c:pt>
                      <c:pt idx="524">
                        <c:v>-4.233E-6</c:v>
                      </c:pt>
                      <c:pt idx="525">
                        <c:v>-4.2390000000000004E-6</c:v>
                      </c:pt>
                      <c:pt idx="526">
                        <c:v>-4.2039999999999999E-6</c:v>
                      </c:pt>
                      <c:pt idx="527">
                        <c:v>-4.2039999999999999E-6</c:v>
                      </c:pt>
                      <c:pt idx="528">
                        <c:v>-4.2379999999999999E-6</c:v>
                      </c:pt>
                      <c:pt idx="529">
                        <c:v>-4.267E-6</c:v>
                      </c:pt>
                      <c:pt idx="530">
                        <c:v>-4.2889999999999999E-6</c:v>
                      </c:pt>
                      <c:pt idx="531">
                        <c:v>-4.2629999999999997E-6</c:v>
                      </c:pt>
                      <c:pt idx="532">
                        <c:v>-4.2390000000000004E-6</c:v>
                      </c:pt>
                      <c:pt idx="533">
                        <c:v>-4.2830000000000003E-6</c:v>
                      </c:pt>
                      <c:pt idx="534">
                        <c:v>-4.3030000000000001E-6</c:v>
                      </c:pt>
                      <c:pt idx="535">
                        <c:v>-4.3479999999999997E-6</c:v>
                      </c:pt>
                      <c:pt idx="536">
                        <c:v>-4.2930000000000002E-6</c:v>
                      </c:pt>
                      <c:pt idx="537">
                        <c:v>-4.2740000000000001E-6</c:v>
                      </c:pt>
                      <c:pt idx="538">
                        <c:v>-4.3229999999999999E-6</c:v>
                      </c:pt>
                      <c:pt idx="539">
                        <c:v>-4.3760000000000001E-6</c:v>
                      </c:pt>
                      <c:pt idx="540">
                        <c:v>-4.3789999999999999E-6</c:v>
                      </c:pt>
                      <c:pt idx="541">
                        <c:v>-4.335E-6</c:v>
                      </c:pt>
                      <c:pt idx="542">
                        <c:v>-4.3250000000000001E-6</c:v>
                      </c:pt>
                      <c:pt idx="543">
                        <c:v>-4.3900000000000003E-6</c:v>
                      </c:pt>
                      <c:pt idx="544">
                        <c:v>-4.3939999999999998E-6</c:v>
                      </c:pt>
                      <c:pt idx="545">
                        <c:v>-4.4159999999999997E-6</c:v>
                      </c:pt>
                      <c:pt idx="546">
                        <c:v>-4.3850000000000004E-6</c:v>
                      </c:pt>
                      <c:pt idx="547">
                        <c:v>-4.3730000000000003E-6</c:v>
                      </c:pt>
                      <c:pt idx="548">
                        <c:v>-4.4059999999999998E-6</c:v>
                      </c:pt>
                      <c:pt idx="549">
                        <c:v>-4.4309999999999996E-6</c:v>
                      </c:pt>
                      <c:pt idx="550">
                        <c:v>-4.4599999999999996E-6</c:v>
                      </c:pt>
                      <c:pt idx="551">
                        <c:v>-4.425E-6</c:v>
                      </c:pt>
                      <c:pt idx="552">
                        <c:v>-4.3950000000000003E-6</c:v>
                      </c:pt>
                      <c:pt idx="553">
                        <c:v>-4.4340000000000002E-6</c:v>
                      </c:pt>
                      <c:pt idx="554">
                        <c:v>-4.4599999999999996E-6</c:v>
                      </c:pt>
                      <c:pt idx="555">
                        <c:v>-4.5079999999999999E-6</c:v>
                      </c:pt>
                      <c:pt idx="556">
                        <c:v>-4.4429999999999996E-6</c:v>
                      </c:pt>
                      <c:pt idx="557">
                        <c:v>-4.4139999999999996E-6</c:v>
                      </c:pt>
                      <c:pt idx="558">
                        <c:v>-4.459E-6</c:v>
                      </c:pt>
                      <c:pt idx="559">
                        <c:v>-4.5059999999999997E-6</c:v>
                      </c:pt>
                      <c:pt idx="560">
                        <c:v>-4.4939999999999997E-6</c:v>
                      </c:pt>
                      <c:pt idx="561">
                        <c:v>-4.4469999999999999E-6</c:v>
                      </c:pt>
                      <c:pt idx="562">
                        <c:v>-4.4320000000000001E-6</c:v>
                      </c:pt>
                      <c:pt idx="563">
                        <c:v>-4.4880000000000001E-6</c:v>
                      </c:pt>
                      <c:pt idx="564">
                        <c:v>-4.481E-6</c:v>
                      </c:pt>
                      <c:pt idx="565">
                        <c:v>-4.5029999999999999E-6</c:v>
                      </c:pt>
                      <c:pt idx="566">
                        <c:v>-4.4669999999999998E-6</c:v>
                      </c:pt>
                      <c:pt idx="567">
                        <c:v>-4.4429999999999996E-6</c:v>
                      </c:pt>
                      <c:pt idx="568">
                        <c:v>-4.4680000000000003E-6</c:v>
                      </c:pt>
                      <c:pt idx="569">
                        <c:v>-4.4870000000000004E-6</c:v>
                      </c:pt>
                      <c:pt idx="570">
                        <c:v>-4.5050000000000001E-6</c:v>
                      </c:pt>
                      <c:pt idx="571">
                        <c:v>-4.4630000000000003E-6</c:v>
                      </c:pt>
                      <c:pt idx="572">
                        <c:v>-4.4240000000000003E-6</c:v>
                      </c:pt>
                      <c:pt idx="573">
                        <c:v>-4.4619999999999998E-6</c:v>
                      </c:pt>
                      <c:pt idx="574">
                        <c:v>-4.4750000000000004E-6</c:v>
                      </c:pt>
                      <c:pt idx="575">
                        <c:v>-4.5129999999999998E-6</c:v>
                      </c:pt>
                      <c:pt idx="576">
                        <c:v>-4.4410000000000003E-6</c:v>
                      </c:pt>
                      <c:pt idx="577">
                        <c:v>-4.4009999999999999E-6</c:v>
                      </c:pt>
                      <c:pt idx="578">
                        <c:v>-4.4469999999999999E-6</c:v>
                      </c:pt>
                      <c:pt idx="579">
                        <c:v>-4.481E-6</c:v>
                      </c:pt>
                      <c:pt idx="580">
                        <c:v>-4.4780000000000002E-6</c:v>
                      </c:pt>
                      <c:pt idx="581">
                        <c:v>-4.4159999999999997E-6</c:v>
                      </c:pt>
                      <c:pt idx="582">
                        <c:v>-4.4070000000000003E-6</c:v>
                      </c:pt>
                      <c:pt idx="583">
                        <c:v>-4.4379999999999997E-6</c:v>
                      </c:pt>
                      <c:pt idx="584">
                        <c:v>-4.442E-6</c:v>
                      </c:pt>
                      <c:pt idx="585">
                        <c:v>-4.4499999999999997E-6</c:v>
                      </c:pt>
                      <c:pt idx="586">
                        <c:v>-4.403E-6</c:v>
                      </c:pt>
                      <c:pt idx="587">
                        <c:v>-4.3710000000000002E-6</c:v>
                      </c:pt>
                      <c:pt idx="588">
                        <c:v>-4.4020000000000004E-6</c:v>
                      </c:pt>
                      <c:pt idx="589">
                        <c:v>-4.42E-6</c:v>
                      </c:pt>
                      <c:pt idx="590">
                        <c:v>-4.4569999999999998E-6</c:v>
                      </c:pt>
                      <c:pt idx="591">
                        <c:v>-4.3980000000000001E-6</c:v>
                      </c:pt>
                      <c:pt idx="592">
                        <c:v>-4.3610000000000003E-6</c:v>
                      </c:pt>
                      <c:pt idx="593">
                        <c:v>-4.3919999999999996E-6</c:v>
                      </c:pt>
                      <c:pt idx="594">
                        <c:v>-4.4000000000000002E-6</c:v>
                      </c:pt>
                      <c:pt idx="595">
                        <c:v>-4.4469999999999999E-6</c:v>
                      </c:pt>
                      <c:pt idx="596">
                        <c:v>-4.3710000000000002E-6</c:v>
                      </c:pt>
                      <c:pt idx="597">
                        <c:v>-4.3499999999999999E-6</c:v>
                      </c:pt>
                      <c:pt idx="598">
                        <c:v>-4.3880000000000002E-6</c:v>
                      </c:pt>
                    </c:numCache>
                  </c:numRef>
                </c:yVal>
                <c:smooth val="1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D-862F-4E49-A0CE-1EB7998F8C84}"/>
                  </c:ext>
                </c:extLst>
              </c15:ser>
            </c15:filteredScatterSeries>
            <c15:filteredScatterSeries>
              <c15:ser>
                <c:idx val="10"/>
                <c:order val="10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[Book3]Sheet2!$L$1</c15:sqref>
                        </c15:formulaRef>
                      </c:ext>
                    </c:extLst>
                    <c:strCache>
                      <c:ptCount val="1"/>
                      <c:pt idx="0">
                        <c:v>Cycle 11</c:v>
                      </c:pt>
                    </c:strCache>
                  </c:strRef>
                </c:tx>
                <c:spPr>
                  <a:ln w="19050" cap="rnd">
                    <a:solidFill>
                      <a:schemeClr val="accent1">
                        <a:tint val="68000"/>
                      </a:schemeClr>
                    </a:solidFill>
                    <a:round/>
                  </a:ln>
                  <a:effectLst/>
                </c:spPr>
                <c:marker>
                  <c:symbol val="none"/>
                </c:marker>
                <c:x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[Book3]Sheet2!$A$2:$A$602</c15:sqref>
                        </c15:formulaRef>
                      </c:ext>
                    </c:extLst>
                    <c:numCache>
                      <c:formatCode>General</c:formatCode>
                      <c:ptCount val="601"/>
                      <c:pt idx="0">
                        <c:v>2.6150000000000001E-4</c:v>
                      </c:pt>
                      <c:pt idx="1">
                        <c:v>2.1589999999999999E-3</c:v>
                      </c:pt>
                      <c:pt idx="2">
                        <c:v>4.1479999999999998E-3</c:v>
                      </c:pt>
                      <c:pt idx="3">
                        <c:v>6.1440000000000002E-3</c:v>
                      </c:pt>
                      <c:pt idx="4">
                        <c:v>8.1370000000000001E-3</c:v>
                      </c:pt>
                      <c:pt idx="5">
                        <c:v>1.013E-2</c:v>
                      </c:pt>
                      <c:pt idx="6">
                        <c:v>1.214E-2</c:v>
                      </c:pt>
                      <c:pt idx="7">
                        <c:v>1.417E-2</c:v>
                      </c:pt>
                      <c:pt idx="8">
                        <c:v>1.617E-2</c:v>
                      </c:pt>
                      <c:pt idx="9">
                        <c:v>1.8120000000000001E-2</c:v>
                      </c:pt>
                      <c:pt idx="10">
                        <c:v>2.0150000000000001E-2</c:v>
                      </c:pt>
                      <c:pt idx="11">
                        <c:v>2.2179999999999998E-2</c:v>
                      </c:pt>
                      <c:pt idx="12">
                        <c:v>2.4170000000000001E-2</c:v>
                      </c:pt>
                      <c:pt idx="13">
                        <c:v>2.6159999999999999E-2</c:v>
                      </c:pt>
                      <c:pt idx="14">
                        <c:v>2.8160000000000001E-2</c:v>
                      </c:pt>
                      <c:pt idx="15">
                        <c:v>3.0169999999999999E-2</c:v>
                      </c:pt>
                      <c:pt idx="16">
                        <c:v>3.2169999999999997E-2</c:v>
                      </c:pt>
                      <c:pt idx="17">
                        <c:v>3.415E-2</c:v>
                      </c:pt>
                      <c:pt idx="18">
                        <c:v>3.6139999999999999E-2</c:v>
                      </c:pt>
                      <c:pt idx="19">
                        <c:v>3.8150000000000003E-2</c:v>
                      </c:pt>
                      <c:pt idx="20">
                        <c:v>4.0189999999999997E-2</c:v>
                      </c:pt>
                      <c:pt idx="21">
                        <c:v>4.2139999999999997E-2</c:v>
                      </c:pt>
                      <c:pt idx="22">
                        <c:v>4.4159999999999998E-2</c:v>
                      </c:pt>
                      <c:pt idx="23">
                        <c:v>4.616E-2</c:v>
                      </c:pt>
                      <c:pt idx="24">
                        <c:v>4.8160000000000001E-2</c:v>
                      </c:pt>
                      <c:pt idx="25">
                        <c:v>5.015E-2</c:v>
                      </c:pt>
                      <c:pt idx="26">
                        <c:v>5.2139999999999999E-2</c:v>
                      </c:pt>
                      <c:pt idx="27">
                        <c:v>5.4149999999999997E-2</c:v>
                      </c:pt>
                      <c:pt idx="28">
                        <c:v>5.6140000000000002E-2</c:v>
                      </c:pt>
                      <c:pt idx="29">
                        <c:v>5.8119999999999998E-2</c:v>
                      </c:pt>
                      <c:pt idx="30">
                        <c:v>6.0109999999999997E-2</c:v>
                      </c:pt>
                      <c:pt idx="31">
                        <c:v>6.2120000000000002E-2</c:v>
                      </c:pt>
                      <c:pt idx="32">
                        <c:v>6.4149999999999999E-2</c:v>
                      </c:pt>
                      <c:pt idx="33">
                        <c:v>6.6119999999999998E-2</c:v>
                      </c:pt>
                      <c:pt idx="34">
                        <c:v>6.812E-2</c:v>
                      </c:pt>
                      <c:pt idx="35">
                        <c:v>7.0150000000000004E-2</c:v>
                      </c:pt>
                      <c:pt idx="36">
                        <c:v>7.2150000000000006E-2</c:v>
                      </c:pt>
                      <c:pt idx="37">
                        <c:v>7.4120000000000005E-2</c:v>
                      </c:pt>
                      <c:pt idx="38">
                        <c:v>7.6109999999999997E-2</c:v>
                      </c:pt>
                      <c:pt idx="39">
                        <c:v>7.8140000000000001E-2</c:v>
                      </c:pt>
                      <c:pt idx="40">
                        <c:v>8.0140000000000003E-2</c:v>
                      </c:pt>
                      <c:pt idx="41">
                        <c:v>8.2119999999999999E-2</c:v>
                      </c:pt>
                      <c:pt idx="42">
                        <c:v>8.412E-2</c:v>
                      </c:pt>
                      <c:pt idx="43">
                        <c:v>8.6120000000000002E-2</c:v>
                      </c:pt>
                      <c:pt idx="44">
                        <c:v>8.8109999999999994E-2</c:v>
                      </c:pt>
                      <c:pt idx="45">
                        <c:v>9.0109999999999996E-2</c:v>
                      </c:pt>
                      <c:pt idx="46">
                        <c:v>9.2119999999999994E-2</c:v>
                      </c:pt>
                      <c:pt idx="47">
                        <c:v>9.4140000000000001E-2</c:v>
                      </c:pt>
                      <c:pt idx="48">
                        <c:v>9.6129999999999993E-2</c:v>
                      </c:pt>
                      <c:pt idx="49">
                        <c:v>9.8100000000000007E-2</c:v>
                      </c:pt>
                      <c:pt idx="50">
                        <c:v>0.10009999999999999</c:v>
                      </c:pt>
                      <c:pt idx="51">
                        <c:v>0.1021</c:v>
                      </c:pt>
                      <c:pt idx="52">
                        <c:v>0.1041</c:v>
                      </c:pt>
                      <c:pt idx="53">
                        <c:v>0.1061</c:v>
                      </c:pt>
                      <c:pt idx="54">
                        <c:v>0.1081</c:v>
                      </c:pt>
                      <c:pt idx="55">
                        <c:v>0.1101</c:v>
                      </c:pt>
                      <c:pt idx="56">
                        <c:v>0.11210000000000001</c:v>
                      </c:pt>
                      <c:pt idx="57">
                        <c:v>0.11409999999999999</c:v>
                      </c:pt>
                      <c:pt idx="58">
                        <c:v>0.11609999999999999</c:v>
                      </c:pt>
                      <c:pt idx="59">
                        <c:v>0.1181</c:v>
                      </c:pt>
                      <c:pt idx="60">
                        <c:v>0.1201</c:v>
                      </c:pt>
                      <c:pt idx="61">
                        <c:v>0.1221</c:v>
                      </c:pt>
                      <c:pt idx="62">
                        <c:v>0.1241</c:v>
                      </c:pt>
                      <c:pt idx="63">
                        <c:v>0.12609999999999999</c:v>
                      </c:pt>
                      <c:pt idx="64">
                        <c:v>0.12809999999999999</c:v>
                      </c:pt>
                      <c:pt idx="65">
                        <c:v>0.13009999999999999</c:v>
                      </c:pt>
                      <c:pt idx="66">
                        <c:v>0.1321</c:v>
                      </c:pt>
                      <c:pt idx="67">
                        <c:v>0.1341</c:v>
                      </c:pt>
                      <c:pt idx="68">
                        <c:v>0.1361</c:v>
                      </c:pt>
                      <c:pt idx="69">
                        <c:v>0.1381</c:v>
                      </c:pt>
                      <c:pt idx="70">
                        <c:v>0.1401</c:v>
                      </c:pt>
                      <c:pt idx="71">
                        <c:v>0.1421</c:v>
                      </c:pt>
                      <c:pt idx="72">
                        <c:v>0.14410000000000001</c:v>
                      </c:pt>
                      <c:pt idx="73">
                        <c:v>0.14610000000000001</c:v>
                      </c:pt>
                      <c:pt idx="74">
                        <c:v>0.14810000000000001</c:v>
                      </c:pt>
                      <c:pt idx="75">
                        <c:v>0.15010000000000001</c:v>
                      </c:pt>
                      <c:pt idx="76">
                        <c:v>0.15210000000000001</c:v>
                      </c:pt>
                      <c:pt idx="77">
                        <c:v>0.15409999999999999</c:v>
                      </c:pt>
                      <c:pt idx="78">
                        <c:v>0.15609999999999999</c:v>
                      </c:pt>
                      <c:pt idx="79">
                        <c:v>0.15809999999999999</c:v>
                      </c:pt>
                      <c:pt idx="80">
                        <c:v>0.16009999999999999</c:v>
                      </c:pt>
                      <c:pt idx="81">
                        <c:v>0.16209999999999999</c:v>
                      </c:pt>
                      <c:pt idx="82">
                        <c:v>0.16400000000000001</c:v>
                      </c:pt>
                      <c:pt idx="83">
                        <c:v>0.16600000000000001</c:v>
                      </c:pt>
                      <c:pt idx="84">
                        <c:v>0.1681</c:v>
                      </c:pt>
                      <c:pt idx="85">
                        <c:v>0.17</c:v>
                      </c:pt>
                      <c:pt idx="86">
                        <c:v>0.1721</c:v>
                      </c:pt>
                      <c:pt idx="87">
                        <c:v>0.1741</c:v>
                      </c:pt>
                      <c:pt idx="88">
                        <c:v>0.17610000000000001</c:v>
                      </c:pt>
                      <c:pt idx="89">
                        <c:v>0.17810000000000001</c:v>
                      </c:pt>
                      <c:pt idx="90">
                        <c:v>0.18010000000000001</c:v>
                      </c:pt>
                      <c:pt idx="91">
                        <c:v>0.18210000000000001</c:v>
                      </c:pt>
                      <c:pt idx="92">
                        <c:v>0.18410000000000001</c:v>
                      </c:pt>
                      <c:pt idx="93">
                        <c:v>0.186</c:v>
                      </c:pt>
                      <c:pt idx="94">
                        <c:v>0.188</c:v>
                      </c:pt>
                      <c:pt idx="95">
                        <c:v>0.19009999999999999</c:v>
                      </c:pt>
                      <c:pt idx="96">
                        <c:v>0.19209999999999999</c:v>
                      </c:pt>
                      <c:pt idx="97">
                        <c:v>0.19400000000000001</c:v>
                      </c:pt>
                      <c:pt idx="98">
                        <c:v>0.1961</c:v>
                      </c:pt>
                      <c:pt idx="99">
                        <c:v>0.1981</c:v>
                      </c:pt>
                      <c:pt idx="100">
                        <c:v>0.2001</c:v>
                      </c:pt>
                      <c:pt idx="101">
                        <c:v>0.20200000000000001</c:v>
                      </c:pt>
                      <c:pt idx="102">
                        <c:v>0.20399999999999999</c:v>
                      </c:pt>
                      <c:pt idx="103">
                        <c:v>0.20610000000000001</c:v>
                      </c:pt>
                      <c:pt idx="104">
                        <c:v>0.20810000000000001</c:v>
                      </c:pt>
                      <c:pt idx="105">
                        <c:v>0.21010000000000001</c:v>
                      </c:pt>
                      <c:pt idx="106">
                        <c:v>0.21210000000000001</c:v>
                      </c:pt>
                      <c:pt idx="107">
                        <c:v>0.21410000000000001</c:v>
                      </c:pt>
                      <c:pt idx="108">
                        <c:v>0.21609999999999999</c:v>
                      </c:pt>
                      <c:pt idx="109">
                        <c:v>0.218</c:v>
                      </c:pt>
                      <c:pt idx="110">
                        <c:v>0.22009999999999999</c:v>
                      </c:pt>
                      <c:pt idx="111">
                        <c:v>0.22209999999999999</c:v>
                      </c:pt>
                      <c:pt idx="112">
                        <c:v>0.22409999999999999</c:v>
                      </c:pt>
                      <c:pt idx="113">
                        <c:v>0.2261</c:v>
                      </c:pt>
                      <c:pt idx="114">
                        <c:v>0.2281</c:v>
                      </c:pt>
                      <c:pt idx="115">
                        <c:v>0.2301</c:v>
                      </c:pt>
                      <c:pt idx="116">
                        <c:v>0.2321</c:v>
                      </c:pt>
                      <c:pt idx="117">
                        <c:v>0.2341</c:v>
                      </c:pt>
                      <c:pt idx="118">
                        <c:v>0.2361</c:v>
                      </c:pt>
                      <c:pt idx="119">
                        <c:v>0.23810000000000001</c:v>
                      </c:pt>
                      <c:pt idx="120">
                        <c:v>0.24010000000000001</c:v>
                      </c:pt>
                      <c:pt idx="121">
                        <c:v>0.24199999999999999</c:v>
                      </c:pt>
                      <c:pt idx="122">
                        <c:v>0.24410000000000001</c:v>
                      </c:pt>
                      <c:pt idx="123">
                        <c:v>0.24610000000000001</c:v>
                      </c:pt>
                      <c:pt idx="124">
                        <c:v>0.24809999999999999</c:v>
                      </c:pt>
                      <c:pt idx="125">
                        <c:v>0.25009999999999999</c:v>
                      </c:pt>
                      <c:pt idx="126">
                        <c:v>0.25209999999999999</c:v>
                      </c:pt>
                      <c:pt idx="127">
                        <c:v>0.25409999999999999</c:v>
                      </c:pt>
                      <c:pt idx="128">
                        <c:v>0.25609999999999999</c:v>
                      </c:pt>
                      <c:pt idx="129">
                        <c:v>0.25800000000000001</c:v>
                      </c:pt>
                      <c:pt idx="130">
                        <c:v>0.26</c:v>
                      </c:pt>
                      <c:pt idx="131">
                        <c:v>0.26200000000000001</c:v>
                      </c:pt>
                      <c:pt idx="132">
                        <c:v>0.26400000000000001</c:v>
                      </c:pt>
                      <c:pt idx="133">
                        <c:v>0.26600000000000001</c:v>
                      </c:pt>
                      <c:pt idx="134">
                        <c:v>0.26800000000000002</c:v>
                      </c:pt>
                      <c:pt idx="135">
                        <c:v>0.27010000000000001</c:v>
                      </c:pt>
                      <c:pt idx="136">
                        <c:v>0.27200000000000002</c:v>
                      </c:pt>
                      <c:pt idx="137">
                        <c:v>0.27400000000000002</c:v>
                      </c:pt>
                      <c:pt idx="138">
                        <c:v>0.27600000000000002</c:v>
                      </c:pt>
                      <c:pt idx="139">
                        <c:v>0.27800000000000002</c:v>
                      </c:pt>
                      <c:pt idx="140">
                        <c:v>0.28000000000000003</c:v>
                      </c:pt>
                      <c:pt idx="141">
                        <c:v>0.28199999999999997</c:v>
                      </c:pt>
                      <c:pt idx="142">
                        <c:v>0.28399999999999997</c:v>
                      </c:pt>
                      <c:pt idx="143">
                        <c:v>0.28599999999999998</c:v>
                      </c:pt>
                      <c:pt idx="144">
                        <c:v>0.28799999999999998</c:v>
                      </c:pt>
                      <c:pt idx="145">
                        <c:v>0.28999999999999998</c:v>
                      </c:pt>
                      <c:pt idx="146">
                        <c:v>0.29199999999999998</c:v>
                      </c:pt>
                      <c:pt idx="147">
                        <c:v>0.29399999999999998</c:v>
                      </c:pt>
                      <c:pt idx="148">
                        <c:v>0.29599999999999999</c:v>
                      </c:pt>
                      <c:pt idx="149">
                        <c:v>0.29799999999999999</c:v>
                      </c:pt>
                      <c:pt idx="150">
                        <c:v>0.3</c:v>
                      </c:pt>
                      <c:pt idx="151">
                        <c:v>0.30199999999999999</c:v>
                      </c:pt>
                      <c:pt idx="152">
                        <c:v>0.30399999999999999</c:v>
                      </c:pt>
                      <c:pt idx="153">
                        <c:v>0.30599999999999999</c:v>
                      </c:pt>
                      <c:pt idx="154">
                        <c:v>0.308</c:v>
                      </c:pt>
                      <c:pt idx="155">
                        <c:v>0.31</c:v>
                      </c:pt>
                      <c:pt idx="156">
                        <c:v>0.312</c:v>
                      </c:pt>
                      <c:pt idx="157">
                        <c:v>0.314</c:v>
                      </c:pt>
                      <c:pt idx="158">
                        <c:v>0.316</c:v>
                      </c:pt>
                      <c:pt idx="159">
                        <c:v>0.318</c:v>
                      </c:pt>
                      <c:pt idx="160">
                        <c:v>0.3201</c:v>
                      </c:pt>
                      <c:pt idx="161">
                        <c:v>0.32200000000000001</c:v>
                      </c:pt>
                      <c:pt idx="162">
                        <c:v>0.32400000000000001</c:v>
                      </c:pt>
                      <c:pt idx="163">
                        <c:v>0.32600000000000001</c:v>
                      </c:pt>
                      <c:pt idx="164">
                        <c:v>0.32800000000000001</c:v>
                      </c:pt>
                      <c:pt idx="165">
                        <c:v>0.33</c:v>
                      </c:pt>
                      <c:pt idx="166">
                        <c:v>0.33200000000000002</c:v>
                      </c:pt>
                      <c:pt idx="167">
                        <c:v>0.33400000000000002</c:v>
                      </c:pt>
                      <c:pt idx="168">
                        <c:v>0.33610000000000001</c:v>
                      </c:pt>
                      <c:pt idx="169">
                        <c:v>0.33800000000000002</c:v>
                      </c:pt>
                      <c:pt idx="170">
                        <c:v>0.34</c:v>
                      </c:pt>
                      <c:pt idx="171">
                        <c:v>0.34200000000000003</c:v>
                      </c:pt>
                      <c:pt idx="172">
                        <c:v>0.34399999999999997</c:v>
                      </c:pt>
                      <c:pt idx="173">
                        <c:v>0.34599999999999997</c:v>
                      </c:pt>
                      <c:pt idx="174">
                        <c:v>0.34799999999999998</c:v>
                      </c:pt>
                      <c:pt idx="175">
                        <c:v>0.35</c:v>
                      </c:pt>
                      <c:pt idx="176">
                        <c:v>0.35199999999999998</c:v>
                      </c:pt>
                      <c:pt idx="177">
                        <c:v>0.35399999999999998</c:v>
                      </c:pt>
                      <c:pt idx="178">
                        <c:v>0.35599999999999998</c:v>
                      </c:pt>
                      <c:pt idx="179">
                        <c:v>0.35799999999999998</c:v>
                      </c:pt>
                      <c:pt idx="180">
                        <c:v>0.36</c:v>
                      </c:pt>
                      <c:pt idx="181">
                        <c:v>0.36199999999999999</c:v>
                      </c:pt>
                      <c:pt idx="182">
                        <c:v>0.36399999999999999</c:v>
                      </c:pt>
                      <c:pt idx="183">
                        <c:v>0.36599999999999999</c:v>
                      </c:pt>
                      <c:pt idx="184">
                        <c:v>0.36799999999999999</c:v>
                      </c:pt>
                      <c:pt idx="185">
                        <c:v>0.37</c:v>
                      </c:pt>
                      <c:pt idx="186">
                        <c:v>0.372</c:v>
                      </c:pt>
                      <c:pt idx="187">
                        <c:v>0.374</c:v>
                      </c:pt>
                      <c:pt idx="188">
                        <c:v>0.376</c:v>
                      </c:pt>
                      <c:pt idx="189">
                        <c:v>0.378</c:v>
                      </c:pt>
                      <c:pt idx="190">
                        <c:v>0.38</c:v>
                      </c:pt>
                      <c:pt idx="191">
                        <c:v>0.38200000000000001</c:v>
                      </c:pt>
                      <c:pt idx="192">
                        <c:v>0.38400000000000001</c:v>
                      </c:pt>
                      <c:pt idx="193">
                        <c:v>0.38600000000000001</c:v>
                      </c:pt>
                      <c:pt idx="194">
                        <c:v>0.38800000000000001</c:v>
                      </c:pt>
                      <c:pt idx="195">
                        <c:v>0.39</c:v>
                      </c:pt>
                      <c:pt idx="196">
                        <c:v>0.39200000000000002</c:v>
                      </c:pt>
                      <c:pt idx="197">
                        <c:v>0.39400000000000002</c:v>
                      </c:pt>
                      <c:pt idx="198">
                        <c:v>0.39589999999999997</c:v>
                      </c:pt>
                      <c:pt idx="199">
                        <c:v>0.39800000000000002</c:v>
                      </c:pt>
                      <c:pt idx="200">
                        <c:v>0.4</c:v>
                      </c:pt>
                      <c:pt idx="201">
                        <c:v>0.40189999999999998</c:v>
                      </c:pt>
                      <c:pt idx="202">
                        <c:v>0.40389999999999998</c:v>
                      </c:pt>
                      <c:pt idx="203">
                        <c:v>0.40589999999999998</c:v>
                      </c:pt>
                      <c:pt idx="204">
                        <c:v>0.40789999999999998</c:v>
                      </c:pt>
                      <c:pt idx="205">
                        <c:v>0.40989999999999999</c:v>
                      </c:pt>
                      <c:pt idx="206">
                        <c:v>0.41189999999999999</c:v>
                      </c:pt>
                      <c:pt idx="207">
                        <c:v>0.41389999999999999</c:v>
                      </c:pt>
                      <c:pt idx="208">
                        <c:v>0.41589999999999999</c:v>
                      </c:pt>
                      <c:pt idx="209">
                        <c:v>0.41789999999999999</c:v>
                      </c:pt>
                      <c:pt idx="210">
                        <c:v>0.4199</c:v>
                      </c:pt>
                      <c:pt idx="211">
                        <c:v>0.4219</c:v>
                      </c:pt>
                      <c:pt idx="212">
                        <c:v>0.4239</c:v>
                      </c:pt>
                      <c:pt idx="213">
                        <c:v>0.4259</c:v>
                      </c:pt>
                      <c:pt idx="214">
                        <c:v>0.4279</c:v>
                      </c:pt>
                      <c:pt idx="215">
                        <c:v>0.4299</c:v>
                      </c:pt>
                      <c:pt idx="216">
                        <c:v>0.43190000000000001</c:v>
                      </c:pt>
                      <c:pt idx="217">
                        <c:v>0.43390000000000001</c:v>
                      </c:pt>
                      <c:pt idx="218">
                        <c:v>0.43590000000000001</c:v>
                      </c:pt>
                      <c:pt idx="219">
                        <c:v>0.43790000000000001</c:v>
                      </c:pt>
                      <c:pt idx="220">
                        <c:v>0.43990000000000001</c:v>
                      </c:pt>
                      <c:pt idx="221">
                        <c:v>0.44190000000000002</c:v>
                      </c:pt>
                      <c:pt idx="222">
                        <c:v>0.44390000000000002</c:v>
                      </c:pt>
                      <c:pt idx="223">
                        <c:v>0.44590000000000002</c:v>
                      </c:pt>
                      <c:pt idx="224">
                        <c:v>0.44790000000000002</c:v>
                      </c:pt>
                      <c:pt idx="225">
                        <c:v>0.44990000000000002</c:v>
                      </c:pt>
                      <c:pt idx="226">
                        <c:v>0.45190000000000002</c:v>
                      </c:pt>
                      <c:pt idx="227">
                        <c:v>0.45390000000000003</c:v>
                      </c:pt>
                      <c:pt idx="228">
                        <c:v>0.45590000000000003</c:v>
                      </c:pt>
                      <c:pt idx="229">
                        <c:v>0.45789999999999997</c:v>
                      </c:pt>
                      <c:pt idx="230">
                        <c:v>0.45989999999999998</c:v>
                      </c:pt>
                      <c:pt idx="231">
                        <c:v>0.46189999999999998</c:v>
                      </c:pt>
                      <c:pt idx="232">
                        <c:v>0.46389999999999998</c:v>
                      </c:pt>
                      <c:pt idx="233">
                        <c:v>0.46589999999999998</c:v>
                      </c:pt>
                      <c:pt idx="234">
                        <c:v>0.46789999999999998</c:v>
                      </c:pt>
                      <c:pt idx="235">
                        <c:v>0.46989999999999998</c:v>
                      </c:pt>
                      <c:pt idx="236">
                        <c:v>0.4718</c:v>
                      </c:pt>
                      <c:pt idx="237">
                        <c:v>0.47389999999999999</c:v>
                      </c:pt>
                      <c:pt idx="238">
                        <c:v>0.4758</c:v>
                      </c:pt>
                      <c:pt idx="239">
                        <c:v>0.4778</c:v>
                      </c:pt>
                      <c:pt idx="240">
                        <c:v>0.4798</c:v>
                      </c:pt>
                      <c:pt idx="241">
                        <c:v>0.48180000000000001</c:v>
                      </c:pt>
                      <c:pt idx="242">
                        <c:v>0.48380000000000001</c:v>
                      </c:pt>
                      <c:pt idx="243">
                        <c:v>0.48580000000000001</c:v>
                      </c:pt>
                      <c:pt idx="244">
                        <c:v>0.48780000000000001</c:v>
                      </c:pt>
                      <c:pt idx="245">
                        <c:v>0.48980000000000001</c:v>
                      </c:pt>
                      <c:pt idx="246">
                        <c:v>0.49180000000000001</c:v>
                      </c:pt>
                      <c:pt idx="247">
                        <c:v>0.49380000000000002</c:v>
                      </c:pt>
                      <c:pt idx="248">
                        <c:v>0.49580000000000002</c:v>
                      </c:pt>
                      <c:pt idx="249">
                        <c:v>0.49780000000000002</c:v>
                      </c:pt>
                      <c:pt idx="250">
                        <c:v>0.49980000000000002</c:v>
                      </c:pt>
                      <c:pt idx="251">
                        <c:v>0.50180000000000002</c:v>
                      </c:pt>
                      <c:pt idx="252">
                        <c:v>0.50380000000000003</c:v>
                      </c:pt>
                      <c:pt idx="253">
                        <c:v>0.50580000000000003</c:v>
                      </c:pt>
                      <c:pt idx="254">
                        <c:v>0.50780000000000003</c:v>
                      </c:pt>
                      <c:pt idx="255">
                        <c:v>0.50980000000000003</c:v>
                      </c:pt>
                      <c:pt idx="256">
                        <c:v>0.51180000000000003</c:v>
                      </c:pt>
                      <c:pt idx="257">
                        <c:v>0.51380000000000003</c:v>
                      </c:pt>
                      <c:pt idx="258">
                        <c:v>0.51580000000000004</c:v>
                      </c:pt>
                      <c:pt idx="259">
                        <c:v>0.51780000000000004</c:v>
                      </c:pt>
                      <c:pt idx="260">
                        <c:v>0.51980000000000004</c:v>
                      </c:pt>
                      <c:pt idx="261">
                        <c:v>0.52180000000000004</c:v>
                      </c:pt>
                      <c:pt idx="262">
                        <c:v>0.52370000000000005</c:v>
                      </c:pt>
                      <c:pt idx="263">
                        <c:v>0.52580000000000005</c:v>
                      </c:pt>
                      <c:pt idx="264">
                        <c:v>0.52769999999999995</c:v>
                      </c:pt>
                      <c:pt idx="265">
                        <c:v>0.52980000000000005</c:v>
                      </c:pt>
                      <c:pt idx="266">
                        <c:v>0.53169999999999995</c:v>
                      </c:pt>
                      <c:pt idx="267">
                        <c:v>0.53369999999999995</c:v>
                      </c:pt>
                      <c:pt idx="268">
                        <c:v>0.53569999999999995</c:v>
                      </c:pt>
                      <c:pt idx="269">
                        <c:v>0.53769999999999996</c:v>
                      </c:pt>
                      <c:pt idx="270">
                        <c:v>0.53969999999999996</c:v>
                      </c:pt>
                      <c:pt idx="271">
                        <c:v>0.54169999999999996</c:v>
                      </c:pt>
                      <c:pt idx="272">
                        <c:v>0.54369999999999996</c:v>
                      </c:pt>
                      <c:pt idx="273">
                        <c:v>0.54569999999999996</c:v>
                      </c:pt>
                      <c:pt idx="274">
                        <c:v>0.54769999999999996</c:v>
                      </c:pt>
                      <c:pt idx="275">
                        <c:v>0.54969999999999997</c:v>
                      </c:pt>
                      <c:pt idx="276">
                        <c:v>0.55179999999999996</c:v>
                      </c:pt>
                      <c:pt idx="277">
                        <c:v>0.55379999999999996</c:v>
                      </c:pt>
                      <c:pt idx="278">
                        <c:v>0.55569999999999997</c:v>
                      </c:pt>
                      <c:pt idx="279">
                        <c:v>0.55779999999999996</c:v>
                      </c:pt>
                      <c:pt idx="280">
                        <c:v>0.55979999999999996</c:v>
                      </c:pt>
                      <c:pt idx="281">
                        <c:v>0.56179999999999997</c:v>
                      </c:pt>
                      <c:pt idx="282">
                        <c:v>0.56369999999999998</c:v>
                      </c:pt>
                      <c:pt idx="283">
                        <c:v>0.56579999999999997</c:v>
                      </c:pt>
                      <c:pt idx="284">
                        <c:v>0.56779999999999997</c:v>
                      </c:pt>
                      <c:pt idx="285">
                        <c:v>0.56979999999999997</c:v>
                      </c:pt>
                      <c:pt idx="286">
                        <c:v>0.57179999999999997</c:v>
                      </c:pt>
                      <c:pt idx="287">
                        <c:v>0.57379999999999998</c:v>
                      </c:pt>
                      <c:pt idx="288">
                        <c:v>0.57579999999999998</c:v>
                      </c:pt>
                      <c:pt idx="289">
                        <c:v>0.57779999999999998</c:v>
                      </c:pt>
                      <c:pt idx="290">
                        <c:v>0.57979999999999998</c:v>
                      </c:pt>
                      <c:pt idx="291">
                        <c:v>0.58179999999999998</c:v>
                      </c:pt>
                      <c:pt idx="292">
                        <c:v>0.58379999999999999</c:v>
                      </c:pt>
                      <c:pt idx="293">
                        <c:v>0.58579999999999999</c:v>
                      </c:pt>
                      <c:pt idx="294">
                        <c:v>0.58779999999999999</c:v>
                      </c:pt>
                      <c:pt idx="295">
                        <c:v>0.58979999999999999</c:v>
                      </c:pt>
                      <c:pt idx="296">
                        <c:v>0.59179999999999999</c:v>
                      </c:pt>
                      <c:pt idx="297">
                        <c:v>0.59379999999999999</c:v>
                      </c:pt>
                      <c:pt idx="298">
                        <c:v>0.5958</c:v>
                      </c:pt>
                      <c:pt idx="299">
                        <c:v>0.5978</c:v>
                      </c:pt>
                      <c:pt idx="300">
                        <c:v>0.5998</c:v>
                      </c:pt>
                      <c:pt idx="301">
                        <c:v>0.59819999999999995</c:v>
                      </c:pt>
                      <c:pt idx="302">
                        <c:v>0.59619999999999995</c:v>
                      </c:pt>
                      <c:pt idx="303">
                        <c:v>0.59409999999999996</c:v>
                      </c:pt>
                      <c:pt idx="304">
                        <c:v>0.59209999999999996</c:v>
                      </c:pt>
                      <c:pt idx="305">
                        <c:v>0.59009999999999996</c:v>
                      </c:pt>
                      <c:pt idx="306">
                        <c:v>0.58809999999999996</c:v>
                      </c:pt>
                      <c:pt idx="307">
                        <c:v>0.58609999999999995</c:v>
                      </c:pt>
                      <c:pt idx="308">
                        <c:v>0.58409999999999995</c:v>
                      </c:pt>
                      <c:pt idx="309">
                        <c:v>0.58209999999999995</c:v>
                      </c:pt>
                      <c:pt idx="310">
                        <c:v>0.58009999999999995</c:v>
                      </c:pt>
                      <c:pt idx="311">
                        <c:v>0.57809999999999995</c:v>
                      </c:pt>
                      <c:pt idx="312">
                        <c:v>0.57609999999999995</c:v>
                      </c:pt>
                      <c:pt idx="313">
                        <c:v>0.57410000000000005</c:v>
                      </c:pt>
                      <c:pt idx="314">
                        <c:v>0.57210000000000005</c:v>
                      </c:pt>
                      <c:pt idx="315">
                        <c:v>0.57010000000000005</c:v>
                      </c:pt>
                      <c:pt idx="316">
                        <c:v>0.56810000000000005</c:v>
                      </c:pt>
                      <c:pt idx="317">
                        <c:v>0.56610000000000005</c:v>
                      </c:pt>
                      <c:pt idx="318">
                        <c:v>0.56410000000000005</c:v>
                      </c:pt>
                      <c:pt idx="319">
                        <c:v>0.56210000000000004</c:v>
                      </c:pt>
                      <c:pt idx="320">
                        <c:v>0.56010000000000004</c:v>
                      </c:pt>
                      <c:pt idx="321">
                        <c:v>0.55810000000000004</c:v>
                      </c:pt>
                      <c:pt idx="322">
                        <c:v>0.55610000000000004</c:v>
                      </c:pt>
                      <c:pt idx="323">
                        <c:v>0.55410000000000004</c:v>
                      </c:pt>
                      <c:pt idx="324">
                        <c:v>0.55210000000000004</c:v>
                      </c:pt>
                      <c:pt idx="325">
                        <c:v>0.55010000000000003</c:v>
                      </c:pt>
                      <c:pt idx="326">
                        <c:v>0.54810000000000003</c:v>
                      </c:pt>
                      <c:pt idx="327">
                        <c:v>0.54610000000000003</c:v>
                      </c:pt>
                      <c:pt idx="328">
                        <c:v>0.54410000000000003</c:v>
                      </c:pt>
                      <c:pt idx="329">
                        <c:v>0.54210000000000003</c:v>
                      </c:pt>
                      <c:pt idx="330">
                        <c:v>0.54010000000000002</c:v>
                      </c:pt>
                      <c:pt idx="331">
                        <c:v>0.53810000000000002</c:v>
                      </c:pt>
                      <c:pt idx="332">
                        <c:v>0.53610000000000002</c:v>
                      </c:pt>
                      <c:pt idx="333">
                        <c:v>0.53400000000000003</c:v>
                      </c:pt>
                      <c:pt idx="334">
                        <c:v>0.53210000000000002</c:v>
                      </c:pt>
                      <c:pt idx="335">
                        <c:v>0.53010000000000002</c:v>
                      </c:pt>
                      <c:pt idx="336">
                        <c:v>0.52810000000000001</c:v>
                      </c:pt>
                      <c:pt idx="337">
                        <c:v>0.52610000000000001</c:v>
                      </c:pt>
                      <c:pt idx="338">
                        <c:v>0.52410000000000001</c:v>
                      </c:pt>
                      <c:pt idx="339">
                        <c:v>0.52210000000000001</c:v>
                      </c:pt>
                      <c:pt idx="340">
                        <c:v>0.52010000000000001</c:v>
                      </c:pt>
                      <c:pt idx="341">
                        <c:v>0.5181</c:v>
                      </c:pt>
                      <c:pt idx="342">
                        <c:v>0.5161</c:v>
                      </c:pt>
                      <c:pt idx="343">
                        <c:v>0.5141</c:v>
                      </c:pt>
                      <c:pt idx="344">
                        <c:v>0.5121</c:v>
                      </c:pt>
                      <c:pt idx="345">
                        <c:v>0.5101</c:v>
                      </c:pt>
                      <c:pt idx="346">
                        <c:v>0.5081</c:v>
                      </c:pt>
                      <c:pt idx="347">
                        <c:v>0.50609999999999999</c:v>
                      </c:pt>
                      <c:pt idx="348">
                        <c:v>0.50409999999999999</c:v>
                      </c:pt>
                      <c:pt idx="349">
                        <c:v>0.50209999999999999</c:v>
                      </c:pt>
                      <c:pt idx="350">
                        <c:v>0.50009999999999999</c:v>
                      </c:pt>
                      <c:pt idx="351">
                        <c:v>0.49809999999999999</c:v>
                      </c:pt>
                      <c:pt idx="352">
                        <c:v>0.49609999999999999</c:v>
                      </c:pt>
                      <c:pt idx="353">
                        <c:v>0.49409999999999998</c:v>
                      </c:pt>
                      <c:pt idx="354">
                        <c:v>0.49209999999999998</c:v>
                      </c:pt>
                      <c:pt idx="355">
                        <c:v>0.49020000000000002</c:v>
                      </c:pt>
                      <c:pt idx="356">
                        <c:v>0.48820000000000002</c:v>
                      </c:pt>
                      <c:pt idx="357">
                        <c:v>0.48609999999999998</c:v>
                      </c:pt>
                      <c:pt idx="358">
                        <c:v>0.48409999999999997</c:v>
                      </c:pt>
                      <c:pt idx="359">
                        <c:v>0.48220000000000002</c:v>
                      </c:pt>
                      <c:pt idx="360">
                        <c:v>0.48020000000000002</c:v>
                      </c:pt>
                      <c:pt idx="361">
                        <c:v>0.47810000000000002</c:v>
                      </c:pt>
                      <c:pt idx="362">
                        <c:v>0.47610000000000002</c:v>
                      </c:pt>
                      <c:pt idx="363">
                        <c:v>0.47420000000000001</c:v>
                      </c:pt>
                      <c:pt idx="364">
                        <c:v>0.47210000000000002</c:v>
                      </c:pt>
                      <c:pt idx="365">
                        <c:v>0.47010000000000002</c:v>
                      </c:pt>
                      <c:pt idx="366">
                        <c:v>0.46810000000000002</c:v>
                      </c:pt>
                      <c:pt idx="367">
                        <c:v>0.46610000000000001</c:v>
                      </c:pt>
                      <c:pt idx="368">
                        <c:v>0.4642</c:v>
                      </c:pt>
                      <c:pt idx="369">
                        <c:v>0.46210000000000001</c:v>
                      </c:pt>
                      <c:pt idx="370">
                        <c:v>0.46010000000000001</c:v>
                      </c:pt>
                      <c:pt idx="371">
                        <c:v>0.4582</c:v>
                      </c:pt>
                      <c:pt idx="372">
                        <c:v>0.45619999999999999</c:v>
                      </c:pt>
                      <c:pt idx="373">
                        <c:v>0.4541</c:v>
                      </c:pt>
                      <c:pt idx="374">
                        <c:v>0.4521</c:v>
                      </c:pt>
                      <c:pt idx="375">
                        <c:v>0.45019999999999999</c:v>
                      </c:pt>
                      <c:pt idx="376">
                        <c:v>0.4481</c:v>
                      </c:pt>
                      <c:pt idx="377">
                        <c:v>0.4461</c:v>
                      </c:pt>
                      <c:pt idx="378">
                        <c:v>0.44409999999999999</c:v>
                      </c:pt>
                      <c:pt idx="379">
                        <c:v>0.44209999999999999</c:v>
                      </c:pt>
                      <c:pt idx="380">
                        <c:v>0.44009999999999999</c:v>
                      </c:pt>
                      <c:pt idx="381">
                        <c:v>0.43809999999999999</c:v>
                      </c:pt>
                      <c:pt idx="382">
                        <c:v>0.43609999999999999</c:v>
                      </c:pt>
                      <c:pt idx="383">
                        <c:v>0.43409999999999999</c:v>
                      </c:pt>
                      <c:pt idx="384">
                        <c:v>0.43209999999999998</c:v>
                      </c:pt>
                      <c:pt idx="385">
                        <c:v>0.43009999999999998</c:v>
                      </c:pt>
                      <c:pt idx="386">
                        <c:v>0.42809999999999998</c:v>
                      </c:pt>
                      <c:pt idx="387">
                        <c:v>0.42609999999999998</c:v>
                      </c:pt>
                      <c:pt idx="388">
                        <c:v>0.42409999999999998</c:v>
                      </c:pt>
                      <c:pt idx="389">
                        <c:v>0.42209999999999998</c:v>
                      </c:pt>
                      <c:pt idx="390">
                        <c:v>0.42009999999999997</c:v>
                      </c:pt>
                      <c:pt idx="391">
                        <c:v>0.41810000000000003</c:v>
                      </c:pt>
                      <c:pt idx="392">
                        <c:v>0.41610000000000003</c:v>
                      </c:pt>
                      <c:pt idx="393">
                        <c:v>0.41410000000000002</c:v>
                      </c:pt>
                      <c:pt idx="394">
                        <c:v>0.41210000000000002</c:v>
                      </c:pt>
                      <c:pt idx="395">
                        <c:v>0.41010000000000002</c:v>
                      </c:pt>
                      <c:pt idx="396">
                        <c:v>0.40810000000000002</c:v>
                      </c:pt>
                      <c:pt idx="397">
                        <c:v>0.40610000000000002</c:v>
                      </c:pt>
                      <c:pt idx="398">
                        <c:v>0.40410000000000001</c:v>
                      </c:pt>
                      <c:pt idx="399">
                        <c:v>0.40210000000000001</c:v>
                      </c:pt>
                      <c:pt idx="400">
                        <c:v>0.40010000000000001</c:v>
                      </c:pt>
                      <c:pt idx="401">
                        <c:v>0.39810000000000001</c:v>
                      </c:pt>
                      <c:pt idx="402">
                        <c:v>0.39610000000000001</c:v>
                      </c:pt>
                      <c:pt idx="403">
                        <c:v>0.39410000000000001</c:v>
                      </c:pt>
                      <c:pt idx="404">
                        <c:v>0.3921</c:v>
                      </c:pt>
                      <c:pt idx="405">
                        <c:v>0.3901</c:v>
                      </c:pt>
                      <c:pt idx="406">
                        <c:v>0.3881</c:v>
                      </c:pt>
                      <c:pt idx="407">
                        <c:v>0.3861</c:v>
                      </c:pt>
                      <c:pt idx="408">
                        <c:v>0.3841</c:v>
                      </c:pt>
                      <c:pt idx="409">
                        <c:v>0.3821</c:v>
                      </c:pt>
                      <c:pt idx="410">
                        <c:v>0.38009999999999999</c:v>
                      </c:pt>
                      <c:pt idx="411">
                        <c:v>0.37809999999999999</c:v>
                      </c:pt>
                      <c:pt idx="412">
                        <c:v>0.37609999999999999</c:v>
                      </c:pt>
                      <c:pt idx="413">
                        <c:v>0.37409999999999999</c:v>
                      </c:pt>
                      <c:pt idx="414">
                        <c:v>0.37209999999999999</c:v>
                      </c:pt>
                      <c:pt idx="415">
                        <c:v>0.37009999999999998</c:v>
                      </c:pt>
                      <c:pt idx="416">
                        <c:v>0.36809999999999998</c:v>
                      </c:pt>
                      <c:pt idx="417">
                        <c:v>0.36609999999999998</c:v>
                      </c:pt>
                      <c:pt idx="418">
                        <c:v>0.36409999999999998</c:v>
                      </c:pt>
                      <c:pt idx="419">
                        <c:v>0.36209999999999998</c:v>
                      </c:pt>
                      <c:pt idx="420">
                        <c:v>0.36009999999999998</c:v>
                      </c:pt>
                      <c:pt idx="421">
                        <c:v>0.35809999999999997</c:v>
                      </c:pt>
                      <c:pt idx="422">
                        <c:v>0.35610000000000003</c:v>
                      </c:pt>
                      <c:pt idx="423">
                        <c:v>0.35410000000000003</c:v>
                      </c:pt>
                      <c:pt idx="424">
                        <c:v>0.35220000000000001</c:v>
                      </c:pt>
                      <c:pt idx="425">
                        <c:v>0.35010000000000002</c:v>
                      </c:pt>
                      <c:pt idx="426">
                        <c:v>0.34810000000000002</c:v>
                      </c:pt>
                      <c:pt idx="427">
                        <c:v>0.34620000000000001</c:v>
                      </c:pt>
                      <c:pt idx="428">
                        <c:v>0.34410000000000002</c:v>
                      </c:pt>
                      <c:pt idx="429">
                        <c:v>0.34210000000000002</c:v>
                      </c:pt>
                      <c:pt idx="430">
                        <c:v>0.34010000000000001</c:v>
                      </c:pt>
                      <c:pt idx="431">
                        <c:v>0.3382</c:v>
                      </c:pt>
                      <c:pt idx="432">
                        <c:v>0.3362</c:v>
                      </c:pt>
                      <c:pt idx="433">
                        <c:v>0.3342</c:v>
                      </c:pt>
                      <c:pt idx="434">
                        <c:v>0.33210000000000001</c:v>
                      </c:pt>
                      <c:pt idx="435">
                        <c:v>0.33019999999999999</c:v>
                      </c:pt>
                      <c:pt idx="436">
                        <c:v>0.32819999999999999</c:v>
                      </c:pt>
                      <c:pt idx="437">
                        <c:v>0.32619999999999999</c:v>
                      </c:pt>
                      <c:pt idx="438">
                        <c:v>0.32419999999999999</c:v>
                      </c:pt>
                      <c:pt idx="439">
                        <c:v>0.32219999999999999</c:v>
                      </c:pt>
                      <c:pt idx="440">
                        <c:v>0.32019999999999998</c:v>
                      </c:pt>
                      <c:pt idx="441">
                        <c:v>0.31819999999999998</c:v>
                      </c:pt>
                      <c:pt idx="442">
                        <c:v>0.31609999999999999</c:v>
                      </c:pt>
                      <c:pt idx="443">
                        <c:v>0.31419999999999998</c:v>
                      </c:pt>
                      <c:pt idx="444">
                        <c:v>0.31219999999999998</c:v>
                      </c:pt>
                      <c:pt idx="445">
                        <c:v>0.31019999999999998</c:v>
                      </c:pt>
                      <c:pt idx="446">
                        <c:v>0.30809999999999998</c:v>
                      </c:pt>
                      <c:pt idx="447">
                        <c:v>0.30620000000000003</c:v>
                      </c:pt>
                      <c:pt idx="448">
                        <c:v>0.30420000000000003</c:v>
                      </c:pt>
                      <c:pt idx="449">
                        <c:v>0.30220000000000002</c:v>
                      </c:pt>
                      <c:pt idx="450">
                        <c:v>0.30020000000000002</c:v>
                      </c:pt>
                      <c:pt idx="451">
                        <c:v>0.29820000000000002</c:v>
                      </c:pt>
                      <c:pt idx="452">
                        <c:v>0.29620000000000002</c:v>
                      </c:pt>
                      <c:pt idx="453">
                        <c:v>0.29420000000000002</c:v>
                      </c:pt>
                      <c:pt idx="454">
                        <c:v>0.29220000000000002</c:v>
                      </c:pt>
                      <c:pt idx="455">
                        <c:v>0.29020000000000001</c:v>
                      </c:pt>
                      <c:pt idx="456">
                        <c:v>0.28820000000000001</c:v>
                      </c:pt>
                      <c:pt idx="457">
                        <c:v>0.28620000000000001</c:v>
                      </c:pt>
                      <c:pt idx="458">
                        <c:v>0.28420000000000001</c:v>
                      </c:pt>
                      <c:pt idx="459">
                        <c:v>0.28220000000000001</c:v>
                      </c:pt>
                      <c:pt idx="460">
                        <c:v>0.2802</c:v>
                      </c:pt>
                      <c:pt idx="461">
                        <c:v>0.2782</c:v>
                      </c:pt>
                      <c:pt idx="462">
                        <c:v>0.2762</c:v>
                      </c:pt>
                      <c:pt idx="463">
                        <c:v>0.2742</c:v>
                      </c:pt>
                      <c:pt idx="464">
                        <c:v>0.2722</c:v>
                      </c:pt>
                      <c:pt idx="465">
                        <c:v>0.2702</c:v>
                      </c:pt>
                      <c:pt idx="466">
                        <c:v>0.26819999999999999</c:v>
                      </c:pt>
                      <c:pt idx="467">
                        <c:v>0.26619999999999999</c:v>
                      </c:pt>
                      <c:pt idx="468">
                        <c:v>0.26419999999999999</c:v>
                      </c:pt>
                      <c:pt idx="469">
                        <c:v>0.26219999999999999</c:v>
                      </c:pt>
                      <c:pt idx="470">
                        <c:v>0.26019999999999999</c:v>
                      </c:pt>
                      <c:pt idx="471">
                        <c:v>0.25819999999999999</c:v>
                      </c:pt>
                      <c:pt idx="472">
                        <c:v>0.25619999999999998</c:v>
                      </c:pt>
                      <c:pt idx="473">
                        <c:v>0.25419999999999998</c:v>
                      </c:pt>
                      <c:pt idx="474">
                        <c:v>0.25219999999999998</c:v>
                      </c:pt>
                      <c:pt idx="475">
                        <c:v>0.25019999999999998</c:v>
                      </c:pt>
                      <c:pt idx="476">
                        <c:v>0.2482</c:v>
                      </c:pt>
                      <c:pt idx="477">
                        <c:v>0.2462</c:v>
                      </c:pt>
                      <c:pt idx="478">
                        <c:v>0.2442</c:v>
                      </c:pt>
                      <c:pt idx="479">
                        <c:v>0.2422</c:v>
                      </c:pt>
                      <c:pt idx="480">
                        <c:v>0.2402</c:v>
                      </c:pt>
                      <c:pt idx="481">
                        <c:v>0.2382</c:v>
                      </c:pt>
                      <c:pt idx="482">
                        <c:v>0.23619999999999999</c:v>
                      </c:pt>
                      <c:pt idx="483">
                        <c:v>0.23419999999999999</c:v>
                      </c:pt>
                      <c:pt idx="484">
                        <c:v>0.23219999999999999</c:v>
                      </c:pt>
                      <c:pt idx="485">
                        <c:v>0.23019999999999999</c:v>
                      </c:pt>
                      <c:pt idx="486">
                        <c:v>0.22819999999999999</c:v>
                      </c:pt>
                      <c:pt idx="487">
                        <c:v>0.22620000000000001</c:v>
                      </c:pt>
                      <c:pt idx="488">
                        <c:v>0.22420000000000001</c:v>
                      </c:pt>
                      <c:pt idx="489">
                        <c:v>0.22220000000000001</c:v>
                      </c:pt>
                      <c:pt idx="490">
                        <c:v>0.22020000000000001</c:v>
                      </c:pt>
                      <c:pt idx="491">
                        <c:v>0.21820000000000001</c:v>
                      </c:pt>
                      <c:pt idx="492">
                        <c:v>0.2162</c:v>
                      </c:pt>
                      <c:pt idx="493">
                        <c:v>0.2142</c:v>
                      </c:pt>
                      <c:pt idx="494">
                        <c:v>0.2122</c:v>
                      </c:pt>
                      <c:pt idx="495">
                        <c:v>0.2102</c:v>
                      </c:pt>
                      <c:pt idx="496">
                        <c:v>0.2082</c:v>
                      </c:pt>
                      <c:pt idx="497">
                        <c:v>0.20619999999999999</c:v>
                      </c:pt>
                      <c:pt idx="498">
                        <c:v>0.20419999999999999</c:v>
                      </c:pt>
                      <c:pt idx="499">
                        <c:v>0.20219999999999999</c:v>
                      </c:pt>
                      <c:pt idx="500">
                        <c:v>0.20019999999999999</c:v>
                      </c:pt>
                      <c:pt idx="501">
                        <c:v>0.19819999999999999</c:v>
                      </c:pt>
                      <c:pt idx="502">
                        <c:v>0.19620000000000001</c:v>
                      </c:pt>
                      <c:pt idx="503">
                        <c:v>0.19420000000000001</c:v>
                      </c:pt>
                      <c:pt idx="504">
                        <c:v>0.19220000000000001</c:v>
                      </c:pt>
                      <c:pt idx="505">
                        <c:v>0.19020000000000001</c:v>
                      </c:pt>
                      <c:pt idx="506">
                        <c:v>0.18820000000000001</c:v>
                      </c:pt>
                      <c:pt idx="507">
                        <c:v>0.1862</c:v>
                      </c:pt>
                      <c:pt idx="508">
                        <c:v>0.1842</c:v>
                      </c:pt>
                      <c:pt idx="509">
                        <c:v>0.1822</c:v>
                      </c:pt>
                      <c:pt idx="510">
                        <c:v>0.1802</c:v>
                      </c:pt>
                      <c:pt idx="511">
                        <c:v>0.1782</c:v>
                      </c:pt>
                      <c:pt idx="512">
                        <c:v>0.1762</c:v>
                      </c:pt>
                      <c:pt idx="513">
                        <c:v>0.17419999999999999</c:v>
                      </c:pt>
                      <c:pt idx="514">
                        <c:v>0.17219999999999999</c:v>
                      </c:pt>
                      <c:pt idx="515">
                        <c:v>0.17019999999999999</c:v>
                      </c:pt>
                      <c:pt idx="516">
                        <c:v>0.16819999999999999</c:v>
                      </c:pt>
                      <c:pt idx="517">
                        <c:v>0.16619999999999999</c:v>
                      </c:pt>
                      <c:pt idx="518">
                        <c:v>0.16420000000000001</c:v>
                      </c:pt>
                      <c:pt idx="519">
                        <c:v>0.16220000000000001</c:v>
                      </c:pt>
                      <c:pt idx="520">
                        <c:v>0.16020000000000001</c:v>
                      </c:pt>
                      <c:pt idx="521">
                        <c:v>0.15820000000000001</c:v>
                      </c:pt>
                      <c:pt idx="522">
                        <c:v>0.15620000000000001</c:v>
                      </c:pt>
                      <c:pt idx="523">
                        <c:v>0.1542</c:v>
                      </c:pt>
                      <c:pt idx="524">
                        <c:v>0.1522</c:v>
                      </c:pt>
                      <c:pt idx="525">
                        <c:v>0.1502</c:v>
                      </c:pt>
                      <c:pt idx="526">
                        <c:v>0.1482</c:v>
                      </c:pt>
                      <c:pt idx="527">
                        <c:v>0.14630000000000001</c:v>
                      </c:pt>
                      <c:pt idx="528">
                        <c:v>0.14419999999999999</c:v>
                      </c:pt>
                      <c:pt idx="529">
                        <c:v>0.14230000000000001</c:v>
                      </c:pt>
                      <c:pt idx="530">
                        <c:v>0.14019999999999999</c:v>
                      </c:pt>
                      <c:pt idx="531">
                        <c:v>0.13819999999999999</c:v>
                      </c:pt>
                      <c:pt idx="532">
                        <c:v>0.1363</c:v>
                      </c:pt>
                      <c:pt idx="533">
                        <c:v>0.13420000000000001</c:v>
                      </c:pt>
                      <c:pt idx="534">
                        <c:v>0.13220000000000001</c:v>
                      </c:pt>
                      <c:pt idx="535">
                        <c:v>0.1303</c:v>
                      </c:pt>
                      <c:pt idx="536">
                        <c:v>0.1283</c:v>
                      </c:pt>
                      <c:pt idx="537">
                        <c:v>0.12620000000000001</c:v>
                      </c:pt>
                      <c:pt idx="538">
                        <c:v>0.1242</c:v>
                      </c:pt>
                      <c:pt idx="539">
                        <c:v>0.12230000000000001</c:v>
                      </c:pt>
                      <c:pt idx="540">
                        <c:v>0.1203</c:v>
                      </c:pt>
                      <c:pt idx="541">
                        <c:v>0.1182</c:v>
                      </c:pt>
                      <c:pt idx="542">
                        <c:v>0.1162</c:v>
                      </c:pt>
                      <c:pt idx="543">
                        <c:v>0.1142</c:v>
                      </c:pt>
                      <c:pt idx="544">
                        <c:v>0.11219999999999999</c:v>
                      </c:pt>
                      <c:pt idx="545">
                        <c:v>0.11020000000000001</c:v>
                      </c:pt>
                      <c:pt idx="546">
                        <c:v>0.1082</c:v>
                      </c:pt>
                      <c:pt idx="547">
                        <c:v>0.10630000000000001</c:v>
                      </c:pt>
                      <c:pt idx="548">
                        <c:v>0.1043</c:v>
                      </c:pt>
                      <c:pt idx="549">
                        <c:v>0.1022</c:v>
                      </c:pt>
                      <c:pt idx="550">
                        <c:v>0.1002</c:v>
                      </c:pt>
                      <c:pt idx="551">
                        <c:v>9.826E-2</c:v>
                      </c:pt>
                      <c:pt idx="552">
                        <c:v>9.6269999999999994E-2</c:v>
                      </c:pt>
                      <c:pt idx="553">
                        <c:v>9.4229999999999994E-2</c:v>
                      </c:pt>
                      <c:pt idx="554">
                        <c:v>9.2219999999999996E-2</c:v>
                      </c:pt>
                      <c:pt idx="555">
                        <c:v>9.0270000000000003E-2</c:v>
                      </c:pt>
                      <c:pt idx="556">
                        <c:v>8.8239999999999999E-2</c:v>
                      </c:pt>
                      <c:pt idx="557">
                        <c:v>8.6249999999999993E-2</c:v>
                      </c:pt>
                      <c:pt idx="558">
                        <c:v>8.4239999999999995E-2</c:v>
                      </c:pt>
                      <c:pt idx="559">
                        <c:v>8.2250000000000004E-2</c:v>
                      </c:pt>
                      <c:pt idx="560">
                        <c:v>8.0269999999999994E-2</c:v>
                      </c:pt>
                      <c:pt idx="561">
                        <c:v>7.825E-2</c:v>
                      </c:pt>
                      <c:pt idx="562">
                        <c:v>7.6230000000000006E-2</c:v>
                      </c:pt>
                      <c:pt idx="563">
                        <c:v>7.4260000000000007E-2</c:v>
                      </c:pt>
                      <c:pt idx="564">
                        <c:v>7.2279999999999997E-2</c:v>
                      </c:pt>
                      <c:pt idx="565">
                        <c:v>7.0260000000000003E-2</c:v>
                      </c:pt>
                      <c:pt idx="566">
                        <c:v>6.8250000000000005E-2</c:v>
                      </c:pt>
                      <c:pt idx="567">
                        <c:v>6.6290000000000002E-2</c:v>
                      </c:pt>
                      <c:pt idx="568">
                        <c:v>6.4280000000000004E-2</c:v>
                      </c:pt>
                      <c:pt idx="569">
                        <c:v>6.225E-2</c:v>
                      </c:pt>
                      <c:pt idx="570">
                        <c:v>6.0260000000000001E-2</c:v>
                      </c:pt>
                      <c:pt idx="571">
                        <c:v>5.8279999999999998E-2</c:v>
                      </c:pt>
                      <c:pt idx="572">
                        <c:v>5.6270000000000001E-2</c:v>
                      </c:pt>
                      <c:pt idx="573">
                        <c:v>5.4269999999999999E-2</c:v>
                      </c:pt>
                      <c:pt idx="574">
                        <c:v>5.2260000000000001E-2</c:v>
                      </c:pt>
                      <c:pt idx="575">
                        <c:v>5.0299999999999997E-2</c:v>
                      </c:pt>
                      <c:pt idx="576">
                        <c:v>4.8309999999999999E-2</c:v>
                      </c:pt>
                      <c:pt idx="577">
                        <c:v>4.6289999999999998E-2</c:v>
                      </c:pt>
                      <c:pt idx="578">
                        <c:v>4.4269999999999997E-2</c:v>
                      </c:pt>
                      <c:pt idx="579">
                        <c:v>4.2279999999999998E-2</c:v>
                      </c:pt>
                      <c:pt idx="580">
                        <c:v>4.0309999999999999E-2</c:v>
                      </c:pt>
                      <c:pt idx="581">
                        <c:v>3.8280000000000002E-2</c:v>
                      </c:pt>
                      <c:pt idx="582">
                        <c:v>3.6269999999999997E-2</c:v>
                      </c:pt>
                      <c:pt idx="583">
                        <c:v>3.4290000000000001E-2</c:v>
                      </c:pt>
                      <c:pt idx="584">
                        <c:v>3.2300000000000002E-2</c:v>
                      </c:pt>
                      <c:pt idx="585">
                        <c:v>3.0290000000000001E-2</c:v>
                      </c:pt>
                      <c:pt idx="586">
                        <c:v>2.828E-2</c:v>
                      </c:pt>
                      <c:pt idx="587">
                        <c:v>2.63E-2</c:v>
                      </c:pt>
                      <c:pt idx="588">
                        <c:v>2.4299999999999999E-2</c:v>
                      </c:pt>
                      <c:pt idx="589">
                        <c:v>2.2290000000000001E-2</c:v>
                      </c:pt>
                      <c:pt idx="590">
                        <c:v>2.0299999999999999E-2</c:v>
                      </c:pt>
                      <c:pt idx="591">
                        <c:v>1.8259999999999998E-2</c:v>
                      </c:pt>
                      <c:pt idx="592">
                        <c:v>1.6310000000000002E-2</c:v>
                      </c:pt>
                      <c:pt idx="593">
                        <c:v>1.431E-2</c:v>
                      </c:pt>
                      <c:pt idx="594">
                        <c:v>1.227E-2</c:v>
                      </c:pt>
                      <c:pt idx="595">
                        <c:v>1.0290000000000001E-2</c:v>
                      </c:pt>
                      <c:pt idx="596">
                        <c:v>8.2970000000000006E-3</c:v>
                      </c:pt>
                      <c:pt idx="597">
                        <c:v>6.2849999999999998E-3</c:v>
                      </c:pt>
                      <c:pt idx="598">
                        <c:v>4.2760000000000003E-3</c:v>
                      </c:pt>
                      <c:pt idx="599">
                        <c:v>2.2980000000000001E-3</c:v>
                      </c:pt>
                      <c:pt idx="600">
                        <c:v>2.9710000000000001E-4</c:v>
                      </c:pt>
                    </c:numCache>
                  </c:numRef>
                </c:xVal>
                <c:y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[Book3]Sheet2!$L$2:$L$602</c15:sqref>
                        </c15:formulaRef>
                      </c:ext>
                    </c:extLst>
                    <c:numCache>
                      <c:formatCode>General</c:formatCode>
                      <c:ptCount val="601"/>
                      <c:pt idx="0">
                        <c:v>-1.3740000000000001E-6</c:v>
                      </c:pt>
                      <c:pt idx="1">
                        <c:v>-1.1179999999999999E-6</c:v>
                      </c:pt>
                      <c:pt idx="2">
                        <c:v>-9.4249999999999998E-7</c:v>
                      </c:pt>
                      <c:pt idx="3">
                        <c:v>-8.3440000000000001E-7</c:v>
                      </c:pt>
                      <c:pt idx="4">
                        <c:v>-7.1330000000000001E-7</c:v>
                      </c:pt>
                      <c:pt idx="5">
                        <c:v>-6.1939999999999995E-7</c:v>
                      </c:pt>
                      <c:pt idx="6">
                        <c:v>-4.9500000000000003E-7</c:v>
                      </c:pt>
                      <c:pt idx="7">
                        <c:v>-3.6180000000000002E-7</c:v>
                      </c:pt>
                      <c:pt idx="8">
                        <c:v>-3.0810000000000001E-7</c:v>
                      </c:pt>
                      <c:pt idx="9">
                        <c:v>-2.4649999999999999E-7</c:v>
                      </c:pt>
                      <c:pt idx="10">
                        <c:v>-2.2420000000000001E-7</c:v>
                      </c:pt>
                      <c:pt idx="11">
                        <c:v>-8.4009999999999996E-8</c:v>
                      </c:pt>
                      <c:pt idx="12">
                        <c:v>8.1389999999999993E-9</c:v>
                      </c:pt>
                      <c:pt idx="13">
                        <c:v>3.236E-8</c:v>
                      </c:pt>
                      <c:pt idx="14">
                        <c:v>3.5899999999999997E-8</c:v>
                      </c:pt>
                      <c:pt idx="15">
                        <c:v>9.3950000000000004E-8</c:v>
                      </c:pt>
                      <c:pt idx="16">
                        <c:v>1.9880000000000001E-7</c:v>
                      </c:pt>
                      <c:pt idx="17">
                        <c:v>2.5750000000000002E-7</c:v>
                      </c:pt>
                      <c:pt idx="18">
                        <c:v>2.4979999999999997E-7</c:v>
                      </c:pt>
                      <c:pt idx="19">
                        <c:v>2.8859999999999998E-7</c:v>
                      </c:pt>
                      <c:pt idx="20">
                        <c:v>3.0520000000000001E-7</c:v>
                      </c:pt>
                      <c:pt idx="21">
                        <c:v>3.8959999999999999E-7</c:v>
                      </c:pt>
                      <c:pt idx="22">
                        <c:v>4.5060000000000002E-7</c:v>
                      </c:pt>
                      <c:pt idx="23">
                        <c:v>4.6199999999999998E-7</c:v>
                      </c:pt>
                      <c:pt idx="24">
                        <c:v>4.778E-7</c:v>
                      </c:pt>
                      <c:pt idx="25">
                        <c:v>4.629E-7</c:v>
                      </c:pt>
                      <c:pt idx="26">
                        <c:v>5.5749999999999996E-7</c:v>
                      </c:pt>
                      <c:pt idx="27">
                        <c:v>6.2610000000000003E-7</c:v>
                      </c:pt>
                      <c:pt idx="28">
                        <c:v>6.1910000000000003E-7</c:v>
                      </c:pt>
                      <c:pt idx="29">
                        <c:v>5.9849999999999997E-7</c:v>
                      </c:pt>
                      <c:pt idx="30">
                        <c:v>6.2549999999999998E-7</c:v>
                      </c:pt>
                      <c:pt idx="31">
                        <c:v>7.1539999999999996E-7</c:v>
                      </c:pt>
                      <c:pt idx="32">
                        <c:v>7.6489999999999997E-7</c:v>
                      </c:pt>
                      <c:pt idx="33">
                        <c:v>7.2330000000000002E-7</c:v>
                      </c:pt>
                      <c:pt idx="34">
                        <c:v>7.5140000000000002E-7</c:v>
                      </c:pt>
                      <c:pt idx="35">
                        <c:v>7.5949999999999999E-7</c:v>
                      </c:pt>
                      <c:pt idx="36">
                        <c:v>8.3239999999999996E-7</c:v>
                      </c:pt>
                      <c:pt idx="37">
                        <c:v>8.6450000000000005E-7</c:v>
                      </c:pt>
                      <c:pt idx="38">
                        <c:v>8.6749999999999995E-7</c:v>
                      </c:pt>
                      <c:pt idx="39">
                        <c:v>8.7179999999999996E-7</c:v>
                      </c:pt>
                      <c:pt idx="40">
                        <c:v>8.6420000000000002E-7</c:v>
                      </c:pt>
                      <c:pt idx="41">
                        <c:v>9.3200000000000003E-7</c:v>
                      </c:pt>
                      <c:pt idx="42">
                        <c:v>9.8970000000000003E-7</c:v>
                      </c:pt>
                      <c:pt idx="43">
                        <c:v>9.7419999999999992E-7</c:v>
                      </c:pt>
                      <c:pt idx="44">
                        <c:v>9.5519999999999998E-7</c:v>
                      </c:pt>
                      <c:pt idx="45">
                        <c:v>9.6589999999999993E-7</c:v>
                      </c:pt>
                      <c:pt idx="46">
                        <c:v>1.0470000000000001E-6</c:v>
                      </c:pt>
                      <c:pt idx="47">
                        <c:v>1.099E-6</c:v>
                      </c:pt>
                      <c:pt idx="48">
                        <c:v>1.0529999999999999E-6</c:v>
                      </c:pt>
                      <c:pt idx="49">
                        <c:v>1.071E-6</c:v>
                      </c:pt>
                      <c:pt idx="50">
                        <c:v>1.065E-6</c:v>
                      </c:pt>
                      <c:pt idx="51">
                        <c:v>1.144E-6</c:v>
                      </c:pt>
                      <c:pt idx="52">
                        <c:v>1.1689999999999999E-6</c:v>
                      </c:pt>
                      <c:pt idx="53">
                        <c:v>1.158E-6</c:v>
                      </c:pt>
                      <c:pt idx="54">
                        <c:v>1.1689999999999999E-6</c:v>
                      </c:pt>
                      <c:pt idx="55">
                        <c:v>1.1739999999999999E-6</c:v>
                      </c:pt>
                      <c:pt idx="56">
                        <c:v>1.206E-6</c:v>
                      </c:pt>
                      <c:pt idx="57">
                        <c:v>1.2729999999999999E-6</c:v>
                      </c:pt>
                      <c:pt idx="58">
                        <c:v>1.254E-6</c:v>
                      </c:pt>
                      <c:pt idx="59">
                        <c:v>1.2449999999999999E-6</c:v>
                      </c:pt>
                      <c:pt idx="60">
                        <c:v>1.229E-6</c:v>
                      </c:pt>
                      <c:pt idx="61">
                        <c:v>1.3179999999999999E-6</c:v>
                      </c:pt>
                      <c:pt idx="62">
                        <c:v>1.3570000000000001E-6</c:v>
                      </c:pt>
                      <c:pt idx="63">
                        <c:v>1.3340000000000001E-6</c:v>
                      </c:pt>
                      <c:pt idx="64">
                        <c:v>1.325E-6</c:v>
                      </c:pt>
                      <c:pt idx="65">
                        <c:v>1.3400000000000001E-6</c:v>
                      </c:pt>
                      <c:pt idx="66">
                        <c:v>1.409E-6</c:v>
                      </c:pt>
                      <c:pt idx="67">
                        <c:v>1.4360000000000001E-6</c:v>
                      </c:pt>
                      <c:pt idx="68">
                        <c:v>1.4219999999999999E-6</c:v>
                      </c:pt>
                      <c:pt idx="69">
                        <c:v>1.4279999999999999E-6</c:v>
                      </c:pt>
                      <c:pt idx="70">
                        <c:v>1.4279999999999999E-6</c:v>
                      </c:pt>
                      <c:pt idx="71">
                        <c:v>1.482E-6</c:v>
                      </c:pt>
                      <c:pt idx="72">
                        <c:v>1.5200000000000001E-6</c:v>
                      </c:pt>
                      <c:pt idx="73">
                        <c:v>1.5209999999999999E-6</c:v>
                      </c:pt>
                      <c:pt idx="74">
                        <c:v>1.5200000000000001E-6</c:v>
                      </c:pt>
                      <c:pt idx="75">
                        <c:v>1.483E-6</c:v>
                      </c:pt>
                      <c:pt idx="76">
                        <c:v>1.576E-6</c:v>
                      </c:pt>
                      <c:pt idx="77">
                        <c:v>1.629E-6</c:v>
                      </c:pt>
                      <c:pt idx="78">
                        <c:v>1.609E-6</c:v>
                      </c:pt>
                      <c:pt idx="79">
                        <c:v>1.5740000000000001E-6</c:v>
                      </c:pt>
                      <c:pt idx="80">
                        <c:v>1.5939999999999999E-6</c:v>
                      </c:pt>
                      <c:pt idx="81">
                        <c:v>1.674E-6</c:v>
                      </c:pt>
                      <c:pt idx="82">
                        <c:v>1.7099999999999999E-6</c:v>
                      </c:pt>
                      <c:pt idx="83">
                        <c:v>1.672E-6</c:v>
                      </c:pt>
                      <c:pt idx="84">
                        <c:v>1.6929999999999999E-6</c:v>
                      </c:pt>
                      <c:pt idx="85">
                        <c:v>1.688E-6</c:v>
                      </c:pt>
                      <c:pt idx="86">
                        <c:v>1.7579999999999999E-6</c:v>
                      </c:pt>
                      <c:pt idx="87">
                        <c:v>1.7910000000000001E-6</c:v>
                      </c:pt>
                      <c:pt idx="88">
                        <c:v>1.7910000000000001E-6</c:v>
                      </c:pt>
                      <c:pt idx="89">
                        <c:v>1.7829999999999999E-6</c:v>
                      </c:pt>
                      <c:pt idx="90">
                        <c:v>1.7710000000000001E-6</c:v>
                      </c:pt>
                      <c:pt idx="91">
                        <c:v>1.8449999999999999E-6</c:v>
                      </c:pt>
                      <c:pt idx="92">
                        <c:v>1.897E-6</c:v>
                      </c:pt>
                      <c:pt idx="93">
                        <c:v>1.886E-6</c:v>
                      </c:pt>
                      <c:pt idx="94">
                        <c:v>1.888E-6</c:v>
                      </c:pt>
                      <c:pt idx="95">
                        <c:v>1.857E-6</c:v>
                      </c:pt>
                      <c:pt idx="96">
                        <c:v>1.9549999999999999E-6</c:v>
                      </c:pt>
                      <c:pt idx="97">
                        <c:v>2.0109999999999999E-6</c:v>
                      </c:pt>
                      <c:pt idx="98">
                        <c:v>1.9810000000000002E-6</c:v>
                      </c:pt>
                      <c:pt idx="99">
                        <c:v>1.979E-6</c:v>
                      </c:pt>
                      <c:pt idx="100">
                        <c:v>1.984E-6</c:v>
                      </c:pt>
                      <c:pt idx="101">
                        <c:v>2.0650000000000001E-6</c:v>
                      </c:pt>
                      <c:pt idx="102">
                        <c:v>2.0940000000000002E-6</c:v>
                      </c:pt>
                      <c:pt idx="103">
                        <c:v>2.0710000000000002E-6</c:v>
                      </c:pt>
                      <c:pt idx="104">
                        <c:v>2.0940000000000002E-6</c:v>
                      </c:pt>
                      <c:pt idx="105">
                        <c:v>2.091E-6</c:v>
                      </c:pt>
                      <c:pt idx="106">
                        <c:v>2.159E-6</c:v>
                      </c:pt>
                      <c:pt idx="107">
                        <c:v>2.1969999999999999E-6</c:v>
                      </c:pt>
                      <c:pt idx="108">
                        <c:v>2.2029999999999999E-6</c:v>
                      </c:pt>
                      <c:pt idx="109">
                        <c:v>2.2069999999999998E-6</c:v>
                      </c:pt>
                      <c:pt idx="110">
                        <c:v>2.1880000000000001E-6</c:v>
                      </c:pt>
                      <c:pt idx="111">
                        <c:v>2.2699999999999999E-6</c:v>
                      </c:pt>
                      <c:pt idx="112">
                        <c:v>2.323E-6</c:v>
                      </c:pt>
                      <c:pt idx="113">
                        <c:v>2.3149999999999999E-6</c:v>
                      </c:pt>
                      <c:pt idx="114">
                        <c:v>2.3190000000000002E-6</c:v>
                      </c:pt>
                      <c:pt idx="115">
                        <c:v>2.2879999999999999E-6</c:v>
                      </c:pt>
                      <c:pt idx="116">
                        <c:v>2.3889999999999999E-6</c:v>
                      </c:pt>
                      <c:pt idx="117">
                        <c:v>2.4430000000000002E-6</c:v>
                      </c:pt>
                      <c:pt idx="118">
                        <c:v>2.4320000000000002E-6</c:v>
                      </c:pt>
                      <c:pt idx="119">
                        <c:v>2.4210000000000002E-6</c:v>
                      </c:pt>
                      <c:pt idx="120">
                        <c:v>2.43E-6</c:v>
                      </c:pt>
                      <c:pt idx="121">
                        <c:v>2.509E-6</c:v>
                      </c:pt>
                      <c:pt idx="122">
                        <c:v>2.5459999999999998E-6</c:v>
                      </c:pt>
                      <c:pt idx="123">
                        <c:v>2.5299999999999999E-6</c:v>
                      </c:pt>
                      <c:pt idx="124">
                        <c:v>2.548E-6</c:v>
                      </c:pt>
                      <c:pt idx="125">
                        <c:v>2.548E-6</c:v>
                      </c:pt>
                      <c:pt idx="126">
                        <c:v>2.6189999999999998E-6</c:v>
                      </c:pt>
                      <c:pt idx="127">
                        <c:v>2.6579999999999998E-6</c:v>
                      </c:pt>
                      <c:pt idx="128">
                        <c:v>2.666E-6</c:v>
                      </c:pt>
                      <c:pt idx="129">
                        <c:v>2.6690000000000002E-6</c:v>
                      </c:pt>
                      <c:pt idx="130">
                        <c:v>2.655E-6</c:v>
                      </c:pt>
                      <c:pt idx="131">
                        <c:v>2.7300000000000001E-6</c:v>
                      </c:pt>
                      <c:pt idx="132">
                        <c:v>2.7889999999999999E-6</c:v>
                      </c:pt>
                      <c:pt idx="133">
                        <c:v>2.7879999999999998E-6</c:v>
                      </c:pt>
                      <c:pt idx="134">
                        <c:v>2.7930000000000002E-6</c:v>
                      </c:pt>
                      <c:pt idx="135">
                        <c:v>2.7609999999999999E-6</c:v>
                      </c:pt>
                      <c:pt idx="136">
                        <c:v>2.864E-6</c:v>
                      </c:pt>
                      <c:pt idx="137">
                        <c:v>2.914E-6</c:v>
                      </c:pt>
                      <c:pt idx="138">
                        <c:v>2.9059999999999998E-6</c:v>
                      </c:pt>
                      <c:pt idx="139">
                        <c:v>2.886E-6</c:v>
                      </c:pt>
                      <c:pt idx="140">
                        <c:v>2.9009999999999998E-6</c:v>
                      </c:pt>
                      <c:pt idx="141">
                        <c:v>2.9830000000000001E-6</c:v>
                      </c:pt>
                      <c:pt idx="142">
                        <c:v>3.0259999999999999E-6</c:v>
                      </c:pt>
                      <c:pt idx="143">
                        <c:v>3.0019999999999998E-6</c:v>
                      </c:pt>
                      <c:pt idx="144">
                        <c:v>3.0240000000000002E-6</c:v>
                      </c:pt>
                      <c:pt idx="145">
                        <c:v>3.0199999999999999E-6</c:v>
                      </c:pt>
                      <c:pt idx="146">
                        <c:v>3.089E-6</c:v>
                      </c:pt>
                      <c:pt idx="147">
                        <c:v>3.1300000000000001E-6</c:v>
                      </c:pt>
                      <c:pt idx="148">
                        <c:v>3.1389999999999999E-6</c:v>
                      </c:pt>
                      <c:pt idx="149">
                        <c:v>3.1420000000000002E-6</c:v>
                      </c:pt>
                      <c:pt idx="150">
                        <c:v>3.1089999999999998E-6</c:v>
                      </c:pt>
                      <c:pt idx="151">
                        <c:v>3.208E-6</c:v>
                      </c:pt>
                      <c:pt idx="152">
                        <c:v>3.2480000000000001E-6</c:v>
                      </c:pt>
                      <c:pt idx="153">
                        <c:v>3.2540000000000001E-6</c:v>
                      </c:pt>
                      <c:pt idx="154">
                        <c:v>3.2550000000000002E-6</c:v>
                      </c:pt>
                      <c:pt idx="155">
                        <c:v>3.219E-6</c:v>
                      </c:pt>
                      <c:pt idx="156">
                        <c:v>3.3210000000000001E-6</c:v>
                      </c:pt>
                      <c:pt idx="157">
                        <c:v>3.3680000000000002E-6</c:v>
                      </c:pt>
                      <c:pt idx="158">
                        <c:v>3.36E-6</c:v>
                      </c:pt>
                      <c:pt idx="159">
                        <c:v>3.3359999999999999E-6</c:v>
                      </c:pt>
                      <c:pt idx="160">
                        <c:v>3.3560000000000001E-6</c:v>
                      </c:pt>
                      <c:pt idx="161">
                        <c:v>3.4350000000000001E-6</c:v>
                      </c:pt>
                      <c:pt idx="162">
                        <c:v>3.4759999999999998E-6</c:v>
                      </c:pt>
                      <c:pt idx="163">
                        <c:v>3.4620000000000001E-6</c:v>
                      </c:pt>
                      <c:pt idx="164">
                        <c:v>3.4750000000000002E-6</c:v>
                      </c:pt>
                      <c:pt idx="165">
                        <c:v>3.4750000000000002E-6</c:v>
                      </c:pt>
                      <c:pt idx="166">
                        <c:v>3.5480000000000002E-6</c:v>
                      </c:pt>
                      <c:pt idx="167">
                        <c:v>3.5870000000000001E-6</c:v>
                      </c:pt>
                      <c:pt idx="168">
                        <c:v>3.597E-6</c:v>
                      </c:pt>
                      <c:pt idx="169">
                        <c:v>3.6030000000000001E-6</c:v>
                      </c:pt>
                      <c:pt idx="170">
                        <c:v>3.5899999999999999E-6</c:v>
                      </c:pt>
                      <c:pt idx="171">
                        <c:v>3.6669999999999998E-6</c:v>
                      </c:pt>
                      <c:pt idx="172">
                        <c:v>3.7110000000000001E-6</c:v>
                      </c:pt>
                      <c:pt idx="173">
                        <c:v>3.72E-6</c:v>
                      </c:pt>
                      <c:pt idx="174">
                        <c:v>3.7290000000000002E-6</c:v>
                      </c:pt>
                      <c:pt idx="175">
                        <c:v>3.6969999999999999E-6</c:v>
                      </c:pt>
                      <c:pt idx="176">
                        <c:v>3.7969999999999998E-6</c:v>
                      </c:pt>
                      <c:pt idx="177">
                        <c:v>3.8510000000000001E-6</c:v>
                      </c:pt>
                      <c:pt idx="178">
                        <c:v>3.8460000000000001E-6</c:v>
                      </c:pt>
                      <c:pt idx="179">
                        <c:v>3.8310000000000003E-6</c:v>
                      </c:pt>
                      <c:pt idx="180">
                        <c:v>3.8519999999999997E-6</c:v>
                      </c:pt>
                      <c:pt idx="181">
                        <c:v>3.9380000000000002E-6</c:v>
                      </c:pt>
                      <c:pt idx="182">
                        <c:v>3.9750000000000001E-6</c:v>
                      </c:pt>
                      <c:pt idx="183">
                        <c:v>3.9670000000000003E-6</c:v>
                      </c:pt>
                      <c:pt idx="184">
                        <c:v>3.9940000000000002E-6</c:v>
                      </c:pt>
                      <c:pt idx="185">
                        <c:v>3.9910000000000004E-6</c:v>
                      </c:pt>
                      <c:pt idx="186">
                        <c:v>4.0640000000000004E-6</c:v>
                      </c:pt>
                      <c:pt idx="187">
                        <c:v>4.1069999999999998E-6</c:v>
                      </c:pt>
                      <c:pt idx="188">
                        <c:v>4.1219999999999997E-6</c:v>
                      </c:pt>
                      <c:pt idx="189">
                        <c:v>4.1300000000000003E-6</c:v>
                      </c:pt>
                      <c:pt idx="190">
                        <c:v>4.1230000000000002E-6</c:v>
                      </c:pt>
                      <c:pt idx="191">
                        <c:v>4.211E-6</c:v>
                      </c:pt>
                      <c:pt idx="192">
                        <c:v>4.2690000000000001E-6</c:v>
                      </c:pt>
                      <c:pt idx="193">
                        <c:v>4.2740000000000001E-6</c:v>
                      </c:pt>
                      <c:pt idx="194">
                        <c:v>4.2889999999999999E-6</c:v>
                      </c:pt>
                      <c:pt idx="195">
                        <c:v>4.262E-6</c:v>
                      </c:pt>
                      <c:pt idx="196">
                        <c:v>4.3730000000000003E-6</c:v>
                      </c:pt>
                      <c:pt idx="197">
                        <c:v>4.4329999999999997E-6</c:v>
                      </c:pt>
                      <c:pt idx="198">
                        <c:v>4.4379999999999997E-6</c:v>
                      </c:pt>
                      <c:pt idx="199">
                        <c:v>4.425E-6</c:v>
                      </c:pt>
                      <c:pt idx="200">
                        <c:v>4.4449999999999998E-6</c:v>
                      </c:pt>
                      <c:pt idx="201">
                        <c:v>4.5399999999999997E-6</c:v>
                      </c:pt>
                      <c:pt idx="202">
                        <c:v>4.5950000000000001E-6</c:v>
                      </c:pt>
                      <c:pt idx="203">
                        <c:v>4.5839999999999996E-6</c:v>
                      </c:pt>
                      <c:pt idx="204">
                        <c:v>4.6240000000000001E-6</c:v>
                      </c:pt>
                      <c:pt idx="205">
                        <c:v>4.6280000000000004E-6</c:v>
                      </c:pt>
                      <c:pt idx="206">
                        <c:v>4.7049999999999998E-6</c:v>
                      </c:pt>
                      <c:pt idx="207">
                        <c:v>4.7679999999999999E-6</c:v>
                      </c:pt>
                      <c:pt idx="208">
                        <c:v>4.7979999999999996E-6</c:v>
                      </c:pt>
                      <c:pt idx="209">
                        <c:v>4.8199999999999996E-6</c:v>
                      </c:pt>
                      <c:pt idx="210">
                        <c:v>4.8019999999999999E-6</c:v>
                      </c:pt>
                      <c:pt idx="211">
                        <c:v>4.9219999999999996E-6</c:v>
                      </c:pt>
                      <c:pt idx="212">
                        <c:v>4.9860000000000002E-6</c:v>
                      </c:pt>
                      <c:pt idx="213">
                        <c:v>5.011E-6</c:v>
                      </c:pt>
                      <c:pt idx="214">
                        <c:v>5.0069999999999997E-6</c:v>
                      </c:pt>
                      <c:pt idx="215">
                        <c:v>5.0409999999999997E-6</c:v>
                      </c:pt>
                      <c:pt idx="216">
                        <c:v>5.1599999999999997E-6</c:v>
                      </c:pt>
                      <c:pt idx="217">
                        <c:v>5.2320000000000001E-6</c:v>
                      </c:pt>
                      <c:pt idx="218">
                        <c:v>5.2390000000000002E-6</c:v>
                      </c:pt>
                      <c:pt idx="219">
                        <c:v>5.3000000000000001E-6</c:v>
                      </c:pt>
                      <c:pt idx="220">
                        <c:v>5.339E-6</c:v>
                      </c:pt>
                      <c:pt idx="221">
                        <c:v>5.4589999999999997E-6</c:v>
                      </c:pt>
                      <c:pt idx="222">
                        <c:v>5.5609999999999998E-6</c:v>
                      </c:pt>
                      <c:pt idx="223">
                        <c:v>5.6550000000000001E-6</c:v>
                      </c:pt>
                      <c:pt idx="224">
                        <c:v>5.7490000000000004E-6</c:v>
                      </c:pt>
                      <c:pt idx="225">
                        <c:v>5.8510000000000004E-6</c:v>
                      </c:pt>
                      <c:pt idx="226">
                        <c:v>6.0750000000000003E-6</c:v>
                      </c:pt>
                      <c:pt idx="227">
                        <c:v>6.3060000000000003E-6</c:v>
                      </c:pt>
                      <c:pt idx="228">
                        <c:v>6.5320000000000003E-6</c:v>
                      </c:pt>
                      <c:pt idx="229">
                        <c:v>6.7909999999999999E-6</c:v>
                      </c:pt>
                      <c:pt idx="230">
                        <c:v>7.0990000000000001E-6</c:v>
                      </c:pt>
                      <c:pt idx="231">
                        <c:v>7.5719999999999997E-6</c:v>
                      </c:pt>
                      <c:pt idx="232">
                        <c:v>8.0819999999999999E-6</c:v>
                      </c:pt>
                      <c:pt idx="233">
                        <c:v>8.5969999999999992E-6</c:v>
                      </c:pt>
                      <c:pt idx="234">
                        <c:v>9.1730000000000001E-6</c:v>
                      </c:pt>
                      <c:pt idx="235">
                        <c:v>9.8500000000000006E-6</c:v>
                      </c:pt>
                      <c:pt idx="236">
                        <c:v>1.0669999999999999E-5</c:v>
                      </c:pt>
                      <c:pt idx="237">
                        <c:v>1.149E-5</c:v>
                      </c:pt>
                      <c:pt idx="238">
                        <c:v>1.2330000000000001E-5</c:v>
                      </c:pt>
                      <c:pt idx="239">
                        <c:v>1.3200000000000001E-5</c:v>
                      </c:pt>
                      <c:pt idx="240">
                        <c:v>1.4100000000000001E-5</c:v>
                      </c:pt>
                      <c:pt idx="241">
                        <c:v>1.504E-5</c:v>
                      </c:pt>
                      <c:pt idx="242">
                        <c:v>1.5990000000000001E-5</c:v>
                      </c:pt>
                      <c:pt idx="243">
                        <c:v>1.6920000000000001E-5</c:v>
                      </c:pt>
                      <c:pt idx="244">
                        <c:v>1.7779999999999999E-5</c:v>
                      </c:pt>
                      <c:pt idx="245">
                        <c:v>1.8580000000000002E-5</c:v>
                      </c:pt>
                      <c:pt idx="246">
                        <c:v>1.9490000000000001E-5</c:v>
                      </c:pt>
                      <c:pt idx="247">
                        <c:v>2.037E-5</c:v>
                      </c:pt>
                      <c:pt idx="248">
                        <c:v>2.122E-5</c:v>
                      </c:pt>
                      <c:pt idx="249">
                        <c:v>2.1990000000000001E-5</c:v>
                      </c:pt>
                      <c:pt idx="250">
                        <c:v>2.2779999999999999E-5</c:v>
                      </c:pt>
                      <c:pt idx="251">
                        <c:v>2.3620000000000001E-5</c:v>
                      </c:pt>
                      <c:pt idx="252">
                        <c:v>2.44E-5</c:v>
                      </c:pt>
                      <c:pt idx="253">
                        <c:v>2.5029999999999999E-5</c:v>
                      </c:pt>
                      <c:pt idx="254">
                        <c:v>2.5660000000000002E-5</c:v>
                      </c:pt>
                      <c:pt idx="255">
                        <c:v>2.6169999999999998E-5</c:v>
                      </c:pt>
                      <c:pt idx="256">
                        <c:v>2.6699999999999998E-5</c:v>
                      </c:pt>
                      <c:pt idx="257">
                        <c:v>2.7129999999999999E-5</c:v>
                      </c:pt>
                      <c:pt idx="258">
                        <c:v>2.7529999999999999E-5</c:v>
                      </c:pt>
                      <c:pt idx="259">
                        <c:v>2.7880000000000001E-5</c:v>
                      </c:pt>
                      <c:pt idx="260">
                        <c:v>2.817E-5</c:v>
                      </c:pt>
                      <c:pt idx="261">
                        <c:v>2.851E-5</c:v>
                      </c:pt>
                      <c:pt idx="262">
                        <c:v>2.8880000000000001E-5</c:v>
                      </c:pt>
                      <c:pt idx="263">
                        <c:v>2.9220000000000001E-5</c:v>
                      </c:pt>
                      <c:pt idx="264">
                        <c:v>2.953E-5</c:v>
                      </c:pt>
                      <c:pt idx="265">
                        <c:v>2.9879999999999999E-5</c:v>
                      </c:pt>
                      <c:pt idx="266">
                        <c:v>3.0349999999999999E-5</c:v>
                      </c:pt>
                      <c:pt idx="267">
                        <c:v>3.0830000000000001E-5</c:v>
                      </c:pt>
                      <c:pt idx="268">
                        <c:v>3.1220000000000003E-5</c:v>
                      </c:pt>
                      <c:pt idx="269">
                        <c:v>3.1680000000000002E-5</c:v>
                      </c:pt>
                      <c:pt idx="270">
                        <c:v>3.2150000000000002E-5</c:v>
                      </c:pt>
                      <c:pt idx="271">
                        <c:v>3.2709999999999997E-5</c:v>
                      </c:pt>
                      <c:pt idx="272">
                        <c:v>3.3179999999999997E-5</c:v>
                      </c:pt>
                      <c:pt idx="273">
                        <c:v>3.3720000000000002E-5</c:v>
                      </c:pt>
                      <c:pt idx="274">
                        <c:v>3.4220000000000001E-5</c:v>
                      </c:pt>
                      <c:pt idx="275">
                        <c:v>3.4690000000000002E-5</c:v>
                      </c:pt>
                      <c:pt idx="276">
                        <c:v>3.5219999999999998E-5</c:v>
                      </c:pt>
                      <c:pt idx="277">
                        <c:v>3.578E-5</c:v>
                      </c:pt>
                      <c:pt idx="278">
                        <c:v>3.6239999999999999E-5</c:v>
                      </c:pt>
                      <c:pt idx="279">
                        <c:v>3.6640000000000002E-5</c:v>
                      </c:pt>
                      <c:pt idx="280">
                        <c:v>3.6980000000000002E-5</c:v>
                      </c:pt>
                      <c:pt idx="281">
                        <c:v>3.7469999999999999E-5</c:v>
                      </c:pt>
                      <c:pt idx="282">
                        <c:v>3.7920000000000003E-5</c:v>
                      </c:pt>
                      <c:pt idx="283">
                        <c:v>3.8250000000000001E-5</c:v>
                      </c:pt>
                      <c:pt idx="284">
                        <c:v>3.8630000000000001E-5</c:v>
                      </c:pt>
                      <c:pt idx="285">
                        <c:v>3.9010000000000001E-5</c:v>
                      </c:pt>
                      <c:pt idx="286">
                        <c:v>3.9490000000000003E-5</c:v>
                      </c:pt>
                      <c:pt idx="287">
                        <c:v>3.9870000000000003E-5</c:v>
                      </c:pt>
                      <c:pt idx="288">
                        <c:v>4.0259999999999997E-5</c:v>
                      </c:pt>
                      <c:pt idx="289">
                        <c:v>4.066E-5</c:v>
                      </c:pt>
                      <c:pt idx="290">
                        <c:v>4.104E-5</c:v>
                      </c:pt>
                      <c:pt idx="291">
                        <c:v>4.1449999999999998E-5</c:v>
                      </c:pt>
                      <c:pt idx="292">
                        <c:v>4.1909999999999997E-5</c:v>
                      </c:pt>
                      <c:pt idx="293">
                        <c:v>4.2379999999999997E-5</c:v>
                      </c:pt>
                      <c:pt idx="294">
                        <c:v>4.2799999999999997E-5</c:v>
                      </c:pt>
                      <c:pt idx="295">
                        <c:v>4.3189999999999998E-5</c:v>
                      </c:pt>
                      <c:pt idx="296">
                        <c:v>4.371E-5</c:v>
                      </c:pt>
                      <c:pt idx="297">
                        <c:v>4.4280000000000003E-5</c:v>
                      </c:pt>
                      <c:pt idx="298">
                        <c:v>4.477E-5</c:v>
                      </c:pt>
                      <c:pt idx="299">
                        <c:v>3.837E-5</c:v>
                      </c:pt>
                      <c:pt idx="300">
                        <c:v>3.5930000000000003E-5</c:v>
                      </c:pt>
                      <c:pt idx="301">
                        <c:v>3.392E-5</c:v>
                      </c:pt>
                      <c:pt idx="302">
                        <c:v>3.2140000000000001E-5</c:v>
                      </c:pt>
                      <c:pt idx="303">
                        <c:v>3.0519999999999999E-5</c:v>
                      </c:pt>
                      <c:pt idx="304">
                        <c:v>2.9E-5</c:v>
                      </c:pt>
                      <c:pt idx="305">
                        <c:v>2.7540000000000001E-5</c:v>
                      </c:pt>
                      <c:pt idx="306">
                        <c:v>2.637E-5</c:v>
                      </c:pt>
                      <c:pt idx="307">
                        <c:v>2.5230000000000001E-5</c:v>
                      </c:pt>
                      <c:pt idx="308">
                        <c:v>2.41E-5</c:v>
                      </c:pt>
                      <c:pt idx="309">
                        <c:v>2.302E-5</c:v>
                      </c:pt>
                      <c:pt idx="310">
                        <c:v>2.2050000000000001E-5</c:v>
                      </c:pt>
                      <c:pt idx="311">
                        <c:v>2.122E-5</c:v>
                      </c:pt>
                      <c:pt idx="312">
                        <c:v>2.037E-5</c:v>
                      </c:pt>
                      <c:pt idx="313">
                        <c:v>1.9530000000000001E-5</c:v>
                      </c:pt>
                      <c:pt idx="314">
                        <c:v>1.878E-5</c:v>
                      </c:pt>
                      <c:pt idx="315">
                        <c:v>1.8029999999999998E-5</c:v>
                      </c:pt>
                      <c:pt idx="316">
                        <c:v>1.736E-5</c:v>
                      </c:pt>
                      <c:pt idx="317">
                        <c:v>1.6730000000000001E-5</c:v>
                      </c:pt>
                      <c:pt idx="318">
                        <c:v>1.615E-5</c:v>
                      </c:pt>
                      <c:pt idx="319">
                        <c:v>1.5500000000000001E-5</c:v>
                      </c:pt>
                      <c:pt idx="320">
                        <c:v>1.485E-5</c:v>
                      </c:pt>
                      <c:pt idx="321">
                        <c:v>1.436E-5</c:v>
                      </c:pt>
                      <c:pt idx="322">
                        <c:v>1.3879999999999999E-5</c:v>
                      </c:pt>
                      <c:pt idx="323">
                        <c:v>1.3360000000000001E-5</c:v>
                      </c:pt>
                      <c:pt idx="324">
                        <c:v>1.276E-5</c:v>
                      </c:pt>
                      <c:pt idx="325">
                        <c:v>1.225E-5</c:v>
                      </c:pt>
                      <c:pt idx="326">
                        <c:v>1.184E-5</c:v>
                      </c:pt>
                      <c:pt idx="327">
                        <c:v>1.1379999999999999E-5</c:v>
                      </c:pt>
                      <c:pt idx="328">
                        <c:v>1.084E-5</c:v>
                      </c:pt>
                      <c:pt idx="329">
                        <c:v>1.039E-5</c:v>
                      </c:pt>
                      <c:pt idx="330">
                        <c:v>9.8849999999999994E-6</c:v>
                      </c:pt>
                      <c:pt idx="331">
                        <c:v>9.4720000000000001E-6</c:v>
                      </c:pt>
                      <c:pt idx="332">
                        <c:v>8.9819999999999997E-6</c:v>
                      </c:pt>
                      <c:pt idx="333">
                        <c:v>8.5520000000000005E-6</c:v>
                      </c:pt>
                      <c:pt idx="334">
                        <c:v>8.0590000000000003E-6</c:v>
                      </c:pt>
                      <c:pt idx="335">
                        <c:v>7.5440000000000001E-6</c:v>
                      </c:pt>
                      <c:pt idx="336">
                        <c:v>7.08E-6</c:v>
                      </c:pt>
                      <c:pt idx="337">
                        <c:v>6.64E-6</c:v>
                      </c:pt>
                      <c:pt idx="338">
                        <c:v>6.1890000000000004E-6</c:v>
                      </c:pt>
                      <c:pt idx="339">
                        <c:v>5.6540000000000004E-6</c:v>
                      </c:pt>
                      <c:pt idx="340">
                        <c:v>5.0869999999999997E-6</c:v>
                      </c:pt>
                      <c:pt idx="341">
                        <c:v>4.668E-6</c:v>
                      </c:pt>
                      <c:pt idx="342">
                        <c:v>4.2050000000000004E-6</c:v>
                      </c:pt>
                      <c:pt idx="343">
                        <c:v>3.687E-6</c:v>
                      </c:pt>
                      <c:pt idx="344">
                        <c:v>3.0879999999999999E-6</c:v>
                      </c:pt>
                      <c:pt idx="345">
                        <c:v>2.5660000000000001E-6</c:v>
                      </c:pt>
                      <c:pt idx="346">
                        <c:v>2.0930000000000001E-6</c:v>
                      </c:pt>
                      <c:pt idx="347">
                        <c:v>1.5409999999999999E-6</c:v>
                      </c:pt>
                      <c:pt idx="348">
                        <c:v>9.7900000000000007E-7</c:v>
                      </c:pt>
                      <c:pt idx="349">
                        <c:v>4.362E-7</c:v>
                      </c:pt>
                      <c:pt idx="350">
                        <c:v>-1.3969999999999999E-7</c:v>
                      </c:pt>
                      <c:pt idx="351">
                        <c:v>-7.3379999999999997E-7</c:v>
                      </c:pt>
                      <c:pt idx="352">
                        <c:v>-1.2699999999999999E-6</c:v>
                      </c:pt>
                      <c:pt idx="353">
                        <c:v>-1.826E-6</c:v>
                      </c:pt>
                      <c:pt idx="354">
                        <c:v>-2.4090000000000001E-6</c:v>
                      </c:pt>
                      <c:pt idx="355">
                        <c:v>-3.0960000000000001E-6</c:v>
                      </c:pt>
                      <c:pt idx="356">
                        <c:v>-3.6109999999999998E-6</c:v>
                      </c:pt>
                      <c:pt idx="357">
                        <c:v>-4.1679999999999997E-6</c:v>
                      </c:pt>
                      <c:pt idx="358">
                        <c:v>-4.7380000000000002E-6</c:v>
                      </c:pt>
                      <c:pt idx="359">
                        <c:v>-5.4229999999999996E-6</c:v>
                      </c:pt>
                      <c:pt idx="360">
                        <c:v>-6.0270000000000001E-6</c:v>
                      </c:pt>
                      <c:pt idx="361">
                        <c:v>-6.5200000000000003E-6</c:v>
                      </c:pt>
                      <c:pt idx="362">
                        <c:v>-7.1049999999999997E-6</c:v>
                      </c:pt>
                      <c:pt idx="363">
                        <c:v>-7.7400000000000004E-6</c:v>
                      </c:pt>
                      <c:pt idx="364">
                        <c:v>-8.3100000000000001E-6</c:v>
                      </c:pt>
                      <c:pt idx="365">
                        <c:v>-8.8980000000000002E-6</c:v>
                      </c:pt>
                      <c:pt idx="366">
                        <c:v>-9.4040000000000001E-6</c:v>
                      </c:pt>
                      <c:pt idx="367">
                        <c:v>-9.9720000000000004E-6</c:v>
                      </c:pt>
                      <c:pt idx="368">
                        <c:v>-1.046E-5</c:v>
                      </c:pt>
                      <c:pt idx="369">
                        <c:v>-1.098E-5</c:v>
                      </c:pt>
                      <c:pt idx="370">
                        <c:v>-1.149E-5</c:v>
                      </c:pt>
                      <c:pt idx="371">
                        <c:v>-1.1950000000000001E-5</c:v>
                      </c:pt>
                      <c:pt idx="372">
                        <c:v>-1.2320000000000001E-5</c:v>
                      </c:pt>
                      <c:pt idx="373">
                        <c:v>-1.2670000000000001E-5</c:v>
                      </c:pt>
                      <c:pt idx="374">
                        <c:v>-1.3020000000000001E-5</c:v>
                      </c:pt>
                      <c:pt idx="375">
                        <c:v>-1.343E-5</c:v>
                      </c:pt>
                      <c:pt idx="376">
                        <c:v>-1.364E-5</c:v>
                      </c:pt>
                      <c:pt idx="377">
                        <c:v>-1.381E-5</c:v>
                      </c:pt>
                      <c:pt idx="378">
                        <c:v>-1.397E-5</c:v>
                      </c:pt>
                      <c:pt idx="379">
                        <c:v>-1.42E-5</c:v>
                      </c:pt>
                      <c:pt idx="380">
                        <c:v>-1.432E-5</c:v>
                      </c:pt>
                      <c:pt idx="381">
                        <c:v>-1.43E-5</c:v>
                      </c:pt>
                      <c:pt idx="382">
                        <c:v>-1.4260000000000001E-5</c:v>
                      </c:pt>
                      <c:pt idx="383">
                        <c:v>-1.428E-5</c:v>
                      </c:pt>
                      <c:pt idx="384">
                        <c:v>-1.4219999999999999E-5</c:v>
                      </c:pt>
                      <c:pt idx="385">
                        <c:v>-1.412E-5</c:v>
                      </c:pt>
                      <c:pt idx="386">
                        <c:v>-1.3900000000000001E-5</c:v>
                      </c:pt>
                      <c:pt idx="387">
                        <c:v>-1.3720000000000001E-5</c:v>
                      </c:pt>
                      <c:pt idx="388">
                        <c:v>-1.348E-5</c:v>
                      </c:pt>
                      <c:pt idx="389">
                        <c:v>-1.325E-5</c:v>
                      </c:pt>
                      <c:pt idx="390">
                        <c:v>-1.3010000000000001E-5</c:v>
                      </c:pt>
                      <c:pt idx="391">
                        <c:v>-1.2680000000000001E-5</c:v>
                      </c:pt>
                      <c:pt idx="392">
                        <c:v>-1.2310000000000001E-5</c:v>
                      </c:pt>
                      <c:pt idx="393">
                        <c:v>-1.1939999999999999E-5</c:v>
                      </c:pt>
                      <c:pt idx="394">
                        <c:v>-1.1600000000000001E-5</c:v>
                      </c:pt>
                      <c:pt idx="395">
                        <c:v>-1.129E-5</c:v>
                      </c:pt>
                      <c:pt idx="396">
                        <c:v>-1.0849999999999999E-5</c:v>
                      </c:pt>
                      <c:pt idx="397">
                        <c:v>-1.044E-5</c:v>
                      </c:pt>
                      <c:pt idx="398">
                        <c:v>-1.007E-5</c:v>
                      </c:pt>
                      <c:pt idx="399">
                        <c:v>-9.764E-6</c:v>
                      </c:pt>
                      <c:pt idx="400">
                        <c:v>-9.4239999999999999E-6</c:v>
                      </c:pt>
                      <c:pt idx="401">
                        <c:v>-9.0280000000000006E-6</c:v>
                      </c:pt>
                      <c:pt idx="402">
                        <c:v>-8.6899999999999998E-6</c:v>
                      </c:pt>
                      <c:pt idx="403">
                        <c:v>-8.4100000000000008E-6</c:v>
                      </c:pt>
                      <c:pt idx="404">
                        <c:v>-8.1419999999999993E-6</c:v>
                      </c:pt>
                      <c:pt idx="405">
                        <c:v>-7.9019999999999999E-6</c:v>
                      </c:pt>
                      <c:pt idx="406">
                        <c:v>-7.6070000000000002E-6</c:v>
                      </c:pt>
                      <c:pt idx="407">
                        <c:v>-7.3679999999999996E-6</c:v>
                      </c:pt>
                      <c:pt idx="408">
                        <c:v>-7.1369999999999996E-6</c:v>
                      </c:pt>
                      <c:pt idx="409">
                        <c:v>-6.973E-6</c:v>
                      </c:pt>
                      <c:pt idx="410">
                        <c:v>-6.8340000000000001E-6</c:v>
                      </c:pt>
                      <c:pt idx="411">
                        <c:v>-6.6039999999999998E-6</c:v>
                      </c:pt>
                      <c:pt idx="412">
                        <c:v>-6.438E-6</c:v>
                      </c:pt>
                      <c:pt idx="413">
                        <c:v>-6.2840000000000003E-6</c:v>
                      </c:pt>
                      <c:pt idx="414">
                        <c:v>-6.1879999999999999E-6</c:v>
                      </c:pt>
                      <c:pt idx="415">
                        <c:v>-6.1129999999999997E-6</c:v>
                      </c:pt>
                      <c:pt idx="416">
                        <c:v>-5.9290000000000003E-6</c:v>
                      </c:pt>
                      <c:pt idx="417">
                        <c:v>-5.7950000000000004E-6</c:v>
                      </c:pt>
                      <c:pt idx="418">
                        <c:v>-5.6969999999999998E-6</c:v>
                      </c:pt>
                      <c:pt idx="419">
                        <c:v>-5.6609999999999997E-6</c:v>
                      </c:pt>
                      <c:pt idx="420">
                        <c:v>-5.5809999999999996E-6</c:v>
                      </c:pt>
                      <c:pt idx="421">
                        <c:v>-5.4430000000000002E-6</c:v>
                      </c:pt>
                      <c:pt idx="422">
                        <c:v>-5.3580000000000002E-6</c:v>
                      </c:pt>
                      <c:pt idx="423">
                        <c:v>-5.2959999999999998E-6</c:v>
                      </c:pt>
                      <c:pt idx="424">
                        <c:v>-5.2510000000000002E-6</c:v>
                      </c:pt>
                      <c:pt idx="425">
                        <c:v>-5.2129999999999999E-6</c:v>
                      </c:pt>
                      <c:pt idx="426">
                        <c:v>-5.1030000000000001E-6</c:v>
                      </c:pt>
                      <c:pt idx="427">
                        <c:v>-5.0390000000000004E-6</c:v>
                      </c:pt>
                      <c:pt idx="428">
                        <c:v>-4.972E-6</c:v>
                      </c:pt>
                      <c:pt idx="429">
                        <c:v>-4.9520000000000002E-6</c:v>
                      </c:pt>
                      <c:pt idx="430">
                        <c:v>-4.9409999999999998E-6</c:v>
                      </c:pt>
                      <c:pt idx="431">
                        <c:v>-4.8450000000000002E-6</c:v>
                      </c:pt>
                      <c:pt idx="432">
                        <c:v>-4.7829999999999998E-6</c:v>
                      </c:pt>
                      <c:pt idx="433">
                        <c:v>-4.7330000000000003E-6</c:v>
                      </c:pt>
                      <c:pt idx="434">
                        <c:v>-4.7299999999999996E-6</c:v>
                      </c:pt>
                      <c:pt idx="435">
                        <c:v>-4.746E-6</c:v>
                      </c:pt>
                      <c:pt idx="436">
                        <c:v>-4.6360000000000002E-6</c:v>
                      </c:pt>
                      <c:pt idx="437">
                        <c:v>-4.5789999999999997E-6</c:v>
                      </c:pt>
                      <c:pt idx="438">
                        <c:v>-4.5580000000000002E-6</c:v>
                      </c:pt>
                      <c:pt idx="439">
                        <c:v>-4.5730000000000001E-6</c:v>
                      </c:pt>
                      <c:pt idx="440">
                        <c:v>-4.5669999999999996E-6</c:v>
                      </c:pt>
                      <c:pt idx="441">
                        <c:v>-4.4819999999999996E-6</c:v>
                      </c:pt>
                      <c:pt idx="442">
                        <c:v>-4.4449999999999998E-6</c:v>
                      </c:pt>
                      <c:pt idx="443">
                        <c:v>-4.4299999999999999E-6</c:v>
                      </c:pt>
                      <c:pt idx="444">
                        <c:v>-4.4340000000000002E-6</c:v>
                      </c:pt>
                      <c:pt idx="445">
                        <c:v>-4.437E-6</c:v>
                      </c:pt>
                      <c:pt idx="446">
                        <c:v>-4.3760000000000001E-6</c:v>
                      </c:pt>
                      <c:pt idx="447">
                        <c:v>-4.3370000000000001E-6</c:v>
                      </c:pt>
                      <c:pt idx="448">
                        <c:v>-4.3089999999999997E-6</c:v>
                      </c:pt>
                      <c:pt idx="449">
                        <c:v>-4.3209999999999998E-6</c:v>
                      </c:pt>
                      <c:pt idx="450">
                        <c:v>-4.3449999999999999E-6</c:v>
                      </c:pt>
                      <c:pt idx="451">
                        <c:v>-4.2810000000000002E-6</c:v>
                      </c:pt>
                      <c:pt idx="452">
                        <c:v>-4.2490000000000003E-6</c:v>
                      </c:pt>
                      <c:pt idx="453">
                        <c:v>-4.2270000000000004E-6</c:v>
                      </c:pt>
                      <c:pt idx="454">
                        <c:v>-4.2440000000000004E-6</c:v>
                      </c:pt>
                      <c:pt idx="455">
                        <c:v>-4.2939999999999999E-6</c:v>
                      </c:pt>
                      <c:pt idx="456">
                        <c:v>-4.2050000000000004E-6</c:v>
                      </c:pt>
                      <c:pt idx="457">
                        <c:v>-4.1799999999999998E-6</c:v>
                      </c:pt>
                      <c:pt idx="458">
                        <c:v>-4.1620000000000001E-6</c:v>
                      </c:pt>
                      <c:pt idx="459">
                        <c:v>-4.2169999999999996E-6</c:v>
                      </c:pt>
                      <c:pt idx="460">
                        <c:v>-4.2119999999999997E-6</c:v>
                      </c:pt>
                      <c:pt idx="461">
                        <c:v>-4.1500000000000001E-6</c:v>
                      </c:pt>
                      <c:pt idx="462">
                        <c:v>-4.1350000000000002E-6</c:v>
                      </c:pt>
                      <c:pt idx="463">
                        <c:v>-4.1359999999999999E-6</c:v>
                      </c:pt>
                      <c:pt idx="464">
                        <c:v>-4.155E-6</c:v>
                      </c:pt>
                      <c:pt idx="465">
                        <c:v>-4.1729999999999997E-6</c:v>
                      </c:pt>
                      <c:pt idx="466">
                        <c:v>-4.1230000000000002E-6</c:v>
                      </c:pt>
                      <c:pt idx="467">
                        <c:v>-4.1049999999999997E-6</c:v>
                      </c:pt>
                      <c:pt idx="468">
                        <c:v>-4.0810000000000004E-6</c:v>
                      </c:pt>
                      <c:pt idx="469">
                        <c:v>-4.1189999999999999E-6</c:v>
                      </c:pt>
                      <c:pt idx="470">
                        <c:v>-4.1620000000000001E-6</c:v>
                      </c:pt>
                      <c:pt idx="471">
                        <c:v>-4.0969999999999999E-6</c:v>
                      </c:pt>
                      <c:pt idx="472">
                        <c:v>-4.0749999999999999E-6</c:v>
                      </c:pt>
                      <c:pt idx="473">
                        <c:v>-4.0579999999999999E-6</c:v>
                      </c:pt>
                      <c:pt idx="474">
                        <c:v>-4.0949999999999998E-6</c:v>
                      </c:pt>
                      <c:pt idx="475">
                        <c:v>-4.1450000000000001E-6</c:v>
                      </c:pt>
                      <c:pt idx="476">
                        <c:v>-4.0709999999999996E-6</c:v>
                      </c:pt>
                      <c:pt idx="477">
                        <c:v>-4.0500000000000002E-6</c:v>
                      </c:pt>
                      <c:pt idx="478">
                        <c:v>-4.0430000000000001E-6</c:v>
                      </c:pt>
                      <c:pt idx="479">
                        <c:v>-4.104E-6</c:v>
                      </c:pt>
                      <c:pt idx="480">
                        <c:v>-4.1139999999999999E-6</c:v>
                      </c:pt>
                      <c:pt idx="481">
                        <c:v>-4.0559999999999998E-6</c:v>
                      </c:pt>
                      <c:pt idx="482">
                        <c:v>-4.0430000000000001E-6</c:v>
                      </c:pt>
                      <c:pt idx="483">
                        <c:v>-4.053E-6</c:v>
                      </c:pt>
                      <c:pt idx="484">
                        <c:v>-4.0790000000000002E-6</c:v>
                      </c:pt>
                      <c:pt idx="485">
                        <c:v>-4.1019999999999999E-6</c:v>
                      </c:pt>
                      <c:pt idx="486">
                        <c:v>-4.0409999999999999E-6</c:v>
                      </c:pt>
                      <c:pt idx="487">
                        <c:v>-4.0470000000000004E-6</c:v>
                      </c:pt>
                      <c:pt idx="488">
                        <c:v>-4.0550000000000001E-6</c:v>
                      </c:pt>
                      <c:pt idx="489">
                        <c:v>-4.0829999999999997E-6</c:v>
                      </c:pt>
                      <c:pt idx="490">
                        <c:v>-4.1119999999999998E-6</c:v>
                      </c:pt>
                      <c:pt idx="491">
                        <c:v>-4.0729999999999998E-6</c:v>
                      </c:pt>
                      <c:pt idx="492">
                        <c:v>-4.0500000000000002E-6</c:v>
                      </c:pt>
                      <c:pt idx="493">
                        <c:v>-4.036E-6</c:v>
                      </c:pt>
                      <c:pt idx="494">
                        <c:v>-4.0829999999999997E-6</c:v>
                      </c:pt>
                      <c:pt idx="495">
                        <c:v>-4.138E-6</c:v>
                      </c:pt>
                      <c:pt idx="496">
                        <c:v>-4.048E-6</c:v>
                      </c:pt>
                      <c:pt idx="497">
                        <c:v>-4.0679999999999998E-6</c:v>
                      </c:pt>
                      <c:pt idx="498">
                        <c:v>-4.0489999999999997E-6</c:v>
                      </c:pt>
                      <c:pt idx="499">
                        <c:v>-4.1160000000000001E-6</c:v>
                      </c:pt>
                      <c:pt idx="500">
                        <c:v>-4.1289999999999998E-6</c:v>
                      </c:pt>
                      <c:pt idx="501">
                        <c:v>-4.0829999999999997E-6</c:v>
                      </c:pt>
                      <c:pt idx="502">
                        <c:v>-4.0799999999999999E-6</c:v>
                      </c:pt>
                      <c:pt idx="503">
                        <c:v>-4.0820000000000001E-6</c:v>
                      </c:pt>
                      <c:pt idx="504">
                        <c:v>-4.1189999999999999E-6</c:v>
                      </c:pt>
                      <c:pt idx="505">
                        <c:v>-4.1500000000000001E-6</c:v>
                      </c:pt>
                      <c:pt idx="506">
                        <c:v>-4.1180000000000002E-6</c:v>
                      </c:pt>
                      <c:pt idx="507">
                        <c:v>-4.1030000000000004E-6</c:v>
                      </c:pt>
                      <c:pt idx="508">
                        <c:v>-4.0949999999999998E-6</c:v>
                      </c:pt>
                      <c:pt idx="509">
                        <c:v>-4.138E-6</c:v>
                      </c:pt>
                      <c:pt idx="510">
                        <c:v>-4.1960000000000001E-6</c:v>
                      </c:pt>
                      <c:pt idx="511">
                        <c:v>-4.1350000000000002E-6</c:v>
                      </c:pt>
                      <c:pt idx="512">
                        <c:v>-4.1250000000000003E-6</c:v>
                      </c:pt>
                      <c:pt idx="513">
                        <c:v>-4.1169999999999997E-6</c:v>
                      </c:pt>
                      <c:pt idx="514">
                        <c:v>-4.1629999999999998E-6</c:v>
                      </c:pt>
                      <c:pt idx="515">
                        <c:v>-4.2250000000000002E-6</c:v>
                      </c:pt>
                      <c:pt idx="516">
                        <c:v>-4.1679999999999997E-6</c:v>
                      </c:pt>
                      <c:pt idx="517">
                        <c:v>-4.1570000000000002E-6</c:v>
                      </c:pt>
                      <c:pt idx="518">
                        <c:v>-4.155E-6</c:v>
                      </c:pt>
                      <c:pt idx="519">
                        <c:v>-4.2289999999999997E-6</c:v>
                      </c:pt>
                      <c:pt idx="520">
                        <c:v>-4.2440000000000004E-6</c:v>
                      </c:pt>
                      <c:pt idx="521">
                        <c:v>-4.2039999999999999E-6</c:v>
                      </c:pt>
                      <c:pt idx="522">
                        <c:v>-4.1980000000000003E-6</c:v>
                      </c:pt>
                      <c:pt idx="523">
                        <c:v>-4.2100000000000003E-6</c:v>
                      </c:pt>
                      <c:pt idx="524">
                        <c:v>-4.2379999999999999E-6</c:v>
                      </c:pt>
                      <c:pt idx="525">
                        <c:v>-4.267E-6</c:v>
                      </c:pt>
                      <c:pt idx="526">
                        <c:v>-4.2529999999999998E-6</c:v>
                      </c:pt>
                      <c:pt idx="527">
                        <c:v>-4.2529999999999998E-6</c:v>
                      </c:pt>
                      <c:pt idx="528">
                        <c:v>-4.2320000000000003E-6</c:v>
                      </c:pt>
                      <c:pt idx="529">
                        <c:v>-4.3150000000000002E-6</c:v>
                      </c:pt>
                      <c:pt idx="530">
                        <c:v>-4.3510000000000004E-6</c:v>
                      </c:pt>
                      <c:pt idx="531">
                        <c:v>-4.2989999999999998E-6</c:v>
                      </c:pt>
                      <c:pt idx="532">
                        <c:v>-4.2930000000000002E-6</c:v>
                      </c:pt>
                      <c:pt idx="533">
                        <c:v>-4.2799999999999997E-6</c:v>
                      </c:pt>
                      <c:pt idx="534">
                        <c:v>-4.3340000000000003E-6</c:v>
                      </c:pt>
                      <c:pt idx="535">
                        <c:v>-4.4009999999999999E-6</c:v>
                      </c:pt>
                      <c:pt idx="536">
                        <c:v>-4.3409999999999996E-6</c:v>
                      </c:pt>
                      <c:pt idx="537">
                        <c:v>-4.3290000000000004E-6</c:v>
                      </c:pt>
                      <c:pt idx="538">
                        <c:v>-4.3290000000000004E-6</c:v>
                      </c:pt>
                      <c:pt idx="539">
                        <c:v>-4.4100000000000001E-6</c:v>
                      </c:pt>
                      <c:pt idx="540">
                        <c:v>-4.4220000000000002E-6</c:v>
                      </c:pt>
                      <c:pt idx="541">
                        <c:v>-4.3800000000000004E-6</c:v>
                      </c:pt>
                      <c:pt idx="542">
                        <c:v>-4.3800000000000004E-6</c:v>
                      </c:pt>
                      <c:pt idx="543">
                        <c:v>-4.386E-6</c:v>
                      </c:pt>
                      <c:pt idx="544">
                        <c:v>-4.4290000000000003E-6</c:v>
                      </c:pt>
                      <c:pt idx="545">
                        <c:v>-4.464E-6</c:v>
                      </c:pt>
                      <c:pt idx="546">
                        <c:v>-4.4390000000000002E-6</c:v>
                      </c:pt>
                      <c:pt idx="547">
                        <c:v>-4.4270000000000001E-6</c:v>
                      </c:pt>
                      <c:pt idx="548">
                        <c:v>-4.4109999999999998E-6</c:v>
                      </c:pt>
                      <c:pt idx="549">
                        <c:v>-4.4599999999999996E-6</c:v>
                      </c:pt>
                      <c:pt idx="550">
                        <c:v>-4.5190000000000003E-6</c:v>
                      </c:pt>
                      <c:pt idx="551">
                        <c:v>-4.4660000000000001E-6</c:v>
                      </c:pt>
                      <c:pt idx="552">
                        <c:v>-4.4580000000000003E-6</c:v>
                      </c:pt>
                      <c:pt idx="553">
                        <c:v>-4.442E-6</c:v>
                      </c:pt>
                      <c:pt idx="554">
                        <c:v>-4.4939999999999997E-6</c:v>
                      </c:pt>
                      <c:pt idx="555">
                        <c:v>-4.5480000000000003E-6</c:v>
                      </c:pt>
                      <c:pt idx="556">
                        <c:v>-4.4920000000000004E-6</c:v>
                      </c:pt>
                      <c:pt idx="557">
                        <c:v>-4.4669999999999998E-6</c:v>
                      </c:pt>
                      <c:pt idx="558">
                        <c:v>-4.4649999999999996E-6</c:v>
                      </c:pt>
                      <c:pt idx="559">
                        <c:v>-4.5369999999999999E-6</c:v>
                      </c:pt>
                      <c:pt idx="560">
                        <c:v>-4.5419999999999999E-6</c:v>
                      </c:pt>
                      <c:pt idx="561">
                        <c:v>-4.4970000000000003E-6</c:v>
                      </c:pt>
                      <c:pt idx="562">
                        <c:v>-4.4859999999999999E-6</c:v>
                      </c:pt>
                      <c:pt idx="563">
                        <c:v>-4.4850000000000003E-6</c:v>
                      </c:pt>
                      <c:pt idx="564">
                        <c:v>-4.5240000000000002E-6</c:v>
                      </c:pt>
                      <c:pt idx="565">
                        <c:v>-4.5460000000000002E-6</c:v>
                      </c:pt>
                      <c:pt idx="566">
                        <c:v>-4.4920000000000004E-6</c:v>
                      </c:pt>
                      <c:pt idx="567">
                        <c:v>-4.5229999999999997E-6</c:v>
                      </c:pt>
                      <c:pt idx="568">
                        <c:v>-4.4719999999999997E-6</c:v>
                      </c:pt>
                      <c:pt idx="569">
                        <c:v>-4.5129999999999998E-6</c:v>
                      </c:pt>
                      <c:pt idx="570">
                        <c:v>-4.5569999999999997E-6</c:v>
                      </c:pt>
                      <c:pt idx="571">
                        <c:v>-4.5170000000000001E-6</c:v>
                      </c:pt>
                      <c:pt idx="572">
                        <c:v>-4.4839999999999998E-6</c:v>
                      </c:pt>
                      <c:pt idx="573">
                        <c:v>-4.4599999999999996E-6</c:v>
                      </c:pt>
                      <c:pt idx="574">
                        <c:v>-4.5050000000000001E-6</c:v>
                      </c:pt>
                      <c:pt idx="575">
                        <c:v>-4.5569999999999997E-6</c:v>
                      </c:pt>
                      <c:pt idx="576">
                        <c:v>-4.4920000000000004E-6</c:v>
                      </c:pt>
                      <c:pt idx="577">
                        <c:v>-4.4610000000000001E-6</c:v>
                      </c:pt>
                      <c:pt idx="578">
                        <c:v>-4.4440000000000001E-6</c:v>
                      </c:pt>
                      <c:pt idx="579">
                        <c:v>-4.5129999999999998E-6</c:v>
                      </c:pt>
                      <c:pt idx="580">
                        <c:v>-4.5159999999999996E-6</c:v>
                      </c:pt>
                      <c:pt idx="581">
                        <c:v>-4.4649999999999996E-6</c:v>
                      </c:pt>
                      <c:pt idx="582">
                        <c:v>-4.4469999999999999E-6</c:v>
                      </c:pt>
                      <c:pt idx="583">
                        <c:v>-4.4410000000000003E-6</c:v>
                      </c:pt>
                      <c:pt idx="584">
                        <c:v>-4.4689999999999999E-6</c:v>
                      </c:pt>
                      <c:pt idx="585">
                        <c:v>-4.4889999999999997E-6</c:v>
                      </c:pt>
                      <c:pt idx="586">
                        <c:v>-4.4569999999999998E-6</c:v>
                      </c:pt>
                      <c:pt idx="587">
                        <c:v>-4.4340000000000002E-6</c:v>
                      </c:pt>
                      <c:pt idx="588">
                        <c:v>-4.4020000000000004E-6</c:v>
                      </c:pt>
                      <c:pt idx="589">
                        <c:v>-4.4429999999999996E-6</c:v>
                      </c:pt>
                      <c:pt idx="590">
                        <c:v>-4.4950000000000002E-6</c:v>
                      </c:pt>
                      <c:pt idx="591">
                        <c:v>-4.4360000000000004E-6</c:v>
                      </c:pt>
                      <c:pt idx="592">
                        <c:v>-4.4120000000000003E-6</c:v>
                      </c:pt>
                      <c:pt idx="593">
                        <c:v>-4.3830000000000002E-6</c:v>
                      </c:pt>
                      <c:pt idx="594">
                        <c:v>-4.4240000000000003E-6</c:v>
                      </c:pt>
                      <c:pt idx="595">
                        <c:v>-4.4780000000000002E-6</c:v>
                      </c:pt>
                      <c:pt idx="596">
                        <c:v>-4.4170000000000002E-6</c:v>
                      </c:pt>
                      <c:pt idx="597">
                        <c:v>-4.3959999999999999E-6</c:v>
                      </c:pt>
                      <c:pt idx="598">
                        <c:v>-4.3789999999999999E-6</c:v>
                      </c:pt>
                    </c:numCache>
                  </c:numRef>
                </c:yVal>
                <c:smooth val="1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E-862F-4E49-A0CE-1EB7998F8C84}"/>
                  </c:ext>
                </c:extLst>
              </c15:ser>
            </c15:filteredScatterSeries>
            <c15:filteredScatterSeries>
              <c15:ser>
                <c:idx val="11"/>
                <c:order val="11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[Book3]Sheet2!$M$1</c15:sqref>
                        </c15:formulaRef>
                      </c:ext>
                    </c:extLst>
                    <c:strCache>
                      <c:ptCount val="1"/>
                      <c:pt idx="0">
                        <c:v>Cycle 12</c:v>
                      </c:pt>
                    </c:strCache>
                  </c:strRef>
                </c:tx>
                <c:spPr>
                  <a:ln w="19050" cap="rnd">
                    <a:solidFill>
                      <a:schemeClr val="accent1">
                        <a:tint val="71000"/>
                      </a:schemeClr>
                    </a:solidFill>
                    <a:round/>
                  </a:ln>
                  <a:effectLst/>
                </c:spPr>
                <c:marker>
                  <c:symbol val="none"/>
                </c:marker>
                <c:x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[Book3]Sheet2!$A$2:$A$602</c15:sqref>
                        </c15:formulaRef>
                      </c:ext>
                    </c:extLst>
                    <c:numCache>
                      <c:formatCode>General</c:formatCode>
                      <c:ptCount val="601"/>
                      <c:pt idx="0">
                        <c:v>2.6150000000000001E-4</c:v>
                      </c:pt>
                      <c:pt idx="1">
                        <c:v>2.1589999999999999E-3</c:v>
                      </c:pt>
                      <c:pt idx="2">
                        <c:v>4.1479999999999998E-3</c:v>
                      </c:pt>
                      <c:pt idx="3">
                        <c:v>6.1440000000000002E-3</c:v>
                      </c:pt>
                      <c:pt idx="4">
                        <c:v>8.1370000000000001E-3</c:v>
                      </c:pt>
                      <c:pt idx="5">
                        <c:v>1.013E-2</c:v>
                      </c:pt>
                      <c:pt idx="6">
                        <c:v>1.214E-2</c:v>
                      </c:pt>
                      <c:pt idx="7">
                        <c:v>1.417E-2</c:v>
                      </c:pt>
                      <c:pt idx="8">
                        <c:v>1.617E-2</c:v>
                      </c:pt>
                      <c:pt idx="9">
                        <c:v>1.8120000000000001E-2</c:v>
                      </c:pt>
                      <c:pt idx="10">
                        <c:v>2.0150000000000001E-2</c:v>
                      </c:pt>
                      <c:pt idx="11">
                        <c:v>2.2179999999999998E-2</c:v>
                      </c:pt>
                      <c:pt idx="12">
                        <c:v>2.4170000000000001E-2</c:v>
                      </c:pt>
                      <c:pt idx="13">
                        <c:v>2.6159999999999999E-2</c:v>
                      </c:pt>
                      <c:pt idx="14">
                        <c:v>2.8160000000000001E-2</c:v>
                      </c:pt>
                      <c:pt idx="15">
                        <c:v>3.0169999999999999E-2</c:v>
                      </c:pt>
                      <c:pt idx="16">
                        <c:v>3.2169999999999997E-2</c:v>
                      </c:pt>
                      <c:pt idx="17">
                        <c:v>3.415E-2</c:v>
                      </c:pt>
                      <c:pt idx="18">
                        <c:v>3.6139999999999999E-2</c:v>
                      </c:pt>
                      <c:pt idx="19">
                        <c:v>3.8150000000000003E-2</c:v>
                      </c:pt>
                      <c:pt idx="20">
                        <c:v>4.0189999999999997E-2</c:v>
                      </c:pt>
                      <c:pt idx="21">
                        <c:v>4.2139999999999997E-2</c:v>
                      </c:pt>
                      <c:pt idx="22">
                        <c:v>4.4159999999999998E-2</c:v>
                      </c:pt>
                      <c:pt idx="23">
                        <c:v>4.616E-2</c:v>
                      </c:pt>
                      <c:pt idx="24">
                        <c:v>4.8160000000000001E-2</c:v>
                      </c:pt>
                      <c:pt idx="25">
                        <c:v>5.015E-2</c:v>
                      </c:pt>
                      <c:pt idx="26">
                        <c:v>5.2139999999999999E-2</c:v>
                      </c:pt>
                      <c:pt idx="27">
                        <c:v>5.4149999999999997E-2</c:v>
                      </c:pt>
                      <c:pt idx="28">
                        <c:v>5.6140000000000002E-2</c:v>
                      </c:pt>
                      <c:pt idx="29">
                        <c:v>5.8119999999999998E-2</c:v>
                      </c:pt>
                      <c:pt idx="30">
                        <c:v>6.0109999999999997E-2</c:v>
                      </c:pt>
                      <c:pt idx="31">
                        <c:v>6.2120000000000002E-2</c:v>
                      </c:pt>
                      <c:pt idx="32">
                        <c:v>6.4149999999999999E-2</c:v>
                      </c:pt>
                      <c:pt idx="33">
                        <c:v>6.6119999999999998E-2</c:v>
                      </c:pt>
                      <c:pt idx="34">
                        <c:v>6.812E-2</c:v>
                      </c:pt>
                      <c:pt idx="35">
                        <c:v>7.0150000000000004E-2</c:v>
                      </c:pt>
                      <c:pt idx="36">
                        <c:v>7.2150000000000006E-2</c:v>
                      </c:pt>
                      <c:pt idx="37">
                        <c:v>7.4120000000000005E-2</c:v>
                      </c:pt>
                      <c:pt idx="38">
                        <c:v>7.6109999999999997E-2</c:v>
                      </c:pt>
                      <c:pt idx="39">
                        <c:v>7.8140000000000001E-2</c:v>
                      </c:pt>
                      <c:pt idx="40">
                        <c:v>8.0140000000000003E-2</c:v>
                      </c:pt>
                      <c:pt idx="41">
                        <c:v>8.2119999999999999E-2</c:v>
                      </c:pt>
                      <c:pt idx="42">
                        <c:v>8.412E-2</c:v>
                      </c:pt>
                      <c:pt idx="43">
                        <c:v>8.6120000000000002E-2</c:v>
                      </c:pt>
                      <c:pt idx="44">
                        <c:v>8.8109999999999994E-2</c:v>
                      </c:pt>
                      <c:pt idx="45">
                        <c:v>9.0109999999999996E-2</c:v>
                      </c:pt>
                      <c:pt idx="46">
                        <c:v>9.2119999999999994E-2</c:v>
                      </c:pt>
                      <c:pt idx="47">
                        <c:v>9.4140000000000001E-2</c:v>
                      </c:pt>
                      <c:pt idx="48">
                        <c:v>9.6129999999999993E-2</c:v>
                      </c:pt>
                      <c:pt idx="49">
                        <c:v>9.8100000000000007E-2</c:v>
                      </c:pt>
                      <c:pt idx="50">
                        <c:v>0.10009999999999999</c:v>
                      </c:pt>
                      <c:pt idx="51">
                        <c:v>0.1021</c:v>
                      </c:pt>
                      <c:pt idx="52">
                        <c:v>0.1041</c:v>
                      </c:pt>
                      <c:pt idx="53">
                        <c:v>0.1061</c:v>
                      </c:pt>
                      <c:pt idx="54">
                        <c:v>0.1081</c:v>
                      </c:pt>
                      <c:pt idx="55">
                        <c:v>0.1101</c:v>
                      </c:pt>
                      <c:pt idx="56">
                        <c:v>0.11210000000000001</c:v>
                      </c:pt>
                      <c:pt idx="57">
                        <c:v>0.11409999999999999</c:v>
                      </c:pt>
                      <c:pt idx="58">
                        <c:v>0.11609999999999999</c:v>
                      </c:pt>
                      <c:pt idx="59">
                        <c:v>0.1181</c:v>
                      </c:pt>
                      <c:pt idx="60">
                        <c:v>0.1201</c:v>
                      </c:pt>
                      <c:pt idx="61">
                        <c:v>0.1221</c:v>
                      </c:pt>
                      <c:pt idx="62">
                        <c:v>0.1241</c:v>
                      </c:pt>
                      <c:pt idx="63">
                        <c:v>0.12609999999999999</c:v>
                      </c:pt>
                      <c:pt idx="64">
                        <c:v>0.12809999999999999</c:v>
                      </c:pt>
                      <c:pt idx="65">
                        <c:v>0.13009999999999999</c:v>
                      </c:pt>
                      <c:pt idx="66">
                        <c:v>0.1321</c:v>
                      </c:pt>
                      <c:pt idx="67">
                        <c:v>0.1341</c:v>
                      </c:pt>
                      <c:pt idx="68">
                        <c:v>0.1361</c:v>
                      </c:pt>
                      <c:pt idx="69">
                        <c:v>0.1381</c:v>
                      </c:pt>
                      <c:pt idx="70">
                        <c:v>0.1401</c:v>
                      </c:pt>
                      <c:pt idx="71">
                        <c:v>0.1421</c:v>
                      </c:pt>
                      <c:pt idx="72">
                        <c:v>0.14410000000000001</c:v>
                      </c:pt>
                      <c:pt idx="73">
                        <c:v>0.14610000000000001</c:v>
                      </c:pt>
                      <c:pt idx="74">
                        <c:v>0.14810000000000001</c:v>
                      </c:pt>
                      <c:pt idx="75">
                        <c:v>0.15010000000000001</c:v>
                      </c:pt>
                      <c:pt idx="76">
                        <c:v>0.15210000000000001</c:v>
                      </c:pt>
                      <c:pt idx="77">
                        <c:v>0.15409999999999999</c:v>
                      </c:pt>
                      <c:pt idx="78">
                        <c:v>0.15609999999999999</c:v>
                      </c:pt>
                      <c:pt idx="79">
                        <c:v>0.15809999999999999</c:v>
                      </c:pt>
                      <c:pt idx="80">
                        <c:v>0.16009999999999999</c:v>
                      </c:pt>
                      <c:pt idx="81">
                        <c:v>0.16209999999999999</c:v>
                      </c:pt>
                      <c:pt idx="82">
                        <c:v>0.16400000000000001</c:v>
                      </c:pt>
                      <c:pt idx="83">
                        <c:v>0.16600000000000001</c:v>
                      </c:pt>
                      <c:pt idx="84">
                        <c:v>0.1681</c:v>
                      </c:pt>
                      <c:pt idx="85">
                        <c:v>0.17</c:v>
                      </c:pt>
                      <c:pt idx="86">
                        <c:v>0.1721</c:v>
                      </c:pt>
                      <c:pt idx="87">
                        <c:v>0.1741</c:v>
                      </c:pt>
                      <c:pt idx="88">
                        <c:v>0.17610000000000001</c:v>
                      </c:pt>
                      <c:pt idx="89">
                        <c:v>0.17810000000000001</c:v>
                      </c:pt>
                      <c:pt idx="90">
                        <c:v>0.18010000000000001</c:v>
                      </c:pt>
                      <c:pt idx="91">
                        <c:v>0.18210000000000001</c:v>
                      </c:pt>
                      <c:pt idx="92">
                        <c:v>0.18410000000000001</c:v>
                      </c:pt>
                      <c:pt idx="93">
                        <c:v>0.186</c:v>
                      </c:pt>
                      <c:pt idx="94">
                        <c:v>0.188</c:v>
                      </c:pt>
                      <c:pt idx="95">
                        <c:v>0.19009999999999999</c:v>
                      </c:pt>
                      <c:pt idx="96">
                        <c:v>0.19209999999999999</c:v>
                      </c:pt>
                      <c:pt idx="97">
                        <c:v>0.19400000000000001</c:v>
                      </c:pt>
                      <c:pt idx="98">
                        <c:v>0.1961</c:v>
                      </c:pt>
                      <c:pt idx="99">
                        <c:v>0.1981</c:v>
                      </c:pt>
                      <c:pt idx="100">
                        <c:v>0.2001</c:v>
                      </c:pt>
                      <c:pt idx="101">
                        <c:v>0.20200000000000001</c:v>
                      </c:pt>
                      <c:pt idx="102">
                        <c:v>0.20399999999999999</c:v>
                      </c:pt>
                      <c:pt idx="103">
                        <c:v>0.20610000000000001</c:v>
                      </c:pt>
                      <c:pt idx="104">
                        <c:v>0.20810000000000001</c:v>
                      </c:pt>
                      <c:pt idx="105">
                        <c:v>0.21010000000000001</c:v>
                      </c:pt>
                      <c:pt idx="106">
                        <c:v>0.21210000000000001</c:v>
                      </c:pt>
                      <c:pt idx="107">
                        <c:v>0.21410000000000001</c:v>
                      </c:pt>
                      <c:pt idx="108">
                        <c:v>0.21609999999999999</c:v>
                      </c:pt>
                      <c:pt idx="109">
                        <c:v>0.218</c:v>
                      </c:pt>
                      <c:pt idx="110">
                        <c:v>0.22009999999999999</c:v>
                      </c:pt>
                      <c:pt idx="111">
                        <c:v>0.22209999999999999</c:v>
                      </c:pt>
                      <c:pt idx="112">
                        <c:v>0.22409999999999999</c:v>
                      </c:pt>
                      <c:pt idx="113">
                        <c:v>0.2261</c:v>
                      </c:pt>
                      <c:pt idx="114">
                        <c:v>0.2281</c:v>
                      </c:pt>
                      <c:pt idx="115">
                        <c:v>0.2301</c:v>
                      </c:pt>
                      <c:pt idx="116">
                        <c:v>0.2321</c:v>
                      </c:pt>
                      <c:pt idx="117">
                        <c:v>0.2341</c:v>
                      </c:pt>
                      <c:pt idx="118">
                        <c:v>0.2361</c:v>
                      </c:pt>
                      <c:pt idx="119">
                        <c:v>0.23810000000000001</c:v>
                      </c:pt>
                      <c:pt idx="120">
                        <c:v>0.24010000000000001</c:v>
                      </c:pt>
                      <c:pt idx="121">
                        <c:v>0.24199999999999999</c:v>
                      </c:pt>
                      <c:pt idx="122">
                        <c:v>0.24410000000000001</c:v>
                      </c:pt>
                      <c:pt idx="123">
                        <c:v>0.24610000000000001</c:v>
                      </c:pt>
                      <c:pt idx="124">
                        <c:v>0.24809999999999999</c:v>
                      </c:pt>
                      <c:pt idx="125">
                        <c:v>0.25009999999999999</c:v>
                      </c:pt>
                      <c:pt idx="126">
                        <c:v>0.25209999999999999</c:v>
                      </c:pt>
                      <c:pt idx="127">
                        <c:v>0.25409999999999999</c:v>
                      </c:pt>
                      <c:pt idx="128">
                        <c:v>0.25609999999999999</c:v>
                      </c:pt>
                      <c:pt idx="129">
                        <c:v>0.25800000000000001</c:v>
                      </c:pt>
                      <c:pt idx="130">
                        <c:v>0.26</c:v>
                      </c:pt>
                      <c:pt idx="131">
                        <c:v>0.26200000000000001</c:v>
                      </c:pt>
                      <c:pt idx="132">
                        <c:v>0.26400000000000001</c:v>
                      </c:pt>
                      <c:pt idx="133">
                        <c:v>0.26600000000000001</c:v>
                      </c:pt>
                      <c:pt idx="134">
                        <c:v>0.26800000000000002</c:v>
                      </c:pt>
                      <c:pt idx="135">
                        <c:v>0.27010000000000001</c:v>
                      </c:pt>
                      <c:pt idx="136">
                        <c:v>0.27200000000000002</c:v>
                      </c:pt>
                      <c:pt idx="137">
                        <c:v>0.27400000000000002</c:v>
                      </c:pt>
                      <c:pt idx="138">
                        <c:v>0.27600000000000002</c:v>
                      </c:pt>
                      <c:pt idx="139">
                        <c:v>0.27800000000000002</c:v>
                      </c:pt>
                      <c:pt idx="140">
                        <c:v>0.28000000000000003</c:v>
                      </c:pt>
                      <c:pt idx="141">
                        <c:v>0.28199999999999997</c:v>
                      </c:pt>
                      <c:pt idx="142">
                        <c:v>0.28399999999999997</c:v>
                      </c:pt>
                      <c:pt idx="143">
                        <c:v>0.28599999999999998</c:v>
                      </c:pt>
                      <c:pt idx="144">
                        <c:v>0.28799999999999998</c:v>
                      </c:pt>
                      <c:pt idx="145">
                        <c:v>0.28999999999999998</c:v>
                      </c:pt>
                      <c:pt idx="146">
                        <c:v>0.29199999999999998</c:v>
                      </c:pt>
                      <c:pt idx="147">
                        <c:v>0.29399999999999998</c:v>
                      </c:pt>
                      <c:pt idx="148">
                        <c:v>0.29599999999999999</c:v>
                      </c:pt>
                      <c:pt idx="149">
                        <c:v>0.29799999999999999</c:v>
                      </c:pt>
                      <c:pt idx="150">
                        <c:v>0.3</c:v>
                      </c:pt>
                      <c:pt idx="151">
                        <c:v>0.30199999999999999</c:v>
                      </c:pt>
                      <c:pt idx="152">
                        <c:v>0.30399999999999999</c:v>
                      </c:pt>
                      <c:pt idx="153">
                        <c:v>0.30599999999999999</c:v>
                      </c:pt>
                      <c:pt idx="154">
                        <c:v>0.308</c:v>
                      </c:pt>
                      <c:pt idx="155">
                        <c:v>0.31</c:v>
                      </c:pt>
                      <c:pt idx="156">
                        <c:v>0.312</c:v>
                      </c:pt>
                      <c:pt idx="157">
                        <c:v>0.314</c:v>
                      </c:pt>
                      <c:pt idx="158">
                        <c:v>0.316</c:v>
                      </c:pt>
                      <c:pt idx="159">
                        <c:v>0.318</c:v>
                      </c:pt>
                      <c:pt idx="160">
                        <c:v>0.3201</c:v>
                      </c:pt>
                      <c:pt idx="161">
                        <c:v>0.32200000000000001</c:v>
                      </c:pt>
                      <c:pt idx="162">
                        <c:v>0.32400000000000001</c:v>
                      </c:pt>
                      <c:pt idx="163">
                        <c:v>0.32600000000000001</c:v>
                      </c:pt>
                      <c:pt idx="164">
                        <c:v>0.32800000000000001</c:v>
                      </c:pt>
                      <c:pt idx="165">
                        <c:v>0.33</c:v>
                      </c:pt>
                      <c:pt idx="166">
                        <c:v>0.33200000000000002</c:v>
                      </c:pt>
                      <c:pt idx="167">
                        <c:v>0.33400000000000002</c:v>
                      </c:pt>
                      <c:pt idx="168">
                        <c:v>0.33610000000000001</c:v>
                      </c:pt>
                      <c:pt idx="169">
                        <c:v>0.33800000000000002</c:v>
                      </c:pt>
                      <c:pt idx="170">
                        <c:v>0.34</c:v>
                      </c:pt>
                      <c:pt idx="171">
                        <c:v>0.34200000000000003</c:v>
                      </c:pt>
                      <c:pt idx="172">
                        <c:v>0.34399999999999997</c:v>
                      </c:pt>
                      <c:pt idx="173">
                        <c:v>0.34599999999999997</c:v>
                      </c:pt>
                      <c:pt idx="174">
                        <c:v>0.34799999999999998</c:v>
                      </c:pt>
                      <c:pt idx="175">
                        <c:v>0.35</c:v>
                      </c:pt>
                      <c:pt idx="176">
                        <c:v>0.35199999999999998</c:v>
                      </c:pt>
                      <c:pt idx="177">
                        <c:v>0.35399999999999998</c:v>
                      </c:pt>
                      <c:pt idx="178">
                        <c:v>0.35599999999999998</c:v>
                      </c:pt>
                      <c:pt idx="179">
                        <c:v>0.35799999999999998</c:v>
                      </c:pt>
                      <c:pt idx="180">
                        <c:v>0.36</c:v>
                      </c:pt>
                      <c:pt idx="181">
                        <c:v>0.36199999999999999</c:v>
                      </c:pt>
                      <c:pt idx="182">
                        <c:v>0.36399999999999999</c:v>
                      </c:pt>
                      <c:pt idx="183">
                        <c:v>0.36599999999999999</c:v>
                      </c:pt>
                      <c:pt idx="184">
                        <c:v>0.36799999999999999</c:v>
                      </c:pt>
                      <c:pt idx="185">
                        <c:v>0.37</c:v>
                      </c:pt>
                      <c:pt idx="186">
                        <c:v>0.372</c:v>
                      </c:pt>
                      <c:pt idx="187">
                        <c:v>0.374</c:v>
                      </c:pt>
                      <c:pt idx="188">
                        <c:v>0.376</c:v>
                      </c:pt>
                      <c:pt idx="189">
                        <c:v>0.378</c:v>
                      </c:pt>
                      <c:pt idx="190">
                        <c:v>0.38</c:v>
                      </c:pt>
                      <c:pt idx="191">
                        <c:v>0.38200000000000001</c:v>
                      </c:pt>
                      <c:pt idx="192">
                        <c:v>0.38400000000000001</c:v>
                      </c:pt>
                      <c:pt idx="193">
                        <c:v>0.38600000000000001</c:v>
                      </c:pt>
                      <c:pt idx="194">
                        <c:v>0.38800000000000001</c:v>
                      </c:pt>
                      <c:pt idx="195">
                        <c:v>0.39</c:v>
                      </c:pt>
                      <c:pt idx="196">
                        <c:v>0.39200000000000002</c:v>
                      </c:pt>
                      <c:pt idx="197">
                        <c:v>0.39400000000000002</c:v>
                      </c:pt>
                      <c:pt idx="198">
                        <c:v>0.39589999999999997</c:v>
                      </c:pt>
                      <c:pt idx="199">
                        <c:v>0.39800000000000002</c:v>
                      </c:pt>
                      <c:pt idx="200">
                        <c:v>0.4</c:v>
                      </c:pt>
                      <c:pt idx="201">
                        <c:v>0.40189999999999998</c:v>
                      </c:pt>
                      <c:pt idx="202">
                        <c:v>0.40389999999999998</c:v>
                      </c:pt>
                      <c:pt idx="203">
                        <c:v>0.40589999999999998</c:v>
                      </c:pt>
                      <c:pt idx="204">
                        <c:v>0.40789999999999998</c:v>
                      </c:pt>
                      <c:pt idx="205">
                        <c:v>0.40989999999999999</c:v>
                      </c:pt>
                      <c:pt idx="206">
                        <c:v>0.41189999999999999</c:v>
                      </c:pt>
                      <c:pt idx="207">
                        <c:v>0.41389999999999999</c:v>
                      </c:pt>
                      <c:pt idx="208">
                        <c:v>0.41589999999999999</c:v>
                      </c:pt>
                      <c:pt idx="209">
                        <c:v>0.41789999999999999</c:v>
                      </c:pt>
                      <c:pt idx="210">
                        <c:v>0.4199</c:v>
                      </c:pt>
                      <c:pt idx="211">
                        <c:v>0.4219</c:v>
                      </c:pt>
                      <c:pt idx="212">
                        <c:v>0.4239</c:v>
                      </c:pt>
                      <c:pt idx="213">
                        <c:v>0.4259</c:v>
                      </c:pt>
                      <c:pt idx="214">
                        <c:v>0.4279</c:v>
                      </c:pt>
                      <c:pt idx="215">
                        <c:v>0.4299</c:v>
                      </c:pt>
                      <c:pt idx="216">
                        <c:v>0.43190000000000001</c:v>
                      </c:pt>
                      <c:pt idx="217">
                        <c:v>0.43390000000000001</c:v>
                      </c:pt>
                      <c:pt idx="218">
                        <c:v>0.43590000000000001</c:v>
                      </c:pt>
                      <c:pt idx="219">
                        <c:v>0.43790000000000001</c:v>
                      </c:pt>
                      <c:pt idx="220">
                        <c:v>0.43990000000000001</c:v>
                      </c:pt>
                      <c:pt idx="221">
                        <c:v>0.44190000000000002</c:v>
                      </c:pt>
                      <c:pt idx="222">
                        <c:v>0.44390000000000002</c:v>
                      </c:pt>
                      <c:pt idx="223">
                        <c:v>0.44590000000000002</c:v>
                      </c:pt>
                      <c:pt idx="224">
                        <c:v>0.44790000000000002</c:v>
                      </c:pt>
                      <c:pt idx="225">
                        <c:v>0.44990000000000002</c:v>
                      </c:pt>
                      <c:pt idx="226">
                        <c:v>0.45190000000000002</c:v>
                      </c:pt>
                      <c:pt idx="227">
                        <c:v>0.45390000000000003</c:v>
                      </c:pt>
                      <c:pt idx="228">
                        <c:v>0.45590000000000003</c:v>
                      </c:pt>
                      <c:pt idx="229">
                        <c:v>0.45789999999999997</c:v>
                      </c:pt>
                      <c:pt idx="230">
                        <c:v>0.45989999999999998</c:v>
                      </c:pt>
                      <c:pt idx="231">
                        <c:v>0.46189999999999998</c:v>
                      </c:pt>
                      <c:pt idx="232">
                        <c:v>0.46389999999999998</c:v>
                      </c:pt>
                      <c:pt idx="233">
                        <c:v>0.46589999999999998</c:v>
                      </c:pt>
                      <c:pt idx="234">
                        <c:v>0.46789999999999998</c:v>
                      </c:pt>
                      <c:pt idx="235">
                        <c:v>0.46989999999999998</c:v>
                      </c:pt>
                      <c:pt idx="236">
                        <c:v>0.4718</c:v>
                      </c:pt>
                      <c:pt idx="237">
                        <c:v>0.47389999999999999</c:v>
                      </c:pt>
                      <c:pt idx="238">
                        <c:v>0.4758</c:v>
                      </c:pt>
                      <c:pt idx="239">
                        <c:v>0.4778</c:v>
                      </c:pt>
                      <c:pt idx="240">
                        <c:v>0.4798</c:v>
                      </c:pt>
                      <c:pt idx="241">
                        <c:v>0.48180000000000001</c:v>
                      </c:pt>
                      <c:pt idx="242">
                        <c:v>0.48380000000000001</c:v>
                      </c:pt>
                      <c:pt idx="243">
                        <c:v>0.48580000000000001</c:v>
                      </c:pt>
                      <c:pt idx="244">
                        <c:v>0.48780000000000001</c:v>
                      </c:pt>
                      <c:pt idx="245">
                        <c:v>0.48980000000000001</c:v>
                      </c:pt>
                      <c:pt idx="246">
                        <c:v>0.49180000000000001</c:v>
                      </c:pt>
                      <c:pt idx="247">
                        <c:v>0.49380000000000002</c:v>
                      </c:pt>
                      <c:pt idx="248">
                        <c:v>0.49580000000000002</c:v>
                      </c:pt>
                      <c:pt idx="249">
                        <c:v>0.49780000000000002</c:v>
                      </c:pt>
                      <c:pt idx="250">
                        <c:v>0.49980000000000002</c:v>
                      </c:pt>
                      <c:pt idx="251">
                        <c:v>0.50180000000000002</c:v>
                      </c:pt>
                      <c:pt idx="252">
                        <c:v>0.50380000000000003</c:v>
                      </c:pt>
                      <c:pt idx="253">
                        <c:v>0.50580000000000003</c:v>
                      </c:pt>
                      <c:pt idx="254">
                        <c:v>0.50780000000000003</c:v>
                      </c:pt>
                      <c:pt idx="255">
                        <c:v>0.50980000000000003</c:v>
                      </c:pt>
                      <c:pt idx="256">
                        <c:v>0.51180000000000003</c:v>
                      </c:pt>
                      <c:pt idx="257">
                        <c:v>0.51380000000000003</c:v>
                      </c:pt>
                      <c:pt idx="258">
                        <c:v>0.51580000000000004</c:v>
                      </c:pt>
                      <c:pt idx="259">
                        <c:v>0.51780000000000004</c:v>
                      </c:pt>
                      <c:pt idx="260">
                        <c:v>0.51980000000000004</c:v>
                      </c:pt>
                      <c:pt idx="261">
                        <c:v>0.52180000000000004</c:v>
                      </c:pt>
                      <c:pt idx="262">
                        <c:v>0.52370000000000005</c:v>
                      </c:pt>
                      <c:pt idx="263">
                        <c:v>0.52580000000000005</c:v>
                      </c:pt>
                      <c:pt idx="264">
                        <c:v>0.52769999999999995</c:v>
                      </c:pt>
                      <c:pt idx="265">
                        <c:v>0.52980000000000005</c:v>
                      </c:pt>
                      <c:pt idx="266">
                        <c:v>0.53169999999999995</c:v>
                      </c:pt>
                      <c:pt idx="267">
                        <c:v>0.53369999999999995</c:v>
                      </c:pt>
                      <c:pt idx="268">
                        <c:v>0.53569999999999995</c:v>
                      </c:pt>
                      <c:pt idx="269">
                        <c:v>0.53769999999999996</c:v>
                      </c:pt>
                      <c:pt idx="270">
                        <c:v>0.53969999999999996</c:v>
                      </c:pt>
                      <c:pt idx="271">
                        <c:v>0.54169999999999996</c:v>
                      </c:pt>
                      <c:pt idx="272">
                        <c:v>0.54369999999999996</c:v>
                      </c:pt>
                      <c:pt idx="273">
                        <c:v>0.54569999999999996</c:v>
                      </c:pt>
                      <c:pt idx="274">
                        <c:v>0.54769999999999996</c:v>
                      </c:pt>
                      <c:pt idx="275">
                        <c:v>0.54969999999999997</c:v>
                      </c:pt>
                      <c:pt idx="276">
                        <c:v>0.55179999999999996</c:v>
                      </c:pt>
                      <c:pt idx="277">
                        <c:v>0.55379999999999996</c:v>
                      </c:pt>
                      <c:pt idx="278">
                        <c:v>0.55569999999999997</c:v>
                      </c:pt>
                      <c:pt idx="279">
                        <c:v>0.55779999999999996</c:v>
                      </c:pt>
                      <c:pt idx="280">
                        <c:v>0.55979999999999996</c:v>
                      </c:pt>
                      <c:pt idx="281">
                        <c:v>0.56179999999999997</c:v>
                      </c:pt>
                      <c:pt idx="282">
                        <c:v>0.56369999999999998</c:v>
                      </c:pt>
                      <c:pt idx="283">
                        <c:v>0.56579999999999997</c:v>
                      </c:pt>
                      <c:pt idx="284">
                        <c:v>0.56779999999999997</c:v>
                      </c:pt>
                      <c:pt idx="285">
                        <c:v>0.56979999999999997</c:v>
                      </c:pt>
                      <c:pt idx="286">
                        <c:v>0.57179999999999997</c:v>
                      </c:pt>
                      <c:pt idx="287">
                        <c:v>0.57379999999999998</c:v>
                      </c:pt>
                      <c:pt idx="288">
                        <c:v>0.57579999999999998</c:v>
                      </c:pt>
                      <c:pt idx="289">
                        <c:v>0.57779999999999998</c:v>
                      </c:pt>
                      <c:pt idx="290">
                        <c:v>0.57979999999999998</c:v>
                      </c:pt>
                      <c:pt idx="291">
                        <c:v>0.58179999999999998</c:v>
                      </c:pt>
                      <c:pt idx="292">
                        <c:v>0.58379999999999999</c:v>
                      </c:pt>
                      <c:pt idx="293">
                        <c:v>0.58579999999999999</c:v>
                      </c:pt>
                      <c:pt idx="294">
                        <c:v>0.58779999999999999</c:v>
                      </c:pt>
                      <c:pt idx="295">
                        <c:v>0.58979999999999999</c:v>
                      </c:pt>
                      <c:pt idx="296">
                        <c:v>0.59179999999999999</c:v>
                      </c:pt>
                      <c:pt idx="297">
                        <c:v>0.59379999999999999</c:v>
                      </c:pt>
                      <c:pt idx="298">
                        <c:v>0.5958</c:v>
                      </c:pt>
                      <c:pt idx="299">
                        <c:v>0.5978</c:v>
                      </c:pt>
                      <c:pt idx="300">
                        <c:v>0.5998</c:v>
                      </c:pt>
                      <c:pt idx="301">
                        <c:v>0.59819999999999995</c:v>
                      </c:pt>
                      <c:pt idx="302">
                        <c:v>0.59619999999999995</c:v>
                      </c:pt>
                      <c:pt idx="303">
                        <c:v>0.59409999999999996</c:v>
                      </c:pt>
                      <c:pt idx="304">
                        <c:v>0.59209999999999996</c:v>
                      </c:pt>
                      <c:pt idx="305">
                        <c:v>0.59009999999999996</c:v>
                      </c:pt>
                      <c:pt idx="306">
                        <c:v>0.58809999999999996</c:v>
                      </c:pt>
                      <c:pt idx="307">
                        <c:v>0.58609999999999995</c:v>
                      </c:pt>
                      <c:pt idx="308">
                        <c:v>0.58409999999999995</c:v>
                      </c:pt>
                      <c:pt idx="309">
                        <c:v>0.58209999999999995</c:v>
                      </c:pt>
                      <c:pt idx="310">
                        <c:v>0.58009999999999995</c:v>
                      </c:pt>
                      <c:pt idx="311">
                        <c:v>0.57809999999999995</c:v>
                      </c:pt>
                      <c:pt idx="312">
                        <c:v>0.57609999999999995</c:v>
                      </c:pt>
                      <c:pt idx="313">
                        <c:v>0.57410000000000005</c:v>
                      </c:pt>
                      <c:pt idx="314">
                        <c:v>0.57210000000000005</c:v>
                      </c:pt>
                      <c:pt idx="315">
                        <c:v>0.57010000000000005</c:v>
                      </c:pt>
                      <c:pt idx="316">
                        <c:v>0.56810000000000005</c:v>
                      </c:pt>
                      <c:pt idx="317">
                        <c:v>0.56610000000000005</c:v>
                      </c:pt>
                      <c:pt idx="318">
                        <c:v>0.56410000000000005</c:v>
                      </c:pt>
                      <c:pt idx="319">
                        <c:v>0.56210000000000004</c:v>
                      </c:pt>
                      <c:pt idx="320">
                        <c:v>0.56010000000000004</c:v>
                      </c:pt>
                      <c:pt idx="321">
                        <c:v>0.55810000000000004</c:v>
                      </c:pt>
                      <c:pt idx="322">
                        <c:v>0.55610000000000004</c:v>
                      </c:pt>
                      <c:pt idx="323">
                        <c:v>0.55410000000000004</c:v>
                      </c:pt>
                      <c:pt idx="324">
                        <c:v>0.55210000000000004</c:v>
                      </c:pt>
                      <c:pt idx="325">
                        <c:v>0.55010000000000003</c:v>
                      </c:pt>
                      <c:pt idx="326">
                        <c:v>0.54810000000000003</c:v>
                      </c:pt>
                      <c:pt idx="327">
                        <c:v>0.54610000000000003</c:v>
                      </c:pt>
                      <c:pt idx="328">
                        <c:v>0.54410000000000003</c:v>
                      </c:pt>
                      <c:pt idx="329">
                        <c:v>0.54210000000000003</c:v>
                      </c:pt>
                      <c:pt idx="330">
                        <c:v>0.54010000000000002</c:v>
                      </c:pt>
                      <c:pt idx="331">
                        <c:v>0.53810000000000002</c:v>
                      </c:pt>
                      <c:pt idx="332">
                        <c:v>0.53610000000000002</c:v>
                      </c:pt>
                      <c:pt idx="333">
                        <c:v>0.53400000000000003</c:v>
                      </c:pt>
                      <c:pt idx="334">
                        <c:v>0.53210000000000002</c:v>
                      </c:pt>
                      <c:pt idx="335">
                        <c:v>0.53010000000000002</c:v>
                      </c:pt>
                      <c:pt idx="336">
                        <c:v>0.52810000000000001</c:v>
                      </c:pt>
                      <c:pt idx="337">
                        <c:v>0.52610000000000001</c:v>
                      </c:pt>
                      <c:pt idx="338">
                        <c:v>0.52410000000000001</c:v>
                      </c:pt>
                      <c:pt idx="339">
                        <c:v>0.52210000000000001</c:v>
                      </c:pt>
                      <c:pt idx="340">
                        <c:v>0.52010000000000001</c:v>
                      </c:pt>
                      <c:pt idx="341">
                        <c:v>0.5181</c:v>
                      </c:pt>
                      <c:pt idx="342">
                        <c:v>0.5161</c:v>
                      </c:pt>
                      <c:pt idx="343">
                        <c:v>0.5141</c:v>
                      </c:pt>
                      <c:pt idx="344">
                        <c:v>0.5121</c:v>
                      </c:pt>
                      <c:pt idx="345">
                        <c:v>0.5101</c:v>
                      </c:pt>
                      <c:pt idx="346">
                        <c:v>0.5081</c:v>
                      </c:pt>
                      <c:pt idx="347">
                        <c:v>0.50609999999999999</c:v>
                      </c:pt>
                      <c:pt idx="348">
                        <c:v>0.50409999999999999</c:v>
                      </c:pt>
                      <c:pt idx="349">
                        <c:v>0.50209999999999999</c:v>
                      </c:pt>
                      <c:pt idx="350">
                        <c:v>0.50009999999999999</c:v>
                      </c:pt>
                      <c:pt idx="351">
                        <c:v>0.49809999999999999</c:v>
                      </c:pt>
                      <c:pt idx="352">
                        <c:v>0.49609999999999999</c:v>
                      </c:pt>
                      <c:pt idx="353">
                        <c:v>0.49409999999999998</c:v>
                      </c:pt>
                      <c:pt idx="354">
                        <c:v>0.49209999999999998</c:v>
                      </c:pt>
                      <c:pt idx="355">
                        <c:v>0.49020000000000002</c:v>
                      </c:pt>
                      <c:pt idx="356">
                        <c:v>0.48820000000000002</c:v>
                      </c:pt>
                      <c:pt idx="357">
                        <c:v>0.48609999999999998</c:v>
                      </c:pt>
                      <c:pt idx="358">
                        <c:v>0.48409999999999997</c:v>
                      </c:pt>
                      <c:pt idx="359">
                        <c:v>0.48220000000000002</c:v>
                      </c:pt>
                      <c:pt idx="360">
                        <c:v>0.48020000000000002</c:v>
                      </c:pt>
                      <c:pt idx="361">
                        <c:v>0.47810000000000002</c:v>
                      </c:pt>
                      <c:pt idx="362">
                        <c:v>0.47610000000000002</c:v>
                      </c:pt>
                      <c:pt idx="363">
                        <c:v>0.47420000000000001</c:v>
                      </c:pt>
                      <c:pt idx="364">
                        <c:v>0.47210000000000002</c:v>
                      </c:pt>
                      <c:pt idx="365">
                        <c:v>0.47010000000000002</c:v>
                      </c:pt>
                      <c:pt idx="366">
                        <c:v>0.46810000000000002</c:v>
                      </c:pt>
                      <c:pt idx="367">
                        <c:v>0.46610000000000001</c:v>
                      </c:pt>
                      <c:pt idx="368">
                        <c:v>0.4642</c:v>
                      </c:pt>
                      <c:pt idx="369">
                        <c:v>0.46210000000000001</c:v>
                      </c:pt>
                      <c:pt idx="370">
                        <c:v>0.46010000000000001</c:v>
                      </c:pt>
                      <c:pt idx="371">
                        <c:v>0.4582</c:v>
                      </c:pt>
                      <c:pt idx="372">
                        <c:v>0.45619999999999999</c:v>
                      </c:pt>
                      <c:pt idx="373">
                        <c:v>0.4541</c:v>
                      </c:pt>
                      <c:pt idx="374">
                        <c:v>0.4521</c:v>
                      </c:pt>
                      <c:pt idx="375">
                        <c:v>0.45019999999999999</c:v>
                      </c:pt>
                      <c:pt idx="376">
                        <c:v>0.4481</c:v>
                      </c:pt>
                      <c:pt idx="377">
                        <c:v>0.4461</c:v>
                      </c:pt>
                      <c:pt idx="378">
                        <c:v>0.44409999999999999</c:v>
                      </c:pt>
                      <c:pt idx="379">
                        <c:v>0.44209999999999999</c:v>
                      </c:pt>
                      <c:pt idx="380">
                        <c:v>0.44009999999999999</c:v>
                      </c:pt>
                      <c:pt idx="381">
                        <c:v>0.43809999999999999</c:v>
                      </c:pt>
                      <c:pt idx="382">
                        <c:v>0.43609999999999999</c:v>
                      </c:pt>
                      <c:pt idx="383">
                        <c:v>0.43409999999999999</c:v>
                      </c:pt>
                      <c:pt idx="384">
                        <c:v>0.43209999999999998</c:v>
                      </c:pt>
                      <c:pt idx="385">
                        <c:v>0.43009999999999998</c:v>
                      </c:pt>
                      <c:pt idx="386">
                        <c:v>0.42809999999999998</c:v>
                      </c:pt>
                      <c:pt idx="387">
                        <c:v>0.42609999999999998</c:v>
                      </c:pt>
                      <c:pt idx="388">
                        <c:v>0.42409999999999998</c:v>
                      </c:pt>
                      <c:pt idx="389">
                        <c:v>0.42209999999999998</c:v>
                      </c:pt>
                      <c:pt idx="390">
                        <c:v>0.42009999999999997</c:v>
                      </c:pt>
                      <c:pt idx="391">
                        <c:v>0.41810000000000003</c:v>
                      </c:pt>
                      <c:pt idx="392">
                        <c:v>0.41610000000000003</c:v>
                      </c:pt>
                      <c:pt idx="393">
                        <c:v>0.41410000000000002</c:v>
                      </c:pt>
                      <c:pt idx="394">
                        <c:v>0.41210000000000002</c:v>
                      </c:pt>
                      <c:pt idx="395">
                        <c:v>0.41010000000000002</c:v>
                      </c:pt>
                      <c:pt idx="396">
                        <c:v>0.40810000000000002</c:v>
                      </c:pt>
                      <c:pt idx="397">
                        <c:v>0.40610000000000002</c:v>
                      </c:pt>
                      <c:pt idx="398">
                        <c:v>0.40410000000000001</c:v>
                      </c:pt>
                      <c:pt idx="399">
                        <c:v>0.40210000000000001</c:v>
                      </c:pt>
                      <c:pt idx="400">
                        <c:v>0.40010000000000001</c:v>
                      </c:pt>
                      <c:pt idx="401">
                        <c:v>0.39810000000000001</c:v>
                      </c:pt>
                      <c:pt idx="402">
                        <c:v>0.39610000000000001</c:v>
                      </c:pt>
                      <c:pt idx="403">
                        <c:v>0.39410000000000001</c:v>
                      </c:pt>
                      <c:pt idx="404">
                        <c:v>0.3921</c:v>
                      </c:pt>
                      <c:pt idx="405">
                        <c:v>0.3901</c:v>
                      </c:pt>
                      <c:pt idx="406">
                        <c:v>0.3881</c:v>
                      </c:pt>
                      <c:pt idx="407">
                        <c:v>0.3861</c:v>
                      </c:pt>
                      <c:pt idx="408">
                        <c:v>0.3841</c:v>
                      </c:pt>
                      <c:pt idx="409">
                        <c:v>0.3821</c:v>
                      </c:pt>
                      <c:pt idx="410">
                        <c:v>0.38009999999999999</c:v>
                      </c:pt>
                      <c:pt idx="411">
                        <c:v>0.37809999999999999</c:v>
                      </c:pt>
                      <c:pt idx="412">
                        <c:v>0.37609999999999999</c:v>
                      </c:pt>
                      <c:pt idx="413">
                        <c:v>0.37409999999999999</c:v>
                      </c:pt>
                      <c:pt idx="414">
                        <c:v>0.37209999999999999</c:v>
                      </c:pt>
                      <c:pt idx="415">
                        <c:v>0.37009999999999998</c:v>
                      </c:pt>
                      <c:pt idx="416">
                        <c:v>0.36809999999999998</c:v>
                      </c:pt>
                      <c:pt idx="417">
                        <c:v>0.36609999999999998</c:v>
                      </c:pt>
                      <c:pt idx="418">
                        <c:v>0.36409999999999998</c:v>
                      </c:pt>
                      <c:pt idx="419">
                        <c:v>0.36209999999999998</c:v>
                      </c:pt>
                      <c:pt idx="420">
                        <c:v>0.36009999999999998</c:v>
                      </c:pt>
                      <c:pt idx="421">
                        <c:v>0.35809999999999997</c:v>
                      </c:pt>
                      <c:pt idx="422">
                        <c:v>0.35610000000000003</c:v>
                      </c:pt>
                      <c:pt idx="423">
                        <c:v>0.35410000000000003</c:v>
                      </c:pt>
                      <c:pt idx="424">
                        <c:v>0.35220000000000001</c:v>
                      </c:pt>
                      <c:pt idx="425">
                        <c:v>0.35010000000000002</c:v>
                      </c:pt>
                      <c:pt idx="426">
                        <c:v>0.34810000000000002</c:v>
                      </c:pt>
                      <c:pt idx="427">
                        <c:v>0.34620000000000001</c:v>
                      </c:pt>
                      <c:pt idx="428">
                        <c:v>0.34410000000000002</c:v>
                      </c:pt>
                      <c:pt idx="429">
                        <c:v>0.34210000000000002</c:v>
                      </c:pt>
                      <c:pt idx="430">
                        <c:v>0.34010000000000001</c:v>
                      </c:pt>
                      <c:pt idx="431">
                        <c:v>0.3382</c:v>
                      </c:pt>
                      <c:pt idx="432">
                        <c:v>0.3362</c:v>
                      </c:pt>
                      <c:pt idx="433">
                        <c:v>0.3342</c:v>
                      </c:pt>
                      <c:pt idx="434">
                        <c:v>0.33210000000000001</c:v>
                      </c:pt>
                      <c:pt idx="435">
                        <c:v>0.33019999999999999</c:v>
                      </c:pt>
                      <c:pt idx="436">
                        <c:v>0.32819999999999999</c:v>
                      </c:pt>
                      <c:pt idx="437">
                        <c:v>0.32619999999999999</c:v>
                      </c:pt>
                      <c:pt idx="438">
                        <c:v>0.32419999999999999</c:v>
                      </c:pt>
                      <c:pt idx="439">
                        <c:v>0.32219999999999999</c:v>
                      </c:pt>
                      <c:pt idx="440">
                        <c:v>0.32019999999999998</c:v>
                      </c:pt>
                      <c:pt idx="441">
                        <c:v>0.31819999999999998</c:v>
                      </c:pt>
                      <c:pt idx="442">
                        <c:v>0.31609999999999999</c:v>
                      </c:pt>
                      <c:pt idx="443">
                        <c:v>0.31419999999999998</c:v>
                      </c:pt>
                      <c:pt idx="444">
                        <c:v>0.31219999999999998</c:v>
                      </c:pt>
                      <c:pt idx="445">
                        <c:v>0.31019999999999998</c:v>
                      </c:pt>
                      <c:pt idx="446">
                        <c:v>0.30809999999999998</c:v>
                      </c:pt>
                      <c:pt idx="447">
                        <c:v>0.30620000000000003</c:v>
                      </c:pt>
                      <c:pt idx="448">
                        <c:v>0.30420000000000003</c:v>
                      </c:pt>
                      <c:pt idx="449">
                        <c:v>0.30220000000000002</c:v>
                      </c:pt>
                      <c:pt idx="450">
                        <c:v>0.30020000000000002</c:v>
                      </c:pt>
                      <c:pt idx="451">
                        <c:v>0.29820000000000002</c:v>
                      </c:pt>
                      <c:pt idx="452">
                        <c:v>0.29620000000000002</c:v>
                      </c:pt>
                      <c:pt idx="453">
                        <c:v>0.29420000000000002</c:v>
                      </c:pt>
                      <c:pt idx="454">
                        <c:v>0.29220000000000002</c:v>
                      </c:pt>
                      <c:pt idx="455">
                        <c:v>0.29020000000000001</c:v>
                      </c:pt>
                      <c:pt idx="456">
                        <c:v>0.28820000000000001</c:v>
                      </c:pt>
                      <c:pt idx="457">
                        <c:v>0.28620000000000001</c:v>
                      </c:pt>
                      <c:pt idx="458">
                        <c:v>0.28420000000000001</c:v>
                      </c:pt>
                      <c:pt idx="459">
                        <c:v>0.28220000000000001</c:v>
                      </c:pt>
                      <c:pt idx="460">
                        <c:v>0.2802</c:v>
                      </c:pt>
                      <c:pt idx="461">
                        <c:v>0.2782</c:v>
                      </c:pt>
                      <c:pt idx="462">
                        <c:v>0.2762</c:v>
                      </c:pt>
                      <c:pt idx="463">
                        <c:v>0.2742</c:v>
                      </c:pt>
                      <c:pt idx="464">
                        <c:v>0.2722</c:v>
                      </c:pt>
                      <c:pt idx="465">
                        <c:v>0.2702</c:v>
                      </c:pt>
                      <c:pt idx="466">
                        <c:v>0.26819999999999999</c:v>
                      </c:pt>
                      <c:pt idx="467">
                        <c:v>0.26619999999999999</c:v>
                      </c:pt>
                      <c:pt idx="468">
                        <c:v>0.26419999999999999</c:v>
                      </c:pt>
                      <c:pt idx="469">
                        <c:v>0.26219999999999999</c:v>
                      </c:pt>
                      <c:pt idx="470">
                        <c:v>0.26019999999999999</c:v>
                      </c:pt>
                      <c:pt idx="471">
                        <c:v>0.25819999999999999</c:v>
                      </c:pt>
                      <c:pt idx="472">
                        <c:v>0.25619999999999998</c:v>
                      </c:pt>
                      <c:pt idx="473">
                        <c:v>0.25419999999999998</c:v>
                      </c:pt>
                      <c:pt idx="474">
                        <c:v>0.25219999999999998</c:v>
                      </c:pt>
                      <c:pt idx="475">
                        <c:v>0.25019999999999998</c:v>
                      </c:pt>
                      <c:pt idx="476">
                        <c:v>0.2482</c:v>
                      </c:pt>
                      <c:pt idx="477">
                        <c:v>0.2462</c:v>
                      </c:pt>
                      <c:pt idx="478">
                        <c:v>0.2442</c:v>
                      </c:pt>
                      <c:pt idx="479">
                        <c:v>0.2422</c:v>
                      </c:pt>
                      <c:pt idx="480">
                        <c:v>0.2402</c:v>
                      </c:pt>
                      <c:pt idx="481">
                        <c:v>0.2382</c:v>
                      </c:pt>
                      <c:pt idx="482">
                        <c:v>0.23619999999999999</c:v>
                      </c:pt>
                      <c:pt idx="483">
                        <c:v>0.23419999999999999</c:v>
                      </c:pt>
                      <c:pt idx="484">
                        <c:v>0.23219999999999999</c:v>
                      </c:pt>
                      <c:pt idx="485">
                        <c:v>0.23019999999999999</c:v>
                      </c:pt>
                      <c:pt idx="486">
                        <c:v>0.22819999999999999</c:v>
                      </c:pt>
                      <c:pt idx="487">
                        <c:v>0.22620000000000001</c:v>
                      </c:pt>
                      <c:pt idx="488">
                        <c:v>0.22420000000000001</c:v>
                      </c:pt>
                      <c:pt idx="489">
                        <c:v>0.22220000000000001</c:v>
                      </c:pt>
                      <c:pt idx="490">
                        <c:v>0.22020000000000001</c:v>
                      </c:pt>
                      <c:pt idx="491">
                        <c:v>0.21820000000000001</c:v>
                      </c:pt>
                      <c:pt idx="492">
                        <c:v>0.2162</c:v>
                      </c:pt>
                      <c:pt idx="493">
                        <c:v>0.2142</c:v>
                      </c:pt>
                      <c:pt idx="494">
                        <c:v>0.2122</c:v>
                      </c:pt>
                      <c:pt idx="495">
                        <c:v>0.2102</c:v>
                      </c:pt>
                      <c:pt idx="496">
                        <c:v>0.2082</c:v>
                      </c:pt>
                      <c:pt idx="497">
                        <c:v>0.20619999999999999</c:v>
                      </c:pt>
                      <c:pt idx="498">
                        <c:v>0.20419999999999999</c:v>
                      </c:pt>
                      <c:pt idx="499">
                        <c:v>0.20219999999999999</c:v>
                      </c:pt>
                      <c:pt idx="500">
                        <c:v>0.20019999999999999</c:v>
                      </c:pt>
                      <c:pt idx="501">
                        <c:v>0.19819999999999999</c:v>
                      </c:pt>
                      <c:pt idx="502">
                        <c:v>0.19620000000000001</c:v>
                      </c:pt>
                      <c:pt idx="503">
                        <c:v>0.19420000000000001</c:v>
                      </c:pt>
                      <c:pt idx="504">
                        <c:v>0.19220000000000001</c:v>
                      </c:pt>
                      <c:pt idx="505">
                        <c:v>0.19020000000000001</c:v>
                      </c:pt>
                      <c:pt idx="506">
                        <c:v>0.18820000000000001</c:v>
                      </c:pt>
                      <c:pt idx="507">
                        <c:v>0.1862</c:v>
                      </c:pt>
                      <c:pt idx="508">
                        <c:v>0.1842</c:v>
                      </c:pt>
                      <c:pt idx="509">
                        <c:v>0.1822</c:v>
                      </c:pt>
                      <c:pt idx="510">
                        <c:v>0.1802</c:v>
                      </c:pt>
                      <c:pt idx="511">
                        <c:v>0.1782</c:v>
                      </c:pt>
                      <c:pt idx="512">
                        <c:v>0.1762</c:v>
                      </c:pt>
                      <c:pt idx="513">
                        <c:v>0.17419999999999999</c:v>
                      </c:pt>
                      <c:pt idx="514">
                        <c:v>0.17219999999999999</c:v>
                      </c:pt>
                      <c:pt idx="515">
                        <c:v>0.17019999999999999</c:v>
                      </c:pt>
                      <c:pt idx="516">
                        <c:v>0.16819999999999999</c:v>
                      </c:pt>
                      <c:pt idx="517">
                        <c:v>0.16619999999999999</c:v>
                      </c:pt>
                      <c:pt idx="518">
                        <c:v>0.16420000000000001</c:v>
                      </c:pt>
                      <c:pt idx="519">
                        <c:v>0.16220000000000001</c:v>
                      </c:pt>
                      <c:pt idx="520">
                        <c:v>0.16020000000000001</c:v>
                      </c:pt>
                      <c:pt idx="521">
                        <c:v>0.15820000000000001</c:v>
                      </c:pt>
                      <c:pt idx="522">
                        <c:v>0.15620000000000001</c:v>
                      </c:pt>
                      <c:pt idx="523">
                        <c:v>0.1542</c:v>
                      </c:pt>
                      <c:pt idx="524">
                        <c:v>0.1522</c:v>
                      </c:pt>
                      <c:pt idx="525">
                        <c:v>0.1502</c:v>
                      </c:pt>
                      <c:pt idx="526">
                        <c:v>0.1482</c:v>
                      </c:pt>
                      <c:pt idx="527">
                        <c:v>0.14630000000000001</c:v>
                      </c:pt>
                      <c:pt idx="528">
                        <c:v>0.14419999999999999</c:v>
                      </c:pt>
                      <c:pt idx="529">
                        <c:v>0.14230000000000001</c:v>
                      </c:pt>
                      <c:pt idx="530">
                        <c:v>0.14019999999999999</c:v>
                      </c:pt>
                      <c:pt idx="531">
                        <c:v>0.13819999999999999</c:v>
                      </c:pt>
                      <c:pt idx="532">
                        <c:v>0.1363</c:v>
                      </c:pt>
                      <c:pt idx="533">
                        <c:v>0.13420000000000001</c:v>
                      </c:pt>
                      <c:pt idx="534">
                        <c:v>0.13220000000000001</c:v>
                      </c:pt>
                      <c:pt idx="535">
                        <c:v>0.1303</c:v>
                      </c:pt>
                      <c:pt idx="536">
                        <c:v>0.1283</c:v>
                      </c:pt>
                      <c:pt idx="537">
                        <c:v>0.12620000000000001</c:v>
                      </c:pt>
                      <c:pt idx="538">
                        <c:v>0.1242</c:v>
                      </c:pt>
                      <c:pt idx="539">
                        <c:v>0.12230000000000001</c:v>
                      </c:pt>
                      <c:pt idx="540">
                        <c:v>0.1203</c:v>
                      </c:pt>
                      <c:pt idx="541">
                        <c:v>0.1182</c:v>
                      </c:pt>
                      <c:pt idx="542">
                        <c:v>0.1162</c:v>
                      </c:pt>
                      <c:pt idx="543">
                        <c:v>0.1142</c:v>
                      </c:pt>
                      <c:pt idx="544">
                        <c:v>0.11219999999999999</c:v>
                      </c:pt>
                      <c:pt idx="545">
                        <c:v>0.11020000000000001</c:v>
                      </c:pt>
                      <c:pt idx="546">
                        <c:v>0.1082</c:v>
                      </c:pt>
                      <c:pt idx="547">
                        <c:v>0.10630000000000001</c:v>
                      </c:pt>
                      <c:pt idx="548">
                        <c:v>0.1043</c:v>
                      </c:pt>
                      <c:pt idx="549">
                        <c:v>0.1022</c:v>
                      </c:pt>
                      <c:pt idx="550">
                        <c:v>0.1002</c:v>
                      </c:pt>
                      <c:pt idx="551">
                        <c:v>9.826E-2</c:v>
                      </c:pt>
                      <c:pt idx="552">
                        <c:v>9.6269999999999994E-2</c:v>
                      </c:pt>
                      <c:pt idx="553">
                        <c:v>9.4229999999999994E-2</c:v>
                      </c:pt>
                      <c:pt idx="554">
                        <c:v>9.2219999999999996E-2</c:v>
                      </c:pt>
                      <c:pt idx="555">
                        <c:v>9.0270000000000003E-2</c:v>
                      </c:pt>
                      <c:pt idx="556">
                        <c:v>8.8239999999999999E-2</c:v>
                      </c:pt>
                      <c:pt idx="557">
                        <c:v>8.6249999999999993E-2</c:v>
                      </c:pt>
                      <c:pt idx="558">
                        <c:v>8.4239999999999995E-2</c:v>
                      </c:pt>
                      <c:pt idx="559">
                        <c:v>8.2250000000000004E-2</c:v>
                      </c:pt>
                      <c:pt idx="560">
                        <c:v>8.0269999999999994E-2</c:v>
                      </c:pt>
                      <c:pt idx="561">
                        <c:v>7.825E-2</c:v>
                      </c:pt>
                      <c:pt idx="562">
                        <c:v>7.6230000000000006E-2</c:v>
                      </c:pt>
                      <c:pt idx="563">
                        <c:v>7.4260000000000007E-2</c:v>
                      </c:pt>
                      <c:pt idx="564">
                        <c:v>7.2279999999999997E-2</c:v>
                      </c:pt>
                      <c:pt idx="565">
                        <c:v>7.0260000000000003E-2</c:v>
                      </c:pt>
                      <c:pt idx="566">
                        <c:v>6.8250000000000005E-2</c:v>
                      </c:pt>
                      <c:pt idx="567">
                        <c:v>6.6290000000000002E-2</c:v>
                      </c:pt>
                      <c:pt idx="568">
                        <c:v>6.4280000000000004E-2</c:v>
                      </c:pt>
                      <c:pt idx="569">
                        <c:v>6.225E-2</c:v>
                      </c:pt>
                      <c:pt idx="570">
                        <c:v>6.0260000000000001E-2</c:v>
                      </c:pt>
                      <c:pt idx="571">
                        <c:v>5.8279999999999998E-2</c:v>
                      </c:pt>
                      <c:pt idx="572">
                        <c:v>5.6270000000000001E-2</c:v>
                      </c:pt>
                      <c:pt idx="573">
                        <c:v>5.4269999999999999E-2</c:v>
                      </c:pt>
                      <c:pt idx="574">
                        <c:v>5.2260000000000001E-2</c:v>
                      </c:pt>
                      <c:pt idx="575">
                        <c:v>5.0299999999999997E-2</c:v>
                      </c:pt>
                      <c:pt idx="576">
                        <c:v>4.8309999999999999E-2</c:v>
                      </c:pt>
                      <c:pt idx="577">
                        <c:v>4.6289999999999998E-2</c:v>
                      </c:pt>
                      <c:pt idx="578">
                        <c:v>4.4269999999999997E-2</c:v>
                      </c:pt>
                      <c:pt idx="579">
                        <c:v>4.2279999999999998E-2</c:v>
                      </c:pt>
                      <c:pt idx="580">
                        <c:v>4.0309999999999999E-2</c:v>
                      </c:pt>
                      <c:pt idx="581">
                        <c:v>3.8280000000000002E-2</c:v>
                      </c:pt>
                      <c:pt idx="582">
                        <c:v>3.6269999999999997E-2</c:v>
                      </c:pt>
                      <c:pt idx="583">
                        <c:v>3.4290000000000001E-2</c:v>
                      </c:pt>
                      <c:pt idx="584">
                        <c:v>3.2300000000000002E-2</c:v>
                      </c:pt>
                      <c:pt idx="585">
                        <c:v>3.0290000000000001E-2</c:v>
                      </c:pt>
                      <c:pt idx="586">
                        <c:v>2.828E-2</c:v>
                      </c:pt>
                      <c:pt idx="587">
                        <c:v>2.63E-2</c:v>
                      </c:pt>
                      <c:pt idx="588">
                        <c:v>2.4299999999999999E-2</c:v>
                      </c:pt>
                      <c:pt idx="589">
                        <c:v>2.2290000000000001E-2</c:v>
                      </c:pt>
                      <c:pt idx="590">
                        <c:v>2.0299999999999999E-2</c:v>
                      </c:pt>
                      <c:pt idx="591">
                        <c:v>1.8259999999999998E-2</c:v>
                      </c:pt>
                      <c:pt idx="592">
                        <c:v>1.6310000000000002E-2</c:v>
                      </c:pt>
                      <c:pt idx="593">
                        <c:v>1.431E-2</c:v>
                      </c:pt>
                      <c:pt idx="594">
                        <c:v>1.227E-2</c:v>
                      </c:pt>
                      <c:pt idx="595">
                        <c:v>1.0290000000000001E-2</c:v>
                      </c:pt>
                      <c:pt idx="596">
                        <c:v>8.2970000000000006E-3</c:v>
                      </c:pt>
                      <c:pt idx="597">
                        <c:v>6.2849999999999998E-3</c:v>
                      </c:pt>
                      <c:pt idx="598">
                        <c:v>4.2760000000000003E-3</c:v>
                      </c:pt>
                      <c:pt idx="599">
                        <c:v>2.2980000000000001E-3</c:v>
                      </c:pt>
                      <c:pt idx="600">
                        <c:v>2.9710000000000001E-4</c:v>
                      </c:pt>
                    </c:numCache>
                  </c:numRef>
                </c:xVal>
                <c:y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[Book3]Sheet2!$M$2:$M$602</c15:sqref>
                        </c15:formulaRef>
                      </c:ext>
                    </c:extLst>
                    <c:numCache>
                      <c:formatCode>General</c:formatCode>
                      <c:ptCount val="601"/>
                      <c:pt idx="0">
                        <c:v>-1.409E-6</c:v>
                      </c:pt>
                      <c:pt idx="1">
                        <c:v>-1.1540000000000001E-6</c:v>
                      </c:pt>
                      <c:pt idx="2">
                        <c:v>-9.7620000000000007E-7</c:v>
                      </c:pt>
                      <c:pt idx="3">
                        <c:v>-8.1959999999999995E-7</c:v>
                      </c:pt>
                      <c:pt idx="4">
                        <c:v>-7.3020000000000001E-7</c:v>
                      </c:pt>
                      <c:pt idx="5">
                        <c:v>-6.4079999999999997E-7</c:v>
                      </c:pt>
                      <c:pt idx="6">
                        <c:v>-5.0709999999999998E-7</c:v>
                      </c:pt>
                      <c:pt idx="7">
                        <c:v>-4.0680000000000002E-7</c:v>
                      </c:pt>
                      <c:pt idx="8">
                        <c:v>-2.8519999999999999E-7</c:v>
                      </c:pt>
                      <c:pt idx="9">
                        <c:v>-2.5880000000000001E-7</c:v>
                      </c:pt>
                      <c:pt idx="10">
                        <c:v>-2.2429999999999999E-7</c:v>
                      </c:pt>
                      <c:pt idx="11">
                        <c:v>-1.2630000000000001E-7</c:v>
                      </c:pt>
                      <c:pt idx="12">
                        <c:v>-2.9440000000000001E-8</c:v>
                      </c:pt>
                      <c:pt idx="13">
                        <c:v>5.3750000000000002E-8</c:v>
                      </c:pt>
                      <c:pt idx="14">
                        <c:v>5.8369999999999999E-8</c:v>
                      </c:pt>
                      <c:pt idx="15">
                        <c:v>6.0450000000000002E-8</c:v>
                      </c:pt>
                      <c:pt idx="16">
                        <c:v>1.726E-7</c:v>
                      </c:pt>
                      <c:pt idx="17">
                        <c:v>2.3620000000000001E-7</c:v>
                      </c:pt>
                      <c:pt idx="18">
                        <c:v>2.9579999999999999E-7</c:v>
                      </c:pt>
                      <c:pt idx="19">
                        <c:v>2.6790000000000001E-7</c:v>
                      </c:pt>
                      <c:pt idx="20">
                        <c:v>3.0269999999999998E-7</c:v>
                      </c:pt>
                      <c:pt idx="21">
                        <c:v>3.8650000000000003E-7</c:v>
                      </c:pt>
                      <c:pt idx="22">
                        <c:v>4.2850000000000001E-7</c:v>
                      </c:pt>
                      <c:pt idx="23">
                        <c:v>4.7810000000000003E-7</c:v>
                      </c:pt>
                      <c:pt idx="24">
                        <c:v>4.7440000000000001E-7</c:v>
                      </c:pt>
                      <c:pt idx="25">
                        <c:v>4.8429999999999996E-7</c:v>
                      </c:pt>
                      <c:pt idx="26">
                        <c:v>5.3730000000000003E-7</c:v>
                      </c:pt>
                      <c:pt idx="27">
                        <c:v>5.9520000000000004E-7</c:v>
                      </c:pt>
                      <c:pt idx="28">
                        <c:v>6.5270000000000001E-7</c:v>
                      </c:pt>
                      <c:pt idx="29">
                        <c:v>6.3340000000000005E-7</c:v>
                      </c:pt>
                      <c:pt idx="30">
                        <c:v>6.0930000000000004E-7</c:v>
                      </c:pt>
                      <c:pt idx="31">
                        <c:v>6.9409999999999995E-7</c:v>
                      </c:pt>
                      <c:pt idx="32">
                        <c:v>7.3939999999999996E-7</c:v>
                      </c:pt>
                      <c:pt idx="33">
                        <c:v>7.8520000000000002E-7</c:v>
                      </c:pt>
                      <c:pt idx="34">
                        <c:v>7.3310000000000002E-7</c:v>
                      </c:pt>
                      <c:pt idx="35">
                        <c:v>7.5629999999999996E-7</c:v>
                      </c:pt>
                      <c:pt idx="36">
                        <c:v>8.2750000000000002E-7</c:v>
                      </c:pt>
                      <c:pt idx="37">
                        <c:v>8.6229999999999999E-7</c:v>
                      </c:pt>
                      <c:pt idx="38">
                        <c:v>8.8540000000000003E-7</c:v>
                      </c:pt>
                      <c:pt idx="39">
                        <c:v>8.7130000000000003E-7</c:v>
                      </c:pt>
                      <c:pt idx="40">
                        <c:v>8.7069999999999998E-7</c:v>
                      </c:pt>
                      <c:pt idx="41">
                        <c:v>9.302E-7</c:v>
                      </c:pt>
                      <c:pt idx="42">
                        <c:v>9.4760000000000004E-7</c:v>
                      </c:pt>
                      <c:pt idx="43">
                        <c:v>1.0130000000000001E-6</c:v>
                      </c:pt>
                      <c:pt idx="44">
                        <c:v>9.7920000000000009E-7</c:v>
                      </c:pt>
                      <c:pt idx="45">
                        <c:v>9.6420000000000002E-7</c:v>
                      </c:pt>
                      <c:pt idx="46">
                        <c:v>1.0240000000000001E-6</c:v>
                      </c:pt>
                      <c:pt idx="47">
                        <c:v>1.0729999999999999E-6</c:v>
                      </c:pt>
                      <c:pt idx="48">
                        <c:v>1.108E-6</c:v>
                      </c:pt>
                      <c:pt idx="49">
                        <c:v>1.071E-6</c:v>
                      </c:pt>
                      <c:pt idx="50">
                        <c:v>1.066E-6</c:v>
                      </c:pt>
                      <c:pt idx="51">
                        <c:v>1.153E-6</c:v>
                      </c:pt>
                      <c:pt idx="52">
                        <c:v>1.1429999999999999E-6</c:v>
                      </c:pt>
                      <c:pt idx="53">
                        <c:v>1.1939999999999999E-6</c:v>
                      </c:pt>
                      <c:pt idx="54">
                        <c:v>1.153E-6</c:v>
                      </c:pt>
                      <c:pt idx="55">
                        <c:v>1.1659999999999999E-6</c:v>
                      </c:pt>
                      <c:pt idx="56">
                        <c:v>1.223E-6</c:v>
                      </c:pt>
                      <c:pt idx="57">
                        <c:v>1.2330000000000001E-6</c:v>
                      </c:pt>
                      <c:pt idx="58">
                        <c:v>1.2899999999999999E-6</c:v>
                      </c:pt>
                      <c:pt idx="59">
                        <c:v>1.263E-6</c:v>
                      </c:pt>
                      <c:pt idx="60">
                        <c:v>1.257E-6</c:v>
                      </c:pt>
                      <c:pt idx="61">
                        <c:v>1.2839999999999999E-6</c:v>
                      </c:pt>
                      <c:pt idx="62">
                        <c:v>1.336E-6</c:v>
                      </c:pt>
                      <c:pt idx="63">
                        <c:v>1.387E-6</c:v>
                      </c:pt>
                      <c:pt idx="64">
                        <c:v>1.341E-6</c:v>
                      </c:pt>
                      <c:pt idx="65">
                        <c:v>1.319E-6</c:v>
                      </c:pt>
                      <c:pt idx="66">
                        <c:v>1.393E-6</c:v>
                      </c:pt>
                      <c:pt idx="67">
                        <c:v>1.423E-6</c:v>
                      </c:pt>
                      <c:pt idx="68">
                        <c:v>1.4649999999999999E-6</c:v>
                      </c:pt>
                      <c:pt idx="69">
                        <c:v>1.409E-6</c:v>
                      </c:pt>
                      <c:pt idx="70">
                        <c:v>1.4219999999999999E-6</c:v>
                      </c:pt>
                      <c:pt idx="71">
                        <c:v>1.4839999999999999E-6</c:v>
                      </c:pt>
                      <c:pt idx="72">
                        <c:v>1.499E-6</c:v>
                      </c:pt>
                      <c:pt idx="73">
                        <c:v>1.548E-6</c:v>
                      </c:pt>
                      <c:pt idx="74">
                        <c:v>1.519E-6</c:v>
                      </c:pt>
                      <c:pt idx="75">
                        <c:v>1.516E-6</c:v>
                      </c:pt>
                      <c:pt idx="76">
                        <c:v>1.5549999999999999E-6</c:v>
                      </c:pt>
                      <c:pt idx="77">
                        <c:v>1.59E-6</c:v>
                      </c:pt>
                      <c:pt idx="78">
                        <c:v>1.6479999999999999E-6</c:v>
                      </c:pt>
                      <c:pt idx="79">
                        <c:v>1.6130000000000001E-6</c:v>
                      </c:pt>
                      <c:pt idx="80">
                        <c:v>1.581E-6</c:v>
                      </c:pt>
                      <c:pt idx="81">
                        <c:v>1.646E-6</c:v>
                      </c:pt>
                      <c:pt idx="82">
                        <c:v>1.6929999999999999E-6</c:v>
                      </c:pt>
                      <c:pt idx="83">
                        <c:v>1.739E-6</c:v>
                      </c:pt>
                      <c:pt idx="84">
                        <c:v>1.677E-6</c:v>
                      </c:pt>
                      <c:pt idx="85">
                        <c:v>1.6869999999999999E-6</c:v>
                      </c:pt>
                      <c:pt idx="86">
                        <c:v>1.745E-6</c:v>
                      </c:pt>
                      <c:pt idx="87">
                        <c:v>1.792E-6</c:v>
                      </c:pt>
                      <c:pt idx="88">
                        <c:v>1.81E-6</c:v>
                      </c:pt>
                      <c:pt idx="89">
                        <c:v>1.7880000000000001E-6</c:v>
                      </c:pt>
                      <c:pt idx="90">
                        <c:v>1.81E-6</c:v>
                      </c:pt>
                      <c:pt idx="91">
                        <c:v>1.849E-6</c:v>
                      </c:pt>
                      <c:pt idx="92">
                        <c:v>1.8390000000000001E-6</c:v>
                      </c:pt>
                      <c:pt idx="93">
                        <c:v>1.9250000000000002E-6</c:v>
                      </c:pt>
                      <c:pt idx="94">
                        <c:v>1.8920000000000001E-6</c:v>
                      </c:pt>
                      <c:pt idx="95">
                        <c:v>1.8700000000000001E-6</c:v>
                      </c:pt>
                      <c:pt idx="96">
                        <c:v>1.9269999999999999E-6</c:v>
                      </c:pt>
                      <c:pt idx="97">
                        <c:v>1.9759999999999998E-6</c:v>
                      </c:pt>
                      <c:pt idx="98">
                        <c:v>2.03E-6</c:v>
                      </c:pt>
                      <c:pt idx="99">
                        <c:v>1.9810000000000002E-6</c:v>
                      </c:pt>
                      <c:pt idx="100">
                        <c:v>1.9829999999999999E-6</c:v>
                      </c:pt>
                      <c:pt idx="101">
                        <c:v>2.0310000000000001E-6</c:v>
                      </c:pt>
                      <c:pt idx="102">
                        <c:v>2.0829999999999998E-6</c:v>
                      </c:pt>
                      <c:pt idx="103">
                        <c:v>2.1229999999999998E-6</c:v>
                      </c:pt>
                      <c:pt idx="104">
                        <c:v>2.08E-6</c:v>
                      </c:pt>
                      <c:pt idx="105">
                        <c:v>2.0930000000000001E-6</c:v>
                      </c:pt>
                      <c:pt idx="106">
                        <c:v>2.154E-6</c:v>
                      </c:pt>
                      <c:pt idx="107">
                        <c:v>2.165E-6</c:v>
                      </c:pt>
                      <c:pt idx="108">
                        <c:v>2.232E-6</c:v>
                      </c:pt>
                      <c:pt idx="109">
                        <c:v>2.2029999999999999E-6</c:v>
                      </c:pt>
                      <c:pt idx="110">
                        <c:v>2.2060000000000001E-6</c:v>
                      </c:pt>
                      <c:pt idx="111">
                        <c:v>2.2390000000000001E-6</c:v>
                      </c:pt>
                      <c:pt idx="112">
                        <c:v>2.295E-6</c:v>
                      </c:pt>
                      <c:pt idx="113">
                        <c:v>2.3530000000000002E-6</c:v>
                      </c:pt>
                      <c:pt idx="114">
                        <c:v>2.317E-6</c:v>
                      </c:pt>
                      <c:pt idx="115">
                        <c:v>2.294E-6</c:v>
                      </c:pt>
                      <c:pt idx="116">
                        <c:v>2.367E-6</c:v>
                      </c:pt>
                      <c:pt idx="117">
                        <c:v>2.413E-6</c:v>
                      </c:pt>
                      <c:pt idx="118">
                        <c:v>2.4679999999999999E-6</c:v>
                      </c:pt>
                      <c:pt idx="119">
                        <c:v>2.4040000000000002E-6</c:v>
                      </c:pt>
                      <c:pt idx="120">
                        <c:v>2.43E-6</c:v>
                      </c:pt>
                      <c:pt idx="121">
                        <c:v>2.4870000000000001E-6</c:v>
                      </c:pt>
                      <c:pt idx="122">
                        <c:v>2.5270000000000001E-6</c:v>
                      </c:pt>
                      <c:pt idx="123">
                        <c:v>2.5579999999999999E-6</c:v>
                      </c:pt>
                      <c:pt idx="124">
                        <c:v>2.5490000000000001E-6</c:v>
                      </c:pt>
                      <c:pt idx="125">
                        <c:v>2.5469999999999999E-6</c:v>
                      </c:pt>
                      <c:pt idx="126">
                        <c:v>2.593E-6</c:v>
                      </c:pt>
                      <c:pt idx="127">
                        <c:v>2.6570000000000001E-6</c:v>
                      </c:pt>
                      <c:pt idx="128">
                        <c:v>2.6740000000000001E-6</c:v>
                      </c:pt>
                      <c:pt idx="129">
                        <c:v>2.6620000000000001E-6</c:v>
                      </c:pt>
                      <c:pt idx="130">
                        <c:v>2.6529999999999998E-6</c:v>
                      </c:pt>
                      <c:pt idx="131">
                        <c:v>2.7E-6</c:v>
                      </c:pt>
                      <c:pt idx="132">
                        <c:v>2.7580000000000001E-6</c:v>
                      </c:pt>
                      <c:pt idx="133">
                        <c:v>2.8169999999999999E-6</c:v>
                      </c:pt>
                      <c:pt idx="134">
                        <c:v>2.785E-6</c:v>
                      </c:pt>
                      <c:pt idx="135">
                        <c:v>2.7580000000000001E-6</c:v>
                      </c:pt>
                      <c:pt idx="136">
                        <c:v>2.8380000000000002E-6</c:v>
                      </c:pt>
                      <c:pt idx="137">
                        <c:v>2.8739999999999999E-6</c:v>
                      </c:pt>
                      <c:pt idx="138">
                        <c:v>2.932E-6</c:v>
                      </c:pt>
                      <c:pt idx="139">
                        <c:v>2.8760000000000001E-6</c:v>
                      </c:pt>
                      <c:pt idx="140">
                        <c:v>2.897E-6</c:v>
                      </c:pt>
                      <c:pt idx="141">
                        <c:v>2.9529999999999999E-6</c:v>
                      </c:pt>
                      <c:pt idx="142">
                        <c:v>2.9840000000000001E-6</c:v>
                      </c:pt>
                      <c:pt idx="143">
                        <c:v>3.0319999999999999E-6</c:v>
                      </c:pt>
                      <c:pt idx="144">
                        <c:v>3.0110000000000001E-6</c:v>
                      </c:pt>
                      <c:pt idx="145">
                        <c:v>3.0170000000000001E-6</c:v>
                      </c:pt>
                      <c:pt idx="146">
                        <c:v>3.044E-6</c:v>
                      </c:pt>
                      <c:pt idx="147">
                        <c:v>3.0979999999999998E-6</c:v>
                      </c:pt>
                      <c:pt idx="148">
                        <c:v>3.1599999999999998E-6</c:v>
                      </c:pt>
                      <c:pt idx="149">
                        <c:v>3.1250000000000001E-6</c:v>
                      </c:pt>
                      <c:pt idx="150">
                        <c:v>3.101E-6</c:v>
                      </c:pt>
                      <c:pt idx="151">
                        <c:v>3.1659999999999998E-6</c:v>
                      </c:pt>
                      <c:pt idx="152">
                        <c:v>3.2090000000000001E-6</c:v>
                      </c:pt>
                      <c:pt idx="153">
                        <c:v>3.2969999999999999E-6</c:v>
                      </c:pt>
                      <c:pt idx="154">
                        <c:v>3.242E-6</c:v>
                      </c:pt>
                      <c:pt idx="155">
                        <c:v>3.1920000000000001E-6</c:v>
                      </c:pt>
                      <c:pt idx="156">
                        <c:v>3.2849999999999999E-6</c:v>
                      </c:pt>
                      <c:pt idx="157">
                        <c:v>3.3289999999999998E-6</c:v>
                      </c:pt>
                      <c:pt idx="158">
                        <c:v>3.3780000000000001E-6</c:v>
                      </c:pt>
                      <c:pt idx="159">
                        <c:v>3.3210000000000001E-6</c:v>
                      </c:pt>
                      <c:pt idx="160">
                        <c:v>3.348E-6</c:v>
                      </c:pt>
                      <c:pt idx="161">
                        <c:v>3.3979999999999999E-6</c:v>
                      </c:pt>
                      <c:pt idx="162">
                        <c:v>3.4309999999999998E-6</c:v>
                      </c:pt>
                      <c:pt idx="163">
                        <c:v>3.4769999999999999E-6</c:v>
                      </c:pt>
                      <c:pt idx="164">
                        <c:v>3.4589999999999998E-6</c:v>
                      </c:pt>
                      <c:pt idx="165">
                        <c:v>3.461E-6</c:v>
                      </c:pt>
                      <c:pt idx="166">
                        <c:v>3.5039999999999998E-6</c:v>
                      </c:pt>
                      <c:pt idx="167">
                        <c:v>3.5439999999999999E-6</c:v>
                      </c:pt>
                      <c:pt idx="168">
                        <c:v>3.6119999999999999E-6</c:v>
                      </c:pt>
                      <c:pt idx="169">
                        <c:v>3.5839999999999999E-6</c:v>
                      </c:pt>
                      <c:pt idx="170">
                        <c:v>3.5669999999999999E-6</c:v>
                      </c:pt>
                      <c:pt idx="171">
                        <c:v>3.6200000000000001E-6</c:v>
                      </c:pt>
                      <c:pt idx="172">
                        <c:v>3.675E-6</c:v>
                      </c:pt>
                      <c:pt idx="173">
                        <c:v>3.7330000000000001E-6</c:v>
                      </c:pt>
                      <c:pt idx="174">
                        <c:v>3.704E-6</c:v>
                      </c:pt>
                      <c:pt idx="175">
                        <c:v>3.681E-6</c:v>
                      </c:pt>
                      <c:pt idx="176">
                        <c:v>3.7510000000000002E-6</c:v>
                      </c:pt>
                      <c:pt idx="177">
                        <c:v>3.8039999999999999E-6</c:v>
                      </c:pt>
                      <c:pt idx="178">
                        <c:v>3.8589999999999998E-6</c:v>
                      </c:pt>
                      <c:pt idx="179">
                        <c:v>3.805E-6</c:v>
                      </c:pt>
                      <c:pt idx="180">
                        <c:v>3.8299999999999998E-6</c:v>
                      </c:pt>
                      <c:pt idx="181">
                        <c:v>3.8859999999999997E-6</c:v>
                      </c:pt>
                      <c:pt idx="182">
                        <c:v>3.9280000000000003E-6</c:v>
                      </c:pt>
                      <c:pt idx="183">
                        <c:v>3.9770000000000002E-6</c:v>
                      </c:pt>
                      <c:pt idx="184">
                        <c:v>3.9600000000000002E-6</c:v>
                      </c:pt>
                      <c:pt idx="185">
                        <c:v>3.9700000000000001E-6</c:v>
                      </c:pt>
                      <c:pt idx="186">
                        <c:v>4.0160000000000002E-6</c:v>
                      </c:pt>
                      <c:pt idx="187">
                        <c:v>4.0559999999999998E-6</c:v>
                      </c:pt>
                      <c:pt idx="188">
                        <c:v>4.1370000000000004E-6</c:v>
                      </c:pt>
                      <c:pt idx="189">
                        <c:v>4.1030000000000004E-6</c:v>
                      </c:pt>
                      <c:pt idx="190">
                        <c:v>4.1069999999999998E-6</c:v>
                      </c:pt>
                      <c:pt idx="191">
                        <c:v>4.1579999999999998E-6</c:v>
                      </c:pt>
                      <c:pt idx="192">
                        <c:v>4.2150000000000003E-6</c:v>
                      </c:pt>
                      <c:pt idx="193">
                        <c:v>4.2849999999999996E-6</c:v>
                      </c:pt>
                      <c:pt idx="194">
                        <c:v>4.2579999999999997E-6</c:v>
                      </c:pt>
                      <c:pt idx="195">
                        <c:v>4.245E-6</c:v>
                      </c:pt>
                      <c:pt idx="196">
                        <c:v>4.3159999999999998E-6</c:v>
                      </c:pt>
                      <c:pt idx="197">
                        <c:v>4.3769999999999998E-6</c:v>
                      </c:pt>
                      <c:pt idx="198">
                        <c:v>4.4360000000000004E-6</c:v>
                      </c:pt>
                      <c:pt idx="199">
                        <c:v>4.3959999999999999E-6</c:v>
                      </c:pt>
                      <c:pt idx="200">
                        <c:v>4.4229999999999998E-6</c:v>
                      </c:pt>
                      <c:pt idx="201">
                        <c:v>4.4870000000000004E-6</c:v>
                      </c:pt>
                      <c:pt idx="202">
                        <c:v>4.5340000000000001E-6</c:v>
                      </c:pt>
                      <c:pt idx="203">
                        <c:v>4.5929999999999999E-6</c:v>
                      </c:pt>
                      <c:pt idx="204">
                        <c:v>4.5900000000000001E-6</c:v>
                      </c:pt>
                      <c:pt idx="205">
                        <c:v>4.6029999999999998E-6</c:v>
                      </c:pt>
                      <c:pt idx="206">
                        <c:v>4.6500000000000004E-6</c:v>
                      </c:pt>
                      <c:pt idx="207">
                        <c:v>4.7090000000000001E-6</c:v>
                      </c:pt>
                      <c:pt idx="208">
                        <c:v>4.792E-6</c:v>
                      </c:pt>
                      <c:pt idx="209">
                        <c:v>4.775E-6</c:v>
                      </c:pt>
                      <c:pt idx="210">
                        <c:v>4.7849999999999999E-6</c:v>
                      </c:pt>
                      <c:pt idx="211">
                        <c:v>4.843E-6</c:v>
                      </c:pt>
                      <c:pt idx="212">
                        <c:v>4.9200000000000003E-6</c:v>
                      </c:pt>
                      <c:pt idx="213">
                        <c:v>5.0000000000000004E-6</c:v>
                      </c:pt>
                      <c:pt idx="214">
                        <c:v>4.9930000000000003E-6</c:v>
                      </c:pt>
                      <c:pt idx="215">
                        <c:v>4.9899999999999997E-6</c:v>
                      </c:pt>
                      <c:pt idx="216">
                        <c:v>5.0799999999999996E-6</c:v>
                      </c:pt>
                      <c:pt idx="217">
                        <c:v>5.1599999999999997E-6</c:v>
                      </c:pt>
                      <c:pt idx="218">
                        <c:v>5.2530000000000004E-6</c:v>
                      </c:pt>
                      <c:pt idx="219">
                        <c:v>5.2310000000000004E-6</c:v>
                      </c:pt>
                      <c:pt idx="220">
                        <c:v>5.2950000000000001E-6</c:v>
                      </c:pt>
                      <c:pt idx="221">
                        <c:v>5.3920000000000002E-6</c:v>
                      </c:pt>
                      <c:pt idx="222">
                        <c:v>5.4999999999999999E-6</c:v>
                      </c:pt>
                      <c:pt idx="223">
                        <c:v>5.6169999999999998E-6</c:v>
                      </c:pt>
                      <c:pt idx="224">
                        <c:v>5.682E-6</c:v>
                      </c:pt>
                      <c:pt idx="225">
                        <c:v>5.8039999999999998E-6</c:v>
                      </c:pt>
                      <c:pt idx="226">
                        <c:v>5.981E-6</c:v>
                      </c:pt>
                      <c:pt idx="227">
                        <c:v>6.1979999999999998E-6</c:v>
                      </c:pt>
                      <c:pt idx="228">
                        <c:v>6.4860000000000002E-6</c:v>
                      </c:pt>
                      <c:pt idx="229">
                        <c:v>6.7220000000000002E-6</c:v>
                      </c:pt>
                      <c:pt idx="230">
                        <c:v>7.029E-6</c:v>
                      </c:pt>
                      <c:pt idx="231">
                        <c:v>7.4549999999999998E-6</c:v>
                      </c:pt>
                      <c:pt idx="232">
                        <c:v>7.9570000000000002E-6</c:v>
                      </c:pt>
                      <c:pt idx="233">
                        <c:v>8.541E-6</c:v>
                      </c:pt>
                      <c:pt idx="234">
                        <c:v>9.098E-6</c:v>
                      </c:pt>
                      <c:pt idx="235">
                        <c:v>9.7310000000000005E-6</c:v>
                      </c:pt>
                      <c:pt idx="236">
                        <c:v>1.0509999999999999E-5</c:v>
                      </c:pt>
                      <c:pt idx="237">
                        <c:v>1.135E-5</c:v>
                      </c:pt>
                      <c:pt idx="238">
                        <c:v>1.225E-5</c:v>
                      </c:pt>
                      <c:pt idx="239">
                        <c:v>1.3040000000000001E-5</c:v>
                      </c:pt>
                      <c:pt idx="240">
                        <c:v>1.395E-5</c:v>
                      </c:pt>
                      <c:pt idx="241">
                        <c:v>1.49E-5</c:v>
                      </c:pt>
                      <c:pt idx="242">
                        <c:v>1.588E-5</c:v>
                      </c:pt>
                      <c:pt idx="243">
                        <c:v>1.681E-5</c:v>
                      </c:pt>
                      <c:pt idx="244">
                        <c:v>1.77E-5</c:v>
                      </c:pt>
                      <c:pt idx="245">
                        <c:v>1.8600000000000001E-5</c:v>
                      </c:pt>
                      <c:pt idx="246">
                        <c:v>1.95E-5</c:v>
                      </c:pt>
                      <c:pt idx="247">
                        <c:v>2.0360000000000002E-5</c:v>
                      </c:pt>
                      <c:pt idx="248">
                        <c:v>2.1270000000000001E-5</c:v>
                      </c:pt>
                      <c:pt idx="249">
                        <c:v>2.2079999999999999E-5</c:v>
                      </c:pt>
                      <c:pt idx="250">
                        <c:v>2.287E-5</c:v>
                      </c:pt>
                      <c:pt idx="251">
                        <c:v>2.3609999999999999E-5</c:v>
                      </c:pt>
                      <c:pt idx="252">
                        <c:v>2.4389999999999999E-5</c:v>
                      </c:pt>
                      <c:pt idx="253">
                        <c:v>2.51E-5</c:v>
                      </c:pt>
                      <c:pt idx="254">
                        <c:v>2.567E-5</c:v>
                      </c:pt>
                      <c:pt idx="255">
                        <c:v>2.614E-5</c:v>
                      </c:pt>
                      <c:pt idx="256">
                        <c:v>2.6639999999999999E-5</c:v>
                      </c:pt>
                      <c:pt idx="257">
                        <c:v>2.7100000000000001E-5</c:v>
                      </c:pt>
                      <c:pt idx="258">
                        <c:v>2.7520000000000001E-5</c:v>
                      </c:pt>
                      <c:pt idx="259">
                        <c:v>2.7759999999999998E-5</c:v>
                      </c:pt>
                      <c:pt idx="260">
                        <c:v>2.8119999999999998E-5</c:v>
                      </c:pt>
                      <c:pt idx="261">
                        <c:v>2.8430000000000001E-5</c:v>
                      </c:pt>
                      <c:pt idx="262">
                        <c:v>2.8759999999999999E-5</c:v>
                      </c:pt>
                      <c:pt idx="263">
                        <c:v>2.9090000000000001E-5</c:v>
                      </c:pt>
                      <c:pt idx="264">
                        <c:v>2.94E-5</c:v>
                      </c:pt>
                      <c:pt idx="265">
                        <c:v>2.9770000000000001E-5</c:v>
                      </c:pt>
                      <c:pt idx="266">
                        <c:v>3.0170000000000001E-5</c:v>
                      </c:pt>
                      <c:pt idx="267">
                        <c:v>3.0580000000000002E-5</c:v>
                      </c:pt>
                      <c:pt idx="268">
                        <c:v>3.1080000000000001E-5</c:v>
                      </c:pt>
                      <c:pt idx="269">
                        <c:v>3.1510000000000002E-5</c:v>
                      </c:pt>
                      <c:pt idx="270">
                        <c:v>3.1940000000000003E-5</c:v>
                      </c:pt>
                      <c:pt idx="271">
                        <c:v>3.2419999999999998E-5</c:v>
                      </c:pt>
                      <c:pt idx="272">
                        <c:v>3.2960000000000003E-5</c:v>
                      </c:pt>
                      <c:pt idx="273">
                        <c:v>3.3519999999999998E-5</c:v>
                      </c:pt>
                      <c:pt idx="274">
                        <c:v>3.4020000000000003E-5</c:v>
                      </c:pt>
                      <c:pt idx="275">
                        <c:v>3.4459999999999999E-5</c:v>
                      </c:pt>
                      <c:pt idx="276">
                        <c:v>3.4990000000000002E-5</c:v>
                      </c:pt>
                      <c:pt idx="277">
                        <c:v>3.5540000000000002E-5</c:v>
                      </c:pt>
                      <c:pt idx="278">
                        <c:v>3.6069999999999999E-5</c:v>
                      </c:pt>
                      <c:pt idx="279">
                        <c:v>3.6430000000000002E-5</c:v>
                      </c:pt>
                      <c:pt idx="280">
                        <c:v>3.6860000000000003E-5</c:v>
                      </c:pt>
                      <c:pt idx="281">
                        <c:v>3.7299999999999999E-5</c:v>
                      </c:pt>
                      <c:pt idx="282">
                        <c:v>3.7719999999999998E-5</c:v>
                      </c:pt>
                      <c:pt idx="283">
                        <c:v>3.8149999999999999E-5</c:v>
                      </c:pt>
                      <c:pt idx="284">
                        <c:v>3.8479999999999997E-5</c:v>
                      </c:pt>
                      <c:pt idx="285">
                        <c:v>3.8819999999999998E-5</c:v>
                      </c:pt>
                      <c:pt idx="286">
                        <c:v>3.9239999999999997E-5</c:v>
                      </c:pt>
                      <c:pt idx="287">
                        <c:v>3.964E-5</c:v>
                      </c:pt>
                      <c:pt idx="288">
                        <c:v>4.0110000000000001E-5</c:v>
                      </c:pt>
                      <c:pt idx="289">
                        <c:v>4.0479999999999999E-5</c:v>
                      </c:pt>
                      <c:pt idx="290">
                        <c:v>4.0859999999999998E-5</c:v>
                      </c:pt>
                      <c:pt idx="291">
                        <c:v>4.1239999999999998E-5</c:v>
                      </c:pt>
                      <c:pt idx="292">
                        <c:v>4.1699999999999997E-5</c:v>
                      </c:pt>
                      <c:pt idx="293">
                        <c:v>4.2200000000000003E-5</c:v>
                      </c:pt>
                      <c:pt idx="294">
                        <c:v>4.2599999999999999E-5</c:v>
                      </c:pt>
                      <c:pt idx="295">
                        <c:v>4.2979999999999998E-5</c:v>
                      </c:pt>
                      <c:pt idx="296">
                        <c:v>4.3479999999999997E-5</c:v>
                      </c:pt>
                      <c:pt idx="297">
                        <c:v>4.4020000000000002E-5</c:v>
                      </c:pt>
                      <c:pt idx="298">
                        <c:v>4.4570000000000002E-5</c:v>
                      </c:pt>
                      <c:pt idx="299">
                        <c:v>3.82E-5</c:v>
                      </c:pt>
                      <c:pt idx="300">
                        <c:v>3.5790000000000001E-5</c:v>
                      </c:pt>
                      <c:pt idx="301">
                        <c:v>3.3769999999999997E-5</c:v>
                      </c:pt>
                      <c:pt idx="302">
                        <c:v>3.1989999999999997E-5</c:v>
                      </c:pt>
                      <c:pt idx="303">
                        <c:v>3.0369999999999999E-5</c:v>
                      </c:pt>
                      <c:pt idx="304">
                        <c:v>2.887E-5</c:v>
                      </c:pt>
                      <c:pt idx="305">
                        <c:v>2.7500000000000001E-5</c:v>
                      </c:pt>
                      <c:pt idx="306">
                        <c:v>2.622E-5</c:v>
                      </c:pt>
                      <c:pt idx="307">
                        <c:v>2.5069999999999999E-5</c:v>
                      </c:pt>
                      <c:pt idx="308">
                        <c:v>2.4049999999999998E-5</c:v>
                      </c:pt>
                      <c:pt idx="309">
                        <c:v>2.2989999999999998E-5</c:v>
                      </c:pt>
                      <c:pt idx="310">
                        <c:v>2.1970000000000001E-5</c:v>
                      </c:pt>
                      <c:pt idx="311">
                        <c:v>2.1080000000000001E-5</c:v>
                      </c:pt>
                      <c:pt idx="312">
                        <c:v>2.0290000000000001E-5</c:v>
                      </c:pt>
                      <c:pt idx="313">
                        <c:v>1.9539999999999999E-5</c:v>
                      </c:pt>
                      <c:pt idx="314">
                        <c:v>1.8669999999999999E-5</c:v>
                      </c:pt>
                      <c:pt idx="315">
                        <c:v>1.7960000000000001E-5</c:v>
                      </c:pt>
                      <c:pt idx="316">
                        <c:v>1.7280000000000001E-5</c:v>
                      </c:pt>
                      <c:pt idx="317">
                        <c:v>1.6670000000000001E-5</c:v>
                      </c:pt>
                      <c:pt idx="318">
                        <c:v>1.6019999999999999E-5</c:v>
                      </c:pt>
                      <c:pt idx="319">
                        <c:v>1.541E-5</c:v>
                      </c:pt>
                      <c:pt idx="320">
                        <c:v>1.483E-5</c:v>
                      </c:pt>
                      <c:pt idx="321">
                        <c:v>1.4270000000000001E-5</c:v>
                      </c:pt>
                      <c:pt idx="322">
                        <c:v>1.3709999999999999E-5</c:v>
                      </c:pt>
                      <c:pt idx="323">
                        <c:v>1.328E-5</c:v>
                      </c:pt>
                      <c:pt idx="324">
                        <c:v>1.272E-5</c:v>
                      </c:pt>
                      <c:pt idx="325">
                        <c:v>1.219E-5</c:v>
                      </c:pt>
                      <c:pt idx="326">
                        <c:v>1.167E-5</c:v>
                      </c:pt>
                      <c:pt idx="327">
                        <c:v>1.1260000000000001E-5</c:v>
                      </c:pt>
                      <c:pt idx="328">
                        <c:v>1.084E-5</c:v>
                      </c:pt>
                      <c:pt idx="329">
                        <c:v>1.028E-5</c:v>
                      </c:pt>
                      <c:pt idx="330">
                        <c:v>9.7850000000000003E-6</c:v>
                      </c:pt>
                      <c:pt idx="331">
                        <c:v>9.3570000000000004E-6</c:v>
                      </c:pt>
                      <c:pt idx="332">
                        <c:v>8.9369999999999993E-6</c:v>
                      </c:pt>
                      <c:pt idx="333">
                        <c:v>8.4640000000000006E-6</c:v>
                      </c:pt>
                      <c:pt idx="334">
                        <c:v>7.9659999999999996E-6</c:v>
                      </c:pt>
                      <c:pt idx="335">
                        <c:v>7.498E-6</c:v>
                      </c:pt>
                      <c:pt idx="336">
                        <c:v>7.0339999999999999E-6</c:v>
                      </c:pt>
                      <c:pt idx="337">
                        <c:v>6.5370000000000003E-6</c:v>
                      </c:pt>
                      <c:pt idx="338">
                        <c:v>6.1299999999999998E-6</c:v>
                      </c:pt>
                      <c:pt idx="339">
                        <c:v>5.614E-6</c:v>
                      </c:pt>
                      <c:pt idx="340">
                        <c:v>5.1039999999999998E-6</c:v>
                      </c:pt>
                      <c:pt idx="341">
                        <c:v>4.5630000000000002E-6</c:v>
                      </c:pt>
                      <c:pt idx="342">
                        <c:v>4.1250000000000003E-6</c:v>
                      </c:pt>
                      <c:pt idx="343">
                        <c:v>3.6710000000000001E-6</c:v>
                      </c:pt>
                      <c:pt idx="344">
                        <c:v>3.0979999999999998E-6</c:v>
                      </c:pt>
                      <c:pt idx="345">
                        <c:v>2.5150000000000001E-6</c:v>
                      </c:pt>
                      <c:pt idx="346">
                        <c:v>2.0200000000000001E-6</c:v>
                      </c:pt>
                      <c:pt idx="347">
                        <c:v>1.5290000000000001E-6</c:v>
                      </c:pt>
                      <c:pt idx="348">
                        <c:v>1.0249999999999999E-6</c:v>
                      </c:pt>
                      <c:pt idx="349">
                        <c:v>3.8249999999999999E-7</c:v>
                      </c:pt>
                      <c:pt idx="350">
                        <c:v>-1.6409999999999999E-7</c:v>
                      </c:pt>
                      <c:pt idx="351">
                        <c:v>-7.0549999999999996E-7</c:v>
                      </c:pt>
                      <c:pt idx="352">
                        <c:v>-1.251E-6</c:v>
                      </c:pt>
                      <c:pt idx="353">
                        <c:v>-1.8309999999999999E-6</c:v>
                      </c:pt>
                      <c:pt idx="354">
                        <c:v>-2.4059999999999999E-6</c:v>
                      </c:pt>
                      <c:pt idx="355">
                        <c:v>-2.9299999999999999E-6</c:v>
                      </c:pt>
                      <c:pt idx="356">
                        <c:v>-3.6550000000000002E-6</c:v>
                      </c:pt>
                      <c:pt idx="357">
                        <c:v>-4.1999999999999996E-6</c:v>
                      </c:pt>
                      <c:pt idx="358">
                        <c:v>-4.7040000000000002E-6</c:v>
                      </c:pt>
                      <c:pt idx="359">
                        <c:v>-5.3210000000000004E-6</c:v>
                      </c:pt>
                      <c:pt idx="360">
                        <c:v>-5.9649999999999996E-6</c:v>
                      </c:pt>
                      <c:pt idx="361">
                        <c:v>-6.5230000000000001E-6</c:v>
                      </c:pt>
                      <c:pt idx="362">
                        <c:v>-7.0609999999999998E-6</c:v>
                      </c:pt>
                      <c:pt idx="363">
                        <c:v>-7.644E-6</c:v>
                      </c:pt>
                      <c:pt idx="364">
                        <c:v>-8.32E-6</c:v>
                      </c:pt>
                      <c:pt idx="365">
                        <c:v>-8.8880000000000003E-6</c:v>
                      </c:pt>
                      <c:pt idx="366">
                        <c:v>-9.4080000000000004E-6</c:v>
                      </c:pt>
                      <c:pt idx="367">
                        <c:v>-9.8959999999999998E-6</c:v>
                      </c:pt>
                      <c:pt idx="368">
                        <c:v>-1.044E-5</c:v>
                      </c:pt>
                      <c:pt idx="369">
                        <c:v>-1.098E-5</c:v>
                      </c:pt>
                      <c:pt idx="370">
                        <c:v>-1.146E-5</c:v>
                      </c:pt>
                      <c:pt idx="371">
                        <c:v>-1.19E-5</c:v>
                      </c:pt>
                      <c:pt idx="372">
                        <c:v>-1.235E-5</c:v>
                      </c:pt>
                      <c:pt idx="373">
                        <c:v>-1.2660000000000001E-5</c:v>
                      </c:pt>
                      <c:pt idx="374">
                        <c:v>-1.3030000000000001E-5</c:v>
                      </c:pt>
                      <c:pt idx="375">
                        <c:v>-1.3370000000000001E-5</c:v>
                      </c:pt>
                      <c:pt idx="376">
                        <c:v>-1.367E-5</c:v>
                      </c:pt>
                      <c:pt idx="377">
                        <c:v>-1.3869999999999999E-5</c:v>
                      </c:pt>
                      <c:pt idx="378">
                        <c:v>-1.4E-5</c:v>
                      </c:pt>
                      <c:pt idx="379">
                        <c:v>-1.417E-5</c:v>
                      </c:pt>
                      <c:pt idx="380">
                        <c:v>-1.434E-5</c:v>
                      </c:pt>
                      <c:pt idx="381">
                        <c:v>-1.437E-5</c:v>
                      </c:pt>
                      <c:pt idx="382">
                        <c:v>-1.434E-5</c:v>
                      </c:pt>
                      <c:pt idx="383">
                        <c:v>-1.4260000000000001E-5</c:v>
                      </c:pt>
                      <c:pt idx="384">
                        <c:v>-1.4209999999999999E-5</c:v>
                      </c:pt>
                      <c:pt idx="385">
                        <c:v>-1.411E-5</c:v>
                      </c:pt>
                      <c:pt idx="386">
                        <c:v>-1.401E-5</c:v>
                      </c:pt>
                      <c:pt idx="387">
                        <c:v>-1.378E-5</c:v>
                      </c:pt>
                      <c:pt idx="388">
                        <c:v>-1.3499999999999999E-5</c:v>
                      </c:pt>
                      <c:pt idx="389">
                        <c:v>-1.331E-5</c:v>
                      </c:pt>
                      <c:pt idx="390">
                        <c:v>-1.308E-5</c:v>
                      </c:pt>
                      <c:pt idx="391">
                        <c:v>-1.275E-5</c:v>
                      </c:pt>
                      <c:pt idx="392">
                        <c:v>-1.237E-5</c:v>
                      </c:pt>
                      <c:pt idx="393">
                        <c:v>-1.202E-5</c:v>
                      </c:pt>
                      <c:pt idx="394">
                        <c:v>-1.171E-5</c:v>
                      </c:pt>
                      <c:pt idx="395">
                        <c:v>-1.134E-5</c:v>
                      </c:pt>
                      <c:pt idx="396">
                        <c:v>-1.096E-5</c:v>
                      </c:pt>
                      <c:pt idx="397">
                        <c:v>-1.058E-5</c:v>
                      </c:pt>
                      <c:pt idx="398">
                        <c:v>-1.0159999999999999E-5</c:v>
                      </c:pt>
                      <c:pt idx="399">
                        <c:v>-9.8309999999999996E-6</c:v>
                      </c:pt>
                      <c:pt idx="400">
                        <c:v>-9.4919999999999999E-6</c:v>
                      </c:pt>
                      <c:pt idx="401">
                        <c:v>-9.1710000000000008E-6</c:v>
                      </c:pt>
                      <c:pt idx="402">
                        <c:v>-8.7970000000000006E-6</c:v>
                      </c:pt>
                      <c:pt idx="403">
                        <c:v>-8.4519999999999997E-6</c:v>
                      </c:pt>
                      <c:pt idx="404">
                        <c:v>-8.2230000000000007E-6</c:v>
                      </c:pt>
                      <c:pt idx="405">
                        <c:v>-7.9829999999999996E-6</c:v>
                      </c:pt>
                      <c:pt idx="406">
                        <c:v>-7.695E-6</c:v>
                      </c:pt>
                      <c:pt idx="407">
                        <c:v>-7.4150000000000002E-6</c:v>
                      </c:pt>
                      <c:pt idx="408">
                        <c:v>-7.2110000000000001E-6</c:v>
                      </c:pt>
                      <c:pt idx="409">
                        <c:v>-7.0709999999999997E-6</c:v>
                      </c:pt>
                      <c:pt idx="410">
                        <c:v>-6.8859999999999998E-6</c:v>
                      </c:pt>
                      <c:pt idx="411">
                        <c:v>-6.6989999999999997E-6</c:v>
                      </c:pt>
                      <c:pt idx="412">
                        <c:v>-6.5309999999999998E-6</c:v>
                      </c:pt>
                      <c:pt idx="413">
                        <c:v>-6.3400000000000003E-6</c:v>
                      </c:pt>
                      <c:pt idx="414">
                        <c:v>-6.2480000000000001E-6</c:v>
                      </c:pt>
                      <c:pt idx="415">
                        <c:v>-6.1349999999999997E-6</c:v>
                      </c:pt>
                      <c:pt idx="416">
                        <c:v>-6.0379999999999996E-6</c:v>
                      </c:pt>
                      <c:pt idx="417">
                        <c:v>-5.8780000000000003E-6</c:v>
                      </c:pt>
                      <c:pt idx="418">
                        <c:v>-5.7420000000000003E-6</c:v>
                      </c:pt>
                      <c:pt idx="419">
                        <c:v>-5.7010000000000001E-6</c:v>
                      </c:pt>
                      <c:pt idx="420">
                        <c:v>-5.6459999999999998E-6</c:v>
                      </c:pt>
                      <c:pt idx="421">
                        <c:v>-5.5350000000000004E-6</c:v>
                      </c:pt>
                      <c:pt idx="422">
                        <c:v>-5.4210000000000003E-6</c:v>
                      </c:pt>
                      <c:pt idx="423">
                        <c:v>-5.3260000000000003E-6</c:v>
                      </c:pt>
                      <c:pt idx="424">
                        <c:v>-5.3120000000000001E-6</c:v>
                      </c:pt>
                      <c:pt idx="425">
                        <c:v>-5.242E-6</c:v>
                      </c:pt>
                      <c:pt idx="426">
                        <c:v>-5.1699999999999996E-6</c:v>
                      </c:pt>
                      <c:pt idx="427">
                        <c:v>-5.1019999999999996E-6</c:v>
                      </c:pt>
                      <c:pt idx="428">
                        <c:v>-5.0119999999999996E-6</c:v>
                      </c:pt>
                      <c:pt idx="429">
                        <c:v>-4.989E-6</c:v>
                      </c:pt>
                      <c:pt idx="430">
                        <c:v>-4.9420000000000003E-6</c:v>
                      </c:pt>
                      <c:pt idx="431">
                        <c:v>-4.9599999999999999E-6</c:v>
                      </c:pt>
                      <c:pt idx="432">
                        <c:v>-4.8400000000000002E-6</c:v>
                      </c:pt>
                      <c:pt idx="433">
                        <c:v>-4.7620000000000003E-6</c:v>
                      </c:pt>
                      <c:pt idx="434">
                        <c:v>-4.7700000000000001E-6</c:v>
                      </c:pt>
                      <c:pt idx="435">
                        <c:v>-4.7740000000000004E-6</c:v>
                      </c:pt>
                      <c:pt idx="436">
                        <c:v>-4.7169999999999999E-6</c:v>
                      </c:pt>
                      <c:pt idx="437">
                        <c:v>-4.6460000000000001E-6</c:v>
                      </c:pt>
                      <c:pt idx="438">
                        <c:v>-4.5759999999999999E-6</c:v>
                      </c:pt>
                      <c:pt idx="439">
                        <c:v>-4.6199999999999998E-6</c:v>
                      </c:pt>
                      <c:pt idx="440">
                        <c:v>-4.5850000000000001E-6</c:v>
                      </c:pt>
                      <c:pt idx="441">
                        <c:v>-4.5519999999999998E-6</c:v>
                      </c:pt>
                      <c:pt idx="442">
                        <c:v>-4.4950000000000002E-6</c:v>
                      </c:pt>
                      <c:pt idx="443">
                        <c:v>-4.4560000000000002E-6</c:v>
                      </c:pt>
                      <c:pt idx="444">
                        <c:v>-4.459E-6</c:v>
                      </c:pt>
                      <c:pt idx="445">
                        <c:v>-4.4549999999999997E-6</c:v>
                      </c:pt>
                      <c:pt idx="446">
                        <c:v>-4.442E-6</c:v>
                      </c:pt>
                      <c:pt idx="447">
                        <c:v>-4.3880000000000002E-6</c:v>
                      </c:pt>
                      <c:pt idx="448">
                        <c:v>-4.3259999999999997E-6</c:v>
                      </c:pt>
                      <c:pt idx="449">
                        <c:v>-4.3560000000000003E-6</c:v>
                      </c:pt>
                      <c:pt idx="450">
                        <c:v>-4.3699999999999997E-6</c:v>
                      </c:pt>
                      <c:pt idx="451">
                        <c:v>-4.357E-6</c:v>
                      </c:pt>
                      <c:pt idx="452">
                        <c:v>-4.2950000000000004E-6</c:v>
                      </c:pt>
                      <c:pt idx="453">
                        <c:v>-4.245E-6</c:v>
                      </c:pt>
                      <c:pt idx="454">
                        <c:v>-4.2769999999999999E-6</c:v>
                      </c:pt>
                      <c:pt idx="455">
                        <c:v>-4.3139999999999997E-6</c:v>
                      </c:pt>
                      <c:pt idx="456">
                        <c:v>-4.2749999999999997E-6</c:v>
                      </c:pt>
                      <c:pt idx="457">
                        <c:v>-4.2230000000000001E-6</c:v>
                      </c:pt>
                      <c:pt idx="458">
                        <c:v>-4.1749999999999998E-6</c:v>
                      </c:pt>
                      <c:pt idx="459">
                        <c:v>-4.2440000000000004E-6</c:v>
                      </c:pt>
                      <c:pt idx="460">
                        <c:v>-4.233E-6</c:v>
                      </c:pt>
                      <c:pt idx="461">
                        <c:v>-4.2139999999999998E-6</c:v>
                      </c:pt>
                      <c:pt idx="462">
                        <c:v>-4.1829999999999996E-6</c:v>
                      </c:pt>
                      <c:pt idx="463">
                        <c:v>-4.1520000000000002E-6</c:v>
                      </c:pt>
                      <c:pt idx="464">
                        <c:v>-4.1840000000000001E-6</c:v>
                      </c:pt>
                      <c:pt idx="465">
                        <c:v>-4.194E-6</c:v>
                      </c:pt>
                      <c:pt idx="466">
                        <c:v>-4.189E-6</c:v>
                      </c:pt>
                      <c:pt idx="467">
                        <c:v>-4.1479999999999999E-6</c:v>
                      </c:pt>
                      <c:pt idx="468">
                        <c:v>-4.1010000000000002E-6</c:v>
                      </c:pt>
                      <c:pt idx="469">
                        <c:v>-4.1450000000000001E-6</c:v>
                      </c:pt>
                      <c:pt idx="470">
                        <c:v>-4.1799999999999998E-6</c:v>
                      </c:pt>
                      <c:pt idx="471">
                        <c:v>-4.1629999999999998E-6</c:v>
                      </c:pt>
                      <c:pt idx="472">
                        <c:v>-4.1180000000000002E-6</c:v>
                      </c:pt>
                      <c:pt idx="473">
                        <c:v>-4.0740000000000003E-6</c:v>
                      </c:pt>
                      <c:pt idx="474">
                        <c:v>-4.1239999999999998E-6</c:v>
                      </c:pt>
                      <c:pt idx="475">
                        <c:v>-4.16E-6</c:v>
                      </c:pt>
                      <c:pt idx="476">
                        <c:v>-4.1420000000000003E-6</c:v>
                      </c:pt>
                      <c:pt idx="477">
                        <c:v>-4.0929999999999996E-6</c:v>
                      </c:pt>
                      <c:pt idx="478">
                        <c:v>-4.0609999999999997E-6</c:v>
                      </c:pt>
                      <c:pt idx="479">
                        <c:v>-4.1289999999999998E-6</c:v>
                      </c:pt>
                      <c:pt idx="480">
                        <c:v>-4.126E-6</c:v>
                      </c:pt>
                      <c:pt idx="481">
                        <c:v>-4.1289999999999998E-6</c:v>
                      </c:pt>
                      <c:pt idx="482">
                        <c:v>-4.0860000000000004E-6</c:v>
                      </c:pt>
                      <c:pt idx="483">
                        <c:v>-4.0729999999999998E-6</c:v>
                      </c:pt>
                      <c:pt idx="484">
                        <c:v>-4.1049999999999997E-6</c:v>
                      </c:pt>
                      <c:pt idx="485">
                        <c:v>-4.0969999999999999E-6</c:v>
                      </c:pt>
                      <c:pt idx="486">
                        <c:v>-4.1359999999999999E-6</c:v>
                      </c:pt>
                      <c:pt idx="487">
                        <c:v>-4.1119999999999998E-6</c:v>
                      </c:pt>
                      <c:pt idx="488">
                        <c:v>-4.0559999999999998E-6</c:v>
                      </c:pt>
                      <c:pt idx="489">
                        <c:v>-4.1060000000000002E-6</c:v>
                      </c:pt>
                      <c:pt idx="490">
                        <c:v>-4.1300000000000003E-6</c:v>
                      </c:pt>
                      <c:pt idx="491">
                        <c:v>-4.1400000000000002E-6</c:v>
                      </c:pt>
                      <c:pt idx="492">
                        <c:v>-4.0949999999999998E-6</c:v>
                      </c:pt>
                      <c:pt idx="493">
                        <c:v>-4.0600000000000001E-6</c:v>
                      </c:pt>
                      <c:pt idx="494">
                        <c:v>-4.109E-6</c:v>
                      </c:pt>
                      <c:pt idx="495">
                        <c:v>-4.1529999999999999E-6</c:v>
                      </c:pt>
                      <c:pt idx="496">
                        <c:v>-4.1400000000000002E-6</c:v>
                      </c:pt>
                      <c:pt idx="497">
                        <c:v>-4.0929999999999996E-6</c:v>
                      </c:pt>
                      <c:pt idx="498">
                        <c:v>-4.0770000000000001E-6</c:v>
                      </c:pt>
                      <c:pt idx="499">
                        <c:v>-4.1459999999999998E-6</c:v>
                      </c:pt>
                      <c:pt idx="500">
                        <c:v>-4.1509999999999997E-6</c:v>
                      </c:pt>
                      <c:pt idx="501">
                        <c:v>-4.1509999999999997E-6</c:v>
                      </c:pt>
                      <c:pt idx="502">
                        <c:v>-4.1189999999999999E-6</c:v>
                      </c:pt>
                      <c:pt idx="503">
                        <c:v>-4.1049999999999997E-6</c:v>
                      </c:pt>
                      <c:pt idx="504">
                        <c:v>-4.1409999999999998E-6</c:v>
                      </c:pt>
                      <c:pt idx="505">
                        <c:v>-4.1640000000000003E-6</c:v>
                      </c:pt>
                      <c:pt idx="506">
                        <c:v>-4.1810000000000003E-6</c:v>
                      </c:pt>
                      <c:pt idx="507">
                        <c:v>-4.1470000000000003E-6</c:v>
                      </c:pt>
                      <c:pt idx="508">
                        <c:v>-4.1139999999999999E-6</c:v>
                      </c:pt>
                      <c:pt idx="509">
                        <c:v>-4.1649999999999999E-6</c:v>
                      </c:pt>
                      <c:pt idx="510">
                        <c:v>-4.2030000000000002E-6</c:v>
                      </c:pt>
                      <c:pt idx="511">
                        <c:v>-4.206E-6</c:v>
                      </c:pt>
                      <c:pt idx="512">
                        <c:v>-4.1649999999999999E-6</c:v>
                      </c:pt>
                      <c:pt idx="513">
                        <c:v>-4.1409999999999998E-6</c:v>
                      </c:pt>
                      <c:pt idx="514">
                        <c:v>-4.189E-6</c:v>
                      </c:pt>
                      <c:pt idx="515">
                        <c:v>-4.245E-6</c:v>
                      </c:pt>
                      <c:pt idx="516">
                        <c:v>-4.2350000000000001E-6</c:v>
                      </c:pt>
                      <c:pt idx="517">
                        <c:v>-4.1960000000000001E-6</c:v>
                      </c:pt>
                      <c:pt idx="518">
                        <c:v>-4.1819999999999999E-6</c:v>
                      </c:pt>
                      <c:pt idx="519">
                        <c:v>-4.2520000000000001E-6</c:v>
                      </c:pt>
                      <c:pt idx="520">
                        <c:v>-4.2579999999999997E-6</c:v>
                      </c:pt>
                      <c:pt idx="521">
                        <c:v>-4.2679999999999996E-6</c:v>
                      </c:pt>
                      <c:pt idx="522">
                        <c:v>-4.2490000000000003E-6</c:v>
                      </c:pt>
                      <c:pt idx="523">
                        <c:v>-4.2250000000000002E-6</c:v>
                      </c:pt>
                      <c:pt idx="524">
                        <c:v>-4.2769999999999999E-6</c:v>
                      </c:pt>
                      <c:pt idx="525">
                        <c:v>-4.3039999999999998E-6</c:v>
                      </c:pt>
                      <c:pt idx="526">
                        <c:v>-4.3250000000000001E-6</c:v>
                      </c:pt>
                      <c:pt idx="527">
                        <c:v>-4.2930000000000002E-6</c:v>
                      </c:pt>
                      <c:pt idx="528">
                        <c:v>-4.2660000000000003E-6</c:v>
                      </c:pt>
                      <c:pt idx="529">
                        <c:v>-4.3150000000000002E-6</c:v>
                      </c:pt>
                      <c:pt idx="530">
                        <c:v>-4.3640000000000001E-6</c:v>
                      </c:pt>
                      <c:pt idx="531">
                        <c:v>-4.3730000000000003E-6</c:v>
                      </c:pt>
                      <c:pt idx="532">
                        <c:v>-4.3309999999999997E-6</c:v>
                      </c:pt>
                      <c:pt idx="533">
                        <c:v>-4.3059999999999999E-6</c:v>
                      </c:pt>
                      <c:pt idx="534">
                        <c:v>-4.3599999999999998E-6</c:v>
                      </c:pt>
                      <c:pt idx="535">
                        <c:v>-4.408E-6</c:v>
                      </c:pt>
                      <c:pt idx="536">
                        <c:v>-4.4070000000000003E-6</c:v>
                      </c:pt>
                      <c:pt idx="537">
                        <c:v>-4.3710000000000002E-6</c:v>
                      </c:pt>
                      <c:pt idx="538">
                        <c:v>-4.3549999999999998E-6</c:v>
                      </c:pt>
                      <c:pt idx="539">
                        <c:v>-4.4290000000000003E-6</c:v>
                      </c:pt>
                      <c:pt idx="540">
                        <c:v>-4.4340000000000002E-6</c:v>
                      </c:pt>
                      <c:pt idx="541">
                        <c:v>-4.4530000000000004E-6</c:v>
                      </c:pt>
                      <c:pt idx="542">
                        <c:v>-4.4270000000000001E-6</c:v>
                      </c:pt>
                      <c:pt idx="543">
                        <c:v>-4.4120000000000003E-6</c:v>
                      </c:pt>
                      <c:pt idx="544">
                        <c:v>-4.4490000000000001E-6</c:v>
                      </c:pt>
                      <c:pt idx="545">
                        <c:v>-4.4819999999999996E-6</c:v>
                      </c:pt>
                      <c:pt idx="546">
                        <c:v>-4.5079999999999999E-6</c:v>
                      </c:pt>
                      <c:pt idx="547">
                        <c:v>-4.4710000000000001E-6</c:v>
                      </c:pt>
                      <c:pt idx="548">
                        <c:v>-4.4379999999999997E-6</c:v>
                      </c:pt>
                      <c:pt idx="549">
                        <c:v>-4.4920000000000004E-6</c:v>
                      </c:pt>
                      <c:pt idx="550">
                        <c:v>-4.5279999999999997E-6</c:v>
                      </c:pt>
                      <c:pt idx="551">
                        <c:v>-4.544E-6</c:v>
                      </c:pt>
                      <c:pt idx="552">
                        <c:v>-4.4989999999999996E-6</c:v>
                      </c:pt>
                      <c:pt idx="553">
                        <c:v>-4.4689999999999999E-6</c:v>
                      </c:pt>
                      <c:pt idx="554">
                        <c:v>-4.5199999999999999E-6</c:v>
                      </c:pt>
                      <c:pt idx="555">
                        <c:v>-4.5700000000000003E-6</c:v>
                      </c:pt>
                      <c:pt idx="556">
                        <c:v>-4.5630000000000002E-6</c:v>
                      </c:pt>
                      <c:pt idx="557">
                        <c:v>-4.5199999999999999E-6</c:v>
                      </c:pt>
                      <c:pt idx="558">
                        <c:v>-4.4970000000000003E-6</c:v>
                      </c:pt>
                      <c:pt idx="559">
                        <c:v>-4.5650000000000003E-6</c:v>
                      </c:pt>
                      <c:pt idx="560">
                        <c:v>-4.5650000000000003E-6</c:v>
                      </c:pt>
                      <c:pt idx="561">
                        <c:v>-4.5759999999999999E-6</c:v>
                      </c:pt>
                      <c:pt idx="562">
                        <c:v>-4.5449999999999997E-6</c:v>
                      </c:pt>
                      <c:pt idx="563">
                        <c:v>-4.5240000000000002E-6</c:v>
                      </c:pt>
                      <c:pt idx="564">
                        <c:v>-4.5519999999999998E-6</c:v>
                      </c:pt>
                      <c:pt idx="565">
                        <c:v>-4.5719999999999996E-6</c:v>
                      </c:pt>
                      <c:pt idx="566">
                        <c:v>-4.5979999999999999E-6</c:v>
                      </c:pt>
                      <c:pt idx="567">
                        <c:v>-4.5449999999999997E-6</c:v>
                      </c:pt>
                      <c:pt idx="568">
                        <c:v>-4.5009999999999998E-6</c:v>
                      </c:pt>
                      <c:pt idx="569">
                        <c:v>-4.5430000000000004E-6</c:v>
                      </c:pt>
                      <c:pt idx="570">
                        <c:v>-4.5929999999999999E-6</c:v>
                      </c:pt>
                      <c:pt idx="571">
                        <c:v>-4.5789999999999997E-6</c:v>
                      </c:pt>
                      <c:pt idx="572">
                        <c:v>-4.5329999999999996E-6</c:v>
                      </c:pt>
                      <c:pt idx="573">
                        <c:v>-4.4950000000000002E-6</c:v>
                      </c:pt>
                      <c:pt idx="574">
                        <c:v>-4.5310000000000003E-6</c:v>
                      </c:pt>
                      <c:pt idx="575">
                        <c:v>-4.5750000000000002E-6</c:v>
                      </c:pt>
                      <c:pt idx="576">
                        <c:v>-4.5650000000000003E-6</c:v>
                      </c:pt>
                      <c:pt idx="577">
                        <c:v>-4.5059999999999997E-6</c:v>
                      </c:pt>
                      <c:pt idx="578">
                        <c:v>-4.4769999999999997E-6</c:v>
                      </c:pt>
                      <c:pt idx="579">
                        <c:v>-4.5410000000000002E-6</c:v>
                      </c:pt>
                      <c:pt idx="580">
                        <c:v>-4.5410000000000002E-6</c:v>
                      </c:pt>
                      <c:pt idx="581">
                        <c:v>-4.5460000000000002E-6</c:v>
                      </c:pt>
                      <c:pt idx="582">
                        <c:v>-4.4970000000000003E-6</c:v>
                      </c:pt>
                      <c:pt idx="583">
                        <c:v>-4.481E-6</c:v>
                      </c:pt>
                      <c:pt idx="584">
                        <c:v>-4.5020000000000003E-6</c:v>
                      </c:pt>
                      <c:pt idx="585">
                        <c:v>-4.5120000000000002E-6</c:v>
                      </c:pt>
                      <c:pt idx="586">
                        <c:v>-4.5279999999999997E-6</c:v>
                      </c:pt>
                      <c:pt idx="587">
                        <c:v>-4.4819999999999996E-6</c:v>
                      </c:pt>
                      <c:pt idx="588">
                        <c:v>-4.4329999999999997E-6</c:v>
                      </c:pt>
                      <c:pt idx="589">
                        <c:v>-4.4719999999999997E-6</c:v>
                      </c:pt>
                      <c:pt idx="590">
                        <c:v>-4.4769999999999997E-6</c:v>
                      </c:pt>
                      <c:pt idx="591">
                        <c:v>-4.5419999999999999E-6</c:v>
                      </c:pt>
                      <c:pt idx="592">
                        <c:v>-4.4519999999999999E-6</c:v>
                      </c:pt>
                      <c:pt idx="593">
                        <c:v>-4.4170000000000002E-6</c:v>
                      </c:pt>
                      <c:pt idx="594">
                        <c:v>-4.4510000000000002E-6</c:v>
                      </c:pt>
                      <c:pt idx="595">
                        <c:v>-4.4939999999999997E-6</c:v>
                      </c:pt>
                      <c:pt idx="596">
                        <c:v>-4.4880000000000001E-6</c:v>
                      </c:pt>
                      <c:pt idx="597">
                        <c:v>-4.4299999999999999E-6</c:v>
                      </c:pt>
                      <c:pt idx="598">
                        <c:v>-4.408E-6</c:v>
                      </c:pt>
                    </c:numCache>
                  </c:numRef>
                </c:yVal>
                <c:smooth val="1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F-862F-4E49-A0CE-1EB7998F8C84}"/>
                  </c:ext>
                </c:extLst>
              </c15:ser>
            </c15:filteredScatterSeries>
            <c15:filteredScatterSeries>
              <c15:ser>
                <c:idx val="12"/>
                <c:order val="12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[Book3]Sheet2!$N$1</c15:sqref>
                        </c15:formulaRef>
                      </c:ext>
                    </c:extLst>
                    <c:strCache>
                      <c:ptCount val="1"/>
                      <c:pt idx="0">
                        <c:v>Cycle 13</c:v>
                      </c:pt>
                    </c:strCache>
                  </c:strRef>
                </c:tx>
                <c:spPr>
                  <a:ln w="19050" cap="rnd">
                    <a:solidFill>
                      <a:schemeClr val="accent1">
                        <a:tint val="75000"/>
                      </a:schemeClr>
                    </a:solidFill>
                    <a:round/>
                  </a:ln>
                  <a:effectLst/>
                </c:spPr>
                <c:marker>
                  <c:symbol val="none"/>
                </c:marker>
                <c:x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[Book3]Sheet2!$A$2:$A$602</c15:sqref>
                        </c15:formulaRef>
                      </c:ext>
                    </c:extLst>
                    <c:numCache>
                      <c:formatCode>General</c:formatCode>
                      <c:ptCount val="601"/>
                      <c:pt idx="0">
                        <c:v>2.6150000000000001E-4</c:v>
                      </c:pt>
                      <c:pt idx="1">
                        <c:v>2.1589999999999999E-3</c:v>
                      </c:pt>
                      <c:pt idx="2">
                        <c:v>4.1479999999999998E-3</c:v>
                      </c:pt>
                      <c:pt idx="3">
                        <c:v>6.1440000000000002E-3</c:v>
                      </c:pt>
                      <c:pt idx="4">
                        <c:v>8.1370000000000001E-3</c:v>
                      </c:pt>
                      <c:pt idx="5">
                        <c:v>1.013E-2</c:v>
                      </c:pt>
                      <c:pt idx="6">
                        <c:v>1.214E-2</c:v>
                      </c:pt>
                      <c:pt idx="7">
                        <c:v>1.417E-2</c:v>
                      </c:pt>
                      <c:pt idx="8">
                        <c:v>1.617E-2</c:v>
                      </c:pt>
                      <c:pt idx="9">
                        <c:v>1.8120000000000001E-2</c:v>
                      </c:pt>
                      <c:pt idx="10">
                        <c:v>2.0150000000000001E-2</c:v>
                      </c:pt>
                      <c:pt idx="11">
                        <c:v>2.2179999999999998E-2</c:v>
                      </c:pt>
                      <c:pt idx="12">
                        <c:v>2.4170000000000001E-2</c:v>
                      </c:pt>
                      <c:pt idx="13">
                        <c:v>2.6159999999999999E-2</c:v>
                      </c:pt>
                      <c:pt idx="14">
                        <c:v>2.8160000000000001E-2</c:v>
                      </c:pt>
                      <c:pt idx="15">
                        <c:v>3.0169999999999999E-2</c:v>
                      </c:pt>
                      <c:pt idx="16">
                        <c:v>3.2169999999999997E-2</c:v>
                      </c:pt>
                      <c:pt idx="17">
                        <c:v>3.415E-2</c:v>
                      </c:pt>
                      <c:pt idx="18">
                        <c:v>3.6139999999999999E-2</c:v>
                      </c:pt>
                      <c:pt idx="19">
                        <c:v>3.8150000000000003E-2</c:v>
                      </c:pt>
                      <c:pt idx="20">
                        <c:v>4.0189999999999997E-2</c:v>
                      </c:pt>
                      <c:pt idx="21">
                        <c:v>4.2139999999999997E-2</c:v>
                      </c:pt>
                      <c:pt idx="22">
                        <c:v>4.4159999999999998E-2</c:v>
                      </c:pt>
                      <c:pt idx="23">
                        <c:v>4.616E-2</c:v>
                      </c:pt>
                      <c:pt idx="24">
                        <c:v>4.8160000000000001E-2</c:v>
                      </c:pt>
                      <c:pt idx="25">
                        <c:v>5.015E-2</c:v>
                      </c:pt>
                      <c:pt idx="26">
                        <c:v>5.2139999999999999E-2</c:v>
                      </c:pt>
                      <c:pt idx="27">
                        <c:v>5.4149999999999997E-2</c:v>
                      </c:pt>
                      <c:pt idx="28">
                        <c:v>5.6140000000000002E-2</c:v>
                      </c:pt>
                      <c:pt idx="29">
                        <c:v>5.8119999999999998E-2</c:v>
                      </c:pt>
                      <c:pt idx="30">
                        <c:v>6.0109999999999997E-2</c:v>
                      </c:pt>
                      <c:pt idx="31">
                        <c:v>6.2120000000000002E-2</c:v>
                      </c:pt>
                      <c:pt idx="32">
                        <c:v>6.4149999999999999E-2</c:v>
                      </c:pt>
                      <c:pt idx="33">
                        <c:v>6.6119999999999998E-2</c:v>
                      </c:pt>
                      <c:pt idx="34">
                        <c:v>6.812E-2</c:v>
                      </c:pt>
                      <c:pt idx="35">
                        <c:v>7.0150000000000004E-2</c:v>
                      </c:pt>
                      <c:pt idx="36">
                        <c:v>7.2150000000000006E-2</c:v>
                      </c:pt>
                      <c:pt idx="37">
                        <c:v>7.4120000000000005E-2</c:v>
                      </c:pt>
                      <c:pt idx="38">
                        <c:v>7.6109999999999997E-2</c:v>
                      </c:pt>
                      <c:pt idx="39">
                        <c:v>7.8140000000000001E-2</c:v>
                      </c:pt>
                      <c:pt idx="40">
                        <c:v>8.0140000000000003E-2</c:v>
                      </c:pt>
                      <c:pt idx="41">
                        <c:v>8.2119999999999999E-2</c:v>
                      </c:pt>
                      <c:pt idx="42">
                        <c:v>8.412E-2</c:v>
                      </c:pt>
                      <c:pt idx="43">
                        <c:v>8.6120000000000002E-2</c:v>
                      </c:pt>
                      <c:pt idx="44">
                        <c:v>8.8109999999999994E-2</c:v>
                      </c:pt>
                      <c:pt idx="45">
                        <c:v>9.0109999999999996E-2</c:v>
                      </c:pt>
                      <c:pt idx="46">
                        <c:v>9.2119999999999994E-2</c:v>
                      </c:pt>
                      <c:pt idx="47">
                        <c:v>9.4140000000000001E-2</c:v>
                      </c:pt>
                      <c:pt idx="48">
                        <c:v>9.6129999999999993E-2</c:v>
                      </c:pt>
                      <c:pt idx="49">
                        <c:v>9.8100000000000007E-2</c:v>
                      </c:pt>
                      <c:pt idx="50">
                        <c:v>0.10009999999999999</c:v>
                      </c:pt>
                      <c:pt idx="51">
                        <c:v>0.1021</c:v>
                      </c:pt>
                      <c:pt idx="52">
                        <c:v>0.1041</c:v>
                      </c:pt>
                      <c:pt idx="53">
                        <c:v>0.1061</c:v>
                      </c:pt>
                      <c:pt idx="54">
                        <c:v>0.1081</c:v>
                      </c:pt>
                      <c:pt idx="55">
                        <c:v>0.1101</c:v>
                      </c:pt>
                      <c:pt idx="56">
                        <c:v>0.11210000000000001</c:v>
                      </c:pt>
                      <c:pt idx="57">
                        <c:v>0.11409999999999999</c:v>
                      </c:pt>
                      <c:pt idx="58">
                        <c:v>0.11609999999999999</c:v>
                      </c:pt>
                      <c:pt idx="59">
                        <c:v>0.1181</c:v>
                      </c:pt>
                      <c:pt idx="60">
                        <c:v>0.1201</c:v>
                      </c:pt>
                      <c:pt idx="61">
                        <c:v>0.1221</c:v>
                      </c:pt>
                      <c:pt idx="62">
                        <c:v>0.1241</c:v>
                      </c:pt>
                      <c:pt idx="63">
                        <c:v>0.12609999999999999</c:v>
                      </c:pt>
                      <c:pt idx="64">
                        <c:v>0.12809999999999999</c:v>
                      </c:pt>
                      <c:pt idx="65">
                        <c:v>0.13009999999999999</c:v>
                      </c:pt>
                      <c:pt idx="66">
                        <c:v>0.1321</c:v>
                      </c:pt>
                      <c:pt idx="67">
                        <c:v>0.1341</c:v>
                      </c:pt>
                      <c:pt idx="68">
                        <c:v>0.1361</c:v>
                      </c:pt>
                      <c:pt idx="69">
                        <c:v>0.1381</c:v>
                      </c:pt>
                      <c:pt idx="70">
                        <c:v>0.1401</c:v>
                      </c:pt>
                      <c:pt idx="71">
                        <c:v>0.1421</c:v>
                      </c:pt>
                      <c:pt idx="72">
                        <c:v>0.14410000000000001</c:v>
                      </c:pt>
                      <c:pt idx="73">
                        <c:v>0.14610000000000001</c:v>
                      </c:pt>
                      <c:pt idx="74">
                        <c:v>0.14810000000000001</c:v>
                      </c:pt>
                      <c:pt idx="75">
                        <c:v>0.15010000000000001</c:v>
                      </c:pt>
                      <c:pt idx="76">
                        <c:v>0.15210000000000001</c:v>
                      </c:pt>
                      <c:pt idx="77">
                        <c:v>0.15409999999999999</c:v>
                      </c:pt>
                      <c:pt idx="78">
                        <c:v>0.15609999999999999</c:v>
                      </c:pt>
                      <c:pt idx="79">
                        <c:v>0.15809999999999999</c:v>
                      </c:pt>
                      <c:pt idx="80">
                        <c:v>0.16009999999999999</c:v>
                      </c:pt>
                      <c:pt idx="81">
                        <c:v>0.16209999999999999</c:v>
                      </c:pt>
                      <c:pt idx="82">
                        <c:v>0.16400000000000001</c:v>
                      </c:pt>
                      <c:pt idx="83">
                        <c:v>0.16600000000000001</c:v>
                      </c:pt>
                      <c:pt idx="84">
                        <c:v>0.1681</c:v>
                      </c:pt>
                      <c:pt idx="85">
                        <c:v>0.17</c:v>
                      </c:pt>
                      <c:pt idx="86">
                        <c:v>0.1721</c:v>
                      </c:pt>
                      <c:pt idx="87">
                        <c:v>0.1741</c:v>
                      </c:pt>
                      <c:pt idx="88">
                        <c:v>0.17610000000000001</c:v>
                      </c:pt>
                      <c:pt idx="89">
                        <c:v>0.17810000000000001</c:v>
                      </c:pt>
                      <c:pt idx="90">
                        <c:v>0.18010000000000001</c:v>
                      </c:pt>
                      <c:pt idx="91">
                        <c:v>0.18210000000000001</c:v>
                      </c:pt>
                      <c:pt idx="92">
                        <c:v>0.18410000000000001</c:v>
                      </c:pt>
                      <c:pt idx="93">
                        <c:v>0.186</c:v>
                      </c:pt>
                      <c:pt idx="94">
                        <c:v>0.188</c:v>
                      </c:pt>
                      <c:pt idx="95">
                        <c:v>0.19009999999999999</c:v>
                      </c:pt>
                      <c:pt idx="96">
                        <c:v>0.19209999999999999</c:v>
                      </c:pt>
                      <c:pt idx="97">
                        <c:v>0.19400000000000001</c:v>
                      </c:pt>
                      <c:pt idx="98">
                        <c:v>0.1961</c:v>
                      </c:pt>
                      <c:pt idx="99">
                        <c:v>0.1981</c:v>
                      </c:pt>
                      <c:pt idx="100">
                        <c:v>0.2001</c:v>
                      </c:pt>
                      <c:pt idx="101">
                        <c:v>0.20200000000000001</c:v>
                      </c:pt>
                      <c:pt idx="102">
                        <c:v>0.20399999999999999</c:v>
                      </c:pt>
                      <c:pt idx="103">
                        <c:v>0.20610000000000001</c:v>
                      </c:pt>
                      <c:pt idx="104">
                        <c:v>0.20810000000000001</c:v>
                      </c:pt>
                      <c:pt idx="105">
                        <c:v>0.21010000000000001</c:v>
                      </c:pt>
                      <c:pt idx="106">
                        <c:v>0.21210000000000001</c:v>
                      </c:pt>
                      <c:pt idx="107">
                        <c:v>0.21410000000000001</c:v>
                      </c:pt>
                      <c:pt idx="108">
                        <c:v>0.21609999999999999</c:v>
                      </c:pt>
                      <c:pt idx="109">
                        <c:v>0.218</c:v>
                      </c:pt>
                      <c:pt idx="110">
                        <c:v>0.22009999999999999</c:v>
                      </c:pt>
                      <c:pt idx="111">
                        <c:v>0.22209999999999999</c:v>
                      </c:pt>
                      <c:pt idx="112">
                        <c:v>0.22409999999999999</c:v>
                      </c:pt>
                      <c:pt idx="113">
                        <c:v>0.2261</c:v>
                      </c:pt>
                      <c:pt idx="114">
                        <c:v>0.2281</c:v>
                      </c:pt>
                      <c:pt idx="115">
                        <c:v>0.2301</c:v>
                      </c:pt>
                      <c:pt idx="116">
                        <c:v>0.2321</c:v>
                      </c:pt>
                      <c:pt idx="117">
                        <c:v>0.2341</c:v>
                      </c:pt>
                      <c:pt idx="118">
                        <c:v>0.2361</c:v>
                      </c:pt>
                      <c:pt idx="119">
                        <c:v>0.23810000000000001</c:v>
                      </c:pt>
                      <c:pt idx="120">
                        <c:v>0.24010000000000001</c:v>
                      </c:pt>
                      <c:pt idx="121">
                        <c:v>0.24199999999999999</c:v>
                      </c:pt>
                      <c:pt idx="122">
                        <c:v>0.24410000000000001</c:v>
                      </c:pt>
                      <c:pt idx="123">
                        <c:v>0.24610000000000001</c:v>
                      </c:pt>
                      <c:pt idx="124">
                        <c:v>0.24809999999999999</c:v>
                      </c:pt>
                      <c:pt idx="125">
                        <c:v>0.25009999999999999</c:v>
                      </c:pt>
                      <c:pt idx="126">
                        <c:v>0.25209999999999999</c:v>
                      </c:pt>
                      <c:pt idx="127">
                        <c:v>0.25409999999999999</c:v>
                      </c:pt>
                      <c:pt idx="128">
                        <c:v>0.25609999999999999</c:v>
                      </c:pt>
                      <c:pt idx="129">
                        <c:v>0.25800000000000001</c:v>
                      </c:pt>
                      <c:pt idx="130">
                        <c:v>0.26</c:v>
                      </c:pt>
                      <c:pt idx="131">
                        <c:v>0.26200000000000001</c:v>
                      </c:pt>
                      <c:pt idx="132">
                        <c:v>0.26400000000000001</c:v>
                      </c:pt>
                      <c:pt idx="133">
                        <c:v>0.26600000000000001</c:v>
                      </c:pt>
                      <c:pt idx="134">
                        <c:v>0.26800000000000002</c:v>
                      </c:pt>
                      <c:pt idx="135">
                        <c:v>0.27010000000000001</c:v>
                      </c:pt>
                      <c:pt idx="136">
                        <c:v>0.27200000000000002</c:v>
                      </c:pt>
                      <c:pt idx="137">
                        <c:v>0.27400000000000002</c:v>
                      </c:pt>
                      <c:pt idx="138">
                        <c:v>0.27600000000000002</c:v>
                      </c:pt>
                      <c:pt idx="139">
                        <c:v>0.27800000000000002</c:v>
                      </c:pt>
                      <c:pt idx="140">
                        <c:v>0.28000000000000003</c:v>
                      </c:pt>
                      <c:pt idx="141">
                        <c:v>0.28199999999999997</c:v>
                      </c:pt>
                      <c:pt idx="142">
                        <c:v>0.28399999999999997</c:v>
                      </c:pt>
                      <c:pt idx="143">
                        <c:v>0.28599999999999998</c:v>
                      </c:pt>
                      <c:pt idx="144">
                        <c:v>0.28799999999999998</c:v>
                      </c:pt>
                      <c:pt idx="145">
                        <c:v>0.28999999999999998</c:v>
                      </c:pt>
                      <c:pt idx="146">
                        <c:v>0.29199999999999998</c:v>
                      </c:pt>
                      <c:pt idx="147">
                        <c:v>0.29399999999999998</c:v>
                      </c:pt>
                      <c:pt idx="148">
                        <c:v>0.29599999999999999</c:v>
                      </c:pt>
                      <c:pt idx="149">
                        <c:v>0.29799999999999999</c:v>
                      </c:pt>
                      <c:pt idx="150">
                        <c:v>0.3</c:v>
                      </c:pt>
                      <c:pt idx="151">
                        <c:v>0.30199999999999999</c:v>
                      </c:pt>
                      <c:pt idx="152">
                        <c:v>0.30399999999999999</c:v>
                      </c:pt>
                      <c:pt idx="153">
                        <c:v>0.30599999999999999</c:v>
                      </c:pt>
                      <c:pt idx="154">
                        <c:v>0.308</c:v>
                      </c:pt>
                      <c:pt idx="155">
                        <c:v>0.31</c:v>
                      </c:pt>
                      <c:pt idx="156">
                        <c:v>0.312</c:v>
                      </c:pt>
                      <c:pt idx="157">
                        <c:v>0.314</c:v>
                      </c:pt>
                      <c:pt idx="158">
                        <c:v>0.316</c:v>
                      </c:pt>
                      <c:pt idx="159">
                        <c:v>0.318</c:v>
                      </c:pt>
                      <c:pt idx="160">
                        <c:v>0.3201</c:v>
                      </c:pt>
                      <c:pt idx="161">
                        <c:v>0.32200000000000001</c:v>
                      </c:pt>
                      <c:pt idx="162">
                        <c:v>0.32400000000000001</c:v>
                      </c:pt>
                      <c:pt idx="163">
                        <c:v>0.32600000000000001</c:v>
                      </c:pt>
                      <c:pt idx="164">
                        <c:v>0.32800000000000001</c:v>
                      </c:pt>
                      <c:pt idx="165">
                        <c:v>0.33</c:v>
                      </c:pt>
                      <c:pt idx="166">
                        <c:v>0.33200000000000002</c:v>
                      </c:pt>
                      <c:pt idx="167">
                        <c:v>0.33400000000000002</c:v>
                      </c:pt>
                      <c:pt idx="168">
                        <c:v>0.33610000000000001</c:v>
                      </c:pt>
                      <c:pt idx="169">
                        <c:v>0.33800000000000002</c:v>
                      </c:pt>
                      <c:pt idx="170">
                        <c:v>0.34</c:v>
                      </c:pt>
                      <c:pt idx="171">
                        <c:v>0.34200000000000003</c:v>
                      </c:pt>
                      <c:pt idx="172">
                        <c:v>0.34399999999999997</c:v>
                      </c:pt>
                      <c:pt idx="173">
                        <c:v>0.34599999999999997</c:v>
                      </c:pt>
                      <c:pt idx="174">
                        <c:v>0.34799999999999998</c:v>
                      </c:pt>
                      <c:pt idx="175">
                        <c:v>0.35</c:v>
                      </c:pt>
                      <c:pt idx="176">
                        <c:v>0.35199999999999998</c:v>
                      </c:pt>
                      <c:pt idx="177">
                        <c:v>0.35399999999999998</c:v>
                      </c:pt>
                      <c:pt idx="178">
                        <c:v>0.35599999999999998</c:v>
                      </c:pt>
                      <c:pt idx="179">
                        <c:v>0.35799999999999998</c:v>
                      </c:pt>
                      <c:pt idx="180">
                        <c:v>0.36</c:v>
                      </c:pt>
                      <c:pt idx="181">
                        <c:v>0.36199999999999999</c:v>
                      </c:pt>
                      <c:pt idx="182">
                        <c:v>0.36399999999999999</c:v>
                      </c:pt>
                      <c:pt idx="183">
                        <c:v>0.36599999999999999</c:v>
                      </c:pt>
                      <c:pt idx="184">
                        <c:v>0.36799999999999999</c:v>
                      </c:pt>
                      <c:pt idx="185">
                        <c:v>0.37</c:v>
                      </c:pt>
                      <c:pt idx="186">
                        <c:v>0.372</c:v>
                      </c:pt>
                      <c:pt idx="187">
                        <c:v>0.374</c:v>
                      </c:pt>
                      <c:pt idx="188">
                        <c:v>0.376</c:v>
                      </c:pt>
                      <c:pt idx="189">
                        <c:v>0.378</c:v>
                      </c:pt>
                      <c:pt idx="190">
                        <c:v>0.38</c:v>
                      </c:pt>
                      <c:pt idx="191">
                        <c:v>0.38200000000000001</c:v>
                      </c:pt>
                      <c:pt idx="192">
                        <c:v>0.38400000000000001</c:v>
                      </c:pt>
                      <c:pt idx="193">
                        <c:v>0.38600000000000001</c:v>
                      </c:pt>
                      <c:pt idx="194">
                        <c:v>0.38800000000000001</c:v>
                      </c:pt>
                      <c:pt idx="195">
                        <c:v>0.39</c:v>
                      </c:pt>
                      <c:pt idx="196">
                        <c:v>0.39200000000000002</c:v>
                      </c:pt>
                      <c:pt idx="197">
                        <c:v>0.39400000000000002</c:v>
                      </c:pt>
                      <c:pt idx="198">
                        <c:v>0.39589999999999997</c:v>
                      </c:pt>
                      <c:pt idx="199">
                        <c:v>0.39800000000000002</c:v>
                      </c:pt>
                      <c:pt idx="200">
                        <c:v>0.4</c:v>
                      </c:pt>
                      <c:pt idx="201">
                        <c:v>0.40189999999999998</c:v>
                      </c:pt>
                      <c:pt idx="202">
                        <c:v>0.40389999999999998</c:v>
                      </c:pt>
                      <c:pt idx="203">
                        <c:v>0.40589999999999998</c:v>
                      </c:pt>
                      <c:pt idx="204">
                        <c:v>0.40789999999999998</c:v>
                      </c:pt>
                      <c:pt idx="205">
                        <c:v>0.40989999999999999</c:v>
                      </c:pt>
                      <c:pt idx="206">
                        <c:v>0.41189999999999999</c:v>
                      </c:pt>
                      <c:pt idx="207">
                        <c:v>0.41389999999999999</c:v>
                      </c:pt>
                      <c:pt idx="208">
                        <c:v>0.41589999999999999</c:v>
                      </c:pt>
                      <c:pt idx="209">
                        <c:v>0.41789999999999999</c:v>
                      </c:pt>
                      <c:pt idx="210">
                        <c:v>0.4199</c:v>
                      </c:pt>
                      <c:pt idx="211">
                        <c:v>0.4219</c:v>
                      </c:pt>
                      <c:pt idx="212">
                        <c:v>0.4239</c:v>
                      </c:pt>
                      <c:pt idx="213">
                        <c:v>0.4259</c:v>
                      </c:pt>
                      <c:pt idx="214">
                        <c:v>0.4279</c:v>
                      </c:pt>
                      <c:pt idx="215">
                        <c:v>0.4299</c:v>
                      </c:pt>
                      <c:pt idx="216">
                        <c:v>0.43190000000000001</c:v>
                      </c:pt>
                      <c:pt idx="217">
                        <c:v>0.43390000000000001</c:v>
                      </c:pt>
                      <c:pt idx="218">
                        <c:v>0.43590000000000001</c:v>
                      </c:pt>
                      <c:pt idx="219">
                        <c:v>0.43790000000000001</c:v>
                      </c:pt>
                      <c:pt idx="220">
                        <c:v>0.43990000000000001</c:v>
                      </c:pt>
                      <c:pt idx="221">
                        <c:v>0.44190000000000002</c:v>
                      </c:pt>
                      <c:pt idx="222">
                        <c:v>0.44390000000000002</c:v>
                      </c:pt>
                      <c:pt idx="223">
                        <c:v>0.44590000000000002</c:v>
                      </c:pt>
                      <c:pt idx="224">
                        <c:v>0.44790000000000002</c:v>
                      </c:pt>
                      <c:pt idx="225">
                        <c:v>0.44990000000000002</c:v>
                      </c:pt>
                      <c:pt idx="226">
                        <c:v>0.45190000000000002</c:v>
                      </c:pt>
                      <c:pt idx="227">
                        <c:v>0.45390000000000003</c:v>
                      </c:pt>
                      <c:pt idx="228">
                        <c:v>0.45590000000000003</c:v>
                      </c:pt>
                      <c:pt idx="229">
                        <c:v>0.45789999999999997</c:v>
                      </c:pt>
                      <c:pt idx="230">
                        <c:v>0.45989999999999998</c:v>
                      </c:pt>
                      <c:pt idx="231">
                        <c:v>0.46189999999999998</c:v>
                      </c:pt>
                      <c:pt idx="232">
                        <c:v>0.46389999999999998</c:v>
                      </c:pt>
                      <c:pt idx="233">
                        <c:v>0.46589999999999998</c:v>
                      </c:pt>
                      <c:pt idx="234">
                        <c:v>0.46789999999999998</c:v>
                      </c:pt>
                      <c:pt idx="235">
                        <c:v>0.46989999999999998</c:v>
                      </c:pt>
                      <c:pt idx="236">
                        <c:v>0.4718</c:v>
                      </c:pt>
                      <c:pt idx="237">
                        <c:v>0.47389999999999999</c:v>
                      </c:pt>
                      <c:pt idx="238">
                        <c:v>0.4758</c:v>
                      </c:pt>
                      <c:pt idx="239">
                        <c:v>0.4778</c:v>
                      </c:pt>
                      <c:pt idx="240">
                        <c:v>0.4798</c:v>
                      </c:pt>
                      <c:pt idx="241">
                        <c:v>0.48180000000000001</c:v>
                      </c:pt>
                      <c:pt idx="242">
                        <c:v>0.48380000000000001</c:v>
                      </c:pt>
                      <c:pt idx="243">
                        <c:v>0.48580000000000001</c:v>
                      </c:pt>
                      <c:pt idx="244">
                        <c:v>0.48780000000000001</c:v>
                      </c:pt>
                      <c:pt idx="245">
                        <c:v>0.48980000000000001</c:v>
                      </c:pt>
                      <c:pt idx="246">
                        <c:v>0.49180000000000001</c:v>
                      </c:pt>
                      <c:pt idx="247">
                        <c:v>0.49380000000000002</c:v>
                      </c:pt>
                      <c:pt idx="248">
                        <c:v>0.49580000000000002</c:v>
                      </c:pt>
                      <c:pt idx="249">
                        <c:v>0.49780000000000002</c:v>
                      </c:pt>
                      <c:pt idx="250">
                        <c:v>0.49980000000000002</c:v>
                      </c:pt>
                      <c:pt idx="251">
                        <c:v>0.50180000000000002</c:v>
                      </c:pt>
                      <c:pt idx="252">
                        <c:v>0.50380000000000003</c:v>
                      </c:pt>
                      <c:pt idx="253">
                        <c:v>0.50580000000000003</c:v>
                      </c:pt>
                      <c:pt idx="254">
                        <c:v>0.50780000000000003</c:v>
                      </c:pt>
                      <c:pt idx="255">
                        <c:v>0.50980000000000003</c:v>
                      </c:pt>
                      <c:pt idx="256">
                        <c:v>0.51180000000000003</c:v>
                      </c:pt>
                      <c:pt idx="257">
                        <c:v>0.51380000000000003</c:v>
                      </c:pt>
                      <c:pt idx="258">
                        <c:v>0.51580000000000004</c:v>
                      </c:pt>
                      <c:pt idx="259">
                        <c:v>0.51780000000000004</c:v>
                      </c:pt>
                      <c:pt idx="260">
                        <c:v>0.51980000000000004</c:v>
                      </c:pt>
                      <c:pt idx="261">
                        <c:v>0.52180000000000004</c:v>
                      </c:pt>
                      <c:pt idx="262">
                        <c:v>0.52370000000000005</c:v>
                      </c:pt>
                      <c:pt idx="263">
                        <c:v>0.52580000000000005</c:v>
                      </c:pt>
                      <c:pt idx="264">
                        <c:v>0.52769999999999995</c:v>
                      </c:pt>
                      <c:pt idx="265">
                        <c:v>0.52980000000000005</c:v>
                      </c:pt>
                      <c:pt idx="266">
                        <c:v>0.53169999999999995</c:v>
                      </c:pt>
                      <c:pt idx="267">
                        <c:v>0.53369999999999995</c:v>
                      </c:pt>
                      <c:pt idx="268">
                        <c:v>0.53569999999999995</c:v>
                      </c:pt>
                      <c:pt idx="269">
                        <c:v>0.53769999999999996</c:v>
                      </c:pt>
                      <c:pt idx="270">
                        <c:v>0.53969999999999996</c:v>
                      </c:pt>
                      <c:pt idx="271">
                        <c:v>0.54169999999999996</c:v>
                      </c:pt>
                      <c:pt idx="272">
                        <c:v>0.54369999999999996</c:v>
                      </c:pt>
                      <c:pt idx="273">
                        <c:v>0.54569999999999996</c:v>
                      </c:pt>
                      <c:pt idx="274">
                        <c:v>0.54769999999999996</c:v>
                      </c:pt>
                      <c:pt idx="275">
                        <c:v>0.54969999999999997</c:v>
                      </c:pt>
                      <c:pt idx="276">
                        <c:v>0.55179999999999996</c:v>
                      </c:pt>
                      <c:pt idx="277">
                        <c:v>0.55379999999999996</c:v>
                      </c:pt>
                      <c:pt idx="278">
                        <c:v>0.55569999999999997</c:v>
                      </c:pt>
                      <c:pt idx="279">
                        <c:v>0.55779999999999996</c:v>
                      </c:pt>
                      <c:pt idx="280">
                        <c:v>0.55979999999999996</c:v>
                      </c:pt>
                      <c:pt idx="281">
                        <c:v>0.56179999999999997</c:v>
                      </c:pt>
                      <c:pt idx="282">
                        <c:v>0.56369999999999998</c:v>
                      </c:pt>
                      <c:pt idx="283">
                        <c:v>0.56579999999999997</c:v>
                      </c:pt>
                      <c:pt idx="284">
                        <c:v>0.56779999999999997</c:v>
                      </c:pt>
                      <c:pt idx="285">
                        <c:v>0.56979999999999997</c:v>
                      </c:pt>
                      <c:pt idx="286">
                        <c:v>0.57179999999999997</c:v>
                      </c:pt>
                      <c:pt idx="287">
                        <c:v>0.57379999999999998</c:v>
                      </c:pt>
                      <c:pt idx="288">
                        <c:v>0.57579999999999998</c:v>
                      </c:pt>
                      <c:pt idx="289">
                        <c:v>0.57779999999999998</c:v>
                      </c:pt>
                      <c:pt idx="290">
                        <c:v>0.57979999999999998</c:v>
                      </c:pt>
                      <c:pt idx="291">
                        <c:v>0.58179999999999998</c:v>
                      </c:pt>
                      <c:pt idx="292">
                        <c:v>0.58379999999999999</c:v>
                      </c:pt>
                      <c:pt idx="293">
                        <c:v>0.58579999999999999</c:v>
                      </c:pt>
                      <c:pt idx="294">
                        <c:v>0.58779999999999999</c:v>
                      </c:pt>
                      <c:pt idx="295">
                        <c:v>0.58979999999999999</c:v>
                      </c:pt>
                      <c:pt idx="296">
                        <c:v>0.59179999999999999</c:v>
                      </c:pt>
                      <c:pt idx="297">
                        <c:v>0.59379999999999999</c:v>
                      </c:pt>
                      <c:pt idx="298">
                        <c:v>0.5958</c:v>
                      </c:pt>
                      <c:pt idx="299">
                        <c:v>0.5978</c:v>
                      </c:pt>
                      <c:pt idx="300">
                        <c:v>0.5998</c:v>
                      </c:pt>
                      <c:pt idx="301">
                        <c:v>0.59819999999999995</c:v>
                      </c:pt>
                      <c:pt idx="302">
                        <c:v>0.59619999999999995</c:v>
                      </c:pt>
                      <c:pt idx="303">
                        <c:v>0.59409999999999996</c:v>
                      </c:pt>
                      <c:pt idx="304">
                        <c:v>0.59209999999999996</c:v>
                      </c:pt>
                      <c:pt idx="305">
                        <c:v>0.59009999999999996</c:v>
                      </c:pt>
                      <c:pt idx="306">
                        <c:v>0.58809999999999996</c:v>
                      </c:pt>
                      <c:pt idx="307">
                        <c:v>0.58609999999999995</c:v>
                      </c:pt>
                      <c:pt idx="308">
                        <c:v>0.58409999999999995</c:v>
                      </c:pt>
                      <c:pt idx="309">
                        <c:v>0.58209999999999995</c:v>
                      </c:pt>
                      <c:pt idx="310">
                        <c:v>0.58009999999999995</c:v>
                      </c:pt>
                      <c:pt idx="311">
                        <c:v>0.57809999999999995</c:v>
                      </c:pt>
                      <c:pt idx="312">
                        <c:v>0.57609999999999995</c:v>
                      </c:pt>
                      <c:pt idx="313">
                        <c:v>0.57410000000000005</c:v>
                      </c:pt>
                      <c:pt idx="314">
                        <c:v>0.57210000000000005</c:v>
                      </c:pt>
                      <c:pt idx="315">
                        <c:v>0.57010000000000005</c:v>
                      </c:pt>
                      <c:pt idx="316">
                        <c:v>0.56810000000000005</c:v>
                      </c:pt>
                      <c:pt idx="317">
                        <c:v>0.56610000000000005</c:v>
                      </c:pt>
                      <c:pt idx="318">
                        <c:v>0.56410000000000005</c:v>
                      </c:pt>
                      <c:pt idx="319">
                        <c:v>0.56210000000000004</c:v>
                      </c:pt>
                      <c:pt idx="320">
                        <c:v>0.56010000000000004</c:v>
                      </c:pt>
                      <c:pt idx="321">
                        <c:v>0.55810000000000004</c:v>
                      </c:pt>
                      <c:pt idx="322">
                        <c:v>0.55610000000000004</c:v>
                      </c:pt>
                      <c:pt idx="323">
                        <c:v>0.55410000000000004</c:v>
                      </c:pt>
                      <c:pt idx="324">
                        <c:v>0.55210000000000004</c:v>
                      </c:pt>
                      <c:pt idx="325">
                        <c:v>0.55010000000000003</c:v>
                      </c:pt>
                      <c:pt idx="326">
                        <c:v>0.54810000000000003</c:v>
                      </c:pt>
                      <c:pt idx="327">
                        <c:v>0.54610000000000003</c:v>
                      </c:pt>
                      <c:pt idx="328">
                        <c:v>0.54410000000000003</c:v>
                      </c:pt>
                      <c:pt idx="329">
                        <c:v>0.54210000000000003</c:v>
                      </c:pt>
                      <c:pt idx="330">
                        <c:v>0.54010000000000002</c:v>
                      </c:pt>
                      <c:pt idx="331">
                        <c:v>0.53810000000000002</c:v>
                      </c:pt>
                      <c:pt idx="332">
                        <c:v>0.53610000000000002</c:v>
                      </c:pt>
                      <c:pt idx="333">
                        <c:v>0.53400000000000003</c:v>
                      </c:pt>
                      <c:pt idx="334">
                        <c:v>0.53210000000000002</c:v>
                      </c:pt>
                      <c:pt idx="335">
                        <c:v>0.53010000000000002</c:v>
                      </c:pt>
                      <c:pt idx="336">
                        <c:v>0.52810000000000001</c:v>
                      </c:pt>
                      <c:pt idx="337">
                        <c:v>0.52610000000000001</c:v>
                      </c:pt>
                      <c:pt idx="338">
                        <c:v>0.52410000000000001</c:v>
                      </c:pt>
                      <c:pt idx="339">
                        <c:v>0.52210000000000001</c:v>
                      </c:pt>
                      <c:pt idx="340">
                        <c:v>0.52010000000000001</c:v>
                      </c:pt>
                      <c:pt idx="341">
                        <c:v>0.5181</c:v>
                      </c:pt>
                      <c:pt idx="342">
                        <c:v>0.5161</c:v>
                      </c:pt>
                      <c:pt idx="343">
                        <c:v>0.5141</c:v>
                      </c:pt>
                      <c:pt idx="344">
                        <c:v>0.5121</c:v>
                      </c:pt>
                      <c:pt idx="345">
                        <c:v>0.5101</c:v>
                      </c:pt>
                      <c:pt idx="346">
                        <c:v>0.5081</c:v>
                      </c:pt>
                      <c:pt idx="347">
                        <c:v>0.50609999999999999</c:v>
                      </c:pt>
                      <c:pt idx="348">
                        <c:v>0.50409999999999999</c:v>
                      </c:pt>
                      <c:pt idx="349">
                        <c:v>0.50209999999999999</c:v>
                      </c:pt>
                      <c:pt idx="350">
                        <c:v>0.50009999999999999</c:v>
                      </c:pt>
                      <c:pt idx="351">
                        <c:v>0.49809999999999999</c:v>
                      </c:pt>
                      <c:pt idx="352">
                        <c:v>0.49609999999999999</c:v>
                      </c:pt>
                      <c:pt idx="353">
                        <c:v>0.49409999999999998</c:v>
                      </c:pt>
                      <c:pt idx="354">
                        <c:v>0.49209999999999998</c:v>
                      </c:pt>
                      <c:pt idx="355">
                        <c:v>0.49020000000000002</c:v>
                      </c:pt>
                      <c:pt idx="356">
                        <c:v>0.48820000000000002</c:v>
                      </c:pt>
                      <c:pt idx="357">
                        <c:v>0.48609999999999998</c:v>
                      </c:pt>
                      <c:pt idx="358">
                        <c:v>0.48409999999999997</c:v>
                      </c:pt>
                      <c:pt idx="359">
                        <c:v>0.48220000000000002</c:v>
                      </c:pt>
                      <c:pt idx="360">
                        <c:v>0.48020000000000002</c:v>
                      </c:pt>
                      <c:pt idx="361">
                        <c:v>0.47810000000000002</c:v>
                      </c:pt>
                      <c:pt idx="362">
                        <c:v>0.47610000000000002</c:v>
                      </c:pt>
                      <c:pt idx="363">
                        <c:v>0.47420000000000001</c:v>
                      </c:pt>
                      <c:pt idx="364">
                        <c:v>0.47210000000000002</c:v>
                      </c:pt>
                      <c:pt idx="365">
                        <c:v>0.47010000000000002</c:v>
                      </c:pt>
                      <c:pt idx="366">
                        <c:v>0.46810000000000002</c:v>
                      </c:pt>
                      <c:pt idx="367">
                        <c:v>0.46610000000000001</c:v>
                      </c:pt>
                      <c:pt idx="368">
                        <c:v>0.4642</c:v>
                      </c:pt>
                      <c:pt idx="369">
                        <c:v>0.46210000000000001</c:v>
                      </c:pt>
                      <c:pt idx="370">
                        <c:v>0.46010000000000001</c:v>
                      </c:pt>
                      <c:pt idx="371">
                        <c:v>0.4582</c:v>
                      </c:pt>
                      <c:pt idx="372">
                        <c:v>0.45619999999999999</c:v>
                      </c:pt>
                      <c:pt idx="373">
                        <c:v>0.4541</c:v>
                      </c:pt>
                      <c:pt idx="374">
                        <c:v>0.4521</c:v>
                      </c:pt>
                      <c:pt idx="375">
                        <c:v>0.45019999999999999</c:v>
                      </c:pt>
                      <c:pt idx="376">
                        <c:v>0.4481</c:v>
                      </c:pt>
                      <c:pt idx="377">
                        <c:v>0.4461</c:v>
                      </c:pt>
                      <c:pt idx="378">
                        <c:v>0.44409999999999999</c:v>
                      </c:pt>
                      <c:pt idx="379">
                        <c:v>0.44209999999999999</c:v>
                      </c:pt>
                      <c:pt idx="380">
                        <c:v>0.44009999999999999</c:v>
                      </c:pt>
                      <c:pt idx="381">
                        <c:v>0.43809999999999999</c:v>
                      </c:pt>
                      <c:pt idx="382">
                        <c:v>0.43609999999999999</c:v>
                      </c:pt>
                      <c:pt idx="383">
                        <c:v>0.43409999999999999</c:v>
                      </c:pt>
                      <c:pt idx="384">
                        <c:v>0.43209999999999998</c:v>
                      </c:pt>
                      <c:pt idx="385">
                        <c:v>0.43009999999999998</c:v>
                      </c:pt>
                      <c:pt idx="386">
                        <c:v>0.42809999999999998</c:v>
                      </c:pt>
                      <c:pt idx="387">
                        <c:v>0.42609999999999998</c:v>
                      </c:pt>
                      <c:pt idx="388">
                        <c:v>0.42409999999999998</c:v>
                      </c:pt>
                      <c:pt idx="389">
                        <c:v>0.42209999999999998</c:v>
                      </c:pt>
                      <c:pt idx="390">
                        <c:v>0.42009999999999997</c:v>
                      </c:pt>
                      <c:pt idx="391">
                        <c:v>0.41810000000000003</c:v>
                      </c:pt>
                      <c:pt idx="392">
                        <c:v>0.41610000000000003</c:v>
                      </c:pt>
                      <c:pt idx="393">
                        <c:v>0.41410000000000002</c:v>
                      </c:pt>
                      <c:pt idx="394">
                        <c:v>0.41210000000000002</c:v>
                      </c:pt>
                      <c:pt idx="395">
                        <c:v>0.41010000000000002</c:v>
                      </c:pt>
                      <c:pt idx="396">
                        <c:v>0.40810000000000002</c:v>
                      </c:pt>
                      <c:pt idx="397">
                        <c:v>0.40610000000000002</c:v>
                      </c:pt>
                      <c:pt idx="398">
                        <c:v>0.40410000000000001</c:v>
                      </c:pt>
                      <c:pt idx="399">
                        <c:v>0.40210000000000001</c:v>
                      </c:pt>
                      <c:pt idx="400">
                        <c:v>0.40010000000000001</c:v>
                      </c:pt>
                      <c:pt idx="401">
                        <c:v>0.39810000000000001</c:v>
                      </c:pt>
                      <c:pt idx="402">
                        <c:v>0.39610000000000001</c:v>
                      </c:pt>
                      <c:pt idx="403">
                        <c:v>0.39410000000000001</c:v>
                      </c:pt>
                      <c:pt idx="404">
                        <c:v>0.3921</c:v>
                      </c:pt>
                      <c:pt idx="405">
                        <c:v>0.3901</c:v>
                      </c:pt>
                      <c:pt idx="406">
                        <c:v>0.3881</c:v>
                      </c:pt>
                      <c:pt idx="407">
                        <c:v>0.3861</c:v>
                      </c:pt>
                      <c:pt idx="408">
                        <c:v>0.3841</c:v>
                      </c:pt>
                      <c:pt idx="409">
                        <c:v>0.3821</c:v>
                      </c:pt>
                      <c:pt idx="410">
                        <c:v>0.38009999999999999</c:v>
                      </c:pt>
                      <c:pt idx="411">
                        <c:v>0.37809999999999999</c:v>
                      </c:pt>
                      <c:pt idx="412">
                        <c:v>0.37609999999999999</c:v>
                      </c:pt>
                      <c:pt idx="413">
                        <c:v>0.37409999999999999</c:v>
                      </c:pt>
                      <c:pt idx="414">
                        <c:v>0.37209999999999999</c:v>
                      </c:pt>
                      <c:pt idx="415">
                        <c:v>0.37009999999999998</c:v>
                      </c:pt>
                      <c:pt idx="416">
                        <c:v>0.36809999999999998</c:v>
                      </c:pt>
                      <c:pt idx="417">
                        <c:v>0.36609999999999998</c:v>
                      </c:pt>
                      <c:pt idx="418">
                        <c:v>0.36409999999999998</c:v>
                      </c:pt>
                      <c:pt idx="419">
                        <c:v>0.36209999999999998</c:v>
                      </c:pt>
                      <c:pt idx="420">
                        <c:v>0.36009999999999998</c:v>
                      </c:pt>
                      <c:pt idx="421">
                        <c:v>0.35809999999999997</c:v>
                      </c:pt>
                      <c:pt idx="422">
                        <c:v>0.35610000000000003</c:v>
                      </c:pt>
                      <c:pt idx="423">
                        <c:v>0.35410000000000003</c:v>
                      </c:pt>
                      <c:pt idx="424">
                        <c:v>0.35220000000000001</c:v>
                      </c:pt>
                      <c:pt idx="425">
                        <c:v>0.35010000000000002</c:v>
                      </c:pt>
                      <c:pt idx="426">
                        <c:v>0.34810000000000002</c:v>
                      </c:pt>
                      <c:pt idx="427">
                        <c:v>0.34620000000000001</c:v>
                      </c:pt>
                      <c:pt idx="428">
                        <c:v>0.34410000000000002</c:v>
                      </c:pt>
                      <c:pt idx="429">
                        <c:v>0.34210000000000002</c:v>
                      </c:pt>
                      <c:pt idx="430">
                        <c:v>0.34010000000000001</c:v>
                      </c:pt>
                      <c:pt idx="431">
                        <c:v>0.3382</c:v>
                      </c:pt>
                      <c:pt idx="432">
                        <c:v>0.3362</c:v>
                      </c:pt>
                      <c:pt idx="433">
                        <c:v>0.3342</c:v>
                      </c:pt>
                      <c:pt idx="434">
                        <c:v>0.33210000000000001</c:v>
                      </c:pt>
                      <c:pt idx="435">
                        <c:v>0.33019999999999999</c:v>
                      </c:pt>
                      <c:pt idx="436">
                        <c:v>0.32819999999999999</c:v>
                      </c:pt>
                      <c:pt idx="437">
                        <c:v>0.32619999999999999</c:v>
                      </c:pt>
                      <c:pt idx="438">
                        <c:v>0.32419999999999999</c:v>
                      </c:pt>
                      <c:pt idx="439">
                        <c:v>0.32219999999999999</c:v>
                      </c:pt>
                      <c:pt idx="440">
                        <c:v>0.32019999999999998</c:v>
                      </c:pt>
                      <c:pt idx="441">
                        <c:v>0.31819999999999998</c:v>
                      </c:pt>
                      <c:pt idx="442">
                        <c:v>0.31609999999999999</c:v>
                      </c:pt>
                      <c:pt idx="443">
                        <c:v>0.31419999999999998</c:v>
                      </c:pt>
                      <c:pt idx="444">
                        <c:v>0.31219999999999998</c:v>
                      </c:pt>
                      <c:pt idx="445">
                        <c:v>0.31019999999999998</c:v>
                      </c:pt>
                      <c:pt idx="446">
                        <c:v>0.30809999999999998</c:v>
                      </c:pt>
                      <c:pt idx="447">
                        <c:v>0.30620000000000003</c:v>
                      </c:pt>
                      <c:pt idx="448">
                        <c:v>0.30420000000000003</c:v>
                      </c:pt>
                      <c:pt idx="449">
                        <c:v>0.30220000000000002</c:v>
                      </c:pt>
                      <c:pt idx="450">
                        <c:v>0.30020000000000002</c:v>
                      </c:pt>
                      <c:pt idx="451">
                        <c:v>0.29820000000000002</c:v>
                      </c:pt>
                      <c:pt idx="452">
                        <c:v>0.29620000000000002</c:v>
                      </c:pt>
                      <c:pt idx="453">
                        <c:v>0.29420000000000002</c:v>
                      </c:pt>
                      <c:pt idx="454">
                        <c:v>0.29220000000000002</c:v>
                      </c:pt>
                      <c:pt idx="455">
                        <c:v>0.29020000000000001</c:v>
                      </c:pt>
                      <c:pt idx="456">
                        <c:v>0.28820000000000001</c:v>
                      </c:pt>
                      <c:pt idx="457">
                        <c:v>0.28620000000000001</c:v>
                      </c:pt>
                      <c:pt idx="458">
                        <c:v>0.28420000000000001</c:v>
                      </c:pt>
                      <c:pt idx="459">
                        <c:v>0.28220000000000001</c:v>
                      </c:pt>
                      <c:pt idx="460">
                        <c:v>0.2802</c:v>
                      </c:pt>
                      <c:pt idx="461">
                        <c:v>0.2782</c:v>
                      </c:pt>
                      <c:pt idx="462">
                        <c:v>0.2762</c:v>
                      </c:pt>
                      <c:pt idx="463">
                        <c:v>0.2742</c:v>
                      </c:pt>
                      <c:pt idx="464">
                        <c:v>0.2722</c:v>
                      </c:pt>
                      <c:pt idx="465">
                        <c:v>0.2702</c:v>
                      </c:pt>
                      <c:pt idx="466">
                        <c:v>0.26819999999999999</c:v>
                      </c:pt>
                      <c:pt idx="467">
                        <c:v>0.26619999999999999</c:v>
                      </c:pt>
                      <c:pt idx="468">
                        <c:v>0.26419999999999999</c:v>
                      </c:pt>
                      <c:pt idx="469">
                        <c:v>0.26219999999999999</c:v>
                      </c:pt>
                      <c:pt idx="470">
                        <c:v>0.26019999999999999</c:v>
                      </c:pt>
                      <c:pt idx="471">
                        <c:v>0.25819999999999999</c:v>
                      </c:pt>
                      <c:pt idx="472">
                        <c:v>0.25619999999999998</c:v>
                      </c:pt>
                      <c:pt idx="473">
                        <c:v>0.25419999999999998</c:v>
                      </c:pt>
                      <c:pt idx="474">
                        <c:v>0.25219999999999998</c:v>
                      </c:pt>
                      <c:pt idx="475">
                        <c:v>0.25019999999999998</c:v>
                      </c:pt>
                      <c:pt idx="476">
                        <c:v>0.2482</c:v>
                      </c:pt>
                      <c:pt idx="477">
                        <c:v>0.2462</c:v>
                      </c:pt>
                      <c:pt idx="478">
                        <c:v>0.2442</c:v>
                      </c:pt>
                      <c:pt idx="479">
                        <c:v>0.2422</c:v>
                      </c:pt>
                      <c:pt idx="480">
                        <c:v>0.2402</c:v>
                      </c:pt>
                      <c:pt idx="481">
                        <c:v>0.2382</c:v>
                      </c:pt>
                      <c:pt idx="482">
                        <c:v>0.23619999999999999</c:v>
                      </c:pt>
                      <c:pt idx="483">
                        <c:v>0.23419999999999999</c:v>
                      </c:pt>
                      <c:pt idx="484">
                        <c:v>0.23219999999999999</c:v>
                      </c:pt>
                      <c:pt idx="485">
                        <c:v>0.23019999999999999</c:v>
                      </c:pt>
                      <c:pt idx="486">
                        <c:v>0.22819999999999999</c:v>
                      </c:pt>
                      <c:pt idx="487">
                        <c:v>0.22620000000000001</c:v>
                      </c:pt>
                      <c:pt idx="488">
                        <c:v>0.22420000000000001</c:v>
                      </c:pt>
                      <c:pt idx="489">
                        <c:v>0.22220000000000001</c:v>
                      </c:pt>
                      <c:pt idx="490">
                        <c:v>0.22020000000000001</c:v>
                      </c:pt>
                      <c:pt idx="491">
                        <c:v>0.21820000000000001</c:v>
                      </c:pt>
                      <c:pt idx="492">
                        <c:v>0.2162</c:v>
                      </c:pt>
                      <c:pt idx="493">
                        <c:v>0.2142</c:v>
                      </c:pt>
                      <c:pt idx="494">
                        <c:v>0.2122</c:v>
                      </c:pt>
                      <c:pt idx="495">
                        <c:v>0.2102</c:v>
                      </c:pt>
                      <c:pt idx="496">
                        <c:v>0.2082</c:v>
                      </c:pt>
                      <c:pt idx="497">
                        <c:v>0.20619999999999999</c:v>
                      </c:pt>
                      <c:pt idx="498">
                        <c:v>0.20419999999999999</c:v>
                      </c:pt>
                      <c:pt idx="499">
                        <c:v>0.20219999999999999</c:v>
                      </c:pt>
                      <c:pt idx="500">
                        <c:v>0.20019999999999999</c:v>
                      </c:pt>
                      <c:pt idx="501">
                        <c:v>0.19819999999999999</c:v>
                      </c:pt>
                      <c:pt idx="502">
                        <c:v>0.19620000000000001</c:v>
                      </c:pt>
                      <c:pt idx="503">
                        <c:v>0.19420000000000001</c:v>
                      </c:pt>
                      <c:pt idx="504">
                        <c:v>0.19220000000000001</c:v>
                      </c:pt>
                      <c:pt idx="505">
                        <c:v>0.19020000000000001</c:v>
                      </c:pt>
                      <c:pt idx="506">
                        <c:v>0.18820000000000001</c:v>
                      </c:pt>
                      <c:pt idx="507">
                        <c:v>0.1862</c:v>
                      </c:pt>
                      <c:pt idx="508">
                        <c:v>0.1842</c:v>
                      </c:pt>
                      <c:pt idx="509">
                        <c:v>0.1822</c:v>
                      </c:pt>
                      <c:pt idx="510">
                        <c:v>0.1802</c:v>
                      </c:pt>
                      <c:pt idx="511">
                        <c:v>0.1782</c:v>
                      </c:pt>
                      <c:pt idx="512">
                        <c:v>0.1762</c:v>
                      </c:pt>
                      <c:pt idx="513">
                        <c:v>0.17419999999999999</c:v>
                      </c:pt>
                      <c:pt idx="514">
                        <c:v>0.17219999999999999</c:v>
                      </c:pt>
                      <c:pt idx="515">
                        <c:v>0.17019999999999999</c:v>
                      </c:pt>
                      <c:pt idx="516">
                        <c:v>0.16819999999999999</c:v>
                      </c:pt>
                      <c:pt idx="517">
                        <c:v>0.16619999999999999</c:v>
                      </c:pt>
                      <c:pt idx="518">
                        <c:v>0.16420000000000001</c:v>
                      </c:pt>
                      <c:pt idx="519">
                        <c:v>0.16220000000000001</c:v>
                      </c:pt>
                      <c:pt idx="520">
                        <c:v>0.16020000000000001</c:v>
                      </c:pt>
                      <c:pt idx="521">
                        <c:v>0.15820000000000001</c:v>
                      </c:pt>
                      <c:pt idx="522">
                        <c:v>0.15620000000000001</c:v>
                      </c:pt>
                      <c:pt idx="523">
                        <c:v>0.1542</c:v>
                      </c:pt>
                      <c:pt idx="524">
                        <c:v>0.1522</c:v>
                      </c:pt>
                      <c:pt idx="525">
                        <c:v>0.1502</c:v>
                      </c:pt>
                      <c:pt idx="526">
                        <c:v>0.1482</c:v>
                      </c:pt>
                      <c:pt idx="527">
                        <c:v>0.14630000000000001</c:v>
                      </c:pt>
                      <c:pt idx="528">
                        <c:v>0.14419999999999999</c:v>
                      </c:pt>
                      <c:pt idx="529">
                        <c:v>0.14230000000000001</c:v>
                      </c:pt>
                      <c:pt idx="530">
                        <c:v>0.14019999999999999</c:v>
                      </c:pt>
                      <c:pt idx="531">
                        <c:v>0.13819999999999999</c:v>
                      </c:pt>
                      <c:pt idx="532">
                        <c:v>0.1363</c:v>
                      </c:pt>
                      <c:pt idx="533">
                        <c:v>0.13420000000000001</c:v>
                      </c:pt>
                      <c:pt idx="534">
                        <c:v>0.13220000000000001</c:v>
                      </c:pt>
                      <c:pt idx="535">
                        <c:v>0.1303</c:v>
                      </c:pt>
                      <c:pt idx="536">
                        <c:v>0.1283</c:v>
                      </c:pt>
                      <c:pt idx="537">
                        <c:v>0.12620000000000001</c:v>
                      </c:pt>
                      <c:pt idx="538">
                        <c:v>0.1242</c:v>
                      </c:pt>
                      <c:pt idx="539">
                        <c:v>0.12230000000000001</c:v>
                      </c:pt>
                      <c:pt idx="540">
                        <c:v>0.1203</c:v>
                      </c:pt>
                      <c:pt idx="541">
                        <c:v>0.1182</c:v>
                      </c:pt>
                      <c:pt idx="542">
                        <c:v>0.1162</c:v>
                      </c:pt>
                      <c:pt idx="543">
                        <c:v>0.1142</c:v>
                      </c:pt>
                      <c:pt idx="544">
                        <c:v>0.11219999999999999</c:v>
                      </c:pt>
                      <c:pt idx="545">
                        <c:v>0.11020000000000001</c:v>
                      </c:pt>
                      <c:pt idx="546">
                        <c:v>0.1082</c:v>
                      </c:pt>
                      <c:pt idx="547">
                        <c:v>0.10630000000000001</c:v>
                      </c:pt>
                      <c:pt idx="548">
                        <c:v>0.1043</c:v>
                      </c:pt>
                      <c:pt idx="549">
                        <c:v>0.1022</c:v>
                      </c:pt>
                      <c:pt idx="550">
                        <c:v>0.1002</c:v>
                      </c:pt>
                      <c:pt idx="551">
                        <c:v>9.826E-2</c:v>
                      </c:pt>
                      <c:pt idx="552">
                        <c:v>9.6269999999999994E-2</c:v>
                      </c:pt>
                      <c:pt idx="553">
                        <c:v>9.4229999999999994E-2</c:v>
                      </c:pt>
                      <c:pt idx="554">
                        <c:v>9.2219999999999996E-2</c:v>
                      </c:pt>
                      <c:pt idx="555">
                        <c:v>9.0270000000000003E-2</c:v>
                      </c:pt>
                      <c:pt idx="556">
                        <c:v>8.8239999999999999E-2</c:v>
                      </c:pt>
                      <c:pt idx="557">
                        <c:v>8.6249999999999993E-2</c:v>
                      </c:pt>
                      <c:pt idx="558">
                        <c:v>8.4239999999999995E-2</c:v>
                      </c:pt>
                      <c:pt idx="559">
                        <c:v>8.2250000000000004E-2</c:v>
                      </c:pt>
                      <c:pt idx="560">
                        <c:v>8.0269999999999994E-2</c:v>
                      </c:pt>
                      <c:pt idx="561">
                        <c:v>7.825E-2</c:v>
                      </c:pt>
                      <c:pt idx="562">
                        <c:v>7.6230000000000006E-2</c:v>
                      </c:pt>
                      <c:pt idx="563">
                        <c:v>7.4260000000000007E-2</c:v>
                      </c:pt>
                      <c:pt idx="564">
                        <c:v>7.2279999999999997E-2</c:v>
                      </c:pt>
                      <c:pt idx="565">
                        <c:v>7.0260000000000003E-2</c:v>
                      </c:pt>
                      <c:pt idx="566">
                        <c:v>6.8250000000000005E-2</c:v>
                      </c:pt>
                      <c:pt idx="567">
                        <c:v>6.6290000000000002E-2</c:v>
                      </c:pt>
                      <c:pt idx="568">
                        <c:v>6.4280000000000004E-2</c:v>
                      </c:pt>
                      <c:pt idx="569">
                        <c:v>6.225E-2</c:v>
                      </c:pt>
                      <c:pt idx="570">
                        <c:v>6.0260000000000001E-2</c:v>
                      </c:pt>
                      <c:pt idx="571">
                        <c:v>5.8279999999999998E-2</c:v>
                      </c:pt>
                      <c:pt idx="572">
                        <c:v>5.6270000000000001E-2</c:v>
                      </c:pt>
                      <c:pt idx="573">
                        <c:v>5.4269999999999999E-2</c:v>
                      </c:pt>
                      <c:pt idx="574">
                        <c:v>5.2260000000000001E-2</c:v>
                      </c:pt>
                      <c:pt idx="575">
                        <c:v>5.0299999999999997E-2</c:v>
                      </c:pt>
                      <c:pt idx="576">
                        <c:v>4.8309999999999999E-2</c:v>
                      </c:pt>
                      <c:pt idx="577">
                        <c:v>4.6289999999999998E-2</c:v>
                      </c:pt>
                      <c:pt idx="578">
                        <c:v>4.4269999999999997E-2</c:v>
                      </c:pt>
                      <c:pt idx="579">
                        <c:v>4.2279999999999998E-2</c:v>
                      </c:pt>
                      <c:pt idx="580">
                        <c:v>4.0309999999999999E-2</c:v>
                      </c:pt>
                      <c:pt idx="581">
                        <c:v>3.8280000000000002E-2</c:v>
                      </c:pt>
                      <c:pt idx="582">
                        <c:v>3.6269999999999997E-2</c:v>
                      </c:pt>
                      <c:pt idx="583">
                        <c:v>3.4290000000000001E-2</c:v>
                      </c:pt>
                      <c:pt idx="584">
                        <c:v>3.2300000000000002E-2</c:v>
                      </c:pt>
                      <c:pt idx="585">
                        <c:v>3.0290000000000001E-2</c:v>
                      </c:pt>
                      <c:pt idx="586">
                        <c:v>2.828E-2</c:v>
                      </c:pt>
                      <c:pt idx="587">
                        <c:v>2.63E-2</c:v>
                      </c:pt>
                      <c:pt idx="588">
                        <c:v>2.4299999999999999E-2</c:v>
                      </c:pt>
                      <c:pt idx="589">
                        <c:v>2.2290000000000001E-2</c:v>
                      </c:pt>
                      <c:pt idx="590">
                        <c:v>2.0299999999999999E-2</c:v>
                      </c:pt>
                      <c:pt idx="591">
                        <c:v>1.8259999999999998E-2</c:v>
                      </c:pt>
                      <c:pt idx="592">
                        <c:v>1.6310000000000002E-2</c:v>
                      </c:pt>
                      <c:pt idx="593">
                        <c:v>1.431E-2</c:v>
                      </c:pt>
                      <c:pt idx="594">
                        <c:v>1.227E-2</c:v>
                      </c:pt>
                      <c:pt idx="595">
                        <c:v>1.0290000000000001E-2</c:v>
                      </c:pt>
                      <c:pt idx="596">
                        <c:v>8.2970000000000006E-3</c:v>
                      </c:pt>
                      <c:pt idx="597">
                        <c:v>6.2849999999999998E-3</c:v>
                      </c:pt>
                      <c:pt idx="598">
                        <c:v>4.2760000000000003E-3</c:v>
                      </c:pt>
                      <c:pt idx="599">
                        <c:v>2.2980000000000001E-3</c:v>
                      </c:pt>
                      <c:pt idx="600">
                        <c:v>2.9710000000000001E-4</c:v>
                      </c:pt>
                    </c:numCache>
                  </c:numRef>
                </c:xVal>
                <c:y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[Book3]Sheet2!$N$2:$N$602</c15:sqref>
                        </c15:formulaRef>
                      </c:ext>
                    </c:extLst>
                    <c:numCache>
                      <c:formatCode>General</c:formatCode>
                      <c:ptCount val="601"/>
                      <c:pt idx="0">
                        <c:v>-1.4100000000000001E-6</c:v>
                      </c:pt>
                      <c:pt idx="1">
                        <c:v>-1.215E-6</c:v>
                      </c:pt>
                      <c:pt idx="2">
                        <c:v>-1.0020000000000001E-6</c:v>
                      </c:pt>
                      <c:pt idx="3">
                        <c:v>-8.2999999999999999E-7</c:v>
                      </c:pt>
                      <c:pt idx="4">
                        <c:v>-7.3020000000000001E-7</c:v>
                      </c:pt>
                      <c:pt idx="5">
                        <c:v>-6.4150000000000002E-7</c:v>
                      </c:pt>
                      <c:pt idx="6">
                        <c:v>-5.6079999999999999E-7</c:v>
                      </c:pt>
                      <c:pt idx="7">
                        <c:v>-4.2080000000000001E-7</c:v>
                      </c:pt>
                      <c:pt idx="8">
                        <c:v>-2.9579999999999999E-7</c:v>
                      </c:pt>
                      <c:pt idx="9">
                        <c:v>-2.5289999999999999E-7</c:v>
                      </c:pt>
                      <c:pt idx="10">
                        <c:v>-2.2560000000000001E-7</c:v>
                      </c:pt>
                      <c:pt idx="11">
                        <c:v>-1.6929999999999999E-7</c:v>
                      </c:pt>
                      <c:pt idx="12">
                        <c:v>-4.259E-8</c:v>
                      </c:pt>
                      <c:pt idx="13">
                        <c:v>4.9789999999999998E-8</c:v>
                      </c:pt>
                      <c:pt idx="14">
                        <c:v>6.2219999999999997E-8</c:v>
                      </c:pt>
                      <c:pt idx="15">
                        <c:v>7.1060000000000002E-8</c:v>
                      </c:pt>
                      <c:pt idx="16">
                        <c:v>1.178E-7</c:v>
                      </c:pt>
                      <c:pt idx="17">
                        <c:v>2.212E-7</c:v>
                      </c:pt>
                      <c:pt idx="18">
                        <c:v>2.8809999999999999E-7</c:v>
                      </c:pt>
                      <c:pt idx="19">
                        <c:v>2.6749999999999998E-7</c:v>
                      </c:pt>
                      <c:pt idx="20">
                        <c:v>3.1199999999999999E-7</c:v>
                      </c:pt>
                      <c:pt idx="21">
                        <c:v>3.3550000000000001E-7</c:v>
                      </c:pt>
                      <c:pt idx="22">
                        <c:v>4.1979999999999999E-7</c:v>
                      </c:pt>
                      <c:pt idx="23">
                        <c:v>4.679E-7</c:v>
                      </c:pt>
                      <c:pt idx="24">
                        <c:v>4.7800000000000002E-7</c:v>
                      </c:pt>
                      <c:pt idx="25">
                        <c:v>4.9510000000000003E-7</c:v>
                      </c:pt>
                      <c:pt idx="26">
                        <c:v>4.8790000000000002E-7</c:v>
                      </c:pt>
                      <c:pt idx="27">
                        <c:v>5.7680000000000003E-7</c:v>
                      </c:pt>
                      <c:pt idx="28">
                        <c:v>6.7019999999999995E-7</c:v>
                      </c:pt>
                      <c:pt idx="29">
                        <c:v>6.342E-7</c:v>
                      </c:pt>
                      <c:pt idx="30">
                        <c:v>6.3300000000000002E-7</c:v>
                      </c:pt>
                      <c:pt idx="31">
                        <c:v>6.0869999999999999E-7</c:v>
                      </c:pt>
                      <c:pt idx="32">
                        <c:v>7.2369999999999995E-7</c:v>
                      </c:pt>
                      <c:pt idx="33">
                        <c:v>7.7909999999999998E-7</c:v>
                      </c:pt>
                      <c:pt idx="34">
                        <c:v>7.7029999999999996E-7</c:v>
                      </c:pt>
                      <c:pt idx="35">
                        <c:v>7.4359999999999996E-7</c:v>
                      </c:pt>
                      <c:pt idx="36">
                        <c:v>7.7550000000000003E-7</c:v>
                      </c:pt>
                      <c:pt idx="37">
                        <c:v>8.5330000000000005E-7</c:v>
                      </c:pt>
                      <c:pt idx="38">
                        <c:v>8.9039999999999998E-7</c:v>
                      </c:pt>
                      <c:pt idx="39">
                        <c:v>8.6639999999999998E-7</c:v>
                      </c:pt>
                      <c:pt idx="40">
                        <c:v>8.8889999999999997E-7</c:v>
                      </c:pt>
                      <c:pt idx="41">
                        <c:v>8.8739999999999997E-7</c:v>
                      </c:pt>
                      <c:pt idx="42">
                        <c:v>9.5479999999999995E-7</c:v>
                      </c:pt>
                      <c:pt idx="43">
                        <c:v>9.9570000000000006E-7</c:v>
                      </c:pt>
                      <c:pt idx="44">
                        <c:v>9.9280000000000005E-7</c:v>
                      </c:pt>
                      <c:pt idx="45">
                        <c:v>9.9560000000000005E-7</c:v>
                      </c:pt>
                      <c:pt idx="46">
                        <c:v>9.7129999999999992E-7</c:v>
                      </c:pt>
                      <c:pt idx="47">
                        <c:v>1.0550000000000001E-6</c:v>
                      </c:pt>
                      <c:pt idx="48">
                        <c:v>1.108E-6</c:v>
                      </c:pt>
                      <c:pt idx="49">
                        <c:v>1.093E-6</c:v>
                      </c:pt>
                      <c:pt idx="50">
                        <c:v>1.0699999999999999E-6</c:v>
                      </c:pt>
                      <c:pt idx="51">
                        <c:v>1.0780000000000001E-6</c:v>
                      </c:pt>
                      <c:pt idx="52">
                        <c:v>1.158E-6</c:v>
                      </c:pt>
                      <c:pt idx="53">
                        <c:v>1.1990000000000001E-6</c:v>
                      </c:pt>
                      <c:pt idx="54">
                        <c:v>1.158E-6</c:v>
                      </c:pt>
                      <c:pt idx="55">
                        <c:v>1.1829999999999999E-6</c:v>
                      </c:pt>
                      <c:pt idx="56">
                        <c:v>1.1820000000000001E-6</c:v>
                      </c:pt>
                      <c:pt idx="57">
                        <c:v>1.2389999999999999E-6</c:v>
                      </c:pt>
                      <c:pt idx="58">
                        <c:v>1.2780000000000001E-6</c:v>
                      </c:pt>
                      <c:pt idx="59">
                        <c:v>1.2750000000000001E-6</c:v>
                      </c:pt>
                      <c:pt idx="60">
                        <c:v>1.2729999999999999E-6</c:v>
                      </c:pt>
                      <c:pt idx="61">
                        <c:v>1.246E-6</c:v>
                      </c:pt>
                      <c:pt idx="62">
                        <c:v>1.327E-6</c:v>
                      </c:pt>
                      <c:pt idx="63">
                        <c:v>1.376E-6</c:v>
                      </c:pt>
                      <c:pt idx="64">
                        <c:v>1.364E-6</c:v>
                      </c:pt>
                      <c:pt idx="65">
                        <c:v>1.3459999999999999E-6</c:v>
                      </c:pt>
                      <c:pt idx="66">
                        <c:v>1.341E-6</c:v>
                      </c:pt>
                      <c:pt idx="67">
                        <c:v>1.429E-6</c:v>
                      </c:pt>
                      <c:pt idx="68">
                        <c:v>1.4640000000000001E-6</c:v>
                      </c:pt>
                      <c:pt idx="69">
                        <c:v>1.437E-6</c:v>
                      </c:pt>
                      <c:pt idx="70">
                        <c:v>1.429E-6</c:v>
                      </c:pt>
                      <c:pt idx="71">
                        <c:v>1.4330000000000001E-6</c:v>
                      </c:pt>
                      <c:pt idx="72">
                        <c:v>1.5149999999999999E-6</c:v>
                      </c:pt>
                      <c:pt idx="73">
                        <c:v>1.5349999999999999E-6</c:v>
                      </c:pt>
                      <c:pt idx="74">
                        <c:v>1.5260000000000001E-6</c:v>
                      </c:pt>
                      <c:pt idx="75">
                        <c:v>1.5319999999999999E-6</c:v>
                      </c:pt>
                      <c:pt idx="76">
                        <c:v>1.5290000000000001E-6</c:v>
                      </c:pt>
                      <c:pt idx="77">
                        <c:v>1.579E-6</c:v>
                      </c:pt>
                      <c:pt idx="78">
                        <c:v>1.6279999999999999E-6</c:v>
                      </c:pt>
                      <c:pt idx="79">
                        <c:v>1.6330000000000001E-6</c:v>
                      </c:pt>
                      <c:pt idx="80">
                        <c:v>1.6479999999999999E-6</c:v>
                      </c:pt>
                      <c:pt idx="81">
                        <c:v>1.592E-6</c:v>
                      </c:pt>
                      <c:pt idx="82">
                        <c:v>1.668E-6</c:v>
                      </c:pt>
                      <c:pt idx="83">
                        <c:v>1.733E-6</c:v>
                      </c:pt>
                      <c:pt idx="84">
                        <c:v>1.72E-6</c:v>
                      </c:pt>
                      <c:pt idx="85">
                        <c:v>1.689E-6</c:v>
                      </c:pt>
                      <c:pt idx="86">
                        <c:v>1.7069999999999999E-6</c:v>
                      </c:pt>
                      <c:pt idx="87">
                        <c:v>1.782E-6</c:v>
                      </c:pt>
                      <c:pt idx="88">
                        <c:v>1.8139999999999999E-6</c:v>
                      </c:pt>
                      <c:pt idx="89">
                        <c:v>1.7969999999999999E-6</c:v>
                      </c:pt>
                      <c:pt idx="90">
                        <c:v>1.813E-6</c:v>
                      </c:pt>
                      <c:pt idx="91">
                        <c:v>1.801E-6</c:v>
                      </c:pt>
                      <c:pt idx="92">
                        <c:v>1.8729999999999999E-6</c:v>
                      </c:pt>
                      <c:pt idx="93">
                        <c:v>1.9139999999999998E-6</c:v>
                      </c:pt>
                      <c:pt idx="94">
                        <c:v>1.9199999999999998E-6</c:v>
                      </c:pt>
                      <c:pt idx="95">
                        <c:v>1.9180000000000001E-6</c:v>
                      </c:pt>
                      <c:pt idx="96">
                        <c:v>1.8840000000000001E-6</c:v>
                      </c:pt>
                      <c:pt idx="97">
                        <c:v>1.9750000000000001E-6</c:v>
                      </c:pt>
                      <c:pt idx="98">
                        <c:v>2.0250000000000001E-6</c:v>
                      </c:pt>
                      <c:pt idx="99">
                        <c:v>2.0169999999999999E-6</c:v>
                      </c:pt>
                      <c:pt idx="100">
                        <c:v>1.9910000000000001E-6</c:v>
                      </c:pt>
                      <c:pt idx="101">
                        <c:v>2.0020000000000001E-6</c:v>
                      </c:pt>
                      <c:pt idx="102">
                        <c:v>2.0849999999999999E-6</c:v>
                      </c:pt>
                      <c:pt idx="103">
                        <c:v>2.1320000000000001E-6</c:v>
                      </c:pt>
                      <c:pt idx="104">
                        <c:v>2.1050000000000002E-6</c:v>
                      </c:pt>
                      <c:pt idx="105">
                        <c:v>2.1220000000000002E-6</c:v>
                      </c:pt>
                      <c:pt idx="106">
                        <c:v>2.1179999999999999E-6</c:v>
                      </c:pt>
                      <c:pt idx="107">
                        <c:v>2.1880000000000001E-6</c:v>
                      </c:pt>
                      <c:pt idx="108">
                        <c:v>2.2239999999999998E-6</c:v>
                      </c:pt>
                      <c:pt idx="109">
                        <c:v>2.2369999999999999E-6</c:v>
                      </c:pt>
                      <c:pt idx="110">
                        <c:v>2.2359999999999999E-6</c:v>
                      </c:pt>
                      <c:pt idx="111">
                        <c:v>2.21E-6</c:v>
                      </c:pt>
                      <c:pt idx="112">
                        <c:v>2.2979999999999999E-6</c:v>
                      </c:pt>
                      <c:pt idx="113">
                        <c:v>2.3539999999999998E-6</c:v>
                      </c:pt>
                      <c:pt idx="114">
                        <c:v>2.3549999999999999E-6</c:v>
                      </c:pt>
                      <c:pt idx="115">
                        <c:v>2.323E-6</c:v>
                      </c:pt>
                      <c:pt idx="116">
                        <c:v>2.3319999999999999E-6</c:v>
                      </c:pt>
                      <c:pt idx="117">
                        <c:v>2.4219999999999999E-6</c:v>
                      </c:pt>
                      <c:pt idx="118">
                        <c:v>2.464E-6</c:v>
                      </c:pt>
                      <c:pt idx="119">
                        <c:v>2.4399999999999999E-6</c:v>
                      </c:pt>
                      <c:pt idx="120">
                        <c:v>2.458E-6</c:v>
                      </c:pt>
                      <c:pt idx="121">
                        <c:v>2.4549999999999998E-6</c:v>
                      </c:pt>
                      <c:pt idx="122">
                        <c:v>2.5289999999999998E-6</c:v>
                      </c:pt>
                      <c:pt idx="123">
                        <c:v>2.565E-6</c:v>
                      </c:pt>
                      <c:pt idx="124">
                        <c:v>2.5770000000000001E-6</c:v>
                      </c:pt>
                      <c:pt idx="125">
                        <c:v>2.5799999999999999E-6</c:v>
                      </c:pt>
                      <c:pt idx="126">
                        <c:v>2.5639999999999999E-6</c:v>
                      </c:pt>
                      <c:pt idx="127">
                        <c:v>2.6359999999999998E-6</c:v>
                      </c:pt>
                      <c:pt idx="128">
                        <c:v>2.7180000000000001E-6</c:v>
                      </c:pt>
                      <c:pt idx="129">
                        <c:v>2.672E-6</c:v>
                      </c:pt>
                      <c:pt idx="130">
                        <c:v>2.6800000000000002E-6</c:v>
                      </c:pt>
                      <c:pt idx="131">
                        <c:v>2.6769999999999999E-6</c:v>
                      </c:pt>
                      <c:pt idx="132">
                        <c:v>2.7609999999999999E-6</c:v>
                      </c:pt>
                      <c:pt idx="133">
                        <c:v>2.8150000000000002E-6</c:v>
                      </c:pt>
                      <c:pt idx="134">
                        <c:v>2.8119999999999999E-6</c:v>
                      </c:pt>
                      <c:pt idx="135">
                        <c:v>2.7889999999999999E-6</c:v>
                      </c:pt>
                      <c:pt idx="136">
                        <c:v>2.8009999999999999E-6</c:v>
                      </c:pt>
                      <c:pt idx="137">
                        <c:v>2.903E-6</c:v>
                      </c:pt>
                      <c:pt idx="138">
                        <c:v>2.9110000000000002E-6</c:v>
                      </c:pt>
                      <c:pt idx="139">
                        <c:v>2.9040000000000001E-6</c:v>
                      </c:pt>
                      <c:pt idx="140">
                        <c:v>2.92E-6</c:v>
                      </c:pt>
                      <c:pt idx="141">
                        <c:v>2.92E-6</c:v>
                      </c:pt>
                      <c:pt idx="142">
                        <c:v>2.9919999999999999E-6</c:v>
                      </c:pt>
                      <c:pt idx="143">
                        <c:v>3.0230000000000001E-6</c:v>
                      </c:pt>
                      <c:pt idx="144">
                        <c:v>3.0419999999999998E-6</c:v>
                      </c:pt>
                      <c:pt idx="145">
                        <c:v>3.033E-6</c:v>
                      </c:pt>
                      <c:pt idx="146">
                        <c:v>3.0189999999999998E-6</c:v>
                      </c:pt>
                      <c:pt idx="147">
                        <c:v>3.095E-6</c:v>
                      </c:pt>
                      <c:pt idx="148">
                        <c:v>3.1489999999999998E-6</c:v>
                      </c:pt>
                      <c:pt idx="149">
                        <c:v>3.151E-6</c:v>
                      </c:pt>
                      <c:pt idx="150">
                        <c:v>3.129E-6</c:v>
                      </c:pt>
                      <c:pt idx="151">
                        <c:v>3.123E-6</c:v>
                      </c:pt>
                      <c:pt idx="152">
                        <c:v>3.2090000000000001E-6</c:v>
                      </c:pt>
                      <c:pt idx="153">
                        <c:v>3.2569999999999999E-6</c:v>
                      </c:pt>
                      <c:pt idx="154">
                        <c:v>3.258E-6</c:v>
                      </c:pt>
                      <c:pt idx="155">
                        <c:v>3.2320000000000001E-6</c:v>
                      </c:pt>
                      <c:pt idx="156">
                        <c:v>3.241E-6</c:v>
                      </c:pt>
                      <c:pt idx="157">
                        <c:v>3.3220000000000001E-6</c:v>
                      </c:pt>
                      <c:pt idx="158">
                        <c:v>3.3589999999999999E-6</c:v>
                      </c:pt>
                      <c:pt idx="159">
                        <c:v>3.3440000000000001E-6</c:v>
                      </c:pt>
                      <c:pt idx="160">
                        <c:v>3.3610000000000001E-6</c:v>
                      </c:pt>
                      <c:pt idx="161">
                        <c:v>3.3550000000000001E-6</c:v>
                      </c:pt>
                      <c:pt idx="162">
                        <c:v>3.422E-6</c:v>
                      </c:pt>
                      <c:pt idx="163">
                        <c:v>3.4570000000000001E-6</c:v>
                      </c:pt>
                      <c:pt idx="164">
                        <c:v>3.5039999999999998E-6</c:v>
                      </c:pt>
                      <c:pt idx="165">
                        <c:v>3.4690000000000002E-6</c:v>
                      </c:pt>
                      <c:pt idx="166">
                        <c:v>3.4319999999999999E-6</c:v>
                      </c:pt>
                      <c:pt idx="167">
                        <c:v>3.5310000000000002E-6</c:v>
                      </c:pt>
                      <c:pt idx="168">
                        <c:v>3.5880000000000002E-6</c:v>
                      </c:pt>
                      <c:pt idx="169">
                        <c:v>3.5880000000000002E-6</c:v>
                      </c:pt>
                      <c:pt idx="170">
                        <c:v>3.5700000000000001E-6</c:v>
                      </c:pt>
                      <c:pt idx="171">
                        <c:v>3.5729999999999999E-6</c:v>
                      </c:pt>
                      <c:pt idx="172">
                        <c:v>3.6569999999999999E-6</c:v>
                      </c:pt>
                      <c:pt idx="173">
                        <c:v>3.7139999999999999E-6</c:v>
                      </c:pt>
                      <c:pt idx="174">
                        <c:v>3.715E-6</c:v>
                      </c:pt>
                      <c:pt idx="175">
                        <c:v>3.6909999999999999E-6</c:v>
                      </c:pt>
                      <c:pt idx="176">
                        <c:v>3.7060000000000002E-6</c:v>
                      </c:pt>
                      <c:pt idx="177">
                        <c:v>3.7850000000000002E-6</c:v>
                      </c:pt>
                      <c:pt idx="178">
                        <c:v>3.8330000000000004E-6</c:v>
                      </c:pt>
                      <c:pt idx="179">
                        <c:v>3.8210000000000003E-6</c:v>
                      </c:pt>
                      <c:pt idx="180">
                        <c:v>3.8410000000000002E-6</c:v>
                      </c:pt>
                      <c:pt idx="181">
                        <c:v>3.8380000000000004E-6</c:v>
                      </c:pt>
                      <c:pt idx="182">
                        <c:v>3.9090000000000002E-6</c:v>
                      </c:pt>
                      <c:pt idx="183">
                        <c:v>3.946E-6</c:v>
                      </c:pt>
                      <c:pt idx="184">
                        <c:v>3.9759999999999997E-6</c:v>
                      </c:pt>
                      <c:pt idx="185">
                        <c:v>3.9670000000000003E-6</c:v>
                      </c:pt>
                      <c:pt idx="186">
                        <c:v>3.9519999999999996E-6</c:v>
                      </c:pt>
                      <c:pt idx="187">
                        <c:v>4.0409999999999999E-6</c:v>
                      </c:pt>
                      <c:pt idx="188">
                        <c:v>4.0969999999999999E-6</c:v>
                      </c:pt>
                      <c:pt idx="189">
                        <c:v>4.1080000000000003E-6</c:v>
                      </c:pt>
                      <c:pt idx="190">
                        <c:v>4.0949999999999998E-6</c:v>
                      </c:pt>
                      <c:pt idx="191">
                        <c:v>4.1239999999999998E-6</c:v>
                      </c:pt>
                      <c:pt idx="192">
                        <c:v>4.1729999999999997E-6</c:v>
                      </c:pt>
                      <c:pt idx="193">
                        <c:v>4.2409999999999997E-6</c:v>
                      </c:pt>
                      <c:pt idx="194">
                        <c:v>4.2570000000000001E-6</c:v>
                      </c:pt>
                      <c:pt idx="195">
                        <c:v>4.233E-6</c:v>
                      </c:pt>
                      <c:pt idx="196">
                        <c:v>4.2579999999999997E-6</c:v>
                      </c:pt>
                      <c:pt idx="197">
                        <c:v>4.3479999999999997E-6</c:v>
                      </c:pt>
                      <c:pt idx="198">
                        <c:v>4.3989999999999997E-6</c:v>
                      </c:pt>
                      <c:pt idx="199">
                        <c:v>4.3889999999999998E-6</c:v>
                      </c:pt>
                      <c:pt idx="200">
                        <c:v>4.4179999999999999E-6</c:v>
                      </c:pt>
                      <c:pt idx="201">
                        <c:v>4.42E-6</c:v>
                      </c:pt>
                      <c:pt idx="202">
                        <c:v>4.5050000000000001E-6</c:v>
                      </c:pt>
                      <c:pt idx="203">
                        <c:v>4.5449999999999997E-6</c:v>
                      </c:pt>
                      <c:pt idx="204">
                        <c:v>4.5739999999999997E-6</c:v>
                      </c:pt>
                      <c:pt idx="205">
                        <c:v>4.5959999999999997E-6</c:v>
                      </c:pt>
                      <c:pt idx="206">
                        <c:v>4.5879999999999999E-6</c:v>
                      </c:pt>
                      <c:pt idx="207">
                        <c:v>4.6759999999999998E-6</c:v>
                      </c:pt>
                      <c:pt idx="208">
                        <c:v>4.7489999999999998E-6</c:v>
                      </c:pt>
                      <c:pt idx="209">
                        <c:v>4.7700000000000001E-6</c:v>
                      </c:pt>
                      <c:pt idx="210">
                        <c:v>4.7679999999999999E-6</c:v>
                      </c:pt>
                      <c:pt idx="211">
                        <c:v>4.7770000000000002E-6</c:v>
                      </c:pt>
                      <c:pt idx="212">
                        <c:v>4.8829999999999997E-6</c:v>
                      </c:pt>
                      <c:pt idx="213">
                        <c:v>4.9529999999999998E-6</c:v>
                      </c:pt>
                      <c:pt idx="214">
                        <c:v>4.9869999999999999E-6</c:v>
                      </c:pt>
                      <c:pt idx="215">
                        <c:v>4.9749999999999998E-6</c:v>
                      </c:pt>
                      <c:pt idx="216">
                        <c:v>5.0089999999999998E-6</c:v>
                      </c:pt>
                      <c:pt idx="217">
                        <c:v>5.1270000000000002E-6</c:v>
                      </c:pt>
                      <c:pt idx="218">
                        <c:v>5.2020000000000003E-6</c:v>
                      </c:pt>
                      <c:pt idx="219">
                        <c:v>5.22E-6</c:v>
                      </c:pt>
                      <c:pt idx="220">
                        <c:v>5.2669999999999997E-6</c:v>
                      </c:pt>
                      <c:pt idx="221">
                        <c:v>5.3249999999999998E-6</c:v>
                      </c:pt>
                      <c:pt idx="222">
                        <c:v>5.4639999999999997E-6</c:v>
                      </c:pt>
                      <c:pt idx="223">
                        <c:v>5.5459999999999999E-6</c:v>
                      </c:pt>
                      <c:pt idx="224">
                        <c:v>5.6620000000000002E-6</c:v>
                      </c:pt>
                      <c:pt idx="225">
                        <c:v>5.7760000000000003E-6</c:v>
                      </c:pt>
                      <c:pt idx="226">
                        <c:v>5.9030000000000001E-6</c:v>
                      </c:pt>
                      <c:pt idx="227">
                        <c:v>6.1310000000000003E-6</c:v>
                      </c:pt>
                      <c:pt idx="228">
                        <c:v>6.4019999999999999E-6</c:v>
                      </c:pt>
                      <c:pt idx="229">
                        <c:v>6.6749999999999996E-6</c:v>
                      </c:pt>
                      <c:pt idx="230">
                        <c:v>6.9809999999999997E-6</c:v>
                      </c:pt>
                      <c:pt idx="231">
                        <c:v>7.3309999999999998E-6</c:v>
                      </c:pt>
                      <c:pt idx="232">
                        <c:v>7.8609999999999998E-6</c:v>
                      </c:pt>
                      <c:pt idx="233">
                        <c:v>8.422E-6</c:v>
                      </c:pt>
                      <c:pt idx="234">
                        <c:v>9.0229999999999998E-6</c:v>
                      </c:pt>
                      <c:pt idx="235">
                        <c:v>9.6390000000000004E-6</c:v>
                      </c:pt>
                      <c:pt idx="236">
                        <c:v>1.0370000000000001E-5</c:v>
                      </c:pt>
                      <c:pt idx="237">
                        <c:v>1.1229999999999999E-5</c:v>
                      </c:pt>
                      <c:pt idx="238">
                        <c:v>1.2099999999999999E-5</c:v>
                      </c:pt>
                      <c:pt idx="239">
                        <c:v>1.294E-5</c:v>
                      </c:pt>
                      <c:pt idx="240">
                        <c:v>1.381E-5</c:v>
                      </c:pt>
                      <c:pt idx="241">
                        <c:v>1.473E-5</c:v>
                      </c:pt>
                      <c:pt idx="242">
                        <c:v>1.573E-5</c:v>
                      </c:pt>
                      <c:pt idx="243">
                        <c:v>1.668E-5</c:v>
                      </c:pt>
                      <c:pt idx="244">
                        <c:v>1.766E-5</c:v>
                      </c:pt>
                      <c:pt idx="245">
                        <c:v>1.859E-5</c:v>
                      </c:pt>
                      <c:pt idx="246">
                        <c:v>1.9449999999999998E-5</c:v>
                      </c:pt>
                      <c:pt idx="247">
                        <c:v>2.0380000000000001E-5</c:v>
                      </c:pt>
                      <c:pt idx="248">
                        <c:v>2.1290000000000001E-5</c:v>
                      </c:pt>
                      <c:pt idx="249">
                        <c:v>2.2160000000000001E-5</c:v>
                      </c:pt>
                      <c:pt idx="250">
                        <c:v>2.2909999999999999E-5</c:v>
                      </c:pt>
                      <c:pt idx="251">
                        <c:v>2.3629999999999999E-5</c:v>
                      </c:pt>
                      <c:pt idx="252">
                        <c:v>2.4409999999999998E-5</c:v>
                      </c:pt>
                      <c:pt idx="253">
                        <c:v>2.5109999999999998E-5</c:v>
                      </c:pt>
                      <c:pt idx="254">
                        <c:v>2.5769999999999999E-5</c:v>
                      </c:pt>
                      <c:pt idx="255">
                        <c:v>2.6169999999999998E-5</c:v>
                      </c:pt>
                      <c:pt idx="256">
                        <c:v>2.6529999999999998E-5</c:v>
                      </c:pt>
                      <c:pt idx="257">
                        <c:v>2.6999999999999999E-5</c:v>
                      </c:pt>
                      <c:pt idx="258">
                        <c:v>2.739E-5</c:v>
                      </c:pt>
                      <c:pt idx="259">
                        <c:v>2.7670000000000001E-5</c:v>
                      </c:pt>
                      <c:pt idx="260">
                        <c:v>2.796E-5</c:v>
                      </c:pt>
                      <c:pt idx="261">
                        <c:v>2.8240000000000001E-5</c:v>
                      </c:pt>
                      <c:pt idx="262">
                        <c:v>2.8600000000000001E-5</c:v>
                      </c:pt>
                      <c:pt idx="263">
                        <c:v>2.8880000000000001E-5</c:v>
                      </c:pt>
                      <c:pt idx="264">
                        <c:v>2.923E-5</c:v>
                      </c:pt>
                      <c:pt idx="265">
                        <c:v>2.955E-5</c:v>
                      </c:pt>
                      <c:pt idx="266">
                        <c:v>2.989E-5</c:v>
                      </c:pt>
                      <c:pt idx="267">
                        <c:v>3.0329999999999999E-5</c:v>
                      </c:pt>
                      <c:pt idx="268">
                        <c:v>3.0800000000000003E-5</c:v>
                      </c:pt>
                      <c:pt idx="269">
                        <c:v>3.1260000000000002E-5</c:v>
                      </c:pt>
                      <c:pt idx="270">
                        <c:v>3.1699999999999998E-5</c:v>
                      </c:pt>
                      <c:pt idx="271">
                        <c:v>3.2110000000000003E-5</c:v>
                      </c:pt>
                      <c:pt idx="272">
                        <c:v>3.2669999999999997E-5</c:v>
                      </c:pt>
                      <c:pt idx="273">
                        <c:v>3.3229999999999999E-5</c:v>
                      </c:pt>
                      <c:pt idx="274">
                        <c:v>3.3769999999999997E-5</c:v>
                      </c:pt>
                      <c:pt idx="275">
                        <c:v>3.4220000000000001E-5</c:v>
                      </c:pt>
                      <c:pt idx="276">
                        <c:v>3.472E-5</c:v>
                      </c:pt>
                      <c:pt idx="277">
                        <c:v>3.5290000000000003E-5</c:v>
                      </c:pt>
                      <c:pt idx="278">
                        <c:v>3.5830000000000001E-5</c:v>
                      </c:pt>
                      <c:pt idx="279">
                        <c:v>3.625E-5</c:v>
                      </c:pt>
                      <c:pt idx="280">
                        <c:v>3.6699999999999998E-5</c:v>
                      </c:pt>
                      <c:pt idx="281">
                        <c:v>3.7100000000000001E-5</c:v>
                      </c:pt>
                      <c:pt idx="282">
                        <c:v>3.7549999999999998E-5</c:v>
                      </c:pt>
                      <c:pt idx="283">
                        <c:v>3.7920000000000003E-5</c:v>
                      </c:pt>
                      <c:pt idx="284">
                        <c:v>3.8340000000000002E-5</c:v>
                      </c:pt>
                      <c:pt idx="285">
                        <c:v>3.871E-5</c:v>
                      </c:pt>
                      <c:pt idx="286">
                        <c:v>3.9060000000000002E-5</c:v>
                      </c:pt>
                      <c:pt idx="287">
                        <c:v>3.947E-5</c:v>
                      </c:pt>
                      <c:pt idx="288">
                        <c:v>3.9929999999999999E-5</c:v>
                      </c:pt>
                      <c:pt idx="289">
                        <c:v>4.0370000000000001E-5</c:v>
                      </c:pt>
                      <c:pt idx="290">
                        <c:v>4.0720000000000003E-5</c:v>
                      </c:pt>
                      <c:pt idx="291">
                        <c:v>4.108E-5</c:v>
                      </c:pt>
                      <c:pt idx="292">
                        <c:v>4.1569999999999997E-5</c:v>
                      </c:pt>
                      <c:pt idx="293">
                        <c:v>4.2039999999999997E-5</c:v>
                      </c:pt>
                      <c:pt idx="294">
                        <c:v>4.2490000000000001E-5</c:v>
                      </c:pt>
                      <c:pt idx="295">
                        <c:v>4.2849999999999998E-5</c:v>
                      </c:pt>
                      <c:pt idx="296">
                        <c:v>4.3300000000000002E-5</c:v>
                      </c:pt>
                      <c:pt idx="297">
                        <c:v>4.3850000000000002E-5</c:v>
                      </c:pt>
                      <c:pt idx="298">
                        <c:v>4.439E-5</c:v>
                      </c:pt>
                      <c:pt idx="299">
                        <c:v>3.8120000000000001E-5</c:v>
                      </c:pt>
                      <c:pt idx="300">
                        <c:v>3.5710000000000002E-5</c:v>
                      </c:pt>
                      <c:pt idx="301">
                        <c:v>3.3630000000000002E-5</c:v>
                      </c:pt>
                      <c:pt idx="302">
                        <c:v>3.1869999999999998E-5</c:v>
                      </c:pt>
                      <c:pt idx="303">
                        <c:v>3.023E-5</c:v>
                      </c:pt>
                      <c:pt idx="304">
                        <c:v>2.8799999999999999E-5</c:v>
                      </c:pt>
                      <c:pt idx="305">
                        <c:v>2.7419999999999998E-5</c:v>
                      </c:pt>
                      <c:pt idx="306">
                        <c:v>2.6120000000000001E-5</c:v>
                      </c:pt>
                      <c:pt idx="307">
                        <c:v>2.4960000000000002E-5</c:v>
                      </c:pt>
                      <c:pt idx="308">
                        <c:v>2.393E-5</c:v>
                      </c:pt>
                      <c:pt idx="309">
                        <c:v>2.2940000000000001E-5</c:v>
                      </c:pt>
                      <c:pt idx="310">
                        <c:v>2.194E-5</c:v>
                      </c:pt>
                      <c:pt idx="311">
                        <c:v>2.0970000000000001E-5</c:v>
                      </c:pt>
                      <c:pt idx="312">
                        <c:v>2.0190000000000002E-5</c:v>
                      </c:pt>
                      <c:pt idx="313">
                        <c:v>1.9429999999999999E-5</c:v>
                      </c:pt>
                      <c:pt idx="314">
                        <c:v>1.8700000000000001E-5</c:v>
                      </c:pt>
                      <c:pt idx="315">
                        <c:v>1.7880000000000002E-5</c:v>
                      </c:pt>
                      <c:pt idx="316">
                        <c:v>1.7180000000000002E-5</c:v>
                      </c:pt>
                      <c:pt idx="317">
                        <c:v>1.6589999999999999E-5</c:v>
                      </c:pt>
                      <c:pt idx="318">
                        <c:v>1.5990000000000001E-5</c:v>
                      </c:pt>
                      <c:pt idx="319">
                        <c:v>1.5359999999999999E-5</c:v>
                      </c:pt>
                      <c:pt idx="320">
                        <c:v>1.4759999999999999E-5</c:v>
                      </c:pt>
                      <c:pt idx="321">
                        <c:v>1.418E-5</c:v>
                      </c:pt>
                      <c:pt idx="322">
                        <c:v>1.367E-5</c:v>
                      </c:pt>
                      <c:pt idx="323">
                        <c:v>1.313E-5</c:v>
                      </c:pt>
                      <c:pt idx="324">
                        <c:v>1.2660000000000001E-5</c:v>
                      </c:pt>
                      <c:pt idx="325">
                        <c:v>1.2140000000000001E-5</c:v>
                      </c:pt>
                      <c:pt idx="326">
                        <c:v>1.1579999999999999E-5</c:v>
                      </c:pt>
                      <c:pt idx="327">
                        <c:v>1.113E-5</c:v>
                      </c:pt>
                      <c:pt idx="328">
                        <c:v>1.0710000000000001E-5</c:v>
                      </c:pt>
                      <c:pt idx="329">
                        <c:v>1.027E-5</c:v>
                      </c:pt>
                      <c:pt idx="330">
                        <c:v>9.7149999999999993E-6</c:v>
                      </c:pt>
                      <c:pt idx="331">
                        <c:v>9.2240000000000001E-6</c:v>
                      </c:pt>
                      <c:pt idx="332">
                        <c:v>8.8289999999999997E-6</c:v>
                      </c:pt>
                      <c:pt idx="333">
                        <c:v>8.3939999999999996E-6</c:v>
                      </c:pt>
                      <c:pt idx="334">
                        <c:v>7.8960000000000003E-6</c:v>
                      </c:pt>
                      <c:pt idx="335">
                        <c:v>7.4100000000000002E-6</c:v>
                      </c:pt>
                      <c:pt idx="336">
                        <c:v>6.9299999999999997E-6</c:v>
                      </c:pt>
                      <c:pt idx="337">
                        <c:v>6.5069999999999997E-6</c:v>
                      </c:pt>
                      <c:pt idx="338">
                        <c:v>6.0059999999999998E-6</c:v>
                      </c:pt>
                      <c:pt idx="339">
                        <c:v>5.5740000000000003E-6</c:v>
                      </c:pt>
                      <c:pt idx="340">
                        <c:v>5.0690000000000001E-6</c:v>
                      </c:pt>
                      <c:pt idx="341">
                        <c:v>4.5349999999999998E-6</c:v>
                      </c:pt>
                      <c:pt idx="342">
                        <c:v>4.0280000000000002E-6</c:v>
                      </c:pt>
                      <c:pt idx="343">
                        <c:v>3.5839999999999999E-6</c:v>
                      </c:pt>
                      <c:pt idx="344">
                        <c:v>3.1149999999999998E-6</c:v>
                      </c:pt>
                      <c:pt idx="345">
                        <c:v>2.5380000000000001E-6</c:v>
                      </c:pt>
                      <c:pt idx="346">
                        <c:v>1.945E-6</c:v>
                      </c:pt>
                      <c:pt idx="347">
                        <c:v>1.488E-6</c:v>
                      </c:pt>
                      <c:pt idx="348">
                        <c:v>9.8170000000000006E-7</c:v>
                      </c:pt>
                      <c:pt idx="349">
                        <c:v>4.461E-7</c:v>
                      </c:pt>
                      <c:pt idx="350">
                        <c:v>-1.804E-7</c:v>
                      </c:pt>
                      <c:pt idx="351">
                        <c:v>-7.3150000000000001E-7</c:v>
                      </c:pt>
                      <c:pt idx="352">
                        <c:v>-1.243E-6</c:v>
                      </c:pt>
                      <c:pt idx="353">
                        <c:v>-1.8369999999999999E-6</c:v>
                      </c:pt>
                      <c:pt idx="354">
                        <c:v>-2.3879999999999998E-6</c:v>
                      </c:pt>
                      <c:pt idx="355">
                        <c:v>-2.9720000000000001E-6</c:v>
                      </c:pt>
                      <c:pt idx="356">
                        <c:v>-3.5669999999999999E-6</c:v>
                      </c:pt>
                      <c:pt idx="357">
                        <c:v>-4.1710000000000004E-6</c:v>
                      </c:pt>
                      <c:pt idx="358">
                        <c:v>-4.7319999999999998E-6</c:v>
                      </c:pt>
                      <c:pt idx="359">
                        <c:v>-5.254E-6</c:v>
                      </c:pt>
                      <c:pt idx="360">
                        <c:v>-5.8669999999999999E-6</c:v>
                      </c:pt>
                      <c:pt idx="361">
                        <c:v>-6.5599999999999999E-6</c:v>
                      </c:pt>
                      <c:pt idx="362">
                        <c:v>-7.0809999999999996E-6</c:v>
                      </c:pt>
                      <c:pt idx="363">
                        <c:v>-7.6229999999999997E-6</c:v>
                      </c:pt>
                      <c:pt idx="364">
                        <c:v>-8.1689999999999992E-6</c:v>
                      </c:pt>
                      <c:pt idx="365">
                        <c:v>-8.8389999999999996E-6</c:v>
                      </c:pt>
                      <c:pt idx="366">
                        <c:v>-9.3980000000000005E-6</c:v>
                      </c:pt>
                      <c:pt idx="367">
                        <c:v>-9.8730000000000002E-6</c:v>
                      </c:pt>
                      <c:pt idx="368">
                        <c:v>-1.0380000000000001E-5</c:v>
                      </c:pt>
                      <c:pt idx="369">
                        <c:v>-1.0910000000000001E-5</c:v>
                      </c:pt>
                      <c:pt idx="370">
                        <c:v>-1.1389999999999999E-5</c:v>
                      </c:pt>
                      <c:pt idx="371">
                        <c:v>-1.186E-5</c:v>
                      </c:pt>
                      <c:pt idx="372">
                        <c:v>-1.2269999999999999E-5</c:v>
                      </c:pt>
                      <c:pt idx="373">
                        <c:v>-1.2680000000000001E-5</c:v>
                      </c:pt>
                      <c:pt idx="374">
                        <c:v>-1.2969999999999999E-5</c:v>
                      </c:pt>
                      <c:pt idx="375">
                        <c:v>-1.331E-5</c:v>
                      </c:pt>
                      <c:pt idx="376">
                        <c:v>-1.36E-5</c:v>
                      </c:pt>
                      <c:pt idx="377">
                        <c:v>-1.3879999999999999E-5</c:v>
                      </c:pt>
                      <c:pt idx="378">
                        <c:v>-1.4039999999999999E-5</c:v>
                      </c:pt>
                      <c:pt idx="379">
                        <c:v>-1.413E-5</c:v>
                      </c:pt>
                      <c:pt idx="380">
                        <c:v>-1.433E-5</c:v>
                      </c:pt>
                      <c:pt idx="381">
                        <c:v>-1.4399999999999999E-5</c:v>
                      </c:pt>
                      <c:pt idx="382">
                        <c:v>-1.435E-5</c:v>
                      </c:pt>
                      <c:pt idx="383">
                        <c:v>-1.43E-5</c:v>
                      </c:pt>
                      <c:pt idx="384">
                        <c:v>-1.4250000000000001E-5</c:v>
                      </c:pt>
                      <c:pt idx="385">
                        <c:v>-1.416E-5</c:v>
                      </c:pt>
                      <c:pt idx="386">
                        <c:v>-1.402E-5</c:v>
                      </c:pt>
                      <c:pt idx="387">
                        <c:v>-1.381E-5</c:v>
                      </c:pt>
                      <c:pt idx="388">
                        <c:v>-1.361E-5</c:v>
                      </c:pt>
                      <c:pt idx="389">
                        <c:v>-1.33E-5</c:v>
                      </c:pt>
                      <c:pt idx="390">
                        <c:v>-1.306E-5</c:v>
                      </c:pt>
                      <c:pt idx="391">
                        <c:v>-1.2819999999999999E-5</c:v>
                      </c:pt>
                      <c:pt idx="392">
                        <c:v>-1.2459999999999999E-5</c:v>
                      </c:pt>
                      <c:pt idx="393">
                        <c:v>-1.2089999999999999E-5</c:v>
                      </c:pt>
                      <c:pt idx="394">
                        <c:v>-1.169E-5</c:v>
                      </c:pt>
                      <c:pt idx="395">
                        <c:v>-1.1399999999999999E-5</c:v>
                      </c:pt>
                      <c:pt idx="396">
                        <c:v>-1.1049999999999999E-5</c:v>
                      </c:pt>
                      <c:pt idx="397">
                        <c:v>-1.062E-5</c:v>
                      </c:pt>
                      <c:pt idx="398">
                        <c:v>-1.022E-5</c:v>
                      </c:pt>
                      <c:pt idx="399">
                        <c:v>-9.8670000000000006E-6</c:v>
                      </c:pt>
                      <c:pt idx="400">
                        <c:v>-9.5550000000000008E-6</c:v>
                      </c:pt>
                      <c:pt idx="401">
                        <c:v>-9.2199999999999998E-6</c:v>
                      </c:pt>
                      <c:pt idx="402">
                        <c:v>-8.8510000000000005E-6</c:v>
                      </c:pt>
                      <c:pt idx="403">
                        <c:v>-8.5669999999999995E-6</c:v>
                      </c:pt>
                      <c:pt idx="404">
                        <c:v>-8.2409999999999995E-6</c:v>
                      </c:pt>
                      <c:pt idx="405">
                        <c:v>-8.0150000000000003E-6</c:v>
                      </c:pt>
                      <c:pt idx="406">
                        <c:v>-7.7570000000000004E-6</c:v>
                      </c:pt>
                      <c:pt idx="407">
                        <c:v>-7.554E-6</c:v>
                      </c:pt>
                      <c:pt idx="408">
                        <c:v>-7.2840000000000001E-6</c:v>
                      </c:pt>
                      <c:pt idx="409">
                        <c:v>-7.058E-6</c:v>
                      </c:pt>
                      <c:pt idx="410">
                        <c:v>-6.9369999999999998E-6</c:v>
                      </c:pt>
                      <c:pt idx="411">
                        <c:v>-6.793E-6</c:v>
                      </c:pt>
                      <c:pt idx="412">
                        <c:v>-6.5849999999999996E-6</c:v>
                      </c:pt>
                      <c:pt idx="413">
                        <c:v>-6.4099999999999996E-6</c:v>
                      </c:pt>
                      <c:pt idx="414">
                        <c:v>-6.2489999999999998E-6</c:v>
                      </c:pt>
                      <c:pt idx="415">
                        <c:v>-6.2009999999999996E-6</c:v>
                      </c:pt>
                      <c:pt idx="416">
                        <c:v>-6.0870000000000003E-6</c:v>
                      </c:pt>
                      <c:pt idx="417">
                        <c:v>-5.9359999999999996E-6</c:v>
                      </c:pt>
                      <c:pt idx="418">
                        <c:v>-5.7869999999999998E-6</c:v>
                      </c:pt>
                      <c:pt idx="419">
                        <c:v>-5.7400000000000001E-6</c:v>
                      </c:pt>
                      <c:pt idx="420">
                        <c:v>-5.6629999999999998E-6</c:v>
                      </c:pt>
                      <c:pt idx="421">
                        <c:v>-5.5979999999999996E-6</c:v>
                      </c:pt>
                      <c:pt idx="422">
                        <c:v>-5.4879999999999998E-6</c:v>
                      </c:pt>
                      <c:pt idx="423">
                        <c:v>-5.4070000000000001E-6</c:v>
                      </c:pt>
                      <c:pt idx="424">
                        <c:v>-5.293E-6</c:v>
                      </c:pt>
                      <c:pt idx="425">
                        <c:v>-5.2789999999999998E-6</c:v>
                      </c:pt>
                      <c:pt idx="426">
                        <c:v>-5.2569999999999998E-6</c:v>
                      </c:pt>
                      <c:pt idx="427">
                        <c:v>-5.1490000000000002E-6</c:v>
                      </c:pt>
                      <c:pt idx="428">
                        <c:v>-5.0719999999999999E-6</c:v>
                      </c:pt>
                      <c:pt idx="429">
                        <c:v>-4.9930000000000003E-6</c:v>
                      </c:pt>
                      <c:pt idx="430">
                        <c:v>-5.0189999999999997E-6</c:v>
                      </c:pt>
                      <c:pt idx="431">
                        <c:v>-4.977E-6</c:v>
                      </c:pt>
                      <c:pt idx="432">
                        <c:v>-4.887E-6</c:v>
                      </c:pt>
                      <c:pt idx="433">
                        <c:v>-4.8280000000000002E-6</c:v>
                      </c:pt>
                      <c:pt idx="434">
                        <c:v>-4.7859999999999996E-6</c:v>
                      </c:pt>
                      <c:pt idx="435">
                        <c:v>-4.7790000000000003E-6</c:v>
                      </c:pt>
                      <c:pt idx="436">
                        <c:v>-4.7670000000000003E-6</c:v>
                      </c:pt>
                      <c:pt idx="437">
                        <c:v>-4.6979999999999997E-6</c:v>
                      </c:pt>
                      <c:pt idx="438">
                        <c:v>-4.6630000000000001E-6</c:v>
                      </c:pt>
                      <c:pt idx="439">
                        <c:v>-4.583E-6</c:v>
                      </c:pt>
                      <c:pt idx="440">
                        <c:v>-4.6099999999999999E-6</c:v>
                      </c:pt>
                      <c:pt idx="441">
                        <c:v>-4.6199999999999998E-6</c:v>
                      </c:pt>
                      <c:pt idx="442">
                        <c:v>-4.5569999999999997E-6</c:v>
                      </c:pt>
                      <c:pt idx="443">
                        <c:v>-4.498E-6</c:v>
                      </c:pt>
                      <c:pt idx="444">
                        <c:v>-4.4460000000000003E-6</c:v>
                      </c:pt>
                      <c:pt idx="445">
                        <c:v>-4.5000000000000001E-6</c:v>
                      </c:pt>
                      <c:pt idx="446">
                        <c:v>-4.493E-6</c:v>
                      </c:pt>
                      <c:pt idx="447">
                        <c:v>-4.4089999999999996E-6</c:v>
                      </c:pt>
                      <c:pt idx="448">
                        <c:v>-4.403E-6</c:v>
                      </c:pt>
                      <c:pt idx="449">
                        <c:v>-4.369E-6</c:v>
                      </c:pt>
                      <c:pt idx="450">
                        <c:v>-4.3950000000000003E-6</c:v>
                      </c:pt>
                      <c:pt idx="451">
                        <c:v>-4.386E-6</c:v>
                      </c:pt>
                      <c:pt idx="452">
                        <c:v>-4.3359999999999997E-6</c:v>
                      </c:pt>
                      <c:pt idx="453">
                        <c:v>-4.3290000000000004E-6</c:v>
                      </c:pt>
                      <c:pt idx="454">
                        <c:v>-4.2719999999999999E-6</c:v>
                      </c:pt>
                      <c:pt idx="455">
                        <c:v>-4.3059999999999999E-6</c:v>
                      </c:pt>
                      <c:pt idx="456">
                        <c:v>-4.3159999999999998E-6</c:v>
                      </c:pt>
                      <c:pt idx="457">
                        <c:v>-4.2950000000000004E-6</c:v>
                      </c:pt>
                      <c:pt idx="458">
                        <c:v>-4.2459999999999997E-6</c:v>
                      </c:pt>
                      <c:pt idx="459">
                        <c:v>-4.2010000000000001E-6</c:v>
                      </c:pt>
                      <c:pt idx="460">
                        <c:v>-4.2629999999999997E-6</c:v>
                      </c:pt>
                      <c:pt idx="461">
                        <c:v>-4.2780000000000004E-6</c:v>
                      </c:pt>
                      <c:pt idx="462">
                        <c:v>-4.2230000000000001E-6</c:v>
                      </c:pt>
                      <c:pt idx="463">
                        <c:v>-4.1949999999999996E-6</c:v>
                      </c:pt>
                      <c:pt idx="464">
                        <c:v>-4.1760000000000003E-6</c:v>
                      </c:pt>
                      <c:pt idx="465">
                        <c:v>-4.2250000000000002E-6</c:v>
                      </c:pt>
                      <c:pt idx="466">
                        <c:v>-4.2270000000000004E-6</c:v>
                      </c:pt>
                      <c:pt idx="467">
                        <c:v>-4.1849999999999997E-6</c:v>
                      </c:pt>
                      <c:pt idx="468">
                        <c:v>-4.1790000000000001E-6</c:v>
                      </c:pt>
                      <c:pt idx="469">
                        <c:v>-4.1400000000000002E-6</c:v>
                      </c:pt>
                      <c:pt idx="470">
                        <c:v>-4.1840000000000001E-6</c:v>
                      </c:pt>
                      <c:pt idx="471">
                        <c:v>-4.1969999999999998E-6</c:v>
                      </c:pt>
                      <c:pt idx="472">
                        <c:v>-4.172E-6</c:v>
                      </c:pt>
                      <c:pt idx="473">
                        <c:v>-4.1609999999999996E-6</c:v>
                      </c:pt>
                      <c:pt idx="474">
                        <c:v>-4.1019999999999999E-6</c:v>
                      </c:pt>
                      <c:pt idx="475">
                        <c:v>-4.1559999999999997E-6</c:v>
                      </c:pt>
                      <c:pt idx="476">
                        <c:v>-4.1999999999999996E-6</c:v>
                      </c:pt>
                      <c:pt idx="477">
                        <c:v>-4.1579999999999998E-6</c:v>
                      </c:pt>
                      <c:pt idx="478">
                        <c:v>-4.121E-6</c:v>
                      </c:pt>
                      <c:pt idx="479">
                        <c:v>-4.0849999999999999E-6</c:v>
                      </c:pt>
                      <c:pt idx="480">
                        <c:v>-4.1740000000000002E-6</c:v>
                      </c:pt>
                      <c:pt idx="481">
                        <c:v>-4.1760000000000003E-6</c:v>
                      </c:pt>
                      <c:pt idx="482">
                        <c:v>-4.1320000000000004E-6</c:v>
                      </c:pt>
                      <c:pt idx="483">
                        <c:v>-4.1139999999999999E-6</c:v>
                      </c:pt>
                      <c:pt idx="484">
                        <c:v>-4.1069999999999998E-6</c:v>
                      </c:pt>
                      <c:pt idx="485">
                        <c:v>-4.1470000000000003E-6</c:v>
                      </c:pt>
                      <c:pt idx="486">
                        <c:v>-4.1670000000000001E-6</c:v>
                      </c:pt>
                      <c:pt idx="487">
                        <c:v>-4.1350000000000002E-6</c:v>
                      </c:pt>
                      <c:pt idx="488">
                        <c:v>-4.1359999999999999E-6</c:v>
                      </c:pt>
                      <c:pt idx="489">
                        <c:v>-4.0860000000000004E-6</c:v>
                      </c:pt>
                      <c:pt idx="490">
                        <c:v>-4.1479999999999999E-6</c:v>
                      </c:pt>
                      <c:pt idx="491">
                        <c:v>-4.1779999999999996E-6</c:v>
                      </c:pt>
                      <c:pt idx="492">
                        <c:v>-4.1529999999999999E-6</c:v>
                      </c:pt>
                      <c:pt idx="493">
                        <c:v>-4.126E-6</c:v>
                      </c:pt>
                      <c:pt idx="494">
                        <c:v>-4.092E-6</c:v>
                      </c:pt>
                      <c:pt idx="495">
                        <c:v>-4.1729999999999997E-6</c:v>
                      </c:pt>
                      <c:pt idx="496">
                        <c:v>-4.1860000000000002E-6</c:v>
                      </c:pt>
                      <c:pt idx="497">
                        <c:v>-4.1520000000000002E-6</c:v>
                      </c:pt>
                      <c:pt idx="498">
                        <c:v>-4.126E-6</c:v>
                      </c:pt>
                      <c:pt idx="499">
                        <c:v>-4.1320000000000004E-6</c:v>
                      </c:pt>
                      <c:pt idx="500">
                        <c:v>-4.1790000000000001E-6</c:v>
                      </c:pt>
                      <c:pt idx="501">
                        <c:v>-4.1930000000000003E-6</c:v>
                      </c:pt>
                      <c:pt idx="502">
                        <c:v>-4.1640000000000003E-6</c:v>
                      </c:pt>
                      <c:pt idx="503">
                        <c:v>-4.1829999999999996E-6</c:v>
                      </c:pt>
                      <c:pt idx="504">
                        <c:v>-4.1330000000000001E-6</c:v>
                      </c:pt>
                      <c:pt idx="505">
                        <c:v>-4.1860000000000002E-6</c:v>
                      </c:pt>
                      <c:pt idx="506">
                        <c:v>-4.2209999999999999E-6</c:v>
                      </c:pt>
                      <c:pt idx="507">
                        <c:v>-4.2180000000000001E-6</c:v>
                      </c:pt>
                      <c:pt idx="508">
                        <c:v>-4.1819999999999999E-6</c:v>
                      </c:pt>
                      <c:pt idx="509">
                        <c:v>-4.1450000000000001E-6</c:v>
                      </c:pt>
                      <c:pt idx="510">
                        <c:v>-4.1999999999999996E-6</c:v>
                      </c:pt>
                      <c:pt idx="511">
                        <c:v>-4.2549999999999999E-6</c:v>
                      </c:pt>
                      <c:pt idx="512">
                        <c:v>-4.2560000000000004E-6</c:v>
                      </c:pt>
                      <c:pt idx="513">
                        <c:v>-4.2039999999999999E-6</c:v>
                      </c:pt>
                      <c:pt idx="514">
                        <c:v>-4.1799999999999998E-6</c:v>
                      </c:pt>
                      <c:pt idx="515">
                        <c:v>-4.2719999999999999E-6</c:v>
                      </c:pt>
                      <c:pt idx="516">
                        <c:v>-4.2769999999999999E-6</c:v>
                      </c:pt>
                      <c:pt idx="517">
                        <c:v>-4.2520000000000001E-6</c:v>
                      </c:pt>
                      <c:pt idx="518">
                        <c:v>-4.2429999999999999E-6</c:v>
                      </c:pt>
                      <c:pt idx="519">
                        <c:v>-4.2400000000000001E-6</c:v>
                      </c:pt>
                      <c:pt idx="520">
                        <c:v>-4.2889999999999999E-6</c:v>
                      </c:pt>
                      <c:pt idx="521">
                        <c:v>-4.3200000000000001E-6</c:v>
                      </c:pt>
                      <c:pt idx="522">
                        <c:v>-4.3050000000000003E-6</c:v>
                      </c:pt>
                      <c:pt idx="523">
                        <c:v>-4.301E-6</c:v>
                      </c:pt>
                      <c:pt idx="524">
                        <c:v>-4.2599999999999999E-6</c:v>
                      </c:pt>
                      <c:pt idx="525">
                        <c:v>-4.3279999999999999E-6</c:v>
                      </c:pt>
                      <c:pt idx="526">
                        <c:v>-4.374E-6</c:v>
                      </c:pt>
                      <c:pt idx="527">
                        <c:v>-4.3549999999999998E-6</c:v>
                      </c:pt>
                      <c:pt idx="528">
                        <c:v>-4.3259999999999997E-6</c:v>
                      </c:pt>
                      <c:pt idx="529">
                        <c:v>-4.3039999999999998E-6</c:v>
                      </c:pt>
                      <c:pt idx="530">
                        <c:v>-4.3760000000000001E-6</c:v>
                      </c:pt>
                      <c:pt idx="531">
                        <c:v>-4.4299999999999999E-6</c:v>
                      </c:pt>
                      <c:pt idx="532">
                        <c:v>-4.3900000000000003E-6</c:v>
                      </c:pt>
                      <c:pt idx="533">
                        <c:v>-4.3719999999999998E-6</c:v>
                      </c:pt>
                      <c:pt idx="534">
                        <c:v>-4.3479999999999997E-6</c:v>
                      </c:pt>
                      <c:pt idx="535">
                        <c:v>-4.4410000000000003E-6</c:v>
                      </c:pt>
                      <c:pt idx="536">
                        <c:v>-4.4490000000000001E-6</c:v>
                      </c:pt>
                      <c:pt idx="537">
                        <c:v>-4.437E-6</c:v>
                      </c:pt>
                      <c:pt idx="538">
                        <c:v>-4.4179999999999999E-6</c:v>
                      </c:pt>
                      <c:pt idx="539">
                        <c:v>-4.42E-6</c:v>
                      </c:pt>
                      <c:pt idx="540">
                        <c:v>-4.4599999999999996E-6</c:v>
                      </c:pt>
                      <c:pt idx="541">
                        <c:v>-4.4950000000000002E-6</c:v>
                      </c:pt>
                      <c:pt idx="542">
                        <c:v>-4.4989999999999996E-6</c:v>
                      </c:pt>
                      <c:pt idx="543">
                        <c:v>-4.4780000000000002E-6</c:v>
                      </c:pt>
                      <c:pt idx="544">
                        <c:v>-4.4449999999999998E-6</c:v>
                      </c:pt>
                      <c:pt idx="545">
                        <c:v>-4.5129999999999998E-6</c:v>
                      </c:pt>
                      <c:pt idx="546">
                        <c:v>-4.5460000000000002E-6</c:v>
                      </c:pt>
                      <c:pt idx="547">
                        <c:v>-4.5460000000000002E-6</c:v>
                      </c:pt>
                      <c:pt idx="548">
                        <c:v>-4.5059999999999997E-6</c:v>
                      </c:pt>
                      <c:pt idx="549">
                        <c:v>-4.4789999999999998E-6</c:v>
                      </c:pt>
                      <c:pt idx="550">
                        <c:v>-4.5600000000000004E-6</c:v>
                      </c:pt>
                      <c:pt idx="551">
                        <c:v>-4.5889999999999996E-6</c:v>
                      </c:pt>
                      <c:pt idx="552">
                        <c:v>-4.5669999999999996E-6</c:v>
                      </c:pt>
                      <c:pt idx="553">
                        <c:v>-4.5329999999999996E-6</c:v>
                      </c:pt>
                      <c:pt idx="554">
                        <c:v>-4.5070000000000002E-6</c:v>
                      </c:pt>
                      <c:pt idx="555">
                        <c:v>-4.5970000000000002E-6</c:v>
                      </c:pt>
                      <c:pt idx="556">
                        <c:v>-4.6E-6</c:v>
                      </c:pt>
                      <c:pt idx="557">
                        <c:v>-4.5889999999999996E-6</c:v>
                      </c:pt>
                      <c:pt idx="558">
                        <c:v>-4.5580000000000002E-6</c:v>
                      </c:pt>
                      <c:pt idx="559">
                        <c:v>-4.5580000000000002E-6</c:v>
                      </c:pt>
                      <c:pt idx="560">
                        <c:v>-4.5979999999999999E-6</c:v>
                      </c:pt>
                      <c:pt idx="561">
                        <c:v>-4.6199999999999998E-6</c:v>
                      </c:pt>
                      <c:pt idx="562">
                        <c:v>-4.605E-6</c:v>
                      </c:pt>
                      <c:pt idx="563">
                        <c:v>-4.5920000000000002E-6</c:v>
                      </c:pt>
                      <c:pt idx="564">
                        <c:v>-4.5449999999999997E-6</c:v>
                      </c:pt>
                      <c:pt idx="565">
                        <c:v>-4.5950000000000001E-6</c:v>
                      </c:pt>
                      <c:pt idx="566">
                        <c:v>-4.6349999999999997E-6</c:v>
                      </c:pt>
                      <c:pt idx="567">
                        <c:v>-4.6110000000000004E-6</c:v>
                      </c:pt>
                      <c:pt idx="568">
                        <c:v>-4.5709999999999999E-6</c:v>
                      </c:pt>
                      <c:pt idx="569">
                        <c:v>-4.5399999999999997E-6</c:v>
                      </c:pt>
                      <c:pt idx="570">
                        <c:v>-4.605E-6</c:v>
                      </c:pt>
                      <c:pt idx="571">
                        <c:v>-4.6260000000000003E-6</c:v>
                      </c:pt>
                      <c:pt idx="572">
                        <c:v>-4.605E-6</c:v>
                      </c:pt>
                      <c:pt idx="573">
                        <c:v>-4.5569999999999997E-6</c:v>
                      </c:pt>
                      <c:pt idx="574">
                        <c:v>-4.493E-6</c:v>
                      </c:pt>
                      <c:pt idx="575">
                        <c:v>-4.6090000000000003E-6</c:v>
                      </c:pt>
                      <c:pt idx="576">
                        <c:v>-4.6210000000000003E-6</c:v>
                      </c:pt>
                      <c:pt idx="577">
                        <c:v>-4.583E-6</c:v>
                      </c:pt>
                      <c:pt idx="578">
                        <c:v>-4.5460000000000002E-6</c:v>
                      </c:pt>
                      <c:pt idx="579">
                        <c:v>-4.5299999999999998E-6</c:v>
                      </c:pt>
                      <c:pt idx="580">
                        <c:v>-4.5630000000000002E-6</c:v>
                      </c:pt>
                      <c:pt idx="581">
                        <c:v>-4.5719999999999996E-6</c:v>
                      </c:pt>
                      <c:pt idx="582">
                        <c:v>-4.5680000000000001E-6</c:v>
                      </c:pt>
                      <c:pt idx="583">
                        <c:v>-4.5310000000000003E-6</c:v>
                      </c:pt>
                      <c:pt idx="584">
                        <c:v>-4.4800000000000003E-6</c:v>
                      </c:pt>
                      <c:pt idx="585">
                        <c:v>-4.5349999999999998E-6</c:v>
                      </c:pt>
                      <c:pt idx="586">
                        <c:v>-4.5549999999999996E-6</c:v>
                      </c:pt>
                      <c:pt idx="587">
                        <c:v>-4.5469999999999998E-6</c:v>
                      </c:pt>
                      <c:pt idx="588">
                        <c:v>-4.4800000000000003E-6</c:v>
                      </c:pt>
                      <c:pt idx="589">
                        <c:v>-4.4660000000000001E-6</c:v>
                      </c:pt>
                      <c:pt idx="590">
                        <c:v>-4.5279999999999997E-6</c:v>
                      </c:pt>
                      <c:pt idx="591">
                        <c:v>-4.5290000000000002E-6</c:v>
                      </c:pt>
                      <c:pt idx="592">
                        <c:v>-4.5159999999999996E-6</c:v>
                      </c:pt>
                      <c:pt idx="593">
                        <c:v>-4.4719999999999997E-6</c:v>
                      </c:pt>
                      <c:pt idx="594">
                        <c:v>-4.4320000000000001E-6</c:v>
                      </c:pt>
                      <c:pt idx="595">
                        <c:v>-4.5129999999999998E-6</c:v>
                      </c:pt>
                      <c:pt idx="596">
                        <c:v>-4.5079999999999999E-6</c:v>
                      </c:pt>
                      <c:pt idx="597">
                        <c:v>-4.4950000000000002E-6</c:v>
                      </c:pt>
                      <c:pt idx="598">
                        <c:v>-4.459E-6</c:v>
                      </c:pt>
                    </c:numCache>
                  </c:numRef>
                </c:yVal>
                <c:smooth val="1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10-862F-4E49-A0CE-1EB7998F8C84}"/>
                  </c:ext>
                </c:extLst>
              </c15:ser>
            </c15:filteredScatterSeries>
            <c15:filteredScatterSeries>
              <c15:ser>
                <c:idx val="13"/>
                <c:order val="13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[Book3]Sheet2!$O$1</c15:sqref>
                        </c15:formulaRef>
                      </c:ext>
                    </c:extLst>
                    <c:strCache>
                      <c:ptCount val="1"/>
                      <c:pt idx="0">
                        <c:v>Cycle 14</c:v>
                      </c:pt>
                    </c:strCache>
                  </c:strRef>
                </c:tx>
                <c:spPr>
                  <a:ln w="19050" cap="rnd">
                    <a:solidFill>
                      <a:schemeClr val="accent1">
                        <a:tint val="78000"/>
                      </a:schemeClr>
                    </a:solidFill>
                    <a:round/>
                  </a:ln>
                  <a:effectLst/>
                </c:spPr>
                <c:marker>
                  <c:symbol val="none"/>
                </c:marker>
                <c:x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[Book3]Sheet2!$A$2:$A$602</c15:sqref>
                        </c15:formulaRef>
                      </c:ext>
                    </c:extLst>
                    <c:numCache>
                      <c:formatCode>General</c:formatCode>
                      <c:ptCount val="601"/>
                      <c:pt idx="0">
                        <c:v>2.6150000000000001E-4</c:v>
                      </c:pt>
                      <c:pt idx="1">
                        <c:v>2.1589999999999999E-3</c:v>
                      </c:pt>
                      <c:pt idx="2">
                        <c:v>4.1479999999999998E-3</c:v>
                      </c:pt>
                      <c:pt idx="3">
                        <c:v>6.1440000000000002E-3</c:v>
                      </c:pt>
                      <c:pt idx="4">
                        <c:v>8.1370000000000001E-3</c:v>
                      </c:pt>
                      <c:pt idx="5">
                        <c:v>1.013E-2</c:v>
                      </c:pt>
                      <c:pt idx="6">
                        <c:v>1.214E-2</c:v>
                      </c:pt>
                      <c:pt idx="7">
                        <c:v>1.417E-2</c:v>
                      </c:pt>
                      <c:pt idx="8">
                        <c:v>1.617E-2</c:v>
                      </c:pt>
                      <c:pt idx="9">
                        <c:v>1.8120000000000001E-2</c:v>
                      </c:pt>
                      <c:pt idx="10">
                        <c:v>2.0150000000000001E-2</c:v>
                      </c:pt>
                      <c:pt idx="11">
                        <c:v>2.2179999999999998E-2</c:v>
                      </c:pt>
                      <c:pt idx="12">
                        <c:v>2.4170000000000001E-2</c:v>
                      </c:pt>
                      <c:pt idx="13">
                        <c:v>2.6159999999999999E-2</c:v>
                      </c:pt>
                      <c:pt idx="14">
                        <c:v>2.8160000000000001E-2</c:v>
                      </c:pt>
                      <c:pt idx="15">
                        <c:v>3.0169999999999999E-2</c:v>
                      </c:pt>
                      <c:pt idx="16">
                        <c:v>3.2169999999999997E-2</c:v>
                      </c:pt>
                      <c:pt idx="17">
                        <c:v>3.415E-2</c:v>
                      </c:pt>
                      <c:pt idx="18">
                        <c:v>3.6139999999999999E-2</c:v>
                      </c:pt>
                      <c:pt idx="19">
                        <c:v>3.8150000000000003E-2</c:v>
                      </c:pt>
                      <c:pt idx="20">
                        <c:v>4.0189999999999997E-2</c:v>
                      </c:pt>
                      <c:pt idx="21">
                        <c:v>4.2139999999999997E-2</c:v>
                      </c:pt>
                      <c:pt idx="22">
                        <c:v>4.4159999999999998E-2</c:v>
                      </c:pt>
                      <c:pt idx="23">
                        <c:v>4.616E-2</c:v>
                      </c:pt>
                      <c:pt idx="24">
                        <c:v>4.8160000000000001E-2</c:v>
                      </c:pt>
                      <c:pt idx="25">
                        <c:v>5.015E-2</c:v>
                      </c:pt>
                      <c:pt idx="26">
                        <c:v>5.2139999999999999E-2</c:v>
                      </c:pt>
                      <c:pt idx="27">
                        <c:v>5.4149999999999997E-2</c:v>
                      </c:pt>
                      <c:pt idx="28">
                        <c:v>5.6140000000000002E-2</c:v>
                      </c:pt>
                      <c:pt idx="29">
                        <c:v>5.8119999999999998E-2</c:v>
                      </c:pt>
                      <c:pt idx="30">
                        <c:v>6.0109999999999997E-2</c:v>
                      </c:pt>
                      <c:pt idx="31">
                        <c:v>6.2120000000000002E-2</c:v>
                      </c:pt>
                      <c:pt idx="32">
                        <c:v>6.4149999999999999E-2</c:v>
                      </c:pt>
                      <c:pt idx="33">
                        <c:v>6.6119999999999998E-2</c:v>
                      </c:pt>
                      <c:pt idx="34">
                        <c:v>6.812E-2</c:v>
                      </c:pt>
                      <c:pt idx="35">
                        <c:v>7.0150000000000004E-2</c:v>
                      </c:pt>
                      <c:pt idx="36">
                        <c:v>7.2150000000000006E-2</c:v>
                      </c:pt>
                      <c:pt idx="37">
                        <c:v>7.4120000000000005E-2</c:v>
                      </c:pt>
                      <c:pt idx="38">
                        <c:v>7.6109999999999997E-2</c:v>
                      </c:pt>
                      <c:pt idx="39">
                        <c:v>7.8140000000000001E-2</c:v>
                      </c:pt>
                      <c:pt idx="40">
                        <c:v>8.0140000000000003E-2</c:v>
                      </c:pt>
                      <c:pt idx="41">
                        <c:v>8.2119999999999999E-2</c:v>
                      </c:pt>
                      <c:pt idx="42">
                        <c:v>8.412E-2</c:v>
                      </c:pt>
                      <c:pt idx="43">
                        <c:v>8.6120000000000002E-2</c:v>
                      </c:pt>
                      <c:pt idx="44">
                        <c:v>8.8109999999999994E-2</c:v>
                      </c:pt>
                      <c:pt idx="45">
                        <c:v>9.0109999999999996E-2</c:v>
                      </c:pt>
                      <c:pt idx="46">
                        <c:v>9.2119999999999994E-2</c:v>
                      </c:pt>
                      <c:pt idx="47">
                        <c:v>9.4140000000000001E-2</c:v>
                      </c:pt>
                      <c:pt idx="48">
                        <c:v>9.6129999999999993E-2</c:v>
                      </c:pt>
                      <c:pt idx="49">
                        <c:v>9.8100000000000007E-2</c:v>
                      </c:pt>
                      <c:pt idx="50">
                        <c:v>0.10009999999999999</c:v>
                      </c:pt>
                      <c:pt idx="51">
                        <c:v>0.1021</c:v>
                      </c:pt>
                      <c:pt idx="52">
                        <c:v>0.1041</c:v>
                      </c:pt>
                      <c:pt idx="53">
                        <c:v>0.1061</c:v>
                      </c:pt>
                      <c:pt idx="54">
                        <c:v>0.1081</c:v>
                      </c:pt>
                      <c:pt idx="55">
                        <c:v>0.1101</c:v>
                      </c:pt>
                      <c:pt idx="56">
                        <c:v>0.11210000000000001</c:v>
                      </c:pt>
                      <c:pt idx="57">
                        <c:v>0.11409999999999999</c:v>
                      </c:pt>
                      <c:pt idx="58">
                        <c:v>0.11609999999999999</c:v>
                      </c:pt>
                      <c:pt idx="59">
                        <c:v>0.1181</c:v>
                      </c:pt>
                      <c:pt idx="60">
                        <c:v>0.1201</c:v>
                      </c:pt>
                      <c:pt idx="61">
                        <c:v>0.1221</c:v>
                      </c:pt>
                      <c:pt idx="62">
                        <c:v>0.1241</c:v>
                      </c:pt>
                      <c:pt idx="63">
                        <c:v>0.12609999999999999</c:v>
                      </c:pt>
                      <c:pt idx="64">
                        <c:v>0.12809999999999999</c:v>
                      </c:pt>
                      <c:pt idx="65">
                        <c:v>0.13009999999999999</c:v>
                      </c:pt>
                      <c:pt idx="66">
                        <c:v>0.1321</c:v>
                      </c:pt>
                      <c:pt idx="67">
                        <c:v>0.1341</c:v>
                      </c:pt>
                      <c:pt idx="68">
                        <c:v>0.1361</c:v>
                      </c:pt>
                      <c:pt idx="69">
                        <c:v>0.1381</c:v>
                      </c:pt>
                      <c:pt idx="70">
                        <c:v>0.1401</c:v>
                      </c:pt>
                      <c:pt idx="71">
                        <c:v>0.1421</c:v>
                      </c:pt>
                      <c:pt idx="72">
                        <c:v>0.14410000000000001</c:v>
                      </c:pt>
                      <c:pt idx="73">
                        <c:v>0.14610000000000001</c:v>
                      </c:pt>
                      <c:pt idx="74">
                        <c:v>0.14810000000000001</c:v>
                      </c:pt>
                      <c:pt idx="75">
                        <c:v>0.15010000000000001</c:v>
                      </c:pt>
                      <c:pt idx="76">
                        <c:v>0.15210000000000001</c:v>
                      </c:pt>
                      <c:pt idx="77">
                        <c:v>0.15409999999999999</c:v>
                      </c:pt>
                      <c:pt idx="78">
                        <c:v>0.15609999999999999</c:v>
                      </c:pt>
                      <c:pt idx="79">
                        <c:v>0.15809999999999999</c:v>
                      </c:pt>
                      <c:pt idx="80">
                        <c:v>0.16009999999999999</c:v>
                      </c:pt>
                      <c:pt idx="81">
                        <c:v>0.16209999999999999</c:v>
                      </c:pt>
                      <c:pt idx="82">
                        <c:v>0.16400000000000001</c:v>
                      </c:pt>
                      <c:pt idx="83">
                        <c:v>0.16600000000000001</c:v>
                      </c:pt>
                      <c:pt idx="84">
                        <c:v>0.1681</c:v>
                      </c:pt>
                      <c:pt idx="85">
                        <c:v>0.17</c:v>
                      </c:pt>
                      <c:pt idx="86">
                        <c:v>0.1721</c:v>
                      </c:pt>
                      <c:pt idx="87">
                        <c:v>0.1741</c:v>
                      </c:pt>
                      <c:pt idx="88">
                        <c:v>0.17610000000000001</c:v>
                      </c:pt>
                      <c:pt idx="89">
                        <c:v>0.17810000000000001</c:v>
                      </c:pt>
                      <c:pt idx="90">
                        <c:v>0.18010000000000001</c:v>
                      </c:pt>
                      <c:pt idx="91">
                        <c:v>0.18210000000000001</c:v>
                      </c:pt>
                      <c:pt idx="92">
                        <c:v>0.18410000000000001</c:v>
                      </c:pt>
                      <c:pt idx="93">
                        <c:v>0.186</c:v>
                      </c:pt>
                      <c:pt idx="94">
                        <c:v>0.188</c:v>
                      </c:pt>
                      <c:pt idx="95">
                        <c:v>0.19009999999999999</c:v>
                      </c:pt>
                      <c:pt idx="96">
                        <c:v>0.19209999999999999</c:v>
                      </c:pt>
                      <c:pt idx="97">
                        <c:v>0.19400000000000001</c:v>
                      </c:pt>
                      <c:pt idx="98">
                        <c:v>0.1961</c:v>
                      </c:pt>
                      <c:pt idx="99">
                        <c:v>0.1981</c:v>
                      </c:pt>
                      <c:pt idx="100">
                        <c:v>0.2001</c:v>
                      </c:pt>
                      <c:pt idx="101">
                        <c:v>0.20200000000000001</c:v>
                      </c:pt>
                      <c:pt idx="102">
                        <c:v>0.20399999999999999</c:v>
                      </c:pt>
                      <c:pt idx="103">
                        <c:v>0.20610000000000001</c:v>
                      </c:pt>
                      <c:pt idx="104">
                        <c:v>0.20810000000000001</c:v>
                      </c:pt>
                      <c:pt idx="105">
                        <c:v>0.21010000000000001</c:v>
                      </c:pt>
                      <c:pt idx="106">
                        <c:v>0.21210000000000001</c:v>
                      </c:pt>
                      <c:pt idx="107">
                        <c:v>0.21410000000000001</c:v>
                      </c:pt>
                      <c:pt idx="108">
                        <c:v>0.21609999999999999</c:v>
                      </c:pt>
                      <c:pt idx="109">
                        <c:v>0.218</c:v>
                      </c:pt>
                      <c:pt idx="110">
                        <c:v>0.22009999999999999</c:v>
                      </c:pt>
                      <c:pt idx="111">
                        <c:v>0.22209999999999999</c:v>
                      </c:pt>
                      <c:pt idx="112">
                        <c:v>0.22409999999999999</c:v>
                      </c:pt>
                      <c:pt idx="113">
                        <c:v>0.2261</c:v>
                      </c:pt>
                      <c:pt idx="114">
                        <c:v>0.2281</c:v>
                      </c:pt>
                      <c:pt idx="115">
                        <c:v>0.2301</c:v>
                      </c:pt>
                      <c:pt idx="116">
                        <c:v>0.2321</c:v>
                      </c:pt>
                      <c:pt idx="117">
                        <c:v>0.2341</c:v>
                      </c:pt>
                      <c:pt idx="118">
                        <c:v>0.2361</c:v>
                      </c:pt>
                      <c:pt idx="119">
                        <c:v>0.23810000000000001</c:v>
                      </c:pt>
                      <c:pt idx="120">
                        <c:v>0.24010000000000001</c:v>
                      </c:pt>
                      <c:pt idx="121">
                        <c:v>0.24199999999999999</c:v>
                      </c:pt>
                      <c:pt idx="122">
                        <c:v>0.24410000000000001</c:v>
                      </c:pt>
                      <c:pt idx="123">
                        <c:v>0.24610000000000001</c:v>
                      </c:pt>
                      <c:pt idx="124">
                        <c:v>0.24809999999999999</c:v>
                      </c:pt>
                      <c:pt idx="125">
                        <c:v>0.25009999999999999</c:v>
                      </c:pt>
                      <c:pt idx="126">
                        <c:v>0.25209999999999999</c:v>
                      </c:pt>
                      <c:pt idx="127">
                        <c:v>0.25409999999999999</c:v>
                      </c:pt>
                      <c:pt idx="128">
                        <c:v>0.25609999999999999</c:v>
                      </c:pt>
                      <c:pt idx="129">
                        <c:v>0.25800000000000001</c:v>
                      </c:pt>
                      <c:pt idx="130">
                        <c:v>0.26</c:v>
                      </c:pt>
                      <c:pt idx="131">
                        <c:v>0.26200000000000001</c:v>
                      </c:pt>
                      <c:pt idx="132">
                        <c:v>0.26400000000000001</c:v>
                      </c:pt>
                      <c:pt idx="133">
                        <c:v>0.26600000000000001</c:v>
                      </c:pt>
                      <c:pt idx="134">
                        <c:v>0.26800000000000002</c:v>
                      </c:pt>
                      <c:pt idx="135">
                        <c:v>0.27010000000000001</c:v>
                      </c:pt>
                      <c:pt idx="136">
                        <c:v>0.27200000000000002</c:v>
                      </c:pt>
                      <c:pt idx="137">
                        <c:v>0.27400000000000002</c:v>
                      </c:pt>
                      <c:pt idx="138">
                        <c:v>0.27600000000000002</c:v>
                      </c:pt>
                      <c:pt idx="139">
                        <c:v>0.27800000000000002</c:v>
                      </c:pt>
                      <c:pt idx="140">
                        <c:v>0.28000000000000003</c:v>
                      </c:pt>
                      <c:pt idx="141">
                        <c:v>0.28199999999999997</c:v>
                      </c:pt>
                      <c:pt idx="142">
                        <c:v>0.28399999999999997</c:v>
                      </c:pt>
                      <c:pt idx="143">
                        <c:v>0.28599999999999998</c:v>
                      </c:pt>
                      <c:pt idx="144">
                        <c:v>0.28799999999999998</c:v>
                      </c:pt>
                      <c:pt idx="145">
                        <c:v>0.28999999999999998</c:v>
                      </c:pt>
                      <c:pt idx="146">
                        <c:v>0.29199999999999998</c:v>
                      </c:pt>
                      <c:pt idx="147">
                        <c:v>0.29399999999999998</c:v>
                      </c:pt>
                      <c:pt idx="148">
                        <c:v>0.29599999999999999</c:v>
                      </c:pt>
                      <c:pt idx="149">
                        <c:v>0.29799999999999999</c:v>
                      </c:pt>
                      <c:pt idx="150">
                        <c:v>0.3</c:v>
                      </c:pt>
                      <c:pt idx="151">
                        <c:v>0.30199999999999999</c:v>
                      </c:pt>
                      <c:pt idx="152">
                        <c:v>0.30399999999999999</c:v>
                      </c:pt>
                      <c:pt idx="153">
                        <c:v>0.30599999999999999</c:v>
                      </c:pt>
                      <c:pt idx="154">
                        <c:v>0.308</c:v>
                      </c:pt>
                      <c:pt idx="155">
                        <c:v>0.31</c:v>
                      </c:pt>
                      <c:pt idx="156">
                        <c:v>0.312</c:v>
                      </c:pt>
                      <c:pt idx="157">
                        <c:v>0.314</c:v>
                      </c:pt>
                      <c:pt idx="158">
                        <c:v>0.316</c:v>
                      </c:pt>
                      <c:pt idx="159">
                        <c:v>0.318</c:v>
                      </c:pt>
                      <c:pt idx="160">
                        <c:v>0.3201</c:v>
                      </c:pt>
                      <c:pt idx="161">
                        <c:v>0.32200000000000001</c:v>
                      </c:pt>
                      <c:pt idx="162">
                        <c:v>0.32400000000000001</c:v>
                      </c:pt>
                      <c:pt idx="163">
                        <c:v>0.32600000000000001</c:v>
                      </c:pt>
                      <c:pt idx="164">
                        <c:v>0.32800000000000001</c:v>
                      </c:pt>
                      <c:pt idx="165">
                        <c:v>0.33</c:v>
                      </c:pt>
                      <c:pt idx="166">
                        <c:v>0.33200000000000002</c:v>
                      </c:pt>
                      <c:pt idx="167">
                        <c:v>0.33400000000000002</c:v>
                      </c:pt>
                      <c:pt idx="168">
                        <c:v>0.33610000000000001</c:v>
                      </c:pt>
                      <c:pt idx="169">
                        <c:v>0.33800000000000002</c:v>
                      </c:pt>
                      <c:pt idx="170">
                        <c:v>0.34</c:v>
                      </c:pt>
                      <c:pt idx="171">
                        <c:v>0.34200000000000003</c:v>
                      </c:pt>
                      <c:pt idx="172">
                        <c:v>0.34399999999999997</c:v>
                      </c:pt>
                      <c:pt idx="173">
                        <c:v>0.34599999999999997</c:v>
                      </c:pt>
                      <c:pt idx="174">
                        <c:v>0.34799999999999998</c:v>
                      </c:pt>
                      <c:pt idx="175">
                        <c:v>0.35</c:v>
                      </c:pt>
                      <c:pt idx="176">
                        <c:v>0.35199999999999998</c:v>
                      </c:pt>
                      <c:pt idx="177">
                        <c:v>0.35399999999999998</c:v>
                      </c:pt>
                      <c:pt idx="178">
                        <c:v>0.35599999999999998</c:v>
                      </c:pt>
                      <c:pt idx="179">
                        <c:v>0.35799999999999998</c:v>
                      </c:pt>
                      <c:pt idx="180">
                        <c:v>0.36</c:v>
                      </c:pt>
                      <c:pt idx="181">
                        <c:v>0.36199999999999999</c:v>
                      </c:pt>
                      <c:pt idx="182">
                        <c:v>0.36399999999999999</c:v>
                      </c:pt>
                      <c:pt idx="183">
                        <c:v>0.36599999999999999</c:v>
                      </c:pt>
                      <c:pt idx="184">
                        <c:v>0.36799999999999999</c:v>
                      </c:pt>
                      <c:pt idx="185">
                        <c:v>0.37</c:v>
                      </c:pt>
                      <c:pt idx="186">
                        <c:v>0.372</c:v>
                      </c:pt>
                      <c:pt idx="187">
                        <c:v>0.374</c:v>
                      </c:pt>
                      <c:pt idx="188">
                        <c:v>0.376</c:v>
                      </c:pt>
                      <c:pt idx="189">
                        <c:v>0.378</c:v>
                      </c:pt>
                      <c:pt idx="190">
                        <c:v>0.38</c:v>
                      </c:pt>
                      <c:pt idx="191">
                        <c:v>0.38200000000000001</c:v>
                      </c:pt>
                      <c:pt idx="192">
                        <c:v>0.38400000000000001</c:v>
                      </c:pt>
                      <c:pt idx="193">
                        <c:v>0.38600000000000001</c:v>
                      </c:pt>
                      <c:pt idx="194">
                        <c:v>0.38800000000000001</c:v>
                      </c:pt>
                      <c:pt idx="195">
                        <c:v>0.39</c:v>
                      </c:pt>
                      <c:pt idx="196">
                        <c:v>0.39200000000000002</c:v>
                      </c:pt>
                      <c:pt idx="197">
                        <c:v>0.39400000000000002</c:v>
                      </c:pt>
                      <c:pt idx="198">
                        <c:v>0.39589999999999997</c:v>
                      </c:pt>
                      <c:pt idx="199">
                        <c:v>0.39800000000000002</c:v>
                      </c:pt>
                      <c:pt idx="200">
                        <c:v>0.4</c:v>
                      </c:pt>
                      <c:pt idx="201">
                        <c:v>0.40189999999999998</c:v>
                      </c:pt>
                      <c:pt idx="202">
                        <c:v>0.40389999999999998</c:v>
                      </c:pt>
                      <c:pt idx="203">
                        <c:v>0.40589999999999998</c:v>
                      </c:pt>
                      <c:pt idx="204">
                        <c:v>0.40789999999999998</c:v>
                      </c:pt>
                      <c:pt idx="205">
                        <c:v>0.40989999999999999</c:v>
                      </c:pt>
                      <c:pt idx="206">
                        <c:v>0.41189999999999999</c:v>
                      </c:pt>
                      <c:pt idx="207">
                        <c:v>0.41389999999999999</c:v>
                      </c:pt>
                      <c:pt idx="208">
                        <c:v>0.41589999999999999</c:v>
                      </c:pt>
                      <c:pt idx="209">
                        <c:v>0.41789999999999999</c:v>
                      </c:pt>
                      <c:pt idx="210">
                        <c:v>0.4199</c:v>
                      </c:pt>
                      <c:pt idx="211">
                        <c:v>0.4219</c:v>
                      </c:pt>
                      <c:pt idx="212">
                        <c:v>0.4239</c:v>
                      </c:pt>
                      <c:pt idx="213">
                        <c:v>0.4259</c:v>
                      </c:pt>
                      <c:pt idx="214">
                        <c:v>0.4279</c:v>
                      </c:pt>
                      <c:pt idx="215">
                        <c:v>0.4299</c:v>
                      </c:pt>
                      <c:pt idx="216">
                        <c:v>0.43190000000000001</c:v>
                      </c:pt>
                      <c:pt idx="217">
                        <c:v>0.43390000000000001</c:v>
                      </c:pt>
                      <c:pt idx="218">
                        <c:v>0.43590000000000001</c:v>
                      </c:pt>
                      <c:pt idx="219">
                        <c:v>0.43790000000000001</c:v>
                      </c:pt>
                      <c:pt idx="220">
                        <c:v>0.43990000000000001</c:v>
                      </c:pt>
                      <c:pt idx="221">
                        <c:v>0.44190000000000002</c:v>
                      </c:pt>
                      <c:pt idx="222">
                        <c:v>0.44390000000000002</c:v>
                      </c:pt>
                      <c:pt idx="223">
                        <c:v>0.44590000000000002</c:v>
                      </c:pt>
                      <c:pt idx="224">
                        <c:v>0.44790000000000002</c:v>
                      </c:pt>
                      <c:pt idx="225">
                        <c:v>0.44990000000000002</c:v>
                      </c:pt>
                      <c:pt idx="226">
                        <c:v>0.45190000000000002</c:v>
                      </c:pt>
                      <c:pt idx="227">
                        <c:v>0.45390000000000003</c:v>
                      </c:pt>
                      <c:pt idx="228">
                        <c:v>0.45590000000000003</c:v>
                      </c:pt>
                      <c:pt idx="229">
                        <c:v>0.45789999999999997</c:v>
                      </c:pt>
                      <c:pt idx="230">
                        <c:v>0.45989999999999998</c:v>
                      </c:pt>
                      <c:pt idx="231">
                        <c:v>0.46189999999999998</c:v>
                      </c:pt>
                      <c:pt idx="232">
                        <c:v>0.46389999999999998</c:v>
                      </c:pt>
                      <c:pt idx="233">
                        <c:v>0.46589999999999998</c:v>
                      </c:pt>
                      <c:pt idx="234">
                        <c:v>0.46789999999999998</c:v>
                      </c:pt>
                      <c:pt idx="235">
                        <c:v>0.46989999999999998</c:v>
                      </c:pt>
                      <c:pt idx="236">
                        <c:v>0.4718</c:v>
                      </c:pt>
                      <c:pt idx="237">
                        <c:v>0.47389999999999999</c:v>
                      </c:pt>
                      <c:pt idx="238">
                        <c:v>0.4758</c:v>
                      </c:pt>
                      <c:pt idx="239">
                        <c:v>0.4778</c:v>
                      </c:pt>
                      <c:pt idx="240">
                        <c:v>0.4798</c:v>
                      </c:pt>
                      <c:pt idx="241">
                        <c:v>0.48180000000000001</c:v>
                      </c:pt>
                      <c:pt idx="242">
                        <c:v>0.48380000000000001</c:v>
                      </c:pt>
                      <c:pt idx="243">
                        <c:v>0.48580000000000001</c:v>
                      </c:pt>
                      <c:pt idx="244">
                        <c:v>0.48780000000000001</c:v>
                      </c:pt>
                      <c:pt idx="245">
                        <c:v>0.48980000000000001</c:v>
                      </c:pt>
                      <c:pt idx="246">
                        <c:v>0.49180000000000001</c:v>
                      </c:pt>
                      <c:pt idx="247">
                        <c:v>0.49380000000000002</c:v>
                      </c:pt>
                      <c:pt idx="248">
                        <c:v>0.49580000000000002</c:v>
                      </c:pt>
                      <c:pt idx="249">
                        <c:v>0.49780000000000002</c:v>
                      </c:pt>
                      <c:pt idx="250">
                        <c:v>0.49980000000000002</c:v>
                      </c:pt>
                      <c:pt idx="251">
                        <c:v>0.50180000000000002</c:v>
                      </c:pt>
                      <c:pt idx="252">
                        <c:v>0.50380000000000003</c:v>
                      </c:pt>
                      <c:pt idx="253">
                        <c:v>0.50580000000000003</c:v>
                      </c:pt>
                      <c:pt idx="254">
                        <c:v>0.50780000000000003</c:v>
                      </c:pt>
                      <c:pt idx="255">
                        <c:v>0.50980000000000003</c:v>
                      </c:pt>
                      <c:pt idx="256">
                        <c:v>0.51180000000000003</c:v>
                      </c:pt>
                      <c:pt idx="257">
                        <c:v>0.51380000000000003</c:v>
                      </c:pt>
                      <c:pt idx="258">
                        <c:v>0.51580000000000004</c:v>
                      </c:pt>
                      <c:pt idx="259">
                        <c:v>0.51780000000000004</c:v>
                      </c:pt>
                      <c:pt idx="260">
                        <c:v>0.51980000000000004</c:v>
                      </c:pt>
                      <c:pt idx="261">
                        <c:v>0.52180000000000004</c:v>
                      </c:pt>
                      <c:pt idx="262">
                        <c:v>0.52370000000000005</c:v>
                      </c:pt>
                      <c:pt idx="263">
                        <c:v>0.52580000000000005</c:v>
                      </c:pt>
                      <c:pt idx="264">
                        <c:v>0.52769999999999995</c:v>
                      </c:pt>
                      <c:pt idx="265">
                        <c:v>0.52980000000000005</c:v>
                      </c:pt>
                      <c:pt idx="266">
                        <c:v>0.53169999999999995</c:v>
                      </c:pt>
                      <c:pt idx="267">
                        <c:v>0.53369999999999995</c:v>
                      </c:pt>
                      <c:pt idx="268">
                        <c:v>0.53569999999999995</c:v>
                      </c:pt>
                      <c:pt idx="269">
                        <c:v>0.53769999999999996</c:v>
                      </c:pt>
                      <c:pt idx="270">
                        <c:v>0.53969999999999996</c:v>
                      </c:pt>
                      <c:pt idx="271">
                        <c:v>0.54169999999999996</c:v>
                      </c:pt>
                      <c:pt idx="272">
                        <c:v>0.54369999999999996</c:v>
                      </c:pt>
                      <c:pt idx="273">
                        <c:v>0.54569999999999996</c:v>
                      </c:pt>
                      <c:pt idx="274">
                        <c:v>0.54769999999999996</c:v>
                      </c:pt>
                      <c:pt idx="275">
                        <c:v>0.54969999999999997</c:v>
                      </c:pt>
                      <c:pt idx="276">
                        <c:v>0.55179999999999996</c:v>
                      </c:pt>
                      <c:pt idx="277">
                        <c:v>0.55379999999999996</c:v>
                      </c:pt>
                      <c:pt idx="278">
                        <c:v>0.55569999999999997</c:v>
                      </c:pt>
                      <c:pt idx="279">
                        <c:v>0.55779999999999996</c:v>
                      </c:pt>
                      <c:pt idx="280">
                        <c:v>0.55979999999999996</c:v>
                      </c:pt>
                      <c:pt idx="281">
                        <c:v>0.56179999999999997</c:v>
                      </c:pt>
                      <c:pt idx="282">
                        <c:v>0.56369999999999998</c:v>
                      </c:pt>
                      <c:pt idx="283">
                        <c:v>0.56579999999999997</c:v>
                      </c:pt>
                      <c:pt idx="284">
                        <c:v>0.56779999999999997</c:v>
                      </c:pt>
                      <c:pt idx="285">
                        <c:v>0.56979999999999997</c:v>
                      </c:pt>
                      <c:pt idx="286">
                        <c:v>0.57179999999999997</c:v>
                      </c:pt>
                      <c:pt idx="287">
                        <c:v>0.57379999999999998</c:v>
                      </c:pt>
                      <c:pt idx="288">
                        <c:v>0.57579999999999998</c:v>
                      </c:pt>
                      <c:pt idx="289">
                        <c:v>0.57779999999999998</c:v>
                      </c:pt>
                      <c:pt idx="290">
                        <c:v>0.57979999999999998</c:v>
                      </c:pt>
                      <c:pt idx="291">
                        <c:v>0.58179999999999998</c:v>
                      </c:pt>
                      <c:pt idx="292">
                        <c:v>0.58379999999999999</c:v>
                      </c:pt>
                      <c:pt idx="293">
                        <c:v>0.58579999999999999</c:v>
                      </c:pt>
                      <c:pt idx="294">
                        <c:v>0.58779999999999999</c:v>
                      </c:pt>
                      <c:pt idx="295">
                        <c:v>0.58979999999999999</c:v>
                      </c:pt>
                      <c:pt idx="296">
                        <c:v>0.59179999999999999</c:v>
                      </c:pt>
                      <c:pt idx="297">
                        <c:v>0.59379999999999999</c:v>
                      </c:pt>
                      <c:pt idx="298">
                        <c:v>0.5958</c:v>
                      </c:pt>
                      <c:pt idx="299">
                        <c:v>0.5978</c:v>
                      </c:pt>
                      <c:pt idx="300">
                        <c:v>0.5998</c:v>
                      </c:pt>
                      <c:pt idx="301">
                        <c:v>0.59819999999999995</c:v>
                      </c:pt>
                      <c:pt idx="302">
                        <c:v>0.59619999999999995</c:v>
                      </c:pt>
                      <c:pt idx="303">
                        <c:v>0.59409999999999996</c:v>
                      </c:pt>
                      <c:pt idx="304">
                        <c:v>0.59209999999999996</c:v>
                      </c:pt>
                      <c:pt idx="305">
                        <c:v>0.59009999999999996</c:v>
                      </c:pt>
                      <c:pt idx="306">
                        <c:v>0.58809999999999996</c:v>
                      </c:pt>
                      <c:pt idx="307">
                        <c:v>0.58609999999999995</c:v>
                      </c:pt>
                      <c:pt idx="308">
                        <c:v>0.58409999999999995</c:v>
                      </c:pt>
                      <c:pt idx="309">
                        <c:v>0.58209999999999995</c:v>
                      </c:pt>
                      <c:pt idx="310">
                        <c:v>0.58009999999999995</c:v>
                      </c:pt>
                      <c:pt idx="311">
                        <c:v>0.57809999999999995</c:v>
                      </c:pt>
                      <c:pt idx="312">
                        <c:v>0.57609999999999995</c:v>
                      </c:pt>
                      <c:pt idx="313">
                        <c:v>0.57410000000000005</c:v>
                      </c:pt>
                      <c:pt idx="314">
                        <c:v>0.57210000000000005</c:v>
                      </c:pt>
                      <c:pt idx="315">
                        <c:v>0.57010000000000005</c:v>
                      </c:pt>
                      <c:pt idx="316">
                        <c:v>0.56810000000000005</c:v>
                      </c:pt>
                      <c:pt idx="317">
                        <c:v>0.56610000000000005</c:v>
                      </c:pt>
                      <c:pt idx="318">
                        <c:v>0.56410000000000005</c:v>
                      </c:pt>
                      <c:pt idx="319">
                        <c:v>0.56210000000000004</c:v>
                      </c:pt>
                      <c:pt idx="320">
                        <c:v>0.56010000000000004</c:v>
                      </c:pt>
                      <c:pt idx="321">
                        <c:v>0.55810000000000004</c:v>
                      </c:pt>
                      <c:pt idx="322">
                        <c:v>0.55610000000000004</c:v>
                      </c:pt>
                      <c:pt idx="323">
                        <c:v>0.55410000000000004</c:v>
                      </c:pt>
                      <c:pt idx="324">
                        <c:v>0.55210000000000004</c:v>
                      </c:pt>
                      <c:pt idx="325">
                        <c:v>0.55010000000000003</c:v>
                      </c:pt>
                      <c:pt idx="326">
                        <c:v>0.54810000000000003</c:v>
                      </c:pt>
                      <c:pt idx="327">
                        <c:v>0.54610000000000003</c:v>
                      </c:pt>
                      <c:pt idx="328">
                        <c:v>0.54410000000000003</c:v>
                      </c:pt>
                      <c:pt idx="329">
                        <c:v>0.54210000000000003</c:v>
                      </c:pt>
                      <c:pt idx="330">
                        <c:v>0.54010000000000002</c:v>
                      </c:pt>
                      <c:pt idx="331">
                        <c:v>0.53810000000000002</c:v>
                      </c:pt>
                      <c:pt idx="332">
                        <c:v>0.53610000000000002</c:v>
                      </c:pt>
                      <c:pt idx="333">
                        <c:v>0.53400000000000003</c:v>
                      </c:pt>
                      <c:pt idx="334">
                        <c:v>0.53210000000000002</c:v>
                      </c:pt>
                      <c:pt idx="335">
                        <c:v>0.53010000000000002</c:v>
                      </c:pt>
                      <c:pt idx="336">
                        <c:v>0.52810000000000001</c:v>
                      </c:pt>
                      <c:pt idx="337">
                        <c:v>0.52610000000000001</c:v>
                      </c:pt>
                      <c:pt idx="338">
                        <c:v>0.52410000000000001</c:v>
                      </c:pt>
                      <c:pt idx="339">
                        <c:v>0.52210000000000001</c:v>
                      </c:pt>
                      <c:pt idx="340">
                        <c:v>0.52010000000000001</c:v>
                      </c:pt>
                      <c:pt idx="341">
                        <c:v>0.5181</c:v>
                      </c:pt>
                      <c:pt idx="342">
                        <c:v>0.5161</c:v>
                      </c:pt>
                      <c:pt idx="343">
                        <c:v>0.5141</c:v>
                      </c:pt>
                      <c:pt idx="344">
                        <c:v>0.5121</c:v>
                      </c:pt>
                      <c:pt idx="345">
                        <c:v>0.5101</c:v>
                      </c:pt>
                      <c:pt idx="346">
                        <c:v>0.5081</c:v>
                      </c:pt>
                      <c:pt idx="347">
                        <c:v>0.50609999999999999</c:v>
                      </c:pt>
                      <c:pt idx="348">
                        <c:v>0.50409999999999999</c:v>
                      </c:pt>
                      <c:pt idx="349">
                        <c:v>0.50209999999999999</c:v>
                      </c:pt>
                      <c:pt idx="350">
                        <c:v>0.50009999999999999</c:v>
                      </c:pt>
                      <c:pt idx="351">
                        <c:v>0.49809999999999999</c:v>
                      </c:pt>
                      <c:pt idx="352">
                        <c:v>0.49609999999999999</c:v>
                      </c:pt>
                      <c:pt idx="353">
                        <c:v>0.49409999999999998</c:v>
                      </c:pt>
                      <c:pt idx="354">
                        <c:v>0.49209999999999998</c:v>
                      </c:pt>
                      <c:pt idx="355">
                        <c:v>0.49020000000000002</c:v>
                      </c:pt>
                      <c:pt idx="356">
                        <c:v>0.48820000000000002</c:v>
                      </c:pt>
                      <c:pt idx="357">
                        <c:v>0.48609999999999998</c:v>
                      </c:pt>
                      <c:pt idx="358">
                        <c:v>0.48409999999999997</c:v>
                      </c:pt>
                      <c:pt idx="359">
                        <c:v>0.48220000000000002</c:v>
                      </c:pt>
                      <c:pt idx="360">
                        <c:v>0.48020000000000002</c:v>
                      </c:pt>
                      <c:pt idx="361">
                        <c:v>0.47810000000000002</c:v>
                      </c:pt>
                      <c:pt idx="362">
                        <c:v>0.47610000000000002</c:v>
                      </c:pt>
                      <c:pt idx="363">
                        <c:v>0.47420000000000001</c:v>
                      </c:pt>
                      <c:pt idx="364">
                        <c:v>0.47210000000000002</c:v>
                      </c:pt>
                      <c:pt idx="365">
                        <c:v>0.47010000000000002</c:v>
                      </c:pt>
                      <c:pt idx="366">
                        <c:v>0.46810000000000002</c:v>
                      </c:pt>
                      <c:pt idx="367">
                        <c:v>0.46610000000000001</c:v>
                      </c:pt>
                      <c:pt idx="368">
                        <c:v>0.4642</c:v>
                      </c:pt>
                      <c:pt idx="369">
                        <c:v>0.46210000000000001</c:v>
                      </c:pt>
                      <c:pt idx="370">
                        <c:v>0.46010000000000001</c:v>
                      </c:pt>
                      <c:pt idx="371">
                        <c:v>0.4582</c:v>
                      </c:pt>
                      <c:pt idx="372">
                        <c:v>0.45619999999999999</c:v>
                      </c:pt>
                      <c:pt idx="373">
                        <c:v>0.4541</c:v>
                      </c:pt>
                      <c:pt idx="374">
                        <c:v>0.4521</c:v>
                      </c:pt>
                      <c:pt idx="375">
                        <c:v>0.45019999999999999</c:v>
                      </c:pt>
                      <c:pt idx="376">
                        <c:v>0.4481</c:v>
                      </c:pt>
                      <c:pt idx="377">
                        <c:v>0.4461</c:v>
                      </c:pt>
                      <c:pt idx="378">
                        <c:v>0.44409999999999999</c:v>
                      </c:pt>
                      <c:pt idx="379">
                        <c:v>0.44209999999999999</c:v>
                      </c:pt>
                      <c:pt idx="380">
                        <c:v>0.44009999999999999</c:v>
                      </c:pt>
                      <c:pt idx="381">
                        <c:v>0.43809999999999999</c:v>
                      </c:pt>
                      <c:pt idx="382">
                        <c:v>0.43609999999999999</c:v>
                      </c:pt>
                      <c:pt idx="383">
                        <c:v>0.43409999999999999</c:v>
                      </c:pt>
                      <c:pt idx="384">
                        <c:v>0.43209999999999998</c:v>
                      </c:pt>
                      <c:pt idx="385">
                        <c:v>0.43009999999999998</c:v>
                      </c:pt>
                      <c:pt idx="386">
                        <c:v>0.42809999999999998</c:v>
                      </c:pt>
                      <c:pt idx="387">
                        <c:v>0.42609999999999998</c:v>
                      </c:pt>
                      <c:pt idx="388">
                        <c:v>0.42409999999999998</c:v>
                      </c:pt>
                      <c:pt idx="389">
                        <c:v>0.42209999999999998</c:v>
                      </c:pt>
                      <c:pt idx="390">
                        <c:v>0.42009999999999997</c:v>
                      </c:pt>
                      <c:pt idx="391">
                        <c:v>0.41810000000000003</c:v>
                      </c:pt>
                      <c:pt idx="392">
                        <c:v>0.41610000000000003</c:v>
                      </c:pt>
                      <c:pt idx="393">
                        <c:v>0.41410000000000002</c:v>
                      </c:pt>
                      <c:pt idx="394">
                        <c:v>0.41210000000000002</c:v>
                      </c:pt>
                      <c:pt idx="395">
                        <c:v>0.41010000000000002</c:v>
                      </c:pt>
                      <c:pt idx="396">
                        <c:v>0.40810000000000002</c:v>
                      </c:pt>
                      <c:pt idx="397">
                        <c:v>0.40610000000000002</c:v>
                      </c:pt>
                      <c:pt idx="398">
                        <c:v>0.40410000000000001</c:v>
                      </c:pt>
                      <c:pt idx="399">
                        <c:v>0.40210000000000001</c:v>
                      </c:pt>
                      <c:pt idx="400">
                        <c:v>0.40010000000000001</c:v>
                      </c:pt>
                      <c:pt idx="401">
                        <c:v>0.39810000000000001</c:v>
                      </c:pt>
                      <c:pt idx="402">
                        <c:v>0.39610000000000001</c:v>
                      </c:pt>
                      <c:pt idx="403">
                        <c:v>0.39410000000000001</c:v>
                      </c:pt>
                      <c:pt idx="404">
                        <c:v>0.3921</c:v>
                      </c:pt>
                      <c:pt idx="405">
                        <c:v>0.3901</c:v>
                      </c:pt>
                      <c:pt idx="406">
                        <c:v>0.3881</c:v>
                      </c:pt>
                      <c:pt idx="407">
                        <c:v>0.3861</c:v>
                      </c:pt>
                      <c:pt idx="408">
                        <c:v>0.3841</c:v>
                      </c:pt>
                      <c:pt idx="409">
                        <c:v>0.3821</c:v>
                      </c:pt>
                      <c:pt idx="410">
                        <c:v>0.38009999999999999</c:v>
                      </c:pt>
                      <c:pt idx="411">
                        <c:v>0.37809999999999999</c:v>
                      </c:pt>
                      <c:pt idx="412">
                        <c:v>0.37609999999999999</c:v>
                      </c:pt>
                      <c:pt idx="413">
                        <c:v>0.37409999999999999</c:v>
                      </c:pt>
                      <c:pt idx="414">
                        <c:v>0.37209999999999999</c:v>
                      </c:pt>
                      <c:pt idx="415">
                        <c:v>0.37009999999999998</c:v>
                      </c:pt>
                      <c:pt idx="416">
                        <c:v>0.36809999999999998</c:v>
                      </c:pt>
                      <c:pt idx="417">
                        <c:v>0.36609999999999998</c:v>
                      </c:pt>
                      <c:pt idx="418">
                        <c:v>0.36409999999999998</c:v>
                      </c:pt>
                      <c:pt idx="419">
                        <c:v>0.36209999999999998</c:v>
                      </c:pt>
                      <c:pt idx="420">
                        <c:v>0.36009999999999998</c:v>
                      </c:pt>
                      <c:pt idx="421">
                        <c:v>0.35809999999999997</c:v>
                      </c:pt>
                      <c:pt idx="422">
                        <c:v>0.35610000000000003</c:v>
                      </c:pt>
                      <c:pt idx="423">
                        <c:v>0.35410000000000003</c:v>
                      </c:pt>
                      <c:pt idx="424">
                        <c:v>0.35220000000000001</c:v>
                      </c:pt>
                      <c:pt idx="425">
                        <c:v>0.35010000000000002</c:v>
                      </c:pt>
                      <c:pt idx="426">
                        <c:v>0.34810000000000002</c:v>
                      </c:pt>
                      <c:pt idx="427">
                        <c:v>0.34620000000000001</c:v>
                      </c:pt>
                      <c:pt idx="428">
                        <c:v>0.34410000000000002</c:v>
                      </c:pt>
                      <c:pt idx="429">
                        <c:v>0.34210000000000002</c:v>
                      </c:pt>
                      <c:pt idx="430">
                        <c:v>0.34010000000000001</c:v>
                      </c:pt>
                      <c:pt idx="431">
                        <c:v>0.3382</c:v>
                      </c:pt>
                      <c:pt idx="432">
                        <c:v>0.3362</c:v>
                      </c:pt>
                      <c:pt idx="433">
                        <c:v>0.3342</c:v>
                      </c:pt>
                      <c:pt idx="434">
                        <c:v>0.33210000000000001</c:v>
                      </c:pt>
                      <c:pt idx="435">
                        <c:v>0.33019999999999999</c:v>
                      </c:pt>
                      <c:pt idx="436">
                        <c:v>0.32819999999999999</c:v>
                      </c:pt>
                      <c:pt idx="437">
                        <c:v>0.32619999999999999</c:v>
                      </c:pt>
                      <c:pt idx="438">
                        <c:v>0.32419999999999999</c:v>
                      </c:pt>
                      <c:pt idx="439">
                        <c:v>0.32219999999999999</c:v>
                      </c:pt>
                      <c:pt idx="440">
                        <c:v>0.32019999999999998</c:v>
                      </c:pt>
                      <c:pt idx="441">
                        <c:v>0.31819999999999998</c:v>
                      </c:pt>
                      <c:pt idx="442">
                        <c:v>0.31609999999999999</c:v>
                      </c:pt>
                      <c:pt idx="443">
                        <c:v>0.31419999999999998</c:v>
                      </c:pt>
                      <c:pt idx="444">
                        <c:v>0.31219999999999998</c:v>
                      </c:pt>
                      <c:pt idx="445">
                        <c:v>0.31019999999999998</c:v>
                      </c:pt>
                      <c:pt idx="446">
                        <c:v>0.30809999999999998</c:v>
                      </c:pt>
                      <c:pt idx="447">
                        <c:v>0.30620000000000003</c:v>
                      </c:pt>
                      <c:pt idx="448">
                        <c:v>0.30420000000000003</c:v>
                      </c:pt>
                      <c:pt idx="449">
                        <c:v>0.30220000000000002</c:v>
                      </c:pt>
                      <c:pt idx="450">
                        <c:v>0.30020000000000002</c:v>
                      </c:pt>
                      <c:pt idx="451">
                        <c:v>0.29820000000000002</c:v>
                      </c:pt>
                      <c:pt idx="452">
                        <c:v>0.29620000000000002</c:v>
                      </c:pt>
                      <c:pt idx="453">
                        <c:v>0.29420000000000002</c:v>
                      </c:pt>
                      <c:pt idx="454">
                        <c:v>0.29220000000000002</c:v>
                      </c:pt>
                      <c:pt idx="455">
                        <c:v>0.29020000000000001</c:v>
                      </c:pt>
                      <c:pt idx="456">
                        <c:v>0.28820000000000001</c:v>
                      </c:pt>
                      <c:pt idx="457">
                        <c:v>0.28620000000000001</c:v>
                      </c:pt>
                      <c:pt idx="458">
                        <c:v>0.28420000000000001</c:v>
                      </c:pt>
                      <c:pt idx="459">
                        <c:v>0.28220000000000001</c:v>
                      </c:pt>
                      <c:pt idx="460">
                        <c:v>0.2802</c:v>
                      </c:pt>
                      <c:pt idx="461">
                        <c:v>0.2782</c:v>
                      </c:pt>
                      <c:pt idx="462">
                        <c:v>0.2762</c:v>
                      </c:pt>
                      <c:pt idx="463">
                        <c:v>0.2742</c:v>
                      </c:pt>
                      <c:pt idx="464">
                        <c:v>0.2722</c:v>
                      </c:pt>
                      <c:pt idx="465">
                        <c:v>0.2702</c:v>
                      </c:pt>
                      <c:pt idx="466">
                        <c:v>0.26819999999999999</c:v>
                      </c:pt>
                      <c:pt idx="467">
                        <c:v>0.26619999999999999</c:v>
                      </c:pt>
                      <c:pt idx="468">
                        <c:v>0.26419999999999999</c:v>
                      </c:pt>
                      <c:pt idx="469">
                        <c:v>0.26219999999999999</c:v>
                      </c:pt>
                      <c:pt idx="470">
                        <c:v>0.26019999999999999</c:v>
                      </c:pt>
                      <c:pt idx="471">
                        <c:v>0.25819999999999999</c:v>
                      </c:pt>
                      <c:pt idx="472">
                        <c:v>0.25619999999999998</c:v>
                      </c:pt>
                      <c:pt idx="473">
                        <c:v>0.25419999999999998</c:v>
                      </c:pt>
                      <c:pt idx="474">
                        <c:v>0.25219999999999998</c:v>
                      </c:pt>
                      <c:pt idx="475">
                        <c:v>0.25019999999999998</c:v>
                      </c:pt>
                      <c:pt idx="476">
                        <c:v>0.2482</c:v>
                      </c:pt>
                      <c:pt idx="477">
                        <c:v>0.2462</c:v>
                      </c:pt>
                      <c:pt idx="478">
                        <c:v>0.2442</c:v>
                      </c:pt>
                      <c:pt idx="479">
                        <c:v>0.2422</c:v>
                      </c:pt>
                      <c:pt idx="480">
                        <c:v>0.2402</c:v>
                      </c:pt>
                      <c:pt idx="481">
                        <c:v>0.2382</c:v>
                      </c:pt>
                      <c:pt idx="482">
                        <c:v>0.23619999999999999</c:v>
                      </c:pt>
                      <c:pt idx="483">
                        <c:v>0.23419999999999999</c:v>
                      </c:pt>
                      <c:pt idx="484">
                        <c:v>0.23219999999999999</c:v>
                      </c:pt>
                      <c:pt idx="485">
                        <c:v>0.23019999999999999</c:v>
                      </c:pt>
                      <c:pt idx="486">
                        <c:v>0.22819999999999999</c:v>
                      </c:pt>
                      <c:pt idx="487">
                        <c:v>0.22620000000000001</c:v>
                      </c:pt>
                      <c:pt idx="488">
                        <c:v>0.22420000000000001</c:v>
                      </c:pt>
                      <c:pt idx="489">
                        <c:v>0.22220000000000001</c:v>
                      </c:pt>
                      <c:pt idx="490">
                        <c:v>0.22020000000000001</c:v>
                      </c:pt>
                      <c:pt idx="491">
                        <c:v>0.21820000000000001</c:v>
                      </c:pt>
                      <c:pt idx="492">
                        <c:v>0.2162</c:v>
                      </c:pt>
                      <c:pt idx="493">
                        <c:v>0.2142</c:v>
                      </c:pt>
                      <c:pt idx="494">
                        <c:v>0.2122</c:v>
                      </c:pt>
                      <c:pt idx="495">
                        <c:v>0.2102</c:v>
                      </c:pt>
                      <c:pt idx="496">
                        <c:v>0.2082</c:v>
                      </c:pt>
                      <c:pt idx="497">
                        <c:v>0.20619999999999999</c:v>
                      </c:pt>
                      <c:pt idx="498">
                        <c:v>0.20419999999999999</c:v>
                      </c:pt>
                      <c:pt idx="499">
                        <c:v>0.20219999999999999</c:v>
                      </c:pt>
                      <c:pt idx="500">
                        <c:v>0.20019999999999999</c:v>
                      </c:pt>
                      <c:pt idx="501">
                        <c:v>0.19819999999999999</c:v>
                      </c:pt>
                      <c:pt idx="502">
                        <c:v>0.19620000000000001</c:v>
                      </c:pt>
                      <c:pt idx="503">
                        <c:v>0.19420000000000001</c:v>
                      </c:pt>
                      <c:pt idx="504">
                        <c:v>0.19220000000000001</c:v>
                      </c:pt>
                      <c:pt idx="505">
                        <c:v>0.19020000000000001</c:v>
                      </c:pt>
                      <c:pt idx="506">
                        <c:v>0.18820000000000001</c:v>
                      </c:pt>
                      <c:pt idx="507">
                        <c:v>0.1862</c:v>
                      </c:pt>
                      <c:pt idx="508">
                        <c:v>0.1842</c:v>
                      </c:pt>
                      <c:pt idx="509">
                        <c:v>0.1822</c:v>
                      </c:pt>
                      <c:pt idx="510">
                        <c:v>0.1802</c:v>
                      </c:pt>
                      <c:pt idx="511">
                        <c:v>0.1782</c:v>
                      </c:pt>
                      <c:pt idx="512">
                        <c:v>0.1762</c:v>
                      </c:pt>
                      <c:pt idx="513">
                        <c:v>0.17419999999999999</c:v>
                      </c:pt>
                      <c:pt idx="514">
                        <c:v>0.17219999999999999</c:v>
                      </c:pt>
                      <c:pt idx="515">
                        <c:v>0.17019999999999999</c:v>
                      </c:pt>
                      <c:pt idx="516">
                        <c:v>0.16819999999999999</c:v>
                      </c:pt>
                      <c:pt idx="517">
                        <c:v>0.16619999999999999</c:v>
                      </c:pt>
                      <c:pt idx="518">
                        <c:v>0.16420000000000001</c:v>
                      </c:pt>
                      <c:pt idx="519">
                        <c:v>0.16220000000000001</c:v>
                      </c:pt>
                      <c:pt idx="520">
                        <c:v>0.16020000000000001</c:v>
                      </c:pt>
                      <c:pt idx="521">
                        <c:v>0.15820000000000001</c:v>
                      </c:pt>
                      <c:pt idx="522">
                        <c:v>0.15620000000000001</c:v>
                      </c:pt>
                      <c:pt idx="523">
                        <c:v>0.1542</c:v>
                      </c:pt>
                      <c:pt idx="524">
                        <c:v>0.1522</c:v>
                      </c:pt>
                      <c:pt idx="525">
                        <c:v>0.1502</c:v>
                      </c:pt>
                      <c:pt idx="526">
                        <c:v>0.1482</c:v>
                      </c:pt>
                      <c:pt idx="527">
                        <c:v>0.14630000000000001</c:v>
                      </c:pt>
                      <c:pt idx="528">
                        <c:v>0.14419999999999999</c:v>
                      </c:pt>
                      <c:pt idx="529">
                        <c:v>0.14230000000000001</c:v>
                      </c:pt>
                      <c:pt idx="530">
                        <c:v>0.14019999999999999</c:v>
                      </c:pt>
                      <c:pt idx="531">
                        <c:v>0.13819999999999999</c:v>
                      </c:pt>
                      <c:pt idx="532">
                        <c:v>0.1363</c:v>
                      </c:pt>
                      <c:pt idx="533">
                        <c:v>0.13420000000000001</c:v>
                      </c:pt>
                      <c:pt idx="534">
                        <c:v>0.13220000000000001</c:v>
                      </c:pt>
                      <c:pt idx="535">
                        <c:v>0.1303</c:v>
                      </c:pt>
                      <c:pt idx="536">
                        <c:v>0.1283</c:v>
                      </c:pt>
                      <c:pt idx="537">
                        <c:v>0.12620000000000001</c:v>
                      </c:pt>
                      <c:pt idx="538">
                        <c:v>0.1242</c:v>
                      </c:pt>
                      <c:pt idx="539">
                        <c:v>0.12230000000000001</c:v>
                      </c:pt>
                      <c:pt idx="540">
                        <c:v>0.1203</c:v>
                      </c:pt>
                      <c:pt idx="541">
                        <c:v>0.1182</c:v>
                      </c:pt>
                      <c:pt idx="542">
                        <c:v>0.1162</c:v>
                      </c:pt>
                      <c:pt idx="543">
                        <c:v>0.1142</c:v>
                      </c:pt>
                      <c:pt idx="544">
                        <c:v>0.11219999999999999</c:v>
                      </c:pt>
                      <c:pt idx="545">
                        <c:v>0.11020000000000001</c:v>
                      </c:pt>
                      <c:pt idx="546">
                        <c:v>0.1082</c:v>
                      </c:pt>
                      <c:pt idx="547">
                        <c:v>0.10630000000000001</c:v>
                      </c:pt>
                      <c:pt idx="548">
                        <c:v>0.1043</c:v>
                      </c:pt>
                      <c:pt idx="549">
                        <c:v>0.1022</c:v>
                      </c:pt>
                      <c:pt idx="550">
                        <c:v>0.1002</c:v>
                      </c:pt>
                      <c:pt idx="551">
                        <c:v>9.826E-2</c:v>
                      </c:pt>
                      <c:pt idx="552">
                        <c:v>9.6269999999999994E-2</c:v>
                      </c:pt>
                      <c:pt idx="553">
                        <c:v>9.4229999999999994E-2</c:v>
                      </c:pt>
                      <c:pt idx="554">
                        <c:v>9.2219999999999996E-2</c:v>
                      </c:pt>
                      <c:pt idx="555">
                        <c:v>9.0270000000000003E-2</c:v>
                      </c:pt>
                      <c:pt idx="556">
                        <c:v>8.8239999999999999E-2</c:v>
                      </c:pt>
                      <c:pt idx="557">
                        <c:v>8.6249999999999993E-2</c:v>
                      </c:pt>
                      <c:pt idx="558">
                        <c:v>8.4239999999999995E-2</c:v>
                      </c:pt>
                      <c:pt idx="559">
                        <c:v>8.2250000000000004E-2</c:v>
                      </c:pt>
                      <c:pt idx="560">
                        <c:v>8.0269999999999994E-2</c:v>
                      </c:pt>
                      <c:pt idx="561">
                        <c:v>7.825E-2</c:v>
                      </c:pt>
                      <c:pt idx="562">
                        <c:v>7.6230000000000006E-2</c:v>
                      </c:pt>
                      <c:pt idx="563">
                        <c:v>7.4260000000000007E-2</c:v>
                      </c:pt>
                      <c:pt idx="564">
                        <c:v>7.2279999999999997E-2</c:v>
                      </c:pt>
                      <c:pt idx="565">
                        <c:v>7.0260000000000003E-2</c:v>
                      </c:pt>
                      <c:pt idx="566">
                        <c:v>6.8250000000000005E-2</c:v>
                      </c:pt>
                      <c:pt idx="567">
                        <c:v>6.6290000000000002E-2</c:v>
                      </c:pt>
                      <c:pt idx="568">
                        <c:v>6.4280000000000004E-2</c:v>
                      </c:pt>
                      <c:pt idx="569">
                        <c:v>6.225E-2</c:v>
                      </c:pt>
                      <c:pt idx="570">
                        <c:v>6.0260000000000001E-2</c:v>
                      </c:pt>
                      <c:pt idx="571">
                        <c:v>5.8279999999999998E-2</c:v>
                      </c:pt>
                      <c:pt idx="572">
                        <c:v>5.6270000000000001E-2</c:v>
                      </c:pt>
                      <c:pt idx="573">
                        <c:v>5.4269999999999999E-2</c:v>
                      </c:pt>
                      <c:pt idx="574">
                        <c:v>5.2260000000000001E-2</c:v>
                      </c:pt>
                      <c:pt idx="575">
                        <c:v>5.0299999999999997E-2</c:v>
                      </c:pt>
                      <c:pt idx="576">
                        <c:v>4.8309999999999999E-2</c:v>
                      </c:pt>
                      <c:pt idx="577">
                        <c:v>4.6289999999999998E-2</c:v>
                      </c:pt>
                      <c:pt idx="578">
                        <c:v>4.4269999999999997E-2</c:v>
                      </c:pt>
                      <c:pt idx="579">
                        <c:v>4.2279999999999998E-2</c:v>
                      </c:pt>
                      <c:pt idx="580">
                        <c:v>4.0309999999999999E-2</c:v>
                      </c:pt>
                      <c:pt idx="581">
                        <c:v>3.8280000000000002E-2</c:v>
                      </c:pt>
                      <c:pt idx="582">
                        <c:v>3.6269999999999997E-2</c:v>
                      </c:pt>
                      <c:pt idx="583">
                        <c:v>3.4290000000000001E-2</c:v>
                      </c:pt>
                      <c:pt idx="584">
                        <c:v>3.2300000000000002E-2</c:v>
                      </c:pt>
                      <c:pt idx="585">
                        <c:v>3.0290000000000001E-2</c:v>
                      </c:pt>
                      <c:pt idx="586">
                        <c:v>2.828E-2</c:v>
                      </c:pt>
                      <c:pt idx="587">
                        <c:v>2.63E-2</c:v>
                      </c:pt>
                      <c:pt idx="588">
                        <c:v>2.4299999999999999E-2</c:v>
                      </c:pt>
                      <c:pt idx="589">
                        <c:v>2.2290000000000001E-2</c:v>
                      </c:pt>
                      <c:pt idx="590">
                        <c:v>2.0299999999999999E-2</c:v>
                      </c:pt>
                      <c:pt idx="591">
                        <c:v>1.8259999999999998E-2</c:v>
                      </c:pt>
                      <c:pt idx="592">
                        <c:v>1.6310000000000002E-2</c:v>
                      </c:pt>
                      <c:pt idx="593">
                        <c:v>1.431E-2</c:v>
                      </c:pt>
                      <c:pt idx="594">
                        <c:v>1.227E-2</c:v>
                      </c:pt>
                      <c:pt idx="595">
                        <c:v>1.0290000000000001E-2</c:v>
                      </c:pt>
                      <c:pt idx="596">
                        <c:v>8.2970000000000006E-3</c:v>
                      </c:pt>
                      <c:pt idx="597">
                        <c:v>6.2849999999999998E-3</c:v>
                      </c:pt>
                      <c:pt idx="598">
                        <c:v>4.2760000000000003E-3</c:v>
                      </c:pt>
                      <c:pt idx="599">
                        <c:v>2.2980000000000001E-3</c:v>
                      </c:pt>
                      <c:pt idx="600">
                        <c:v>2.9710000000000001E-4</c:v>
                      </c:pt>
                    </c:numCache>
                  </c:numRef>
                </c:xVal>
                <c:y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[Book3]Sheet2!$O$2:$O$602</c15:sqref>
                        </c15:formulaRef>
                      </c:ext>
                    </c:extLst>
                    <c:numCache>
                      <c:formatCode>General</c:formatCode>
                      <c:ptCount val="601"/>
                      <c:pt idx="0">
                        <c:v>-1.426E-6</c:v>
                      </c:pt>
                      <c:pt idx="1">
                        <c:v>-1.2270000000000001E-6</c:v>
                      </c:pt>
                      <c:pt idx="2">
                        <c:v>-1.054E-6</c:v>
                      </c:pt>
                      <c:pt idx="3">
                        <c:v>-8.7820000000000002E-7</c:v>
                      </c:pt>
                      <c:pt idx="4">
                        <c:v>-7.0989999999999997E-7</c:v>
                      </c:pt>
                      <c:pt idx="5">
                        <c:v>-6.3809999999999998E-7</c:v>
                      </c:pt>
                      <c:pt idx="6">
                        <c:v>-5.7370000000000001E-7</c:v>
                      </c:pt>
                      <c:pt idx="7">
                        <c:v>-4.6699999999999999E-7</c:v>
                      </c:pt>
                      <c:pt idx="8">
                        <c:v>-3.3270000000000001E-7</c:v>
                      </c:pt>
                      <c:pt idx="9">
                        <c:v>-2.259E-7</c:v>
                      </c:pt>
                      <c:pt idx="10">
                        <c:v>-2.212E-7</c:v>
                      </c:pt>
                      <c:pt idx="11">
                        <c:v>-1.7779999999999999E-7</c:v>
                      </c:pt>
                      <c:pt idx="12">
                        <c:v>-9.397E-8</c:v>
                      </c:pt>
                      <c:pt idx="13">
                        <c:v>1.2580000000000001E-8</c:v>
                      </c:pt>
                      <c:pt idx="14">
                        <c:v>9.7699999999999995E-8</c:v>
                      </c:pt>
                      <c:pt idx="15">
                        <c:v>6.0850000000000006E-8</c:v>
                      </c:pt>
                      <c:pt idx="16">
                        <c:v>1.212E-7</c:v>
                      </c:pt>
                      <c:pt idx="17">
                        <c:v>1.734E-7</c:v>
                      </c:pt>
                      <c:pt idx="18">
                        <c:v>2.5569999999999999E-7</c:v>
                      </c:pt>
                      <c:pt idx="19">
                        <c:v>3.0820000000000002E-7</c:v>
                      </c:pt>
                      <c:pt idx="20">
                        <c:v>3.1259999999999998E-7</c:v>
                      </c:pt>
                      <c:pt idx="21">
                        <c:v>3.3309999999999999E-7</c:v>
                      </c:pt>
                      <c:pt idx="22">
                        <c:v>3.721E-7</c:v>
                      </c:pt>
                      <c:pt idx="23">
                        <c:v>4.3850000000000002E-7</c:v>
                      </c:pt>
                      <c:pt idx="24">
                        <c:v>5.1640000000000004E-7</c:v>
                      </c:pt>
                      <c:pt idx="25">
                        <c:v>5.0289999999999998E-7</c:v>
                      </c:pt>
                      <c:pt idx="26">
                        <c:v>4.9090000000000003E-7</c:v>
                      </c:pt>
                      <c:pt idx="27">
                        <c:v>5.383E-7</c:v>
                      </c:pt>
                      <c:pt idx="28">
                        <c:v>6.1480000000000003E-7</c:v>
                      </c:pt>
                      <c:pt idx="29">
                        <c:v>6.736E-7</c:v>
                      </c:pt>
                      <c:pt idx="30">
                        <c:v>6.2379999999999996E-7</c:v>
                      </c:pt>
                      <c:pt idx="31">
                        <c:v>6.5020000000000004E-7</c:v>
                      </c:pt>
                      <c:pt idx="32">
                        <c:v>6.8100000000000002E-7</c:v>
                      </c:pt>
                      <c:pt idx="33">
                        <c:v>7.5489999999999996E-7</c:v>
                      </c:pt>
                      <c:pt idx="34">
                        <c:v>8.0940000000000003E-7</c:v>
                      </c:pt>
                      <c:pt idx="35">
                        <c:v>7.5189999999999995E-7</c:v>
                      </c:pt>
                      <c:pt idx="36">
                        <c:v>7.8029999999999997E-7</c:v>
                      </c:pt>
                      <c:pt idx="37">
                        <c:v>8.0960000000000005E-7</c:v>
                      </c:pt>
                      <c:pt idx="38">
                        <c:v>8.6570000000000003E-7</c:v>
                      </c:pt>
                      <c:pt idx="39">
                        <c:v>9.0800000000000003E-7</c:v>
                      </c:pt>
                      <c:pt idx="40">
                        <c:v>8.907E-7</c:v>
                      </c:pt>
                      <c:pt idx="41">
                        <c:v>8.9400000000000004E-7</c:v>
                      </c:pt>
                      <c:pt idx="42">
                        <c:v>9.0820000000000005E-7</c:v>
                      </c:pt>
                      <c:pt idx="43">
                        <c:v>9.6089999999999998E-7</c:v>
                      </c:pt>
                      <c:pt idx="44">
                        <c:v>1.0279999999999999E-6</c:v>
                      </c:pt>
                      <c:pt idx="45">
                        <c:v>9.9189999999999998E-7</c:v>
                      </c:pt>
                      <c:pt idx="46">
                        <c:v>9.8740000000000007E-7</c:v>
                      </c:pt>
                      <c:pt idx="47">
                        <c:v>1.0049999999999999E-6</c:v>
                      </c:pt>
                      <c:pt idx="48">
                        <c:v>1.077E-6</c:v>
                      </c:pt>
                      <c:pt idx="49">
                        <c:v>1.13E-6</c:v>
                      </c:pt>
                      <c:pt idx="50">
                        <c:v>1.0869999999999999E-6</c:v>
                      </c:pt>
                      <c:pt idx="51">
                        <c:v>1.0729999999999999E-6</c:v>
                      </c:pt>
                      <c:pt idx="52">
                        <c:v>1.11E-6</c:v>
                      </c:pt>
                      <c:pt idx="53">
                        <c:v>1.173E-6</c:v>
                      </c:pt>
                      <c:pt idx="54">
                        <c:v>1.221E-6</c:v>
                      </c:pt>
                      <c:pt idx="55">
                        <c:v>1.1599999999999999E-6</c:v>
                      </c:pt>
                      <c:pt idx="56">
                        <c:v>1.1829999999999999E-6</c:v>
                      </c:pt>
                      <c:pt idx="57">
                        <c:v>1.206E-6</c:v>
                      </c:pt>
                      <c:pt idx="58">
                        <c:v>1.26E-6</c:v>
                      </c:pt>
                      <c:pt idx="59">
                        <c:v>1.291E-6</c:v>
                      </c:pt>
                      <c:pt idx="60">
                        <c:v>1.28E-6</c:v>
                      </c:pt>
                      <c:pt idx="61">
                        <c:v>1.285E-6</c:v>
                      </c:pt>
                      <c:pt idx="62">
                        <c:v>1.2860000000000001E-6</c:v>
                      </c:pt>
                      <c:pt idx="63">
                        <c:v>1.341E-6</c:v>
                      </c:pt>
                      <c:pt idx="64">
                        <c:v>1.367E-6</c:v>
                      </c:pt>
                      <c:pt idx="65">
                        <c:v>1.362E-6</c:v>
                      </c:pt>
                      <c:pt idx="66">
                        <c:v>1.3510000000000001E-6</c:v>
                      </c:pt>
                      <c:pt idx="67">
                        <c:v>1.367E-6</c:v>
                      </c:pt>
                      <c:pt idx="68">
                        <c:v>1.4360000000000001E-6</c:v>
                      </c:pt>
                      <c:pt idx="69">
                        <c:v>1.485E-6</c:v>
                      </c:pt>
                      <c:pt idx="70">
                        <c:v>1.435E-6</c:v>
                      </c:pt>
                      <c:pt idx="71">
                        <c:v>1.4339999999999999E-6</c:v>
                      </c:pt>
                      <c:pt idx="72">
                        <c:v>1.4610000000000001E-6</c:v>
                      </c:pt>
                      <c:pt idx="73">
                        <c:v>1.5269999999999999E-6</c:v>
                      </c:pt>
                      <c:pt idx="74">
                        <c:v>1.5740000000000001E-6</c:v>
                      </c:pt>
                      <c:pt idx="75">
                        <c:v>1.513E-6</c:v>
                      </c:pt>
                      <c:pt idx="76">
                        <c:v>1.528E-6</c:v>
                      </c:pt>
                      <c:pt idx="77">
                        <c:v>1.5519999999999999E-6</c:v>
                      </c:pt>
                      <c:pt idx="78">
                        <c:v>1.618E-6</c:v>
                      </c:pt>
                      <c:pt idx="79">
                        <c:v>1.638E-6</c:v>
                      </c:pt>
                      <c:pt idx="80">
                        <c:v>1.624E-6</c:v>
                      </c:pt>
                      <c:pt idx="81">
                        <c:v>1.6249999999999999E-6</c:v>
                      </c:pt>
                      <c:pt idx="82">
                        <c:v>1.6360000000000001E-6</c:v>
                      </c:pt>
                      <c:pt idx="83">
                        <c:v>1.688E-6</c:v>
                      </c:pt>
                      <c:pt idx="84">
                        <c:v>1.7519999999999999E-6</c:v>
                      </c:pt>
                      <c:pt idx="85">
                        <c:v>1.7239999999999999E-6</c:v>
                      </c:pt>
                      <c:pt idx="86">
                        <c:v>1.7039999999999999E-6</c:v>
                      </c:pt>
                      <c:pt idx="87">
                        <c:v>1.7269999999999999E-6</c:v>
                      </c:pt>
                      <c:pt idx="88">
                        <c:v>1.8059999999999999E-6</c:v>
                      </c:pt>
                      <c:pt idx="89">
                        <c:v>1.8509999999999999E-6</c:v>
                      </c:pt>
                      <c:pt idx="90">
                        <c:v>1.7999999999999999E-6</c:v>
                      </c:pt>
                      <c:pt idx="91">
                        <c:v>1.81E-6</c:v>
                      </c:pt>
                      <c:pt idx="92">
                        <c:v>1.827E-6</c:v>
                      </c:pt>
                      <c:pt idx="93">
                        <c:v>1.903E-6</c:v>
                      </c:pt>
                      <c:pt idx="94">
                        <c:v>1.9489999999999999E-6</c:v>
                      </c:pt>
                      <c:pt idx="95">
                        <c:v>1.894E-6</c:v>
                      </c:pt>
                      <c:pt idx="96">
                        <c:v>1.9190000000000002E-6</c:v>
                      </c:pt>
                      <c:pt idx="97">
                        <c:v>1.9319999999999999E-6</c:v>
                      </c:pt>
                      <c:pt idx="98">
                        <c:v>2.0030000000000001E-6</c:v>
                      </c:pt>
                      <c:pt idx="99">
                        <c:v>2.0310000000000001E-6</c:v>
                      </c:pt>
                      <c:pt idx="100">
                        <c:v>2.0219999999999999E-6</c:v>
                      </c:pt>
                      <c:pt idx="101">
                        <c:v>2.024E-6</c:v>
                      </c:pt>
                      <c:pt idx="102">
                        <c:v>2.0250000000000001E-6</c:v>
                      </c:pt>
                      <c:pt idx="103">
                        <c:v>2.086E-6</c:v>
                      </c:pt>
                      <c:pt idx="104">
                        <c:v>2.1579999999999999E-6</c:v>
                      </c:pt>
                      <c:pt idx="105">
                        <c:v>2.1349999999999999E-6</c:v>
                      </c:pt>
                      <c:pt idx="106">
                        <c:v>2.1179999999999999E-6</c:v>
                      </c:pt>
                      <c:pt idx="107">
                        <c:v>2.1339999999999998E-6</c:v>
                      </c:pt>
                      <c:pt idx="108">
                        <c:v>2.2170000000000001E-6</c:v>
                      </c:pt>
                      <c:pt idx="109">
                        <c:v>2.2649999999999999E-6</c:v>
                      </c:pt>
                      <c:pt idx="110">
                        <c:v>2.2340000000000001E-6</c:v>
                      </c:pt>
                      <c:pt idx="111">
                        <c:v>2.2249999999999999E-6</c:v>
                      </c:pt>
                      <c:pt idx="112">
                        <c:v>2.2500000000000001E-6</c:v>
                      </c:pt>
                      <c:pt idx="113">
                        <c:v>2.3290000000000001E-6</c:v>
                      </c:pt>
                      <c:pt idx="114">
                        <c:v>2.3769999999999999E-6</c:v>
                      </c:pt>
                      <c:pt idx="115">
                        <c:v>2.3259999999999998E-6</c:v>
                      </c:pt>
                      <c:pt idx="116">
                        <c:v>2.3549999999999999E-6</c:v>
                      </c:pt>
                      <c:pt idx="117">
                        <c:v>2.3659999999999999E-6</c:v>
                      </c:pt>
                      <c:pt idx="118">
                        <c:v>2.4360000000000001E-6</c:v>
                      </c:pt>
                      <c:pt idx="119">
                        <c:v>2.464E-6</c:v>
                      </c:pt>
                      <c:pt idx="120">
                        <c:v>2.4739999999999999E-6</c:v>
                      </c:pt>
                      <c:pt idx="121">
                        <c:v>2.4770000000000002E-6</c:v>
                      </c:pt>
                      <c:pt idx="122">
                        <c:v>2.475E-6</c:v>
                      </c:pt>
                      <c:pt idx="123">
                        <c:v>2.5380000000000001E-6</c:v>
                      </c:pt>
                      <c:pt idx="124">
                        <c:v>2.6060000000000001E-6</c:v>
                      </c:pt>
                      <c:pt idx="125">
                        <c:v>2.5859999999999999E-6</c:v>
                      </c:pt>
                      <c:pt idx="126">
                        <c:v>2.5780000000000001E-6</c:v>
                      </c:pt>
                      <c:pt idx="127">
                        <c:v>2.5900000000000002E-6</c:v>
                      </c:pt>
                      <c:pt idx="128">
                        <c:v>2.6709999999999999E-6</c:v>
                      </c:pt>
                      <c:pt idx="129">
                        <c:v>2.723E-6</c:v>
                      </c:pt>
                      <c:pt idx="130">
                        <c:v>2.6869999999999999E-6</c:v>
                      </c:pt>
                      <c:pt idx="131">
                        <c:v>2.6970000000000002E-6</c:v>
                      </c:pt>
                      <c:pt idx="132">
                        <c:v>2.7070000000000001E-6</c:v>
                      </c:pt>
                      <c:pt idx="133">
                        <c:v>2.79E-6</c:v>
                      </c:pt>
                      <c:pt idx="134">
                        <c:v>2.8380000000000002E-6</c:v>
                      </c:pt>
                      <c:pt idx="135">
                        <c:v>2.7930000000000002E-6</c:v>
                      </c:pt>
                      <c:pt idx="136">
                        <c:v>2.8229999999999999E-6</c:v>
                      </c:pt>
                      <c:pt idx="137">
                        <c:v>2.8370000000000001E-6</c:v>
                      </c:pt>
                      <c:pt idx="138">
                        <c:v>2.8990000000000001E-6</c:v>
                      </c:pt>
                      <c:pt idx="139">
                        <c:v>2.9289999999999998E-6</c:v>
                      </c:pt>
                      <c:pt idx="140">
                        <c:v>2.931E-6</c:v>
                      </c:pt>
                      <c:pt idx="141">
                        <c:v>2.9330000000000001E-6</c:v>
                      </c:pt>
                      <c:pt idx="142">
                        <c:v>2.937E-6</c:v>
                      </c:pt>
                      <c:pt idx="143">
                        <c:v>3.0010000000000002E-6</c:v>
                      </c:pt>
                      <c:pt idx="144">
                        <c:v>3.0630000000000002E-6</c:v>
                      </c:pt>
                      <c:pt idx="145">
                        <c:v>3.0419999999999998E-6</c:v>
                      </c:pt>
                      <c:pt idx="146">
                        <c:v>3.0280000000000001E-6</c:v>
                      </c:pt>
                      <c:pt idx="147">
                        <c:v>3.0359999999999998E-6</c:v>
                      </c:pt>
                      <c:pt idx="148">
                        <c:v>3.128E-6</c:v>
                      </c:pt>
                      <c:pt idx="149">
                        <c:v>3.1779999999999999E-6</c:v>
                      </c:pt>
                      <c:pt idx="150">
                        <c:v>3.1269999999999999E-6</c:v>
                      </c:pt>
                      <c:pt idx="151">
                        <c:v>3.1410000000000001E-6</c:v>
                      </c:pt>
                      <c:pt idx="152">
                        <c:v>3.145E-6</c:v>
                      </c:pt>
                      <c:pt idx="153">
                        <c:v>3.2339999999999999E-6</c:v>
                      </c:pt>
                      <c:pt idx="154">
                        <c:v>3.2760000000000001E-6</c:v>
                      </c:pt>
                      <c:pt idx="155">
                        <c:v>3.2310000000000001E-6</c:v>
                      </c:pt>
                      <c:pt idx="156">
                        <c:v>3.2559999999999998E-6</c:v>
                      </c:pt>
                      <c:pt idx="157">
                        <c:v>3.2610000000000002E-6</c:v>
                      </c:pt>
                      <c:pt idx="158">
                        <c:v>3.337E-6</c:v>
                      </c:pt>
                      <c:pt idx="159">
                        <c:v>3.3579999999999999E-6</c:v>
                      </c:pt>
                      <c:pt idx="160">
                        <c:v>3.3629999999999998E-6</c:v>
                      </c:pt>
                      <c:pt idx="161">
                        <c:v>3.3689999999999998E-6</c:v>
                      </c:pt>
                      <c:pt idx="162">
                        <c:v>3.3579999999999999E-6</c:v>
                      </c:pt>
                      <c:pt idx="163">
                        <c:v>3.4249999999999998E-6</c:v>
                      </c:pt>
                      <c:pt idx="164">
                        <c:v>3.4879999999999999E-6</c:v>
                      </c:pt>
                      <c:pt idx="165">
                        <c:v>3.4800000000000001E-6</c:v>
                      </c:pt>
                      <c:pt idx="166">
                        <c:v>3.4620000000000001E-6</c:v>
                      </c:pt>
                      <c:pt idx="167">
                        <c:v>3.4690000000000002E-6</c:v>
                      </c:pt>
                      <c:pt idx="168">
                        <c:v>3.5590000000000001E-6</c:v>
                      </c:pt>
                      <c:pt idx="169">
                        <c:v>3.6100000000000002E-6</c:v>
                      </c:pt>
                      <c:pt idx="170">
                        <c:v>3.574E-6</c:v>
                      </c:pt>
                      <c:pt idx="171">
                        <c:v>3.579E-6</c:v>
                      </c:pt>
                      <c:pt idx="172">
                        <c:v>3.5980000000000001E-6</c:v>
                      </c:pt>
                      <c:pt idx="173">
                        <c:v>3.6799999999999999E-6</c:v>
                      </c:pt>
                      <c:pt idx="174">
                        <c:v>3.7299999999999999E-6</c:v>
                      </c:pt>
                      <c:pt idx="175">
                        <c:v>3.6950000000000002E-6</c:v>
                      </c:pt>
                      <c:pt idx="176">
                        <c:v>3.72E-6</c:v>
                      </c:pt>
                      <c:pt idx="177">
                        <c:v>3.7230000000000002E-6</c:v>
                      </c:pt>
                      <c:pt idx="178">
                        <c:v>3.799E-6</c:v>
                      </c:pt>
                      <c:pt idx="179">
                        <c:v>3.8290000000000001E-6</c:v>
                      </c:pt>
                      <c:pt idx="180">
                        <c:v>3.839E-6</c:v>
                      </c:pt>
                      <c:pt idx="181">
                        <c:v>3.8419999999999998E-6</c:v>
                      </c:pt>
                      <c:pt idx="182">
                        <c:v>3.8399999999999997E-6</c:v>
                      </c:pt>
                      <c:pt idx="183">
                        <c:v>3.9110000000000003E-6</c:v>
                      </c:pt>
                      <c:pt idx="184">
                        <c:v>3.9729999999999999E-6</c:v>
                      </c:pt>
                      <c:pt idx="185">
                        <c:v>3.9689999999999996E-6</c:v>
                      </c:pt>
                      <c:pt idx="186">
                        <c:v>3.9689999999999996E-6</c:v>
                      </c:pt>
                      <c:pt idx="187">
                        <c:v>3.9650000000000002E-6</c:v>
                      </c:pt>
                      <c:pt idx="188">
                        <c:v>4.065E-6</c:v>
                      </c:pt>
                      <c:pt idx="189">
                        <c:v>4.1110000000000001E-6</c:v>
                      </c:pt>
                      <c:pt idx="190">
                        <c:v>4.0990000000000001E-6</c:v>
                      </c:pt>
                      <c:pt idx="191">
                        <c:v>4.1010000000000002E-6</c:v>
                      </c:pt>
                      <c:pt idx="192">
                        <c:v>4.1219999999999997E-6</c:v>
                      </c:pt>
                      <c:pt idx="193">
                        <c:v>4.211E-6</c:v>
                      </c:pt>
                      <c:pt idx="194">
                        <c:v>4.2640000000000002E-6</c:v>
                      </c:pt>
                      <c:pt idx="195">
                        <c:v>4.2289999999999997E-6</c:v>
                      </c:pt>
                      <c:pt idx="196">
                        <c:v>4.262E-6</c:v>
                      </c:pt>
                      <c:pt idx="197">
                        <c:v>4.2760000000000002E-6</c:v>
                      </c:pt>
                      <c:pt idx="198">
                        <c:v>4.3610000000000003E-6</c:v>
                      </c:pt>
                      <c:pt idx="199">
                        <c:v>4.4190000000000004E-6</c:v>
                      </c:pt>
                      <c:pt idx="200">
                        <c:v>4.3869999999999997E-6</c:v>
                      </c:pt>
                      <c:pt idx="201">
                        <c:v>4.4599999999999996E-6</c:v>
                      </c:pt>
                      <c:pt idx="202">
                        <c:v>4.3980000000000001E-6</c:v>
                      </c:pt>
                      <c:pt idx="203">
                        <c:v>4.5090000000000004E-6</c:v>
                      </c:pt>
                      <c:pt idx="204">
                        <c:v>4.5759999999999999E-6</c:v>
                      </c:pt>
                      <c:pt idx="205">
                        <c:v>4.5809999999999998E-6</c:v>
                      </c:pt>
                      <c:pt idx="206">
                        <c:v>4.5839999999999996E-6</c:v>
                      </c:pt>
                      <c:pt idx="207">
                        <c:v>4.5970000000000002E-6</c:v>
                      </c:pt>
                      <c:pt idx="208">
                        <c:v>4.7010000000000004E-6</c:v>
                      </c:pt>
                      <c:pt idx="209">
                        <c:v>4.7670000000000003E-6</c:v>
                      </c:pt>
                      <c:pt idx="210">
                        <c:v>4.7469999999999996E-6</c:v>
                      </c:pt>
                      <c:pt idx="211">
                        <c:v>4.7809999999999996E-6</c:v>
                      </c:pt>
                      <c:pt idx="212">
                        <c:v>4.8069999999999999E-6</c:v>
                      </c:pt>
                      <c:pt idx="213">
                        <c:v>4.9030000000000003E-6</c:v>
                      </c:pt>
                      <c:pt idx="214">
                        <c:v>4.9450000000000001E-6</c:v>
                      </c:pt>
                      <c:pt idx="215">
                        <c:v>4.9819999999999999E-6</c:v>
                      </c:pt>
                      <c:pt idx="216">
                        <c:v>5.011E-6</c:v>
                      </c:pt>
                      <c:pt idx="217">
                        <c:v>5.028E-6</c:v>
                      </c:pt>
                      <c:pt idx="218">
                        <c:v>5.1279999999999999E-6</c:v>
                      </c:pt>
                      <c:pt idx="219">
                        <c:v>5.2229999999999998E-6</c:v>
                      </c:pt>
                      <c:pt idx="220">
                        <c:v>5.2619999999999998E-6</c:v>
                      </c:pt>
                      <c:pt idx="221">
                        <c:v>5.2950000000000001E-6</c:v>
                      </c:pt>
                      <c:pt idx="222">
                        <c:v>5.3480000000000003E-6</c:v>
                      </c:pt>
                      <c:pt idx="223">
                        <c:v>5.5060000000000003E-6</c:v>
                      </c:pt>
                      <c:pt idx="224">
                        <c:v>5.6400000000000002E-6</c:v>
                      </c:pt>
                      <c:pt idx="225">
                        <c:v>5.7320000000000003E-6</c:v>
                      </c:pt>
                      <c:pt idx="226">
                        <c:v>5.8669999999999999E-6</c:v>
                      </c:pt>
                      <c:pt idx="227">
                        <c:v>6.0430000000000004E-6</c:v>
                      </c:pt>
                      <c:pt idx="228">
                        <c:v>6.3289999999999999E-6</c:v>
                      </c:pt>
                      <c:pt idx="229">
                        <c:v>6.6159999999999998E-6</c:v>
                      </c:pt>
                      <c:pt idx="230">
                        <c:v>6.9179999999999997E-6</c:v>
                      </c:pt>
                      <c:pt idx="231">
                        <c:v>7.3000000000000004E-6</c:v>
                      </c:pt>
                      <c:pt idx="232">
                        <c:v>7.7340000000000008E-6</c:v>
                      </c:pt>
                      <c:pt idx="233">
                        <c:v>8.303E-6</c:v>
                      </c:pt>
                      <c:pt idx="234">
                        <c:v>8.9169999999999995E-6</c:v>
                      </c:pt>
                      <c:pt idx="235">
                        <c:v>9.5750000000000007E-6</c:v>
                      </c:pt>
                      <c:pt idx="236">
                        <c:v>1.029E-5</c:v>
                      </c:pt>
                      <c:pt idx="237">
                        <c:v>1.1049999999999999E-5</c:v>
                      </c:pt>
                      <c:pt idx="238">
                        <c:v>1.1919999999999999E-5</c:v>
                      </c:pt>
                      <c:pt idx="239">
                        <c:v>1.2830000000000001E-5</c:v>
                      </c:pt>
                      <c:pt idx="240">
                        <c:v>1.3740000000000001E-5</c:v>
                      </c:pt>
                      <c:pt idx="241">
                        <c:v>1.464E-5</c:v>
                      </c:pt>
                      <c:pt idx="242">
                        <c:v>1.556E-5</c:v>
                      </c:pt>
                      <c:pt idx="243">
                        <c:v>1.662E-5</c:v>
                      </c:pt>
                      <c:pt idx="244">
                        <c:v>1.7649999999999999E-5</c:v>
                      </c:pt>
                      <c:pt idx="245">
                        <c:v>1.857E-5</c:v>
                      </c:pt>
                      <c:pt idx="246">
                        <c:v>1.95E-5</c:v>
                      </c:pt>
                      <c:pt idx="247">
                        <c:v>2.0400000000000001E-5</c:v>
                      </c:pt>
                      <c:pt idx="248">
                        <c:v>2.1339999999999999E-5</c:v>
                      </c:pt>
                      <c:pt idx="249">
                        <c:v>2.2160000000000001E-5</c:v>
                      </c:pt>
                      <c:pt idx="250">
                        <c:v>2.296E-5</c:v>
                      </c:pt>
                      <c:pt idx="251">
                        <c:v>2.37E-5</c:v>
                      </c:pt>
                      <c:pt idx="252">
                        <c:v>2.4369999999999999E-5</c:v>
                      </c:pt>
                      <c:pt idx="253">
                        <c:v>2.5000000000000001E-5</c:v>
                      </c:pt>
                      <c:pt idx="254">
                        <c:v>2.5579999999999999E-5</c:v>
                      </c:pt>
                      <c:pt idx="255">
                        <c:v>2.605E-5</c:v>
                      </c:pt>
                      <c:pt idx="256">
                        <c:v>2.6460000000000001E-5</c:v>
                      </c:pt>
                      <c:pt idx="257">
                        <c:v>2.6740000000000001E-5</c:v>
                      </c:pt>
                      <c:pt idx="258">
                        <c:v>2.7209999999999999E-5</c:v>
                      </c:pt>
                      <c:pt idx="259">
                        <c:v>2.7500000000000001E-5</c:v>
                      </c:pt>
                      <c:pt idx="260">
                        <c:v>2.7820000000000001E-5</c:v>
                      </c:pt>
                      <c:pt idx="261">
                        <c:v>2.8050000000000001E-5</c:v>
                      </c:pt>
                      <c:pt idx="262">
                        <c:v>2.8350000000000001E-5</c:v>
                      </c:pt>
                      <c:pt idx="263">
                        <c:v>2.8730000000000001E-5</c:v>
                      </c:pt>
                      <c:pt idx="264">
                        <c:v>2.9050000000000001E-5</c:v>
                      </c:pt>
                      <c:pt idx="265">
                        <c:v>2.938E-5</c:v>
                      </c:pt>
                      <c:pt idx="266">
                        <c:v>2.9750000000000001E-5</c:v>
                      </c:pt>
                      <c:pt idx="267">
                        <c:v>3.0139999999999999E-5</c:v>
                      </c:pt>
                      <c:pt idx="268">
                        <c:v>3.0589999999999997E-5</c:v>
                      </c:pt>
                      <c:pt idx="269">
                        <c:v>3.1069999999999999E-5</c:v>
                      </c:pt>
                      <c:pt idx="270">
                        <c:v>3.1550000000000001E-5</c:v>
                      </c:pt>
                      <c:pt idx="271">
                        <c:v>3.2020000000000002E-5</c:v>
                      </c:pt>
                      <c:pt idx="272">
                        <c:v>3.2440000000000001E-5</c:v>
                      </c:pt>
                      <c:pt idx="273">
                        <c:v>3.3009999999999997E-5</c:v>
                      </c:pt>
                      <c:pt idx="274">
                        <c:v>3.3569999999999999E-5</c:v>
                      </c:pt>
                      <c:pt idx="275">
                        <c:v>3.4090000000000001E-5</c:v>
                      </c:pt>
                      <c:pt idx="276">
                        <c:v>3.4570000000000003E-5</c:v>
                      </c:pt>
                      <c:pt idx="277">
                        <c:v>3.5070000000000001E-5</c:v>
                      </c:pt>
                      <c:pt idx="278">
                        <c:v>3.5649999999999999E-5</c:v>
                      </c:pt>
                      <c:pt idx="279">
                        <c:v>3.6149999999999998E-5</c:v>
                      </c:pt>
                      <c:pt idx="280">
                        <c:v>3.6579999999999999E-5</c:v>
                      </c:pt>
                      <c:pt idx="281">
                        <c:v>3.701E-5</c:v>
                      </c:pt>
                      <c:pt idx="282">
                        <c:v>3.7400000000000001E-5</c:v>
                      </c:pt>
                      <c:pt idx="283">
                        <c:v>3.7830000000000002E-5</c:v>
                      </c:pt>
                      <c:pt idx="284">
                        <c:v>3.8220000000000003E-5</c:v>
                      </c:pt>
                      <c:pt idx="285">
                        <c:v>3.8609999999999998E-5</c:v>
                      </c:pt>
                      <c:pt idx="286">
                        <c:v>3.8980000000000003E-5</c:v>
                      </c:pt>
                      <c:pt idx="287">
                        <c:v>3.9310000000000001E-5</c:v>
                      </c:pt>
                      <c:pt idx="288">
                        <c:v>3.9749999999999997E-5</c:v>
                      </c:pt>
                      <c:pt idx="289">
                        <c:v>4.0219999999999998E-5</c:v>
                      </c:pt>
                      <c:pt idx="290">
                        <c:v>4.0630000000000002E-5</c:v>
                      </c:pt>
                      <c:pt idx="291">
                        <c:v>4.0949999999999999E-5</c:v>
                      </c:pt>
                      <c:pt idx="292">
                        <c:v>4.1350000000000002E-5</c:v>
                      </c:pt>
                      <c:pt idx="293">
                        <c:v>4.1839999999999999E-5</c:v>
                      </c:pt>
                      <c:pt idx="294">
                        <c:v>4.2320000000000001E-5</c:v>
                      </c:pt>
                      <c:pt idx="295">
                        <c:v>4.2710000000000003E-5</c:v>
                      </c:pt>
                      <c:pt idx="296">
                        <c:v>4.3239999999999999E-5</c:v>
                      </c:pt>
                      <c:pt idx="297">
                        <c:v>4.3600000000000003E-5</c:v>
                      </c:pt>
                      <c:pt idx="298">
                        <c:v>4.4190000000000002E-5</c:v>
                      </c:pt>
                      <c:pt idx="299">
                        <c:v>3.7979999999999999E-5</c:v>
                      </c:pt>
                      <c:pt idx="300">
                        <c:v>3.5639999999999998E-5</c:v>
                      </c:pt>
                      <c:pt idx="301">
                        <c:v>3.3590000000000002E-5</c:v>
                      </c:pt>
                      <c:pt idx="302">
                        <c:v>3.1749999999999999E-5</c:v>
                      </c:pt>
                      <c:pt idx="303">
                        <c:v>3.0139999999999999E-5</c:v>
                      </c:pt>
                      <c:pt idx="304">
                        <c:v>2.8739999999999999E-5</c:v>
                      </c:pt>
                      <c:pt idx="305">
                        <c:v>2.7440000000000002E-5</c:v>
                      </c:pt>
                      <c:pt idx="306">
                        <c:v>2.6040000000000001E-5</c:v>
                      </c:pt>
                      <c:pt idx="307">
                        <c:v>2.4859999999999999E-5</c:v>
                      </c:pt>
                      <c:pt idx="308">
                        <c:v>2.385E-5</c:v>
                      </c:pt>
                      <c:pt idx="309">
                        <c:v>2.287E-5</c:v>
                      </c:pt>
                      <c:pt idx="310">
                        <c:v>2.1880000000000001E-5</c:v>
                      </c:pt>
                      <c:pt idx="311">
                        <c:v>2.0959999999999999E-5</c:v>
                      </c:pt>
                      <c:pt idx="312">
                        <c:v>2.0080000000000001E-5</c:v>
                      </c:pt>
                      <c:pt idx="313">
                        <c:v>1.9349999999999999E-5</c:v>
                      </c:pt>
                      <c:pt idx="314">
                        <c:v>1.8620000000000001E-5</c:v>
                      </c:pt>
                      <c:pt idx="315">
                        <c:v>1.785E-5</c:v>
                      </c:pt>
                      <c:pt idx="316">
                        <c:v>1.7159999999999998E-5</c:v>
                      </c:pt>
                      <c:pt idx="317">
                        <c:v>1.647E-5</c:v>
                      </c:pt>
                      <c:pt idx="318">
                        <c:v>1.59E-5</c:v>
                      </c:pt>
                      <c:pt idx="319">
                        <c:v>1.5270000000000001E-5</c:v>
                      </c:pt>
                      <c:pt idx="320">
                        <c:v>1.472E-5</c:v>
                      </c:pt>
                      <c:pt idx="321">
                        <c:v>1.414E-5</c:v>
                      </c:pt>
                      <c:pt idx="322">
                        <c:v>1.361E-5</c:v>
                      </c:pt>
                      <c:pt idx="323">
                        <c:v>1.305E-5</c:v>
                      </c:pt>
                      <c:pt idx="324">
                        <c:v>1.255E-5</c:v>
                      </c:pt>
                      <c:pt idx="325">
                        <c:v>1.207E-5</c:v>
                      </c:pt>
                      <c:pt idx="326">
                        <c:v>1.153E-5</c:v>
                      </c:pt>
                      <c:pt idx="327">
                        <c:v>1.1E-5</c:v>
                      </c:pt>
                      <c:pt idx="328">
                        <c:v>1.061E-5</c:v>
                      </c:pt>
                      <c:pt idx="329">
                        <c:v>1.0169999999999999E-5</c:v>
                      </c:pt>
                      <c:pt idx="330">
                        <c:v>9.6660000000000003E-6</c:v>
                      </c:pt>
                      <c:pt idx="331">
                        <c:v>9.1810000000000007E-6</c:v>
                      </c:pt>
                      <c:pt idx="332">
                        <c:v>8.6780000000000006E-6</c:v>
                      </c:pt>
                      <c:pt idx="333">
                        <c:v>8.2959999999999999E-6</c:v>
                      </c:pt>
                      <c:pt idx="334">
                        <c:v>7.8669999999999994E-6</c:v>
                      </c:pt>
                      <c:pt idx="335">
                        <c:v>7.3520000000000001E-6</c:v>
                      </c:pt>
                      <c:pt idx="336">
                        <c:v>6.8770000000000004E-6</c:v>
                      </c:pt>
                      <c:pt idx="337">
                        <c:v>6.3990000000000001E-6</c:v>
                      </c:pt>
                      <c:pt idx="338">
                        <c:v>5.9830000000000001E-6</c:v>
                      </c:pt>
                      <c:pt idx="339">
                        <c:v>5.4759999999999997E-6</c:v>
                      </c:pt>
                      <c:pt idx="340">
                        <c:v>5.0340000000000004E-6</c:v>
                      </c:pt>
                      <c:pt idx="341">
                        <c:v>4.5279999999999997E-6</c:v>
                      </c:pt>
                      <c:pt idx="342">
                        <c:v>3.9949999999999999E-6</c:v>
                      </c:pt>
                      <c:pt idx="343">
                        <c:v>3.5020000000000001E-6</c:v>
                      </c:pt>
                      <c:pt idx="344">
                        <c:v>3.0479999999999999E-6</c:v>
                      </c:pt>
                      <c:pt idx="345">
                        <c:v>2.5610000000000001E-6</c:v>
                      </c:pt>
                      <c:pt idx="346">
                        <c:v>1.995E-6</c:v>
                      </c:pt>
                      <c:pt idx="347">
                        <c:v>1.3999999999999999E-6</c:v>
                      </c:pt>
                      <c:pt idx="348">
                        <c:v>9.3920000000000005E-7</c:v>
                      </c:pt>
                      <c:pt idx="349">
                        <c:v>4.404E-7</c:v>
                      </c:pt>
                      <c:pt idx="350">
                        <c:v>-1.1249999999999999E-7</c:v>
                      </c:pt>
                      <c:pt idx="351">
                        <c:v>-7.4109999999999999E-7</c:v>
                      </c:pt>
                      <c:pt idx="352">
                        <c:v>-1.313E-6</c:v>
                      </c:pt>
                      <c:pt idx="353">
                        <c:v>-1.813E-6</c:v>
                      </c:pt>
                      <c:pt idx="354">
                        <c:v>-2.3329999999999999E-6</c:v>
                      </c:pt>
                      <c:pt idx="355">
                        <c:v>-2.9620000000000002E-6</c:v>
                      </c:pt>
                      <c:pt idx="356">
                        <c:v>-3.5499999999999999E-6</c:v>
                      </c:pt>
                      <c:pt idx="357">
                        <c:v>-4.087E-6</c:v>
                      </c:pt>
                      <c:pt idx="358">
                        <c:v>-4.6990000000000002E-6</c:v>
                      </c:pt>
                      <c:pt idx="359">
                        <c:v>-5.2920000000000003E-6</c:v>
                      </c:pt>
                      <c:pt idx="360">
                        <c:v>-5.8340000000000004E-6</c:v>
                      </c:pt>
                      <c:pt idx="361">
                        <c:v>-6.4320000000000004E-6</c:v>
                      </c:pt>
                      <c:pt idx="362">
                        <c:v>-7.0530000000000001E-6</c:v>
                      </c:pt>
                      <c:pt idx="363">
                        <c:v>-7.644E-6</c:v>
                      </c:pt>
                      <c:pt idx="364">
                        <c:v>-8.1720000000000007E-6</c:v>
                      </c:pt>
                      <c:pt idx="365">
                        <c:v>-8.6230000000000003E-6</c:v>
                      </c:pt>
                      <c:pt idx="366">
                        <c:v>-9.3260000000000002E-6</c:v>
                      </c:pt>
                      <c:pt idx="367">
                        <c:v>-9.9329999999999996E-6</c:v>
                      </c:pt>
                      <c:pt idx="368">
                        <c:v>-1.039E-5</c:v>
                      </c:pt>
                      <c:pt idx="369">
                        <c:v>-1.0859999999999999E-5</c:v>
                      </c:pt>
                      <c:pt idx="370">
                        <c:v>-1.132E-5</c:v>
                      </c:pt>
                      <c:pt idx="371">
                        <c:v>-1.188E-5</c:v>
                      </c:pt>
                      <c:pt idx="372">
                        <c:v>-1.2330000000000001E-5</c:v>
                      </c:pt>
                      <c:pt idx="373">
                        <c:v>-1.2649999999999999E-5</c:v>
                      </c:pt>
                      <c:pt idx="374">
                        <c:v>-1.296E-5</c:v>
                      </c:pt>
                      <c:pt idx="375">
                        <c:v>-1.3329999999999999E-5</c:v>
                      </c:pt>
                      <c:pt idx="376">
                        <c:v>-1.365E-5</c:v>
                      </c:pt>
                      <c:pt idx="377">
                        <c:v>-1.3890000000000001E-5</c:v>
                      </c:pt>
                      <c:pt idx="378">
                        <c:v>-1.403E-5</c:v>
                      </c:pt>
                      <c:pt idx="379">
                        <c:v>-1.42E-5</c:v>
                      </c:pt>
                      <c:pt idx="380">
                        <c:v>-1.4260000000000001E-5</c:v>
                      </c:pt>
                      <c:pt idx="381">
                        <c:v>-1.432E-5</c:v>
                      </c:pt>
                      <c:pt idx="382">
                        <c:v>-1.4399999999999999E-5</c:v>
                      </c:pt>
                      <c:pt idx="383">
                        <c:v>-1.436E-5</c:v>
                      </c:pt>
                      <c:pt idx="384">
                        <c:v>-1.4250000000000001E-5</c:v>
                      </c:pt>
                      <c:pt idx="385">
                        <c:v>-1.412E-5</c:v>
                      </c:pt>
                      <c:pt idx="386">
                        <c:v>-1.4E-5</c:v>
                      </c:pt>
                      <c:pt idx="387">
                        <c:v>-1.384E-5</c:v>
                      </c:pt>
                      <c:pt idx="388">
                        <c:v>-1.358E-5</c:v>
                      </c:pt>
                      <c:pt idx="389">
                        <c:v>-1.3339999999999999E-5</c:v>
                      </c:pt>
                      <c:pt idx="390">
                        <c:v>-1.305E-5</c:v>
                      </c:pt>
                      <c:pt idx="391">
                        <c:v>-1.278E-5</c:v>
                      </c:pt>
                      <c:pt idx="392">
                        <c:v>-1.2469999999999999E-5</c:v>
                      </c:pt>
                      <c:pt idx="393">
                        <c:v>-1.2130000000000001E-5</c:v>
                      </c:pt>
                      <c:pt idx="394">
                        <c:v>-1.1749999999999999E-5</c:v>
                      </c:pt>
                      <c:pt idx="395">
                        <c:v>-1.137E-5</c:v>
                      </c:pt>
                      <c:pt idx="396">
                        <c:v>-1.1039999999999999E-5</c:v>
                      </c:pt>
                      <c:pt idx="397">
                        <c:v>-1.0740000000000001E-5</c:v>
                      </c:pt>
                      <c:pt idx="398">
                        <c:v>-1.03E-5</c:v>
                      </c:pt>
                      <c:pt idx="399">
                        <c:v>-9.9129999999999998E-6</c:v>
                      </c:pt>
                      <c:pt idx="400">
                        <c:v>-9.5519999999999993E-6</c:v>
                      </c:pt>
                      <c:pt idx="401">
                        <c:v>-9.2860000000000005E-6</c:v>
                      </c:pt>
                      <c:pt idx="402">
                        <c:v>-8.9600000000000006E-6</c:v>
                      </c:pt>
                      <c:pt idx="403">
                        <c:v>-8.6160000000000002E-6</c:v>
                      </c:pt>
                      <c:pt idx="404">
                        <c:v>-8.3219999999999993E-6</c:v>
                      </c:pt>
                      <c:pt idx="405">
                        <c:v>-8.0509999999999997E-6</c:v>
                      </c:pt>
                      <c:pt idx="406">
                        <c:v>-7.824E-6</c:v>
                      </c:pt>
                      <c:pt idx="407">
                        <c:v>-7.6040000000000004E-6</c:v>
                      </c:pt>
                      <c:pt idx="408">
                        <c:v>-7.3669999999999999E-6</c:v>
                      </c:pt>
                      <c:pt idx="409">
                        <c:v>-7.1450000000000002E-6</c:v>
                      </c:pt>
                      <c:pt idx="410">
                        <c:v>-6.9330000000000004E-6</c:v>
                      </c:pt>
                      <c:pt idx="411">
                        <c:v>-6.8040000000000004E-6</c:v>
                      </c:pt>
                      <c:pt idx="412">
                        <c:v>-6.7039999999999997E-6</c:v>
                      </c:pt>
                      <c:pt idx="413">
                        <c:v>-6.4869999999999999E-6</c:v>
                      </c:pt>
                      <c:pt idx="414">
                        <c:v>-6.314E-6</c:v>
                      </c:pt>
                      <c:pt idx="415">
                        <c:v>-6.1829999999999999E-6</c:v>
                      </c:pt>
                      <c:pt idx="416">
                        <c:v>-6.1340000000000001E-6</c:v>
                      </c:pt>
                      <c:pt idx="417">
                        <c:v>-6.0190000000000003E-6</c:v>
                      </c:pt>
                      <c:pt idx="418">
                        <c:v>-5.8619999999999999E-6</c:v>
                      </c:pt>
                      <c:pt idx="419">
                        <c:v>-5.7710000000000003E-6</c:v>
                      </c:pt>
                      <c:pt idx="420">
                        <c:v>-5.677E-6</c:v>
                      </c:pt>
                      <c:pt idx="421">
                        <c:v>-5.6130000000000003E-6</c:v>
                      </c:pt>
                      <c:pt idx="422">
                        <c:v>-5.5500000000000002E-6</c:v>
                      </c:pt>
                      <c:pt idx="423">
                        <c:v>-5.4550000000000003E-6</c:v>
                      </c:pt>
                      <c:pt idx="424">
                        <c:v>-5.361E-6</c:v>
                      </c:pt>
                      <c:pt idx="425">
                        <c:v>-5.2780000000000001E-6</c:v>
                      </c:pt>
                      <c:pt idx="426">
                        <c:v>-5.2480000000000004E-6</c:v>
                      </c:pt>
                      <c:pt idx="427">
                        <c:v>-5.2429999999999996E-6</c:v>
                      </c:pt>
                      <c:pt idx="428">
                        <c:v>-5.1259999999999997E-6</c:v>
                      </c:pt>
                      <c:pt idx="429">
                        <c:v>-5.0440000000000003E-6</c:v>
                      </c:pt>
                      <c:pt idx="430">
                        <c:v>-4.9679999999999997E-6</c:v>
                      </c:pt>
                      <c:pt idx="431">
                        <c:v>-5.0030000000000002E-6</c:v>
                      </c:pt>
                      <c:pt idx="432">
                        <c:v>-4.9699999999999998E-6</c:v>
                      </c:pt>
                      <c:pt idx="433">
                        <c:v>-4.8749999999999999E-6</c:v>
                      </c:pt>
                      <c:pt idx="434">
                        <c:v>-4.8119999999999998E-6</c:v>
                      </c:pt>
                      <c:pt idx="435">
                        <c:v>-4.7910000000000004E-6</c:v>
                      </c:pt>
                      <c:pt idx="436">
                        <c:v>-4.7770000000000002E-6</c:v>
                      </c:pt>
                      <c:pt idx="437">
                        <c:v>-4.7620000000000003E-6</c:v>
                      </c:pt>
                      <c:pt idx="438">
                        <c:v>-4.6840000000000004E-6</c:v>
                      </c:pt>
                      <c:pt idx="439">
                        <c:v>-4.6569999999999996E-6</c:v>
                      </c:pt>
                      <c:pt idx="440">
                        <c:v>-4.5889999999999996E-6</c:v>
                      </c:pt>
                      <c:pt idx="441">
                        <c:v>-4.6079999999999998E-6</c:v>
                      </c:pt>
                      <c:pt idx="442">
                        <c:v>-4.6179999999999997E-6</c:v>
                      </c:pt>
                      <c:pt idx="443">
                        <c:v>-4.5530000000000003E-6</c:v>
                      </c:pt>
                      <c:pt idx="444">
                        <c:v>-4.498E-6</c:v>
                      </c:pt>
                      <c:pt idx="445">
                        <c:v>-4.4530000000000004E-6</c:v>
                      </c:pt>
                      <c:pt idx="446">
                        <c:v>-4.5000000000000001E-6</c:v>
                      </c:pt>
                      <c:pt idx="447">
                        <c:v>-4.5000000000000001E-6</c:v>
                      </c:pt>
                      <c:pt idx="448">
                        <c:v>-4.4259999999999996E-6</c:v>
                      </c:pt>
                      <c:pt idx="449">
                        <c:v>-4.3819999999999997E-6</c:v>
                      </c:pt>
                      <c:pt idx="450">
                        <c:v>-4.3830000000000002E-6</c:v>
                      </c:pt>
                      <c:pt idx="451">
                        <c:v>-4.3919999999999996E-6</c:v>
                      </c:pt>
                      <c:pt idx="452">
                        <c:v>-4.3930000000000001E-6</c:v>
                      </c:pt>
                      <c:pt idx="453">
                        <c:v>-4.3420000000000001E-6</c:v>
                      </c:pt>
                      <c:pt idx="454">
                        <c:v>-4.3329999999999998E-6</c:v>
                      </c:pt>
                      <c:pt idx="455">
                        <c:v>-4.2819999999999998E-6</c:v>
                      </c:pt>
                      <c:pt idx="456">
                        <c:v>-4.3170000000000003E-6</c:v>
                      </c:pt>
                      <c:pt idx="457">
                        <c:v>-4.3359999999999997E-6</c:v>
                      </c:pt>
                      <c:pt idx="458">
                        <c:v>-4.2919999999999997E-6</c:v>
                      </c:pt>
                      <c:pt idx="459">
                        <c:v>-4.25E-6</c:v>
                      </c:pt>
                      <c:pt idx="460">
                        <c:v>-4.2239999999999997E-6</c:v>
                      </c:pt>
                      <c:pt idx="461">
                        <c:v>-4.2760000000000002E-6</c:v>
                      </c:pt>
                      <c:pt idx="462">
                        <c:v>-4.296E-6</c:v>
                      </c:pt>
                      <c:pt idx="463">
                        <c:v>-4.2259999999999999E-6</c:v>
                      </c:pt>
                      <c:pt idx="464">
                        <c:v>-4.2019999999999997E-6</c:v>
                      </c:pt>
                      <c:pt idx="465">
                        <c:v>-4.1999999999999996E-6</c:v>
                      </c:pt>
                      <c:pt idx="466">
                        <c:v>-4.2379999999999999E-6</c:v>
                      </c:pt>
                      <c:pt idx="467">
                        <c:v>-4.2420000000000002E-6</c:v>
                      </c:pt>
                      <c:pt idx="468">
                        <c:v>-4.1919999999999998E-6</c:v>
                      </c:pt>
                      <c:pt idx="469">
                        <c:v>-4.1980000000000003E-6</c:v>
                      </c:pt>
                      <c:pt idx="470">
                        <c:v>-4.1489999999999996E-6</c:v>
                      </c:pt>
                      <c:pt idx="471">
                        <c:v>-4.2019999999999997E-6</c:v>
                      </c:pt>
                      <c:pt idx="472">
                        <c:v>-4.211E-6</c:v>
                      </c:pt>
                      <c:pt idx="473">
                        <c:v>-4.1969999999999998E-6</c:v>
                      </c:pt>
                      <c:pt idx="474">
                        <c:v>-4.1520000000000002E-6</c:v>
                      </c:pt>
                      <c:pt idx="475">
                        <c:v>-4.1359999999999999E-6</c:v>
                      </c:pt>
                      <c:pt idx="476">
                        <c:v>-4.1829999999999996E-6</c:v>
                      </c:pt>
                      <c:pt idx="477">
                        <c:v>-4.2239999999999997E-6</c:v>
                      </c:pt>
                      <c:pt idx="478">
                        <c:v>-4.16E-6</c:v>
                      </c:pt>
                      <c:pt idx="479">
                        <c:v>-4.1409999999999998E-6</c:v>
                      </c:pt>
                      <c:pt idx="480">
                        <c:v>-4.1320000000000004E-6</c:v>
                      </c:pt>
                      <c:pt idx="481">
                        <c:v>-4.1869999999999999E-6</c:v>
                      </c:pt>
                      <c:pt idx="482">
                        <c:v>-4.1910000000000002E-6</c:v>
                      </c:pt>
                      <c:pt idx="483">
                        <c:v>-4.1489999999999996E-6</c:v>
                      </c:pt>
                      <c:pt idx="484">
                        <c:v>-4.1540000000000004E-6</c:v>
                      </c:pt>
                      <c:pt idx="485">
                        <c:v>-4.1250000000000003E-6</c:v>
                      </c:pt>
                      <c:pt idx="486">
                        <c:v>-4.1710000000000004E-6</c:v>
                      </c:pt>
                      <c:pt idx="487">
                        <c:v>-4.1869999999999999E-6</c:v>
                      </c:pt>
                      <c:pt idx="488">
                        <c:v>-4.1799999999999998E-6</c:v>
                      </c:pt>
                      <c:pt idx="489">
                        <c:v>-4.1500000000000001E-6</c:v>
                      </c:pt>
                      <c:pt idx="490">
                        <c:v>-4.1160000000000001E-6</c:v>
                      </c:pt>
                      <c:pt idx="491">
                        <c:v>-4.1740000000000002E-6</c:v>
                      </c:pt>
                      <c:pt idx="492">
                        <c:v>-4.2259999999999999E-6</c:v>
                      </c:pt>
                      <c:pt idx="493">
                        <c:v>-4.1729999999999997E-6</c:v>
                      </c:pt>
                      <c:pt idx="494">
                        <c:v>-4.155E-6</c:v>
                      </c:pt>
                      <c:pt idx="495">
                        <c:v>-4.1320000000000004E-6</c:v>
                      </c:pt>
                      <c:pt idx="496">
                        <c:v>-4.2089999999999999E-6</c:v>
                      </c:pt>
                      <c:pt idx="497">
                        <c:v>-4.2169999999999996E-6</c:v>
                      </c:pt>
                      <c:pt idx="498">
                        <c:v>-4.1779999999999996E-6</c:v>
                      </c:pt>
                      <c:pt idx="499">
                        <c:v>-4.1749999999999998E-6</c:v>
                      </c:pt>
                      <c:pt idx="500">
                        <c:v>-4.1629999999999998E-6</c:v>
                      </c:pt>
                      <c:pt idx="501">
                        <c:v>-4.2069999999999997E-6</c:v>
                      </c:pt>
                      <c:pt idx="502">
                        <c:v>-4.2270000000000004E-6</c:v>
                      </c:pt>
                      <c:pt idx="503">
                        <c:v>-4.2139999999999998E-6</c:v>
                      </c:pt>
                      <c:pt idx="504">
                        <c:v>-4.2019999999999997E-6</c:v>
                      </c:pt>
                      <c:pt idx="505">
                        <c:v>-4.1609999999999996E-6</c:v>
                      </c:pt>
                      <c:pt idx="506">
                        <c:v>-4.2270000000000004E-6</c:v>
                      </c:pt>
                      <c:pt idx="507">
                        <c:v>-4.2629999999999997E-6</c:v>
                      </c:pt>
                      <c:pt idx="508">
                        <c:v>-4.2359999999999998E-6</c:v>
                      </c:pt>
                      <c:pt idx="509">
                        <c:v>-4.206E-6</c:v>
                      </c:pt>
                      <c:pt idx="510">
                        <c:v>-4.1849999999999997E-6</c:v>
                      </c:pt>
                      <c:pt idx="511">
                        <c:v>-4.2760000000000002E-6</c:v>
                      </c:pt>
                      <c:pt idx="512">
                        <c:v>-4.2950000000000004E-6</c:v>
                      </c:pt>
                      <c:pt idx="513">
                        <c:v>-4.2529999999999998E-6</c:v>
                      </c:pt>
                      <c:pt idx="514">
                        <c:v>-4.2359999999999998E-6</c:v>
                      </c:pt>
                      <c:pt idx="515">
                        <c:v>-4.2400000000000001E-6</c:v>
                      </c:pt>
                      <c:pt idx="516">
                        <c:v>-4.2919999999999997E-6</c:v>
                      </c:pt>
                      <c:pt idx="517">
                        <c:v>-4.3139999999999997E-6</c:v>
                      </c:pt>
                      <c:pt idx="518">
                        <c:v>-4.284E-6</c:v>
                      </c:pt>
                      <c:pt idx="519">
                        <c:v>-4.3039999999999998E-6</c:v>
                      </c:pt>
                      <c:pt idx="520">
                        <c:v>-4.2649999999999998E-6</c:v>
                      </c:pt>
                      <c:pt idx="521">
                        <c:v>-4.3279999999999999E-6</c:v>
                      </c:pt>
                      <c:pt idx="522">
                        <c:v>-4.3560000000000003E-6</c:v>
                      </c:pt>
                      <c:pt idx="523">
                        <c:v>-4.3599999999999998E-6</c:v>
                      </c:pt>
                      <c:pt idx="524">
                        <c:v>-4.3209999999999998E-6</c:v>
                      </c:pt>
                      <c:pt idx="525">
                        <c:v>-4.301E-6</c:v>
                      </c:pt>
                      <c:pt idx="526">
                        <c:v>-4.3769999999999998E-6</c:v>
                      </c:pt>
                      <c:pt idx="527">
                        <c:v>-4.4179999999999999E-6</c:v>
                      </c:pt>
                      <c:pt idx="528">
                        <c:v>-4.3710000000000002E-6</c:v>
                      </c:pt>
                      <c:pt idx="529">
                        <c:v>-4.3699999999999997E-6</c:v>
                      </c:pt>
                      <c:pt idx="530">
                        <c:v>-4.3590000000000001E-6</c:v>
                      </c:pt>
                      <c:pt idx="531">
                        <c:v>-4.4209999999999997E-6</c:v>
                      </c:pt>
                      <c:pt idx="532">
                        <c:v>-4.4530000000000004E-6</c:v>
                      </c:pt>
                      <c:pt idx="533">
                        <c:v>-4.4229999999999998E-6</c:v>
                      </c:pt>
                      <c:pt idx="534">
                        <c:v>-4.4190000000000004E-6</c:v>
                      </c:pt>
                      <c:pt idx="535">
                        <c:v>-4.4179999999999999E-6</c:v>
                      </c:pt>
                      <c:pt idx="536">
                        <c:v>-4.4649999999999996E-6</c:v>
                      </c:pt>
                      <c:pt idx="537">
                        <c:v>-4.4839999999999998E-6</c:v>
                      </c:pt>
                      <c:pt idx="538">
                        <c:v>-4.476E-6</c:v>
                      </c:pt>
                      <c:pt idx="539">
                        <c:v>-4.4859999999999999E-6</c:v>
                      </c:pt>
                      <c:pt idx="540">
                        <c:v>-4.4379999999999997E-6</c:v>
                      </c:pt>
                      <c:pt idx="541">
                        <c:v>-4.5090000000000004E-6</c:v>
                      </c:pt>
                      <c:pt idx="542">
                        <c:v>-4.5539999999999999E-6</c:v>
                      </c:pt>
                      <c:pt idx="543">
                        <c:v>-4.5360000000000003E-6</c:v>
                      </c:pt>
                      <c:pt idx="544">
                        <c:v>-4.5170000000000001E-6</c:v>
                      </c:pt>
                      <c:pt idx="545">
                        <c:v>-4.4859999999999999E-6</c:v>
                      </c:pt>
                      <c:pt idx="546">
                        <c:v>-4.5789999999999997E-6</c:v>
                      </c:pt>
                      <c:pt idx="547">
                        <c:v>-4.5909999999999998E-6</c:v>
                      </c:pt>
                      <c:pt idx="548">
                        <c:v>-4.5669999999999996E-6</c:v>
                      </c:pt>
                      <c:pt idx="549">
                        <c:v>-4.5419999999999999E-6</c:v>
                      </c:pt>
                      <c:pt idx="550">
                        <c:v>-4.5469999999999998E-6</c:v>
                      </c:pt>
                      <c:pt idx="551">
                        <c:v>-4.5950000000000001E-6</c:v>
                      </c:pt>
                      <c:pt idx="552">
                        <c:v>-4.6149999999999999E-6</c:v>
                      </c:pt>
                      <c:pt idx="553">
                        <c:v>-4.5909999999999998E-6</c:v>
                      </c:pt>
                      <c:pt idx="554">
                        <c:v>-4.6149999999999999E-6</c:v>
                      </c:pt>
                      <c:pt idx="555">
                        <c:v>-4.5600000000000004E-6</c:v>
                      </c:pt>
                      <c:pt idx="556">
                        <c:v>-4.6160000000000004E-6</c:v>
                      </c:pt>
                      <c:pt idx="557">
                        <c:v>-4.6519999999999997E-6</c:v>
                      </c:pt>
                      <c:pt idx="558">
                        <c:v>-4.6419999999999998E-6</c:v>
                      </c:pt>
                      <c:pt idx="559">
                        <c:v>-4.6090000000000003E-6</c:v>
                      </c:pt>
                      <c:pt idx="560">
                        <c:v>-4.5730000000000001E-6</c:v>
                      </c:pt>
                      <c:pt idx="561">
                        <c:v>-4.6550000000000003E-6</c:v>
                      </c:pt>
                      <c:pt idx="562">
                        <c:v>-4.6770000000000003E-6</c:v>
                      </c:pt>
                      <c:pt idx="563">
                        <c:v>-4.634E-6</c:v>
                      </c:pt>
                      <c:pt idx="564">
                        <c:v>-4.6129999999999997E-6</c:v>
                      </c:pt>
                      <c:pt idx="565">
                        <c:v>-4.6040000000000003E-6</c:v>
                      </c:pt>
                      <c:pt idx="566">
                        <c:v>-4.6530000000000002E-6</c:v>
                      </c:pt>
                      <c:pt idx="567">
                        <c:v>-4.6589999999999998E-6</c:v>
                      </c:pt>
                      <c:pt idx="568">
                        <c:v>-4.6310000000000002E-6</c:v>
                      </c:pt>
                      <c:pt idx="569">
                        <c:v>-4.6380000000000003E-6</c:v>
                      </c:pt>
                      <c:pt idx="570">
                        <c:v>-4.5739999999999997E-6</c:v>
                      </c:pt>
                      <c:pt idx="571">
                        <c:v>-4.6399999999999996E-6</c:v>
                      </c:pt>
                      <c:pt idx="572">
                        <c:v>-4.6489999999999999E-6</c:v>
                      </c:pt>
                      <c:pt idx="573">
                        <c:v>-4.6489999999999999E-6</c:v>
                      </c:pt>
                      <c:pt idx="574">
                        <c:v>-4.5909999999999998E-6</c:v>
                      </c:pt>
                      <c:pt idx="575">
                        <c:v>-4.5600000000000004E-6</c:v>
                      </c:pt>
                      <c:pt idx="576">
                        <c:v>-4.6290000000000001E-6</c:v>
                      </c:pt>
                      <c:pt idx="577">
                        <c:v>-4.6489999999999999E-6</c:v>
                      </c:pt>
                      <c:pt idx="578">
                        <c:v>-4.6079999999999998E-6</c:v>
                      </c:pt>
                      <c:pt idx="579">
                        <c:v>-4.5730000000000001E-6</c:v>
                      </c:pt>
                      <c:pt idx="580">
                        <c:v>-4.549E-6</c:v>
                      </c:pt>
                      <c:pt idx="581">
                        <c:v>-4.6090000000000003E-6</c:v>
                      </c:pt>
                      <c:pt idx="582">
                        <c:v>-4.605E-6</c:v>
                      </c:pt>
                      <c:pt idx="583">
                        <c:v>-4.5739999999999997E-6</c:v>
                      </c:pt>
                      <c:pt idx="584">
                        <c:v>-4.5680000000000001E-6</c:v>
                      </c:pt>
                      <c:pt idx="585">
                        <c:v>-4.5229999999999997E-6</c:v>
                      </c:pt>
                      <c:pt idx="586">
                        <c:v>-4.5600000000000004E-6</c:v>
                      </c:pt>
                      <c:pt idx="587">
                        <c:v>-4.5689999999999998E-6</c:v>
                      </c:pt>
                      <c:pt idx="588">
                        <c:v>-4.5739999999999997E-6</c:v>
                      </c:pt>
                      <c:pt idx="589">
                        <c:v>-4.527E-6</c:v>
                      </c:pt>
                      <c:pt idx="590">
                        <c:v>-4.4780000000000002E-6</c:v>
                      </c:pt>
                      <c:pt idx="591">
                        <c:v>-4.527E-6</c:v>
                      </c:pt>
                      <c:pt idx="592">
                        <c:v>-4.578E-6</c:v>
                      </c:pt>
                      <c:pt idx="593">
                        <c:v>-4.5340000000000001E-6</c:v>
                      </c:pt>
                      <c:pt idx="594">
                        <c:v>-4.498E-6</c:v>
                      </c:pt>
                      <c:pt idx="595">
                        <c:v>-4.4630000000000003E-6</c:v>
                      </c:pt>
                      <c:pt idx="596">
                        <c:v>-4.5390000000000001E-6</c:v>
                      </c:pt>
                      <c:pt idx="597">
                        <c:v>-4.5329999999999996E-6</c:v>
                      </c:pt>
                      <c:pt idx="598">
                        <c:v>-4.5050000000000001E-6</c:v>
                      </c:pt>
                    </c:numCache>
                  </c:numRef>
                </c:yVal>
                <c:smooth val="1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11-862F-4E49-A0CE-1EB7998F8C84}"/>
                  </c:ext>
                </c:extLst>
              </c15:ser>
            </c15:filteredScatterSeries>
            <c15:filteredScatterSeries>
              <c15:ser>
                <c:idx val="14"/>
                <c:order val="14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[Book3]Sheet2!$P$1</c15:sqref>
                        </c15:formulaRef>
                      </c:ext>
                    </c:extLst>
                    <c:strCache>
                      <c:ptCount val="1"/>
                      <c:pt idx="0">
                        <c:v>Cycle 15</c:v>
                      </c:pt>
                    </c:strCache>
                  </c:strRef>
                </c:tx>
                <c:spPr>
                  <a:ln w="19050" cap="rnd">
                    <a:solidFill>
                      <a:schemeClr val="accent1">
                        <a:tint val="82000"/>
                      </a:schemeClr>
                    </a:solidFill>
                    <a:round/>
                  </a:ln>
                  <a:effectLst/>
                </c:spPr>
                <c:marker>
                  <c:symbol val="none"/>
                </c:marker>
                <c:x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[Book3]Sheet2!$A$2:$A$602</c15:sqref>
                        </c15:formulaRef>
                      </c:ext>
                    </c:extLst>
                    <c:numCache>
                      <c:formatCode>General</c:formatCode>
                      <c:ptCount val="601"/>
                      <c:pt idx="0">
                        <c:v>2.6150000000000001E-4</c:v>
                      </c:pt>
                      <c:pt idx="1">
                        <c:v>2.1589999999999999E-3</c:v>
                      </c:pt>
                      <c:pt idx="2">
                        <c:v>4.1479999999999998E-3</c:v>
                      </c:pt>
                      <c:pt idx="3">
                        <c:v>6.1440000000000002E-3</c:v>
                      </c:pt>
                      <c:pt idx="4">
                        <c:v>8.1370000000000001E-3</c:v>
                      </c:pt>
                      <c:pt idx="5">
                        <c:v>1.013E-2</c:v>
                      </c:pt>
                      <c:pt idx="6">
                        <c:v>1.214E-2</c:v>
                      </c:pt>
                      <c:pt idx="7">
                        <c:v>1.417E-2</c:v>
                      </c:pt>
                      <c:pt idx="8">
                        <c:v>1.617E-2</c:v>
                      </c:pt>
                      <c:pt idx="9">
                        <c:v>1.8120000000000001E-2</c:v>
                      </c:pt>
                      <c:pt idx="10">
                        <c:v>2.0150000000000001E-2</c:v>
                      </c:pt>
                      <c:pt idx="11">
                        <c:v>2.2179999999999998E-2</c:v>
                      </c:pt>
                      <c:pt idx="12">
                        <c:v>2.4170000000000001E-2</c:v>
                      </c:pt>
                      <c:pt idx="13">
                        <c:v>2.6159999999999999E-2</c:v>
                      </c:pt>
                      <c:pt idx="14">
                        <c:v>2.8160000000000001E-2</c:v>
                      </c:pt>
                      <c:pt idx="15">
                        <c:v>3.0169999999999999E-2</c:v>
                      </c:pt>
                      <c:pt idx="16">
                        <c:v>3.2169999999999997E-2</c:v>
                      </c:pt>
                      <c:pt idx="17">
                        <c:v>3.415E-2</c:v>
                      </c:pt>
                      <c:pt idx="18">
                        <c:v>3.6139999999999999E-2</c:v>
                      </c:pt>
                      <c:pt idx="19">
                        <c:v>3.8150000000000003E-2</c:v>
                      </c:pt>
                      <c:pt idx="20">
                        <c:v>4.0189999999999997E-2</c:v>
                      </c:pt>
                      <c:pt idx="21">
                        <c:v>4.2139999999999997E-2</c:v>
                      </c:pt>
                      <c:pt idx="22">
                        <c:v>4.4159999999999998E-2</c:v>
                      </c:pt>
                      <c:pt idx="23">
                        <c:v>4.616E-2</c:v>
                      </c:pt>
                      <c:pt idx="24">
                        <c:v>4.8160000000000001E-2</c:v>
                      </c:pt>
                      <c:pt idx="25">
                        <c:v>5.015E-2</c:v>
                      </c:pt>
                      <c:pt idx="26">
                        <c:v>5.2139999999999999E-2</c:v>
                      </c:pt>
                      <c:pt idx="27">
                        <c:v>5.4149999999999997E-2</c:v>
                      </c:pt>
                      <c:pt idx="28">
                        <c:v>5.6140000000000002E-2</c:v>
                      </c:pt>
                      <c:pt idx="29">
                        <c:v>5.8119999999999998E-2</c:v>
                      </c:pt>
                      <c:pt idx="30">
                        <c:v>6.0109999999999997E-2</c:v>
                      </c:pt>
                      <c:pt idx="31">
                        <c:v>6.2120000000000002E-2</c:v>
                      </c:pt>
                      <c:pt idx="32">
                        <c:v>6.4149999999999999E-2</c:v>
                      </c:pt>
                      <c:pt idx="33">
                        <c:v>6.6119999999999998E-2</c:v>
                      </c:pt>
                      <c:pt idx="34">
                        <c:v>6.812E-2</c:v>
                      </c:pt>
                      <c:pt idx="35">
                        <c:v>7.0150000000000004E-2</c:v>
                      </c:pt>
                      <c:pt idx="36">
                        <c:v>7.2150000000000006E-2</c:v>
                      </c:pt>
                      <c:pt idx="37">
                        <c:v>7.4120000000000005E-2</c:v>
                      </c:pt>
                      <c:pt idx="38">
                        <c:v>7.6109999999999997E-2</c:v>
                      </c:pt>
                      <c:pt idx="39">
                        <c:v>7.8140000000000001E-2</c:v>
                      </c:pt>
                      <c:pt idx="40">
                        <c:v>8.0140000000000003E-2</c:v>
                      </c:pt>
                      <c:pt idx="41">
                        <c:v>8.2119999999999999E-2</c:v>
                      </c:pt>
                      <c:pt idx="42">
                        <c:v>8.412E-2</c:v>
                      </c:pt>
                      <c:pt idx="43">
                        <c:v>8.6120000000000002E-2</c:v>
                      </c:pt>
                      <c:pt idx="44">
                        <c:v>8.8109999999999994E-2</c:v>
                      </c:pt>
                      <c:pt idx="45">
                        <c:v>9.0109999999999996E-2</c:v>
                      </c:pt>
                      <c:pt idx="46">
                        <c:v>9.2119999999999994E-2</c:v>
                      </c:pt>
                      <c:pt idx="47">
                        <c:v>9.4140000000000001E-2</c:v>
                      </c:pt>
                      <c:pt idx="48">
                        <c:v>9.6129999999999993E-2</c:v>
                      </c:pt>
                      <c:pt idx="49">
                        <c:v>9.8100000000000007E-2</c:v>
                      </c:pt>
                      <c:pt idx="50">
                        <c:v>0.10009999999999999</c:v>
                      </c:pt>
                      <c:pt idx="51">
                        <c:v>0.1021</c:v>
                      </c:pt>
                      <c:pt idx="52">
                        <c:v>0.1041</c:v>
                      </c:pt>
                      <c:pt idx="53">
                        <c:v>0.1061</c:v>
                      </c:pt>
                      <c:pt idx="54">
                        <c:v>0.1081</c:v>
                      </c:pt>
                      <c:pt idx="55">
                        <c:v>0.1101</c:v>
                      </c:pt>
                      <c:pt idx="56">
                        <c:v>0.11210000000000001</c:v>
                      </c:pt>
                      <c:pt idx="57">
                        <c:v>0.11409999999999999</c:v>
                      </c:pt>
                      <c:pt idx="58">
                        <c:v>0.11609999999999999</c:v>
                      </c:pt>
                      <c:pt idx="59">
                        <c:v>0.1181</c:v>
                      </c:pt>
                      <c:pt idx="60">
                        <c:v>0.1201</c:v>
                      </c:pt>
                      <c:pt idx="61">
                        <c:v>0.1221</c:v>
                      </c:pt>
                      <c:pt idx="62">
                        <c:v>0.1241</c:v>
                      </c:pt>
                      <c:pt idx="63">
                        <c:v>0.12609999999999999</c:v>
                      </c:pt>
                      <c:pt idx="64">
                        <c:v>0.12809999999999999</c:v>
                      </c:pt>
                      <c:pt idx="65">
                        <c:v>0.13009999999999999</c:v>
                      </c:pt>
                      <c:pt idx="66">
                        <c:v>0.1321</c:v>
                      </c:pt>
                      <c:pt idx="67">
                        <c:v>0.1341</c:v>
                      </c:pt>
                      <c:pt idx="68">
                        <c:v>0.1361</c:v>
                      </c:pt>
                      <c:pt idx="69">
                        <c:v>0.1381</c:v>
                      </c:pt>
                      <c:pt idx="70">
                        <c:v>0.1401</c:v>
                      </c:pt>
                      <c:pt idx="71">
                        <c:v>0.1421</c:v>
                      </c:pt>
                      <c:pt idx="72">
                        <c:v>0.14410000000000001</c:v>
                      </c:pt>
                      <c:pt idx="73">
                        <c:v>0.14610000000000001</c:v>
                      </c:pt>
                      <c:pt idx="74">
                        <c:v>0.14810000000000001</c:v>
                      </c:pt>
                      <c:pt idx="75">
                        <c:v>0.15010000000000001</c:v>
                      </c:pt>
                      <c:pt idx="76">
                        <c:v>0.15210000000000001</c:v>
                      </c:pt>
                      <c:pt idx="77">
                        <c:v>0.15409999999999999</c:v>
                      </c:pt>
                      <c:pt idx="78">
                        <c:v>0.15609999999999999</c:v>
                      </c:pt>
                      <c:pt idx="79">
                        <c:v>0.15809999999999999</c:v>
                      </c:pt>
                      <c:pt idx="80">
                        <c:v>0.16009999999999999</c:v>
                      </c:pt>
                      <c:pt idx="81">
                        <c:v>0.16209999999999999</c:v>
                      </c:pt>
                      <c:pt idx="82">
                        <c:v>0.16400000000000001</c:v>
                      </c:pt>
                      <c:pt idx="83">
                        <c:v>0.16600000000000001</c:v>
                      </c:pt>
                      <c:pt idx="84">
                        <c:v>0.1681</c:v>
                      </c:pt>
                      <c:pt idx="85">
                        <c:v>0.17</c:v>
                      </c:pt>
                      <c:pt idx="86">
                        <c:v>0.1721</c:v>
                      </c:pt>
                      <c:pt idx="87">
                        <c:v>0.1741</c:v>
                      </c:pt>
                      <c:pt idx="88">
                        <c:v>0.17610000000000001</c:v>
                      </c:pt>
                      <c:pt idx="89">
                        <c:v>0.17810000000000001</c:v>
                      </c:pt>
                      <c:pt idx="90">
                        <c:v>0.18010000000000001</c:v>
                      </c:pt>
                      <c:pt idx="91">
                        <c:v>0.18210000000000001</c:v>
                      </c:pt>
                      <c:pt idx="92">
                        <c:v>0.18410000000000001</c:v>
                      </c:pt>
                      <c:pt idx="93">
                        <c:v>0.186</c:v>
                      </c:pt>
                      <c:pt idx="94">
                        <c:v>0.188</c:v>
                      </c:pt>
                      <c:pt idx="95">
                        <c:v>0.19009999999999999</c:v>
                      </c:pt>
                      <c:pt idx="96">
                        <c:v>0.19209999999999999</c:v>
                      </c:pt>
                      <c:pt idx="97">
                        <c:v>0.19400000000000001</c:v>
                      </c:pt>
                      <c:pt idx="98">
                        <c:v>0.1961</c:v>
                      </c:pt>
                      <c:pt idx="99">
                        <c:v>0.1981</c:v>
                      </c:pt>
                      <c:pt idx="100">
                        <c:v>0.2001</c:v>
                      </c:pt>
                      <c:pt idx="101">
                        <c:v>0.20200000000000001</c:v>
                      </c:pt>
                      <c:pt idx="102">
                        <c:v>0.20399999999999999</c:v>
                      </c:pt>
                      <c:pt idx="103">
                        <c:v>0.20610000000000001</c:v>
                      </c:pt>
                      <c:pt idx="104">
                        <c:v>0.20810000000000001</c:v>
                      </c:pt>
                      <c:pt idx="105">
                        <c:v>0.21010000000000001</c:v>
                      </c:pt>
                      <c:pt idx="106">
                        <c:v>0.21210000000000001</c:v>
                      </c:pt>
                      <c:pt idx="107">
                        <c:v>0.21410000000000001</c:v>
                      </c:pt>
                      <c:pt idx="108">
                        <c:v>0.21609999999999999</c:v>
                      </c:pt>
                      <c:pt idx="109">
                        <c:v>0.218</c:v>
                      </c:pt>
                      <c:pt idx="110">
                        <c:v>0.22009999999999999</c:v>
                      </c:pt>
                      <c:pt idx="111">
                        <c:v>0.22209999999999999</c:v>
                      </c:pt>
                      <c:pt idx="112">
                        <c:v>0.22409999999999999</c:v>
                      </c:pt>
                      <c:pt idx="113">
                        <c:v>0.2261</c:v>
                      </c:pt>
                      <c:pt idx="114">
                        <c:v>0.2281</c:v>
                      </c:pt>
                      <c:pt idx="115">
                        <c:v>0.2301</c:v>
                      </c:pt>
                      <c:pt idx="116">
                        <c:v>0.2321</c:v>
                      </c:pt>
                      <c:pt idx="117">
                        <c:v>0.2341</c:v>
                      </c:pt>
                      <c:pt idx="118">
                        <c:v>0.2361</c:v>
                      </c:pt>
                      <c:pt idx="119">
                        <c:v>0.23810000000000001</c:v>
                      </c:pt>
                      <c:pt idx="120">
                        <c:v>0.24010000000000001</c:v>
                      </c:pt>
                      <c:pt idx="121">
                        <c:v>0.24199999999999999</c:v>
                      </c:pt>
                      <c:pt idx="122">
                        <c:v>0.24410000000000001</c:v>
                      </c:pt>
                      <c:pt idx="123">
                        <c:v>0.24610000000000001</c:v>
                      </c:pt>
                      <c:pt idx="124">
                        <c:v>0.24809999999999999</c:v>
                      </c:pt>
                      <c:pt idx="125">
                        <c:v>0.25009999999999999</c:v>
                      </c:pt>
                      <c:pt idx="126">
                        <c:v>0.25209999999999999</c:v>
                      </c:pt>
                      <c:pt idx="127">
                        <c:v>0.25409999999999999</c:v>
                      </c:pt>
                      <c:pt idx="128">
                        <c:v>0.25609999999999999</c:v>
                      </c:pt>
                      <c:pt idx="129">
                        <c:v>0.25800000000000001</c:v>
                      </c:pt>
                      <c:pt idx="130">
                        <c:v>0.26</c:v>
                      </c:pt>
                      <c:pt idx="131">
                        <c:v>0.26200000000000001</c:v>
                      </c:pt>
                      <c:pt idx="132">
                        <c:v>0.26400000000000001</c:v>
                      </c:pt>
                      <c:pt idx="133">
                        <c:v>0.26600000000000001</c:v>
                      </c:pt>
                      <c:pt idx="134">
                        <c:v>0.26800000000000002</c:v>
                      </c:pt>
                      <c:pt idx="135">
                        <c:v>0.27010000000000001</c:v>
                      </c:pt>
                      <c:pt idx="136">
                        <c:v>0.27200000000000002</c:v>
                      </c:pt>
                      <c:pt idx="137">
                        <c:v>0.27400000000000002</c:v>
                      </c:pt>
                      <c:pt idx="138">
                        <c:v>0.27600000000000002</c:v>
                      </c:pt>
                      <c:pt idx="139">
                        <c:v>0.27800000000000002</c:v>
                      </c:pt>
                      <c:pt idx="140">
                        <c:v>0.28000000000000003</c:v>
                      </c:pt>
                      <c:pt idx="141">
                        <c:v>0.28199999999999997</c:v>
                      </c:pt>
                      <c:pt idx="142">
                        <c:v>0.28399999999999997</c:v>
                      </c:pt>
                      <c:pt idx="143">
                        <c:v>0.28599999999999998</c:v>
                      </c:pt>
                      <c:pt idx="144">
                        <c:v>0.28799999999999998</c:v>
                      </c:pt>
                      <c:pt idx="145">
                        <c:v>0.28999999999999998</c:v>
                      </c:pt>
                      <c:pt idx="146">
                        <c:v>0.29199999999999998</c:v>
                      </c:pt>
                      <c:pt idx="147">
                        <c:v>0.29399999999999998</c:v>
                      </c:pt>
                      <c:pt idx="148">
                        <c:v>0.29599999999999999</c:v>
                      </c:pt>
                      <c:pt idx="149">
                        <c:v>0.29799999999999999</c:v>
                      </c:pt>
                      <c:pt idx="150">
                        <c:v>0.3</c:v>
                      </c:pt>
                      <c:pt idx="151">
                        <c:v>0.30199999999999999</c:v>
                      </c:pt>
                      <c:pt idx="152">
                        <c:v>0.30399999999999999</c:v>
                      </c:pt>
                      <c:pt idx="153">
                        <c:v>0.30599999999999999</c:v>
                      </c:pt>
                      <c:pt idx="154">
                        <c:v>0.308</c:v>
                      </c:pt>
                      <c:pt idx="155">
                        <c:v>0.31</c:v>
                      </c:pt>
                      <c:pt idx="156">
                        <c:v>0.312</c:v>
                      </c:pt>
                      <c:pt idx="157">
                        <c:v>0.314</c:v>
                      </c:pt>
                      <c:pt idx="158">
                        <c:v>0.316</c:v>
                      </c:pt>
                      <c:pt idx="159">
                        <c:v>0.318</c:v>
                      </c:pt>
                      <c:pt idx="160">
                        <c:v>0.3201</c:v>
                      </c:pt>
                      <c:pt idx="161">
                        <c:v>0.32200000000000001</c:v>
                      </c:pt>
                      <c:pt idx="162">
                        <c:v>0.32400000000000001</c:v>
                      </c:pt>
                      <c:pt idx="163">
                        <c:v>0.32600000000000001</c:v>
                      </c:pt>
                      <c:pt idx="164">
                        <c:v>0.32800000000000001</c:v>
                      </c:pt>
                      <c:pt idx="165">
                        <c:v>0.33</c:v>
                      </c:pt>
                      <c:pt idx="166">
                        <c:v>0.33200000000000002</c:v>
                      </c:pt>
                      <c:pt idx="167">
                        <c:v>0.33400000000000002</c:v>
                      </c:pt>
                      <c:pt idx="168">
                        <c:v>0.33610000000000001</c:v>
                      </c:pt>
                      <c:pt idx="169">
                        <c:v>0.33800000000000002</c:v>
                      </c:pt>
                      <c:pt idx="170">
                        <c:v>0.34</c:v>
                      </c:pt>
                      <c:pt idx="171">
                        <c:v>0.34200000000000003</c:v>
                      </c:pt>
                      <c:pt idx="172">
                        <c:v>0.34399999999999997</c:v>
                      </c:pt>
                      <c:pt idx="173">
                        <c:v>0.34599999999999997</c:v>
                      </c:pt>
                      <c:pt idx="174">
                        <c:v>0.34799999999999998</c:v>
                      </c:pt>
                      <c:pt idx="175">
                        <c:v>0.35</c:v>
                      </c:pt>
                      <c:pt idx="176">
                        <c:v>0.35199999999999998</c:v>
                      </c:pt>
                      <c:pt idx="177">
                        <c:v>0.35399999999999998</c:v>
                      </c:pt>
                      <c:pt idx="178">
                        <c:v>0.35599999999999998</c:v>
                      </c:pt>
                      <c:pt idx="179">
                        <c:v>0.35799999999999998</c:v>
                      </c:pt>
                      <c:pt idx="180">
                        <c:v>0.36</c:v>
                      </c:pt>
                      <c:pt idx="181">
                        <c:v>0.36199999999999999</c:v>
                      </c:pt>
                      <c:pt idx="182">
                        <c:v>0.36399999999999999</c:v>
                      </c:pt>
                      <c:pt idx="183">
                        <c:v>0.36599999999999999</c:v>
                      </c:pt>
                      <c:pt idx="184">
                        <c:v>0.36799999999999999</c:v>
                      </c:pt>
                      <c:pt idx="185">
                        <c:v>0.37</c:v>
                      </c:pt>
                      <c:pt idx="186">
                        <c:v>0.372</c:v>
                      </c:pt>
                      <c:pt idx="187">
                        <c:v>0.374</c:v>
                      </c:pt>
                      <c:pt idx="188">
                        <c:v>0.376</c:v>
                      </c:pt>
                      <c:pt idx="189">
                        <c:v>0.378</c:v>
                      </c:pt>
                      <c:pt idx="190">
                        <c:v>0.38</c:v>
                      </c:pt>
                      <c:pt idx="191">
                        <c:v>0.38200000000000001</c:v>
                      </c:pt>
                      <c:pt idx="192">
                        <c:v>0.38400000000000001</c:v>
                      </c:pt>
                      <c:pt idx="193">
                        <c:v>0.38600000000000001</c:v>
                      </c:pt>
                      <c:pt idx="194">
                        <c:v>0.38800000000000001</c:v>
                      </c:pt>
                      <c:pt idx="195">
                        <c:v>0.39</c:v>
                      </c:pt>
                      <c:pt idx="196">
                        <c:v>0.39200000000000002</c:v>
                      </c:pt>
                      <c:pt idx="197">
                        <c:v>0.39400000000000002</c:v>
                      </c:pt>
                      <c:pt idx="198">
                        <c:v>0.39589999999999997</c:v>
                      </c:pt>
                      <c:pt idx="199">
                        <c:v>0.39800000000000002</c:v>
                      </c:pt>
                      <c:pt idx="200">
                        <c:v>0.4</c:v>
                      </c:pt>
                      <c:pt idx="201">
                        <c:v>0.40189999999999998</c:v>
                      </c:pt>
                      <c:pt idx="202">
                        <c:v>0.40389999999999998</c:v>
                      </c:pt>
                      <c:pt idx="203">
                        <c:v>0.40589999999999998</c:v>
                      </c:pt>
                      <c:pt idx="204">
                        <c:v>0.40789999999999998</c:v>
                      </c:pt>
                      <c:pt idx="205">
                        <c:v>0.40989999999999999</c:v>
                      </c:pt>
                      <c:pt idx="206">
                        <c:v>0.41189999999999999</c:v>
                      </c:pt>
                      <c:pt idx="207">
                        <c:v>0.41389999999999999</c:v>
                      </c:pt>
                      <c:pt idx="208">
                        <c:v>0.41589999999999999</c:v>
                      </c:pt>
                      <c:pt idx="209">
                        <c:v>0.41789999999999999</c:v>
                      </c:pt>
                      <c:pt idx="210">
                        <c:v>0.4199</c:v>
                      </c:pt>
                      <c:pt idx="211">
                        <c:v>0.4219</c:v>
                      </c:pt>
                      <c:pt idx="212">
                        <c:v>0.4239</c:v>
                      </c:pt>
                      <c:pt idx="213">
                        <c:v>0.4259</c:v>
                      </c:pt>
                      <c:pt idx="214">
                        <c:v>0.4279</c:v>
                      </c:pt>
                      <c:pt idx="215">
                        <c:v>0.4299</c:v>
                      </c:pt>
                      <c:pt idx="216">
                        <c:v>0.43190000000000001</c:v>
                      </c:pt>
                      <c:pt idx="217">
                        <c:v>0.43390000000000001</c:v>
                      </c:pt>
                      <c:pt idx="218">
                        <c:v>0.43590000000000001</c:v>
                      </c:pt>
                      <c:pt idx="219">
                        <c:v>0.43790000000000001</c:v>
                      </c:pt>
                      <c:pt idx="220">
                        <c:v>0.43990000000000001</c:v>
                      </c:pt>
                      <c:pt idx="221">
                        <c:v>0.44190000000000002</c:v>
                      </c:pt>
                      <c:pt idx="222">
                        <c:v>0.44390000000000002</c:v>
                      </c:pt>
                      <c:pt idx="223">
                        <c:v>0.44590000000000002</c:v>
                      </c:pt>
                      <c:pt idx="224">
                        <c:v>0.44790000000000002</c:v>
                      </c:pt>
                      <c:pt idx="225">
                        <c:v>0.44990000000000002</c:v>
                      </c:pt>
                      <c:pt idx="226">
                        <c:v>0.45190000000000002</c:v>
                      </c:pt>
                      <c:pt idx="227">
                        <c:v>0.45390000000000003</c:v>
                      </c:pt>
                      <c:pt idx="228">
                        <c:v>0.45590000000000003</c:v>
                      </c:pt>
                      <c:pt idx="229">
                        <c:v>0.45789999999999997</c:v>
                      </c:pt>
                      <c:pt idx="230">
                        <c:v>0.45989999999999998</c:v>
                      </c:pt>
                      <c:pt idx="231">
                        <c:v>0.46189999999999998</c:v>
                      </c:pt>
                      <c:pt idx="232">
                        <c:v>0.46389999999999998</c:v>
                      </c:pt>
                      <c:pt idx="233">
                        <c:v>0.46589999999999998</c:v>
                      </c:pt>
                      <c:pt idx="234">
                        <c:v>0.46789999999999998</c:v>
                      </c:pt>
                      <c:pt idx="235">
                        <c:v>0.46989999999999998</c:v>
                      </c:pt>
                      <c:pt idx="236">
                        <c:v>0.4718</c:v>
                      </c:pt>
                      <c:pt idx="237">
                        <c:v>0.47389999999999999</c:v>
                      </c:pt>
                      <c:pt idx="238">
                        <c:v>0.4758</c:v>
                      </c:pt>
                      <c:pt idx="239">
                        <c:v>0.4778</c:v>
                      </c:pt>
                      <c:pt idx="240">
                        <c:v>0.4798</c:v>
                      </c:pt>
                      <c:pt idx="241">
                        <c:v>0.48180000000000001</c:v>
                      </c:pt>
                      <c:pt idx="242">
                        <c:v>0.48380000000000001</c:v>
                      </c:pt>
                      <c:pt idx="243">
                        <c:v>0.48580000000000001</c:v>
                      </c:pt>
                      <c:pt idx="244">
                        <c:v>0.48780000000000001</c:v>
                      </c:pt>
                      <c:pt idx="245">
                        <c:v>0.48980000000000001</c:v>
                      </c:pt>
                      <c:pt idx="246">
                        <c:v>0.49180000000000001</c:v>
                      </c:pt>
                      <c:pt idx="247">
                        <c:v>0.49380000000000002</c:v>
                      </c:pt>
                      <c:pt idx="248">
                        <c:v>0.49580000000000002</c:v>
                      </c:pt>
                      <c:pt idx="249">
                        <c:v>0.49780000000000002</c:v>
                      </c:pt>
                      <c:pt idx="250">
                        <c:v>0.49980000000000002</c:v>
                      </c:pt>
                      <c:pt idx="251">
                        <c:v>0.50180000000000002</c:v>
                      </c:pt>
                      <c:pt idx="252">
                        <c:v>0.50380000000000003</c:v>
                      </c:pt>
                      <c:pt idx="253">
                        <c:v>0.50580000000000003</c:v>
                      </c:pt>
                      <c:pt idx="254">
                        <c:v>0.50780000000000003</c:v>
                      </c:pt>
                      <c:pt idx="255">
                        <c:v>0.50980000000000003</c:v>
                      </c:pt>
                      <c:pt idx="256">
                        <c:v>0.51180000000000003</c:v>
                      </c:pt>
                      <c:pt idx="257">
                        <c:v>0.51380000000000003</c:v>
                      </c:pt>
                      <c:pt idx="258">
                        <c:v>0.51580000000000004</c:v>
                      </c:pt>
                      <c:pt idx="259">
                        <c:v>0.51780000000000004</c:v>
                      </c:pt>
                      <c:pt idx="260">
                        <c:v>0.51980000000000004</c:v>
                      </c:pt>
                      <c:pt idx="261">
                        <c:v>0.52180000000000004</c:v>
                      </c:pt>
                      <c:pt idx="262">
                        <c:v>0.52370000000000005</c:v>
                      </c:pt>
                      <c:pt idx="263">
                        <c:v>0.52580000000000005</c:v>
                      </c:pt>
                      <c:pt idx="264">
                        <c:v>0.52769999999999995</c:v>
                      </c:pt>
                      <c:pt idx="265">
                        <c:v>0.52980000000000005</c:v>
                      </c:pt>
                      <c:pt idx="266">
                        <c:v>0.53169999999999995</c:v>
                      </c:pt>
                      <c:pt idx="267">
                        <c:v>0.53369999999999995</c:v>
                      </c:pt>
                      <c:pt idx="268">
                        <c:v>0.53569999999999995</c:v>
                      </c:pt>
                      <c:pt idx="269">
                        <c:v>0.53769999999999996</c:v>
                      </c:pt>
                      <c:pt idx="270">
                        <c:v>0.53969999999999996</c:v>
                      </c:pt>
                      <c:pt idx="271">
                        <c:v>0.54169999999999996</c:v>
                      </c:pt>
                      <c:pt idx="272">
                        <c:v>0.54369999999999996</c:v>
                      </c:pt>
                      <c:pt idx="273">
                        <c:v>0.54569999999999996</c:v>
                      </c:pt>
                      <c:pt idx="274">
                        <c:v>0.54769999999999996</c:v>
                      </c:pt>
                      <c:pt idx="275">
                        <c:v>0.54969999999999997</c:v>
                      </c:pt>
                      <c:pt idx="276">
                        <c:v>0.55179999999999996</c:v>
                      </c:pt>
                      <c:pt idx="277">
                        <c:v>0.55379999999999996</c:v>
                      </c:pt>
                      <c:pt idx="278">
                        <c:v>0.55569999999999997</c:v>
                      </c:pt>
                      <c:pt idx="279">
                        <c:v>0.55779999999999996</c:v>
                      </c:pt>
                      <c:pt idx="280">
                        <c:v>0.55979999999999996</c:v>
                      </c:pt>
                      <c:pt idx="281">
                        <c:v>0.56179999999999997</c:v>
                      </c:pt>
                      <c:pt idx="282">
                        <c:v>0.56369999999999998</c:v>
                      </c:pt>
                      <c:pt idx="283">
                        <c:v>0.56579999999999997</c:v>
                      </c:pt>
                      <c:pt idx="284">
                        <c:v>0.56779999999999997</c:v>
                      </c:pt>
                      <c:pt idx="285">
                        <c:v>0.56979999999999997</c:v>
                      </c:pt>
                      <c:pt idx="286">
                        <c:v>0.57179999999999997</c:v>
                      </c:pt>
                      <c:pt idx="287">
                        <c:v>0.57379999999999998</c:v>
                      </c:pt>
                      <c:pt idx="288">
                        <c:v>0.57579999999999998</c:v>
                      </c:pt>
                      <c:pt idx="289">
                        <c:v>0.57779999999999998</c:v>
                      </c:pt>
                      <c:pt idx="290">
                        <c:v>0.57979999999999998</c:v>
                      </c:pt>
                      <c:pt idx="291">
                        <c:v>0.58179999999999998</c:v>
                      </c:pt>
                      <c:pt idx="292">
                        <c:v>0.58379999999999999</c:v>
                      </c:pt>
                      <c:pt idx="293">
                        <c:v>0.58579999999999999</c:v>
                      </c:pt>
                      <c:pt idx="294">
                        <c:v>0.58779999999999999</c:v>
                      </c:pt>
                      <c:pt idx="295">
                        <c:v>0.58979999999999999</c:v>
                      </c:pt>
                      <c:pt idx="296">
                        <c:v>0.59179999999999999</c:v>
                      </c:pt>
                      <c:pt idx="297">
                        <c:v>0.59379999999999999</c:v>
                      </c:pt>
                      <c:pt idx="298">
                        <c:v>0.5958</c:v>
                      </c:pt>
                      <c:pt idx="299">
                        <c:v>0.5978</c:v>
                      </c:pt>
                      <c:pt idx="300">
                        <c:v>0.5998</c:v>
                      </c:pt>
                      <c:pt idx="301">
                        <c:v>0.59819999999999995</c:v>
                      </c:pt>
                      <c:pt idx="302">
                        <c:v>0.59619999999999995</c:v>
                      </c:pt>
                      <c:pt idx="303">
                        <c:v>0.59409999999999996</c:v>
                      </c:pt>
                      <c:pt idx="304">
                        <c:v>0.59209999999999996</c:v>
                      </c:pt>
                      <c:pt idx="305">
                        <c:v>0.59009999999999996</c:v>
                      </c:pt>
                      <c:pt idx="306">
                        <c:v>0.58809999999999996</c:v>
                      </c:pt>
                      <c:pt idx="307">
                        <c:v>0.58609999999999995</c:v>
                      </c:pt>
                      <c:pt idx="308">
                        <c:v>0.58409999999999995</c:v>
                      </c:pt>
                      <c:pt idx="309">
                        <c:v>0.58209999999999995</c:v>
                      </c:pt>
                      <c:pt idx="310">
                        <c:v>0.58009999999999995</c:v>
                      </c:pt>
                      <c:pt idx="311">
                        <c:v>0.57809999999999995</c:v>
                      </c:pt>
                      <c:pt idx="312">
                        <c:v>0.57609999999999995</c:v>
                      </c:pt>
                      <c:pt idx="313">
                        <c:v>0.57410000000000005</c:v>
                      </c:pt>
                      <c:pt idx="314">
                        <c:v>0.57210000000000005</c:v>
                      </c:pt>
                      <c:pt idx="315">
                        <c:v>0.57010000000000005</c:v>
                      </c:pt>
                      <c:pt idx="316">
                        <c:v>0.56810000000000005</c:v>
                      </c:pt>
                      <c:pt idx="317">
                        <c:v>0.56610000000000005</c:v>
                      </c:pt>
                      <c:pt idx="318">
                        <c:v>0.56410000000000005</c:v>
                      </c:pt>
                      <c:pt idx="319">
                        <c:v>0.56210000000000004</c:v>
                      </c:pt>
                      <c:pt idx="320">
                        <c:v>0.56010000000000004</c:v>
                      </c:pt>
                      <c:pt idx="321">
                        <c:v>0.55810000000000004</c:v>
                      </c:pt>
                      <c:pt idx="322">
                        <c:v>0.55610000000000004</c:v>
                      </c:pt>
                      <c:pt idx="323">
                        <c:v>0.55410000000000004</c:v>
                      </c:pt>
                      <c:pt idx="324">
                        <c:v>0.55210000000000004</c:v>
                      </c:pt>
                      <c:pt idx="325">
                        <c:v>0.55010000000000003</c:v>
                      </c:pt>
                      <c:pt idx="326">
                        <c:v>0.54810000000000003</c:v>
                      </c:pt>
                      <c:pt idx="327">
                        <c:v>0.54610000000000003</c:v>
                      </c:pt>
                      <c:pt idx="328">
                        <c:v>0.54410000000000003</c:v>
                      </c:pt>
                      <c:pt idx="329">
                        <c:v>0.54210000000000003</c:v>
                      </c:pt>
                      <c:pt idx="330">
                        <c:v>0.54010000000000002</c:v>
                      </c:pt>
                      <c:pt idx="331">
                        <c:v>0.53810000000000002</c:v>
                      </c:pt>
                      <c:pt idx="332">
                        <c:v>0.53610000000000002</c:v>
                      </c:pt>
                      <c:pt idx="333">
                        <c:v>0.53400000000000003</c:v>
                      </c:pt>
                      <c:pt idx="334">
                        <c:v>0.53210000000000002</c:v>
                      </c:pt>
                      <c:pt idx="335">
                        <c:v>0.53010000000000002</c:v>
                      </c:pt>
                      <c:pt idx="336">
                        <c:v>0.52810000000000001</c:v>
                      </c:pt>
                      <c:pt idx="337">
                        <c:v>0.52610000000000001</c:v>
                      </c:pt>
                      <c:pt idx="338">
                        <c:v>0.52410000000000001</c:v>
                      </c:pt>
                      <c:pt idx="339">
                        <c:v>0.52210000000000001</c:v>
                      </c:pt>
                      <c:pt idx="340">
                        <c:v>0.52010000000000001</c:v>
                      </c:pt>
                      <c:pt idx="341">
                        <c:v>0.5181</c:v>
                      </c:pt>
                      <c:pt idx="342">
                        <c:v>0.5161</c:v>
                      </c:pt>
                      <c:pt idx="343">
                        <c:v>0.5141</c:v>
                      </c:pt>
                      <c:pt idx="344">
                        <c:v>0.5121</c:v>
                      </c:pt>
                      <c:pt idx="345">
                        <c:v>0.5101</c:v>
                      </c:pt>
                      <c:pt idx="346">
                        <c:v>0.5081</c:v>
                      </c:pt>
                      <c:pt idx="347">
                        <c:v>0.50609999999999999</c:v>
                      </c:pt>
                      <c:pt idx="348">
                        <c:v>0.50409999999999999</c:v>
                      </c:pt>
                      <c:pt idx="349">
                        <c:v>0.50209999999999999</c:v>
                      </c:pt>
                      <c:pt idx="350">
                        <c:v>0.50009999999999999</c:v>
                      </c:pt>
                      <c:pt idx="351">
                        <c:v>0.49809999999999999</c:v>
                      </c:pt>
                      <c:pt idx="352">
                        <c:v>0.49609999999999999</c:v>
                      </c:pt>
                      <c:pt idx="353">
                        <c:v>0.49409999999999998</c:v>
                      </c:pt>
                      <c:pt idx="354">
                        <c:v>0.49209999999999998</c:v>
                      </c:pt>
                      <c:pt idx="355">
                        <c:v>0.49020000000000002</c:v>
                      </c:pt>
                      <c:pt idx="356">
                        <c:v>0.48820000000000002</c:v>
                      </c:pt>
                      <c:pt idx="357">
                        <c:v>0.48609999999999998</c:v>
                      </c:pt>
                      <c:pt idx="358">
                        <c:v>0.48409999999999997</c:v>
                      </c:pt>
                      <c:pt idx="359">
                        <c:v>0.48220000000000002</c:v>
                      </c:pt>
                      <c:pt idx="360">
                        <c:v>0.48020000000000002</c:v>
                      </c:pt>
                      <c:pt idx="361">
                        <c:v>0.47810000000000002</c:v>
                      </c:pt>
                      <c:pt idx="362">
                        <c:v>0.47610000000000002</c:v>
                      </c:pt>
                      <c:pt idx="363">
                        <c:v>0.47420000000000001</c:v>
                      </c:pt>
                      <c:pt idx="364">
                        <c:v>0.47210000000000002</c:v>
                      </c:pt>
                      <c:pt idx="365">
                        <c:v>0.47010000000000002</c:v>
                      </c:pt>
                      <c:pt idx="366">
                        <c:v>0.46810000000000002</c:v>
                      </c:pt>
                      <c:pt idx="367">
                        <c:v>0.46610000000000001</c:v>
                      </c:pt>
                      <c:pt idx="368">
                        <c:v>0.4642</c:v>
                      </c:pt>
                      <c:pt idx="369">
                        <c:v>0.46210000000000001</c:v>
                      </c:pt>
                      <c:pt idx="370">
                        <c:v>0.46010000000000001</c:v>
                      </c:pt>
                      <c:pt idx="371">
                        <c:v>0.4582</c:v>
                      </c:pt>
                      <c:pt idx="372">
                        <c:v>0.45619999999999999</c:v>
                      </c:pt>
                      <c:pt idx="373">
                        <c:v>0.4541</c:v>
                      </c:pt>
                      <c:pt idx="374">
                        <c:v>0.4521</c:v>
                      </c:pt>
                      <c:pt idx="375">
                        <c:v>0.45019999999999999</c:v>
                      </c:pt>
                      <c:pt idx="376">
                        <c:v>0.4481</c:v>
                      </c:pt>
                      <c:pt idx="377">
                        <c:v>0.4461</c:v>
                      </c:pt>
                      <c:pt idx="378">
                        <c:v>0.44409999999999999</c:v>
                      </c:pt>
                      <c:pt idx="379">
                        <c:v>0.44209999999999999</c:v>
                      </c:pt>
                      <c:pt idx="380">
                        <c:v>0.44009999999999999</c:v>
                      </c:pt>
                      <c:pt idx="381">
                        <c:v>0.43809999999999999</c:v>
                      </c:pt>
                      <c:pt idx="382">
                        <c:v>0.43609999999999999</c:v>
                      </c:pt>
                      <c:pt idx="383">
                        <c:v>0.43409999999999999</c:v>
                      </c:pt>
                      <c:pt idx="384">
                        <c:v>0.43209999999999998</c:v>
                      </c:pt>
                      <c:pt idx="385">
                        <c:v>0.43009999999999998</c:v>
                      </c:pt>
                      <c:pt idx="386">
                        <c:v>0.42809999999999998</c:v>
                      </c:pt>
                      <c:pt idx="387">
                        <c:v>0.42609999999999998</c:v>
                      </c:pt>
                      <c:pt idx="388">
                        <c:v>0.42409999999999998</c:v>
                      </c:pt>
                      <c:pt idx="389">
                        <c:v>0.42209999999999998</c:v>
                      </c:pt>
                      <c:pt idx="390">
                        <c:v>0.42009999999999997</c:v>
                      </c:pt>
                      <c:pt idx="391">
                        <c:v>0.41810000000000003</c:v>
                      </c:pt>
                      <c:pt idx="392">
                        <c:v>0.41610000000000003</c:v>
                      </c:pt>
                      <c:pt idx="393">
                        <c:v>0.41410000000000002</c:v>
                      </c:pt>
                      <c:pt idx="394">
                        <c:v>0.41210000000000002</c:v>
                      </c:pt>
                      <c:pt idx="395">
                        <c:v>0.41010000000000002</c:v>
                      </c:pt>
                      <c:pt idx="396">
                        <c:v>0.40810000000000002</c:v>
                      </c:pt>
                      <c:pt idx="397">
                        <c:v>0.40610000000000002</c:v>
                      </c:pt>
                      <c:pt idx="398">
                        <c:v>0.40410000000000001</c:v>
                      </c:pt>
                      <c:pt idx="399">
                        <c:v>0.40210000000000001</c:v>
                      </c:pt>
                      <c:pt idx="400">
                        <c:v>0.40010000000000001</c:v>
                      </c:pt>
                      <c:pt idx="401">
                        <c:v>0.39810000000000001</c:v>
                      </c:pt>
                      <c:pt idx="402">
                        <c:v>0.39610000000000001</c:v>
                      </c:pt>
                      <c:pt idx="403">
                        <c:v>0.39410000000000001</c:v>
                      </c:pt>
                      <c:pt idx="404">
                        <c:v>0.3921</c:v>
                      </c:pt>
                      <c:pt idx="405">
                        <c:v>0.3901</c:v>
                      </c:pt>
                      <c:pt idx="406">
                        <c:v>0.3881</c:v>
                      </c:pt>
                      <c:pt idx="407">
                        <c:v>0.3861</c:v>
                      </c:pt>
                      <c:pt idx="408">
                        <c:v>0.3841</c:v>
                      </c:pt>
                      <c:pt idx="409">
                        <c:v>0.3821</c:v>
                      </c:pt>
                      <c:pt idx="410">
                        <c:v>0.38009999999999999</c:v>
                      </c:pt>
                      <c:pt idx="411">
                        <c:v>0.37809999999999999</c:v>
                      </c:pt>
                      <c:pt idx="412">
                        <c:v>0.37609999999999999</c:v>
                      </c:pt>
                      <c:pt idx="413">
                        <c:v>0.37409999999999999</c:v>
                      </c:pt>
                      <c:pt idx="414">
                        <c:v>0.37209999999999999</c:v>
                      </c:pt>
                      <c:pt idx="415">
                        <c:v>0.37009999999999998</c:v>
                      </c:pt>
                      <c:pt idx="416">
                        <c:v>0.36809999999999998</c:v>
                      </c:pt>
                      <c:pt idx="417">
                        <c:v>0.36609999999999998</c:v>
                      </c:pt>
                      <c:pt idx="418">
                        <c:v>0.36409999999999998</c:v>
                      </c:pt>
                      <c:pt idx="419">
                        <c:v>0.36209999999999998</c:v>
                      </c:pt>
                      <c:pt idx="420">
                        <c:v>0.36009999999999998</c:v>
                      </c:pt>
                      <c:pt idx="421">
                        <c:v>0.35809999999999997</c:v>
                      </c:pt>
                      <c:pt idx="422">
                        <c:v>0.35610000000000003</c:v>
                      </c:pt>
                      <c:pt idx="423">
                        <c:v>0.35410000000000003</c:v>
                      </c:pt>
                      <c:pt idx="424">
                        <c:v>0.35220000000000001</c:v>
                      </c:pt>
                      <c:pt idx="425">
                        <c:v>0.35010000000000002</c:v>
                      </c:pt>
                      <c:pt idx="426">
                        <c:v>0.34810000000000002</c:v>
                      </c:pt>
                      <c:pt idx="427">
                        <c:v>0.34620000000000001</c:v>
                      </c:pt>
                      <c:pt idx="428">
                        <c:v>0.34410000000000002</c:v>
                      </c:pt>
                      <c:pt idx="429">
                        <c:v>0.34210000000000002</c:v>
                      </c:pt>
                      <c:pt idx="430">
                        <c:v>0.34010000000000001</c:v>
                      </c:pt>
                      <c:pt idx="431">
                        <c:v>0.3382</c:v>
                      </c:pt>
                      <c:pt idx="432">
                        <c:v>0.3362</c:v>
                      </c:pt>
                      <c:pt idx="433">
                        <c:v>0.3342</c:v>
                      </c:pt>
                      <c:pt idx="434">
                        <c:v>0.33210000000000001</c:v>
                      </c:pt>
                      <c:pt idx="435">
                        <c:v>0.33019999999999999</c:v>
                      </c:pt>
                      <c:pt idx="436">
                        <c:v>0.32819999999999999</c:v>
                      </c:pt>
                      <c:pt idx="437">
                        <c:v>0.32619999999999999</c:v>
                      </c:pt>
                      <c:pt idx="438">
                        <c:v>0.32419999999999999</c:v>
                      </c:pt>
                      <c:pt idx="439">
                        <c:v>0.32219999999999999</c:v>
                      </c:pt>
                      <c:pt idx="440">
                        <c:v>0.32019999999999998</c:v>
                      </c:pt>
                      <c:pt idx="441">
                        <c:v>0.31819999999999998</c:v>
                      </c:pt>
                      <c:pt idx="442">
                        <c:v>0.31609999999999999</c:v>
                      </c:pt>
                      <c:pt idx="443">
                        <c:v>0.31419999999999998</c:v>
                      </c:pt>
                      <c:pt idx="444">
                        <c:v>0.31219999999999998</c:v>
                      </c:pt>
                      <c:pt idx="445">
                        <c:v>0.31019999999999998</c:v>
                      </c:pt>
                      <c:pt idx="446">
                        <c:v>0.30809999999999998</c:v>
                      </c:pt>
                      <c:pt idx="447">
                        <c:v>0.30620000000000003</c:v>
                      </c:pt>
                      <c:pt idx="448">
                        <c:v>0.30420000000000003</c:v>
                      </c:pt>
                      <c:pt idx="449">
                        <c:v>0.30220000000000002</c:v>
                      </c:pt>
                      <c:pt idx="450">
                        <c:v>0.30020000000000002</c:v>
                      </c:pt>
                      <c:pt idx="451">
                        <c:v>0.29820000000000002</c:v>
                      </c:pt>
                      <c:pt idx="452">
                        <c:v>0.29620000000000002</c:v>
                      </c:pt>
                      <c:pt idx="453">
                        <c:v>0.29420000000000002</c:v>
                      </c:pt>
                      <c:pt idx="454">
                        <c:v>0.29220000000000002</c:v>
                      </c:pt>
                      <c:pt idx="455">
                        <c:v>0.29020000000000001</c:v>
                      </c:pt>
                      <c:pt idx="456">
                        <c:v>0.28820000000000001</c:v>
                      </c:pt>
                      <c:pt idx="457">
                        <c:v>0.28620000000000001</c:v>
                      </c:pt>
                      <c:pt idx="458">
                        <c:v>0.28420000000000001</c:v>
                      </c:pt>
                      <c:pt idx="459">
                        <c:v>0.28220000000000001</c:v>
                      </c:pt>
                      <c:pt idx="460">
                        <c:v>0.2802</c:v>
                      </c:pt>
                      <c:pt idx="461">
                        <c:v>0.2782</c:v>
                      </c:pt>
                      <c:pt idx="462">
                        <c:v>0.2762</c:v>
                      </c:pt>
                      <c:pt idx="463">
                        <c:v>0.2742</c:v>
                      </c:pt>
                      <c:pt idx="464">
                        <c:v>0.2722</c:v>
                      </c:pt>
                      <c:pt idx="465">
                        <c:v>0.2702</c:v>
                      </c:pt>
                      <c:pt idx="466">
                        <c:v>0.26819999999999999</c:v>
                      </c:pt>
                      <c:pt idx="467">
                        <c:v>0.26619999999999999</c:v>
                      </c:pt>
                      <c:pt idx="468">
                        <c:v>0.26419999999999999</c:v>
                      </c:pt>
                      <c:pt idx="469">
                        <c:v>0.26219999999999999</c:v>
                      </c:pt>
                      <c:pt idx="470">
                        <c:v>0.26019999999999999</c:v>
                      </c:pt>
                      <c:pt idx="471">
                        <c:v>0.25819999999999999</c:v>
                      </c:pt>
                      <c:pt idx="472">
                        <c:v>0.25619999999999998</c:v>
                      </c:pt>
                      <c:pt idx="473">
                        <c:v>0.25419999999999998</c:v>
                      </c:pt>
                      <c:pt idx="474">
                        <c:v>0.25219999999999998</c:v>
                      </c:pt>
                      <c:pt idx="475">
                        <c:v>0.25019999999999998</c:v>
                      </c:pt>
                      <c:pt idx="476">
                        <c:v>0.2482</c:v>
                      </c:pt>
                      <c:pt idx="477">
                        <c:v>0.2462</c:v>
                      </c:pt>
                      <c:pt idx="478">
                        <c:v>0.2442</c:v>
                      </c:pt>
                      <c:pt idx="479">
                        <c:v>0.2422</c:v>
                      </c:pt>
                      <c:pt idx="480">
                        <c:v>0.2402</c:v>
                      </c:pt>
                      <c:pt idx="481">
                        <c:v>0.2382</c:v>
                      </c:pt>
                      <c:pt idx="482">
                        <c:v>0.23619999999999999</c:v>
                      </c:pt>
                      <c:pt idx="483">
                        <c:v>0.23419999999999999</c:v>
                      </c:pt>
                      <c:pt idx="484">
                        <c:v>0.23219999999999999</c:v>
                      </c:pt>
                      <c:pt idx="485">
                        <c:v>0.23019999999999999</c:v>
                      </c:pt>
                      <c:pt idx="486">
                        <c:v>0.22819999999999999</c:v>
                      </c:pt>
                      <c:pt idx="487">
                        <c:v>0.22620000000000001</c:v>
                      </c:pt>
                      <c:pt idx="488">
                        <c:v>0.22420000000000001</c:v>
                      </c:pt>
                      <c:pt idx="489">
                        <c:v>0.22220000000000001</c:v>
                      </c:pt>
                      <c:pt idx="490">
                        <c:v>0.22020000000000001</c:v>
                      </c:pt>
                      <c:pt idx="491">
                        <c:v>0.21820000000000001</c:v>
                      </c:pt>
                      <c:pt idx="492">
                        <c:v>0.2162</c:v>
                      </c:pt>
                      <c:pt idx="493">
                        <c:v>0.2142</c:v>
                      </c:pt>
                      <c:pt idx="494">
                        <c:v>0.2122</c:v>
                      </c:pt>
                      <c:pt idx="495">
                        <c:v>0.2102</c:v>
                      </c:pt>
                      <c:pt idx="496">
                        <c:v>0.2082</c:v>
                      </c:pt>
                      <c:pt idx="497">
                        <c:v>0.20619999999999999</c:v>
                      </c:pt>
                      <c:pt idx="498">
                        <c:v>0.20419999999999999</c:v>
                      </c:pt>
                      <c:pt idx="499">
                        <c:v>0.20219999999999999</c:v>
                      </c:pt>
                      <c:pt idx="500">
                        <c:v>0.20019999999999999</c:v>
                      </c:pt>
                      <c:pt idx="501">
                        <c:v>0.19819999999999999</c:v>
                      </c:pt>
                      <c:pt idx="502">
                        <c:v>0.19620000000000001</c:v>
                      </c:pt>
                      <c:pt idx="503">
                        <c:v>0.19420000000000001</c:v>
                      </c:pt>
                      <c:pt idx="504">
                        <c:v>0.19220000000000001</c:v>
                      </c:pt>
                      <c:pt idx="505">
                        <c:v>0.19020000000000001</c:v>
                      </c:pt>
                      <c:pt idx="506">
                        <c:v>0.18820000000000001</c:v>
                      </c:pt>
                      <c:pt idx="507">
                        <c:v>0.1862</c:v>
                      </c:pt>
                      <c:pt idx="508">
                        <c:v>0.1842</c:v>
                      </c:pt>
                      <c:pt idx="509">
                        <c:v>0.1822</c:v>
                      </c:pt>
                      <c:pt idx="510">
                        <c:v>0.1802</c:v>
                      </c:pt>
                      <c:pt idx="511">
                        <c:v>0.1782</c:v>
                      </c:pt>
                      <c:pt idx="512">
                        <c:v>0.1762</c:v>
                      </c:pt>
                      <c:pt idx="513">
                        <c:v>0.17419999999999999</c:v>
                      </c:pt>
                      <c:pt idx="514">
                        <c:v>0.17219999999999999</c:v>
                      </c:pt>
                      <c:pt idx="515">
                        <c:v>0.17019999999999999</c:v>
                      </c:pt>
                      <c:pt idx="516">
                        <c:v>0.16819999999999999</c:v>
                      </c:pt>
                      <c:pt idx="517">
                        <c:v>0.16619999999999999</c:v>
                      </c:pt>
                      <c:pt idx="518">
                        <c:v>0.16420000000000001</c:v>
                      </c:pt>
                      <c:pt idx="519">
                        <c:v>0.16220000000000001</c:v>
                      </c:pt>
                      <c:pt idx="520">
                        <c:v>0.16020000000000001</c:v>
                      </c:pt>
                      <c:pt idx="521">
                        <c:v>0.15820000000000001</c:v>
                      </c:pt>
                      <c:pt idx="522">
                        <c:v>0.15620000000000001</c:v>
                      </c:pt>
                      <c:pt idx="523">
                        <c:v>0.1542</c:v>
                      </c:pt>
                      <c:pt idx="524">
                        <c:v>0.1522</c:v>
                      </c:pt>
                      <c:pt idx="525">
                        <c:v>0.1502</c:v>
                      </c:pt>
                      <c:pt idx="526">
                        <c:v>0.1482</c:v>
                      </c:pt>
                      <c:pt idx="527">
                        <c:v>0.14630000000000001</c:v>
                      </c:pt>
                      <c:pt idx="528">
                        <c:v>0.14419999999999999</c:v>
                      </c:pt>
                      <c:pt idx="529">
                        <c:v>0.14230000000000001</c:v>
                      </c:pt>
                      <c:pt idx="530">
                        <c:v>0.14019999999999999</c:v>
                      </c:pt>
                      <c:pt idx="531">
                        <c:v>0.13819999999999999</c:v>
                      </c:pt>
                      <c:pt idx="532">
                        <c:v>0.1363</c:v>
                      </c:pt>
                      <c:pt idx="533">
                        <c:v>0.13420000000000001</c:v>
                      </c:pt>
                      <c:pt idx="534">
                        <c:v>0.13220000000000001</c:v>
                      </c:pt>
                      <c:pt idx="535">
                        <c:v>0.1303</c:v>
                      </c:pt>
                      <c:pt idx="536">
                        <c:v>0.1283</c:v>
                      </c:pt>
                      <c:pt idx="537">
                        <c:v>0.12620000000000001</c:v>
                      </c:pt>
                      <c:pt idx="538">
                        <c:v>0.1242</c:v>
                      </c:pt>
                      <c:pt idx="539">
                        <c:v>0.12230000000000001</c:v>
                      </c:pt>
                      <c:pt idx="540">
                        <c:v>0.1203</c:v>
                      </c:pt>
                      <c:pt idx="541">
                        <c:v>0.1182</c:v>
                      </c:pt>
                      <c:pt idx="542">
                        <c:v>0.1162</c:v>
                      </c:pt>
                      <c:pt idx="543">
                        <c:v>0.1142</c:v>
                      </c:pt>
                      <c:pt idx="544">
                        <c:v>0.11219999999999999</c:v>
                      </c:pt>
                      <c:pt idx="545">
                        <c:v>0.11020000000000001</c:v>
                      </c:pt>
                      <c:pt idx="546">
                        <c:v>0.1082</c:v>
                      </c:pt>
                      <c:pt idx="547">
                        <c:v>0.10630000000000001</c:v>
                      </c:pt>
                      <c:pt idx="548">
                        <c:v>0.1043</c:v>
                      </c:pt>
                      <c:pt idx="549">
                        <c:v>0.1022</c:v>
                      </c:pt>
                      <c:pt idx="550">
                        <c:v>0.1002</c:v>
                      </c:pt>
                      <c:pt idx="551">
                        <c:v>9.826E-2</c:v>
                      </c:pt>
                      <c:pt idx="552">
                        <c:v>9.6269999999999994E-2</c:v>
                      </c:pt>
                      <c:pt idx="553">
                        <c:v>9.4229999999999994E-2</c:v>
                      </c:pt>
                      <c:pt idx="554">
                        <c:v>9.2219999999999996E-2</c:v>
                      </c:pt>
                      <c:pt idx="555">
                        <c:v>9.0270000000000003E-2</c:v>
                      </c:pt>
                      <c:pt idx="556">
                        <c:v>8.8239999999999999E-2</c:v>
                      </c:pt>
                      <c:pt idx="557">
                        <c:v>8.6249999999999993E-2</c:v>
                      </c:pt>
                      <c:pt idx="558">
                        <c:v>8.4239999999999995E-2</c:v>
                      </c:pt>
                      <c:pt idx="559">
                        <c:v>8.2250000000000004E-2</c:v>
                      </c:pt>
                      <c:pt idx="560">
                        <c:v>8.0269999999999994E-2</c:v>
                      </c:pt>
                      <c:pt idx="561">
                        <c:v>7.825E-2</c:v>
                      </c:pt>
                      <c:pt idx="562">
                        <c:v>7.6230000000000006E-2</c:v>
                      </c:pt>
                      <c:pt idx="563">
                        <c:v>7.4260000000000007E-2</c:v>
                      </c:pt>
                      <c:pt idx="564">
                        <c:v>7.2279999999999997E-2</c:v>
                      </c:pt>
                      <c:pt idx="565">
                        <c:v>7.0260000000000003E-2</c:v>
                      </c:pt>
                      <c:pt idx="566">
                        <c:v>6.8250000000000005E-2</c:v>
                      </c:pt>
                      <c:pt idx="567">
                        <c:v>6.6290000000000002E-2</c:v>
                      </c:pt>
                      <c:pt idx="568">
                        <c:v>6.4280000000000004E-2</c:v>
                      </c:pt>
                      <c:pt idx="569">
                        <c:v>6.225E-2</c:v>
                      </c:pt>
                      <c:pt idx="570">
                        <c:v>6.0260000000000001E-2</c:v>
                      </c:pt>
                      <c:pt idx="571">
                        <c:v>5.8279999999999998E-2</c:v>
                      </c:pt>
                      <c:pt idx="572">
                        <c:v>5.6270000000000001E-2</c:v>
                      </c:pt>
                      <c:pt idx="573">
                        <c:v>5.4269999999999999E-2</c:v>
                      </c:pt>
                      <c:pt idx="574">
                        <c:v>5.2260000000000001E-2</c:v>
                      </c:pt>
                      <c:pt idx="575">
                        <c:v>5.0299999999999997E-2</c:v>
                      </c:pt>
                      <c:pt idx="576">
                        <c:v>4.8309999999999999E-2</c:v>
                      </c:pt>
                      <c:pt idx="577">
                        <c:v>4.6289999999999998E-2</c:v>
                      </c:pt>
                      <c:pt idx="578">
                        <c:v>4.4269999999999997E-2</c:v>
                      </c:pt>
                      <c:pt idx="579">
                        <c:v>4.2279999999999998E-2</c:v>
                      </c:pt>
                      <c:pt idx="580">
                        <c:v>4.0309999999999999E-2</c:v>
                      </c:pt>
                      <c:pt idx="581">
                        <c:v>3.8280000000000002E-2</c:v>
                      </c:pt>
                      <c:pt idx="582">
                        <c:v>3.6269999999999997E-2</c:v>
                      </c:pt>
                      <c:pt idx="583">
                        <c:v>3.4290000000000001E-2</c:v>
                      </c:pt>
                      <c:pt idx="584">
                        <c:v>3.2300000000000002E-2</c:v>
                      </c:pt>
                      <c:pt idx="585">
                        <c:v>3.0290000000000001E-2</c:v>
                      </c:pt>
                      <c:pt idx="586">
                        <c:v>2.828E-2</c:v>
                      </c:pt>
                      <c:pt idx="587">
                        <c:v>2.63E-2</c:v>
                      </c:pt>
                      <c:pt idx="588">
                        <c:v>2.4299999999999999E-2</c:v>
                      </c:pt>
                      <c:pt idx="589">
                        <c:v>2.2290000000000001E-2</c:v>
                      </c:pt>
                      <c:pt idx="590">
                        <c:v>2.0299999999999999E-2</c:v>
                      </c:pt>
                      <c:pt idx="591">
                        <c:v>1.8259999999999998E-2</c:v>
                      </c:pt>
                      <c:pt idx="592">
                        <c:v>1.6310000000000002E-2</c:v>
                      </c:pt>
                      <c:pt idx="593">
                        <c:v>1.431E-2</c:v>
                      </c:pt>
                      <c:pt idx="594">
                        <c:v>1.227E-2</c:v>
                      </c:pt>
                      <c:pt idx="595">
                        <c:v>1.0290000000000001E-2</c:v>
                      </c:pt>
                      <c:pt idx="596">
                        <c:v>8.2970000000000006E-3</c:v>
                      </c:pt>
                      <c:pt idx="597">
                        <c:v>6.2849999999999998E-3</c:v>
                      </c:pt>
                      <c:pt idx="598">
                        <c:v>4.2760000000000003E-3</c:v>
                      </c:pt>
                      <c:pt idx="599">
                        <c:v>2.2980000000000001E-3</c:v>
                      </c:pt>
                      <c:pt idx="600">
                        <c:v>2.9710000000000001E-4</c:v>
                      </c:pt>
                    </c:numCache>
                  </c:numRef>
                </c:xVal>
                <c:y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[Book3]Sheet2!$P$2:$P$602</c15:sqref>
                        </c15:formulaRef>
                      </c:ext>
                    </c:extLst>
                    <c:numCache>
                      <c:formatCode>General</c:formatCode>
                      <c:ptCount val="601"/>
                      <c:pt idx="0">
                        <c:v>-1.3999999999999999E-6</c:v>
                      </c:pt>
                      <c:pt idx="1">
                        <c:v>-1.218E-6</c:v>
                      </c:pt>
                      <c:pt idx="2">
                        <c:v>-1.083E-6</c:v>
                      </c:pt>
                      <c:pt idx="3">
                        <c:v>-9.188E-7</c:v>
                      </c:pt>
                      <c:pt idx="4">
                        <c:v>-7.6489999999999997E-7</c:v>
                      </c:pt>
                      <c:pt idx="5">
                        <c:v>-5.9969999999999995E-7</c:v>
                      </c:pt>
                      <c:pt idx="6">
                        <c:v>-5.4469999999999995E-7</c:v>
                      </c:pt>
                      <c:pt idx="7">
                        <c:v>-5.1080000000000005E-7</c:v>
                      </c:pt>
                      <c:pt idx="8">
                        <c:v>-3.9130000000000002E-7</c:v>
                      </c:pt>
                      <c:pt idx="9">
                        <c:v>-2.6580000000000001E-7</c:v>
                      </c:pt>
                      <c:pt idx="10">
                        <c:v>-1.4649999999999999E-7</c:v>
                      </c:pt>
                      <c:pt idx="11">
                        <c:v>-1.8400000000000001E-7</c:v>
                      </c:pt>
                      <c:pt idx="12">
                        <c:v>-1.182E-7</c:v>
                      </c:pt>
                      <c:pt idx="13">
                        <c:v>-2.763E-8</c:v>
                      </c:pt>
                      <c:pt idx="14">
                        <c:v>6.4659999999999998E-8</c:v>
                      </c:pt>
                      <c:pt idx="15">
                        <c:v>1.096E-7</c:v>
                      </c:pt>
                      <c:pt idx="16">
                        <c:v>1.268E-7</c:v>
                      </c:pt>
                      <c:pt idx="17">
                        <c:v>1.5970000000000001E-7</c:v>
                      </c:pt>
                      <c:pt idx="18">
                        <c:v>2.188E-7</c:v>
                      </c:pt>
                      <c:pt idx="19">
                        <c:v>2.7070000000000001E-7</c:v>
                      </c:pt>
                      <c:pt idx="20">
                        <c:v>3.6660000000000001E-7</c:v>
                      </c:pt>
                      <c:pt idx="21">
                        <c:v>3.5050000000000002E-7</c:v>
                      </c:pt>
                      <c:pt idx="22">
                        <c:v>3.5900000000000003E-7</c:v>
                      </c:pt>
                      <c:pt idx="23">
                        <c:v>3.9840000000000002E-7</c:v>
                      </c:pt>
                      <c:pt idx="24">
                        <c:v>4.777E-7</c:v>
                      </c:pt>
                      <c:pt idx="25">
                        <c:v>5.5000000000000003E-7</c:v>
                      </c:pt>
                      <c:pt idx="26">
                        <c:v>5.0380000000000005E-7</c:v>
                      </c:pt>
                      <c:pt idx="27">
                        <c:v>5.2089999999999996E-7</c:v>
                      </c:pt>
                      <c:pt idx="28">
                        <c:v>5.75E-7</c:v>
                      </c:pt>
                      <c:pt idx="29">
                        <c:v>6.4030000000000004E-7</c:v>
                      </c:pt>
                      <c:pt idx="30">
                        <c:v>6.6720000000000005E-7</c:v>
                      </c:pt>
                      <c:pt idx="31">
                        <c:v>6.567E-7</c:v>
                      </c:pt>
                      <c:pt idx="32">
                        <c:v>6.6909999999999998E-7</c:v>
                      </c:pt>
                      <c:pt idx="33">
                        <c:v>7.1129999999999997E-7</c:v>
                      </c:pt>
                      <c:pt idx="34">
                        <c:v>7.7189999999999997E-7</c:v>
                      </c:pt>
                      <c:pt idx="35">
                        <c:v>8.0060000000000001E-7</c:v>
                      </c:pt>
                      <c:pt idx="36">
                        <c:v>7.8739999999999997E-7</c:v>
                      </c:pt>
                      <c:pt idx="37">
                        <c:v>8.0009999999999997E-7</c:v>
                      </c:pt>
                      <c:pt idx="38">
                        <c:v>8.2910000000000003E-7</c:v>
                      </c:pt>
                      <c:pt idx="39">
                        <c:v>8.6609999999999995E-7</c:v>
                      </c:pt>
                      <c:pt idx="40">
                        <c:v>9.3559999999999999E-7</c:v>
                      </c:pt>
                      <c:pt idx="41">
                        <c:v>9.0709999999999996E-7</c:v>
                      </c:pt>
                      <c:pt idx="42">
                        <c:v>9.02E-7</c:v>
                      </c:pt>
                      <c:pt idx="43">
                        <c:v>9.2129999999999997E-7</c:v>
                      </c:pt>
                      <c:pt idx="44">
                        <c:v>9.9699999999999994E-7</c:v>
                      </c:pt>
                      <c:pt idx="45">
                        <c:v>1.0499999999999999E-6</c:v>
                      </c:pt>
                      <c:pt idx="46">
                        <c:v>9.9429999999999995E-7</c:v>
                      </c:pt>
                      <c:pt idx="47">
                        <c:v>1.001E-6</c:v>
                      </c:pt>
                      <c:pt idx="48">
                        <c:v>1.043E-6</c:v>
                      </c:pt>
                      <c:pt idx="49">
                        <c:v>1.0979999999999999E-6</c:v>
                      </c:pt>
                      <c:pt idx="50">
                        <c:v>1.13E-6</c:v>
                      </c:pt>
                      <c:pt idx="51">
                        <c:v>1.091E-6</c:v>
                      </c:pt>
                      <c:pt idx="52">
                        <c:v>1.1030000000000001E-6</c:v>
                      </c:pt>
                      <c:pt idx="53">
                        <c:v>1.1429999999999999E-6</c:v>
                      </c:pt>
                      <c:pt idx="54">
                        <c:v>1.1909999999999999E-6</c:v>
                      </c:pt>
                      <c:pt idx="55">
                        <c:v>1.2160000000000001E-6</c:v>
                      </c:pt>
                      <c:pt idx="56">
                        <c:v>1.1999999999999999E-6</c:v>
                      </c:pt>
                      <c:pt idx="57">
                        <c:v>1.207E-6</c:v>
                      </c:pt>
                      <c:pt idx="58">
                        <c:v>1.22E-6</c:v>
                      </c:pt>
                      <c:pt idx="59">
                        <c:v>1.2619999999999999E-6</c:v>
                      </c:pt>
                      <c:pt idx="60">
                        <c:v>1.3319999999999999E-6</c:v>
                      </c:pt>
                      <c:pt idx="61">
                        <c:v>1.2920000000000001E-6</c:v>
                      </c:pt>
                      <c:pt idx="62">
                        <c:v>1.285E-6</c:v>
                      </c:pt>
                      <c:pt idx="63">
                        <c:v>1.3030000000000001E-6</c:v>
                      </c:pt>
                      <c:pt idx="64">
                        <c:v>1.373E-6</c:v>
                      </c:pt>
                      <c:pt idx="65">
                        <c:v>1.4249999999999999E-6</c:v>
                      </c:pt>
                      <c:pt idx="66">
                        <c:v>1.358E-6</c:v>
                      </c:pt>
                      <c:pt idx="67">
                        <c:v>1.3689999999999999E-6</c:v>
                      </c:pt>
                      <c:pt idx="68">
                        <c:v>1.4139999999999999E-6</c:v>
                      </c:pt>
                      <c:pt idx="69">
                        <c:v>1.4529999999999999E-6</c:v>
                      </c:pt>
                      <c:pt idx="70">
                        <c:v>1.4810000000000001E-6</c:v>
                      </c:pt>
                      <c:pt idx="71">
                        <c:v>1.455E-6</c:v>
                      </c:pt>
                      <c:pt idx="72">
                        <c:v>1.454E-6</c:v>
                      </c:pt>
                      <c:pt idx="73">
                        <c:v>1.4899999999999999E-6</c:v>
                      </c:pt>
                      <c:pt idx="74">
                        <c:v>1.547E-6</c:v>
                      </c:pt>
                      <c:pt idx="75">
                        <c:v>1.567E-6</c:v>
                      </c:pt>
                      <c:pt idx="76">
                        <c:v>1.553E-6</c:v>
                      </c:pt>
                      <c:pt idx="77">
                        <c:v>1.55E-6</c:v>
                      </c:pt>
                      <c:pt idx="78">
                        <c:v>1.5689999999999999E-6</c:v>
                      </c:pt>
                      <c:pt idx="79">
                        <c:v>1.618E-6</c:v>
                      </c:pt>
                      <c:pt idx="80">
                        <c:v>1.6789999999999999E-6</c:v>
                      </c:pt>
                      <c:pt idx="81">
                        <c:v>1.649E-6</c:v>
                      </c:pt>
                      <c:pt idx="82">
                        <c:v>1.6339999999999999E-6</c:v>
                      </c:pt>
                      <c:pt idx="83">
                        <c:v>1.6530000000000001E-6</c:v>
                      </c:pt>
                      <c:pt idx="84">
                        <c:v>1.728E-6</c:v>
                      </c:pt>
                      <c:pt idx="85">
                        <c:v>1.7799999999999999E-6</c:v>
                      </c:pt>
                      <c:pt idx="86">
                        <c:v>1.7230000000000001E-6</c:v>
                      </c:pt>
                      <c:pt idx="87">
                        <c:v>1.728E-6</c:v>
                      </c:pt>
                      <c:pt idx="88">
                        <c:v>1.765E-6</c:v>
                      </c:pt>
                      <c:pt idx="89">
                        <c:v>1.8300000000000001E-6</c:v>
                      </c:pt>
                      <c:pt idx="90">
                        <c:v>1.8449999999999999E-6</c:v>
                      </c:pt>
                      <c:pt idx="91">
                        <c:v>1.8339999999999999E-6</c:v>
                      </c:pt>
                      <c:pt idx="92">
                        <c:v>1.832E-6</c:v>
                      </c:pt>
                      <c:pt idx="93">
                        <c:v>1.8610000000000001E-6</c:v>
                      </c:pt>
                      <c:pt idx="94">
                        <c:v>1.922E-6</c:v>
                      </c:pt>
                      <c:pt idx="95">
                        <c:v>1.945E-6</c:v>
                      </c:pt>
                      <c:pt idx="96">
                        <c:v>1.9350000000000001E-6</c:v>
                      </c:pt>
                      <c:pt idx="97">
                        <c:v>1.9369999999999998E-6</c:v>
                      </c:pt>
                      <c:pt idx="98">
                        <c:v>1.9489999999999999E-6</c:v>
                      </c:pt>
                      <c:pt idx="99">
                        <c:v>2.0049999999999999E-6</c:v>
                      </c:pt>
                      <c:pt idx="100">
                        <c:v>2.074E-6</c:v>
                      </c:pt>
                      <c:pt idx="101">
                        <c:v>2.0439999999999998E-6</c:v>
                      </c:pt>
                      <c:pt idx="102">
                        <c:v>2.029E-6</c:v>
                      </c:pt>
                      <c:pt idx="103">
                        <c:v>2.0480000000000001E-6</c:v>
                      </c:pt>
                      <c:pt idx="104">
                        <c:v>2.136E-6</c:v>
                      </c:pt>
                      <c:pt idx="105">
                        <c:v>2.1840000000000002E-6</c:v>
                      </c:pt>
                      <c:pt idx="106">
                        <c:v>2.1280000000000002E-6</c:v>
                      </c:pt>
                      <c:pt idx="107">
                        <c:v>2.148E-6</c:v>
                      </c:pt>
                      <c:pt idx="108">
                        <c:v>2.1710000000000001E-6</c:v>
                      </c:pt>
                      <c:pt idx="109">
                        <c:v>2.2409999999999998E-6</c:v>
                      </c:pt>
                      <c:pt idx="110">
                        <c:v>2.2680000000000001E-6</c:v>
                      </c:pt>
                      <c:pt idx="111">
                        <c:v>2.2589999999999999E-6</c:v>
                      </c:pt>
                      <c:pt idx="112">
                        <c:v>2.2670000000000001E-6</c:v>
                      </c:pt>
                      <c:pt idx="113">
                        <c:v>2.2840000000000001E-6</c:v>
                      </c:pt>
                      <c:pt idx="114">
                        <c:v>2.3319999999999999E-6</c:v>
                      </c:pt>
                      <c:pt idx="115">
                        <c:v>2.401E-6</c:v>
                      </c:pt>
                      <c:pt idx="116">
                        <c:v>2.3769999999999999E-6</c:v>
                      </c:pt>
                      <c:pt idx="117">
                        <c:v>2.3769999999999999E-6</c:v>
                      </c:pt>
                      <c:pt idx="118">
                        <c:v>2.3810000000000002E-6</c:v>
                      </c:pt>
                      <c:pt idx="119">
                        <c:v>2.463E-6</c:v>
                      </c:pt>
                      <c:pt idx="120">
                        <c:v>2.514E-6</c:v>
                      </c:pt>
                      <c:pt idx="121">
                        <c:v>2.4820000000000001E-6</c:v>
                      </c:pt>
                      <c:pt idx="122">
                        <c:v>2.48E-6</c:v>
                      </c:pt>
                      <c:pt idx="123">
                        <c:v>2.509E-6</c:v>
                      </c:pt>
                      <c:pt idx="124">
                        <c:v>2.5849999999999998E-6</c:v>
                      </c:pt>
                      <c:pt idx="125">
                        <c:v>2.6120000000000001E-6</c:v>
                      </c:pt>
                      <c:pt idx="126">
                        <c:v>2.5919999999999999E-6</c:v>
                      </c:pt>
                      <c:pt idx="127">
                        <c:v>2.61E-6</c:v>
                      </c:pt>
                      <c:pt idx="128">
                        <c:v>2.6280000000000001E-6</c:v>
                      </c:pt>
                      <c:pt idx="129">
                        <c:v>2.6740000000000001E-6</c:v>
                      </c:pt>
                      <c:pt idx="130">
                        <c:v>2.7310000000000002E-6</c:v>
                      </c:pt>
                      <c:pt idx="131">
                        <c:v>2.7199999999999998E-6</c:v>
                      </c:pt>
                      <c:pt idx="132">
                        <c:v>2.729E-6</c:v>
                      </c:pt>
                      <c:pt idx="133">
                        <c:v>2.7140000000000002E-6</c:v>
                      </c:pt>
                      <c:pt idx="134">
                        <c:v>2.8009999999999999E-6</c:v>
                      </c:pt>
                      <c:pt idx="135">
                        <c:v>2.8559999999999998E-6</c:v>
                      </c:pt>
                      <c:pt idx="136">
                        <c:v>2.836E-6</c:v>
                      </c:pt>
                      <c:pt idx="137">
                        <c:v>2.8140000000000001E-6</c:v>
                      </c:pt>
                      <c:pt idx="138">
                        <c:v>2.8509999999999999E-6</c:v>
                      </c:pt>
                      <c:pt idx="139">
                        <c:v>2.9189999999999999E-6</c:v>
                      </c:pt>
                      <c:pt idx="140">
                        <c:v>2.971E-6</c:v>
                      </c:pt>
                      <c:pt idx="141">
                        <c:v>2.9239999999999999E-6</c:v>
                      </c:pt>
                      <c:pt idx="142">
                        <c:v>2.948E-6</c:v>
                      </c:pt>
                      <c:pt idx="143">
                        <c:v>2.9660000000000001E-6</c:v>
                      </c:pt>
                      <c:pt idx="144">
                        <c:v>3.0149999999999999E-6</c:v>
                      </c:pt>
                      <c:pt idx="145">
                        <c:v>3.0649999999999999E-6</c:v>
                      </c:pt>
                      <c:pt idx="146">
                        <c:v>3.0570000000000001E-6</c:v>
                      </c:pt>
                      <c:pt idx="147">
                        <c:v>3.0630000000000002E-6</c:v>
                      </c:pt>
                      <c:pt idx="148">
                        <c:v>3.0529999999999998E-6</c:v>
                      </c:pt>
                      <c:pt idx="149">
                        <c:v>3.1219999999999999E-6</c:v>
                      </c:pt>
                      <c:pt idx="150">
                        <c:v>3.19E-6</c:v>
                      </c:pt>
                      <c:pt idx="151">
                        <c:v>3.1659999999999998E-6</c:v>
                      </c:pt>
                      <c:pt idx="152">
                        <c:v>3.151E-6</c:v>
                      </c:pt>
                      <c:pt idx="153">
                        <c:v>3.1640000000000001E-6</c:v>
                      </c:pt>
                      <c:pt idx="154">
                        <c:v>3.2499999999999998E-6</c:v>
                      </c:pt>
                      <c:pt idx="155">
                        <c:v>3.2990000000000001E-6</c:v>
                      </c:pt>
                      <c:pt idx="156">
                        <c:v>3.2559999999999998E-6</c:v>
                      </c:pt>
                      <c:pt idx="157">
                        <c:v>3.2610000000000002E-6</c:v>
                      </c:pt>
                      <c:pt idx="158">
                        <c:v>3.287E-6</c:v>
                      </c:pt>
                      <c:pt idx="159">
                        <c:v>3.3579999999999999E-6</c:v>
                      </c:pt>
                      <c:pt idx="160">
                        <c:v>3.3749999999999999E-6</c:v>
                      </c:pt>
                      <c:pt idx="161">
                        <c:v>3.3809999999999999E-6</c:v>
                      </c:pt>
                      <c:pt idx="162">
                        <c:v>3.3830000000000001E-6</c:v>
                      </c:pt>
                      <c:pt idx="163">
                        <c:v>3.3869999999999999E-6</c:v>
                      </c:pt>
                      <c:pt idx="164">
                        <c:v>3.4510000000000001E-6</c:v>
                      </c:pt>
                      <c:pt idx="165">
                        <c:v>3.5080000000000001E-6</c:v>
                      </c:pt>
                      <c:pt idx="166">
                        <c:v>3.4970000000000001E-6</c:v>
                      </c:pt>
                      <c:pt idx="167">
                        <c:v>3.4850000000000001E-6</c:v>
                      </c:pt>
                      <c:pt idx="168">
                        <c:v>3.4910000000000001E-6</c:v>
                      </c:pt>
                      <c:pt idx="169">
                        <c:v>3.58E-6</c:v>
                      </c:pt>
                      <c:pt idx="170">
                        <c:v>3.631E-6</c:v>
                      </c:pt>
                      <c:pt idx="171">
                        <c:v>3.5920000000000001E-6</c:v>
                      </c:pt>
                      <c:pt idx="172">
                        <c:v>3.6090000000000001E-6</c:v>
                      </c:pt>
                      <c:pt idx="173">
                        <c:v>3.6239999999999999E-6</c:v>
                      </c:pt>
                      <c:pt idx="174">
                        <c:v>3.7050000000000001E-6</c:v>
                      </c:pt>
                      <c:pt idx="175">
                        <c:v>3.7330000000000001E-6</c:v>
                      </c:pt>
                      <c:pt idx="176">
                        <c:v>3.7270000000000001E-6</c:v>
                      </c:pt>
                      <c:pt idx="177">
                        <c:v>3.7450000000000001E-6</c:v>
                      </c:pt>
                      <c:pt idx="178">
                        <c:v>3.749E-6</c:v>
                      </c:pt>
                      <c:pt idx="179">
                        <c:v>3.794E-6</c:v>
                      </c:pt>
                      <c:pt idx="180">
                        <c:v>3.8689999999999997E-6</c:v>
                      </c:pt>
                      <c:pt idx="181">
                        <c:v>3.8580000000000002E-6</c:v>
                      </c:pt>
                      <c:pt idx="182">
                        <c:v>3.8639999999999998E-6</c:v>
                      </c:pt>
                      <c:pt idx="183">
                        <c:v>3.856E-6</c:v>
                      </c:pt>
                      <c:pt idx="184">
                        <c:v>3.9539999999999998E-6</c:v>
                      </c:pt>
                      <c:pt idx="185">
                        <c:v>4.0049999999999998E-6</c:v>
                      </c:pt>
                      <c:pt idx="186">
                        <c:v>3.9770000000000002E-6</c:v>
                      </c:pt>
                      <c:pt idx="187">
                        <c:v>3.9859999999999996E-6</c:v>
                      </c:pt>
                      <c:pt idx="188">
                        <c:v>4.0130000000000004E-6</c:v>
                      </c:pt>
                      <c:pt idx="189">
                        <c:v>4.0980000000000004E-6</c:v>
                      </c:pt>
                      <c:pt idx="190">
                        <c:v>4.1200000000000004E-6</c:v>
                      </c:pt>
                      <c:pt idx="191">
                        <c:v>4.1230000000000002E-6</c:v>
                      </c:pt>
                      <c:pt idx="192">
                        <c:v>4.1389999999999997E-6</c:v>
                      </c:pt>
                      <c:pt idx="193">
                        <c:v>4.155E-6</c:v>
                      </c:pt>
                      <c:pt idx="194">
                        <c:v>4.2390000000000004E-6</c:v>
                      </c:pt>
                      <c:pt idx="195">
                        <c:v>4.2740000000000001E-6</c:v>
                      </c:pt>
                      <c:pt idx="196">
                        <c:v>4.279E-6</c:v>
                      </c:pt>
                      <c:pt idx="197">
                        <c:v>4.2919999999999997E-6</c:v>
                      </c:pt>
                      <c:pt idx="198">
                        <c:v>4.3089999999999997E-6</c:v>
                      </c:pt>
                      <c:pt idx="199">
                        <c:v>4.3630000000000004E-6</c:v>
                      </c:pt>
                      <c:pt idx="200">
                        <c:v>4.4490000000000001E-6</c:v>
                      </c:pt>
                      <c:pt idx="201">
                        <c:v>4.4399999999999998E-6</c:v>
                      </c:pt>
                      <c:pt idx="202">
                        <c:v>4.4499999999999997E-6</c:v>
                      </c:pt>
                      <c:pt idx="203">
                        <c:v>4.442E-6</c:v>
                      </c:pt>
                      <c:pt idx="204">
                        <c:v>4.5569999999999997E-6</c:v>
                      </c:pt>
                      <c:pt idx="205">
                        <c:v>4.6090000000000003E-6</c:v>
                      </c:pt>
                      <c:pt idx="206">
                        <c:v>4.6040000000000003E-6</c:v>
                      </c:pt>
                      <c:pt idx="207">
                        <c:v>4.6179999999999997E-6</c:v>
                      </c:pt>
                      <c:pt idx="208">
                        <c:v>4.6480000000000002E-6</c:v>
                      </c:pt>
                      <c:pt idx="209">
                        <c:v>4.7400000000000004E-6</c:v>
                      </c:pt>
                      <c:pt idx="210">
                        <c:v>4.7720000000000002E-6</c:v>
                      </c:pt>
                      <c:pt idx="211">
                        <c:v>4.7929999999999997E-6</c:v>
                      </c:pt>
                      <c:pt idx="212">
                        <c:v>4.814E-6</c:v>
                      </c:pt>
                      <c:pt idx="213">
                        <c:v>4.8470000000000003E-6</c:v>
                      </c:pt>
                      <c:pt idx="214">
                        <c:v>4.9429999999999999E-6</c:v>
                      </c:pt>
                      <c:pt idx="215">
                        <c:v>4.9729999999999997E-6</c:v>
                      </c:pt>
                      <c:pt idx="216">
                        <c:v>5.0119999999999996E-6</c:v>
                      </c:pt>
                      <c:pt idx="217">
                        <c:v>5.0479999999999998E-6</c:v>
                      </c:pt>
                      <c:pt idx="218">
                        <c:v>5.0749999999999997E-6</c:v>
                      </c:pt>
                      <c:pt idx="219">
                        <c:v>5.1649999999999997E-6</c:v>
                      </c:pt>
                      <c:pt idx="220">
                        <c:v>5.2730000000000002E-6</c:v>
                      </c:pt>
                      <c:pt idx="221">
                        <c:v>5.3140000000000003E-6</c:v>
                      </c:pt>
                      <c:pt idx="222">
                        <c:v>5.3530000000000002E-6</c:v>
                      </c:pt>
                      <c:pt idx="223">
                        <c:v>5.4140000000000002E-6</c:v>
                      </c:pt>
                      <c:pt idx="224">
                        <c:v>5.5940000000000001E-6</c:v>
                      </c:pt>
                      <c:pt idx="225">
                        <c:v>5.7459999999999997E-6</c:v>
                      </c:pt>
                      <c:pt idx="226">
                        <c:v>5.8649999999999998E-6</c:v>
                      </c:pt>
                      <c:pt idx="227">
                        <c:v>6.0209999999999996E-6</c:v>
                      </c:pt>
                      <c:pt idx="228">
                        <c:v>6.2269999999999998E-6</c:v>
                      </c:pt>
                      <c:pt idx="229">
                        <c:v>6.5660000000000003E-6</c:v>
                      </c:pt>
                      <c:pt idx="230">
                        <c:v>6.8839999999999997E-6</c:v>
                      </c:pt>
                      <c:pt idx="231">
                        <c:v>7.2439999999999996E-6</c:v>
                      </c:pt>
                      <c:pt idx="232">
                        <c:v>7.6809999999999998E-6</c:v>
                      </c:pt>
                      <c:pt idx="233">
                        <c:v>8.1829999999999994E-6</c:v>
                      </c:pt>
                      <c:pt idx="234">
                        <c:v>8.8219999999999996E-6</c:v>
                      </c:pt>
                      <c:pt idx="235">
                        <c:v>9.4800000000000007E-6</c:v>
                      </c:pt>
                      <c:pt idx="236">
                        <c:v>1.0190000000000001E-5</c:v>
                      </c:pt>
                      <c:pt idx="237">
                        <c:v>1.098E-5</c:v>
                      </c:pt>
                      <c:pt idx="238">
                        <c:v>1.1790000000000001E-5</c:v>
                      </c:pt>
                      <c:pt idx="239">
                        <c:v>1.27E-5</c:v>
                      </c:pt>
                      <c:pt idx="240">
                        <c:v>1.364E-5</c:v>
                      </c:pt>
                      <c:pt idx="241">
                        <c:v>1.4569999999999999E-5</c:v>
                      </c:pt>
                      <c:pt idx="242">
                        <c:v>1.5529999999999999E-5</c:v>
                      </c:pt>
                      <c:pt idx="243">
                        <c:v>1.6460000000000002E-5</c:v>
                      </c:pt>
                      <c:pt idx="244">
                        <c:v>1.7540000000000001E-5</c:v>
                      </c:pt>
                      <c:pt idx="245">
                        <c:v>1.857E-5</c:v>
                      </c:pt>
                      <c:pt idx="246">
                        <c:v>1.9490000000000001E-5</c:v>
                      </c:pt>
                      <c:pt idx="247">
                        <c:v>2.0380000000000001E-5</c:v>
                      </c:pt>
                      <c:pt idx="248">
                        <c:v>2.1250000000000002E-5</c:v>
                      </c:pt>
                      <c:pt idx="249">
                        <c:v>2.215E-5</c:v>
                      </c:pt>
                      <c:pt idx="250">
                        <c:v>2.2929999999999999E-5</c:v>
                      </c:pt>
                      <c:pt idx="251">
                        <c:v>2.3640000000000001E-5</c:v>
                      </c:pt>
                      <c:pt idx="252">
                        <c:v>2.429E-5</c:v>
                      </c:pt>
                      <c:pt idx="253">
                        <c:v>2.4850000000000001E-5</c:v>
                      </c:pt>
                      <c:pt idx="254">
                        <c:v>2.544E-5</c:v>
                      </c:pt>
                      <c:pt idx="255">
                        <c:v>2.5870000000000001E-5</c:v>
                      </c:pt>
                      <c:pt idx="256">
                        <c:v>2.6259999999999999E-5</c:v>
                      </c:pt>
                      <c:pt idx="257">
                        <c:v>2.6650000000000001E-5</c:v>
                      </c:pt>
                      <c:pt idx="258">
                        <c:v>2.6970000000000001E-5</c:v>
                      </c:pt>
                      <c:pt idx="259">
                        <c:v>2.7310000000000001E-5</c:v>
                      </c:pt>
                      <c:pt idx="260">
                        <c:v>2.7670000000000001E-5</c:v>
                      </c:pt>
                      <c:pt idx="261">
                        <c:v>2.798E-5</c:v>
                      </c:pt>
                      <c:pt idx="262">
                        <c:v>2.828E-5</c:v>
                      </c:pt>
                      <c:pt idx="263">
                        <c:v>2.853E-5</c:v>
                      </c:pt>
                      <c:pt idx="264">
                        <c:v>2.8969999999999999E-5</c:v>
                      </c:pt>
                      <c:pt idx="265">
                        <c:v>2.936E-5</c:v>
                      </c:pt>
                      <c:pt idx="266">
                        <c:v>2.9709999999999998E-5</c:v>
                      </c:pt>
                      <c:pt idx="267">
                        <c:v>3.0069999999999998E-5</c:v>
                      </c:pt>
                      <c:pt idx="268">
                        <c:v>3.048E-5</c:v>
                      </c:pt>
                      <c:pt idx="269">
                        <c:v>3.1000000000000001E-5</c:v>
                      </c:pt>
                      <c:pt idx="270">
                        <c:v>3.1430000000000002E-5</c:v>
                      </c:pt>
                      <c:pt idx="271">
                        <c:v>3.1900000000000003E-5</c:v>
                      </c:pt>
                      <c:pt idx="272">
                        <c:v>3.2369999999999997E-5</c:v>
                      </c:pt>
                      <c:pt idx="273">
                        <c:v>3.2849999999999999E-5</c:v>
                      </c:pt>
                      <c:pt idx="274">
                        <c:v>3.3380000000000002E-5</c:v>
                      </c:pt>
                      <c:pt idx="275">
                        <c:v>3.396E-5</c:v>
                      </c:pt>
                      <c:pt idx="276">
                        <c:v>3.4480000000000002E-5</c:v>
                      </c:pt>
                      <c:pt idx="277">
                        <c:v>3.4969999999999999E-5</c:v>
                      </c:pt>
                      <c:pt idx="278">
                        <c:v>3.54E-5</c:v>
                      </c:pt>
                      <c:pt idx="279">
                        <c:v>3.5970000000000003E-5</c:v>
                      </c:pt>
                      <c:pt idx="280">
                        <c:v>3.6480000000000003E-5</c:v>
                      </c:pt>
                      <c:pt idx="281">
                        <c:v>3.6919999999999999E-5</c:v>
                      </c:pt>
                      <c:pt idx="282">
                        <c:v>3.7270000000000001E-5</c:v>
                      </c:pt>
                      <c:pt idx="283">
                        <c:v>3.7679999999999998E-5</c:v>
                      </c:pt>
                      <c:pt idx="284">
                        <c:v>3.8130000000000003E-5</c:v>
                      </c:pt>
                      <c:pt idx="285">
                        <c:v>3.8489999999999999E-5</c:v>
                      </c:pt>
                      <c:pt idx="286">
                        <c:v>3.8850000000000002E-5</c:v>
                      </c:pt>
                      <c:pt idx="287">
                        <c:v>3.9249999999999999E-5</c:v>
                      </c:pt>
                      <c:pt idx="288">
                        <c:v>3.9629999999999998E-5</c:v>
                      </c:pt>
                      <c:pt idx="289">
                        <c:v>4.0049999999999998E-5</c:v>
                      </c:pt>
                      <c:pt idx="290">
                        <c:v>4.049E-5</c:v>
                      </c:pt>
                      <c:pt idx="291">
                        <c:v>4.0920000000000001E-5</c:v>
                      </c:pt>
                      <c:pt idx="292">
                        <c:v>4.1329999999999999E-5</c:v>
                      </c:pt>
                      <c:pt idx="293">
                        <c:v>4.1650000000000003E-5</c:v>
                      </c:pt>
                      <c:pt idx="294">
                        <c:v>4.2160000000000003E-5</c:v>
                      </c:pt>
                      <c:pt idx="295">
                        <c:v>4.265E-5</c:v>
                      </c:pt>
                      <c:pt idx="296">
                        <c:v>4.3109999999999999E-5</c:v>
                      </c:pt>
                      <c:pt idx="297">
                        <c:v>4.3510000000000002E-5</c:v>
                      </c:pt>
                      <c:pt idx="298">
                        <c:v>4.401E-5</c:v>
                      </c:pt>
                      <c:pt idx="299">
                        <c:v>3.7910000000000001E-5</c:v>
                      </c:pt>
                      <c:pt idx="300">
                        <c:v>3.5549999999999997E-5</c:v>
                      </c:pt>
                      <c:pt idx="301">
                        <c:v>3.349E-5</c:v>
                      </c:pt>
                      <c:pt idx="302">
                        <c:v>3.1720000000000001E-5</c:v>
                      </c:pt>
                      <c:pt idx="303">
                        <c:v>3.0069999999999998E-5</c:v>
                      </c:pt>
                      <c:pt idx="304">
                        <c:v>2.8580000000000001E-5</c:v>
                      </c:pt>
                      <c:pt idx="305">
                        <c:v>2.728E-5</c:v>
                      </c:pt>
                      <c:pt idx="306">
                        <c:v>2.605E-5</c:v>
                      </c:pt>
                      <c:pt idx="307">
                        <c:v>2.4870000000000001E-5</c:v>
                      </c:pt>
                      <c:pt idx="308">
                        <c:v>2.3689999999999998E-5</c:v>
                      </c:pt>
                      <c:pt idx="309">
                        <c:v>2.2759999999999999E-5</c:v>
                      </c:pt>
                      <c:pt idx="310">
                        <c:v>2.1849999999999999E-5</c:v>
                      </c:pt>
                      <c:pt idx="311">
                        <c:v>2.0939999999999999E-5</c:v>
                      </c:pt>
                      <c:pt idx="312">
                        <c:v>2.003E-5</c:v>
                      </c:pt>
                      <c:pt idx="313">
                        <c:v>1.9219999999999999E-5</c:v>
                      </c:pt>
                      <c:pt idx="314">
                        <c:v>1.853E-5</c:v>
                      </c:pt>
                      <c:pt idx="315">
                        <c:v>1.7839999999999999E-5</c:v>
                      </c:pt>
                      <c:pt idx="316">
                        <c:v>1.7099999999999999E-5</c:v>
                      </c:pt>
                      <c:pt idx="317">
                        <c:v>1.6439999999999998E-5</c:v>
                      </c:pt>
                      <c:pt idx="318">
                        <c:v>1.579E-5</c:v>
                      </c:pt>
                      <c:pt idx="319">
                        <c:v>1.523E-5</c:v>
                      </c:pt>
                      <c:pt idx="320">
                        <c:v>1.4630000000000001E-5</c:v>
                      </c:pt>
                      <c:pt idx="321">
                        <c:v>1.4100000000000001E-5</c:v>
                      </c:pt>
                      <c:pt idx="322">
                        <c:v>1.3540000000000001E-5</c:v>
                      </c:pt>
                      <c:pt idx="323">
                        <c:v>1.294E-5</c:v>
                      </c:pt>
                      <c:pt idx="324">
                        <c:v>1.2459999999999999E-5</c:v>
                      </c:pt>
                      <c:pt idx="325">
                        <c:v>1.201E-5</c:v>
                      </c:pt>
                      <c:pt idx="326">
                        <c:v>1.153E-5</c:v>
                      </c:pt>
                      <c:pt idx="327">
                        <c:v>1.097E-5</c:v>
                      </c:pt>
                      <c:pt idx="328">
                        <c:v>1.047E-5</c:v>
                      </c:pt>
                      <c:pt idx="329">
                        <c:v>1.01E-5</c:v>
                      </c:pt>
                      <c:pt idx="330">
                        <c:v>9.6569999999999992E-6</c:v>
                      </c:pt>
                      <c:pt idx="331">
                        <c:v>9.115E-6</c:v>
                      </c:pt>
                      <c:pt idx="332">
                        <c:v>8.6549999999999993E-6</c:v>
                      </c:pt>
                      <c:pt idx="333">
                        <c:v>8.1890000000000007E-6</c:v>
                      </c:pt>
                      <c:pt idx="334">
                        <c:v>7.7959999999999996E-6</c:v>
                      </c:pt>
                      <c:pt idx="335">
                        <c:v>7.3039999999999999E-6</c:v>
                      </c:pt>
                      <c:pt idx="336">
                        <c:v>6.8650000000000003E-6</c:v>
                      </c:pt>
                      <c:pt idx="337">
                        <c:v>6.392E-6</c:v>
                      </c:pt>
                      <c:pt idx="338">
                        <c:v>5.896E-6</c:v>
                      </c:pt>
                      <c:pt idx="339">
                        <c:v>5.4129999999999997E-6</c:v>
                      </c:pt>
                      <c:pt idx="340">
                        <c:v>4.9980000000000003E-6</c:v>
                      </c:pt>
                      <c:pt idx="341">
                        <c:v>4.5530000000000003E-6</c:v>
                      </c:pt>
                      <c:pt idx="342">
                        <c:v>4.0119999999999999E-6</c:v>
                      </c:pt>
                      <c:pt idx="343">
                        <c:v>3.4400000000000001E-6</c:v>
                      </c:pt>
                      <c:pt idx="344">
                        <c:v>2.9979999999999999E-6</c:v>
                      </c:pt>
                      <c:pt idx="345">
                        <c:v>2.543E-6</c:v>
                      </c:pt>
                      <c:pt idx="346">
                        <c:v>2.0329999999999998E-6</c:v>
                      </c:pt>
                      <c:pt idx="347">
                        <c:v>1.4270000000000001E-6</c:v>
                      </c:pt>
                      <c:pt idx="348">
                        <c:v>9.019E-7</c:v>
                      </c:pt>
                      <c:pt idx="349">
                        <c:v>4.2749999999999998E-7</c:v>
                      </c:pt>
                      <c:pt idx="350">
                        <c:v>-1.179E-7</c:v>
                      </c:pt>
                      <c:pt idx="351">
                        <c:v>-6.8390000000000003E-7</c:v>
                      </c:pt>
                      <c:pt idx="352">
                        <c:v>-1.257E-6</c:v>
                      </c:pt>
                      <c:pt idx="353">
                        <c:v>-1.841E-6</c:v>
                      </c:pt>
                      <c:pt idx="354">
                        <c:v>-2.334E-6</c:v>
                      </c:pt>
                      <c:pt idx="355">
                        <c:v>-2.942E-6</c:v>
                      </c:pt>
                      <c:pt idx="356">
                        <c:v>-3.4929999999999998E-6</c:v>
                      </c:pt>
                      <c:pt idx="357">
                        <c:v>-4.0749999999999999E-6</c:v>
                      </c:pt>
                      <c:pt idx="358">
                        <c:v>-4.6800000000000001E-6</c:v>
                      </c:pt>
                      <c:pt idx="359">
                        <c:v>-5.2809999999999999E-6</c:v>
                      </c:pt>
                      <c:pt idx="360">
                        <c:v>-5.8030000000000002E-6</c:v>
                      </c:pt>
                      <c:pt idx="361">
                        <c:v>-6.3799999999999999E-6</c:v>
                      </c:pt>
                      <c:pt idx="362">
                        <c:v>-6.9959999999999996E-6</c:v>
                      </c:pt>
                      <c:pt idx="363">
                        <c:v>-7.6559999999999992E-6</c:v>
                      </c:pt>
                      <c:pt idx="364">
                        <c:v>-8.1519999999999992E-6</c:v>
                      </c:pt>
                      <c:pt idx="365">
                        <c:v>-8.6789999999999994E-6</c:v>
                      </c:pt>
                      <c:pt idx="366">
                        <c:v>-9.2289999999999992E-6</c:v>
                      </c:pt>
                      <c:pt idx="367">
                        <c:v>-9.8600000000000005E-6</c:v>
                      </c:pt>
                      <c:pt idx="368">
                        <c:v>-1.039E-5</c:v>
                      </c:pt>
                      <c:pt idx="369">
                        <c:v>-1.083E-5</c:v>
                      </c:pt>
                      <c:pt idx="370">
                        <c:v>-1.133E-5</c:v>
                      </c:pt>
                      <c:pt idx="371">
                        <c:v>-1.181E-5</c:v>
                      </c:pt>
                      <c:pt idx="372">
                        <c:v>-1.223E-5</c:v>
                      </c:pt>
                      <c:pt idx="373">
                        <c:v>-1.2670000000000001E-5</c:v>
                      </c:pt>
                      <c:pt idx="374">
                        <c:v>-1.295E-5</c:v>
                      </c:pt>
                      <c:pt idx="375">
                        <c:v>-1.331E-5</c:v>
                      </c:pt>
                      <c:pt idx="376">
                        <c:v>-1.358E-5</c:v>
                      </c:pt>
                      <c:pt idx="377">
                        <c:v>-1.383E-5</c:v>
                      </c:pt>
                      <c:pt idx="378">
                        <c:v>-1.4039999999999999E-5</c:v>
                      </c:pt>
                      <c:pt idx="379">
                        <c:v>-1.42E-5</c:v>
                      </c:pt>
                      <c:pt idx="380">
                        <c:v>-1.4260000000000001E-5</c:v>
                      </c:pt>
                      <c:pt idx="381">
                        <c:v>-1.429E-5</c:v>
                      </c:pt>
                      <c:pt idx="382">
                        <c:v>-1.434E-5</c:v>
                      </c:pt>
                      <c:pt idx="383">
                        <c:v>-1.4389999999999999E-5</c:v>
                      </c:pt>
                      <c:pt idx="384">
                        <c:v>-1.4229999999999999E-5</c:v>
                      </c:pt>
                      <c:pt idx="385">
                        <c:v>-1.4090000000000001E-5</c:v>
                      </c:pt>
                      <c:pt idx="386">
                        <c:v>-1.396E-5</c:v>
                      </c:pt>
                      <c:pt idx="387">
                        <c:v>-1.3859999999999999E-5</c:v>
                      </c:pt>
                      <c:pt idx="388">
                        <c:v>-1.365E-5</c:v>
                      </c:pt>
                      <c:pt idx="389">
                        <c:v>-1.3339999999999999E-5</c:v>
                      </c:pt>
                      <c:pt idx="390">
                        <c:v>-1.31E-5</c:v>
                      </c:pt>
                      <c:pt idx="391">
                        <c:v>-1.279E-5</c:v>
                      </c:pt>
                      <c:pt idx="392">
                        <c:v>-1.2490000000000001E-5</c:v>
                      </c:pt>
                      <c:pt idx="393">
                        <c:v>-1.217E-5</c:v>
                      </c:pt>
                      <c:pt idx="394">
                        <c:v>-1.182E-5</c:v>
                      </c:pt>
                      <c:pt idx="395">
                        <c:v>-1.1430000000000001E-5</c:v>
                      </c:pt>
                      <c:pt idx="396">
                        <c:v>-1.1049999999999999E-5</c:v>
                      </c:pt>
                      <c:pt idx="397">
                        <c:v>-1.0720000000000001E-5</c:v>
                      </c:pt>
                      <c:pt idx="398">
                        <c:v>-1.041E-5</c:v>
                      </c:pt>
                      <c:pt idx="399">
                        <c:v>-9.9769999999999995E-6</c:v>
                      </c:pt>
                      <c:pt idx="400">
                        <c:v>-9.6039999999999999E-6</c:v>
                      </c:pt>
                      <c:pt idx="401">
                        <c:v>-9.2699999999999993E-6</c:v>
                      </c:pt>
                      <c:pt idx="402">
                        <c:v>-9.0019999999999995E-6</c:v>
                      </c:pt>
                      <c:pt idx="403">
                        <c:v>-8.7139999999999999E-6</c:v>
                      </c:pt>
                      <c:pt idx="404">
                        <c:v>-8.3690000000000007E-6</c:v>
                      </c:pt>
                      <c:pt idx="405">
                        <c:v>-8.1019999999999997E-6</c:v>
                      </c:pt>
                      <c:pt idx="406">
                        <c:v>-7.8469999999999996E-6</c:v>
                      </c:pt>
                      <c:pt idx="407">
                        <c:v>-7.6340000000000001E-6</c:v>
                      </c:pt>
                      <c:pt idx="408">
                        <c:v>-7.4270000000000002E-6</c:v>
                      </c:pt>
                      <c:pt idx="409">
                        <c:v>-7.2150000000000004E-6</c:v>
                      </c:pt>
                      <c:pt idx="410">
                        <c:v>-6.9970000000000001E-6</c:v>
                      </c:pt>
                      <c:pt idx="411">
                        <c:v>-6.8070000000000002E-6</c:v>
                      </c:pt>
                      <c:pt idx="412">
                        <c:v>-6.6819999999999997E-6</c:v>
                      </c:pt>
                      <c:pt idx="413">
                        <c:v>-6.5919999999999997E-6</c:v>
                      </c:pt>
                      <c:pt idx="414">
                        <c:v>-6.3749999999999999E-6</c:v>
                      </c:pt>
                      <c:pt idx="415">
                        <c:v>-6.2310000000000001E-6</c:v>
                      </c:pt>
                      <c:pt idx="416">
                        <c:v>-6.1079999999999998E-6</c:v>
                      </c:pt>
                      <c:pt idx="417">
                        <c:v>-6.0700000000000003E-6</c:v>
                      </c:pt>
                      <c:pt idx="418">
                        <c:v>-5.9660000000000001E-6</c:v>
                      </c:pt>
                      <c:pt idx="419">
                        <c:v>-5.8139999999999997E-6</c:v>
                      </c:pt>
                      <c:pt idx="420">
                        <c:v>-5.7060000000000001E-6</c:v>
                      </c:pt>
                      <c:pt idx="421">
                        <c:v>-5.6350000000000003E-6</c:v>
                      </c:pt>
                      <c:pt idx="422">
                        <c:v>-5.575E-6</c:v>
                      </c:pt>
                      <c:pt idx="423">
                        <c:v>-5.5130000000000004E-6</c:v>
                      </c:pt>
                      <c:pt idx="424">
                        <c:v>-5.4160000000000003E-6</c:v>
                      </c:pt>
                      <c:pt idx="425">
                        <c:v>-5.3380000000000004E-6</c:v>
                      </c:pt>
                      <c:pt idx="426">
                        <c:v>-5.2449999999999998E-6</c:v>
                      </c:pt>
                      <c:pt idx="427">
                        <c:v>-5.2279999999999998E-6</c:v>
                      </c:pt>
                      <c:pt idx="428">
                        <c:v>-5.2100000000000001E-6</c:v>
                      </c:pt>
                      <c:pt idx="429">
                        <c:v>-5.0980000000000001E-6</c:v>
                      </c:pt>
                      <c:pt idx="430">
                        <c:v>-5.028E-6</c:v>
                      </c:pt>
                      <c:pt idx="431">
                        <c:v>-4.9649999999999999E-6</c:v>
                      </c:pt>
                      <c:pt idx="432">
                        <c:v>-4.9760000000000003E-6</c:v>
                      </c:pt>
                      <c:pt idx="433">
                        <c:v>-4.9649999999999999E-6</c:v>
                      </c:pt>
                      <c:pt idx="434">
                        <c:v>-4.8559999999999998E-6</c:v>
                      </c:pt>
                      <c:pt idx="435">
                        <c:v>-4.8019999999999999E-6</c:v>
                      </c:pt>
                      <c:pt idx="436">
                        <c:v>-4.7740000000000004E-6</c:v>
                      </c:pt>
                      <c:pt idx="437">
                        <c:v>-4.7720000000000002E-6</c:v>
                      </c:pt>
                      <c:pt idx="438">
                        <c:v>-4.7530000000000001E-6</c:v>
                      </c:pt>
                      <c:pt idx="439">
                        <c:v>-4.6670000000000004E-6</c:v>
                      </c:pt>
                      <c:pt idx="440">
                        <c:v>-4.651E-6</c:v>
                      </c:pt>
                      <c:pt idx="441">
                        <c:v>-4.5970000000000002E-6</c:v>
                      </c:pt>
                      <c:pt idx="442">
                        <c:v>-4.6070000000000001E-6</c:v>
                      </c:pt>
                      <c:pt idx="443">
                        <c:v>-4.605E-6</c:v>
                      </c:pt>
                      <c:pt idx="444">
                        <c:v>-4.5589999999999999E-6</c:v>
                      </c:pt>
                      <c:pt idx="445">
                        <c:v>-4.5000000000000001E-6</c:v>
                      </c:pt>
                      <c:pt idx="446">
                        <c:v>-4.464E-6</c:v>
                      </c:pt>
                      <c:pt idx="447">
                        <c:v>-4.4989999999999996E-6</c:v>
                      </c:pt>
                      <c:pt idx="448">
                        <c:v>-4.5040000000000004E-6</c:v>
                      </c:pt>
                      <c:pt idx="449">
                        <c:v>-4.4340000000000002E-6</c:v>
                      </c:pt>
                      <c:pt idx="450">
                        <c:v>-4.3889999999999998E-6</c:v>
                      </c:pt>
                      <c:pt idx="451">
                        <c:v>-4.3789999999999999E-6</c:v>
                      </c:pt>
                      <c:pt idx="452">
                        <c:v>-4.4179999999999999E-6</c:v>
                      </c:pt>
                      <c:pt idx="453">
                        <c:v>-4.4070000000000003E-6</c:v>
                      </c:pt>
                      <c:pt idx="454">
                        <c:v>-4.3390000000000003E-6</c:v>
                      </c:pt>
                      <c:pt idx="455">
                        <c:v>-4.3390000000000003E-6</c:v>
                      </c:pt>
                      <c:pt idx="456">
                        <c:v>-4.3039999999999998E-6</c:v>
                      </c:pt>
                      <c:pt idx="457">
                        <c:v>-4.3320000000000002E-6</c:v>
                      </c:pt>
                      <c:pt idx="458">
                        <c:v>-4.3370000000000001E-6</c:v>
                      </c:pt>
                      <c:pt idx="459">
                        <c:v>-4.3080000000000001E-6</c:v>
                      </c:pt>
                      <c:pt idx="460">
                        <c:v>-4.2710000000000003E-6</c:v>
                      </c:pt>
                      <c:pt idx="461">
                        <c:v>-4.233E-6</c:v>
                      </c:pt>
                      <c:pt idx="462">
                        <c:v>-4.2769999999999999E-6</c:v>
                      </c:pt>
                      <c:pt idx="463">
                        <c:v>-4.3220000000000003E-6</c:v>
                      </c:pt>
                      <c:pt idx="464">
                        <c:v>-4.2429999999999999E-6</c:v>
                      </c:pt>
                      <c:pt idx="465">
                        <c:v>-4.216E-6</c:v>
                      </c:pt>
                      <c:pt idx="466">
                        <c:v>-4.1999999999999996E-6</c:v>
                      </c:pt>
                      <c:pt idx="467">
                        <c:v>-4.2640000000000002E-6</c:v>
                      </c:pt>
                      <c:pt idx="468">
                        <c:v>-4.2579999999999997E-6</c:v>
                      </c:pt>
                      <c:pt idx="469">
                        <c:v>-4.211E-6</c:v>
                      </c:pt>
                      <c:pt idx="470">
                        <c:v>-4.1949999999999996E-6</c:v>
                      </c:pt>
                      <c:pt idx="471">
                        <c:v>-4.1899999999999997E-6</c:v>
                      </c:pt>
                      <c:pt idx="472">
                        <c:v>-4.2270000000000004E-6</c:v>
                      </c:pt>
                      <c:pt idx="473">
                        <c:v>-4.2379999999999999E-6</c:v>
                      </c:pt>
                      <c:pt idx="474">
                        <c:v>-4.1840000000000001E-6</c:v>
                      </c:pt>
                      <c:pt idx="475">
                        <c:v>-4.194E-6</c:v>
                      </c:pt>
                      <c:pt idx="476">
                        <c:v>-4.1579999999999998E-6</c:v>
                      </c:pt>
                      <c:pt idx="477">
                        <c:v>-4.1980000000000003E-6</c:v>
                      </c:pt>
                      <c:pt idx="478">
                        <c:v>-4.2189999999999998E-6</c:v>
                      </c:pt>
                      <c:pt idx="479">
                        <c:v>-4.1930000000000003E-6</c:v>
                      </c:pt>
                      <c:pt idx="480">
                        <c:v>-4.1670000000000001E-6</c:v>
                      </c:pt>
                      <c:pt idx="481">
                        <c:v>-4.1350000000000002E-6</c:v>
                      </c:pt>
                      <c:pt idx="482">
                        <c:v>-4.2119999999999997E-6</c:v>
                      </c:pt>
                      <c:pt idx="483">
                        <c:v>-4.2309999999999998E-6</c:v>
                      </c:pt>
                      <c:pt idx="484">
                        <c:v>-4.1710000000000004E-6</c:v>
                      </c:pt>
                      <c:pt idx="485">
                        <c:v>-4.1670000000000001E-6</c:v>
                      </c:pt>
                      <c:pt idx="486">
                        <c:v>-4.1470000000000003E-6</c:v>
                      </c:pt>
                      <c:pt idx="487">
                        <c:v>-4.2139999999999998E-6</c:v>
                      </c:pt>
                      <c:pt idx="488">
                        <c:v>-4.2250000000000002E-6</c:v>
                      </c:pt>
                      <c:pt idx="489">
                        <c:v>-4.1779999999999996E-6</c:v>
                      </c:pt>
                      <c:pt idx="490">
                        <c:v>-4.1749999999999998E-6</c:v>
                      </c:pt>
                      <c:pt idx="491">
                        <c:v>-4.1620000000000001E-6</c:v>
                      </c:pt>
                      <c:pt idx="492">
                        <c:v>-4.2080000000000002E-6</c:v>
                      </c:pt>
                      <c:pt idx="493">
                        <c:v>-4.2220000000000004E-6</c:v>
                      </c:pt>
                      <c:pt idx="494">
                        <c:v>-4.1880000000000004E-6</c:v>
                      </c:pt>
                      <c:pt idx="495">
                        <c:v>-4.2039999999999999E-6</c:v>
                      </c:pt>
                      <c:pt idx="496">
                        <c:v>-4.1570000000000002E-6</c:v>
                      </c:pt>
                      <c:pt idx="497">
                        <c:v>-4.2139999999999998E-6</c:v>
                      </c:pt>
                      <c:pt idx="498">
                        <c:v>-4.2440000000000004E-6</c:v>
                      </c:pt>
                      <c:pt idx="499">
                        <c:v>-4.2289999999999997E-6</c:v>
                      </c:pt>
                      <c:pt idx="500">
                        <c:v>-4.189E-6</c:v>
                      </c:pt>
                      <c:pt idx="501">
                        <c:v>-4.1699999999999999E-6</c:v>
                      </c:pt>
                      <c:pt idx="502">
                        <c:v>-4.2409999999999997E-6</c:v>
                      </c:pt>
                      <c:pt idx="503">
                        <c:v>-4.2769999999999999E-6</c:v>
                      </c:pt>
                      <c:pt idx="504">
                        <c:v>-4.2200000000000003E-6</c:v>
                      </c:pt>
                      <c:pt idx="505">
                        <c:v>-4.206E-6</c:v>
                      </c:pt>
                      <c:pt idx="506">
                        <c:v>-4.2130000000000002E-6</c:v>
                      </c:pt>
                      <c:pt idx="507">
                        <c:v>-4.2640000000000002E-6</c:v>
                      </c:pt>
                      <c:pt idx="508">
                        <c:v>-4.2860000000000001E-6</c:v>
                      </c:pt>
                      <c:pt idx="509">
                        <c:v>-4.2429999999999999E-6</c:v>
                      </c:pt>
                      <c:pt idx="510">
                        <c:v>-4.2590000000000002E-6</c:v>
                      </c:pt>
                      <c:pt idx="511">
                        <c:v>-4.233E-6</c:v>
                      </c:pt>
                      <c:pt idx="512">
                        <c:v>-4.2869999999999998E-6</c:v>
                      </c:pt>
                      <c:pt idx="513">
                        <c:v>-4.3159999999999998E-6</c:v>
                      </c:pt>
                      <c:pt idx="514">
                        <c:v>-4.3039999999999998E-6</c:v>
                      </c:pt>
                      <c:pt idx="515">
                        <c:v>-4.2610000000000004E-6</c:v>
                      </c:pt>
                      <c:pt idx="516">
                        <c:v>-4.2629999999999997E-6</c:v>
                      </c:pt>
                      <c:pt idx="517">
                        <c:v>-4.3209999999999998E-6</c:v>
                      </c:pt>
                      <c:pt idx="518">
                        <c:v>-4.3680000000000004E-6</c:v>
                      </c:pt>
                      <c:pt idx="519">
                        <c:v>-4.3139999999999997E-6</c:v>
                      </c:pt>
                      <c:pt idx="520">
                        <c:v>-4.3100000000000002E-6</c:v>
                      </c:pt>
                      <c:pt idx="521">
                        <c:v>-4.3080000000000001E-6</c:v>
                      </c:pt>
                      <c:pt idx="522">
                        <c:v>-4.374E-6</c:v>
                      </c:pt>
                      <c:pt idx="523">
                        <c:v>-4.3889999999999998E-6</c:v>
                      </c:pt>
                      <c:pt idx="524">
                        <c:v>-4.3579999999999996E-6</c:v>
                      </c:pt>
                      <c:pt idx="525">
                        <c:v>-4.3699999999999997E-6</c:v>
                      </c:pt>
                      <c:pt idx="526">
                        <c:v>-4.3490000000000002E-6</c:v>
                      </c:pt>
                      <c:pt idx="527">
                        <c:v>-4.4009999999999999E-6</c:v>
                      </c:pt>
                      <c:pt idx="528">
                        <c:v>-4.4240000000000003E-6</c:v>
                      </c:pt>
                      <c:pt idx="529">
                        <c:v>-4.4390000000000002E-6</c:v>
                      </c:pt>
                      <c:pt idx="530">
                        <c:v>-4.3980000000000001E-6</c:v>
                      </c:pt>
                      <c:pt idx="531">
                        <c:v>-4.3830000000000002E-6</c:v>
                      </c:pt>
                      <c:pt idx="532">
                        <c:v>-4.4469999999999999E-6</c:v>
                      </c:pt>
                      <c:pt idx="533">
                        <c:v>-4.5020000000000003E-6</c:v>
                      </c:pt>
                      <c:pt idx="534">
                        <c:v>-4.4519999999999999E-6</c:v>
                      </c:pt>
                      <c:pt idx="535">
                        <c:v>-4.4429999999999996E-6</c:v>
                      </c:pt>
                      <c:pt idx="536">
                        <c:v>-4.4360000000000004E-6</c:v>
                      </c:pt>
                      <c:pt idx="537">
                        <c:v>-4.5090000000000004E-6</c:v>
                      </c:pt>
                      <c:pt idx="538">
                        <c:v>-4.5249999999999999E-6</c:v>
                      </c:pt>
                      <c:pt idx="539">
                        <c:v>-4.498E-6</c:v>
                      </c:pt>
                      <c:pt idx="540">
                        <c:v>-4.5140000000000003E-6</c:v>
                      </c:pt>
                      <c:pt idx="541">
                        <c:v>-4.4880000000000001E-6</c:v>
                      </c:pt>
                      <c:pt idx="542">
                        <c:v>-4.5449999999999997E-6</c:v>
                      </c:pt>
                      <c:pt idx="543">
                        <c:v>-4.5689999999999998E-6</c:v>
                      </c:pt>
                      <c:pt idx="544">
                        <c:v>-4.5820000000000003E-6</c:v>
                      </c:pt>
                      <c:pt idx="545">
                        <c:v>-4.5539999999999999E-6</c:v>
                      </c:pt>
                      <c:pt idx="546">
                        <c:v>-4.5229999999999997E-6</c:v>
                      </c:pt>
                      <c:pt idx="547">
                        <c:v>-4.5920000000000002E-6</c:v>
                      </c:pt>
                      <c:pt idx="548">
                        <c:v>-4.6439999999999999E-6</c:v>
                      </c:pt>
                      <c:pt idx="549">
                        <c:v>-4.5959999999999997E-6</c:v>
                      </c:pt>
                      <c:pt idx="550">
                        <c:v>-4.5850000000000001E-6</c:v>
                      </c:pt>
                      <c:pt idx="551">
                        <c:v>-4.5709999999999999E-6</c:v>
                      </c:pt>
                      <c:pt idx="552">
                        <c:v>-4.6439999999999999E-6</c:v>
                      </c:pt>
                      <c:pt idx="553">
                        <c:v>-4.6589999999999998E-6</c:v>
                      </c:pt>
                      <c:pt idx="554">
                        <c:v>-4.6310000000000002E-6</c:v>
                      </c:pt>
                      <c:pt idx="555">
                        <c:v>-4.6310000000000002E-6</c:v>
                      </c:pt>
                      <c:pt idx="556">
                        <c:v>-4.6070000000000001E-6</c:v>
                      </c:pt>
                      <c:pt idx="557">
                        <c:v>-4.656E-6</c:v>
                      </c:pt>
                      <c:pt idx="558">
                        <c:v>-4.6809999999999997E-6</c:v>
                      </c:pt>
                      <c:pt idx="559">
                        <c:v>-4.668E-6</c:v>
                      </c:pt>
                      <c:pt idx="560">
                        <c:v>-4.6500000000000004E-6</c:v>
                      </c:pt>
                      <c:pt idx="561">
                        <c:v>-4.6110000000000004E-6</c:v>
                      </c:pt>
                      <c:pt idx="562">
                        <c:v>-4.668E-6</c:v>
                      </c:pt>
                      <c:pt idx="563">
                        <c:v>-4.724E-6</c:v>
                      </c:pt>
                      <c:pt idx="564">
                        <c:v>-4.6770000000000003E-6</c:v>
                      </c:pt>
                      <c:pt idx="565">
                        <c:v>-4.6469999999999997E-6</c:v>
                      </c:pt>
                      <c:pt idx="566">
                        <c:v>-4.6179999999999997E-6</c:v>
                      </c:pt>
                      <c:pt idx="567">
                        <c:v>-4.6999999999999999E-6</c:v>
                      </c:pt>
                      <c:pt idx="568">
                        <c:v>-4.7079999999999996E-6</c:v>
                      </c:pt>
                      <c:pt idx="569">
                        <c:v>-4.6700000000000002E-6</c:v>
                      </c:pt>
                      <c:pt idx="570">
                        <c:v>-4.6460000000000001E-6</c:v>
                      </c:pt>
                      <c:pt idx="571">
                        <c:v>-4.634E-6</c:v>
                      </c:pt>
                      <c:pt idx="572">
                        <c:v>-4.6750000000000001E-6</c:v>
                      </c:pt>
                      <c:pt idx="573">
                        <c:v>-4.6920000000000001E-6</c:v>
                      </c:pt>
                      <c:pt idx="574">
                        <c:v>-4.6539999999999998E-6</c:v>
                      </c:pt>
                      <c:pt idx="575">
                        <c:v>-4.6530000000000002E-6</c:v>
                      </c:pt>
                      <c:pt idx="576">
                        <c:v>-4.6009999999999997E-6</c:v>
                      </c:pt>
                      <c:pt idx="577">
                        <c:v>-4.656E-6</c:v>
                      </c:pt>
                      <c:pt idx="578">
                        <c:v>-4.6770000000000003E-6</c:v>
                      </c:pt>
                      <c:pt idx="579">
                        <c:v>-4.6460000000000001E-6</c:v>
                      </c:pt>
                      <c:pt idx="580">
                        <c:v>-4.6199999999999998E-6</c:v>
                      </c:pt>
                      <c:pt idx="581">
                        <c:v>-4.5709999999999999E-6</c:v>
                      </c:pt>
                      <c:pt idx="582">
                        <c:v>-4.6450000000000004E-6</c:v>
                      </c:pt>
                      <c:pt idx="583">
                        <c:v>-4.6569999999999996E-6</c:v>
                      </c:pt>
                      <c:pt idx="584">
                        <c:v>-4.6099999999999999E-6</c:v>
                      </c:pt>
                      <c:pt idx="585">
                        <c:v>-4.5809999999999998E-6</c:v>
                      </c:pt>
                      <c:pt idx="586">
                        <c:v>-4.5619999999999997E-6</c:v>
                      </c:pt>
                      <c:pt idx="587">
                        <c:v>-4.6179999999999997E-6</c:v>
                      </c:pt>
                      <c:pt idx="588">
                        <c:v>-4.6090000000000003E-6</c:v>
                      </c:pt>
                      <c:pt idx="589">
                        <c:v>-4.5770000000000004E-6</c:v>
                      </c:pt>
                      <c:pt idx="590">
                        <c:v>-4.5800000000000002E-6</c:v>
                      </c:pt>
                      <c:pt idx="591">
                        <c:v>-4.5249999999999999E-6</c:v>
                      </c:pt>
                      <c:pt idx="592">
                        <c:v>-4.5739999999999997E-6</c:v>
                      </c:pt>
                      <c:pt idx="593">
                        <c:v>-4.5929999999999999E-6</c:v>
                      </c:pt>
                      <c:pt idx="594">
                        <c:v>-4.578E-6</c:v>
                      </c:pt>
                      <c:pt idx="595">
                        <c:v>-4.5349999999999998E-6</c:v>
                      </c:pt>
                      <c:pt idx="596">
                        <c:v>-4.493E-6</c:v>
                      </c:pt>
                      <c:pt idx="597">
                        <c:v>-4.5650000000000003E-6</c:v>
                      </c:pt>
                      <c:pt idx="598">
                        <c:v>-4.5839999999999996E-6</c:v>
                      </c:pt>
                    </c:numCache>
                  </c:numRef>
                </c:yVal>
                <c:smooth val="1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12-862F-4E49-A0CE-1EB7998F8C84}"/>
                  </c:ext>
                </c:extLst>
              </c15:ser>
            </c15:filteredScatterSeries>
            <c15:filteredScatterSeries>
              <c15:ser>
                <c:idx val="16"/>
                <c:order val="16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[Book3]Sheet2!$R$1</c15:sqref>
                        </c15:formulaRef>
                      </c:ext>
                    </c:extLst>
                    <c:strCache>
                      <c:ptCount val="1"/>
                      <c:pt idx="0">
                        <c:v>Cycle 17</c:v>
                      </c:pt>
                    </c:strCache>
                  </c:strRef>
                </c:tx>
                <c:spPr>
                  <a:ln w="19050" cap="rnd">
                    <a:solidFill>
                      <a:schemeClr val="accent1">
                        <a:tint val="89000"/>
                      </a:schemeClr>
                    </a:solidFill>
                    <a:round/>
                  </a:ln>
                  <a:effectLst/>
                </c:spPr>
                <c:marker>
                  <c:symbol val="none"/>
                </c:marker>
                <c:x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[Book3]Sheet2!$A$2:$A$602</c15:sqref>
                        </c15:formulaRef>
                      </c:ext>
                    </c:extLst>
                    <c:numCache>
                      <c:formatCode>General</c:formatCode>
                      <c:ptCount val="601"/>
                      <c:pt idx="0">
                        <c:v>2.6150000000000001E-4</c:v>
                      </c:pt>
                      <c:pt idx="1">
                        <c:v>2.1589999999999999E-3</c:v>
                      </c:pt>
                      <c:pt idx="2">
                        <c:v>4.1479999999999998E-3</c:v>
                      </c:pt>
                      <c:pt idx="3">
                        <c:v>6.1440000000000002E-3</c:v>
                      </c:pt>
                      <c:pt idx="4">
                        <c:v>8.1370000000000001E-3</c:v>
                      </c:pt>
                      <c:pt idx="5">
                        <c:v>1.013E-2</c:v>
                      </c:pt>
                      <c:pt idx="6">
                        <c:v>1.214E-2</c:v>
                      </c:pt>
                      <c:pt idx="7">
                        <c:v>1.417E-2</c:v>
                      </c:pt>
                      <c:pt idx="8">
                        <c:v>1.617E-2</c:v>
                      </c:pt>
                      <c:pt idx="9">
                        <c:v>1.8120000000000001E-2</c:v>
                      </c:pt>
                      <c:pt idx="10">
                        <c:v>2.0150000000000001E-2</c:v>
                      </c:pt>
                      <c:pt idx="11">
                        <c:v>2.2179999999999998E-2</c:v>
                      </c:pt>
                      <c:pt idx="12">
                        <c:v>2.4170000000000001E-2</c:v>
                      </c:pt>
                      <c:pt idx="13">
                        <c:v>2.6159999999999999E-2</c:v>
                      </c:pt>
                      <c:pt idx="14">
                        <c:v>2.8160000000000001E-2</c:v>
                      </c:pt>
                      <c:pt idx="15">
                        <c:v>3.0169999999999999E-2</c:v>
                      </c:pt>
                      <c:pt idx="16">
                        <c:v>3.2169999999999997E-2</c:v>
                      </c:pt>
                      <c:pt idx="17">
                        <c:v>3.415E-2</c:v>
                      </c:pt>
                      <c:pt idx="18">
                        <c:v>3.6139999999999999E-2</c:v>
                      </c:pt>
                      <c:pt idx="19">
                        <c:v>3.8150000000000003E-2</c:v>
                      </c:pt>
                      <c:pt idx="20">
                        <c:v>4.0189999999999997E-2</c:v>
                      </c:pt>
                      <c:pt idx="21">
                        <c:v>4.2139999999999997E-2</c:v>
                      </c:pt>
                      <c:pt idx="22">
                        <c:v>4.4159999999999998E-2</c:v>
                      </c:pt>
                      <c:pt idx="23">
                        <c:v>4.616E-2</c:v>
                      </c:pt>
                      <c:pt idx="24">
                        <c:v>4.8160000000000001E-2</c:v>
                      </c:pt>
                      <c:pt idx="25">
                        <c:v>5.015E-2</c:v>
                      </c:pt>
                      <c:pt idx="26">
                        <c:v>5.2139999999999999E-2</c:v>
                      </c:pt>
                      <c:pt idx="27">
                        <c:v>5.4149999999999997E-2</c:v>
                      </c:pt>
                      <c:pt idx="28">
                        <c:v>5.6140000000000002E-2</c:v>
                      </c:pt>
                      <c:pt idx="29">
                        <c:v>5.8119999999999998E-2</c:v>
                      </c:pt>
                      <c:pt idx="30">
                        <c:v>6.0109999999999997E-2</c:v>
                      </c:pt>
                      <c:pt idx="31">
                        <c:v>6.2120000000000002E-2</c:v>
                      </c:pt>
                      <c:pt idx="32">
                        <c:v>6.4149999999999999E-2</c:v>
                      </c:pt>
                      <c:pt idx="33">
                        <c:v>6.6119999999999998E-2</c:v>
                      </c:pt>
                      <c:pt idx="34">
                        <c:v>6.812E-2</c:v>
                      </c:pt>
                      <c:pt idx="35">
                        <c:v>7.0150000000000004E-2</c:v>
                      </c:pt>
                      <c:pt idx="36">
                        <c:v>7.2150000000000006E-2</c:v>
                      </c:pt>
                      <c:pt idx="37">
                        <c:v>7.4120000000000005E-2</c:v>
                      </c:pt>
                      <c:pt idx="38">
                        <c:v>7.6109999999999997E-2</c:v>
                      </c:pt>
                      <c:pt idx="39">
                        <c:v>7.8140000000000001E-2</c:v>
                      </c:pt>
                      <c:pt idx="40">
                        <c:v>8.0140000000000003E-2</c:v>
                      </c:pt>
                      <c:pt idx="41">
                        <c:v>8.2119999999999999E-2</c:v>
                      </c:pt>
                      <c:pt idx="42">
                        <c:v>8.412E-2</c:v>
                      </c:pt>
                      <c:pt idx="43">
                        <c:v>8.6120000000000002E-2</c:v>
                      </c:pt>
                      <c:pt idx="44">
                        <c:v>8.8109999999999994E-2</c:v>
                      </c:pt>
                      <c:pt idx="45">
                        <c:v>9.0109999999999996E-2</c:v>
                      </c:pt>
                      <c:pt idx="46">
                        <c:v>9.2119999999999994E-2</c:v>
                      </c:pt>
                      <c:pt idx="47">
                        <c:v>9.4140000000000001E-2</c:v>
                      </c:pt>
                      <c:pt idx="48">
                        <c:v>9.6129999999999993E-2</c:v>
                      </c:pt>
                      <c:pt idx="49">
                        <c:v>9.8100000000000007E-2</c:v>
                      </c:pt>
                      <c:pt idx="50">
                        <c:v>0.10009999999999999</c:v>
                      </c:pt>
                      <c:pt idx="51">
                        <c:v>0.1021</c:v>
                      </c:pt>
                      <c:pt idx="52">
                        <c:v>0.1041</c:v>
                      </c:pt>
                      <c:pt idx="53">
                        <c:v>0.1061</c:v>
                      </c:pt>
                      <c:pt idx="54">
                        <c:v>0.1081</c:v>
                      </c:pt>
                      <c:pt idx="55">
                        <c:v>0.1101</c:v>
                      </c:pt>
                      <c:pt idx="56">
                        <c:v>0.11210000000000001</c:v>
                      </c:pt>
                      <c:pt idx="57">
                        <c:v>0.11409999999999999</c:v>
                      </c:pt>
                      <c:pt idx="58">
                        <c:v>0.11609999999999999</c:v>
                      </c:pt>
                      <c:pt idx="59">
                        <c:v>0.1181</c:v>
                      </c:pt>
                      <c:pt idx="60">
                        <c:v>0.1201</c:v>
                      </c:pt>
                      <c:pt idx="61">
                        <c:v>0.1221</c:v>
                      </c:pt>
                      <c:pt idx="62">
                        <c:v>0.1241</c:v>
                      </c:pt>
                      <c:pt idx="63">
                        <c:v>0.12609999999999999</c:v>
                      </c:pt>
                      <c:pt idx="64">
                        <c:v>0.12809999999999999</c:v>
                      </c:pt>
                      <c:pt idx="65">
                        <c:v>0.13009999999999999</c:v>
                      </c:pt>
                      <c:pt idx="66">
                        <c:v>0.1321</c:v>
                      </c:pt>
                      <c:pt idx="67">
                        <c:v>0.1341</c:v>
                      </c:pt>
                      <c:pt idx="68">
                        <c:v>0.1361</c:v>
                      </c:pt>
                      <c:pt idx="69">
                        <c:v>0.1381</c:v>
                      </c:pt>
                      <c:pt idx="70">
                        <c:v>0.1401</c:v>
                      </c:pt>
                      <c:pt idx="71">
                        <c:v>0.1421</c:v>
                      </c:pt>
                      <c:pt idx="72">
                        <c:v>0.14410000000000001</c:v>
                      </c:pt>
                      <c:pt idx="73">
                        <c:v>0.14610000000000001</c:v>
                      </c:pt>
                      <c:pt idx="74">
                        <c:v>0.14810000000000001</c:v>
                      </c:pt>
                      <c:pt idx="75">
                        <c:v>0.15010000000000001</c:v>
                      </c:pt>
                      <c:pt idx="76">
                        <c:v>0.15210000000000001</c:v>
                      </c:pt>
                      <c:pt idx="77">
                        <c:v>0.15409999999999999</c:v>
                      </c:pt>
                      <c:pt idx="78">
                        <c:v>0.15609999999999999</c:v>
                      </c:pt>
                      <c:pt idx="79">
                        <c:v>0.15809999999999999</c:v>
                      </c:pt>
                      <c:pt idx="80">
                        <c:v>0.16009999999999999</c:v>
                      </c:pt>
                      <c:pt idx="81">
                        <c:v>0.16209999999999999</c:v>
                      </c:pt>
                      <c:pt idx="82">
                        <c:v>0.16400000000000001</c:v>
                      </c:pt>
                      <c:pt idx="83">
                        <c:v>0.16600000000000001</c:v>
                      </c:pt>
                      <c:pt idx="84">
                        <c:v>0.1681</c:v>
                      </c:pt>
                      <c:pt idx="85">
                        <c:v>0.17</c:v>
                      </c:pt>
                      <c:pt idx="86">
                        <c:v>0.1721</c:v>
                      </c:pt>
                      <c:pt idx="87">
                        <c:v>0.1741</c:v>
                      </c:pt>
                      <c:pt idx="88">
                        <c:v>0.17610000000000001</c:v>
                      </c:pt>
                      <c:pt idx="89">
                        <c:v>0.17810000000000001</c:v>
                      </c:pt>
                      <c:pt idx="90">
                        <c:v>0.18010000000000001</c:v>
                      </c:pt>
                      <c:pt idx="91">
                        <c:v>0.18210000000000001</c:v>
                      </c:pt>
                      <c:pt idx="92">
                        <c:v>0.18410000000000001</c:v>
                      </c:pt>
                      <c:pt idx="93">
                        <c:v>0.186</c:v>
                      </c:pt>
                      <c:pt idx="94">
                        <c:v>0.188</c:v>
                      </c:pt>
                      <c:pt idx="95">
                        <c:v>0.19009999999999999</c:v>
                      </c:pt>
                      <c:pt idx="96">
                        <c:v>0.19209999999999999</c:v>
                      </c:pt>
                      <c:pt idx="97">
                        <c:v>0.19400000000000001</c:v>
                      </c:pt>
                      <c:pt idx="98">
                        <c:v>0.1961</c:v>
                      </c:pt>
                      <c:pt idx="99">
                        <c:v>0.1981</c:v>
                      </c:pt>
                      <c:pt idx="100">
                        <c:v>0.2001</c:v>
                      </c:pt>
                      <c:pt idx="101">
                        <c:v>0.20200000000000001</c:v>
                      </c:pt>
                      <c:pt idx="102">
                        <c:v>0.20399999999999999</c:v>
                      </c:pt>
                      <c:pt idx="103">
                        <c:v>0.20610000000000001</c:v>
                      </c:pt>
                      <c:pt idx="104">
                        <c:v>0.20810000000000001</c:v>
                      </c:pt>
                      <c:pt idx="105">
                        <c:v>0.21010000000000001</c:v>
                      </c:pt>
                      <c:pt idx="106">
                        <c:v>0.21210000000000001</c:v>
                      </c:pt>
                      <c:pt idx="107">
                        <c:v>0.21410000000000001</c:v>
                      </c:pt>
                      <c:pt idx="108">
                        <c:v>0.21609999999999999</c:v>
                      </c:pt>
                      <c:pt idx="109">
                        <c:v>0.218</c:v>
                      </c:pt>
                      <c:pt idx="110">
                        <c:v>0.22009999999999999</c:v>
                      </c:pt>
                      <c:pt idx="111">
                        <c:v>0.22209999999999999</c:v>
                      </c:pt>
                      <c:pt idx="112">
                        <c:v>0.22409999999999999</c:v>
                      </c:pt>
                      <c:pt idx="113">
                        <c:v>0.2261</c:v>
                      </c:pt>
                      <c:pt idx="114">
                        <c:v>0.2281</c:v>
                      </c:pt>
                      <c:pt idx="115">
                        <c:v>0.2301</c:v>
                      </c:pt>
                      <c:pt idx="116">
                        <c:v>0.2321</c:v>
                      </c:pt>
                      <c:pt idx="117">
                        <c:v>0.2341</c:v>
                      </c:pt>
                      <c:pt idx="118">
                        <c:v>0.2361</c:v>
                      </c:pt>
                      <c:pt idx="119">
                        <c:v>0.23810000000000001</c:v>
                      </c:pt>
                      <c:pt idx="120">
                        <c:v>0.24010000000000001</c:v>
                      </c:pt>
                      <c:pt idx="121">
                        <c:v>0.24199999999999999</c:v>
                      </c:pt>
                      <c:pt idx="122">
                        <c:v>0.24410000000000001</c:v>
                      </c:pt>
                      <c:pt idx="123">
                        <c:v>0.24610000000000001</c:v>
                      </c:pt>
                      <c:pt idx="124">
                        <c:v>0.24809999999999999</c:v>
                      </c:pt>
                      <c:pt idx="125">
                        <c:v>0.25009999999999999</c:v>
                      </c:pt>
                      <c:pt idx="126">
                        <c:v>0.25209999999999999</c:v>
                      </c:pt>
                      <c:pt idx="127">
                        <c:v>0.25409999999999999</c:v>
                      </c:pt>
                      <c:pt idx="128">
                        <c:v>0.25609999999999999</c:v>
                      </c:pt>
                      <c:pt idx="129">
                        <c:v>0.25800000000000001</c:v>
                      </c:pt>
                      <c:pt idx="130">
                        <c:v>0.26</c:v>
                      </c:pt>
                      <c:pt idx="131">
                        <c:v>0.26200000000000001</c:v>
                      </c:pt>
                      <c:pt idx="132">
                        <c:v>0.26400000000000001</c:v>
                      </c:pt>
                      <c:pt idx="133">
                        <c:v>0.26600000000000001</c:v>
                      </c:pt>
                      <c:pt idx="134">
                        <c:v>0.26800000000000002</c:v>
                      </c:pt>
                      <c:pt idx="135">
                        <c:v>0.27010000000000001</c:v>
                      </c:pt>
                      <c:pt idx="136">
                        <c:v>0.27200000000000002</c:v>
                      </c:pt>
                      <c:pt idx="137">
                        <c:v>0.27400000000000002</c:v>
                      </c:pt>
                      <c:pt idx="138">
                        <c:v>0.27600000000000002</c:v>
                      </c:pt>
                      <c:pt idx="139">
                        <c:v>0.27800000000000002</c:v>
                      </c:pt>
                      <c:pt idx="140">
                        <c:v>0.28000000000000003</c:v>
                      </c:pt>
                      <c:pt idx="141">
                        <c:v>0.28199999999999997</c:v>
                      </c:pt>
                      <c:pt idx="142">
                        <c:v>0.28399999999999997</c:v>
                      </c:pt>
                      <c:pt idx="143">
                        <c:v>0.28599999999999998</c:v>
                      </c:pt>
                      <c:pt idx="144">
                        <c:v>0.28799999999999998</c:v>
                      </c:pt>
                      <c:pt idx="145">
                        <c:v>0.28999999999999998</c:v>
                      </c:pt>
                      <c:pt idx="146">
                        <c:v>0.29199999999999998</c:v>
                      </c:pt>
                      <c:pt idx="147">
                        <c:v>0.29399999999999998</c:v>
                      </c:pt>
                      <c:pt idx="148">
                        <c:v>0.29599999999999999</c:v>
                      </c:pt>
                      <c:pt idx="149">
                        <c:v>0.29799999999999999</c:v>
                      </c:pt>
                      <c:pt idx="150">
                        <c:v>0.3</c:v>
                      </c:pt>
                      <c:pt idx="151">
                        <c:v>0.30199999999999999</c:v>
                      </c:pt>
                      <c:pt idx="152">
                        <c:v>0.30399999999999999</c:v>
                      </c:pt>
                      <c:pt idx="153">
                        <c:v>0.30599999999999999</c:v>
                      </c:pt>
                      <c:pt idx="154">
                        <c:v>0.308</c:v>
                      </c:pt>
                      <c:pt idx="155">
                        <c:v>0.31</c:v>
                      </c:pt>
                      <c:pt idx="156">
                        <c:v>0.312</c:v>
                      </c:pt>
                      <c:pt idx="157">
                        <c:v>0.314</c:v>
                      </c:pt>
                      <c:pt idx="158">
                        <c:v>0.316</c:v>
                      </c:pt>
                      <c:pt idx="159">
                        <c:v>0.318</c:v>
                      </c:pt>
                      <c:pt idx="160">
                        <c:v>0.3201</c:v>
                      </c:pt>
                      <c:pt idx="161">
                        <c:v>0.32200000000000001</c:v>
                      </c:pt>
                      <c:pt idx="162">
                        <c:v>0.32400000000000001</c:v>
                      </c:pt>
                      <c:pt idx="163">
                        <c:v>0.32600000000000001</c:v>
                      </c:pt>
                      <c:pt idx="164">
                        <c:v>0.32800000000000001</c:v>
                      </c:pt>
                      <c:pt idx="165">
                        <c:v>0.33</c:v>
                      </c:pt>
                      <c:pt idx="166">
                        <c:v>0.33200000000000002</c:v>
                      </c:pt>
                      <c:pt idx="167">
                        <c:v>0.33400000000000002</c:v>
                      </c:pt>
                      <c:pt idx="168">
                        <c:v>0.33610000000000001</c:v>
                      </c:pt>
                      <c:pt idx="169">
                        <c:v>0.33800000000000002</c:v>
                      </c:pt>
                      <c:pt idx="170">
                        <c:v>0.34</c:v>
                      </c:pt>
                      <c:pt idx="171">
                        <c:v>0.34200000000000003</c:v>
                      </c:pt>
                      <c:pt idx="172">
                        <c:v>0.34399999999999997</c:v>
                      </c:pt>
                      <c:pt idx="173">
                        <c:v>0.34599999999999997</c:v>
                      </c:pt>
                      <c:pt idx="174">
                        <c:v>0.34799999999999998</c:v>
                      </c:pt>
                      <c:pt idx="175">
                        <c:v>0.35</c:v>
                      </c:pt>
                      <c:pt idx="176">
                        <c:v>0.35199999999999998</c:v>
                      </c:pt>
                      <c:pt idx="177">
                        <c:v>0.35399999999999998</c:v>
                      </c:pt>
                      <c:pt idx="178">
                        <c:v>0.35599999999999998</c:v>
                      </c:pt>
                      <c:pt idx="179">
                        <c:v>0.35799999999999998</c:v>
                      </c:pt>
                      <c:pt idx="180">
                        <c:v>0.36</c:v>
                      </c:pt>
                      <c:pt idx="181">
                        <c:v>0.36199999999999999</c:v>
                      </c:pt>
                      <c:pt idx="182">
                        <c:v>0.36399999999999999</c:v>
                      </c:pt>
                      <c:pt idx="183">
                        <c:v>0.36599999999999999</c:v>
                      </c:pt>
                      <c:pt idx="184">
                        <c:v>0.36799999999999999</c:v>
                      </c:pt>
                      <c:pt idx="185">
                        <c:v>0.37</c:v>
                      </c:pt>
                      <c:pt idx="186">
                        <c:v>0.372</c:v>
                      </c:pt>
                      <c:pt idx="187">
                        <c:v>0.374</c:v>
                      </c:pt>
                      <c:pt idx="188">
                        <c:v>0.376</c:v>
                      </c:pt>
                      <c:pt idx="189">
                        <c:v>0.378</c:v>
                      </c:pt>
                      <c:pt idx="190">
                        <c:v>0.38</c:v>
                      </c:pt>
                      <c:pt idx="191">
                        <c:v>0.38200000000000001</c:v>
                      </c:pt>
                      <c:pt idx="192">
                        <c:v>0.38400000000000001</c:v>
                      </c:pt>
                      <c:pt idx="193">
                        <c:v>0.38600000000000001</c:v>
                      </c:pt>
                      <c:pt idx="194">
                        <c:v>0.38800000000000001</c:v>
                      </c:pt>
                      <c:pt idx="195">
                        <c:v>0.39</c:v>
                      </c:pt>
                      <c:pt idx="196">
                        <c:v>0.39200000000000002</c:v>
                      </c:pt>
                      <c:pt idx="197">
                        <c:v>0.39400000000000002</c:v>
                      </c:pt>
                      <c:pt idx="198">
                        <c:v>0.39589999999999997</c:v>
                      </c:pt>
                      <c:pt idx="199">
                        <c:v>0.39800000000000002</c:v>
                      </c:pt>
                      <c:pt idx="200">
                        <c:v>0.4</c:v>
                      </c:pt>
                      <c:pt idx="201">
                        <c:v>0.40189999999999998</c:v>
                      </c:pt>
                      <c:pt idx="202">
                        <c:v>0.40389999999999998</c:v>
                      </c:pt>
                      <c:pt idx="203">
                        <c:v>0.40589999999999998</c:v>
                      </c:pt>
                      <c:pt idx="204">
                        <c:v>0.40789999999999998</c:v>
                      </c:pt>
                      <c:pt idx="205">
                        <c:v>0.40989999999999999</c:v>
                      </c:pt>
                      <c:pt idx="206">
                        <c:v>0.41189999999999999</c:v>
                      </c:pt>
                      <c:pt idx="207">
                        <c:v>0.41389999999999999</c:v>
                      </c:pt>
                      <c:pt idx="208">
                        <c:v>0.41589999999999999</c:v>
                      </c:pt>
                      <c:pt idx="209">
                        <c:v>0.41789999999999999</c:v>
                      </c:pt>
                      <c:pt idx="210">
                        <c:v>0.4199</c:v>
                      </c:pt>
                      <c:pt idx="211">
                        <c:v>0.4219</c:v>
                      </c:pt>
                      <c:pt idx="212">
                        <c:v>0.4239</c:v>
                      </c:pt>
                      <c:pt idx="213">
                        <c:v>0.4259</c:v>
                      </c:pt>
                      <c:pt idx="214">
                        <c:v>0.4279</c:v>
                      </c:pt>
                      <c:pt idx="215">
                        <c:v>0.4299</c:v>
                      </c:pt>
                      <c:pt idx="216">
                        <c:v>0.43190000000000001</c:v>
                      </c:pt>
                      <c:pt idx="217">
                        <c:v>0.43390000000000001</c:v>
                      </c:pt>
                      <c:pt idx="218">
                        <c:v>0.43590000000000001</c:v>
                      </c:pt>
                      <c:pt idx="219">
                        <c:v>0.43790000000000001</c:v>
                      </c:pt>
                      <c:pt idx="220">
                        <c:v>0.43990000000000001</c:v>
                      </c:pt>
                      <c:pt idx="221">
                        <c:v>0.44190000000000002</c:v>
                      </c:pt>
                      <c:pt idx="222">
                        <c:v>0.44390000000000002</c:v>
                      </c:pt>
                      <c:pt idx="223">
                        <c:v>0.44590000000000002</c:v>
                      </c:pt>
                      <c:pt idx="224">
                        <c:v>0.44790000000000002</c:v>
                      </c:pt>
                      <c:pt idx="225">
                        <c:v>0.44990000000000002</c:v>
                      </c:pt>
                      <c:pt idx="226">
                        <c:v>0.45190000000000002</c:v>
                      </c:pt>
                      <c:pt idx="227">
                        <c:v>0.45390000000000003</c:v>
                      </c:pt>
                      <c:pt idx="228">
                        <c:v>0.45590000000000003</c:v>
                      </c:pt>
                      <c:pt idx="229">
                        <c:v>0.45789999999999997</c:v>
                      </c:pt>
                      <c:pt idx="230">
                        <c:v>0.45989999999999998</c:v>
                      </c:pt>
                      <c:pt idx="231">
                        <c:v>0.46189999999999998</c:v>
                      </c:pt>
                      <c:pt idx="232">
                        <c:v>0.46389999999999998</c:v>
                      </c:pt>
                      <c:pt idx="233">
                        <c:v>0.46589999999999998</c:v>
                      </c:pt>
                      <c:pt idx="234">
                        <c:v>0.46789999999999998</c:v>
                      </c:pt>
                      <c:pt idx="235">
                        <c:v>0.46989999999999998</c:v>
                      </c:pt>
                      <c:pt idx="236">
                        <c:v>0.4718</c:v>
                      </c:pt>
                      <c:pt idx="237">
                        <c:v>0.47389999999999999</c:v>
                      </c:pt>
                      <c:pt idx="238">
                        <c:v>0.4758</c:v>
                      </c:pt>
                      <c:pt idx="239">
                        <c:v>0.4778</c:v>
                      </c:pt>
                      <c:pt idx="240">
                        <c:v>0.4798</c:v>
                      </c:pt>
                      <c:pt idx="241">
                        <c:v>0.48180000000000001</c:v>
                      </c:pt>
                      <c:pt idx="242">
                        <c:v>0.48380000000000001</c:v>
                      </c:pt>
                      <c:pt idx="243">
                        <c:v>0.48580000000000001</c:v>
                      </c:pt>
                      <c:pt idx="244">
                        <c:v>0.48780000000000001</c:v>
                      </c:pt>
                      <c:pt idx="245">
                        <c:v>0.48980000000000001</c:v>
                      </c:pt>
                      <c:pt idx="246">
                        <c:v>0.49180000000000001</c:v>
                      </c:pt>
                      <c:pt idx="247">
                        <c:v>0.49380000000000002</c:v>
                      </c:pt>
                      <c:pt idx="248">
                        <c:v>0.49580000000000002</c:v>
                      </c:pt>
                      <c:pt idx="249">
                        <c:v>0.49780000000000002</c:v>
                      </c:pt>
                      <c:pt idx="250">
                        <c:v>0.49980000000000002</c:v>
                      </c:pt>
                      <c:pt idx="251">
                        <c:v>0.50180000000000002</c:v>
                      </c:pt>
                      <c:pt idx="252">
                        <c:v>0.50380000000000003</c:v>
                      </c:pt>
                      <c:pt idx="253">
                        <c:v>0.50580000000000003</c:v>
                      </c:pt>
                      <c:pt idx="254">
                        <c:v>0.50780000000000003</c:v>
                      </c:pt>
                      <c:pt idx="255">
                        <c:v>0.50980000000000003</c:v>
                      </c:pt>
                      <c:pt idx="256">
                        <c:v>0.51180000000000003</c:v>
                      </c:pt>
                      <c:pt idx="257">
                        <c:v>0.51380000000000003</c:v>
                      </c:pt>
                      <c:pt idx="258">
                        <c:v>0.51580000000000004</c:v>
                      </c:pt>
                      <c:pt idx="259">
                        <c:v>0.51780000000000004</c:v>
                      </c:pt>
                      <c:pt idx="260">
                        <c:v>0.51980000000000004</c:v>
                      </c:pt>
                      <c:pt idx="261">
                        <c:v>0.52180000000000004</c:v>
                      </c:pt>
                      <c:pt idx="262">
                        <c:v>0.52370000000000005</c:v>
                      </c:pt>
                      <c:pt idx="263">
                        <c:v>0.52580000000000005</c:v>
                      </c:pt>
                      <c:pt idx="264">
                        <c:v>0.52769999999999995</c:v>
                      </c:pt>
                      <c:pt idx="265">
                        <c:v>0.52980000000000005</c:v>
                      </c:pt>
                      <c:pt idx="266">
                        <c:v>0.53169999999999995</c:v>
                      </c:pt>
                      <c:pt idx="267">
                        <c:v>0.53369999999999995</c:v>
                      </c:pt>
                      <c:pt idx="268">
                        <c:v>0.53569999999999995</c:v>
                      </c:pt>
                      <c:pt idx="269">
                        <c:v>0.53769999999999996</c:v>
                      </c:pt>
                      <c:pt idx="270">
                        <c:v>0.53969999999999996</c:v>
                      </c:pt>
                      <c:pt idx="271">
                        <c:v>0.54169999999999996</c:v>
                      </c:pt>
                      <c:pt idx="272">
                        <c:v>0.54369999999999996</c:v>
                      </c:pt>
                      <c:pt idx="273">
                        <c:v>0.54569999999999996</c:v>
                      </c:pt>
                      <c:pt idx="274">
                        <c:v>0.54769999999999996</c:v>
                      </c:pt>
                      <c:pt idx="275">
                        <c:v>0.54969999999999997</c:v>
                      </c:pt>
                      <c:pt idx="276">
                        <c:v>0.55179999999999996</c:v>
                      </c:pt>
                      <c:pt idx="277">
                        <c:v>0.55379999999999996</c:v>
                      </c:pt>
                      <c:pt idx="278">
                        <c:v>0.55569999999999997</c:v>
                      </c:pt>
                      <c:pt idx="279">
                        <c:v>0.55779999999999996</c:v>
                      </c:pt>
                      <c:pt idx="280">
                        <c:v>0.55979999999999996</c:v>
                      </c:pt>
                      <c:pt idx="281">
                        <c:v>0.56179999999999997</c:v>
                      </c:pt>
                      <c:pt idx="282">
                        <c:v>0.56369999999999998</c:v>
                      </c:pt>
                      <c:pt idx="283">
                        <c:v>0.56579999999999997</c:v>
                      </c:pt>
                      <c:pt idx="284">
                        <c:v>0.56779999999999997</c:v>
                      </c:pt>
                      <c:pt idx="285">
                        <c:v>0.56979999999999997</c:v>
                      </c:pt>
                      <c:pt idx="286">
                        <c:v>0.57179999999999997</c:v>
                      </c:pt>
                      <c:pt idx="287">
                        <c:v>0.57379999999999998</c:v>
                      </c:pt>
                      <c:pt idx="288">
                        <c:v>0.57579999999999998</c:v>
                      </c:pt>
                      <c:pt idx="289">
                        <c:v>0.57779999999999998</c:v>
                      </c:pt>
                      <c:pt idx="290">
                        <c:v>0.57979999999999998</c:v>
                      </c:pt>
                      <c:pt idx="291">
                        <c:v>0.58179999999999998</c:v>
                      </c:pt>
                      <c:pt idx="292">
                        <c:v>0.58379999999999999</c:v>
                      </c:pt>
                      <c:pt idx="293">
                        <c:v>0.58579999999999999</c:v>
                      </c:pt>
                      <c:pt idx="294">
                        <c:v>0.58779999999999999</c:v>
                      </c:pt>
                      <c:pt idx="295">
                        <c:v>0.58979999999999999</c:v>
                      </c:pt>
                      <c:pt idx="296">
                        <c:v>0.59179999999999999</c:v>
                      </c:pt>
                      <c:pt idx="297">
                        <c:v>0.59379999999999999</c:v>
                      </c:pt>
                      <c:pt idx="298">
                        <c:v>0.5958</c:v>
                      </c:pt>
                      <c:pt idx="299">
                        <c:v>0.5978</c:v>
                      </c:pt>
                      <c:pt idx="300">
                        <c:v>0.5998</c:v>
                      </c:pt>
                      <c:pt idx="301">
                        <c:v>0.59819999999999995</c:v>
                      </c:pt>
                      <c:pt idx="302">
                        <c:v>0.59619999999999995</c:v>
                      </c:pt>
                      <c:pt idx="303">
                        <c:v>0.59409999999999996</c:v>
                      </c:pt>
                      <c:pt idx="304">
                        <c:v>0.59209999999999996</c:v>
                      </c:pt>
                      <c:pt idx="305">
                        <c:v>0.59009999999999996</c:v>
                      </c:pt>
                      <c:pt idx="306">
                        <c:v>0.58809999999999996</c:v>
                      </c:pt>
                      <c:pt idx="307">
                        <c:v>0.58609999999999995</c:v>
                      </c:pt>
                      <c:pt idx="308">
                        <c:v>0.58409999999999995</c:v>
                      </c:pt>
                      <c:pt idx="309">
                        <c:v>0.58209999999999995</c:v>
                      </c:pt>
                      <c:pt idx="310">
                        <c:v>0.58009999999999995</c:v>
                      </c:pt>
                      <c:pt idx="311">
                        <c:v>0.57809999999999995</c:v>
                      </c:pt>
                      <c:pt idx="312">
                        <c:v>0.57609999999999995</c:v>
                      </c:pt>
                      <c:pt idx="313">
                        <c:v>0.57410000000000005</c:v>
                      </c:pt>
                      <c:pt idx="314">
                        <c:v>0.57210000000000005</c:v>
                      </c:pt>
                      <c:pt idx="315">
                        <c:v>0.57010000000000005</c:v>
                      </c:pt>
                      <c:pt idx="316">
                        <c:v>0.56810000000000005</c:v>
                      </c:pt>
                      <c:pt idx="317">
                        <c:v>0.56610000000000005</c:v>
                      </c:pt>
                      <c:pt idx="318">
                        <c:v>0.56410000000000005</c:v>
                      </c:pt>
                      <c:pt idx="319">
                        <c:v>0.56210000000000004</c:v>
                      </c:pt>
                      <c:pt idx="320">
                        <c:v>0.56010000000000004</c:v>
                      </c:pt>
                      <c:pt idx="321">
                        <c:v>0.55810000000000004</c:v>
                      </c:pt>
                      <c:pt idx="322">
                        <c:v>0.55610000000000004</c:v>
                      </c:pt>
                      <c:pt idx="323">
                        <c:v>0.55410000000000004</c:v>
                      </c:pt>
                      <c:pt idx="324">
                        <c:v>0.55210000000000004</c:v>
                      </c:pt>
                      <c:pt idx="325">
                        <c:v>0.55010000000000003</c:v>
                      </c:pt>
                      <c:pt idx="326">
                        <c:v>0.54810000000000003</c:v>
                      </c:pt>
                      <c:pt idx="327">
                        <c:v>0.54610000000000003</c:v>
                      </c:pt>
                      <c:pt idx="328">
                        <c:v>0.54410000000000003</c:v>
                      </c:pt>
                      <c:pt idx="329">
                        <c:v>0.54210000000000003</c:v>
                      </c:pt>
                      <c:pt idx="330">
                        <c:v>0.54010000000000002</c:v>
                      </c:pt>
                      <c:pt idx="331">
                        <c:v>0.53810000000000002</c:v>
                      </c:pt>
                      <c:pt idx="332">
                        <c:v>0.53610000000000002</c:v>
                      </c:pt>
                      <c:pt idx="333">
                        <c:v>0.53400000000000003</c:v>
                      </c:pt>
                      <c:pt idx="334">
                        <c:v>0.53210000000000002</c:v>
                      </c:pt>
                      <c:pt idx="335">
                        <c:v>0.53010000000000002</c:v>
                      </c:pt>
                      <c:pt idx="336">
                        <c:v>0.52810000000000001</c:v>
                      </c:pt>
                      <c:pt idx="337">
                        <c:v>0.52610000000000001</c:v>
                      </c:pt>
                      <c:pt idx="338">
                        <c:v>0.52410000000000001</c:v>
                      </c:pt>
                      <c:pt idx="339">
                        <c:v>0.52210000000000001</c:v>
                      </c:pt>
                      <c:pt idx="340">
                        <c:v>0.52010000000000001</c:v>
                      </c:pt>
                      <c:pt idx="341">
                        <c:v>0.5181</c:v>
                      </c:pt>
                      <c:pt idx="342">
                        <c:v>0.5161</c:v>
                      </c:pt>
                      <c:pt idx="343">
                        <c:v>0.5141</c:v>
                      </c:pt>
                      <c:pt idx="344">
                        <c:v>0.5121</c:v>
                      </c:pt>
                      <c:pt idx="345">
                        <c:v>0.5101</c:v>
                      </c:pt>
                      <c:pt idx="346">
                        <c:v>0.5081</c:v>
                      </c:pt>
                      <c:pt idx="347">
                        <c:v>0.50609999999999999</c:v>
                      </c:pt>
                      <c:pt idx="348">
                        <c:v>0.50409999999999999</c:v>
                      </c:pt>
                      <c:pt idx="349">
                        <c:v>0.50209999999999999</c:v>
                      </c:pt>
                      <c:pt idx="350">
                        <c:v>0.50009999999999999</c:v>
                      </c:pt>
                      <c:pt idx="351">
                        <c:v>0.49809999999999999</c:v>
                      </c:pt>
                      <c:pt idx="352">
                        <c:v>0.49609999999999999</c:v>
                      </c:pt>
                      <c:pt idx="353">
                        <c:v>0.49409999999999998</c:v>
                      </c:pt>
                      <c:pt idx="354">
                        <c:v>0.49209999999999998</c:v>
                      </c:pt>
                      <c:pt idx="355">
                        <c:v>0.49020000000000002</c:v>
                      </c:pt>
                      <c:pt idx="356">
                        <c:v>0.48820000000000002</c:v>
                      </c:pt>
                      <c:pt idx="357">
                        <c:v>0.48609999999999998</c:v>
                      </c:pt>
                      <c:pt idx="358">
                        <c:v>0.48409999999999997</c:v>
                      </c:pt>
                      <c:pt idx="359">
                        <c:v>0.48220000000000002</c:v>
                      </c:pt>
                      <c:pt idx="360">
                        <c:v>0.48020000000000002</c:v>
                      </c:pt>
                      <c:pt idx="361">
                        <c:v>0.47810000000000002</c:v>
                      </c:pt>
                      <c:pt idx="362">
                        <c:v>0.47610000000000002</c:v>
                      </c:pt>
                      <c:pt idx="363">
                        <c:v>0.47420000000000001</c:v>
                      </c:pt>
                      <c:pt idx="364">
                        <c:v>0.47210000000000002</c:v>
                      </c:pt>
                      <c:pt idx="365">
                        <c:v>0.47010000000000002</c:v>
                      </c:pt>
                      <c:pt idx="366">
                        <c:v>0.46810000000000002</c:v>
                      </c:pt>
                      <c:pt idx="367">
                        <c:v>0.46610000000000001</c:v>
                      </c:pt>
                      <c:pt idx="368">
                        <c:v>0.4642</c:v>
                      </c:pt>
                      <c:pt idx="369">
                        <c:v>0.46210000000000001</c:v>
                      </c:pt>
                      <c:pt idx="370">
                        <c:v>0.46010000000000001</c:v>
                      </c:pt>
                      <c:pt idx="371">
                        <c:v>0.4582</c:v>
                      </c:pt>
                      <c:pt idx="372">
                        <c:v>0.45619999999999999</c:v>
                      </c:pt>
                      <c:pt idx="373">
                        <c:v>0.4541</c:v>
                      </c:pt>
                      <c:pt idx="374">
                        <c:v>0.4521</c:v>
                      </c:pt>
                      <c:pt idx="375">
                        <c:v>0.45019999999999999</c:v>
                      </c:pt>
                      <c:pt idx="376">
                        <c:v>0.4481</c:v>
                      </c:pt>
                      <c:pt idx="377">
                        <c:v>0.4461</c:v>
                      </c:pt>
                      <c:pt idx="378">
                        <c:v>0.44409999999999999</c:v>
                      </c:pt>
                      <c:pt idx="379">
                        <c:v>0.44209999999999999</c:v>
                      </c:pt>
                      <c:pt idx="380">
                        <c:v>0.44009999999999999</c:v>
                      </c:pt>
                      <c:pt idx="381">
                        <c:v>0.43809999999999999</c:v>
                      </c:pt>
                      <c:pt idx="382">
                        <c:v>0.43609999999999999</c:v>
                      </c:pt>
                      <c:pt idx="383">
                        <c:v>0.43409999999999999</c:v>
                      </c:pt>
                      <c:pt idx="384">
                        <c:v>0.43209999999999998</c:v>
                      </c:pt>
                      <c:pt idx="385">
                        <c:v>0.43009999999999998</c:v>
                      </c:pt>
                      <c:pt idx="386">
                        <c:v>0.42809999999999998</c:v>
                      </c:pt>
                      <c:pt idx="387">
                        <c:v>0.42609999999999998</c:v>
                      </c:pt>
                      <c:pt idx="388">
                        <c:v>0.42409999999999998</c:v>
                      </c:pt>
                      <c:pt idx="389">
                        <c:v>0.42209999999999998</c:v>
                      </c:pt>
                      <c:pt idx="390">
                        <c:v>0.42009999999999997</c:v>
                      </c:pt>
                      <c:pt idx="391">
                        <c:v>0.41810000000000003</c:v>
                      </c:pt>
                      <c:pt idx="392">
                        <c:v>0.41610000000000003</c:v>
                      </c:pt>
                      <c:pt idx="393">
                        <c:v>0.41410000000000002</c:v>
                      </c:pt>
                      <c:pt idx="394">
                        <c:v>0.41210000000000002</c:v>
                      </c:pt>
                      <c:pt idx="395">
                        <c:v>0.41010000000000002</c:v>
                      </c:pt>
                      <c:pt idx="396">
                        <c:v>0.40810000000000002</c:v>
                      </c:pt>
                      <c:pt idx="397">
                        <c:v>0.40610000000000002</c:v>
                      </c:pt>
                      <c:pt idx="398">
                        <c:v>0.40410000000000001</c:v>
                      </c:pt>
                      <c:pt idx="399">
                        <c:v>0.40210000000000001</c:v>
                      </c:pt>
                      <c:pt idx="400">
                        <c:v>0.40010000000000001</c:v>
                      </c:pt>
                      <c:pt idx="401">
                        <c:v>0.39810000000000001</c:v>
                      </c:pt>
                      <c:pt idx="402">
                        <c:v>0.39610000000000001</c:v>
                      </c:pt>
                      <c:pt idx="403">
                        <c:v>0.39410000000000001</c:v>
                      </c:pt>
                      <c:pt idx="404">
                        <c:v>0.3921</c:v>
                      </c:pt>
                      <c:pt idx="405">
                        <c:v>0.3901</c:v>
                      </c:pt>
                      <c:pt idx="406">
                        <c:v>0.3881</c:v>
                      </c:pt>
                      <c:pt idx="407">
                        <c:v>0.3861</c:v>
                      </c:pt>
                      <c:pt idx="408">
                        <c:v>0.3841</c:v>
                      </c:pt>
                      <c:pt idx="409">
                        <c:v>0.3821</c:v>
                      </c:pt>
                      <c:pt idx="410">
                        <c:v>0.38009999999999999</c:v>
                      </c:pt>
                      <c:pt idx="411">
                        <c:v>0.37809999999999999</c:v>
                      </c:pt>
                      <c:pt idx="412">
                        <c:v>0.37609999999999999</c:v>
                      </c:pt>
                      <c:pt idx="413">
                        <c:v>0.37409999999999999</c:v>
                      </c:pt>
                      <c:pt idx="414">
                        <c:v>0.37209999999999999</c:v>
                      </c:pt>
                      <c:pt idx="415">
                        <c:v>0.37009999999999998</c:v>
                      </c:pt>
                      <c:pt idx="416">
                        <c:v>0.36809999999999998</c:v>
                      </c:pt>
                      <c:pt idx="417">
                        <c:v>0.36609999999999998</c:v>
                      </c:pt>
                      <c:pt idx="418">
                        <c:v>0.36409999999999998</c:v>
                      </c:pt>
                      <c:pt idx="419">
                        <c:v>0.36209999999999998</c:v>
                      </c:pt>
                      <c:pt idx="420">
                        <c:v>0.36009999999999998</c:v>
                      </c:pt>
                      <c:pt idx="421">
                        <c:v>0.35809999999999997</c:v>
                      </c:pt>
                      <c:pt idx="422">
                        <c:v>0.35610000000000003</c:v>
                      </c:pt>
                      <c:pt idx="423">
                        <c:v>0.35410000000000003</c:v>
                      </c:pt>
                      <c:pt idx="424">
                        <c:v>0.35220000000000001</c:v>
                      </c:pt>
                      <c:pt idx="425">
                        <c:v>0.35010000000000002</c:v>
                      </c:pt>
                      <c:pt idx="426">
                        <c:v>0.34810000000000002</c:v>
                      </c:pt>
                      <c:pt idx="427">
                        <c:v>0.34620000000000001</c:v>
                      </c:pt>
                      <c:pt idx="428">
                        <c:v>0.34410000000000002</c:v>
                      </c:pt>
                      <c:pt idx="429">
                        <c:v>0.34210000000000002</c:v>
                      </c:pt>
                      <c:pt idx="430">
                        <c:v>0.34010000000000001</c:v>
                      </c:pt>
                      <c:pt idx="431">
                        <c:v>0.3382</c:v>
                      </c:pt>
                      <c:pt idx="432">
                        <c:v>0.3362</c:v>
                      </c:pt>
                      <c:pt idx="433">
                        <c:v>0.3342</c:v>
                      </c:pt>
                      <c:pt idx="434">
                        <c:v>0.33210000000000001</c:v>
                      </c:pt>
                      <c:pt idx="435">
                        <c:v>0.33019999999999999</c:v>
                      </c:pt>
                      <c:pt idx="436">
                        <c:v>0.32819999999999999</c:v>
                      </c:pt>
                      <c:pt idx="437">
                        <c:v>0.32619999999999999</c:v>
                      </c:pt>
                      <c:pt idx="438">
                        <c:v>0.32419999999999999</c:v>
                      </c:pt>
                      <c:pt idx="439">
                        <c:v>0.32219999999999999</c:v>
                      </c:pt>
                      <c:pt idx="440">
                        <c:v>0.32019999999999998</c:v>
                      </c:pt>
                      <c:pt idx="441">
                        <c:v>0.31819999999999998</c:v>
                      </c:pt>
                      <c:pt idx="442">
                        <c:v>0.31609999999999999</c:v>
                      </c:pt>
                      <c:pt idx="443">
                        <c:v>0.31419999999999998</c:v>
                      </c:pt>
                      <c:pt idx="444">
                        <c:v>0.31219999999999998</c:v>
                      </c:pt>
                      <c:pt idx="445">
                        <c:v>0.31019999999999998</c:v>
                      </c:pt>
                      <c:pt idx="446">
                        <c:v>0.30809999999999998</c:v>
                      </c:pt>
                      <c:pt idx="447">
                        <c:v>0.30620000000000003</c:v>
                      </c:pt>
                      <c:pt idx="448">
                        <c:v>0.30420000000000003</c:v>
                      </c:pt>
                      <c:pt idx="449">
                        <c:v>0.30220000000000002</c:v>
                      </c:pt>
                      <c:pt idx="450">
                        <c:v>0.30020000000000002</c:v>
                      </c:pt>
                      <c:pt idx="451">
                        <c:v>0.29820000000000002</c:v>
                      </c:pt>
                      <c:pt idx="452">
                        <c:v>0.29620000000000002</c:v>
                      </c:pt>
                      <c:pt idx="453">
                        <c:v>0.29420000000000002</c:v>
                      </c:pt>
                      <c:pt idx="454">
                        <c:v>0.29220000000000002</c:v>
                      </c:pt>
                      <c:pt idx="455">
                        <c:v>0.29020000000000001</c:v>
                      </c:pt>
                      <c:pt idx="456">
                        <c:v>0.28820000000000001</c:v>
                      </c:pt>
                      <c:pt idx="457">
                        <c:v>0.28620000000000001</c:v>
                      </c:pt>
                      <c:pt idx="458">
                        <c:v>0.28420000000000001</c:v>
                      </c:pt>
                      <c:pt idx="459">
                        <c:v>0.28220000000000001</c:v>
                      </c:pt>
                      <c:pt idx="460">
                        <c:v>0.2802</c:v>
                      </c:pt>
                      <c:pt idx="461">
                        <c:v>0.2782</c:v>
                      </c:pt>
                      <c:pt idx="462">
                        <c:v>0.2762</c:v>
                      </c:pt>
                      <c:pt idx="463">
                        <c:v>0.2742</c:v>
                      </c:pt>
                      <c:pt idx="464">
                        <c:v>0.2722</c:v>
                      </c:pt>
                      <c:pt idx="465">
                        <c:v>0.2702</c:v>
                      </c:pt>
                      <c:pt idx="466">
                        <c:v>0.26819999999999999</c:v>
                      </c:pt>
                      <c:pt idx="467">
                        <c:v>0.26619999999999999</c:v>
                      </c:pt>
                      <c:pt idx="468">
                        <c:v>0.26419999999999999</c:v>
                      </c:pt>
                      <c:pt idx="469">
                        <c:v>0.26219999999999999</c:v>
                      </c:pt>
                      <c:pt idx="470">
                        <c:v>0.26019999999999999</c:v>
                      </c:pt>
                      <c:pt idx="471">
                        <c:v>0.25819999999999999</c:v>
                      </c:pt>
                      <c:pt idx="472">
                        <c:v>0.25619999999999998</c:v>
                      </c:pt>
                      <c:pt idx="473">
                        <c:v>0.25419999999999998</c:v>
                      </c:pt>
                      <c:pt idx="474">
                        <c:v>0.25219999999999998</c:v>
                      </c:pt>
                      <c:pt idx="475">
                        <c:v>0.25019999999999998</c:v>
                      </c:pt>
                      <c:pt idx="476">
                        <c:v>0.2482</c:v>
                      </c:pt>
                      <c:pt idx="477">
                        <c:v>0.2462</c:v>
                      </c:pt>
                      <c:pt idx="478">
                        <c:v>0.2442</c:v>
                      </c:pt>
                      <c:pt idx="479">
                        <c:v>0.2422</c:v>
                      </c:pt>
                      <c:pt idx="480">
                        <c:v>0.2402</c:v>
                      </c:pt>
                      <c:pt idx="481">
                        <c:v>0.2382</c:v>
                      </c:pt>
                      <c:pt idx="482">
                        <c:v>0.23619999999999999</c:v>
                      </c:pt>
                      <c:pt idx="483">
                        <c:v>0.23419999999999999</c:v>
                      </c:pt>
                      <c:pt idx="484">
                        <c:v>0.23219999999999999</c:v>
                      </c:pt>
                      <c:pt idx="485">
                        <c:v>0.23019999999999999</c:v>
                      </c:pt>
                      <c:pt idx="486">
                        <c:v>0.22819999999999999</c:v>
                      </c:pt>
                      <c:pt idx="487">
                        <c:v>0.22620000000000001</c:v>
                      </c:pt>
                      <c:pt idx="488">
                        <c:v>0.22420000000000001</c:v>
                      </c:pt>
                      <c:pt idx="489">
                        <c:v>0.22220000000000001</c:v>
                      </c:pt>
                      <c:pt idx="490">
                        <c:v>0.22020000000000001</c:v>
                      </c:pt>
                      <c:pt idx="491">
                        <c:v>0.21820000000000001</c:v>
                      </c:pt>
                      <c:pt idx="492">
                        <c:v>0.2162</c:v>
                      </c:pt>
                      <c:pt idx="493">
                        <c:v>0.2142</c:v>
                      </c:pt>
                      <c:pt idx="494">
                        <c:v>0.2122</c:v>
                      </c:pt>
                      <c:pt idx="495">
                        <c:v>0.2102</c:v>
                      </c:pt>
                      <c:pt idx="496">
                        <c:v>0.2082</c:v>
                      </c:pt>
                      <c:pt idx="497">
                        <c:v>0.20619999999999999</c:v>
                      </c:pt>
                      <c:pt idx="498">
                        <c:v>0.20419999999999999</c:v>
                      </c:pt>
                      <c:pt idx="499">
                        <c:v>0.20219999999999999</c:v>
                      </c:pt>
                      <c:pt idx="500">
                        <c:v>0.20019999999999999</c:v>
                      </c:pt>
                      <c:pt idx="501">
                        <c:v>0.19819999999999999</c:v>
                      </c:pt>
                      <c:pt idx="502">
                        <c:v>0.19620000000000001</c:v>
                      </c:pt>
                      <c:pt idx="503">
                        <c:v>0.19420000000000001</c:v>
                      </c:pt>
                      <c:pt idx="504">
                        <c:v>0.19220000000000001</c:v>
                      </c:pt>
                      <c:pt idx="505">
                        <c:v>0.19020000000000001</c:v>
                      </c:pt>
                      <c:pt idx="506">
                        <c:v>0.18820000000000001</c:v>
                      </c:pt>
                      <c:pt idx="507">
                        <c:v>0.1862</c:v>
                      </c:pt>
                      <c:pt idx="508">
                        <c:v>0.1842</c:v>
                      </c:pt>
                      <c:pt idx="509">
                        <c:v>0.1822</c:v>
                      </c:pt>
                      <c:pt idx="510">
                        <c:v>0.1802</c:v>
                      </c:pt>
                      <c:pt idx="511">
                        <c:v>0.1782</c:v>
                      </c:pt>
                      <c:pt idx="512">
                        <c:v>0.1762</c:v>
                      </c:pt>
                      <c:pt idx="513">
                        <c:v>0.17419999999999999</c:v>
                      </c:pt>
                      <c:pt idx="514">
                        <c:v>0.17219999999999999</c:v>
                      </c:pt>
                      <c:pt idx="515">
                        <c:v>0.17019999999999999</c:v>
                      </c:pt>
                      <c:pt idx="516">
                        <c:v>0.16819999999999999</c:v>
                      </c:pt>
                      <c:pt idx="517">
                        <c:v>0.16619999999999999</c:v>
                      </c:pt>
                      <c:pt idx="518">
                        <c:v>0.16420000000000001</c:v>
                      </c:pt>
                      <c:pt idx="519">
                        <c:v>0.16220000000000001</c:v>
                      </c:pt>
                      <c:pt idx="520">
                        <c:v>0.16020000000000001</c:v>
                      </c:pt>
                      <c:pt idx="521">
                        <c:v>0.15820000000000001</c:v>
                      </c:pt>
                      <c:pt idx="522">
                        <c:v>0.15620000000000001</c:v>
                      </c:pt>
                      <c:pt idx="523">
                        <c:v>0.1542</c:v>
                      </c:pt>
                      <c:pt idx="524">
                        <c:v>0.1522</c:v>
                      </c:pt>
                      <c:pt idx="525">
                        <c:v>0.1502</c:v>
                      </c:pt>
                      <c:pt idx="526">
                        <c:v>0.1482</c:v>
                      </c:pt>
                      <c:pt idx="527">
                        <c:v>0.14630000000000001</c:v>
                      </c:pt>
                      <c:pt idx="528">
                        <c:v>0.14419999999999999</c:v>
                      </c:pt>
                      <c:pt idx="529">
                        <c:v>0.14230000000000001</c:v>
                      </c:pt>
                      <c:pt idx="530">
                        <c:v>0.14019999999999999</c:v>
                      </c:pt>
                      <c:pt idx="531">
                        <c:v>0.13819999999999999</c:v>
                      </c:pt>
                      <c:pt idx="532">
                        <c:v>0.1363</c:v>
                      </c:pt>
                      <c:pt idx="533">
                        <c:v>0.13420000000000001</c:v>
                      </c:pt>
                      <c:pt idx="534">
                        <c:v>0.13220000000000001</c:v>
                      </c:pt>
                      <c:pt idx="535">
                        <c:v>0.1303</c:v>
                      </c:pt>
                      <c:pt idx="536">
                        <c:v>0.1283</c:v>
                      </c:pt>
                      <c:pt idx="537">
                        <c:v>0.12620000000000001</c:v>
                      </c:pt>
                      <c:pt idx="538">
                        <c:v>0.1242</c:v>
                      </c:pt>
                      <c:pt idx="539">
                        <c:v>0.12230000000000001</c:v>
                      </c:pt>
                      <c:pt idx="540">
                        <c:v>0.1203</c:v>
                      </c:pt>
                      <c:pt idx="541">
                        <c:v>0.1182</c:v>
                      </c:pt>
                      <c:pt idx="542">
                        <c:v>0.1162</c:v>
                      </c:pt>
                      <c:pt idx="543">
                        <c:v>0.1142</c:v>
                      </c:pt>
                      <c:pt idx="544">
                        <c:v>0.11219999999999999</c:v>
                      </c:pt>
                      <c:pt idx="545">
                        <c:v>0.11020000000000001</c:v>
                      </c:pt>
                      <c:pt idx="546">
                        <c:v>0.1082</c:v>
                      </c:pt>
                      <c:pt idx="547">
                        <c:v>0.10630000000000001</c:v>
                      </c:pt>
                      <c:pt idx="548">
                        <c:v>0.1043</c:v>
                      </c:pt>
                      <c:pt idx="549">
                        <c:v>0.1022</c:v>
                      </c:pt>
                      <c:pt idx="550">
                        <c:v>0.1002</c:v>
                      </c:pt>
                      <c:pt idx="551">
                        <c:v>9.826E-2</c:v>
                      </c:pt>
                      <c:pt idx="552">
                        <c:v>9.6269999999999994E-2</c:v>
                      </c:pt>
                      <c:pt idx="553">
                        <c:v>9.4229999999999994E-2</c:v>
                      </c:pt>
                      <c:pt idx="554">
                        <c:v>9.2219999999999996E-2</c:v>
                      </c:pt>
                      <c:pt idx="555">
                        <c:v>9.0270000000000003E-2</c:v>
                      </c:pt>
                      <c:pt idx="556">
                        <c:v>8.8239999999999999E-2</c:v>
                      </c:pt>
                      <c:pt idx="557">
                        <c:v>8.6249999999999993E-2</c:v>
                      </c:pt>
                      <c:pt idx="558">
                        <c:v>8.4239999999999995E-2</c:v>
                      </c:pt>
                      <c:pt idx="559">
                        <c:v>8.2250000000000004E-2</c:v>
                      </c:pt>
                      <c:pt idx="560">
                        <c:v>8.0269999999999994E-2</c:v>
                      </c:pt>
                      <c:pt idx="561">
                        <c:v>7.825E-2</c:v>
                      </c:pt>
                      <c:pt idx="562">
                        <c:v>7.6230000000000006E-2</c:v>
                      </c:pt>
                      <c:pt idx="563">
                        <c:v>7.4260000000000007E-2</c:v>
                      </c:pt>
                      <c:pt idx="564">
                        <c:v>7.2279999999999997E-2</c:v>
                      </c:pt>
                      <c:pt idx="565">
                        <c:v>7.0260000000000003E-2</c:v>
                      </c:pt>
                      <c:pt idx="566">
                        <c:v>6.8250000000000005E-2</c:v>
                      </c:pt>
                      <c:pt idx="567">
                        <c:v>6.6290000000000002E-2</c:v>
                      </c:pt>
                      <c:pt idx="568">
                        <c:v>6.4280000000000004E-2</c:v>
                      </c:pt>
                      <c:pt idx="569">
                        <c:v>6.225E-2</c:v>
                      </c:pt>
                      <c:pt idx="570">
                        <c:v>6.0260000000000001E-2</c:v>
                      </c:pt>
                      <c:pt idx="571">
                        <c:v>5.8279999999999998E-2</c:v>
                      </c:pt>
                      <c:pt idx="572">
                        <c:v>5.6270000000000001E-2</c:v>
                      </c:pt>
                      <c:pt idx="573">
                        <c:v>5.4269999999999999E-2</c:v>
                      </c:pt>
                      <c:pt idx="574">
                        <c:v>5.2260000000000001E-2</c:v>
                      </c:pt>
                      <c:pt idx="575">
                        <c:v>5.0299999999999997E-2</c:v>
                      </c:pt>
                      <c:pt idx="576">
                        <c:v>4.8309999999999999E-2</c:v>
                      </c:pt>
                      <c:pt idx="577">
                        <c:v>4.6289999999999998E-2</c:v>
                      </c:pt>
                      <c:pt idx="578">
                        <c:v>4.4269999999999997E-2</c:v>
                      </c:pt>
                      <c:pt idx="579">
                        <c:v>4.2279999999999998E-2</c:v>
                      </c:pt>
                      <c:pt idx="580">
                        <c:v>4.0309999999999999E-2</c:v>
                      </c:pt>
                      <c:pt idx="581">
                        <c:v>3.8280000000000002E-2</c:v>
                      </c:pt>
                      <c:pt idx="582">
                        <c:v>3.6269999999999997E-2</c:v>
                      </c:pt>
                      <c:pt idx="583">
                        <c:v>3.4290000000000001E-2</c:v>
                      </c:pt>
                      <c:pt idx="584">
                        <c:v>3.2300000000000002E-2</c:v>
                      </c:pt>
                      <c:pt idx="585">
                        <c:v>3.0290000000000001E-2</c:v>
                      </c:pt>
                      <c:pt idx="586">
                        <c:v>2.828E-2</c:v>
                      </c:pt>
                      <c:pt idx="587">
                        <c:v>2.63E-2</c:v>
                      </c:pt>
                      <c:pt idx="588">
                        <c:v>2.4299999999999999E-2</c:v>
                      </c:pt>
                      <c:pt idx="589">
                        <c:v>2.2290000000000001E-2</c:v>
                      </c:pt>
                      <c:pt idx="590">
                        <c:v>2.0299999999999999E-2</c:v>
                      </c:pt>
                      <c:pt idx="591">
                        <c:v>1.8259999999999998E-2</c:v>
                      </c:pt>
                      <c:pt idx="592">
                        <c:v>1.6310000000000002E-2</c:v>
                      </c:pt>
                      <c:pt idx="593">
                        <c:v>1.431E-2</c:v>
                      </c:pt>
                      <c:pt idx="594">
                        <c:v>1.227E-2</c:v>
                      </c:pt>
                      <c:pt idx="595">
                        <c:v>1.0290000000000001E-2</c:v>
                      </c:pt>
                      <c:pt idx="596">
                        <c:v>8.2970000000000006E-3</c:v>
                      </c:pt>
                      <c:pt idx="597">
                        <c:v>6.2849999999999998E-3</c:v>
                      </c:pt>
                      <c:pt idx="598">
                        <c:v>4.2760000000000003E-3</c:v>
                      </c:pt>
                      <c:pt idx="599">
                        <c:v>2.2980000000000001E-3</c:v>
                      </c:pt>
                      <c:pt idx="600">
                        <c:v>2.9710000000000001E-4</c:v>
                      </c:pt>
                    </c:numCache>
                  </c:numRef>
                </c:xVal>
                <c:y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[Book3]Sheet2!$R$2:$R$602</c15:sqref>
                        </c15:formulaRef>
                      </c:ext>
                    </c:extLst>
                    <c:numCache>
                      <c:formatCode>General</c:formatCode>
                      <c:ptCount val="601"/>
                      <c:pt idx="0">
                        <c:v>-1.4780000000000001E-6</c:v>
                      </c:pt>
                      <c:pt idx="1">
                        <c:v>-1.2389999999999999E-6</c:v>
                      </c:pt>
                      <c:pt idx="2">
                        <c:v>-1.0580000000000001E-6</c:v>
                      </c:pt>
                      <c:pt idx="3">
                        <c:v>-9.5600000000000004E-7</c:v>
                      </c:pt>
                      <c:pt idx="4">
                        <c:v>-8.3089999999999996E-7</c:v>
                      </c:pt>
                      <c:pt idx="5">
                        <c:v>-6.7489999999999999E-7</c:v>
                      </c:pt>
                      <c:pt idx="6">
                        <c:v>-5.8309999999999997E-7</c:v>
                      </c:pt>
                      <c:pt idx="7">
                        <c:v>-4.3659999999999998E-7</c:v>
                      </c:pt>
                      <c:pt idx="8">
                        <c:v>-3.7080000000000001E-7</c:v>
                      </c:pt>
                      <c:pt idx="9">
                        <c:v>-3.439E-7</c:v>
                      </c:pt>
                      <c:pt idx="10">
                        <c:v>-2.8060000000000001E-7</c:v>
                      </c:pt>
                      <c:pt idx="11">
                        <c:v>-1.438E-7</c:v>
                      </c:pt>
                      <c:pt idx="12">
                        <c:v>-4.5820000000000003E-8</c:v>
                      </c:pt>
                      <c:pt idx="13">
                        <c:v>-5.3850000000000002E-8</c:v>
                      </c:pt>
                      <c:pt idx="14">
                        <c:v>-2.7590000000000001E-8</c:v>
                      </c:pt>
                      <c:pt idx="15">
                        <c:v>7.6799999999999999E-8</c:v>
                      </c:pt>
                      <c:pt idx="16">
                        <c:v>1.4079999999999999E-7</c:v>
                      </c:pt>
                      <c:pt idx="17">
                        <c:v>2.0179999999999999E-7</c:v>
                      </c:pt>
                      <c:pt idx="18">
                        <c:v>1.9539999999999999E-7</c:v>
                      </c:pt>
                      <c:pt idx="19">
                        <c:v>2.2560000000000001E-7</c:v>
                      </c:pt>
                      <c:pt idx="20">
                        <c:v>3.0960000000000002E-7</c:v>
                      </c:pt>
                      <c:pt idx="21">
                        <c:v>3.3710000000000002E-7</c:v>
                      </c:pt>
                      <c:pt idx="22">
                        <c:v>4.2269999999999999E-7</c:v>
                      </c:pt>
                      <c:pt idx="23">
                        <c:v>4.158E-7</c:v>
                      </c:pt>
                      <c:pt idx="24">
                        <c:v>4.1810000000000002E-7</c:v>
                      </c:pt>
                      <c:pt idx="25">
                        <c:v>4.5820000000000001E-7</c:v>
                      </c:pt>
                      <c:pt idx="26">
                        <c:v>5.3480000000000005E-7</c:v>
                      </c:pt>
                      <c:pt idx="27">
                        <c:v>6.0549999999999996E-7</c:v>
                      </c:pt>
                      <c:pt idx="28">
                        <c:v>5.6469999999999997E-7</c:v>
                      </c:pt>
                      <c:pt idx="29">
                        <c:v>5.5970000000000002E-7</c:v>
                      </c:pt>
                      <c:pt idx="30">
                        <c:v>6.3389999999999998E-7</c:v>
                      </c:pt>
                      <c:pt idx="31">
                        <c:v>6.8840000000000005E-7</c:v>
                      </c:pt>
                      <c:pt idx="32">
                        <c:v>7.5300000000000003E-7</c:v>
                      </c:pt>
                      <c:pt idx="33">
                        <c:v>7.033E-7</c:v>
                      </c:pt>
                      <c:pt idx="34">
                        <c:v>6.9960000000000004E-7</c:v>
                      </c:pt>
                      <c:pt idx="35">
                        <c:v>7.7100000000000001E-7</c:v>
                      </c:pt>
                      <c:pt idx="36">
                        <c:v>7.9240000000000003E-7</c:v>
                      </c:pt>
                      <c:pt idx="37">
                        <c:v>8.8749999999999997E-7</c:v>
                      </c:pt>
                      <c:pt idx="38">
                        <c:v>8.0490000000000001E-7</c:v>
                      </c:pt>
                      <c:pt idx="39">
                        <c:v>8.4099999999999997E-7</c:v>
                      </c:pt>
                      <c:pt idx="40">
                        <c:v>8.6379999999999999E-7</c:v>
                      </c:pt>
                      <c:pt idx="41">
                        <c:v>9.2640000000000004E-7</c:v>
                      </c:pt>
                      <c:pt idx="42">
                        <c:v>9.850000000000001E-7</c:v>
                      </c:pt>
                      <c:pt idx="43">
                        <c:v>9.4590000000000002E-7</c:v>
                      </c:pt>
                      <c:pt idx="44">
                        <c:v>9.2070000000000003E-7</c:v>
                      </c:pt>
                      <c:pt idx="45">
                        <c:v>9.8849999999999994E-7</c:v>
                      </c:pt>
                      <c:pt idx="46">
                        <c:v>1.0330000000000001E-6</c:v>
                      </c:pt>
                      <c:pt idx="47">
                        <c:v>1.0809999999999999E-6</c:v>
                      </c:pt>
                      <c:pt idx="48">
                        <c:v>1.029E-6</c:v>
                      </c:pt>
                      <c:pt idx="49">
                        <c:v>1.048E-6</c:v>
                      </c:pt>
                      <c:pt idx="50">
                        <c:v>1.0920000000000001E-6</c:v>
                      </c:pt>
                      <c:pt idx="51">
                        <c:v>1.116E-6</c:v>
                      </c:pt>
                      <c:pt idx="52">
                        <c:v>1.173E-6</c:v>
                      </c:pt>
                      <c:pt idx="53">
                        <c:v>1.142E-6</c:v>
                      </c:pt>
                      <c:pt idx="54">
                        <c:v>1.1480000000000001E-6</c:v>
                      </c:pt>
                      <c:pt idx="55">
                        <c:v>1.1650000000000001E-6</c:v>
                      </c:pt>
                      <c:pt idx="56">
                        <c:v>1.212E-6</c:v>
                      </c:pt>
                      <c:pt idx="57">
                        <c:v>1.2810000000000001E-6</c:v>
                      </c:pt>
                      <c:pt idx="58">
                        <c:v>1.2389999999999999E-6</c:v>
                      </c:pt>
                      <c:pt idx="59">
                        <c:v>1.207E-6</c:v>
                      </c:pt>
                      <c:pt idx="60">
                        <c:v>1.274E-6</c:v>
                      </c:pt>
                      <c:pt idx="61">
                        <c:v>1.319E-6</c:v>
                      </c:pt>
                      <c:pt idx="62">
                        <c:v>1.367E-6</c:v>
                      </c:pt>
                      <c:pt idx="63">
                        <c:v>1.3E-6</c:v>
                      </c:pt>
                      <c:pt idx="64">
                        <c:v>1.3239999999999999E-6</c:v>
                      </c:pt>
                      <c:pt idx="65">
                        <c:v>1.3689999999999999E-6</c:v>
                      </c:pt>
                      <c:pt idx="66">
                        <c:v>1.392E-6</c:v>
                      </c:pt>
                      <c:pt idx="67">
                        <c:v>1.4389999999999999E-6</c:v>
                      </c:pt>
                      <c:pt idx="68">
                        <c:v>1.409E-6</c:v>
                      </c:pt>
                      <c:pt idx="69">
                        <c:v>1.409E-6</c:v>
                      </c:pt>
                      <c:pt idx="70">
                        <c:v>1.4389999999999999E-6</c:v>
                      </c:pt>
                      <c:pt idx="71">
                        <c:v>1.477E-6</c:v>
                      </c:pt>
                      <c:pt idx="72">
                        <c:v>1.5379999999999999E-6</c:v>
                      </c:pt>
                      <c:pt idx="73">
                        <c:v>1.5069999999999999E-6</c:v>
                      </c:pt>
                      <c:pt idx="74">
                        <c:v>1.5009999999999999E-6</c:v>
                      </c:pt>
                      <c:pt idx="75">
                        <c:v>1.517E-6</c:v>
                      </c:pt>
                      <c:pt idx="76">
                        <c:v>1.579E-6</c:v>
                      </c:pt>
                      <c:pt idx="77">
                        <c:v>1.638E-6</c:v>
                      </c:pt>
                      <c:pt idx="78">
                        <c:v>1.5939999999999999E-6</c:v>
                      </c:pt>
                      <c:pt idx="79">
                        <c:v>1.567E-6</c:v>
                      </c:pt>
                      <c:pt idx="80">
                        <c:v>1.6330000000000001E-6</c:v>
                      </c:pt>
                      <c:pt idx="81">
                        <c:v>1.6780000000000001E-6</c:v>
                      </c:pt>
                      <c:pt idx="82">
                        <c:v>1.7129999999999999E-6</c:v>
                      </c:pt>
                      <c:pt idx="83">
                        <c:v>1.6780000000000001E-6</c:v>
                      </c:pt>
                      <c:pt idx="84">
                        <c:v>1.683E-6</c:v>
                      </c:pt>
                      <c:pt idx="85">
                        <c:v>1.7290000000000001E-6</c:v>
                      </c:pt>
                      <c:pt idx="86">
                        <c:v>1.7570000000000001E-6</c:v>
                      </c:pt>
                      <c:pt idx="87">
                        <c:v>1.8080000000000001E-6</c:v>
                      </c:pt>
                      <c:pt idx="88">
                        <c:v>1.7799999999999999E-6</c:v>
                      </c:pt>
                      <c:pt idx="89">
                        <c:v>1.782E-6</c:v>
                      </c:pt>
                      <c:pt idx="90">
                        <c:v>1.793E-6</c:v>
                      </c:pt>
                      <c:pt idx="91">
                        <c:v>1.8679999999999999E-6</c:v>
                      </c:pt>
                      <c:pt idx="92">
                        <c:v>1.9319999999999999E-6</c:v>
                      </c:pt>
                      <c:pt idx="93">
                        <c:v>1.8950000000000001E-6</c:v>
                      </c:pt>
                      <c:pt idx="94">
                        <c:v>1.863E-6</c:v>
                      </c:pt>
                      <c:pt idx="95">
                        <c:v>1.8950000000000001E-6</c:v>
                      </c:pt>
                      <c:pt idx="96">
                        <c:v>1.9719999999999999E-6</c:v>
                      </c:pt>
                      <c:pt idx="97">
                        <c:v>2.0190000000000001E-6</c:v>
                      </c:pt>
                      <c:pt idx="98">
                        <c:v>1.9700000000000002E-6</c:v>
                      </c:pt>
                      <c:pt idx="99">
                        <c:v>1.9870000000000002E-6</c:v>
                      </c:pt>
                      <c:pt idx="100">
                        <c:v>2.029E-6</c:v>
                      </c:pt>
                      <c:pt idx="101">
                        <c:v>2.0679999999999999E-6</c:v>
                      </c:pt>
                      <c:pt idx="102">
                        <c:v>2.1119999999999999E-6</c:v>
                      </c:pt>
                      <c:pt idx="103">
                        <c:v>2.0930000000000001E-6</c:v>
                      </c:pt>
                      <c:pt idx="104">
                        <c:v>2.1019999999999999E-6</c:v>
                      </c:pt>
                      <c:pt idx="105">
                        <c:v>2.1150000000000001E-6</c:v>
                      </c:pt>
                      <c:pt idx="106">
                        <c:v>2.176E-6</c:v>
                      </c:pt>
                      <c:pt idx="107">
                        <c:v>2.243E-6</c:v>
                      </c:pt>
                      <c:pt idx="108">
                        <c:v>2.2060000000000001E-6</c:v>
                      </c:pt>
                      <c:pt idx="109">
                        <c:v>2.182E-6</c:v>
                      </c:pt>
                      <c:pt idx="110">
                        <c:v>2.2350000000000002E-6</c:v>
                      </c:pt>
                      <c:pt idx="111">
                        <c:v>2.2979999999999999E-6</c:v>
                      </c:pt>
                      <c:pt idx="112">
                        <c:v>2.3800000000000001E-6</c:v>
                      </c:pt>
                      <c:pt idx="113">
                        <c:v>2.2869999999999999E-6</c:v>
                      </c:pt>
                      <c:pt idx="114">
                        <c:v>2.3070000000000001E-6</c:v>
                      </c:pt>
                      <c:pt idx="115">
                        <c:v>2.357E-6</c:v>
                      </c:pt>
                      <c:pt idx="116">
                        <c:v>2.396E-6</c:v>
                      </c:pt>
                      <c:pt idx="117">
                        <c:v>2.4169999999999999E-6</c:v>
                      </c:pt>
                      <c:pt idx="118">
                        <c:v>2.4250000000000001E-6</c:v>
                      </c:pt>
                      <c:pt idx="119">
                        <c:v>2.4250000000000001E-6</c:v>
                      </c:pt>
                      <c:pt idx="120">
                        <c:v>2.4549999999999998E-6</c:v>
                      </c:pt>
                      <c:pt idx="121">
                        <c:v>2.5009999999999999E-6</c:v>
                      </c:pt>
                      <c:pt idx="122">
                        <c:v>2.5770000000000001E-6</c:v>
                      </c:pt>
                      <c:pt idx="123">
                        <c:v>2.5390000000000002E-6</c:v>
                      </c:pt>
                      <c:pt idx="124">
                        <c:v>2.526E-6</c:v>
                      </c:pt>
                      <c:pt idx="125">
                        <c:v>2.5670000000000002E-6</c:v>
                      </c:pt>
                      <c:pt idx="126">
                        <c:v>2.6309999999999999E-6</c:v>
                      </c:pt>
                      <c:pt idx="127">
                        <c:v>2.694E-6</c:v>
                      </c:pt>
                      <c:pt idx="128">
                        <c:v>2.6309999999999999E-6</c:v>
                      </c:pt>
                      <c:pt idx="129">
                        <c:v>2.6529999999999998E-6</c:v>
                      </c:pt>
                      <c:pt idx="130">
                        <c:v>2.694E-6</c:v>
                      </c:pt>
                      <c:pt idx="131">
                        <c:v>2.7489999999999999E-6</c:v>
                      </c:pt>
                      <c:pt idx="132">
                        <c:v>2.7810000000000001E-6</c:v>
                      </c:pt>
                      <c:pt idx="133">
                        <c:v>2.7690000000000001E-6</c:v>
                      </c:pt>
                      <c:pt idx="134">
                        <c:v>2.7700000000000002E-6</c:v>
                      </c:pt>
                      <c:pt idx="135">
                        <c:v>2.7930000000000002E-6</c:v>
                      </c:pt>
                      <c:pt idx="136">
                        <c:v>2.847E-6</c:v>
                      </c:pt>
                      <c:pt idx="137">
                        <c:v>2.9179999999999998E-6</c:v>
                      </c:pt>
                      <c:pt idx="138">
                        <c:v>2.8830000000000002E-6</c:v>
                      </c:pt>
                      <c:pt idx="139">
                        <c:v>2.8619999999999999E-6</c:v>
                      </c:pt>
                      <c:pt idx="140">
                        <c:v>2.9059999999999998E-6</c:v>
                      </c:pt>
                      <c:pt idx="141">
                        <c:v>2.9660000000000001E-6</c:v>
                      </c:pt>
                      <c:pt idx="142">
                        <c:v>3.0369999999999999E-6</c:v>
                      </c:pt>
                      <c:pt idx="143">
                        <c:v>2.9450000000000002E-6</c:v>
                      </c:pt>
                      <c:pt idx="144">
                        <c:v>2.9809999999999999E-6</c:v>
                      </c:pt>
                      <c:pt idx="145">
                        <c:v>3.0230000000000001E-6</c:v>
                      </c:pt>
                      <c:pt idx="146">
                        <c:v>3.0599999999999999E-6</c:v>
                      </c:pt>
                      <c:pt idx="147">
                        <c:v>3.101E-6</c:v>
                      </c:pt>
                      <c:pt idx="148">
                        <c:v>3.0910000000000001E-6</c:v>
                      </c:pt>
                      <c:pt idx="149">
                        <c:v>3.0900000000000001E-6</c:v>
                      </c:pt>
                      <c:pt idx="150">
                        <c:v>3.101E-6</c:v>
                      </c:pt>
                      <c:pt idx="151">
                        <c:v>3.1609999999999999E-6</c:v>
                      </c:pt>
                      <c:pt idx="152">
                        <c:v>3.2210000000000002E-6</c:v>
                      </c:pt>
                      <c:pt idx="153">
                        <c:v>3.1930000000000002E-6</c:v>
                      </c:pt>
                      <c:pt idx="154">
                        <c:v>3.196E-6</c:v>
                      </c:pt>
                      <c:pt idx="155">
                        <c:v>3.1990000000000002E-6</c:v>
                      </c:pt>
                      <c:pt idx="156">
                        <c:v>3.2799999999999999E-6</c:v>
                      </c:pt>
                      <c:pt idx="157">
                        <c:v>3.3289999999999998E-6</c:v>
                      </c:pt>
                      <c:pt idx="158">
                        <c:v>3.286E-6</c:v>
                      </c:pt>
                      <c:pt idx="159">
                        <c:v>3.2820000000000001E-6</c:v>
                      </c:pt>
                      <c:pt idx="160">
                        <c:v>3.3270000000000001E-6</c:v>
                      </c:pt>
                      <c:pt idx="161">
                        <c:v>3.3830000000000001E-6</c:v>
                      </c:pt>
                      <c:pt idx="162">
                        <c:v>3.4379999999999999E-6</c:v>
                      </c:pt>
                      <c:pt idx="163">
                        <c:v>3.388E-6</c:v>
                      </c:pt>
                      <c:pt idx="164">
                        <c:v>3.4089999999999999E-6</c:v>
                      </c:pt>
                      <c:pt idx="165">
                        <c:v>3.4410000000000002E-6</c:v>
                      </c:pt>
                      <c:pt idx="166">
                        <c:v>3.4709999999999999E-6</c:v>
                      </c:pt>
                      <c:pt idx="167">
                        <c:v>3.5360000000000001E-6</c:v>
                      </c:pt>
                      <c:pt idx="168">
                        <c:v>3.5159999999999999E-6</c:v>
                      </c:pt>
                      <c:pt idx="169">
                        <c:v>3.5240000000000001E-6</c:v>
                      </c:pt>
                      <c:pt idx="170">
                        <c:v>3.5250000000000001E-6</c:v>
                      </c:pt>
                      <c:pt idx="171">
                        <c:v>3.6100000000000002E-6</c:v>
                      </c:pt>
                      <c:pt idx="172">
                        <c:v>3.6569999999999999E-6</c:v>
                      </c:pt>
                      <c:pt idx="173">
                        <c:v>3.6169999999999998E-6</c:v>
                      </c:pt>
                      <c:pt idx="174">
                        <c:v>3.641E-6</c:v>
                      </c:pt>
                      <c:pt idx="175">
                        <c:v>3.6430000000000001E-6</c:v>
                      </c:pt>
                      <c:pt idx="176">
                        <c:v>3.7239999999999998E-6</c:v>
                      </c:pt>
                      <c:pt idx="177">
                        <c:v>3.7749999999999999E-6</c:v>
                      </c:pt>
                      <c:pt idx="178">
                        <c:v>3.732E-6</c:v>
                      </c:pt>
                      <c:pt idx="179">
                        <c:v>3.737E-6</c:v>
                      </c:pt>
                      <c:pt idx="180">
                        <c:v>3.7790000000000002E-6</c:v>
                      </c:pt>
                      <c:pt idx="181">
                        <c:v>3.8449999999999996E-6</c:v>
                      </c:pt>
                      <c:pt idx="182">
                        <c:v>3.8870000000000002E-6</c:v>
                      </c:pt>
                      <c:pt idx="183">
                        <c:v>3.8580000000000002E-6</c:v>
                      </c:pt>
                      <c:pt idx="184">
                        <c:v>3.8809999999999998E-6</c:v>
                      </c:pt>
                      <c:pt idx="185">
                        <c:v>3.9149999999999998E-6</c:v>
                      </c:pt>
                      <c:pt idx="186">
                        <c:v>3.9530000000000001E-6</c:v>
                      </c:pt>
                      <c:pt idx="187">
                        <c:v>4.0180000000000003E-6</c:v>
                      </c:pt>
                      <c:pt idx="188">
                        <c:v>4.0060000000000003E-6</c:v>
                      </c:pt>
                      <c:pt idx="189">
                        <c:v>4.0219999999999998E-6</c:v>
                      </c:pt>
                      <c:pt idx="190">
                        <c:v>4.019E-6</c:v>
                      </c:pt>
                      <c:pt idx="191">
                        <c:v>4.104E-6</c:v>
                      </c:pt>
                      <c:pt idx="192">
                        <c:v>4.1590000000000003E-6</c:v>
                      </c:pt>
                      <c:pt idx="193">
                        <c:v>4.1489999999999996E-6</c:v>
                      </c:pt>
                      <c:pt idx="194">
                        <c:v>4.1640000000000003E-6</c:v>
                      </c:pt>
                      <c:pt idx="195">
                        <c:v>4.1640000000000003E-6</c:v>
                      </c:pt>
                      <c:pt idx="196">
                        <c:v>4.2560000000000004E-6</c:v>
                      </c:pt>
                      <c:pt idx="197">
                        <c:v>4.313E-6</c:v>
                      </c:pt>
                      <c:pt idx="198">
                        <c:v>4.2889999999999999E-6</c:v>
                      </c:pt>
                      <c:pt idx="199">
                        <c:v>4.2910000000000001E-6</c:v>
                      </c:pt>
                      <c:pt idx="200">
                        <c:v>4.3420000000000001E-6</c:v>
                      </c:pt>
                      <c:pt idx="201">
                        <c:v>4.4109999999999998E-6</c:v>
                      </c:pt>
                      <c:pt idx="202">
                        <c:v>4.4660000000000001E-6</c:v>
                      </c:pt>
                      <c:pt idx="203">
                        <c:v>4.4349999999999999E-6</c:v>
                      </c:pt>
                      <c:pt idx="204">
                        <c:v>4.4689999999999999E-6</c:v>
                      </c:pt>
                      <c:pt idx="205">
                        <c:v>4.5020000000000003E-6</c:v>
                      </c:pt>
                      <c:pt idx="206">
                        <c:v>4.5619999999999997E-6</c:v>
                      </c:pt>
                      <c:pt idx="207">
                        <c:v>4.6269999999999999E-6</c:v>
                      </c:pt>
                      <c:pt idx="208">
                        <c:v>4.6269999999999999E-6</c:v>
                      </c:pt>
                      <c:pt idx="209">
                        <c:v>4.6430000000000003E-6</c:v>
                      </c:pt>
                      <c:pt idx="210">
                        <c:v>4.6739999999999996E-6</c:v>
                      </c:pt>
                      <c:pt idx="211">
                        <c:v>4.7439999999999998E-6</c:v>
                      </c:pt>
                      <c:pt idx="212">
                        <c:v>4.8239999999999999E-6</c:v>
                      </c:pt>
                      <c:pt idx="213">
                        <c:v>4.8250000000000004E-6</c:v>
                      </c:pt>
                      <c:pt idx="214">
                        <c:v>4.8600000000000001E-6</c:v>
                      </c:pt>
                      <c:pt idx="215">
                        <c:v>4.8620000000000002E-6</c:v>
                      </c:pt>
                      <c:pt idx="216">
                        <c:v>4.9710000000000003E-6</c:v>
                      </c:pt>
                      <c:pt idx="217">
                        <c:v>5.0509999999999996E-6</c:v>
                      </c:pt>
                      <c:pt idx="218">
                        <c:v>5.0470000000000001E-6</c:v>
                      </c:pt>
                      <c:pt idx="219">
                        <c:v>5.0710000000000002E-6</c:v>
                      </c:pt>
                      <c:pt idx="220">
                        <c:v>5.1340000000000003E-6</c:v>
                      </c:pt>
                      <c:pt idx="221">
                        <c:v>5.254E-6</c:v>
                      </c:pt>
                      <c:pt idx="222">
                        <c:v>5.3419999999999998E-6</c:v>
                      </c:pt>
                      <c:pt idx="223">
                        <c:v>5.3789999999999997E-6</c:v>
                      </c:pt>
                      <c:pt idx="224">
                        <c:v>5.4729999999999999E-6</c:v>
                      </c:pt>
                      <c:pt idx="225">
                        <c:v>5.5890000000000002E-6</c:v>
                      </c:pt>
                      <c:pt idx="226">
                        <c:v>5.7710000000000003E-6</c:v>
                      </c:pt>
                      <c:pt idx="227">
                        <c:v>5.9660000000000001E-6</c:v>
                      </c:pt>
                      <c:pt idx="228">
                        <c:v>6.1489999999999999E-6</c:v>
                      </c:pt>
                      <c:pt idx="229">
                        <c:v>6.3980000000000004E-6</c:v>
                      </c:pt>
                      <c:pt idx="230">
                        <c:v>6.6850000000000004E-6</c:v>
                      </c:pt>
                      <c:pt idx="231">
                        <c:v>7.0899999999999999E-6</c:v>
                      </c:pt>
                      <c:pt idx="232">
                        <c:v>7.5569999999999998E-6</c:v>
                      </c:pt>
                      <c:pt idx="233">
                        <c:v>8.0090000000000007E-6</c:v>
                      </c:pt>
                      <c:pt idx="234">
                        <c:v>8.5629999999999992E-6</c:v>
                      </c:pt>
                      <c:pt idx="235">
                        <c:v>9.1670000000000005E-6</c:v>
                      </c:pt>
                      <c:pt idx="236">
                        <c:v>9.9350000000000006E-6</c:v>
                      </c:pt>
                      <c:pt idx="237">
                        <c:v>1.075E-5</c:v>
                      </c:pt>
                      <c:pt idx="238">
                        <c:v>1.153E-5</c:v>
                      </c:pt>
                      <c:pt idx="239">
                        <c:v>1.237E-5</c:v>
                      </c:pt>
                      <c:pt idx="240">
                        <c:v>1.328E-5</c:v>
                      </c:pt>
                      <c:pt idx="241">
                        <c:v>1.428E-5</c:v>
                      </c:pt>
                      <c:pt idx="242">
                        <c:v>1.5290000000000001E-5</c:v>
                      </c:pt>
                      <c:pt idx="243">
                        <c:v>1.6220000000000001E-5</c:v>
                      </c:pt>
                      <c:pt idx="244">
                        <c:v>1.7229999999999999E-5</c:v>
                      </c:pt>
                      <c:pt idx="245">
                        <c:v>1.825E-5</c:v>
                      </c:pt>
                      <c:pt idx="246">
                        <c:v>1.9230000000000001E-5</c:v>
                      </c:pt>
                      <c:pt idx="247">
                        <c:v>2.0210000000000001E-5</c:v>
                      </c:pt>
                      <c:pt idx="248">
                        <c:v>2.1100000000000001E-5</c:v>
                      </c:pt>
                      <c:pt idx="249">
                        <c:v>2.192E-5</c:v>
                      </c:pt>
                      <c:pt idx="250">
                        <c:v>2.2650000000000002E-5</c:v>
                      </c:pt>
                      <c:pt idx="251">
                        <c:v>2.3410000000000001E-5</c:v>
                      </c:pt>
                      <c:pt idx="252">
                        <c:v>2.4110000000000001E-5</c:v>
                      </c:pt>
                      <c:pt idx="253">
                        <c:v>2.4649999999999999E-5</c:v>
                      </c:pt>
                      <c:pt idx="254">
                        <c:v>2.508E-5</c:v>
                      </c:pt>
                      <c:pt idx="255">
                        <c:v>2.5559999999999999E-5</c:v>
                      </c:pt>
                      <c:pt idx="256">
                        <c:v>2.603E-5</c:v>
                      </c:pt>
                      <c:pt idx="257">
                        <c:v>2.6449999999999999E-5</c:v>
                      </c:pt>
                      <c:pt idx="258">
                        <c:v>2.6760000000000001E-5</c:v>
                      </c:pt>
                      <c:pt idx="259">
                        <c:v>2.7140000000000001E-5</c:v>
                      </c:pt>
                      <c:pt idx="260">
                        <c:v>2.7509999999999999E-5</c:v>
                      </c:pt>
                      <c:pt idx="261">
                        <c:v>2.792E-5</c:v>
                      </c:pt>
                      <c:pt idx="262">
                        <c:v>2.8309999999999998E-5</c:v>
                      </c:pt>
                      <c:pt idx="263">
                        <c:v>2.8670000000000002E-5</c:v>
                      </c:pt>
                      <c:pt idx="264">
                        <c:v>2.9050000000000001E-5</c:v>
                      </c:pt>
                      <c:pt idx="265">
                        <c:v>2.9369999999999998E-5</c:v>
                      </c:pt>
                      <c:pt idx="266">
                        <c:v>2.9790000000000001E-5</c:v>
                      </c:pt>
                      <c:pt idx="267">
                        <c:v>3.0239999999999998E-5</c:v>
                      </c:pt>
                      <c:pt idx="268">
                        <c:v>3.0599999999999998E-5</c:v>
                      </c:pt>
                      <c:pt idx="269">
                        <c:v>3.0929999999999997E-5</c:v>
                      </c:pt>
                      <c:pt idx="270">
                        <c:v>3.1340000000000001E-5</c:v>
                      </c:pt>
                      <c:pt idx="271">
                        <c:v>3.1850000000000002E-5</c:v>
                      </c:pt>
                      <c:pt idx="272">
                        <c:v>3.2360000000000002E-5</c:v>
                      </c:pt>
                      <c:pt idx="273">
                        <c:v>3.2740000000000002E-5</c:v>
                      </c:pt>
                      <c:pt idx="274">
                        <c:v>3.3250000000000002E-5</c:v>
                      </c:pt>
                      <c:pt idx="275">
                        <c:v>3.3729999999999997E-5</c:v>
                      </c:pt>
                      <c:pt idx="276">
                        <c:v>3.4289999999999999E-5</c:v>
                      </c:pt>
                      <c:pt idx="277">
                        <c:v>3.4799999999999999E-5</c:v>
                      </c:pt>
                      <c:pt idx="278">
                        <c:v>3.5299999999999997E-5</c:v>
                      </c:pt>
                      <c:pt idx="279">
                        <c:v>3.578E-5</c:v>
                      </c:pt>
                      <c:pt idx="280">
                        <c:v>3.6210000000000001E-5</c:v>
                      </c:pt>
                      <c:pt idx="281">
                        <c:v>3.6690000000000003E-5</c:v>
                      </c:pt>
                      <c:pt idx="282">
                        <c:v>3.7169999999999998E-5</c:v>
                      </c:pt>
                      <c:pt idx="283">
                        <c:v>3.7570000000000001E-5</c:v>
                      </c:pt>
                      <c:pt idx="284">
                        <c:v>3.7929999999999998E-5</c:v>
                      </c:pt>
                      <c:pt idx="285">
                        <c:v>3.824E-5</c:v>
                      </c:pt>
                      <c:pt idx="286">
                        <c:v>3.8689999999999997E-5</c:v>
                      </c:pt>
                      <c:pt idx="287">
                        <c:v>3.9110000000000003E-5</c:v>
                      </c:pt>
                      <c:pt idx="288">
                        <c:v>3.943E-5</c:v>
                      </c:pt>
                      <c:pt idx="289">
                        <c:v>3.9780000000000002E-5</c:v>
                      </c:pt>
                      <c:pt idx="290">
                        <c:v>4.0200000000000001E-5</c:v>
                      </c:pt>
                      <c:pt idx="291">
                        <c:v>4.066E-5</c:v>
                      </c:pt>
                      <c:pt idx="292">
                        <c:v>4.1029999999999998E-5</c:v>
                      </c:pt>
                      <c:pt idx="293">
                        <c:v>4.1399999999999997E-5</c:v>
                      </c:pt>
                      <c:pt idx="294">
                        <c:v>4.1820000000000003E-5</c:v>
                      </c:pt>
                      <c:pt idx="295">
                        <c:v>4.2259999999999999E-5</c:v>
                      </c:pt>
                      <c:pt idx="296">
                        <c:v>4.2710000000000003E-5</c:v>
                      </c:pt>
                      <c:pt idx="297">
                        <c:v>4.3239999999999999E-5</c:v>
                      </c:pt>
                      <c:pt idx="298">
                        <c:v>4.3730000000000003E-5</c:v>
                      </c:pt>
                      <c:pt idx="299">
                        <c:v>3.7639999999999999E-5</c:v>
                      </c:pt>
                      <c:pt idx="300">
                        <c:v>3.5219999999999998E-5</c:v>
                      </c:pt>
                      <c:pt idx="301">
                        <c:v>3.3309999999999998E-5</c:v>
                      </c:pt>
                      <c:pt idx="302">
                        <c:v>3.1600000000000002E-5</c:v>
                      </c:pt>
                      <c:pt idx="303">
                        <c:v>2.9960000000000001E-5</c:v>
                      </c:pt>
                      <c:pt idx="304">
                        <c:v>2.8459999999999999E-5</c:v>
                      </c:pt>
                      <c:pt idx="305">
                        <c:v>2.7100000000000001E-5</c:v>
                      </c:pt>
                      <c:pt idx="306">
                        <c:v>2.5919999999999999E-5</c:v>
                      </c:pt>
                      <c:pt idx="307">
                        <c:v>2.478E-5</c:v>
                      </c:pt>
                      <c:pt idx="308">
                        <c:v>2.3649999999999999E-5</c:v>
                      </c:pt>
                      <c:pt idx="309">
                        <c:v>2.2650000000000002E-5</c:v>
                      </c:pt>
                      <c:pt idx="310">
                        <c:v>2.1690000000000001E-5</c:v>
                      </c:pt>
                      <c:pt idx="311">
                        <c:v>2.0820000000000001E-5</c:v>
                      </c:pt>
                      <c:pt idx="312">
                        <c:v>2.0000000000000002E-5</c:v>
                      </c:pt>
                      <c:pt idx="313">
                        <c:v>1.9210000000000001E-5</c:v>
                      </c:pt>
                      <c:pt idx="314">
                        <c:v>1.8430000000000001E-5</c:v>
                      </c:pt>
                      <c:pt idx="315">
                        <c:v>1.7669999999999999E-5</c:v>
                      </c:pt>
                      <c:pt idx="316">
                        <c:v>1.6990000000000002E-5</c:v>
                      </c:pt>
                      <c:pt idx="317">
                        <c:v>1.641E-5</c:v>
                      </c:pt>
                      <c:pt idx="318">
                        <c:v>1.5760000000000002E-5</c:v>
                      </c:pt>
                      <c:pt idx="319">
                        <c:v>1.5109999999999999E-5</c:v>
                      </c:pt>
                      <c:pt idx="320">
                        <c:v>1.446E-5</c:v>
                      </c:pt>
                      <c:pt idx="321">
                        <c:v>1.398E-5</c:v>
                      </c:pt>
                      <c:pt idx="322">
                        <c:v>1.348E-5</c:v>
                      </c:pt>
                      <c:pt idx="323">
                        <c:v>1.288E-5</c:v>
                      </c:pt>
                      <c:pt idx="324">
                        <c:v>1.236E-5</c:v>
                      </c:pt>
                      <c:pt idx="325">
                        <c:v>1.184E-5</c:v>
                      </c:pt>
                      <c:pt idx="326">
                        <c:v>1.1409999999999999E-5</c:v>
                      </c:pt>
                      <c:pt idx="327">
                        <c:v>1.0890000000000001E-5</c:v>
                      </c:pt>
                      <c:pt idx="328">
                        <c:v>1.042E-5</c:v>
                      </c:pt>
                      <c:pt idx="329">
                        <c:v>9.9499999999999996E-6</c:v>
                      </c:pt>
                      <c:pt idx="330">
                        <c:v>9.4590000000000004E-6</c:v>
                      </c:pt>
                      <c:pt idx="331">
                        <c:v>8.9930000000000001E-6</c:v>
                      </c:pt>
                      <c:pt idx="332">
                        <c:v>8.5969999999999992E-6</c:v>
                      </c:pt>
                      <c:pt idx="333">
                        <c:v>8.1489999999999994E-6</c:v>
                      </c:pt>
                      <c:pt idx="334">
                        <c:v>7.6809999999999998E-6</c:v>
                      </c:pt>
                      <c:pt idx="335">
                        <c:v>7.1119999999999998E-6</c:v>
                      </c:pt>
                      <c:pt idx="336">
                        <c:v>6.7460000000000003E-6</c:v>
                      </c:pt>
                      <c:pt idx="337">
                        <c:v>6.3389999999999998E-6</c:v>
                      </c:pt>
                      <c:pt idx="338">
                        <c:v>5.8610000000000003E-6</c:v>
                      </c:pt>
                      <c:pt idx="339">
                        <c:v>5.3260000000000003E-6</c:v>
                      </c:pt>
                      <c:pt idx="340">
                        <c:v>4.853E-6</c:v>
                      </c:pt>
                      <c:pt idx="341">
                        <c:v>4.4530000000000004E-6</c:v>
                      </c:pt>
                      <c:pt idx="342">
                        <c:v>3.9899999999999999E-6</c:v>
                      </c:pt>
                      <c:pt idx="343">
                        <c:v>3.4450000000000001E-6</c:v>
                      </c:pt>
                      <c:pt idx="344">
                        <c:v>2.971E-6</c:v>
                      </c:pt>
                      <c:pt idx="345">
                        <c:v>2.4530000000000001E-6</c:v>
                      </c:pt>
                      <c:pt idx="346">
                        <c:v>1.956E-6</c:v>
                      </c:pt>
                      <c:pt idx="347">
                        <c:v>1.477E-6</c:v>
                      </c:pt>
                      <c:pt idx="348">
                        <c:v>9.597999999999999E-7</c:v>
                      </c:pt>
                      <c:pt idx="349">
                        <c:v>4.2329999999999999E-7</c:v>
                      </c:pt>
                      <c:pt idx="350">
                        <c:v>-2.0240000000000001E-7</c:v>
                      </c:pt>
                      <c:pt idx="351">
                        <c:v>-6.7840000000000004E-7</c:v>
                      </c:pt>
                      <c:pt idx="352">
                        <c:v>-1.176E-6</c:v>
                      </c:pt>
                      <c:pt idx="353">
                        <c:v>-1.7430000000000001E-6</c:v>
                      </c:pt>
                      <c:pt idx="354">
                        <c:v>-2.3829999999999999E-6</c:v>
                      </c:pt>
                      <c:pt idx="355">
                        <c:v>-2.9510000000000002E-6</c:v>
                      </c:pt>
                      <c:pt idx="356">
                        <c:v>-3.4539999999999999E-6</c:v>
                      </c:pt>
                      <c:pt idx="357">
                        <c:v>-4.0149999999999997E-6</c:v>
                      </c:pt>
                      <c:pt idx="358">
                        <c:v>-4.6399999999999996E-6</c:v>
                      </c:pt>
                      <c:pt idx="359">
                        <c:v>-5.2170000000000002E-6</c:v>
                      </c:pt>
                      <c:pt idx="360">
                        <c:v>-5.8159999999999999E-6</c:v>
                      </c:pt>
                      <c:pt idx="361">
                        <c:v>-6.392E-6</c:v>
                      </c:pt>
                      <c:pt idx="362">
                        <c:v>-6.9530000000000002E-6</c:v>
                      </c:pt>
                      <c:pt idx="363">
                        <c:v>-7.5070000000000003E-6</c:v>
                      </c:pt>
                      <c:pt idx="364">
                        <c:v>-8.0860000000000002E-6</c:v>
                      </c:pt>
                      <c:pt idx="365">
                        <c:v>-8.7639999999999994E-6</c:v>
                      </c:pt>
                      <c:pt idx="366">
                        <c:v>-9.2490000000000007E-6</c:v>
                      </c:pt>
                      <c:pt idx="367">
                        <c:v>-9.7359999999999996E-6</c:v>
                      </c:pt>
                      <c:pt idx="368">
                        <c:v>-1.027E-5</c:v>
                      </c:pt>
                      <c:pt idx="369">
                        <c:v>-1.0859999999999999E-5</c:v>
                      </c:pt>
                      <c:pt idx="370">
                        <c:v>-1.1379999999999999E-5</c:v>
                      </c:pt>
                      <c:pt idx="371">
                        <c:v>-1.1770000000000001E-5</c:v>
                      </c:pt>
                      <c:pt idx="372">
                        <c:v>-1.218E-5</c:v>
                      </c:pt>
                      <c:pt idx="373">
                        <c:v>-1.2660000000000001E-5</c:v>
                      </c:pt>
                      <c:pt idx="374">
                        <c:v>-1.3010000000000001E-5</c:v>
                      </c:pt>
                      <c:pt idx="375">
                        <c:v>-1.3360000000000001E-5</c:v>
                      </c:pt>
                      <c:pt idx="376">
                        <c:v>-1.363E-5</c:v>
                      </c:pt>
                      <c:pt idx="377">
                        <c:v>-1.3869999999999999E-5</c:v>
                      </c:pt>
                      <c:pt idx="378">
                        <c:v>-1.4059999999999999E-5</c:v>
                      </c:pt>
                      <c:pt idx="379">
                        <c:v>-1.4209999999999999E-5</c:v>
                      </c:pt>
                      <c:pt idx="380">
                        <c:v>-1.4409999999999999E-5</c:v>
                      </c:pt>
                      <c:pt idx="381">
                        <c:v>-1.4419999999999999E-5</c:v>
                      </c:pt>
                      <c:pt idx="382">
                        <c:v>-1.4399999999999999E-5</c:v>
                      </c:pt>
                      <c:pt idx="383">
                        <c:v>-1.4389999999999999E-5</c:v>
                      </c:pt>
                      <c:pt idx="384">
                        <c:v>-1.434E-5</c:v>
                      </c:pt>
                      <c:pt idx="385">
                        <c:v>-1.4270000000000001E-5</c:v>
                      </c:pt>
                      <c:pt idx="386">
                        <c:v>-1.4059999999999999E-5</c:v>
                      </c:pt>
                      <c:pt idx="387">
                        <c:v>-1.385E-5</c:v>
                      </c:pt>
                      <c:pt idx="388">
                        <c:v>-1.3699999999999999E-5</c:v>
                      </c:pt>
                      <c:pt idx="389">
                        <c:v>-1.349E-5</c:v>
                      </c:pt>
                      <c:pt idx="390">
                        <c:v>-1.324E-5</c:v>
                      </c:pt>
                      <c:pt idx="391">
                        <c:v>-1.288E-5</c:v>
                      </c:pt>
                      <c:pt idx="392">
                        <c:v>-1.257E-5</c:v>
                      </c:pt>
                      <c:pt idx="393">
                        <c:v>-1.2269999999999999E-5</c:v>
                      </c:pt>
                      <c:pt idx="394">
                        <c:v>-1.1919999999999999E-5</c:v>
                      </c:pt>
                      <c:pt idx="395">
                        <c:v>-1.1590000000000001E-5</c:v>
                      </c:pt>
                      <c:pt idx="396">
                        <c:v>-1.1199999999999999E-5</c:v>
                      </c:pt>
                      <c:pt idx="397">
                        <c:v>-1.081E-5</c:v>
                      </c:pt>
                      <c:pt idx="398">
                        <c:v>-1.045E-5</c:v>
                      </c:pt>
                      <c:pt idx="399">
                        <c:v>-1.011E-5</c:v>
                      </c:pt>
                      <c:pt idx="400">
                        <c:v>-9.8230000000000006E-6</c:v>
                      </c:pt>
                      <c:pt idx="401">
                        <c:v>-9.4120000000000007E-6</c:v>
                      </c:pt>
                      <c:pt idx="402">
                        <c:v>-9.0650000000000005E-6</c:v>
                      </c:pt>
                      <c:pt idx="403">
                        <c:v>-8.7830000000000004E-6</c:v>
                      </c:pt>
                      <c:pt idx="404">
                        <c:v>-8.5399999999999996E-6</c:v>
                      </c:pt>
                      <c:pt idx="405">
                        <c:v>-8.2800000000000003E-6</c:v>
                      </c:pt>
                      <c:pt idx="406">
                        <c:v>-7.9710000000000004E-6</c:v>
                      </c:pt>
                      <c:pt idx="407">
                        <c:v>-7.7209999999999994E-6</c:v>
                      </c:pt>
                      <c:pt idx="408">
                        <c:v>-7.5360000000000004E-6</c:v>
                      </c:pt>
                      <c:pt idx="409">
                        <c:v>-7.3429999999999998E-6</c:v>
                      </c:pt>
                      <c:pt idx="410">
                        <c:v>-7.1729999999999998E-6</c:v>
                      </c:pt>
                      <c:pt idx="411">
                        <c:v>-6.9650000000000002E-6</c:v>
                      </c:pt>
                      <c:pt idx="412">
                        <c:v>-6.7769999999999997E-6</c:v>
                      </c:pt>
                      <c:pt idx="413">
                        <c:v>-6.6320000000000002E-6</c:v>
                      </c:pt>
                      <c:pt idx="414">
                        <c:v>-6.5089999999999999E-6</c:v>
                      </c:pt>
                      <c:pt idx="415">
                        <c:v>-6.4370000000000004E-6</c:v>
                      </c:pt>
                      <c:pt idx="416">
                        <c:v>-6.2400000000000004E-6</c:v>
                      </c:pt>
                      <c:pt idx="417">
                        <c:v>-6.1E-6</c:v>
                      </c:pt>
                      <c:pt idx="418">
                        <c:v>-6.0100000000000001E-6</c:v>
                      </c:pt>
                      <c:pt idx="419">
                        <c:v>-5.9549999999999997E-6</c:v>
                      </c:pt>
                      <c:pt idx="420">
                        <c:v>-5.8719999999999999E-6</c:v>
                      </c:pt>
                      <c:pt idx="421">
                        <c:v>-5.7219999999999996E-6</c:v>
                      </c:pt>
                      <c:pt idx="422">
                        <c:v>-5.626E-6</c:v>
                      </c:pt>
                      <c:pt idx="423">
                        <c:v>-5.5729999999999998E-6</c:v>
                      </c:pt>
                      <c:pt idx="424">
                        <c:v>-5.5099999999999998E-6</c:v>
                      </c:pt>
                      <c:pt idx="425">
                        <c:v>-5.4670000000000003E-6</c:v>
                      </c:pt>
                      <c:pt idx="426">
                        <c:v>-5.3589999999999999E-6</c:v>
                      </c:pt>
                      <c:pt idx="427">
                        <c:v>-5.2739999999999998E-6</c:v>
                      </c:pt>
                      <c:pt idx="428">
                        <c:v>-5.2249999999999999E-6</c:v>
                      </c:pt>
                      <c:pt idx="429">
                        <c:v>-5.1830000000000002E-6</c:v>
                      </c:pt>
                      <c:pt idx="430">
                        <c:v>-5.1839999999999998E-6</c:v>
                      </c:pt>
                      <c:pt idx="431">
                        <c:v>-5.0629999999999996E-6</c:v>
                      </c:pt>
                      <c:pt idx="432">
                        <c:v>-4.989E-6</c:v>
                      </c:pt>
                      <c:pt idx="433">
                        <c:v>-4.9660000000000004E-6</c:v>
                      </c:pt>
                      <c:pt idx="434">
                        <c:v>-4.9640000000000002E-6</c:v>
                      </c:pt>
                      <c:pt idx="435">
                        <c:v>-4.938E-6</c:v>
                      </c:pt>
                      <c:pt idx="436">
                        <c:v>-4.8359999999999999E-6</c:v>
                      </c:pt>
                      <c:pt idx="437">
                        <c:v>-4.7910000000000004E-6</c:v>
                      </c:pt>
                      <c:pt idx="438">
                        <c:v>-4.7790000000000003E-6</c:v>
                      </c:pt>
                      <c:pt idx="439">
                        <c:v>-4.7600000000000002E-6</c:v>
                      </c:pt>
                      <c:pt idx="440">
                        <c:v>-4.7530000000000001E-6</c:v>
                      </c:pt>
                      <c:pt idx="441">
                        <c:v>-4.6689999999999997E-6</c:v>
                      </c:pt>
                      <c:pt idx="442">
                        <c:v>-4.634E-6</c:v>
                      </c:pt>
                      <c:pt idx="443">
                        <c:v>-4.6120000000000001E-6</c:v>
                      </c:pt>
                      <c:pt idx="444">
                        <c:v>-4.6070000000000001E-6</c:v>
                      </c:pt>
                      <c:pt idx="445">
                        <c:v>-4.617E-6</c:v>
                      </c:pt>
                      <c:pt idx="446">
                        <c:v>-4.5480000000000003E-6</c:v>
                      </c:pt>
                      <c:pt idx="447">
                        <c:v>-4.4970000000000003E-6</c:v>
                      </c:pt>
                      <c:pt idx="448">
                        <c:v>-4.4889999999999997E-6</c:v>
                      </c:pt>
                      <c:pt idx="449">
                        <c:v>-4.4989999999999996E-6</c:v>
                      </c:pt>
                      <c:pt idx="450">
                        <c:v>-4.5229999999999997E-6</c:v>
                      </c:pt>
                      <c:pt idx="451">
                        <c:v>-4.4309999999999996E-6</c:v>
                      </c:pt>
                      <c:pt idx="452">
                        <c:v>-4.3919999999999996E-6</c:v>
                      </c:pt>
                      <c:pt idx="453">
                        <c:v>-4.4150000000000001E-6</c:v>
                      </c:pt>
                      <c:pt idx="454">
                        <c:v>-4.4220000000000002E-6</c:v>
                      </c:pt>
                      <c:pt idx="455">
                        <c:v>-4.4290000000000003E-6</c:v>
                      </c:pt>
                      <c:pt idx="456">
                        <c:v>-4.3540000000000002E-6</c:v>
                      </c:pt>
                      <c:pt idx="457">
                        <c:v>-4.3370000000000001E-6</c:v>
                      </c:pt>
                      <c:pt idx="458">
                        <c:v>-4.3449999999999999E-6</c:v>
                      </c:pt>
                      <c:pt idx="459">
                        <c:v>-4.3470000000000001E-6</c:v>
                      </c:pt>
                      <c:pt idx="460">
                        <c:v>-4.3649999999999997E-6</c:v>
                      </c:pt>
                      <c:pt idx="461">
                        <c:v>-4.3139999999999997E-6</c:v>
                      </c:pt>
                      <c:pt idx="462">
                        <c:v>-4.284E-6</c:v>
                      </c:pt>
                      <c:pt idx="463">
                        <c:v>-4.2760000000000002E-6</c:v>
                      </c:pt>
                      <c:pt idx="464">
                        <c:v>-4.2939999999999999E-6</c:v>
                      </c:pt>
                      <c:pt idx="465">
                        <c:v>-4.3470000000000001E-6</c:v>
                      </c:pt>
                      <c:pt idx="466">
                        <c:v>-4.2690000000000001E-6</c:v>
                      </c:pt>
                      <c:pt idx="467">
                        <c:v>-4.2289999999999997E-6</c:v>
                      </c:pt>
                      <c:pt idx="468">
                        <c:v>-4.2400000000000001E-6</c:v>
                      </c:pt>
                      <c:pt idx="469">
                        <c:v>-4.2969999999999997E-6</c:v>
                      </c:pt>
                      <c:pt idx="470">
                        <c:v>-4.3039999999999998E-6</c:v>
                      </c:pt>
                      <c:pt idx="471">
                        <c:v>-4.2270000000000004E-6</c:v>
                      </c:pt>
                      <c:pt idx="472">
                        <c:v>-4.216E-6</c:v>
                      </c:pt>
                      <c:pt idx="473">
                        <c:v>-4.2370000000000003E-6</c:v>
                      </c:pt>
                      <c:pt idx="474">
                        <c:v>-4.2509999999999996E-6</c:v>
                      </c:pt>
                      <c:pt idx="475">
                        <c:v>-4.2810000000000002E-6</c:v>
                      </c:pt>
                      <c:pt idx="476">
                        <c:v>-4.2250000000000002E-6</c:v>
                      </c:pt>
                      <c:pt idx="477">
                        <c:v>-4.206E-6</c:v>
                      </c:pt>
                      <c:pt idx="478">
                        <c:v>-4.2039999999999999E-6</c:v>
                      </c:pt>
                      <c:pt idx="479">
                        <c:v>-4.233E-6</c:v>
                      </c:pt>
                      <c:pt idx="480">
                        <c:v>-4.2819999999999998E-6</c:v>
                      </c:pt>
                      <c:pt idx="481">
                        <c:v>-4.2150000000000003E-6</c:v>
                      </c:pt>
                      <c:pt idx="482">
                        <c:v>-4.1819999999999999E-6</c:v>
                      </c:pt>
                      <c:pt idx="483">
                        <c:v>-4.1949999999999996E-6</c:v>
                      </c:pt>
                      <c:pt idx="484">
                        <c:v>-4.2549999999999999E-6</c:v>
                      </c:pt>
                      <c:pt idx="485">
                        <c:v>-4.267E-6</c:v>
                      </c:pt>
                      <c:pt idx="486">
                        <c:v>-4.2039999999999999E-6</c:v>
                      </c:pt>
                      <c:pt idx="487">
                        <c:v>-4.1819999999999999E-6</c:v>
                      </c:pt>
                      <c:pt idx="488">
                        <c:v>-4.2270000000000004E-6</c:v>
                      </c:pt>
                      <c:pt idx="489">
                        <c:v>-4.2390000000000004E-6</c:v>
                      </c:pt>
                      <c:pt idx="490">
                        <c:v>-4.2649999999999998E-6</c:v>
                      </c:pt>
                      <c:pt idx="491">
                        <c:v>-4.2119999999999997E-6</c:v>
                      </c:pt>
                      <c:pt idx="492">
                        <c:v>-4.2150000000000003E-6</c:v>
                      </c:pt>
                      <c:pt idx="493">
                        <c:v>-4.2150000000000003E-6</c:v>
                      </c:pt>
                      <c:pt idx="494">
                        <c:v>-4.25E-6</c:v>
                      </c:pt>
                      <c:pt idx="495">
                        <c:v>-4.2969999999999997E-6</c:v>
                      </c:pt>
                      <c:pt idx="496">
                        <c:v>-4.2390000000000004E-6</c:v>
                      </c:pt>
                      <c:pt idx="497">
                        <c:v>-4.216E-6</c:v>
                      </c:pt>
                      <c:pt idx="498">
                        <c:v>-4.233E-6</c:v>
                      </c:pt>
                      <c:pt idx="499">
                        <c:v>-4.2729999999999996E-6</c:v>
                      </c:pt>
                      <c:pt idx="500">
                        <c:v>-4.318E-6</c:v>
                      </c:pt>
                      <c:pt idx="501">
                        <c:v>-4.2470000000000002E-6</c:v>
                      </c:pt>
                      <c:pt idx="502">
                        <c:v>-4.2359999999999998E-6</c:v>
                      </c:pt>
                      <c:pt idx="503">
                        <c:v>-4.2719999999999999E-6</c:v>
                      </c:pt>
                      <c:pt idx="504">
                        <c:v>-4.2989999999999998E-6</c:v>
                      </c:pt>
                      <c:pt idx="505">
                        <c:v>-4.3229999999999999E-6</c:v>
                      </c:pt>
                      <c:pt idx="506">
                        <c:v>-4.2749999999999997E-6</c:v>
                      </c:pt>
                      <c:pt idx="507">
                        <c:v>-4.2660000000000003E-6</c:v>
                      </c:pt>
                      <c:pt idx="508">
                        <c:v>-4.2989999999999998E-6</c:v>
                      </c:pt>
                      <c:pt idx="509">
                        <c:v>-4.3189999999999996E-6</c:v>
                      </c:pt>
                      <c:pt idx="510">
                        <c:v>-4.3479999999999997E-6</c:v>
                      </c:pt>
                      <c:pt idx="511">
                        <c:v>-4.3189999999999996E-6</c:v>
                      </c:pt>
                      <c:pt idx="512">
                        <c:v>-4.3000000000000003E-6</c:v>
                      </c:pt>
                      <c:pt idx="513">
                        <c:v>-4.318E-6</c:v>
                      </c:pt>
                      <c:pt idx="514">
                        <c:v>-4.3470000000000001E-6</c:v>
                      </c:pt>
                      <c:pt idx="515">
                        <c:v>-4.4129999999999999E-6</c:v>
                      </c:pt>
                      <c:pt idx="516">
                        <c:v>-4.3460000000000004E-6</c:v>
                      </c:pt>
                      <c:pt idx="517">
                        <c:v>-4.335E-6</c:v>
                      </c:pt>
                      <c:pt idx="518">
                        <c:v>-4.3409999999999996E-6</c:v>
                      </c:pt>
                      <c:pt idx="519">
                        <c:v>-4.4240000000000003E-6</c:v>
                      </c:pt>
                      <c:pt idx="520">
                        <c:v>-4.4410000000000003E-6</c:v>
                      </c:pt>
                      <c:pt idx="521">
                        <c:v>-4.3850000000000004E-6</c:v>
                      </c:pt>
                      <c:pt idx="522">
                        <c:v>-4.3789999999999999E-6</c:v>
                      </c:pt>
                      <c:pt idx="523">
                        <c:v>-4.4159999999999997E-6</c:v>
                      </c:pt>
                      <c:pt idx="524">
                        <c:v>-4.4410000000000003E-6</c:v>
                      </c:pt>
                      <c:pt idx="525">
                        <c:v>-4.4819999999999996E-6</c:v>
                      </c:pt>
                      <c:pt idx="526">
                        <c:v>-4.4410000000000003E-6</c:v>
                      </c:pt>
                      <c:pt idx="527">
                        <c:v>-4.4390000000000002E-6</c:v>
                      </c:pt>
                      <c:pt idx="528">
                        <c:v>-4.4429999999999996E-6</c:v>
                      </c:pt>
                      <c:pt idx="529">
                        <c:v>-4.4870000000000004E-6</c:v>
                      </c:pt>
                      <c:pt idx="530">
                        <c:v>-4.532E-6</c:v>
                      </c:pt>
                      <c:pt idx="531">
                        <c:v>-4.4959999999999998E-6</c:v>
                      </c:pt>
                      <c:pt idx="532">
                        <c:v>-4.4789999999999998E-6</c:v>
                      </c:pt>
                      <c:pt idx="533">
                        <c:v>-4.4959999999999998E-6</c:v>
                      </c:pt>
                      <c:pt idx="534">
                        <c:v>-4.5390000000000001E-6</c:v>
                      </c:pt>
                      <c:pt idx="535">
                        <c:v>-4.6E-6</c:v>
                      </c:pt>
                      <c:pt idx="536">
                        <c:v>-4.5349999999999998E-6</c:v>
                      </c:pt>
                      <c:pt idx="537">
                        <c:v>-4.5260000000000004E-6</c:v>
                      </c:pt>
                      <c:pt idx="538">
                        <c:v>-4.5499999999999996E-6</c:v>
                      </c:pt>
                      <c:pt idx="539">
                        <c:v>-4.6120000000000001E-6</c:v>
                      </c:pt>
                      <c:pt idx="540">
                        <c:v>-4.6310000000000002E-6</c:v>
                      </c:pt>
                      <c:pt idx="541">
                        <c:v>-4.5770000000000004E-6</c:v>
                      </c:pt>
                      <c:pt idx="542">
                        <c:v>-4.6029999999999998E-6</c:v>
                      </c:pt>
                      <c:pt idx="543">
                        <c:v>-4.6009999999999997E-6</c:v>
                      </c:pt>
                      <c:pt idx="544">
                        <c:v>-4.6360000000000002E-6</c:v>
                      </c:pt>
                      <c:pt idx="545">
                        <c:v>-4.6720000000000003E-6</c:v>
                      </c:pt>
                      <c:pt idx="546">
                        <c:v>-4.651E-6</c:v>
                      </c:pt>
                      <c:pt idx="547">
                        <c:v>-4.6310000000000002E-6</c:v>
                      </c:pt>
                      <c:pt idx="548">
                        <c:v>-4.6290000000000001E-6</c:v>
                      </c:pt>
                      <c:pt idx="549">
                        <c:v>-4.6750000000000001E-6</c:v>
                      </c:pt>
                      <c:pt idx="550">
                        <c:v>-4.7319999999999998E-6</c:v>
                      </c:pt>
                      <c:pt idx="551">
                        <c:v>-4.6759999999999998E-6</c:v>
                      </c:pt>
                      <c:pt idx="552">
                        <c:v>-4.6600000000000003E-6</c:v>
                      </c:pt>
                      <c:pt idx="553">
                        <c:v>-4.6709999999999998E-6</c:v>
                      </c:pt>
                      <c:pt idx="554">
                        <c:v>-4.7090000000000001E-6</c:v>
                      </c:pt>
                      <c:pt idx="555">
                        <c:v>-4.7729999999999999E-6</c:v>
                      </c:pt>
                      <c:pt idx="556">
                        <c:v>-4.7060000000000003E-6</c:v>
                      </c:pt>
                      <c:pt idx="557">
                        <c:v>-4.6809999999999997E-6</c:v>
                      </c:pt>
                      <c:pt idx="558">
                        <c:v>-4.6949999999999999E-6</c:v>
                      </c:pt>
                      <c:pt idx="559">
                        <c:v>-4.7550000000000002E-6</c:v>
                      </c:pt>
                      <c:pt idx="560">
                        <c:v>-4.7670000000000003E-6</c:v>
                      </c:pt>
                      <c:pt idx="561">
                        <c:v>-4.7169999999999999E-6</c:v>
                      </c:pt>
                      <c:pt idx="562">
                        <c:v>-4.7160000000000002E-6</c:v>
                      </c:pt>
                      <c:pt idx="563">
                        <c:v>-4.7169999999999999E-6</c:v>
                      </c:pt>
                      <c:pt idx="564">
                        <c:v>-4.7480000000000001E-6</c:v>
                      </c:pt>
                      <c:pt idx="565">
                        <c:v>-4.7729999999999999E-6</c:v>
                      </c:pt>
                      <c:pt idx="566">
                        <c:v>-4.7439999999999998E-6</c:v>
                      </c:pt>
                      <c:pt idx="567">
                        <c:v>-4.7099999999999998E-6</c:v>
                      </c:pt>
                      <c:pt idx="568">
                        <c:v>-4.707E-6</c:v>
                      </c:pt>
                      <c:pt idx="569">
                        <c:v>-4.741E-6</c:v>
                      </c:pt>
                      <c:pt idx="570">
                        <c:v>-4.7960000000000003E-6</c:v>
                      </c:pt>
                      <c:pt idx="571">
                        <c:v>-4.7140000000000001E-6</c:v>
                      </c:pt>
                      <c:pt idx="572">
                        <c:v>-4.6909999999999996E-6</c:v>
                      </c:pt>
                      <c:pt idx="573">
                        <c:v>-4.6909999999999996E-6</c:v>
                      </c:pt>
                      <c:pt idx="574">
                        <c:v>-4.7480000000000001E-6</c:v>
                      </c:pt>
                      <c:pt idx="575">
                        <c:v>-4.7539999999999997E-6</c:v>
                      </c:pt>
                      <c:pt idx="576">
                        <c:v>-4.6949999999999999E-6</c:v>
                      </c:pt>
                      <c:pt idx="577">
                        <c:v>-4.6809999999999997E-6</c:v>
                      </c:pt>
                      <c:pt idx="578">
                        <c:v>-4.6859999999999997E-6</c:v>
                      </c:pt>
                      <c:pt idx="579">
                        <c:v>-4.7040000000000002E-6</c:v>
                      </c:pt>
                      <c:pt idx="580">
                        <c:v>-4.7210000000000002E-6</c:v>
                      </c:pt>
                      <c:pt idx="581">
                        <c:v>-4.6859999999999997E-6</c:v>
                      </c:pt>
                      <c:pt idx="582">
                        <c:v>-4.6539999999999998E-6</c:v>
                      </c:pt>
                      <c:pt idx="583">
                        <c:v>-4.6349999999999997E-6</c:v>
                      </c:pt>
                      <c:pt idx="584">
                        <c:v>-4.673E-6</c:v>
                      </c:pt>
                      <c:pt idx="585">
                        <c:v>-4.7010000000000004E-6</c:v>
                      </c:pt>
                      <c:pt idx="586">
                        <c:v>-4.6500000000000004E-6</c:v>
                      </c:pt>
                      <c:pt idx="587">
                        <c:v>-4.6099999999999999E-6</c:v>
                      </c:pt>
                      <c:pt idx="588">
                        <c:v>-4.6009999999999997E-6</c:v>
                      </c:pt>
                      <c:pt idx="589">
                        <c:v>-4.6419999999999998E-6</c:v>
                      </c:pt>
                      <c:pt idx="590">
                        <c:v>-4.6800000000000001E-6</c:v>
                      </c:pt>
                      <c:pt idx="591">
                        <c:v>-4.6059999999999996E-6</c:v>
                      </c:pt>
                      <c:pt idx="592">
                        <c:v>-4.578E-6</c:v>
                      </c:pt>
                      <c:pt idx="593">
                        <c:v>-4.5879999999999999E-6</c:v>
                      </c:pt>
                      <c:pt idx="594">
                        <c:v>-4.622E-6</c:v>
                      </c:pt>
                      <c:pt idx="595">
                        <c:v>-4.6299999999999997E-6</c:v>
                      </c:pt>
                      <c:pt idx="596">
                        <c:v>-4.5719999999999996E-6</c:v>
                      </c:pt>
                      <c:pt idx="597">
                        <c:v>-4.5789999999999997E-6</c:v>
                      </c:pt>
                      <c:pt idx="598">
                        <c:v>-4.5530000000000003E-6</c:v>
                      </c:pt>
                    </c:numCache>
                  </c:numRef>
                </c:yVal>
                <c:smooth val="1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13-862F-4E49-A0CE-1EB7998F8C84}"/>
                  </c:ext>
                </c:extLst>
              </c15:ser>
            </c15:filteredScatterSeries>
            <c15:filteredScatterSeries>
              <c15:ser>
                <c:idx val="17"/>
                <c:order val="17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[Book3]Sheet2!$S$1</c15:sqref>
                        </c15:formulaRef>
                      </c:ext>
                    </c:extLst>
                    <c:strCache>
                      <c:ptCount val="1"/>
                      <c:pt idx="0">
                        <c:v>Cycle 18</c:v>
                      </c:pt>
                    </c:strCache>
                  </c:strRef>
                </c:tx>
                <c:spPr>
                  <a:ln w="19050" cap="rnd">
                    <a:solidFill>
                      <a:schemeClr val="accent1">
                        <a:tint val="92000"/>
                      </a:schemeClr>
                    </a:solidFill>
                    <a:round/>
                  </a:ln>
                  <a:effectLst/>
                </c:spPr>
                <c:marker>
                  <c:symbol val="none"/>
                </c:marker>
                <c:x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[Book3]Sheet2!$A$2:$A$602</c15:sqref>
                        </c15:formulaRef>
                      </c:ext>
                    </c:extLst>
                    <c:numCache>
                      <c:formatCode>General</c:formatCode>
                      <c:ptCount val="601"/>
                      <c:pt idx="0">
                        <c:v>2.6150000000000001E-4</c:v>
                      </c:pt>
                      <c:pt idx="1">
                        <c:v>2.1589999999999999E-3</c:v>
                      </c:pt>
                      <c:pt idx="2">
                        <c:v>4.1479999999999998E-3</c:v>
                      </c:pt>
                      <c:pt idx="3">
                        <c:v>6.1440000000000002E-3</c:v>
                      </c:pt>
                      <c:pt idx="4">
                        <c:v>8.1370000000000001E-3</c:v>
                      </c:pt>
                      <c:pt idx="5">
                        <c:v>1.013E-2</c:v>
                      </c:pt>
                      <c:pt idx="6">
                        <c:v>1.214E-2</c:v>
                      </c:pt>
                      <c:pt idx="7">
                        <c:v>1.417E-2</c:v>
                      </c:pt>
                      <c:pt idx="8">
                        <c:v>1.617E-2</c:v>
                      </c:pt>
                      <c:pt idx="9">
                        <c:v>1.8120000000000001E-2</c:v>
                      </c:pt>
                      <c:pt idx="10">
                        <c:v>2.0150000000000001E-2</c:v>
                      </c:pt>
                      <c:pt idx="11">
                        <c:v>2.2179999999999998E-2</c:v>
                      </c:pt>
                      <c:pt idx="12">
                        <c:v>2.4170000000000001E-2</c:v>
                      </c:pt>
                      <c:pt idx="13">
                        <c:v>2.6159999999999999E-2</c:v>
                      </c:pt>
                      <c:pt idx="14">
                        <c:v>2.8160000000000001E-2</c:v>
                      </c:pt>
                      <c:pt idx="15">
                        <c:v>3.0169999999999999E-2</c:v>
                      </c:pt>
                      <c:pt idx="16">
                        <c:v>3.2169999999999997E-2</c:v>
                      </c:pt>
                      <c:pt idx="17">
                        <c:v>3.415E-2</c:v>
                      </c:pt>
                      <c:pt idx="18">
                        <c:v>3.6139999999999999E-2</c:v>
                      </c:pt>
                      <c:pt idx="19">
                        <c:v>3.8150000000000003E-2</c:v>
                      </c:pt>
                      <c:pt idx="20">
                        <c:v>4.0189999999999997E-2</c:v>
                      </c:pt>
                      <c:pt idx="21">
                        <c:v>4.2139999999999997E-2</c:v>
                      </c:pt>
                      <c:pt idx="22">
                        <c:v>4.4159999999999998E-2</c:v>
                      </c:pt>
                      <c:pt idx="23">
                        <c:v>4.616E-2</c:v>
                      </c:pt>
                      <c:pt idx="24">
                        <c:v>4.8160000000000001E-2</c:v>
                      </c:pt>
                      <c:pt idx="25">
                        <c:v>5.015E-2</c:v>
                      </c:pt>
                      <c:pt idx="26">
                        <c:v>5.2139999999999999E-2</c:v>
                      </c:pt>
                      <c:pt idx="27">
                        <c:v>5.4149999999999997E-2</c:v>
                      </c:pt>
                      <c:pt idx="28">
                        <c:v>5.6140000000000002E-2</c:v>
                      </c:pt>
                      <c:pt idx="29">
                        <c:v>5.8119999999999998E-2</c:v>
                      </c:pt>
                      <c:pt idx="30">
                        <c:v>6.0109999999999997E-2</c:v>
                      </c:pt>
                      <c:pt idx="31">
                        <c:v>6.2120000000000002E-2</c:v>
                      </c:pt>
                      <c:pt idx="32">
                        <c:v>6.4149999999999999E-2</c:v>
                      </c:pt>
                      <c:pt idx="33">
                        <c:v>6.6119999999999998E-2</c:v>
                      </c:pt>
                      <c:pt idx="34">
                        <c:v>6.812E-2</c:v>
                      </c:pt>
                      <c:pt idx="35">
                        <c:v>7.0150000000000004E-2</c:v>
                      </c:pt>
                      <c:pt idx="36">
                        <c:v>7.2150000000000006E-2</c:v>
                      </c:pt>
                      <c:pt idx="37">
                        <c:v>7.4120000000000005E-2</c:v>
                      </c:pt>
                      <c:pt idx="38">
                        <c:v>7.6109999999999997E-2</c:v>
                      </c:pt>
                      <c:pt idx="39">
                        <c:v>7.8140000000000001E-2</c:v>
                      </c:pt>
                      <c:pt idx="40">
                        <c:v>8.0140000000000003E-2</c:v>
                      </c:pt>
                      <c:pt idx="41">
                        <c:v>8.2119999999999999E-2</c:v>
                      </c:pt>
                      <c:pt idx="42">
                        <c:v>8.412E-2</c:v>
                      </c:pt>
                      <c:pt idx="43">
                        <c:v>8.6120000000000002E-2</c:v>
                      </c:pt>
                      <c:pt idx="44">
                        <c:v>8.8109999999999994E-2</c:v>
                      </c:pt>
                      <c:pt idx="45">
                        <c:v>9.0109999999999996E-2</c:v>
                      </c:pt>
                      <c:pt idx="46">
                        <c:v>9.2119999999999994E-2</c:v>
                      </c:pt>
                      <c:pt idx="47">
                        <c:v>9.4140000000000001E-2</c:v>
                      </c:pt>
                      <c:pt idx="48">
                        <c:v>9.6129999999999993E-2</c:v>
                      </c:pt>
                      <c:pt idx="49">
                        <c:v>9.8100000000000007E-2</c:v>
                      </c:pt>
                      <c:pt idx="50">
                        <c:v>0.10009999999999999</c:v>
                      </c:pt>
                      <c:pt idx="51">
                        <c:v>0.1021</c:v>
                      </c:pt>
                      <c:pt idx="52">
                        <c:v>0.1041</c:v>
                      </c:pt>
                      <c:pt idx="53">
                        <c:v>0.1061</c:v>
                      </c:pt>
                      <c:pt idx="54">
                        <c:v>0.1081</c:v>
                      </c:pt>
                      <c:pt idx="55">
                        <c:v>0.1101</c:v>
                      </c:pt>
                      <c:pt idx="56">
                        <c:v>0.11210000000000001</c:v>
                      </c:pt>
                      <c:pt idx="57">
                        <c:v>0.11409999999999999</c:v>
                      </c:pt>
                      <c:pt idx="58">
                        <c:v>0.11609999999999999</c:v>
                      </c:pt>
                      <c:pt idx="59">
                        <c:v>0.1181</c:v>
                      </c:pt>
                      <c:pt idx="60">
                        <c:v>0.1201</c:v>
                      </c:pt>
                      <c:pt idx="61">
                        <c:v>0.1221</c:v>
                      </c:pt>
                      <c:pt idx="62">
                        <c:v>0.1241</c:v>
                      </c:pt>
                      <c:pt idx="63">
                        <c:v>0.12609999999999999</c:v>
                      </c:pt>
                      <c:pt idx="64">
                        <c:v>0.12809999999999999</c:v>
                      </c:pt>
                      <c:pt idx="65">
                        <c:v>0.13009999999999999</c:v>
                      </c:pt>
                      <c:pt idx="66">
                        <c:v>0.1321</c:v>
                      </c:pt>
                      <c:pt idx="67">
                        <c:v>0.1341</c:v>
                      </c:pt>
                      <c:pt idx="68">
                        <c:v>0.1361</c:v>
                      </c:pt>
                      <c:pt idx="69">
                        <c:v>0.1381</c:v>
                      </c:pt>
                      <c:pt idx="70">
                        <c:v>0.1401</c:v>
                      </c:pt>
                      <c:pt idx="71">
                        <c:v>0.1421</c:v>
                      </c:pt>
                      <c:pt idx="72">
                        <c:v>0.14410000000000001</c:v>
                      </c:pt>
                      <c:pt idx="73">
                        <c:v>0.14610000000000001</c:v>
                      </c:pt>
                      <c:pt idx="74">
                        <c:v>0.14810000000000001</c:v>
                      </c:pt>
                      <c:pt idx="75">
                        <c:v>0.15010000000000001</c:v>
                      </c:pt>
                      <c:pt idx="76">
                        <c:v>0.15210000000000001</c:v>
                      </c:pt>
                      <c:pt idx="77">
                        <c:v>0.15409999999999999</c:v>
                      </c:pt>
                      <c:pt idx="78">
                        <c:v>0.15609999999999999</c:v>
                      </c:pt>
                      <c:pt idx="79">
                        <c:v>0.15809999999999999</c:v>
                      </c:pt>
                      <c:pt idx="80">
                        <c:v>0.16009999999999999</c:v>
                      </c:pt>
                      <c:pt idx="81">
                        <c:v>0.16209999999999999</c:v>
                      </c:pt>
                      <c:pt idx="82">
                        <c:v>0.16400000000000001</c:v>
                      </c:pt>
                      <c:pt idx="83">
                        <c:v>0.16600000000000001</c:v>
                      </c:pt>
                      <c:pt idx="84">
                        <c:v>0.1681</c:v>
                      </c:pt>
                      <c:pt idx="85">
                        <c:v>0.17</c:v>
                      </c:pt>
                      <c:pt idx="86">
                        <c:v>0.1721</c:v>
                      </c:pt>
                      <c:pt idx="87">
                        <c:v>0.1741</c:v>
                      </c:pt>
                      <c:pt idx="88">
                        <c:v>0.17610000000000001</c:v>
                      </c:pt>
                      <c:pt idx="89">
                        <c:v>0.17810000000000001</c:v>
                      </c:pt>
                      <c:pt idx="90">
                        <c:v>0.18010000000000001</c:v>
                      </c:pt>
                      <c:pt idx="91">
                        <c:v>0.18210000000000001</c:v>
                      </c:pt>
                      <c:pt idx="92">
                        <c:v>0.18410000000000001</c:v>
                      </c:pt>
                      <c:pt idx="93">
                        <c:v>0.186</c:v>
                      </c:pt>
                      <c:pt idx="94">
                        <c:v>0.188</c:v>
                      </c:pt>
                      <c:pt idx="95">
                        <c:v>0.19009999999999999</c:v>
                      </c:pt>
                      <c:pt idx="96">
                        <c:v>0.19209999999999999</c:v>
                      </c:pt>
                      <c:pt idx="97">
                        <c:v>0.19400000000000001</c:v>
                      </c:pt>
                      <c:pt idx="98">
                        <c:v>0.1961</c:v>
                      </c:pt>
                      <c:pt idx="99">
                        <c:v>0.1981</c:v>
                      </c:pt>
                      <c:pt idx="100">
                        <c:v>0.2001</c:v>
                      </c:pt>
                      <c:pt idx="101">
                        <c:v>0.20200000000000001</c:v>
                      </c:pt>
                      <c:pt idx="102">
                        <c:v>0.20399999999999999</c:v>
                      </c:pt>
                      <c:pt idx="103">
                        <c:v>0.20610000000000001</c:v>
                      </c:pt>
                      <c:pt idx="104">
                        <c:v>0.20810000000000001</c:v>
                      </c:pt>
                      <c:pt idx="105">
                        <c:v>0.21010000000000001</c:v>
                      </c:pt>
                      <c:pt idx="106">
                        <c:v>0.21210000000000001</c:v>
                      </c:pt>
                      <c:pt idx="107">
                        <c:v>0.21410000000000001</c:v>
                      </c:pt>
                      <c:pt idx="108">
                        <c:v>0.21609999999999999</c:v>
                      </c:pt>
                      <c:pt idx="109">
                        <c:v>0.218</c:v>
                      </c:pt>
                      <c:pt idx="110">
                        <c:v>0.22009999999999999</c:v>
                      </c:pt>
                      <c:pt idx="111">
                        <c:v>0.22209999999999999</c:v>
                      </c:pt>
                      <c:pt idx="112">
                        <c:v>0.22409999999999999</c:v>
                      </c:pt>
                      <c:pt idx="113">
                        <c:v>0.2261</c:v>
                      </c:pt>
                      <c:pt idx="114">
                        <c:v>0.2281</c:v>
                      </c:pt>
                      <c:pt idx="115">
                        <c:v>0.2301</c:v>
                      </c:pt>
                      <c:pt idx="116">
                        <c:v>0.2321</c:v>
                      </c:pt>
                      <c:pt idx="117">
                        <c:v>0.2341</c:v>
                      </c:pt>
                      <c:pt idx="118">
                        <c:v>0.2361</c:v>
                      </c:pt>
                      <c:pt idx="119">
                        <c:v>0.23810000000000001</c:v>
                      </c:pt>
                      <c:pt idx="120">
                        <c:v>0.24010000000000001</c:v>
                      </c:pt>
                      <c:pt idx="121">
                        <c:v>0.24199999999999999</c:v>
                      </c:pt>
                      <c:pt idx="122">
                        <c:v>0.24410000000000001</c:v>
                      </c:pt>
                      <c:pt idx="123">
                        <c:v>0.24610000000000001</c:v>
                      </c:pt>
                      <c:pt idx="124">
                        <c:v>0.24809999999999999</c:v>
                      </c:pt>
                      <c:pt idx="125">
                        <c:v>0.25009999999999999</c:v>
                      </c:pt>
                      <c:pt idx="126">
                        <c:v>0.25209999999999999</c:v>
                      </c:pt>
                      <c:pt idx="127">
                        <c:v>0.25409999999999999</c:v>
                      </c:pt>
                      <c:pt idx="128">
                        <c:v>0.25609999999999999</c:v>
                      </c:pt>
                      <c:pt idx="129">
                        <c:v>0.25800000000000001</c:v>
                      </c:pt>
                      <c:pt idx="130">
                        <c:v>0.26</c:v>
                      </c:pt>
                      <c:pt idx="131">
                        <c:v>0.26200000000000001</c:v>
                      </c:pt>
                      <c:pt idx="132">
                        <c:v>0.26400000000000001</c:v>
                      </c:pt>
                      <c:pt idx="133">
                        <c:v>0.26600000000000001</c:v>
                      </c:pt>
                      <c:pt idx="134">
                        <c:v>0.26800000000000002</c:v>
                      </c:pt>
                      <c:pt idx="135">
                        <c:v>0.27010000000000001</c:v>
                      </c:pt>
                      <c:pt idx="136">
                        <c:v>0.27200000000000002</c:v>
                      </c:pt>
                      <c:pt idx="137">
                        <c:v>0.27400000000000002</c:v>
                      </c:pt>
                      <c:pt idx="138">
                        <c:v>0.27600000000000002</c:v>
                      </c:pt>
                      <c:pt idx="139">
                        <c:v>0.27800000000000002</c:v>
                      </c:pt>
                      <c:pt idx="140">
                        <c:v>0.28000000000000003</c:v>
                      </c:pt>
                      <c:pt idx="141">
                        <c:v>0.28199999999999997</c:v>
                      </c:pt>
                      <c:pt idx="142">
                        <c:v>0.28399999999999997</c:v>
                      </c:pt>
                      <c:pt idx="143">
                        <c:v>0.28599999999999998</c:v>
                      </c:pt>
                      <c:pt idx="144">
                        <c:v>0.28799999999999998</c:v>
                      </c:pt>
                      <c:pt idx="145">
                        <c:v>0.28999999999999998</c:v>
                      </c:pt>
                      <c:pt idx="146">
                        <c:v>0.29199999999999998</c:v>
                      </c:pt>
                      <c:pt idx="147">
                        <c:v>0.29399999999999998</c:v>
                      </c:pt>
                      <c:pt idx="148">
                        <c:v>0.29599999999999999</c:v>
                      </c:pt>
                      <c:pt idx="149">
                        <c:v>0.29799999999999999</c:v>
                      </c:pt>
                      <c:pt idx="150">
                        <c:v>0.3</c:v>
                      </c:pt>
                      <c:pt idx="151">
                        <c:v>0.30199999999999999</c:v>
                      </c:pt>
                      <c:pt idx="152">
                        <c:v>0.30399999999999999</c:v>
                      </c:pt>
                      <c:pt idx="153">
                        <c:v>0.30599999999999999</c:v>
                      </c:pt>
                      <c:pt idx="154">
                        <c:v>0.308</c:v>
                      </c:pt>
                      <c:pt idx="155">
                        <c:v>0.31</c:v>
                      </c:pt>
                      <c:pt idx="156">
                        <c:v>0.312</c:v>
                      </c:pt>
                      <c:pt idx="157">
                        <c:v>0.314</c:v>
                      </c:pt>
                      <c:pt idx="158">
                        <c:v>0.316</c:v>
                      </c:pt>
                      <c:pt idx="159">
                        <c:v>0.318</c:v>
                      </c:pt>
                      <c:pt idx="160">
                        <c:v>0.3201</c:v>
                      </c:pt>
                      <c:pt idx="161">
                        <c:v>0.32200000000000001</c:v>
                      </c:pt>
                      <c:pt idx="162">
                        <c:v>0.32400000000000001</c:v>
                      </c:pt>
                      <c:pt idx="163">
                        <c:v>0.32600000000000001</c:v>
                      </c:pt>
                      <c:pt idx="164">
                        <c:v>0.32800000000000001</c:v>
                      </c:pt>
                      <c:pt idx="165">
                        <c:v>0.33</c:v>
                      </c:pt>
                      <c:pt idx="166">
                        <c:v>0.33200000000000002</c:v>
                      </c:pt>
                      <c:pt idx="167">
                        <c:v>0.33400000000000002</c:v>
                      </c:pt>
                      <c:pt idx="168">
                        <c:v>0.33610000000000001</c:v>
                      </c:pt>
                      <c:pt idx="169">
                        <c:v>0.33800000000000002</c:v>
                      </c:pt>
                      <c:pt idx="170">
                        <c:v>0.34</c:v>
                      </c:pt>
                      <c:pt idx="171">
                        <c:v>0.34200000000000003</c:v>
                      </c:pt>
                      <c:pt idx="172">
                        <c:v>0.34399999999999997</c:v>
                      </c:pt>
                      <c:pt idx="173">
                        <c:v>0.34599999999999997</c:v>
                      </c:pt>
                      <c:pt idx="174">
                        <c:v>0.34799999999999998</c:v>
                      </c:pt>
                      <c:pt idx="175">
                        <c:v>0.35</c:v>
                      </c:pt>
                      <c:pt idx="176">
                        <c:v>0.35199999999999998</c:v>
                      </c:pt>
                      <c:pt idx="177">
                        <c:v>0.35399999999999998</c:v>
                      </c:pt>
                      <c:pt idx="178">
                        <c:v>0.35599999999999998</c:v>
                      </c:pt>
                      <c:pt idx="179">
                        <c:v>0.35799999999999998</c:v>
                      </c:pt>
                      <c:pt idx="180">
                        <c:v>0.36</c:v>
                      </c:pt>
                      <c:pt idx="181">
                        <c:v>0.36199999999999999</c:v>
                      </c:pt>
                      <c:pt idx="182">
                        <c:v>0.36399999999999999</c:v>
                      </c:pt>
                      <c:pt idx="183">
                        <c:v>0.36599999999999999</c:v>
                      </c:pt>
                      <c:pt idx="184">
                        <c:v>0.36799999999999999</c:v>
                      </c:pt>
                      <c:pt idx="185">
                        <c:v>0.37</c:v>
                      </c:pt>
                      <c:pt idx="186">
                        <c:v>0.372</c:v>
                      </c:pt>
                      <c:pt idx="187">
                        <c:v>0.374</c:v>
                      </c:pt>
                      <c:pt idx="188">
                        <c:v>0.376</c:v>
                      </c:pt>
                      <c:pt idx="189">
                        <c:v>0.378</c:v>
                      </c:pt>
                      <c:pt idx="190">
                        <c:v>0.38</c:v>
                      </c:pt>
                      <c:pt idx="191">
                        <c:v>0.38200000000000001</c:v>
                      </c:pt>
                      <c:pt idx="192">
                        <c:v>0.38400000000000001</c:v>
                      </c:pt>
                      <c:pt idx="193">
                        <c:v>0.38600000000000001</c:v>
                      </c:pt>
                      <c:pt idx="194">
                        <c:v>0.38800000000000001</c:v>
                      </c:pt>
                      <c:pt idx="195">
                        <c:v>0.39</c:v>
                      </c:pt>
                      <c:pt idx="196">
                        <c:v>0.39200000000000002</c:v>
                      </c:pt>
                      <c:pt idx="197">
                        <c:v>0.39400000000000002</c:v>
                      </c:pt>
                      <c:pt idx="198">
                        <c:v>0.39589999999999997</c:v>
                      </c:pt>
                      <c:pt idx="199">
                        <c:v>0.39800000000000002</c:v>
                      </c:pt>
                      <c:pt idx="200">
                        <c:v>0.4</c:v>
                      </c:pt>
                      <c:pt idx="201">
                        <c:v>0.40189999999999998</c:v>
                      </c:pt>
                      <c:pt idx="202">
                        <c:v>0.40389999999999998</c:v>
                      </c:pt>
                      <c:pt idx="203">
                        <c:v>0.40589999999999998</c:v>
                      </c:pt>
                      <c:pt idx="204">
                        <c:v>0.40789999999999998</c:v>
                      </c:pt>
                      <c:pt idx="205">
                        <c:v>0.40989999999999999</c:v>
                      </c:pt>
                      <c:pt idx="206">
                        <c:v>0.41189999999999999</c:v>
                      </c:pt>
                      <c:pt idx="207">
                        <c:v>0.41389999999999999</c:v>
                      </c:pt>
                      <c:pt idx="208">
                        <c:v>0.41589999999999999</c:v>
                      </c:pt>
                      <c:pt idx="209">
                        <c:v>0.41789999999999999</c:v>
                      </c:pt>
                      <c:pt idx="210">
                        <c:v>0.4199</c:v>
                      </c:pt>
                      <c:pt idx="211">
                        <c:v>0.4219</c:v>
                      </c:pt>
                      <c:pt idx="212">
                        <c:v>0.4239</c:v>
                      </c:pt>
                      <c:pt idx="213">
                        <c:v>0.4259</c:v>
                      </c:pt>
                      <c:pt idx="214">
                        <c:v>0.4279</c:v>
                      </c:pt>
                      <c:pt idx="215">
                        <c:v>0.4299</c:v>
                      </c:pt>
                      <c:pt idx="216">
                        <c:v>0.43190000000000001</c:v>
                      </c:pt>
                      <c:pt idx="217">
                        <c:v>0.43390000000000001</c:v>
                      </c:pt>
                      <c:pt idx="218">
                        <c:v>0.43590000000000001</c:v>
                      </c:pt>
                      <c:pt idx="219">
                        <c:v>0.43790000000000001</c:v>
                      </c:pt>
                      <c:pt idx="220">
                        <c:v>0.43990000000000001</c:v>
                      </c:pt>
                      <c:pt idx="221">
                        <c:v>0.44190000000000002</c:v>
                      </c:pt>
                      <c:pt idx="222">
                        <c:v>0.44390000000000002</c:v>
                      </c:pt>
                      <c:pt idx="223">
                        <c:v>0.44590000000000002</c:v>
                      </c:pt>
                      <c:pt idx="224">
                        <c:v>0.44790000000000002</c:v>
                      </c:pt>
                      <c:pt idx="225">
                        <c:v>0.44990000000000002</c:v>
                      </c:pt>
                      <c:pt idx="226">
                        <c:v>0.45190000000000002</c:v>
                      </c:pt>
                      <c:pt idx="227">
                        <c:v>0.45390000000000003</c:v>
                      </c:pt>
                      <c:pt idx="228">
                        <c:v>0.45590000000000003</c:v>
                      </c:pt>
                      <c:pt idx="229">
                        <c:v>0.45789999999999997</c:v>
                      </c:pt>
                      <c:pt idx="230">
                        <c:v>0.45989999999999998</c:v>
                      </c:pt>
                      <c:pt idx="231">
                        <c:v>0.46189999999999998</c:v>
                      </c:pt>
                      <c:pt idx="232">
                        <c:v>0.46389999999999998</c:v>
                      </c:pt>
                      <c:pt idx="233">
                        <c:v>0.46589999999999998</c:v>
                      </c:pt>
                      <c:pt idx="234">
                        <c:v>0.46789999999999998</c:v>
                      </c:pt>
                      <c:pt idx="235">
                        <c:v>0.46989999999999998</c:v>
                      </c:pt>
                      <c:pt idx="236">
                        <c:v>0.4718</c:v>
                      </c:pt>
                      <c:pt idx="237">
                        <c:v>0.47389999999999999</c:v>
                      </c:pt>
                      <c:pt idx="238">
                        <c:v>0.4758</c:v>
                      </c:pt>
                      <c:pt idx="239">
                        <c:v>0.4778</c:v>
                      </c:pt>
                      <c:pt idx="240">
                        <c:v>0.4798</c:v>
                      </c:pt>
                      <c:pt idx="241">
                        <c:v>0.48180000000000001</c:v>
                      </c:pt>
                      <c:pt idx="242">
                        <c:v>0.48380000000000001</c:v>
                      </c:pt>
                      <c:pt idx="243">
                        <c:v>0.48580000000000001</c:v>
                      </c:pt>
                      <c:pt idx="244">
                        <c:v>0.48780000000000001</c:v>
                      </c:pt>
                      <c:pt idx="245">
                        <c:v>0.48980000000000001</c:v>
                      </c:pt>
                      <c:pt idx="246">
                        <c:v>0.49180000000000001</c:v>
                      </c:pt>
                      <c:pt idx="247">
                        <c:v>0.49380000000000002</c:v>
                      </c:pt>
                      <c:pt idx="248">
                        <c:v>0.49580000000000002</c:v>
                      </c:pt>
                      <c:pt idx="249">
                        <c:v>0.49780000000000002</c:v>
                      </c:pt>
                      <c:pt idx="250">
                        <c:v>0.49980000000000002</c:v>
                      </c:pt>
                      <c:pt idx="251">
                        <c:v>0.50180000000000002</c:v>
                      </c:pt>
                      <c:pt idx="252">
                        <c:v>0.50380000000000003</c:v>
                      </c:pt>
                      <c:pt idx="253">
                        <c:v>0.50580000000000003</c:v>
                      </c:pt>
                      <c:pt idx="254">
                        <c:v>0.50780000000000003</c:v>
                      </c:pt>
                      <c:pt idx="255">
                        <c:v>0.50980000000000003</c:v>
                      </c:pt>
                      <c:pt idx="256">
                        <c:v>0.51180000000000003</c:v>
                      </c:pt>
                      <c:pt idx="257">
                        <c:v>0.51380000000000003</c:v>
                      </c:pt>
                      <c:pt idx="258">
                        <c:v>0.51580000000000004</c:v>
                      </c:pt>
                      <c:pt idx="259">
                        <c:v>0.51780000000000004</c:v>
                      </c:pt>
                      <c:pt idx="260">
                        <c:v>0.51980000000000004</c:v>
                      </c:pt>
                      <c:pt idx="261">
                        <c:v>0.52180000000000004</c:v>
                      </c:pt>
                      <c:pt idx="262">
                        <c:v>0.52370000000000005</c:v>
                      </c:pt>
                      <c:pt idx="263">
                        <c:v>0.52580000000000005</c:v>
                      </c:pt>
                      <c:pt idx="264">
                        <c:v>0.52769999999999995</c:v>
                      </c:pt>
                      <c:pt idx="265">
                        <c:v>0.52980000000000005</c:v>
                      </c:pt>
                      <c:pt idx="266">
                        <c:v>0.53169999999999995</c:v>
                      </c:pt>
                      <c:pt idx="267">
                        <c:v>0.53369999999999995</c:v>
                      </c:pt>
                      <c:pt idx="268">
                        <c:v>0.53569999999999995</c:v>
                      </c:pt>
                      <c:pt idx="269">
                        <c:v>0.53769999999999996</c:v>
                      </c:pt>
                      <c:pt idx="270">
                        <c:v>0.53969999999999996</c:v>
                      </c:pt>
                      <c:pt idx="271">
                        <c:v>0.54169999999999996</c:v>
                      </c:pt>
                      <c:pt idx="272">
                        <c:v>0.54369999999999996</c:v>
                      </c:pt>
                      <c:pt idx="273">
                        <c:v>0.54569999999999996</c:v>
                      </c:pt>
                      <c:pt idx="274">
                        <c:v>0.54769999999999996</c:v>
                      </c:pt>
                      <c:pt idx="275">
                        <c:v>0.54969999999999997</c:v>
                      </c:pt>
                      <c:pt idx="276">
                        <c:v>0.55179999999999996</c:v>
                      </c:pt>
                      <c:pt idx="277">
                        <c:v>0.55379999999999996</c:v>
                      </c:pt>
                      <c:pt idx="278">
                        <c:v>0.55569999999999997</c:v>
                      </c:pt>
                      <c:pt idx="279">
                        <c:v>0.55779999999999996</c:v>
                      </c:pt>
                      <c:pt idx="280">
                        <c:v>0.55979999999999996</c:v>
                      </c:pt>
                      <c:pt idx="281">
                        <c:v>0.56179999999999997</c:v>
                      </c:pt>
                      <c:pt idx="282">
                        <c:v>0.56369999999999998</c:v>
                      </c:pt>
                      <c:pt idx="283">
                        <c:v>0.56579999999999997</c:v>
                      </c:pt>
                      <c:pt idx="284">
                        <c:v>0.56779999999999997</c:v>
                      </c:pt>
                      <c:pt idx="285">
                        <c:v>0.56979999999999997</c:v>
                      </c:pt>
                      <c:pt idx="286">
                        <c:v>0.57179999999999997</c:v>
                      </c:pt>
                      <c:pt idx="287">
                        <c:v>0.57379999999999998</c:v>
                      </c:pt>
                      <c:pt idx="288">
                        <c:v>0.57579999999999998</c:v>
                      </c:pt>
                      <c:pt idx="289">
                        <c:v>0.57779999999999998</c:v>
                      </c:pt>
                      <c:pt idx="290">
                        <c:v>0.57979999999999998</c:v>
                      </c:pt>
                      <c:pt idx="291">
                        <c:v>0.58179999999999998</c:v>
                      </c:pt>
                      <c:pt idx="292">
                        <c:v>0.58379999999999999</c:v>
                      </c:pt>
                      <c:pt idx="293">
                        <c:v>0.58579999999999999</c:v>
                      </c:pt>
                      <c:pt idx="294">
                        <c:v>0.58779999999999999</c:v>
                      </c:pt>
                      <c:pt idx="295">
                        <c:v>0.58979999999999999</c:v>
                      </c:pt>
                      <c:pt idx="296">
                        <c:v>0.59179999999999999</c:v>
                      </c:pt>
                      <c:pt idx="297">
                        <c:v>0.59379999999999999</c:v>
                      </c:pt>
                      <c:pt idx="298">
                        <c:v>0.5958</c:v>
                      </c:pt>
                      <c:pt idx="299">
                        <c:v>0.5978</c:v>
                      </c:pt>
                      <c:pt idx="300">
                        <c:v>0.5998</c:v>
                      </c:pt>
                      <c:pt idx="301">
                        <c:v>0.59819999999999995</c:v>
                      </c:pt>
                      <c:pt idx="302">
                        <c:v>0.59619999999999995</c:v>
                      </c:pt>
                      <c:pt idx="303">
                        <c:v>0.59409999999999996</c:v>
                      </c:pt>
                      <c:pt idx="304">
                        <c:v>0.59209999999999996</c:v>
                      </c:pt>
                      <c:pt idx="305">
                        <c:v>0.59009999999999996</c:v>
                      </c:pt>
                      <c:pt idx="306">
                        <c:v>0.58809999999999996</c:v>
                      </c:pt>
                      <c:pt idx="307">
                        <c:v>0.58609999999999995</c:v>
                      </c:pt>
                      <c:pt idx="308">
                        <c:v>0.58409999999999995</c:v>
                      </c:pt>
                      <c:pt idx="309">
                        <c:v>0.58209999999999995</c:v>
                      </c:pt>
                      <c:pt idx="310">
                        <c:v>0.58009999999999995</c:v>
                      </c:pt>
                      <c:pt idx="311">
                        <c:v>0.57809999999999995</c:v>
                      </c:pt>
                      <c:pt idx="312">
                        <c:v>0.57609999999999995</c:v>
                      </c:pt>
                      <c:pt idx="313">
                        <c:v>0.57410000000000005</c:v>
                      </c:pt>
                      <c:pt idx="314">
                        <c:v>0.57210000000000005</c:v>
                      </c:pt>
                      <c:pt idx="315">
                        <c:v>0.57010000000000005</c:v>
                      </c:pt>
                      <c:pt idx="316">
                        <c:v>0.56810000000000005</c:v>
                      </c:pt>
                      <c:pt idx="317">
                        <c:v>0.56610000000000005</c:v>
                      </c:pt>
                      <c:pt idx="318">
                        <c:v>0.56410000000000005</c:v>
                      </c:pt>
                      <c:pt idx="319">
                        <c:v>0.56210000000000004</c:v>
                      </c:pt>
                      <c:pt idx="320">
                        <c:v>0.56010000000000004</c:v>
                      </c:pt>
                      <c:pt idx="321">
                        <c:v>0.55810000000000004</c:v>
                      </c:pt>
                      <c:pt idx="322">
                        <c:v>0.55610000000000004</c:v>
                      </c:pt>
                      <c:pt idx="323">
                        <c:v>0.55410000000000004</c:v>
                      </c:pt>
                      <c:pt idx="324">
                        <c:v>0.55210000000000004</c:v>
                      </c:pt>
                      <c:pt idx="325">
                        <c:v>0.55010000000000003</c:v>
                      </c:pt>
                      <c:pt idx="326">
                        <c:v>0.54810000000000003</c:v>
                      </c:pt>
                      <c:pt idx="327">
                        <c:v>0.54610000000000003</c:v>
                      </c:pt>
                      <c:pt idx="328">
                        <c:v>0.54410000000000003</c:v>
                      </c:pt>
                      <c:pt idx="329">
                        <c:v>0.54210000000000003</c:v>
                      </c:pt>
                      <c:pt idx="330">
                        <c:v>0.54010000000000002</c:v>
                      </c:pt>
                      <c:pt idx="331">
                        <c:v>0.53810000000000002</c:v>
                      </c:pt>
                      <c:pt idx="332">
                        <c:v>0.53610000000000002</c:v>
                      </c:pt>
                      <c:pt idx="333">
                        <c:v>0.53400000000000003</c:v>
                      </c:pt>
                      <c:pt idx="334">
                        <c:v>0.53210000000000002</c:v>
                      </c:pt>
                      <c:pt idx="335">
                        <c:v>0.53010000000000002</c:v>
                      </c:pt>
                      <c:pt idx="336">
                        <c:v>0.52810000000000001</c:v>
                      </c:pt>
                      <c:pt idx="337">
                        <c:v>0.52610000000000001</c:v>
                      </c:pt>
                      <c:pt idx="338">
                        <c:v>0.52410000000000001</c:v>
                      </c:pt>
                      <c:pt idx="339">
                        <c:v>0.52210000000000001</c:v>
                      </c:pt>
                      <c:pt idx="340">
                        <c:v>0.52010000000000001</c:v>
                      </c:pt>
                      <c:pt idx="341">
                        <c:v>0.5181</c:v>
                      </c:pt>
                      <c:pt idx="342">
                        <c:v>0.5161</c:v>
                      </c:pt>
                      <c:pt idx="343">
                        <c:v>0.5141</c:v>
                      </c:pt>
                      <c:pt idx="344">
                        <c:v>0.5121</c:v>
                      </c:pt>
                      <c:pt idx="345">
                        <c:v>0.5101</c:v>
                      </c:pt>
                      <c:pt idx="346">
                        <c:v>0.5081</c:v>
                      </c:pt>
                      <c:pt idx="347">
                        <c:v>0.50609999999999999</c:v>
                      </c:pt>
                      <c:pt idx="348">
                        <c:v>0.50409999999999999</c:v>
                      </c:pt>
                      <c:pt idx="349">
                        <c:v>0.50209999999999999</c:v>
                      </c:pt>
                      <c:pt idx="350">
                        <c:v>0.50009999999999999</c:v>
                      </c:pt>
                      <c:pt idx="351">
                        <c:v>0.49809999999999999</c:v>
                      </c:pt>
                      <c:pt idx="352">
                        <c:v>0.49609999999999999</c:v>
                      </c:pt>
                      <c:pt idx="353">
                        <c:v>0.49409999999999998</c:v>
                      </c:pt>
                      <c:pt idx="354">
                        <c:v>0.49209999999999998</c:v>
                      </c:pt>
                      <c:pt idx="355">
                        <c:v>0.49020000000000002</c:v>
                      </c:pt>
                      <c:pt idx="356">
                        <c:v>0.48820000000000002</c:v>
                      </c:pt>
                      <c:pt idx="357">
                        <c:v>0.48609999999999998</c:v>
                      </c:pt>
                      <c:pt idx="358">
                        <c:v>0.48409999999999997</c:v>
                      </c:pt>
                      <c:pt idx="359">
                        <c:v>0.48220000000000002</c:v>
                      </c:pt>
                      <c:pt idx="360">
                        <c:v>0.48020000000000002</c:v>
                      </c:pt>
                      <c:pt idx="361">
                        <c:v>0.47810000000000002</c:v>
                      </c:pt>
                      <c:pt idx="362">
                        <c:v>0.47610000000000002</c:v>
                      </c:pt>
                      <c:pt idx="363">
                        <c:v>0.47420000000000001</c:v>
                      </c:pt>
                      <c:pt idx="364">
                        <c:v>0.47210000000000002</c:v>
                      </c:pt>
                      <c:pt idx="365">
                        <c:v>0.47010000000000002</c:v>
                      </c:pt>
                      <c:pt idx="366">
                        <c:v>0.46810000000000002</c:v>
                      </c:pt>
                      <c:pt idx="367">
                        <c:v>0.46610000000000001</c:v>
                      </c:pt>
                      <c:pt idx="368">
                        <c:v>0.4642</c:v>
                      </c:pt>
                      <c:pt idx="369">
                        <c:v>0.46210000000000001</c:v>
                      </c:pt>
                      <c:pt idx="370">
                        <c:v>0.46010000000000001</c:v>
                      </c:pt>
                      <c:pt idx="371">
                        <c:v>0.4582</c:v>
                      </c:pt>
                      <c:pt idx="372">
                        <c:v>0.45619999999999999</c:v>
                      </c:pt>
                      <c:pt idx="373">
                        <c:v>0.4541</c:v>
                      </c:pt>
                      <c:pt idx="374">
                        <c:v>0.4521</c:v>
                      </c:pt>
                      <c:pt idx="375">
                        <c:v>0.45019999999999999</c:v>
                      </c:pt>
                      <c:pt idx="376">
                        <c:v>0.4481</c:v>
                      </c:pt>
                      <c:pt idx="377">
                        <c:v>0.4461</c:v>
                      </c:pt>
                      <c:pt idx="378">
                        <c:v>0.44409999999999999</c:v>
                      </c:pt>
                      <c:pt idx="379">
                        <c:v>0.44209999999999999</c:v>
                      </c:pt>
                      <c:pt idx="380">
                        <c:v>0.44009999999999999</c:v>
                      </c:pt>
                      <c:pt idx="381">
                        <c:v>0.43809999999999999</c:v>
                      </c:pt>
                      <c:pt idx="382">
                        <c:v>0.43609999999999999</c:v>
                      </c:pt>
                      <c:pt idx="383">
                        <c:v>0.43409999999999999</c:v>
                      </c:pt>
                      <c:pt idx="384">
                        <c:v>0.43209999999999998</c:v>
                      </c:pt>
                      <c:pt idx="385">
                        <c:v>0.43009999999999998</c:v>
                      </c:pt>
                      <c:pt idx="386">
                        <c:v>0.42809999999999998</c:v>
                      </c:pt>
                      <c:pt idx="387">
                        <c:v>0.42609999999999998</c:v>
                      </c:pt>
                      <c:pt idx="388">
                        <c:v>0.42409999999999998</c:v>
                      </c:pt>
                      <c:pt idx="389">
                        <c:v>0.42209999999999998</c:v>
                      </c:pt>
                      <c:pt idx="390">
                        <c:v>0.42009999999999997</c:v>
                      </c:pt>
                      <c:pt idx="391">
                        <c:v>0.41810000000000003</c:v>
                      </c:pt>
                      <c:pt idx="392">
                        <c:v>0.41610000000000003</c:v>
                      </c:pt>
                      <c:pt idx="393">
                        <c:v>0.41410000000000002</c:v>
                      </c:pt>
                      <c:pt idx="394">
                        <c:v>0.41210000000000002</c:v>
                      </c:pt>
                      <c:pt idx="395">
                        <c:v>0.41010000000000002</c:v>
                      </c:pt>
                      <c:pt idx="396">
                        <c:v>0.40810000000000002</c:v>
                      </c:pt>
                      <c:pt idx="397">
                        <c:v>0.40610000000000002</c:v>
                      </c:pt>
                      <c:pt idx="398">
                        <c:v>0.40410000000000001</c:v>
                      </c:pt>
                      <c:pt idx="399">
                        <c:v>0.40210000000000001</c:v>
                      </c:pt>
                      <c:pt idx="400">
                        <c:v>0.40010000000000001</c:v>
                      </c:pt>
                      <c:pt idx="401">
                        <c:v>0.39810000000000001</c:v>
                      </c:pt>
                      <c:pt idx="402">
                        <c:v>0.39610000000000001</c:v>
                      </c:pt>
                      <c:pt idx="403">
                        <c:v>0.39410000000000001</c:v>
                      </c:pt>
                      <c:pt idx="404">
                        <c:v>0.3921</c:v>
                      </c:pt>
                      <c:pt idx="405">
                        <c:v>0.3901</c:v>
                      </c:pt>
                      <c:pt idx="406">
                        <c:v>0.3881</c:v>
                      </c:pt>
                      <c:pt idx="407">
                        <c:v>0.3861</c:v>
                      </c:pt>
                      <c:pt idx="408">
                        <c:v>0.3841</c:v>
                      </c:pt>
                      <c:pt idx="409">
                        <c:v>0.3821</c:v>
                      </c:pt>
                      <c:pt idx="410">
                        <c:v>0.38009999999999999</c:v>
                      </c:pt>
                      <c:pt idx="411">
                        <c:v>0.37809999999999999</c:v>
                      </c:pt>
                      <c:pt idx="412">
                        <c:v>0.37609999999999999</c:v>
                      </c:pt>
                      <c:pt idx="413">
                        <c:v>0.37409999999999999</c:v>
                      </c:pt>
                      <c:pt idx="414">
                        <c:v>0.37209999999999999</c:v>
                      </c:pt>
                      <c:pt idx="415">
                        <c:v>0.37009999999999998</c:v>
                      </c:pt>
                      <c:pt idx="416">
                        <c:v>0.36809999999999998</c:v>
                      </c:pt>
                      <c:pt idx="417">
                        <c:v>0.36609999999999998</c:v>
                      </c:pt>
                      <c:pt idx="418">
                        <c:v>0.36409999999999998</c:v>
                      </c:pt>
                      <c:pt idx="419">
                        <c:v>0.36209999999999998</c:v>
                      </c:pt>
                      <c:pt idx="420">
                        <c:v>0.36009999999999998</c:v>
                      </c:pt>
                      <c:pt idx="421">
                        <c:v>0.35809999999999997</c:v>
                      </c:pt>
                      <c:pt idx="422">
                        <c:v>0.35610000000000003</c:v>
                      </c:pt>
                      <c:pt idx="423">
                        <c:v>0.35410000000000003</c:v>
                      </c:pt>
                      <c:pt idx="424">
                        <c:v>0.35220000000000001</c:v>
                      </c:pt>
                      <c:pt idx="425">
                        <c:v>0.35010000000000002</c:v>
                      </c:pt>
                      <c:pt idx="426">
                        <c:v>0.34810000000000002</c:v>
                      </c:pt>
                      <c:pt idx="427">
                        <c:v>0.34620000000000001</c:v>
                      </c:pt>
                      <c:pt idx="428">
                        <c:v>0.34410000000000002</c:v>
                      </c:pt>
                      <c:pt idx="429">
                        <c:v>0.34210000000000002</c:v>
                      </c:pt>
                      <c:pt idx="430">
                        <c:v>0.34010000000000001</c:v>
                      </c:pt>
                      <c:pt idx="431">
                        <c:v>0.3382</c:v>
                      </c:pt>
                      <c:pt idx="432">
                        <c:v>0.3362</c:v>
                      </c:pt>
                      <c:pt idx="433">
                        <c:v>0.3342</c:v>
                      </c:pt>
                      <c:pt idx="434">
                        <c:v>0.33210000000000001</c:v>
                      </c:pt>
                      <c:pt idx="435">
                        <c:v>0.33019999999999999</c:v>
                      </c:pt>
                      <c:pt idx="436">
                        <c:v>0.32819999999999999</c:v>
                      </c:pt>
                      <c:pt idx="437">
                        <c:v>0.32619999999999999</c:v>
                      </c:pt>
                      <c:pt idx="438">
                        <c:v>0.32419999999999999</c:v>
                      </c:pt>
                      <c:pt idx="439">
                        <c:v>0.32219999999999999</c:v>
                      </c:pt>
                      <c:pt idx="440">
                        <c:v>0.32019999999999998</c:v>
                      </c:pt>
                      <c:pt idx="441">
                        <c:v>0.31819999999999998</c:v>
                      </c:pt>
                      <c:pt idx="442">
                        <c:v>0.31609999999999999</c:v>
                      </c:pt>
                      <c:pt idx="443">
                        <c:v>0.31419999999999998</c:v>
                      </c:pt>
                      <c:pt idx="444">
                        <c:v>0.31219999999999998</c:v>
                      </c:pt>
                      <c:pt idx="445">
                        <c:v>0.31019999999999998</c:v>
                      </c:pt>
                      <c:pt idx="446">
                        <c:v>0.30809999999999998</c:v>
                      </c:pt>
                      <c:pt idx="447">
                        <c:v>0.30620000000000003</c:v>
                      </c:pt>
                      <c:pt idx="448">
                        <c:v>0.30420000000000003</c:v>
                      </c:pt>
                      <c:pt idx="449">
                        <c:v>0.30220000000000002</c:v>
                      </c:pt>
                      <c:pt idx="450">
                        <c:v>0.30020000000000002</c:v>
                      </c:pt>
                      <c:pt idx="451">
                        <c:v>0.29820000000000002</c:v>
                      </c:pt>
                      <c:pt idx="452">
                        <c:v>0.29620000000000002</c:v>
                      </c:pt>
                      <c:pt idx="453">
                        <c:v>0.29420000000000002</c:v>
                      </c:pt>
                      <c:pt idx="454">
                        <c:v>0.29220000000000002</c:v>
                      </c:pt>
                      <c:pt idx="455">
                        <c:v>0.29020000000000001</c:v>
                      </c:pt>
                      <c:pt idx="456">
                        <c:v>0.28820000000000001</c:v>
                      </c:pt>
                      <c:pt idx="457">
                        <c:v>0.28620000000000001</c:v>
                      </c:pt>
                      <c:pt idx="458">
                        <c:v>0.28420000000000001</c:v>
                      </c:pt>
                      <c:pt idx="459">
                        <c:v>0.28220000000000001</c:v>
                      </c:pt>
                      <c:pt idx="460">
                        <c:v>0.2802</c:v>
                      </c:pt>
                      <c:pt idx="461">
                        <c:v>0.2782</c:v>
                      </c:pt>
                      <c:pt idx="462">
                        <c:v>0.2762</c:v>
                      </c:pt>
                      <c:pt idx="463">
                        <c:v>0.2742</c:v>
                      </c:pt>
                      <c:pt idx="464">
                        <c:v>0.2722</c:v>
                      </c:pt>
                      <c:pt idx="465">
                        <c:v>0.2702</c:v>
                      </c:pt>
                      <c:pt idx="466">
                        <c:v>0.26819999999999999</c:v>
                      </c:pt>
                      <c:pt idx="467">
                        <c:v>0.26619999999999999</c:v>
                      </c:pt>
                      <c:pt idx="468">
                        <c:v>0.26419999999999999</c:v>
                      </c:pt>
                      <c:pt idx="469">
                        <c:v>0.26219999999999999</c:v>
                      </c:pt>
                      <c:pt idx="470">
                        <c:v>0.26019999999999999</c:v>
                      </c:pt>
                      <c:pt idx="471">
                        <c:v>0.25819999999999999</c:v>
                      </c:pt>
                      <c:pt idx="472">
                        <c:v>0.25619999999999998</c:v>
                      </c:pt>
                      <c:pt idx="473">
                        <c:v>0.25419999999999998</c:v>
                      </c:pt>
                      <c:pt idx="474">
                        <c:v>0.25219999999999998</c:v>
                      </c:pt>
                      <c:pt idx="475">
                        <c:v>0.25019999999999998</c:v>
                      </c:pt>
                      <c:pt idx="476">
                        <c:v>0.2482</c:v>
                      </c:pt>
                      <c:pt idx="477">
                        <c:v>0.2462</c:v>
                      </c:pt>
                      <c:pt idx="478">
                        <c:v>0.2442</c:v>
                      </c:pt>
                      <c:pt idx="479">
                        <c:v>0.2422</c:v>
                      </c:pt>
                      <c:pt idx="480">
                        <c:v>0.2402</c:v>
                      </c:pt>
                      <c:pt idx="481">
                        <c:v>0.2382</c:v>
                      </c:pt>
                      <c:pt idx="482">
                        <c:v>0.23619999999999999</c:v>
                      </c:pt>
                      <c:pt idx="483">
                        <c:v>0.23419999999999999</c:v>
                      </c:pt>
                      <c:pt idx="484">
                        <c:v>0.23219999999999999</c:v>
                      </c:pt>
                      <c:pt idx="485">
                        <c:v>0.23019999999999999</c:v>
                      </c:pt>
                      <c:pt idx="486">
                        <c:v>0.22819999999999999</c:v>
                      </c:pt>
                      <c:pt idx="487">
                        <c:v>0.22620000000000001</c:v>
                      </c:pt>
                      <c:pt idx="488">
                        <c:v>0.22420000000000001</c:v>
                      </c:pt>
                      <c:pt idx="489">
                        <c:v>0.22220000000000001</c:v>
                      </c:pt>
                      <c:pt idx="490">
                        <c:v>0.22020000000000001</c:v>
                      </c:pt>
                      <c:pt idx="491">
                        <c:v>0.21820000000000001</c:v>
                      </c:pt>
                      <c:pt idx="492">
                        <c:v>0.2162</c:v>
                      </c:pt>
                      <c:pt idx="493">
                        <c:v>0.2142</c:v>
                      </c:pt>
                      <c:pt idx="494">
                        <c:v>0.2122</c:v>
                      </c:pt>
                      <c:pt idx="495">
                        <c:v>0.2102</c:v>
                      </c:pt>
                      <c:pt idx="496">
                        <c:v>0.2082</c:v>
                      </c:pt>
                      <c:pt idx="497">
                        <c:v>0.20619999999999999</c:v>
                      </c:pt>
                      <c:pt idx="498">
                        <c:v>0.20419999999999999</c:v>
                      </c:pt>
                      <c:pt idx="499">
                        <c:v>0.20219999999999999</c:v>
                      </c:pt>
                      <c:pt idx="500">
                        <c:v>0.20019999999999999</c:v>
                      </c:pt>
                      <c:pt idx="501">
                        <c:v>0.19819999999999999</c:v>
                      </c:pt>
                      <c:pt idx="502">
                        <c:v>0.19620000000000001</c:v>
                      </c:pt>
                      <c:pt idx="503">
                        <c:v>0.19420000000000001</c:v>
                      </c:pt>
                      <c:pt idx="504">
                        <c:v>0.19220000000000001</c:v>
                      </c:pt>
                      <c:pt idx="505">
                        <c:v>0.19020000000000001</c:v>
                      </c:pt>
                      <c:pt idx="506">
                        <c:v>0.18820000000000001</c:v>
                      </c:pt>
                      <c:pt idx="507">
                        <c:v>0.1862</c:v>
                      </c:pt>
                      <c:pt idx="508">
                        <c:v>0.1842</c:v>
                      </c:pt>
                      <c:pt idx="509">
                        <c:v>0.1822</c:v>
                      </c:pt>
                      <c:pt idx="510">
                        <c:v>0.1802</c:v>
                      </c:pt>
                      <c:pt idx="511">
                        <c:v>0.1782</c:v>
                      </c:pt>
                      <c:pt idx="512">
                        <c:v>0.1762</c:v>
                      </c:pt>
                      <c:pt idx="513">
                        <c:v>0.17419999999999999</c:v>
                      </c:pt>
                      <c:pt idx="514">
                        <c:v>0.17219999999999999</c:v>
                      </c:pt>
                      <c:pt idx="515">
                        <c:v>0.17019999999999999</c:v>
                      </c:pt>
                      <c:pt idx="516">
                        <c:v>0.16819999999999999</c:v>
                      </c:pt>
                      <c:pt idx="517">
                        <c:v>0.16619999999999999</c:v>
                      </c:pt>
                      <c:pt idx="518">
                        <c:v>0.16420000000000001</c:v>
                      </c:pt>
                      <c:pt idx="519">
                        <c:v>0.16220000000000001</c:v>
                      </c:pt>
                      <c:pt idx="520">
                        <c:v>0.16020000000000001</c:v>
                      </c:pt>
                      <c:pt idx="521">
                        <c:v>0.15820000000000001</c:v>
                      </c:pt>
                      <c:pt idx="522">
                        <c:v>0.15620000000000001</c:v>
                      </c:pt>
                      <c:pt idx="523">
                        <c:v>0.1542</c:v>
                      </c:pt>
                      <c:pt idx="524">
                        <c:v>0.1522</c:v>
                      </c:pt>
                      <c:pt idx="525">
                        <c:v>0.1502</c:v>
                      </c:pt>
                      <c:pt idx="526">
                        <c:v>0.1482</c:v>
                      </c:pt>
                      <c:pt idx="527">
                        <c:v>0.14630000000000001</c:v>
                      </c:pt>
                      <c:pt idx="528">
                        <c:v>0.14419999999999999</c:v>
                      </c:pt>
                      <c:pt idx="529">
                        <c:v>0.14230000000000001</c:v>
                      </c:pt>
                      <c:pt idx="530">
                        <c:v>0.14019999999999999</c:v>
                      </c:pt>
                      <c:pt idx="531">
                        <c:v>0.13819999999999999</c:v>
                      </c:pt>
                      <c:pt idx="532">
                        <c:v>0.1363</c:v>
                      </c:pt>
                      <c:pt idx="533">
                        <c:v>0.13420000000000001</c:v>
                      </c:pt>
                      <c:pt idx="534">
                        <c:v>0.13220000000000001</c:v>
                      </c:pt>
                      <c:pt idx="535">
                        <c:v>0.1303</c:v>
                      </c:pt>
                      <c:pt idx="536">
                        <c:v>0.1283</c:v>
                      </c:pt>
                      <c:pt idx="537">
                        <c:v>0.12620000000000001</c:v>
                      </c:pt>
                      <c:pt idx="538">
                        <c:v>0.1242</c:v>
                      </c:pt>
                      <c:pt idx="539">
                        <c:v>0.12230000000000001</c:v>
                      </c:pt>
                      <c:pt idx="540">
                        <c:v>0.1203</c:v>
                      </c:pt>
                      <c:pt idx="541">
                        <c:v>0.1182</c:v>
                      </c:pt>
                      <c:pt idx="542">
                        <c:v>0.1162</c:v>
                      </c:pt>
                      <c:pt idx="543">
                        <c:v>0.1142</c:v>
                      </c:pt>
                      <c:pt idx="544">
                        <c:v>0.11219999999999999</c:v>
                      </c:pt>
                      <c:pt idx="545">
                        <c:v>0.11020000000000001</c:v>
                      </c:pt>
                      <c:pt idx="546">
                        <c:v>0.1082</c:v>
                      </c:pt>
                      <c:pt idx="547">
                        <c:v>0.10630000000000001</c:v>
                      </c:pt>
                      <c:pt idx="548">
                        <c:v>0.1043</c:v>
                      </c:pt>
                      <c:pt idx="549">
                        <c:v>0.1022</c:v>
                      </c:pt>
                      <c:pt idx="550">
                        <c:v>0.1002</c:v>
                      </c:pt>
                      <c:pt idx="551">
                        <c:v>9.826E-2</c:v>
                      </c:pt>
                      <c:pt idx="552">
                        <c:v>9.6269999999999994E-2</c:v>
                      </c:pt>
                      <c:pt idx="553">
                        <c:v>9.4229999999999994E-2</c:v>
                      </c:pt>
                      <c:pt idx="554">
                        <c:v>9.2219999999999996E-2</c:v>
                      </c:pt>
                      <c:pt idx="555">
                        <c:v>9.0270000000000003E-2</c:v>
                      </c:pt>
                      <c:pt idx="556">
                        <c:v>8.8239999999999999E-2</c:v>
                      </c:pt>
                      <c:pt idx="557">
                        <c:v>8.6249999999999993E-2</c:v>
                      </c:pt>
                      <c:pt idx="558">
                        <c:v>8.4239999999999995E-2</c:v>
                      </c:pt>
                      <c:pt idx="559">
                        <c:v>8.2250000000000004E-2</c:v>
                      </c:pt>
                      <c:pt idx="560">
                        <c:v>8.0269999999999994E-2</c:v>
                      </c:pt>
                      <c:pt idx="561">
                        <c:v>7.825E-2</c:v>
                      </c:pt>
                      <c:pt idx="562">
                        <c:v>7.6230000000000006E-2</c:v>
                      </c:pt>
                      <c:pt idx="563">
                        <c:v>7.4260000000000007E-2</c:v>
                      </c:pt>
                      <c:pt idx="564">
                        <c:v>7.2279999999999997E-2</c:v>
                      </c:pt>
                      <c:pt idx="565">
                        <c:v>7.0260000000000003E-2</c:v>
                      </c:pt>
                      <c:pt idx="566">
                        <c:v>6.8250000000000005E-2</c:v>
                      </c:pt>
                      <c:pt idx="567">
                        <c:v>6.6290000000000002E-2</c:v>
                      </c:pt>
                      <c:pt idx="568">
                        <c:v>6.4280000000000004E-2</c:v>
                      </c:pt>
                      <c:pt idx="569">
                        <c:v>6.225E-2</c:v>
                      </c:pt>
                      <c:pt idx="570">
                        <c:v>6.0260000000000001E-2</c:v>
                      </c:pt>
                      <c:pt idx="571">
                        <c:v>5.8279999999999998E-2</c:v>
                      </c:pt>
                      <c:pt idx="572">
                        <c:v>5.6270000000000001E-2</c:v>
                      </c:pt>
                      <c:pt idx="573">
                        <c:v>5.4269999999999999E-2</c:v>
                      </c:pt>
                      <c:pt idx="574">
                        <c:v>5.2260000000000001E-2</c:v>
                      </c:pt>
                      <c:pt idx="575">
                        <c:v>5.0299999999999997E-2</c:v>
                      </c:pt>
                      <c:pt idx="576">
                        <c:v>4.8309999999999999E-2</c:v>
                      </c:pt>
                      <c:pt idx="577">
                        <c:v>4.6289999999999998E-2</c:v>
                      </c:pt>
                      <c:pt idx="578">
                        <c:v>4.4269999999999997E-2</c:v>
                      </c:pt>
                      <c:pt idx="579">
                        <c:v>4.2279999999999998E-2</c:v>
                      </c:pt>
                      <c:pt idx="580">
                        <c:v>4.0309999999999999E-2</c:v>
                      </c:pt>
                      <c:pt idx="581">
                        <c:v>3.8280000000000002E-2</c:v>
                      </c:pt>
                      <c:pt idx="582">
                        <c:v>3.6269999999999997E-2</c:v>
                      </c:pt>
                      <c:pt idx="583">
                        <c:v>3.4290000000000001E-2</c:v>
                      </c:pt>
                      <c:pt idx="584">
                        <c:v>3.2300000000000002E-2</c:v>
                      </c:pt>
                      <c:pt idx="585">
                        <c:v>3.0290000000000001E-2</c:v>
                      </c:pt>
                      <c:pt idx="586">
                        <c:v>2.828E-2</c:v>
                      </c:pt>
                      <c:pt idx="587">
                        <c:v>2.63E-2</c:v>
                      </c:pt>
                      <c:pt idx="588">
                        <c:v>2.4299999999999999E-2</c:v>
                      </c:pt>
                      <c:pt idx="589">
                        <c:v>2.2290000000000001E-2</c:v>
                      </c:pt>
                      <c:pt idx="590">
                        <c:v>2.0299999999999999E-2</c:v>
                      </c:pt>
                      <c:pt idx="591">
                        <c:v>1.8259999999999998E-2</c:v>
                      </c:pt>
                      <c:pt idx="592">
                        <c:v>1.6310000000000002E-2</c:v>
                      </c:pt>
                      <c:pt idx="593">
                        <c:v>1.431E-2</c:v>
                      </c:pt>
                      <c:pt idx="594">
                        <c:v>1.227E-2</c:v>
                      </c:pt>
                      <c:pt idx="595">
                        <c:v>1.0290000000000001E-2</c:v>
                      </c:pt>
                      <c:pt idx="596">
                        <c:v>8.2970000000000006E-3</c:v>
                      </c:pt>
                      <c:pt idx="597">
                        <c:v>6.2849999999999998E-3</c:v>
                      </c:pt>
                      <c:pt idx="598">
                        <c:v>4.2760000000000003E-3</c:v>
                      </c:pt>
                      <c:pt idx="599">
                        <c:v>2.2980000000000001E-3</c:v>
                      </c:pt>
                      <c:pt idx="600">
                        <c:v>2.9710000000000001E-4</c:v>
                      </c:pt>
                    </c:numCache>
                  </c:numRef>
                </c:xVal>
                <c:y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[Book3]Sheet2!$S$2:$S$602</c15:sqref>
                        </c15:formulaRef>
                      </c:ext>
                    </c:extLst>
                    <c:numCache>
                      <c:formatCode>General</c:formatCode>
                      <c:ptCount val="601"/>
                      <c:pt idx="0">
                        <c:v>-1.539E-6</c:v>
                      </c:pt>
                      <c:pt idx="1">
                        <c:v>-1.282E-6</c:v>
                      </c:pt>
                      <c:pt idx="2">
                        <c:v>-1.0669999999999999E-6</c:v>
                      </c:pt>
                      <c:pt idx="3">
                        <c:v>-9.0979999999999995E-7</c:v>
                      </c:pt>
                      <c:pt idx="4">
                        <c:v>-8.2920000000000004E-7</c:v>
                      </c:pt>
                      <c:pt idx="5">
                        <c:v>-7.4720000000000002E-7</c:v>
                      </c:pt>
                      <c:pt idx="6">
                        <c:v>-5.6270000000000003E-7</c:v>
                      </c:pt>
                      <c:pt idx="7">
                        <c:v>-4.552E-7</c:v>
                      </c:pt>
                      <c:pt idx="8">
                        <c:v>-3.7930000000000001E-7</c:v>
                      </c:pt>
                      <c:pt idx="9">
                        <c:v>-3.3599999999999999E-7</c:v>
                      </c:pt>
                      <c:pt idx="10">
                        <c:v>-2.7459999999999998E-7</c:v>
                      </c:pt>
                      <c:pt idx="11">
                        <c:v>-1.4950000000000001E-7</c:v>
                      </c:pt>
                      <c:pt idx="12">
                        <c:v>-9.7549999999999997E-8</c:v>
                      </c:pt>
                      <c:pt idx="13">
                        <c:v>-1.8950000000000001E-8</c:v>
                      </c:pt>
                      <c:pt idx="14">
                        <c:v>4.2359999999999998E-9</c:v>
                      </c:pt>
                      <c:pt idx="15">
                        <c:v>2.936E-8</c:v>
                      </c:pt>
                      <c:pt idx="16">
                        <c:v>1.1619999999999999E-7</c:v>
                      </c:pt>
                      <c:pt idx="17">
                        <c:v>1.8869999999999999E-7</c:v>
                      </c:pt>
                      <c:pt idx="18">
                        <c:v>2.5660000000000001E-7</c:v>
                      </c:pt>
                      <c:pt idx="19">
                        <c:v>2.3559999999999999E-7</c:v>
                      </c:pt>
                      <c:pt idx="20">
                        <c:v>2.4600000000000001E-7</c:v>
                      </c:pt>
                      <c:pt idx="21">
                        <c:v>3.538E-7</c:v>
                      </c:pt>
                      <c:pt idx="22">
                        <c:v>4.1230000000000001E-7</c:v>
                      </c:pt>
                      <c:pt idx="23">
                        <c:v>4.3770000000000001E-7</c:v>
                      </c:pt>
                      <c:pt idx="24">
                        <c:v>4.2759999999999999E-7</c:v>
                      </c:pt>
                      <c:pt idx="25">
                        <c:v>4.4999999999999998E-7</c:v>
                      </c:pt>
                      <c:pt idx="26">
                        <c:v>5.355E-7</c:v>
                      </c:pt>
                      <c:pt idx="27">
                        <c:v>5.6189999999999997E-7</c:v>
                      </c:pt>
                      <c:pt idx="28">
                        <c:v>6.1279999999999998E-7</c:v>
                      </c:pt>
                      <c:pt idx="29">
                        <c:v>6.0190000000000001E-7</c:v>
                      </c:pt>
                      <c:pt idx="30">
                        <c:v>6.0220000000000003E-7</c:v>
                      </c:pt>
                      <c:pt idx="31">
                        <c:v>6.5450000000000004E-7</c:v>
                      </c:pt>
                      <c:pt idx="32">
                        <c:v>7.1989999999999998E-7</c:v>
                      </c:pt>
                      <c:pt idx="33">
                        <c:v>7.5529999999999999E-7</c:v>
                      </c:pt>
                      <c:pt idx="34">
                        <c:v>7.3720000000000001E-7</c:v>
                      </c:pt>
                      <c:pt idx="35">
                        <c:v>7.1230000000000005E-7</c:v>
                      </c:pt>
                      <c:pt idx="36">
                        <c:v>8.0869999999999998E-7</c:v>
                      </c:pt>
                      <c:pt idx="37">
                        <c:v>8.4740000000000003E-7</c:v>
                      </c:pt>
                      <c:pt idx="38">
                        <c:v>8.7899999999999997E-7</c:v>
                      </c:pt>
                      <c:pt idx="39">
                        <c:v>8.2829999999999997E-7</c:v>
                      </c:pt>
                      <c:pt idx="40">
                        <c:v>8.5130000000000001E-7</c:v>
                      </c:pt>
                      <c:pt idx="41">
                        <c:v>9.2500000000000004E-7</c:v>
                      </c:pt>
                      <c:pt idx="42">
                        <c:v>9.4669999999999997E-7</c:v>
                      </c:pt>
                      <c:pt idx="43">
                        <c:v>9.78E-7</c:v>
                      </c:pt>
                      <c:pt idx="44">
                        <c:v>9.6839999999999991E-7</c:v>
                      </c:pt>
                      <c:pt idx="45">
                        <c:v>9.6220000000000008E-7</c:v>
                      </c:pt>
                      <c:pt idx="46">
                        <c:v>1.0249999999999999E-6</c:v>
                      </c:pt>
                      <c:pt idx="47">
                        <c:v>1.06E-6</c:v>
                      </c:pt>
                      <c:pt idx="48">
                        <c:v>1.0750000000000001E-6</c:v>
                      </c:pt>
                      <c:pt idx="49">
                        <c:v>1.082E-6</c:v>
                      </c:pt>
                      <c:pt idx="50">
                        <c:v>1.0669999999999999E-6</c:v>
                      </c:pt>
                      <c:pt idx="51">
                        <c:v>1.1000000000000001E-6</c:v>
                      </c:pt>
                      <c:pt idx="52">
                        <c:v>1.1599999999999999E-6</c:v>
                      </c:pt>
                      <c:pt idx="53">
                        <c:v>1.1960000000000001E-6</c:v>
                      </c:pt>
                      <c:pt idx="54">
                        <c:v>1.1629999999999999E-6</c:v>
                      </c:pt>
                      <c:pt idx="55">
                        <c:v>1.1289999999999999E-6</c:v>
                      </c:pt>
                      <c:pt idx="56">
                        <c:v>1.2219999999999999E-6</c:v>
                      </c:pt>
                      <c:pt idx="57">
                        <c:v>1.257E-6</c:v>
                      </c:pt>
                      <c:pt idx="58">
                        <c:v>1.2759999999999999E-6</c:v>
                      </c:pt>
                      <c:pt idx="59">
                        <c:v>1.235E-6</c:v>
                      </c:pt>
                      <c:pt idx="60">
                        <c:v>1.2419999999999999E-6</c:v>
                      </c:pt>
                      <c:pt idx="61">
                        <c:v>1.311E-6</c:v>
                      </c:pt>
                      <c:pt idx="62">
                        <c:v>1.3319999999999999E-6</c:v>
                      </c:pt>
                      <c:pt idx="63">
                        <c:v>1.364E-6</c:v>
                      </c:pt>
                      <c:pt idx="64">
                        <c:v>1.339E-6</c:v>
                      </c:pt>
                      <c:pt idx="65">
                        <c:v>1.327E-6</c:v>
                      </c:pt>
                      <c:pt idx="66">
                        <c:v>1.387E-6</c:v>
                      </c:pt>
                      <c:pt idx="67">
                        <c:v>1.4190000000000001E-6</c:v>
                      </c:pt>
                      <c:pt idx="68">
                        <c:v>1.4699999999999999E-6</c:v>
                      </c:pt>
                      <c:pt idx="69">
                        <c:v>1.429E-6</c:v>
                      </c:pt>
                      <c:pt idx="70">
                        <c:v>1.418E-6</c:v>
                      </c:pt>
                      <c:pt idx="71">
                        <c:v>1.4580000000000001E-6</c:v>
                      </c:pt>
                      <c:pt idx="72">
                        <c:v>1.5179999999999999E-6</c:v>
                      </c:pt>
                      <c:pt idx="73">
                        <c:v>1.55E-6</c:v>
                      </c:pt>
                      <c:pt idx="74">
                        <c:v>1.516E-6</c:v>
                      </c:pt>
                      <c:pt idx="75">
                        <c:v>1.486E-6</c:v>
                      </c:pt>
                      <c:pt idx="76">
                        <c:v>1.584E-6</c:v>
                      </c:pt>
                      <c:pt idx="77">
                        <c:v>1.61E-6</c:v>
                      </c:pt>
                      <c:pt idx="78">
                        <c:v>1.632E-6</c:v>
                      </c:pt>
                      <c:pt idx="79">
                        <c:v>1.6029999999999999E-6</c:v>
                      </c:pt>
                      <c:pt idx="80">
                        <c:v>1.5960000000000001E-6</c:v>
                      </c:pt>
                      <c:pt idx="81">
                        <c:v>1.6810000000000001E-6</c:v>
                      </c:pt>
                      <c:pt idx="82">
                        <c:v>1.689E-6</c:v>
                      </c:pt>
                      <c:pt idx="83">
                        <c:v>1.7239999999999999E-6</c:v>
                      </c:pt>
                      <c:pt idx="84">
                        <c:v>1.7060000000000001E-6</c:v>
                      </c:pt>
                      <c:pt idx="85">
                        <c:v>1.702E-6</c:v>
                      </c:pt>
                      <c:pt idx="86">
                        <c:v>1.7489999999999999E-6</c:v>
                      </c:pt>
                      <c:pt idx="87">
                        <c:v>1.8020000000000001E-6</c:v>
                      </c:pt>
                      <c:pt idx="88">
                        <c:v>1.838E-6</c:v>
                      </c:pt>
                      <c:pt idx="89">
                        <c:v>1.8080000000000001E-6</c:v>
                      </c:pt>
                      <c:pt idx="90">
                        <c:v>1.784E-6</c:v>
                      </c:pt>
                      <c:pt idx="91">
                        <c:v>1.843E-6</c:v>
                      </c:pt>
                      <c:pt idx="92">
                        <c:v>1.9E-6</c:v>
                      </c:pt>
                      <c:pt idx="93">
                        <c:v>1.9360000000000002E-6</c:v>
                      </c:pt>
                      <c:pt idx="94">
                        <c:v>1.906E-6</c:v>
                      </c:pt>
                      <c:pt idx="95">
                        <c:v>1.874E-6</c:v>
                      </c:pt>
                      <c:pt idx="96">
                        <c:v>1.9589999999999998E-6</c:v>
                      </c:pt>
                      <c:pt idx="97">
                        <c:v>2.0059999999999999E-6</c:v>
                      </c:pt>
                      <c:pt idx="98">
                        <c:v>2.0320000000000002E-6</c:v>
                      </c:pt>
                      <c:pt idx="99">
                        <c:v>1.99E-6</c:v>
                      </c:pt>
                      <c:pt idx="100">
                        <c:v>2.0030000000000001E-6</c:v>
                      </c:pt>
                      <c:pt idx="101">
                        <c:v>2.0660000000000002E-6</c:v>
                      </c:pt>
                      <c:pt idx="102">
                        <c:v>2.1019999999999999E-6</c:v>
                      </c:pt>
                      <c:pt idx="103">
                        <c:v>2.1299999999999999E-6</c:v>
                      </c:pt>
                      <c:pt idx="104">
                        <c:v>2.1179999999999999E-6</c:v>
                      </c:pt>
                      <c:pt idx="105">
                        <c:v>2.1129999999999999E-6</c:v>
                      </c:pt>
                      <c:pt idx="106">
                        <c:v>2.1619999999999998E-6</c:v>
                      </c:pt>
                      <c:pt idx="107">
                        <c:v>2.2060000000000001E-6</c:v>
                      </c:pt>
                      <c:pt idx="108">
                        <c:v>2.255E-6</c:v>
                      </c:pt>
                      <c:pt idx="109">
                        <c:v>2.2330000000000001E-6</c:v>
                      </c:pt>
                      <c:pt idx="110">
                        <c:v>2.2029999999999999E-6</c:v>
                      </c:pt>
                      <c:pt idx="111">
                        <c:v>2.2840000000000001E-6</c:v>
                      </c:pt>
                      <c:pt idx="112">
                        <c:v>2.3290000000000001E-6</c:v>
                      </c:pt>
                      <c:pt idx="113">
                        <c:v>2.3649999999999998E-6</c:v>
                      </c:pt>
                      <c:pt idx="114">
                        <c:v>2.3410000000000001E-6</c:v>
                      </c:pt>
                      <c:pt idx="115">
                        <c:v>2.3159999999999999E-6</c:v>
                      </c:pt>
                      <c:pt idx="116">
                        <c:v>2.402E-6</c:v>
                      </c:pt>
                      <c:pt idx="117">
                        <c:v>2.4439999999999998E-6</c:v>
                      </c:pt>
                      <c:pt idx="118">
                        <c:v>2.4710000000000001E-6</c:v>
                      </c:pt>
                      <c:pt idx="119">
                        <c:v>2.4329999999999998E-6</c:v>
                      </c:pt>
                      <c:pt idx="120">
                        <c:v>2.447E-6</c:v>
                      </c:pt>
                      <c:pt idx="121">
                        <c:v>2.5179999999999999E-6</c:v>
                      </c:pt>
                      <c:pt idx="122">
                        <c:v>2.537E-6</c:v>
                      </c:pt>
                      <c:pt idx="123">
                        <c:v>2.5830000000000001E-6</c:v>
                      </c:pt>
                      <c:pt idx="124">
                        <c:v>2.5620000000000002E-6</c:v>
                      </c:pt>
                      <c:pt idx="125">
                        <c:v>2.5670000000000002E-6</c:v>
                      </c:pt>
                      <c:pt idx="126">
                        <c:v>2.605E-6</c:v>
                      </c:pt>
                      <c:pt idx="127">
                        <c:v>2.6579999999999998E-6</c:v>
                      </c:pt>
                      <c:pt idx="128">
                        <c:v>2.7039999999999999E-6</c:v>
                      </c:pt>
                      <c:pt idx="129">
                        <c:v>2.6809999999999998E-6</c:v>
                      </c:pt>
                      <c:pt idx="130">
                        <c:v>2.6510000000000001E-6</c:v>
                      </c:pt>
                      <c:pt idx="131">
                        <c:v>2.7300000000000001E-6</c:v>
                      </c:pt>
                      <c:pt idx="132">
                        <c:v>2.7810000000000001E-6</c:v>
                      </c:pt>
                      <c:pt idx="133">
                        <c:v>2.818E-6</c:v>
                      </c:pt>
                      <c:pt idx="134">
                        <c:v>2.7640000000000001E-6</c:v>
                      </c:pt>
                      <c:pt idx="135">
                        <c:v>2.7819999999999998E-6</c:v>
                      </c:pt>
                      <c:pt idx="136">
                        <c:v>2.847E-6</c:v>
                      </c:pt>
                      <c:pt idx="137">
                        <c:v>2.8789999999999999E-6</c:v>
                      </c:pt>
                      <c:pt idx="138">
                        <c:v>2.9119999999999998E-6</c:v>
                      </c:pt>
                      <c:pt idx="139">
                        <c:v>2.8949999999999998E-6</c:v>
                      </c:pt>
                      <c:pt idx="140">
                        <c:v>2.8940000000000002E-6</c:v>
                      </c:pt>
                      <c:pt idx="141">
                        <c:v>2.9380000000000001E-6</c:v>
                      </c:pt>
                      <c:pt idx="142">
                        <c:v>2.9790000000000002E-6</c:v>
                      </c:pt>
                      <c:pt idx="143">
                        <c:v>3.0309999999999999E-6</c:v>
                      </c:pt>
                      <c:pt idx="144">
                        <c:v>3.0060000000000001E-6</c:v>
                      </c:pt>
                      <c:pt idx="145">
                        <c:v>2.9720000000000001E-6</c:v>
                      </c:pt>
                      <c:pt idx="146">
                        <c:v>3.0520000000000002E-6</c:v>
                      </c:pt>
                      <c:pt idx="147">
                        <c:v>3.0939999999999999E-6</c:v>
                      </c:pt>
                      <c:pt idx="148">
                        <c:v>3.1319999999999998E-6</c:v>
                      </c:pt>
                      <c:pt idx="149">
                        <c:v>3.0809999999999998E-6</c:v>
                      </c:pt>
                      <c:pt idx="150">
                        <c:v>3.1049999999999999E-6</c:v>
                      </c:pt>
                      <c:pt idx="151">
                        <c:v>3.1559999999999999E-6</c:v>
                      </c:pt>
                      <c:pt idx="152">
                        <c:v>3.19E-6</c:v>
                      </c:pt>
                      <c:pt idx="153">
                        <c:v>3.2289999999999999E-6</c:v>
                      </c:pt>
                      <c:pt idx="154">
                        <c:v>3.1980000000000001E-6</c:v>
                      </c:pt>
                      <c:pt idx="155">
                        <c:v>3.2090000000000001E-6</c:v>
                      </c:pt>
                      <c:pt idx="156">
                        <c:v>3.2449999999999998E-6</c:v>
                      </c:pt>
                      <c:pt idx="157">
                        <c:v>3.2899999999999998E-6</c:v>
                      </c:pt>
                      <c:pt idx="158">
                        <c:v>3.343E-6</c:v>
                      </c:pt>
                      <c:pt idx="159">
                        <c:v>3.315E-6</c:v>
                      </c:pt>
                      <c:pt idx="160">
                        <c:v>3.2799999999999999E-6</c:v>
                      </c:pt>
                      <c:pt idx="161">
                        <c:v>3.3639999999999999E-6</c:v>
                      </c:pt>
                      <c:pt idx="162">
                        <c:v>3.4010000000000001E-6</c:v>
                      </c:pt>
                      <c:pt idx="163">
                        <c:v>3.45E-6</c:v>
                      </c:pt>
                      <c:pt idx="164">
                        <c:v>3.3840000000000001E-6</c:v>
                      </c:pt>
                      <c:pt idx="165">
                        <c:v>3.4079999999999998E-6</c:v>
                      </c:pt>
                      <c:pt idx="166">
                        <c:v>3.472E-6</c:v>
                      </c:pt>
                      <c:pt idx="167">
                        <c:v>3.5130000000000001E-6</c:v>
                      </c:pt>
                      <c:pt idx="168">
                        <c:v>3.5329999999999999E-6</c:v>
                      </c:pt>
                      <c:pt idx="169">
                        <c:v>3.5190000000000001E-6</c:v>
                      </c:pt>
                      <c:pt idx="170">
                        <c:v>3.5200000000000002E-6</c:v>
                      </c:pt>
                      <c:pt idx="171">
                        <c:v>3.579E-6</c:v>
                      </c:pt>
                      <c:pt idx="172">
                        <c:v>3.6090000000000001E-6</c:v>
                      </c:pt>
                      <c:pt idx="173">
                        <c:v>3.6669999999999998E-6</c:v>
                      </c:pt>
                      <c:pt idx="174">
                        <c:v>3.641E-6</c:v>
                      </c:pt>
                      <c:pt idx="175">
                        <c:v>3.6090000000000001E-6</c:v>
                      </c:pt>
                      <c:pt idx="176">
                        <c:v>3.6880000000000001E-6</c:v>
                      </c:pt>
                      <c:pt idx="177">
                        <c:v>3.743E-6</c:v>
                      </c:pt>
                      <c:pt idx="178">
                        <c:v>3.7969999999999998E-6</c:v>
                      </c:pt>
                      <c:pt idx="179">
                        <c:v>3.7349999999999998E-6</c:v>
                      </c:pt>
                      <c:pt idx="180">
                        <c:v>3.7570000000000002E-6</c:v>
                      </c:pt>
                      <c:pt idx="181">
                        <c:v>3.827E-6</c:v>
                      </c:pt>
                      <c:pt idx="182">
                        <c:v>3.8639999999999998E-6</c:v>
                      </c:pt>
                      <c:pt idx="183">
                        <c:v>3.895E-6</c:v>
                      </c:pt>
                      <c:pt idx="184">
                        <c:v>3.8870000000000002E-6</c:v>
                      </c:pt>
                      <c:pt idx="185">
                        <c:v>3.8909999999999997E-6</c:v>
                      </c:pt>
                      <c:pt idx="186">
                        <c:v>3.9419999999999997E-6</c:v>
                      </c:pt>
                      <c:pt idx="187">
                        <c:v>3.9770000000000002E-6</c:v>
                      </c:pt>
                      <c:pt idx="188">
                        <c:v>4.0459999999999999E-6</c:v>
                      </c:pt>
                      <c:pt idx="189">
                        <c:v>4.0160000000000002E-6</c:v>
                      </c:pt>
                      <c:pt idx="190">
                        <c:v>4.0090000000000001E-6</c:v>
                      </c:pt>
                      <c:pt idx="191">
                        <c:v>4.0749999999999999E-6</c:v>
                      </c:pt>
                      <c:pt idx="192">
                        <c:v>4.1189999999999999E-6</c:v>
                      </c:pt>
                      <c:pt idx="193">
                        <c:v>4.1799999999999998E-6</c:v>
                      </c:pt>
                      <c:pt idx="194">
                        <c:v>4.1540000000000004E-6</c:v>
                      </c:pt>
                      <c:pt idx="195">
                        <c:v>4.1339999999999997E-6</c:v>
                      </c:pt>
                      <c:pt idx="196">
                        <c:v>4.2289999999999997E-6</c:v>
                      </c:pt>
                      <c:pt idx="197">
                        <c:v>4.2710000000000003E-6</c:v>
                      </c:pt>
                      <c:pt idx="198">
                        <c:v>4.3150000000000002E-6</c:v>
                      </c:pt>
                      <c:pt idx="199">
                        <c:v>4.2880000000000003E-6</c:v>
                      </c:pt>
                      <c:pt idx="200">
                        <c:v>4.3100000000000002E-6</c:v>
                      </c:pt>
                      <c:pt idx="201">
                        <c:v>4.3830000000000002E-6</c:v>
                      </c:pt>
                      <c:pt idx="202">
                        <c:v>4.4120000000000003E-6</c:v>
                      </c:pt>
                      <c:pt idx="203">
                        <c:v>4.4739999999999999E-6</c:v>
                      </c:pt>
                      <c:pt idx="204">
                        <c:v>4.464E-6</c:v>
                      </c:pt>
                      <c:pt idx="205">
                        <c:v>4.481E-6</c:v>
                      </c:pt>
                      <c:pt idx="206">
                        <c:v>4.5199999999999999E-6</c:v>
                      </c:pt>
                      <c:pt idx="207">
                        <c:v>4.5909999999999998E-6</c:v>
                      </c:pt>
                      <c:pt idx="208">
                        <c:v>4.6580000000000001E-6</c:v>
                      </c:pt>
                      <c:pt idx="209">
                        <c:v>4.639E-6</c:v>
                      </c:pt>
                      <c:pt idx="210">
                        <c:v>4.6290000000000001E-6</c:v>
                      </c:pt>
                      <c:pt idx="211">
                        <c:v>4.7199999999999997E-6</c:v>
                      </c:pt>
                      <c:pt idx="212">
                        <c:v>4.78E-6</c:v>
                      </c:pt>
                      <c:pt idx="213">
                        <c:v>4.8470000000000003E-6</c:v>
                      </c:pt>
                      <c:pt idx="214">
                        <c:v>4.8160000000000001E-6</c:v>
                      </c:pt>
                      <c:pt idx="215">
                        <c:v>4.8550000000000001E-6</c:v>
                      </c:pt>
                      <c:pt idx="216">
                        <c:v>4.9370000000000003E-6</c:v>
                      </c:pt>
                      <c:pt idx="217">
                        <c:v>4.9910000000000002E-6</c:v>
                      </c:pt>
                      <c:pt idx="218">
                        <c:v>5.0599999999999998E-6</c:v>
                      </c:pt>
                      <c:pt idx="219">
                        <c:v>5.0710000000000002E-6</c:v>
                      </c:pt>
                      <c:pt idx="220">
                        <c:v>5.118E-6</c:v>
                      </c:pt>
                      <c:pt idx="221">
                        <c:v>5.2009999999999998E-6</c:v>
                      </c:pt>
                      <c:pt idx="222">
                        <c:v>5.2839999999999997E-6</c:v>
                      </c:pt>
                      <c:pt idx="223">
                        <c:v>5.4190000000000001E-6</c:v>
                      </c:pt>
                      <c:pt idx="224">
                        <c:v>5.4589999999999997E-6</c:v>
                      </c:pt>
                      <c:pt idx="225">
                        <c:v>5.524E-6</c:v>
                      </c:pt>
                      <c:pt idx="226">
                        <c:v>5.7250000000000002E-6</c:v>
                      </c:pt>
                      <c:pt idx="227">
                        <c:v>5.9100000000000002E-6</c:v>
                      </c:pt>
                      <c:pt idx="228">
                        <c:v>6.1550000000000004E-6</c:v>
                      </c:pt>
                      <c:pt idx="229">
                        <c:v>6.319E-6</c:v>
                      </c:pt>
                      <c:pt idx="230">
                        <c:v>6.6189999999999996E-6</c:v>
                      </c:pt>
                      <c:pt idx="231">
                        <c:v>7.0180000000000004E-6</c:v>
                      </c:pt>
                      <c:pt idx="232">
                        <c:v>7.4590000000000001E-6</c:v>
                      </c:pt>
                      <c:pt idx="233">
                        <c:v>7.9549999999999992E-6</c:v>
                      </c:pt>
                      <c:pt idx="234">
                        <c:v>8.4649999999999994E-6</c:v>
                      </c:pt>
                      <c:pt idx="235">
                        <c:v>9.0799999999999995E-6</c:v>
                      </c:pt>
                      <c:pt idx="236">
                        <c:v>9.7950000000000002E-6</c:v>
                      </c:pt>
                      <c:pt idx="237">
                        <c:v>1.057E-5</c:v>
                      </c:pt>
                      <c:pt idx="238">
                        <c:v>1.1440000000000001E-5</c:v>
                      </c:pt>
                      <c:pt idx="239">
                        <c:v>1.226E-5</c:v>
                      </c:pt>
                      <c:pt idx="240">
                        <c:v>1.311E-5</c:v>
                      </c:pt>
                      <c:pt idx="241">
                        <c:v>1.4080000000000001E-5</c:v>
                      </c:pt>
                      <c:pt idx="242">
                        <c:v>1.508E-5</c:v>
                      </c:pt>
                      <c:pt idx="243">
                        <c:v>1.6120000000000002E-5</c:v>
                      </c:pt>
                      <c:pt idx="244">
                        <c:v>1.7030000000000001E-5</c:v>
                      </c:pt>
                      <c:pt idx="245">
                        <c:v>1.804E-5</c:v>
                      </c:pt>
                      <c:pt idx="246">
                        <c:v>1.906E-5</c:v>
                      </c:pt>
                      <c:pt idx="247">
                        <c:v>2.0040000000000001E-5</c:v>
                      </c:pt>
                      <c:pt idx="248">
                        <c:v>2.0970000000000001E-5</c:v>
                      </c:pt>
                      <c:pt idx="249">
                        <c:v>2.1800000000000001E-5</c:v>
                      </c:pt>
                      <c:pt idx="250">
                        <c:v>2.2589999999999999E-5</c:v>
                      </c:pt>
                      <c:pt idx="251">
                        <c:v>2.3329999999999999E-5</c:v>
                      </c:pt>
                      <c:pt idx="252">
                        <c:v>2.3989999999999999E-5</c:v>
                      </c:pt>
                      <c:pt idx="253">
                        <c:v>2.4640000000000001E-5</c:v>
                      </c:pt>
                      <c:pt idx="254">
                        <c:v>2.514E-5</c:v>
                      </c:pt>
                      <c:pt idx="255">
                        <c:v>2.5570000000000001E-5</c:v>
                      </c:pt>
                      <c:pt idx="256">
                        <c:v>2.605E-5</c:v>
                      </c:pt>
                      <c:pt idx="257">
                        <c:v>2.6509999999999999E-5</c:v>
                      </c:pt>
                      <c:pt idx="258">
                        <c:v>2.6979999999999999E-5</c:v>
                      </c:pt>
                      <c:pt idx="259">
                        <c:v>2.728E-5</c:v>
                      </c:pt>
                      <c:pt idx="260">
                        <c:v>2.7650000000000001E-5</c:v>
                      </c:pt>
                      <c:pt idx="261">
                        <c:v>2.8099999999999999E-5</c:v>
                      </c:pt>
                      <c:pt idx="262">
                        <c:v>2.851E-5</c:v>
                      </c:pt>
                      <c:pt idx="263">
                        <c:v>2.887E-5</c:v>
                      </c:pt>
                      <c:pt idx="264">
                        <c:v>2.923E-5</c:v>
                      </c:pt>
                      <c:pt idx="265">
                        <c:v>2.9600000000000001E-5</c:v>
                      </c:pt>
                      <c:pt idx="266">
                        <c:v>2.9989999999999999E-5</c:v>
                      </c:pt>
                      <c:pt idx="267">
                        <c:v>3.0349999999999999E-5</c:v>
                      </c:pt>
                      <c:pt idx="268">
                        <c:v>3.0800000000000003E-5</c:v>
                      </c:pt>
                      <c:pt idx="269">
                        <c:v>3.1139999999999997E-5</c:v>
                      </c:pt>
                      <c:pt idx="270">
                        <c:v>3.1470000000000002E-5</c:v>
                      </c:pt>
                      <c:pt idx="271">
                        <c:v>3.1890000000000001E-5</c:v>
                      </c:pt>
                      <c:pt idx="272">
                        <c:v>3.235E-5</c:v>
                      </c:pt>
                      <c:pt idx="273">
                        <c:v>3.286E-5</c:v>
                      </c:pt>
                      <c:pt idx="274">
                        <c:v>3.3290000000000001E-5</c:v>
                      </c:pt>
                      <c:pt idx="275">
                        <c:v>3.3689999999999998E-5</c:v>
                      </c:pt>
                      <c:pt idx="276">
                        <c:v>3.4220000000000001E-5</c:v>
                      </c:pt>
                      <c:pt idx="277">
                        <c:v>3.4749999999999998E-5</c:v>
                      </c:pt>
                      <c:pt idx="278">
                        <c:v>3.5269999999999999E-5</c:v>
                      </c:pt>
                      <c:pt idx="279">
                        <c:v>3.5639999999999998E-5</c:v>
                      </c:pt>
                      <c:pt idx="280">
                        <c:v>3.6109999999999998E-5</c:v>
                      </c:pt>
                      <c:pt idx="281">
                        <c:v>3.6600000000000002E-5</c:v>
                      </c:pt>
                      <c:pt idx="282">
                        <c:v>3.7070000000000003E-5</c:v>
                      </c:pt>
                      <c:pt idx="283">
                        <c:v>3.7490000000000002E-5</c:v>
                      </c:pt>
                      <c:pt idx="284">
                        <c:v>3.7889999999999998E-5</c:v>
                      </c:pt>
                      <c:pt idx="285">
                        <c:v>3.8260000000000003E-5</c:v>
                      </c:pt>
                      <c:pt idx="286">
                        <c:v>3.8659999999999999E-5</c:v>
                      </c:pt>
                      <c:pt idx="287">
                        <c:v>3.9020000000000002E-5</c:v>
                      </c:pt>
                      <c:pt idx="288">
                        <c:v>3.9459999999999998E-5</c:v>
                      </c:pt>
                      <c:pt idx="289">
                        <c:v>3.9799999999999998E-5</c:v>
                      </c:pt>
                      <c:pt idx="290">
                        <c:v>4.015E-5</c:v>
                      </c:pt>
                      <c:pt idx="291">
                        <c:v>4.0550000000000003E-5</c:v>
                      </c:pt>
                      <c:pt idx="292">
                        <c:v>4.0970000000000002E-5</c:v>
                      </c:pt>
                      <c:pt idx="293">
                        <c:v>4.1430000000000001E-5</c:v>
                      </c:pt>
                      <c:pt idx="294">
                        <c:v>4.18E-5</c:v>
                      </c:pt>
                      <c:pt idx="295">
                        <c:v>4.2160000000000003E-5</c:v>
                      </c:pt>
                      <c:pt idx="296">
                        <c:v>4.265E-5</c:v>
                      </c:pt>
                      <c:pt idx="297">
                        <c:v>4.3180000000000003E-5</c:v>
                      </c:pt>
                      <c:pt idx="298">
                        <c:v>4.3720000000000002E-5</c:v>
                      </c:pt>
                      <c:pt idx="299">
                        <c:v>3.756E-5</c:v>
                      </c:pt>
                      <c:pt idx="300">
                        <c:v>3.5250000000000003E-5</c:v>
                      </c:pt>
                      <c:pt idx="301">
                        <c:v>3.328E-5</c:v>
                      </c:pt>
                      <c:pt idx="302">
                        <c:v>3.1560000000000003E-5</c:v>
                      </c:pt>
                      <c:pt idx="303">
                        <c:v>2.9980000000000001E-5</c:v>
                      </c:pt>
                      <c:pt idx="304">
                        <c:v>2.8500000000000002E-5</c:v>
                      </c:pt>
                      <c:pt idx="305">
                        <c:v>2.7129999999999999E-5</c:v>
                      </c:pt>
                      <c:pt idx="306">
                        <c:v>2.5850000000000002E-5</c:v>
                      </c:pt>
                      <c:pt idx="307">
                        <c:v>2.472E-5</c:v>
                      </c:pt>
                      <c:pt idx="308">
                        <c:v>2.3710000000000002E-5</c:v>
                      </c:pt>
                      <c:pt idx="309">
                        <c:v>2.2670000000000001E-5</c:v>
                      </c:pt>
                      <c:pt idx="310">
                        <c:v>2.1659999999999999E-5</c:v>
                      </c:pt>
                      <c:pt idx="311">
                        <c:v>2.0800000000000001E-5</c:v>
                      </c:pt>
                      <c:pt idx="312">
                        <c:v>2.0000000000000002E-5</c:v>
                      </c:pt>
                      <c:pt idx="313">
                        <c:v>1.9259999999999999E-5</c:v>
                      </c:pt>
                      <c:pt idx="314">
                        <c:v>1.8459999999999999E-5</c:v>
                      </c:pt>
                      <c:pt idx="315">
                        <c:v>1.7649999999999999E-5</c:v>
                      </c:pt>
                      <c:pt idx="316">
                        <c:v>1.7010000000000001E-5</c:v>
                      </c:pt>
                      <c:pt idx="317">
                        <c:v>1.6379999999999999E-5</c:v>
                      </c:pt>
                      <c:pt idx="318">
                        <c:v>1.579E-5</c:v>
                      </c:pt>
                      <c:pt idx="319">
                        <c:v>1.509E-5</c:v>
                      </c:pt>
                      <c:pt idx="320">
                        <c:v>1.451E-5</c:v>
                      </c:pt>
                      <c:pt idx="321">
                        <c:v>1.396E-5</c:v>
                      </c:pt>
                      <c:pt idx="322">
                        <c:v>1.34E-5</c:v>
                      </c:pt>
                      <c:pt idx="323">
                        <c:v>1.291E-5</c:v>
                      </c:pt>
                      <c:pt idx="324">
                        <c:v>1.236E-5</c:v>
                      </c:pt>
                      <c:pt idx="325">
                        <c:v>1.184E-5</c:v>
                      </c:pt>
                      <c:pt idx="326">
                        <c:v>1.129E-5</c:v>
                      </c:pt>
                      <c:pt idx="327">
                        <c:v>1.0859999999999999E-5</c:v>
                      </c:pt>
                      <c:pt idx="328">
                        <c:v>1.044E-5</c:v>
                      </c:pt>
                      <c:pt idx="329">
                        <c:v>9.9129999999999998E-6</c:v>
                      </c:pt>
                      <c:pt idx="330">
                        <c:v>9.3780000000000007E-6</c:v>
                      </c:pt>
                      <c:pt idx="331">
                        <c:v>8.969E-6</c:v>
                      </c:pt>
                      <c:pt idx="332">
                        <c:v>8.5539999999999998E-6</c:v>
                      </c:pt>
                      <c:pt idx="333">
                        <c:v>8.1200000000000002E-6</c:v>
                      </c:pt>
                      <c:pt idx="334">
                        <c:v>7.5800000000000003E-6</c:v>
                      </c:pt>
                      <c:pt idx="335">
                        <c:v>7.131E-6</c:v>
                      </c:pt>
                      <c:pt idx="336">
                        <c:v>6.7120000000000003E-6</c:v>
                      </c:pt>
                      <c:pt idx="337">
                        <c:v>6.2670000000000003E-6</c:v>
                      </c:pt>
                      <c:pt idx="338">
                        <c:v>5.8139999999999997E-6</c:v>
                      </c:pt>
                      <c:pt idx="339">
                        <c:v>5.3340000000000001E-6</c:v>
                      </c:pt>
                      <c:pt idx="340">
                        <c:v>4.8520000000000003E-6</c:v>
                      </c:pt>
                      <c:pt idx="341">
                        <c:v>4.3749999999999996E-6</c:v>
                      </c:pt>
                      <c:pt idx="342">
                        <c:v>3.9099999999999998E-6</c:v>
                      </c:pt>
                      <c:pt idx="343">
                        <c:v>3.5039999999999998E-6</c:v>
                      </c:pt>
                      <c:pt idx="344">
                        <c:v>2.976E-6</c:v>
                      </c:pt>
                      <c:pt idx="345">
                        <c:v>2.407E-6</c:v>
                      </c:pt>
                      <c:pt idx="346">
                        <c:v>1.9259999999999999E-6</c:v>
                      </c:pt>
                      <c:pt idx="347">
                        <c:v>1.469E-6</c:v>
                      </c:pt>
                      <c:pt idx="348">
                        <c:v>1.003E-6</c:v>
                      </c:pt>
                      <c:pt idx="349">
                        <c:v>3.784E-7</c:v>
                      </c:pt>
                      <c:pt idx="350">
                        <c:v>-1.5529999999999999E-7</c:v>
                      </c:pt>
                      <c:pt idx="351">
                        <c:v>-6.5909999999999997E-7</c:v>
                      </c:pt>
                      <c:pt idx="352">
                        <c:v>-1.184E-6</c:v>
                      </c:pt>
                      <c:pt idx="353">
                        <c:v>-1.742E-6</c:v>
                      </c:pt>
                      <c:pt idx="354">
                        <c:v>-2.3130000000000001E-6</c:v>
                      </c:pt>
                      <c:pt idx="355">
                        <c:v>-2.892E-6</c:v>
                      </c:pt>
                      <c:pt idx="356">
                        <c:v>-3.461E-6</c:v>
                      </c:pt>
                      <c:pt idx="357">
                        <c:v>-4.053E-6</c:v>
                      </c:pt>
                      <c:pt idx="358">
                        <c:v>-4.5419999999999999E-6</c:v>
                      </c:pt>
                      <c:pt idx="359">
                        <c:v>-5.1660000000000002E-6</c:v>
                      </c:pt>
                      <c:pt idx="360">
                        <c:v>-5.8130000000000001E-6</c:v>
                      </c:pt>
                      <c:pt idx="361">
                        <c:v>-6.3929999999999996E-6</c:v>
                      </c:pt>
                      <c:pt idx="362">
                        <c:v>-6.9290000000000001E-6</c:v>
                      </c:pt>
                      <c:pt idx="363">
                        <c:v>-7.4460000000000004E-6</c:v>
                      </c:pt>
                      <c:pt idx="364">
                        <c:v>-8.1389999999999995E-6</c:v>
                      </c:pt>
                      <c:pt idx="365">
                        <c:v>-8.7260000000000008E-6</c:v>
                      </c:pt>
                      <c:pt idx="366">
                        <c:v>-9.2550000000000003E-6</c:v>
                      </c:pt>
                      <c:pt idx="367">
                        <c:v>-9.7669999999999998E-6</c:v>
                      </c:pt>
                      <c:pt idx="368">
                        <c:v>-1.031E-5</c:v>
                      </c:pt>
                      <c:pt idx="369">
                        <c:v>-1.084E-5</c:v>
                      </c:pt>
                      <c:pt idx="370">
                        <c:v>-1.134E-5</c:v>
                      </c:pt>
                      <c:pt idx="371">
                        <c:v>-1.182E-5</c:v>
                      </c:pt>
                      <c:pt idx="372">
                        <c:v>-1.2269999999999999E-5</c:v>
                      </c:pt>
                      <c:pt idx="373">
                        <c:v>-1.26E-5</c:v>
                      </c:pt>
                      <c:pt idx="374">
                        <c:v>-1.3010000000000001E-5</c:v>
                      </c:pt>
                      <c:pt idx="375">
                        <c:v>-1.341E-5</c:v>
                      </c:pt>
                      <c:pt idx="376">
                        <c:v>-1.3709999999999999E-5</c:v>
                      </c:pt>
                      <c:pt idx="377">
                        <c:v>-1.3920000000000001E-5</c:v>
                      </c:pt>
                      <c:pt idx="378">
                        <c:v>-1.4080000000000001E-5</c:v>
                      </c:pt>
                      <c:pt idx="379">
                        <c:v>-1.435E-5</c:v>
                      </c:pt>
                      <c:pt idx="380">
                        <c:v>-1.446E-5</c:v>
                      </c:pt>
                      <c:pt idx="381">
                        <c:v>-1.452E-5</c:v>
                      </c:pt>
                      <c:pt idx="382">
                        <c:v>-1.452E-5</c:v>
                      </c:pt>
                      <c:pt idx="383">
                        <c:v>-1.45E-5</c:v>
                      </c:pt>
                      <c:pt idx="384">
                        <c:v>-1.448E-5</c:v>
                      </c:pt>
                      <c:pt idx="385">
                        <c:v>-1.4419999999999999E-5</c:v>
                      </c:pt>
                      <c:pt idx="386">
                        <c:v>-1.4260000000000001E-5</c:v>
                      </c:pt>
                      <c:pt idx="387">
                        <c:v>-1.4059999999999999E-5</c:v>
                      </c:pt>
                      <c:pt idx="388">
                        <c:v>-1.381E-5</c:v>
                      </c:pt>
                      <c:pt idx="389">
                        <c:v>-1.361E-5</c:v>
                      </c:pt>
                      <c:pt idx="390">
                        <c:v>-1.3360000000000001E-5</c:v>
                      </c:pt>
                      <c:pt idx="391">
                        <c:v>-1.306E-5</c:v>
                      </c:pt>
                      <c:pt idx="392">
                        <c:v>-1.275E-5</c:v>
                      </c:pt>
                      <c:pt idx="393">
                        <c:v>-1.235E-5</c:v>
                      </c:pt>
                      <c:pt idx="394">
                        <c:v>-1.204E-5</c:v>
                      </c:pt>
                      <c:pt idx="395">
                        <c:v>-1.173E-5</c:v>
                      </c:pt>
                      <c:pt idx="396">
                        <c:v>-1.134E-5</c:v>
                      </c:pt>
                      <c:pt idx="397">
                        <c:v>-1.093E-5</c:v>
                      </c:pt>
                      <c:pt idx="398">
                        <c:v>-1.0519999999999999E-5</c:v>
                      </c:pt>
                      <c:pt idx="399">
                        <c:v>-1.025E-5</c:v>
                      </c:pt>
                      <c:pt idx="400">
                        <c:v>-9.8980000000000008E-6</c:v>
                      </c:pt>
                      <c:pt idx="401">
                        <c:v>-9.533E-6</c:v>
                      </c:pt>
                      <c:pt idx="402">
                        <c:v>-9.1959999999999997E-6</c:v>
                      </c:pt>
                      <c:pt idx="403">
                        <c:v>-8.8750000000000006E-6</c:v>
                      </c:pt>
                      <c:pt idx="404">
                        <c:v>-8.6230000000000003E-6</c:v>
                      </c:pt>
                      <c:pt idx="405">
                        <c:v>-8.3720000000000005E-6</c:v>
                      </c:pt>
                      <c:pt idx="406">
                        <c:v>-8.1070000000000005E-6</c:v>
                      </c:pt>
                      <c:pt idx="407">
                        <c:v>-7.8520000000000004E-6</c:v>
                      </c:pt>
                      <c:pt idx="408">
                        <c:v>-7.5909999999999998E-6</c:v>
                      </c:pt>
                      <c:pt idx="409">
                        <c:v>-7.4290000000000004E-6</c:v>
                      </c:pt>
                      <c:pt idx="410">
                        <c:v>-7.2869999999999999E-6</c:v>
                      </c:pt>
                      <c:pt idx="411">
                        <c:v>-7.0700000000000001E-6</c:v>
                      </c:pt>
                      <c:pt idx="412">
                        <c:v>-6.8839999999999997E-6</c:v>
                      </c:pt>
                      <c:pt idx="413">
                        <c:v>-6.6919999999999996E-6</c:v>
                      </c:pt>
                      <c:pt idx="414">
                        <c:v>-6.6089999999999997E-6</c:v>
                      </c:pt>
                      <c:pt idx="415">
                        <c:v>-6.5180000000000001E-6</c:v>
                      </c:pt>
                      <c:pt idx="416">
                        <c:v>-6.3600000000000001E-6</c:v>
                      </c:pt>
                      <c:pt idx="417">
                        <c:v>-6.2190000000000001E-6</c:v>
                      </c:pt>
                      <c:pt idx="418">
                        <c:v>-6.0780000000000001E-6</c:v>
                      </c:pt>
                      <c:pt idx="419">
                        <c:v>-6.0419999999999999E-6</c:v>
                      </c:pt>
                      <c:pt idx="420">
                        <c:v>-5.9429999999999997E-6</c:v>
                      </c:pt>
                      <c:pt idx="421">
                        <c:v>-5.8329999999999999E-6</c:v>
                      </c:pt>
                      <c:pt idx="422">
                        <c:v>-5.7300000000000002E-6</c:v>
                      </c:pt>
                      <c:pt idx="423">
                        <c:v>-5.6189999999999999E-6</c:v>
                      </c:pt>
                      <c:pt idx="424">
                        <c:v>-5.592E-6</c:v>
                      </c:pt>
                      <c:pt idx="425">
                        <c:v>-5.5280000000000003E-6</c:v>
                      </c:pt>
                      <c:pt idx="426">
                        <c:v>-5.4609999999999999E-6</c:v>
                      </c:pt>
                      <c:pt idx="427">
                        <c:v>-5.3589999999999999E-6</c:v>
                      </c:pt>
                      <c:pt idx="428">
                        <c:v>-5.2599999999999996E-6</c:v>
                      </c:pt>
                      <c:pt idx="429">
                        <c:v>-5.2449999999999998E-6</c:v>
                      </c:pt>
                      <c:pt idx="430">
                        <c:v>-5.237E-6</c:v>
                      </c:pt>
                      <c:pt idx="431">
                        <c:v>-5.152E-6</c:v>
                      </c:pt>
                      <c:pt idx="432">
                        <c:v>-5.0669999999999999E-6</c:v>
                      </c:pt>
                      <c:pt idx="433">
                        <c:v>-4.9899999999999997E-6</c:v>
                      </c:pt>
                      <c:pt idx="434">
                        <c:v>-5.0159999999999999E-6</c:v>
                      </c:pt>
                      <c:pt idx="435">
                        <c:v>-4.972E-6</c:v>
                      </c:pt>
                      <c:pt idx="436">
                        <c:v>-4.9080000000000003E-6</c:v>
                      </c:pt>
                      <c:pt idx="437">
                        <c:v>-4.8640000000000004E-6</c:v>
                      </c:pt>
                      <c:pt idx="438">
                        <c:v>-4.7910000000000004E-6</c:v>
                      </c:pt>
                      <c:pt idx="439">
                        <c:v>-4.8029999999999996E-6</c:v>
                      </c:pt>
                      <c:pt idx="440">
                        <c:v>-4.78E-6</c:v>
                      </c:pt>
                      <c:pt idx="441">
                        <c:v>-4.7539999999999997E-6</c:v>
                      </c:pt>
                      <c:pt idx="442">
                        <c:v>-4.6879999999999998E-6</c:v>
                      </c:pt>
                      <c:pt idx="443">
                        <c:v>-4.6179999999999997E-6</c:v>
                      </c:pt>
                      <c:pt idx="444">
                        <c:v>-4.6410000000000001E-6</c:v>
                      </c:pt>
                      <c:pt idx="445">
                        <c:v>-4.6600000000000003E-6</c:v>
                      </c:pt>
                      <c:pt idx="446">
                        <c:v>-4.6079999999999998E-6</c:v>
                      </c:pt>
                      <c:pt idx="447">
                        <c:v>-4.5449999999999997E-6</c:v>
                      </c:pt>
                      <c:pt idx="448">
                        <c:v>-4.4859999999999999E-6</c:v>
                      </c:pt>
                      <c:pt idx="449">
                        <c:v>-4.5619999999999997E-6</c:v>
                      </c:pt>
                      <c:pt idx="450">
                        <c:v>-4.5360000000000003E-6</c:v>
                      </c:pt>
                      <c:pt idx="451">
                        <c:v>-4.4939999999999997E-6</c:v>
                      </c:pt>
                      <c:pt idx="452">
                        <c:v>-4.4530000000000004E-6</c:v>
                      </c:pt>
                      <c:pt idx="453">
                        <c:v>-4.4190000000000004E-6</c:v>
                      </c:pt>
                      <c:pt idx="454">
                        <c:v>-4.4429999999999996E-6</c:v>
                      </c:pt>
                      <c:pt idx="455">
                        <c:v>-4.4469999999999999E-6</c:v>
                      </c:pt>
                      <c:pt idx="456">
                        <c:v>-4.4270000000000001E-6</c:v>
                      </c:pt>
                      <c:pt idx="457">
                        <c:v>-4.391E-6</c:v>
                      </c:pt>
                      <c:pt idx="458">
                        <c:v>-4.3229999999999999E-6</c:v>
                      </c:pt>
                      <c:pt idx="459">
                        <c:v>-4.3680000000000004E-6</c:v>
                      </c:pt>
                      <c:pt idx="460">
                        <c:v>-4.4059999999999998E-6</c:v>
                      </c:pt>
                      <c:pt idx="461">
                        <c:v>-4.3640000000000001E-6</c:v>
                      </c:pt>
                      <c:pt idx="462">
                        <c:v>-4.3089999999999997E-6</c:v>
                      </c:pt>
                      <c:pt idx="463">
                        <c:v>-4.2690000000000001E-6</c:v>
                      </c:pt>
                      <c:pt idx="464">
                        <c:v>-4.3479999999999997E-6</c:v>
                      </c:pt>
                      <c:pt idx="465">
                        <c:v>-4.3420000000000001E-6</c:v>
                      </c:pt>
                      <c:pt idx="466">
                        <c:v>-4.313E-6</c:v>
                      </c:pt>
                      <c:pt idx="467">
                        <c:v>-4.2699999999999998E-6</c:v>
                      </c:pt>
                      <c:pt idx="468">
                        <c:v>-4.267E-6</c:v>
                      </c:pt>
                      <c:pt idx="469">
                        <c:v>-4.2939999999999999E-6</c:v>
                      </c:pt>
                      <c:pt idx="470">
                        <c:v>-4.3000000000000003E-6</c:v>
                      </c:pt>
                      <c:pt idx="471">
                        <c:v>-4.2980000000000002E-6</c:v>
                      </c:pt>
                      <c:pt idx="472">
                        <c:v>-4.2690000000000001E-6</c:v>
                      </c:pt>
                      <c:pt idx="473">
                        <c:v>-4.2180000000000001E-6</c:v>
                      </c:pt>
                      <c:pt idx="474">
                        <c:v>-4.2660000000000003E-6</c:v>
                      </c:pt>
                      <c:pt idx="475">
                        <c:v>-4.3039999999999998E-6</c:v>
                      </c:pt>
                      <c:pt idx="476">
                        <c:v>-4.2780000000000004E-6</c:v>
                      </c:pt>
                      <c:pt idx="477">
                        <c:v>-4.2320000000000003E-6</c:v>
                      </c:pt>
                      <c:pt idx="478">
                        <c:v>-4.1999999999999996E-6</c:v>
                      </c:pt>
                      <c:pt idx="479">
                        <c:v>-4.2799999999999997E-6</c:v>
                      </c:pt>
                      <c:pt idx="480">
                        <c:v>-4.2860000000000001E-6</c:v>
                      </c:pt>
                      <c:pt idx="481">
                        <c:v>-4.2579999999999997E-6</c:v>
                      </c:pt>
                      <c:pt idx="482">
                        <c:v>-4.2309999999999998E-6</c:v>
                      </c:pt>
                      <c:pt idx="483">
                        <c:v>-4.2259999999999999E-6</c:v>
                      </c:pt>
                      <c:pt idx="484">
                        <c:v>-4.2629999999999997E-6</c:v>
                      </c:pt>
                      <c:pt idx="485">
                        <c:v>-4.2710000000000003E-6</c:v>
                      </c:pt>
                      <c:pt idx="486">
                        <c:v>-4.2660000000000003E-6</c:v>
                      </c:pt>
                      <c:pt idx="487">
                        <c:v>-4.2529999999999998E-6</c:v>
                      </c:pt>
                      <c:pt idx="488">
                        <c:v>-4.2010000000000001E-6</c:v>
                      </c:pt>
                      <c:pt idx="489">
                        <c:v>-4.262E-6</c:v>
                      </c:pt>
                      <c:pt idx="490">
                        <c:v>-4.2939999999999999E-6</c:v>
                      </c:pt>
                      <c:pt idx="491">
                        <c:v>-4.2899999999999996E-6</c:v>
                      </c:pt>
                      <c:pt idx="492">
                        <c:v>-4.2429999999999999E-6</c:v>
                      </c:pt>
                      <c:pt idx="493">
                        <c:v>-4.2169999999999996E-6</c:v>
                      </c:pt>
                      <c:pt idx="494">
                        <c:v>-4.2749999999999997E-6</c:v>
                      </c:pt>
                      <c:pt idx="495">
                        <c:v>-4.3200000000000001E-6</c:v>
                      </c:pt>
                      <c:pt idx="496">
                        <c:v>-4.279E-6</c:v>
                      </c:pt>
                      <c:pt idx="497">
                        <c:v>-4.2649999999999998E-6</c:v>
                      </c:pt>
                      <c:pt idx="498">
                        <c:v>-4.2409999999999997E-6</c:v>
                      </c:pt>
                      <c:pt idx="499">
                        <c:v>-4.3069999999999996E-6</c:v>
                      </c:pt>
                      <c:pt idx="500">
                        <c:v>-4.3189999999999996E-6</c:v>
                      </c:pt>
                      <c:pt idx="501">
                        <c:v>-4.301E-6</c:v>
                      </c:pt>
                      <c:pt idx="502">
                        <c:v>-4.2810000000000002E-6</c:v>
                      </c:pt>
                      <c:pt idx="503">
                        <c:v>-4.2799999999999997E-6</c:v>
                      </c:pt>
                      <c:pt idx="504">
                        <c:v>-4.318E-6</c:v>
                      </c:pt>
                      <c:pt idx="505">
                        <c:v>-4.3409999999999996E-6</c:v>
                      </c:pt>
                      <c:pt idx="506">
                        <c:v>-4.3440000000000003E-6</c:v>
                      </c:pt>
                      <c:pt idx="507">
                        <c:v>-4.3279999999999999E-6</c:v>
                      </c:pt>
                      <c:pt idx="508">
                        <c:v>-4.2880000000000003E-6</c:v>
                      </c:pt>
                      <c:pt idx="509">
                        <c:v>-4.3429999999999998E-6</c:v>
                      </c:pt>
                      <c:pt idx="510">
                        <c:v>-4.386E-6</c:v>
                      </c:pt>
                      <c:pt idx="511">
                        <c:v>-4.3780000000000003E-6</c:v>
                      </c:pt>
                      <c:pt idx="512">
                        <c:v>-4.3479999999999997E-6</c:v>
                      </c:pt>
                      <c:pt idx="513">
                        <c:v>-4.3189999999999996E-6</c:v>
                      </c:pt>
                      <c:pt idx="514">
                        <c:v>-4.3810000000000001E-6</c:v>
                      </c:pt>
                      <c:pt idx="515">
                        <c:v>-4.4290000000000003E-6</c:v>
                      </c:pt>
                      <c:pt idx="516">
                        <c:v>-4.4100000000000001E-6</c:v>
                      </c:pt>
                      <c:pt idx="517">
                        <c:v>-4.3800000000000004E-6</c:v>
                      </c:pt>
                      <c:pt idx="518">
                        <c:v>-4.3660000000000002E-6</c:v>
                      </c:pt>
                      <c:pt idx="519">
                        <c:v>-4.4399999999999998E-6</c:v>
                      </c:pt>
                      <c:pt idx="520">
                        <c:v>-4.4530000000000004E-6</c:v>
                      </c:pt>
                      <c:pt idx="521">
                        <c:v>-4.4499999999999997E-6</c:v>
                      </c:pt>
                      <c:pt idx="522">
                        <c:v>-4.442E-6</c:v>
                      </c:pt>
                      <c:pt idx="523">
                        <c:v>-4.4150000000000001E-6</c:v>
                      </c:pt>
                      <c:pt idx="524">
                        <c:v>-4.4689999999999999E-6</c:v>
                      </c:pt>
                      <c:pt idx="525">
                        <c:v>-4.498E-6</c:v>
                      </c:pt>
                      <c:pt idx="526">
                        <c:v>-4.5199999999999999E-6</c:v>
                      </c:pt>
                      <c:pt idx="527">
                        <c:v>-4.4780000000000002E-6</c:v>
                      </c:pt>
                      <c:pt idx="528">
                        <c:v>-4.4479999999999996E-6</c:v>
                      </c:pt>
                      <c:pt idx="529">
                        <c:v>-4.5190000000000003E-6</c:v>
                      </c:pt>
                      <c:pt idx="530">
                        <c:v>-4.5689999999999998E-6</c:v>
                      </c:pt>
                      <c:pt idx="531">
                        <c:v>-4.5469999999999998E-6</c:v>
                      </c:pt>
                      <c:pt idx="532">
                        <c:v>-4.5170000000000001E-6</c:v>
                      </c:pt>
                      <c:pt idx="533">
                        <c:v>-4.5090000000000004E-6</c:v>
                      </c:pt>
                      <c:pt idx="534">
                        <c:v>-4.5839999999999996E-6</c:v>
                      </c:pt>
                      <c:pt idx="535">
                        <c:v>-4.5970000000000002E-6</c:v>
                      </c:pt>
                      <c:pt idx="536">
                        <c:v>-4.5929999999999999E-6</c:v>
                      </c:pt>
                      <c:pt idx="537">
                        <c:v>-4.5889999999999996E-6</c:v>
                      </c:pt>
                      <c:pt idx="538">
                        <c:v>-4.5650000000000003E-6</c:v>
                      </c:pt>
                      <c:pt idx="539">
                        <c:v>-4.6149999999999999E-6</c:v>
                      </c:pt>
                      <c:pt idx="540">
                        <c:v>-4.6450000000000004E-6</c:v>
                      </c:pt>
                      <c:pt idx="541">
                        <c:v>-4.6670000000000004E-6</c:v>
                      </c:pt>
                      <c:pt idx="542">
                        <c:v>-4.634E-6</c:v>
                      </c:pt>
                      <c:pt idx="543">
                        <c:v>-4.5929999999999999E-6</c:v>
                      </c:pt>
                      <c:pt idx="544">
                        <c:v>-4.668E-6</c:v>
                      </c:pt>
                      <c:pt idx="545">
                        <c:v>-4.7199999999999997E-6</c:v>
                      </c:pt>
                      <c:pt idx="546">
                        <c:v>-4.7060000000000003E-6</c:v>
                      </c:pt>
                      <c:pt idx="547">
                        <c:v>-4.6650000000000002E-6</c:v>
                      </c:pt>
                      <c:pt idx="548">
                        <c:v>-4.639E-6</c:v>
                      </c:pt>
                      <c:pt idx="549">
                        <c:v>-4.724E-6</c:v>
                      </c:pt>
                      <c:pt idx="550">
                        <c:v>-4.7369999999999997E-6</c:v>
                      </c:pt>
                      <c:pt idx="551">
                        <c:v>-4.7360000000000001E-6</c:v>
                      </c:pt>
                      <c:pt idx="552">
                        <c:v>-4.7129999999999996E-6</c:v>
                      </c:pt>
                      <c:pt idx="553">
                        <c:v>-4.6990000000000002E-6</c:v>
                      </c:pt>
                      <c:pt idx="554">
                        <c:v>-4.7530000000000001E-6</c:v>
                      </c:pt>
                      <c:pt idx="555">
                        <c:v>-4.7770000000000002E-6</c:v>
                      </c:pt>
                      <c:pt idx="556">
                        <c:v>-4.7720000000000002E-6</c:v>
                      </c:pt>
                      <c:pt idx="557">
                        <c:v>-4.7530000000000001E-6</c:v>
                      </c:pt>
                      <c:pt idx="558">
                        <c:v>-4.7110000000000003E-6</c:v>
                      </c:pt>
                      <c:pt idx="559">
                        <c:v>-4.7639999999999996E-6</c:v>
                      </c:pt>
                      <c:pt idx="560">
                        <c:v>-4.8080000000000004E-6</c:v>
                      </c:pt>
                      <c:pt idx="561">
                        <c:v>-4.7910000000000004E-6</c:v>
                      </c:pt>
                      <c:pt idx="562">
                        <c:v>-4.7639999999999996E-6</c:v>
                      </c:pt>
                      <c:pt idx="563">
                        <c:v>-4.7180000000000004E-6</c:v>
                      </c:pt>
                      <c:pt idx="564">
                        <c:v>-4.7990000000000001E-6</c:v>
                      </c:pt>
                      <c:pt idx="565">
                        <c:v>-4.8080000000000004E-6</c:v>
                      </c:pt>
                      <c:pt idx="566">
                        <c:v>-4.7840000000000003E-6</c:v>
                      </c:pt>
                      <c:pt idx="567">
                        <c:v>-4.7489999999999998E-6</c:v>
                      </c:pt>
                      <c:pt idx="568">
                        <c:v>-4.7439999999999998E-6</c:v>
                      </c:pt>
                      <c:pt idx="569">
                        <c:v>-4.775E-6</c:v>
                      </c:pt>
                      <c:pt idx="570">
                        <c:v>-4.7929999999999997E-6</c:v>
                      </c:pt>
                      <c:pt idx="571">
                        <c:v>-4.7929999999999997E-6</c:v>
                      </c:pt>
                      <c:pt idx="572">
                        <c:v>-4.7659999999999998E-6</c:v>
                      </c:pt>
                      <c:pt idx="573">
                        <c:v>-4.7129999999999996E-6</c:v>
                      </c:pt>
                      <c:pt idx="574">
                        <c:v>-4.7539999999999997E-6</c:v>
                      </c:pt>
                      <c:pt idx="575">
                        <c:v>-4.7890000000000002E-6</c:v>
                      </c:pt>
                      <c:pt idx="576">
                        <c:v>-4.7740000000000004E-6</c:v>
                      </c:pt>
                      <c:pt idx="577">
                        <c:v>-4.7169999999999999E-6</c:v>
                      </c:pt>
                      <c:pt idx="578">
                        <c:v>-4.6750000000000001E-6</c:v>
                      </c:pt>
                      <c:pt idx="579">
                        <c:v>-4.7520000000000004E-6</c:v>
                      </c:pt>
                      <c:pt idx="580">
                        <c:v>-4.7500000000000003E-6</c:v>
                      </c:pt>
                      <c:pt idx="581">
                        <c:v>-4.7299999999999996E-6</c:v>
                      </c:pt>
                      <c:pt idx="582">
                        <c:v>-4.6750000000000001E-6</c:v>
                      </c:pt>
                      <c:pt idx="583">
                        <c:v>-4.6720000000000003E-6</c:v>
                      </c:pt>
                      <c:pt idx="584">
                        <c:v>-4.6949999999999999E-6</c:v>
                      </c:pt>
                      <c:pt idx="585">
                        <c:v>-4.7060000000000003E-6</c:v>
                      </c:pt>
                      <c:pt idx="586">
                        <c:v>-4.6940000000000003E-6</c:v>
                      </c:pt>
                      <c:pt idx="587">
                        <c:v>-4.6739999999999996E-6</c:v>
                      </c:pt>
                      <c:pt idx="588">
                        <c:v>-4.6120000000000001E-6</c:v>
                      </c:pt>
                      <c:pt idx="589">
                        <c:v>-4.6589999999999998E-6</c:v>
                      </c:pt>
                      <c:pt idx="590">
                        <c:v>-4.6829999999999999E-6</c:v>
                      </c:pt>
                      <c:pt idx="591">
                        <c:v>-4.673E-6</c:v>
                      </c:pt>
                      <c:pt idx="592">
                        <c:v>-4.6129999999999997E-6</c:v>
                      </c:pt>
                      <c:pt idx="593">
                        <c:v>-4.5759999999999999E-6</c:v>
                      </c:pt>
                      <c:pt idx="594">
                        <c:v>-4.6290000000000001E-6</c:v>
                      </c:pt>
                      <c:pt idx="595">
                        <c:v>-4.6630000000000001E-6</c:v>
                      </c:pt>
                      <c:pt idx="596">
                        <c:v>-4.6319999999999999E-6</c:v>
                      </c:pt>
                      <c:pt idx="597">
                        <c:v>-4.5850000000000001E-6</c:v>
                      </c:pt>
                      <c:pt idx="598">
                        <c:v>-4.5549999999999996E-6</c:v>
                      </c:pt>
                    </c:numCache>
                  </c:numRef>
                </c:yVal>
                <c:smooth val="1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14-862F-4E49-A0CE-1EB7998F8C84}"/>
                  </c:ext>
                </c:extLst>
              </c15:ser>
            </c15:filteredScatterSeries>
            <c15:filteredScatterSeries>
              <c15:ser>
                <c:idx val="18"/>
                <c:order val="18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[Book3]Sheet2!$T$1</c15:sqref>
                        </c15:formulaRef>
                      </c:ext>
                    </c:extLst>
                    <c:strCache>
                      <c:ptCount val="1"/>
                      <c:pt idx="0">
                        <c:v>Cycle 19</c:v>
                      </c:pt>
                    </c:strCache>
                  </c:strRef>
                </c:tx>
                <c:spPr>
                  <a:ln w="19050" cap="rnd">
                    <a:solidFill>
                      <a:schemeClr val="accent1">
                        <a:tint val="95000"/>
                      </a:schemeClr>
                    </a:solidFill>
                    <a:round/>
                  </a:ln>
                  <a:effectLst/>
                </c:spPr>
                <c:marker>
                  <c:symbol val="none"/>
                </c:marker>
                <c:x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[Book3]Sheet2!$A$2:$A$602</c15:sqref>
                        </c15:formulaRef>
                      </c:ext>
                    </c:extLst>
                    <c:numCache>
                      <c:formatCode>General</c:formatCode>
                      <c:ptCount val="601"/>
                      <c:pt idx="0">
                        <c:v>2.6150000000000001E-4</c:v>
                      </c:pt>
                      <c:pt idx="1">
                        <c:v>2.1589999999999999E-3</c:v>
                      </c:pt>
                      <c:pt idx="2">
                        <c:v>4.1479999999999998E-3</c:v>
                      </c:pt>
                      <c:pt idx="3">
                        <c:v>6.1440000000000002E-3</c:v>
                      </c:pt>
                      <c:pt idx="4">
                        <c:v>8.1370000000000001E-3</c:v>
                      </c:pt>
                      <c:pt idx="5">
                        <c:v>1.013E-2</c:v>
                      </c:pt>
                      <c:pt idx="6">
                        <c:v>1.214E-2</c:v>
                      </c:pt>
                      <c:pt idx="7">
                        <c:v>1.417E-2</c:v>
                      </c:pt>
                      <c:pt idx="8">
                        <c:v>1.617E-2</c:v>
                      </c:pt>
                      <c:pt idx="9">
                        <c:v>1.8120000000000001E-2</c:v>
                      </c:pt>
                      <c:pt idx="10">
                        <c:v>2.0150000000000001E-2</c:v>
                      </c:pt>
                      <c:pt idx="11">
                        <c:v>2.2179999999999998E-2</c:v>
                      </c:pt>
                      <c:pt idx="12">
                        <c:v>2.4170000000000001E-2</c:v>
                      </c:pt>
                      <c:pt idx="13">
                        <c:v>2.6159999999999999E-2</c:v>
                      </c:pt>
                      <c:pt idx="14">
                        <c:v>2.8160000000000001E-2</c:v>
                      </c:pt>
                      <c:pt idx="15">
                        <c:v>3.0169999999999999E-2</c:v>
                      </c:pt>
                      <c:pt idx="16">
                        <c:v>3.2169999999999997E-2</c:v>
                      </c:pt>
                      <c:pt idx="17">
                        <c:v>3.415E-2</c:v>
                      </c:pt>
                      <c:pt idx="18">
                        <c:v>3.6139999999999999E-2</c:v>
                      </c:pt>
                      <c:pt idx="19">
                        <c:v>3.8150000000000003E-2</c:v>
                      </c:pt>
                      <c:pt idx="20">
                        <c:v>4.0189999999999997E-2</c:v>
                      </c:pt>
                      <c:pt idx="21">
                        <c:v>4.2139999999999997E-2</c:v>
                      </c:pt>
                      <c:pt idx="22">
                        <c:v>4.4159999999999998E-2</c:v>
                      </c:pt>
                      <c:pt idx="23">
                        <c:v>4.616E-2</c:v>
                      </c:pt>
                      <c:pt idx="24">
                        <c:v>4.8160000000000001E-2</c:v>
                      </c:pt>
                      <c:pt idx="25">
                        <c:v>5.015E-2</c:v>
                      </c:pt>
                      <c:pt idx="26">
                        <c:v>5.2139999999999999E-2</c:v>
                      </c:pt>
                      <c:pt idx="27">
                        <c:v>5.4149999999999997E-2</c:v>
                      </c:pt>
                      <c:pt idx="28">
                        <c:v>5.6140000000000002E-2</c:v>
                      </c:pt>
                      <c:pt idx="29">
                        <c:v>5.8119999999999998E-2</c:v>
                      </c:pt>
                      <c:pt idx="30">
                        <c:v>6.0109999999999997E-2</c:v>
                      </c:pt>
                      <c:pt idx="31">
                        <c:v>6.2120000000000002E-2</c:v>
                      </c:pt>
                      <c:pt idx="32">
                        <c:v>6.4149999999999999E-2</c:v>
                      </c:pt>
                      <c:pt idx="33">
                        <c:v>6.6119999999999998E-2</c:v>
                      </c:pt>
                      <c:pt idx="34">
                        <c:v>6.812E-2</c:v>
                      </c:pt>
                      <c:pt idx="35">
                        <c:v>7.0150000000000004E-2</c:v>
                      </c:pt>
                      <c:pt idx="36">
                        <c:v>7.2150000000000006E-2</c:v>
                      </c:pt>
                      <c:pt idx="37">
                        <c:v>7.4120000000000005E-2</c:v>
                      </c:pt>
                      <c:pt idx="38">
                        <c:v>7.6109999999999997E-2</c:v>
                      </c:pt>
                      <c:pt idx="39">
                        <c:v>7.8140000000000001E-2</c:v>
                      </c:pt>
                      <c:pt idx="40">
                        <c:v>8.0140000000000003E-2</c:v>
                      </c:pt>
                      <c:pt idx="41">
                        <c:v>8.2119999999999999E-2</c:v>
                      </c:pt>
                      <c:pt idx="42">
                        <c:v>8.412E-2</c:v>
                      </c:pt>
                      <c:pt idx="43">
                        <c:v>8.6120000000000002E-2</c:v>
                      </c:pt>
                      <c:pt idx="44">
                        <c:v>8.8109999999999994E-2</c:v>
                      </c:pt>
                      <c:pt idx="45">
                        <c:v>9.0109999999999996E-2</c:v>
                      </c:pt>
                      <c:pt idx="46">
                        <c:v>9.2119999999999994E-2</c:v>
                      </c:pt>
                      <c:pt idx="47">
                        <c:v>9.4140000000000001E-2</c:v>
                      </c:pt>
                      <c:pt idx="48">
                        <c:v>9.6129999999999993E-2</c:v>
                      </c:pt>
                      <c:pt idx="49">
                        <c:v>9.8100000000000007E-2</c:v>
                      </c:pt>
                      <c:pt idx="50">
                        <c:v>0.10009999999999999</c:v>
                      </c:pt>
                      <c:pt idx="51">
                        <c:v>0.1021</c:v>
                      </c:pt>
                      <c:pt idx="52">
                        <c:v>0.1041</c:v>
                      </c:pt>
                      <c:pt idx="53">
                        <c:v>0.1061</c:v>
                      </c:pt>
                      <c:pt idx="54">
                        <c:v>0.1081</c:v>
                      </c:pt>
                      <c:pt idx="55">
                        <c:v>0.1101</c:v>
                      </c:pt>
                      <c:pt idx="56">
                        <c:v>0.11210000000000001</c:v>
                      </c:pt>
                      <c:pt idx="57">
                        <c:v>0.11409999999999999</c:v>
                      </c:pt>
                      <c:pt idx="58">
                        <c:v>0.11609999999999999</c:v>
                      </c:pt>
                      <c:pt idx="59">
                        <c:v>0.1181</c:v>
                      </c:pt>
                      <c:pt idx="60">
                        <c:v>0.1201</c:v>
                      </c:pt>
                      <c:pt idx="61">
                        <c:v>0.1221</c:v>
                      </c:pt>
                      <c:pt idx="62">
                        <c:v>0.1241</c:v>
                      </c:pt>
                      <c:pt idx="63">
                        <c:v>0.12609999999999999</c:v>
                      </c:pt>
                      <c:pt idx="64">
                        <c:v>0.12809999999999999</c:v>
                      </c:pt>
                      <c:pt idx="65">
                        <c:v>0.13009999999999999</c:v>
                      </c:pt>
                      <c:pt idx="66">
                        <c:v>0.1321</c:v>
                      </c:pt>
                      <c:pt idx="67">
                        <c:v>0.1341</c:v>
                      </c:pt>
                      <c:pt idx="68">
                        <c:v>0.1361</c:v>
                      </c:pt>
                      <c:pt idx="69">
                        <c:v>0.1381</c:v>
                      </c:pt>
                      <c:pt idx="70">
                        <c:v>0.1401</c:v>
                      </c:pt>
                      <c:pt idx="71">
                        <c:v>0.1421</c:v>
                      </c:pt>
                      <c:pt idx="72">
                        <c:v>0.14410000000000001</c:v>
                      </c:pt>
                      <c:pt idx="73">
                        <c:v>0.14610000000000001</c:v>
                      </c:pt>
                      <c:pt idx="74">
                        <c:v>0.14810000000000001</c:v>
                      </c:pt>
                      <c:pt idx="75">
                        <c:v>0.15010000000000001</c:v>
                      </c:pt>
                      <c:pt idx="76">
                        <c:v>0.15210000000000001</c:v>
                      </c:pt>
                      <c:pt idx="77">
                        <c:v>0.15409999999999999</c:v>
                      </c:pt>
                      <c:pt idx="78">
                        <c:v>0.15609999999999999</c:v>
                      </c:pt>
                      <c:pt idx="79">
                        <c:v>0.15809999999999999</c:v>
                      </c:pt>
                      <c:pt idx="80">
                        <c:v>0.16009999999999999</c:v>
                      </c:pt>
                      <c:pt idx="81">
                        <c:v>0.16209999999999999</c:v>
                      </c:pt>
                      <c:pt idx="82">
                        <c:v>0.16400000000000001</c:v>
                      </c:pt>
                      <c:pt idx="83">
                        <c:v>0.16600000000000001</c:v>
                      </c:pt>
                      <c:pt idx="84">
                        <c:v>0.1681</c:v>
                      </c:pt>
                      <c:pt idx="85">
                        <c:v>0.17</c:v>
                      </c:pt>
                      <c:pt idx="86">
                        <c:v>0.1721</c:v>
                      </c:pt>
                      <c:pt idx="87">
                        <c:v>0.1741</c:v>
                      </c:pt>
                      <c:pt idx="88">
                        <c:v>0.17610000000000001</c:v>
                      </c:pt>
                      <c:pt idx="89">
                        <c:v>0.17810000000000001</c:v>
                      </c:pt>
                      <c:pt idx="90">
                        <c:v>0.18010000000000001</c:v>
                      </c:pt>
                      <c:pt idx="91">
                        <c:v>0.18210000000000001</c:v>
                      </c:pt>
                      <c:pt idx="92">
                        <c:v>0.18410000000000001</c:v>
                      </c:pt>
                      <c:pt idx="93">
                        <c:v>0.186</c:v>
                      </c:pt>
                      <c:pt idx="94">
                        <c:v>0.188</c:v>
                      </c:pt>
                      <c:pt idx="95">
                        <c:v>0.19009999999999999</c:v>
                      </c:pt>
                      <c:pt idx="96">
                        <c:v>0.19209999999999999</c:v>
                      </c:pt>
                      <c:pt idx="97">
                        <c:v>0.19400000000000001</c:v>
                      </c:pt>
                      <c:pt idx="98">
                        <c:v>0.1961</c:v>
                      </c:pt>
                      <c:pt idx="99">
                        <c:v>0.1981</c:v>
                      </c:pt>
                      <c:pt idx="100">
                        <c:v>0.2001</c:v>
                      </c:pt>
                      <c:pt idx="101">
                        <c:v>0.20200000000000001</c:v>
                      </c:pt>
                      <c:pt idx="102">
                        <c:v>0.20399999999999999</c:v>
                      </c:pt>
                      <c:pt idx="103">
                        <c:v>0.20610000000000001</c:v>
                      </c:pt>
                      <c:pt idx="104">
                        <c:v>0.20810000000000001</c:v>
                      </c:pt>
                      <c:pt idx="105">
                        <c:v>0.21010000000000001</c:v>
                      </c:pt>
                      <c:pt idx="106">
                        <c:v>0.21210000000000001</c:v>
                      </c:pt>
                      <c:pt idx="107">
                        <c:v>0.21410000000000001</c:v>
                      </c:pt>
                      <c:pt idx="108">
                        <c:v>0.21609999999999999</c:v>
                      </c:pt>
                      <c:pt idx="109">
                        <c:v>0.218</c:v>
                      </c:pt>
                      <c:pt idx="110">
                        <c:v>0.22009999999999999</c:v>
                      </c:pt>
                      <c:pt idx="111">
                        <c:v>0.22209999999999999</c:v>
                      </c:pt>
                      <c:pt idx="112">
                        <c:v>0.22409999999999999</c:v>
                      </c:pt>
                      <c:pt idx="113">
                        <c:v>0.2261</c:v>
                      </c:pt>
                      <c:pt idx="114">
                        <c:v>0.2281</c:v>
                      </c:pt>
                      <c:pt idx="115">
                        <c:v>0.2301</c:v>
                      </c:pt>
                      <c:pt idx="116">
                        <c:v>0.2321</c:v>
                      </c:pt>
                      <c:pt idx="117">
                        <c:v>0.2341</c:v>
                      </c:pt>
                      <c:pt idx="118">
                        <c:v>0.2361</c:v>
                      </c:pt>
                      <c:pt idx="119">
                        <c:v>0.23810000000000001</c:v>
                      </c:pt>
                      <c:pt idx="120">
                        <c:v>0.24010000000000001</c:v>
                      </c:pt>
                      <c:pt idx="121">
                        <c:v>0.24199999999999999</c:v>
                      </c:pt>
                      <c:pt idx="122">
                        <c:v>0.24410000000000001</c:v>
                      </c:pt>
                      <c:pt idx="123">
                        <c:v>0.24610000000000001</c:v>
                      </c:pt>
                      <c:pt idx="124">
                        <c:v>0.24809999999999999</c:v>
                      </c:pt>
                      <c:pt idx="125">
                        <c:v>0.25009999999999999</c:v>
                      </c:pt>
                      <c:pt idx="126">
                        <c:v>0.25209999999999999</c:v>
                      </c:pt>
                      <c:pt idx="127">
                        <c:v>0.25409999999999999</c:v>
                      </c:pt>
                      <c:pt idx="128">
                        <c:v>0.25609999999999999</c:v>
                      </c:pt>
                      <c:pt idx="129">
                        <c:v>0.25800000000000001</c:v>
                      </c:pt>
                      <c:pt idx="130">
                        <c:v>0.26</c:v>
                      </c:pt>
                      <c:pt idx="131">
                        <c:v>0.26200000000000001</c:v>
                      </c:pt>
                      <c:pt idx="132">
                        <c:v>0.26400000000000001</c:v>
                      </c:pt>
                      <c:pt idx="133">
                        <c:v>0.26600000000000001</c:v>
                      </c:pt>
                      <c:pt idx="134">
                        <c:v>0.26800000000000002</c:v>
                      </c:pt>
                      <c:pt idx="135">
                        <c:v>0.27010000000000001</c:v>
                      </c:pt>
                      <c:pt idx="136">
                        <c:v>0.27200000000000002</c:v>
                      </c:pt>
                      <c:pt idx="137">
                        <c:v>0.27400000000000002</c:v>
                      </c:pt>
                      <c:pt idx="138">
                        <c:v>0.27600000000000002</c:v>
                      </c:pt>
                      <c:pt idx="139">
                        <c:v>0.27800000000000002</c:v>
                      </c:pt>
                      <c:pt idx="140">
                        <c:v>0.28000000000000003</c:v>
                      </c:pt>
                      <c:pt idx="141">
                        <c:v>0.28199999999999997</c:v>
                      </c:pt>
                      <c:pt idx="142">
                        <c:v>0.28399999999999997</c:v>
                      </c:pt>
                      <c:pt idx="143">
                        <c:v>0.28599999999999998</c:v>
                      </c:pt>
                      <c:pt idx="144">
                        <c:v>0.28799999999999998</c:v>
                      </c:pt>
                      <c:pt idx="145">
                        <c:v>0.28999999999999998</c:v>
                      </c:pt>
                      <c:pt idx="146">
                        <c:v>0.29199999999999998</c:v>
                      </c:pt>
                      <c:pt idx="147">
                        <c:v>0.29399999999999998</c:v>
                      </c:pt>
                      <c:pt idx="148">
                        <c:v>0.29599999999999999</c:v>
                      </c:pt>
                      <c:pt idx="149">
                        <c:v>0.29799999999999999</c:v>
                      </c:pt>
                      <c:pt idx="150">
                        <c:v>0.3</c:v>
                      </c:pt>
                      <c:pt idx="151">
                        <c:v>0.30199999999999999</c:v>
                      </c:pt>
                      <c:pt idx="152">
                        <c:v>0.30399999999999999</c:v>
                      </c:pt>
                      <c:pt idx="153">
                        <c:v>0.30599999999999999</c:v>
                      </c:pt>
                      <c:pt idx="154">
                        <c:v>0.308</c:v>
                      </c:pt>
                      <c:pt idx="155">
                        <c:v>0.31</c:v>
                      </c:pt>
                      <c:pt idx="156">
                        <c:v>0.312</c:v>
                      </c:pt>
                      <c:pt idx="157">
                        <c:v>0.314</c:v>
                      </c:pt>
                      <c:pt idx="158">
                        <c:v>0.316</c:v>
                      </c:pt>
                      <c:pt idx="159">
                        <c:v>0.318</c:v>
                      </c:pt>
                      <c:pt idx="160">
                        <c:v>0.3201</c:v>
                      </c:pt>
                      <c:pt idx="161">
                        <c:v>0.32200000000000001</c:v>
                      </c:pt>
                      <c:pt idx="162">
                        <c:v>0.32400000000000001</c:v>
                      </c:pt>
                      <c:pt idx="163">
                        <c:v>0.32600000000000001</c:v>
                      </c:pt>
                      <c:pt idx="164">
                        <c:v>0.32800000000000001</c:v>
                      </c:pt>
                      <c:pt idx="165">
                        <c:v>0.33</c:v>
                      </c:pt>
                      <c:pt idx="166">
                        <c:v>0.33200000000000002</c:v>
                      </c:pt>
                      <c:pt idx="167">
                        <c:v>0.33400000000000002</c:v>
                      </c:pt>
                      <c:pt idx="168">
                        <c:v>0.33610000000000001</c:v>
                      </c:pt>
                      <c:pt idx="169">
                        <c:v>0.33800000000000002</c:v>
                      </c:pt>
                      <c:pt idx="170">
                        <c:v>0.34</c:v>
                      </c:pt>
                      <c:pt idx="171">
                        <c:v>0.34200000000000003</c:v>
                      </c:pt>
                      <c:pt idx="172">
                        <c:v>0.34399999999999997</c:v>
                      </c:pt>
                      <c:pt idx="173">
                        <c:v>0.34599999999999997</c:v>
                      </c:pt>
                      <c:pt idx="174">
                        <c:v>0.34799999999999998</c:v>
                      </c:pt>
                      <c:pt idx="175">
                        <c:v>0.35</c:v>
                      </c:pt>
                      <c:pt idx="176">
                        <c:v>0.35199999999999998</c:v>
                      </c:pt>
                      <c:pt idx="177">
                        <c:v>0.35399999999999998</c:v>
                      </c:pt>
                      <c:pt idx="178">
                        <c:v>0.35599999999999998</c:v>
                      </c:pt>
                      <c:pt idx="179">
                        <c:v>0.35799999999999998</c:v>
                      </c:pt>
                      <c:pt idx="180">
                        <c:v>0.36</c:v>
                      </c:pt>
                      <c:pt idx="181">
                        <c:v>0.36199999999999999</c:v>
                      </c:pt>
                      <c:pt idx="182">
                        <c:v>0.36399999999999999</c:v>
                      </c:pt>
                      <c:pt idx="183">
                        <c:v>0.36599999999999999</c:v>
                      </c:pt>
                      <c:pt idx="184">
                        <c:v>0.36799999999999999</c:v>
                      </c:pt>
                      <c:pt idx="185">
                        <c:v>0.37</c:v>
                      </c:pt>
                      <c:pt idx="186">
                        <c:v>0.372</c:v>
                      </c:pt>
                      <c:pt idx="187">
                        <c:v>0.374</c:v>
                      </c:pt>
                      <c:pt idx="188">
                        <c:v>0.376</c:v>
                      </c:pt>
                      <c:pt idx="189">
                        <c:v>0.378</c:v>
                      </c:pt>
                      <c:pt idx="190">
                        <c:v>0.38</c:v>
                      </c:pt>
                      <c:pt idx="191">
                        <c:v>0.38200000000000001</c:v>
                      </c:pt>
                      <c:pt idx="192">
                        <c:v>0.38400000000000001</c:v>
                      </c:pt>
                      <c:pt idx="193">
                        <c:v>0.38600000000000001</c:v>
                      </c:pt>
                      <c:pt idx="194">
                        <c:v>0.38800000000000001</c:v>
                      </c:pt>
                      <c:pt idx="195">
                        <c:v>0.39</c:v>
                      </c:pt>
                      <c:pt idx="196">
                        <c:v>0.39200000000000002</c:v>
                      </c:pt>
                      <c:pt idx="197">
                        <c:v>0.39400000000000002</c:v>
                      </c:pt>
                      <c:pt idx="198">
                        <c:v>0.39589999999999997</c:v>
                      </c:pt>
                      <c:pt idx="199">
                        <c:v>0.39800000000000002</c:v>
                      </c:pt>
                      <c:pt idx="200">
                        <c:v>0.4</c:v>
                      </c:pt>
                      <c:pt idx="201">
                        <c:v>0.40189999999999998</c:v>
                      </c:pt>
                      <c:pt idx="202">
                        <c:v>0.40389999999999998</c:v>
                      </c:pt>
                      <c:pt idx="203">
                        <c:v>0.40589999999999998</c:v>
                      </c:pt>
                      <c:pt idx="204">
                        <c:v>0.40789999999999998</c:v>
                      </c:pt>
                      <c:pt idx="205">
                        <c:v>0.40989999999999999</c:v>
                      </c:pt>
                      <c:pt idx="206">
                        <c:v>0.41189999999999999</c:v>
                      </c:pt>
                      <c:pt idx="207">
                        <c:v>0.41389999999999999</c:v>
                      </c:pt>
                      <c:pt idx="208">
                        <c:v>0.41589999999999999</c:v>
                      </c:pt>
                      <c:pt idx="209">
                        <c:v>0.41789999999999999</c:v>
                      </c:pt>
                      <c:pt idx="210">
                        <c:v>0.4199</c:v>
                      </c:pt>
                      <c:pt idx="211">
                        <c:v>0.4219</c:v>
                      </c:pt>
                      <c:pt idx="212">
                        <c:v>0.4239</c:v>
                      </c:pt>
                      <c:pt idx="213">
                        <c:v>0.4259</c:v>
                      </c:pt>
                      <c:pt idx="214">
                        <c:v>0.4279</c:v>
                      </c:pt>
                      <c:pt idx="215">
                        <c:v>0.4299</c:v>
                      </c:pt>
                      <c:pt idx="216">
                        <c:v>0.43190000000000001</c:v>
                      </c:pt>
                      <c:pt idx="217">
                        <c:v>0.43390000000000001</c:v>
                      </c:pt>
                      <c:pt idx="218">
                        <c:v>0.43590000000000001</c:v>
                      </c:pt>
                      <c:pt idx="219">
                        <c:v>0.43790000000000001</c:v>
                      </c:pt>
                      <c:pt idx="220">
                        <c:v>0.43990000000000001</c:v>
                      </c:pt>
                      <c:pt idx="221">
                        <c:v>0.44190000000000002</c:v>
                      </c:pt>
                      <c:pt idx="222">
                        <c:v>0.44390000000000002</c:v>
                      </c:pt>
                      <c:pt idx="223">
                        <c:v>0.44590000000000002</c:v>
                      </c:pt>
                      <c:pt idx="224">
                        <c:v>0.44790000000000002</c:v>
                      </c:pt>
                      <c:pt idx="225">
                        <c:v>0.44990000000000002</c:v>
                      </c:pt>
                      <c:pt idx="226">
                        <c:v>0.45190000000000002</c:v>
                      </c:pt>
                      <c:pt idx="227">
                        <c:v>0.45390000000000003</c:v>
                      </c:pt>
                      <c:pt idx="228">
                        <c:v>0.45590000000000003</c:v>
                      </c:pt>
                      <c:pt idx="229">
                        <c:v>0.45789999999999997</c:v>
                      </c:pt>
                      <c:pt idx="230">
                        <c:v>0.45989999999999998</c:v>
                      </c:pt>
                      <c:pt idx="231">
                        <c:v>0.46189999999999998</c:v>
                      </c:pt>
                      <c:pt idx="232">
                        <c:v>0.46389999999999998</c:v>
                      </c:pt>
                      <c:pt idx="233">
                        <c:v>0.46589999999999998</c:v>
                      </c:pt>
                      <c:pt idx="234">
                        <c:v>0.46789999999999998</c:v>
                      </c:pt>
                      <c:pt idx="235">
                        <c:v>0.46989999999999998</c:v>
                      </c:pt>
                      <c:pt idx="236">
                        <c:v>0.4718</c:v>
                      </c:pt>
                      <c:pt idx="237">
                        <c:v>0.47389999999999999</c:v>
                      </c:pt>
                      <c:pt idx="238">
                        <c:v>0.4758</c:v>
                      </c:pt>
                      <c:pt idx="239">
                        <c:v>0.4778</c:v>
                      </c:pt>
                      <c:pt idx="240">
                        <c:v>0.4798</c:v>
                      </c:pt>
                      <c:pt idx="241">
                        <c:v>0.48180000000000001</c:v>
                      </c:pt>
                      <c:pt idx="242">
                        <c:v>0.48380000000000001</c:v>
                      </c:pt>
                      <c:pt idx="243">
                        <c:v>0.48580000000000001</c:v>
                      </c:pt>
                      <c:pt idx="244">
                        <c:v>0.48780000000000001</c:v>
                      </c:pt>
                      <c:pt idx="245">
                        <c:v>0.48980000000000001</c:v>
                      </c:pt>
                      <c:pt idx="246">
                        <c:v>0.49180000000000001</c:v>
                      </c:pt>
                      <c:pt idx="247">
                        <c:v>0.49380000000000002</c:v>
                      </c:pt>
                      <c:pt idx="248">
                        <c:v>0.49580000000000002</c:v>
                      </c:pt>
                      <c:pt idx="249">
                        <c:v>0.49780000000000002</c:v>
                      </c:pt>
                      <c:pt idx="250">
                        <c:v>0.49980000000000002</c:v>
                      </c:pt>
                      <c:pt idx="251">
                        <c:v>0.50180000000000002</c:v>
                      </c:pt>
                      <c:pt idx="252">
                        <c:v>0.50380000000000003</c:v>
                      </c:pt>
                      <c:pt idx="253">
                        <c:v>0.50580000000000003</c:v>
                      </c:pt>
                      <c:pt idx="254">
                        <c:v>0.50780000000000003</c:v>
                      </c:pt>
                      <c:pt idx="255">
                        <c:v>0.50980000000000003</c:v>
                      </c:pt>
                      <c:pt idx="256">
                        <c:v>0.51180000000000003</c:v>
                      </c:pt>
                      <c:pt idx="257">
                        <c:v>0.51380000000000003</c:v>
                      </c:pt>
                      <c:pt idx="258">
                        <c:v>0.51580000000000004</c:v>
                      </c:pt>
                      <c:pt idx="259">
                        <c:v>0.51780000000000004</c:v>
                      </c:pt>
                      <c:pt idx="260">
                        <c:v>0.51980000000000004</c:v>
                      </c:pt>
                      <c:pt idx="261">
                        <c:v>0.52180000000000004</c:v>
                      </c:pt>
                      <c:pt idx="262">
                        <c:v>0.52370000000000005</c:v>
                      </c:pt>
                      <c:pt idx="263">
                        <c:v>0.52580000000000005</c:v>
                      </c:pt>
                      <c:pt idx="264">
                        <c:v>0.52769999999999995</c:v>
                      </c:pt>
                      <c:pt idx="265">
                        <c:v>0.52980000000000005</c:v>
                      </c:pt>
                      <c:pt idx="266">
                        <c:v>0.53169999999999995</c:v>
                      </c:pt>
                      <c:pt idx="267">
                        <c:v>0.53369999999999995</c:v>
                      </c:pt>
                      <c:pt idx="268">
                        <c:v>0.53569999999999995</c:v>
                      </c:pt>
                      <c:pt idx="269">
                        <c:v>0.53769999999999996</c:v>
                      </c:pt>
                      <c:pt idx="270">
                        <c:v>0.53969999999999996</c:v>
                      </c:pt>
                      <c:pt idx="271">
                        <c:v>0.54169999999999996</c:v>
                      </c:pt>
                      <c:pt idx="272">
                        <c:v>0.54369999999999996</c:v>
                      </c:pt>
                      <c:pt idx="273">
                        <c:v>0.54569999999999996</c:v>
                      </c:pt>
                      <c:pt idx="274">
                        <c:v>0.54769999999999996</c:v>
                      </c:pt>
                      <c:pt idx="275">
                        <c:v>0.54969999999999997</c:v>
                      </c:pt>
                      <c:pt idx="276">
                        <c:v>0.55179999999999996</c:v>
                      </c:pt>
                      <c:pt idx="277">
                        <c:v>0.55379999999999996</c:v>
                      </c:pt>
                      <c:pt idx="278">
                        <c:v>0.55569999999999997</c:v>
                      </c:pt>
                      <c:pt idx="279">
                        <c:v>0.55779999999999996</c:v>
                      </c:pt>
                      <c:pt idx="280">
                        <c:v>0.55979999999999996</c:v>
                      </c:pt>
                      <c:pt idx="281">
                        <c:v>0.56179999999999997</c:v>
                      </c:pt>
                      <c:pt idx="282">
                        <c:v>0.56369999999999998</c:v>
                      </c:pt>
                      <c:pt idx="283">
                        <c:v>0.56579999999999997</c:v>
                      </c:pt>
                      <c:pt idx="284">
                        <c:v>0.56779999999999997</c:v>
                      </c:pt>
                      <c:pt idx="285">
                        <c:v>0.56979999999999997</c:v>
                      </c:pt>
                      <c:pt idx="286">
                        <c:v>0.57179999999999997</c:v>
                      </c:pt>
                      <c:pt idx="287">
                        <c:v>0.57379999999999998</c:v>
                      </c:pt>
                      <c:pt idx="288">
                        <c:v>0.57579999999999998</c:v>
                      </c:pt>
                      <c:pt idx="289">
                        <c:v>0.57779999999999998</c:v>
                      </c:pt>
                      <c:pt idx="290">
                        <c:v>0.57979999999999998</c:v>
                      </c:pt>
                      <c:pt idx="291">
                        <c:v>0.58179999999999998</c:v>
                      </c:pt>
                      <c:pt idx="292">
                        <c:v>0.58379999999999999</c:v>
                      </c:pt>
                      <c:pt idx="293">
                        <c:v>0.58579999999999999</c:v>
                      </c:pt>
                      <c:pt idx="294">
                        <c:v>0.58779999999999999</c:v>
                      </c:pt>
                      <c:pt idx="295">
                        <c:v>0.58979999999999999</c:v>
                      </c:pt>
                      <c:pt idx="296">
                        <c:v>0.59179999999999999</c:v>
                      </c:pt>
                      <c:pt idx="297">
                        <c:v>0.59379999999999999</c:v>
                      </c:pt>
                      <c:pt idx="298">
                        <c:v>0.5958</c:v>
                      </c:pt>
                      <c:pt idx="299">
                        <c:v>0.5978</c:v>
                      </c:pt>
                      <c:pt idx="300">
                        <c:v>0.5998</c:v>
                      </c:pt>
                      <c:pt idx="301">
                        <c:v>0.59819999999999995</c:v>
                      </c:pt>
                      <c:pt idx="302">
                        <c:v>0.59619999999999995</c:v>
                      </c:pt>
                      <c:pt idx="303">
                        <c:v>0.59409999999999996</c:v>
                      </c:pt>
                      <c:pt idx="304">
                        <c:v>0.59209999999999996</c:v>
                      </c:pt>
                      <c:pt idx="305">
                        <c:v>0.59009999999999996</c:v>
                      </c:pt>
                      <c:pt idx="306">
                        <c:v>0.58809999999999996</c:v>
                      </c:pt>
                      <c:pt idx="307">
                        <c:v>0.58609999999999995</c:v>
                      </c:pt>
                      <c:pt idx="308">
                        <c:v>0.58409999999999995</c:v>
                      </c:pt>
                      <c:pt idx="309">
                        <c:v>0.58209999999999995</c:v>
                      </c:pt>
                      <c:pt idx="310">
                        <c:v>0.58009999999999995</c:v>
                      </c:pt>
                      <c:pt idx="311">
                        <c:v>0.57809999999999995</c:v>
                      </c:pt>
                      <c:pt idx="312">
                        <c:v>0.57609999999999995</c:v>
                      </c:pt>
                      <c:pt idx="313">
                        <c:v>0.57410000000000005</c:v>
                      </c:pt>
                      <c:pt idx="314">
                        <c:v>0.57210000000000005</c:v>
                      </c:pt>
                      <c:pt idx="315">
                        <c:v>0.57010000000000005</c:v>
                      </c:pt>
                      <c:pt idx="316">
                        <c:v>0.56810000000000005</c:v>
                      </c:pt>
                      <c:pt idx="317">
                        <c:v>0.56610000000000005</c:v>
                      </c:pt>
                      <c:pt idx="318">
                        <c:v>0.56410000000000005</c:v>
                      </c:pt>
                      <c:pt idx="319">
                        <c:v>0.56210000000000004</c:v>
                      </c:pt>
                      <c:pt idx="320">
                        <c:v>0.56010000000000004</c:v>
                      </c:pt>
                      <c:pt idx="321">
                        <c:v>0.55810000000000004</c:v>
                      </c:pt>
                      <c:pt idx="322">
                        <c:v>0.55610000000000004</c:v>
                      </c:pt>
                      <c:pt idx="323">
                        <c:v>0.55410000000000004</c:v>
                      </c:pt>
                      <c:pt idx="324">
                        <c:v>0.55210000000000004</c:v>
                      </c:pt>
                      <c:pt idx="325">
                        <c:v>0.55010000000000003</c:v>
                      </c:pt>
                      <c:pt idx="326">
                        <c:v>0.54810000000000003</c:v>
                      </c:pt>
                      <c:pt idx="327">
                        <c:v>0.54610000000000003</c:v>
                      </c:pt>
                      <c:pt idx="328">
                        <c:v>0.54410000000000003</c:v>
                      </c:pt>
                      <c:pt idx="329">
                        <c:v>0.54210000000000003</c:v>
                      </c:pt>
                      <c:pt idx="330">
                        <c:v>0.54010000000000002</c:v>
                      </c:pt>
                      <c:pt idx="331">
                        <c:v>0.53810000000000002</c:v>
                      </c:pt>
                      <c:pt idx="332">
                        <c:v>0.53610000000000002</c:v>
                      </c:pt>
                      <c:pt idx="333">
                        <c:v>0.53400000000000003</c:v>
                      </c:pt>
                      <c:pt idx="334">
                        <c:v>0.53210000000000002</c:v>
                      </c:pt>
                      <c:pt idx="335">
                        <c:v>0.53010000000000002</c:v>
                      </c:pt>
                      <c:pt idx="336">
                        <c:v>0.52810000000000001</c:v>
                      </c:pt>
                      <c:pt idx="337">
                        <c:v>0.52610000000000001</c:v>
                      </c:pt>
                      <c:pt idx="338">
                        <c:v>0.52410000000000001</c:v>
                      </c:pt>
                      <c:pt idx="339">
                        <c:v>0.52210000000000001</c:v>
                      </c:pt>
                      <c:pt idx="340">
                        <c:v>0.52010000000000001</c:v>
                      </c:pt>
                      <c:pt idx="341">
                        <c:v>0.5181</c:v>
                      </c:pt>
                      <c:pt idx="342">
                        <c:v>0.5161</c:v>
                      </c:pt>
                      <c:pt idx="343">
                        <c:v>0.5141</c:v>
                      </c:pt>
                      <c:pt idx="344">
                        <c:v>0.5121</c:v>
                      </c:pt>
                      <c:pt idx="345">
                        <c:v>0.5101</c:v>
                      </c:pt>
                      <c:pt idx="346">
                        <c:v>0.5081</c:v>
                      </c:pt>
                      <c:pt idx="347">
                        <c:v>0.50609999999999999</c:v>
                      </c:pt>
                      <c:pt idx="348">
                        <c:v>0.50409999999999999</c:v>
                      </c:pt>
                      <c:pt idx="349">
                        <c:v>0.50209999999999999</c:v>
                      </c:pt>
                      <c:pt idx="350">
                        <c:v>0.50009999999999999</c:v>
                      </c:pt>
                      <c:pt idx="351">
                        <c:v>0.49809999999999999</c:v>
                      </c:pt>
                      <c:pt idx="352">
                        <c:v>0.49609999999999999</c:v>
                      </c:pt>
                      <c:pt idx="353">
                        <c:v>0.49409999999999998</c:v>
                      </c:pt>
                      <c:pt idx="354">
                        <c:v>0.49209999999999998</c:v>
                      </c:pt>
                      <c:pt idx="355">
                        <c:v>0.49020000000000002</c:v>
                      </c:pt>
                      <c:pt idx="356">
                        <c:v>0.48820000000000002</c:v>
                      </c:pt>
                      <c:pt idx="357">
                        <c:v>0.48609999999999998</c:v>
                      </c:pt>
                      <c:pt idx="358">
                        <c:v>0.48409999999999997</c:v>
                      </c:pt>
                      <c:pt idx="359">
                        <c:v>0.48220000000000002</c:v>
                      </c:pt>
                      <c:pt idx="360">
                        <c:v>0.48020000000000002</c:v>
                      </c:pt>
                      <c:pt idx="361">
                        <c:v>0.47810000000000002</c:v>
                      </c:pt>
                      <c:pt idx="362">
                        <c:v>0.47610000000000002</c:v>
                      </c:pt>
                      <c:pt idx="363">
                        <c:v>0.47420000000000001</c:v>
                      </c:pt>
                      <c:pt idx="364">
                        <c:v>0.47210000000000002</c:v>
                      </c:pt>
                      <c:pt idx="365">
                        <c:v>0.47010000000000002</c:v>
                      </c:pt>
                      <c:pt idx="366">
                        <c:v>0.46810000000000002</c:v>
                      </c:pt>
                      <c:pt idx="367">
                        <c:v>0.46610000000000001</c:v>
                      </c:pt>
                      <c:pt idx="368">
                        <c:v>0.4642</c:v>
                      </c:pt>
                      <c:pt idx="369">
                        <c:v>0.46210000000000001</c:v>
                      </c:pt>
                      <c:pt idx="370">
                        <c:v>0.46010000000000001</c:v>
                      </c:pt>
                      <c:pt idx="371">
                        <c:v>0.4582</c:v>
                      </c:pt>
                      <c:pt idx="372">
                        <c:v>0.45619999999999999</c:v>
                      </c:pt>
                      <c:pt idx="373">
                        <c:v>0.4541</c:v>
                      </c:pt>
                      <c:pt idx="374">
                        <c:v>0.4521</c:v>
                      </c:pt>
                      <c:pt idx="375">
                        <c:v>0.45019999999999999</c:v>
                      </c:pt>
                      <c:pt idx="376">
                        <c:v>0.4481</c:v>
                      </c:pt>
                      <c:pt idx="377">
                        <c:v>0.4461</c:v>
                      </c:pt>
                      <c:pt idx="378">
                        <c:v>0.44409999999999999</c:v>
                      </c:pt>
                      <c:pt idx="379">
                        <c:v>0.44209999999999999</c:v>
                      </c:pt>
                      <c:pt idx="380">
                        <c:v>0.44009999999999999</c:v>
                      </c:pt>
                      <c:pt idx="381">
                        <c:v>0.43809999999999999</c:v>
                      </c:pt>
                      <c:pt idx="382">
                        <c:v>0.43609999999999999</c:v>
                      </c:pt>
                      <c:pt idx="383">
                        <c:v>0.43409999999999999</c:v>
                      </c:pt>
                      <c:pt idx="384">
                        <c:v>0.43209999999999998</c:v>
                      </c:pt>
                      <c:pt idx="385">
                        <c:v>0.43009999999999998</c:v>
                      </c:pt>
                      <c:pt idx="386">
                        <c:v>0.42809999999999998</c:v>
                      </c:pt>
                      <c:pt idx="387">
                        <c:v>0.42609999999999998</c:v>
                      </c:pt>
                      <c:pt idx="388">
                        <c:v>0.42409999999999998</c:v>
                      </c:pt>
                      <c:pt idx="389">
                        <c:v>0.42209999999999998</c:v>
                      </c:pt>
                      <c:pt idx="390">
                        <c:v>0.42009999999999997</c:v>
                      </c:pt>
                      <c:pt idx="391">
                        <c:v>0.41810000000000003</c:v>
                      </c:pt>
                      <c:pt idx="392">
                        <c:v>0.41610000000000003</c:v>
                      </c:pt>
                      <c:pt idx="393">
                        <c:v>0.41410000000000002</c:v>
                      </c:pt>
                      <c:pt idx="394">
                        <c:v>0.41210000000000002</c:v>
                      </c:pt>
                      <c:pt idx="395">
                        <c:v>0.41010000000000002</c:v>
                      </c:pt>
                      <c:pt idx="396">
                        <c:v>0.40810000000000002</c:v>
                      </c:pt>
                      <c:pt idx="397">
                        <c:v>0.40610000000000002</c:v>
                      </c:pt>
                      <c:pt idx="398">
                        <c:v>0.40410000000000001</c:v>
                      </c:pt>
                      <c:pt idx="399">
                        <c:v>0.40210000000000001</c:v>
                      </c:pt>
                      <c:pt idx="400">
                        <c:v>0.40010000000000001</c:v>
                      </c:pt>
                      <c:pt idx="401">
                        <c:v>0.39810000000000001</c:v>
                      </c:pt>
                      <c:pt idx="402">
                        <c:v>0.39610000000000001</c:v>
                      </c:pt>
                      <c:pt idx="403">
                        <c:v>0.39410000000000001</c:v>
                      </c:pt>
                      <c:pt idx="404">
                        <c:v>0.3921</c:v>
                      </c:pt>
                      <c:pt idx="405">
                        <c:v>0.3901</c:v>
                      </c:pt>
                      <c:pt idx="406">
                        <c:v>0.3881</c:v>
                      </c:pt>
                      <c:pt idx="407">
                        <c:v>0.3861</c:v>
                      </c:pt>
                      <c:pt idx="408">
                        <c:v>0.3841</c:v>
                      </c:pt>
                      <c:pt idx="409">
                        <c:v>0.3821</c:v>
                      </c:pt>
                      <c:pt idx="410">
                        <c:v>0.38009999999999999</c:v>
                      </c:pt>
                      <c:pt idx="411">
                        <c:v>0.37809999999999999</c:v>
                      </c:pt>
                      <c:pt idx="412">
                        <c:v>0.37609999999999999</c:v>
                      </c:pt>
                      <c:pt idx="413">
                        <c:v>0.37409999999999999</c:v>
                      </c:pt>
                      <c:pt idx="414">
                        <c:v>0.37209999999999999</c:v>
                      </c:pt>
                      <c:pt idx="415">
                        <c:v>0.37009999999999998</c:v>
                      </c:pt>
                      <c:pt idx="416">
                        <c:v>0.36809999999999998</c:v>
                      </c:pt>
                      <c:pt idx="417">
                        <c:v>0.36609999999999998</c:v>
                      </c:pt>
                      <c:pt idx="418">
                        <c:v>0.36409999999999998</c:v>
                      </c:pt>
                      <c:pt idx="419">
                        <c:v>0.36209999999999998</c:v>
                      </c:pt>
                      <c:pt idx="420">
                        <c:v>0.36009999999999998</c:v>
                      </c:pt>
                      <c:pt idx="421">
                        <c:v>0.35809999999999997</c:v>
                      </c:pt>
                      <c:pt idx="422">
                        <c:v>0.35610000000000003</c:v>
                      </c:pt>
                      <c:pt idx="423">
                        <c:v>0.35410000000000003</c:v>
                      </c:pt>
                      <c:pt idx="424">
                        <c:v>0.35220000000000001</c:v>
                      </c:pt>
                      <c:pt idx="425">
                        <c:v>0.35010000000000002</c:v>
                      </c:pt>
                      <c:pt idx="426">
                        <c:v>0.34810000000000002</c:v>
                      </c:pt>
                      <c:pt idx="427">
                        <c:v>0.34620000000000001</c:v>
                      </c:pt>
                      <c:pt idx="428">
                        <c:v>0.34410000000000002</c:v>
                      </c:pt>
                      <c:pt idx="429">
                        <c:v>0.34210000000000002</c:v>
                      </c:pt>
                      <c:pt idx="430">
                        <c:v>0.34010000000000001</c:v>
                      </c:pt>
                      <c:pt idx="431">
                        <c:v>0.3382</c:v>
                      </c:pt>
                      <c:pt idx="432">
                        <c:v>0.3362</c:v>
                      </c:pt>
                      <c:pt idx="433">
                        <c:v>0.3342</c:v>
                      </c:pt>
                      <c:pt idx="434">
                        <c:v>0.33210000000000001</c:v>
                      </c:pt>
                      <c:pt idx="435">
                        <c:v>0.33019999999999999</c:v>
                      </c:pt>
                      <c:pt idx="436">
                        <c:v>0.32819999999999999</c:v>
                      </c:pt>
                      <c:pt idx="437">
                        <c:v>0.32619999999999999</c:v>
                      </c:pt>
                      <c:pt idx="438">
                        <c:v>0.32419999999999999</c:v>
                      </c:pt>
                      <c:pt idx="439">
                        <c:v>0.32219999999999999</c:v>
                      </c:pt>
                      <c:pt idx="440">
                        <c:v>0.32019999999999998</c:v>
                      </c:pt>
                      <c:pt idx="441">
                        <c:v>0.31819999999999998</c:v>
                      </c:pt>
                      <c:pt idx="442">
                        <c:v>0.31609999999999999</c:v>
                      </c:pt>
                      <c:pt idx="443">
                        <c:v>0.31419999999999998</c:v>
                      </c:pt>
                      <c:pt idx="444">
                        <c:v>0.31219999999999998</c:v>
                      </c:pt>
                      <c:pt idx="445">
                        <c:v>0.31019999999999998</c:v>
                      </c:pt>
                      <c:pt idx="446">
                        <c:v>0.30809999999999998</c:v>
                      </c:pt>
                      <c:pt idx="447">
                        <c:v>0.30620000000000003</c:v>
                      </c:pt>
                      <c:pt idx="448">
                        <c:v>0.30420000000000003</c:v>
                      </c:pt>
                      <c:pt idx="449">
                        <c:v>0.30220000000000002</c:v>
                      </c:pt>
                      <c:pt idx="450">
                        <c:v>0.30020000000000002</c:v>
                      </c:pt>
                      <c:pt idx="451">
                        <c:v>0.29820000000000002</c:v>
                      </c:pt>
                      <c:pt idx="452">
                        <c:v>0.29620000000000002</c:v>
                      </c:pt>
                      <c:pt idx="453">
                        <c:v>0.29420000000000002</c:v>
                      </c:pt>
                      <c:pt idx="454">
                        <c:v>0.29220000000000002</c:v>
                      </c:pt>
                      <c:pt idx="455">
                        <c:v>0.29020000000000001</c:v>
                      </c:pt>
                      <c:pt idx="456">
                        <c:v>0.28820000000000001</c:v>
                      </c:pt>
                      <c:pt idx="457">
                        <c:v>0.28620000000000001</c:v>
                      </c:pt>
                      <c:pt idx="458">
                        <c:v>0.28420000000000001</c:v>
                      </c:pt>
                      <c:pt idx="459">
                        <c:v>0.28220000000000001</c:v>
                      </c:pt>
                      <c:pt idx="460">
                        <c:v>0.2802</c:v>
                      </c:pt>
                      <c:pt idx="461">
                        <c:v>0.2782</c:v>
                      </c:pt>
                      <c:pt idx="462">
                        <c:v>0.2762</c:v>
                      </c:pt>
                      <c:pt idx="463">
                        <c:v>0.2742</c:v>
                      </c:pt>
                      <c:pt idx="464">
                        <c:v>0.2722</c:v>
                      </c:pt>
                      <c:pt idx="465">
                        <c:v>0.2702</c:v>
                      </c:pt>
                      <c:pt idx="466">
                        <c:v>0.26819999999999999</c:v>
                      </c:pt>
                      <c:pt idx="467">
                        <c:v>0.26619999999999999</c:v>
                      </c:pt>
                      <c:pt idx="468">
                        <c:v>0.26419999999999999</c:v>
                      </c:pt>
                      <c:pt idx="469">
                        <c:v>0.26219999999999999</c:v>
                      </c:pt>
                      <c:pt idx="470">
                        <c:v>0.26019999999999999</c:v>
                      </c:pt>
                      <c:pt idx="471">
                        <c:v>0.25819999999999999</c:v>
                      </c:pt>
                      <c:pt idx="472">
                        <c:v>0.25619999999999998</c:v>
                      </c:pt>
                      <c:pt idx="473">
                        <c:v>0.25419999999999998</c:v>
                      </c:pt>
                      <c:pt idx="474">
                        <c:v>0.25219999999999998</c:v>
                      </c:pt>
                      <c:pt idx="475">
                        <c:v>0.25019999999999998</c:v>
                      </c:pt>
                      <c:pt idx="476">
                        <c:v>0.2482</c:v>
                      </c:pt>
                      <c:pt idx="477">
                        <c:v>0.2462</c:v>
                      </c:pt>
                      <c:pt idx="478">
                        <c:v>0.2442</c:v>
                      </c:pt>
                      <c:pt idx="479">
                        <c:v>0.2422</c:v>
                      </c:pt>
                      <c:pt idx="480">
                        <c:v>0.2402</c:v>
                      </c:pt>
                      <c:pt idx="481">
                        <c:v>0.2382</c:v>
                      </c:pt>
                      <c:pt idx="482">
                        <c:v>0.23619999999999999</c:v>
                      </c:pt>
                      <c:pt idx="483">
                        <c:v>0.23419999999999999</c:v>
                      </c:pt>
                      <c:pt idx="484">
                        <c:v>0.23219999999999999</c:v>
                      </c:pt>
                      <c:pt idx="485">
                        <c:v>0.23019999999999999</c:v>
                      </c:pt>
                      <c:pt idx="486">
                        <c:v>0.22819999999999999</c:v>
                      </c:pt>
                      <c:pt idx="487">
                        <c:v>0.22620000000000001</c:v>
                      </c:pt>
                      <c:pt idx="488">
                        <c:v>0.22420000000000001</c:v>
                      </c:pt>
                      <c:pt idx="489">
                        <c:v>0.22220000000000001</c:v>
                      </c:pt>
                      <c:pt idx="490">
                        <c:v>0.22020000000000001</c:v>
                      </c:pt>
                      <c:pt idx="491">
                        <c:v>0.21820000000000001</c:v>
                      </c:pt>
                      <c:pt idx="492">
                        <c:v>0.2162</c:v>
                      </c:pt>
                      <c:pt idx="493">
                        <c:v>0.2142</c:v>
                      </c:pt>
                      <c:pt idx="494">
                        <c:v>0.2122</c:v>
                      </c:pt>
                      <c:pt idx="495">
                        <c:v>0.2102</c:v>
                      </c:pt>
                      <c:pt idx="496">
                        <c:v>0.2082</c:v>
                      </c:pt>
                      <c:pt idx="497">
                        <c:v>0.20619999999999999</c:v>
                      </c:pt>
                      <c:pt idx="498">
                        <c:v>0.20419999999999999</c:v>
                      </c:pt>
                      <c:pt idx="499">
                        <c:v>0.20219999999999999</c:v>
                      </c:pt>
                      <c:pt idx="500">
                        <c:v>0.20019999999999999</c:v>
                      </c:pt>
                      <c:pt idx="501">
                        <c:v>0.19819999999999999</c:v>
                      </c:pt>
                      <c:pt idx="502">
                        <c:v>0.19620000000000001</c:v>
                      </c:pt>
                      <c:pt idx="503">
                        <c:v>0.19420000000000001</c:v>
                      </c:pt>
                      <c:pt idx="504">
                        <c:v>0.19220000000000001</c:v>
                      </c:pt>
                      <c:pt idx="505">
                        <c:v>0.19020000000000001</c:v>
                      </c:pt>
                      <c:pt idx="506">
                        <c:v>0.18820000000000001</c:v>
                      </c:pt>
                      <c:pt idx="507">
                        <c:v>0.1862</c:v>
                      </c:pt>
                      <c:pt idx="508">
                        <c:v>0.1842</c:v>
                      </c:pt>
                      <c:pt idx="509">
                        <c:v>0.1822</c:v>
                      </c:pt>
                      <c:pt idx="510">
                        <c:v>0.1802</c:v>
                      </c:pt>
                      <c:pt idx="511">
                        <c:v>0.1782</c:v>
                      </c:pt>
                      <c:pt idx="512">
                        <c:v>0.1762</c:v>
                      </c:pt>
                      <c:pt idx="513">
                        <c:v>0.17419999999999999</c:v>
                      </c:pt>
                      <c:pt idx="514">
                        <c:v>0.17219999999999999</c:v>
                      </c:pt>
                      <c:pt idx="515">
                        <c:v>0.17019999999999999</c:v>
                      </c:pt>
                      <c:pt idx="516">
                        <c:v>0.16819999999999999</c:v>
                      </c:pt>
                      <c:pt idx="517">
                        <c:v>0.16619999999999999</c:v>
                      </c:pt>
                      <c:pt idx="518">
                        <c:v>0.16420000000000001</c:v>
                      </c:pt>
                      <c:pt idx="519">
                        <c:v>0.16220000000000001</c:v>
                      </c:pt>
                      <c:pt idx="520">
                        <c:v>0.16020000000000001</c:v>
                      </c:pt>
                      <c:pt idx="521">
                        <c:v>0.15820000000000001</c:v>
                      </c:pt>
                      <c:pt idx="522">
                        <c:v>0.15620000000000001</c:v>
                      </c:pt>
                      <c:pt idx="523">
                        <c:v>0.1542</c:v>
                      </c:pt>
                      <c:pt idx="524">
                        <c:v>0.1522</c:v>
                      </c:pt>
                      <c:pt idx="525">
                        <c:v>0.1502</c:v>
                      </c:pt>
                      <c:pt idx="526">
                        <c:v>0.1482</c:v>
                      </c:pt>
                      <c:pt idx="527">
                        <c:v>0.14630000000000001</c:v>
                      </c:pt>
                      <c:pt idx="528">
                        <c:v>0.14419999999999999</c:v>
                      </c:pt>
                      <c:pt idx="529">
                        <c:v>0.14230000000000001</c:v>
                      </c:pt>
                      <c:pt idx="530">
                        <c:v>0.14019999999999999</c:v>
                      </c:pt>
                      <c:pt idx="531">
                        <c:v>0.13819999999999999</c:v>
                      </c:pt>
                      <c:pt idx="532">
                        <c:v>0.1363</c:v>
                      </c:pt>
                      <c:pt idx="533">
                        <c:v>0.13420000000000001</c:v>
                      </c:pt>
                      <c:pt idx="534">
                        <c:v>0.13220000000000001</c:v>
                      </c:pt>
                      <c:pt idx="535">
                        <c:v>0.1303</c:v>
                      </c:pt>
                      <c:pt idx="536">
                        <c:v>0.1283</c:v>
                      </c:pt>
                      <c:pt idx="537">
                        <c:v>0.12620000000000001</c:v>
                      </c:pt>
                      <c:pt idx="538">
                        <c:v>0.1242</c:v>
                      </c:pt>
                      <c:pt idx="539">
                        <c:v>0.12230000000000001</c:v>
                      </c:pt>
                      <c:pt idx="540">
                        <c:v>0.1203</c:v>
                      </c:pt>
                      <c:pt idx="541">
                        <c:v>0.1182</c:v>
                      </c:pt>
                      <c:pt idx="542">
                        <c:v>0.1162</c:v>
                      </c:pt>
                      <c:pt idx="543">
                        <c:v>0.1142</c:v>
                      </c:pt>
                      <c:pt idx="544">
                        <c:v>0.11219999999999999</c:v>
                      </c:pt>
                      <c:pt idx="545">
                        <c:v>0.11020000000000001</c:v>
                      </c:pt>
                      <c:pt idx="546">
                        <c:v>0.1082</c:v>
                      </c:pt>
                      <c:pt idx="547">
                        <c:v>0.10630000000000001</c:v>
                      </c:pt>
                      <c:pt idx="548">
                        <c:v>0.1043</c:v>
                      </c:pt>
                      <c:pt idx="549">
                        <c:v>0.1022</c:v>
                      </c:pt>
                      <c:pt idx="550">
                        <c:v>0.1002</c:v>
                      </c:pt>
                      <c:pt idx="551">
                        <c:v>9.826E-2</c:v>
                      </c:pt>
                      <c:pt idx="552">
                        <c:v>9.6269999999999994E-2</c:v>
                      </c:pt>
                      <c:pt idx="553">
                        <c:v>9.4229999999999994E-2</c:v>
                      </c:pt>
                      <c:pt idx="554">
                        <c:v>9.2219999999999996E-2</c:v>
                      </c:pt>
                      <c:pt idx="555">
                        <c:v>9.0270000000000003E-2</c:v>
                      </c:pt>
                      <c:pt idx="556">
                        <c:v>8.8239999999999999E-2</c:v>
                      </c:pt>
                      <c:pt idx="557">
                        <c:v>8.6249999999999993E-2</c:v>
                      </c:pt>
                      <c:pt idx="558">
                        <c:v>8.4239999999999995E-2</c:v>
                      </c:pt>
                      <c:pt idx="559">
                        <c:v>8.2250000000000004E-2</c:v>
                      </c:pt>
                      <c:pt idx="560">
                        <c:v>8.0269999999999994E-2</c:v>
                      </c:pt>
                      <c:pt idx="561">
                        <c:v>7.825E-2</c:v>
                      </c:pt>
                      <c:pt idx="562">
                        <c:v>7.6230000000000006E-2</c:v>
                      </c:pt>
                      <c:pt idx="563">
                        <c:v>7.4260000000000007E-2</c:v>
                      </c:pt>
                      <c:pt idx="564">
                        <c:v>7.2279999999999997E-2</c:v>
                      </c:pt>
                      <c:pt idx="565">
                        <c:v>7.0260000000000003E-2</c:v>
                      </c:pt>
                      <c:pt idx="566">
                        <c:v>6.8250000000000005E-2</c:v>
                      </c:pt>
                      <c:pt idx="567">
                        <c:v>6.6290000000000002E-2</c:v>
                      </c:pt>
                      <c:pt idx="568">
                        <c:v>6.4280000000000004E-2</c:v>
                      </c:pt>
                      <c:pt idx="569">
                        <c:v>6.225E-2</c:v>
                      </c:pt>
                      <c:pt idx="570">
                        <c:v>6.0260000000000001E-2</c:v>
                      </c:pt>
                      <c:pt idx="571">
                        <c:v>5.8279999999999998E-2</c:v>
                      </c:pt>
                      <c:pt idx="572">
                        <c:v>5.6270000000000001E-2</c:v>
                      </c:pt>
                      <c:pt idx="573">
                        <c:v>5.4269999999999999E-2</c:v>
                      </c:pt>
                      <c:pt idx="574">
                        <c:v>5.2260000000000001E-2</c:v>
                      </c:pt>
                      <c:pt idx="575">
                        <c:v>5.0299999999999997E-2</c:v>
                      </c:pt>
                      <c:pt idx="576">
                        <c:v>4.8309999999999999E-2</c:v>
                      </c:pt>
                      <c:pt idx="577">
                        <c:v>4.6289999999999998E-2</c:v>
                      </c:pt>
                      <c:pt idx="578">
                        <c:v>4.4269999999999997E-2</c:v>
                      </c:pt>
                      <c:pt idx="579">
                        <c:v>4.2279999999999998E-2</c:v>
                      </c:pt>
                      <c:pt idx="580">
                        <c:v>4.0309999999999999E-2</c:v>
                      </c:pt>
                      <c:pt idx="581">
                        <c:v>3.8280000000000002E-2</c:v>
                      </c:pt>
                      <c:pt idx="582">
                        <c:v>3.6269999999999997E-2</c:v>
                      </c:pt>
                      <c:pt idx="583">
                        <c:v>3.4290000000000001E-2</c:v>
                      </c:pt>
                      <c:pt idx="584">
                        <c:v>3.2300000000000002E-2</c:v>
                      </c:pt>
                      <c:pt idx="585">
                        <c:v>3.0290000000000001E-2</c:v>
                      </c:pt>
                      <c:pt idx="586">
                        <c:v>2.828E-2</c:v>
                      </c:pt>
                      <c:pt idx="587">
                        <c:v>2.63E-2</c:v>
                      </c:pt>
                      <c:pt idx="588">
                        <c:v>2.4299999999999999E-2</c:v>
                      </c:pt>
                      <c:pt idx="589">
                        <c:v>2.2290000000000001E-2</c:v>
                      </c:pt>
                      <c:pt idx="590">
                        <c:v>2.0299999999999999E-2</c:v>
                      </c:pt>
                      <c:pt idx="591">
                        <c:v>1.8259999999999998E-2</c:v>
                      </c:pt>
                      <c:pt idx="592">
                        <c:v>1.6310000000000002E-2</c:v>
                      </c:pt>
                      <c:pt idx="593">
                        <c:v>1.431E-2</c:v>
                      </c:pt>
                      <c:pt idx="594">
                        <c:v>1.227E-2</c:v>
                      </c:pt>
                      <c:pt idx="595">
                        <c:v>1.0290000000000001E-2</c:v>
                      </c:pt>
                      <c:pt idx="596">
                        <c:v>8.2970000000000006E-3</c:v>
                      </c:pt>
                      <c:pt idx="597">
                        <c:v>6.2849999999999998E-3</c:v>
                      </c:pt>
                      <c:pt idx="598">
                        <c:v>4.2760000000000003E-3</c:v>
                      </c:pt>
                      <c:pt idx="599">
                        <c:v>2.2980000000000001E-3</c:v>
                      </c:pt>
                      <c:pt idx="600">
                        <c:v>2.9710000000000001E-4</c:v>
                      </c:pt>
                    </c:numCache>
                  </c:numRef>
                </c:xVal>
                <c:y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[Book3]Sheet2!$T$2:$T$602</c15:sqref>
                        </c15:formulaRef>
                      </c:ext>
                    </c:extLst>
                    <c:numCache>
                      <c:formatCode>General</c:formatCode>
                      <c:ptCount val="601"/>
                      <c:pt idx="0">
                        <c:v>-1.531E-6</c:v>
                      </c:pt>
                      <c:pt idx="1">
                        <c:v>-1.302E-6</c:v>
                      </c:pt>
                      <c:pt idx="2">
                        <c:v>-1.102E-6</c:v>
                      </c:pt>
                      <c:pt idx="3">
                        <c:v>-9.118E-7</c:v>
                      </c:pt>
                      <c:pt idx="4">
                        <c:v>-8.2040000000000001E-7</c:v>
                      </c:pt>
                      <c:pt idx="5">
                        <c:v>-7.2180000000000002E-7</c:v>
                      </c:pt>
                      <c:pt idx="6">
                        <c:v>-6.3060000000000005E-7</c:v>
                      </c:pt>
                      <c:pt idx="7">
                        <c:v>-4.8380000000000003E-7</c:v>
                      </c:pt>
                      <c:pt idx="8">
                        <c:v>-3.5219999999999999E-7</c:v>
                      </c:pt>
                      <c:pt idx="9">
                        <c:v>-3.2020000000000002E-7</c:v>
                      </c:pt>
                      <c:pt idx="10">
                        <c:v>-2.945E-7</c:v>
                      </c:pt>
                      <c:pt idx="11">
                        <c:v>-1.9959999999999999E-7</c:v>
                      </c:pt>
                      <c:pt idx="12">
                        <c:v>-9.4819999999999998E-8</c:v>
                      </c:pt>
                      <c:pt idx="13">
                        <c:v>6.871E-9</c:v>
                      </c:pt>
                      <c:pt idx="14">
                        <c:v>1.417E-9</c:v>
                      </c:pt>
                      <c:pt idx="15">
                        <c:v>1.913E-8</c:v>
                      </c:pt>
                      <c:pt idx="16">
                        <c:v>9.4230000000000004E-8</c:v>
                      </c:pt>
                      <c:pt idx="17">
                        <c:v>1.8309999999999999E-7</c:v>
                      </c:pt>
                      <c:pt idx="18">
                        <c:v>2.5619999999999998E-7</c:v>
                      </c:pt>
                      <c:pt idx="19">
                        <c:v>2.3620000000000001E-7</c:v>
                      </c:pt>
                      <c:pt idx="20">
                        <c:v>2.734E-7</c:v>
                      </c:pt>
                      <c:pt idx="21">
                        <c:v>3.136E-7</c:v>
                      </c:pt>
                      <c:pt idx="22">
                        <c:v>3.8420000000000001E-7</c:v>
                      </c:pt>
                      <c:pt idx="23">
                        <c:v>4.474E-7</c:v>
                      </c:pt>
                      <c:pt idx="24">
                        <c:v>4.4560000000000002E-7</c:v>
                      </c:pt>
                      <c:pt idx="25">
                        <c:v>4.6460000000000002E-7</c:v>
                      </c:pt>
                      <c:pt idx="26">
                        <c:v>4.7310000000000002E-7</c:v>
                      </c:pt>
                      <c:pt idx="27">
                        <c:v>5.5690000000000002E-7</c:v>
                      </c:pt>
                      <c:pt idx="28">
                        <c:v>6.2740000000000002E-7</c:v>
                      </c:pt>
                      <c:pt idx="29">
                        <c:v>6.1320000000000001E-7</c:v>
                      </c:pt>
                      <c:pt idx="30">
                        <c:v>5.9200000000000001E-7</c:v>
                      </c:pt>
                      <c:pt idx="31">
                        <c:v>6.4099999999999998E-7</c:v>
                      </c:pt>
                      <c:pt idx="32">
                        <c:v>7.0660000000000004E-7</c:v>
                      </c:pt>
                      <c:pt idx="33">
                        <c:v>7.7380000000000001E-7</c:v>
                      </c:pt>
                      <c:pt idx="34">
                        <c:v>7.5150000000000003E-7</c:v>
                      </c:pt>
                      <c:pt idx="35">
                        <c:v>7.2849999999999999E-7</c:v>
                      </c:pt>
                      <c:pt idx="36">
                        <c:v>7.7660000000000001E-7</c:v>
                      </c:pt>
                      <c:pt idx="37">
                        <c:v>8.414E-7</c:v>
                      </c:pt>
                      <c:pt idx="38">
                        <c:v>8.8430000000000005E-7</c:v>
                      </c:pt>
                      <c:pt idx="39">
                        <c:v>8.4809999999999998E-7</c:v>
                      </c:pt>
                      <c:pt idx="40">
                        <c:v>8.7169999999999995E-7</c:v>
                      </c:pt>
                      <c:pt idx="41">
                        <c:v>8.921E-7</c:v>
                      </c:pt>
                      <c:pt idx="42">
                        <c:v>9.3760000000000003E-7</c:v>
                      </c:pt>
                      <c:pt idx="43">
                        <c:v>9.9109999999999992E-7</c:v>
                      </c:pt>
                      <c:pt idx="44">
                        <c:v>9.7860000000000004E-7</c:v>
                      </c:pt>
                      <c:pt idx="45">
                        <c:v>9.7850000000000003E-7</c:v>
                      </c:pt>
                      <c:pt idx="46">
                        <c:v>9.7199999999999997E-7</c:v>
                      </c:pt>
                      <c:pt idx="47">
                        <c:v>1.0550000000000001E-6</c:v>
                      </c:pt>
                      <c:pt idx="48">
                        <c:v>1.1170000000000001E-6</c:v>
                      </c:pt>
                      <c:pt idx="49">
                        <c:v>1.0699999999999999E-6</c:v>
                      </c:pt>
                      <c:pt idx="50">
                        <c:v>1.054E-6</c:v>
                      </c:pt>
                      <c:pt idx="51">
                        <c:v>1.091E-6</c:v>
                      </c:pt>
                      <c:pt idx="52">
                        <c:v>1.1570000000000001E-6</c:v>
                      </c:pt>
                      <c:pt idx="53">
                        <c:v>1.204E-6</c:v>
                      </c:pt>
                      <c:pt idx="54">
                        <c:v>1.1510000000000001E-6</c:v>
                      </c:pt>
                      <c:pt idx="55">
                        <c:v>1.1710000000000001E-6</c:v>
                      </c:pt>
                      <c:pt idx="56">
                        <c:v>1.19E-6</c:v>
                      </c:pt>
                      <c:pt idx="57">
                        <c:v>1.235E-6</c:v>
                      </c:pt>
                      <c:pt idx="58">
                        <c:v>1.291E-6</c:v>
                      </c:pt>
                      <c:pt idx="59">
                        <c:v>1.254E-6</c:v>
                      </c:pt>
                      <c:pt idx="60">
                        <c:v>1.266E-6</c:v>
                      </c:pt>
                      <c:pt idx="61">
                        <c:v>1.2580000000000001E-6</c:v>
                      </c:pt>
                      <c:pt idx="62">
                        <c:v>1.328E-6</c:v>
                      </c:pt>
                      <c:pt idx="63">
                        <c:v>1.3859999999999999E-6</c:v>
                      </c:pt>
                      <c:pt idx="64">
                        <c:v>1.3510000000000001E-6</c:v>
                      </c:pt>
                      <c:pt idx="65">
                        <c:v>1.327E-6</c:v>
                      </c:pt>
                      <c:pt idx="66">
                        <c:v>1.362E-6</c:v>
                      </c:pt>
                      <c:pt idx="67">
                        <c:v>1.4249999999999999E-6</c:v>
                      </c:pt>
                      <c:pt idx="68">
                        <c:v>1.4729999999999999E-6</c:v>
                      </c:pt>
                      <c:pt idx="69">
                        <c:v>1.4169999999999999E-6</c:v>
                      </c:pt>
                      <c:pt idx="70">
                        <c:v>1.437E-6</c:v>
                      </c:pt>
                      <c:pt idx="71">
                        <c:v>1.4610000000000001E-6</c:v>
                      </c:pt>
                      <c:pt idx="72">
                        <c:v>1.519E-6</c:v>
                      </c:pt>
                      <c:pt idx="73">
                        <c:v>1.5460000000000001E-6</c:v>
                      </c:pt>
                      <c:pt idx="74">
                        <c:v>1.5269999999999999E-6</c:v>
                      </c:pt>
                      <c:pt idx="75">
                        <c:v>1.528E-6</c:v>
                      </c:pt>
                      <c:pt idx="76">
                        <c:v>1.5430000000000001E-6</c:v>
                      </c:pt>
                      <c:pt idx="77">
                        <c:v>1.592E-6</c:v>
                      </c:pt>
                      <c:pt idx="78">
                        <c:v>1.657E-6</c:v>
                      </c:pt>
                      <c:pt idx="79">
                        <c:v>1.624E-6</c:v>
                      </c:pt>
                      <c:pt idx="80">
                        <c:v>1.604E-6</c:v>
                      </c:pt>
                      <c:pt idx="81">
                        <c:v>1.6279999999999999E-6</c:v>
                      </c:pt>
                      <c:pt idx="82">
                        <c:v>1.703E-6</c:v>
                      </c:pt>
                      <c:pt idx="83">
                        <c:v>1.7519999999999999E-6</c:v>
                      </c:pt>
                      <c:pt idx="84">
                        <c:v>1.7069999999999999E-6</c:v>
                      </c:pt>
                      <c:pt idx="85">
                        <c:v>1.7069999999999999E-6</c:v>
                      </c:pt>
                      <c:pt idx="86">
                        <c:v>1.7349999999999999E-6</c:v>
                      </c:pt>
                      <c:pt idx="87">
                        <c:v>1.8059999999999999E-6</c:v>
                      </c:pt>
                      <c:pt idx="88">
                        <c:v>1.8360000000000001E-6</c:v>
                      </c:pt>
                      <c:pt idx="89">
                        <c:v>1.8059999999999999E-6</c:v>
                      </c:pt>
                      <c:pt idx="90">
                        <c:v>1.8190000000000001E-6</c:v>
                      </c:pt>
                      <c:pt idx="91">
                        <c:v>1.841E-6</c:v>
                      </c:pt>
                      <c:pt idx="92">
                        <c:v>1.8810000000000001E-6</c:v>
                      </c:pt>
                      <c:pt idx="93">
                        <c:v>1.9360000000000002E-6</c:v>
                      </c:pt>
                      <c:pt idx="94">
                        <c:v>1.922E-6</c:v>
                      </c:pt>
                      <c:pt idx="95">
                        <c:v>1.9209999999999999E-6</c:v>
                      </c:pt>
                      <c:pt idx="96">
                        <c:v>1.9120000000000001E-6</c:v>
                      </c:pt>
                      <c:pt idx="97">
                        <c:v>1.9970000000000001E-6</c:v>
                      </c:pt>
                      <c:pt idx="98">
                        <c:v>2.0609999999999998E-6</c:v>
                      </c:pt>
                      <c:pt idx="99">
                        <c:v>2.018E-6</c:v>
                      </c:pt>
                      <c:pt idx="100">
                        <c:v>1.996E-6</c:v>
                      </c:pt>
                      <c:pt idx="101">
                        <c:v>2.046E-6</c:v>
                      </c:pt>
                      <c:pt idx="102">
                        <c:v>2.1169999999999998E-6</c:v>
                      </c:pt>
                      <c:pt idx="103">
                        <c:v>2.1569999999999998E-6</c:v>
                      </c:pt>
                      <c:pt idx="104">
                        <c:v>2.1110000000000002E-6</c:v>
                      </c:pt>
                      <c:pt idx="105">
                        <c:v>2.1339999999999998E-6</c:v>
                      </c:pt>
                      <c:pt idx="106">
                        <c:v>2.1550000000000001E-6</c:v>
                      </c:pt>
                      <c:pt idx="107">
                        <c:v>2.2050000000000001E-6</c:v>
                      </c:pt>
                      <c:pt idx="108">
                        <c:v>2.2570000000000002E-6</c:v>
                      </c:pt>
                      <c:pt idx="109">
                        <c:v>2.244E-6</c:v>
                      </c:pt>
                      <c:pt idx="110">
                        <c:v>2.2500000000000001E-6</c:v>
                      </c:pt>
                      <c:pt idx="111">
                        <c:v>2.2409999999999998E-6</c:v>
                      </c:pt>
                      <c:pt idx="112">
                        <c:v>2.322E-6</c:v>
                      </c:pt>
                      <c:pt idx="113">
                        <c:v>2.39E-6</c:v>
                      </c:pt>
                      <c:pt idx="114">
                        <c:v>2.3539999999999998E-6</c:v>
                      </c:pt>
                      <c:pt idx="115">
                        <c:v>2.3329999999999999E-6</c:v>
                      </c:pt>
                      <c:pt idx="116">
                        <c:v>2.3740000000000001E-6</c:v>
                      </c:pt>
                      <c:pt idx="117">
                        <c:v>2.4399999999999999E-6</c:v>
                      </c:pt>
                      <c:pt idx="118">
                        <c:v>2.4959999999999999E-6</c:v>
                      </c:pt>
                      <c:pt idx="119">
                        <c:v>2.446E-6</c:v>
                      </c:pt>
                      <c:pt idx="120">
                        <c:v>2.463E-6</c:v>
                      </c:pt>
                      <c:pt idx="121">
                        <c:v>2.4889999999999998E-6</c:v>
                      </c:pt>
                      <c:pt idx="122">
                        <c:v>2.57E-6</c:v>
                      </c:pt>
                      <c:pt idx="123">
                        <c:v>2.5780000000000001E-6</c:v>
                      </c:pt>
                      <c:pt idx="124">
                        <c:v>2.5790000000000002E-6</c:v>
                      </c:pt>
                      <c:pt idx="125">
                        <c:v>2.5830000000000001E-6</c:v>
                      </c:pt>
                      <c:pt idx="126">
                        <c:v>2.5959999999999998E-6</c:v>
                      </c:pt>
                      <c:pt idx="127">
                        <c:v>2.6429999999999999E-6</c:v>
                      </c:pt>
                      <c:pt idx="128">
                        <c:v>2.7199999999999998E-6</c:v>
                      </c:pt>
                      <c:pt idx="129">
                        <c:v>2.689E-6</c:v>
                      </c:pt>
                      <c:pt idx="130">
                        <c:v>2.6929999999999999E-6</c:v>
                      </c:pt>
                      <c:pt idx="131">
                        <c:v>2.7030000000000002E-6</c:v>
                      </c:pt>
                      <c:pt idx="132">
                        <c:v>2.7669999999999999E-6</c:v>
                      </c:pt>
                      <c:pt idx="133">
                        <c:v>2.836E-6</c:v>
                      </c:pt>
                      <c:pt idx="134">
                        <c:v>2.8030000000000001E-6</c:v>
                      </c:pt>
                      <c:pt idx="135">
                        <c:v>2.7839999999999999E-6</c:v>
                      </c:pt>
                      <c:pt idx="136">
                        <c:v>2.8260000000000001E-6</c:v>
                      </c:pt>
                      <c:pt idx="137">
                        <c:v>2.8899999999999999E-6</c:v>
                      </c:pt>
                      <c:pt idx="138">
                        <c:v>2.931E-6</c:v>
                      </c:pt>
                      <c:pt idx="139">
                        <c:v>2.892E-6</c:v>
                      </c:pt>
                      <c:pt idx="140">
                        <c:v>2.9160000000000001E-6</c:v>
                      </c:pt>
                      <c:pt idx="141">
                        <c:v>2.9380000000000001E-6</c:v>
                      </c:pt>
                      <c:pt idx="142">
                        <c:v>2.971E-6</c:v>
                      </c:pt>
                      <c:pt idx="143">
                        <c:v>3.033E-6</c:v>
                      </c:pt>
                      <c:pt idx="144">
                        <c:v>3.016E-6</c:v>
                      </c:pt>
                      <c:pt idx="145">
                        <c:v>3.021E-6</c:v>
                      </c:pt>
                      <c:pt idx="146">
                        <c:v>3.0130000000000002E-6</c:v>
                      </c:pt>
                      <c:pt idx="147">
                        <c:v>3.089E-6</c:v>
                      </c:pt>
                      <c:pt idx="148">
                        <c:v>3.1470000000000001E-6</c:v>
                      </c:pt>
                      <c:pt idx="149">
                        <c:v>3.118E-6</c:v>
                      </c:pt>
                      <c:pt idx="150">
                        <c:v>3.0970000000000002E-6</c:v>
                      </c:pt>
                      <c:pt idx="151">
                        <c:v>3.1319999999999998E-6</c:v>
                      </c:pt>
                      <c:pt idx="152">
                        <c:v>3.1990000000000002E-6</c:v>
                      </c:pt>
                      <c:pt idx="153">
                        <c:v>3.2380000000000002E-6</c:v>
                      </c:pt>
                      <c:pt idx="154">
                        <c:v>3.202E-6</c:v>
                      </c:pt>
                      <c:pt idx="155">
                        <c:v>3.219E-6</c:v>
                      </c:pt>
                      <c:pt idx="156">
                        <c:v>3.2349999999999999E-6</c:v>
                      </c:pt>
                      <c:pt idx="157">
                        <c:v>3.2930000000000001E-6</c:v>
                      </c:pt>
                      <c:pt idx="158">
                        <c:v>3.3380000000000001E-6</c:v>
                      </c:pt>
                      <c:pt idx="159">
                        <c:v>3.3230000000000002E-6</c:v>
                      </c:pt>
                      <c:pt idx="160">
                        <c:v>3.3210000000000001E-6</c:v>
                      </c:pt>
                      <c:pt idx="161">
                        <c:v>3.326E-6</c:v>
                      </c:pt>
                      <c:pt idx="162">
                        <c:v>3.393E-6</c:v>
                      </c:pt>
                      <c:pt idx="163">
                        <c:v>3.4520000000000002E-6</c:v>
                      </c:pt>
                      <c:pt idx="164">
                        <c:v>3.4230000000000001E-6</c:v>
                      </c:pt>
                      <c:pt idx="165">
                        <c:v>3.4170000000000001E-6</c:v>
                      </c:pt>
                      <c:pt idx="166">
                        <c:v>3.4290000000000001E-6</c:v>
                      </c:pt>
                      <c:pt idx="167">
                        <c:v>3.5099999999999999E-6</c:v>
                      </c:pt>
                      <c:pt idx="168">
                        <c:v>3.5590000000000001E-6</c:v>
                      </c:pt>
                      <c:pt idx="169">
                        <c:v>3.5319999999999998E-6</c:v>
                      </c:pt>
                      <c:pt idx="170">
                        <c:v>3.5209999999999998E-6</c:v>
                      </c:pt>
                      <c:pt idx="171">
                        <c:v>3.5599999999999998E-6</c:v>
                      </c:pt>
                      <c:pt idx="172">
                        <c:v>3.625E-6</c:v>
                      </c:pt>
                      <c:pt idx="173">
                        <c:v>3.6559999999999998E-6</c:v>
                      </c:pt>
                      <c:pt idx="174">
                        <c:v>3.6370000000000001E-6</c:v>
                      </c:pt>
                      <c:pt idx="175">
                        <c:v>3.6550000000000002E-6</c:v>
                      </c:pt>
                      <c:pt idx="176">
                        <c:v>3.6799999999999999E-6</c:v>
                      </c:pt>
                      <c:pt idx="177">
                        <c:v>3.72E-6</c:v>
                      </c:pt>
                      <c:pt idx="178">
                        <c:v>3.7809999999999999E-6</c:v>
                      </c:pt>
                      <c:pt idx="179">
                        <c:v>3.766E-6</c:v>
                      </c:pt>
                      <c:pt idx="180">
                        <c:v>3.7809999999999999E-6</c:v>
                      </c:pt>
                      <c:pt idx="181">
                        <c:v>3.7670000000000001E-6</c:v>
                      </c:pt>
                      <c:pt idx="182">
                        <c:v>3.8519999999999997E-6</c:v>
                      </c:pt>
                      <c:pt idx="183">
                        <c:v>3.9099999999999998E-6</c:v>
                      </c:pt>
                      <c:pt idx="184">
                        <c:v>3.895E-6</c:v>
                      </c:pt>
                      <c:pt idx="185">
                        <c:v>3.8759999999999998E-6</c:v>
                      </c:pt>
                      <c:pt idx="186">
                        <c:v>3.9169999999999999E-6</c:v>
                      </c:pt>
                      <c:pt idx="187">
                        <c:v>3.9859999999999996E-6</c:v>
                      </c:pt>
                      <c:pt idx="188">
                        <c:v>4.036E-6</c:v>
                      </c:pt>
                      <c:pt idx="189">
                        <c:v>3.9990000000000002E-6</c:v>
                      </c:pt>
                      <c:pt idx="190">
                        <c:v>4.0260000000000001E-6</c:v>
                      </c:pt>
                      <c:pt idx="191">
                        <c:v>4.0520000000000003E-6</c:v>
                      </c:pt>
                      <c:pt idx="192">
                        <c:v>4.1099999999999996E-6</c:v>
                      </c:pt>
                      <c:pt idx="193">
                        <c:v>4.1590000000000003E-6</c:v>
                      </c:pt>
                      <c:pt idx="194">
                        <c:v>4.1609999999999996E-6</c:v>
                      </c:pt>
                      <c:pt idx="195">
                        <c:v>4.1699999999999999E-6</c:v>
                      </c:pt>
                      <c:pt idx="196">
                        <c:v>4.1679999999999997E-6</c:v>
                      </c:pt>
                      <c:pt idx="197">
                        <c:v>4.2540000000000003E-6</c:v>
                      </c:pt>
                      <c:pt idx="198">
                        <c:v>4.3159999999999998E-6</c:v>
                      </c:pt>
                      <c:pt idx="199">
                        <c:v>4.3059999999999999E-6</c:v>
                      </c:pt>
                      <c:pt idx="200">
                        <c:v>4.2930000000000002E-6</c:v>
                      </c:pt>
                      <c:pt idx="201">
                        <c:v>4.3320000000000002E-6</c:v>
                      </c:pt>
                      <c:pt idx="202">
                        <c:v>4.4170000000000002E-6</c:v>
                      </c:pt>
                      <c:pt idx="203">
                        <c:v>4.4719999999999997E-6</c:v>
                      </c:pt>
                      <c:pt idx="204">
                        <c:v>4.4410000000000003E-6</c:v>
                      </c:pt>
                      <c:pt idx="205">
                        <c:v>4.4780000000000002E-6</c:v>
                      </c:pt>
                      <c:pt idx="206">
                        <c:v>4.5040000000000004E-6</c:v>
                      </c:pt>
                      <c:pt idx="207">
                        <c:v>4.5750000000000002E-6</c:v>
                      </c:pt>
                      <c:pt idx="208">
                        <c:v>4.6269999999999999E-6</c:v>
                      </c:pt>
                      <c:pt idx="209">
                        <c:v>4.634E-6</c:v>
                      </c:pt>
                      <c:pt idx="210">
                        <c:v>4.6580000000000001E-6</c:v>
                      </c:pt>
                      <c:pt idx="211">
                        <c:v>4.6770000000000003E-6</c:v>
                      </c:pt>
                      <c:pt idx="212">
                        <c:v>4.7469999999999996E-6</c:v>
                      </c:pt>
                      <c:pt idx="213">
                        <c:v>4.8300000000000003E-6</c:v>
                      </c:pt>
                      <c:pt idx="214">
                        <c:v>4.831E-6</c:v>
                      </c:pt>
                      <c:pt idx="215">
                        <c:v>4.8330000000000001E-6</c:v>
                      </c:pt>
                      <c:pt idx="216">
                        <c:v>4.8749999999999999E-6</c:v>
                      </c:pt>
                      <c:pt idx="217">
                        <c:v>4.9819999999999999E-6</c:v>
                      </c:pt>
                      <c:pt idx="218">
                        <c:v>5.0599999999999998E-6</c:v>
                      </c:pt>
                      <c:pt idx="219">
                        <c:v>5.0409999999999997E-6</c:v>
                      </c:pt>
                      <c:pt idx="220">
                        <c:v>5.0980000000000001E-6</c:v>
                      </c:pt>
                      <c:pt idx="221">
                        <c:v>5.1710000000000001E-6</c:v>
                      </c:pt>
                      <c:pt idx="222">
                        <c:v>5.2830000000000001E-6</c:v>
                      </c:pt>
                      <c:pt idx="223">
                        <c:v>5.3589999999999999E-6</c:v>
                      </c:pt>
                      <c:pt idx="224">
                        <c:v>5.4319999999999998E-6</c:v>
                      </c:pt>
                      <c:pt idx="225">
                        <c:v>5.5389999999999998E-6</c:v>
                      </c:pt>
                      <c:pt idx="226">
                        <c:v>5.6670000000000001E-6</c:v>
                      </c:pt>
                      <c:pt idx="227">
                        <c:v>5.8560000000000003E-6</c:v>
                      </c:pt>
                      <c:pt idx="228">
                        <c:v>6.1059999999999996E-6</c:v>
                      </c:pt>
                      <c:pt idx="229">
                        <c:v>6.314E-6</c:v>
                      </c:pt>
                      <c:pt idx="230">
                        <c:v>6.5880000000000003E-6</c:v>
                      </c:pt>
                      <c:pt idx="231">
                        <c:v>6.9099999999999999E-6</c:v>
                      </c:pt>
                      <c:pt idx="232">
                        <c:v>7.3749999999999997E-6</c:v>
                      </c:pt>
                      <c:pt idx="233">
                        <c:v>7.8900000000000007E-6</c:v>
                      </c:pt>
                      <c:pt idx="234">
                        <c:v>8.3960000000000006E-6</c:v>
                      </c:pt>
                      <c:pt idx="235">
                        <c:v>8.9649999999999997E-6</c:v>
                      </c:pt>
                      <c:pt idx="236">
                        <c:v>9.6590000000000002E-6</c:v>
                      </c:pt>
                      <c:pt idx="237">
                        <c:v>1.046E-5</c:v>
                      </c:pt>
                      <c:pt idx="238">
                        <c:v>1.13E-5</c:v>
                      </c:pt>
                      <c:pt idx="239">
                        <c:v>1.2109999999999999E-5</c:v>
                      </c:pt>
                      <c:pt idx="240">
                        <c:v>1.3010000000000001E-5</c:v>
                      </c:pt>
                      <c:pt idx="241">
                        <c:v>1.394E-5</c:v>
                      </c:pt>
                      <c:pt idx="242">
                        <c:v>1.4939999999999999E-5</c:v>
                      </c:pt>
                      <c:pt idx="243">
                        <c:v>1.5950000000000001E-5</c:v>
                      </c:pt>
                      <c:pt idx="244">
                        <c:v>1.6929999999999999E-5</c:v>
                      </c:pt>
                      <c:pt idx="245">
                        <c:v>1.7929999999999999E-5</c:v>
                      </c:pt>
                      <c:pt idx="246">
                        <c:v>1.889E-5</c:v>
                      </c:pt>
                      <c:pt idx="247">
                        <c:v>1.9899999999999999E-5</c:v>
                      </c:pt>
                      <c:pt idx="248">
                        <c:v>2.088E-5</c:v>
                      </c:pt>
                      <c:pt idx="249">
                        <c:v>2.1739999999999999E-5</c:v>
                      </c:pt>
                      <c:pt idx="250">
                        <c:v>2.2500000000000001E-5</c:v>
                      </c:pt>
                      <c:pt idx="251">
                        <c:v>2.3249999999999999E-5</c:v>
                      </c:pt>
                      <c:pt idx="252">
                        <c:v>2.402E-5</c:v>
                      </c:pt>
                      <c:pt idx="253">
                        <c:v>2.4700000000000001E-5</c:v>
                      </c:pt>
                      <c:pt idx="254">
                        <c:v>2.5199999999999999E-5</c:v>
                      </c:pt>
                      <c:pt idx="255">
                        <c:v>2.5709999999999999E-5</c:v>
                      </c:pt>
                      <c:pt idx="256">
                        <c:v>2.6190000000000002E-5</c:v>
                      </c:pt>
                      <c:pt idx="257">
                        <c:v>2.669E-5</c:v>
                      </c:pt>
                      <c:pt idx="258">
                        <c:v>2.7120000000000001E-5</c:v>
                      </c:pt>
                      <c:pt idx="259">
                        <c:v>2.7509999999999999E-5</c:v>
                      </c:pt>
                      <c:pt idx="260">
                        <c:v>2.792E-5</c:v>
                      </c:pt>
                      <c:pt idx="261">
                        <c:v>2.828E-5</c:v>
                      </c:pt>
                      <c:pt idx="262">
                        <c:v>2.8690000000000001E-5</c:v>
                      </c:pt>
                      <c:pt idx="263">
                        <c:v>2.9130000000000001E-5</c:v>
                      </c:pt>
                      <c:pt idx="264">
                        <c:v>2.9490000000000001E-5</c:v>
                      </c:pt>
                      <c:pt idx="265">
                        <c:v>2.9819999999999999E-5</c:v>
                      </c:pt>
                      <c:pt idx="266">
                        <c:v>3.0159999999999999E-5</c:v>
                      </c:pt>
                      <c:pt idx="267">
                        <c:v>3.0599999999999998E-5</c:v>
                      </c:pt>
                      <c:pt idx="268">
                        <c:v>3.1019999999999998E-5</c:v>
                      </c:pt>
                      <c:pt idx="269">
                        <c:v>3.1309999999999997E-5</c:v>
                      </c:pt>
                      <c:pt idx="270">
                        <c:v>3.1680000000000002E-5</c:v>
                      </c:pt>
                      <c:pt idx="271">
                        <c:v>3.2070000000000003E-5</c:v>
                      </c:pt>
                      <c:pt idx="272">
                        <c:v>3.2530000000000002E-5</c:v>
                      </c:pt>
                      <c:pt idx="273">
                        <c:v>3.2960000000000003E-5</c:v>
                      </c:pt>
                      <c:pt idx="274">
                        <c:v>3.3399999999999999E-5</c:v>
                      </c:pt>
                      <c:pt idx="275">
                        <c:v>3.3850000000000003E-5</c:v>
                      </c:pt>
                      <c:pt idx="276">
                        <c:v>3.4279999999999997E-5</c:v>
                      </c:pt>
                      <c:pt idx="277">
                        <c:v>3.4749999999999998E-5</c:v>
                      </c:pt>
                      <c:pt idx="278">
                        <c:v>3.5269999999999999E-5</c:v>
                      </c:pt>
                      <c:pt idx="279">
                        <c:v>3.5710000000000002E-5</c:v>
                      </c:pt>
                      <c:pt idx="280">
                        <c:v>3.6130000000000001E-5</c:v>
                      </c:pt>
                      <c:pt idx="281">
                        <c:v>3.6520000000000003E-5</c:v>
                      </c:pt>
                      <c:pt idx="282">
                        <c:v>3.7030000000000003E-5</c:v>
                      </c:pt>
                      <c:pt idx="283">
                        <c:v>3.7499999999999997E-5</c:v>
                      </c:pt>
                      <c:pt idx="284">
                        <c:v>3.7849999999999998E-5</c:v>
                      </c:pt>
                      <c:pt idx="285">
                        <c:v>3.8220000000000003E-5</c:v>
                      </c:pt>
                      <c:pt idx="286">
                        <c:v>3.8600000000000003E-5</c:v>
                      </c:pt>
                      <c:pt idx="287">
                        <c:v>3.9029999999999997E-5</c:v>
                      </c:pt>
                      <c:pt idx="288">
                        <c:v>3.9390000000000001E-5</c:v>
                      </c:pt>
                      <c:pt idx="289">
                        <c:v>3.9700000000000003E-5</c:v>
                      </c:pt>
                      <c:pt idx="290">
                        <c:v>4.0099999999999999E-5</c:v>
                      </c:pt>
                      <c:pt idx="291">
                        <c:v>4.0450000000000001E-5</c:v>
                      </c:pt>
                      <c:pt idx="292">
                        <c:v>4.0809999999999997E-5</c:v>
                      </c:pt>
                      <c:pt idx="293">
                        <c:v>4.1270000000000003E-5</c:v>
                      </c:pt>
                      <c:pt idx="294">
                        <c:v>4.1650000000000003E-5</c:v>
                      </c:pt>
                      <c:pt idx="295">
                        <c:v>4.2049999999999999E-5</c:v>
                      </c:pt>
                      <c:pt idx="296">
                        <c:v>4.2429999999999999E-5</c:v>
                      </c:pt>
                      <c:pt idx="297">
                        <c:v>4.3000000000000002E-5</c:v>
                      </c:pt>
                      <c:pt idx="298">
                        <c:v>4.3550000000000001E-5</c:v>
                      </c:pt>
                      <c:pt idx="299">
                        <c:v>3.7469999999999999E-5</c:v>
                      </c:pt>
                      <c:pt idx="300">
                        <c:v>3.5139999999999999E-5</c:v>
                      </c:pt>
                      <c:pt idx="301">
                        <c:v>3.3179999999999997E-5</c:v>
                      </c:pt>
                      <c:pt idx="302">
                        <c:v>3.1529999999999998E-5</c:v>
                      </c:pt>
                      <c:pt idx="303">
                        <c:v>2.9940000000000001E-5</c:v>
                      </c:pt>
                      <c:pt idx="304">
                        <c:v>2.849E-5</c:v>
                      </c:pt>
                      <c:pt idx="305">
                        <c:v>2.7149999999999999E-5</c:v>
                      </c:pt>
                      <c:pt idx="306">
                        <c:v>2.5890000000000001E-5</c:v>
                      </c:pt>
                      <c:pt idx="307">
                        <c:v>2.4709999999999999E-5</c:v>
                      </c:pt>
                      <c:pt idx="308">
                        <c:v>2.368E-5</c:v>
                      </c:pt>
                      <c:pt idx="309">
                        <c:v>2.2650000000000002E-5</c:v>
                      </c:pt>
                      <c:pt idx="310">
                        <c:v>2.1710000000000001E-5</c:v>
                      </c:pt>
                      <c:pt idx="311">
                        <c:v>2.071E-5</c:v>
                      </c:pt>
                      <c:pt idx="312">
                        <c:v>1.995E-5</c:v>
                      </c:pt>
                      <c:pt idx="313">
                        <c:v>1.9199999999999999E-5</c:v>
                      </c:pt>
                      <c:pt idx="314">
                        <c:v>1.844E-5</c:v>
                      </c:pt>
                      <c:pt idx="315">
                        <c:v>1.7640000000000001E-5</c:v>
                      </c:pt>
                      <c:pt idx="316">
                        <c:v>1.6949999999999999E-5</c:v>
                      </c:pt>
                      <c:pt idx="317">
                        <c:v>1.6330000000000001E-5</c:v>
                      </c:pt>
                      <c:pt idx="318">
                        <c:v>1.5739999999999998E-5</c:v>
                      </c:pt>
                      <c:pt idx="319">
                        <c:v>1.506E-5</c:v>
                      </c:pt>
                      <c:pt idx="320">
                        <c:v>1.448E-5</c:v>
                      </c:pt>
                      <c:pt idx="321">
                        <c:v>1.3900000000000001E-5</c:v>
                      </c:pt>
                      <c:pt idx="322">
                        <c:v>1.3360000000000001E-5</c:v>
                      </c:pt>
                      <c:pt idx="323">
                        <c:v>1.2850000000000001E-5</c:v>
                      </c:pt>
                      <c:pt idx="324">
                        <c:v>1.236E-5</c:v>
                      </c:pt>
                      <c:pt idx="325">
                        <c:v>1.181E-5</c:v>
                      </c:pt>
                      <c:pt idx="326">
                        <c:v>1.1219999999999999E-5</c:v>
                      </c:pt>
                      <c:pt idx="327">
                        <c:v>1.082E-5</c:v>
                      </c:pt>
                      <c:pt idx="328">
                        <c:v>1.041E-5</c:v>
                      </c:pt>
                      <c:pt idx="329">
                        <c:v>9.8859999999999999E-6</c:v>
                      </c:pt>
                      <c:pt idx="330">
                        <c:v>9.3530000000000001E-6</c:v>
                      </c:pt>
                      <c:pt idx="331">
                        <c:v>8.9050000000000003E-6</c:v>
                      </c:pt>
                      <c:pt idx="332">
                        <c:v>8.5010000000000004E-6</c:v>
                      </c:pt>
                      <c:pt idx="333">
                        <c:v>8.0919999999999998E-6</c:v>
                      </c:pt>
                      <c:pt idx="334">
                        <c:v>7.5650000000000004E-6</c:v>
                      </c:pt>
                      <c:pt idx="335">
                        <c:v>7.1210000000000001E-6</c:v>
                      </c:pt>
                      <c:pt idx="336">
                        <c:v>6.6630000000000004E-6</c:v>
                      </c:pt>
                      <c:pt idx="337">
                        <c:v>6.241E-6</c:v>
                      </c:pt>
                      <c:pt idx="338">
                        <c:v>5.7810000000000002E-6</c:v>
                      </c:pt>
                      <c:pt idx="339">
                        <c:v>5.3469999999999998E-6</c:v>
                      </c:pt>
                      <c:pt idx="340">
                        <c:v>4.8810000000000004E-6</c:v>
                      </c:pt>
                      <c:pt idx="341">
                        <c:v>4.352E-6</c:v>
                      </c:pt>
                      <c:pt idx="342">
                        <c:v>3.9199999999999997E-6</c:v>
                      </c:pt>
                      <c:pt idx="343">
                        <c:v>3.5020000000000001E-6</c:v>
                      </c:pt>
                      <c:pt idx="344">
                        <c:v>3.004E-6</c:v>
                      </c:pt>
                      <c:pt idx="345">
                        <c:v>2.4399999999999999E-6</c:v>
                      </c:pt>
                      <c:pt idx="346">
                        <c:v>1.9319999999999999E-6</c:v>
                      </c:pt>
                      <c:pt idx="347">
                        <c:v>1.482E-6</c:v>
                      </c:pt>
                      <c:pt idx="348">
                        <c:v>1.0210000000000001E-6</c:v>
                      </c:pt>
                      <c:pt idx="349">
                        <c:v>4.242E-7</c:v>
                      </c:pt>
                      <c:pt idx="350">
                        <c:v>-9.8739999999999996E-8</c:v>
                      </c:pt>
                      <c:pt idx="351">
                        <c:v>-6.4649999999999997E-7</c:v>
                      </c:pt>
                      <c:pt idx="352">
                        <c:v>-1.1310000000000001E-6</c:v>
                      </c:pt>
                      <c:pt idx="353">
                        <c:v>-1.714E-6</c:v>
                      </c:pt>
                      <c:pt idx="354">
                        <c:v>-2.2630000000000002E-6</c:v>
                      </c:pt>
                      <c:pt idx="355">
                        <c:v>-2.8250000000000001E-6</c:v>
                      </c:pt>
                      <c:pt idx="356">
                        <c:v>-3.427E-6</c:v>
                      </c:pt>
                      <c:pt idx="357">
                        <c:v>-3.9929999999999997E-6</c:v>
                      </c:pt>
                      <c:pt idx="358">
                        <c:v>-4.5059999999999997E-6</c:v>
                      </c:pt>
                      <c:pt idx="359">
                        <c:v>-5.0839999999999999E-6</c:v>
                      </c:pt>
                      <c:pt idx="360">
                        <c:v>-5.7270000000000004E-6</c:v>
                      </c:pt>
                      <c:pt idx="361">
                        <c:v>-6.3609999999999997E-6</c:v>
                      </c:pt>
                      <c:pt idx="362">
                        <c:v>-6.8700000000000003E-6</c:v>
                      </c:pt>
                      <c:pt idx="363">
                        <c:v>-7.3939999999999998E-6</c:v>
                      </c:pt>
                      <c:pt idx="364">
                        <c:v>-8.055E-6</c:v>
                      </c:pt>
                      <c:pt idx="365">
                        <c:v>-8.6500000000000002E-6</c:v>
                      </c:pt>
                      <c:pt idx="366">
                        <c:v>-9.2229999999999996E-6</c:v>
                      </c:pt>
                      <c:pt idx="367">
                        <c:v>-9.7110000000000007E-6</c:v>
                      </c:pt>
                      <c:pt idx="368">
                        <c:v>-1.028E-5</c:v>
                      </c:pt>
                      <c:pt idx="369">
                        <c:v>-1.082E-5</c:v>
                      </c:pt>
                      <c:pt idx="370">
                        <c:v>-1.132E-5</c:v>
                      </c:pt>
                      <c:pt idx="371">
                        <c:v>-1.184E-5</c:v>
                      </c:pt>
                      <c:pt idx="372">
                        <c:v>-1.2289999999999999E-5</c:v>
                      </c:pt>
                      <c:pt idx="373">
                        <c:v>-1.2639999999999999E-5</c:v>
                      </c:pt>
                      <c:pt idx="374">
                        <c:v>-1.3040000000000001E-5</c:v>
                      </c:pt>
                      <c:pt idx="375">
                        <c:v>-1.345E-5</c:v>
                      </c:pt>
                      <c:pt idx="376">
                        <c:v>-1.382E-5</c:v>
                      </c:pt>
                      <c:pt idx="377">
                        <c:v>-1.402E-5</c:v>
                      </c:pt>
                      <c:pt idx="378">
                        <c:v>-1.419E-5</c:v>
                      </c:pt>
                      <c:pt idx="379">
                        <c:v>-1.4399999999999999E-5</c:v>
                      </c:pt>
                      <c:pt idx="380">
                        <c:v>-1.4589999999999999E-5</c:v>
                      </c:pt>
                      <c:pt idx="381">
                        <c:v>-1.469E-5</c:v>
                      </c:pt>
                      <c:pt idx="382">
                        <c:v>-1.467E-5</c:v>
                      </c:pt>
                      <c:pt idx="383">
                        <c:v>-1.4630000000000001E-5</c:v>
                      </c:pt>
                      <c:pt idx="384">
                        <c:v>-1.4600000000000001E-5</c:v>
                      </c:pt>
                      <c:pt idx="385">
                        <c:v>-1.452E-5</c:v>
                      </c:pt>
                      <c:pt idx="386">
                        <c:v>-1.4399999999999999E-5</c:v>
                      </c:pt>
                      <c:pt idx="387">
                        <c:v>-1.418E-5</c:v>
                      </c:pt>
                      <c:pt idx="388">
                        <c:v>-1.396E-5</c:v>
                      </c:pt>
                      <c:pt idx="389">
                        <c:v>-1.378E-5</c:v>
                      </c:pt>
                      <c:pt idx="390">
                        <c:v>-1.3519999999999999E-5</c:v>
                      </c:pt>
                      <c:pt idx="391">
                        <c:v>-1.323E-5</c:v>
                      </c:pt>
                      <c:pt idx="392">
                        <c:v>-1.2860000000000001E-5</c:v>
                      </c:pt>
                      <c:pt idx="393">
                        <c:v>-1.253E-5</c:v>
                      </c:pt>
                      <c:pt idx="394">
                        <c:v>-1.22E-5</c:v>
                      </c:pt>
                      <c:pt idx="395">
                        <c:v>-1.184E-5</c:v>
                      </c:pt>
                      <c:pt idx="396">
                        <c:v>-1.148E-5</c:v>
                      </c:pt>
                      <c:pt idx="397">
                        <c:v>-1.1090000000000001E-5</c:v>
                      </c:pt>
                      <c:pt idx="398">
                        <c:v>-1.066E-5</c:v>
                      </c:pt>
                      <c:pt idx="399">
                        <c:v>-1.0339999999999999E-5</c:v>
                      </c:pt>
                      <c:pt idx="400">
                        <c:v>-1.0020000000000001E-5</c:v>
                      </c:pt>
                      <c:pt idx="401">
                        <c:v>-9.7180000000000008E-6</c:v>
                      </c:pt>
                      <c:pt idx="402">
                        <c:v>-9.3200000000000006E-6</c:v>
                      </c:pt>
                      <c:pt idx="403">
                        <c:v>-8.9809999999999992E-6</c:v>
                      </c:pt>
                      <c:pt idx="404">
                        <c:v>-8.7490000000000004E-6</c:v>
                      </c:pt>
                      <c:pt idx="405">
                        <c:v>-8.4970000000000001E-6</c:v>
                      </c:pt>
                      <c:pt idx="406">
                        <c:v>-8.2400000000000007E-6</c:v>
                      </c:pt>
                      <c:pt idx="407">
                        <c:v>-7.9480000000000008E-6</c:v>
                      </c:pt>
                      <c:pt idx="408">
                        <c:v>-7.7279999999999995E-6</c:v>
                      </c:pt>
                      <c:pt idx="409">
                        <c:v>-7.542E-6</c:v>
                      </c:pt>
                      <c:pt idx="410">
                        <c:v>-7.3560000000000004E-6</c:v>
                      </c:pt>
                      <c:pt idx="411">
                        <c:v>-7.1969999999999999E-6</c:v>
                      </c:pt>
                      <c:pt idx="412">
                        <c:v>-7.0040000000000002E-6</c:v>
                      </c:pt>
                      <c:pt idx="413">
                        <c:v>-6.8040000000000004E-6</c:v>
                      </c:pt>
                      <c:pt idx="414">
                        <c:v>-6.6880000000000002E-6</c:v>
                      </c:pt>
                      <c:pt idx="415">
                        <c:v>-6.5749999999999997E-6</c:v>
                      </c:pt>
                      <c:pt idx="416">
                        <c:v>-6.4869999999999999E-6</c:v>
                      </c:pt>
                      <c:pt idx="417">
                        <c:v>-6.3060000000000003E-6</c:v>
                      </c:pt>
                      <c:pt idx="418">
                        <c:v>-6.161E-6</c:v>
                      </c:pt>
                      <c:pt idx="419">
                        <c:v>-6.1140000000000002E-6</c:v>
                      </c:pt>
                      <c:pt idx="420">
                        <c:v>-6.0229999999999998E-6</c:v>
                      </c:pt>
                      <c:pt idx="421">
                        <c:v>-5.9440000000000002E-6</c:v>
                      </c:pt>
                      <c:pt idx="422">
                        <c:v>-5.7960000000000001E-6</c:v>
                      </c:pt>
                      <c:pt idx="423">
                        <c:v>-5.7180000000000001E-6</c:v>
                      </c:pt>
                      <c:pt idx="424">
                        <c:v>-5.6590000000000004E-6</c:v>
                      </c:pt>
                      <c:pt idx="425">
                        <c:v>-5.592E-6</c:v>
                      </c:pt>
                      <c:pt idx="426">
                        <c:v>-5.5450000000000003E-6</c:v>
                      </c:pt>
                      <c:pt idx="427">
                        <c:v>-5.4500000000000003E-6</c:v>
                      </c:pt>
                      <c:pt idx="428">
                        <c:v>-5.344E-6</c:v>
                      </c:pt>
                      <c:pt idx="429">
                        <c:v>-5.31E-6</c:v>
                      </c:pt>
                      <c:pt idx="430">
                        <c:v>-5.2739999999999998E-6</c:v>
                      </c:pt>
                      <c:pt idx="431">
                        <c:v>-5.2610000000000001E-6</c:v>
                      </c:pt>
                      <c:pt idx="432">
                        <c:v>-5.1420000000000001E-6</c:v>
                      </c:pt>
                      <c:pt idx="433">
                        <c:v>-5.0660000000000003E-6</c:v>
                      </c:pt>
                      <c:pt idx="434">
                        <c:v>-5.0549999999999999E-6</c:v>
                      </c:pt>
                      <c:pt idx="435">
                        <c:v>-5.0420000000000002E-6</c:v>
                      </c:pt>
                      <c:pt idx="436">
                        <c:v>-5.0039999999999999E-6</c:v>
                      </c:pt>
                      <c:pt idx="437">
                        <c:v>-4.9089999999999999E-6</c:v>
                      </c:pt>
                      <c:pt idx="438">
                        <c:v>-4.8659999999999997E-6</c:v>
                      </c:pt>
                      <c:pt idx="439">
                        <c:v>-4.848E-6</c:v>
                      </c:pt>
                      <c:pt idx="440">
                        <c:v>-4.8289999999999998E-6</c:v>
                      </c:pt>
                      <c:pt idx="441">
                        <c:v>-4.8130000000000003E-6</c:v>
                      </c:pt>
                      <c:pt idx="442">
                        <c:v>-4.7520000000000004E-6</c:v>
                      </c:pt>
                      <c:pt idx="443">
                        <c:v>-4.6870000000000002E-6</c:v>
                      </c:pt>
                      <c:pt idx="444">
                        <c:v>-4.6770000000000003E-6</c:v>
                      </c:pt>
                      <c:pt idx="445">
                        <c:v>-4.6689999999999997E-6</c:v>
                      </c:pt>
                      <c:pt idx="446">
                        <c:v>-4.6879999999999998E-6</c:v>
                      </c:pt>
                      <c:pt idx="447">
                        <c:v>-4.5929999999999999E-6</c:v>
                      </c:pt>
                      <c:pt idx="448">
                        <c:v>-4.5419999999999999E-6</c:v>
                      </c:pt>
                      <c:pt idx="449">
                        <c:v>-4.561E-6</c:v>
                      </c:pt>
                      <c:pt idx="450">
                        <c:v>-4.5700000000000003E-6</c:v>
                      </c:pt>
                      <c:pt idx="451">
                        <c:v>-4.5589999999999999E-6</c:v>
                      </c:pt>
                      <c:pt idx="452">
                        <c:v>-4.4870000000000004E-6</c:v>
                      </c:pt>
                      <c:pt idx="453">
                        <c:v>-4.4569999999999998E-6</c:v>
                      </c:pt>
                      <c:pt idx="454">
                        <c:v>-4.4700000000000004E-6</c:v>
                      </c:pt>
                      <c:pt idx="455">
                        <c:v>-4.459E-6</c:v>
                      </c:pt>
                      <c:pt idx="456">
                        <c:v>-4.4710000000000001E-6</c:v>
                      </c:pt>
                      <c:pt idx="457">
                        <c:v>-4.408E-6</c:v>
                      </c:pt>
                      <c:pt idx="458">
                        <c:v>-4.3780000000000003E-6</c:v>
                      </c:pt>
                      <c:pt idx="459">
                        <c:v>-4.3869999999999997E-6</c:v>
                      </c:pt>
                      <c:pt idx="460">
                        <c:v>-4.3939999999999998E-6</c:v>
                      </c:pt>
                      <c:pt idx="461">
                        <c:v>-4.4209999999999997E-6</c:v>
                      </c:pt>
                      <c:pt idx="462">
                        <c:v>-4.3549999999999998E-6</c:v>
                      </c:pt>
                      <c:pt idx="463">
                        <c:v>-4.3059999999999999E-6</c:v>
                      </c:pt>
                      <c:pt idx="464">
                        <c:v>-4.3309999999999997E-6</c:v>
                      </c:pt>
                      <c:pt idx="465">
                        <c:v>-4.369E-6</c:v>
                      </c:pt>
                      <c:pt idx="466">
                        <c:v>-4.3669999999999999E-6</c:v>
                      </c:pt>
                      <c:pt idx="467">
                        <c:v>-4.3019999999999996E-6</c:v>
                      </c:pt>
                      <c:pt idx="468">
                        <c:v>-4.2749999999999997E-6</c:v>
                      </c:pt>
                      <c:pt idx="469">
                        <c:v>-4.3209999999999998E-6</c:v>
                      </c:pt>
                      <c:pt idx="470">
                        <c:v>-4.3159999999999998E-6</c:v>
                      </c:pt>
                      <c:pt idx="471">
                        <c:v>-4.3239999999999996E-6</c:v>
                      </c:pt>
                      <c:pt idx="472">
                        <c:v>-4.2869999999999998E-6</c:v>
                      </c:pt>
                      <c:pt idx="473">
                        <c:v>-4.2629999999999997E-6</c:v>
                      </c:pt>
                      <c:pt idx="474">
                        <c:v>-4.2760000000000002E-6</c:v>
                      </c:pt>
                      <c:pt idx="475">
                        <c:v>-4.2880000000000003E-6</c:v>
                      </c:pt>
                      <c:pt idx="476">
                        <c:v>-4.3270000000000002E-6</c:v>
                      </c:pt>
                      <c:pt idx="477">
                        <c:v>-4.2640000000000002E-6</c:v>
                      </c:pt>
                      <c:pt idx="478">
                        <c:v>-4.2320000000000003E-6</c:v>
                      </c:pt>
                      <c:pt idx="479">
                        <c:v>-4.2560000000000004E-6</c:v>
                      </c:pt>
                      <c:pt idx="480">
                        <c:v>-4.3019999999999996E-6</c:v>
                      </c:pt>
                      <c:pt idx="481">
                        <c:v>-4.3080000000000001E-6</c:v>
                      </c:pt>
                      <c:pt idx="482">
                        <c:v>-4.2390000000000004E-6</c:v>
                      </c:pt>
                      <c:pt idx="483">
                        <c:v>-4.2239999999999997E-6</c:v>
                      </c:pt>
                      <c:pt idx="484">
                        <c:v>-4.2719999999999999E-6</c:v>
                      </c:pt>
                      <c:pt idx="485">
                        <c:v>-4.2860000000000001E-6</c:v>
                      </c:pt>
                      <c:pt idx="486">
                        <c:v>-4.2980000000000002E-6</c:v>
                      </c:pt>
                      <c:pt idx="487">
                        <c:v>-4.2429999999999999E-6</c:v>
                      </c:pt>
                      <c:pt idx="488">
                        <c:v>-4.2470000000000002E-6</c:v>
                      </c:pt>
                      <c:pt idx="489">
                        <c:v>-4.2649999999999998E-6</c:v>
                      </c:pt>
                      <c:pt idx="490">
                        <c:v>-4.2899999999999996E-6</c:v>
                      </c:pt>
                      <c:pt idx="491">
                        <c:v>-4.3220000000000003E-6</c:v>
                      </c:pt>
                      <c:pt idx="492">
                        <c:v>-4.2729999999999996E-6</c:v>
                      </c:pt>
                      <c:pt idx="493">
                        <c:v>-4.2420000000000002E-6</c:v>
                      </c:pt>
                      <c:pt idx="494">
                        <c:v>-4.2729999999999996E-6</c:v>
                      </c:pt>
                      <c:pt idx="495">
                        <c:v>-4.301E-6</c:v>
                      </c:pt>
                      <c:pt idx="496">
                        <c:v>-4.3549999999999998E-6</c:v>
                      </c:pt>
                      <c:pt idx="497">
                        <c:v>-4.2799999999999997E-6</c:v>
                      </c:pt>
                      <c:pt idx="498">
                        <c:v>-4.2610000000000004E-6</c:v>
                      </c:pt>
                      <c:pt idx="499">
                        <c:v>-4.3059999999999999E-6</c:v>
                      </c:pt>
                      <c:pt idx="500">
                        <c:v>-4.3329999999999998E-6</c:v>
                      </c:pt>
                      <c:pt idx="501">
                        <c:v>-4.3579999999999996E-6</c:v>
                      </c:pt>
                      <c:pt idx="502">
                        <c:v>-4.2969999999999997E-6</c:v>
                      </c:pt>
                      <c:pt idx="503">
                        <c:v>-4.2989999999999998E-6</c:v>
                      </c:pt>
                      <c:pt idx="504">
                        <c:v>-4.3340000000000003E-6</c:v>
                      </c:pt>
                      <c:pt idx="505">
                        <c:v>-4.3470000000000001E-6</c:v>
                      </c:pt>
                      <c:pt idx="506">
                        <c:v>-4.3769999999999998E-6</c:v>
                      </c:pt>
                      <c:pt idx="507">
                        <c:v>-4.3409999999999996E-6</c:v>
                      </c:pt>
                      <c:pt idx="508">
                        <c:v>-4.3250000000000001E-6</c:v>
                      </c:pt>
                      <c:pt idx="509">
                        <c:v>-4.3529999999999997E-6</c:v>
                      </c:pt>
                      <c:pt idx="510">
                        <c:v>-4.3760000000000001E-6</c:v>
                      </c:pt>
                      <c:pt idx="511">
                        <c:v>-4.4309999999999996E-6</c:v>
                      </c:pt>
                      <c:pt idx="512">
                        <c:v>-4.3760000000000001E-6</c:v>
                      </c:pt>
                      <c:pt idx="513">
                        <c:v>-4.352E-6</c:v>
                      </c:pt>
                      <c:pt idx="514">
                        <c:v>-4.3930000000000001E-6</c:v>
                      </c:pt>
                      <c:pt idx="515">
                        <c:v>-4.4410000000000003E-6</c:v>
                      </c:pt>
                      <c:pt idx="516">
                        <c:v>-4.4530000000000004E-6</c:v>
                      </c:pt>
                      <c:pt idx="517">
                        <c:v>-4.4070000000000003E-6</c:v>
                      </c:pt>
                      <c:pt idx="518">
                        <c:v>-4.403E-6</c:v>
                      </c:pt>
                      <c:pt idx="519">
                        <c:v>-4.4460000000000003E-6</c:v>
                      </c:pt>
                      <c:pt idx="520">
                        <c:v>-4.4599999999999996E-6</c:v>
                      </c:pt>
                      <c:pt idx="521">
                        <c:v>-4.5000000000000001E-6</c:v>
                      </c:pt>
                      <c:pt idx="522">
                        <c:v>-4.4630000000000003E-6</c:v>
                      </c:pt>
                      <c:pt idx="523">
                        <c:v>-4.4490000000000001E-6</c:v>
                      </c:pt>
                      <c:pt idx="524">
                        <c:v>-4.4769999999999997E-6</c:v>
                      </c:pt>
                      <c:pt idx="525">
                        <c:v>-4.5029999999999999E-6</c:v>
                      </c:pt>
                      <c:pt idx="526">
                        <c:v>-4.5650000000000003E-6</c:v>
                      </c:pt>
                      <c:pt idx="527">
                        <c:v>-4.5050000000000001E-6</c:v>
                      </c:pt>
                      <c:pt idx="528">
                        <c:v>-4.4850000000000003E-6</c:v>
                      </c:pt>
                      <c:pt idx="529">
                        <c:v>-4.5199999999999999E-6</c:v>
                      </c:pt>
                      <c:pt idx="530">
                        <c:v>-4.5870000000000003E-6</c:v>
                      </c:pt>
                      <c:pt idx="531">
                        <c:v>-4.6070000000000001E-6</c:v>
                      </c:pt>
                      <c:pt idx="532">
                        <c:v>-4.5510000000000001E-6</c:v>
                      </c:pt>
                      <c:pt idx="533">
                        <c:v>-4.5449999999999997E-6</c:v>
                      </c:pt>
                      <c:pt idx="534">
                        <c:v>-4.6009999999999997E-6</c:v>
                      </c:pt>
                      <c:pt idx="535">
                        <c:v>-4.6090000000000003E-6</c:v>
                      </c:pt>
                      <c:pt idx="536">
                        <c:v>-4.6539999999999998E-6</c:v>
                      </c:pt>
                      <c:pt idx="537">
                        <c:v>-4.6149999999999999E-6</c:v>
                      </c:pt>
                      <c:pt idx="538">
                        <c:v>-4.6079999999999998E-6</c:v>
                      </c:pt>
                      <c:pt idx="539">
                        <c:v>-4.6349999999999997E-6</c:v>
                      </c:pt>
                      <c:pt idx="540">
                        <c:v>-4.6670000000000004E-6</c:v>
                      </c:pt>
                      <c:pt idx="541">
                        <c:v>-4.7299999999999996E-6</c:v>
                      </c:pt>
                      <c:pt idx="542">
                        <c:v>-4.6659999999999999E-6</c:v>
                      </c:pt>
                      <c:pt idx="543">
                        <c:v>-4.6469999999999997E-6</c:v>
                      </c:pt>
                      <c:pt idx="544">
                        <c:v>-4.6800000000000001E-6</c:v>
                      </c:pt>
                      <c:pt idx="545">
                        <c:v>-4.7369999999999997E-6</c:v>
                      </c:pt>
                      <c:pt idx="546">
                        <c:v>-4.7550000000000002E-6</c:v>
                      </c:pt>
                      <c:pt idx="547">
                        <c:v>-4.7090000000000001E-6</c:v>
                      </c:pt>
                      <c:pt idx="548">
                        <c:v>-4.6920000000000001E-6</c:v>
                      </c:pt>
                      <c:pt idx="549">
                        <c:v>-4.7509999999999999E-6</c:v>
                      </c:pt>
                      <c:pt idx="550">
                        <c:v>-4.758E-6</c:v>
                      </c:pt>
                      <c:pt idx="551">
                        <c:v>-4.7940000000000002E-6</c:v>
                      </c:pt>
                      <c:pt idx="552">
                        <c:v>-4.7539999999999997E-6</c:v>
                      </c:pt>
                      <c:pt idx="553">
                        <c:v>-4.7369999999999997E-6</c:v>
                      </c:pt>
                      <c:pt idx="554">
                        <c:v>-4.7700000000000001E-6</c:v>
                      </c:pt>
                      <c:pt idx="555">
                        <c:v>-4.7849999999999999E-6</c:v>
                      </c:pt>
                      <c:pt idx="556">
                        <c:v>-4.8409999999999999E-6</c:v>
                      </c:pt>
                      <c:pt idx="557">
                        <c:v>-4.7840000000000003E-6</c:v>
                      </c:pt>
                      <c:pt idx="558">
                        <c:v>-4.758E-6</c:v>
                      </c:pt>
                      <c:pt idx="559">
                        <c:v>-4.7899999999999999E-6</c:v>
                      </c:pt>
                      <c:pt idx="560">
                        <c:v>-4.8210000000000001E-6</c:v>
                      </c:pt>
                      <c:pt idx="561">
                        <c:v>-4.865E-6</c:v>
                      </c:pt>
                      <c:pt idx="562">
                        <c:v>-4.7899999999999999E-6</c:v>
                      </c:pt>
                      <c:pt idx="563">
                        <c:v>-4.7639999999999996E-6</c:v>
                      </c:pt>
                      <c:pt idx="564">
                        <c:v>-4.8169999999999998E-6</c:v>
                      </c:pt>
                      <c:pt idx="565">
                        <c:v>-4.8319999999999996E-6</c:v>
                      </c:pt>
                      <c:pt idx="566">
                        <c:v>-4.8550000000000001E-6</c:v>
                      </c:pt>
                      <c:pt idx="567">
                        <c:v>-4.7879999999999997E-6</c:v>
                      </c:pt>
                      <c:pt idx="568">
                        <c:v>-4.7910000000000004E-6</c:v>
                      </c:pt>
                      <c:pt idx="569">
                        <c:v>-4.8010000000000003E-6</c:v>
                      </c:pt>
                      <c:pt idx="570">
                        <c:v>-4.8149999999999996E-6</c:v>
                      </c:pt>
                      <c:pt idx="571">
                        <c:v>-4.826E-6</c:v>
                      </c:pt>
                      <c:pt idx="572">
                        <c:v>-4.809E-6</c:v>
                      </c:pt>
                      <c:pt idx="573">
                        <c:v>-4.7550000000000002E-6</c:v>
                      </c:pt>
                      <c:pt idx="574">
                        <c:v>-4.7670000000000003E-6</c:v>
                      </c:pt>
                      <c:pt idx="575">
                        <c:v>-4.8029999999999996E-6</c:v>
                      </c:pt>
                      <c:pt idx="576">
                        <c:v>-4.831E-6</c:v>
                      </c:pt>
                      <c:pt idx="577">
                        <c:v>-4.7550000000000002E-6</c:v>
                      </c:pt>
                      <c:pt idx="578">
                        <c:v>-4.7230000000000004E-6</c:v>
                      </c:pt>
                      <c:pt idx="579">
                        <c:v>-4.7609999999999998E-6</c:v>
                      </c:pt>
                      <c:pt idx="580">
                        <c:v>-4.7639999999999996E-6</c:v>
                      </c:pt>
                      <c:pt idx="581">
                        <c:v>-4.7929999999999997E-6</c:v>
                      </c:pt>
                      <c:pt idx="582">
                        <c:v>-4.7219999999999999E-6</c:v>
                      </c:pt>
                      <c:pt idx="583">
                        <c:v>-4.7090000000000001E-6</c:v>
                      </c:pt>
                      <c:pt idx="584">
                        <c:v>-4.7199999999999997E-6</c:v>
                      </c:pt>
                      <c:pt idx="585">
                        <c:v>-4.724E-6</c:v>
                      </c:pt>
                      <c:pt idx="586">
                        <c:v>-4.729E-6</c:v>
                      </c:pt>
                      <c:pt idx="587">
                        <c:v>-4.7090000000000001E-6</c:v>
                      </c:pt>
                      <c:pt idx="588">
                        <c:v>-4.6539999999999998E-6</c:v>
                      </c:pt>
                      <c:pt idx="589">
                        <c:v>-4.6750000000000001E-6</c:v>
                      </c:pt>
                      <c:pt idx="590">
                        <c:v>-4.6920000000000001E-6</c:v>
                      </c:pt>
                      <c:pt idx="591">
                        <c:v>-4.7350000000000004E-6</c:v>
                      </c:pt>
                      <c:pt idx="592">
                        <c:v>-4.6530000000000002E-6</c:v>
                      </c:pt>
                      <c:pt idx="593">
                        <c:v>-4.6210000000000003E-6</c:v>
                      </c:pt>
                      <c:pt idx="594">
                        <c:v>-4.6399999999999996E-6</c:v>
                      </c:pt>
                      <c:pt idx="595">
                        <c:v>-4.6809999999999997E-6</c:v>
                      </c:pt>
                      <c:pt idx="596">
                        <c:v>-4.6949999999999999E-6</c:v>
                      </c:pt>
                      <c:pt idx="597">
                        <c:v>-4.6160000000000004E-6</c:v>
                      </c:pt>
                      <c:pt idx="598">
                        <c:v>-4.5889999999999996E-6</c:v>
                      </c:pt>
                    </c:numCache>
                  </c:numRef>
                </c:yVal>
                <c:smooth val="1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15-862F-4E49-A0CE-1EB7998F8C84}"/>
                  </c:ext>
                </c:extLst>
              </c15:ser>
            </c15:filteredScatterSeries>
            <c15:filteredScatterSeries>
              <c15:ser>
                <c:idx val="19"/>
                <c:order val="19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[Book3]Sheet2!$U$1</c15:sqref>
                        </c15:formulaRef>
                      </c:ext>
                    </c:extLst>
                    <c:strCache>
                      <c:ptCount val="1"/>
                      <c:pt idx="0">
                        <c:v>Cycle 20</c:v>
                      </c:pt>
                    </c:strCache>
                  </c:strRef>
                </c:tx>
                <c:spPr>
                  <a:ln w="19050" cap="rnd">
                    <a:solidFill>
                      <a:schemeClr val="accent1">
                        <a:tint val="99000"/>
                      </a:schemeClr>
                    </a:solidFill>
                    <a:round/>
                  </a:ln>
                  <a:effectLst/>
                </c:spPr>
                <c:marker>
                  <c:symbol val="none"/>
                </c:marker>
                <c:x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[Book3]Sheet2!$A$2:$A$602</c15:sqref>
                        </c15:formulaRef>
                      </c:ext>
                    </c:extLst>
                    <c:numCache>
                      <c:formatCode>General</c:formatCode>
                      <c:ptCount val="601"/>
                      <c:pt idx="0">
                        <c:v>2.6150000000000001E-4</c:v>
                      </c:pt>
                      <c:pt idx="1">
                        <c:v>2.1589999999999999E-3</c:v>
                      </c:pt>
                      <c:pt idx="2">
                        <c:v>4.1479999999999998E-3</c:v>
                      </c:pt>
                      <c:pt idx="3">
                        <c:v>6.1440000000000002E-3</c:v>
                      </c:pt>
                      <c:pt idx="4">
                        <c:v>8.1370000000000001E-3</c:v>
                      </c:pt>
                      <c:pt idx="5">
                        <c:v>1.013E-2</c:v>
                      </c:pt>
                      <c:pt idx="6">
                        <c:v>1.214E-2</c:v>
                      </c:pt>
                      <c:pt idx="7">
                        <c:v>1.417E-2</c:v>
                      </c:pt>
                      <c:pt idx="8">
                        <c:v>1.617E-2</c:v>
                      </c:pt>
                      <c:pt idx="9">
                        <c:v>1.8120000000000001E-2</c:v>
                      </c:pt>
                      <c:pt idx="10">
                        <c:v>2.0150000000000001E-2</c:v>
                      </c:pt>
                      <c:pt idx="11">
                        <c:v>2.2179999999999998E-2</c:v>
                      </c:pt>
                      <c:pt idx="12">
                        <c:v>2.4170000000000001E-2</c:v>
                      </c:pt>
                      <c:pt idx="13">
                        <c:v>2.6159999999999999E-2</c:v>
                      </c:pt>
                      <c:pt idx="14">
                        <c:v>2.8160000000000001E-2</c:v>
                      </c:pt>
                      <c:pt idx="15">
                        <c:v>3.0169999999999999E-2</c:v>
                      </c:pt>
                      <c:pt idx="16">
                        <c:v>3.2169999999999997E-2</c:v>
                      </c:pt>
                      <c:pt idx="17">
                        <c:v>3.415E-2</c:v>
                      </c:pt>
                      <c:pt idx="18">
                        <c:v>3.6139999999999999E-2</c:v>
                      </c:pt>
                      <c:pt idx="19">
                        <c:v>3.8150000000000003E-2</c:v>
                      </c:pt>
                      <c:pt idx="20">
                        <c:v>4.0189999999999997E-2</c:v>
                      </c:pt>
                      <c:pt idx="21">
                        <c:v>4.2139999999999997E-2</c:v>
                      </c:pt>
                      <c:pt idx="22">
                        <c:v>4.4159999999999998E-2</c:v>
                      </c:pt>
                      <c:pt idx="23">
                        <c:v>4.616E-2</c:v>
                      </c:pt>
                      <c:pt idx="24">
                        <c:v>4.8160000000000001E-2</c:v>
                      </c:pt>
                      <c:pt idx="25">
                        <c:v>5.015E-2</c:v>
                      </c:pt>
                      <c:pt idx="26">
                        <c:v>5.2139999999999999E-2</c:v>
                      </c:pt>
                      <c:pt idx="27">
                        <c:v>5.4149999999999997E-2</c:v>
                      </c:pt>
                      <c:pt idx="28">
                        <c:v>5.6140000000000002E-2</c:v>
                      </c:pt>
                      <c:pt idx="29">
                        <c:v>5.8119999999999998E-2</c:v>
                      </c:pt>
                      <c:pt idx="30">
                        <c:v>6.0109999999999997E-2</c:v>
                      </c:pt>
                      <c:pt idx="31">
                        <c:v>6.2120000000000002E-2</c:v>
                      </c:pt>
                      <c:pt idx="32">
                        <c:v>6.4149999999999999E-2</c:v>
                      </c:pt>
                      <c:pt idx="33">
                        <c:v>6.6119999999999998E-2</c:v>
                      </c:pt>
                      <c:pt idx="34">
                        <c:v>6.812E-2</c:v>
                      </c:pt>
                      <c:pt idx="35">
                        <c:v>7.0150000000000004E-2</c:v>
                      </c:pt>
                      <c:pt idx="36">
                        <c:v>7.2150000000000006E-2</c:v>
                      </c:pt>
                      <c:pt idx="37">
                        <c:v>7.4120000000000005E-2</c:v>
                      </c:pt>
                      <c:pt idx="38">
                        <c:v>7.6109999999999997E-2</c:v>
                      </c:pt>
                      <c:pt idx="39">
                        <c:v>7.8140000000000001E-2</c:v>
                      </c:pt>
                      <c:pt idx="40">
                        <c:v>8.0140000000000003E-2</c:v>
                      </c:pt>
                      <c:pt idx="41">
                        <c:v>8.2119999999999999E-2</c:v>
                      </c:pt>
                      <c:pt idx="42">
                        <c:v>8.412E-2</c:v>
                      </c:pt>
                      <c:pt idx="43">
                        <c:v>8.6120000000000002E-2</c:v>
                      </c:pt>
                      <c:pt idx="44">
                        <c:v>8.8109999999999994E-2</c:v>
                      </c:pt>
                      <c:pt idx="45">
                        <c:v>9.0109999999999996E-2</c:v>
                      </c:pt>
                      <c:pt idx="46">
                        <c:v>9.2119999999999994E-2</c:v>
                      </c:pt>
                      <c:pt idx="47">
                        <c:v>9.4140000000000001E-2</c:v>
                      </c:pt>
                      <c:pt idx="48">
                        <c:v>9.6129999999999993E-2</c:v>
                      </c:pt>
                      <c:pt idx="49">
                        <c:v>9.8100000000000007E-2</c:v>
                      </c:pt>
                      <c:pt idx="50">
                        <c:v>0.10009999999999999</c:v>
                      </c:pt>
                      <c:pt idx="51">
                        <c:v>0.1021</c:v>
                      </c:pt>
                      <c:pt idx="52">
                        <c:v>0.1041</c:v>
                      </c:pt>
                      <c:pt idx="53">
                        <c:v>0.1061</c:v>
                      </c:pt>
                      <c:pt idx="54">
                        <c:v>0.1081</c:v>
                      </c:pt>
                      <c:pt idx="55">
                        <c:v>0.1101</c:v>
                      </c:pt>
                      <c:pt idx="56">
                        <c:v>0.11210000000000001</c:v>
                      </c:pt>
                      <c:pt idx="57">
                        <c:v>0.11409999999999999</c:v>
                      </c:pt>
                      <c:pt idx="58">
                        <c:v>0.11609999999999999</c:v>
                      </c:pt>
                      <c:pt idx="59">
                        <c:v>0.1181</c:v>
                      </c:pt>
                      <c:pt idx="60">
                        <c:v>0.1201</c:v>
                      </c:pt>
                      <c:pt idx="61">
                        <c:v>0.1221</c:v>
                      </c:pt>
                      <c:pt idx="62">
                        <c:v>0.1241</c:v>
                      </c:pt>
                      <c:pt idx="63">
                        <c:v>0.12609999999999999</c:v>
                      </c:pt>
                      <c:pt idx="64">
                        <c:v>0.12809999999999999</c:v>
                      </c:pt>
                      <c:pt idx="65">
                        <c:v>0.13009999999999999</c:v>
                      </c:pt>
                      <c:pt idx="66">
                        <c:v>0.1321</c:v>
                      </c:pt>
                      <c:pt idx="67">
                        <c:v>0.1341</c:v>
                      </c:pt>
                      <c:pt idx="68">
                        <c:v>0.1361</c:v>
                      </c:pt>
                      <c:pt idx="69">
                        <c:v>0.1381</c:v>
                      </c:pt>
                      <c:pt idx="70">
                        <c:v>0.1401</c:v>
                      </c:pt>
                      <c:pt idx="71">
                        <c:v>0.1421</c:v>
                      </c:pt>
                      <c:pt idx="72">
                        <c:v>0.14410000000000001</c:v>
                      </c:pt>
                      <c:pt idx="73">
                        <c:v>0.14610000000000001</c:v>
                      </c:pt>
                      <c:pt idx="74">
                        <c:v>0.14810000000000001</c:v>
                      </c:pt>
                      <c:pt idx="75">
                        <c:v>0.15010000000000001</c:v>
                      </c:pt>
                      <c:pt idx="76">
                        <c:v>0.15210000000000001</c:v>
                      </c:pt>
                      <c:pt idx="77">
                        <c:v>0.15409999999999999</c:v>
                      </c:pt>
                      <c:pt idx="78">
                        <c:v>0.15609999999999999</c:v>
                      </c:pt>
                      <c:pt idx="79">
                        <c:v>0.15809999999999999</c:v>
                      </c:pt>
                      <c:pt idx="80">
                        <c:v>0.16009999999999999</c:v>
                      </c:pt>
                      <c:pt idx="81">
                        <c:v>0.16209999999999999</c:v>
                      </c:pt>
                      <c:pt idx="82">
                        <c:v>0.16400000000000001</c:v>
                      </c:pt>
                      <c:pt idx="83">
                        <c:v>0.16600000000000001</c:v>
                      </c:pt>
                      <c:pt idx="84">
                        <c:v>0.1681</c:v>
                      </c:pt>
                      <c:pt idx="85">
                        <c:v>0.17</c:v>
                      </c:pt>
                      <c:pt idx="86">
                        <c:v>0.1721</c:v>
                      </c:pt>
                      <c:pt idx="87">
                        <c:v>0.1741</c:v>
                      </c:pt>
                      <c:pt idx="88">
                        <c:v>0.17610000000000001</c:v>
                      </c:pt>
                      <c:pt idx="89">
                        <c:v>0.17810000000000001</c:v>
                      </c:pt>
                      <c:pt idx="90">
                        <c:v>0.18010000000000001</c:v>
                      </c:pt>
                      <c:pt idx="91">
                        <c:v>0.18210000000000001</c:v>
                      </c:pt>
                      <c:pt idx="92">
                        <c:v>0.18410000000000001</c:v>
                      </c:pt>
                      <c:pt idx="93">
                        <c:v>0.186</c:v>
                      </c:pt>
                      <c:pt idx="94">
                        <c:v>0.188</c:v>
                      </c:pt>
                      <c:pt idx="95">
                        <c:v>0.19009999999999999</c:v>
                      </c:pt>
                      <c:pt idx="96">
                        <c:v>0.19209999999999999</c:v>
                      </c:pt>
                      <c:pt idx="97">
                        <c:v>0.19400000000000001</c:v>
                      </c:pt>
                      <c:pt idx="98">
                        <c:v>0.1961</c:v>
                      </c:pt>
                      <c:pt idx="99">
                        <c:v>0.1981</c:v>
                      </c:pt>
                      <c:pt idx="100">
                        <c:v>0.2001</c:v>
                      </c:pt>
                      <c:pt idx="101">
                        <c:v>0.20200000000000001</c:v>
                      </c:pt>
                      <c:pt idx="102">
                        <c:v>0.20399999999999999</c:v>
                      </c:pt>
                      <c:pt idx="103">
                        <c:v>0.20610000000000001</c:v>
                      </c:pt>
                      <c:pt idx="104">
                        <c:v>0.20810000000000001</c:v>
                      </c:pt>
                      <c:pt idx="105">
                        <c:v>0.21010000000000001</c:v>
                      </c:pt>
                      <c:pt idx="106">
                        <c:v>0.21210000000000001</c:v>
                      </c:pt>
                      <c:pt idx="107">
                        <c:v>0.21410000000000001</c:v>
                      </c:pt>
                      <c:pt idx="108">
                        <c:v>0.21609999999999999</c:v>
                      </c:pt>
                      <c:pt idx="109">
                        <c:v>0.218</c:v>
                      </c:pt>
                      <c:pt idx="110">
                        <c:v>0.22009999999999999</c:v>
                      </c:pt>
                      <c:pt idx="111">
                        <c:v>0.22209999999999999</c:v>
                      </c:pt>
                      <c:pt idx="112">
                        <c:v>0.22409999999999999</c:v>
                      </c:pt>
                      <c:pt idx="113">
                        <c:v>0.2261</c:v>
                      </c:pt>
                      <c:pt idx="114">
                        <c:v>0.2281</c:v>
                      </c:pt>
                      <c:pt idx="115">
                        <c:v>0.2301</c:v>
                      </c:pt>
                      <c:pt idx="116">
                        <c:v>0.2321</c:v>
                      </c:pt>
                      <c:pt idx="117">
                        <c:v>0.2341</c:v>
                      </c:pt>
                      <c:pt idx="118">
                        <c:v>0.2361</c:v>
                      </c:pt>
                      <c:pt idx="119">
                        <c:v>0.23810000000000001</c:v>
                      </c:pt>
                      <c:pt idx="120">
                        <c:v>0.24010000000000001</c:v>
                      </c:pt>
                      <c:pt idx="121">
                        <c:v>0.24199999999999999</c:v>
                      </c:pt>
                      <c:pt idx="122">
                        <c:v>0.24410000000000001</c:v>
                      </c:pt>
                      <c:pt idx="123">
                        <c:v>0.24610000000000001</c:v>
                      </c:pt>
                      <c:pt idx="124">
                        <c:v>0.24809999999999999</c:v>
                      </c:pt>
                      <c:pt idx="125">
                        <c:v>0.25009999999999999</c:v>
                      </c:pt>
                      <c:pt idx="126">
                        <c:v>0.25209999999999999</c:v>
                      </c:pt>
                      <c:pt idx="127">
                        <c:v>0.25409999999999999</c:v>
                      </c:pt>
                      <c:pt idx="128">
                        <c:v>0.25609999999999999</c:v>
                      </c:pt>
                      <c:pt idx="129">
                        <c:v>0.25800000000000001</c:v>
                      </c:pt>
                      <c:pt idx="130">
                        <c:v>0.26</c:v>
                      </c:pt>
                      <c:pt idx="131">
                        <c:v>0.26200000000000001</c:v>
                      </c:pt>
                      <c:pt idx="132">
                        <c:v>0.26400000000000001</c:v>
                      </c:pt>
                      <c:pt idx="133">
                        <c:v>0.26600000000000001</c:v>
                      </c:pt>
                      <c:pt idx="134">
                        <c:v>0.26800000000000002</c:v>
                      </c:pt>
                      <c:pt idx="135">
                        <c:v>0.27010000000000001</c:v>
                      </c:pt>
                      <c:pt idx="136">
                        <c:v>0.27200000000000002</c:v>
                      </c:pt>
                      <c:pt idx="137">
                        <c:v>0.27400000000000002</c:v>
                      </c:pt>
                      <c:pt idx="138">
                        <c:v>0.27600000000000002</c:v>
                      </c:pt>
                      <c:pt idx="139">
                        <c:v>0.27800000000000002</c:v>
                      </c:pt>
                      <c:pt idx="140">
                        <c:v>0.28000000000000003</c:v>
                      </c:pt>
                      <c:pt idx="141">
                        <c:v>0.28199999999999997</c:v>
                      </c:pt>
                      <c:pt idx="142">
                        <c:v>0.28399999999999997</c:v>
                      </c:pt>
                      <c:pt idx="143">
                        <c:v>0.28599999999999998</c:v>
                      </c:pt>
                      <c:pt idx="144">
                        <c:v>0.28799999999999998</c:v>
                      </c:pt>
                      <c:pt idx="145">
                        <c:v>0.28999999999999998</c:v>
                      </c:pt>
                      <c:pt idx="146">
                        <c:v>0.29199999999999998</c:v>
                      </c:pt>
                      <c:pt idx="147">
                        <c:v>0.29399999999999998</c:v>
                      </c:pt>
                      <c:pt idx="148">
                        <c:v>0.29599999999999999</c:v>
                      </c:pt>
                      <c:pt idx="149">
                        <c:v>0.29799999999999999</c:v>
                      </c:pt>
                      <c:pt idx="150">
                        <c:v>0.3</c:v>
                      </c:pt>
                      <c:pt idx="151">
                        <c:v>0.30199999999999999</c:v>
                      </c:pt>
                      <c:pt idx="152">
                        <c:v>0.30399999999999999</c:v>
                      </c:pt>
                      <c:pt idx="153">
                        <c:v>0.30599999999999999</c:v>
                      </c:pt>
                      <c:pt idx="154">
                        <c:v>0.308</c:v>
                      </c:pt>
                      <c:pt idx="155">
                        <c:v>0.31</c:v>
                      </c:pt>
                      <c:pt idx="156">
                        <c:v>0.312</c:v>
                      </c:pt>
                      <c:pt idx="157">
                        <c:v>0.314</c:v>
                      </c:pt>
                      <c:pt idx="158">
                        <c:v>0.316</c:v>
                      </c:pt>
                      <c:pt idx="159">
                        <c:v>0.318</c:v>
                      </c:pt>
                      <c:pt idx="160">
                        <c:v>0.3201</c:v>
                      </c:pt>
                      <c:pt idx="161">
                        <c:v>0.32200000000000001</c:v>
                      </c:pt>
                      <c:pt idx="162">
                        <c:v>0.32400000000000001</c:v>
                      </c:pt>
                      <c:pt idx="163">
                        <c:v>0.32600000000000001</c:v>
                      </c:pt>
                      <c:pt idx="164">
                        <c:v>0.32800000000000001</c:v>
                      </c:pt>
                      <c:pt idx="165">
                        <c:v>0.33</c:v>
                      </c:pt>
                      <c:pt idx="166">
                        <c:v>0.33200000000000002</c:v>
                      </c:pt>
                      <c:pt idx="167">
                        <c:v>0.33400000000000002</c:v>
                      </c:pt>
                      <c:pt idx="168">
                        <c:v>0.33610000000000001</c:v>
                      </c:pt>
                      <c:pt idx="169">
                        <c:v>0.33800000000000002</c:v>
                      </c:pt>
                      <c:pt idx="170">
                        <c:v>0.34</c:v>
                      </c:pt>
                      <c:pt idx="171">
                        <c:v>0.34200000000000003</c:v>
                      </c:pt>
                      <c:pt idx="172">
                        <c:v>0.34399999999999997</c:v>
                      </c:pt>
                      <c:pt idx="173">
                        <c:v>0.34599999999999997</c:v>
                      </c:pt>
                      <c:pt idx="174">
                        <c:v>0.34799999999999998</c:v>
                      </c:pt>
                      <c:pt idx="175">
                        <c:v>0.35</c:v>
                      </c:pt>
                      <c:pt idx="176">
                        <c:v>0.35199999999999998</c:v>
                      </c:pt>
                      <c:pt idx="177">
                        <c:v>0.35399999999999998</c:v>
                      </c:pt>
                      <c:pt idx="178">
                        <c:v>0.35599999999999998</c:v>
                      </c:pt>
                      <c:pt idx="179">
                        <c:v>0.35799999999999998</c:v>
                      </c:pt>
                      <c:pt idx="180">
                        <c:v>0.36</c:v>
                      </c:pt>
                      <c:pt idx="181">
                        <c:v>0.36199999999999999</c:v>
                      </c:pt>
                      <c:pt idx="182">
                        <c:v>0.36399999999999999</c:v>
                      </c:pt>
                      <c:pt idx="183">
                        <c:v>0.36599999999999999</c:v>
                      </c:pt>
                      <c:pt idx="184">
                        <c:v>0.36799999999999999</c:v>
                      </c:pt>
                      <c:pt idx="185">
                        <c:v>0.37</c:v>
                      </c:pt>
                      <c:pt idx="186">
                        <c:v>0.372</c:v>
                      </c:pt>
                      <c:pt idx="187">
                        <c:v>0.374</c:v>
                      </c:pt>
                      <c:pt idx="188">
                        <c:v>0.376</c:v>
                      </c:pt>
                      <c:pt idx="189">
                        <c:v>0.378</c:v>
                      </c:pt>
                      <c:pt idx="190">
                        <c:v>0.38</c:v>
                      </c:pt>
                      <c:pt idx="191">
                        <c:v>0.38200000000000001</c:v>
                      </c:pt>
                      <c:pt idx="192">
                        <c:v>0.38400000000000001</c:v>
                      </c:pt>
                      <c:pt idx="193">
                        <c:v>0.38600000000000001</c:v>
                      </c:pt>
                      <c:pt idx="194">
                        <c:v>0.38800000000000001</c:v>
                      </c:pt>
                      <c:pt idx="195">
                        <c:v>0.39</c:v>
                      </c:pt>
                      <c:pt idx="196">
                        <c:v>0.39200000000000002</c:v>
                      </c:pt>
                      <c:pt idx="197">
                        <c:v>0.39400000000000002</c:v>
                      </c:pt>
                      <c:pt idx="198">
                        <c:v>0.39589999999999997</c:v>
                      </c:pt>
                      <c:pt idx="199">
                        <c:v>0.39800000000000002</c:v>
                      </c:pt>
                      <c:pt idx="200">
                        <c:v>0.4</c:v>
                      </c:pt>
                      <c:pt idx="201">
                        <c:v>0.40189999999999998</c:v>
                      </c:pt>
                      <c:pt idx="202">
                        <c:v>0.40389999999999998</c:v>
                      </c:pt>
                      <c:pt idx="203">
                        <c:v>0.40589999999999998</c:v>
                      </c:pt>
                      <c:pt idx="204">
                        <c:v>0.40789999999999998</c:v>
                      </c:pt>
                      <c:pt idx="205">
                        <c:v>0.40989999999999999</c:v>
                      </c:pt>
                      <c:pt idx="206">
                        <c:v>0.41189999999999999</c:v>
                      </c:pt>
                      <c:pt idx="207">
                        <c:v>0.41389999999999999</c:v>
                      </c:pt>
                      <c:pt idx="208">
                        <c:v>0.41589999999999999</c:v>
                      </c:pt>
                      <c:pt idx="209">
                        <c:v>0.41789999999999999</c:v>
                      </c:pt>
                      <c:pt idx="210">
                        <c:v>0.4199</c:v>
                      </c:pt>
                      <c:pt idx="211">
                        <c:v>0.4219</c:v>
                      </c:pt>
                      <c:pt idx="212">
                        <c:v>0.4239</c:v>
                      </c:pt>
                      <c:pt idx="213">
                        <c:v>0.4259</c:v>
                      </c:pt>
                      <c:pt idx="214">
                        <c:v>0.4279</c:v>
                      </c:pt>
                      <c:pt idx="215">
                        <c:v>0.4299</c:v>
                      </c:pt>
                      <c:pt idx="216">
                        <c:v>0.43190000000000001</c:v>
                      </c:pt>
                      <c:pt idx="217">
                        <c:v>0.43390000000000001</c:v>
                      </c:pt>
                      <c:pt idx="218">
                        <c:v>0.43590000000000001</c:v>
                      </c:pt>
                      <c:pt idx="219">
                        <c:v>0.43790000000000001</c:v>
                      </c:pt>
                      <c:pt idx="220">
                        <c:v>0.43990000000000001</c:v>
                      </c:pt>
                      <c:pt idx="221">
                        <c:v>0.44190000000000002</c:v>
                      </c:pt>
                      <c:pt idx="222">
                        <c:v>0.44390000000000002</c:v>
                      </c:pt>
                      <c:pt idx="223">
                        <c:v>0.44590000000000002</c:v>
                      </c:pt>
                      <c:pt idx="224">
                        <c:v>0.44790000000000002</c:v>
                      </c:pt>
                      <c:pt idx="225">
                        <c:v>0.44990000000000002</c:v>
                      </c:pt>
                      <c:pt idx="226">
                        <c:v>0.45190000000000002</c:v>
                      </c:pt>
                      <c:pt idx="227">
                        <c:v>0.45390000000000003</c:v>
                      </c:pt>
                      <c:pt idx="228">
                        <c:v>0.45590000000000003</c:v>
                      </c:pt>
                      <c:pt idx="229">
                        <c:v>0.45789999999999997</c:v>
                      </c:pt>
                      <c:pt idx="230">
                        <c:v>0.45989999999999998</c:v>
                      </c:pt>
                      <c:pt idx="231">
                        <c:v>0.46189999999999998</c:v>
                      </c:pt>
                      <c:pt idx="232">
                        <c:v>0.46389999999999998</c:v>
                      </c:pt>
                      <c:pt idx="233">
                        <c:v>0.46589999999999998</c:v>
                      </c:pt>
                      <c:pt idx="234">
                        <c:v>0.46789999999999998</c:v>
                      </c:pt>
                      <c:pt idx="235">
                        <c:v>0.46989999999999998</c:v>
                      </c:pt>
                      <c:pt idx="236">
                        <c:v>0.4718</c:v>
                      </c:pt>
                      <c:pt idx="237">
                        <c:v>0.47389999999999999</c:v>
                      </c:pt>
                      <c:pt idx="238">
                        <c:v>0.4758</c:v>
                      </c:pt>
                      <c:pt idx="239">
                        <c:v>0.4778</c:v>
                      </c:pt>
                      <c:pt idx="240">
                        <c:v>0.4798</c:v>
                      </c:pt>
                      <c:pt idx="241">
                        <c:v>0.48180000000000001</c:v>
                      </c:pt>
                      <c:pt idx="242">
                        <c:v>0.48380000000000001</c:v>
                      </c:pt>
                      <c:pt idx="243">
                        <c:v>0.48580000000000001</c:v>
                      </c:pt>
                      <c:pt idx="244">
                        <c:v>0.48780000000000001</c:v>
                      </c:pt>
                      <c:pt idx="245">
                        <c:v>0.48980000000000001</c:v>
                      </c:pt>
                      <c:pt idx="246">
                        <c:v>0.49180000000000001</c:v>
                      </c:pt>
                      <c:pt idx="247">
                        <c:v>0.49380000000000002</c:v>
                      </c:pt>
                      <c:pt idx="248">
                        <c:v>0.49580000000000002</c:v>
                      </c:pt>
                      <c:pt idx="249">
                        <c:v>0.49780000000000002</c:v>
                      </c:pt>
                      <c:pt idx="250">
                        <c:v>0.49980000000000002</c:v>
                      </c:pt>
                      <c:pt idx="251">
                        <c:v>0.50180000000000002</c:v>
                      </c:pt>
                      <c:pt idx="252">
                        <c:v>0.50380000000000003</c:v>
                      </c:pt>
                      <c:pt idx="253">
                        <c:v>0.50580000000000003</c:v>
                      </c:pt>
                      <c:pt idx="254">
                        <c:v>0.50780000000000003</c:v>
                      </c:pt>
                      <c:pt idx="255">
                        <c:v>0.50980000000000003</c:v>
                      </c:pt>
                      <c:pt idx="256">
                        <c:v>0.51180000000000003</c:v>
                      </c:pt>
                      <c:pt idx="257">
                        <c:v>0.51380000000000003</c:v>
                      </c:pt>
                      <c:pt idx="258">
                        <c:v>0.51580000000000004</c:v>
                      </c:pt>
                      <c:pt idx="259">
                        <c:v>0.51780000000000004</c:v>
                      </c:pt>
                      <c:pt idx="260">
                        <c:v>0.51980000000000004</c:v>
                      </c:pt>
                      <c:pt idx="261">
                        <c:v>0.52180000000000004</c:v>
                      </c:pt>
                      <c:pt idx="262">
                        <c:v>0.52370000000000005</c:v>
                      </c:pt>
                      <c:pt idx="263">
                        <c:v>0.52580000000000005</c:v>
                      </c:pt>
                      <c:pt idx="264">
                        <c:v>0.52769999999999995</c:v>
                      </c:pt>
                      <c:pt idx="265">
                        <c:v>0.52980000000000005</c:v>
                      </c:pt>
                      <c:pt idx="266">
                        <c:v>0.53169999999999995</c:v>
                      </c:pt>
                      <c:pt idx="267">
                        <c:v>0.53369999999999995</c:v>
                      </c:pt>
                      <c:pt idx="268">
                        <c:v>0.53569999999999995</c:v>
                      </c:pt>
                      <c:pt idx="269">
                        <c:v>0.53769999999999996</c:v>
                      </c:pt>
                      <c:pt idx="270">
                        <c:v>0.53969999999999996</c:v>
                      </c:pt>
                      <c:pt idx="271">
                        <c:v>0.54169999999999996</c:v>
                      </c:pt>
                      <c:pt idx="272">
                        <c:v>0.54369999999999996</c:v>
                      </c:pt>
                      <c:pt idx="273">
                        <c:v>0.54569999999999996</c:v>
                      </c:pt>
                      <c:pt idx="274">
                        <c:v>0.54769999999999996</c:v>
                      </c:pt>
                      <c:pt idx="275">
                        <c:v>0.54969999999999997</c:v>
                      </c:pt>
                      <c:pt idx="276">
                        <c:v>0.55179999999999996</c:v>
                      </c:pt>
                      <c:pt idx="277">
                        <c:v>0.55379999999999996</c:v>
                      </c:pt>
                      <c:pt idx="278">
                        <c:v>0.55569999999999997</c:v>
                      </c:pt>
                      <c:pt idx="279">
                        <c:v>0.55779999999999996</c:v>
                      </c:pt>
                      <c:pt idx="280">
                        <c:v>0.55979999999999996</c:v>
                      </c:pt>
                      <c:pt idx="281">
                        <c:v>0.56179999999999997</c:v>
                      </c:pt>
                      <c:pt idx="282">
                        <c:v>0.56369999999999998</c:v>
                      </c:pt>
                      <c:pt idx="283">
                        <c:v>0.56579999999999997</c:v>
                      </c:pt>
                      <c:pt idx="284">
                        <c:v>0.56779999999999997</c:v>
                      </c:pt>
                      <c:pt idx="285">
                        <c:v>0.56979999999999997</c:v>
                      </c:pt>
                      <c:pt idx="286">
                        <c:v>0.57179999999999997</c:v>
                      </c:pt>
                      <c:pt idx="287">
                        <c:v>0.57379999999999998</c:v>
                      </c:pt>
                      <c:pt idx="288">
                        <c:v>0.57579999999999998</c:v>
                      </c:pt>
                      <c:pt idx="289">
                        <c:v>0.57779999999999998</c:v>
                      </c:pt>
                      <c:pt idx="290">
                        <c:v>0.57979999999999998</c:v>
                      </c:pt>
                      <c:pt idx="291">
                        <c:v>0.58179999999999998</c:v>
                      </c:pt>
                      <c:pt idx="292">
                        <c:v>0.58379999999999999</c:v>
                      </c:pt>
                      <c:pt idx="293">
                        <c:v>0.58579999999999999</c:v>
                      </c:pt>
                      <c:pt idx="294">
                        <c:v>0.58779999999999999</c:v>
                      </c:pt>
                      <c:pt idx="295">
                        <c:v>0.58979999999999999</c:v>
                      </c:pt>
                      <c:pt idx="296">
                        <c:v>0.59179999999999999</c:v>
                      </c:pt>
                      <c:pt idx="297">
                        <c:v>0.59379999999999999</c:v>
                      </c:pt>
                      <c:pt idx="298">
                        <c:v>0.5958</c:v>
                      </c:pt>
                      <c:pt idx="299">
                        <c:v>0.5978</c:v>
                      </c:pt>
                      <c:pt idx="300">
                        <c:v>0.5998</c:v>
                      </c:pt>
                      <c:pt idx="301">
                        <c:v>0.59819999999999995</c:v>
                      </c:pt>
                      <c:pt idx="302">
                        <c:v>0.59619999999999995</c:v>
                      </c:pt>
                      <c:pt idx="303">
                        <c:v>0.59409999999999996</c:v>
                      </c:pt>
                      <c:pt idx="304">
                        <c:v>0.59209999999999996</c:v>
                      </c:pt>
                      <c:pt idx="305">
                        <c:v>0.59009999999999996</c:v>
                      </c:pt>
                      <c:pt idx="306">
                        <c:v>0.58809999999999996</c:v>
                      </c:pt>
                      <c:pt idx="307">
                        <c:v>0.58609999999999995</c:v>
                      </c:pt>
                      <c:pt idx="308">
                        <c:v>0.58409999999999995</c:v>
                      </c:pt>
                      <c:pt idx="309">
                        <c:v>0.58209999999999995</c:v>
                      </c:pt>
                      <c:pt idx="310">
                        <c:v>0.58009999999999995</c:v>
                      </c:pt>
                      <c:pt idx="311">
                        <c:v>0.57809999999999995</c:v>
                      </c:pt>
                      <c:pt idx="312">
                        <c:v>0.57609999999999995</c:v>
                      </c:pt>
                      <c:pt idx="313">
                        <c:v>0.57410000000000005</c:v>
                      </c:pt>
                      <c:pt idx="314">
                        <c:v>0.57210000000000005</c:v>
                      </c:pt>
                      <c:pt idx="315">
                        <c:v>0.57010000000000005</c:v>
                      </c:pt>
                      <c:pt idx="316">
                        <c:v>0.56810000000000005</c:v>
                      </c:pt>
                      <c:pt idx="317">
                        <c:v>0.56610000000000005</c:v>
                      </c:pt>
                      <c:pt idx="318">
                        <c:v>0.56410000000000005</c:v>
                      </c:pt>
                      <c:pt idx="319">
                        <c:v>0.56210000000000004</c:v>
                      </c:pt>
                      <c:pt idx="320">
                        <c:v>0.56010000000000004</c:v>
                      </c:pt>
                      <c:pt idx="321">
                        <c:v>0.55810000000000004</c:v>
                      </c:pt>
                      <c:pt idx="322">
                        <c:v>0.55610000000000004</c:v>
                      </c:pt>
                      <c:pt idx="323">
                        <c:v>0.55410000000000004</c:v>
                      </c:pt>
                      <c:pt idx="324">
                        <c:v>0.55210000000000004</c:v>
                      </c:pt>
                      <c:pt idx="325">
                        <c:v>0.55010000000000003</c:v>
                      </c:pt>
                      <c:pt idx="326">
                        <c:v>0.54810000000000003</c:v>
                      </c:pt>
                      <c:pt idx="327">
                        <c:v>0.54610000000000003</c:v>
                      </c:pt>
                      <c:pt idx="328">
                        <c:v>0.54410000000000003</c:v>
                      </c:pt>
                      <c:pt idx="329">
                        <c:v>0.54210000000000003</c:v>
                      </c:pt>
                      <c:pt idx="330">
                        <c:v>0.54010000000000002</c:v>
                      </c:pt>
                      <c:pt idx="331">
                        <c:v>0.53810000000000002</c:v>
                      </c:pt>
                      <c:pt idx="332">
                        <c:v>0.53610000000000002</c:v>
                      </c:pt>
                      <c:pt idx="333">
                        <c:v>0.53400000000000003</c:v>
                      </c:pt>
                      <c:pt idx="334">
                        <c:v>0.53210000000000002</c:v>
                      </c:pt>
                      <c:pt idx="335">
                        <c:v>0.53010000000000002</c:v>
                      </c:pt>
                      <c:pt idx="336">
                        <c:v>0.52810000000000001</c:v>
                      </c:pt>
                      <c:pt idx="337">
                        <c:v>0.52610000000000001</c:v>
                      </c:pt>
                      <c:pt idx="338">
                        <c:v>0.52410000000000001</c:v>
                      </c:pt>
                      <c:pt idx="339">
                        <c:v>0.52210000000000001</c:v>
                      </c:pt>
                      <c:pt idx="340">
                        <c:v>0.52010000000000001</c:v>
                      </c:pt>
                      <c:pt idx="341">
                        <c:v>0.5181</c:v>
                      </c:pt>
                      <c:pt idx="342">
                        <c:v>0.5161</c:v>
                      </c:pt>
                      <c:pt idx="343">
                        <c:v>0.5141</c:v>
                      </c:pt>
                      <c:pt idx="344">
                        <c:v>0.5121</c:v>
                      </c:pt>
                      <c:pt idx="345">
                        <c:v>0.5101</c:v>
                      </c:pt>
                      <c:pt idx="346">
                        <c:v>0.5081</c:v>
                      </c:pt>
                      <c:pt idx="347">
                        <c:v>0.50609999999999999</c:v>
                      </c:pt>
                      <c:pt idx="348">
                        <c:v>0.50409999999999999</c:v>
                      </c:pt>
                      <c:pt idx="349">
                        <c:v>0.50209999999999999</c:v>
                      </c:pt>
                      <c:pt idx="350">
                        <c:v>0.50009999999999999</c:v>
                      </c:pt>
                      <c:pt idx="351">
                        <c:v>0.49809999999999999</c:v>
                      </c:pt>
                      <c:pt idx="352">
                        <c:v>0.49609999999999999</c:v>
                      </c:pt>
                      <c:pt idx="353">
                        <c:v>0.49409999999999998</c:v>
                      </c:pt>
                      <c:pt idx="354">
                        <c:v>0.49209999999999998</c:v>
                      </c:pt>
                      <c:pt idx="355">
                        <c:v>0.49020000000000002</c:v>
                      </c:pt>
                      <c:pt idx="356">
                        <c:v>0.48820000000000002</c:v>
                      </c:pt>
                      <c:pt idx="357">
                        <c:v>0.48609999999999998</c:v>
                      </c:pt>
                      <c:pt idx="358">
                        <c:v>0.48409999999999997</c:v>
                      </c:pt>
                      <c:pt idx="359">
                        <c:v>0.48220000000000002</c:v>
                      </c:pt>
                      <c:pt idx="360">
                        <c:v>0.48020000000000002</c:v>
                      </c:pt>
                      <c:pt idx="361">
                        <c:v>0.47810000000000002</c:v>
                      </c:pt>
                      <c:pt idx="362">
                        <c:v>0.47610000000000002</c:v>
                      </c:pt>
                      <c:pt idx="363">
                        <c:v>0.47420000000000001</c:v>
                      </c:pt>
                      <c:pt idx="364">
                        <c:v>0.47210000000000002</c:v>
                      </c:pt>
                      <c:pt idx="365">
                        <c:v>0.47010000000000002</c:v>
                      </c:pt>
                      <c:pt idx="366">
                        <c:v>0.46810000000000002</c:v>
                      </c:pt>
                      <c:pt idx="367">
                        <c:v>0.46610000000000001</c:v>
                      </c:pt>
                      <c:pt idx="368">
                        <c:v>0.4642</c:v>
                      </c:pt>
                      <c:pt idx="369">
                        <c:v>0.46210000000000001</c:v>
                      </c:pt>
                      <c:pt idx="370">
                        <c:v>0.46010000000000001</c:v>
                      </c:pt>
                      <c:pt idx="371">
                        <c:v>0.4582</c:v>
                      </c:pt>
                      <c:pt idx="372">
                        <c:v>0.45619999999999999</c:v>
                      </c:pt>
                      <c:pt idx="373">
                        <c:v>0.4541</c:v>
                      </c:pt>
                      <c:pt idx="374">
                        <c:v>0.4521</c:v>
                      </c:pt>
                      <c:pt idx="375">
                        <c:v>0.45019999999999999</c:v>
                      </c:pt>
                      <c:pt idx="376">
                        <c:v>0.4481</c:v>
                      </c:pt>
                      <c:pt idx="377">
                        <c:v>0.4461</c:v>
                      </c:pt>
                      <c:pt idx="378">
                        <c:v>0.44409999999999999</c:v>
                      </c:pt>
                      <c:pt idx="379">
                        <c:v>0.44209999999999999</c:v>
                      </c:pt>
                      <c:pt idx="380">
                        <c:v>0.44009999999999999</c:v>
                      </c:pt>
                      <c:pt idx="381">
                        <c:v>0.43809999999999999</c:v>
                      </c:pt>
                      <c:pt idx="382">
                        <c:v>0.43609999999999999</c:v>
                      </c:pt>
                      <c:pt idx="383">
                        <c:v>0.43409999999999999</c:v>
                      </c:pt>
                      <c:pt idx="384">
                        <c:v>0.43209999999999998</c:v>
                      </c:pt>
                      <c:pt idx="385">
                        <c:v>0.43009999999999998</c:v>
                      </c:pt>
                      <c:pt idx="386">
                        <c:v>0.42809999999999998</c:v>
                      </c:pt>
                      <c:pt idx="387">
                        <c:v>0.42609999999999998</c:v>
                      </c:pt>
                      <c:pt idx="388">
                        <c:v>0.42409999999999998</c:v>
                      </c:pt>
                      <c:pt idx="389">
                        <c:v>0.42209999999999998</c:v>
                      </c:pt>
                      <c:pt idx="390">
                        <c:v>0.42009999999999997</c:v>
                      </c:pt>
                      <c:pt idx="391">
                        <c:v>0.41810000000000003</c:v>
                      </c:pt>
                      <c:pt idx="392">
                        <c:v>0.41610000000000003</c:v>
                      </c:pt>
                      <c:pt idx="393">
                        <c:v>0.41410000000000002</c:v>
                      </c:pt>
                      <c:pt idx="394">
                        <c:v>0.41210000000000002</c:v>
                      </c:pt>
                      <c:pt idx="395">
                        <c:v>0.41010000000000002</c:v>
                      </c:pt>
                      <c:pt idx="396">
                        <c:v>0.40810000000000002</c:v>
                      </c:pt>
                      <c:pt idx="397">
                        <c:v>0.40610000000000002</c:v>
                      </c:pt>
                      <c:pt idx="398">
                        <c:v>0.40410000000000001</c:v>
                      </c:pt>
                      <c:pt idx="399">
                        <c:v>0.40210000000000001</c:v>
                      </c:pt>
                      <c:pt idx="400">
                        <c:v>0.40010000000000001</c:v>
                      </c:pt>
                      <c:pt idx="401">
                        <c:v>0.39810000000000001</c:v>
                      </c:pt>
                      <c:pt idx="402">
                        <c:v>0.39610000000000001</c:v>
                      </c:pt>
                      <c:pt idx="403">
                        <c:v>0.39410000000000001</c:v>
                      </c:pt>
                      <c:pt idx="404">
                        <c:v>0.3921</c:v>
                      </c:pt>
                      <c:pt idx="405">
                        <c:v>0.3901</c:v>
                      </c:pt>
                      <c:pt idx="406">
                        <c:v>0.3881</c:v>
                      </c:pt>
                      <c:pt idx="407">
                        <c:v>0.3861</c:v>
                      </c:pt>
                      <c:pt idx="408">
                        <c:v>0.3841</c:v>
                      </c:pt>
                      <c:pt idx="409">
                        <c:v>0.3821</c:v>
                      </c:pt>
                      <c:pt idx="410">
                        <c:v>0.38009999999999999</c:v>
                      </c:pt>
                      <c:pt idx="411">
                        <c:v>0.37809999999999999</c:v>
                      </c:pt>
                      <c:pt idx="412">
                        <c:v>0.37609999999999999</c:v>
                      </c:pt>
                      <c:pt idx="413">
                        <c:v>0.37409999999999999</c:v>
                      </c:pt>
                      <c:pt idx="414">
                        <c:v>0.37209999999999999</c:v>
                      </c:pt>
                      <c:pt idx="415">
                        <c:v>0.37009999999999998</c:v>
                      </c:pt>
                      <c:pt idx="416">
                        <c:v>0.36809999999999998</c:v>
                      </c:pt>
                      <c:pt idx="417">
                        <c:v>0.36609999999999998</c:v>
                      </c:pt>
                      <c:pt idx="418">
                        <c:v>0.36409999999999998</c:v>
                      </c:pt>
                      <c:pt idx="419">
                        <c:v>0.36209999999999998</c:v>
                      </c:pt>
                      <c:pt idx="420">
                        <c:v>0.36009999999999998</c:v>
                      </c:pt>
                      <c:pt idx="421">
                        <c:v>0.35809999999999997</c:v>
                      </c:pt>
                      <c:pt idx="422">
                        <c:v>0.35610000000000003</c:v>
                      </c:pt>
                      <c:pt idx="423">
                        <c:v>0.35410000000000003</c:v>
                      </c:pt>
                      <c:pt idx="424">
                        <c:v>0.35220000000000001</c:v>
                      </c:pt>
                      <c:pt idx="425">
                        <c:v>0.35010000000000002</c:v>
                      </c:pt>
                      <c:pt idx="426">
                        <c:v>0.34810000000000002</c:v>
                      </c:pt>
                      <c:pt idx="427">
                        <c:v>0.34620000000000001</c:v>
                      </c:pt>
                      <c:pt idx="428">
                        <c:v>0.34410000000000002</c:v>
                      </c:pt>
                      <c:pt idx="429">
                        <c:v>0.34210000000000002</c:v>
                      </c:pt>
                      <c:pt idx="430">
                        <c:v>0.34010000000000001</c:v>
                      </c:pt>
                      <c:pt idx="431">
                        <c:v>0.3382</c:v>
                      </c:pt>
                      <c:pt idx="432">
                        <c:v>0.3362</c:v>
                      </c:pt>
                      <c:pt idx="433">
                        <c:v>0.3342</c:v>
                      </c:pt>
                      <c:pt idx="434">
                        <c:v>0.33210000000000001</c:v>
                      </c:pt>
                      <c:pt idx="435">
                        <c:v>0.33019999999999999</c:v>
                      </c:pt>
                      <c:pt idx="436">
                        <c:v>0.32819999999999999</c:v>
                      </c:pt>
                      <c:pt idx="437">
                        <c:v>0.32619999999999999</c:v>
                      </c:pt>
                      <c:pt idx="438">
                        <c:v>0.32419999999999999</c:v>
                      </c:pt>
                      <c:pt idx="439">
                        <c:v>0.32219999999999999</c:v>
                      </c:pt>
                      <c:pt idx="440">
                        <c:v>0.32019999999999998</c:v>
                      </c:pt>
                      <c:pt idx="441">
                        <c:v>0.31819999999999998</c:v>
                      </c:pt>
                      <c:pt idx="442">
                        <c:v>0.31609999999999999</c:v>
                      </c:pt>
                      <c:pt idx="443">
                        <c:v>0.31419999999999998</c:v>
                      </c:pt>
                      <c:pt idx="444">
                        <c:v>0.31219999999999998</c:v>
                      </c:pt>
                      <c:pt idx="445">
                        <c:v>0.31019999999999998</c:v>
                      </c:pt>
                      <c:pt idx="446">
                        <c:v>0.30809999999999998</c:v>
                      </c:pt>
                      <c:pt idx="447">
                        <c:v>0.30620000000000003</c:v>
                      </c:pt>
                      <c:pt idx="448">
                        <c:v>0.30420000000000003</c:v>
                      </c:pt>
                      <c:pt idx="449">
                        <c:v>0.30220000000000002</c:v>
                      </c:pt>
                      <c:pt idx="450">
                        <c:v>0.30020000000000002</c:v>
                      </c:pt>
                      <c:pt idx="451">
                        <c:v>0.29820000000000002</c:v>
                      </c:pt>
                      <c:pt idx="452">
                        <c:v>0.29620000000000002</c:v>
                      </c:pt>
                      <c:pt idx="453">
                        <c:v>0.29420000000000002</c:v>
                      </c:pt>
                      <c:pt idx="454">
                        <c:v>0.29220000000000002</c:v>
                      </c:pt>
                      <c:pt idx="455">
                        <c:v>0.29020000000000001</c:v>
                      </c:pt>
                      <c:pt idx="456">
                        <c:v>0.28820000000000001</c:v>
                      </c:pt>
                      <c:pt idx="457">
                        <c:v>0.28620000000000001</c:v>
                      </c:pt>
                      <c:pt idx="458">
                        <c:v>0.28420000000000001</c:v>
                      </c:pt>
                      <c:pt idx="459">
                        <c:v>0.28220000000000001</c:v>
                      </c:pt>
                      <c:pt idx="460">
                        <c:v>0.2802</c:v>
                      </c:pt>
                      <c:pt idx="461">
                        <c:v>0.2782</c:v>
                      </c:pt>
                      <c:pt idx="462">
                        <c:v>0.2762</c:v>
                      </c:pt>
                      <c:pt idx="463">
                        <c:v>0.2742</c:v>
                      </c:pt>
                      <c:pt idx="464">
                        <c:v>0.2722</c:v>
                      </c:pt>
                      <c:pt idx="465">
                        <c:v>0.2702</c:v>
                      </c:pt>
                      <c:pt idx="466">
                        <c:v>0.26819999999999999</c:v>
                      </c:pt>
                      <c:pt idx="467">
                        <c:v>0.26619999999999999</c:v>
                      </c:pt>
                      <c:pt idx="468">
                        <c:v>0.26419999999999999</c:v>
                      </c:pt>
                      <c:pt idx="469">
                        <c:v>0.26219999999999999</c:v>
                      </c:pt>
                      <c:pt idx="470">
                        <c:v>0.26019999999999999</c:v>
                      </c:pt>
                      <c:pt idx="471">
                        <c:v>0.25819999999999999</c:v>
                      </c:pt>
                      <c:pt idx="472">
                        <c:v>0.25619999999999998</c:v>
                      </c:pt>
                      <c:pt idx="473">
                        <c:v>0.25419999999999998</c:v>
                      </c:pt>
                      <c:pt idx="474">
                        <c:v>0.25219999999999998</c:v>
                      </c:pt>
                      <c:pt idx="475">
                        <c:v>0.25019999999999998</c:v>
                      </c:pt>
                      <c:pt idx="476">
                        <c:v>0.2482</c:v>
                      </c:pt>
                      <c:pt idx="477">
                        <c:v>0.2462</c:v>
                      </c:pt>
                      <c:pt idx="478">
                        <c:v>0.2442</c:v>
                      </c:pt>
                      <c:pt idx="479">
                        <c:v>0.2422</c:v>
                      </c:pt>
                      <c:pt idx="480">
                        <c:v>0.2402</c:v>
                      </c:pt>
                      <c:pt idx="481">
                        <c:v>0.2382</c:v>
                      </c:pt>
                      <c:pt idx="482">
                        <c:v>0.23619999999999999</c:v>
                      </c:pt>
                      <c:pt idx="483">
                        <c:v>0.23419999999999999</c:v>
                      </c:pt>
                      <c:pt idx="484">
                        <c:v>0.23219999999999999</c:v>
                      </c:pt>
                      <c:pt idx="485">
                        <c:v>0.23019999999999999</c:v>
                      </c:pt>
                      <c:pt idx="486">
                        <c:v>0.22819999999999999</c:v>
                      </c:pt>
                      <c:pt idx="487">
                        <c:v>0.22620000000000001</c:v>
                      </c:pt>
                      <c:pt idx="488">
                        <c:v>0.22420000000000001</c:v>
                      </c:pt>
                      <c:pt idx="489">
                        <c:v>0.22220000000000001</c:v>
                      </c:pt>
                      <c:pt idx="490">
                        <c:v>0.22020000000000001</c:v>
                      </c:pt>
                      <c:pt idx="491">
                        <c:v>0.21820000000000001</c:v>
                      </c:pt>
                      <c:pt idx="492">
                        <c:v>0.2162</c:v>
                      </c:pt>
                      <c:pt idx="493">
                        <c:v>0.2142</c:v>
                      </c:pt>
                      <c:pt idx="494">
                        <c:v>0.2122</c:v>
                      </c:pt>
                      <c:pt idx="495">
                        <c:v>0.2102</c:v>
                      </c:pt>
                      <c:pt idx="496">
                        <c:v>0.2082</c:v>
                      </c:pt>
                      <c:pt idx="497">
                        <c:v>0.20619999999999999</c:v>
                      </c:pt>
                      <c:pt idx="498">
                        <c:v>0.20419999999999999</c:v>
                      </c:pt>
                      <c:pt idx="499">
                        <c:v>0.20219999999999999</c:v>
                      </c:pt>
                      <c:pt idx="500">
                        <c:v>0.20019999999999999</c:v>
                      </c:pt>
                      <c:pt idx="501">
                        <c:v>0.19819999999999999</c:v>
                      </c:pt>
                      <c:pt idx="502">
                        <c:v>0.19620000000000001</c:v>
                      </c:pt>
                      <c:pt idx="503">
                        <c:v>0.19420000000000001</c:v>
                      </c:pt>
                      <c:pt idx="504">
                        <c:v>0.19220000000000001</c:v>
                      </c:pt>
                      <c:pt idx="505">
                        <c:v>0.19020000000000001</c:v>
                      </c:pt>
                      <c:pt idx="506">
                        <c:v>0.18820000000000001</c:v>
                      </c:pt>
                      <c:pt idx="507">
                        <c:v>0.1862</c:v>
                      </c:pt>
                      <c:pt idx="508">
                        <c:v>0.1842</c:v>
                      </c:pt>
                      <c:pt idx="509">
                        <c:v>0.1822</c:v>
                      </c:pt>
                      <c:pt idx="510">
                        <c:v>0.1802</c:v>
                      </c:pt>
                      <c:pt idx="511">
                        <c:v>0.1782</c:v>
                      </c:pt>
                      <c:pt idx="512">
                        <c:v>0.1762</c:v>
                      </c:pt>
                      <c:pt idx="513">
                        <c:v>0.17419999999999999</c:v>
                      </c:pt>
                      <c:pt idx="514">
                        <c:v>0.17219999999999999</c:v>
                      </c:pt>
                      <c:pt idx="515">
                        <c:v>0.17019999999999999</c:v>
                      </c:pt>
                      <c:pt idx="516">
                        <c:v>0.16819999999999999</c:v>
                      </c:pt>
                      <c:pt idx="517">
                        <c:v>0.16619999999999999</c:v>
                      </c:pt>
                      <c:pt idx="518">
                        <c:v>0.16420000000000001</c:v>
                      </c:pt>
                      <c:pt idx="519">
                        <c:v>0.16220000000000001</c:v>
                      </c:pt>
                      <c:pt idx="520">
                        <c:v>0.16020000000000001</c:v>
                      </c:pt>
                      <c:pt idx="521">
                        <c:v>0.15820000000000001</c:v>
                      </c:pt>
                      <c:pt idx="522">
                        <c:v>0.15620000000000001</c:v>
                      </c:pt>
                      <c:pt idx="523">
                        <c:v>0.1542</c:v>
                      </c:pt>
                      <c:pt idx="524">
                        <c:v>0.1522</c:v>
                      </c:pt>
                      <c:pt idx="525">
                        <c:v>0.1502</c:v>
                      </c:pt>
                      <c:pt idx="526">
                        <c:v>0.1482</c:v>
                      </c:pt>
                      <c:pt idx="527">
                        <c:v>0.14630000000000001</c:v>
                      </c:pt>
                      <c:pt idx="528">
                        <c:v>0.14419999999999999</c:v>
                      </c:pt>
                      <c:pt idx="529">
                        <c:v>0.14230000000000001</c:v>
                      </c:pt>
                      <c:pt idx="530">
                        <c:v>0.14019999999999999</c:v>
                      </c:pt>
                      <c:pt idx="531">
                        <c:v>0.13819999999999999</c:v>
                      </c:pt>
                      <c:pt idx="532">
                        <c:v>0.1363</c:v>
                      </c:pt>
                      <c:pt idx="533">
                        <c:v>0.13420000000000001</c:v>
                      </c:pt>
                      <c:pt idx="534">
                        <c:v>0.13220000000000001</c:v>
                      </c:pt>
                      <c:pt idx="535">
                        <c:v>0.1303</c:v>
                      </c:pt>
                      <c:pt idx="536">
                        <c:v>0.1283</c:v>
                      </c:pt>
                      <c:pt idx="537">
                        <c:v>0.12620000000000001</c:v>
                      </c:pt>
                      <c:pt idx="538">
                        <c:v>0.1242</c:v>
                      </c:pt>
                      <c:pt idx="539">
                        <c:v>0.12230000000000001</c:v>
                      </c:pt>
                      <c:pt idx="540">
                        <c:v>0.1203</c:v>
                      </c:pt>
                      <c:pt idx="541">
                        <c:v>0.1182</c:v>
                      </c:pt>
                      <c:pt idx="542">
                        <c:v>0.1162</c:v>
                      </c:pt>
                      <c:pt idx="543">
                        <c:v>0.1142</c:v>
                      </c:pt>
                      <c:pt idx="544">
                        <c:v>0.11219999999999999</c:v>
                      </c:pt>
                      <c:pt idx="545">
                        <c:v>0.11020000000000001</c:v>
                      </c:pt>
                      <c:pt idx="546">
                        <c:v>0.1082</c:v>
                      </c:pt>
                      <c:pt idx="547">
                        <c:v>0.10630000000000001</c:v>
                      </c:pt>
                      <c:pt idx="548">
                        <c:v>0.1043</c:v>
                      </c:pt>
                      <c:pt idx="549">
                        <c:v>0.1022</c:v>
                      </c:pt>
                      <c:pt idx="550">
                        <c:v>0.1002</c:v>
                      </c:pt>
                      <c:pt idx="551">
                        <c:v>9.826E-2</c:v>
                      </c:pt>
                      <c:pt idx="552">
                        <c:v>9.6269999999999994E-2</c:v>
                      </c:pt>
                      <c:pt idx="553">
                        <c:v>9.4229999999999994E-2</c:v>
                      </c:pt>
                      <c:pt idx="554">
                        <c:v>9.2219999999999996E-2</c:v>
                      </c:pt>
                      <c:pt idx="555">
                        <c:v>9.0270000000000003E-2</c:v>
                      </c:pt>
                      <c:pt idx="556">
                        <c:v>8.8239999999999999E-2</c:v>
                      </c:pt>
                      <c:pt idx="557">
                        <c:v>8.6249999999999993E-2</c:v>
                      </c:pt>
                      <c:pt idx="558">
                        <c:v>8.4239999999999995E-2</c:v>
                      </c:pt>
                      <c:pt idx="559">
                        <c:v>8.2250000000000004E-2</c:v>
                      </c:pt>
                      <c:pt idx="560">
                        <c:v>8.0269999999999994E-2</c:v>
                      </c:pt>
                      <c:pt idx="561">
                        <c:v>7.825E-2</c:v>
                      </c:pt>
                      <c:pt idx="562">
                        <c:v>7.6230000000000006E-2</c:v>
                      </c:pt>
                      <c:pt idx="563">
                        <c:v>7.4260000000000007E-2</c:v>
                      </c:pt>
                      <c:pt idx="564">
                        <c:v>7.2279999999999997E-2</c:v>
                      </c:pt>
                      <c:pt idx="565">
                        <c:v>7.0260000000000003E-2</c:v>
                      </c:pt>
                      <c:pt idx="566">
                        <c:v>6.8250000000000005E-2</c:v>
                      </c:pt>
                      <c:pt idx="567">
                        <c:v>6.6290000000000002E-2</c:v>
                      </c:pt>
                      <c:pt idx="568">
                        <c:v>6.4280000000000004E-2</c:v>
                      </c:pt>
                      <c:pt idx="569">
                        <c:v>6.225E-2</c:v>
                      </c:pt>
                      <c:pt idx="570">
                        <c:v>6.0260000000000001E-2</c:v>
                      </c:pt>
                      <c:pt idx="571">
                        <c:v>5.8279999999999998E-2</c:v>
                      </c:pt>
                      <c:pt idx="572">
                        <c:v>5.6270000000000001E-2</c:v>
                      </c:pt>
                      <c:pt idx="573">
                        <c:v>5.4269999999999999E-2</c:v>
                      </c:pt>
                      <c:pt idx="574">
                        <c:v>5.2260000000000001E-2</c:v>
                      </c:pt>
                      <c:pt idx="575">
                        <c:v>5.0299999999999997E-2</c:v>
                      </c:pt>
                      <c:pt idx="576">
                        <c:v>4.8309999999999999E-2</c:v>
                      </c:pt>
                      <c:pt idx="577">
                        <c:v>4.6289999999999998E-2</c:v>
                      </c:pt>
                      <c:pt idx="578">
                        <c:v>4.4269999999999997E-2</c:v>
                      </c:pt>
                      <c:pt idx="579">
                        <c:v>4.2279999999999998E-2</c:v>
                      </c:pt>
                      <c:pt idx="580">
                        <c:v>4.0309999999999999E-2</c:v>
                      </c:pt>
                      <c:pt idx="581">
                        <c:v>3.8280000000000002E-2</c:v>
                      </c:pt>
                      <c:pt idx="582">
                        <c:v>3.6269999999999997E-2</c:v>
                      </c:pt>
                      <c:pt idx="583">
                        <c:v>3.4290000000000001E-2</c:v>
                      </c:pt>
                      <c:pt idx="584">
                        <c:v>3.2300000000000002E-2</c:v>
                      </c:pt>
                      <c:pt idx="585">
                        <c:v>3.0290000000000001E-2</c:v>
                      </c:pt>
                      <c:pt idx="586">
                        <c:v>2.828E-2</c:v>
                      </c:pt>
                      <c:pt idx="587">
                        <c:v>2.63E-2</c:v>
                      </c:pt>
                      <c:pt idx="588">
                        <c:v>2.4299999999999999E-2</c:v>
                      </c:pt>
                      <c:pt idx="589">
                        <c:v>2.2290000000000001E-2</c:v>
                      </c:pt>
                      <c:pt idx="590">
                        <c:v>2.0299999999999999E-2</c:v>
                      </c:pt>
                      <c:pt idx="591">
                        <c:v>1.8259999999999998E-2</c:v>
                      </c:pt>
                      <c:pt idx="592">
                        <c:v>1.6310000000000002E-2</c:v>
                      </c:pt>
                      <c:pt idx="593">
                        <c:v>1.431E-2</c:v>
                      </c:pt>
                      <c:pt idx="594">
                        <c:v>1.227E-2</c:v>
                      </c:pt>
                      <c:pt idx="595">
                        <c:v>1.0290000000000001E-2</c:v>
                      </c:pt>
                      <c:pt idx="596">
                        <c:v>8.2970000000000006E-3</c:v>
                      </c:pt>
                      <c:pt idx="597">
                        <c:v>6.2849999999999998E-3</c:v>
                      </c:pt>
                      <c:pt idx="598">
                        <c:v>4.2760000000000003E-3</c:v>
                      </c:pt>
                      <c:pt idx="599">
                        <c:v>2.2980000000000001E-3</c:v>
                      </c:pt>
                      <c:pt idx="600">
                        <c:v>2.9710000000000001E-4</c:v>
                      </c:pt>
                    </c:numCache>
                  </c:numRef>
                </c:xVal>
                <c:y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[Book3]Sheet2!$U$2:$U$602</c15:sqref>
                        </c15:formulaRef>
                      </c:ext>
                    </c:extLst>
                    <c:numCache>
                      <c:formatCode>General</c:formatCode>
                      <c:ptCount val="601"/>
                      <c:pt idx="0">
                        <c:v>-1.545E-6</c:v>
                      </c:pt>
                      <c:pt idx="1">
                        <c:v>-1.347E-6</c:v>
                      </c:pt>
                      <c:pt idx="2">
                        <c:v>-1.119E-6</c:v>
                      </c:pt>
                      <c:pt idx="3">
                        <c:v>-9.5320000000000004E-7</c:v>
                      </c:pt>
                      <c:pt idx="4">
                        <c:v>-8.3210000000000005E-7</c:v>
                      </c:pt>
                      <c:pt idx="5">
                        <c:v>-7.2450000000000001E-7</c:v>
                      </c:pt>
                      <c:pt idx="6">
                        <c:v>-6.5120000000000001E-7</c:v>
                      </c:pt>
                      <c:pt idx="7">
                        <c:v>-5.1829999999999998E-7</c:v>
                      </c:pt>
                      <c:pt idx="8">
                        <c:v>-3.805E-7</c:v>
                      </c:pt>
                      <c:pt idx="9">
                        <c:v>-3.2580000000000002E-7</c:v>
                      </c:pt>
                      <c:pt idx="10">
                        <c:v>-2.8200000000000001E-7</c:v>
                      </c:pt>
                      <c:pt idx="11">
                        <c:v>-2.4200000000000002E-7</c:v>
                      </c:pt>
                      <c:pt idx="12">
                        <c:v>-1.008E-7</c:v>
                      </c:pt>
                      <c:pt idx="13">
                        <c:v>-2.2099999999999999E-8</c:v>
                      </c:pt>
                      <c:pt idx="14">
                        <c:v>8.907E-9</c:v>
                      </c:pt>
                      <c:pt idx="15">
                        <c:v>1.1630000000000001E-8</c:v>
                      </c:pt>
                      <c:pt idx="16">
                        <c:v>6.5589999999999994E-8</c:v>
                      </c:pt>
                      <c:pt idx="17">
                        <c:v>1.7179999999999999E-7</c:v>
                      </c:pt>
                      <c:pt idx="18">
                        <c:v>2.2919999999999999E-7</c:v>
                      </c:pt>
                      <c:pt idx="19">
                        <c:v>2.4859999999999999E-7</c:v>
                      </c:pt>
                      <c:pt idx="20">
                        <c:v>2.797E-7</c:v>
                      </c:pt>
                      <c:pt idx="21">
                        <c:v>2.9200000000000002E-7</c:v>
                      </c:pt>
                      <c:pt idx="22">
                        <c:v>4.0620000000000002E-7</c:v>
                      </c:pt>
                      <c:pt idx="23">
                        <c:v>4.341E-7</c:v>
                      </c:pt>
                      <c:pt idx="24">
                        <c:v>4.3980000000000001E-7</c:v>
                      </c:pt>
                      <c:pt idx="25">
                        <c:v>4.7539999999999998E-7</c:v>
                      </c:pt>
                      <c:pt idx="26">
                        <c:v>4.538E-7</c:v>
                      </c:pt>
                      <c:pt idx="27">
                        <c:v>5.5499999999999998E-7</c:v>
                      </c:pt>
                      <c:pt idx="28">
                        <c:v>6.131E-7</c:v>
                      </c:pt>
                      <c:pt idx="29">
                        <c:v>6.2799999999999996E-7</c:v>
                      </c:pt>
                      <c:pt idx="30">
                        <c:v>5.989E-7</c:v>
                      </c:pt>
                      <c:pt idx="31">
                        <c:v>6.1460000000000001E-7</c:v>
                      </c:pt>
                      <c:pt idx="32">
                        <c:v>7.0549999999999996E-7</c:v>
                      </c:pt>
                      <c:pt idx="33">
                        <c:v>7.5489999999999996E-7</c:v>
                      </c:pt>
                      <c:pt idx="34">
                        <c:v>7.5830000000000001E-7</c:v>
                      </c:pt>
                      <c:pt idx="35">
                        <c:v>7.3509999999999996E-7</c:v>
                      </c:pt>
                      <c:pt idx="36">
                        <c:v>7.4860000000000002E-7</c:v>
                      </c:pt>
                      <c:pt idx="37">
                        <c:v>8.3880000000000002E-7</c:v>
                      </c:pt>
                      <c:pt idx="38">
                        <c:v>8.7120000000000002E-7</c:v>
                      </c:pt>
                      <c:pt idx="39">
                        <c:v>8.6540000000000001E-7</c:v>
                      </c:pt>
                      <c:pt idx="40">
                        <c:v>8.8059999999999998E-7</c:v>
                      </c:pt>
                      <c:pt idx="41">
                        <c:v>8.71E-7</c:v>
                      </c:pt>
                      <c:pt idx="42">
                        <c:v>9.3460000000000002E-7</c:v>
                      </c:pt>
                      <c:pt idx="43">
                        <c:v>9.8100000000000001E-7</c:v>
                      </c:pt>
                      <c:pt idx="44">
                        <c:v>9.8849999999999994E-7</c:v>
                      </c:pt>
                      <c:pt idx="45">
                        <c:v>9.8480000000000008E-7</c:v>
                      </c:pt>
                      <c:pt idx="46">
                        <c:v>9.4880000000000003E-7</c:v>
                      </c:pt>
                      <c:pt idx="47">
                        <c:v>1.0419999999999999E-6</c:v>
                      </c:pt>
                      <c:pt idx="48">
                        <c:v>1.0869999999999999E-6</c:v>
                      </c:pt>
                      <c:pt idx="49">
                        <c:v>1.0890000000000001E-6</c:v>
                      </c:pt>
                      <c:pt idx="50">
                        <c:v>1.0589999999999999E-6</c:v>
                      </c:pt>
                      <c:pt idx="51">
                        <c:v>1.0699999999999999E-6</c:v>
                      </c:pt>
                      <c:pt idx="52">
                        <c:v>1.1480000000000001E-6</c:v>
                      </c:pt>
                      <c:pt idx="53">
                        <c:v>1.2079999999999999E-6</c:v>
                      </c:pt>
                      <c:pt idx="54">
                        <c:v>1.1689999999999999E-6</c:v>
                      </c:pt>
                      <c:pt idx="55">
                        <c:v>1.156E-6</c:v>
                      </c:pt>
                      <c:pt idx="56">
                        <c:v>1.1689999999999999E-6</c:v>
                      </c:pt>
                      <c:pt idx="57">
                        <c:v>1.2249999999999999E-6</c:v>
                      </c:pt>
                      <c:pt idx="58">
                        <c:v>1.2839999999999999E-6</c:v>
                      </c:pt>
                      <c:pt idx="59">
                        <c:v>1.28E-6</c:v>
                      </c:pt>
                      <c:pt idx="60">
                        <c:v>1.257E-6</c:v>
                      </c:pt>
                      <c:pt idx="61">
                        <c:v>1.248E-6</c:v>
                      </c:pt>
                      <c:pt idx="62">
                        <c:v>1.314E-6</c:v>
                      </c:pt>
                      <c:pt idx="63">
                        <c:v>1.37E-6</c:v>
                      </c:pt>
                      <c:pt idx="64">
                        <c:v>1.367E-6</c:v>
                      </c:pt>
                      <c:pt idx="65">
                        <c:v>1.344E-6</c:v>
                      </c:pt>
                      <c:pt idx="66">
                        <c:v>1.336E-6</c:v>
                      </c:pt>
                      <c:pt idx="67">
                        <c:v>1.4270000000000001E-6</c:v>
                      </c:pt>
                      <c:pt idx="68">
                        <c:v>1.466E-6</c:v>
                      </c:pt>
                      <c:pt idx="69">
                        <c:v>1.44E-6</c:v>
                      </c:pt>
                      <c:pt idx="70">
                        <c:v>1.44E-6</c:v>
                      </c:pt>
                      <c:pt idx="71">
                        <c:v>1.4419999999999999E-6</c:v>
                      </c:pt>
                      <c:pt idx="72">
                        <c:v>1.5179999999999999E-6</c:v>
                      </c:pt>
                      <c:pt idx="73">
                        <c:v>1.5319999999999999E-6</c:v>
                      </c:pt>
                      <c:pt idx="74">
                        <c:v>1.5519999999999999E-6</c:v>
                      </c:pt>
                      <c:pt idx="75">
                        <c:v>1.5379999999999999E-6</c:v>
                      </c:pt>
                      <c:pt idx="76">
                        <c:v>1.5290000000000001E-6</c:v>
                      </c:pt>
                      <c:pt idx="77">
                        <c:v>1.587E-6</c:v>
                      </c:pt>
                      <c:pt idx="78">
                        <c:v>1.643E-6</c:v>
                      </c:pt>
                      <c:pt idx="79">
                        <c:v>1.6440000000000001E-6</c:v>
                      </c:pt>
                      <c:pt idx="80">
                        <c:v>1.6220000000000001E-6</c:v>
                      </c:pt>
                      <c:pt idx="81">
                        <c:v>1.612E-6</c:v>
                      </c:pt>
                      <c:pt idx="82">
                        <c:v>1.7039999999999999E-6</c:v>
                      </c:pt>
                      <c:pt idx="83">
                        <c:v>1.745E-6</c:v>
                      </c:pt>
                      <c:pt idx="84">
                        <c:v>1.7239999999999999E-6</c:v>
                      </c:pt>
                      <c:pt idx="85">
                        <c:v>1.7209999999999999E-6</c:v>
                      </c:pt>
                      <c:pt idx="86">
                        <c:v>1.7209999999999999E-6</c:v>
                      </c:pt>
                      <c:pt idx="87">
                        <c:v>1.8059999999999999E-6</c:v>
                      </c:pt>
                      <c:pt idx="88">
                        <c:v>1.8169999999999999E-6</c:v>
                      </c:pt>
                      <c:pt idx="89">
                        <c:v>1.8330000000000001E-6</c:v>
                      </c:pt>
                      <c:pt idx="90">
                        <c:v>1.8330000000000001E-6</c:v>
                      </c:pt>
                      <c:pt idx="91">
                        <c:v>1.826E-6</c:v>
                      </c:pt>
                      <c:pt idx="92">
                        <c:v>1.8810000000000001E-6</c:v>
                      </c:pt>
                      <c:pt idx="93">
                        <c:v>1.9369999999999998E-6</c:v>
                      </c:pt>
                      <c:pt idx="94">
                        <c:v>1.9400000000000001E-6</c:v>
                      </c:pt>
                      <c:pt idx="95">
                        <c:v>1.934E-6</c:v>
                      </c:pt>
                      <c:pt idx="96">
                        <c:v>1.9039999999999999E-6</c:v>
                      </c:pt>
                      <c:pt idx="97">
                        <c:v>2.001E-6</c:v>
                      </c:pt>
                      <c:pt idx="98">
                        <c:v>2.0439999999999998E-6</c:v>
                      </c:pt>
                      <c:pt idx="99">
                        <c:v>2.0329999999999998E-6</c:v>
                      </c:pt>
                      <c:pt idx="100">
                        <c:v>2.029E-6</c:v>
                      </c:pt>
                      <c:pt idx="101">
                        <c:v>2.0260000000000002E-6</c:v>
                      </c:pt>
                      <c:pt idx="102">
                        <c:v>2.108E-6</c:v>
                      </c:pt>
                      <c:pt idx="103">
                        <c:v>2.1440000000000001E-6</c:v>
                      </c:pt>
                      <c:pt idx="104">
                        <c:v>2.1390000000000002E-6</c:v>
                      </c:pt>
                      <c:pt idx="105">
                        <c:v>2.1469999999999999E-6</c:v>
                      </c:pt>
                      <c:pt idx="106">
                        <c:v>2.1430000000000001E-6</c:v>
                      </c:pt>
                      <c:pt idx="107">
                        <c:v>2.2010000000000002E-6</c:v>
                      </c:pt>
                      <c:pt idx="108">
                        <c:v>2.249E-6</c:v>
                      </c:pt>
                      <c:pt idx="109">
                        <c:v>2.2680000000000001E-6</c:v>
                      </c:pt>
                      <c:pt idx="110">
                        <c:v>2.2639999999999998E-6</c:v>
                      </c:pt>
                      <c:pt idx="111">
                        <c:v>2.2259999999999999E-6</c:v>
                      </c:pt>
                      <c:pt idx="112">
                        <c:v>2.3489999999999999E-6</c:v>
                      </c:pt>
                      <c:pt idx="113">
                        <c:v>2.3760000000000002E-6</c:v>
                      </c:pt>
                      <c:pt idx="114">
                        <c:v>2.373E-6</c:v>
                      </c:pt>
                      <c:pt idx="115">
                        <c:v>2.323E-6</c:v>
                      </c:pt>
                      <c:pt idx="116">
                        <c:v>2.3599999999999999E-6</c:v>
                      </c:pt>
                      <c:pt idx="117">
                        <c:v>2.4449999999999999E-6</c:v>
                      </c:pt>
                      <c:pt idx="118">
                        <c:v>2.48E-6</c:v>
                      </c:pt>
                      <c:pt idx="119">
                        <c:v>2.4710000000000001E-6</c:v>
                      </c:pt>
                      <c:pt idx="120">
                        <c:v>2.4820000000000001E-6</c:v>
                      </c:pt>
                      <c:pt idx="121">
                        <c:v>2.4739999999999999E-6</c:v>
                      </c:pt>
                      <c:pt idx="122">
                        <c:v>2.5390000000000002E-6</c:v>
                      </c:pt>
                      <c:pt idx="123">
                        <c:v>2.5840000000000002E-6</c:v>
                      </c:pt>
                      <c:pt idx="124">
                        <c:v>2.6070000000000002E-6</c:v>
                      </c:pt>
                      <c:pt idx="125">
                        <c:v>2.6029999999999999E-6</c:v>
                      </c:pt>
                      <c:pt idx="126">
                        <c:v>2.57E-6</c:v>
                      </c:pt>
                      <c:pt idx="127">
                        <c:v>2.666E-6</c:v>
                      </c:pt>
                      <c:pt idx="128">
                        <c:v>2.7190000000000001E-6</c:v>
                      </c:pt>
                      <c:pt idx="129">
                        <c:v>2.7250000000000002E-6</c:v>
                      </c:pt>
                      <c:pt idx="130">
                        <c:v>2.689E-6</c:v>
                      </c:pt>
                      <c:pt idx="131">
                        <c:v>2.6979999999999998E-6</c:v>
                      </c:pt>
                      <c:pt idx="132">
                        <c:v>2.7829999999999999E-6</c:v>
                      </c:pt>
                      <c:pt idx="133">
                        <c:v>2.8229999999999999E-6</c:v>
                      </c:pt>
                      <c:pt idx="134">
                        <c:v>2.8289999999999999E-6</c:v>
                      </c:pt>
                      <c:pt idx="135">
                        <c:v>2.8040000000000002E-6</c:v>
                      </c:pt>
                      <c:pt idx="136">
                        <c:v>2.8100000000000002E-6</c:v>
                      </c:pt>
                      <c:pt idx="137">
                        <c:v>2.8880000000000001E-6</c:v>
                      </c:pt>
                      <c:pt idx="138">
                        <c:v>2.9160000000000001E-6</c:v>
                      </c:pt>
                      <c:pt idx="139">
                        <c:v>2.9160000000000001E-6</c:v>
                      </c:pt>
                      <c:pt idx="140">
                        <c:v>2.9249999999999999E-6</c:v>
                      </c:pt>
                      <c:pt idx="141">
                        <c:v>2.92E-6</c:v>
                      </c:pt>
                      <c:pt idx="142">
                        <c:v>2.9780000000000001E-6</c:v>
                      </c:pt>
                      <c:pt idx="143">
                        <c:v>3.027E-6</c:v>
                      </c:pt>
                      <c:pt idx="144">
                        <c:v>3.0369999999999999E-6</c:v>
                      </c:pt>
                      <c:pt idx="145">
                        <c:v>3.0319999999999999E-6</c:v>
                      </c:pt>
                      <c:pt idx="146">
                        <c:v>2.994E-6</c:v>
                      </c:pt>
                      <c:pt idx="147">
                        <c:v>3.0869999999999998E-6</c:v>
                      </c:pt>
                      <c:pt idx="148">
                        <c:v>3.129E-6</c:v>
                      </c:pt>
                      <c:pt idx="149">
                        <c:v>3.1410000000000001E-6</c:v>
                      </c:pt>
                      <c:pt idx="150">
                        <c:v>3.1030000000000002E-6</c:v>
                      </c:pt>
                      <c:pt idx="151">
                        <c:v>3.1130000000000001E-6</c:v>
                      </c:pt>
                      <c:pt idx="152">
                        <c:v>3.1949999999999999E-6</c:v>
                      </c:pt>
                      <c:pt idx="153">
                        <c:v>3.2270000000000002E-6</c:v>
                      </c:pt>
                      <c:pt idx="154">
                        <c:v>3.2229999999999999E-6</c:v>
                      </c:pt>
                      <c:pt idx="155">
                        <c:v>3.2260000000000001E-6</c:v>
                      </c:pt>
                      <c:pt idx="156">
                        <c:v>3.219E-6</c:v>
                      </c:pt>
                      <c:pt idx="157">
                        <c:v>3.2739999999999999E-6</c:v>
                      </c:pt>
                      <c:pt idx="158">
                        <c:v>3.3179999999999998E-6</c:v>
                      </c:pt>
                      <c:pt idx="159">
                        <c:v>3.3400000000000002E-6</c:v>
                      </c:pt>
                      <c:pt idx="160">
                        <c:v>3.3299999999999999E-6</c:v>
                      </c:pt>
                      <c:pt idx="161">
                        <c:v>3.2930000000000001E-6</c:v>
                      </c:pt>
                      <c:pt idx="162">
                        <c:v>3.3830000000000001E-6</c:v>
                      </c:pt>
                      <c:pt idx="163">
                        <c:v>3.4369999999999999E-6</c:v>
                      </c:pt>
                      <c:pt idx="164">
                        <c:v>3.4429999999999999E-6</c:v>
                      </c:pt>
                      <c:pt idx="165">
                        <c:v>3.4120000000000001E-6</c:v>
                      </c:pt>
                      <c:pt idx="166">
                        <c:v>3.4180000000000001E-6</c:v>
                      </c:pt>
                      <c:pt idx="167">
                        <c:v>3.5039999999999998E-6</c:v>
                      </c:pt>
                      <c:pt idx="168">
                        <c:v>3.535E-6</c:v>
                      </c:pt>
                      <c:pt idx="169">
                        <c:v>3.5310000000000002E-6</c:v>
                      </c:pt>
                      <c:pt idx="170">
                        <c:v>3.535E-6</c:v>
                      </c:pt>
                      <c:pt idx="171">
                        <c:v>3.5269999999999999E-6</c:v>
                      </c:pt>
                      <c:pt idx="172">
                        <c:v>3.5990000000000002E-6</c:v>
                      </c:pt>
                      <c:pt idx="173">
                        <c:v>3.631E-6</c:v>
                      </c:pt>
                      <c:pt idx="174">
                        <c:v>3.658E-6</c:v>
                      </c:pt>
                      <c:pt idx="175">
                        <c:v>3.653E-6</c:v>
                      </c:pt>
                      <c:pt idx="176">
                        <c:v>3.6270000000000002E-6</c:v>
                      </c:pt>
                      <c:pt idx="177">
                        <c:v>3.7100000000000001E-6</c:v>
                      </c:pt>
                      <c:pt idx="178">
                        <c:v>3.766E-6</c:v>
                      </c:pt>
                      <c:pt idx="179">
                        <c:v>3.7790000000000002E-6</c:v>
                      </c:pt>
                      <c:pt idx="180">
                        <c:v>3.7459999999999998E-6</c:v>
                      </c:pt>
                      <c:pt idx="181">
                        <c:v>3.7589999999999999E-6</c:v>
                      </c:pt>
                      <c:pt idx="182">
                        <c:v>3.8419999999999998E-6</c:v>
                      </c:pt>
                      <c:pt idx="183">
                        <c:v>3.8859999999999997E-6</c:v>
                      </c:pt>
                      <c:pt idx="184">
                        <c:v>3.873E-6</c:v>
                      </c:pt>
                      <c:pt idx="185">
                        <c:v>3.89E-6</c:v>
                      </c:pt>
                      <c:pt idx="186">
                        <c:v>3.8959999999999996E-6</c:v>
                      </c:pt>
                      <c:pt idx="187">
                        <c:v>3.9650000000000002E-6</c:v>
                      </c:pt>
                      <c:pt idx="188">
                        <c:v>3.9940000000000002E-6</c:v>
                      </c:pt>
                      <c:pt idx="189">
                        <c:v>4.0249999999999996E-6</c:v>
                      </c:pt>
                      <c:pt idx="190">
                        <c:v>4.0169999999999998E-6</c:v>
                      </c:pt>
                      <c:pt idx="191">
                        <c:v>4.0029999999999996E-6</c:v>
                      </c:pt>
                      <c:pt idx="192">
                        <c:v>4.0910000000000003E-6</c:v>
                      </c:pt>
                      <c:pt idx="193">
                        <c:v>4.1470000000000003E-6</c:v>
                      </c:pt>
                      <c:pt idx="194">
                        <c:v>4.1659999999999996E-6</c:v>
                      </c:pt>
                      <c:pt idx="195">
                        <c:v>4.1359999999999999E-6</c:v>
                      </c:pt>
                      <c:pt idx="196">
                        <c:v>4.1470000000000003E-6</c:v>
                      </c:pt>
                      <c:pt idx="197">
                        <c:v>4.2470000000000002E-6</c:v>
                      </c:pt>
                      <c:pt idx="198">
                        <c:v>4.2930000000000002E-6</c:v>
                      </c:pt>
                      <c:pt idx="199">
                        <c:v>4.2869999999999998E-6</c:v>
                      </c:pt>
                      <c:pt idx="200">
                        <c:v>4.2950000000000004E-6</c:v>
                      </c:pt>
                      <c:pt idx="201">
                        <c:v>4.3039999999999998E-6</c:v>
                      </c:pt>
                      <c:pt idx="202">
                        <c:v>4.3939999999999998E-6</c:v>
                      </c:pt>
                      <c:pt idx="203">
                        <c:v>4.4179999999999999E-6</c:v>
                      </c:pt>
                      <c:pt idx="204">
                        <c:v>4.4610000000000001E-6</c:v>
                      </c:pt>
                      <c:pt idx="205">
                        <c:v>4.459E-6</c:v>
                      </c:pt>
                      <c:pt idx="206">
                        <c:v>4.4630000000000003E-6</c:v>
                      </c:pt>
                      <c:pt idx="207">
                        <c:v>4.5460000000000002E-6</c:v>
                      </c:pt>
                      <c:pt idx="208">
                        <c:v>4.6079999999999998E-6</c:v>
                      </c:pt>
                      <c:pt idx="209">
                        <c:v>4.6369999999999998E-6</c:v>
                      </c:pt>
                      <c:pt idx="210">
                        <c:v>4.6190000000000002E-6</c:v>
                      </c:pt>
                      <c:pt idx="211">
                        <c:v>4.6369999999999998E-6</c:v>
                      </c:pt>
                      <c:pt idx="212">
                        <c:v>4.7360000000000001E-6</c:v>
                      </c:pt>
                      <c:pt idx="213">
                        <c:v>4.797E-6</c:v>
                      </c:pt>
                      <c:pt idx="214">
                        <c:v>4.8189999999999999E-6</c:v>
                      </c:pt>
                      <c:pt idx="215">
                        <c:v>4.8110000000000002E-6</c:v>
                      </c:pt>
                      <c:pt idx="216">
                        <c:v>4.848E-6</c:v>
                      </c:pt>
                      <c:pt idx="217">
                        <c:v>4.9490000000000004E-6</c:v>
                      </c:pt>
                      <c:pt idx="218">
                        <c:v>5.0039999999999999E-6</c:v>
                      </c:pt>
                      <c:pt idx="219">
                        <c:v>5.045E-6</c:v>
                      </c:pt>
                      <c:pt idx="220">
                        <c:v>5.0819999999999998E-6</c:v>
                      </c:pt>
                      <c:pt idx="221">
                        <c:v>5.1159999999999998E-6</c:v>
                      </c:pt>
                      <c:pt idx="222">
                        <c:v>5.22E-6</c:v>
                      </c:pt>
                      <c:pt idx="223">
                        <c:v>5.3260000000000003E-6</c:v>
                      </c:pt>
                      <c:pt idx="224">
                        <c:v>5.4249999999999997E-6</c:v>
                      </c:pt>
                      <c:pt idx="225">
                        <c:v>5.5169999999999999E-6</c:v>
                      </c:pt>
                      <c:pt idx="226">
                        <c:v>5.5820000000000001E-6</c:v>
                      </c:pt>
                      <c:pt idx="227">
                        <c:v>5.8189999999999997E-6</c:v>
                      </c:pt>
                      <c:pt idx="228">
                        <c:v>6.049E-6</c:v>
                      </c:pt>
                      <c:pt idx="229">
                        <c:v>6.2870000000000001E-6</c:v>
                      </c:pt>
                      <c:pt idx="230">
                        <c:v>6.5139999999999998E-6</c:v>
                      </c:pt>
                      <c:pt idx="231">
                        <c:v>6.8449999999999997E-6</c:v>
                      </c:pt>
                      <c:pt idx="232">
                        <c:v>7.3119999999999996E-6</c:v>
                      </c:pt>
                      <c:pt idx="233">
                        <c:v>7.7999999999999999E-6</c:v>
                      </c:pt>
                      <c:pt idx="234">
                        <c:v>8.3129999999999999E-6</c:v>
                      </c:pt>
                      <c:pt idx="235">
                        <c:v>8.901E-6</c:v>
                      </c:pt>
                      <c:pt idx="236">
                        <c:v>9.5570000000000001E-6</c:v>
                      </c:pt>
                      <c:pt idx="237">
                        <c:v>1.0360000000000001E-5</c:v>
                      </c:pt>
                      <c:pt idx="238">
                        <c:v>1.116E-5</c:v>
                      </c:pt>
                      <c:pt idx="239">
                        <c:v>1.203E-5</c:v>
                      </c:pt>
                      <c:pt idx="240">
                        <c:v>1.29E-5</c:v>
                      </c:pt>
                      <c:pt idx="241">
                        <c:v>1.38E-5</c:v>
                      </c:pt>
                      <c:pt idx="242">
                        <c:v>1.4790000000000001E-5</c:v>
                      </c:pt>
                      <c:pt idx="243">
                        <c:v>1.5820000000000001E-5</c:v>
                      </c:pt>
                      <c:pt idx="244">
                        <c:v>1.6840000000000001E-5</c:v>
                      </c:pt>
                      <c:pt idx="245">
                        <c:v>1.7799999999999999E-5</c:v>
                      </c:pt>
                      <c:pt idx="246">
                        <c:v>1.876E-5</c:v>
                      </c:pt>
                      <c:pt idx="247">
                        <c:v>1.98E-5</c:v>
                      </c:pt>
                      <c:pt idx="248">
                        <c:v>2.0789999999999999E-5</c:v>
                      </c:pt>
                      <c:pt idx="249">
                        <c:v>2.1659999999999999E-5</c:v>
                      </c:pt>
                      <c:pt idx="250">
                        <c:v>2.249E-5</c:v>
                      </c:pt>
                      <c:pt idx="251">
                        <c:v>2.3280000000000001E-5</c:v>
                      </c:pt>
                      <c:pt idx="252">
                        <c:v>2.4090000000000001E-5</c:v>
                      </c:pt>
                      <c:pt idx="253">
                        <c:v>2.4749999999999999E-5</c:v>
                      </c:pt>
                      <c:pt idx="254">
                        <c:v>2.5369999999999999E-5</c:v>
                      </c:pt>
                      <c:pt idx="255">
                        <c:v>2.5910000000000001E-5</c:v>
                      </c:pt>
                      <c:pt idx="256">
                        <c:v>2.641E-5</c:v>
                      </c:pt>
                      <c:pt idx="257">
                        <c:v>2.69E-5</c:v>
                      </c:pt>
                      <c:pt idx="258">
                        <c:v>2.741E-5</c:v>
                      </c:pt>
                      <c:pt idx="259">
                        <c:v>2.7869999999999999E-5</c:v>
                      </c:pt>
                      <c:pt idx="260">
                        <c:v>2.8240000000000001E-5</c:v>
                      </c:pt>
                      <c:pt idx="261">
                        <c:v>2.8580000000000001E-5</c:v>
                      </c:pt>
                      <c:pt idx="262">
                        <c:v>2.904E-5</c:v>
                      </c:pt>
                      <c:pt idx="263">
                        <c:v>2.9470000000000001E-5</c:v>
                      </c:pt>
                      <c:pt idx="264">
                        <c:v>2.9850000000000001E-5</c:v>
                      </c:pt>
                      <c:pt idx="265">
                        <c:v>3.0179999999999999E-5</c:v>
                      </c:pt>
                      <c:pt idx="266">
                        <c:v>3.0540000000000002E-5</c:v>
                      </c:pt>
                      <c:pt idx="267">
                        <c:v>3.0970000000000003E-5</c:v>
                      </c:pt>
                      <c:pt idx="268">
                        <c:v>3.129E-5</c:v>
                      </c:pt>
                      <c:pt idx="269">
                        <c:v>3.1640000000000002E-5</c:v>
                      </c:pt>
                      <c:pt idx="270">
                        <c:v>3.1970000000000001E-5</c:v>
                      </c:pt>
                      <c:pt idx="271">
                        <c:v>3.2310000000000001E-5</c:v>
                      </c:pt>
                      <c:pt idx="272">
                        <c:v>3.2679999999999999E-5</c:v>
                      </c:pt>
                      <c:pt idx="273">
                        <c:v>3.3090000000000003E-5</c:v>
                      </c:pt>
                      <c:pt idx="274">
                        <c:v>3.3510000000000003E-5</c:v>
                      </c:pt>
                      <c:pt idx="275">
                        <c:v>3.3899999999999997E-5</c:v>
                      </c:pt>
                      <c:pt idx="276">
                        <c:v>3.4239999999999997E-5</c:v>
                      </c:pt>
                      <c:pt idx="277">
                        <c:v>3.4730000000000001E-5</c:v>
                      </c:pt>
                      <c:pt idx="278">
                        <c:v>3.5179999999999999E-5</c:v>
                      </c:pt>
                      <c:pt idx="279">
                        <c:v>3.561E-5</c:v>
                      </c:pt>
                      <c:pt idx="280">
                        <c:v>3.595E-5</c:v>
                      </c:pt>
                      <c:pt idx="281">
                        <c:v>3.6369999999999999E-5</c:v>
                      </c:pt>
                      <c:pt idx="282">
                        <c:v>3.6860000000000003E-5</c:v>
                      </c:pt>
                      <c:pt idx="283">
                        <c:v>3.7270000000000001E-5</c:v>
                      </c:pt>
                      <c:pt idx="284">
                        <c:v>3.7679999999999998E-5</c:v>
                      </c:pt>
                      <c:pt idx="285">
                        <c:v>3.807E-5</c:v>
                      </c:pt>
                      <c:pt idx="286">
                        <c:v>3.8439999999999998E-5</c:v>
                      </c:pt>
                      <c:pt idx="287">
                        <c:v>3.8840000000000001E-5</c:v>
                      </c:pt>
                      <c:pt idx="288">
                        <c:v>3.9209999999999999E-5</c:v>
                      </c:pt>
                      <c:pt idx="289">
                        <c:v>3.96E-5</c:v>
                      </c:pt>
                      <c:pt idx="290">
                        <c:v>3.9919999999999997E-5</c:v>
                      </c:pt>
                      <c:pt idx="291">
                        <c:v>4.0210000000000003E-5</c:v>
                      </c:pt>
                      <c:pt idx="292">
                        <c:v>4.066E-5</c:v>
                      </c:pt>
                      <c:pt idx="293">
                        <c:v>4.108E-5</c:v>
                      </c:pt>
                      <c:pt idx="294">
                        <c:v>4.1489999999999997E-5</c:v>
                      </c:pt>
                      <c:pt idx="295">
                        <c:v>4.1820000000000003E-5</c:v>
                      </c:pt>
                      <c:pt idx="296">
                        <c:v>4.2249999999999997E-5</c:v>
                      </c:pt>
                      <c:pt idx="297">
                        <c:v>4.278E-5</c:v>
                      </c:pt>
                      <c:pt idx="298">
                        <c:v>4.3300000000000002E-5</c:v>
                      </c:pt>
                      <c:pt idx="299">
                        <c:v>3.7270000000000001E-5</c:v>
                      </c:pt>
                      <c:pt idx="300">
                        <c:v>3.4980000000000001E-5</c:v>
                      </c:pt>
                      <c:pt idx="301">
                        <c:v>3.3019999999999999E-5</c:v>
                      </c:pt>
                      <c:pt idx="302">
                        <c:v>3.133E-5</c:v>
                      </c:pt>
                      <c:pt idx="303">
                        <c:v>2.9779999999999999E-5</c:v>
                      </c:pt>
                      <c:pt idx="304">
                        <c:v>2.8399999999999999E-5</c:v>
                      </c:pt>
                      <c:pt idx="305">
                        <c:v>2.7039999999999999E-5</c:v>
                      </c:pt>
                      <c:pt idx="306">
                        <c:v>2.5720000000000001E-5</c:v>
                      </c:pt>
                      <c:pt idx="307">
                        <c:v>2.461E-5</c:v>
                      </c:pt>
                      <c:pt idx="308">
                        <c:v>2.3560000000000001E-5</c:v>
                      </c:pt>
                      <c:pt idx="309">
                        <c:v>2.2569999999999999E-5</c:v>
                      </c:pt>
                      <c:pt idx="310">
                        <c:v>2.1529999999999999E-5</c:v>
                      </c:pt>
                      <c:pt idx="311">
                        <c:v>2.0599999999999999E-5</c:v>
                      </c:pt>
                      <c:pt idx="312">
                        <c:v>1.9809999999999998E-5</c:v>
                      </c:pt>
                      <c:pt idx="313">
                        <c:v>1.906E-5</c:v>
                      </c:pt>
                      <c:pt idx="314">
                        <c:v>1.8320000000000001E-5</c:v>
                      </c:pt>
                      <c:pt idx="315">
                        <c:v>1.7520000000000002E-5</c:v>
                      </c:pt>
                      <c:pt idx="316">
                        <c:v>1.6820000000000002E-5</c:v>
                      </c:pt>
                      <c:pt idx="317">
                        <c:v>1.6220000000000001E-5</c:v>
                      </c:pt>
                      <c:pt idx="318">
                        <c:v>1.56E-5</c:v>
                      </c:pt>
                      <c:pt idx="319">
                        <c:v>1.4980000000000001E-5</c:v>
                      </c:pt>
                      <c:pt idx="320">
                        <c:v>1.437E-5</c:v>
                      </c:pt>
                      <c:pt idx="321">
                        <c:v>1.379E-5</c:v>
                      </c:pt>
                      <c:pt idx="322">
                        <c:v>1.33E-5</c:v>
                      </c:pt>
                      <c:pt idx="323">
                        <c:v>1.275E-5</c:v>
                      </c:pt>
                      <c:pt idx="324">
                        <c:v>1.2279999999999999E-5</c:v>
                      </c:pt>
                      <c:pt idx="325">
                        <c:v>1.1759999999999999E-5</c:v>
                      </c:pt>
                      <c:pt idx="326">
                        <c:v>1.1229999999999999E-5</c:v>
                      </c:pt>
                      <c:pt idx="327">
                        <c:v>1.075E-5</c:v>
                      </c:pt>
                      <c:pt idx="328">
                        <c:v>1.0329999999999999E-5</c:v>
                      </c:pt>
                      <c:pt idx="329">
                        <c:v>9.8959999999999998E-6</c:v>
                      </c:pt>
                      <c:pt idx="330">
                        <c:v>9.3670000000000003E-6</c:v>
                      </c:pt>
                      <c:pt idx="331">
                        <c:v>8.8580000000000006E-6</c:v>
                      </c:pt>
                      <c:pt idx="332">
                        <c:v>8.4710000000000007E-6</c:v>
                      </c:pt>
                      <c:pt idx="333">
                        <c:v>8.0639999999999994E-6</c:v>
                      </c:pt>
                      <c:pt idx="334">
                        <c:v>7.6320000000000008E-6</c:v>
                      </c:pt>
                      <c:pt idx="335">
                        <c:v>7.0849999999999999E-6</c:v>
                      </c:pt>
                      <c:pt idx="336">
                        <c:v>6.63E-6</c:v>
                      </c:pt>
                      <c:pt idx="337">
                        <c:v>6.2469999999999997E-6</c:v>
                      </c:pt>
                      <c:pt idx="338">
                        <c:v>5.818E-6</c:v>
                      </c:pt>
                      <c:pt idx="339">
                        <c:v>5.3310000000000003E-6</c:v>
                      </c:pt>
                      <c:pt idx="340">
                        <c:v>4.8579999999999999E-6</c:v>
                      </c:pt>
                      <c:pt idx="341">
                        <c:v>4.3730000000000003E-6</c:v>
                      </c:pt>
                      <c:pt idx="342">
                        <c:v>3.9380000000000002E-6</c:v>
                      </c:pt>
                      <c:pt idx="343">
                        <c:v>3.4640000000000002E-6</c:v>
                      </c:pt>
                      <c:pt idx="344">
                        <c:v>3.021E-6</c:v>
                      </c:pt>
                      <c:pt idx="345">
                        <c:v>2.514E-6</c:v>
                      </c:pt>
                      <c:pt idx="346">
                        <c:v>1.996E-6</c:v>
                      </c:pt>
                      <c:pt idx="347">
                        <c:v>1.485E-6</c:v>
                      </c:pt>
                      <c:pt idx="348">
                        <c:v>1.0359999999999999E-6</c:v>
                      </c:pt>
                      <c:pt idx="349">
                        <c:v>5.7260000000000003E-7</c:v>
                      </c:pt>
                      <c:pt idx="350">
                        <c:v>-3.3610000000000001E-8</c:v>
                      </c:pt>
                      <c:pt idx="351">
                        <c:v>-6.0810000000000005E-7</c:v>
                      </c:pt>
                      <c:pt idx="352">
                        <c:v>-1.0890000000000001E-6</c:v>
                      </c:pt>
                      <c:pt idx="353">
                        <c:v>-1.5990000000000001E-6</c:v>
                      </c:pt>
                      <c:pt idx="354">
                        <c:v>-2.1320000000000001E-6</c:v>
                      </c:pt>
                      <c:pt idx="355">
                        <c:v>-2.7819999999999998E-6</c:v>
                      </c:pt>
                      <c:pt idx="356">
                        <c:v>-3.349E-6</c:v>
                      </c:pt>
                      <c:pt idx="357">
                        <c:v>-3.8600000000000003E-6</c:v>
                      </c:pt>
                      <c:pt idx="358">
                        <c:v>-4.4159999999999997E-6</c:v>
                      </c:pt>
                      <c:pt idx="359">
                        <c:v>-5.0180000000000001E-6</c:v>
                      </c:pt>
                      <c:pt idx="360">
                        <c:v>-5.6219999999999997E-6</c:v>
                      </c:pt>
                      <c:pt idx="361">
                        <c:v>-6.2169999999999999E-6</c:v>
                      </c:pt>
                      <c:pt idx="362">
                        <c:v>-6.7859999999999999E-6</c:v>
                      </c:pt>
                      <c:pt idx="363">
                        <c:v>-7.3560000000000004E-6</c:v>
                      </c:pt>
                      <c:pt idx="364">
                        <c:v>-7.9009999999999994E-6</c:v>
                      </c:pt>
                      <c:pt idx="365">
                        <c:v>-8.5040000000000002E-6</c:v>
                      </c:pt>
                      <c:pt idx="366">
                        <c:v>-9.1549999999999996E-6</c:v>
                      </c:pt>
                      <c:pt idx="367">
                        <c:v>-9.7049999999999994E-6</c:v>
                      </c:pt>
                      <c:pt idx="368">
                        <c:v>-1.0190000000000001E-5</c:v>
                      </c:pt>
                      <c:pt idx="369">
                        <c:v>-1.0689999999999999E-5</c:v>
                      </c:pt>
                      <c:pt idx="370">
                        <c:v>-1.13E-5</c:v>
                      </c:pt>
                      <c:pt idx="371">
                        <c:v>-1.181E-5</c:v>
                      </c:pt>
                      <c:pt idx="372">
                        <c:v>-1.22E-5</c:v>
                      </c:pt>
                      <c:pt idx="373">
                        <c:v>-1.259E-5</c:v>
                      </c:pt>
                      <c:pt idx="374">
                        <c:v>-1.3030000000000001E-5</c:v>
                      </c:pt>
                      <c:pt idx="375">
                        <c:v>-1.341E-5</c:v>
                      </c:pt>
                      <c:pt idx="376">
                        <c:v>-1.3740000000000001E-5</c:v>
                      </c:pt>
                      <c:pt idx="377">
                        <c:v>-1.396E-5</c:v>
                      </c:pt>
                      <c:pt idx="378">
                        <c:v>-1.4219999999999999E-5</c:v>
                      </c:pt>
                      <c:pt idx="379">
                        <c:v>-1.437E-5</c:v>
                      </c:pt>
                      <c:pt idx="380">
                        <c:v>-1.452E-5</c:v>
                      </c:pt>
                      <c:pt idx="381">
                        <c:v>-1.466E-5</c:v>
                      </c:pt>
                      <c:pt idx="382">
                        <c:v>-1.468E-5</c:v>
                      </c:pt>
                      <c:pt idx="383">
                        <c:v>-1.466E-5</c:v>
                      </c:pt>
                      <c:pt idx="384">
                        <c:v>-1.4579999999999999E-5</c:v>
                      </c:pt>
                      <c:pt idx="385">
                        <c:v>-1.455E-5</c:v>
                      </c:pt>
                      <c:pt idx="386">
                        <c:v>-1.446E-5</c:v>
                      </c:pt>
                      <c:pt idx="387">
                        <c:v>-1.4260000000000001E-5</c:v>
                      </c:pt>
                      <c:pt idx="388">
                        <c:v>-1.4049999999999999E-5</c:v>
                      </c:pt>
                      <c:pt idx="389">
                        <c:v>-1.3869999999999999E-5</c:v>
                      </c:pt>
                      <c:pt idx="390">
                        <c:v>-1.366E-5</c:v>
                      </c:pt>
                      <c:pt idx="391">
                        <c:v>-1.34E-5</c:v>
                      </c:pt>
                      <c:pt idx="392">
                        <c:v>-1.3040000000000001E-5</c:v>
                      </c:pt>
                      <c:pt idx="393">
                        <c:v>-1.273E-5</c:v>
                      </c:pt>
                      <c:pt idx="394">
                        <c:v>-1.234E-5</c:v>
                      </c:pt>
                      <c:pt idx="395">
                        <c:v>-1.201E-5</c:v>
                      </c:pt>
                      <c:pt idx="396">
                        <c:v>-1.168E-5</c:v>
                      </c:pt>
                      <c:pt idx="397">
                        <c:v>-1.1270000000000001E-5</c:v>
                      </c:pt>
                      <c:pt idx="398">
                        <c:v>-1.0869999999999999E-5</c:v>
                      </c:pt>
                      <c:pt idx="399">
                        <c:v>-1.047E-5</c:v>
                      </c:pt>
                      <c:pt idx="400">
                        <c:v>-1.0169999999999999E-5</c:v>
                      </c:pt>
                      <c:pt idx="401">
                        <c:v>-9.8649999999999996E-6</c:v>
                      </c:pt>
                      <c:pt idx="402">
                        <c:v>-9.4609999999999997E-6</c:v>
                      </c:pt>
                      <c:pt idx="403">
                        <c:v>-9.1239999999999994E-6</c:v>
                      </c:pt>
                      <c:pt idx="404">
                        <c:v>-8.8419999999999994E-6</c:v>
                      </c:pt>
                      <c:pt idx="405">
                        <c:v>-8.6030000000000005E-6</c:v>
                      </c:pt>
                      <c:pt idx="406">
                        <c:v>-8.3529999999999995E-6</c:v>
                      </c:pt>
                      <c:pt idx="407">
                        <c:v>-8.0530000000000007E-6</c:v>
                      </c:pt>
                      <c:pt idx="408">
                        <c:v>-7.8369999999999997E-6</c:v>
                      </c:pt>
                      <c:pt idx="409">
                        <c:v>-7.5989999999999996E-6</c:v>
                      </c:pt>
                      <c:pt idx="410">
                        <c:v>-7.4399999999999999E-6</c:v>
                      </c:pt>
                      <c:pt idx="411">
                        <c:v>-7.2880000000000004E-6</c:v>
                      </c:pt>
                      <c:pt idx="412">
                        <c:v>-7.092E-6</c:v>
                      </c:pt>
                      <c:pt idx="413">
                        <c:v>-6.9E-6</c:v>
                      </c:pt>
                      <c:pt idx="414">
                        <c:v>-6.7379999999999997E-6</c:v>
                      </c:pt>
                      <c:pt idx="415">
                        <c:v>-6.6630000000000004E-6</c:v>
                      </c:pt>
                      <c:pt idx="416">
                        <c:v>-6.5509999999999996E-6</c:v>
                      </c:pt>
                      <c:pt idx="417">
                        <c:v>-6.3890000000000002E-6</c:v>
                      </c:pt>
                      <c:pt idx="418">
                        <c:v>-6.2500000000000003E-6</c:v>
                      </c:pt>
                      <c:pt idx="419">
                        <c:v>-6.1580000000000002E-6</c:v>
                      </c:pt>
                      <c:pt idx="420">
                        <c:v>-6.0939999999999996E-6</c:v>
                      </c:pt>
                      <c:pt idx="421">
                        <c:v>-6.0140000000000004E-6</c:v>
                      </c:pt>
                      <c:pt idx="422">
                        <c:v>-5.8780000000000003E-6</c:v>
                      </c:pt>
                      <c:pt idx="423">
                        <c:v>-5.801E-6</c:v>
                      </c:pt>
                      <c:pt idx="424">
                        <c:v>-5.6879999999999996E-6</c:v>
                      </c:pt>
                      <c:pt idx="425">
                        <c:v>-5.6590000000000004E-6</c:v>
                      </c:pt>
                      <c:pt idx="426">
                        <c:v>-5.6230000000000002E-6</c:v>
                      </c:pt>
                      <c:pt idx="427">
                        <c:v>-5.524E-6</c:v>
                      </c:pt>
                      <c:pt idx="428">
                        <c:v>-5.4249999999999997E-6</c:v>
                      </c:pt>
                      <c:pt idx="429">
                        <c:v>-5.344E-6</c:v>
                      </c:pt>
                      <c:pt idx="430">
                        <c:v>-5.3530000000000002E-6</c:v>
                      </c:pt>
                      <c:pt idx="431">
                        <c:v>-5.3159999999999996E-6</c:v>
                      </c:pt>
                      <c:pt idx="432">
                        <c:v>-5.2059999999999998E-6</c:v>
                      </c:pt>
                      <c:pt idx="433">
                        <c:v>-5.1420000000000001E-6</c:v>
                      </c:pt>
                      <c:pt idx="434">
                        <c:v>-5.0769999999999998E-6</c:v>
                      </c:pt>
                      <c:pt idx="435">
                        <c:v>-5.1030000000000001E-6</c:v>
                      </c:pt>
                      <c:pt idx="436">
                        <c:v>-5.0669999999999999E-6</c:v>
                      </c:pt>
                      <c:pt idx="437">
                        <c:v>-4.9740000000000001E-6</c:v>
                      </c:pt>
                      <c:pt idx="438">
                        <c:v>-4.9169999999999997E-6</c:v>
                      </c:pt>
                      <c:pt idx="439">
                        <c:v>-4.8779999999999997E-6</c:v>
                      </c:pt>
                      <c:pt idx="440">
                        <c:v>-4.8849999999999998E-6</c:v>
                      </c:pt>
                      <c:pt idx="441">
                        <c:v>-4.8640000000000004E-6</c:v>
                      </c:pt>
                      <c:pt idx="442">
                        <c:v>-4.797E-6</c:v>
                      </c:pt>
                      <c:pt idx="443">
                        <c:v>-4.7559999999999999E-6</c:v>
                      </c:pt>
                      <c:pt idx="444">
                        <c:v>-4.7029999999999997E-6</c:v>
                      </c:pt>
                      <c:pt idx="445">
                        <c:v>-4.702E-6</c:v>
                      </c:pt>
                      <c:pt idx="446">
                        <c:v>-4.7369999999999997E-6</c:v>
                      </c:pt>
                      <c:pt idx="447">
                        <c:v>-4.6530000000000002E-6</c:v>
                      </c:pt>
                      <c:pt idx="448">
                        <c:v>-4.5990000000000004E-6</c:v>
                      </c:pt>
                      <c:pt idx="449">
                        <c:v>-4.5630000000000002E-6</c:v>
                      </c:pt>
                      <c:pt idx="450">
                        <c:v>-4.6110000000000004E-6</c:v>
                      </c:pt>
                      <c:pt idx="451">
                        <c:v>-4.5430000000000004E-6</c:v>
                      </c:pt>
                      <c:pt idx="452">
                        <c:v>-4.5770000000000004E-6</c:v>
                      </c:pt>
                      <c:pt idx="453">
                        <c:v>-4.5020000000000003E-6</c:v>
                      </c:pt>
                      <c:pt idx="454">
                        <c:v>-4.4649999999999996E-6</c:v>
                      </c:pt>
                      <c:pt idx="455">
                        <c:v>-4.5170000000000001E-6</c:v>
                      </c:pt>
                      <c:pt idx="456">
                        <c:v>-4.5170000000000001E-6</c:v>
                      </c:pt>
                      <c:pt idx="457">
                        <c:v>-4.4490000000000001E-6</c:v>
                      </c:pt>
                      <c:pt idx="458">
                        <c:v>-4.4179999999999999E-6</c:v>
                      </c:pt>
                      <c:pt idx="459">
                        <c:v>-4.4129999999999999E-6</c:v>
                      </c:pt>
                      <c:pt idx="460">
                        <c:v>-4.4279999999999998E-6</c:v>
                      </c:pt>
                      <c:pt idx="461">
                        <c:v>-4.4399999999999998E-6</c:v>
                      </c:pt>
                      <c:pt idx="462">
                        <c:v>-4.3980000000000001E-6</c:v>
                      </c:pt>
                      <c:pt idx="463">
                        <c:v>-4.3699999999999997E-6</c:v>
                      </c:pt>
                      <c:pt idx="464">
                        <c:v>-4.3379999999999998E-6</c:v>
                      </c:pt>
                      <c:pt idx="465">
                        <c:v>-4.3719999999999998E-6</c:v>
                      </c:pt>
                      <c:pt idx="466">
                        <c:v>-4.4050000000000002E-6</c:v>
                      </c:pt>
                      <c:pt idx="467">
                        <c:v>-4.3510000000000004E-6</c:v>
                      </c:pt>
                      <c:pt idx="468">
                        <c:v>-4.3089999999999997E-6</c:v>
                      </c:pt>
                      <c:pt idx="469">
                        <c:v>-4.2980000000000002E-6</c:v>
                      </c:pt>
                      <c:pt idx="470">
                        <c:v>-4.3590000000000001E-6</c:v>
                      </c:pt>
                      <c:pt idx="471">
                        <c:v>-4.3660000000000002E-6</c:v>
                      </c:pt>
                      <c:pt idx="472">
                        <c:v>-4.3089999999999997E-6</c:v>
                      </c:pt>
                      <c:pt idx="473">
                        <c:v>-4.2869999999999998E-6</c:v>
                      </c:pt>
                      <c:pt idx="474">
                        <c:v>-4.2679999999999996E-6</c:v>
                      </c:pt>
                      <c:pt idx="475">
                        <c:v>-4.3320000000000002E-6</c:v>
                      </c:pt>
                      <c:pt idx="476">
                        <c:v>-4.3359999999999997E-6</c:v>
                      </c:pt>
                      <c:pt idx="477">
                        <c:v>-4.2899999999999996E-6</c:v>
                      </c:pt>
                      <c:pt idx="478">
                        <c:v>-4.2799999999999997E-6</c:v>
                      </c:pt>
                      <c:pt idx="479">
                        <c:v>-4.2719999999999999E-6</c:v>
                      </c:pt>
                      <c:pt idx="480">
                        <c:v>-4.3039999999999998E-6</c:v>
                      </c:pt>
                      <c:pt idx="481">
                        <c:v>-4.3239999999999996E-6</c:v>
                      </c:pt>
                      <c:pt idx="482">
                        <c:v>-4.2910000000000001E-6</c:v>
                      </c:pt>
                      <c:pt idx="483">
                        <c:v>-4.2819999999999998E-6</c:v>
                      </c:pt>
                      <c:pt idx="484">
                        <c:v>-4.2529999999999998E-6</c:v>
                      </c:pt>
                      <c:pt idx="485">
                        <c:v>-4.2980000000000002E-6</c:v>
                      </c:pt>
                      <c:pt idx="486">
                        <c:v>-4.3440000000000003E-6</c:v>
                      </c:pt>
                      <c:pt idx="487">
                        <c:v>-4.2889999999999999E-6</c:v>
                      </c:pt>
                      <c:pt idx="488">
                        <c:v>-4.2719999999999999E-6</c:v>
                      </c:pt>
                      <c:pt idx="489">
                        <c:v>-4.2529999999999998E-6</c:v>
                      </c:pt>
                      <c:pt idx="490">
                        <c:v>-4.3290000000000004E-6</c:v>
                      </c:pt>
                      <c:pt idx="491">
                        <c:v>-4.34E-6</c:v>
                      </c:pt>
                      <c:pt idx="492">
                        <c:v>-4.2939999999999999E-6</c:v>
                      </c:pt>
                      <c:pt idx="493">
                        <c:v>-4.2819999999999998E-6</c:v>
                      </c:pt>
                      <c:pt idx="494">
                        <c:v>-4.2729999999999996E-6</c:v>
                      </c:pt>
                      <c:pt idx="495">
                        <c:v>-4.3420000000000001E-6</c:v>
                      </c:pt>
                      <c:pt idx="496">
                        <c:v>-4.3499999999999999E-6</c:v>
                      </c:pt>
                      <c:pt idx="497">
                        <c:v>-4.3100000000000002E-6</c:v>
                      </c:pt>
                      <c:pt idx="498">
                        <c:v>-4.3069999999999996E-6</c:v>
                      </c:pt>
                      <c:pt idx="499">
                        <c:v>-4.3039999999999998E-6</c:v>
                      </c:pt>
                      <c:pt idx="500">
                        <c:v>-4.3449999999999999E-6</c:v>
                      </c:pt>
                      <c:pt idx="501">
                        <c:v>-4.374E-6</c:v>
                      </c:pt>
                      <c:pt idx="502">
                        <c:v>-4.3510000000000004E-6</c:v>
                      </c:pt>
                      <c:pt idx="503">
                        <c:v>-4.3329999999999998E-6</c:v>
                      </c:pt>
                      <c:pt idx="504">
                        <c:v>-4.3120000000000004E-6</c:v>
                      </c:pt>
                      <c:pt idx="505">
                        <c:v>-4.3669999999999999E-6</c:v>
                      </c:pt>
                      <c:pt idx="506">
                        <c:v>-4.42E-6</c:v>
                      </c:pt>
                      <c:pt idx="507">
                        <c:v>-4.3730000000000003E-6</c:v>
                      </c:pt>
                      <c:pt idx="508">
                        <c:v>-4.3540000000000002E-6</c:v>
                      </c:pt>
                      <c:pt idx="509">
                        <c:v>-4.3359999999999997E-6</c:v>
                      </c:pt>
                      <c:pt idx="510">
                        <c:v>-4.4229999999999998E-6</c:v>
                      </c:pt>
                      <c:pt idx="511">
                        <c:v>-4.442E-6</c:v>
                      </c:pt>
                      <c:pt idx="512">
                        <c:v>-4.4020000000000004E-6</c:v>
                      </c:pt>
                      <c:pt idx="513">
                        <c:v>-4.3900000000000003E-6</c:v>
                      </c:pt>
                      <c:pt idx="514">
                        <c:v>-4.3819999999999997E-6</c:v>
                      </c:pt>
                      <c:pt idx="515">
                        <c:v>-4.4560000000000002E-6</c:v>
                      </c:pt>
                      <c:pt idx="516">
                        <c:v>-4.4880000000000001E-6</c:v>
                      </c:pt>
                      <c:pt idx="517">
                        <c:v>-4.4440000000000001E-6</c:v>
                      </c:pt>
                      <c:pt idx="518">
                        <c:v>-4.4429999999999996E-6</c:v>
                      </c:pt>
                      <c:pt idx="519">
                        <c:v>-4.4460000000000003E-6</c:v>
                      </c:pt>
                      <c:pt idx="520">
                        <c:v>-4.4830000000000001E-6</c:v>
                      </c:pt>
                      <c:pt idx="521">
                        <c:v>-4.5249999999999999E-6</c:v>
                      </c:pt>
                      <c:pt idx="522">
                        <c:v>-4.5009999999999998E-6</c:v>
                      </c:pt>
                      <c:pt idx="523">
                        <c:v>-4.5090000000000004E-6</c:v>
                      </c:pt>
                      <c:pt idx="524">
                        <c:v>-4.4789999999999998E-6</c:v>
                      </c:pt>
                      <c:pt idx="525">
                        <c:v>-4.5460000000000002E-6</c:v>
                      </c:pt>
                      <c:pt idx="526">
                        <c:v>-4.5839999999999996E-6</c:v>
                      </c:pt>
                      <c:pt idx="527">
                        <c:v>-4.5600000000000004E-6</c:v>
                      </c:pt>
                      <c:pt idx="528">
                        <c:v>-4.5329999999999996E-6</c:v>
                      </c:pt>
                      <c:pt idx="529">
                        <c:v>-4.5199999999999999E-6</c:v>
                      </c:pt>
                      <c:pt idx="530">
                        <c:v>-4.6090000000000003E-6</c:v>
                      </c:pt>
                      <c:pt idx="531">
                        <c:v>-4.6419999999999998E-6</c:v>
                      </c:pt>
                      <c:pt idx="532">
                        <c:v>-4.5979999999999999E-6</c:v>
                      </c:pt>
                      <c:pt idx="533">
                        <c:v>-4.5940000000000004E-6</c:v>
                      </c:pt>
                      <c:pt idx="534">
                        <c:v>-4.583E-6</c:v>
                      </c:pt>
                      <c:pt idx="535">
                        <c:v>-4.6670000000000004E-6</c:v>
                      </c:pt>
                      <c:pt idx="536">
                        <c:v>-4.6789999999999996E-6</c:v>
                      </c:pt>
                      <c:pt idx="537">
                        <c:v>-4.6469999999999997E-6</c:v>
                      </c:pt>
                      <c:pt idx="538">
                        <c:v>-4.6469999999999997E-6</c:v>
                      </c:pt>
                      <c:pt idx="539">
                        <c:v>-4.6489999999999999E-6</c:v>
                      </c:pt>
                      <c:pt idx="540">
                        <c:v>-4.6959999999999996E-6</c:v>
                      </c:pt>
                      <c:pt idx="541">
                        <c:v>-4.7219999999999999E-6</c:v>
                      </c:pt>
                      <c:pt idx="542">
                        <c:v>-4.7210000000000002E-6</c:v>
                      </c:pt>
                      <c:pt idx="543">
                        <c:v>-4.7129999999999996E-6</c:v>
                      </c:pt>
                      <c:pt idx="544">
                        <c:v>-4.6870000000000002E-6</c:v>
                      </c:pt>
                      <c:pt idx="545">
                        <c:v>-4.7450000000000003E-6</c:v>
                      </c:pt>
                      <c:pt idx="546">
                        <c:v>-4.8080000000000004E-6</c:v>
                      </c:pt>
                      <c:pt idx="547">
                        <c:v>-4.7639999999999996E-6</c:v>
                      </c:pt>
                      <c:pt idx="548">
                        <c:v>-4.7439999999999998E-6</c:v>
                      </c:pt>
                      <c:pt idx="549">
                        <c:v>-4.7299999999999996E-6</c:v>
                      </c:pt>
                      <c:pt idx="550">
                        <c:v>-4.8180000000000003E-6</c:v>
                      </c:pt>
                      <c:pt idx="551">
                        <c:v>-4.831E-6</c:v>
                      </c:pt>
                      <c:pt idx="552">
                        <c:v>-4.7879999999999997E-6</c:v>
                      </c:pt>
                      <c:pt idx="553">
                        <c:v>-4.792E-6</c:v>
                      </c:pt>
                      <c:pt idx="554">
                        <c:v>-4.7840000000000003E-6</c:v>
                      </c:pt>
                      <c:pt idx="555">
                        <c:v>-4.8250000000000004E-6</c:v>
                      </c:pt>
                      <c:pt idx="556">
                        <c:v>-4.853E-6</c:v>
                      </c:pt>
                      <c:pt idx="557">
                        <c:v>-4.8330000000000001E-6</c:v>
                      </c:pt>
                      <c:pt idx="558">
                        <c:v>-4.8219999999999997E-6</c:v>
                      </c:pt>
                      <c:pt idx="559">
                        <c:v>-4.78E-6</c:v>
                      </c:pt>
                      <c:pt idx="560">
                        <c:v>-4.8359999999999999E-6</c:v>
                      </c:pt>
                      <c:pt idx="561">
                        <c:v>-4.8940000000000001E-6</c:v>
                      </c:pt>
                      <c:pt idx="562">
                        <c:v>-4.8420000000000004E-6</c:v>
                      </c:pt>
                      <c:pt idx="563">
                        <c:v>-4.8119999999999998E-6</c:v>
                      </c:pt>
                      <c:pt idx="564">
                        <c:v>-4.7979999999999996E-6</c:v>
                      </c:pt>
                      <c:pt idx="565">
                        <c:v>-4.8740000000000003E-6</c:v>
                      </c:pt>
                      <c:pt idx="566">
                        <c:v>-4.8779999999999997E-6</c:v>
                      </c:pt>
                      <c:pt idx="567">
                        <c:v>-4.8319999999999996E-6</c:v>
                      </c:pt>
                      <c:pt idx="568">
                        <c:v>-4.826E-6</c:v>
                      </c:pt>
                      <c:pt idx="569">
                        <c:v>-4.8099999999999997E-6</c:v>
                      </c:pt>
                      <c:pt idx="570">
                        <c:v>-4.8470000000000003E-6</c:v>
                      </c:pt>
                      <c:pt idx="571">
                        <c:v>-4.8659999999999997E-6</c:v>
                      </c:pt>
                      <c:pt idx="572">
                        <c:v>-4.8380000000000001E-6</c:v>
                      </c:pt>
                      <c:pt idx="573">
                        <c:v>-4.814E-6</c:v>
                      </c:pt>
                      <c:pt idx="574">
                        <c:v>-4.7759999999999997E-6</c:v>
                      </c:pt>
                      <c:pt idx="575">
                        <c:v>-4.8180000000000003E-6</c:v>
                      </c:pt>
                      <c:pt idx="576">
                        <c:v>-4.87E-6</c:v>
                      </c:pt>
                      <c:pt idx="577">
                        <c:v>-4.8060000000000002E-6</c:v>
                      </c:pt>
                      <c:pt idx="578">
                        <c:v>-4.7740000000000004E-6</c:v>
                      </c:pt>
                      <c:pt idx="579">
                        <c:v>-4.7400000000000004E-6</c:v>
                      </c:pt>
                      <c:pt idx="580">
                        <c:v>-4.8149999999999996E-6</c:v>
                      </c:pt>
                      <c:pt idx="581">
                        <c:v>-4.8080000000000004E-6</c:v>
                      </c:pt>
                      <c:pt idx="582">
                        <c:v>-4.7520000000000004E-6</c:v>
                      </c:pt>
                      <c:pt idx="583">
                        <c:v>-4.7419999999999997E-6</c:v>
                      </c:pt>
                      <c:pt idx="584">
                        <c:v>-4.7299999999999996E-6</c:v>
                      </c:pt>
                      <c:pt idx="585">
                        <c:v>-4.7530000000000001E-6</c:v>
                      </c:pt>
                      <c:pt idx="586">
                        <c:v>-4.763E-6</c:v>
                      </c:pt>
                      <c:pt idx="587">
                        <c:v>-4.7180000000000004E-6</c:v>
                      </c:pt>
                      <c:pt idx="588">
                        <c:v>-4.7129999999999996E-6</c:v>
                      </c:pt>
                      <c:pt idx="589">
                        <c:v>-4.6639999999999997E-6</c:v>
                      </c:pt>
                      <c:pt idx="590">
                        <c:v>-4.7160000000000002E-6</c:v>
                      </c:pt>
                      <c:pt idx="591">
                        <c:v>-4.7419999999999997E-6</c:v>
                      </c:pt>
                      <c:pt idx="592">
                        <c:v>-4.6970000000000001E-6</c:v>
                      </c:pt>
                      <c:pt idx="593">
                        <c:v>-4.6630000000000001E-6</c:v>
                      </c:pt>
                      <c:pt idx="594">
                        <c:v>-4.6249999999999998E-6</c:v>
                      </c:pt>
                      <c:pt idx="595">
                        <c:v>-4.6999999999999999E-6</c:v>
                      </c:pt>
                      <c:pt idx="596">
                        <c:v>-4.7060000000000003E-6</c:v>
                      </c:pt>
                      <c:pt idx="597">
                        <c:v>-4.6489999999999999E-6</c:v>
                      </c:pt>
                      <c:pt idx="598">
                        <c:v>-4.6240000000000001E-6</c:v>
                      </c:pt>
                    </c:numCache>
                  </c:numRef>
                </c:yVal>
                <c:smooth val="1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16-862F-4E49-A0CE-1EB7998F8C84}"/>
                  </c:ext>
                </c:extLst>
              </c15:ser>
            </c15:filteredScatterSeries>
            <c15:filteredScatterSeries>
              <c15:ser>
                <c:idx val="20"/>
                <c:order val="20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[Book3]Sheet2!$V$1</c15:sqref>
                        </c15:formulaRef>
                      </c:ext>
                    </c:extLst>
                    <c:strCache>
                      <c:ptCount val="1"/>
                      <c:pt idx="0">
                        <c:v>Cycle 21</c:v>
                      </c:pt>
                    </c:strCache>
                  </c:strRef>
                </c:tx>
                <c:spPr>
                  <a:ln w="19050" cap="rnd">
                    <a:solidFill>
                      <a:schemeClr val="accent1">
                        <a:shade val="98000"/>
                      </a:schemeClr>
                    </a:solidFill>
                    <a:round/>
                  </a:ln>
                  <a:effectLst/>
                </c:spPr>
                <c:marker>
                  <c:symbol val="none"/>
                </c:marker>
                <c:x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[Book3]Sheet2!$A$2:$A$602</c15:sqref>
                        </c15:formulaRef>
                      </c:ext>
                    </c:extLst>
                    <c:numCache>
                      <c:formatCode>General</c:formatCode>
                      <c:ptCount val="601"/>
                      <c:pt idx="0">
                        <c:v>2.6150000000000001E-4</c:v>
                      </c:pt>
                      <c:pt idx="1">
                        <c:v>2.1589999999999999E-3</c:v>
                      </c:pt>
                      <c:pt idx="2">
                        <c:v>4.1479999999999998E-3</c:v>
                      </c:pt>
                      <c:pt idx="3">
                        <c:v>6.1440000000000002E-3</c:v>
                      </c:pt>
                      <c:pt idx="4">
                        <c:v>8.1370000000000001E-3</c:v>
                      </c:pt>
                      <c:pt idx="5">
                        <c:v>1.013E-2</c:v>
                      </c:pt>
                      <c:pt idx="6">
                        <c:v>1.214E-2</c:v>
                      </c:pt>
                      <c:pt idx="7">
                        <c:v>1.417E-2</c:v>
                      </c:pt>
                      <c:pt idx="8">
                        <c:v>1.617E-2</c:v>
                      </c:pt>
                      <c:pt idx="9">
                        <c:v>1.8120000000000001E-2</c:v>
                      </c:pt>
                      <c:pt idx="10">
                        <c:v>2.0150000000000001E-2</c:v>
                      </c:pt>
                      <c:pt idx="11">
                        <c:v>2.2179999999999998E-2</c:v>
                      </c:pt>
                      <c:pt idx="12">
                        <c:v>2.4170000000000001E-2</c:v>
                      </c:pt>
                      <c:pt idx="13">
                        <c:v>2.6159999999999999E-2</c:v>
                      </c:pt>
                      <c:pt idx="14">
                        <c:v>2.8160000000000001E-2</c:v>
                      </c:pt>
                      <c:pt idx="15">
                        <c:v>3.0169999999999999E-2</c:v>
                      </c:pt>
                      <c:pt idx="16">
                        <c:v>3.2169999999999997E-2</c:v>
                      </c:pt>
                      <c:pt idx="17">
                        <c:v>3.415E-2</c:v>
                      </c:pt>
                      <c:pt idx="18">
                        <c:v>3.6139999999999999E-2</c:v>
                      </c:pt>
                      <c:pt idx="19">
                        <c:v>3.8150000000000003E-2</c:v>
                      </c:pt>
                      <c:pt idx="20">
                        <c:v>4.0189999999999997E-2</c:v>
                      </c:pt>
                      <c:pt idx="21">
                        <c:v>4.2139999999999997E-2</c:v>
                      </c:pt>
                      <c:pt idx="22">
                        <c:v>4.4159999999999998E-2</c:v>
                      </c:pt>
                      <c:pt idx="23">
                        <c:v>4.616E-2</c:v>
                      </c:pt>
                      <c:pt idx="24">
                        <c:v>4.8160000000000001E-2</c:v>
                      </c:pt>
                      <c:pt idx="25">
                        <c:v>5.015E-2</c:v>
                      </c:pt>
                      <c:pt idx="26">
                        <c:v>5.2139999999999999E-2</c:v>
                      </c:pt>
                      <c:pt idx="27">
                        <c:v>5.4149999999999997E-2</c:v>
                      </c:pt>
                      <c:pt idx="28">
                        <c:v>5.6140000000000002E-2</c:v>
                      </c:pt>
                      <c:pt idx="29">
                        <c:v>5.8119999999999998E-2</c:v>
                      </c:pt>
                      <c:pt idx="30">
                        <c:v>6.0109999999999997E-2</c:v>
                      </c:pt>
                      <c:pt idx="31">
                        <c:v>6.2120000000000002E-2</c:v>
                      </c:pt>
                      <c:pt idx="32">
                        <c:v>6.4149999999999999E-2</c:v>
                      </c:pt>
                      <c:pt idx="33">
                        <c:v>6.6119999999999998E-2</c:v>
                      </c:pt>
                      <c:pt idx="34">
                        <c:v>6.812E-2</c:v>
                      </c:pt>
                      <c:pt idx="35">
                        <c:v>7.0150000000000004E-2</c:v>
                      </c:pt>
                      <c:pt idx="36">
                        <c:v>7.2150000000000006E-2</c:v>
                      </c:pt>
                      <c:pt idx="37">
                        <c:v>7.4120000000000005E-2</c:v>
                      </c:pt>
                      <c:pt idx="38">
                        <c:v>7.6109999999999997E-2</c:v>
                      </c:pt>
                      <c:pt idx="39">
                        <c:v>7.8140000000000001E-2</c:v>
                      </c:pt>
                      <c:pt idx="40">
                        <c:v>8.0140000000000003E-2</c:v>
                      </c:pt>
                      <c:pt idx="41">
                        <c:v>8.2119999999999999E-2</c:v>
                      </c:pt>
                      <c:pt idx="42">
                        <c:v>8.412E-2</c:v>
                      </c:pt>
                      <c:pt idx="43">
                        <c:v>8.6120000000000002E-2</c:v>
                      </c:pt>
                      <c:pt idx="44">
                        <c:v>8.8109999999999994E-2</c:v>
                      </c:pt>
                      <c:pt idx="45">
                        <c:v>9.0109999999999996E-2</c:v>
                      </c:pt>
                      <c:pt idx="46">
                        <c:v>9.2119999999999994E-2</c:v>
                      </c:pt>
                      <c:pt idx="47">
                        <c:v>9.4140000000000001E-2</c:v>
                      </c:pt>
                      <c:pt idx="48">
                        <c:v>9.6129999999999993E-2</c:v>
                      </c:pt>
                      <c:pt idx="49">
                        <c:v>9.8100000000000007E-2</c:v>
                      </c:pt>
                      <c:pt idx="50">
                        <c:v>0.10009999999999999</c:v>
                      </c:pt>
                      <c:pt idx="51">
                        <c:v>0.1021</c:v>
                      </c:pt>
                      <c:pt idx="52">
                        <c:v>0.1041</c:v>
                      </c:pt>
                      <c:pt idx="53">
                        <c:v>0.1061</c:v>
                      </c:pt>
                      <c:pt idx="54">
                        <c:v>0.1081</c:v>
                      </c:pt>
                      <c:pt idx="55">
                        <c:v>0.1101</c:v>
                      </c:pt>
                      <c:pt idx="56">
                        <c:v>0.11210000000000001</c:v>
                      </c:pt>
                      <c:pt idx="57">
                        <c:v>0.11409999999999999</c:v>
                      </c:pt>
                      <c:pt idx="58">
                        <c:v>0.11609999999999999</c:v>
                      </c:pt>
                      <c:pt idx="59">
                        <c:v>0.1181</c:v>
                      </c:pt>
                      <c:pt idx="60">
                        <c:v>0.1201</c:v>
                      </c:pt>
                      <c:pt idx="61">
                        <c:v>0.1221</c:v>
                      </c:pt>
                      <c:pt idx="62">
                        <c:v>0.1241</c:v>
                      </c:pt>
                      <c:pt idx="63">
                        <c:v>0.12609999999999999</c:v>
                      </c:pt>
                      <c:pt idx="64">
                        <c:v>0.12809999999999999</c:v>
                      </c:pt>
                      <c:pt idx="65">
                        <c:v>0.13009999999999999</c:v>
                      </c:pt>
                      <c:pt idx="66">
                        <c:v>0.1321</c:v>
                      </c:pt>
                      <c:pt idx="67">
                        <c:v>0.1341</c:v>
                      </c:pt>
                      <c:pt idx="68">
                        <c:v>0.1361</c:v>
                      </c:pt>
                      <c:pt idx="69">
                        <c:v>0.1381</c:v>
                      </c:pt>
                      <c:pt idx="70">
                        <c:v>0.1401</c:v>
                      </c:pt>
                      <c:pt idx="71">
                        <c:v>0.1421</c:v>
                      </c:pt>
                      <c:pt idx="72">
                        <c:v>0.14410000000000001</c:v>
                      </c:pt>
                      <c:pt idx="73">
                        <c:v>0.14610000000000001</c:v>
                      </c:pt>
                      <c:pt idx="74">
                        <c:v>0.14810000000000001</c:v>
                      </c:pt>
                      <c:pt idx="75">
                        <c:v>0.15010000000000001</c:v>
                      </c:pt>
                      <c:pt idx="76">
                        <c:v>0.15210000000000001</c:v>
                      </c:pt>
                      <c:pt idx="77">
                        <c:v>0.15409999999999999</c:v>
                      </c:pt>
                      <c:pt idx="78">
                        <c:v>0.15609999999999999</c:v>
                      </c:pt>
                      <c:pt idx="79">
                        <c:v>0.15809999999999999</c:v>
                      </c:pt>
                      <c:pt idx="80">
                        <c:v>0.16009999999999999</c:v>
                      </c:pt>
                      <c:pt idx="81">
                        <c:v>0.16209999999999999</c:v>
                      </c:pt>
                      <c:pt idx="82">
                        <c:v>0.16400000000000001</c:v>
                      </c:pt>
                      <c:pt idx="83">
                        <c:v>0.16600000000000001</c:v>
                      </c:pt>
                      <c:pt idx="84">
                        <c:v>0.1681</c:v>
                      </c:pt>
                      <c:pt idx="85">
                        <c:v>0.17</c:v>
                      </c:pt>
                      <c:pt idx="86">
                        <c:v>0.1721</c:v>
                      </c:pt>
                      <c:pt idx="87">
                        <c:v>0.1741</c:v>
                      </c:pt>
                      <c:pt idx="88">
                        <c:v>0.17610000000000001</c:v>
                      </c:pt>
                      <c:pt idx="89">
                        <c:v>0.17810000000000001</c:v>
                      </c:pt>
                      <c:pt idx="90">
                        <c:v>0.18010000000000001</c:v>
                      </c:pt>
                      <c:pt idx="91">
                        <c:v>0.18210000000000001</c:v>
                      </c:pt>
                      <c:pt idx="92">
                        <c:v>0.18410000000000001</c:v>
                      </c:pt>
                      <c:pt idx="93">
                        <c:v>0.186</c:v>
                      </c:pt>
                      <c:pt idx="94">
                        <c:v>0.188</c:v>
                      </c:pt>
                      <c:pt idx="95">
                        <c:v>0.19009999999999999</c:v>
                      </c:pt>
                      <c:pt idx="96">
                        <c:v>0.19209999999999999</c:v>
                      </c:pt>
                      <c:pt idx="97">
                        <c:v>0.19400000000000001</c:v>
                      </c:pt>
                      <c:pt idx="98">
                        <c:v>0.1961</c:v>
                      </c:pt>
                      <c:pt idx="99">
                        <c:v>0.1981</c:v>
                      </c:pt>
                      <c:pt idx="100">
                        <c:v>0.2001</c:v>
                      </c:pt>
                      <c:pt idx="101">
                        <c:v>0.20200000000000001</c:v>
                      </c:pt>
                      <c:pt idx="102">
                        <c:v>0.20399999999999999</c:v>
                      </c:pt>
                      <c:pt idx="103">
                        <c:v>0.20610000000000001</c:v>
                      </c:pt>
                      <c:pt idx="104">
                        <c:v>0.20810000000000001</c:v>
                      </c:pt>
                      <c:pt idx="105">
                        <c:v>0.21010000000000001</c:v>
                      </c:pt>
                      <c:pt idx="106">
                        <c:v>0.21210000000000001</c:v>
                      </c:pt>
                      <c:pt idx="107">
                        <c:v>0.21410000000000001</c:v>
                      </c:pt>
                      <c:pt idx="108">
                        <c:v>0.21609999999999999</c:v>
                      </c:pt>
                      <c:pt idx="109">
                        <c:v>0.218</c:v>
                      </c:pt>
                      <c:pt idx="110">
                        <c:v>0.22009999999999999</c:v>
                      </c:pt>
                      <c:pt idx="111">
                        <c:v>0.22209999999999999</c:v>
                      </c:pt>
                      <c:pt idx="112">
                        <c:v>0.22409999999999999</c:v>
                      </c:pt>
                      <c:pt idx="113">
                        <c:v>0.2261</c:v>
                      </c:pt>
                      <c:pt idx="114">
                        <c:v>0.2281</c:v>
                      </c:pt>
                      <c:pt idx="115">
                        <c:v>0.2301</c:v>
                      </c:pt>
                      <c:pt idx="116">
                        <c:v>0.2321</c:v>
                      </c:pt>
                      <c:pt idx="117">
                        <c:v>0.2341</c:v>
                      </c:pt>
                      <c:pt idx="118">
                        <c:v>0.2361</c:v>
                      </c:pt>
                      <c:pt idx="119">
                        <c:v>0.23810000000000001</c:v>
                      </c:pt>
                      <c:pt idx="120">
                        <c:v>0.24010000000000001</c:v>
                      </c:pt>
                      <c:pt idx="121">
                        <c:v>0.24199999999999999</c:v>
                      </c:pt>
                      <c:pt idx="122">
                        <c:v>0.24410000000000001</c:v>
                      </c:pt>
                      <c:pt idx="123">
                        <c:v>0.24610000000000001</c:v>
                      </c:pt>
                      <c:pt idx="124">
                        <c:v>0.24809999999999999</c:v>
                      </c:pt>
                      <c:pt idx="125">
                        <c:v>0.25009999999999999</c:v>
                      </c:pt>
                      <c:pt idx="126">
                        <c:v>0.25209999999999999</c:v>
                      </c:pt>
                      <c:pt idx="127">
                        <c:v>0.25409999999999999</c:v>
                      </c:pt>
                      <c:pt idx="128">
                        <c:v>0.25609999999999999</c:v>
                      </c:pt>
                      <c:pt idx="129">
                        <c:v>0.25800000000000001</c:v>
                      </c:pt>
                      <c:pt idx="130">
                        <c:v>0.26</c:v>
                      </c:pt>
                      <c:pt idx="131">
                        <c:v>0.26200000000000001</c:v>
                      </c:pt>
                      <c:pt idx="132">
                        <c:v>0.26400000000000001</c:v>
                      </c:pt>
                      <c:pt idx="133">
                        <c:v>0.26600000000000001</c:v>
                      </c:pt>
                      <c:pt idx="134">
                        <c:v>0.26800000000000002</c:v>
                      </c:pt>
                      <c:pt idx="135">
                        <c:v>0.27010000000000001</c:v>
                      </c:pt>
                      <c:pt idx="136">
                        <c:v>0.27200000000000002</c:v>
                      </c:pt>
                      <c:pt idx="137">
                        <c:v>0.27400000000000002</c:v>
                      </c:pt>
                      <c:pt idx="138">
                        <c:v>0.27600000000000002</c:v>
                      </c:pt>
                      <c:pt idx="139">
                        <c:v>0.27800000000000002</c:v>
                      </c:pt>
                      <c:pt idx="140">
                        <c:v>0.28000000000000003</c:v>
                      </c:pt>
                      <c:pt idx="141">
                        <c:v>0.28199999999999997</c:v>
                      </c:pt>
                      <c:pt idx="142">
                        <c:v>0.28399999999999997</c:v>
                      </c:pt>
                      <c:pt idx="143">
                        <c:v>0.28599999999999998</c:v>
                      </c:pt>
                      <c:pt idx="144">
                        <c:v>0.28799999999999998</c:v>
                      </c:pt>
                      <c:pt idx="145">
                        <c:v>0.28999999999999998</c:v>
                      </c:pt>
                      <c:pt idx="146">
                        <c:v>0.29199999999999998</c:v>
                      </c:pt>
                      <c:pt idx="147">
                        <c:v>0.29399999999999998</c:v>
                      </c:pt>
                      <c:pt idx="148">
                        <c:v>0.29599999999999999</c:v>
                      </c:pt>
                      <c:pt idx="149">
                        <c:v>0.29799999999999999</c:v>
                      </c:pt>
                      <c:pt idx="150">
                        <c:v>0.3</c:v>
                      </c:pt>
                      <c:pt idx="151">
                        <c:v>0.30199999999999999</c:v>
                      </c:pt>
                      <c:pt idx="152">
                        <c:v>0.30399999999999999</c:v>
                      </c:pt>
                      <c:pt idx="153">
                        <c:v>0.30599999999999999</c:v>
                      </c:pt>
                      <c:pt idx="154">
                        <c:v>0.308</c:v>
                      </c:pt>
                      <c:pt idx="155">
                        <c:v>0.31</c:v>
                      </c:pt>
                      <c:pt idx="156">
                        <c:v>0.312</c:v>
                      </c:pt>
                      <c:pt idx="157">
                        <c:v>0.314</c:v>
                      </c:pt>
                      <c:pt idx="158">
                        <c:v>0.316</c:v>
                      </c:pt>
                      <c:pt idx="159">
                        <c:v>0.318</c:v>
                      </c:pt>
                      <c:pt idx="160">
                        <c:v>0.3201</c:v>
                      </c:pt>
                      <c:pt idx="161">
                        <c:v>0.32200000000000001</c:v>
                      </c:pt>
                      <c:pt idx="162">
                        <c:v>0.32400000000000001</c:v>
                      </c:pt>
                      <c:pt idx="163">
                        <c:v>0.32600000000000001</c:v>
                      </c:pt>
                      <c:pt idx="164">
                        <c:v>0.32800000000000001</c:v>
                      </c:pt>
                      <c:pt idx="165">
                        <c:v>0.33</c:v>
                      </c:pt>
                      <c:pt idx="166">
                        <c:v>0.33200000000000002</c:v>
                      </c:pt>
                      <c:pt idx="167">
                        <c:v>0.33400000000000002</c:v>
                      </c:pt>
                      <c:pt idx="168">
                        <c:v>0.33610000000000001</c:v>
                      </c:pt>
                      <c:pt idx="169">
                        <c:v>0.33800000000000002</c:v>
                      </c:pt>
                      <c:pt idx="170">
                        <c:v>0.34</c:v>
                      </c:pt>
                      <c:pt idx="171">
                        <c:v>0.34200000000000003</c:v>
                      </c:pt>
                      <c:pt idx="172">
                        <c:v>0.34399999999999997</c:v>
                      </c:pt>
                      <c:pt idx="173">
                        <c:v>0.34599999999999997</c:v>
                      </c:pt>
                      <c:pt idx="174">
                        <c:v>0.34799999999999998</c:v>
                      </c:pt>
                      <c:pt idx="175">
                        <c:v>0.35</c:v>
                      </c:pt>
                      <c:pt idx="176">
                        <c:v>0.35199999999999998</c:v>
                      </c:pt>
                      <c:pt idx="177">
                        <c:v>0.35399999999999998</c:v>
                      </c:pt>
                      <c:pt idx="178">
                        <c:v>0.35599999999999998</c:v>
                      </c:pt>
                      <c:pt idx="179">
                        <c:v>0.35799999999999998</c:v>
                      </c:pt>
                      <c:pt idx="180">
                        <c:v>0.36</c:v>
                      </c:pt>
                      <c:pt idx="181">
                        <c:v>0.36199999999999999</c:v>
                      </c:pt>
                      <c:pt idx="182">
                        <c:v>0.36399999999999999</c:v>
                      </c:pt>
                      <c:pt idx="183">
                        <c:v>0.36599999999999999</c:v>
                      </c:pt>
                      <c:pt idx="184">
                        <c:v>0.36799999999999999</c:v>
                      </c:pt>
                      <c:pt idx="185">
                        <c:v>0.37</c:v>
                      </c:pt>
                      <c:pt idx="186">
                        <c:v>0.372</c:v>
                      </c:pt>
                      <c:pt idx="187">
                        <c:v>0.374</c:v>
                      </c:pt>
                      <c:pt idx="188">
                        <c:v>0.376</c:v>
                      </c:pt>
                      <c:pt idx="189">
                        <c:v>0.378</c:v>
                      </c:pt>
                      <c:pt idx="190">
                        <c:v>0.38</c:v>
                      </c:pt>
                      <c:pt idx="191">
                        <c:v>0.38200000000000001</c:v>
                      </c:pt>
                      <c:pt idx="192">
                        <c:v>0.38400000000000001</c:v>
                      </c:pt>
                      <c:pt idx="193">
                        <c:v>0.38600000000000001</c:v>
                      </c:pt>
                      <c:pt idx="194">
                        <c:v>0.38800000000000001</c:v>
                      </c:pt>
                      <c:pt idx="195">
                        <c:v>0.39</c:v>
                      </c:pt>
                      <c:pt idx="196">
                        <c:v>0.39200000000000002</c:v>
                      </c:pt>
                      <c:pt idx="197">
                        <c:v>0.39400000000000002</c:v>
                      </c:pt>
                      <c:pt idx="198">
                        <c:v>0.39589999999999997</c:v>
                      </c:pt>
                      <c:pt idx="199">
                        <c:v>0.39800000000000002</c:v>
                      </c:pt>
                      <c:pt idx="200">
                        <c:v>0.4</c:v>
                      </c:pt>
                      <c:pt idx="201">
                        <c:v>0.40189999999999998</c:v>
                      </c:pt>
                      <c:pt idx="202">
                        <c:v>0.40389999999999998</c:v>
                      </c:pt>
                      <c:pt idx="203">
                        <c:v>0.40589999999999998</c:v>
                      </c:pt>
                      <c:pt idx="204">
                        <c:v>0.40789999999999998</c:v>
                      </c:pt>
                      <c:pt idx="205">
                        <c:v>0.40989999999999999</c:v>
                      </c:pt>
                      <c:pt idx="206">
                        <c:v>0.41189999999999999</c:v>
                      </c:pt>
                      <c:pt idx="207">
                        <c:v>0.41389999999999999</c:v>
                      </c:pt>
                      <c:pt idx="208">
                        <c:v>0.41589999999999999</c:v>
                      </c:pt>
                      <c:pt idx="209">
                        <c:v>0.41789999999999999</c:v>
                      </c:pt>
                      <c:pt idx="210">
                        <c:v>0.4199</c:v>
                      </c:pt>
                      <c:pt idx="211">
                        <c:v>0.4219</c:v>
                      </c:pt>
                      <c:pt idx="212">
                        <c:v>0.4239</c:v>
                      </c:pt>
                      <c:pt idx="213">
                        <c:v>0.4259</c:v>
                      </c:pt>
                      <c:pt idx="214">
                        <c:v>0.4279</c:v>
                      </c:pt>
                      <c:pt idx="215">
                        <c:v>0.4299</c:v>
                      </c:pt>
                      <c:pt idx="216">
                        <c:v>0.43190000000000001</c:v>
                      </c:pt>
                      <c:pt idx="217">
                        <c:v>0.43390000000000001</c:v>
                      </c:pt>
                      <c:pt idx="218">
                        <c:v>0.43590000000000001</c:v>
                      </c:pt>
                      <c:pt idx="219">
                        <c:v>0.43790000000000001</c:v>
                      </c:pt>
                      <c:pt idx="220">
                        <c:v>0.43990000000000001</c:v>
                      </c:pt>
                      <c:pt idx="221">
                        <c:v>0.44190000000000002</c:v>
                      </c:pt>
                      <c:pt idx="222">
                        <c:v>0.44390000000000002</c:v>
                      </c:pt>
                      <c:pt idx="223">
                        <c:v>0.44590000000000002</c:v>
                      </c:pt>
                      <c:pt idx="224">
                        <c:v>0.44790000000000002</c:v>
                      </c:pt>
                      <c:pt idx="225">
                        <c:v>0.44990000000000002</c:v>
                      </c:pt>
                      <c:pt idx="226">
                        <c:v>0.45190000000000002</c:v>
                      </c:pt>
                      <c:pt idx="227">
                        <c:v>0.45390000000000003</c:v>
                      </c:pt>
                      <c:pt idx="228">
                        <c:v>0.45590000000000003</c:v>
                      </c:pt>
                      <c:pt idx="229">
                        <c:v>0.45789999999999997</c:v>
                      </c:pt>
                      <c:pt idx="230">
                        <c:v>0.45989999999999998</c:v>
                      </c:pt>
                      <c:pt idx="231">
                        <c:v>0.46189999999999998</c:v>
                      </c:pt>
                      <c:pt idx="232">
                        <c:v>0.46389999999999998</c:v>
                      </c:pt>
                      <c:pt idx="233">
                        <c:v>0.46589999999999998</c:v>
                      </c:pt>
                      <c:pt idx="234">
                        <c:v>0.46789999999999998</c:v>
                      </c:pt>
                      <c:pt idx="235">
                        <c:v>0.46989999999999998</c:v>
                      </c:pt>
                      <c:pt idx="236">
                        <c:v>0.4718</c:v>
                      </c:pt>
                      <c:pt idx="237">
                        <c:v>0.47389999999999999</c:v>
                      </c:pt>
                      <c:pt idx="238">
                        <c:v>0.4758</c:v>
                      </c:pt>
                      <c:pt idx="239">
                        <c:v>0.4778</c:v>
                      </c:pt>
                      <c:pt idx="240">
                        <c:v>0.4798</c:v>
                      </c:pt>
                      <c:pt idx="241">
                        <c:v>0.48180000000000001</c:v>
                      </c:pt>
                      <c:pt idx="242">
                        <c:v>0.48380000000000001</c:v>
                      </c:pt>
                      <c:pt idx="243">
                        <c:v>0.48580000000000001</c:v>
                      </c:pt>
                      <c:pt idx="244">
                        <c:v>0.48780000000000001</c:v>
                      </c:pt>
                      <c:pt idx="245">
                        <c:v>0.48980000000000001</c:v>
                      </c:pt>
                      <c:pt idx="246">
                        <c:v>0.49180000000000001</c:v>
                      </c:pt>
                      <c:pt idx="247">
                        <c:v>0.49380000000000002</c:v>
                      </c:pt>
                      <c:pt idx="248">
                        <c:v>0.49580000000000002</c:v>
                      </c:pt>
                      <c:pt idx="249">
                        <c:v>0.49780000000000002</c:v>
                      </c:pt>
                      <c:pt idx="250">
                        <c:v>0.49980000000000002</c:v>
                      </c:pt>
                      <c:pt idx="251">
                        <c:v>0.50180000000000002</c:v>
                      </c:pt>
                      <c:pt idx="252">
                        <c:v>0.50380000000000003</c:v>
                      </c:pt>
                      <c:pt idx="253">
                        <c:v>0.50580000000000003</c:v>
                      </c:pt>
                      <c:pt idx="254">
                        <c:v>0.50780000000000003</c:v>
                      </c:pt>
                      <c:pt idx="255">
                        <c:v>0.50980000000000003</c:v>
                      </c:pt>
                      <c:pt idx="256">
                        <c:v>0.51180000000000003</c:v>
                      </c:pt>
                      <c:pt idx="257">
                        <c:v>0.51380000000000003</c:v>
                      </c:pt>
                      <c:pt idx="258">
                        <c:v>0.51580000000000004</c:v>
                      </c:pt>
                      <c:pt idx="259">
                        <c:v>0.51780000000000004</c:v>
                      </c:pt>
                      <c:pt idx="260">
                        <c:v>0.51980000000000004</c:v>
                      </c:pt>
                      <c:pt idx="261">
                        <c:v>0.52180000000000004</c:v>
                      </c:pt>
                      <c:pt idx="262">
                        <c:v>0.52370000000000005</c:v>
                      </c:pt>
                      <c:pt idx="263">
                        <c:v>0.52580000000000005</c:v>
                      </c:pt>
                      <c:pt idx="264">
                        <c:v>0.52769999999999995</c:v>
                      </c:pt>
                      <c:pt idx="265">
                        <c:v>0.52980000000000005</c:v>
                      </c:pt>
                      <c:pt idx="266">
                        <c:v>0.53169999999999995</c:v>
                      </c:pt>
                      <c:pt idx="267">
                        <c:v>0.53369999999999995</c:v>
                      </c:pt>
                      <c:pt idx="268">
                        <c:v>0.53569999999999995</c:v>
                      </c:pt>
                      <c:pt idx="269">
                        <c:v>0.53769999999999996</c:v>
                      </c:pt>
                      <c:pt idx="270">
                        <c:v>0.53969999999999996</c:v>
                      </c:pt>
                      <c:pt idx="271">
                        <c:v>0.54169999999999996</c:v>
                      </c:pt>
                      <c:pt idx="272">
                        <c:v>0.54369999999999996</c:v>
                      </c:pt>
                      <c:pt idx="273">
                        <c:v>0.54569999999999996</c:v>
                      </c:pt>
                      <c:pt idx="274">
                        <c:v>0.54769999999999996</c:v>
                      </c:pt>
                      <c:pt idx="275">
                        <c:v>0.54969999999999997</c:v>
                      </c:pt>
                      <c:pt idx="276">
                        <c:v>0.55179999999999996</c:v>
                      </c:pt>
                      <c:pt idx="277">
                        <c:v>0.55379999999999996</c:v>
                      </c:pt>
                      <c:pt idx="278">
                        <c:v>0.55569999999999997</c:v>
                      </c:pt>
                      <c:pt idx="279">
                        <c:v>0.55779999999999996</c:v>
                      </c:pt>
                      <c:pt idx="280">
                        <c:v>0.55979999999999996</c:v>
                      </c:pt>
                      <c:pt idx="281">
                        <c:v>0.56179999999999997</c:v>
                      </c:pt>
                      <c:pt idx="282">
                        <c:v>0.56369999999999998</c:v>
                      </c:pt>
                      <c:pt idx="283">
                        <c:v>0.56579999999999997</c:v>
                      </c:pt>
                      <c:pt idx="284">
                        <c:v>0.56779999999999997</c:v>
                      </c:pt>
                      <c:pt idx="285">
                        <c:v>0.56979999999999997</c:v>
                      </c:pt>
                      <c:pt idx="286">
                        <c:v>0.57179999999999997</c:v>
                      </c:pt>
                      <c:pt idx="287">
                        <c:v>0.57379999999999998</c:v>
                      </c:pt>
                      <c:pt idx="288">
                        <c:v>0.57579999999999998</c:v>
                      </c:pt>
                      <c:pt idx="289">
                        <c:v>0.57779999999999998</c:v>
                      </c:pt>
                      <c:pt idx="290">
                        <c:v>0.57979999999999998</c:v>
                      </c:pt>
                      <c:pt idx="291">
                        <c:v>0.58179999999999998</c:v>
                      </c:pt>
                      <c:pt idx="292">
                        <c:v>0.58379999999999999</c:v>
                      </c:pt>
                      <c:pt idx="293">
                        <c:v>0.58579999999999999</c:v>
                      </c:pt>
                      <c:pt idx="294">
                        <c:v>0.58779999999999999</c:v>
                      </c:pt>
                      <c:pt idx="295">
                        <c:v>0.58979999999999999</c:v>
                      </c:pt>
                      <c:pt idx="296">
                        <c:v>0.59179999999999999</c:v>
                      </c:pt>
                      <c:pt idx="297">
                        <c:v>0.59379999999999999</c:v>
                      </c:pt>
                      <c:pt idx="298">
                        <c:v>0.5958</c:v>
                      </c:pt>
                      <c:pt idx="299">
                        <c:v>0.5978</c:v>
                      </c:pt>
                      <c:pt idx="300">
                        <c:v>0.5998</c:v>
                      </c:pt>
                      <c:pt idx="301">
                        <c:v>0.59819999999999995</c:v>
                      </c:pt>
                      <c:pt idx="302">
                        <c:v>0.59619999999999995</c:v>
                      </c:pt>
                      <c:pt idx="303">
                        <c:v>0.59409999999999996</c:v>
                      </c:pt>
                      <c:pt idx="304">
                        <c:v>0.59209999999999996</c:v>
                      </c:pt>
                      <c:pt idx="305">
                        <c:v>0.59009999999999996</c:v>
                      </c:pt>
                      <c:pt idx="306">
                        <c:v>0.58809999999999996</c:v>
                      </c:pt>
                      <c:pt idx="307">
                        <c:v>0.58609999999999995</c:v>
                      </c:pt>
                      <c:pt idx="308">
                        <c:v>0.58409999999999995</c:v>
                      </c:pt>
                      <c:pt idx="309">
                        <c:v>0.58209999999999995</c:v>
                      </c:pt>
                      <c:pt idx="310">
                        <c:v>0.58009999999999995</c:v>
                      </c:pt>
                      <c:pt idx="311">
                        <c:v>0.57809999999999995</c:v>
                      </c:pt>
                      <c:pt idx="312">
                        <c:v>0.57609999999999995</c:v>
                      </c:pt>
                      <c:pt idx="313">
                        <c:v>0.57410000000000005</c:v>
                      </c:pt>
                      <c:pt idx="314">
                        <c:v>0.57210000000000005</c:v>
                      </c:pt>
                      <c:pt idx="315">
                        <c:v>0.57010000000000005</c:v>
                      </c:pt>
                      <c:pt idx="316">
                        <c:v>0.56810000000000005</c:v>
                      </c:pt>
                      <c:pt idx="317">
                        <c:v>0.56610000000000005</c:v>
                      </c:pt>
                      <c:pt idx="318">
                        <c:v>0.56410000000000005</c:v>
                      </c:pt>
                      <c:pt idx="319">
                        <c:v>0.56210000000000004</c:v>
                      </c:pt>
                      <c:pt idx="320">
                        <c:v>0.56010000000000004</c:v>
                      </c:pt>
                      <c:pt idx="321">
                        <c:v>0.55810000000000004</c:v>
                      </c:pt>
                      <c:pt idx="322">
                        <c:v>0.55610000000000004</c:v>
                      </c:pt>
                      <c:pt idx="323">
                        <c:v>0.55410000000000004</c:v>
                      </c:pt>
                      <c:pt idx="324">
                        <c:v>0.55210000000000004</c:v>
                      </c:pt>
                      <c:pt idx="325">
                        <c:v>0.55010000000000003</c:v>
                      </c:pt>
                      <c:pt idx="326">
                        <c:v>0.54810000000000003</c:v>
                      </c:pt>
                      <c:pt idx="327">
                        <c:v>0.54610000000000003</c:v>
                      </c:pt>
                      <c:pt idx="328">
                        <c:v>0.54410000000000003</c:v>
                      </c:pt>
                      <c:pt idx="329">
                        <c:v>0.54210000000000003</c:v>
                      </c:pt>
                      <c:pt idx="330">
                        <c:v>0.54010000000000002</c:v>
                      </c:pt>
                      <c:pt idx="331">
                        <c:v>0.53810000000000002</c:v>
                      </c:pt>
                      <c:pt idx="332">
                        <c:v>0.53610000000000002</c:v>
                      </c:pt>
                      <c:pt idx="333">
                        <c:v>0.53400000000000003</c:v>
                      </c:pt>
                      <c:pt idx="334">
                        <c:v>0.53210000000000002</c:v>
                      </c:pt>
                      <c:pt idx="335">
                        <c:v>0.53010000000000002</c:v>
                      </c:pt>
                      <c:pt idx="336">
                        <c:v>0.52810000000000001</c:v>
                      </c:pt>
                      <c:pt idx="337">
                        <c:v>0.52610000000000001</c:v>
                      </c:pt>
                      <c:pt idx="338">
                        <c:v>0.52410000000000001</c:v>
                      </c:pt>
                      <c:pt idx="339">
                        <c:v>0.52210000000000001</c:v>
                      </c:pt>
                      <c:pt idx="340">
                        <c:v>0.52010000000000001</c:v>
                      </c:pt>
                      <c:pt idx="341">
                        <c:v>0.5181</c:v>
                      </c:pt>
                      <c:pt idx="342">
                        <c:v>0.5161</c:v>
                      </c:pt>
                      <c:pt idx="343">
                        <c:v>0.5141</c:v>
                      </c:pt>
                      <c:pt idx="344">
                        <c:v>0.5121</c:v>
                      </c:pt>
                      <c:pt idx="345">
                        <c:v>0.5101</c:v>
                      </c:pt>
                      <c:pt idx="346">
                        <c:v>0.5081</c:v>
                      </c:pt>
                      <c:pt idx="347">
                        <c:v>0.50609999999999999</c:v>
                      </c:pt>
                      <c:pt idx="348">
                        <c:v>0.50409999999999999</c:v>
                      </c:pt>
                      <c:pt idx="349">
                        <c:v>0.50209999999999999</c:v>
                      </c:pt>
                      <c:pt idx="350">
                        <c:v>0.50009999999999999</c:v>
                      </c:pt>
                      <c:pt idx="351">
                        <c:v>0.49809999999999999</c:v>
                      </c:pt>
                      <c:pt idx="352">
                        <c:v>0.49609999999999999</c:v>
                      </c:pt>
                      <c:pt idx="353">
                        <c:v>0.49409999999999998</c:v>
                      </c:pt>
                      <c:pt idx="354">
                        <c:v>0.49209999999999998</c:v>
                      </c:pt>
                      <c:pt idx="355">
                        <c:v>0.49020000000000002</c:v>
                      </c:pt>
                      <c:pt idx="356">
                        <c:v>0.48820000000000002</c:v>
                      </c:pt>
                      <c:pt idx="357">
                        <c:v>0.48609999999999998</c:v>
                      </c:pt>
                      <c:pt idx="358">
                        <c:v>0.48409999999999997</c:v>
                      </c:pt>
                      <c:pt idx="359">
                        <c:v>0.48220000000000002</c:v>
                      </c:pt>
                      <c:pt idx="360">
                        <c:v>0.48020000000000002</c:v>
                      </c:pt>
                      <c:pt idx="361">
                        <c:v>0.47810000000000002</c:v>
                      </c:pt>
                      <c:pt idx="362">
                        <c:v>0.47610000000000002</c:v>
                      </c:pt>
                      <c:pt idx="363">
                        <c:v>0.47420000000000001</c:v>
                      </c:pt>
                      <c:pt idx="364">
                        <c:v>0.47210000000000002</c:v>
                      </c:pt>
                      <c:pt idx="365">
                        <c:v>0.47010000000000002</c:v>
                      </c:pt>
                      <c:pt idx="366">
                        <c:v>0.46810000000000002</c:v>
                      </c:pt>
                      <c:pt idx="367">
                        <c:v>0.46610000000000001</c:v>
                      </c:pt>
                      <c:pt idx="368">
                        <c:v>0.4642</c:v>
                      </c:pt>
                      <c:pt idx="369">
                        <c:v>0.46210000000000001</c:v>
                      </c:pt>
                      <c:pt idx="370">
                        <c:v>0.46010000000000001</c:v>
                      </c:pt>
                      <c:pt idx="371">
                        <c:v>0.4582</c:v>
                      </c:pt>
                      <c:pt idx="372">
                        <c:v>0.45619999999999999</c:v>
                      </c:pt>
                      <c:pt idx="373">
                        <c:v>0.4541</c:v>
                      </c:pt>
                      <c:pt idx="374">
                        <c:v>0.4521</c:v>
                      </c:pt>
                      <c:pt idx="375">
                        <c:v>0.45019999999999999</c:v>
                      </c:pt>
                      <c:pt idx="376">
                        <c:v>0.4481</c:v>
                      </c:pt>
                      <c:pt idx="377">
                        <c:v>0.4461</c:v>
                      </c:pt>
                      <c:pt idx="378">
                        <c:v>0.44409999999999999</c:v>
                      </c:pt>
                      <c:pt idx="379">
                        <c:v>0.44209999999999999</c:v>
                      </c:pt>
                      <c:pt idx="380">
                        <c:v>0.44009999999999999</c:v>
                      </c:pt>
                      <c:pt idx="381">
                        <c:v>0.43809999999999999</c:v>
                      </c:pt>
                      <c:pt idx="382">
                        <c:v>0.43609999999999999</c:v>
                      </c:pt>
                      <c:pt idx="383">
                        <c:v>0.43409999999999999</c:v>
                      </c:pt>
                      <c:pt idx="384">
                        <c:v>0.43209999999999998</c:v>
                      </c:pt>
                      <c:pt idx="385">
                        <c:v>0.43009999999999998</c:v>
                      </c:pt>
                      <c:pt idx="386">
                        <c:v>0.42809999999999998</c:v>
                      </c:pt>
                      <c:pt idx="387">
                        <c:v>0.42609999999999998</c:v>
                      </c:pt>
                      <c:pt idx="388">
                        <c:v>0.42409999999999998</c:v>
                      </c:pt>
                      <c:pt idx="389">
                        <c:v>0.42209999999999998</c:v>
                      </c:pt>
                      <c:pt idx="390">
                        <c:v>0.42009999999999997</c:v>
                      </c:pt>
                      <c:pt idx="391">
                        <c:v>0.41810000000000003</c:v>
                      </c:pt>
                      <c:pt idx="392">
                        <c:v>0.41610000000000003</c:v>
                      </c:pt>
                      <c:pt idx="393">
                        <c:v>0.41410000000000002</c:v>
                      </c:pt>
                      <c:pt idx="394">
                        <c:v>0.41210000000000002</c:v>
                      </c:pt>
                      <c:pt idx="395">
                        <c:v>0.41010000000000002</c:v>
                      </c:pt>
                      <c:pt idx="396">
                        <c:v>0.40810000000000002</c:v>
                      </c:pt>
                      <c:pt idx="397">
                        <c:v>0.40610000000000002</c:v>
                      </c:pt>
                      <c:pt idx="398">
                        <c:v>0.40410000000000001</c:v>
                      </c:pt>
                      <c:pt idx="399">
                        <c:v>0.40210000000000001</c:v>
                      </c:pt>
                      <c:pt idx="400">
                        <c:v>0.40010000000000001</c:v>
                      </c:pt>
                      <c:pt idx="401">
                        <c:v>0.39810000000000001</c:v>
                      </c:pt>
                      <c:pt idx="402">
                        <c:v>0.39610000000000001</c:v>
                      </c:pt>
                      <c:pt idx="403">
                        <c:v>0.39410000000000001</c:v>
                      </c:pt>
                      <c:pt idx="404">
                        <c:v>0.3921</c:v>
                      </c:pt>
                      <c:pt idx="405">
                        <c:v>0.3901</c:v>
                      </c:pt>
                      <c:pt idx="406">
                        <c:v>0.3881</c:v>
                      </c:pt>
                      <c:pt idx="407">
                        <c:v>0.3861</c:v>
                      </c:pt>
                      <c:pt idx="408">
                        <c:v>0.3841</c:v>
                      </c:pt>
                      <c:pt idx="409">
                        <c:v>0.3821</c:v>
                      </c:pt>
                      <c:pt idx="410">
                        <c:v>0.38009999999999999</c:v>
                      </c:pt>
                      <c:pt idx="411">
                        <c:v>0.37809999999999999</c:v>
                      </c:pt>
                      <c:pt idx="412">
                        <c:v>0.37609999999999999</c:v>
                      </c:pt>
                      <c:pt idx="413">
                        <c:v>0.37409999999999999</c:v>
                      </c:pt>
                      <c:pt idx="414">
                        <c:v>0.37209999999999999</c:v>
                      </c:pt>
                      <c:pt idx="415">
                        <c:v>0.37009999999999998</c:v>
                      </c:pt>
                      <c:pt idx="416">
                        <c:v>0.36809999999999998</c:v>
                      </c:pt>
                      <c:pt idx="417">
                        <c:v>0.36609999999999998</c:v>
                      </c:pt>
                      <c:pt idx="418">
                        <c:v>0.36409999999999998</c:v>
                      </c:pt>
                      <c:pt idx="419">
                        <c:v>0.36209999999999998</c:v>
                      </c:pt>
                      <c:pt idx="420">
                        <c:v>0.36009999999999998</c:v>
                      </c:pt>
                      <c:pt idx="421">
                        <c:v>0.35809999999999997</c:v>
                      </c:pt>
                      <c:pt idx="422">
                        <c:v>0.35610000000000003</c:v>
                      </c:pt>
                      <c:pt idx="423">
                        <c:v>0.35410000000000003</c:v>
                      </c:pt>
                      <c:pt idx="424">
                        <c:v>0.35220000000000001</c:v>
                      </c:pt>
                      <c:pt idx="425">
                        <c:v>0.35010000000000002</c:v>
                      </c:pt>
                      <c:pt idx="426">
                        <c:v>0.34810000000000002</c:v>
                      </c:pt>
                      <c:pt idx="427">
                        <c:v>0.34620000000000001</c:v>
                      </c:pt>
                      <c:pt idx="428">
                        <c:v>0.34410000000000002</c:v>
                      </c:pt>
                      <c:pt idx="429">
                        <c:v>0.34210000000000002</c:v>
                      </c:pt>
                      <c:pt idx="430">
                        <c:v>0.34010000000000001</c:v>
                      </c:pt>
                      <c:pt idx="431">
                        <c:v>0.3382</c:v>
                      </c:pt>
                      <c:pt idx="432">
                        <c:v>0.3362</c:v>
                      </c:pt>
                      <c:pt idx="433">
                        <c:v>0.3342</c:v>
                      </c:pt>
                      <c:pt idx="434">
                        <c:v>0.33210000000000001</c:v>
                      </c:pt>
                      <c:pt idx="435">
                        <c:v>0.33019999999999999</c:v>
                      </c:pt>
                      <c:pt idx="436">
                        <c:v>0.32819999999999999</c:v>
                      </c:pt>
                      <c:pt idx="437">
                        <c:v>0.32619999999999999</c:v>
                      </c:pt>
                      <c:pt idx="438">
                        <c:v>0.32419999999999999</c:v>
                      </c:pt>
                      <c:pt idx="439">
                        <c:v>0.32219999999999999</c:v>
                      </c:pt>
                      <c:pt idx="440">
                        <c:v>0.32019999999999998</c:v>
                      </c:pt>
                      <c:pt idx="441">
                        <c:v>0.31819999999999998</c:v>
                      </c:pt>
                      <c:pt idx="442">
                        <c:v>0.31609999999999999</c:v>
                      </c:pt>
                      <c:pt idx="443">
                        <c:v>0.31419999999999998</c:v>
                      </c:pt>
                      <c:pt idx="444">
                        <c:v>0.31219999999999998</c:v>
                      </c:pt>
                      <c:pt idx="445">
                        <c:v>0.31019999999999998</c:v>
                      </c:pt>
                      <c:pt idx="446">
                        <c:v>0.30809999999999998</c:v>
                      </c:pt>
                      <c:pt idx="447">
                        <c:v>0.30620000000000003</c:v>
                      </c:pt>
                      <c:pt idx="448">
                        <c:v>0.30420000000000003</c:v>
                      </c:pt>
                      <c:pt idx="449">
                        <c:v>0.30220000000000002</c:v>
                      </c:pt>
                      <c:pt idx="450">
                        <c:v>0.30020000000000002</c:v>
                      </c:pt>
                      <c:pt idx="451">
                        <c:v>0.29820000000000002</c:v>
                      </c:pt>
                      <c:pt idx="452">
                        <c:v>0.29620000000000002</c:v>
                      </c:pt>
                      <c:pt idx="453">
                        <c:v>0.29420000000000002</c:v>
                      </c:pt>
                      <c:pt idx="454">
                        <c:v>0.29220000000000002</c:v>
                      </c:pt>
                      <c:pt idx="455">
                        <c:v>0.29020000000000001</c:v>
                      </c:pt>
                      <c:pt idx="456">
                        <c:v>0.28820000000000001</c:v>
                      </c:pt>
                      <c:pt idx="457">
                        <c:v>0.28620000000000001</c:v>
                      </c:pt>
                      <c:pt idx="458">
                        <c:v>0.28420000000000001</c:v>
                      </c:pt>
                      <c:pt idx="459">
                        <c:v>0.28220000000000001</c:v>
                      </c:pt>
                      <c:pt idx="460">
                        <c:v>0.2802</c:v>
                      </c:pt>
                      <c:pt idx="461">
                        <c:v>0.2782</c:v>
                      </c:pt>
                      <c:pt idx="462">
                        <c:v>0.2762</c:v>
                      </c:pt>
                      <c:pt idx="463">
                        <c:v>0.2742</c:v>
                      </c:pt>
                      <c:pt idx="464">
                        <c:v>0.2722</c:v>
                      </c:pt>
                      <c:pt idx="465">
                        <c:v>0.2702</c:v>
                      </c:pt>
                      <c:pt idx="466">
                        <c:v>0.26819999999999999</c:v>
                      </c:pt>
                      <c:pt idx="467">
                        <c:v>0.26619999999999999</c:v>
                      </c:pt>
                      <c:pt idx="468">
                        <c:v>0.26419999999999999</c:v>
                      </c:pt>
                      <c:pt idx="469">
                        <c:v>0.26219999999999999</c:v>
                      </c:pt>
                      <c:pt idx="470">
                        <c:v>0.26019999999999999</c:v>
                      </c:pt>
                      <c:pt idx="471">
                        <c:v>0.25819999999999999</c:v>
                      </c:pt>
                      <c:pt idx="472">
                        <c:v>0.25619999999999998</c:v>
                      </c:pt>
                      <c:pt idx="473">
                        <c:v>0.25419999999999998</c:v>
                      </c:pt>
                      <c:pt idx="474">
                        <c:v>0.25219999999999998</c:v>
                      </c:pt>
                      <c:pt idx="475">
                        <c:v>0.25019999999999998</c:v>
                      </c:pt>
                      <c:pt idx="476">
                        <c:v>0.2482</c:v>
                      </c:pt>
                      <c:pt idx="477">
                        <c:v>0.2462</c:v>
                      </c:pt>
                      <c:pt idx="478">
                        <c:v>0.2442</c:v>
                      </c:pt>
                      <c:pt idx="479">
                        <c:v>0.2422</c:v>
                      </c:pt>
                      <c:pt idx="480">
                        <c:v>0.2402</c:v>
                      </c:pt>
                      <c:pt idx="481">
                        <c:v>0.2382</c:v>
                      </c:pt>
                      <c:pt idx="482">
                        <c:v>0.23619999999999999</c:v>
                      </c:pt>
                      <c:pt idx="483">
                        <c:v>0.23419999999999999</c:v>
                      </c:pt>
                      <c:pt idx="484">
                        <c:v>0.23219999999999999</c:v>
                      </c:pt>
                      <c:pt idx="485">
                        <c:v>0.23019999999999999</c:v>
                      </c:pt>
                      <c:pt idx="486">
                        <c:v>0.22819999999999999</c:v>
                      </c:pt>
                      <c:pt idx="487">
                        <c:v>0.22620000000000001</c:v>
                      </c:pt>
                      <c:pt idx="488">
                        <c:v>0.22420000000000001</c:v>
                      </c:pt>
                      <c:pt idx="489">
                        <c:v>0.22220000000000001</c:v>
                      </c:pt>
                      <c:pt idx="490">
                        <c:v>0.22020000000000001</c:v>
                      </c:pt>
                      <c:pt idx="491">
                        <c:v>0.21820000000000001</c:v>
                      </c:pt>
                      <c:pt idx="492">
                        <c:v>0.2162</c:v>
                      </c:pt>
                      <c:pt idx="493">
                        <c:v>0.2142</c:v>
                      </c:pt>
                      <c:pt idx="494">
                        <c:v>0.2122</c:v>
                      </c:pt>
                      <c:pt idx="495">
                        <c:v>0.2102</c:v>
                      </c:pt>
                      <c:pt idx="496">
                        <c:v>0.2082</c:v>
                      </c:pt>
                      <c:pt idx="497">
                        <c:v>0.20619999999999999</c:v>
                      </c:pt>
                      <c:pt idx="498">
                        <c:v>0.20419999999999999</c:v>
                      </c:pt>
                      <c:pt idx="499">
                        <c:v>0.20219999999999999</c:v>
                      </c:pt>
                      <c:pt idx="500">
                        <c:v>0.20019999999999999</c:v>
                      </c:pt>
                      <c:pt idx="501">
                        <c:v>0.19819999999999999</c:v>
                      </c:pt>
                      <c:pt idx="502">
                        <c:v>0.19620000000000001</c:v>
                      </c:pt>
                      <c:pt idx="503">
                        <c:v>0.19420000000000001</c:v>
                      </c:pt>
                      <c:pt idx="504">
                        <c:v>0.19220000000000001</c:v>
                      </c:pt>
                      <c:pt idx="505">
                        <c:v>0.19020000000000001</c:v>
                      </c:pt>
                      <c:pt idx="506">
                        <c:v>0.18820000000000001</c:v>
                      </c:pt>
                      <c:pt idx="507">
                        <c:v>0.1862</c:v>
                      </c:pt>
                      <c:pt idx="508">
                        <c:v>0.1842</c:v>
                      </c:pt>
                      <c:pt idx="509">
                        <c:v>0.1822</c:v>
                      </c:pt>
                      <c:pt idx="510">
                        <c:v>0.1802</c:v>
                      </c:pt>
                      <c:pt idx="511">
                        <c:v>0.1782</c:v>
                      </c:pt>
                      <c:pt idx="512">
                        <c:v>0.1762</c:v>
                      </c:pt>
                      <c:pt idx="513">
                        <c:v>0.17419999999999999</c:v>
                      </c:pt>
                      <c:pt idx="514">
                        <c:v>0.17219999999999999</c:v>
                      </c:pt>
                      <c:pt idx="515">
                        <c:v>0.17019999999999999</c:v>
                      </c:pt>
                      <c:pt idx="516">
                        <c:v>0.16819999999999999</c:v>
                      </c:pt>
                      <c:pt idx="517">
                        <c:v>0.16619999999999999</c:v>
                      </c:pt>
                      <c:pt idx="518">
                        <c:v>0.16420000000000001</c:v>
                      </c:pt>
                      <c:pt idx="519">
                        <c:v>0.16220000000000001</c:v>
                      </c:pt>
                      <c:pt idx="520">
                        <c:v>0.16020000000000001</c:v>
                      </c:pt>
                      <c:pt idx="521">
                        <c:v>0.15820000000000001</c:v>
                      </c:pt>
                      <c:pt idx="522">
                        <c:v>0.15620000000000001</c:v>
                      </c:pt>
                      <c:pt idx="523">
                        <c:v>0.1542</c:v>
                      </c:pt>
                      <c:pt idx="524">
                        <c:v>0.1522</c:v>
                      </c:pt>
                      <c:pt idx="525">
                        <c:v>0.1502</c:v>
                      </c:pt>
                      <c:pt idx="526">
                        <c:v>0.1482</c:v>
                      </c:pt>
                      <c:pt idx="527">
                        <c:v>0.14630000000000001</c:v>
                      </c:pt>
                      <c:pt idx="528">
                        <c:v>0.14419999999999999</c:v>
                      </c:pt>
                      <c:pt idx="529">
                        <c:v>0.14230000000000001</c:v>
                      </c:pt>
                      <c:pt idx="530">
                        <c:v>0.14019999999999999</c:v>
                      </c:pt>
                      <c:pt idx="531">
                        <c:v>0.13819999999999999</c:v>
                      </c:pt>
                      <c:pt idx="532">
                        <c:v>0.1363</c:v>
                      </c:pt>
                      <c:pt idx="533">
                        <c:v>0.13420000000000001</c:v>
                      </c:pt>
                      <c:pt idx="534">
                        <c:v>0.13220000000000001</c:v>
                      </c:pt>
                      <c:pt idx="535">
                        <c:v>0.1303</c:v>
                      </c:pt>
                      <c:pt idx="536">
                        <c:v>0.1283</c:v>
                      </c:pt>
                      <c:pt idx="537">
                        <c:v>0.12620000000000001</c:v>
                      </c:pt>
                      <c:pt idx="538">
                        <c:v>0.1242</c:v>
                      </c:pt>
                      <c:pt idx="539">
                        <c:v>0.12230000000000001</c:v>
                      </c:pt>
                      <c:pt idx="540">
                        <c:v>0.1203</c:v>
                      </c:pt>
                      <c:pt idx="541">
                        <c:v>0.1182</c:v>
                      </c:pt>
                      <c:pt idx="542">
                        <c:v>0.1162</c:v>
                      </c:pt>
                      <c:pt idx="543">
                        <c:v>0.1142</c:v>
                      </c:pt>
                      <c:pt idx="544">
                        <c:v>0.11219999999999999</c:v>
                      </c:pt>
                      <c:pt idx="545">
                        <c:v>0.11020000000000001</c:v>
                      </c:pt>
                      <c:pt idx="546">
                        <c:v>0.1082</c:v>
                      </c:pt>
                      <c:pt idx="547">
                        <c:v>0.10630000000000001</c:v>
                      </c:pt>
                      <c:pt idx="548">
                        <c:v>0.1043</c:v>
                      </c:pt>
                      <c:pt idx="549">
                        <c:v>0.1022</c:v>
                      </c:pt>
                      <c:pt idx="550">
                        <c:v>0.1002</c:v>
                      </c:pt>
                      <c:pt idx="551">
                        <c:v>9.826E-2</c:v>
                      </c:pt>
                      <c:pt idx="552">
                        <c:v>9.6269999999999994E-2</c:v>
                      </c:pt>
                      <c:pt idx="553">
                        <c:v>9.4229999999999994E-2</c:v>
                      </c:pt>
                      <c:pt idx="554">
                        <c:v>9.2219999999999996E-2</c:v>
                      </c:pt>
                      <c:pt idx="555">
                        <c:v>9.0270000000000003E-2</c:v>
                      </c:pt>
                      <c:pt idx="556">
                        <c:v>8.8239999999999999E-2</c:v>
                      </c:pt>
                      <c:pt idx="557">
                        <c:v>8.6249999999999993E-2</c:v>
                      </c:pt>
                      <c:pt idx="558">
                        <c:v>8.4239999999999995E-2</c:v>
                      </c:pt>
                      <c:pt idx="559">
                        <c:v>8.2250000000000004E-2</c:v>
                      </c:pt>
                      <c:pt idx="560">
                        <c:v>8.0269999999999994E-2</c:v>
                      </c:pt>
                      <c:pt idx="561">
                        <c:v>7.825E-2</c:v>
                      </c:pt>
                      <c:pt idx="562">
                        <c:v>7.6230000000000006E-2</c:v>
                      </c:pt>
                      <c:pt idx="563">
                        <c:v>7.4260000000000007E-2</c:v>
                      </c:pt>
                      <c:pt idx="564">
                        <c:v>7.2279999999999997E-2</c:v>
                      </c:pt>
                      <c:pt idx="565">
                        <c:v>7.0260000000000003E-2</c:v>
                      </c:pt>
                      <c:pt idx="566">
                        <c:v>6.8250000000000005E-2</c:v>
                      </c:pt>
                      <c:pt idx="567">
                        <c:v>6.6290000000000002E-2</c:v>
                      </c:pt>
                      <c:pt idx="568">
                        <c:v>6.4280000000000004E-2</c:v>
                      </c:pt>
                      <c:pt idx="569">
                        <c:v>6.225E-2</c:v>
                      </c:pt>
                      <c:pt idx="570">
                        <c:v>6.0260000000000001E-2</c:v>
                      </c:pt>
                      <c:pt idx="571">
                        <c:v>5.8279999999999998E-2</c:v>
                      </c:pt>
                      <c:pt idx="572">
                        <c:v>5.6270000000000001E-2</c:v>
                      </c:pt>
                      <c:pt idx="573">
                        <c:v>5.4269999999999999E-2</c:v>
                      </c:pt>
                      <c:pt idx="574">
                        <c:v>5.2260000000000001E-2</c:v>
                      </c:pt>
                      <c:pt idx="575">
                        <c:v>5.0299999999999997E-2</c:v>
                      </c:pt>
                      <c:pt idx="576">
                        <c:v>4.8309999999999999E-2</c:v>
                      </c:pt>
                      <c:pt idx="577">
                        <c:v>4.6289999999999998E-2</c:v>
                      </c:pt>
                      <c:pt idx="578">
                        <c:v>4.4269999999999997E-2</c:v>
                      </c:pt>
                      <c:pt idx="579">
                        <c:v>4.2279999999999998E-2</c:v>
                      </c:pt>
                      <c:pt idx="580">
                        <c:v>4.0309999999999999E-2</c:v>
                      </c:pt>
                      <c:pt idx="581">
                        <c:v>3.8280000000000002E-2</c:v>
                      </c:pt>
                      <c:pt idx="582">
                        <c:v>3.6269999999999997E-2</c:v>
                      </c:pt>
                      <c:pt idx="583">
                        <c:v>3.4290000000000001E-2</c:v>
                      </c:pt>
                      <c:pt idx="584">
                        <c:v>3.2300000000000002E-2</c:v>
                      </c:pt>
                      <c:pt idx="585">
                        <c:v>3.0290000000000001E-2</c:v>
                      </c:pt>
                      <c:pt idx="586">
                        <c:v>2.828E-2</c:v>
                      </c:pt>
                      <c:pt idx="587">
                        <c:v>2.63E-2</c:v>
                      </c:pt>
                      <c:pt idx="588">
                        <c:v>2.4299999999999999E-2</c:v>
                      </c:pt>
                      <c:pt idx="589">
                        <c:v>2.2290000000000001E-2</c:v>
                      </c:pt>
                      <c:pt idx="590">
                        <c:v>2.0299999999999999E-2</c:v>
                      </c:pt>
                      <c:pt idx="591">
                        <c:v>1.8259999999999998E-2</c:v>
                      </c:pt>
                      <c:pt idx="592">
                        <c:v>1.6310000000000002E-2</c:v>
                      </c:pt>
                      <c:pt idx="593">
                        <c:v>1.431E-2</c:v>
                      </c:pt>
                      <c:pt idx="594">
                        <c:v>1.227E-2</c:v>
                      </c:pt>
                      <c:pt idx="595">
                        <c:v>1.0290000000000001E-2</c:v>
                      </c:pt>
                      <c:pt idx="596">
                        <c:v>8.2970000000000006E-3</c:v>
                      </c:pt>
                      <c:pt idx="597">
                        <c:v>6.2849999999999998E-3</c:v>
                      </c:pt>
                      <c:pt idx="598">
                        <c:v>4.2760000000000003E-3</c:v>
                      </c:pt>
                      <c:pt idx="599">
                        <c:v>2.2980000000000001E-3</c:v>
                      </c:pt>
                      <c:pt idx="600">
                        <c:v>2.9710000000000001E-4</c:v>
                      </c:pt>
                    </c:numCache>
                  </c:numRef>
                </c:xVal>
                <c:y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[Book3]Sheet2!$V$2:$V$602</c15:sqref>
                        </c15:formulaRef>
                      </c:ext>
                    </c:extLst>
                    <c:numCache>
                      <c:formatCode>General</c:formatCode>
                      <c:ptCount val="601"/>
                      <c:pt idx="0">
                        <c:v>-1.561E-6</c:v>
                      </c:pt>
                      <c:pt idx="1">
                        <c:v>-1.35E-6</c:v>
                      </c:pt>
                      <c:pt idx="2">
                        <c:v>-1.139E-6</c:v>
                      </c:pt>
                      <c:pt idx="3">
                        <c:v>-9.8889999999999997E-7</c:v>
                      </c:pt>
                      <c:pt idx="4">
                        <c:v>-7.9899999999999999E-7</c:v>
                      </c:pt>
                      <c:pt idx="5">
                        <c:v>-7.4160000000000002E-7</c:v>
                      </c:pt>
                      <c:pt idx="6">
                        <c:v>-6.4590000000000003E-7</c:v>
                      </c:pt>
                      <c:pt idx="7">
                        <c:v>-5.3929999999999997E-7</c:v>
                      </c:pt>
                      <c:pt idx="8">
                        <c:v>-4.1419999999999999E-7</c:v>
                      </c:pt>
                      <c:pt idx="9">
                        <c:v>-3.009E-7</c:v>
                      </c:pt>
                      <c:pt idx="10">
                        <c:v>-2.8340000000000001E-7</c:v>
                      </c:pt>
                      <c:pt idx="11">
                        <c:v>-2.4639999999999998E-7</c:v>
                      </c:pt>
                      <c:pt idx="12">
                        <c:v>-1.3E-7</c:v>
                      </c:pt>
                      <c:pt idx="13">
                        <c:v>-5.1060000000000002E-8</c:v>
                      </c:pt>
                      <c:pt idx="14">
                        <c:v>3.4060000000000002E-8</c:v>
                      </c:pt>
                      <c:pt idx="15">
                        <c:v>1.3809999999999999E-8</c:v>
                      </c:pt>
                      <c:pt idx="16">
                        <c:v>6.2320000000000005E-8</c:v>
                      </c:pt>
                      <c:pt idx="17">
                        <c:v>1.54E-7</c:v>
                      </c:pt>
                      <c:pt idx="18">
                        <c:v>2.0699999999999999E-7</c:v>
                      </c:pt>
                      <c:pt idx="19">
                        <c:v>2.6740000000000003E-7</c:v>
                      </c:pt>
                      <c:pt idx="20">
                        <c:v>2.7179999999999999E-7</c:v>
                      </c:pt>
                      <c:pt idx="21">
                        <c:v>2.9139999999999998E-7</c:v>
                      </c:pt>
                      <c:pt idx="22">
                        <c:v>3.516E-7</c:v>
                      </c:pt>
                      <c:pt idx="23">
                        <c:v>4.1600000000000002E-7</c:v>
                      </c:pt>
                      <c:pt idx="24">
                        <c:v>4.7950000000000003E-7</c:v>
                      </c:pt>
                      <c:pt idx="25">
                        <c:v>4.6629999999999999E-7</c:v>
                      </c:pt>
                      <c:pt idx="26">
                        <c:v>4.5439999999999999E-7</c:v>
                      </c:pt>
                      <c:pt idx="27">
                        <c:v>5.2779999999999995E-7</c:v>
                      </c:pt>
                      <c:pt idx="28">
                        <c:v>5.8889999999999999E-7</c:v>
                      </c:pt>
                      <c:pt idx="29">
                        <c:v>6.4560000000000001E-7</c:v>
                      </c:pt>
                      <c:pt idx="30">
                        <c:v>5.8800000000000002E-7</c:v>
                      </c:pt>
                      <c:pt idx="31">
                        <c:v>6.1009999999999999E-7</c:v>
                      </c:pt>
                      <c:pt idx="32">
                        <c:v>6.8810000000000003E-7</c:v>
                      </c:pt>
                      <c:pt idx="33">
                        <c:v>7.2900000000000003E-7</c:v>
                      </c:pt>
                      <c:pt idx="34">
                        <c:v>7.6300000000000004E-7</c:v>
                      </c:pt>
                      <c:pt idx="35">
                        <c:v>7.511E-7</c:v>
                      </c:pt>
                      <c:pt idx="36">
                        <c:v>7.5389999999999999E-7</c:v>
                      </c:pt>
                      <c:pt idx="37">
                        <c:v>8.0879999999999999E-7</c:v>
                      </c:pt>
                      <c:pt idx="38">
                        <c:v>8.4910000000000005E-7</c:v>
                      </c:pt>
                      <c:pt idx="39">
                        <c:v>9.0370000000000003E-7</c:v>
                      </c:pt>
                      <c:pt idx="40">
                        <c:v>8.6870000000000004E-7</c:v>
                      </c:pt>
                      <c:pt idx="41">
                        <c:v>8.5489999999999996E-7</c:v>
                      </c:pt>
                      <c:pt idx="42">
                        <c:v>9.2370000000000005E-7</c:v>
                      </c:pt>
                      <c:pt idx="43">
                        <c:v>9.822000000000001E-7</c:v>
                      </c:pt>
                      <c:pt idx="44">
                        <c:v>1.0249999999999999E-6</c:v>
                      </c:pt>
                      <c:pt idx="45">
                        <c:v>9.5359999999999996E-7</c:v>
                      </c:pt>
                      <c:pt idx="46">
                        <c:v>9.737000000000001E-7</c:v>
                      </c:pt>
                      <c:pt idx="47">
                        <c:v>1.0440000000000001E-6</c:v>
                      </c:pt>
                      <c:pt idx="48">
                        <c:v>1.0759999999999999E-6</c:v>
                      </c:pt>
                      <c:pt idx="49">
                        <c:v>1.1000000000000001E-6</c:v>
                      </c:pt>
                      <c:pt idx="50">
                        <c:v>1.077E-6</c:v>
                      </c:pt>
                      <c:pt idx="51">
                        <c:v>1.0860000000000001E-6</c:v>
                      </c:pt>
                      <c:pt idx="52">
                        <c:v>1.141E-6</c:v>
                      </c:pt>
                      <c:pt idx="53">
                        <c:v>1.1510000000000001E-6</c:v>
                      </c:pt>
                      <c:pt idx="54">
                        <c:v>1.217E-6</c:v>
                      </c:pt>
                      <c:pt idx="55">
                        <c:v>1.1799999999999999E-6</c:v>
                      </c:pt>
                      <c:pt idx="56">
                        <c:v>1.1769999999999999E-6</c:v>
                      </c:pt>
                      <c:pt idx="57">
                        <c:v>1.2100000000000001E-6</c:v>
                      </c:pt>
                      <c:pt idx="58">
                        <c:v>1.2640000000000001E-6</c:v>
                      </c:pt>
                      <c:pt idx="59">
                        <c:v>1.313E-6</c:v>
                      </c:pt>
                      <c:pt idx="60">
                        <c:v>1.2550000000000001E-6</c:v>
                      </c:pt>
                      <c:pt idx="61">
                        <c:v>1.2550000000000001E-6</c:v>
                      </c:pt>
                      <c:pt idx="62">
                        <c:v>1.328E-6</c:v>
                      </c:pt>
                      <c:pt idx="63">
                        <c:v>1.362E-6</c:v>
                      </c:pt>
                      <c:pt idx="64">
                        <c:v>1.3820000000000001E-6</c:v>
                      </c:pt>
                      <c:pt idx="65">
                        <c:v>1.3519999999999999E-6</c:v>
                      </c:pt>
                      <c:pt idx="66">
                        <c:v>1.364E-6</c:v>
                      </c:pt>
                      <c:pt idx="67">
                        <c:v>1.4270000000000001E-6</c:v>
                      </c:pt>
                      <c:pt idx="68">
                        <c:v>1.4169999999999999E-6</c:v>
                      </c:pt>
                      <c:pt idx="69">
                        <c:v>1.4890000000000001E-6</c:v>
                      </c:pt>
                      <c:pt idx="70">
                        <c:v>1.452E-6</c:v>
                      </c:pt>
                      <c:pt idx="71">
                        <c:v>1.4500000000000001E-6</c:v>
                      </c:pt>
                      <c:pt idx="72">
                        <c:v>1.483E-6</c:v>
                      </c:pt>
                      <c:pt idx="73">
                        <c:v>1.5349999999999999E-6</c:v>
                      </c:pt>
                      <c:pt idx="74">
                        <c:v>1.587E-6</c:v>
                      </c:pt>
                      <c:pt idx="75">
                        <c:v>1.5400000000000001E-6</c:v>
                      </c:pt>
                      <c:pt idx="76">
                        <c:v>1.519E-6</c:v>
                      </c:pt>
                      <c:pt idx="77">
                        <c:v>1.5999999999999999E-6</c:v>
                      </c:pt>
                      <c:pt idx="78">
                        <c:v>1.6360000000000001E-6</c:v>
                      </c:pt>
                      <c:pt idx="79">
                        <c:v>1.6670000000000001E-6</c:v>
                      </c:pt>
                      <c:pt idx="80">
                        <c:v>1.6279999999999999E-6</c:v>
                      </c:pt>
                      <c:pt idx="81">
                        <c:v>1.638E-6</c:v>
                      </c:pt>
                      <c:pt idx="82">
                        <c:v>1.697E-6</c:v>
                      </c:pt>
                      <c:pt idx="83">
                        <c:v>1.7069999999999999E-6</c:v>
                      </c:pt>
                      <c:pt idx="84">
                        <c:v>1.77E-6</c:v>
                      </c:pt>
                      <c:pt idx="85">
                        <c:v>1.736E-6</c:v>
                      </c:pt>
                      <c:pt idx="86">
                        <c:v>1.7349999999999999E-6</c:v>
                      </c:pt>
                      <c:pt idx="87">
                        <c:v>1.7689999999999999E-6</c:v>
                      </c:pt>
                      <c:pt idx="88">
                        <c:v>1.8169999999999999E-6</c:v>
                      </c:pt>
                      <c:pt idx="89">
                        <c:v>1.871E-6</c:v>
                      </c:pt>
                      <c:pt idx="90">
                        <c:v>1.835E-6</c:v>
                      </c:pt>
                      <c:pt idx="91">
                        <c:v>1.81E-6</c:v>
                      </c:pt>
                      <c:pt idx="92">
                        <c:v>1.894E-6</c:v>
                      </c:pt>
                      <c:pt idx="93">
                        <c:v>1.9290000000000001E-6</c:v>
                      </c:pt>
                      <c:pt idx="94">
                        <c:v>1.9719999999999999E-6</c:v>
                      </c:pt>
                      <c:pt idx="95">
                        <c:v>1.9209999999999999E-6</c:v>
                      </c:pt>
                      <c:pt idx="96">
                        <c:v>1.9400000000000001E-6</c:v>
                      </c:pt>
                      <c:pt idx="97">
                        <c:v>1.9929999999999998E-6</c:v>
                      </c:pt>
                      <c:pt idx="98">
                        <c:v>2.0229999999999999E-6</c:v>
                      </c:pt>
                      <c:pt idx="99">
                        <c:v>2.0710000000000002E-6</c:v>
                      </c:pt>
                      <c:pt idx="100">
                        <c:v>2.0509999999999999E-6</c:v>
                      </c:pt>
                      <c:pt idx="101">
                        <c:v>2.0509999999999999E-6</c:v>
                      </c:pt>
                      <c:pt idx="102">
                        <c:v>2.0839999999999999E-6</c:v>
                      </c:pt>
                      <c:pt idx="103">
                        <c:v>2.1320000000000001E-6</c:v>
                      </c:pt>
                      <c:pt idx="104">
                        <c:v>2.2010000000000002E-6</c:v>
                      </c:pt>
                      <c:pt idx="105">
                        <c:v>2.1629999999999999E-6</c:v>
                      </c:pt>
                      <c:pt idx="106">
                        <c:v>2.1380000000000001E-6</c:v>
                      </c:pt>
                      <c:pt idx="107">
                        <c:v>2.2110000000000001E-6</c:v>
                      </c:pt>
                      <c:pt idx="108">
                        <c:v>2.255E-6</c:v>
                      </c:pt>
                      <c:pt idx="109">
                        <c:v>2.305E-6</c:v>
                      </c:pt>
                      <c:pt idx="110">
                        <c:v>2.2460000000000002E-6</c:v>
                      </c:pt>
                      <c:pt idx="111">
                        <c:v>2.272E-6</c:v>
                      </c:pt>
                      <c:pt idx="112">
                        <c:v>2.328E-6</c:v>
                      </c:pt>
                      <c:pt idx="113">
                        <c:v>2.356E-6</c:v>
                      </c:pt>
                      <c:pt idx="114">
                        <c:v>2.396E-6</c:v>
                      </c:pt>
                      <c:pt idx="115">
                        <c:v>2.3800000000000001E-6</c:v>
                      </c:pt>
                      <c:pt idx="116">
                        <c:v>2.3800000000000001E-6</c:v>
                      </c:pt>
                      <c:pt idx="117">
                        <c:v>2.4370000000000001E-6</c:v>
                      </c:pt>
                      <c:pt idx="118">
                        <c:v>2.458E-6</c:v>
                      </c:pt>
                      <c:pt idx="119">
                        <c:v>2.5299999999999999E-6</c:v>
                      </c:pt>
                      <c:pt idx="120">
                        <c:v>2.4959999999999999E-6</c:v>
                      </c:pt>
                      <c:pt idx="121">
                        <c:v>2.497E-6</c:v>
                      </c:pt>
                      <c:pt idx="122">
                        <c:v>2.5359999999999999E-6</c:v>
                      </c:pt>
                      <c:pt idx="123">
                        <c:v>2.5909999999999998E-6</c:v>
                      </c:pt>
                      <c:pt idx="124">
                        <c:v>2.6469999999999998E-6</c:v>
                      </c:pt>
                      <c:pt idx="125">
                        <c:v>2.5940000000000001E-6</c:v>
                      </c:pt>
                      <c:pt idx="126">
                        <c:v>2.5979999999999999E-6</c:v>
                      </c:pt>
                      <c:pt idx="127">
                        <c:v>2.6630000000000002E-6</c:v>
                      </c:pt>
                      <c:pt idx="128">
                        <c:v>2.7130000000000001E-6</c:v>
                      </c:pt>
                      <c:pt idx="129">
                        <c:v>2.7389999999999999E-6</c:v>
                      </c:pt>
                      <c:pt idx="130">
                        <c:v>2.7159999999999999E-6</c:v>
                      </c:pt>
                      <c:pt idx="131">
                        <c:v>2.7240000000000001E-6</c:v>
                      </c:pt>
                      <c:pt idx="132">
                        <c:v>2.7819999999999998E-6</c:v>
                      </c:pt>
                      <c:pt idx="133">
                        <c:v>2.791E-6</c:v>
                      </c:pt>
                      <c:pt idx="134">
                        <c:v>2.8669999999999998E-6</c:v>
                      </c:pt>
                      <c:pt idx="135">
                        <c:v>2.8339999999999999E-6</c:v>
                      </c:pt>
                      <c:pt idx="136">
                        <c:v>2.824E-6</c:v>
                      </c:pt>
                      <c:pt idx="137">
                        <c:v>2.8660000000000002E-6</c:v>
                      </c:pt>
                      <c:pt idx="138">
                        <c:v>2.9179999999999998E-6</c:v>
                      </c:pt>
                      <c:pt idx="139">
                        <c:v>2.9739999999999998E-6</c:v>
                      </c:pt>
                      <c:pt idx="140">
                        <c:v>2.9189999999999999E-6</c:v>
                      </c:pt>
                      <c:pt idx="141">
                        <c:v>2.914E-6</c:v>
                      </c:pt>
                      <c:pt idx="142">
                        <c:v>2.9859999999999999E-6</c:v>
                      </c:pt>
                      <c:pt idx="143">
                        <c:v>3.0299999999999998E-6</c:v>
                      </c:pt>
                      <c:pt idx="144">
                        <c:v>3.0479999999999999E-6</c:v>
                      </c:pt>
                      <c:pt idx="145">
                        <c:v>3.0249999999999998E-6</c:v>
                      </c:pt>
                      <c:pt idx="146">
                        <c:v>3.0350000000000002E-6</c:v>
                      </c:pt>
                      <c:pt idx="147">
                        <c:v>3.095E-6</c:v>
                      </c:pt>
                      <c:pt idx="148">
                        <c:v>3.0929999999999999E-6</c:v>
                      </c:pt>
                      <c:pt idx="149">
                        <c:v>3.1709999999999998E-6</c:v>
                      </c:pt>
                      <c:pt idx="150">
                        <c:v>3.1329999999999999E-6</c:v>
                      </c:pt>
                      <c:pt idx="151">
                        <c:v>3.129E-6</c:v>
                      </c:pt>
                      <c:pt idx="152">
                        <c:v>3.1640000000000001E-6</c:v>
                      </c:pt>
                      <c:pt idx="153">
                        <c:v>3.2219999999999998E-6</c:v>
                      </c:pt>
                      <c:pt idx="154">
                        <c:v>3.2799999999999999E-6</c:v>
                      </c:pt>
                      <c:pt idx="155">
                        <c:v>3.2200000000000001E-6</c:v>
                      </c:pt>
                      <c:pt idx="156">
                        <c:v>3.2210000000000002E-6</c:v>
                      </c:pt>
                      <c:pt idx="157">
                        <c:v>3.287E-6</c:v>
                      </c:pt>
                      <c:pt idx="158">
                        <c:v>3.3280000000000002E-6</c:v>
                      </c:pt>
                      <c:pt idx="159">
                        <c:v>3.3510000000000002E-6</c:v>
                      </c:pt>
                      <c:pt idx="160">
                        <c:v>3.3239999999999999E-6</c:v>
                      </c:pt>
                      <c:pt idx="161">
                        <c:v>3.3330000000000001E-6</c:v>
                      </c:pt>
                      <c:pt idx="162">
                        <c:v>3.3919999999999999E-6</c:v>
                      </c:pt>
                      <c:pt idx="163">
                        <c:v>3.3960000000000002E-6</c:v>
                      </c:pt>
                      <c:pt idx="164">
                        <c:v>3.4709999999999999E-6</c:v>
                      </c:pt>
                      <c:pt idx="165">
                        <c:v>3.4400000000000001E-6</c:v>
                      </c:pt>
                      <c:pt idx="166">
                        <c:v>3.439E-6</c:v>
                      </c:pt>
                      <c:pt idx="167">
                        <c:v>3.467E-6</c:v>
                      </c:pt>
                      <c:pt idx="168">
                        <c:v>3.529E-6</c:v>
                      </c:pt>
                      <c:pt idx="169">
                        <c:v>3.58E-6</c:v>
                      </c:pt>
                      <c:pt idx="170">
                        <c:v>3.5360000000000001E-6</c:v>
                      </c:pt>
                      <c:pt idx="171">
                        <c:v>3.5219999999999999E-6</c:v>
                      </c:pt>
                      <c:pt idx="172">
                        <c:v>3.5949999999999999E-6</c:v>
                      </c:pt>
                      <c:pt idx="173">
                        <c:v>3.6380000000000002E-6</c:v>
                      </c:pt>
                      <c:pt idx="174">
                        <c:v>3.6890000000000002E-6</c:v>
                      </c:pt>
                      <c:pt idx="175">
                        <c:v>3.6349999999999999E-6</c:v>
                      </c:pt>
                      <c:pt idx="176">
                        <c:v>3.653E-6</c:v>
                      </c:pt>
                      <c:pt idx="177">
                        <c:v>3.704E-6</c:v>
                      </c:pt>
                      <c:pt idx="178">
                        <c:v>3.7479999999999999E-6</c:v>
                      </c:pt>
                      <c:pt idx="179">
                        <c:v>3.7809999999999999E-6</c:v>
                      </c:pt>
                      <c:pt idx="180">
                        <c:v>3.7749999999999999E-6</c:v>
                      </c:pt>
                      <c:pt idx="181">
                        <c:v>3.777E-6</c:v>
                      </c:pt>
                      <c:pt idx="182">
                        <c:v>3.8070000000000001E-6</c:v>
                      </c:pt>
                      <c:pt idx="183">
                        <c:v>3.856E-6</c:v>
                      </c:pt>
                      <c:pt idx="184">
                        <c:v>3.929E-6</c:v>
                      </c:pt>
                      <c:pt idx="185">
                        <c:v>3.8999999999999999E-6</c:v>
                      </c:pt>
                      <c:pt idx="186">
                        <c:v>3.8700000000000002E-6</c:v>
                      </c:pt>
                      <c:pt idx="187">
                        <c:v>3.946E-6</c:v>
                      </c:pt>
                      <c:pt idx="188">
                        <c:v>4.0060000000000003E-6</c:v>
                      </c:pt>
                      <c:pt idx="189">
                        <c:v>4.0690000000000003E-6</c:v>
                      </c:pt>
                      <c:pt idx="190">
                        <c:v>4.0029999999999996E-6</c:v>
                      </c:pt>
                      <c:pt idx="191">
                        <c:v>4.0239999999999999E-6</c:v>
                      </c:pt>
                      <c:pt idx="192">
                        <c:v>4.087E-6</c:v>
                      </c:pt>
                      <c:pt idx="193">
                        <c:v>4.1300000000000003E-6</c:v>
                      </c:pt>
                      <c:pt idx="194">
                        <c:v>4.189E-6</c:v>
                      </c:pt>
                      <c:pt idx="195">
                        <c:v>4.1420000000000003E-6</c:v>
                      </c:pt>
                      <c:pt idx="196">
                        <c:v>4.1659999999999996E-6</c:v>
                      </c:pt>
                      <c:pt idx="197">
                        <c:v>4.2320000000000003E-6</c:v>
                      </c:pt>
                      <c:pt idx="198">
                        <c:v>4.2679999999999996E-6</c:v>
                      </c:pt>
                      <c:pt idx="199">
                        <c:v>4.3209999999999998E-6</c:v>
                      </c:pt>
                      <c:pt idx="200">
                        <c:v>4.3000000000000003E-6</c:v>
                      </c:pt>
                      <c:pt idx="201">
                        <c:v>4.3170000000000003E-6</c:v>
                      </c:pt>
                      <c:pt idx="202">
                        <c:v>4.3730000000000003E-6</c:v>
                      </c:pt>
                      <c:pt idx="203">
                        <c:v>4.4070000000000003E-6</c:v>
                      </c:pt>
                      <c:pt idx="204">
                        <c:v>4.4909999999999999E-6</c:v>
                      </c:pt>
                      <c:pt idx="205">
                        <c:v>4.4660000000000001E-6</c:v>
                      </c:pt>
                      <c:pt idx="206">
                        <c:v>4.4750000000000004E-6</c:v>
                      </c:pt>
                      <c:pt idx="207">
                        <c:v>4.5199999999999999E-6</c:v>
                      </c:pt>
                      <c:pt idx="208">
                        <c:v>4.5950000000000001E-6</c:v>
                      </c:pt>
                      <c:pt idx="209">
                        <c:v>4.6650000000000002E-6</c:v>
                      </c:pt>
                      <c:pt idx="210">
                        <c:v>4.622E-6</c:v>
                      </c:pt>
                      <c:pt idx="211">
                        <c:v>4.6439999999999999E-6</c:v>
                      </c:pt>
                      <c:pt idx="212">
                        <c:v>4.7190000000000001E-6</c:v>
                      </c:pt>
                      <c:pt idx="213">
                        <c:v>4.7779999999999998E-6</c:v>
                      </c:pt>
                      <c:pt idx="214">
                        <c:v>4.8459999999999999E-6</c:v>
                      </c:pt>
                      <c:pt idx="215">
                        <c:v>4.8130000000000003E-6</c:v>
                      </c:pt>
                      <c:pt idx="216">
                        <c:v>4.8539999999999996E-6</c:v>
                      </c:pt>
                      <c:pt idx="217">
                        <c:v>4.9289999999999997E-6</c:v>
                      </c:pt>
                      <c:pt idx="218">
                        <c:v>4.9899999999999997E-6</c:v>
                      </c:pt>
                      <c:pt idx="219">
                        <c:v>5.0660000000000003E-6</c:v>
                      </c:pt>
                      <c:pt idx="220">
                        <c:v>5.0889999999999999E-6</c:v>
                      </c:pt>
                      <c:pt idx="221">
                        <c:v>5.1259999999999997E-6</c:v>
                      </c:pt>
                      <c:pt idx="222">
                        <c:v>5.2039999999999996E-6</c:v>
                      </c:pt>
                      <c:pt idx="223">
                        <c:v>5.3079999999999998E-6</c:v>
                      </c:pt>
                      <c:pt idx="224">
                        <c:v>5.4439999999999999E-6</c:v>
                      </c:pt>
                      <c:pt idx="225">
                        <c:v>5.5079999999999996E-6</c:v>
                      </c:pt>
                      <c:pt idx="226">
                        <c:v>5.5999999999999997E-6</c:v>
                      </c:pt>
                      <c:pt idx="227">
                        <c:v>5.8019999999999997E-6</c:v>
                      </c:pt>
                      <c:pt idx="228">
                        <c:v>6.037E-6</c:v>
                      </c:pt>
                      <c:pt idx="229">
                        <c:v>6.3180000000000003E-6</c:v>
                      </c:pt>
                      <c:pt idx="230">
                        <c:v>6.5169999999999996E-6</c:v>
                      </c:pt>
                      <c:pt idx="231">
                        <c:v>6.8580000000000002E-6</c:v>
                      </c:pt>
                      <c:pt idx="232">
                        <c:v>7.3010000000000001E-6</c:v>
                      </c:pt>
                      <c:pt idx="233">
                        <c:v>7.7940000000000003E-6</c:v>
                      </c:pt>
                      <c:pt idx="234">
                        <c:v>8.3639999999999999E-6</c:v>
                      </c:pt>
                      <c:pt idx="235">
                        <c:v>8.8910000000000001E-6</c:v>
                      </c:pt>
                      <c:pt idx="236">
                        <c:v>9.5659999999999996E-6</c:v>
                      </c:pt>
                      <c:pt idx="237">
                        <c:v>1.0349999999999999E-5</c:v>
                      </c:pt>
                      <c:pt idx="238">
                        <c:v>1.116E-5</c:v>
                      </c:pt>
                      <c:pt idx="239">
                        <c:v>1.204E-5</c:v>
                      </c:pt>
                      <c:pt idx="240">
                        <c:v>1.289E-5</c:v>
                      </c:pt>
                      <c:pt idx="241">
                        <c:v>1.382E-5</c:v>
                      </c:pt>
                      <c:pt idx="242">
                        <c:v>1.4810000000000001E-5</c:v>
                      </c:pt>
                      <c:pt idx="243">
                        <c:v>1.5780000000000001E-5</c:v>
                      </c:pt>
                      <c:pt idx="244">
                        <c:v>1.685E-5</c:v>
                      </c:pt>
                      <c:pt idx="245">
                        <c:v>1.783E-5</c:v>
                      </c:pt>
                      <c:pt idx="246">
                        <c:v>1.8830000000000001E-5</c:v>
                      </c:pt>
                      <c:pt idx="247">
                        <c:v>1.9830000000000002E-5</c:v>
                      </c:pt>
                      <c:pt idx="248">
                        <c:v>2.086E-5</c:v>
                      </c:pt>
                      <c:pt idx="249">
                        <c:v>2.1869999999999999E-5</c:v>
                      </c:pt>
                      <c:pt idx="250">
                        <c:v>2.2719999999999999E-5</c:v>
                      </c:pt>
                      <c:pt idx="251">
                        <c:v>2.353E-5</c:v>
                      </c:pt>
                      <c:pt idx="252">
                        <c:v>2.4360000000000001E-5</c:v>
                      </c:pt>
                      <c:pt idx="253">
                        <c:v>2.514E-5</c:v>
                      </c:pt>
                      <c:pt idx="254">
                        <c:v>2.5850000000000002E-5</c:v>
                      </c:pt>
                      <c:pt idx="255">
                        <c:v>2.6359999999999998E-5</c:v>
                      </c:pt>
                      <c:pt idx="256">
                        <c:v>2.6889999999999998E-5</c:v>
                      </c:pt>
                      <c:pt idx="257">
                        <c:v>2.7419999999999998E-5</c:v>
                      </c:pt>
                      <c:pt idx="258">
                        <c:v>2.7869999999999999E-5</c:v>
                      </c:pt>
                      <c:pt idx="259">
                        <c:v>2.8309999999999998E-5</c:v>
                      </c:pt>
                      <c:pt idx="260">
                        <c:v>2.8649999999999998E-5</c:v>
                      </c:pt>
                      <c:pt idx="261">
                        <c:v>2.9030000000000002E-5</c:v>
                      </c:pt>
                      <c:pt idx="262">
                        <c:v>2.9410000000000001E-5</c:v>
                      </c:pt>
                      <c:pt idx="263">
                        <c:v>2.9779999999999999E-5</c:v>
                      </c:pt>
                      <c:pt idx="264">
                        <c:v>3.0199999999999999E-5</c:v>
                      </c:pt>
                      <c:pt idx="265">
                        <c:v>3.0519999999999999E-5</c:v>
                      </c:pt>
                      <c:pt idx="266">
                        <c:v>3.0809999999999998E-5</c:v>
                      </c:pt>
                      <c:pt idx="267">
                        <c:v>3.1149999999999998E-5</c:v>
                      </c:pt>
                      <c:pt idx="268">
                        <c:v>3.1520000000000003E-5</c:v>
                      </c:pt>
                      <c:pt idx="269">
                        <c:v>3.188E-5</c:v>
                      </c:pt>
                      <c:pt idx="270">
                        <c:v>3.2100000000000001E-5</c:v>
                      </c:pt>
                      <c:pt idx="271">
                        <c:v>3.2410000000000003E-5</c:v>
                      </c:pt>
                      <c:pt idx="272">
                        <c:v>3.2780000000000001E-5</c:v>
                      </c:pt>
                      <c:pt idx="273">
                        <c:v>3.3139999999999998E-5</c:v>
                      </c:pt>
                      <c:pt idx="274">
                        <c:v>3.349E-5</c:v>
                      </c:pt>
                      <c:pt idx="275">
                        <c:v>3.3819999999999998E-5</c:v>
                      </c:pt>
                      <c:pt idx="276">
                        <c:v>3.4190000000000003E-5</c:v>
                      </c:pt>
                      <c:pt idx="277">
                        <c:v>3.4600000000000001E-5</c:v>
                      </c:pt>
                      <c:pt idx="278">
                        <c:v>3.4980000000000001E-5</c:v>
                      </c:pt>
                      <c:pt idx="279">
                        <c:v>3.5450000000000001E-5</c:v>
                      </c:pt>
                      <c:pt idx="280">
                        <c:v>3.5809999999999998E-5</c:v>
                      </c:pt>
                      <c:pt idx="281">
                        <c:v>3.6149999999999998E-5</c:v>
                      </c:pt>
                      <c:pt idx="282">
                        <c:v>3.6579999999999999E-5</c:v>
                      </c:pt>
                      <c:pt idx="283">
                        <c:v>3.7070000000000003E-5</c:v>
                      </c:pt>
                      <c:pt idx="284">
                        <c:v>3.752E-5</c:v>
                      </c:pt>
                      <c:pt idx="285">
                        <c:v>3.782E-5</c:v>
                      </c:pt>
                      <c:pt idx="286">
                        <c:v>3.8189999999999999E-5</c:v>
                      </c:pt>
                      <c:pt idx="287">
                        <c:v>3.8600000000000003E-5</c:v>
                      </c:pt>
                      <c:pt idx="288">
                        <c:v>3.8989999999999998E-5</c:v>
                      </c:pt>
                      <c:pt idx="289">
                        <c:v>3.9320000000000003E-5</c:v>
                      </c:pt>
                      <c:pt idx="290">
                        <c:v>3.9629999999999998E-5</c:v>
                      </c:pt>
                      <c:pt idx="291">
                        <c:v>3.9959999999999997E-5</c:v>
                      </c:pt>
                      <c:pt idx="292">
                        <c:v>4.0339999999999997E-5</c:v>
                      </c:pt>
                      <c:pt idx="293">
                        <c:v>4.0679999999999997E-5</c:v>
                      </c:pt>
                      <c:pt idx="294">
                        <c:v>4.1140000000000003E-5</c:v>
                      </c:pt>
                      <c:pt idx="295">
                        <c:v>4.1510000000000001E-5</c:v>
                      </c:pt>
                      <c:pt idx="296">
                        <c:v>4.1909999999999997E-5</c:v>
                      </c:pt>
                      <c:pt idx="297">
                        <c:v>4.2349999999999999E-5</c:v>
                      </c:pt>
                      <c:pt idx="298">
                        <c:v>4.2899999999999999E-5</c:v>
                      </c:pt>
                      <c:pt idx="299">
                        <c:v>3.6999999999999998E-5</c:v>
                      </c:pt>
                      <c:pt idx="300">
                        <c:v>3.4659999999999997E-5</c:v>
                      </c:pt>
                      <c:pt idx="301">
                        <c:v>3.2709999999999997E-5</c:v>
                      </c:pt>
                      <c:pt idx="302">
                        <c:v>3.1109999999999999E-5</c:v>
                      </c:pt>
                      <c:pt idx="303">
                        <c:v>2.959E-5</c:v>
                      </c:pt>
                      <c:pt idx="304">
                        <c:v>2.8209999999999999E-5</c:v>
                      </c:pt>
                      <c:pt idx="305">
                        <c:v>2.688E-5</c:v>
                      </c:pt>
                      <c:pt idx="306">
                        <c:v>2.567E-5</c:v>
                      </c:pt>
                      <c:pt idx="307">
                        <c:v>2.4559999999999999E-5</c:v>
                      </c:pt>
                      <c:pt idx="308">
                        <c:v>2.3459999999999999E-5</c:v>
                      </c:pt>
                      <c:pt idx="309">
                        <c:v>2.2520000000000001E-5</c:v>
                      </c:pt>
                      <c:pt idx="310">
                        <c:v>2.154E-5</c:v>
                      </c:pt>
                      <c:pt idx="311">
                        <c:v>2.0630000000000001E-5</c:v>
                      </c:pt>
                      <c:pt idx="312">
                        <c:v>1.9760000000000001E-5</c:v>
                      </c:pt>
                      <c:pt idx="313">
                        <c:v>1.9040000000000001E-5</c:v>
                      </c:pt>
                      <c:pt idx="314">
                        <c:v>1.8340000000000001E-5</c:v>
                      </c:pt>
                      <c:pt idx="315">
                        <c:v>1.7560000000000001E-5</c:v>
                      </c:pt>
                      <c:pt idx="316">
                        <c:v>1.6820000000000002E-5</c:v>
                      </c:pt>
                      <c:pt idx="317">
                        <c:v>1.6229999999999999E-5</c:v>
                      </c:pt>
                      <c:pt idx="318">
                        <c:v>1.5639999999999999E-5</c:v>
                      </c:pt>
                      <c:pt idx="319">
                        <c:v>1.504E-5</c:v>
                      </c:pt>
                      <c:pt idx="320">
                        <c:v>1.4409999999999999E-5</c:v>
                      </c:pt>
                      <c:pt idx="321">
                        <c:v>1.385E-5</c:v>
                      </c:pt>
                      <c:pt idx="322">
                        <c:v>1.3329999999999999E-5</c:v>
                      </c:pt>
                      <c:pt idx="323">
                        <c:v>1.278E-5</c:v>
                      </c:pt>
                      <c:pt idx="324">
                        <c:v>1.2330000000000001E-5</c:v>
                      </c:pt>
                      <c:pt idx="325">
                        <c:v>1.1800000000000001E-5</c:v>
                      </c:pt>
                      <c:pt idx="326">
                        <c:v>1.128E-5</c:v>
                      </c:pt>
                      <c:pt idx="327">
                        <c:v>1.077E-5</c:v>
                      </c:pt>
                      <c:pt idx="328">
                        <c:v>1.0349999999999999E-5</c:v>
                      </c:pt>
                      <c:pt idx="329">
                        <c:v>9.9459999999999993E-6</c:v>
                      </c:pt>
                      <c:pt idx="330">
                        <c:v>9.4269999999999997E-6</c:v>
                      </c:pt>
                      <c:pt idx="331">
                        <c:v>8.8969999999999997E-6</c:v>
                      </c:pt>
                      <c:pt idx="332">
                        <c:v>8.4929999999999998E-6</c:v>
                      </c:pt>
                      <c:pt idx="333">
                        <c:v>8.0879999999999995E-6</c:v>
                      </c:pt>
                      <c:pt idx="334">
                        <c:v>7.6899999999999992E-6</c:v>
                      </c:pt>
                      <c:pt idx="335">
                        <c:v>7.1400000000000002E-6</c:v>
                      </c:pt>
                      <c:pt idx="336">
                        <c:v>6.7039999999999997E-6</c:v>
                      </c:pt>
                      <c:pt idx="337">
                        <c:v>6.2910000000000004E-6</c:v>
                      </c:pt>
                      <c:pt idx="338">
                        <c:v>5.8560000000000003E-6</c:v>
                      </c:pt>
                      <c:pt idx="339">
                        <c:v>5.4149999999999998E-6</c:v>
                      </c:pt>
                      <c:pt idx="340">
                        <c:v>4.9509999999999997E-6</c:v>
                      </c:pt>
                      <c:pt idx="341">
                        <c:v>4.481E-6</c:v>
                      </c:pt>
                      <c:pt idx="342">
                        <c:v>3.9890000000000003E-6</c:v>
                      </c:pt>
                      <c:pt idx="343">
                        <c:v>3.5439999999999999E-6</c:v>
                      </c:pt>
                      <c:pt idx="344">
                        <c:v>3.1499999999999999E-6</c:v>
                      </c:pt>
                      <c:pt idx="345">
                        <c:v>2.6309999999999999E-6</c:v>
                      </c:pt>
                      <c:pt idx="346">
                        <c:v>2.0640000000000001E-6</c:v>
                      </c:pt>
                      <c:pt idx="347">
                        <c:v>1.604E-6</c:v>
                      </c:pt>
                      <c:pt idx="348">
                        <c:v>1.1489999999999999E-6</c:v>
                      </c:pt>
                      <c:pt idx="349">
                        <c:v>6.9459999999999999E-7</c:v>
                      </c:pt>
                      <c:pt idx="350">
                        <c:v>5.8850000000000001E-8</c:v>
                      </c:pt>
                      <c:pt idx="351">
                        <c:v>-4.5610000000000001E-7</c:v>
                      </c:pt>
                      <c:pt idx="352">
                        <c:v>-9.5040000000000004E-7</c:v>
                      </c:pt>
                      <c:pt idx="353">
                        <c:v>-1.4670000000000001E-6</c:v>
                      </c:pt>
                      <c:pt idx="354">
                        <c:v>-2.0219999999999999E-6</c:v>
                      </c:pt>
                      <c:pt idx="355">
                        <c:v>-2.604E-6</c:v>
                      </c:pt>
                      <c:pt idx="356">
                        <c:v>-3.1690000000000001E-6</c:v>
                      </c:pt>
                      <c:pt idx="357">
                        <c:v>-3.7160000000000001E-6</c:v>
                      </c:pt>
                      <c:pt idx="358">
                        <c:v>-4.3080000000000001E-6</c:v>
                      </c:pt>
                      <c:pt idx="359">
                        <c:v>-4.7759999999999997E-6</c:v>
                      </c:pt>
                      <c:pt idx="360">
                        <c:v>-5.3680000000000001E-6</c:v>
                      </c:pt>
                      <c:pt idx="361">
                        <c:v>-6.0580000000000003E-6</c:v>
                      </c:pt>
                      <c:pt idx="362">
                        <c:v>-6.6699999999999997E-6</c:v>
                      </c:pt>
                      <c:pt idx="363">
                        <c:v>-7.1899999999999998E-6</c:v>
                      </c:pt>
                      <c:pt idx="364">
                        <c:v>-7.7020000000000001E-6</c:v>
                      </c:pt>
                      <c:pt idx="365">
                        <c:v>-8.3559999999999993E-6</c:v>
                      </c:pt>
                      <c:pt idx="366">
                        <c:v>-8.9730000000000003E-6</c:v>
                      </c:pt>
                      <c:pt idx="367">
                        <c:v>-9.4830000000000005E-6</c:v>
                      </c:pt>
                      <c:pt idx="368">
                        <c:v>-9.9879999999999999E-6</c:v>
                      </c:pt>
                      <c:pt idx="369">
                        <c:v>-1.0540000000000001E-5</c:v>
                      </c:pt>
                      <c:pt idx="370">
                        <c:v>-1.102E-5</c:v>
                      </c:pt>
                      <c:pt idx="371">
                        <c:v>-1.1620000000000001E-5</c:v>
                      </c:pt>
                      <c:pt idx="372">
                        <c:v>-1.203E-5</c:v>
                      </c:pt>
                      <c:pt idx="373">
                        <c:v>-1.2500000000000001E-5</c:v>
                      </c:pt>
                      <c:pt idx="374">
                        <c:v>-1.2850000000000001E-5</c:v>
                      </c:pt>
                      <c:pt idx="375">
                        <c:v>-1.323E-5</c:v>
                      </c:pt>
                      <c:pt idx="376">
                        <c:v>-1.3570000000000001E-5</c:v>
                      </c:pt>
                      <c:pt idx="377">
                        <c:v>-1.3900000000000001E-5</c:v>
                      </c:pt>
                      <c:pt idx="378">
                        <c:v>-1.411E-5</c:v>
                      </c:pt>
                      <c:pt idx="379">
                        <c:v>-1.4229999999999999E-5</c:v>
                      </c:pt>
                      <c:pt idx="380">
                        <c:v>-1.4440000000000001E-5</c:v>
                      </c:pt>
                      <c:pt idx="381">
                        <c:v>-1.4610000000000001E-5</c:v>
                      </c:pt>
                      <c:pt idx="382">
                        <c:v>-1.464E-5</c:v>
                      </c:pt>
                      <c:pt idx="383">
                        <c:v>-1.4620000000000001E-5</c:v>
                      </c:pt>
                      <c:pt idx="384">
                        <c:v>-1.456E-5</c:v>
                      </c:pt>
                      <c:pt idx="385">
                        <c:v>-1.4600000000000001E-5</c:v>
                      </c:pt>
                      <c:pt idx="386">
                        <c:v>-1.45E-5</c:v>
                      </c:pt>
                      <c:pt idx="387">
                        <c:v>-1.431E-5</c:v>
                      </c:pt>
                      <c:pt idx="388">
                        <c:v>-1.411E-5</c:v>
                      </c:pt>
                      <c:pt idx="389">
                        <c:v>-1.3910000000000001E-5</c:v>
                      </c:pt>
                      <c:pt idx="390">
                        <c:v>-1.376E-5</c:v>
                      </c:pt>
                      <c:pt idx="391">
                        <c:v>-1.349E-5</c:v>
                      </c:pt>
                      <c:pt idx="392">
                        <c:v>-1.3169999999999999E-5</c:v>
                      </c:pt>
                      <c:pt idx="393">
                        <c:v>-1.287E-5</c:v>
                      </c:pt>
                      <c:pt idx="394">
                        <c:v>-1.2469999999999999E-5</c:v>
                      </c:pt>
                      <c:pt idx="395">
                        <c:v>-1.2150000000000001E-5</c:v>
                      </c:pt>
                      <c:pt idx="396">
                        <c:v>-1.182E-5</c:v>
                      </c:pt>
                      <c:pt idx="397">
                        <c:v>-1.1420000000000001E-5</c:v>
                      </c:pt>
                      <c:pt idx="398">
                        <c:v>-1.101E-5</c:v>
                      </c:pt>
                      <c:pt idx="399">
                        <c:v>-1.061E-5</c:v>
                      </c:pt>
                      <c:pt idx="400">
                        <c:v>-1.031E-5</c:v>
                      </c:pt>
                      <c:pt idx="401">
                        <c:v>-9.9850000000000001E-6</c:v>
                      </c:pt>
                      <c:pt idx="402">
                        <c:v>-9.6069999999999997E-6</c:v>
                      </c:pt>
                      <c:pt idx="403">
                        <c:v>-9.2650000000000002E-6</c:v>
                      </c:pt>
                      <c:pt idx="404">
                        <c:v>-8.9579999999999996E-6</c:v>
                      </c:pt>
                      <c:pt idx="405">
                        <c:v>-8.7190000000000007E-6</c:v>
                      </c:pt>
                      <c:pt idx="406">
                        <c:v>-8.4570000000000005E-6</c:v>
                      </c:pt>
                      <c:pt idx="407">
                        <c:v>-8.1810000000000001E-6</c:v>
                      </c:pt>
                      <c:pt idx="408">
                        <c:v>-7.9570000000000002E-6</c:v>
                      </c:pt>
                      <c:pt idx="409">
                        <c:v>-7.6850000000000001E-6</c:v>
                      </c:pt>
                      <c:pt idx="410">
                        <c:v>-7.542E-6</c:v>
                      </c:pt>
                      <c:pt idx="411">
                        <c:v>-7.3830000000000003E-6</c:v>
                      </c:pt>
                      <c:pt idx="412">
                        <c:v>-7.1910000000000003E-6</c:v>
                      </c:pt>
                      <c:pt idx="413">
                        <c:v>-6.9909999999999996E-6</c:v>
                      </c:pt>
                      <c:pt idx="414">
                        <c:v>-6.8070000000000002E-6</c:v>
                      </c:pt>
                      <c:pt idx="415">
                        <c:v>-6.7399999999999998E-6</c:v>
                      </c:pt>
                      <c:pt idx="416">
                        <c:v>-6.6250000000000001E-6</c:v>
                      </c:pt>
                      <c:pt idx="417">
                        <c:v>-6.4620000000000001E-6</c:v>
                      </c:pt>
                      <c:pt idx="418">
                        <c:v>-6.3230000000000003E-6</c:v>
                      </c:pt>
                      <c:pt idx="419">
                        <c:v>-6.212E-6</c:v>
                      </c:pt>
                      <c:pt idx="420">
                        <c:v>-6.1480000000000003E-6</c:v>
                      </c:pt>
                      <c:pt idx="421">
                        <c:v>-6.0680000000000002E-6</c:v>
                      </c:pt>
                      <c:pt idx="422">
                        <c:v>-5.9499999999999998E-6</c:v>
                      </c:pt>
                      <c:pt idx="423">
                        <c:v>-5.8649999999999998E-6</c:v>
                      </c:pt>
                      <c:pt idx="424">
                        <c:v>-5.7289999999999997E-6</c:v>
                      </c:pt>
                      <c:pt idx="425">
                        <c:v>-5.6910000000000002E-6</c:v>
                      </c:pt>
                      <c:pt idx="426">
                        <c:v>-5.682E-6</c:v>
                      </c:pt>
                      <c:pt idx="427">
                        <c:v>-5.5779999999999998E-6</c:v>
                      </c:pt>
                      <c:pt idx="428">
                        <c:v>-5.4480000000000002E-6</c:v>
                      </c:pt>
                      <c:pt idx="429">
                        <c:v>-5.3730000000000001E-6</c:v>
                      </c:pt>
                      <c:pt idx="430">
                        <c:v>-5.4229999999999996E-6</c:v>
                      </c:pt>
                      <c:pt idx="431">
                        <c:v>-5.3550000000000004E-6</c:v>
                      </c:pt>
                      <c:pt idx="432">
                        <c:v>-5.2619999999999998E-6</c:v>
                      </c:pt>
                      <c:pt idx="433">
                        <c:v>-5.1889999999999998E-6</c:v>
                      </c:pt>
                      <c:pt idx="434">
                        <c:v>-5.1120000000000004E-6</c:v>
                      </c:pt>
                      <c:pt idx="435">
                        <c:v>-5.1410000000000004E-6</c:v>
                      </c:pt>
                      <c:pt idx="436">
                        <c:v>-5.091E-6</c:v>
                      </c:pt>
                      <c:pt idx="437">
                        <c:v>-5.0250000000000002E-6</c:v>
                      </c:pt>
                      <c:pt idx="438">
                        <c:v>-4.972E-6</c:v>
                      </c:pt>
                      <c:pt idx="439">
                        <c:v>-4.9110000000000001E-6</c:v>
                      </c:pt>
                      <c:pt idx="440">
                        <c:v>-4.9139999999999999E-6</c:v>
                      </c:pt>
                      <c:pt idx="441">
                        <c:v>-4.8969999999999999E-6</c:v>
                      </c:pt>
                      <c:pt idx="442">
                        <c:v>-4.8459999999999999E-6</c:v>
                      </c:pt>
                      <c:pt idx="443">
                        <c:v>-4.7979999999999996E-6</c:v>
                      </c:pt>
                      <c:pt idx="444">
                        <c:v>-4.7249999999999997E-6</c:v>
                      </c:pt>
                      <c:pt idx="445">
                        <c:v>-4.7430000000000002E-6</c:v>
                      </c:pt>
                      <c:pt idx="446">
                        <c:v>-4.763E-6</c:v>
                      </c:pt>
                      <c:pt idx="447">
                        <c:v>-4.6979999999999997E-6</c:v>
                      </c:pt>
                      <c:pt idx="448">
                        <c:v>-4.6460000000000001E-6</c:v>
                      </c:pt>
                      <c:pt idx="449">
                        <c:v>-4.5839999999999996E-6</c:v>
                      </c:pt>
                      <c:pt idx="450">
                        <c:v>-4.6480000000000002E-6</c:v>
                      </c:pt>
                      <c:pt idx="451">
                        <c:v>-4.6269999999999999E-6</c:v>
                      </c:pt>
                      <c:pt idx="452">
                        <c:v>-4.5800000000000002E-6</c:v>
                      </c:pt>
                      <c:pt idx="453">
                        <c:v>-4.5329999999999996E-6</c:v>
                      </c:pt>
                      <c:pt idx="454">
                        <c:v>-4.4900000000000002E-6</c:v>
                      </c:pt>
                      <c:pt idx="455">
                        <c:v>-4.5430000000000004E-6</c:v>
                      </c:pt>
                      <c:pt idx="456">
                        <c:v>-4.5279999999999997E-6</c:v>
                      </c:pt>
                      <c:pt idx="457">
                        <c:v>-4.4830000000000001E-6</c:v>
                      </c:pt>
                      <c:pt idx="458">
                        <c:v>-4.464E-6</c:v>
                      </c:pt>
                      <c:pt idx="459">
                        <c:v>-4.4150000000000001E-6</c:v>
                      </c:pt>
                      <c:pt idx="460">
                        <c:v>-4.442E-6</c:v>
                      </c:pt>
                      <c:pt idx="461">
                        <c:v>-4.4530000000000004E-6</c:v>
                      </c:pt>
                      <c:pt idx="462">
                        <c:v>-4.4379999999999997E-6</c:v>
                      </c:pt>
                      <c:pt idx="463">
                        <c:v>-4.3950000000000003E-6</c:v>
                      </c:pt>
                      <c:pt idx="464">
                        <c:v>-4.3440000000000003E-6</c:v>
                      </c:pt>
                      <c:pt idx="465">
                        <c:v>-4.3880000000000002E-6</c:v>
                      </c:pt>
                      <c:pt idx="466">
                        <c:v>-4.4279999999999998E-6</c:v>
                      </c:pt>
                      <c:pt idx="467">
                        <c:v>-4.3789999999999999E-6</c:v>
                      </c:pt>
                      <c:pt idx="468">
                        <c:v>-4.3379999999999998E-6</c:v>
                      </c:pt>
                      <c:pt idx="469">
                        <c:v>-4.3080000000000001E-6</c:v>
                      </c:pt>
                      <c:pt idx="470">
                        <c:v>-4.3769999999999998E-6</c:v>
                      </c:pt>
                      <c:pt idx="471">
                        <c:v>-4.3719999999999998E-6</c:v>
                      </c:pt>
                      <c:pt idx="472">
                        <c:v>-4.3379999999999998E-6</c:v>
                      </c:pt>
                      <c:pt idx="473">
                        <c:v>-4.3239999999999996E-6</c:v>
                      </c:pt>
                      <c:pt idx="474">
                        <c:v>-4.2910000000000001E-6</c:v>
                      </c:pt>
                      <c:pt idx="475">
                        <c:v>-4.3309999999999997E-6</c:v>
                      </c:pt>
                      <c:pt idx="476">
                        <c:v>-4.3479999999999997E-6</c:v>
                      </c:pt>
                      <c:pt idx="477">
                        <c:v>-4.3239999999999996E-6</c:v>
                      </c:pt>
                      <c:pt idx="478">
                        <c:v>-4.3089999999999997E-6</c:v>
                      </c:pt>
                      <c:pt idx="479">
                        <c:v>-4.262E-6</c:v>
                      </c:pt>
                      <c:pt idx="480">
                        <c:v>-4.3139999999999997E-6</c:v>
                      </c:pt>
                      <c:pt idx="481">
                        <c:v>-4.352E-6</c:v>
                      </c:pt>
                      <c:pt idx="482">
                        <c:v>-4.3189999999999996E-6</c:v>
                      </c:pt>
                      <c:pt idx="483">
                        <c:v>-4.284E-6</c:v>
                      </c:pt>
                      <c:pt idx="484">
                        <c:v>-4.2490000000000003E-6</c:v>
                      </c:pt>
                      <c:pt idx="485">
                        <c:v>-4.335E-6</c:v>
                      </c:pt>
                      <c:pt idx="486">
                        <c:v>-4.3429999999999998E-6</c:v>
                      </c:pt>
                      <c:pt idx="487">
                        <c:v>-4.3030000000000001E-6</c:v>
                      </c:pt>
                      <c:pt idx="488">
                        <c:v>-4.2869999999999998E-6</c:v>
                      </c:pt>
                      <c:pt idx="489">
                        <c:v>-4.2799999999999997E-6</c:v>
                      </c:pt>
                      <c:pt idx="490">
                        <c:v>-4.3220000000000003E-6</c:v>
                      </c:pt>
                      <c:pt idx="491">
                        <c:v>-4.3379999999999998E-6</c:v>
                      </c:pt>
                      <c:pt idx="492">
                        <c:v>-4.3209999999999998E-6</c:v>
                      </c:pt>
                      <c:pt idx="493">
                        <c:v>-4.3200000000000001E-6</c:v>
                      </c:pt>
                      <c:pt idx="494">
                        <c:v>-4.2710000000000003E-6</c:v>
                      </c:pt>
                      <c:pt idx="495">
                        <c:v>-4.3019999999999996E-6</c:v>
                      </c:pt>
                      <c:pt idx="496">
                        <c:v>-4.3900000000000003E-6</c:v>
                      </c:pt>
                      <c:pt idx="497">
                        <c:v>-4.3460000000000004E-6</c:v>
                      </c:pt>
                      <c:pt idx="498">
                        <c:v>-4.3150000000000002E-6</c:v>
                      </c:pt>
                      <c:pt idx="499">
                        <c:v>-4.2910000000000001E-6</c:v>
                      </c:pt>
                      <c:pt idx="500">
                        <c:v>-4.3630000000000004E-6</c:v>
                      </c:pt>
                      <c:pt idx="501">
                        <c:v>-4.3980000000000001E-6</c:v>
                      </c:pt>
                      <c:pt idx="502">
                        <c:v>-4.3579999999999996E-6</c:v>
                      </c:pt>
                      <c:pt idx="503">
                        <c:v>-4.3359999999999997E-6</c:v>
                      </c:pt>
                      <c:pt idx="504">
                        <c:v>-4.3359999999999997E-6</c:v>
                      </c:pt>
                      <c:pt idx="505">
                        <c:v>-4.3900000000000003E-6</c:v>
                      </c:pt>
                      <c:pt idx="506">
                        <c:v>-4.4059999999999998E-6</c:v>
                      </c:pt>
                      <c:pt idx="507">
                        <c:v>-4.3830000000000002E-6</c:v>
                      </c:pt>
                      <c:pt idx="508">
                        <c:v>-4.4020000000000004E-6</c:v>
                      </c:pt>
                      <c:pt idx="509">
                        <c:v>-4.3579999999999996E-6</c:v>
                      </c:pt>
                      <c:pt idx="510">
                        <c:v>-4.4150000000000001E-6</c:v>
                      </c:pt>
                      <c:pt idx="511">
                        <c:v>-4.4410000000000003E-6</c:v>
                      </c:pt>
                      <c:pt idx="512">
                        <c:v>-4.4490000000000001E-6</c:v>
                      </c:pt>
                      <c:pt idx="513">
                        <c:v>-4.42E-6</c:v>
                      </c:pt>
                      <c:pt idx="514">
                        <c:v>-4.3950000000000003E-6</c:v>
                      </c:pt>
                      <c:pt idx="515">
                        <c:v>-4.4649999999999996E-6</c:v>
                      </c:pt>
                      <c:pt idx="516">
                        <c:v>-4.5109999999999997E-6</c:v>
                      </c:pt>
                      <c:pt idx="517">
                        <c:v>-4.4569999999999998E-6</c:v>
                      </c:pt>
                      <c:pt idx="518">
                        <c:v>-4.4819999999999996E-6</c:v>
                      </c:pt>
                      <c:pt idx="519">
                        <c:v>-4.4460000000000003E-6</c:v>
                      </c:pt>
                      <c:pt idx="520">
                        <c:v>-4.5190000000000003E-6</c:v>
                      </c:pt>
                      <c:pt idx="521">
                        <c:v>-4.5379999999999996E-6</c:v>
                      </c:pt>
                      <c:pt idx="522">
                        <c:v>-4.5190000000000003E-6</c:v>
                      </c:pt>
                      <c:pt idx="523">
                        <c:v>-4.5190000000000003E-6</c:v>
                      </c:pt>
                      <c:pt idx="524">
                        <c:v>-4.5020000000000003E-6</c:v>
                      </c:pt>
                      <c:pt idx="525">
                        <c:v>-4.5549999999999996E-6</c:v>
                      </c:pt>
                      <c:pt idx="526">
                        <c:v>-4.5850000000000001E-6</c:v>
                      </c:pt>
                      <c:pt idx="527">
                        <c:v>-4.5870000000000003E-6</c:v>
                      </c:pt>
                      <c:pt idx="528">
                        <c:v>-4.5700000000000003E-6</c:v>
                      </c:pt>
                      <c:pt idx="529">
                        <c:v>-4.5399999999999997E-6</c:v>
                      </c:pt>
                      <c:pt idx="530">
                        <c:v>-4.6070000000000001E-6</c:v>
                      </c:pt>
                      <c:pt idx="531">
                        <c:v>-4.668E-6</c:v>
                      </c:pt>
                      <c:pt idx="532">
                        <c:v>-4.6369999999999998E-6</c:v>
                      </c:pt>
                      <c:pt idx="533">
                        <c:v>-4.6179999999999997E-6</c:v>
                      </c:pt>
                      <c:pt idx="534">
                        <c:v>-4.5650000000000003E-6</c:v>
                      </c:pt>
                      <c:pt idx="535">
                        <c:v>-4.6940000000000003E-6</c:v>
                      </c:pt>
                      <c:pt idx="536">
                        <c:v>-4.7210000000000002E-6</c:v>
                      </c:pt>
                      <c:pt idx="537">
                        <c:v>-4.6859999999999997E-6</c:v>
                      </c:pt>
                      <c:pt idx="538">
                        <c:v>-4.6759999999999998E-6</c:v>
                      </c:pt>
                      <c:pt idx="539">
                        <c:v>-4.6750000000000001E-6</c:v>
                      </c:pt>
                      <c:pt idx="540">
                        <c:v>-4.7249999999999997E-6</c:v>
                      </c:pt>
                      <c:pt idx="541">
                        <c:v>-4.7539999999999997E-6</c:v>
                      </c:pt>
                      <c:pt idx="542">
                        <c:v>-4.7509999999999999E-6</c:v>
                      </c:pt>
                      <c:pt idx="543">
                        <c:v>-4.7439999999999998E-6</c:v>
                      </c:pt>
                      <c:pt idx="544">
                        <c:v>-4.7099999999999998E-6</c:v>
                      </c:pt>
                      <c:pt idx="545">
                        <c:v>-4.7770000000000002E-6</c:v>
                      </c:pt>
                      <c:pt idx="546">
                        <c:v>-4.8319999999999996E-6</c:v>
                      </c:pt>
                      <c:pt idx="547">
                        <c:v>-4.8019999999999999E-6</c:v>
                      </c:pt>
                      <c:pt idx="548">
                        <c:v>-4.7570000000000004E-6</c:v>
                      </c:pt>
                      <c:pt idx="549">
                        <c:v>-4.7720000000000002E-6</c:v>
                      </c:pt>
                      <c:pt idx="550">
                        <c:v>-4.848E-6</c:v>
                      </c:pt>
                      <c:pt idx="551">
                        <c:v>-4.8579999999999999E-6</c:v>
                      </c:pt>
                      <c:pt idx="552">
                        <c:v>-4.8389999999999997E-6</c:v>
                      </c:pt>
                      <c:pt idx="553">
                        <c:v>-4.8210000000000001E-6</c:v>
                      </c:pt>
                      <c:pt idx="554">
                        <c:v>-4.7949999999999998E-6</c:v>
                      </c:pt>
                      <c:pt idx="555">
                        <c:v>-4.8779999999999997E-6</c:v>
                      </c:pt>
                      <c:pt idx="556">
                        <c:v>-4.8860000000000003E-6</c:v>
                      </c:pt>
                      <c:pt idx="557">
                        <c:v>-4.8600000000000001E-6</c:v>
                      </c:pt>
                      <c:pt idx="558">
                        <c:v>-4.853E-6</c:v>
                      </c:pt>
                      <c:pt idx="559">
                        <c:v>-4.826E-6</c:v>
                      </c:pt>
                      <c:pt idx="560">
                        <c:v>-4.8709999999999996E-6</c:v>
                      </c:pt>
                      <c:pt idx="561">
                        <c:v>-4.8969999999999999E-6</c:v>
                      </c:pt>
                      <c:pt idx="562">
                        <c:v>-4.8879999999999996E-6</c:v>
                      </c:pt>
                      <c:pt idx="563">
                        <c:v>-4.8679999999999998E-6</c:v>
                      </c:pt>
                      <c:pt idx="564">
                        <c:v>-4.8210000000000001E-6</c:v>
                      </c:pt>
                      <c:pt idx="565">
                        <c:v>-4.8779999999999997E-6</c:v>
                      </c:pt>
                      <c:pt idx="566">
                        <c:v>-4.9239999999999998E-6</c:v>
                      </c:pt>
                      <c:pt idx="567">
                        <c:v>-4.8860000000000003E-6</c:v>
                      </c:pt>
                      <c:pt idx="568">
                        <c:v>-4.8550000000000001E-6</c:v>
                      </c:pt>
                      <c:pt idx="569">
                        <c:v>-4.8119999999999998E-6</c:v>
                      </c:pt>
                      <c:pt idx="570">
                        <c:v>-4.8949999999999997E-6</c:v>
                      </c:pt>
                      <c:pt idx="571">
                        <c:v>-4.8999999999999997E-6</c:v>
                      </c:pt>
                      <c:pt idx="572">
                        <c:v>-4.8620000000000002E-6</c:v>
                      </c:pt>
                      <c:pt idx="573">
                        <c:v>-4.8380000000000001E-6</c:v>
                      </c:pt>
                      <c:pt idx="574">
                        <c:v>-4.797E-6</c:v>
                      </c:pt>
                      <c:pt idx="575">
                        <c:v>-4.8749999999999999E-6</c:v>
                      </c:pt>
                      <c:pt idx="576">
                        <c:v>-4.8690000000000003E-6</c:v>
                      </c:pt>
                      <c:pt idx="577">
                        <c:v>-4.831E-6</c:v>
                      </c:pt>
                      <c:pt idx="578">
                        <c:v>-4.8269999999999997E-6</c:v>
                      </c:pt>
                      <c:pt idx="579">
                        <c:v>-4.7840000000000003E-6</c:v>
                      </c:pt>
                      <c:pt idx="580">
                        <c:v>-4.8169999999999998E-6</c:v>
                      </c:pt>
                      <c:pt idx="581">
                        <c:v>-4.8289999999999998E-6</c:v>
                      </c:pt>
                      <c:pt idx="582">
                        <c:v>-4.8169999999999998E-6</c:v>
                      </c:pt>
                      <c:pt idx="583">
                        <c:v>-4.7820000000000001E-6</c:v>
                      </c:pt>
                      <c:pt idx="584">
                        <c:v>-4.7269999999999998E-6</c:v>
                      </c:pt>
                      <c:pt idx="585">
                        <c:v>-4.7759999999999997E-6</c:v>
                      </c:pt>
                      <c:pt idx="586">
                        <c:v>-4.8169999999999998E-6</c:v>
                      </c:pt>
                      <c:pt idx="587">
                        <c:v>-4.7650000000000001E-6</c:v>
                      </c:pt>
                      <c:pt idx="588">
                        <c:v>-4.7280000000000003E-6</c:v>
                      </c:pt>
                      <c:pt idx="589">
                        <c:v>-4.6789999999999996E-6</c:v>
                      </c:pt>
                      <c:pt idx="590">
                        <c:v>-4.7670000000000003E-6</c:v>
                      </c:pt>
                      <c:pt idx="591">
                        <c:v>-4.7430000000000002E-6</c:v>
                      </c:pt>
                      <c:pt idx="592">
                        <c:v>-4.7129999999999996E-6</c:v>
                      </c:pt>
                      <c:pt idx="593">
                        <c:v>-4.6949999999999999E-6</c:v>
                      </c:pt>
                      <c:pt idx="594">
                        <c:v>-4.6619999999999996E-6</c:v>
                      </c:pt>
                      <c:pt idx="595">
                        <c:v>-4.6990000000000002E-6</c:v>
                      </c:pt>
                      <c:pt idx="596">
                        <c:v>-4.7090000000000001E-6</c:v>
                      </c:pt>
                      <c:pt idx="597">
                        <c:v>-4.6999999999999999E-6</c:v>
                      </c:pt>
                      <c:pt idx="598">
                        <c:v>-4.6700000000000002E-6</c:v>
                      </c:pt>
                    </c:numCache>
                  </c:numRef>
                </c:yVal>
                <c:smooth val="1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17-862F-4E49-A0CE-1EB7998F8C84}"/>
                  </c:ext>
                </c:extLst>
              </c15:ser>
            </c15:filteredScatterSeries>
            <c15:filteredScatterSeries>
              <c15:ser>
                <c:idx val="21"/>
                <c:order val="21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[Book3]Sheet2!$W$1</c15:sqref>
                        </c15:formulaRef>
                      </c:ext>
                    </c:extLst>
                    <c:strCache>
                      <c:ptCount val="1"/>
                      <c:pt idx="0">
                        <c:v>Cycle 22</c:v>
                      </c:pt>
                    </c:strCache>
                  </c:strRef>
                </c:tx>
                <c:spPr>
                  <a:ln w="19050" cap="rnd">
                    <a:solidFill>
                      <a:schemeClr val="accent1">
                        <a:shade val="94000"/>
                      </a:schemeClr>
                    </a:solidFill>
                    <a:round/>
                  </a:ln>
                  <a:effectLst/>
                </c:spPr>
                <c:marker>
                  <c:symbol val="none"/>
                </c:marker>
                <c:x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[Book3]Sheet2!$A$2:$A$602</c15:sqref>
                        </c15:formulaRef>
                      </c:ext>
                    </c:extLst>
                    <c:numCache>
                      <c:formatCode>General</c:formatCode>
                      <c:ptCount val="601"/>
                      <c:pt idx="0">
                        <c:v>2.6150000000000001E-4</c:v>
                      </c:pt>
                      <c:pt idx="1">
                        <c:v>2.1589999999999999E-3</c:v>
                      </c:pt>
                      <c:pt idx="2">
                        <c:v>4.1479999999999998E-3</c:v>
                      </c:pt>
                      <c:pt idx="3">
                        <c:v>6.1440000000000002E-3</c:v>
                      </c:pt>
                      <c:pt idx="4">
                        <c:v>8.1370000000000001E-3</c:v>
                      </c:pt>
                      <c:pt idx="5">
                        <c:v>1.013E-2</c:v>
                      </c:pt>
                      <c:pt idx="6">
                        <c:v>1.214E-2</c:v>
                      </c:pt>
                      <c:pt idx="7">
                        <c:v>1.417E-2</c:v>
                      </c:pt>
                      <c:pt idx="8">
                        <c:v>1.617E-2</c:v>
                      </c:pt>
                      <c:pt idx="9">
                        <c:v>1.8120000000000001E-2</c:v>
                      </c:pt>
                      <c:pt idx="10">
                        <c:v>2.0150000000000001E-2</c:v>
                      </c:pt>
                      <c:pt idx="11">
                        <c:v>2.2179999999999998E-2</c:v>
                      </c:pt>
                      <c:pt idx="12">
                        <c:v>2.4170000000000001E-2</c:v>
                      </c:pt>
                      <c:pt idx="13">
                        <c:v>2.6159999999999999E-2</c:v>
                      </c:pt>
                      <c:pt idx="14">
                        <c:v>2.8160000000000001E-2</c:v>
                      </c:pt>
                      <c:pt idx="15">
                        <c:v>3.0169999999999999E-2</c:v>
                      </c:pt>
                      <c:pt idx="16">
                        <c:v>3.2169999999999997E-2</c:v>
                      </c:pt>
                      <c:pt idx="17">
                        <c:v>3.415E-2</c:v>
                      </c:pt>
                      <c:pt idx="18">
                        <c:v>3.6139999999999999E-2</c:v>
                      </c:pt>
                      <c:pt idx="19">
                        <c:v>3.8150000000000003E-2</c:v>
                      </c:pt>
                      <c:pt idx="20">
                        <c:v>4.0189999999999997E-2</c:v>
                      </c:pt>
                      <c:pt idx="21">
                        <c:v>4.2139999999999997E-2</c:v>
                      </c:pt>
                      <c:pt idx="22">
                        <c:v>4.4159999999999998E-2</c:v>
                      </c:pt>
                      <c:pt idx="23">
                        <c:v>4.616E-2</c:v>
                      </c:pt>
                      <c:pt idx="24">
                        <c:v>4.8160000000000001E-2</c:v>
                      </c:pt>
                      <c:pt idx="25">
                        <c:v>5.015E-2</c:v>
                      </c:pt>
                      <c:pt idx="26">
                        <c:v>5.2139999999999999E-2</c:v>
                      </c:pt>
                      <c:pt idx="27">
                        <c:v>5.4149999999999997E-2</c:v>
                      </c:pt>
                      <c:pt idx="28">
                        <c:v>5.6140000000000002E-2</c:v>
                      </c:pt>
                      <c:pt idx="29">
                        <c:v>5.8119999999999998E-2</c:v>
                      </c:pt>
                      <c:pt idx="30">
                        <c:v>6.0109999999999997E-2</c:v>
                      </c:pt>
                      <c:pt idx="31">
                        <c:v>6.2120000000000002E-2</c:v>
                      </c:pt>
                      <c:pt idx="32">
                        <c:v>6.4149999999999999E-2</c:v>
                      </c:pt>
                      <c:pt idx="33">
                        <c:v>6.6119999999999998E-2</c:v>
                      </c:pt>
                      <c:pt idx="34">
                        <c:v>6.812E-2</c:v>
                      </c:pt>
                      <c:pt idx="35">
                        <c:v>7.0150000000000004E-2</c:v>
                      </c:pt>
                      <c:pt idx="36">
                        <c:v>7.2150000000000006E-2</c:v>
                      </c:pt>
                      <c:pt idx="37">
                        <c:v>7.4120000000000005E-2</c:v>
                      </c:pt>
                      <c:pt idx="38">
                        <c:v>7.6109999999999997E-2</c:v>
                      </c:pt>
                      <c:pt idx="39">
                        <c:v>7.8140000000000001E-2</c:v>
                      </c:pt>
                      <c:pt idx="40">
                        <c:v>8.0140000000000003E-2</c:v>
                      </c:pt>
                      <c:pt idx="41">
                        <c:v>8.2119999999999999E-2</c:v>
                      </c:pt>
                      <c:pt idx="42">
                        <c:v>8.412E-2</c:v>
                      </c:pt>
                      <c:pt idx="43">
                        <c:v>8.6120000000000002E-2</c:v>
                      </c:pt>
                      <c:pt idx="44">
                        <c:v>8.8109999999999994E-2</c:v>
                      </c:pt>
                      <c:pt idx="45">
                        <c:v>9.0109999999999996E-2</c:v>
                      </c:pt>
                      <c:pt idx="46">
                        <c:v>9.2119999999999994E-2</c:v>
                      </c:pt>
                      <c:pt idx="47">
                        <c:v>9.4140000000000001E-2</c:v>
                      </c:pt>
                      <c:pt idx="48">
                        <c:v>9.6129999999999993E-2</c:v>
                      </c:pt>
                      <c:pt idx="49">
                        <c:v>9.8100000000000007E-2</c:v>
                      </c:pt>
                      <c:pt idx="50">
                        <c:v>0.10009999999999999</c:v>
                      </c:pt>
                      <c:pt idx="51">
                        <c:v>0.1021</c:v>
                      </c:pt>
                      <c:pt idx="52">
                        <c:v>0.1041</c:v>
                      </c:pt>
                      <c:pt idx="53">
                        <c:v>0.1061</c:v>
                      </c:pt>
                      <c:pt idx="54">
                        <c:v>0.1081</c:v>
                      </c:pt>
                      <c:pt idx="55">
                        <c:v>0.1101</c:v>
                      </c:pt>
                      <c:pt idx="56">
                        <c:v>0.11210000000000001</c:v>
                      </c:pt>
                      <c:pt idx="57">
                        <c:v>0.11409999999999999</c:v>
                      </c:pt>
                      <c:pt idx="58">
                        <c:v>0.11609999999999999</c:v>
                      </c:pt>
                      <c:pt idx="59">
                        <c:v>0.1181</c:v>
                      </c:pt>
                      <c:pt idx="60">
                        <c:v>0.1201</c:v>
                      </c:pt>
                      <c:pt idx="61">
                        <c:v>0.1221</c:v>
                      </c:pt>
                      <c:pt idx="62">
                        <c:v>0.1241</c:v>
                      </c:pt>
                      <c:pt idx="63">
                        <c:v>0.12609999999999999</c:v>
                      </c:pt>
                      <c:pt idx="64">
                        <c:v>0.12809999999999999</c:v>
                      </c:pt>
                      <c:pt idx="65">
                        <c:v>0.13009999999999999</c:v>
                      </c:pt>
                      <c:pt idx="66">
                        <c:v>0.1321</c:v>
                      </c:pt>
                      <c:pt idx="67">
                        <c:v>0.1341</c:v>
                      </c:pt>
                      <c:pt idx="68">
                        <c:v>0.1361</c:v>
                      </c:pt>
                      <c:pt idx="69">
                        <c:v>0.1381</c:v>
                      </c:pt>
                      <c:pt idx="70">
                        <c:v>0.1401</c:v>
                      </c:pt>
                      <c:pt idx="71">
                        <c:v>0.1421</c:v>
                      </c:pt>
                      <c:pt idx="72">
                        <c:v>0.14410000000000001</c:v>
                      </c:pt>
                      <c:pt idx="73">
                        <c:v>0.14610000000000001</c:v>
                      </c:pt>
                      <c:pt idx="74">
                        <c:v>0.14810000000000001</c:v>
                      </c:pt>
                      <c:pt idx="75">
                        <c:v>0.15010000000000001</c:v>
                      </c:pt>
                      <c:pt idx="76">
                        <c:v>0.15210000000000001</c:v>
                      </c:pt>
                      <c:pt idx="77">
                        <c:v>0.15409999999999999</c:v>
                      </c:pt>
                      <c:pt idx="78">
                        <c:v>0.15609999999999999</c:v>
                      </c:pt>
                      <c:pt idx="79">
                        <c:v>0.15809999999999999</c:v>
                      </c:pt>
                      <c:pt idx="80">
                        <c:v>0.16009999999999999</c:v>
                      </c:pt>
                      <c:pt idx="81">
                        <c:v>0.16209999999999999</c:v>
                      </c:pt>
                      <c:pt idx="82">
                        <c:v>0.16400000000000001</c:v>
                      </c:pt>
                      <c:pt idx="83">
                        <c:v>0.16600000000000001</c:v>
                      </c:pt>
                      <c:pt idx="84">
                        <c:v>0.1681</c:v>
                      </c:pt>
                      <c:pt idx="85">
                        <c:v>0.17</c:v>
                      </c:pt>
                      <c:pt idx="86">
                        <c:v>0.1721</c:v>
                      </c:pt>
                      <c:pt idx="87">
                        <c:v>0.1741</c:v>
                      </c:pt>
                      <c:pt idx="88">
                        <c:v>0.17610000000000001</c:v>
                      </c:pt>
                      <c:pt idx="89">
                        <c:v>0.17810000000000001</c:v>
                      </c:pt>
                      <c:pt idx="90">
                        <c:v>0.18010000000000001</c:v>
                      </c:pt>
                      <c:pt idx="91">
                        <c:v>0.18210000000000001</c:v>
                      </c:pt>
                      <c:pt idx="92">
                        <c:v>0.18410000000000001</c:v>
                      </c:pt>
                      <c:pt idx="93">
                        <c:v>0.186</c:v>
                      </c:pt>
                      <c:pt idx="94">
                        <c:v>0.188</c:v>
                      </c:pt>
                      <c:pt idx="95">
                        <c:v>0.19009999999999999</c:v>
                      </c:pt>
                      <c:pt idx="96">
                        <c:v>0.19209999999999999</c:v>
                      </c:pt>
                      <c:pt idx="97">
                        <c:v>0.19400000000000001</c:v>
                      </c:pt>
                      <c:pt idx="98">
                        <c:v>0.1961</c:v>
                      </c:pt>
                      <c:pt idx="99">
                        <c:v>0.1981</c:v>
                      </c:pt>
                      <c:pt idx="100">
                        <c:v>0.2001</c:v>
                      </c:pt>
                      <c:pt idx="101">
                        <c:v>0.20200000000000001</c:v>
                      </c:pt>
                      <c:pt idx="102">
                        <c:v>0.20399999999999999</c:v>
                      </c:pt>
                      <c:pt idx="103">
                        <c:v>0.20610000000000001</c:v>
                      </c:pt>
                      <c:pt idx="104">
                        <c:v>0.20810000000000001</c:v>
                      </c:pt>
                      <c:pt idx="105">
                        <c:v>0.21010000000000001</c:v>
                      </c:pt>
                      <c:pt idx="106">
                        <c:v>0.21210000000000001</c:v>
                      </c:pt>
                      <c:pt idx="107">
                        <c:v>0.21410000000000001</c:v>
                      </c:pt>
                      <c:pt idx="108">
                        <c:v>0.21609999999999999</c:v>
                      </c:pt>
                      <c:pt idx="109">
                        <c:v>0.218</c:v>
                      </c:pt>
                      <c:pt idx="110">
                        <c:v>0.22009999999999999</c:v>
                      </c:pt>
                      <c:pt idx="111">
                        <c:v>0.22209999999999999</c:v>
                      </c:pt>
                      <c:pt idx="112">
                        <c:v>0.22409999999999999</c:v>
                      </c:pt>
                      <c:pt idx="113">
                        <c:v>0.2261</c:v>
                      </c:pt>
                      <c:pt idx="114">
                        <c:v>0.2281</c:v>
                      </c:pt>
                      <c:pt idx="115">
                        <c:v>0.2301</c:v>
                      </c:pt>
                      <c:pt idx="116">
                        <c:v>0.2321</c:v>
                      </c:pt>
                      <c:pt idx="117">
                        <c:v>0.2341</c:v>
                      </c:pt>
                      <c:pt idx="118">
                        <c:v>0.2361</c:v>
                      </c:pt>
                      <c:pt idx="119">
                        <c:v>0.23810000000000001</c:v>
                      </c:pt>
                      <c:pt idx="120">
                        <c:v>0.24010000000000001</c:v>
                      </c:pt>
                      <c:pt idx="121">
                        <c:v>0.24199999999999999</c:v>
                      </c:pt>
                      <c:pt idx="122">
                        <c:v>0.24410000000000001</c:v>
                      </c:pt>
                      <c:pt idx="123">
                        <c:v>0.24610000000000001</c:v>
                      </c:pt>
                      <c:pt idx="124">
                        <c:v>0.24809999999999999</c:v>
                      </c:pt>
                      <c:pt idx="125">
                        <c:v>0.25009999999999999</c:v>
                      </c:pt>
                      <c:pt idx="126">
                        <c:v>0.25209999999999999</c:v>
                      </c:pt>
                      <c:pt idx="127">
                        <c:v>0.25409999999999999</c:v>
                      </c:pt>
                      <c:pt idx="128">
                        <c:v>0.25609999999999999</c:v>
                      </c:pt>
                      <c:pt idx="129">
                        <c:v>0.25800000000000001</c:v>
                      </c:pt>
                      <c:pt idx="130">
                        <c:v>0.26</c:v>
                      </c:pt>
                      <c:pt idx="131">
                        <c:v>0.26200000000000001</c:v>
                      </c:pt>
                      <c:pt idx="132">
                        <c:v>0.26400000000000001</c:v>
                      </c:pt>
                      <c:pt idx="133">
                        <c:v>0.26600000000000001</c:v>
                      </c:pt>
                      <c:pt idx="134">
                        <c:v>0.26800000000000002</c:v>
                      </c:pt>
                      <c:pt idx="135">
                        <c:v>0.27010000000000001</c:v>
                      </c:pt>
                      <c:pt idx="136">
                        <c:v>0.27200000000000002</c:v>
                      </c:pt>
                      <c:pt idx="137">
                        <c:v>0.27400000000000002</c:v>
                      </c:pt>
                      <c:pt idx="138">
                        <c:v>0.27600000000000002</c:v>
                      </c:pt>
                      <c:pt idx="139">
                        <c:v>0.27800000000000002</c:v>
                      </c:pt>
                      <c:pt idx="140">
                        <c:v>0.28000000000000003</c:v>
                      </c:pt>
                      <c:pt idx="141">
                        <c:v>0.28199999999999997</c:v>
                      </c:pt>
                      <c:pt idx="142">
                        <c:v>0.28399999999999997</c:v>
                      </c:pt>
                      <c:pt idx="143">
                        <c:v>0.28599999999999998</c:v>
                      </c:pt>
                      <c:pt idx="144">
                        <c:v>0.28799999999999998</c:v>
                      </c:pt>
                      <c:pt idx="145">
                        <c:v>0.28999999999999998</c:v>
                      </c:pt>
                      <c:pt idx="146">
                        <c:v>0.29199999999999998</c:v>
                      </c:pt>
                      <c:pt idx="147">
                        <c:v>0.29399999999999998</c:v>
                      </c:pt>
                      <c:pt idx="148">
                        <c:v>0.29599999999999999</c:v>
                      </c:pt>
                      <c:pt idx="149">
                        <c:v>0.29799999999999999</c:v>
                      </c:pt>
                      <c:pt idx="150">
                        <c:v>0.3</c:v>
                      </c:pt>
                      <c:pt idx="151">
                        <c:v>0.30199999999999999</c:v>
                      </c:pt>
                      <c:pt idx="152">
                        <c:v>0.30399999999999999</c:v>
                      </c:pt>
                      <c:pt idx="153">
                        <c:v>0.30599999999999999</c:v>
                      </c:pt>
                      <c:pt idx="154">
                        <c:v>0.308</c:v>
                      </c:pt>
                      <c:pt idx="155">
                        <c:v>0.31</c:v>
                      </c:pt>
                      <c:pt idx="156">
                        <c:v>0.312</c:v>
                      </c:pt>
                      <c:pt idx="157">
                        <c:v>0.314</c:v>
                      </c:pt>
                      <c:pt idx="158">
                        <c:v>0.316</c:v>
                      </c:pt>
                      <c:pt idx="159">
                        <c:v>0.318</c:v>
                      </c:pt>
                      <c:pt idx="160">
                        <c:v>0.3201</c:v>
                      </c:pt>
                      <c:pt idx="161">
                        <c:v>0.32200000000000001</c:v>
                      </c:pt>
                      <c:pt idx="162">
                        <c:v>0.32400000000000001</c:v>
                      </c:pt>
                      <c:pt idx="163">
                        <c:v>0.32600000000000001</c:v>
                      </c:pt>
                      <c:pt idx="164">
                        <c:v>0.32800000000000001</c:v>
                      </c:pt>
                      <c:pt idx="165">
                        <c:v>0.33</c:v>
                      </c:pt>
                      <c:pt idx="166">
                        <c:v>0.33200000000000002</c:v>
                      </c:pt>
                      <c:pt idx="167">
                        <c:v>0.33400000000000002</c:v>
                      </c:pt>
                      <c:pt idx="168">
                        <c:v>0.33610000000000001</c:v>
                      </c:pt>
                      <c:pt idx="169">
                        <c:v>0.33800000000000002</c:v>
                      </c:pt>
                      <c:pt idx="170">
                        <c:v>0.34</c:v>
                      </c:pt>
                      <c:pt idx="171">
                        <c:v>0.34200000000000003</c:v>
                      </c:pt>
                      <c:pt idx="172">
                        <c:v>0.34399999999999997</c:v>
                      </c:pt>
                      <c:pt idx="173">
                        <c:v>0.34599999999999997</c:v>
                      </c:pt>
                      <c:pt idx="174">
                        <c:v>0.34799999999999998</c:v>
                      </c:pt>
                      <c:pt idx="175">
                        <c:v>0.35</c:v>
                      </c:pt>
                      <c:pt idx="176">
                        <c:v>0.35199999999999998</c:v>
                      </c:pt>
                      <c:pt idx="177">
                        <c:v>0.35399999999999998</c:v>
                      </c:pt>
                      <c:pt idx="178">
                        <c:v>0.35599999999999998</c:v>
                      </c:pt>
                      <c:pt idx="179">
                        <c:v>0.35799999999999998</c:v>
                      </c:pt>
                      <c:pt idx="180">
                        <c:v>0.36</c:v>
                      </c:pt>
                      <c:pt idx="181">
                        <c:v>0.36199999999999999</c:v>
                      </c:pt>
                      <c:pt idx="182">
                        <c:v>0.36399999999999999</c:v>
                      </c:pt>
                      <c:pt idx="183">
                        <c:v>0.36599999999999999</c:v>
                      </c:pt>
                      <c:pt idx="184">
                        <c:v>0.36799999999999999</c:v>
                      </c:pt>
                      <c:pt idx="185">
                        <c:v>0.37</c:v>
                      </c:pt>
                      <c:pt idx="186">
                        <c:v>0.372</c:v>
                      </c:pt>
                      <c:pt idx="187">
                        <c:v>0.374</c:v>
                      </c:pt>
                      <c:pt idx="188">
                        <c:v>0.376</c:v>
                      </c:pt>
                      <c:pt idx="189">
                        <c:v>0.378</c:v>
                      </c:pt>
                      <c:pt idx="190">
                        <c:v>0.38</c:v>
                      </c:pt>
                      <c:pt idx="191">
                        <c:v>0.38200000000000001</c:v>
                      </c:pt>
                      <c:pt idx="192">
                        <c:v>0.38400000000000001</c:v>
                      </c:pt>
                      <c:pt idx="193">
                        <c:v>0.38600000000000001</c:v>
                      </c:pt>
                      <c:pt idx="194">
                        <c:v>0.38800000000000001</c:v>
                      </c:pt>
                      <c:pt idx="195">
                        <c:v>0.39</c:v>
                      </c:pt>
                      <c:pt idx="196">
                        <c:v>0.39200000000000002</c:v>
                      </c:pt>
                      <c:pt idx="197">
                        <c:v>0.39400000000000002</c:v>
                      </c:pt>
                      <c:pt idx="198">
                        <c:v>0.39589999999999997</c:v>
                      </c:pt>
                      <c:pt idx="199">
                        <c:v>0.39800000000000002</c:v>
                      </c:pt>
                      <c:pt idx="200">
                        <c:v>0.4</c:v>
                      </c:pt>
                      <c:pt idx="201">
                        <c:v>0.40189999999999998</c:v>
                      </c:pt>
                      <c:pt idx="202">
                        <c:v>0.40389999999999998</c:v>
                      </c:pt>
                      <c:pt idx="203">
                        <c:v>0.40589999999999998</c:v>
                      </c:pt>
                      <c:pt idx="204">
                        <c:v>0.40789999999999998</c:v>
                      </c:pt>
                      <c:pt idx="205">
                        <c:v>0.40989999999999999</c:v>
                      </c:pt>
                      <c:pt idx="206">
                        <c:v>0.41189999999999999</c:v>
                      </c:pt>
                      <c:pt idx="207">
                        <c:v>0.41389999999999999</c:v>
                      </c:pt>
                      <c:pt idx="208">
                        <c:v>0.41589999999999999</c:v>
                      </c:pt>
                      <c:pt idx="209">
                        <c:v>0.41789999999999999</c:v>
                      </c:pt>
                      <c:pt idx="210">
                        <c:v>0.4199</c:v>
                      </c:pt>
                      <c:pt idx="211">
                        <c:v>0.4219</c:v>
                      </c:pt>
                      <c:pt idx="212">
                        <c:v>0.4239</c:v>
                      </c:pt>
                      <c:pt idx="213">
                        <c:v>0.4259</c:v>
                      </c:pt>
                      <c:pt idx="214">
                        <c:v>0.4279</c:v>
                      </c:pt>
                      <c:pt idx="215">
                        <c:v>0.4299</c:v>
                      </c:pt>
                      <c:pt idx="216">
                        <c:v>0.43190000000000001</c:v>
                      </c:pt>
                      <c:pt idx="217">
                        <c:v>0.43390000000000001</c:v>
                      </c:pt>
                      <c:pt idx="218">
                        <c:v>0.43590000000000001</c:v>
                      </c:pt>
                      <c:pt idx="219">
                        <c:v>0.43790000000000001</c:v>
                      </c:pt>
                      <c:pt idx="220">
                        <c:v>0.43990000000000001</c:v>
                      </c:pt>
                      <c:pt idx="221">
                        <c:v>0.44190000000000002</c:v>
                      </c:pt>
                      <c:pt idx="222">
                        <c:v>0.44390000000000002</c:v>
                      </c:pt>
                      <c:pt idx="223">
                        <c:v>0.44590000000000002</c:v>
                      </c:pt>
                      <c:pt idx="224">
                        <c:v>0.44790000000000002</c:v>
                      </c:pt>
                      <c:pt idx="225">
                        <c:v>0.44990000000000002</c:v>
                      </c:pt>
                      <c:pt idx="226">
                        <c:v>0.45190000000000002</c:v>
                      </c:pt>
                      <c:pt idx="227">
                        <c:v>0.45390000000000003</c:v>
                      </c:pt>
                      <c:pt idx="228">
                        <c:v>0.45590000000000003</c:v>
                      </c:pt>
                      <c:pt idx="229">
                        <c:v>0.45789999999999997</c:v>
                      </c:pt>
                      <c:pt idx="230">
                        <c:v>0.45989999999999998</c:v>
                      </c:pt>
                      <c:pt idx="231">
                        <c:v>0.46189999999999998</c:v>
                      </c:pt>
                      <c:pt idx="232">
                        <c:v>0.46389999999999998</c:v>
                      </c:pt>
                      <c:pt idx="233">
                        <c:v>0.46589999999999998</c:v>
                      </c:pt>
                      <c:pt idx="234">
                        <c:v>0.46789999999999998</c:v>
                      </c:pt>
                      <c:pt idx="235">
                        <c:v>0.46989999999999998</c:v>
                      </c:pt>
                      <c:pt idx="236">
                        <c:v>0.4718</c:v>
                      </c:pt>
                      <c:pt idx="237">
                        <c:v>0.47389999999999999</c:v>
                      </c:pt>
                      <c:pt idx="238">
                        <c:v>0.4758</c:v>
                      </c:pt>
                      <c:pt idx="239">
                        <c:v>0.4778</c:v>
                      </c:pt>
                      <c:pt idx="240">
                        <c:v>0.4798</c:v>
                      </c:pt>
                      <c:pt idx="241">
                        <c:v>0.48180000000000001</c:v>
                      </c:pt>
                      <c:pt idx="242">
                        <c:v>0.48380000000000001</c:v>
                      </c:pt>
                      <c:pt idx="243">
                        <c:v>0.48580000000000001</c:v>
                      </c:pt>
                      <c:pt idx="244">
                        <c:v>0.48780000000000001</c:v>
                      </c:pt>
                      <c:pt idx="245">
                        <c:v>0.48980000000000001</c:v>
                      </c:pt>
                      <c:pt idx="246">
                        <c:v>0.49180000000000001</c:v>
                      </c:pt>
                      <c:pt idx="247">
                        <c:v>0.49380000000000002</c:v>
                      </c:pt>
                      <c:pt idx="248">
                        <c:v>0.49580000000000002</c:v>
                      </c:pt>
                      <c:pt idx="249">
                        <c:v>0.49780000000000002</c:v>
                      </c:pt>
                      <c:pt idx="250">
                        <c:v>0.49980000000000002</c:v>
                      </c:pt>
                      <c:pt idx="251">
                        <c:v>0.50180000000000002</c:v>
                      </c:pt>
                      <c:pt idx="252">
                        <c:v>0.50380000000000003</c:v>
                      </c:pt>
                      <c:pt idx="253">
                        <c:v>0.50580000000000003</c:v>
                      </c:pt>
                      <c:pt idx="254">
                        <c:v>0.50780000000000003</c:v>
                      </c:pt>
                      <c:pt idx="255">
                        <c:v>0.50980000000000003</c:v>
                      </c:pt>
                      <c:pt idx="256">
                        <c:v>0.51180000000000003</c:v>
                      </c:pt>
                      <c:pt idx="257">
                        <c:v>0.51380000000000003</c:v>
                      </c:pt>
                      <c:pt idx="258">
                        <c:v>0.51580000000000004</c:v>
                      </c:pt>
                      <c:pt idx="259">
                        <c:v>0.51780000000000004</c:v>
                      </c:pt>
                      <c:pt idx="260">
                        <c:v>0.51980000000000004</c:v>
                      </c:pt>
                      <c:pt idx="261">
                        <c:v>0.52180000000000004</c:v>
                      </c:pt>
                      <c:pt idx="262">
                        <c:v>0.52370000000000005</c:v>
                      </c:pt>
                      <c:pt idx="263">
                        <c:v>0.52580000000000005</c:v>
                      </c:pt>
                      <c:pt idx="264">
                        <c:v>0.52769999999999995</c:v>
                      </c:pt>
                      <c:pt idx="265">
                        <c:v>0.52980000000000005</c:v>
                      </c:pt>
                      <c:pt idx="266">
                        <c:v>0.53169999999999995</c:v>
                      </c:pt>
                      <c:pt idx="267">
                        <c:v>0.53369999999999995</c:v>
                      </c:pt>
                      <c:pt idx="268">
                        <c:v>0.53569999999999995</c:v>
                      </c:pt>
                      <c:pt idx="269">
                        <c:v>0.53769999999999996</c:v>
                      </c:pt>
                      <c:pt idx="270">
                        <c:v>0.53969999999999996</c:v>
                      </c:pt>
                      <c:pt idx="271">
                        <c:v>0.54169999999999996</c:v>
                      </c:pt>
                      <c:pt idx="272">
                        <c:v>0.54369999999999996</c:v>
                      </c:pt>
                      <c:pt idx="273">
                        <c:v>0.54569999999999996</c:v>
                      </c:pt>
                      <c:pt idx="274">
                        <c:v>0.54769999999999996</c:v>
                      </c:pt>
                      <c:pt idx="275">
                        <c:v>0.54969999999999997</c:v>
                      </c:pt>
                      <c:pt idx="276">
                        <c:v>0.55179999999999996</c:v>
                      </c:pt>
                      <c:pt idx="277">
                        <c:v>0.55379999999999996</c:v>
                      </c:pt>
                      <c:pt idx="278">
                        <c:v>0.55569999999999997</c:v>
                      </c:pt>
                      <c:pt idx="279">
                        <c:v>0.55779999999999996</c:v>
                      </c:pt>
                      <c:pt idx="280">
                        <c:v>0.55979999999999996</c:v>
                      </c:pt>
                      <c:pt idx="281">
                        <c:v>0.56179999999999997</c:v>
                      </c:pt>
                      <c:pt idx="282">
                        <c:v>0.56369999999999998</c:v>
                      </c:pt>
                      <c:pt idx="283">
                        <c:v>0.56579999999999997</c:v>
                      </c:pt>
                      <c:pt idx="284">
                        <c:v>0.56779999999999997</c:v>
                      </c:pt>
                      <c:pt idx="285">
                        <c:v>0.56979999999999997</c:v>
                      </c:pt>
                      <c:pt idx="286">
                        <c:v>0.57179999999999997</c:v>
                      </c:pt>
                      <c:pt idx="287">
                        <c:v>0.57379999999999998</c:v>
                      </c:pt>
                      <c:pt idx="288">
                        <c:v>0.57579999999999998</c:v>
                      </c:pt>
                      <c:pt idx="289">
                        <c:v>0.57779999999999998</c:v>
                      </c:pt>
                      <c:pt idx="290">
                        <c:v>0.57979999999999998</c:v>
                      </c:pt>
                      <c:pt idx="291">
                        <c:v>0.58179999999999998</c:v>
                      </c:pt>
                      <c:pt idx="292">
                        <c:v>0.58379999999999999</c:v>
                      </c:pt>
                      <c:pt idx="293">
                        <c:v>0.58579999999999999</c:v>
                      </c:pt>
                      <c:pt idx="294">
                        <c:v>0.58779999999999999</c:v>
                      </c:pt>
                      <c:pt idx="295">
                        <c:v>0.58979999999999999</c:v>
                      </c:pt>
                      <c:pt idx="296">
                        <c:v>0.59179999999999999</c:v>
                      </c:pt>
                      <c:pt idx="297">
                        <c:v>0.59379999999999999</c:v>
                      </c:pt>
                      <c:pt idx="298">
                        <c:v>0.5958</c:v>
                      </c:pt>
                      <c:pt idx="299">
                        <c:v>0.5978</c:v>
                      </c:pt>
                      <c:pt idx="300">
                        <c:v>0.5998</c:v>
                      </c:pt>
                      <c:pt idx="301">
                        <c:v>0.59819999999999995</c:v>
                      </c:pt>
                      <c:pt idx="302">
                        <c:v>0.59619999999999995</c:v>
                      </c:pt>
                      <c:pt idx="303">
                        <c:v>0.59409999999999996</c:v>
                      </c:pt>
                      <c:pt idx="304">
                        <c:v>0.59209999999999996</c:v>
                      </c:pt>
                      <c:pt idx="305">
                        <c:v>0.59009999999999996</c:v>
                      </c:pt>
                      <c:pt idx="306">
                        <c:v>0.58809999999999996</c:v>
                      </c:pt>
                      <c:pt idx="307">
                        <c:v>0.58609999999999995</c:v>
                      </c:pt>
                      <c:pt idx="308">
                        <c:v>0.58409999999999995</c:v>
                      </c:pt>
                      <c:pt idx="309">
                        <c:v>0.58209999999999995</c:v>
                      </c:pt>
                      <c:pt idx="310">
                        <c:v>0.58009999999999995</c:v>
                      </c:pt>
                      <c:pt idx="311">
                        <c:v>0.57809999999999995</c:v>
                      </c:pt>
                      <c:pt idx="312">
                        <c:v>0.57609999999999995</c:v>
                      </c:pt>
                      <c:pt idx="313">
                        <c:v>0.57410000000000005</c:v>
                      </c:pt>
                      <c:pt idx="314">
                        <c:v>0.57210000000000005</c:v>
                      </c:pt>
                      <c:pt idx="315">
                        <c:v>0.57010000000000005</c:v>
                      </c:pt>
                      <c:pt idx="316">
                        <c:v>0.56810000000000005</c:v>
                      </c:pt>
                      <c:pt idx="317">
                        <c:v>0.56610000000000005</c:v>
                      </c:pt>
                      <c:pt idx="318">
                        <c:v>0.56410000000000005</c:v>
                      </c:pt>
                      <c:pt idx="319">
                        <c:v>0.56210000000000004</c:v>
                      </c:pt>
                      <c:pt idx="320">
                        <c:v>0.56010000000000004</c:v>
                      </c:pt>
                      <c:pt idx="321">
                        <c:v>0.55810000000000004</c:v>
                      </c:pt>
                      <c:pt idx="322">
                        <c:v>0.55610000000000004</c:v>
                      </c:pt>
                      <c:pt idx="323">
                        <c:v>0.55410000000000004</c:v>
                      </c:pt>
                      <c:pt idx="324">
                        <c:v>0.55210000000000004</c:v>
                      </c:pt>
                      <c:pt idx="325">
                        <c:v>0.55010000000000003</c:v>
                      </c:pt>
                      <c:pt idx="326">
                        <c:v>0.54810000000000003</c:v>
                      </c:pt>
                      <c:pt idx="327">
                        <c:v>0.54610000000000003</c:v>
                      </c:pt>
                      <c:pt idx="328">
                        <c:v>0.54410000000000003</c:v>
                      </c:pt>
                      <c:pt idx="329">
                        <c:v>0.54210000000000003</c:v>
                      </c:pt>
                      <c:pt idx="330">
                        <c:v>0.54010000000000002</c:v>
                      </c:pt>
                      <c:pt idx="331">
                        <c:v>0.53810000000000002</c:v>
                      </c:pt>
                      <c:pt idx="332">
                        <c:v>0.53610000000000002</c:v>
                      </c:pt>
                      <c:pt idx="333">
                        <c:v>0.53400000000000003</c:v>
                      </c:pt>
                      <c:pt idx="334">
                        <c:v>0.53210000000000002</c:v>
                      </c:pt>
                      <c:pt idx="335">
                        <c:v>0.53010000000000002</c:v>
                      </c:pt>
                      <c:pt idx="336">
                        <c:v>0.52810000000000001</c:v>
                      </c:pt>
                      <c:pt idx="337">
                        <c:v>0.52610000000000001</c:v>
                      </c:pt>
                      <c:pt idx="338">
                        <c:v>0.52410000000000001</c:v>
                      </c:pt>
                      <c:pt idx="339">
                        <c:v>0.52210000000000001</c:v>
                      </c:pt>
                      <c:pt idx="340">
                        <c:v>0.52010000000000001</c:v>
                      </c:pt>
                      <c:pt idx="341">
                        <c:v>0.5181</c:v>
                      </c:pt>
                      <c:pt idx="342">
                        <c:v>0.5161</c:v>
                      </c:pt>
                      <c:pt idx="343">
                        <c:v>0.5141</c:v>
                      </c:pt>
                      <c:pt idx="344">
                        <c:v>0.5121</c:v>
                      </c:pt>
                      <c:pt idx="345">
                        <c:v>0.5101</c:v>
                      </c:pt>
                      <c:pt idx="346">
                        <c:v>0.5081</c:v>
                      </c:pt>
                      <c:pt idx="347">
                        <c:v>0.50609999999999999</c:v>
                      </c:pt>
                      <c:pt idx="348">
                        <c:v>0.50409999999999999</c:v>
                      </c:pt>
                      <c:pt idx="349">
                        <c:v>0.50209999999999999</c:v>
                      </c:pt>
                      <c:pt idx="350">
                        <c:v>0.50009999999999999</c:v>
                      </c:pt>
                      <c:pt idx="351">
                        <c:v>0.49809999999999999</c:v>
                      </c:pt>
                      <c:pt idx="352">
                        <c:v>0.49609999999999999</c:v>
                      </c:pt>
                      <c:pt idx="353">
                        <c:v>0.49409999999999998</c:v>
                      </c:pt>
                      <c:pt idx="354">
                        <c:v>0.49209999999999998</c:v>
                      </c:pt>
                      <c:pt idx="355">
                        <c:v>0.49020000000000002</c:v>
                      </c:pt>
                      <c:pt idx="356">
                        <c:v>0.48820000000000002</c:v>
                      </c:pt>
                      <c:pt idx="357">
                        <c:v>0.48609999999999998</c:v>
                      </c:pt>
                      <c:pt idx="358">
                        <c:v>0.48409999999999997</c:v>
                      </c:pt>
                      <c:pt idx="359">
                        <c:v>0.48220000000000002</c:v>
                      </c:pt>
                      <c:pt idx="360">
                        <c:v>0.48020000000000002</c:v>
                      </c:pt>
                      <c:pt idx="361">
                        <c:v>0.47810000000000002</c:v>
                      </c:pt>
                      <c:pt idx="362">
                        <c:v>0.47610000000000002</c:v>
                      </c:pt>
                      <c:pt idx="363">
                        <c:v>0.47420000000000001</c:v>
                      </c:pt>
                      <c:pt idx="364">
                        <c:v>0.47210000000000002</c:v>
                      </c:pt>
                      <c:pt idx="365">
                        <c:v>0.47010000000000002</c:v>
                      </c:pt>
                      <c:pt idx="366">
                        <c:v>0.46810000000000002</c:v>
                      </c:pt>
                      <c:pt idx="367">
                        <c:v>0.46610000000000001</c:v>
                      </c:pt>
                      <c:pt idx="368">
                        <c:v>0.4642</c:v>
                      </c:pt>
                      <c:pt idx="369">
                        <c:v>0.46210000000000001</c:v>
                      </c:pt>
                      <c:pt idx="370">
                        <c:v>0.46010000000000001</c:v>
                      </c:pt>
                      <c:pt idx="371">
                        <c:v>0.4582</c:v>
                      </c:pt>
                      <c:pt idx="372">
                        <c:v>0.45619999999999999</c:v>
                      </c:pt>
                      <c:pt idx="373">
                        <c:v>0.4541</c:v>
                      </c:pt>
                      <c:pt idx="374">
                        <c:v>0.4521</c:v>
                      </c:pt>
                      <c:pt idx="375">
                        <c:v>0.45019999999999999</c:v>
                      </c:pt>
                      <c:pt idx="376">
                        <c:v>0.4481</c:v>
                      </c:pt>
                      <c:pt idx="377">
                        <c:v>0.4461</c:v>
                      </c:pt>
                      <c:pt idx="378">
                        <c:v>0.44409999999999999</c:v>
                      </c:pt>
                      <c:pt idx="379">
                        <c:v>0.44209999999999999</c:v>
                      </c:pt>
                      <c:pt idx="380">
                        <c:v>0.44009999999999999</c:v>
                      </c:pt>
                      <c:pt idx="381">
                        <c:v>0.43809999999999999</c:v>
                      </c:pt>
                      <c:pt idx="382">
                        <c:v>0.43609999999999999</c:v>
                      </c:pt>
                      <c:pt idx="383">
                        <c:v>0.43409999999999999</c:v>
                      </c:pt>
                      <c:pt idx="384">
                        <c:v>0.43209999999999998</c:v>
                      </c:pt>
                      <c:pt idx="385">
                        <c:v>0.43009999999999998</c:v>
                      </c:pt>
                      <c:pt idx="386">
                        <c:v>0.42809999999999998</c:v>
                      </c:pt>
                      <c:pt idx="387">
                        <c:v>0.42609999999999998</c:v>
                      </c:pt>
                      <c:pt idx="388">
                        <c:v>0.42409999999999998</c:v>
                      </c:pt>
                      <c:pt idx="389">
                        <c:v>0.42209999999999998</c:v>
                      </c:pt>
                      <c:pt idx="390">
                        <c:v>0.42009999999999997</c:v>
                      </c:pt>
                      <c:pt idx="391">
                        <c:v>0.41810000000000003</c:v>
                      </c:pt>
                      <c:pt idx="392">
                        <c:v>0.41610000000000003</c:v>
                      </c:pt>
                      <c:pt idx="393">
                        <c:v>0.41410000000000002</c:v>
                      </c:pt>
                      <c:pt idx="394">
                        <c:v>0.41210000000000002</c:v>
                      </c:pt>
                      <c:pt idx="395">
                        <c:v>0.41010000000000002</c:v>
                      </c:pt>
                      <c:pt idx="396">
                        <c:v>0.40810000000000002</c:v>
                      </c:pt>
                      <c:pt idx="397">
                        <c:v>0.40610000000000002</c:v>
                      </c:pt>
                      <c:pt idx="398">
                        <c:v>0.40410000000000001</c:v>
                      </c:pt>
                      <c:pt idx="399">
                        <c:v>0.40210000000000001</c:v>
                      </c:pt>
                      <c:pt idx="400">
                        <c:v>0.40010000000000001</c:v>
                      </c:pt>
                      <c:pt idx="401">
                        <c:v>0.39810000000000001</c:v>
                      </c:pt>
                      <c:pt idx="402">
                        <c:v>0.39610000000000001</c:v>
                      </c:pt>
                      <c:pt idx="403">
                        <c:v>0.39410000000000001</c:v>
                      </c:pt>
                      <c:pt idx="404">
                        <c:v>0.3921</c:v>
                      </c:pt>
                      <c:pt idx="405">
                        <c:v>0.3901</c:v>
                      </c:pt>
                      <c:pt idx="406">
                        <c:v>0.3881</c:v>
                      </c:pt>
                      <c:pt idx="407">
                        <c:v>0.3861</c:v>
                      </c:pt>
                      <c:pt idx="408">
                        <c:v>0.3841</c:v>
                      </c:pt>
                      <c:pt idx="409">
                        <c:v>0.3821</c:v>
                      </c:pt>
                      <c:pt idx="410">
                        <c:v>0.38009999999999999</c:v>
                      </c:pt>
                      <c:pt idx="411">
                        <c:v>0.37809999999999999</c:v>
                      </c:pt>
                      <c:pt idx="412">
                        <c:v>0.37609999999999999</c:v>
                      </c:pt>
                      <c:pt idx="413">
                        <c:v>0.37409999999999999</c:v>
                      </c:pt>
                      <c:pt idx="414">
                        <c:v>0.37209999999999999</c:v>
                      </c:pt>
                      <c:pt idx="415">
                        <c:v>0.37009999999999998</c:v>
                      </c:pt>
                      <c:pt idx="416">
                        <c:v>0.36809999999999998</c:v>
                      </c:pt>
                      <c:pt idx="417">
                        <c:v>0.36609999999999998</c:v>
                      </c:pt>
                      <c:pt idx="418">
                        <c:v>0.36409999999999998</c:v>
                      </c:pt>
                      <c:pt idx="419">
                        <c:v>0.36209999999999998</c:v>
                      </c:pt>
                      <c:pt idx="420">
                        <c:v>0.36009999999999998</c:v>
                      </c:pt>
                      <c:pt idx="421">
                        <c:v>0.35809999999999997</c:v>
                      </c:pt>
                      <c:pt idx="422">
                        <c:v>0.35610000000000003</c:v>
                      </c:pt>
                      <c:pt idx="423">
                        <c:v>0.35410000000000003</c:v>
                      </c:pt>
                      <c:pt idx="424">
                        <c:v>0.35220000000000001</c:v>
                      </c:pt>
                      <c:pt idx="425">
                        <c:v>0.35010000000000002</c:v>
                      </c:pt>
                      <c:pt idx="426">
                        <c:v>0.34810000000000002</c:v>
                      </c:pt>
                      <c:pt idx="427">
                        <c:v>0.34620000000000001</c:v>
                      </c:pt>
                      <c:pt idx="428">
                        <c:v>0.34410000000000002</c:v>
                      </c:pt>
                      <c:pt idx="429">
                        <c:v>0.34210000000000002</c:v>
                      </c:pt>
                      <c:pt idx="430">
                        <c:v>0.34010000000000001</c:v>
                      </c:pt>
                      <c:pt idx="431">
                        <c:v>0.3382</c:v>
                      </c:pt>
                      <c:pt idx="432">
                        <c:v>0.3362</c:v>
                      </c:pt>
                      <c:pt idx="433">
                        <c:v>0.3342</c:v>
                      </c:pt>
                      <c:pt idx="434">
                        <c:v>0.33210000000000001</c:v>
                      </c:pt>
                      <c:pt idx="435">
                        <c:v>0.33019999999999999</c:v>
                      </c:pt>
                      <c:pt idx="436">
                        <c:v>0.32819999999999999</c:v>
                      </c:pt>
                      <c:pt idx="437">
                        <c:v>0.32619999999999999</c:v>
                      </c:pt>
                      <c:pt idx="438">
                        <c:v>0.32419999999999999</c:v>
                      </c:pt>
                      <c:pt idx="439">
                        <c:v>0.32219999999999999</c:v>
                      </c:pt>
                      <c:pt idx="440">
                        <c:v>0.32019999999999998</c:v>
                      </c:pt>
                      <c:pt idx="441">
                        <c:v>0.31819999999999998</c:v>
                      </c:pt>
                      <c:pt idx="442">
                        <c:v>0.31609999999999999</c:v>
                      </c:pt>
                      <c:pt idx="443">
                        <c:v>0.31419999999999998</c:v>
                      </c:pt>
                      <c:pt idx="444">
                        <c:v>0.31219999999999998</c:v>
                      </c:pt>
                      <c:pt idx="445">
                        <c:v>0.31019999999999998</c:v>
                      </c:pt>
                      <c:pt idx="446">
                        <c:v>0.30809999999999998</c:v>
                      </c:pt>
                      <c:pt idx="447">
                        <c:v>0.30620000000000003</c:v>
                      </c:pt>
                      <c:pt idx="448">
                        <c:v>0.30420000000000003</c:v>
                      </c:pt>
                      <c:pt idx="449">
                        <c:v>0.30220000000000002</c:v>
                      </c:pt>
                      <c:pt idx="450">
                        <c:v>0.30020000000000002</c:v>
                      </c:pt>
                      <c:pt idx="451">
                        <c:v>0.29820000000000002</c:v>
                      </c:pt>
                      <c:pt idx="452">
                        <c:v>0.29620000000000002</c:v>
                      </c:pt>
                      <c:pt idx="453">
                        <c:v>0.29420000000000002</c:v>
                      </c:pt>
                      <c:pt idx="454">
                        <c:v>0.29220000000000002</c:v>
                      </c:pt>
                      <c:pt idx="455">
                        <c:v>0.29020000000000001</c:v>
                      </c:pt>
                      <c:pt idx="456">
                        <c:v>0.28820000000000001</c:v>
                      </c:pt>
                      <c:pt idx="457">
                        <c:v>0.28620000000000001</c:v>
                      </c:pt>
                      <c:pt idx="458">
                        <c:v>0.28420000000000001</c:v>
                      </c:pt>
                      <c:pt idx="459">
                        <c:v>0.28220000000000001</c:v>
                      </c:pt>
                      <c:pt idx="460">
                        <c:v>0.2802</c:v>
                      </c:pt>
                      <c:pt idx="461">
                        <c:v>0.2782</c:v>
                      </c:pt>
                      <c:pt idx="462">
                        <c:v>0.2762</c:v>
                      </c:pt>
                      <c:pt idx="463">
                        <c:v>0.2742</c:v>
                      </c:pt>
                      <c:pt idx="464">
                        <c:v>0.2722</c:v>
                      </c:pt>
                      <c:pt idx="465">
                        <c:v>0.2702</c:v>
                      </c:pt>
                      <c:pt idx="466">
                        <c:v>0.26819999999999999</c:v>
                      </c:pt>
                      <c:pt idx="467">
                        <c:v>0.26619999999999999</c:v>
                      </c:pt>
                      <c:pt idx="468">
                        <c:v>0.26419999999999999</c:v>
                      </c:pt>
                      <c:pt idx="469">
                        <c:v>0.26219999999999999</c:v>
                      </c:pt>
                      <c:pt idx="470">
                        <c:v>0.26019999999999999</c:v>
                      </c:pt>
                      <c:pt idx="471">
                        <c:v>0.25819999999999999</c:v>
                      </c:pt>
                      <c:pt idx="472">
                        <c:v>0.25619999999999998</c:v>
                      </c:pt>
                      <c:pt idx="473">
                        <c:v>0.25419999999999998</c:v>
                      </c:pt>
                      <c:pt idx="474">
                        <c:v>0.25219999999999998</c:v>
                      </c:pt>
                      <c:pt idx="475">
                        <c:v>0.25019999999999998</c:v>
                      </c:pt>
                      <c:pt idx="476">
                        <c:v>0.2482</c:v>
                      </c:pt>
                      <c:pt idx="477">
                        <c:v>0.2462</c:v>
                      </c:pt>
                      <c:pt idx="478">
                        <c:v>0.2442</c:v>
                      </c:pt>
                      <c:pt idx="479">
                        <c:v>0.2422</c:v>
                      </c:pt>
                      <c:pt idx="480">
                        <c:v>0.2402</c:v>
                      </c:pt>
                      <c:pt idx="481">
                        <c:v>0.2382</c:v>
                      </c:pt>
                      <c:pt idx="482">
                        <c:v>0.23619999999999999</c:v>
                      </c:pt>
                      <c:pt idx="483">
                        <c:v>0.23419999999999999</c:v>
                      </c:pt>
                      <c:pt idx="484">
                        <c:v>0.23219999999999999</c:v>
                      </c:pt>
                      <c:pt idx="485">
                        <c:v>0.23019999999999999</c:v>
                      </c:pt>
                      <c:pt idx="486">
                        <c:v>0.22819999999999999</c:v>
                      </c:pt>
                      <c:pt idx="487">
                        <c:v>0.22620000000000001</c:v>
                      </c:pt>
                      <c:pt idx="488">
                        <c:v>0.22420000000000001</c:v>
                      </c:pt>
                      <c:pt idx="489">
                        <c:v>0.22220000000000001</c:v>
                      </c:pt>
                      <c:pt idx="490">
                        <c:v>0.22020000000000001</c:v>
                      </c:pt>
                      <c:pt idx="491">
                        <c:v>0.21820000000000001</c:v>
                      </c:pt>
                      <c:pt idx="492">
                        <c:v>0.2162</c:v>
                      </c:pt>
                      <c:pt idx="493">
                        <c:v>0.2142</c:v>
                      </c:pt>
                      <c:pt idx="494">
                        <c:v>0.2122</c:v>
                      </c:pt>
                      <c:pt idx="495">
                        <c:v>0.2102</c:v>
                      </c:pt>
                      <c:pt idx="496">
                        <c:v>0.2082</c:v>
                      </c:pt>
                      <c:pt idx="497">
                        <c:v>0.20619999999999999</c:v>
                      </c:pt>
                      <c:pt idx="498">
                        <c:v>0.20419999999999999</c:v>
                      </c:pt>
                      <c:pt idx="499">
                        <c:v>0.20219999999999999</c:v>
                      </c:pt>
                      <c:pt idx="500">
                        <c:v>0.20019999999999999</c:v>
                      </c:pt>
                      <c:pt idx="501">
                        <c:v>0.19819999999999999</c:v>
                      </c:pt>
                      <c:pt idx="502">
                        <c:v>0.19620000000000001</c:v>
                      </c:pt>
                      <c:pt idx="503">
                        <c:v>0.19420000000000001</c:v>
                      </c:pt>
                      <c:pt idx="504">
                        <c:v>0.19220000000000001</c:v>
                      </c:pt>
                      <c:pt idx="505">
                        <c:v>0.19020000000000001</c:v>
                      </c:pt>
                      <c:pt idx="506">
                        <c:v>0.18820000000000001</c:v>
                      </c:pt>
                      <c:pt idx="507">
                        <c:v>0.1862</c:v>
                      </c:pt>
                      <c:pt idx="508">
                        <c:v>0.1842</c:v>
                      </c:pt>
                      <c:pt idx="509">
                        <c:v>0.1822</c:v>
                      </c:pt>
                      <c:pt idx="510">
                        <c:v>0.1802</c:v>
                      </c:pt>
                      <c:pt idx="511">
                        <c:v>0.1782</c:v>
                      </c:pt>
                      <c:pt idx="512">
                        <c:v>0.1762</c:v>
                      </c:pt>
                      <c:pt idx="513">
                        <c:v>0.17419999999999999</c:v>
                      </c:pt>
                      <c:pt idx="514">
                        <c:v>0.17219999999999999</c:v>
                      </c:pt>
                      <c:pt idx="515">
                        <c:v>0.17019999999999999</c:v>
                      </c:pt>
                      <c:pt idx="516">
                        <c:v>0.16819999999999999</c:v>
                      </c:pt>
                      <c:pt idx="517">
                        <c:v>0.16619999999999999</c:v>
                      </c:pt>
                      <c:pt idx="518">
                        <c:v>0.16420000000000001</c:v>
                      </c:pt>
                      <c:pt idx="519">
                        <c:v>0.16220000000000001</c:v>
                      </c:pt>
                      <c:pt idx="520">
                        <c:v>0.16020000000000001</c:v>
                      </c:pt>
                      <c:pt idx="521">
                        <c:v>0.15820000000000001</c:v>
                      </c:pt>
                      <c:pt idx="522">
                        <c:v>0.15620000000000001</c:v>
                      </c:pt>
                      <c:pt idx="523">
                        <c:v>0.1542</c:v>
                      </c:pt>
                      <c:pt idx="524">
                        <c:v>0.1522</c:v>
                      </c:pt>
                      <c:pt idx="525">
                        <c:v>0.1502</c:v>
                      </c:pt>
                      <c:pt idx="526">
                        <c:v>0.1482</c:v>
                      </c:pt>
                      <c:pt idx="527">
                        <c:v>0.14630000000000001</c:v>
                      </c:pt>
                      <c:pt idx="528">
                        <c:v>0.14419999999999999</c:v>
                      </c:pt>
                      <c:pt idx="529">
                        <c:v>0.14230000000000001</c:v>
                      </c:pt>
                      <c:pt idx="530">
                        <c:v>0.14019999999999999</c:v>
                      </c:pt>
                      <c:pt idx="531">
                        <c:v>0.13819999999999999</c:v>
                      </c:pt>
                      <c:pt idx="532">
                        <c:v>0.1363</c:v>
                      </c:pt>
                      <c:pt idx="533">
                        <c:v>0.13420000000000001</c:v>
                      </c:pt>
                      <c:pt idx="534">
                        <c:v>0.13220000000000001</c:v>
                      </c:pt>
                      <c:pt idx="535">
                        <c:v>0.1303</c:v>
                      </c:pt>
                      <c:pt idx="536">
                        <c:v>0.1283</c:v>
                      </c:pt>
                      <c:pt idx="537">
                        <c:v>0.12620000000000001</c:v>
                      </c:pt>
                      <c:pt idx="538">
                        <c:v>0.1242</c:v>
                      </c:pt>
                      <c:pt idx="539">
                        <c:v>0.12230000000000001</c:v>
                      </c:pt>
                      <c:pt idx="540">
                        <c:v>0.1203</c:v>
                      </c:pt>
                      <c:pt idx="541">
                        <c:v>0.1182</c:v>
                      </c:pt>
                      <c:pt idx="542">
                        <c:v>0.1162</c:v>
                      </c:pt>
                      <c:pt idx="543">
                        <c:v>0.1142</c:v>
                      </c:pt>
                      <c:pt idx="544">
                        <c:v>0.11219999999999999</c:v>
                      </c:pt>
                      <c:pt idx="545">
                        <c:v>0.11020000000000001</c:v>
                      </c:pt>
                      <c:pt idx="546">
                        <c:v>0.1082</c:v>
                      </c:pt>
                      <c:pt idx="547">
                        <c:v>0.10630000000000001</c:v>
                      </c:pt>
                      <c:pt idx="548">
                        <c:v>0.1043</c:v>
                      </c:pt>
                      <c:pt idx="549">
                        <c:v>0.1022</c:v>
                      </c:pt>
                      <c:pt idx="550">
                        <c:v>0.1002</c:v>
                      </c:pt>
                      <c:pt idx="551">
                        <c:v>9.826E-2</c:v>
                      </c:pt>
                      <c:pt idx="552">
                        <c:v>9.6269999999999994E-2</c:v>
                      </c:pt>
                      <c:pt idx="553">
                        <c:v>9.4229999999999994E-2</c:v>
                      </c:pt>
                      <c:pt idx="554">
                        <c:v>9.2219999999999996E-2</c:v>
                      </c:pt>
                      <c:pt idx="555">
                        <c:v>9.0270000000000003E-2</c:v>
                      </c:pt>
                      <c:pt idx="556">
                        <c:v>8.8239999999999999E-2</c:v>
                      </c:pt>
                      <c:pt idx="557">
                        <c:v>8.6249999999999993E-2</c:v>
                      </c:pt>
                      <c:pt idx="558">
                        <c:v>8.4239999999999995E-2</c:v>
                      </c:pt>
                      <c:pt idx="559">
                        <c:v>8.2250000000000004E-2</c:v>
                      </c:pt>
                      <c:pt idx="560">
                        <c:v>8.0269999999999994E-2</c:v>
                      </c:pt>
                      <c:pt idx="561">
                        <c:v>7.825E-2</c:v>
                      </c:pt>
                      <c:pt idx="562">
                        <c:v>7.6230000000000006E-2</c:v>
                      </c:pt>
                      <c:pt idx="563">
                        <c:v>7.4260000000000007E-2</c:v>
                      </c:pt>
                      <c:pt idx="564">
                        <c:v>7.2279999999999997E-2</c:v>
                      </c:pt>
                      <c:pt idx="565">
                        <c:v>7.0260000000000003E-2</c:v>
                      </c:pt>
                      <c:pt idx="566">
                        <c:v>6.8250000000000005E-2</c:v>
                      </c:pt>
                      <c:pt idx="567">
                        <c:v>6.6290000000000002E-2</c:v>
                      </c:pt>
                      <c:pt idx="568">
                        <c:v>6.4280000000000004E-2</c:v>
                      </c:pt>
                      <c:pt idx="569">
                        <c:v>6.225E-2</c:v>
                      </c:pt>
                      <c:pt idx="570">
                        <c:v>6.0260000000000001E-2</c:v>
                      </c:pt>
                      <c:pt idx="571">
                        <c:v>5.8279999999999998E-2</c:v>
                      </c:pt>
                      <c:pt idx="572">
                        <c:v>5.6270000000000001E-2</c:v>
                      </c:pt>
                      <c:pt idx="573">
                        <c:v>5.4269999999999999E-2</c:v>
                      </c:pt>
                      <c:pt idx="574">
                        <c:v>5.2260000000000001E-2</c:v>
                      </c:pt>
                      <c:pt idx="575">
                        <c:v>5.0299999999999997E-2</c:v>
                      </c:pt>
                      <c:pt idx="576">
                        <c:v>4.8309999999999999E-2</c:v>
                      </c:pt>
                      <c:pt idx="577">
                        <c:v>4.6289999999999998E-2</c:v>
                      </c:pt>
                      <c:pt idx="578">
                        <c:v>4.4269999999999997E-2</c:v>
                      </c:pt>
                      <c:pt idx="579">
                        <c:v>4.2279999999999998E-2</c:v>
                      </c:pt>
                      <c:pt idx="580">
                        <c:v>4.0309999999999999E-2</c:v>
                      </c:pt>
                      <c:pt idx="581">
                        <c:v>3.8280000000000002E-2</c:v>
                      </c:pt>
                      <c:pt idx="582">
                        <c:v>3.6269999999999997E-2</c:v>
                      </c:pt>
                      <c:pt idx="583">
                        <c:v>3.4290000000000001E-2</c:v>
                      </c:pt>
                      <c:pt idx="584">
                        <c:v>3.2300000000000002E-2</c:v>
                      </c:pt>
                      <c:pt idx="585">
                        <c:v>3.0290000000000001E-2</c:v>
                      </c:pt>
                      <c:pt idx="586">
                        <c:v>2.828E-2</c:v>
                      </c:pt>
                      <c:pt idx="587">
                        <c:v>2.63E-2</c:v>
                      </c:pt>
                      <c:pt idx="588">
                        <c:v>2.4299999999999999E-2</c:v>
                      </c:pt>
                      <c:pt idx="589">
                        <c:v>2.2290000000000001E-2</c:v>
                      </c:pt>
                      <c:pt idx="590">
                        <c:v>2.0299999999999999E-2</c:v>
                      </c:pt>
                      <c:pt idx="591">
                        <c:v>1.8259999999999998E-2</c:v>
                      </c:pt>
                      <c:pt idx="592">
                        <c:v>1.6310000000000002E-2</c:v>
                      </c:pt>
                      <c:pt idx="593">
                        <c:v>1.431E-2</c:v>
                      </c:pt>
                      <c:pt idx="594">
                        <c:v>1.227E-2</c:v>
                      </c:pt>
                      <c:pt idx="595">
                        <c:v>1.0290000000000001E-2</c:v>
                      </c:pt>
                      <c:pt idx="596">
                        <c:v>8.2970000000000006E-3</c:v>
                      </c:pt>
                      <c:pt idx="597">
                        <c:v>6.2849999999999998E-3</c:v>
                      </c:pt>
                      <c:pt idx="598">
                        <c:v>4.2760000000000003E-3</c:v>
                      </c:pt>
                      <c:pt idx="599">
                        <c:v>2.2980000000000001E-3</c:v>
                      </c:pt>
                      <c:pt idx="600">
                        <c:v>2.9710000000000001E-4</c:v>
                      </c:pt>
                    </c:numCache>
                  </c:numRef>
                </c:xVal>
                <c:y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[Book3]Sheet2!$W$2:$W$602</c15:sqref>
                        </c15:formulaRef>
                      </c:ext>
                    </c:extLst>
                    <c:numCache>
                      <c:formatCode>General</c:formatCode>
                      <c:ptCount val="601"/>
                      <c:pt idx="0">
                        <c:v>-1.5710000000000001E-6</c:v>
                      </c:pt>
                      <c:pt idx="1">
                        <c:v>-1.384E-6</c:v>
                      </c:pt>
                      <c:pt idx="2">
                        <c:v>-1.1620000000000001E-6</c:v>
                      </c:pt>
                      <c:pt idx="3">
                        <c:v>-9.7159999999999994E-7</c:v>
                      </c:pt>
                      <c:pt idx="4">
                        <c:v>-8.0039999999999999E-7</c:v>
                      </c:pt>
                      <c:pt idx="5">
                        <c:v>-7.6479999999999997E-7</c:v>
                      </c:pt>
                      <c:pt idx="6">
                        <c:v>-6.5329999999999995E-7</c:v>
                      </c:pt>
                      <c:pt idx="7">
                        <c:v>-5.2740000000000002E-7</c:v>
                      </c:pt>
                      <c:pt idx="8">
                        <c:v>-4.1989999999999999E-7</c:v>
                      </c:pt>
                      <c:pt idx="9">
                        <c:v>-3.185E-7</c:v>
                      </c:pt>
                      <c:pt idx="10">
                        <c:v>-2.7319999999999998E-7</c:v>
                      </c:pt>
                      <c:pt idx="11">
                        <c:v>-2.2600000000000001E-7</c:v>
                      </c:pt>
                      <c:pt idx="12">
                        <c:v>-1.5020000000000001E-7</c:v>
                      </c:pt>
                      <c:pt idx="13">
                        <c:v>-5.8000000000000003E-8</c:v>
                      </c:pt>
                      <c:pt idx="14">
                        <c:v>4.304E-8</c:v>
                      </c:pt>
                      <c:pt idx="15">
                        <c:v>4.0819999999999998E-8</c:v>
                      </c:pt>
                      <c:pt idx="16">
                        <c:v>4.4150000000000002E-8</c:v>
                      </c:pt>
                      <c:pt idx="17">
                        <c:v>1.4079999999999999E-7</c:v>
                      </c:pt>
                      <c:pt idx="18">
                        <c:v>2.1409999999999999E-7</c:v>
                      </c:pt>
                      <c:pt idx="19">
                        <c:v>2.9050000000000001E-7</c:v>
                      </c:pt>
                      <c:pt idx="20">
                        <c:v>2.5909999999999998E-7</c:v>
                      </c:pt>
                      <c:pt idx="21">
                        <c:v>2.9489999999999997E-7</c:v>
                      </c:pt>
                      <c:pt idx="22">
                        <c:v>3.6250000000000002E-7</c:v>
                      </c:pt>
                      <c:pt idx="23">
                        <c:v>4.0999999999999999E-7</c:v>
                      </c:pt>
                      <c:pt idx="24">
                        <c:v>4.7719999999999996E-7</c:v>
                      </c:pt>
                      <c:pt idx="25">
                        <c:v>4.679E-7</c:v>
                      </c:pt>
                      <c:pt idx="26">
                        <c:v>4.7889999999999998E-7</c:v>
                      </c:pt>
                      <c:pt idx="27">
                        <c:v>5.313E-7</c:v>
                      </c:pt>
                      <c:pt idx="28">
                        <c:v>5.7859999999999995E-7</c:v>
                      </c:pt>
                      <c:pt idx="29">
                        <c:v>6.5270000000000001E-7</c:v>
                      </c:pt>
                      <c:pt idx="30">
                        <c:v>6.2440000000000001E-7</c:v>
                      </c:pt>
                      <c:pt idx="31">
                        <c:v>6.2050000000000003E-7</c:v>
                      </c:pt>
                      <c:pt idx="32">
                        <c:v>6.7420000000000004E-7</c:v>
                      </c:pt>
                      <c:pt idx="33">
                        <c:v>7.343E-7</c:v>
                      </c:pt>
                      <c:pt idx="34">
                        <c:v>7.948E-7</c:v>
                      </c:pt>
                      <c:pt idx="35">
                        <c:v>7.3809999999999997E-7</c:v>
                      </c:pt>
                      <c:pt idx="36">
                        <c:v>7.5690000000000001E-7</c:v>
                      </c:pt>
                      <c:pt idx="37">
                        <c:v>8.2180000000000001E-7</c:v>
                      </c:pt>
                      <c:pt idx="38">
                        <c:v>8.6519999999999999E-7</c:v>
                      </c:pt>
                      <c:pt idx="39">
                        <c:v>8.9110000000000003E-7</c:v>
                      </c:pt>
                      <c:pt idx="40">
                        <c:v>8.8110000000000002E-7</c:v>
                      </c:pt>
                      <c:pt idx="41">
                        <c:v>8.7909999999999998E-7</c:v>
                      </c:pt>
                      <c:pt idx="42">
                        <c:v>9.3330000000000003E-7</c:v>
                      </c:pt>
                      <c:pt idx="43">
                        <c:v>9.5180000000000004E-7</c:v>
                      </c:pt>
                      <c:pt idx="44">
                        <c:v>1.0249999999999999E-6</c:v>
                      </c:pt>
                      <c:pt idx="45">
                        <c:v>9.9149999999999995E-7</c:v>
                      </c:pt>
                      <c:pt idx="46">
                        <c:v>9.7540000000000001E-7</c:v>
                      </c:pt>
                      <c:pt idx="47">
                        <c:v>1.018E-6</c:v>
                      </c:pt>
                      <c:pt idx="48">
                        <c:v>1.074E-6</c:v>
                      </c:pt>
                      <c:pt idx="49">
                        <c:v>1.1310000000000001E-6</c:v>
                      </c:pt>
                      <c:pt idx="50">
                        <c:v>1.074E-6</c:v>
                      </c:pt>
                      <c:pt idx="51">
                        <c:v>1.077E-6</c:v>
                      </c:pt>
                      <c:pt idx="52">
                        <c:v>1.1340000000000001E-6</c:v>
                      </c:pt>
                      <c:pt idx="53">
                        <c:v>1.1769999999999999E-6</c:v>
                      </c:pt>
                      <c:pt idx="54">
                        <c:v>1.221E-6</c:v>
                      </c:pt>
                      <c:pt idx="55">
                        <c:v>1.1650000000000001E-6</c:v>
                      </c:pt>
                      <c:pt idx="56">
                        <c:v>1.1820000000000001E-6</c:v>
                      </c:pt>
                      <c:pt idx="57">
                        <c:v>1.229E-6</c:v>
                      </c:pt>
                      <c:pt idx="58">
                        <c:v>1.2589999999999999E-6</c:v>
                      </c:pt>
                      <c:pt idx="59">
                        <c:v>1.305E-6</c:v>
                      </c:pt>
                      <c:pt idx="60">
                        <c:v>1.2780000000000001E-6</c:v>
                      </c:pt>
                      <c:pt idx="61">
                        <c:v>1.282E-6</c:v>
                      </c:pt>
                      <c:pt idx="62">
                        <c:v>1.31E-6</c:v>
                      </c:pt>
                      <c:pt idx="63">
                        <c:v>1.347E-6</c:v>
                      </c:pt>
                      <c:pt idx="64">
                        <c:v>1.432E-6</c:v>
                      </c:pt>
                      <c:pt idx="65">
                        <c:v>1.3829999999999999E-6</c:v>
                      </c:pt>
                      <c:pt idx="66">
                        <c:v>1.33E-6</c:v>
                      </c:pt>
                      <c:pt idx="67">
                        <c:v>1.407E-6</c:v>
                      </c:pt>
                      <c:pt idx="68">
                        <c:v>1.455E-6</c:v>
                      </c:pt>
                      <c:pt idx="69">
                        <c:v>1.5060000000000001E-6</c:v>
                      </c:pt>
                      <c:pt idx="70">
                        <c:v>1.4410000000000001E-6</c:v>
                      </c:pt>
                      <c:pt idx="71">
                        <c:v>1.455E-6</c:v>
                      </c:pt>
                      <c:pt idx="72">
                        <c:v>1.5090000000000001E-6</c:v>
                      </c:pt>
                      <c:pt idx="73">
                        <c:v>1.548E-6</c:v>
                      </c:pt>
                      <c:pt idx="74">
                        <c:v>1.59E-6</c:v>
                      </c:pt>
                      <c:pt idx="75">
                        <c:v>1.5340000000000001E-6</c:v>
                      </c:pt>
                      <c:pt idx="76">
                        <c:v>1.567E-6</c:v>
                      </c:pt>
                      <c:pt idx="77">
                        <c:v>1.607E-6</c:v>
                      </c:pt>
                      <c:pt idx="78">
                        <c:v>1.607E-6</c:v>
                      </c:pt>
                      <c:pt idx="79">
                        <c:v>1.6700000000000001E-6</c:v>
                      </c:pt>
                      <c:pt idx="80">
                        <c:v>1.6479999999999999E-6</c:v>
                      </c:pt>
                      <c:pt idx="81">
                        <c:v>1.6470000000000001E-6</c:v>
                      </c:pt>
                      <c:pt idx="82">
                        <c:v>1.683E-6</c:v>
                      </c:pt>
                      <c:pt idx="83">
                        <c:v>1.722E-6</c:v>
                      </c:pt>
                      <c:pt idx="84">
                        <c:v>1.782E-6</c:v>
                      </c:pt>
                      <c:pt idx="85">
                        <c:v>1.7460000000000001E-6</c:v>
                      </c:pt>
                      <c:pt idx="86">
                        <c:v>1.7320000000000001E-6</c:v>
                      </c:pt>
                      <c:pt idx="87">
                        <c:v>1.7740000000000001E-6</c:v>
                      </c:pt>
                      <c:pt idx="88">
                        <c:v>1.8369999999999999E-6</c:v>
                      </c:pt>
                      <c:pt idx="89">
                        <c:v>1.8899999999999999E-6</c:v>
                      </c:pt>
                      <c:pt idx="90">
                        <c:v>1.823E-6</c:v>
                      </c:pt>
                      <c:pt idx="91">
                        <c:v>1.8339999999999999E-6</c:v>
                      </c:pt>
                      <c:pt idx="92">
                        <c:v>1.8920000000000001E-6</c:v>
                      </c:pt>
                      <c:pt idx="93">
                        <c:v>1.9360000000000002E-6</c:v>
                      </c:pt>
                      <c:pt idx="94">
                        <c:v>1.984E-6</c:v>
                      </c:pt>
                      <c:pt idx="95">
                        <c:v>1.9290000000000001E-6</c:v>
                      </c:pt>
                      <c:pt idx="96">
                        <c:v>1.9489999999999999E-6</c:v>
                      </c:pt>
                      <c:pt idx="97">
                        <c:v>1.9980000000000002E-6</c:v>
                      </c:pt>
                      <c:pt idx="98">
                        <c:v>2.0360000000000001E-6</c:v>
                      </c:pt>
                      <c:pt idx="99">
                        <c:v>2.0789999999999999E-6</c:v>
                      </c:pt>
                      <c:pt idx="100">
                        <c:v>2.0559999999999999E-6</c:v>
                      </c:pt>
                      <c:pt idx="101">
                        <c:v>2.0600000000000002E-6</c:v>
                      </c:pt>
                      <c:pt idx="102">
                        <c:v>2.092E-6</c:v>
                      </c:pt>
                      <c:pt idx="103">
                        <c:v>2.1390000000000002E-6</c:v>
                      </c:pt>
                      <c:pt idx="104">
                        <c:v>2.2060000000000001E-6</c:v>
                      </c:pt>
                      <c:pt idx="105">
                        <c:v>2.1749999999999999E-6</c:v>
                      </c:pt>
                      <c:pt idx="106">
                        <c:v>2.1469999999999999E-6</c:v>
                      </c:pt>
                      <c:pt idx="107">
                        <c:v>2.215E-6</c:v>
                      </c:pt>
                      <c:pt idx="108">
                        <c:v>2.266E-6</c:v>
                      </c:pt>
                      <c:pt idx="109">
                        <c:v>2.3130000000000001E-6</c:v>
                      </c:pt>
                      <c:pt idx="110">
                        <c:v>2.2510000000000001E-6</c:v>
                      </c:pt>
                      <c:pt idx="111">
                        <c:v>2.2819999999999999E-6</c:v>
                      </c:pt>
                      <c:pt idx="112">
                        <c:v>2.334E-6</c:v>
                      </c:pt>
                      <c:pt idx="113">
                        <c:v>2.3659999999999999E-6</c:v>
                      </c:pt>
                      <c:pt idx="114">
                        <c:v>2.4090000000000001E-6</c:v>
                      </c:pt>
                      <c:pt idx="115">
                        <c:v>2.3949999999999999E-6</c:v>
                      </c:pt>
                      <c:pt idx="116">
                        <c:v>2.3939999999999999E-6</c:v>
                      </c:pt>
                      <c:pt idx="117">
                        <c:v>2.4329999999999998E-6</c:v>
                      </c:pt>
                      <c:pt idx="118">
                        <c:v>2.469E-6</c:v>
                      </c:pt>
                      <c:pt idx="119">
                        <c:v>2.542E-6</c:v>
                      </c:pt>
                      <c:pt idx="120">
                        <c:v>2.509E-6</c:v>
                      </c:pt>
                      <c:pt idx="121">
                        <c:v>2.486E-6</c:v>
                      </c:pt>
                      <c:pt idx="122">
                        <c:v>2.5509999999999998E-6</c:v>
                      </c:pt>
                      <c:pt idx="123">
                        <c:v>2.6029999999999999E-6</c:v>
                      </c:pt>
                      <c:pt idx="124">
                        <c:v>2.655E-6</c:v>
                      </c:pt>
                      <c:pt idx="125">
                        <c:v>2.5950000000000001E-6</c:v>
                      </c:pt>
                      <c:pt idx="126">
                        <c:v>2.6139999999999999E-6</c:v>
                      </c:pt>
                      <c:pt idx="127">
                        <c:v>2.6699999999999998E-6</c:v>
                      </c:pt>
                      <c:pt idx="128">
                        <c:v>2.711E-6</c:v>
                      </c:pt>
                      <c:pt idx="129">
                        <c:v>2.7489999999999999E-6</c:v>
                      </c:pt>
                      <c:pt idx="130">
                        <c:v>2.728E-6</c:v>
                      </c:pt>
                      <c:pt idx="131">
                        <c:v>2.7350000000000001E-6</c:v>
                      </c:pt>
                      <c:pt idx="132">
                        <c:v>2.7719999999999999E-6</c:v>
                      </c:pt>
                      <c:pt idx="133">
                        <c:v>2.8080000000000001E-6</c:v>
                      </c:pt>
                      <c:pt idx="134">
                        <c:v>2.8789999999999999E-6</c:v>
                      </c:pt>
                      <c:pt idx="135">
                        <c:v>2.8399999999999999E-6</c:v>
                      </c:pt>
                      <c:pt idx="136">
                        <c:v>2.8159999999999998E-6</c:v>
                      </c:pt>
                      <c:pt idx="137">
                        <c:v>2.8770000000000002E-6</c:v>
                      </c:pt>
                      <c:pt idx="138">
                        <c:v>2.926E-6</c:v>
                      </c:pt>
                      <c:pt idx="139">
                        <c:v>2.9859999999999999E-6</c:v>
                      </c:pt>
                      <c:pt idx="140">
                        <c:v>2.9129999999999999E-6</c:v>
                      </c:pt>
                      <c:pt idx="141">
                        <c:v>2.937E-6</c:v>
                      </c:pt>
                      <c:pt idx="142">
                        <c:v>2.988E-6</c:v>
                      </c:pt>
                      <c:pt idx="143">
                        <c:v>3.0240000000000002E-6</c:v>
                      </c:pt>
                      <c:pt idx="144">
                        <c:v>3.0570000000000001E-6</c:v>
                      </c:pt>
                      <c:pt idx="145">
                        <c:v>3.039E-6</c:v>
                      </c:pt>
                      <c:pt idx="146">
                        <c:v>3.0350000000000002E-6</c:v>
                      </c:pt>
                      <c:pt idx="147">
                        <c:v>3.084E-6</c:v>
                      </c:pt>
                      <c:pt idx="148">
                        <c:v>3.1080000000000001E-6</c:v>
                      </c:pt>
                      <c:pt idx="149">
                        <c:v>3.1750000000000001E-6</c:v>
                      </c:pt>
                      <c:pt idx="150">
                        <c:v>3.1640000000000001E-6</c:v>
                      </c:pt>
                      <c:pt idx="151">
                        <c:v>3.0960000000000001E-6</c:v>
                      </c:pt>
                      <c:pt idx="152">
                        <c:v>3.1729999999999999E-6</c:v>
                      </c:pt>
                      <c:pt idx="153">
                        <c:v>3.2260000000000001E-6</c:v>
                      </c:pt>
                      <c:pt idx="154">
                        <c:v>3.275E-6</c:v>
                      </c:pt>
                      <c:pt idx="155">
                        <c:v>3.2140000000000001E-6</c:v>
                      </c:pt>
                      <c:pt idx="156">
                        <c:v>3.2449999999999998E-6</c:v>
                      </c:pt>
                      <c:pt idx="157">
                        <c:v>3.2890000000000002E-6</c:v>
                      </c:pt>
                      <c:pt idx="158">
                        <c:v>3.292E-6</c:v>
                      </c:pt>
                      <c:pt idx="159">
                        <c:v>3.349E-6</c:v>
                      </c:pt>
                      <c:pt idx="160">
                        <c:v>3.326E-6</c:v>
                      </c:pt>
                      <c:pt idx="161">
                        <c:v>3.3289999999999998E-6</c:v>
                      </c:pt>
                      <c:pt idx="162">
                        <c:v>3.377E-6</c:v>
                      </c:pt>
                      <c:pt idx="163">
                        <c:v>3.4029999999999999E-6</c:v>
                      </c:pt>
                      <c:pt idx="164">
                        <c:v>3.4709999999999999E-6</c:v>
                      </c:pt>
                      <c:pt idx="165">
                        <c:v>3.433E-6</c:v>
                      </c:pt>
                      <c:pt idx="166">
                        <c:v>3.4170000000000001E-6</c:v>
                      </c:pt>
                      <c:pt idx="167">
                        <c:v>3.473E-6</c:v>
                      </c:pt>
                      <c:pt idx="168">
                        <c:v>3.5279999999999999E-6</c:v>
                      </c:pt>
                      <c:pt idx="169">
                        <c:v>3.5810000000000001E-6</c:v>
                      </c:pt>
                      <c:pt idx="170">
                        <c:v>3.523E-6</c:v>
                      </c:pt>
                      <c:pt idx="171">
                        <c:v>3.5319999999999998E-6</c:v>
                      </c:pt>
                      <c:pt idx="172">
                        <c:v>3.6219999999999998E-6</c:v>
                      </c:pt>
                      <c:pt idx="173">
                        <c:v>3.6320000000000001E-6</c:v>
                      </c:pt>
                      <c:pt idx="174">
                        <c:v>3.6789999999999998E-6</c:v>
                      </c:pt>
                      <c:pt idx="175">
                        <c:v>3.6399999999999999E-6</c:v>
                      </c:pt>
                      <c:pt idx="176">
                        <c:v>3.6289999999999999E-6</c:v>
                      </c:pt>
                      <c:pt idx="177">
                        <c:v>3.7019999999999999E-6</c:v>
                      </c:pt>
                      <c:pt idx="178">
                        <c:v>3.7390000000000001E-6</c:v>
                      </c:pt>
                      <c:pt idx="179">
                        <c:v>3.7809999999999999E-6</c:v>
                      </c:pt>
                      <c:pt idx="180">
                        <c:v>3.766E-6</c:v>
                      </c:pt>
                      <c:pt idx="181">
                        <c:v>3.7749999999999999E-6</c:v>
                      </c:pt>
                      <c:pt idx="182">
                        <c:v>3.8020000000000002E-6</c:v>
                      </c:pt>
                      <c:pt idx="183">
                        <c:v>3.856E-6</c:v>
                      </c:pt>
                      <c:pt idx="184">
                        <c:v>3.9210000000000002E-6</c:v>
                      </c:pt>
                      <c:pt idx="185">
                        <c:v>3.8929999999999998E-6</c:v>
                      </c:pt>
                      <c:pt idx="186">
                        <c:v>3.8709999999999999E-6</c:v>
                      </c:pt>
                      <c:pt idx="187">
                        <c:v>3.9360000000000001E-6</c:v>
                      </c:pt>
                      <c:pt idx="188">
                        <c:v>3.9840000000000003E-6</c:v>
                      </c:pt>
                      <c:pt idx="189">
                        <c:v>4.0489999999999997E-6</c:v>
                      </c:pt>
                      <c:pt idx="190">
                        <c:v>3.9859999999999996E-6</c:v>
                      </c:pt>
                      <c:pt idx="191">
                        <c:v>4.019E-6</c:v>
                      </c:pt>
                      <c:pt idx="192">
                        <c:v>4.0779999999999997E-6</c:v>
                      </c:pt>
                      <c:pt idx="193">
                        <c:v>4.1160000000000001E-6</c:v>
                      </c:pt>
                      <c:pt idx="194">
                        <c:v>4.155E-6</c:v>
                      </c:pt>
                      <c:pt idx="195">
                        <c:v>4.1439999999999996E-6</c:v>
                      </c:pt>
                      <c:pt idx="196">
                        <c:v>4.1559999999999997E-6</c:v>
                      </c:pt>
                      <c:pt idx="197">
                        <c:v>4.2010000000000001E-6</c:v>
                      </c:pt>
                      <c:pt idx="198">
                        <c:v>4.2459999999999997E-6</c:v>
                      </c:pt>
                      <c:pt idx="199">
                        <c:v>4.318E-6</c:v>
                      </c:pt>
                      <c:pt idx="200">
                        <c:v>4.2939999999999999E-6</c:v>
                      </c:pt>
                      <c:pt idx="201">
                        <c:v>4.2810000000000002E-6</c:v>
                      </c:pt>
                      <c:pt idx="202">
                        <c:v>4.3479999999999997E-6</c:v>
                      </c:pt>
                      <c:pt idx="203">
                        <c:v>4.4129999999999999E-6</c:v>
                      </c:pt>
                      <c:pt idx="204">
                        <c:v>4.4789999999999998E-6</c:v>
                      </c:pt>
                      <c:pt idx="205">
                        <c:v>4.42E-6</c:v>
                      </c:pt>
                      <c:pt idx="206">
                        <c:v>4.4499999999999997E-6</c:v>
                      </c:pt>
                      <c:pt idx="207">
                        <c:v>4.5240000000000002E-6</c:v>
                      </c:pt>
                      <c:pt idx="208">
                        <c:v>4.5719999999999996E-6</c:v>
                      </c:pt>
                      <c:pt idx="209">
                        <c:v>4.6129999999999997E-6</c:v>
                      </c:pt>
                      <c:pt idx="210">
                        <c:v>4.6110000000000004E-6</c:v>
                      </c:pt>
                      <c:pt idx="211">
                        <c:v>4.6319999999999999E-6</c:v>
                      </c:pt>
                      <c:pt idx="212">
                        <c:v>4.702E-6</c:v>
                      </c:pt>
                      <c:pt idx="213">
                        <c:v>4.7360000000000001E-6</c:v>
                      </c:pt>
                      <c:pt idx="214">
                        <c:v>4.8210000000000001E-6</c:v>
                      </c:pt>
                      <c:pt idx="215">
                        <c:v>4.8099999999999997E-6</c:v>
                      </c:pt>
                      <c:pt idx="216">
                        <c:v>4.8239999999999999E-6</c:v>
                      </c:pt>
                      <c:pt idx="217">
                        <c:v>4.8899999999999998E-6</c:v>
                      </c:pt>
                      <c:pt idx="218">
                        <c:v>4.9710000000000003E-6</c:v>
                      </c:pt>
                      <c:pt idx="219">
                        <c:v>5.0629999999999996E-6</c:v>
                      </c:pt>
                      <c:pt idx="220">
                        <c:v>5.0919999999999997E-6</c:v>
                      </c:pt>
                      <c:pt idx="221">
                        <c:v>5.1649999999999997E-6</c:v>
                      </c:pt>
                      <c:pt idx="222">
                        <c:v>5.242E-6</c:v>
                      </c:pt>
                      <c:pt idx="223">
                        <c:v>5.3310000000000003E-6</c:v>
                      </c:pt>
                      <c:pt idx="224">
                        <c:v>5.4319999999999998E-6</c:v>
                      </c:pt>
                      <c:pt idx="225">
                        <c:v>5.502E-6</c:v>
                      </c:pt>
                      <c:pt idx="226">
                        <c:v>5.6230000000000002E-6</c:v>
                      </c:pt>
                      <c:pt idx="227">
                        <c:v>5.8209999999999998E-6</c:v>
                      </c:pt>
                      <c:pt idx="228">
                        <c:v>6.0039999999999996E-6</c:v>
                      </c:pt>
                      <c:pt idx="229">
                        <c:v>6.2929999999999997E-6</c:v>
                      </c:pt>
                      <c:pt idx="230">
                        <c:v>6.5270000000000004E-6</c:v>
                      </c:pt>
                      <c:pt idx="231">
                        <c:v>6.861E-6</c:v>
                      </c:pt>
                      <c:pt idx="232">
                        <c:v>7.2649999999999999E-6</c:v>
                      </c:pt>
                      <c:pt idx="233">
                        <c:v>7.7689999999999996E-6</c:v>
                      </c:pt>
                      <c:pt idx="234">
                        <c:v>8.3399999999999998E-6</c:v>
                      </c:pt>
                      <c:pt idx="235">
                        <c:v>8.8729999999999996E-6</c:v>
                      </c:pt>
                      <c:pt idx="236">
                        <c:v>9.5279999999999992E-6</c:v>
                      </c:pt>
                      <c:pt idx="237">
                        <c:v>1.03E-5</c:v>
                      </c:pt>
                      <c:pt idx="238">
                        <c:v>1.111E-5</c:v>
                      </c:pt>
                      <c:pt idx="239">
                        <c:v>1.198E-5</c:v>
                      </c:pt>
                      <c:pt idx="240">
                        <c:v>1.2830000000000001E-5</c:v>
                      </c:pt>
                      <c:pt idx="241">
                        <c:v>1.375E-5</c:v>
                      </c:pt>
                      <c:pt idx="242">
                        <c:v>1.4759999999999999E-5</c:v>
                      </c:pt>
                      <c:pt idx="243">
                        <c:v>1.575E-5</c:v>
                      </c:pt>
                      <c:pt idx="244">
                        <c:v>1.6820000000000002E-5</c:v>
                      </c:pt>
                      <c:pt idx="245">
                        <c:v>1.7810000000000001E-5</c:v>
                      </c:pt>
                      <c:pt idx="246">
                        <c:v>1.8859999999999999E-5</c:v>
                      </c:pt>
                      <c:pt idx="247">
                        <c:v>1.9890000000000001E-5</c:v>
                      </c:pt>
                      <c:pt idx="248">
                        <c:v>2.0959999999999999E-5</c:v>
                      </c:pt>
                      <c:pt idx="249">
                        <c:v>2.2030000000000001E-5</c:v>
                      </c:pt>
                      <c:pt idx="250">
                        <c:v>2.2929999999999999E-5</c:v>
                      </c:pt>
                      <c:pt idx="251">
                        <c:v>2.3779999999999999E-5</c:v>
                      </c:pt>
                      <c:pt idx="252">
                        <c:v>2.4649999999999999E-5</c:v>
                      </c:pt>
                      <c:pt idx="253">
                        <c:v>2.544E-5</c:v>
                      </c:pt>
                      <c:pt idx="254">
                        <c:v>2.618E-5</c:v>
                      </c:pt>
                      <c:pt idx="255">
                        <c:v>2.6699999999999998E-5</c:v>
                      </c:pt>
                      <c:pt idx="256">
                        <c:v>2.724E-5</c:v>
                      </c:pt>
                      <c:pt idx="257">
                        <c:v>2.777E-5</c:v>
                      </c:pt>
                      <c:pt idx="258">
                        <c:v>2.8220000000000001E-5</c:v>
                      </c:pt>
                      <c:pt idx="259">
                        <c:v>2.8629999999999999E-5</c:v>
                      </c:pt>
                      <c:pt idx="260">
                        <c:v>2.8969999999999999E-5</c:v>
                      </c:pt>
                      <c:pt idx="261">
                        <c:v>2.9329999999999999E-5</c:v>
                      </c:pt>
                      <c:pt idx="262">
                        <c:v>2.97E-5</c:v>
                      </c:pt>
                      <c:pt idx="263">
                        <c:v>3.0029999999999999E-5</c:v>
                      </c:pt>
                      <c:pt idx="264">
                        <c:v>3.0429999999999998E-5</c:v>
                      </c:pt>
                      <c:pt idx="265">
                        <c:v>3.0719999999999997E-5</c:v>
                      </c:pt>
                      <c:pt idx="266">
                        <c:v>3.1029999999999999E-5</c:v>
                      </c:pt>
                      <c:pt idx="267">
                        <c:v>3.1340000000000001E-5</c:v>
                      </c:pt>
                      <c:pt idx="268">
                        <c:v>3.1659999999999998E-5</c:v>
                      </c:pt>
                      <c:pt idx="269">
                        <c:v>3.1980000000000002E-5</c:v>
                      </c:pt>
                      <c:pt idx="270">
                        <c:v>3.218E-5</c:v>
                      </c:pt>
                      <c:pt idx="271">
                        <c:v>3.2400000000000001E-5</c:v>
                      </c:pt>
                      <c:pt idx="272">
                        <c:v>3.2700000000000002E-5</c:v>
                      </c:pt>
                      <c:pt idx="273">
                        <c:v>3.3009999999999997E-5</c:v>
                      </c:pt>
                      <c:pt idx="274">
                        <c:v>3.3349999999999997E-5</c:v>
                      </c:pt>
                      <c:pt idx="275">
                        <c:v>3.3559999999999997E-5</c:v>
                      </c:pt>
                      <c:pt idx="276">
                        <c:v>3.3880000000000001E-5</c:v>
                      </c:pt>
                      <c:pt idx="277">
                        <c:v>3.4260000000000001E-5</c:v>
                      </c:pt>
                      <c:pt idx="278">
                        <c:v>3.4629999999999999E-5</c:v>
                      </c:pt>
                      <c:pt idx="279">
                        <c:v>3.5009999999999999E-5</c:v>
                      </c:pt>
                      <c:pt idx="280">
                        <c:v>3.536E-5</c:v>
                      </c:pt>
                      <c:pt idx="281">
                        <c:v>3.5719999999999997E-5</c:v>
                      </c:pt>
                      <c:pt idx="282">
                        <c:v>3.6100000000000003E-5</c:v>
                      </c:pt>
                      <c:pt idx="283">
                        <c:v>3.6529999999999998E-5</c:v>
                      </c:pt>
                      <c:pt idx="284">
                        <c:v>3.6999999999999998E-5</c:v>
                      </c:pt>
                      <c:pt idx="285">
                        <c:v>3.7360000000000001E-5</c:v>
                      </c:pt>
                      <c:pt idx="286">
                        <c:v>3.769E-5</c:v>
                      </c:pt>
                      <c:pt idx="287">
                        <c:v>3.8120000000000001E-5</c:v>
                      </c:pt>
                      <c:pt idx="288">
                        <c:v>3.8559999999999997E-5</c:v>
                      </c:pt>
                      <c:pt idx="289">
                        <c:v>3.8980000000000003E-5</c:v>
                      </c:pt>
                      <c:pt idx="290">
                        <c:v>3.9230000000000002E-5</c:v>
                      </c:pt>
                      <c:pt idx="291">
                        <c:v>3.9570000000000002E-5</c:v>
                      </c:pt>
                      <c:pt idx="292">
                        <c:v>3.9969999999999998E-5</c:v>
                      </c:pt>
                      <c:pt idx="293">
                        <c:v>4.0389999999999998E-5</c:v>
                      </c:pt>
                      <c:pt idx="294">
                        <c:v>4.083E-5</c:v>
                      </c:pt>
                      <c:pt idx="295">
                        <c:v>4.1130000000000001E-5</c:v>
                      </c:pt>
                      <c:pt idx="296">
                        <c:v>4.159E-5</c:v>
                      </c:pt>
                      <c:pt idx="297">
                        <c:v>4.2089999999999999E-5</c:v>
                      </c:pt>
                      <c:pt idx="298">
                        <c:v>4.2589999999999997E-5</c:v>
                      </c:pt>
                      <c:pt idx="299">
                        <c:v>3.667E-5</c:v>
                      </c:pt>
                      <c:pt idx="300">
                        <c:v>3.4430000000000001E-5</c:v>
                      </c:pt>
                      <c:pt idx="301">
                        <c:v>3.2539999999999997E-5</c:v>
                      </c:pt>
                      <c:pt idx="302">
                        <c:v>3.0899999999999999E-5</c:v>
                      </c:pt>
                      <c:pt idx="303">
                        <c:v>2.9390000000000002E-5</c:v>
                      </c:pt>
                      <c:pt idx="304">
                        <c:v>2.811E-5</c:v>
                      </c:pt>
                      <c:pt idx="305">
                        <c:v>2.6809999999999999E-5</c:v>
                      </c:pt>
                      <c:pt idx="306">
                        <c:v>2.5570000000000001E-5</c:v>
                      </c:pt>
                      <c:pt idx="307">
                        <c:v>2.4470000000000001E-5</c:v>
                      </c:pt>
                      <c:pt idx="308">
                        <c:v>2.3459999999999999E-5</c:v>
                      </c:pt>
                      <c:pt idx="309">
                        <c:v>2.2520000000000001E-5</c:v>
                      </c:pt>
                      <c:pt idx="310">
                        <c:v>2.1469999999999999E-5</c:v>
                      </c:pt>
                      <c:pt idx="311">
                        <c:v>2.0579999999999999E-5</c:v>
                      </c:pt>
                      <c:pt idx="312">
                        <c:v>1.9769999999999999E-5</c:v>
                      </c:pt>
                      <c:pt idx="313">
                        <c:v>1.9009999999999999E-5</c:v>
                      </c:pt>
                      <c:pt idx="314">
                        <c:v>1.8309999999999999E-5</c:v>
                      </c:pt>
                      <c:pt idx="315">
                        <c:v>1.7499999999999998E-5</c:v>
                      </c:pt>
                      <c:pt idx="316">
                        <c:v>1.6820000000000002E-5</c:v>
                      </c:pt>
                      <c:pt idx="317">
                        <c:v>1.6209999999999999E-5</c:v>
                      </c:pt>
                      <c:pt idx="318">
                        <c:v>1.5590000000000002E-5</c:v>
                      </c:pt>
                      <c:pt idx="319">
                        <c:v>1.5E-5</c:v>
                      </c:pt>
                      <c:pt idx="320">
                        <c:v>1.4399999999999999E-5</c:v>
                      </c:pt>
                      <c:pt idx="321">
                        <c:v>1.383E-5</c:v>
                      </c:pt>
                      <c:pt idx="322">
                        <c:v>1.331E-5</c:v>
                      </c:pt>
                      <c:pt idx="323">
                        <c:v>1.277E-5</c:v>
                      </c:pt>
                      <c:pt idx="324">
                        <c:v>1.2330000000000001E-5</c:v>
                      </c:pt>
                      <c:pt idx="325">
                        <c:v>1.1790000000000001E-5</c:v>
                      </c:pt>
                      <c:pt idx="326">
                        <c:v>1.1250000000000001E-5</c:v>
                      </c:pt>
                      <c:pt idx="327">
                        <c:v>1.078E-5</c:v>
                      </c:pt>
                      <c:pt idx="328">
                        <c:v>1.0380000000000001E-5</c:v>
                      </c:pt>
                      <c:pt idx="329">
                        <c:v>9.9580000000000002E-6</c:v>
                      </c:pt>
                      <c:pt idx="330">
                        <c:v>9.3989999999999993E-6</c:v>
                      </c:pt>
                      <c:pt idx="331">
                        <c:v>8.9260000000000006E-6</c:v>
                      </c:pt>
                      <c:pt idx="332">
                        <c:v>8.5329999999999994E-6</c:v>
                      </c:pt>
                      <c:pt idx="333">
                        <c:v>8.1110000000000008E-6</c:v>
                      </c:pt>
                      <c:pt idx="334">
                        <c:v>7.7100000000000007E-6</c:v>
                      </c:pt>
                      <c:pt idx="335">
                        <c:v>7.1570000000000003E-6</c:v>
                      </c:pt>
                      <c:pt idx="336">
                        <c:v>6.7320000000000001E-6</c:v>
                      </c:pt>
                      <c:pt idx="337">
                        <c:v>6.3260000000000001E-6</c:v>
                      </c:pt>
                      <c:pt idx="338">
                        <c:v>5.8869999999999997E-6</c:v>
                      </c:pt>
                      <c:pt idx="339">
                        <c:v>5.4519999999999996E-6</c:v>
                      </c:pt>
                      <c:pt idx="340">
                        <c:v>4.994E-6</c:v>
                      </c:pt>
                      <c:pt idx="341">
                        <c:v>4.5260000000000004E-6</c:v>
                      </c:pt>
                      <c:pt idx="342">
                        <c:v>4.0550000000000001E-6</c:v>
                      </c:pt>
                      <c:pt idx="343">
                        <c:v>3.6040000000000001E-6</c:v>
                      </c:pt>
                      <c:pt idx="344">
                        <c:v>3.196E-6</c:v>
                      </c:pt>
                      <c:pt idx="345">
                        <c:v>2.678E-6</c:v>
                      </c:pt>
                      <c:pt idx="346">
                        <c:v>2.1320000000000001E-6</c:v>
                      </c:pt>
                      <c:pt idx="347">
                        <c:v>1.677E-6</c:v>
                      </c:pt>
                      <c:pt idx="348">
                        <c:v>1.226E-6</c:v>
                      </c:pt>
                      <c:pt idx="349">
                        <c:v>7.7879999999999996E-7</c:v>
                      </c:pt>
                      <c:pt idx="350">
                        <c:v>1.5940000000000001E-7</c:v>
                      </c:pt>
                      <c:pt idx="351">
                        <c:v>-3.5999999999999999E-7</c:v>
                      </c:pt>
                      <c:pt idx="352">
                        <c:v>-8.5710000000000002E-7</c:v>
                      </c:pt>
                      <c:pt idx="353">
                        <c:v>-1.372E-6</c:v>
                      </c:pt>
                      <c:pt idx="354">
                        <c:v>-1.9069999999999999E-6</c:v>
                      </c:pt>
                      <c:pt idx="355">
                        <c:v>-2.4760000000000001E-6</c:v>
                      </c:pt>
                      <c:pt idx="356">
                        <c:v>-3.0359999999999998E-6</c:v>
                      </c:pt>
                      <c:pt idx="357">
                        <c:v>-3.5829999999999998E-6</c:v>
                      </c:pt>
                      <c:pt idx="358">
                        <c:v>-4.1690000000000002E-6</c:v>
                      </c:pt>
                      <c:pt idx="359">
                        <c:v>-4.6700000000000002E-6</c:v>
                      </c:pt>
                      <c:pt idx="360">
                        <c:v>-5.2789999999999998E-6</c:v>
                      </c:pt>
                      <c:pt idx="361">
                        <c:v>-5.896E-6</c:v>
                      </c:pt>
                      <c:pt idx="362">
                        <c:v>-6.4910000000000002E-6</c:v>
                      </c:pt>
                      <c:pt idx="363">
                        <c:v>-7.0249999999999997E-6</c:v>
                      </c:pt>
                      <c:pt idx="364">
                        <c:v>-7.5329999999999997E-6</c:v>
                      </c:pt>
                      <c:pt idx="365">
                        <c:v>-8.1890000000000007E-6</c:v>
                      </c:pt>
                      <c:pt idx="366">
                        <c:v>-8.8119999999999997E-6</c:v>
                      </c:pt>
                      <c:pt idx="367">
                        <c:v>-9.3239999999999992E-6</c:v>
                      </c:pt>
                      <c:pt idx="368">
                        <c:v>-9.8279999999999998E-6</c:v>
                      </c:pt>
                      <c:pt idx="369">
                        <c:v>-1.0349999999999999E-5</c:v>
                      </c:pt>
                      <c:pt idx="370">
                        <c:v>-1.094E-5</c:v>
                      </c:pt>
                      <c:pt idx="371">
                        <c:v>-1.1430000000000001E-5</c:v>
                      </c:pt>
                      <c:pt idx="372">
                        <c:v>-1.185E-5</c:v>
                      </c:pt>
                      <c:pt idx="373">
                        <c:v>-1.235E-5</c:v>
                      </c:pt>
                      <c:pt idx="374">
                        <c:v>-1.27E-5</c:v>
                      </c:pt>
                      <c:pt idx="375">
                        <c:v>-1.309E-5</c:v>
                      </c:pt>
                      <c:pt idx="376">
                        <c:v>-1.343E-5</c:v>
                      </c:pt>
                      <c:pt idx="377">
                        <c:v>-1.376E-5</c:v>
                      </c:pt>
                      <c:pt idx="378">
                        <c:v>-1.397E-5</c:v>
                      </c:pt>
                      <c:pt idx="379">
                        <c:v>-1.412E-5</c:v>
                      </c:pt>
                      <c:pt idx="380">
                        <c:v>-1.434E-5</c:v>
                      </c:pt>
                      <c:pt idx="381">
                        <c:v>-1.451E-5</c:v>
                      </c:pt>
                      <c:pt idx="382">
                        <c:v>-1.451E-5</c:v>
                      </c:pt>
                      <c:pt idx="383">
                        <c:v>-1.45E-5</c:v>
                      </c:pt>
                      <c:pt idx="384">
                        <c:v>-1.448E-5</c:v>
                      </c:pt>
                      <c:pt idx="385">
                        <c:v>-1.451E-5</c:v>
                      </c:pt>
                      <c:pt idx="386">
                        <c:v>-1.4409999999999999E-5</c:v>
                      </c:pt>
                      <c:pt idx="387">
                        <c:v>-1.4260000000000001E-5</c:v>
                      </c:pt>
                      <c:pt idx="388">
                        <c:v>-1.412E-5</c:v>
                      </c:pt>
                      <c:pt idx="389">
                        <c:v>-1.3900000000000001E-5</c:v>
                      </c:pt>
                      <c:pt idx="390">
                        <c:v>-1.3709999999999999E-5</c:v>
                      </c:pt>
                      <c:pt idx="391">
                        <c:v>-1.347E-5</c:v>
                      </c:pt>
                      <c:pt idx="392">
                        <c:v>-1.322E-5</c:v>
                      </c:pt>
                      <c:pt idx="393">
                        <c:v>-1.288E-5</c:v>
                      </c:pt>
                      <c:pt idx="394">
                        <c:v>-1.2510000000000001E-5</c:v>
                      </c:pt>
                      <c:pt idx="395">
                        <c:v>-1.223E-5</c:v>
                      </c:pt>
                      <c:pt idx="396">
                        <c:v>-1.1919999999999999E-5</c:v>
                      </c:pt>
                      <c:pt idx="397">
                        <c:v>-1.152E-5</c:v>
                      </c:pt>
                      <c:pt idx="398">
                        <c:v>-1.112E-5</c:v>
                      </c:pt>
                      <c:pt idx="399">
                        <c:v>-1.0740000000000001E-5</c:v>
                      </c:pt>
                      <c:pt idx="400">
                        <c:v>-1.043E-5</c:v>
                      </c:pt>
                      <c:pt idx="401">
                        <c:v>-1.008E-5</c:v>
                      </c:pt>
                      <c:pt idx="402">
                        <c:v>-9.7059999999999999E-6</c:v>
                      </c:pt>
                      <c:pt idx="403">
                        <c:v>-9.3819999999999993E-6</c:v>
                      </c:pt>
                      <c:pt idx="404">
                        <c:v>-9.0459999999999994E-6</c:v>
                      </c:pt>
                      <c:pt idx="405">
                        <c:v>-8.8000000000000004E-6</c:v>
                      </c:pt>
                      <c:pt idx="406">
                        <c:v>-8.5399999999999996E-6</c:v>
                      </c:pt>
                      <c:pt idx="407">
                        <c:v>-8.2830000000000001E-6</c:v>
                      </c:pt>
                      <c:pt idx="408">
                        <c:v>-8.0090000000000007E-6</c:v>
                      </c:pt>
                      <c:pt idx="409">
                        <c:v>-7.7500000000000003E-6</c:v>
                      </c:pt>
                      <c:pt idx="410">
                        <c:v>-7.605E-6</c:v>
                      </c:pt>
                      <c:pt idx="411">
                        <c:v>-7.4429999999999997E-6</c:v>
                      </c:pt>
                      <c:pt idx="412">
                        <c:v>-7.2269999999999996E-6</c:v>
                      </c:pt>
                      <c:pt idx="413">
                        <c:v>-7.0480000000000001E-6</c:v>
                      </c:pt>
                      <c:pt idx="414">
                        <c:v>-6.8650000000000003E-6</c:v>
                      </c:pt>
                      <c:pt idx="415">
                        <c:v>-6.7800000000000003E-6</c:v>
                      </c:pt>
                      <c:pt idx="416">
                        <c:v>-6.6590000000000001E-6</c:v>
                      </c:pt>
                      <c:pt idx="417">
                        <c:v>-6.5050000000000004E-6</c:v>
                      </c:pt>
                      <c:pt idx="418">
                        <c:v>-6.3749999999999999E-6</c:v>
                      </c:pt>
                      <c:pt idx="419">
                        <c:v>-6.2480000000000001E-6</c:v>
                      </c:pt>
                      <c:pt idx="420">
                        <c:v>-6.173E-6</c:v>
                      </c:pt>
                      <c:pt idx="421">
                        <c:v>-6.0950000000000001E-6</c:v>
                      </c:pt>
                      <c:pt idx="422">
                        <c:v>-6.0079999999999999E-6</c:v>
                      </c:pt>
                      <c:pt idx="423">
                        <c:v>-5.8880000000000002E-6</c:v>
                      </c:pt>
                      <c:pt idx="424">
                        <c:v>-5.7559999999999996E-6</c:v>
                      </c:pt>
                      <c:pt idx="425">
                        <c:v>-5.7409999999999998E-6</c:v>
                      </c:pt>
                      <c:pt idx="426">
                        <c:v>-5.7039999999999999E-6</c:v>
                      </c:pt>
                      <c:pt idx="427">
                        <c:v>-5.6019999999999999E-6</c:v>
                      </c:pt>
                      <c:pt idx="428">
                        <c:v>-5.5029999999999997E-6</c:v>
                      </c:pt>
                      <c:pt idx="429">
                        <c:v>-5.3979999999999998E-6</c:v>
                      </c:pt>
                      <c:pt idx="430">
                        <c:v>-5.429E-6</c:v>
                      </c:pt>
                      <c:pt idx="431">
                        <c:v>-5.3750000000000002E-6</c:v>
                      </c:pt>
                      <c:pt idx="432">
                        <c:v>-5.2870000000000004E-6</c:v>
                      </c:pt>
                      <c:pt idx="433">
                        <c:v>-5.2179999999999998E-6</c:v>
                      </c:pt>
                      <c:pt idx="434">
                        <c:v>-5.1399999999999999E-6</c:v>
                      </c:pt>
                      <c:pt idx="435">
                        <c:v>-5.1699999999999996E-6</c:v>
                      </c:pt>
                      <c:pt idx="436">
                        <c:v>-5.1229999999999999E-6</c:v>
                      </c:pt>
                      <c:pt idx="437">
                        <c:v>-5.0509999999999996E-6</c:v>
                      </c:pt>
                      <c:pt idx="438">
                        <c:v>-5.0039999999999999E-6</c:v>
                      </c:pt>
                      <c:pt idx="439">
                        <c:v>-4.938E-6</c:v>
                      </c:pt>
                      <c:pt idx="440">
                        <c:v>-4.9400000000000001E-6</c:v>
                      </c:pt>
                      <c:pt idx="441">
                        <c:v>-4.9200000000000003E-6</c:v>
                      </c:pt>
                      <c:pt idx="442">
                        <c:v>-4.8740000000000003E-6</c:v>
                      </c:pt>
                      <c:pt idx="443">
                        <c:v>-4.826E-6</c:v>
                      </c:pt>
                      <c:pt idx="444">
                        <c:v>-4.7520000000000004E-6</c:v>
                      </c:pt>
                      <c:pt idx="445">
                        <c:v>-4.7700000000000001E-6</c:v>
                      </c:pt>
                      <c:pt idx="446">
                        <c:v>-4.7829999999999998E-6</c:v>
                      </c:pt>
                      <c:pt idx="447">
                        <c:v>-4.7230000000000004E-6</c:v>
                      </c:pt>
                      <c:pt idx="448">
                        <c:v>-4.6670000000000004E-6</c:v>
                      </c:pt>
                      <c:pt idx="449">
                        <c:v>-4.6020000000000002E-6</c:v>
                      </c:pt>
                      <c:pt idx="450">
                        <c:v>-4.6630000000000001E-6</c:v>
                      </c:pt>
                      <c:pt idx="451">
                        <c:v>-4.6450000000000004E-6</c:v>
                      </c:pt>
                      <c:pt idx="452">
                        <c:v>-4.5950000000000001E-6</c:v>
                      </c:pt>
                      <c:pt idx="453">
                        <c:v>-4.5519999999999998E-6</c:v>
                      </c:pt>
                      <c:pt idx="454">
                        <c:v>-4.5070000000000002E-6</c:v>
                      </c:pt>
                      <c:pt idx="455">
                        <c:v>-4.561E-6</c:v>
                      </c:pt>
                      <c:pt idx="456">
                        <c:v>-4.5469999999999998E-6</c:v>
                      </c:pt>
                      <c:pt idx="457">
                        <c:v>-4.5000000000000001E-6</c:v>
                      </c:pt>
                      <c:pt idx="458">
                        <c:v>-4.4800000000000003E-6</c:v>
                      </c:pt>
                      <c:pt idx="459">
                        <c:v>-4.4360000000000004E-6</c:v>
                      </c:pt>
                      <c:pt idx="460">
                        <c:v>-4.4669999999999998E-6</c:v>
                      </c:pt>
                      <c:pt idx="461">
                        <c:v>-4.4710000000000001E-6</c:v>
                      </c:pt>
                      <c:pt idx="462">
                        <c:v>-4.4429999999999996E-6</c:v>
                      </c:pt>
                      <c:pt idx="463">
                        <c:v>-4.4229999999999998E-6</c:v>
                      </c:pt>
                      <c:pt idx="464">
                        <c:v>-4.3579999999999996E-6</c:v>
                      </c:pt>
                      <c:pt idx="465">
                        <c:v>-4.4059999999999998E-6</c:v>
                      </c:pt>
                      <c:pt idx="466">
                        <c:v>-4.4429999999999996E-6</c:v>
                      </c:pt>
                      <c:pt idx="467">
                        <c:v>-4.3989999999999997E-6</c:v>
                      </c:pt>
                      <c:pt idx="468">
                        <c:v>-4.3610000000000003E-6</c:v>
                      </c:pt>
                      <c:pt idx="469">
                        <c:v>-4.3150000000000002E-6</c:v>
                      </c:pt>
                      <c:pt idx="470">
                        <c:v>-4.3980000000000001E-6</c:v>
                      </c:pt>
                      <c:pt idx="471">
                        <c:v>-4.3970000000000004E-6</c:v>
                      </c:pt>
                      <c:pt idx="472">
                        <c:v>-4.3560000000000003E-6</c:v>
                      </c:pt>
                      <c:pt idx="473">
                        <c:v>-4.3309999999999997E-6</c:v>
                      </c:pt>
                      <c:pt idx="474">
                        <c:v>-4.2950000000000004E-6</c:v>
                      </c:pt>
                      <c:pt idx="475">
                        <c:v>-4.3660000000000002E-6</c:v>
                      </c:pt>
                      <c:pt idx="476">
                        <c:v>-4.3590000000000001E-6</c:v>
                      </c:pt>
                      <c:pt idx="477">
                        <c:v>-4.3309999999999997E-6</c:v>
                      </c:pt>
                      <c:pt idx="478">
                        <c:v>-4.3229999999999999E-6</c:v>
                      </c:pt>
                      <c:pt idx="479">
                        <c:v>-4.2899999999999996E-6</c:v>
                      </c:pt>
                      <c:pt idx="480">
                        <c:v>-4.3329999999999998E-6</c:v>
                      </c:pt>
                      <c:pt idx="481">
                        <c:v>-4.3449999999999999E-6</c:v>
                      </c:pt>
                      <c:pt idx="482">
                        <c:v>-4.3429999999999998E-6</c:v>
                      </c:pt>
                      <c:pt idx="483">
                        <c:v>-4.3080000000000001E-6</c:v>
                      </c:pt>
                      <c:pt idx="484">
                        <c:v>-4.2710000000000003E-6</c:v>
                      </c:pt>
                      <c:pt idx="485">
                        <c:v>-4.3270000000000002E-6</c:v>
                      </c:pt>
                      <c:pt idx="486">
                        <c:v>-4.3730000000000003E-6</c:v>
                      </c:pt>
                      <c:pt idx="487">
                        <c:v>-4.335E-6</c:v>
                      </c:pt>
                      <c:pt idx="488">
                        <c:v>-4.3039999999999998E-6</c:v>
                      </c:pt>
                      <c:pt idx="489">
                        <c:v>-4.2769999999999999E-6</c:v>
                      </c:pt>
                      <c:pt idx="490">
                        <c:v>-4.3590000000000001E-6</c:v>
                      </c:pt>
                      <c:pt idx="491">
                        <c:v>-4.3619999999999999E-6</c:v>
                      </c:pt>
                      <c:pt idx="492">
                        <c:v>-4.335E-6</c:v>
                      </c:pt>
                      <c:pt idx="493">
                        <c:v>-4.3279999999999999E-6</c:v>
                      </c:pt>
                      <c:pt idx="494">
                        <c:v>-4.3089999999999997E-6</c:v>
                      </c:pt>
                      <c:pt idx="495">
                        <c:v>-4.3449999999999999E-6</c:v>
                      </c:pt>
                      <c:pt idx="496">
                        <c:v>-4.3710000000000002E-6</c:v>
                      </c:pt>
                      <c:pt idx="497">
                        <c:v>-4.3669999999999999E-6</c:v>
                      </c:pt>
                      <c:pt idx="498">
                        <c:v>-4.3429999999999998E-6</c:v>
                      </c:pt>
                      <c:pt idx="499">
                        <c:v>-4.3089999999999997E-6</c:v>
                      </c:pt>
                      <c:pt idx="500">
                        <c:v>-4.369E-6</c:v>
                      </c:pt>
                      <c:pt idx="501">
                        <c:v>-4.42E-6</c:v>
                      </c:pt>
                      <c:pt idx="502">
                        <c:v>-4.3850000000000004E-6</c:v>
                      </c:pt>
                      <c:pt idx="503">
                        <c:v>-4.3599999999999998E-6</c:v>
                      </c:pt>
                      <c:pt idx="504">
                        <c:v>-4.3390000000000003E-6</c:v>
                      </c:pt>
                      <c:pt idx="505">
                        <c:v>-4.4229999999999998E-6</c:v>
                      </c:pt>
                      <c:pt idx="506">
                        <c:v>-4.4349999999999999E-6</c:v>
                      </c:pt>
                      <c:pt idx="507">
                        <c:v>-4.4059999999999998E-6</c:v>
                      </c:pt>
                      <c:pt idx="508">
                        <c:v>-4.4050000000000002E-6</c:v>
                      </c:pt>
                      <c:pt idx="509">
                        <c:v>-4.3869999999999997E-6</c:v>
                      </c:pt>
                      <c:pt idx="510">
                        <c:v>-4.4379999999999997E-6</c:v>
                      </c:pt>
                      <c:pt idx="511">
                        <c:v>-4.4649999999999996E-6</c:v>
                      </c:pt>
                      <c:pt idx="512">
                        <c:v>-4.454E-6</c:v>
                      </c:pt>
                      <c:pt idx="513">
                        <c:v>-4.4530000000000004E-6</c:v>
                      </c:pt>
                      <c:pt idx="514">
                        <c:v>-4.4139999999999996E-6</c:v>
                      </c:pt>
                      <c:pt idx="515">
                        <c:v>-4.4730000000000002E-6</c:v>
                      </c:pt>
                      <c:pt idx="516">
                        <c:v>-4.5240000000000002E-6</c:v>
                      </c:pt>
                      <c:pt idx="517">
                        <c:v>-4.5059999999999997E-6</c:v>
                      </c:pt>
                      <c:pt idx="518">
                        <c:v>-4.4839999999999998E-6</c:v>
                      </c:pt>
                      <c:pt idx="519">
                        <c:v>-4.464E-6</c:v>
                      </c:pt>
                      <c:pt idx="520">
                        <c:v>-4.5390000000000001E-6</c:v>
                      </c:pt>
                      <c:pt idx="521">
                        <c:v>-4.5770000000000004E-6</c:v>
                      </c:pt>
                      <c:pt idx="522">
                        <c:v>-4.5399999999999997E-6</c:v>
                      </c:pt>
                      <c:pt idx="523">
                        <c:v>-4.5360000000000003E-6</c:v>
                      </c:pt>
                      <c:pt idx="524">
                        <c:v>-4.5349999999999998E-6</c:v>
                      </c:pt>
                      <c:pt idx="525">
                        <c:v>-4.5929999999999999E-6</c:v>
                      </c:pt>
                      <c:pt idx="526">
                        <c:v>-4.6120000000000001E-6</c:v>
                      </c:pt>
                      <c:pt idx="527">
                        <c:v>-4.5920000000000002E-6</c:v>
                      </c:pt>
                      <c:pt idx="528">
                        <c:v>-4.6029999999999998E-6</c:v>
                      </c:pt>
                      <c:pt idx="529">
                        <c:v>-4.5820000000000003E-6</c:v>
                      </c:pt>
                      <c:pt idx="530">
                        <c:v>-4.6360000000000002E-6</c:v>
                      </c:pt>
                      <c:pt idx="531">
                        <c:v>-4.6630000000000001E-6</c:v>
                      </c:pt>
                      <c:pt idx="532">
                        <c:v>-4.6809999999999997E-6</c:v>
                      </c:pt>
                      <c:pt idx="533">
                        <c:v>-4.6550000000000003E-6</c:v>
                      </c:pt>
                      <c:pt idx="534">
                        <c:v>-4.6210000000000003E-6</c:v>
                      </c:pt>
                      <c:pt idx="535">
                        <c:v>-4.6929999999999998E-6</c:v>
                      </c:pt>
                      <c:pt idx="536">
                        <c:v>-4.7589999999999997E-6</c:v>
                      </c:pt>
                      <c:pt idx="537">
                        <c:v>-4.7140000000000001E-6</c:v>
                      </c:pt>
                      <c:pt idx="538">
                        <c:v>-4.7040000000000002E-6</c:v>
                      </c:pt>
                      <c:pt idx="539">
                        <c:v>-4.6909999999999996E-6</c:v>
                      </c:pt>
                      <c:pt idx="540">
                        <c:v>-4.7709999999999997E-6</c:v>
                      </c:pt>
                      <c:pt idx="541">
                        <c:v>-4.7870000000000001E-6</c:v>
                      </c:pt>
                      <c:pt idx="542">
                        <c:v>-4.7589999999999997E-6</c:v>
                      </c:pt>
                      <c:pt idx="543">
                        <c:v>-4.7639999999999996E-6</c:v>
                      </c:pt>
                      <c:pt idx="544">
                        <c:v>-4.7559999999999999E-6</c:v>
                      </c:pt>
                      <c:pt idx="545">
                        <c:v>-4.8110000000000002E-6</c:v>
                      </c:pt>
                      <c:pt idx="546">
                        <c:v>-4.8389999999999997E-6</c:v>
                      </c:pt>
                      <c:pt idx="547">
                        <c:v>-4.8380000000000001E-6</c:v>
                      </c:pt>
                      <c:pt idx="548">
                        <c:v>-4.8250000000000004E-6</c:v>
                      </c:pt>
                      <c:pt idx="549">
                        <c:v>-4.7899999999999999E-6</c:v>
                      </c:pt>
                      <c:pt idx="550">
                        <c:v>-4.8470000000000003E-6</c:v>
                      </c:pt>
                      <c:pt idx="551">
                        <c:v>-4.8949999999999997E-6</c:v>
                      </c:pt>
                      <c:pt idx="552">
                        <c:v>-4.8690000000000003E-6</c:v>
                      </c:pt>
                      <c:pt idx="553">
                        <c:v>-4.8559999999999998E-6</c:v>
                      </c:pt>
                      <c:pt idx="554">
                        <c:v>-4.8230000000000002E-6</c:v>
                      </c:pt>
                      <c:pt idx="555">
                        <c:v>-4.9099999999999996E-6</c:v>
                      </c:pt>
                      <c:pt idx="556">
                        <c:v>-4.916E-6</c:v>
                      </c:pt>
                      <c:pt idx="557">
                        <c:v>-4.899E-6</c:v>
                      </c:pt>
                      <c:pt idx="558">
                        <c:v>-4.8849999999999998E-6</c:v>
                      </c:pt>
                      <c:pt idx="559">
                        <c:v>-4.8640000000000004E-6</c:v>
                      </c:pt>
                      <c:pt idx="560">
                        <c:v>-4.9099999999999996E-6</c:v>
                      </c:pt>
                      <c:pt idx="561">
                        <c:v>-4.9309999999999999E-6</c:v>
                      </c:pt>
                      <c:pt idx="562">
                        <c:v>-4.9259999999999999E-6</c:v>
                      </c:pt>
                      <c:pt idx="563">
                        <c:v>-4.9030000000000003E-6</c:v>
                      </c:pt>
                      <c:pt idx="564">
                        <c:v>-4.8590000000000004E-6</c:v>
                      </c:pt>
                      <c:pt idx="565">
                        <c:v>-4.916E-6</c:v>
                      </c:pt>
                      <c:pt idx="566">
                        <c:v>-4.9490000000000004E-6</c:v>
                      </c:pt>
                      <c:pt idx="567">
                        <c:v>-4.9250000000000003E-6</c:v>
                      </c:pt>
                      <c:pt idx="568">
                        <c:v>-4.8899999999999998E-6</c:v>
                      </c:pt>
                      <c:pt idx="569">
                        <c:v>-4.843E-6</c:v>
                      </c:pt>
                      <c:pt idx="570">
                        <c:v>-4.9300000000000002E-6</c:v>
                      </c:pt>
                      <c:pt idx="571">
                        <c:v>-4.9370000000000003E-6</c:v>
                      </c:pt>
                      <c:pt idx="572">
                        <c:v>-4.8980000000000004E-6</c:v>
                      </c:pt>
                      <c:pt idx="573">
                        <c:v>-4.8690000000000003E-6</c:v>
                      </c:pt>
                      <c:pt idx="574">
                        <c:v>-4.8470000000000003E-6</c:v>
                      </c:pt>
                      <c:pt idx="575">
                        <c:v>-4.9060000000000001E-6</c:v>
                      </c:pt>
                      <c:pt idx="576">
                        <c:v>-4.8999999999999997E-6</c:v>
                      </c:pt>
                      <c:pt idx="577">
                        <c:v>-4.865E-6</c:v>
                      </c:pt>
                      <c:pt idx="578">
                        <c:v>-4.8539999999999996E-6</c:v>
                      </c:pt>
                      <c:pt idx="579">
                        <c:v>-4.8060000000000002E-6</c:v>
                      </c:pt>
                      <c:pt idx="580">
                        <c:v>-4.8500000000000002E-6</c:v>
                      </c:pt>
                      <c:pt idx="581">
                        <c:v>-4.8509999999999998E-6</c:v>
                      </c:pt>
                      <c:pt idx="582">
                        <c:v>-4.8500000000000002E-6</c:v>
                      </c:pt>
                      <c:pt idx="583">
                        <c:v>-4.8169999999999998E-6</c:v>
                      </c:pt>
                      <c:pt idx="584">
                        <c:v>-4.7539999999999997E-6</c:v>
                      </c:pt>
                      <c:pt idx="585">
                        <c:v>-4.8040000000000001E-6</c:v>
                      </c:pt>
                      <c:pt idx="586">
                        <c:v>-4.8500000000000002E-6</c:v>
                      </c:pt>
                      <c:pt idx="587">
                        <c:v>-4.7990000000000001E-6</c:v>
                      </c:pt>
                      <c:pt idx="588">
                        <c:v>-4.7530000000000001E-6</c:v>
                      </c:pt>
                      <c:pt idx="589">
                        <c:v>-4.7129999999999996E-6</c:v>
                      </c:pt>
                      <c:pt idx="590">
                        <c:v>-4.7940000000000002E-6</c:v>
                      </c:pt>
                      <c:pt idx="591">
                        <c:v>-4.7940000000000002E-6</c:v>
                      </c:pt>
                      <c:pt idx="592">
                        <c:v>-4.7500000000000003E-6</c:v>
                      </c:pt>
                      <c:pt idx="593">
                        <c:v>-4.7140000000000001E-6</c:v>
                      </c:pt>
                      <c:pt idx="594">
                        <c:v>-4.6800000000000001E-6</c:v>
                      </c:pt>
                      <c:pt idx="595">
                        <c:v>-4.7469999999999996E-6</c:v>
                      </c:pt>
                      <c:pt idx="596">
                        <c:v>-4.7419999999999997E-6</c:v>
                      </c:pt>
                      <c:pt idx="597">
                        <c:v>-4.7110000000000003E-6</c:v>
                      </c:pt>
                      <c:pt idx="598">
                        <c:v>-4.6949999999999999E-6</c:v>
                      </c:pt>
                    </c:numCache>
                  </c:numRef>
                </c:yVal>
                <c:smooth val="1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18-862F-4E49-A0CE-1EB7998F8C84}"/>
                  </c:ext>
                </c:extLst>
              </c15:ser>
            </c15:filteredScatterSeries>
            <c15:filteredScatterSeries>
              <c15:ser>
                <c:idx val="22"/>
                <c:order val="22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[Book3]Sheet2!$X$1</c15:sqref>
                        </c15:formulaRef>
                      </c:ext>
                    </c:extLst>
                    <c:strCache>
                      <c:ptCount val="1"/>
                      <c:pt idx="0">
                        <c:v>Cycle 23</c:v>
                      </c:pt>
                    </c:strCache>
                  </c:strRef>
                </c:tx>
                <c:spPr>
                  <a:ln w="19050" cap="rnd">
                    <a:solidFill>
                      <a:schemeClr val="accent1">
                        <a:shade val="91000"/>
                      </a:schemeClr>
                    </a:solidFill>
                    <a:round/>
                  </a:ln>
                  <a:effectLst/>
                </c:spPr>
                <c:marker>
                  <c:symbol val="none"/>
                </c:marker>
                <c:x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[Book3]Sheet2!$A$2:$A$602</c15:sqref>
                        </c15:formulaRef>
                      </c:ext>
                    </c:extLst>
                    <c:numCache>
                      <c:formatCode>General</c:formatCode>
                      <c:ptCount val="601"/>
                      <c:pt idx="0">
                        <c:v>2.6150000000000001E-4</c:v>
                      </c:pt>
                      <c:pt idx="1">
                        <c:v>2.1589999999999999E-3</c:v>
                      </c:pt>
                      <c:pt idx="2">
                        <c:v>4.1479999999999998E-3</c:v>
                      </c:pt>
                      <c:pt idx="3">
                        <c:v>6.1440000000000002E-3</c:v>
                      </c:pt>
                      <c:pt idx="4">
                        <c:v>8.1370000000000001E-3</c:v>
                      </c:pt>
                      <c:pt idx="5">
                        <c:v>1.013E-2</c:v>
                      </c:pt>
                      <c:pt idx="6">
                        <c:v>1.214E-2</c:v>
                      </c:pt>
                      <c:pt idx="7">
                        <c:v>1.417E-2</c:v>
                      </c:pt>
                      <c:pt idx="8">
                        <c:v>1.617E-2</c:v>
                      </c:pt>
                      <c:pt idx="9">
                        <c:v>1.8120000000000001E-2</c:v>
                      </c:pt>
                      <c:pt idx="10">
                        <c:v>2.0150000000000001E-2</c:v>
                      </c:pt>
                      <c:pt idx="11">
                        <c:v>2.2179999999999998E-2</c:v>
                      </c:pt>
                      <c:pt idx="12">
                        <c:v>2.4170000000000001E-2</c:v>
                      </c:pt>
                      <c:pt idx="13">
                        <c:v>2.6159999999999999E-2</c:v>
                      </c:pt>
                      <c:pt idx="14">
                        <c:v>2.8160000000000001E-2</c:v>
                      </c:pt>
                      <c:pt idx="15">
                        <c:v>3.0169999999999999E-2</c:v>
                      </c:pt>
                      <c:pt idx="16">
                        <c:v>3.2169999999999997E-2</c:v>
                      </c:pt>
                      <c:pt idx="17">
                        <c:v>3.415E-2</c:v>
                      </c:pt>
                      <c:pt idx="18">
                        <c:v>3.6139999999999999E-2</c:v>
                      </c:pt>
                      <c:pt idx="19">
                        <c:v>3.8150000000000003E-2</c:v>
                      </c:pt>
                      <c:pt idx="20">
                        <c:v>4.0189999999999997E-2</c:v>
                      </c:pt>
                      <c:pt idx="21">
                        <c:v>4.2139999999999997E-2</c:v>
                      </c:pt>
                      <c:pt idx="22">
                        <c:v>4.4159999999999998E-2</c:v>
                      </c:pt>
                      <c:pt idx="23">
                        <c:v>4.616E-2</c:v>
                      </c:pt>
                      <c:pt idx="24">
                        <c:v>4.8160000000000001E-2</c:v>
                      </c:pt>
                      <c:pt idx="25">
                        <c:v>5.015E-2</c:v>
                      </c:pt>
                      <c:pt idx="26">
                        <c:v>5.2139999999999999E-2</c:v>
                      </c:pt>
                      <c:pt idx="27">
                        <c:v>5.4149999999999997E-2</c:v>
                      </c:pt>
                      <c:pt idx="28">
                        <c:v>5.6140000000000002E-2</c:v>
                      </c:pt>
                      <c:pt idx="29">
                        <c:v>5.8119999999999998E-2</c:v>
                      </c:pt>
                      <c:pt idx="30">
                        <c:v>6.0109999999999997E-2</c:v>
                      </c:pt>
                      <c:pt idx="31">
                        <c:v>6.2120000000000002E-2</c:v>
                      </c:pt>
                      <c:pt idx="32">
                        <c:v>6.4149999999999999E-2</c:v>
                      </c:pt>
                      <c:pt idx="33">
                        <c:v>6.6119999999999998E-2</c:v>
                      </c:pt>
                      <c:pt idx="34">
                        <c:v>6.812E-2</c:v>
                      </c:pt>
                      <c:pt idx="35">
                        <c:v>7.0150000000000004E-2</c:v>
                      </c:pt>
                      <c:pt idx="36">
                        <c:v>7.2150000000000006E-2</c:v>
                      </c:pt>
                      <c:pt idx="37">
                        <c:v>7.4120000000000005E-2</c:v>
                      </c:pt>
                      <c:pt idx="38">
                        <c:v>7.6109999999999997E-2</c:v>
                      </c:pt>
                      <c:pt idx="39">
                        <c:v>7.8140000000000001E-2</c:v>
                      </c:pt>
                      <c:pt idx="40">
                        <c:v>8.0140000000000003E-2</c:v>
                      </c:pt>
                      <c:pt idx="41">
                        <c:v>8.2119999999999999E-2</c:v>
                      </c:pt>
                      <c:pt idx="42">
                        <c:v>8.412E-2</c:v>
                      </c:pt>
                      <c:pt idx="43">
                        <c:v>8.6120000000000002E-2</c:v>
                      </c:pt>
                      <c:pt idx="44">
                        <c:v>8.8109999999999994E-2</c:v>
                      </c:pt>
                      <c:pt idx="45">
                        <c:v>9.0109999999999996E-2</c:v>
                      </c:pt>
                      <c:pt idx="46">
                        <c:v>9.2119999999999994E-2</c:v>
                      </c:pt>
                      <c:pt idx="47">
                        <c:v>9.4140000000000001E-2</c:v>
                      </c:pt>
                      <c:pt idx="48">
                        <c:v>9.6129999999999993E-2</c:v>
                      </c:pt>
                      <c:pt idx="49">
                        <c:v>9.8100000000000007E-2</c:v>
                      </c:pt>
                      <c:pt idx="50">
                        <c:v>0.10009999999999999</c:v>
                      </c:pt>
                      <c:pt idx="51">
                        <c:v>0.1021</c:v>
                      </c:pt>
                      <c:pt idx="52">
                        <c:v>0.1041</c:v>
                      </c:pt>
                      <c:pt idx="53">
                        <c:v>0.1061</c:v>
                      </c:pt>
                      <c:pt idx="54">
                        <c:v>0.1081</c:v>
                      </c:pt>
                      <c:pt idx="55">
                        <c:v>0.1101</c:v>
                      </c:pt>
                      <c:pt idx="56">
                        <c:v>0.11210000000000001</c:v>
                      </c:pt>
                      <c:pt idx="57">
                        <c:v>0.11409999999999999</c:v>
                      </c:pt>
                      <c:pt idx="58">
                        <c:v>0.11609999999999999</c:v>
                      </c:pt>
                      <c:pt idx="59">
                        <c:v>0.1181</c:v>
                      </c:pt>
                      <c:pt idx="60">
                        <c:v>0.1201</c:v>
                      </c:pt>
                      <c:pt idx="61">
                        <c:v>0.1221</c:v>
                      </c:pt>
                      <c:pt idx="62">
                        <c:v>0.1241</c:v>
                      </c:pt>
                      <c:pt idx="63">
                        <c:v>0.12609999999999999</c:v>
                      </c:pt>
                      <c:pt idx="64">
                        <c:v>0.12809999999999999</c:v>
                      </c:pt>
                      <c:pt idx="65">
                        <c:v>0.13009999999999999</c:v>
                      </c:pt>
                      <c:pt idx="66">
                        <c:v>0.1321</c:v>
                      </c:pt>
                      <c:pt idx="67">
                        <c:v>0.1341</c:v>
                      </c:pt>
                      <c:pt idx="68">
                        <c:v>0.1361</c:v>
                      </c:pt>
                      <c:pt idx="69">
                        <c:v>0.1381</c:v>
                      </c:pt>
                      <c:pt idx="70">
                        <c:v>0.1401</c:v>
                      </c:pt>
                      <c:pt idx="71">
                        <c:v>0.1421</c:v>
                      </c:pt>
                      <c:pt idx="72">
                        <c:v>0.14410000000000001</c:v>
                      </c:pt>
                      <c:pt idx="73">
                        <c:v>0.14610000000000001</c:v>
                      </c:pt>
                      <c:pt idx="74">
                        <c:v>0.14810000000000001</c:v>
                      </c:pt>
                      <c:pt idx="75">
                        <c:v>0.15010000000000001</c:v>
                      </c:pt>
                      <c:pt idx="76">
                        <c:v>0.15210000000000001</c:v>
                      </c:pt>
                      <c:pt idx="77">
                        <c:v>0.15409999999999999</c:v>
                      </c:pt>
                      <c:pt idx="78">
                        <c:v>0.15609999999999999</c:v>
                      </c:pt>
                      <c:pt idx="79">
                        <c:v>0.15809999999999999</c:v>
                      </c:pt>
                      <c:pt idx="80">
                        <c:v>0.16009999999999999</c:v>
                      </c:pt>
                      <c:pt idx="81">
                        <c:v>0.16209999999999999</c:v>
                      </c:pt>
                      <c:pt idx="82">
                        <c:v>0.16400000000000001</c:v>
                      </c:pt>
                      <c:pt idx="83">
                        <c:v>0.16600000000000001</c:v>
                      </c:pt>
                      <c:pt idx="84">
                        <c:v>0.1681</c:v>
                      </c:pt>
                      <c:pt idx="85">
                        <c:v>0.17</c:v>
                      </c:pt>
                      <c:pt idx="86">
                        <c:v>0.1721</c:v>
                      </c:pt>
                      <c:pt idx="87">
                        <c:v>0.1741</c:v>
                      </c:pt>
                      <c:pt idx="88">
                        <c:v>0.17610000000000001</c:v>
                      </c:pt>
                      <c:pt idx="89">
                        <c:v>0.17810000000000001</c:v>
                      </c:pt>
                      <c:pt idx="90">
                        <c:v>0.18010000000000001</c:v>
                      </c:pt>
                      <c:pt idx="91">
                        <c:v>0.18210000000000001</c:v>
                      </c:pt>
                      <c:pt idx="92">
                        <c:v>0.18410000000000001</c:v>
                      </c:pt>
                      <c:pt idx="93">
                        <c:v>0.186</c:v>
                      </c:pt>
                      <c:pt idx="94">
                        <c:v>0.188</c:v>
                      </c:pt>
                      <c:pt idx="95">
                        <c:v>0.19009999999999999</c:v>
                      </c:pt>
                      <c:pt idx="96">
                        <c:v>0.19209999999999999</c:v>
                      </c:pt>
                      <c:pt idx="97">
                        <c:v>0.19400000000000001</c:v>
                      </c:pt>
                      <c:pt idx="98">
                        <c:v>0.1961</c:v>
                      </c:pt>
                      <c:pt idx="99">
                        <c:v>0.1981</c:v>
                      </c:pt>
                      <c:pt idx="100">
                        <c:v>0.2001</c:v>
                      </c:pt>
                      <c:pt idx="101">
                        <c:v>0.20200000000000001</c:v>
                      </c:pt>
                      <c:pt idx="102">
                        <c:v>0.20399999999999999</c:v>
                      </c:pt>
                      <c:pt idx="103">
                        <c:v>0.20610000000000001</c:v>
                      </c:pt>
                      <c:pt idx="104">
                        <c:v>0.20810000000000001</c:v>
                      </c:pt>
                      <c:pt idx="105">
                        <c:v>0.21010000000000001</c:v>
                      </c:pt>
                      <c:pt idx="106">
                        <c:v>0.21210000000000001</c:v>
                      </c:pt>
                      <c:pt idx="107">
                        <c:v>0.21410000000000001</c:v>
                      </c:pt>
                      <c:pt idx="108">
                        <c:v>0.21609999999999999</c:v>
                      </c:pt>
                      <c:pt idx="109">
                        <c:v>0.218</c:v>
                      </c:pt>
                      <c:pt idx="110">
                        <c:v>0.22009999999999999</c:v>
                      </c:pt>
                      <c:pt idx="111">
                        <c:v>0.22209999999999999</c:v>
                      </c:pt>
                      <c:pt idx="112">
                        <c:v>0.22409999999999999</c:v>
                      </c:pt>
                      <c:pt idx="113">
                        <c:v>0.2261</c:v>
                      </c:pt>
                      <c:pt idx="114">
                        <c:v>0.2281</c:v>
                      </c:pt>
                      <c:pt idx="115">
                        <c:v>0.2301</c:v>
                      </c:pt>
                      <c:pt idx="116">
                        <c:v>0.2321</c:v>
                      </c:pt>
                      <c:pt idx="117">
                        <c:v>0.2341</c:v>
                      </c:pt>
                      <c:pt idx="118">
                        <c:v>0.2361</c:v>
                      </c:pt>
                      <c:pt idx="119">
                        <c:v>0.23810000000000001</c:v>
                      </c:pt>
                      <c:pt idx="120">
                        <c:v>0.24010000000000001</c:v>
                      </c:pt>
                      <c:pt idx="121">
                        <c:v>0.24199999999999999</c:v>
                      </c:pt>
                      <c:pt idx="122">
                        <c:v>0.24410000000000001</c:v>
                      </c:pt>
                      <c:pt idx="123">
                        <c:v>0.24610000000000001</c:v>
                      </c:pt>
                      <c:pt idx="124">
                        <c:v>0.24809999999999999</c:v>
                      </c:pt>
                      <c:pt idx="125">
                        <c:v>0.25009999999999999</c:v>
                      </c:pt>
                      <c:pt idx="126">
                        <c:v>0.25209999999999999</c:v>
                      </c:pt>
                      <c:pt idx="127">
                        <c:v>0.25409999999999999</c:v>
                      </c:pt>
                      <c:pt idx="128">
                        <c:v>0.25609999999999999</c:v>
                      </c:pt>
                      <c:pt idx="129">
                        <c:v>0.25800000000000001</c:v>
                      </c:pt>
                      <c:pt idx="130">
                        <c:v>0.26</c:v>
                      </c:pt>
                      <c:pt idx="131">
                        <c:v>0.26200000000000001</c:v>
                      </c:pt>
                      <c:pt idx="132">
                        <c:v>0.26400000000000001</c:v>
                      </c:pt>
                      <c:pt idx="133">
                        <c:v>0.26600000000000001</c:v>
                      </c:pt>
                      <c:pt idx="134">
                        <c:v>0.26800000000000002</c:v>
                      </c:pt>
                      <c:pt idx="135">
                        <c:v>0.27010000000000001</c:v>
                      </c:pt>
                      <c:pt idx="136">
                        <c:v>0.27200000000000002</c:v>
                      </c:pt>
                      <c:pt idx="137">
                        <c:v>0.27400000000000002</c:v>
                      </c:pt>
                      <c:pt idx="138">
                        <c:v>0.27600000000000002</c:v>
                      </c:pt>
                      <c:pt idx="139">
                        <c:v>0.27800000000000002</c:v>
                      </c:pt>
                      <c:pt idx="140">
                        <c:v>0.28000000000000003</c:v>
                      </c:pt>
                      <c:pt idx="141">
                        <c:v>0.28199999999999997</c:v>
                      </c:pt>
                      <c:pt idx="142">
                        <c:v>0.28399999999999997</c:v>
                      </c:pt>
                      <c:pt idx="143">
                        <c:v>0.28599999999999998</c:v>
                      </c:pt>
                      <c:pt idx="144">
                        <c:v>0.28799999999999998</c:v>
                      </c:pt>
                      <c:pt idx="145">
                        <c:v>0.28999999999999998</c:v>
                      </c:pt>
                      <c:pt idx="146">
                        <c:v>0.29199999999999998</c:v>
                      </c:pt>
                      <c:pt idx="147">
                        <c:v>0.29399999999999998</c:v>
                      </c:pt>
                      <c:pt idx="148">
                        <c:v>0.29599999999999999</c:v>
                      </c:pt>
                      <c:pt idx="149">
                        <c:v>0.29799999999999999</c:v>
                      </c:pt>
                      <c:pt idx="150">
                        <c:v>0.3</c:v>
                      </c:pt>
                      <c:pt idx="151">
                        <c:v>0.30199999999999999</c:v>
                      </c:pt>
                      <c:pt idx="152">
                        <c:v>0.30399999999999999</c:v>
                      </c:pt>
                      <c:pt idx="153">
                        <c:v>0.30599999999999999</c:v>
                      </c:pt>
                      <c:pt idx="154">
                        <c:v>0.308</c:v>
                      </c:pt>
                      <c:pt idx="155">
                        <c:v>0.31</c:v>
                      </c:pt>
                      <c:pt idx="156">
                        <c:v>0.312</c:v>
                      </c:pt>
                      <c:pt idx="157">
                        <c:v>0.314</c:v>
                      </c:pt>
                      <c:pt idx="158">
                        <c:v>0.316</c:v>
                      </c:pt>
                      <c:pt idx="159">
                        <c:v>0.318</c:v>
                      </c:pt>
                      <c:pt idx="160">
                        <c:v>0.3201</c:v>
                      </c:pt>
                      <c:pt idx="161">
                        <c:v>0.32200000000000001</c:v>
                      </c:pt>
                      <c:pt idx="162">
                        <c:v>0.32400000000000001</c:v>
                      </c:pt>
                      <c:pt idx="163">
                        <c:v>0.32600000000000001</c:v>
                      </c:pt>
                      <c:pt idx="164">
                        <c:v>0.32800000000000001</c:v>
                      </c:pt>
                      <c:pt idx="165">
                        <c:v>0.33</c:v>
                      </c:pt>
                      <c:pt idx="166">
                        <c:v>0.33200000000000002</c:v>
                      </c:pt>
                      <c:pt idx="167">
                        <c:v>0.33400000000000002</c:v>
                      </c:pt>
                      <c:pt idx="168">
                        <c:v>0.33610000000000001</c:v>
                      </c:pt>
                      <c:pt idx="169">
                        <c:v>0.33800000000000002</c:v>
                      </c:pt>
                      <c:pt idx="170">
                        <c:v>0.34</c:v>
                      </c:pt>
                      <c:pt idx="171">
                        <c:v>0.34200000000000003</c:v>
                      </c:pt>
                      <c:pt idx="172">
                        <c:v>0.34399999999999997</c:v>
                      </c:pt>
                      <c:pt idx="173">
                        <c:v>0.34599999999999997</c:v>
                      </c:pt>
                      <c:pt idx="174">
                        <c:v>0.34799999999999998</c:v>
                      </c:pt>
                      <c:pt idx="175">
                        <c:v>0.35</c:v>
                      </c:pt>
                      <c:pt idx="176">
                        <c:v>0.35199999999999998</c:v>
                      </c:pt>
                      <c:pt idx="177">
                        <c:v>0.35399999999999998</c:v>
                      </c:pt>
                      <c:pt idx="178">
                        <c:v>0.35599999999999998</c:v>
                      </c:pt>
                      <c:pt idx="179">
                        <c:v>0.35799999999999998</c:v>
                      </c:pt>
                      <c:pt idx="180">
                        <c:v>0.36</c:v>
                      </c:pt>
                      <c:pt idx="181">
                        <c:v>0.36199999999999999</c:v>
                      </c:pt>
                      <c:pt idx="182">
                        <c:v>0.36399999999999999</c:v>
                      </c:pt>
                      <c:pt idx="183">
                        <c:v>0.36599999999999999</c:v>
                      </c:pt>
                      <c:pt idx="184">
                        <c:v>0.36799999999999999</c:v>
                      </c:pt>
                      <c:pt idx="185">
                        <c:v>0.37</c:v>
                      </c:pt>
                      <c:pt idx="186">
                        <c:v>0.372</c:v>
                      </c:pt>
                      <c:pt idx="187">
                        <c:v>0.374</c:v>
                      </c:pt>
                      <c:pt idx="188">
                        <c:v>0.376</c:v>
                      </c:pt>
                      <c:pt idx="189">
                        <c:v>0.378</c:v>
                      </c:pt>
                      <c:pt idx="190">
                        <c:v>0.38</c:v>
                      </c:pt>
                      <c:pt idx="191">
                        <c:v>0.38200000000000001</c:v>
                      </c:pt>
                      <c:pt idx="192">
                        <c:v>0.38400000000000001</c:v>
                      </c:pt>
                      <c:pt idx="193">
                        <c:v>0.38600000000000001</c:v>
                      </c:pt>
                      <c:pt idx="194">
                        <c:v>0.38800000000000001</c:v>
                      </c:pt>
                      <c:pt idx="195">
                        <c:v>0.39</c:v>
                      </c:pt>
                      <c:pt idx="196">
                        <c:v>0.39200000000000002</c:v>
                      </c:pt>
                      <c:pt idx="197">
                        <c:v>0.39400000000000002</c:v>
                      </c:pt>
                      <c:pt idx="198">
                        <c:v>0.39589999999999997</c:v>
                      </c:pt>
                      <c:pt idx="199">
                        <c:v>0.39800000000000002</c:v>
                      </c:pt>
                      <c:pt idx="200">
                        <c:v>0.4</c:v>
                      </c:pt>
                      <c:pt idx="201">
                        <c:v>0.40189999999999998</c:v>
                      </c:pt>
                      <c:pt idx="202">
                        <c:v>0.40389999999999998</c:v>
                      </c:pt>
                      <c:pt idx="203">
                        <c:v>0.40589999999999998</c:v>
                      </c:pt>
                      <c:pt idx="204">
                        <c:v>0.40789999999999998</c:v>
                      </c:pt>
                      <c:pt idx="205">
                        <c:v>0.40989999999999999</c:v>
                      </c:pt>
                      <c:pt idx="206">
                        <c:v>0.41189999999999999</c:v>
                      </c:pt>
                      <c:pt idx="207">
                        <c:v>0.41389999999999999</c:v>
                      </c:pt>
                      <c:pt idx="208">
                        <c:v>0.41589999999999999</c:v>
                      </c:pt>
                      <c:pt idx="209">
                        <c:v>0.41789999999999999</c:v>
                      </c:pt>
                      <c:pt idx="210">
                        <c:v>0.4199</c:v>
                      </c:pt>
                      <c:pt idx="211">
                        <c:v>0.4219</c:v>
                      </c:pt>
                      <c:pt idx="212">
                        <c:v>0.4239</c:v>
                      </c:pt>
                      <c:pt idx="213">
                        <c:v>0.4259</c:v>
                      </c:pt>
                      <c:pt idx="214">
                        <c:v>0.4279</c:v>
                      </c:pt>
                      <c:pt idx="215">
                        <c:v>0.4299</c:v>
                      </c:pt>
                      <c:pt idx="216">
                        <c:v>0.43190000000000001</c:v>
                      </c:pt>
                      <c:pt idx="217">
                        <c:v>0.43390000000000001</c:v>
                      </c:pt>
                      <c:pt idx="218">
                        <c:v>0.43590000000000001</c:v>
                      </c:pt>
                      <c:pt idx="219">
                        <c:v>0.43790000000000001</c:v>
                      </c:pt>
                      <c:pt idx="220">
                        <c:v>0.43990000000000001</c:v>
                      </c:pt>
                      <c:pt idx="221">
                        <c:v>0.44190000000000002</c:v>
                      </c:pt>
                      <c:pt idx="222">
                        <c:v>0.44390000000000002</c:v>
                      </c:pt>
                      <c:pt idx="223">
                        <c:v>0.44590000000000002</c:v>
                      </c:pt>
                      <c:pt idx="224">
                        <c:v>0.44790000000000002</c:v>
                      </c:pt>
                      <c:pt idx="225">
                        <c:v>0.44990000000000002</c:v>
                      </c:pt>
                      <c:pt idx="226">
                        <c:v>0.45190000000000002</c:v>
                      </c:pt>
                      <c:pt idx="227">
                        <c:v>0.45390000000000003</c:v>
                      </c:pt>
                      <c:pt idx="228">
                        <c:v>0.45590000000000003</c:v>
                      </c:pt>
                      <c:pt idx="229">
                        <c:v>0.45789999999999997</c:v>
                      </c:pt>
                      <c:pt idx="230">
                        <c:v>0.45989999999999998</c:v>
                      </c:pt>
                      <c:pt idx="231">
                        <c:v>0.46189999999999998</c:v>
                      </c:pt>
                      <c:pt idx="232">
                        <c:v>0.46389999999999998</c:v>
                      </c:pt>
                      <c:pt idx="233">
                        <c:v>0.46589999999999998</c:v>
                      </c:pt>
                      <c:pt idx="234">
                        <c:v>0.46789999999999998</c:v>
                      </c:pt>
                      <c:pt idx="235">
                        <c:v>0.46989999999999998</c:v>
                      </c:pt>
                      <c:pt idx="236">
                        <c:v>0.4718</c:v>
                      </c:pt>
                      <c:pt idx="237">
                        <c:v>0.47389999999999999</c:v>
                      </c:pt>
                      <c:pt idx="238">
                        <c:v>0.4758</c:v>
                      </c:pt>
                      <c:pt idx="239">
                        <c:v>0.4778</c:v>
                      </c:pt>
                      <c:pt idx="240">
                        <c:v>0.4798</c:v>
                      </c:pt>
                      <c:pt idx="241">
                        <c:v>0.48180000000000001</c:v>
                      </c:pt>
                      <c:pt idx="242">
                        <c:v>0.48380000000000001</c:v>
                      </c:pt>
                      <c:pt idx="243">
                        <c:v>0.48580000000000001</c:v>
                      </c:pt>
                      <c:pt idx="244">
                        <c:v>0.48780000000000001</c:v>
                      </c:pt>
                      <c:pt idx="245">
                        <c:v>0.48980000000000001</c:v>
                      </c:pt>
                      <c:pt idx="246">
                        <c:v>0.49180000000000001</c:v>
                      </c:pt>
                      <c:pt idx="247">
                        <c:v>0.49380000000000002</c:v>
                      </c:pt>
                      <c:pt idx="248">
                        <c:v>0.49580000000000002</c:v>
                      </c:pt>
                      <c:pt idx="249">
                        <c:v>0.49780000000000002</c:v>
                      </c:pt>
                      <c:pt idx="250">
                        <c:v>0.49980000000000002</c:v>
                      </c:pt>
                      <c:pt idx="251">
                        <c:v>0.50180000000000002</c:v>
                      </c:pt>
                      <c:pt idx="252">
                        <c:v>0.50380000000000003</c:v>
                      </c:pt>
                      <c:pt idx="253">
                        <c:v>0.50580000000000003</c:v>
                      </c:pt>
                      <c:pt idx="254">
                        <c:v>0.50780000000000003</c:v>
                      </c:pt>
                      <c:pt idx="255">
                        <c:v>0.50980000000000003</c:v>
                      </c:pt>
                      <c:pt idx="256">
                        <c:v>0.51180000000000003</c:v>
                      </c:pt>
                      <c:pt idx="257">
                        <c:v>0.51380000000000003</c:v>
                      </c:pt>
                      <c:pt idx="258">
                        <c:v>0.51580000000000004</c:v>
                      </c:pt>
                      <c:pt idx="259">
                        <c:v>0.51780000000000004</c:v>
                      </c:pt>
                      <c:pt idx="260">
                        <c:v>0.51980000000000004</c:v>
                      </c:pt>
                      <c:pt idx="261">
                        <c:v>0.52180000000000004</c:v>
                      </c:pt>
                      <c:pt idx="262">
                        <c:v>0.52370000000000005</c:v>
                      </c:pt>
                      <c:pt idx="263">
                        <c:v>0.52580000000000005</c:v>
                      </c:pt>
                      <c:pt idx="264">
                        <c:v>0.52769999999999995</c:v>
                      </c:pt>
                      <c:pt idx="265">
                        <c:v>0.52980000000000005</c:v>
                      </c:pt>
                      <c:pt idx="266">
                        <c:v>0.53169999999999995</c:v>
                      </c:pt>
                      <c:pt idx="267">
                        <c:v>0.53369999999999995</c:v>
                      </c:pt>
                      <c:pt idx="268">
                        <c:v>0.53569999999999995</c:v>
                      </c:pt>
                      <c:pt idx="269">
                        <c:v>0.53769999999999996</c:v>
                      </c:pt>
                      <c:pt idx="270">
                        <c:v>0.53969999999999996</c:v>
                      </c:pt>
                      <c:pt idx="271">
                        <c:v>0.54169999999999996</c:v>
                      </c:pt>
                      <c:pt idx="272">
                        <c:v>0.54369999999999996</c:v>
                      </c:pt>
                      <c:pt idx="273">
                        <c:v>0.54569999999999996</c:v>
                      </c:pt>
                      <c:pt idx="274">
                        <c:v>0.54769999999999996</c:v>
                      </c:pt>
                      <c:pt idx="275">
                        <c:v>0.54969999999999997</c:v>
                      </c:pt>
                      <c:pt idx="276">
                        <c:v>0.55179999999999996</c:v>
                      </c:pt>
                      <c:pt idx="277">
                        <c:v>0.55379999999999996</c:v>
                      </c:pt>
                      <c:pt idx="278">
                        <c:v>0.55569999999999997</c:v>
                      </c:pt>
                      <c:pt idx="279">
                        <c:v>0.55779999999999996</c:v>
                      </c:pt>
                      <c:pt idx="280">
                        <c:v>0.55979999999999996</c:v>
                      </c:pt>
                      <c:pt idx="281">
                        <c:v>0.56179999999999997</c:v>
                      </c:pt>
                      <c:pt idx="282">
                        <c:v>0.56369999999999998</c:v>
                      </c:pt>
                      <c:pt idx="283">
                        <c:v>0.56579999999999997</c:v>
                      </c:pt>
                      <c:pt idx="284">
                        <c:v>0.56779999999999997</c:v>
                      </c:pt>
                      <c:pt idx="285">
                        <c:v>0.56979999999999997</c:v>
                      </c:pt>
                      <c:pt idx="286">
                        <c:v>0.57179999999999997</c:v>
                      </c:pt>
                      <c:pt idx="287">
                        <c:v>0.57379999999999998</c:v>
                      </c:pt>
                      <c:pt idx="288">
                        <c:v>0.57579999999999998</c:v>
                      </c:pt>
                      <c:pt idx="289">
                        <c:v>0.57779999999999998</c:v>
                      </c:pt>
                      <c:pt idx="290">
                        <c:v>0.57979999999999998</c:v>
                      </c:pt>
                      <c:pt idx="291">
                        <c:v>0.58179999999999998</c:v>
                      </c:pt>
                      <c:pt idx="292">
                        <c:v>0.58379999999999999</c:v>
                      </c:pt>
                      <c:pt idx="293">
                        <c:v>0.58579999999999999</c:v>
                      </c:pt>
                      <c:pt idx="294">
                        <c:v>0.58779999999999999</c:v>
                      </c:pt>
                      <c:pt idx="295">
                        <c:v>0.58979999999999999</c:v>
                      </c:pt>
                      <c:pt idx="296">
                        <c:v>0.59179999999999999</c:v>
                      </c:pt>
                      <c:pt idx="297">
                        <c:v>0.59379999999999999</c:v>
                      </c:pt>
                      <c:pt idx="298">
                        <c:v>0.5958</c:v>
                      </c:pt>
                      <c:pt idx="299">
                        <c:v>0.5978</c:v>
                      </c:pt>
                      <c:pt idx="300">
                        <c:v>0.5998</c:v>
                      </c:pt>
                      <c:pt idx="301">
                        <c:v>0.59819999999999995</c:v>
                      </c:pt>
                      <c:pt idx="302">
                        <c:v>0.59619999999999995</c:v>
                      </c:pt>
                      <c:pt idx="303">
                        <c:v>0.59409999999999996</c:v>
                      </c:pt>
                      <c:pt idx="304">
                        <c:v>0.59209999999999996</c:v>
                      </c:pt>
                      <c:pt idx="305">
                        <c:v>0.59009999999999996</c:v>
                      </c:pt>
                      <c:pt idx="306">
                        <c:v>0.58809999999999996</c:v>
                      </c:pt>
                      <c:pt idx="307">
                        <c:v>0.58609999999999995</c:v>
                      </c:pt>
                      <c:pt idx="308">
                        <c:v>0.58409999999999995</c:v>
                      </c:pt>
                      <c:pt idx="309">
                        <c:v>0.58209999999999995</c:v>
                      </c:pt>
                      <c:pt idx="310">
                        <c:v>0.58009999999999995</c:v>
                      </c:pt>
                      <c:pt idx="311">
                        <c:v>0.57809999999999995</c:v>
                      </c:pt>
                      <c:pt idx="312">
                        <c:v>0.57609999999999995</c:v>
                      </c:pt>
                      <c:pt idx="313">
                        <c:v>0.57410000000000005</c:v>
                      </c:pt>
                      <c:pt idx="314">
                        <c:v>0.57210000000000005</c:v>
                      </c:pt>
                      <c:pt idx="315">
                        <c:v>0.57010000000000005</c:v>
                      </c:pt>
                      <c:pt idx="316">
                        <c:v>0.56810000000000005</c:v>
                      </c:pt>
                      <c:pt idx="317">
                        <c:v>0.56610000000000005</c:v>
                      </c:pt>
                      <c:pt idx="318">
                        <c:v>0.56410000000000005</c:v>
                      </c:pt>
                      <c:pt idx="319">
                        <c:v>0.56210000000000004</c:v>
                      </c:pt>
                      <c:pt idx="320">
                        <c:v>0.56010000000000004</c:v>
                      </c:pt>
                      <c:pt idx="321">
                        <c:v>0.55810000000000004</c:v>
                      </c:pt>
                      <c:pt idx="322">
                        <c:v>0.55610000000000004</c:v>
                      </c:pt>
                      <c:pt idx="323">
                        <c:v>0.55410000000000004</c:v>
                      </c:pt>
                      <c:pt idx="324">
                        <c:v>0.55210000000000004</c:v>
                      </c:pt>
                      <c:pt idx="325">
                        <c:v>0.55010000000000003</c:v>
                      </c:pt>
                      <c:pt idx="326">
                        <c:v>0.54810000000000003</c:v>
                      </c:pt>
                      <c:pt idx="327">
                        <c:v>0.54610000000000003</c:v>
                      </c:pt>
                      <c:pt idx="328">
                        <c:v>0.54410000000000003</c:v>
                      </c:pt>
                      <c:pt idx="329">
                        <c:v>0.54210000000000003</c:v>
                      </c:pt>
                      <c:pt idx="330">
                        <c:v>0.54010000000000002</c:v>
                      </c:pt>
                      <c:pt idx="331">
                        <c:v>0.53810000000000002</c:v>
                      </c:pt>
                      <c:pt idx="332">
                        <c:v>0.53610000000000002</c:v>
                      </c:pt>
                      <c:pt idx="333">
                        <c:v>0.53400000000000003</c:v>
                      </c:pt>
                      <c:pt idx="334">
                        <c:v>0.53210000000000002</c:v>
                      </c:pt>
                      <c:pt idx="335">
                        <c:v>0.53010000000000002</c:v>
                      </c:pt>
                      <c:pt idx="336">
                        <c:v>0.52810000000000001</c:v>
                      </c:pt>
                      <c:pt idx="337">
                        <c:v>0.52610000000000001</c:v>
                      </c:pt>
                      <c:pt idx="338">
                        <c:v>0.52410000000000001</c:v>
                      </c:pt>
                      <c:pt idx="339">
                        <c:v>0.52210000000000001</c:v>
                      </c:pt>
                      <c:pt idx="340">
                        <c:v>0.52010000000000001</c:v>
                      </c:pt>
                      <c:pt idx="341">
                        <c:v>0.5181</c:v>
                      </c:pt>
                      <c:pt idx="342">
                        <c:v>0.5161</c:v>
                      </c:pt>
                      <c:pt idx="343">
                        <c:v>0.5141</c:v>
                      </c:pt>
                      <c:pt idx="344">
                        <c:v>0.5121</c:v>
                      </c:pt>
                      <c:pt idx="345">
                        <c:v>0.5101</c:v>
                      </c:pt>
                      <c:pt idx="346">
                        <c:v>0.5081</c:v>
                      </c:pt>
                      <c:pt idx="347">
                        <c:v>0.50609999999999999</c:v>
                      </c:pt>
                      <c:pt idx="348">
                        <c:v>0.50409999999999999</c:v>
                      </c:pt>
                      <c:pt idx="349">
                        <c:v>0.50209999999999999</c:v>
                      </c:pt>
                      <c:pt idx="350">
                        <c:v>0.50009999999999999</c:v>
                      </c:pt>
                      <c:pt idx="351">
                        <c:v>0.49809999999999999</c:v>
                      </c:pt>
                      <c:pt idx="352">
                        <c:v>0.49609999999999999</c:v>
                      </c:pt>
                      <c:pt idx="353">
                        <c:v>0.49409999999999998</c:v>
                      </c:pt>
                      <c:pt idx="354">
                        <c:v>0.49209999999999998</c:v>
                      </c:pt>
                      <c:pt idx="355">
                        <c:v>0.49020000000000002</c:v>
                      </c:pt>
                      <c:pt idx="356">
                        <c:v>0.48820000000000002</c:v>
                      </c:pt>
                      <c:pt idx="357">
                        <c:v>0.48609999999999998</c:v>
                      </c:pt>
                      <c:pt idx="358">
                        <c:v>0.48409999999999997</c:v>
                      </c:pt>
                      <c:pt idx="359">
                        <c:v>0.48220000000000002</c:v>
                      </c:pt>
                      <c:pt idx="360">
                        <c:v>0.48020000000000002</c:v>
                      </c:pt>
                      <c:pt idx="361">
                        <c:v>0.47810000000000002</c:v>
                      </c:pt>
                      <c:pt idx="362">
                        <c:v>0.47610000000000002</c:v>
                      </c:pt>
                      <c:pt idx="363">
                        <c:v>0.47420000000000001</c:v>
                      </c:pt>
                      <c:pt idx="364">
                        <c:v>0.47210000000000002</c:v>
                      </c:pt>
                      <c:pt idx="365">
                        <c:v>0.47010000000000002</c:v>
                      </c:pt>
                      <c:pt idx="366">
                        <c:v>0.46810000000000002</c:v>
                      </c:pt>
                      <c:pt idx="367">
                        <c:v>0.46610000000000001</c:v>
                      </c:pt>
                      <c:pt idx="368">
                        <c:v>0.4642</c:v>
                      </c:pt>
                      <c:pt idx="369">
                        <c:v>0.46210000000000001</c:v>
                      </c:pt>
                      <c:pt idx="370">
                        <c:v>0.46010000000000001</c:v>
                      </c:pt>
                      <c:pt idx="371">
                        <c:v>0.4582</c:v>
                      </c:pt>
                      <c:pt idx="372">
                        <c:v>0.45619999999999999</c:v>
                      </c:pt>
                      <c:pt idx="373">
                        <c:v>0.4541</c:v>
                      </c:pt>
                      <c:pt idx="374">
                        <c:v>0.4521</c:v>
                      </c:pt>
                      <c:pt idx="375">
                        <c:v>0.45019999999999999</c:v>
                      </c:pt>
                      <c:pt idx="376">
                        <c:v>0.4481</c:v>
                      </c:pt>
                      <c:pt idx="377">
                        <c:v>0.4461</c:v>
                      </c:pt>
                      <c:pt idx="378">
                        <c:v>0.44409999999999999</c:v>
                      </c:pt>
                      <c:pt idx="379">
                        <c:v>0.44209999999999999</c:v>
                      </c:pt>
                      <c:pt idx="380">
                        <c:v>0.44009999999999999</c:v>
                      </c:pt>
                      <c:pt idx="381">
                        <c:v>0.43809999999999999</c:v>
                      </c:pt>
                      <c:pt idx="382">
                        <c:v>0.43609999999999999</c:v>
                      </c:pt>
                      <c:pt idx="383">
                        <c:v>0.43409999999999999</c:v>
                      </c:pt>
                      <c:pt idx="384">
                        <c:v>0.43209999999999998</c:v>
                      </c:pt>
                      <c:pt idx="385">
                        <c:v>0.43009999999999998</c:v>
                      </c:pt>
                      <c:pt idx="386">
                        <c:v>0.42809999999999998</c:v>
                      </c:pt>
                      <c:pt idx="387">
                        <c:v>0.42609999999999998</c:v>
                      </c:pt>
                      <c:pt idx="388">
                        <c:v>0.42409999999999998</c:v>
                      </c:pt>
                      <c:pt idx="389">
                        <c:v>0.42209999999999998</c:v>
                      </c:pt>
                      <c:pt idx="390">
                        <c:v>0.42009999999999997</c:v>
                      </c:pt>
                      <c:pt idx="391">
                        <c:v>0.41810000000000003</c:v>
                      </c:pt>
                      <c:pt idx="392">
                        <c:v>0.41610000000000003</c:v>
                      </c:pt>
                      <c:pt idx="393">
                        <c:v>0.41410000000000002</c:v>
                      </c:pt>
                      <c:pt idx="394">
                        <c:v>0.41210000000000002</c:v>
                      </c:pt>
                      <c:pt idx="395">
                        <c:v>0.41010000000000002</c:v>
                      </c:pt>
                      <c:pt idx="396">
                        <c:v>0.40810000000000002</c:v>
                      </c:pt>
                      <c:pt idx="397">
                        <c:v>0.40610000000000002</c:v>
                      </c:pt>
                      <c:pt idx="398">
                        <c:v>0.40410000000000001</c:v>
                      </c:pt>
                      <c:pt idx="399">
                        <c:v>0.40210000000000001</c:v>
                      </c:pt>
                      <c:pt idx="400">
                        <c:v>0.40010000000000001</c:v>
                      </c:pt>
                      <c:pt idx="401">
                        <c:v>0.39810000000000001</c:v>
                      </c:pt>
                      <c:pt idx="402">
                        <c:v>0.39610000000000001</c:v>
                      </c:pt>
                      <c:pt idx="403">
                        <c:v>0.39410000000000001</c:v>
                      </c:pt>
                      <c:pt idx="404">
                        <c:v>0.3921</c:v>
                      </c:pt>
                      <c:pt idx="405">
                        <c:v>0.3901</c:v>
                      </c:pt>
                      <c:pt idx="406">
                        <c:v>0.3881</c:v>
                      </c:pt>
                      <c:pt idx="407">
                        <c:v>0.3861</c:v>
                      </c:pt>
                      <c:pt idx="408">
                        <c:v>0.3841</c:v>
                      </c:pt>
                      <c:pt idx="409">
                        <c:v>0.3821</c:v>
                      </c:pt>
                      <c:pt idx="410">
                        <c:v>0.38009999999999999</c:v>
                      </c:pt>
                      <c:pt idx="411">
                        <c:v>0.37809999999999999</c:v>
                      </c:pt>
                      <c:pt idx="412">
                        <c:v>0.37609999999999999</c:v>
                      </c:pt>
                      <c:pt idx="413">
                        <c:v>0.37409999999999999</c:v>
                      </c:pt>
                      <c:pt idx="414">
                        <c:v>0.37209999999999999</c:v>
                      </c:pt>
                      <c:pt idx="415">
                        <c:v>0.37009999999999998</c:v>
                      </c:pt>
                      <c:pt idx="416">
                        <c:v>0.36809999999999998</c:v>
                      </c:pt>
                      <c:pt idx="417">
                        <c:v>0.36609999999999998</c:v>
                      </c:pt>
                      <c:pt idx="418">
                        <c:v>0.36409999999999998</c:v>
                      </c:pt>
                      <c:pt idx="419">
                        <c:v>0.36209999999999998</c:v>
                      </c:pt>
                      <c:pt idx="420">
                        <c:v>0.36009999999999998</c:v>
                      </c:pt>
                      <c:pt idx="421">
                        <c:v>0.35809999999999997</c:v>
                      </c:pt>
                      <c:pt idx="422">
                        <c:v>0.35610000000000003</c:v>
                      </c:pt>
                      <c:pt idx="423">
                        <c:v>0.35410000000000003</c:v>
                      </c:pt>
                      <c:pt idx="424">
                        <c:v>0.35220000000000001</c:v>
                      </c:pt>
                      <c:pt idx="425">
                        <c:v>0.35010000000000002</c:v>
                      </c:pt>
                      <c:pt idx="426">
                        <c:v>0.34810000000000002</c:v>
                      </c:pt>
                      <c:pt idx="427">
                        <c:v>0.34620000000000001</c:v>
                      </c:pt>
                      <c:pt idx="428">
                        <c:v>0.34410000000000002</c:v>
                      </c:pt>
                      <c:pt idx="429">
                        <c:v>0.34210000000000002</c:v>
                      </c:pt>
                      <c:pt idx="430">
                        <c:v>0.34010000000000001</c:v>
                      </c:pt>
                      <c:pt idx="431">
                        <c:v>0.3382</c:v>
                      </c:pt>
                      <c:pt idx="432">
                        <c:v>0.3362</c:v>
                      </c:pt>
                      <c:pt idx="433">
                        <c:v>0.3342</c:v>
                      </c:pt>
                      <c:pt idx="434">
                        <c:v>0.33210000000000001</c:v>
                      </c:pt>
                      <c:pt idx="435">
                        <c:v>0.33019999999999999</c:v>
                      </c:pt>
                      <c:pt idx="436">
                        <c:v>0.32819999999999999</c:v>
                      </c:pt>
                      <c:pt idx="437">
                        <c:v>0.32619999999999999</c:v>
                      </c:pt>
                      <c:pt idx="438">
                        <c:v>0.32419999999999999</c:v>
                      </c:pt>
                      <c:pt idx="439">
                        <c:v>0.32219999999999999</c:v>
                      </c:pt>
                      <c:pt idx="440">
                        <c:v>0.32019999999999998</c:v>
                      </c:pt>
                      <c:pt idx="441">
                        <c:v>0.31819999999999998</c:v>
                      </c:pt>
                      <c:pt idx="442">
                        <c:v>0.31609999999999999</c:v>
                      </c:pt>
                      <c:pt idx="443">
                        <c:v>0.31419999999999998</c:v>
                      </c:pt>
                      <c:pt idx="444">
                        <c:v>0.31219999999999998</c:v>
                      </c:pt>
                      <c:pt idx="445">
                        <c:v>0.31019999999999998</c:v>
                      </c:pt>
                      <c:pt idx="446">
                        <c:v>0.30809999999999998</c:v>
                      </c:pt>
                      <c:pt idx="447">
                        <c:v>0.30620000000000003</c:v>
                      </c:pt>
                      <c:pt idx="448">
                        <c:v>0.30420000000000003</c:v>
                      </c:pt>
                      <c:pt idx="449">
                        <c:v>0.30220000000000002</c:v>
                      </c:pt>
                      <c:pt idx="450">
                        <c:v>0.30020000000000002</c:v>
                      </c:pt>
                      <c:pt idx="451">
                        <c:v>0.29820000000000002</c:v>
                      </c:pt>
                      <c:pt idx="452">
                        <c:v>0.29620000000000002</c:v>
                      </c:pt>
                      <c:pt idx="453">
                        <c:v>0.29420000000000002</c:v>
                      </c:pt>
                      <c:pt idx="454">
                        <c:v>0.29220000000000002</c:v>
                      </c:pt>
                      <c:pt idx="455">
                        <c:v>0.29020000000000001</c:v>
                      </c:pt>
                      <c:pt idx="456">
                        <c:v>0.28820000000000001</c:v>
                      </c:pt>
                      <c:pt idx="457">
                        <c:v>0.28620000000000001</c:v>
                      </c:pt>
                      <c:pt idx="458">
                        <c:v>0.28420000000000001</c:v>
                      </c:pt>
                      <c:pt idx="459">
                        <c:v>0.28220000000000001</c:v>
                      </c:pt>
                      <c:pt idx="460">
                        <c:v>0.2802</c:v>
                      </c:pt>
                      <c:pt idx="461">
                        <c:v>0.2782</c:v>
                      </c:pt>
                      <c:pt idx="462">
                        <c:v>0.2762</c:v>
                      </c:pt>
                      <c:pt idx="463">
                        <c:v>0.2742</c:v>
                      </c:pt>
                      <c:pt idx="464">
                        <c:v>0.2722</c:v>
                      </c:pt>
                      <c:pt idx="465">
                        <c:v>0.2702</c:v>
                      </c:pt>
                      <c:pt idx="466">
                        <c:v>0.26819999999999999</c:v>
                      </c:pt>
                      <c:pt idx="467">
                        <c:v>0.26619999999999999</c:v>
                      </c:pt>
                      <c:pt idx="468">
                        <c:v>0.26419999999999999</c:v>
                      </c:pt>
                      <c:pt idx="469">
                        <c:v>0.26219999999999999</c:v>
                      </c:pt>
                      <c:pt idx="470">
                        <c:v>0.26019999999999999</c:v>
                      </c:pt>
                      <c:pt idx="471">
                        <c:v>0.25819999999999999</c:v>
                      </c:pt>
                      <c:pt idx="472">
                        <c:v>0.25619999999999998</c:v>
                      </c:pt>
                      <c:pt idx="473">
                        <c:v>0.25419999999999998</c:v>
                      </c:pt>
                      <c:pt idx="474">
                        <c:v>0.25219999999999998</c:v>
                      </c:pt>
                      <c:pt idx="475">
                        <c:v>0.25019999999999998</c:v>
                      </c:pt>
                      <c:pt idx="476">
                        <c:v>0.2482</c:v>
                      </c:pt>
                      <c:pt idx="477">
                        <c:v>0.2462</c:v>
                      </c:pt>
                      <c:pt idx="478">
                        <c:v>0.2442</c:v>
                      </c:pt>
                      <c:pt idx="479">
                        <c:v>0.2422</c:v>
                      </c:pt>
                      <c:pt idx="480">
                        <c:v>0.2402</c:v>
                      </c:pt>
                      <c:pt idx="481">
                        <c:v>0.2382</c:v>
                      </c:pt>
                      <c:pt idx="482">
                        <c:v>0.23619999999999999</c:v>
                      </c:pt>
                      <c:pt idx="483">
                        <c:v>0.23419999999999999</c:v>
                      </c:pt>
                      <c:pt idx="484">
                        <c:v>0.23219999999999999</c:v>
                      </c:pt>
                      <c:pt idx="485">
                        <c:v>0.23019999999999999</c:v>
                      </c:pt>
                      <c:pt idx="486">
                        <c:v>0.22819999999999999</c:v>
                      </c:pt>
                      <c:pt idx="487">
                        <c:v>0.22620000000000001</c:v>
                      </c:pt>
                      <c:pt idx="488">
                        <c:v>0.22420000000000001</c:v>
                      </c:pt>
                      <c:pt idx="489">
                        <c:v>0.22220000000000001</c:v>
                      </c:pt>
                      <c:pt idx="490">
                        <c:v>0.22020000000000001</c:v>
                      </c:pt>
                      <c:pt idx="491">
                        <c:v>0.21820000000000001</c:v>
                      </c:pt>
                      <c:pt idx="492">
                        <c:v>0.2162</c:v>
                      </c:pt>
                      <c:pt idx="493">
                        <c:v>0.2142</c:v>
                      </c:pt>
                      <c:pt idx="494">
                        <c:v>0.2122</c:v>
                      </c:pt>
                      <c:pt idx="495">
                        <c:v>0.2102</c:v>
                      </c:pt>
                      <c:pt idx="496">
                        <c:v>0.2082</c:v>
                      </c:pt>
                      <c:pt idx="497">
                        <c:v>0.20619999999999999</c:v>
                      </c:pt>
                      <c:pt idx="498">
                        <c:v>0.20419999999999999</c:v>
                      </c:pt>
                      <c:pt idx="499">
                        <c:v>0.20219999999999999</c:v>
                      </c:pt>
                      <c:pt idx="500">
                        <c:v>0.20019999999999999</c:v>
                      </c:pt>
                      <c:pt idx="501">
                        <c:v>0.19819999999999999</c:v>
                      </c:pt>
                      <c:pt idx="502">
                        <c:v>0.19620000000000001</c:v>
                      </c:pt>
                      <c:pt idx="503">
                        <c:v>0.19420000000000001</c:v>
                      </c:pt>
                      <c:pt idx="504">
                        <c:v>0.19220000000000001</c:v>
                      </c:pt>
                      <c:pt idx="505">
                        <c:v>0.19020000000000001</c:v>
                      </c:pt>
                      <c:pt idx="506">
                        <c:v>0.18820000000000001</c:v>
                      </c:pt>
                      <c:pt idx="507">
                        <c:v>0.1862</c:v>
                      </c:pt>
                      <c:pt idx="508">
                        <c:v>0.1842</c:v>
                      </c:pt>
                      <c:pt idx="509">
                        <c:v>0.1822</c:v>
                      </c:pt>
                      <c:pt idx="510">
                        <c:v>0.1802</c:v>
                      </c:pt>
                      <c:pt idx="511">
                        <c:v>0.1782</c:v>
                      </c:pt>
                      <c:pt idx="512">
                        <c:v>0.1762</c:v>
                      </c:pt>
                      <c:pt idx="513">
                        <c:v>0.17419999999999999</c:v>
                      </c:pt>
                      <c:pt idx="514">
                        <c:v>0.17219999999999999</c:v>
                      </c:pt>
                      <c:pt idx="515">
                        <c:v>0.17019999999999999</c:v>
                      </c:pt>
                      <c:pt idx="516">
                        <c:v>0.16819999999999999</c:v>
                      </c:pt>
                      <c:pt idx="517">
                        <c:v>0.16619999999999999</c:v>
                      </c:pt>
                      <c:pt idx="518">
                        <c:v>0.16420000000000001</c:v>
                      </c:pt>
                      <c:pt idx="519">
                        <c:v>0.16220000000000001</c:v>
                      </c:pt>
                      <c:pt idx="520">
                        <c:v>0.16020000000000001</c:v>
                      </c:pt>
                      <c:pt idx="521">
                        <c:v>0.15820000000000001</c:v>
                      </c:pt>
                      <c:pt idx="522">
                        <c:v>0.15620000000000001</c:v>
                      </c:pt>
                      <c:pt idx="523">
                        <c:v>0.1542</c:v>
                      </c:pt>
                      <c:pt idx="524">
                        <c:v>0.1522</c:v>
                      </c:pt>
                      <c:pt idx="525">
                        <c:v>0.1502</c:v>
                      </c:pt>
                      <c:pt idx="526">
                        <c:v>0.1482</c:v>
                      </c:pt>
                      <c:pt idx="527">
                        <c:v>0.14630000000000001</c:v>
                      </c:pt>
                      <c:pt idx="528">
                        <c:v>0.14419999999999999</c:v>
                      </c:pt>
                      <c:pt idx="529">
                        <c:v>0.14230000000000001</c:v>
                      </c:pt>
                      <c:pt idx="530">
                        <c:v>0.14019999999999999</c:v>
                      </c:pt>
                      <c:pt idx="531">
                        <c:v>0.13819999999999999</c:v>
                      </c:pt>
                      <c:pt idx="532">
                        <c:v>0.1363</c:v>
                      </c:pt>
                      <c:pt idx="533">
                        <c:v>0.13420000000000001</c:v>
                      </c:pt>
                      <c:pt idx="534">
                        <c:v>0.13220000000000001</c:v>
                      </c:pt>
                      <c:pt idx="535">
                        <c:v>0.1303</c:v>
                      </c:pt>
                      <c:pt idx="536">
                        <c:v>0.1283</c:v>
                      </c:pt>
                      <c:pt idx="537">
                        <c:v>0.12620000000000001</c:v>
                      </c:pt>
                      <c:pt idx="538">
                        <c:v>0.1242</c:v>
                      </c:pt>
                      <c:pt idx="539">
                        <c:v>0.12230000000000001</c:v>
                      </c:pt>
                      <c:pt idx="540">
                        <c:v>0.1203</c:v>
                      </c:pt>
                      <c:pt idx="541">
                        <c:v>0.1182</c:v>
                      </c:pt>
                      <c:pt idx="542">
                        <c:v>0.1162</c:v>
                      </c:pt>
                      <c:pt idx="543">
                        <c:v>0.1142</c:v>
                      </c:pt>
                      <c:pt idx="544">
                        <c:v>0.11219999999999999</c:v>
                      </c:pt>
                      <c:pt idx="545">
                        <c:v>0.11020000000000001</c:v>
                      </c:pt>
                      <c:pt idx="546">
                        <c:v>0.1082</c:v>
                      </c:pt>
                      <c:pt idx="547">
                        <c:v>0.10630000000000001</c:v>
                      </c:pt>
                      <c:pt idx="548">
                        <c:v>0.1043</c:v>
                      </c:pt>
                      <c:pt idx="549">
                        <c:v>0.1022</c:v>
                      </c:pt>
                      <c:pt idx="550">
                        <c:v>0.1002</c:v>
                      </c:pt>
                      <c:pt idx="551">
                        <c:v>9.826E-2</c:v>
                      </c:pt>
                      <c:pt idx="552">
                        <c:v>9.6269999999999994E-2</c:v>
                      </c:pt>
                      <c:pt idx="553">
                        <c:v>9.4229999999999994E-2</c:v>
                      </c:pt>
                      <c:pt idx="554">
                        <c:v>9.2219999999999996E-2</c:v>
                      </c:pt>
                      <c:pt idx="555">
                        <c:v>9.0270000000000003E-2</c:v>
                      </c:pt>
                      <c:pt idx="556">
                        <c:v>8.8239999999999999E-2</c:v>
                      </c:pt>
                      <c:pt idx="557">
                        <c:v>8.6249999999999993E-2</c:v>
                      </c:pt>
                      <c:pt idx="558">
                        <c:v>8.4239999999999995E-2</c:v>
                      </c:pt>
                      <c:pt idx="559">
                        <c:v>8.2250000000000004E-2</c:v>
                      </c:pt>
                      <c:pt idx="560">
                        <c:v>8.0269999999999994E-2</c:v>
                      </c:pt>
                      <c:pt idx="561">
                        <c:v>7.825E-2</c:v>
                      </c:pt>
                      <c:pt idx="562">
                        <c:v>7.6230000000000006E-2</c:v>
                      </c:pt>
                      <c:pt idx="563">
                        <c:v>7.4260000000000007E-2</c:v>
                      </c:pt>
                      <c:pt idx="564">
                        <c:v>7.2279999999999997E-2</c:v>
                      </c:pt>
                      <c:pt idx="565">
                        <c:v>7.0260000000000003E-2</c:v>
                      </c:pt>
                      <c:pt idx="566">
                        <c:v>6.8250000000000005E-2</c:v>
                      </c:pt>
                      <c:pt idx="567">
                        <c:v>6.6290000000000002E-2</c:v>
                      </c:pt>
                      <c:pt idx="568">
                        <c:v>6.4280000000000004E-2</c:v>
                      </c:pt>
                      <c:pt idx="569">
                        <c:v>6.225E-2</c:v>
                      </c:pt>
                      <c:pt idx="570">
                        <c:v>6.0260000000000001E-2</c:v>
                      </c:pt>
                      <c:pt idx="571">
                        <c:v>5.8279999999999998E-2</c:v>
                      </c:pt>
                      <c:pt idx="572">
                        <c:v>5.6270000000000001E-2</c:v>
                      </c:pt>
                      <c:pt idx="573">
                        <c:v>5.4269999999999999E-2</c:v>
                      </c:pt>
                      <c:pt idx="574">
                        <c:v>5.2260000000000001E-2</c:v>
                      </c:pt>
                      <c:pt idx="575">
                        <c:v>5.0299999999999997E-2</c:v>
                      </c:pt>
                      <c:pt idx="576">
                        <c:v>4.8309999999999999E-2</c:v>
                      </c:pt>
                      <c:pt idx="577">
                        <c:v>4.6289999999999998E-2</c:v>
                      </c:pt>
                      <c:pt idx="578">
                        <c:v>4.4269999999999997E-2</c:v>
                      </c:pt>
                      <c:pt idx="579">
                        <c:v>4.2279999999999998E-2</c:v>
                      </c:pt>
                      <c:pt idx="580">
                        <c:v>4.0309999999999999E-2</c:v>
                      </c:pt>
                      <c:pt idx="581">
                        <c:v>3.8280000000000002E-2</c:v>
                      </c:pt>
                      <c:pt idx="582">
                        <c:v>3.6269999999999997E-2</c:v>
                      </c:pt>
                      <c:pt idx="583">
                        <c:v>3.4290000000000001E-2</c:v>
                      </c:pt>
                      <c:pt idx="584">
                        <c:v>3.2300000000000002E-2</c:v>
                      </c:pt>
                      <c:pt idx="585">
                        <c:v>3.0290000000000001E-2</c:v>
                      </c:pt>
                      <c:pt idx="586">
                        <c:v>2.828E-2</c:v>
                      </c:pt>
                      <c:pt idx="587">
                        <c:v>2.63E-2</c:v>
                      </c:pt>
                      <c:pt idx="588">
                        <c:v>2.4299999999999999E-2</c:v>
                      </c:pt>
                      <c:pt idx="589">
                        <c:v>2.2290000000000001E-2</c:v>
                      </c:pt>
                      <c:pt idx="590">
                        <c:v>2.0299999999999999E-2</c:v>
                      </c:pt>
                      <c:pt idx="591">
                        <c:v>1.8259999999999998E-2</c:v>
                      </c:pt>
                      <c:pt idx="592">
                        <c:v>1.6310000000000002E-2</c:v>
                      </c:pt>
                      <c:pt idx="593">
                        <c:v>1.431E-2</c:v>
                      </c:pt>
                      <c:pt idx="594">
                        <c:v>1.227E-2</c:v>
                      </c:pt>
                      <c:pt idx="595">
                        <c:v>1.0290000000000001E-2</c:v>
                      </c:pt>
                      <c:pt idx="596">
                        <c:v>8.2970000000000006E-3</c:v>
                      </c:pt>
                      <c:pt idx="597">
                        <c:v>6.2849999999999998E-3</c:v>
                      </c:pt>
                      <c:pt idx="598">
                        <c:v>4.2760000000000003E-3</c:v>
                      </c:pt>
                      <c:pt idx="599">
                        <c:v>2.2980000000000001E-3</c:v>
                      </c:pt>
                      <c:pt idx="600">
                        <c:v>2.9710000000000001E-4</c:v>
                      </c:pt>
                    </c:numCache>
                  </c:numRef>
                </c:xVal>
                <c:y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[Book3]Sheet2!$X$2:$X$602</c15:sqref>
                        </c15:formulaRef>
                      </c:ext>
                    </c:extLst>
                    <c:numCache>
                      <c:formatCode>General</c:formatCode>
                      <c:ptCount val="601"/>
                      <c:pt idx="0">
                        <c:v>-1.5799999999999999E-6</c:v>
                      </c:pt>
                      <c:pt idx="1">
                        <c:v>-1.3790000000000001E-6</c:v>
                      </c:pt>
                      <c:pt idx="2">
                        <c:v>-1.187E-6</c:v>
                      </c:pt>
                      <c:pt idx="3">
                        <c:v>-9.991000000000001E-7</c:v>
                      </c:pt>
                      <c:pt idx="4">
                        <c:v>-8.1989999999999998E-7</c:v>
                      </c:pt>
                      <c:pt idx="5">
                        <c:v>-7.4610000000000004E-7</c:v>
                      </c:pt>
                      <c:pt idx="6">
                        <c:v>-6.8700000000000005E-7</c:v>
                      </c:pt>
                      <c:pt idx="7">
                        <c:v>-5.4030000000000004E-7</c:v>
                      </c:pt>
                      <c:pt idx="8">
                        <c:v>-4.3070000000000001E-7</c:v>
                      </c:pt>
                      <c:pt idx="9">
                        <c:v>-3.108E-7</c:v>
                      </c:pt>
                      <c:pt idx="10">
                        <c:v>-3.1339999999999999E-7</c:v>
                      </c:pt>
                      <c:pt idx="11">
                        <c:v>-2.3769999999999999E-7</c:v>
                      </c:pt>
                      <c:pt idx="12">
                        <c:v>-1.4030000000000001E-7</c:v>
                      </c:pt>
                      <c:pt idx="13">
                        <c:v>-6.828E-8</c:v>
                      </c:pt>
                      <c:pt idx="14">
                        <c:v>2.07E-8</c:v>
                      </c:pt>
                      <c:pt idx="15">
                        <c:v>2.7269999999999999E-8</c:v>
                      </c:pt>
                      <c:pt idx="16">
                        <c:v>6.4399999999999994E-8</c:v>
                      </c:pt>
                      <c:pt idx="17">
                        <c:v>1.275E-7</c:v>
                      </c:pt>
                      <c:pt idx="18">
                        <c:v>1.92E-7</c:v>
                      </c:pt>
                      <c:pt idx="19">
                        <c:v>2.889E-7</c:v>
                      </c:pt>
                      <c:pt idx="20">
                        <c:v>2.7519999999999998E-7</c:v>
                      </c:pt>
                      <c:pt idx="21">
                        <c:v>2.685E-7</c:v>
                      </c:pt>
                      <c:pt idx="22">
                        <c:v>3.4799999999999999E-7</c:v>
                      </c:pt>
                      <c:pt idx="23">
                        <c:v>4.2290000000000001E-7</c:v>
                      </c:pt>
                      <c:pt idx="24">
                        <c:v>4.9090000000000003E-7</c:v>
                      </c:pt>
                      <c:pt idx="25">
                        <c:v>4.3850000000000002E-7</c:v>
                      </c:pt>
                      <c:pt idx="26">
                        <c:v>4.8070000000000001E-7</c:v>
                      </c:pt>
                      <c:pt idx="27">
                        <c:v>5.3649999999999997E-7</c:v>
                      </c:pt>
                      <c:pt idx="28">
                        <c:v>5.8999999999999996E-7</c:v>
                      </c:pt>
                      <c:pt idx="29">
                        <c:v>6.2310000000000001E-7</c:v>
                      </c:pt>
                      <c:pt idx="30">
                        <c:v>6.1640000000000004E-7</c:v>
                      </c:pt>
                      <c:pt idx="31">
                        <c:v>6.2959999999999997E-7</c:v>
                      </c:pt>
                      <c:pt idx="32">
                        <c:v>6.7999999999999995E-7</c:v>
                      </c:pt>
                      <c:pt idx="33">
                        <c:v>7.1439999999999999E-7</c:v>
                      </c:pt>
                      <c:pt idx="34">
                        <c:v>7.8950000000000002E-7</c:v>
                      </c:pt>
                      <c:pt idx="35">
                        <c:v>7.6000000000000003E-7</c:v>
                      </c:pt>
                      <c:pt idx="36">
                        <c:v>7.4649999999999997E-7</c:v>
                      </c:pt>
                      <c:pt idx="37">
                        <c:v>7.9930000000000002E-7</c:v>
                      </c:pt>
                      <c:pt idx="38">
                        <c:v>8.5860000000000003E-7</c:v>
                      </c:pt>
                      <c:pt idx="39">
                        <c:v>9.1819999999999995E-7</c:v>
                      </c:pt>
                      <c:pt idx="40">
                        <c:v>8.5779999999999997E-7</c:v>
                      </c:pt>
                      <c:pt idx="41">
                        <c:v>8.7769999999999998E-7</c:v>
                      </c:pt>
                      <c:pt idx="42">
                        <c:v>9.2979999999999997E-7</c:v>
                      </c:pt>
                      <c:pt idx="43">
                        <c:v>9.7080000000000009E-7</c:v>
                      </c:pt>
                      <c:pt idx="44">
                        <c:v>1.003E-6</c:v>
                      </c:pt>
                      <c:pt idx="45">
                        <c:v>9.850000000000001E-7</c:v>
                      </c:pt>
                      <c:pt idx="46">
                        <c:v>9.9010000000000006E-7</c:v>
                      </c:pt>
                      <c:pt idx="47">
                        <c:v>1.0240000000000001E-6</c:v>
                      </c:pt>
                      <c:pt idx="48">
                        <c:v>1.0729999999999999E-6</c:v>
                      </c:pt>
                      <c:pt idx="49">
                        <c:v>1.1370000000000001E-6</c:v>
                      </c:pt>
                      <c:pt idx="50">
                        <c:v>1.096E-6</c:v>
                      </c:pt>
                      <c:pt idx="51">
                        <c:v>1.074E-6</c:v>
                      </c:pt>
                      <c:pt idx="52">
                        <c:v>1.122E-6</c:v>
                      </c:pt>
                      <c:pt idx="53">
                        <c:v>1.1850000000000001E-6</c:v>
                      </c:pt>
                      <c:pt idx="54">
                        <c:v>1.234E-6</c:v>
                      </c:pt>
                      <c:pt idx="55">
                        <c:v>1.175E-6</c:v>
                      </c:pt>
                      <c:pt idx="56">
                        <c:v>1.175E-6</c:v>
                      </c:pt>
                      <c:pt idx="57">
                        <c:v>1.234E-6</c:v>
                      </c:pt>
                      <c:pt idx="58">
                        <c:v>1.268E-6</c:v>
                      </c:pt>
                      <c:pt idx="59">
                        <c:v>1.297E-6</c:v>
                      </c:pt>
                      <c:pt idx="60">
                        <c:v>1.2780000000000001E-6</c:v>
                      </c:pt>
                      <c:pt idx="61">
                        <c:v>1.2780000000000001E-6</c:v>
                      </c:pt>
                      <c:pt idx="62">
                        <c:v>1.316E-6</c:v>
                      </c:pt>
                      <c:pt idx="63">
                        <c:v>1.3480000000000001E-6</c:v>
                      </c:pt>
                      <c:pt idx="64">
                        <c:v>1.418E-6</c:v>
                      </c:pt>
                      <c:pt idx="65">
                        <c:v>1.37E-6</c:v>
                      </c:pt>
                      <c:pt idx="66">
                        <c:v>1.3629999999999999E-6</c:v>
                      </c:pt>
                      <c:pt idx="67">
                        <c:v>1.403E-6</c:v>
                      </c:pt>
                      <c:pt idx="68">
                        <c:v>1.4580000000000001E-6</c:v>
                      </c:pt>
                      <c:pt idx="69">
                        <c:v>1.508E-6</c:v>
                      </c:pt>
                      <c:pt idx="70">
                        <c:v>1.4470000000000001E-6</c:v>
                      </c:pt>
                      <c:pt idx="71">
                        <c:v>1.4529999999999999E-6</c:v>
                      </c:pt>
                      <c:pt idx="72">
                        <c:v>1.5060000000000001E-6</c:v>
                      </c:pt>
                      <c:pt idx="73">
                        <c:v>1.556E-6</c:v>
                      </c:pt>
                      <c:pt idx="74">
                        <c:v>1.593E-6</c:v>
                      </c:pt>
                      <c:pt idx="75">
                        <c:v>1.536E-6</c:v>
                      </c:pt>
                      <c:pt idx="76">
                        <c:v>1.5570000000000001E-6</c:v>
                      </c:pt>
                      <c:pt idx="77">
                        <c:v>1.598E-6</c:v>
                      </c:pt>
                      <c:pt idx="78">
                        <c:v>1.6330000000000001E-6</c:v>
                      </c:pt>
                      <c:pt idx="79">
                        <c:v>1.6840000000000001E-6</c:v>
                      </c:pt>
                      <c:pt idx="80">
                        <c:v>1.6449999999999999E-6</c:v>
                      </c:pt>
                      <c:pt idx="81">
                        <c:v>1.6500000000000001E-6</c:v>
                      </c:pt>
                      <c:pt idx="82">
                        <c:v>1.686E-6</c:v>
                      </c:pt>
                      <c:pt idx="83">
                        <c:v>1.722E-6</c:v>
                      </c:pt>
                      <c:pt idx="84">
                        <c:v>1.79E-6</c:v>
                      </c:pt>
                      <c:pt idx="85">
                        <c:v>1.751E-6</c:v>
                      </c:pt>
                      <c:pt idx="86">
                        <c:v>1.734E-6</c:v>
                      </c:pt>
                      <c:pt idx="87">
                        <c:v>1.781E-6</c:v>
                      </c:pt>
                      <c:pt idx="88">
                        <c:v>1.835E-6</c:v>
                      </c:pt>
                      <c:pt idx="89">
                        <c:v>1.8950000000000001E-6</c:v>
                      </c:pt>
                      <c:pt idx="90">
                        <c:v>1.8279999999999999E-6</c:v>
                      </c:pt>
                      <c:pt idx="91">
                        <c:v>1.84E-6</c:v>
                      </c:pt>
                      <c:pt idx="92">
                        <c:v>1.897E-6</c:v>
                      </c:pt>
                      <c:pt idx="93">
                        <c:v>1.9429999999999999E-6</c:v>
                      </c:pt>
                      <c:pt idx="94">
                        <c:v>1.9879999999999999E-6</c:v>
                      </c:pt>
                      <c:pt idx="95">
                        <c:v>1.9350000000000001E-6</c:v>
                      </c:pt>
                      <c:pt idx="96">
                        <c:v>1.956E-6</c:v>
                      </c:pt>
                      <c:pt idx="97">
                        <c:v>2.001E-6</c:v>
                      </c:pt>
                      <c:pt idx="98">
                        <c:v>2.0339999999999999E-6</c:v>
                      </c:pt>
                      <c:pt idx="99">
                        <c:v>2.0849999999999999E-6</c:v>
                      </c:pt>
                      <c:pt idx="100">
                        <c:v>2.0600000000000002E-6</c:v>
                      </c:pt>
                      <c:pt idx="101">
                        <c:v>2.0700000000000001E-6</c:v>
                      </c:pt>
                      <c:pt idx="102">
                        <c:v>2.0870000000000001E-6</c:v>
                      </c:pt>
                      <c:pt idx="103">
                        <c:v>2.1430000000000001E-6</c:v>
                      </c:pt>
                      <c:pt idx="104">
                        <c:v>2.2110000000000001E-6</c:v>
                      </c:pt>
                      <c:pt idx="105">
                        <c:v>2.1730000000000002E-6</c:v>
                      </c:pt>
                      <c:pt idx="106">
                        <c:v>2.1509999999999998E-6</c:v>
                      </c:pt>
                      <c:pt idx="107">
                        <c:v>2.2170000000000001E-6</c:v>
                      </c:pt>
                      <c:pt idx="108">
                        <c:v>2.2670000000000001E-6</c:v>
                      </c:pt>
                      <c:pt idx="109">
                        <c:v>2.3120000000000001E-6</c:v>
                      </c:pt>
                      <c:pt idx="110">
                        <c:v>2.2689999999999998E-6</c:v>
                      </c:pt>
                      <c:pt idx="111">
                        <c:v>2.2840000000000001E-6</c:v>
                      </c:pt>
                      <c:pt idx="112">
                        <c:v>2.34E-6</c:v>
                      </c:pt>
                      <c:pt idx="113">
                        <c:v>2.357E-6</c:v>
                      </c:pt>
                      <c:pt idx="114">
                        <c:v>2.4229999999999999E-6</c:v>
                      </c:pt>
                      <c:pt idx="115">
                        <c:v>2.4080000000000001E-6</c:v>
                      </c:pt>
                      <c:pt idx="116">
                        <c:v>2.4090000000000001E-6</c:v>
                      </c:pt>
                      <c:pt idx="117">
                        <c:v>2.418E-6</c:v>
                      </c:pt>
                      <c:pt idx="118">
                        <c:v>2.486E-6</c:v>
                      </c:pt>
                      <c:pt idx="119">
                        <c:v>2.5490000000000001E-6</c:v>
                      </c:pt>
                      <c:pt idx="120">
                        <c:v>2.5150000000000001E-6</c:v>
                      </c:pt>
                      <c:pt idx="121">
                        <c:v>2.4899999999999999E-6</c:v>
                      </c:pt>
                      <c:pt idx="122">
                        <c:v>2.5600000000000001E-6</c:v>
                      </c:pt>
                      <c:pt idx="123">
                        <c:v>2.6019999999999998E-6</c:v>
                      </c:pt>
                      <c:pt idx="124">
                        <c:v>2.6570000000000001E-6</c:v>
                      </c:pt>
                      <c:pt idx="125">
                        <c:v>2.6029999999999999E-6</c:v>
                      </c:pt>
                      <c:pt idx="126">
                        <c:v>2.6259999999999999E-6</c:v>
                      </c:pt>
                      <c:pt idx="127">
                        <c:v>2.6749999999999998E-6</c:v>
                      </c:pt>
                      <c:pt idx="128">
                        <c:v>2.712E-6</c:v>
                      </c:pt>
                      <c:pt idx="129">
                        <c:v>2.7530000000000002E-6</c:v>
                      </c:pt>
                      <c:pt idx="130">
                        <c:v>2.7389999999999999E-6</c:v>
                      </c:pt>
                      <c:pt idx="131">
                        <c:v>2.7379999999999999E-6</c:v>
                      </c:pt>
                      <c:pt idx="132">
                        <c:v>2.762E-6</c:v>
                      </c:pt>
                      <c:pt idx="133">
                        <c:v>2.8150000000000002E-6</c:v>
                      </c:pt>
                      <c:pt idx="134">
                        <c:v>2.8830000000000002E-6</c:v>
                      </c:pt>
                      <c:pt idx="135">
                        <c:v>2.8380000000000002E-6</c:v>
                      </c:pt>
                      <c:pt idx="136">
                        <c:v>2.8289999999999999E-6</c:v>
                      </c:pt>
                      <c:pt idx="137">
                        <c:v>2.8760000000000001E-6</c:v>
                      </c:pt>
                      <c:pt idx="138">
                        <c:v>2.931E-6</c:v>
                      </c:pt>
                      <c:pt idx="139">
                        <c:v>2.9859999999999999E-6</c:v>
                      </c:pt>
                      <c:pt idx="140">
                        <c:v>2.9239999999999999E-6</c:v>
                      </c:pt>
                      <c:pt idx="141">
                        <c:v>2.9349999999999999E-6</c:v>
                      </c:pt>
                      <c:pt idx="142">
                        <c:v>2.994E-6</c:v>
                      </c:pt>
                      <c:pt idx="143">
                        <c:v>3.0400000000000001E-6</c:v>
                      </c:pt>
                      <c:pt idx="144">
                        <c:v>3.0510000000000001E-6</c:v>
                      </c:pt>
                      <c:pt idx="145">
                        <c:v>3.039E-6</c:v>
                      </c:pt>
                      <c:pt idx="146">
                        <c:v>3.0400000000000001E-6</c:v>
                      </c:pt>
                      <c:pt idx="147">
                        <c:v>3.0860000000000002E-6</c:v>
                      </c:pt>
                      <c:pt idx="148">
                        <c:v>3.1089999999999998E-6</c:v>
                      </c:pt>
                      <c:pt idx="149">
                        <c:v>3.18E-6</c:v>
                      </c:pt>
                      <c:pt idx="150">
                        <c:v>3.1389999999999999E-6</c:v>
                      </c:pt>
                      <c:pt idx="151">
                        <c:v>3.1259999999999998E-6</c:v>
                      </c:pt>
                      <c:pt idx="152">
                        <c:v>3.1750000000000001E-6</c:v>
                      </c:pt>
                      <c:pt idx="153">
                        <c:v>3.213E-6</c:v>
                      </c:pt>
                      <c:pt idx="154">
                        <c:v>3.2789999999999999E-6</c:v>
                      </c:pt>
                      <c:pt idx="155">
                        <c:v>3.213E-6</c:v>
                      </c:pt>
                      <c:pt idx="156">
                        <c:v>3.224E-6</c:v>
                      </c:pt>
                      <c:pt idx="157">
                        <c:v>3.281E-6</c:v>
                      </c:pt>
                      <c:pt idx="158">
                        <c:v>3.3230000000000002E-6</c:v>
                      </c:pt>
                      <c:pt idx="159">
                        <c:v>3.3400000000000002E-6</c:v>
                      </c:pt>
                      <c:pt idx="160">
                        <c:v>3.3289999999999998E-6</c:v>
                      </c:pt>
                      <c:pt idx="161">
                        <c:v>3.332E-6</c:v>
                      </c:pt>
                      <c:pt idx="162">
                        <c:v>3.382E-6</c:v>
                      </c:pt>
                      <c:pt idx="163">
                        <c:v>3.399E-6</c:v>
                      </c:pt>
                      <c:pt idx="164">
                        <c:v>3.4709999999999999E-6</c:v>
                      </c:pt>
                      <c:pt idx="165">
                        <c:v>3.4300000000000002E-6</c:v>
                      </c:pt>
                      <c:pt idx="166">
                        <c:v>3.4170000000000001E-6</c:v>
                      </c:pt>
                      <c:pt idx="167">
                        <c:v>3.4640000000000002E-6</c:v>
                      </c:pt>
                      <c:pt idx="168">
                        <c:v>3.5240000000000001E-6</c:v>
                      </c:pt>
                      <c:pt idx="169">
                        <c:v>3.5760000000000002E-6</c:v>
                      </c:pt>
                      <c:pt idx="170">
                        <c:v>3.5159999999999999E-6</c:v>
                      </c:pt>
                      <c:pt idx="171">
                        <c:v>3.523E-6</c:v>
                      </c:pt>
                      <c:pt idx="172">
                        <c:v>3.58E-6</c:v>
                      </c:pt>
                      <c:pt idx="173">
                        <c:v>3.6219999999999998E-6</c:v>
                      </c:pt>
                      <c:pt idx="174">
                        <c:v>3.6729999999999998E-6</c:v>
                      </c:pt>
                      <c:pt idx="175">
                        <c:v>3.6239999999999999E-6</c:v>
                      </c:pt>
                      <c:pt idx="176">
                        <c:v>3.6399999999999999E-6</c:v>
                      </c:pt>
                      <c:pt idx="177">
                        <c:v>3.693E-6</c:v>
                      </c:pt>
                      <c:pt idx="178">
                        <c:v>3.7419999999999999E-6</c:v>
                      </c:pt>
                      <c:pt idx="179">
                        <c:v>3.777E-6</c:v>
                      </c:pt>
                      <c:pt idx="180">
                        <c:v>3.76E-6</c:v>
                      </c:pt>
                      <c:pt idx="181">
                        <c:v>3.7620000000000001E-6</c:v>
                      </c:pt>
                      <c:pt idx="182">
                        <c:v>3.8120000000000001E-6</c:v>
                      </c:pt>
                      <c:pt idx="183">
                        <c:v>3.8299999999999998E-6</c:v>
                      </c:pt>
                      <c:pt idx="184">
                        <c:v>3.9110000000000003E-6</c:v>
                      </c:pt>
                      <c:pt idx="185">
                        <c:v>3.878E-6</c:v>
                      </c:pt>
                      <c:pt idx="186">
                        <c:v>3.8739999999999997E-6</c:v>
                      </c:pt>
                      <c:pt idx="187">
                        <c:v>3.9249999999999997E-6</c:v>
                      </c:pt>
                      <c:pt idx="188">
                        <c:v>3.9740000000000004E-6</c:v>
                      </c:pt>
                      <c:pt idx="189">
                        <c:v>4.0369999999999996E-6</c:v>
                      </c:pt>
                      <c:pt idx="190">
                        <c:v>3.997E-6</c:v>
                      </c:pt>
                      <c:pt idx="191">
                        <c:v>4.0049999999999998E-6</c:v>
                      </c:pt>
                      <c:pt idx="192">
                        <c:v>4.0679999999999998E-6</c:v>
                      </c:pt>
                      <c:pt idx="193">
                        <c:v>4.1060000000000002E-6</c:v>
                      </c:pt>
                      <c:pt idx="194">
                        <c:v>4.1649999999999999E-6</c:v>
                      </c:pt>
                      <c:pt idx="195">
                        <c:v>4.121E-6</c:v>
                      </c:pt>
                      <c:pt idx="196">
                        <c:v>4.143E-6</c:v>
                      </c:pt>
                      <c:pt idx="197">
                        <c:v>4.2019999999999997E-6</c:v>
                      </c:pt>
                      <c:pt idx="198">
                        <c:v>4.2339999999999996E-6</c:v>
                      </c:pt>
                      <c:pt idx="199">
                        <c:v>4.2910000000000001E-6</c:v>
                      </c:pt>
                      <c:pt idx="200">
                        <c:v>4.2769999999999999E-6</c:v>
                      </c:pt>
                      <c:pt idx="201">
                        <c:v>4.2860000000000001E-6</c:v>
                      </c:pt>
                      <c:pt idx="202">
                        <c:v>4.335E-6</c:v>
                      </c:pt>
                      <c:pt idx="203">
                        <c:v>4.391E-6</c:v>
                      </c:pt>
                      <c:pt idx="204">
                        <c:v>4.459E-6</c:v>
                      </c:pt>
                      <c:pt idx="205">
                        <c:v>4.4379999999999997E-6</c:v>
                      </c:pt>
                      <c:pt idx="206">
                        <c:v>4.4320000000000001E-6</c:v>
                      </c:pt>
                      <c:pt idx="207">
                        <c:v>4.4920000000000004E-6</c:v>
                      </c:pt>
                      <c:pt idx="208">
                        <c:v>4.5689999999999998E-6</c:v>
                      </c:pt>
                      <c:pt idx="209">
                        <c:v>4.6280000000000004E-6</c:v>
                      </c:pt>
                      <c:pt idx="210">
                        <c:v>4.5839999999999996E-6</c:v>
                      </c:pt>
                      <c:pt idx="211">
                        <c:v>4.617E-6</c:v>
                      </c:pt>
                      <c:pt idx="212">
                        <c:v>4.6879999999999998E-6</c:v>
                      </c:pt>
                      <c:pt idx="213">
                        <c:v>4.7450000000000003E-6</c:v>
                      </c:pt>
                      <c:pt idx="214">
                        <c:v>4.8049999999999997E-6</c:v>
                      </c:pt>
                      <c:pt idx="215">
                        <c:v>4.7879999999999997E-6</c:v>
                      </c:pt>
                      <c:pt idx="216">
                        <c:v>4.8099999999999997E-6</c:v>
                      </c:pt>
                      <c:pt idx="217">
                        <c:v>4.8949999999999997E-6</c:v>
                      </c:pt>
                      <c:pt idx="218">
                        <c:v>4.95E-6</c:v>
                      </c:pt>
                      <c:pt idx="219">
                        <c:v>5.0289999999999996E-6</c:v>
                      </c:pt>
                      <c:pt idx="220">
                        <c:v>5.0390000000000004E-6</c:v>
                      </c:pt>
                      <c:pt idx="221">
                        <c:v>5.0849999999999996E-6</c:v>
                      </c:pt>
                      <c:pt idx="222">
                        <c:v>5.1760000000000001E-6</c:v>
                      </c:pt>
                      <c:pt idx="223">
                        <c:v>5.2660000000000001E-6</c:v>
                      </c:pt>
                      <c:pt idx="224">
                        <c:v>5.4009999999999996E-6</c:v>
                      </c:pt>
                      <c:pt idx="225">
                        <c:v>5.4559999999999999E-6</c:v>
                      </c:pt>
                      <c:pt idx="226">
                        <c:v>5.5639999999999996E-6</c:v>
                      </c:pt>
                      <c:pt idx="227">
                        <c:v>5.7509999999999997E-6</c:v>
                      </c:pt>
                      <c:pt idx="228">
                        <c:v>5.976E-6</c:v>
                      </c:pt>
                      <c:pt idx="229">
                        <c:v>6.2530000000000001E-6</c:v>
                      </c:pt>
                      <c:pt idx="230">
                        <c:v>6.4629999999999998E-6</c:v>
                      </c:pt>
                      <c:pt idx="231">
                        <c:v>6.7970000000000003E-6</c:v>
                      </c:pt>
                      <c:pt idx="232">
                        <c:v>7.2269999999999996E-6</c:v>
                      </c:pt>
                      <c:pt idx="233">
                        <c:v>7.7160000000000003E-6</c:v>
                      </c:pt>
                      <c:pt idx="234">
                        <c:v>8.2779999999999993E-6</c:v>
                      </c:pt>
                      <c:pt idx="235">
                        <c:v>8.8000000000000004E-6</c:v>
                      </c:pt>
                      <c:pt idx="236">
                        <c:v>9.4639999999999995E-6</c:v>
                      </c:pt>
                      <c:pt idx="237">
                        <c:v>1.024E-5</c:v>
                      </c:pt>
                      <c:pt idx="238">
                        <c:v>1.1039999999999999E-5</c:v>
                      </c:pt>
                      <c:pt idx="239">
                        <c:v>1.1909999999999999E-5</c:v>
                      </c:pt>
                      <c:pt idx="240">
                        <c:v>1.278E-5</c:v>
                      </c:pt>
                      <c:pt idx="241">
                        <c:v>1.3699999999999999E-5</c:v>
                      </c:pt>
                      <c:pt idx="242">
                        <c:v>1.468E-5</c:v>
                      </c:pt>
                      <c:pt idx="243">
                        <c:v>1.571E-5</c:v>
                      </c:pt>
                      <c:pt idx="244">
                        <c:v>1.6799999999999998E-5</c:v>
                      </c:pt>
                      <c:pt idx="245">
                        <c:v>1.783E-5</c:v>
                      </c:pt>
                      <c:pt idx="246">
                        <c:v>1.8839999999999999E-5</c:v>
                      </c:pt>
                      <c:pt idx="247">
                        <c:v>1.9959999999999999E-5</c:v>
                      </c:pt>
                      <c:pt idx="248">
                        <c:v>2.107E-5</c:v>
                      </c:pt>
                      <c:pt idx="249">
                        <c:v>2.2160000000000001E-5</c:v>
                      </c:pt>
                      <c:pt idx="250">
                        <c:v>2.3059999999999999E-5</c:v>
                      </c:pt>
                      <c:pt idx="251">
                        <c:v>2.3969999999999999E-5</c:v>
                      </c:pt>
                      <c:pt idx="252">
                        <c:v>2.4879999999999999E-5</c:v>
                      </c:pt>
                      <c:pt idx="253">
                        <c:v>2.569E-5</c:v>
                      </c:pt>
                      <c:pt idx="254">
                        <c:v>2.6400000000000001E-5</c:v>
                      </c:pt>
                      <c:pt idx="255">
                        <c:v>2.6999999999999999E-5</c:v>
                      </c:pt>
                      <c:pt idx="256">
                        <c:v>2.7549999999999999E-5</c:v>
                      </c:pt>
                      <c:pt idx="257">
                        <c:v>2.8030000000000001E-5</c:v>
                      </c:pt>
                      <c:pt idx="258">
                        <c:v>2.847E-5</c:v>
                      </c:pt>
                      <c:pt idx="259">
                        <c:v>2.8900000000000001E-5</c:v>
                      </c:pt>
                      <c:pt idx="260">
                        <c:v>2.9220000000000001E-5</c:v>
                      </c:pt>
                      <c:pt idx="261">
                        <c:v>2.953E-5</c:v>
                      </c:pt>
                      <c:pt idx="262">
                        <c:v>2.9839999999999999E-5</c:v>
                      </c:pt>
                      <c:pt idx="263">
                        <c:v>3.0190000000000001E-5</c:v>
                      </c:pt>
                      <c:pt idx="264">
                        <c:v>3.0540000000000002E-5</c:v>
                      </c:pt>
                      <c:pt idx="265">
                        <c:v>3.0759999999999997E-5</c:v>
                      </c:pt>
                      <c:pt idx="266">
                        <c:v>3.1000000000000001E-5</c:v>
                      </c:pt>
                      <c:pt idx="267">
                        <c:v>3.1309999999999997E-5</c:v>
                      </c:pt>
                      <c:pt idx="268">
                        <c:v>3.1579999999999999E-5</c:v>
                      </c:pt>
                      <c:pt idx="269">
                        <c:v>3.18E-5</c:v>
                      </c:pt>
                      <c:pt idx="270">
                        <c:v>3.1959999999999999E-5</c:v>
                      </c:pt>
                      <c:pt idx="271">
                        <c:v>3.2150000000000002E-5</c:v>
                      </c:pt>
                      <c:pt idx="272">
                        <c:v>3.2400000000000001E-5</c:v>
                      </c:pt>
                      <c:pt idx="273">
                        <c:v>3.2589999999999998E-5</c:v>
                      </c:pt>
                      <c:pt idx="274">
                        <c:v>3.2889999999999999E-5</c:v>
                      </c:pt>
                      <c:pt idx="275">
                        <c:v>3.3120000000000001E-5</c:v>
                      </c:pt>
                      <c:pt idx="276">
                        <c:v>3.3359999999999999E-5</c:v>
                      </c:pt>
                      <c:pt idx="277">
                        <c:v>3.3649999999999998E-5</c:v>
                      </c:pt>
                      <c:pt idx="278">
                        <c:v>3.4029999999999998E-5</c:v>
                      </c:pt>
                      <c:pt idx="279">
                        <c:v>3.4449999999999997E-5</c:v>
                      </c:pt>
                      <c:pt idx="280">
                        <c:v>3.4789999999999997E-5</c:v>
                      </c:pt>
                      <c:pt idx="281">
                        <c:v>3.5139999999999999E-5</c:v>
                      </c:pt>
                      <c:pt idx="282">
                        <c:v>3.5599999999999998E-5</c:v>
                      </c:pt>
                      <c:pt idx="283">
                        <c:v>3.6069999999999999E-5</c:v>
                      </c:pt>
                      <c:pt idx="284">
                        <c:v>3.6539999999999999E-5</c:v>
                      </c:pt>
                      <c:pt idx="285">
                        <c:v>3.6909999999999997E-5</c:v>
                      </c:pt>
                      <c:pt idx="286">
                        <c:v>3.7360000000000001E-5</c:v>
                      </c:pt>
                      <c:pt idx="287">
                        <c:v>3.7809999999999999E-5</c:v>
                      </c:pt>
                      <c:pt idx="288">
                        <c:v>3.8220000000000003E-5</c:v>
                      </c:pt>
                      <c:pt idx="289">
                        <c:v>3.8649999999999998E-5</c:v>
                      </c:pt>
                      <c:pt idx="290">
                        <c:v>3.8989999999999998E-5</c:v>
                      </c:pt>
                      <c:pt idx="291">
                        <c:v>3.9329999999999998E-5</c:v>
                      </c:pt>
                      <c:pt idx="292">
                        <c:v>3.9660000000000003E-5</c:v>
                      </c:pt>
                      <c:pt idx="293">
                        <c:v>4.0080000000000003E-5</c:v>
                      </c:pt>
                      <c:pt idx="294">
                        <c:v>4.053E-5</c:v>
                      </c:pt>
                      <c:pt idx="295">
                        <c:v>4.0899999999999998E-5</c:v>
                      </c:pt>
                      <c:pt idx="296">
                        <c:v>4.1279999999999998E-5</c:v>
                      </c:pt>
                      <c:pt idx="297">
                        <c:v>4.1780000000000003E-5</c:v>
                      </c:pt>
                      <c:pt idx="298">
                        <c:v>4.231E-5</c:v>
                      </c:pt>
                      <c:pt idx="299">
                        <c:v>3.6439999999999997E-5</c:v>
                      </c:pt>
                      <c:pt idx="300">
                        <c:v>3.4190000000000003E-5</c:v>
                      </c:pt>
                      <c:pt idx="301">
                        <c:v>3.2339999999999999E-5</c:v>
                      </c:pt>
                      <c:pt idx="302">
                        <c:v>3.0750000000000002E-5</c:v>
                      </c:pt>
                      <c:pt idx="303">
                        <c:v>2.9260000000000001E-5</c:v>
                      </c:pt>
                      <c:pt idx="304">
                        <c:v>2.7949999999999998E-5</c:v>
                      </c:pt>
                      <c:pt idx="305">
                        <c:v>2.6679999999999999E-5</c:v>
                      </c:pt>
                      <c:pt idx="306">
                        <c:v>2.548E-5</c:v>
                      </c:pt>
                      <c:pt idx="307">
                        <c:v>2.4360000000000001E-5</c:v>
                      </c:pt>
                      <c:pt idx="308">
                        <c:v>2.336E-5</c:v>
                      </c:pt>
                      <c:pt idx="309">
                        <c:v>2.2439999999999999E-5</c:v>
                      </c:pt>
                      <c:pt idx="310">
                        <c:v>2.145E-5</c:v>
                      </c:pt>
                      <c:pt idx="311">
                        <c:v>2.0489999999999999E-5</c:v>
                      </c:pt>
                      <c:pt idx="312">
                        <c:v>1.9709999999999999E-5</c:v>
                      </c:pt>
                      <c:pt idx="313">
                        <c:v>1.8960000000000001E-5</c:v>
                      </c:pt>
                      <c:pt idx="314">
                        <c:v>1.827E-5</c:v>
                      </c:pt>
                      <c:pt idx="315">
                        <c:v>1.7459999999999999E-5</c:v>
                      </c:pt>
                      <c:pt idx="316">
                        <c:v>1.679E-5</c:v>
                      </c:pt>
                      <c:pt idx="317">
                        <c:v>1.6169999999999999E-5</c:v>
                      </c:pt>
                      <c:pt idx="318">
                        <c:v>1.556E-5</c:v>
                      </c:pt>
                      <c:pt idx="319">
                        <c:v>1.4980000000000001E-5</c:v>
                      </c:pt>
                      <c:pt idx="320">
                        <c:v>1.438E-5</c:v>
                      </c:pt>
                      <c:pt idx="321">
                        <c:v>1.381E-5</c:v>
                      </c:pt>
                      <c:pt idx="322">
                        <c:v>1.325E-5</c:v>
                      </c:pt>
                      <c:pt idx="323">
                        <c:v>1.275E-5</c:v>
                      </c:pt>
                      <c:pt idx="324">
                        <c:v>1.2310000000000001E-5</c:v>
                      </c:pt>
                      <c:pt idx="325">
                        <c:v>1.1759999999999999E-5</c:v>
                      </c:pt>
                      <c:pt idx="326">
                        <c:v>1.1219999999999999E-5</c:v>
                      </c:pt>
                      <c:pt idx="327">
                        <c:v>1.077E-5</c:v>
                      </c:pt>
                      <c:pt idx="328">
                        <c:v>1.0339999999999999E-5</c:v>
                      </c:pt>
                      <c:pt idx="329">
                        <c:v>9.9310000000000003E-6</c:v>
                      </c:pt>
                      <c:pt idx="330">
                        <c:v>9.3640000000000005E-6</c:v>
                      </c:pt>
                      <c:pt idx="331">
                        <c:v>8.9129999999999992E-6</c:v>
                      </c:pt>
                      <c:pt idx="332">
                        <c:v>8.5050000000000007E-6</c:v>
                      </c:pt>
                      <c:pt idx="333">
                        <c:v>8.089E-6</c:v>
                      </c:pt>
                      <c:pt idx="334">
                        <c:v>7.6990000000000003E-6</c:v>
                      </c:pt>
                      <c:pt idx="335">
                        <c:v>7.153E-6</c:v>
                      </c:pt>
                      <c:pt idx="336">
                        <c:v>6.7209999999999997E-6</c:v>
                      </c:pt>
                      <c:pt idx="337">
                        <c:v>6.3169999999999998E-6</c:v>
                      </c:pt>
                      <c:pt idx="338">
                        <c:v>5.8889999999999999E-6</c:v>
                      </c:pt>
                      <c:pt idx="339">
                        <c:v>5.4580000000000001E-6</c:v>
                      </c:pt>
                      <c:pt idx="340">
                        <c:v>4.994E-6</c:v>
                      </c:pt>
                      <c:pt idx="341">
                        <c:v>4.5179999999999998E-6</c:v>
                      </c:pt>
                      <c:pt idx="342">
                        <c:v>4.065E-6</c:v>
                      </c:pt>
                      <c:pt idx="343">
                        <c:v>3.6219999999999998E-6</c:v>
                      </c:pt>
                      <c:pt idx="344">
                        <c:v>3.2370000000000001E-6</c:v>
                      </c:pt>
                      <c:pt idx="345">
                        <c:v>2.7379999999999999E-6</c:v>
                      </c:pt>
                      <c:pt idx="346">
                        <c:v>2.1799999999999999E-6</c:v>
                      </c:pt>
                      <c:pt idx="347">
                        <c:v>1.731E-6</c:v>
                      </c:pt>
                      <c:pt idx="348">
                        <c:v>1.279E-6</c:v>
                      </c:pt>
                      <c:pt idx="349">
                        <c:v>8.1790000000000004E-7</c:v>
                      </c:pt>
                      <c:pt idx="350">
                        <c:v>2.3059999999999999E-7</c:v>
                      </c:pt>
                      <c:pt idx="351">
                        <c:v>-2.9040000000000001E-7</c:v>
                      </c:pt>
                      <c:pt idx="352">
                        <c:v>-7.7140000000000004E-7</c:v>
                      </c:pt>
                      <c:pt idx="353">
                        <c:v>-1.288E-6</c:v>
                      </c:pt>
                      <c:pt idx="354">
                        <c:v>-1.815E-6</c:v>
                      </c:pt>
                      <c:pt idx="355">
                        <c:v>-2.3690000000000001E-6</c:v>
                      </c:pt>
                      <c:pt idx="356">
                        <c:v>-2.937E-6</c:v>
                      </c:pt>
                      <c:pt idx="357">
                        <c:v>-3.4979999999999998E-6</c:v>
                      </c:pt>
                      <c:pt idx="358">
                        <c:v>-4.053E-6</c:v>
                      </c:pt>
                      <c:pt idx="359">
                        <c:v>-4.5410000000000002E-6</c:v>
                      </c:pt>
                      <c:pt idx="360">
                        <c:v>-5.1449999999999999E-6</c:v>
                      </c:pt>
                      <c:pt idx="361">
                        <c:v>-5.7910000000000001E-6</c:v>
                      </c:pt>
                      <c:pt idx="362">
                        <c:v>-6.3539999999999996E-6</c:v>
                      </c:pt>
                      <c:pt idx="363">
                        <c:v>-6.8680000000000001E-6</c:v>
                      </c:pt>
                      <c:pt idx="364">
                        <c:v>-7.3869999999999997E-6</c:v>
                      </c:pt>
                      <c:pt idx="365">
                        <c:v>-8.0709999999999995E-6</c:v>
                      </c:pt>
                      <c:pt idx="366">
                        <c:v>-8.6540000000000005E-6</c:v>
                      </c:pt>
                      <c:pt idx="367">
                        <c:v>-9.166E-6</c:v>
                      </c:pt>
                      <c:pt idx="368">
                        <c:v>-9.6809999999999993E-6</c:v>
                      </c:pt>
                      <c:pt idx="369">
                        <c:v>-1.024E-5</c:v>
                      </c:pt>
                      <c:pt idx="370">
                        <c:v>-1.076E-5</c:v>
                      </c:pt>
                      <c:pt idx="371">
                        <c:v>-1.1260000000000001E-5</c:v>
                      </c:pt>
                      <c:pt idx="372">
                        <c:v>-1.172E-5</c:v>
                      </c:pt>
                      <c:pt idx="373">
                        <c:v>-1.219E-5</c:v>
                      </c:pt>
                      <c:pt idx="374">
                        <c:v>-1.254E-5</c:v>
                      </c:pt>
                      <c:pt idx="375">
                        <c:v>-1.294E-5</c:v>
                      </c:pt>
                      <c:pt idx="376">
                        <c:v>-1.331E-5</c:v>
                      </c:pt>
                      <c:pt idx="377">
                        <c:v>-1.363E-5</c:v>
                      </c:pt>
                      <c:pt idx="378">
                        <c:v>-1.384E-5</c:v>
                      </c:pt>
                      <c:pt idx="379">
                        <c:v>-1.399E-5</c:v>
                      </c:pt>
                      <c:pt idx="380">
                        <c:v>-1.4229999999999999E-5</c:v>
                      </c:pt>
                      <c:pt idx="381">
                        <c:v>-1.4399999999999999E-5</c:v>
                      </c:pt>
                      <c:pt idx="382">
                        <c:v>-1.4430000000000001E-5</c:v>
                      </c:pt>
                      <c:pt idx="383">
                        <c:v>-1.4430000000000001E-5</c:v>
                      </c:pt>
                      <c:pt idx="384">
                        <c:v>-1.4419999999999999E-5</c:v>
                      </c:pt>
                      <c:pt idx="385">
                        <c:v>-1.4440000000000001E-5</c:v>
                      </c:pt>
                      <c:pt idx="386">
                        <c:v>-1.435E-5</c:v>
                      </c:pt>
                      <c:pt idx="387">
                        <c:v>-1.419E-5</c:v>
                      </c:pt>
                      <c:pt idx="388">
                        <c:v>-1.4070000000000001E-5</c:v>
                      </c:pt>
                      <c:pt idx="389">
                        <c:v>-1.384E-5</c:v>
                      </c:pt>
                      <c:pt idx="390">
                        <c:v>-1.3679999999999999E-5</c:v>
                      </c:pt>
                      <c:pt idx="391">
                        <c:v>-1.347E-5</c:v>
                      </c:pt>
                      <c:pt idx="392">
                        <c:v>-1.3210000000000001E-5</c:v>
                      </c:pt>
                      <c:pt idx="393">
                        <c:v>-1.288E-5</c:v>
                      </c:pt>
                      <c:pt idx="394">
                        <c:v>-1.253E-5</c:v>
                      </c:pt>
                      <c:pt idx="395">
                        <c:v>-1.2279999999999999E-5</c:v>
                      </c:pt>
                      <c:pt idx="396">
                        <c:v>-1.1970000000000001E-5</c:v>
                      </c:pt>
                      <c:pt idx="397">
                        <c:v>-1.1569999999999999E-5</c:v>
                      </c:pt>
                      <c:pt idx="398">
                        <c:v>-1.118E-5</c:v>
                      </c:pt>
                      <c:pt idx="399">
                        <c:v>-1.08E-5</c:v>
                      </c:pt>
                      <c:pt idx="400">
                        <c:v>-1.0509999999999999E-5</c:v>
                      </c:pt>
                      <c:pt idx="401">
                        <c:v>-1.0159999999999999E-5</c:v>
                      </c:pt>
                      <c:pt idx="402">
                        <c:v>-9.7960000000000007E-6</c:v>
                      </c:pt>
                      <c:pt idx="403">
                        <c:v>-9.4660000000000005E-6</c:v>
                      </c:pt>
                      <c:pt idx="404">
                        <c:v>-9.1269999999999992E-6</c:v>
                      </c:pt>
                      <c:pt idx="405">
                        <c:v>-8.8729999999999996E-6</c:v>
                      </c:pt>
                      <c:pt idx="406">
                        <c:v>-8.619E-6</c:v>
                      </c:pt>
                      <c:pt idx="407">
                        <c:v>-8.3520000000000007E-6</c:v>
                      </c:pt>
                      <c:pt idx="408">
                        <c:v>-8.0809999999999994E-6</c:v>
                      </c:pt>
                      <c:pt idx="409">
                        <c:v>-7.8250000000000005E-6</c:v>
                      </c:pt>
                      <c:pt idx="410">
                        <c:v>-7.6750000000000002E-6</c:v>
                      </c:pt>
                      <c:pt idx="411">
                        <c:v>-7.5170000000000002E-6</c:v>
                      </c:pt>
                      <c:pt idx="412">
                        <c:v>-7.2830000000000004E-6</c:v>
                      </c:pt>
                      <c:pt idx="413">
                        <c:v>-7.0979999999999996E-6</c:v>
                      </c:pt>
                      <c:pt idx="414">
                        <c:v>-6.922E-6</c:v>
                      </c:pt>
                      <c:pt idx="415">
                        <c:v>-6.8410000000000002E-6</c:v>
                      </c:pt>
                      <c:pt idx="416">
                        <c:v>-6.7150000000000001E-6</c:v>
                      </c:pt>
                      <c:pt idx="417">
                        <c:v>-6.545E-6</c:v>
                      </c:pt>
                      <c:pt idx="418">
                        <c:v>-6.4180000000000002E-6</c:v>
                      </c:pt>
                      <c:pt idx="419">
                        <c:v>-6.2840000000000003E-6</c:v>
                      </c:pt>
                      <c:pt idx="420">
                        <c:v>-6.2249999999999997E-6</c:v>
                      </c:pt>
                      <c:pt idx="421">
                        <c:v>-6.1349999999999997E-6</c:v>
                      </c:pt>
                      <c:pt idx="422">
                        <c:v>-6.0379999999999996E-6</c:v>
                      </c:pt>
                      <c:pt idx="423">
                        <c:v>-5.9229999999999999E-6</c:v>
                      </c:pt>
                      <c:pt idx="424">
                        <c:v>-5.8030000000000002E-6</c:v>
                      </c:pt>
                      <c:pt idx="425">
                        <c:v>-5.7780000000000004E-6</c:v>
                      </c:pt>
                      <c:pt idx="426">
                        <c:v>-5.7459999999999997E-6</c:v>
                      </c:pt>
                      <c:pt idx="427">
                        <c:v>-5.6210000000000001E-6</c:v>
                      </c:pt>
                      <c:pt idx="428">
                        <c:v>-5.5369999999999997E-6</c:v>
                      </c:pt>
                      <c:pt idx="429">
                        <c:v>-5.4430000000000002E-6</c:v>
                      </c:pt>
                      <c:pt idx="430">
                        <c:v>-5.463E-6</c:v>
                      </c:pt>
                      <c:pt idx="431">
                        <c:v>-5.4029999999999998E-6</c:v>
                      </c:pt>
                      <c:pt idx="432">
                        <c:v>-5.3179999999999997E-6</c:v>
                      </c:pt>
                      <c:pt idx="433">
                        <c:v>-5.2510000000000002E-6</c:v>
                      </c:pt>
                      <c:pt idx="434">
                        <c:v>-5.1789999999999999E-6</c:v>
                      </c:pt>
                      <c:pt idx="435">
                        <c:v>-5.1760000000000001E-6</c:v>
                      </c:pt>
                      <c:pt idx="436">
                        <c:v>-5.1540000000000001E-6</c:v>
                      </c:pt>
                      <c:pt idx="437">
                        <c:v>-5.0930000000000002E-6</c:v>
                      </c:pt>
                      <c:pt idx="438">
                        <c:v>-5.0200000000000002E-6</c:v>
                      </c:pt>
                      <c:pt idx="439">
                        <c:v>-4.9660000000000004E-6</c:v>
                      </c:pt>
                      <c:pt idx="440">
                        <c:v>-4.9640000000000002E-6</c:v>
                      </c:pt>
                      <c:pt idx="441">
                        <c:v>-4.9740000000000001E-6</c:v>
                      </c:pt>
                      <c:pt idx="442">
                        <c:v>-4.8890000000000001E-6</c:v>
                      </c:pt>
                      <c:pt idx="443">
                        <c:v>-4.8409999999999999E-6</c:v>
                      </c:pt>
                      <c:pt idx="444">
                        <c:v>-4.7859999999999996E-6</c:v>
                      </c:pt>
                      <c:pt idx="445">
                        <c:v>-4.8210000000000001E-6</c:v>
                      </c:pt>
                      <c:pt idx="446">
                        <c:v>-4.8110000000000002E-6</c:v>
                      </c:pt>
                      <c:pt idx="447">
                        <c:v>-4.7319999999999998E-6</c:v>
                      </c:pt>
                      <c:pt idx="448">
                        <c:v>-4.7010000000000004E-6</c:v>
                      </c:pt>
                      <c:pt idx="449">
                        <c:v>-4.6539999999999998E-6</c:v>
                      </c:pt>
                      <c:pt idx="450">
                        <c:v>-4.673E-6</c:v>
                      </c:pt>
                      <c:pt idx="451">
                        <c:v>-4.6700000000000002E-6</c:v>
                      </c:pt>
                      <c:pt idx="452">
                        <c:v>-4.6290000000000001E-6</c:v>
                      </c:pt>
                      <c:pt idx="453">
                        <c:v>-4.5889999999999996E-6</c:v>
                      </c:pt>
                      <c:pt idx="454">
                        <c:v>-4.5369999999999999E-6</c:v>
                      </c:pt>
                      <c:pt idx="455">
                        <c:v>-4.5680000000000001E-6</c:v>
                      </c:pt>
                      <c:pt idx="456">
                        <c:v>-4.6009999999999997E-6</c:v>
                      </c:pt>
                      <c:pt idx="457">
                        <c:v>-4.5279999999999997E-6</c:v>
                      </c:pt>
                      <c:pt idx="458">
                        <c:v>-4.4920000000000004E-6</c:v>
                      </c:pt>
                      <c:pt idx="459">
                        <c:v>-4.4499999999999997E-6</c:v>
                      </c:pt>
                      <c:pt idx="460">
                        <c:v>-4.5199999999999999E-6</c:v>
                      </c:pt>
                      <c:pt idx="461">
                        <c:v>-4.5129999999999998E-6</c:v>
                      </c:pt>
                      <c:pt idx="462">
                        <c:v>-4.4519999999999999E-6</c:v>
                      </c:pt>
                      <c:pt idx="463">
                        <c:v>-4.4139999999999996E-6</c:v>
                      </c:pt>
                      <c:pt idx="464">
                        <c:v>-4.4050000000000002E-6</c:v>
                      </c:pt>
                      <c:pt idx="465">
                        <c:v>-4.4499999999999997E-6</c:v>
                      </c:pt>
                      <c:pt idx="466">
                        <c:v>-4.4429999999999996E-6</c:v>
                      </c:pt>
                      <c:pt idx="467">
                        <c:v>-4.3970000000000004E-6</c:v>
                      </c:pt>
                      <c:pt idx="468">
                        <c:v>-4.4000000000000002E-6</c:v>
                      </c:pt>
                      <c:pt idx="469">
                        <c:v>-4.3470000000000001E-6</c:v>
                      </c:pt>
                      <c:pt idx="470">
                        <c:v>-4.3930000000000001E-6</c:v>
                      </c:pt>
                      <c:pt idx="471">
                        <c:v>-4.4170000000000002E-6</c:v>
                      </c:pt>
                      <c:pt idx="472">
                        <c:v>-4.3780000000000003E-6</c:v>
                      </c:pt>
                      <c:pt idx="473">
                        <c:v>-4.3479999999999997E-6</c:v>
                      </c:pt>
                      <c:pt idx="474">
                        <c:v>-4.3150000000000002E-6</c:v>
                      </c:pt>
                      <c:pt idx="475">
                        <c:v>-4.386E-6</c:v>
                      </c:pt>
                      <c:pt idx="476">
                        <c:v>-4.4059999999999998E-6</c:v>
                      </c:pt>
                      <c:pt idx="477">
                        <c:v>-4.3409999999999996E-6</c:v>
                      </c:pt>
                      <c:pt idx="478">
                        <c:v>-4.3200000000000001E-6</c:v>
                      </c:pt>
                      <c:pt idx="479">
                        <c:v>-4.3229999999999999E-6</c:v>
                      </c:pt>
                      <c:pt idx="480">
                        <c:v>-4.3669999999999999E-6</c:v>
                      </c:pt>
                      <c:pt idx="481">
                        <c:v>-4.3699999999999997E-6</c:v>
                      </c:pt>
                      <c:pt idx="482">
                        <c:v>-4.33E-6</c:v>
                      </c:pt>
                      <c:pt idx="483">
                        <c:v>-4.3359999999999997E-6</c:v>
                      </c:pt>
                      <c:pt idx="484">
                        <c:v>-4.3000000000000003E-6</c:v>
                      </c:pt>
                      <c:pt idx="485">
                        <c:v>-4.3499999999999999E-6</c:v>
                      </c:pt>
                      <c:pt idx="486">
                        <c:v>-4.3769999999999998E-6</c:v>
                      </c:pt>
                      <c:pt idx="487">
                        <c:v>-4.352E-6</c:v>
                      </c:pt>
                      <c:pt idx="488">
                        <c:v>-4.318E-6</c:v>
                      </c:pt>
                      <c:pt idx="489">
                        <c:v>-4.2980000000000002E-6</c:v>
                      </c:pt>
                      <c:pt idx="490">
                        <c:v>-4.369E-6</c:v>
                      </c:pt>
                      <c:pt idx="491">
                        <c:v>-4.3839999999999999E-6</c:v>
                      </c:pt>
                      <c:pt idx="492">
                        <c:v>-4.3549999999999998E-6</c:v>
                      </c:pt>
                      <c:pt idx="493">
                        <c:v>-4.3290000000000004E-6</c:v>
                      </c:pt>
                      <c:pt idx="494">
                        <c:v>-4.3150000000000002E-6</c:v>
                      </c:pt>
                      <c:pt idx="495">
                        <c:v>-4.3880000000000002E-6</c:v>
                      </c:pt>
                      <c:pt idx="496">
                        <c:v>-4.3959999999999999E-6</c:v>
                      </c:pt>
                      <c:pt idx="497">
                        <c:v>-4.3599999999999998E-6</c:v>
                      </c:pt>
                      <c:pt idx="498">
                        <c:v>-4.3540000000000002E-6</c:v>
                      </c:pt>
                      <c:pt idx="499">
                        <c:v>-4.3499999999999999E-6</c:v>
                      </c:pt>
                      <c:pt idx="500">
                        <c:v>-4.3970000000000004E-6</c:v>
                      </c:pt>
                      <c:pt idx="501">
                        <c:v>-4.4190000000000004E-6</c:v>
                      </c:pt>
                      <c:pt idx="502">
                        <c:v>-4.3869999999999997E-6</c:v>
                      </c:pt>
                      <c:pt idx="503">
                        <c:v>-4.3880000000000002E-6</c:v>
                      </c:pt>
                      <c:pt idx="504">
                        <c:v>-4.3590000000000001E-6</c:v>
                      </c:pt>
                      <c:pt idx="505">
                        <c:v>-4.4159999999999997E-6</c:v>
                      </c:pt>
                      <c:pt idx="506">
                        <c:v>-4.4689999999999999E-6</c:v>
                      </c:pt>
                      <c:pt idx="507">
                        <c:v>-4.425E-6</c:v>
                      </c:pt>
                      <c:pt idx="508">
                        <c:v>-4.4059999999999998E-6</c:v>
                      </c:pt>
                      <c:pt idx="509">
                        <c:v>-4.3880000000000002E-6</c:v>
                      </c:pt>
                      <c:pt idx="510">
                        <c:v>-4.476E-6</c:v>
                      </c:pt>
                      <c:pt idx="511">
                        <c:v>-4.498E-6</c:v>
                      </c:pt>
                      <c:pt idx="512">
                        <c:v>-4.4560000000000002E-6</c:v>
                      </c:pt>
                      <c:pt idx="513">
                        <c:v>-4.4479999999999996E-6</c:v>
                      </c:pt>
                      <c:pt idx="514">
                        <c:v>-4.4429999999999996E-6</c:v>
                      </c:pt>
                      <c:pt idx="515">
                        <c:v>-4.5199999999999999E-6</c:v>
                      </c:pt>
                      <c:pt idx="516">
                        <c:v>-4.5369999999999999E-6</c:v>
                      </c:pt>
                      <c:pt idx="517">
                        <c:v>-4.4989999999999996E-6</c:v>
                      </c:pt>
                      <c:pt idx="518">
                        <c:v>-4.5040000000000004E-6</c:v>
                      </c:pt>
                      <c:pt idx="519">
                        <c:v>-4.5070000000000002E-6</c:v>
                      </c:pt>
                      <c:pt idx="520">
                        <c:v>-4.5499999999999996E-6</c:v>
                      </c:pt>
                      <c:pt idx="521">
                        <c:v>-4.5689999999999998E-6</c:v>
                      </c:pt>
                      <c:pt idx="522">
                        <c:v>-4.5730000000000001E-6</c:v>
                      </c:pt>
                      <c:pt idx="523">
                        <c:v>-4.5530000000000003E-6</c:v>
                      </c:pt>
                      <c:pt idx="524">
                        <c:v>-4.5419999999999999E-6</c:v>
                      </c:pt>
                      <c:pt idx="525">
                        <c:v>-4.6009999999999997E-6</c:v>
                      </c:pt>
                      <c:pt idx="526">
                        <c:v>-4.6630000000000001E-6</c:v>
                      </c:pt>
                      <c:pt idx="527">
                        <c:v>-4.6120000000000001E-6</c:v>
                      </c:pt>
                      <c:pt idx="528">
                        <c:v>-4.5990000000000004E-6</c:v>
                      </c:pt>
                      <c:pt idx="529">
                        <c:v>-4.6070000000000001E-6</c:v>
                      </c:pt>
                      <c:pt idx="530">
                        <c:v>-4.6859999999999997E-6</c:v>
                      </c:pt>
                      <c:pt idx="531">
                        <c:v>-4.7029999999999997E-6</c:v>
                      </c:pt>
                      <c:pt idx="532">
                        <c:v>-4.6639999999999997E-6</c:v>
                      </c:pt>
                      <c:pt idx="533">
                        <c:v>-4.6789999999999996E-6</c:v>
                      </c:pt>
                      <c:pt idx="534">
                        <c:v>-4.6639999999999997E-6</c:v>
                      </c:pt>
                      <c:pt idx="535">
                        <c:v>-4.7310000000000001E-6</c:v>
                      </c:pt>
                      <c:pt idx="536">
                        <c:v>-4.7600000000000002E-6</c:v>
                      </c:pt>
                      <c:pt idx="537">
                        <c:v>-4.7350000000000004E-6</c:v>
                      </c:pt>
                      <c:pt idx="538">
                        <c:v>-4.7350000000000004E-6</c:v>
                      </c:pt>
                      <c:pt idx="539">
                        <c:v>-4.7219999999999999E-6</c:v>
                      </c:pt>
                      <c:pt idx="540">
                        <c:v>-4.7790000000000003E-6</c:v>
                      </c:pt>
                      <c:pt idx="541">
                        <c:v>-4.8359999999999999E-6</c:v>
                      </c:pt>
                      <c:pt idx="542">
                        <c:v>-4.7949999999999998E-6</c:v>
                      </c:pt>
                      <c:pt idx="543">
                        <c:v>-4.7820000000000001E-6</c:v>
                      </c:pt>
                      <c:pt idx="544">
                        <c:v>-4.7700000000000001E-6</c:v>
                      </c:pt>
                      <c:pt idx="545">
                        <c:v>-4.8629999999999999E-6</c:v>
                      </c:pt>
                      <c:pt idx="546">
                        <c:v>-4.882E-6</c:v>
                      </c:pt>
                      <c:pt idx="547">
                        <c:v>-4.8369999999999996E-6</c:v>
                      </c:pt>
                      <c:pt idx="548">
                        <c:v>-4.8280000000000002E-6</c:v>
                      </c:pt>
                      <c:pt idx="549">
                        <c:v>-4.8600000000000001E-6</c:v>
                      </c:pt>
                      <c:pt idx="550">
                        <c:v>-4.8890000000000001E-6</c:v>
                      </c:pt>
                      <c:pt idx="551">
                        <c:v>-4.9169999999999997E-6</c:v>
                      </c:pt>
                      <c:pt idx="552">
                        <c:v>-4.8829999999999997E-6</c:v>
                      </c:pt>
                      <c:pt idx="553">
                        <c:v>-4.8940000000000001E-6</c:v>
                      </c:pt>
                      <c:pt idx="554">
                        <c:v>-4.865E-6</c:v>
                      </c:pt>
                      <c:pt idx="555">
                        <c:v>-4.9200000000000003E-6</c:v>
                      </c:pt>
                      <c:pt idx="556">
                        <c:v>-4.967E-6</c:v>
                      </c:pt>
                      <c:pt idx="557">
                        <c:v>-4.9219999999999996E-6</c:v>
                      </c:pt>
                      <c:pt idx="558">
                        <c:v>-4.9080000000000003E-6</c:v>
                      </c:pt>
                      <c:pt idx="559">
                        <c:v>-4.8919999999999999E-6</c:v>
                      </c:pt>
                      <c:pt idx="560">
                        <c:v>-4.9609999999999996E-6</c:v>
                      </c:pt>
                      <c:pt idx="561">
                        <c:v>-4.9799999999999998E-6</c:v>
                      </c:pt>
                      <c:pt idx="562">
                        <c:v>-4.9409999999999998E-6</c:v>
                      </c:pt>
                      <c:pt idx="563">
                        <c:v>-4.9119999999999997E-6</c:v>
                      </c:pt>
                      <c:pt idx="564">
                        <c:v>-4.9320000000000004E-6</c:v>
                      </c:pt>
                      <c:pt idx="565">
                        <c:v>-4.95E-6</c:v>
                      </c:pt>
                      <c:pt idx="566">
                        <c:v>-4.977E-6</c:v>
                      </c:pt>
                      <c:pt idx="567">
                        <c:v>-4.9289999999999997E-6</c:v>
                      </c:pt>
                      <c:pt idx="568">
                        <c:v>-4.9339999999999997E-6</c:v>
                      </c:pt>
                      <c:pt idx="569">
                        <c:v>-4.9010000000000002E-6</c:v>
                      </c:pt>
                      <c:pt idx="570">
                        <c:v>-4.9450000000000001E-6</c:v>
                      </c:pt>
                      <c:pt idx="571">
                        <c:v>-4.9729999999999997E-6</c:v>
                      </c:pt>
                      <c:pt idx="572">
                        <c:v>-4.9359999999999998E-6</c:v>
                      </c:pt>
                      <c:pt idx="573">
                        <c:v>-4.9049999999999996E-6</c:v>
                      </c:pt>
                      <c:pt idx="574">
                        <c:v>-4.8740000000000003E-6</c:v>
                      </c:pt>
                      <c:pt idx="575">
                        <c:v>-4.9459999999999997E-6</c:v>
                      </c:pt>
                      <c:pt idx="576">
                        <c:v>-4.9640000000000002E-6</c:v>
                      </c:pt>
                      <c:pt idx="577">
                        <c:v>-4.8890000000000001E-6</c:v>
                      </c:pt>
                      <c:pt idx="578">
                        <c:v>-4.8570000000000003E-6</c:v>
                      </c:pt>
                      <c:pt idx="579">
                        <c:v>-4.8620000000000002E-6</c:v>
                      </c:pt>
                      <c:pt idx="580">
                        <c:v>-4.8910000000000003E-6</c:v>
                      </c:pt>
                      <c:pt idx="581">
                        <c:v>-4.9049999999999996E-6</c:v>
                      </c:pt>
                      <c:pt idx="582">
                        <c:v>-4.8500000000000002E-6</c:v>
                      </c:pt>
                      <c:pt idx="583">
                        <c:v>-4.8550000000000001E-6</c:v>
                      </c:pt>
                      <c:pt idx="584">
                        <c:v>-4.8099999999999997E-6</c:v>
                      </c:pt>
                      <c:pt idx="585">
                        <c:v>-4.8400000000000002E-6</c:v>
                      </c:pt>
                      <c:pt idx="586">
                        <c:v>-4.8659999999999997E-6</c:v>
                      </c:pt>
                      <c:pt idx="587">
                        <c:v>-4.8230000000000002E-6</c:v>
                      </c:pt>
                      <c:pt idx="588">
                        <c:v>-4.7759999999999997E-6</c:v>
                      </c:pt>
                      <c:pt idx="589">
                        <c:v>-4.763E-6</c:v>
                      </c:pt>
                      <c:pt idx="590">
                        <c:v>-4.8199999999999996E-6</c:v>
                      </c:pt>
                      <c:pt idx="591">
                        <c:v>-4.8250000000000004E-6</c:v>
                      </c:pt>
                      <c:pt idx="592">
                        <c:v>-4.7620000000000003E-6</c:v>
                      </c:pt>
                      <c:pt idx="593">
                        <c:v>-4.7369999999999997E-6</c:v>
                      </c:pt>
                      <c:pt idx="594">
                        <c:v>-4.7230000000000004E-6</c:v>
                      </c:pt>
                      <c:pt idx="595">
                        <c:v>-4.7770000000000002E-6</c:v>
                      </c:pt>
                      <c:pt idx="596">
                        <c:v>-4.7790000000000003E-6</c:v>
                      </c:pt>
                      <c:pt idx="597">
                        <c:v>-4.7230000000000004E-6</c:v>
                      </c:pt>
                      <c:pt idx="598">
                        <c:v>-4.7169999999999999E-6</c:v>
                      </c:pt>
                    </c:numCache>
                  </c:numRef>
                </c:yVal>
                <c:smooth val="1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19-862F-4E49-A0CE-1EB7998F8C84}"/>
                  </c:ext>
                </c:extLst>
              </c15:ser>
            </c15:filteredScatterSeries>
            <c15:filteredScatterSeries>
              <c15:ser>
                <c:idx val="24"/>
                <c:order val="24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[Book3]Sheet2!$Z$1</c15:sqref>
                        </c15:formulaRef>
                      </c:ext>
                    </c:extLst>
                    <c:strCache>
                      <c:ptCount val="1"/>
                      <c:pt idx="0">
                        <c:v>Cycle 25</c:v>
                      </c:pt>
                    </c:strCache>
                  </c:strRef>
                </c:tx>
                <c:spPr>
                  <a:ln w="19050" cap="rnd">
                    <a:solidFill>
                      <a:schemeClr val="accent1">
                        <a:shade val="84000"/>
                      </a:schemeClr>
                    </a:solidFill>
                    <a:round/>
                  </a:ln>
                  <a:effectLst/>
                </c:spPr>
                <c:marker>
                  <c:symbol val="none"/>
                </c:marker>
                <c:x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[Book3]Sheet2!$A$2:$A$602</c15:sqref>
                        </c15:formulaRef>
                      </c:ext>
                    </c:extLst>
                    <c:numCache>
                      <c:formatCode>General</c:formatCode>
                      <c:ptCount val="601"/>
                      <c:pt idx="0">
                        <c:v>2.6150000000000001E-4</c:v>
                      </c:pt>
                      <c:pt idx="1">
                        <c:v>2.1589999999999999E-3</c:v>
                      </c:pt>
                      <c:pt idx="2">
                        <c:v>4.1479999999999998E-3</c:v>
                      </c:pt>
                      <c:pt idx="3">
                        <c:v>6.1440000000000002E-3</c:v>
                      </c:pt>
                      <c:pt idx="4">
                        <c:v>8.1370000000000001E-3</c:v>
                      </c:pt>
                      <c:pt idx="5">
                        <c:v>1.013E-2</c:v>
                      </c:pt>
                      <c:pt idx="6">
                        <c:v>1.214E-2</c:v>
                      </c:pt>
                      <c:pt idx="7">
                        <c:v>1.417E-2</c:v>
                      </c:pt>
                      <c:pt idx="8">
                        <c:v>1.617E-2</c:v>
                      </c:pt>
                      <c:pt idx="9">
                        <c:v>1.8120000000000001E-2</c:v>
                      </c:pt>
                      <c:pt idx="10">
                        <c:v>2.0150000000000001E-2</c:v>
                      </c:pt>
                      <c:pt idx="11">
                        <c:v>2.2179999999999998E-2</c:v>
                      </c:pt>
                      <c:pt idx="12">
                        <c:v>2.4170000000000001E-2</c:v>
                      </c:pt>
                      <c:pt idx="13">
                        <c:v>2.6159999999999999E-2</c:v>
                      </c:pt>
                      <c:pt idx="14">
                        <c:v>2.8160000000000001E-2</c:v>
                      </c:pt>
                      <c:pt idx="15">
                        <c:v>3.0169999999999999E-2</c:v>
                      </c:pt>
                      <c:pt idx="16">
                        <c:v>3.2169999999999997E-2</c:v>
                      </c:pt>
                      <c:pt idx="17">
                        <c:v>3.415E-2</c:v>
                      </c:pt>
                      <c:pt idx="18">
                        <c:v>3.6139999999999999E-2</c:v>
                      </c:pt>
                      <c:pt idx="19">
                        <c:v>3.8150000000000003E-2</c:v>
                      </c:pt>
                      <c:pt idx="20">
                        <c:v>4.0189999999999997E-2</c:v>
                      </c:pt>
                      <c:pt idx="21">
                        <c:v>4.2139999999999997E-2</c:v>
                      </c:pt>
                      <c:pt idx="22">
                        <c:v>4.4159999999999998E-2</c:v>
                      </c:pt>
                      <c:pt idx="23">
                        <c:v>4.616E-2</c:v>
                      </c:pt>
                      <c:pt idx="24">
                        <c:v>4.8160000000000001E-2</c:v>
                      </c:pt>
                      <c:pt idx="25">
                        <c:v>5.015E-2</c:v>
                      </c:pt>
                      <c:pt idx="26">
                        <c:v>5.2139999999999999E-2</c:v>
                      </c:pt>
                      <c:pt idx="27">
                        <c:v>5.4149999999999997E-2</c:v>
                      </c:pt>
                      <c:pt idx="28">
                        <c:v>5.6140000000000002E-2</c:v>
                      </c:pt>
                      <c:pt idx="29">
                        <c:v>5.8119999999999998E-2</c:v>
                      </c:pt>
                      <c:pt idx="30">
                        <c:v>6.0109999999999997E-2</c:v>
                      </c:pt>
                      <c:pt idx="31">
                        <c:v>6.2120000000000002E-2</c:v>
                      </c:pt>
                      <c:pt idx="32">
                        <c:v>6.4149999999999999E-2</c:v>
                      </c:pt>
                      <c:pt idx="33">
                        <c:v>6.6119999999999998E-2</c:v>
                      </c:pt>
                      <c:pt idx="34">
                        <c:v>6.812E-2</c:v>
                      </c:pt>
                      <c:pt idx="35">
                        <c:v>7.0150000000000004E-2</c:v>
                      </c:pt>
                      <c:pt idx="36">
                        <c:v>7.2150000000000006E-2</c:v>
                      </c:pt>
                      <c:pt idx="37">
                        <c:v>7.4120000000000005E-2</c:v>
                      </c:pt>
                      <c:pt idx="38">
                        <c:v>7.6109999999999997E-2</c:v>
                      </c:pt>
                      <c:pt idx="39">
                        <c:v>7.8140000000000001E-2</c:v>
                      </c:pt>
                      <c:pt idx="40">
                        <c:v>8.0140000000000003E-2</c:v>
                      </c:pt>
                      <c:pt idx="41">
                        <c:v>8.2119999999999999E-2</c:v>
                      </c:pt>
                      <c:pt idx="42">
                        <c:v>8.412E-2</c:v>
                      </c:pt>
                      <c:pt idx="43">
                        <c:v>8.6120000000000002E-2</c:v>
                      </c:pt>
                      <c:pt idx="44">
                        <c:v>8.8109999999999994E-2</c:v>
                      </c:pt>
                      <c:pt idx="45">
                        <c:v>9.0109999999999996E-2</c:v>
                      </c:pt>
                      <c:pt idx="46">
                        <c:v>9.2119999999999994E-2</c:v>
                      </c:pt>
                      <c:pt idx="47">
                        <c:v>9.4140000000000001E-2</c:v>
                      </c:pt>
                      <c:pt idx="48">
                        <c:v>9.6129999999999993E-2</c:v>
                      </c:pt>
                      <c:pt idx="49">
                        <c:v>9.8100000000000007E-2</c:v>
                      </c:pt>
                      <c:pt idx="50">
                        <c:v>0.10009999999999999</c:v>
                      </c:pt>
                      <c:pt idx="51">
                        <c:v>0.1021</c:v>
                      </c:pt>
                      <c:pt idx="52">
                        <c:v>0.1041</c:v>
                      </c:pt>
                      <c:pt idx="53">
                        <c:v>0.1061</c:v>
                      </c:pt>
                      <c:pt idx="54">
                        <c:v>0.1081</c:v>
                      </c:pt>
                      <c:pt idx="55">
                        <c:v>0.1101</c:v>
                      </c:pt>
                      <c:pt idx="56">
                        <c:v>0.11210000000000001</c:v>
                      </c:pt>
                      <c:pt idx="57">
                        <c:v>0.11409999999999999</c:v>
                      </c:pt>
                      <c:pt idx="58">
                        <c:v>0.11609999999999999</c:v>
                      </c:pt>
                      <c:pt idx="59">
                        <c:v>0.1181</c:v>
                      </c:pt>
                      <c:pt idx="60">
                        <c:v>0.1201</c:v>
                      </c:pt>
                      <c:pt idx="61">
                        <c:v>0.1221</c:v>
                      </c:pt>
                      <c:pt idx="62">
                        <c:v>0.1241</c:v>
                      </c:pt>
                      <c:pt idx="63">
                        <c:v>0.12609999999999999</c:v>
                      </c:pt>
                      <c:pt idx="64">
                        <c:v>0.12809999999999999</c:v>
                      </c:pt>
                      <c:pt idx="65">
                        <c:v>0.13009999999999999</c:v>
                      </c:pt>
                      <c:pt idx="66">
                        <c:v>0.1321</c:v>
                      </c:pt>
                      <c:pt idx="67">
                        <c:v>0.1341</c:v>
                      </c:pt>
                      <c:pt idx="68">
                        <c:v>0.1361</c:v>
                      </c:pt>
                      <c:pt idx="69">
                        <c:v>0.1381</c:v>
                      </c:pt>
                      <c:pt idx="70">
                        <c:v>0.1401</c:v>
                      </c:pt>
                      <c:pt idx="71">
                        <c:v>0.1421</c:v>
                      </c:pt>
                      <c:pt idx="72">
                        <c:v>0.14410000000000001</c:v>
                      </c:pt>
                      <c:pt idx="73">
                        <c:v>0.14610000000000001</c:v>
                      </c:pt>
                      <c:pt idx="74">
                        <c:v>0.14810000000000001</c:v>
                      </c:pt>
                      <c:pt idx="75">
                        <c:v>0.15010000000000001</c:v>
                      </c:pt>
                      <c:pt idx="76">
                        <c:v>0.15210000000000001</c:v>
                      </c:pt>
                      <c:pt idx="77">
                        <c:v>0.15409999999999999</c:v>
                      </c:pt>
                      <c:pt idx="78">
                        <c:v>0.15609999999999999</c:v>
                      </c:pt>
                      <c:pt idx="79">
                        <c:v>0.15809999999999999</c:v>
                      </c:pt>
                      <c:pt idx="80">
                        <c:v>0.16009999999999999</c:v>
                      </c:pt>
                      <c:pt idx="81">
                        <c:v>0.16209999999999999</c:v>
                      </c:pt>
                      <c:pt idx="82">
                        <c:v>0.16400000000000001</c:v>
                      </c:pt>
                      <c:pt idx="83">
                        <c:v>0.16600000000000001</c:v>
                      </c:pt>
                      <c:pt idx="84">
                        <c:v>0.1681</c:v>
                      </c:pt>
                      <c:pt idx="85">
                        <c:v>0.17</c:v>
                      </c:pt>
                      <c:pt idx="86">
                        <c:v>0.1721</c:v>
                      </c:pt>
                      <c:pt idx="87">
                        <c:v>0.1741</c:v>
                      </c:pt>
                      <c:pt idx="88">
                        <c:v>0.17610000000000001</c:v>
                      </c:pt>
                      <c:pt idx="89">
                        <c:v>0.17810000000000001</c:v>
                      </c:pt>
                      <c:pt idx="90">
                        <c:v>0.18010000000000001</c:v>
                      </c:pt>
                      <c:pt idx="91">
                        <c:v>0.18210000000000001</c:v>
                      </c:pt>
                      <c:pt idx="92">
                        <c:v>0.18410000000000001</c:v>
                      </c:pt>
                      <c:pt idx="93">
                        <c:v>0.186</c:v>
                      </c:pt>
                      <c:pt idx="94">
                        <c:v>0.188</c:v>
                      </c:pt>
                      <c:pt idx="95">
                        <c:v>0.19009999999999999</c:v>
                      </c:pt>
                      <c:pt idx="96">
                        <c:v>0.19209999999999999</c:v>
                      </c:pt>
                      <c:pt idx="97">
                        <c:v>0.19400000000000001</c:v>
                      </c:pt>
                      <c:pt idx="98">
                        <c:v>0.1961</c:v>
                      </c:pt>
                      <c:pt idx="99">
                        <c:v>0.1981</c:v>
                      </c:pt>
                      <c:pt idx="100">
                        <c:v>0.2001</c:v>
                      </c:pt>
                      <c:pt idx="101">
                        <c:v>0.20200000000000001</c:v>
                      </c:pt>
                      <c:pt idx="102">
                        <c:v>0.20399999999999999</c:v>
                      </c:pt>
                      <c:pt idx="103">
                        <c:v>0.20610000000000001</c:v>
                      </c:pt>
                      <c:pt idx="104">
                        <c:v>0.20810000000000001</c:v>
                      </c:pt>
                      <c:pt idx="105">
                        <c:v>0.21010000000000001</c:v>
                      </c:pt>
                      <c:pt idx="106">
                        <c:v>0.21210000000000001</c:v>
                      </c:pt>
                      <c:pt idx="107">
                        <c:v>0.21410000000000001</c:v>
                      </c:pt>
                      <c:pt idx="108">
                        <c:v>0.21609999999999999</c:v>
                      </c:pt>
                      <c:pt idx="109">
                        <c:v>0.218</c:v>
                      </c:pt>
                      <c:pt idx="110">
                        <c:v>0.22009999999999999</c:v>
                      </c:pt>
                      <c:pt idx="111">
                        <c:v>0.22209999999999999</c:v>
                      </c:pt>
                      <c:pt idx="112">
                        <c:v>0.22409999999999999</c:v>
                      </c:pt>
                      <c:pt idx="113">
                        <c:v>0.2261</c:v>
                      </c:pt>
                      <c:pt idx="114">
                        <c:v>0.2281</c:v>
                      </c:pt>
                      <c:pt idx="115">
                        <c:v>0.2301</c:v>
                      </c:pt>
                      <c:pt idx="116">
                        <c:v>0.2321</c:v>
                      </c:pt>
                      <c:pt idx="117">
                        <c:v>0.2341</c:v>
                      </c:pt>
                      <c:pt idx="118">
                        <c:v>0.2361</c:v>
                      </c:pt>
                      <c:pt idx="119">
                        <c:v>0.23810000000000001</c:v>
                      </c:pt>
                      <c:pt idx="120">
                        <c:v>0.24010000000000001</c:v>
                      </c:pt>
                      <c:pt idx="121">
                        <c:v>0.24199999999999999</c:v>
                      </c:pt>
                      <c:pt idx="122">
                        <c:v>0.24410000000000001</c:v>
                      </c:pt>
                      <c:pt idx="123">
                        <c:v>0.24610000000000001</c:v>
                      </c:pt>
                      <c:pt idx="124">
                        <c:v>0.24809999999999999</c:v>
                      </c:pt>
                      <c:pt idx="125">
                        <c:v>0.25009999999999999</c:v>
                      </c:pt>
                      <c:pt idx="126">
                        <c:v>0.25209999999999999</c:v>
                      </c:pt>
                      <c:pt idx="127">
                        <c:v>0.25409999999999999</c:v>
                      </c:pt>
                      <c:pt idx="128">
                        <c:v>0.25609999999999999</c:v>
                      </c:pt>
                      <c:pt idx="129">
                        <c:v>0.25800000000000001</c:v>
                      </c:pt>
                      <c:pt idx="130">
                        <c:v>0.26</c:v>
                      </c:pt>
                      <c:pt idx="131">
                        <c:v>0.26200000000000001</c:v>
                      </c:pt>
                      <c:pt idx="132">
                        <c:v>0.26400000000000001</c:v>
                      </c:pt>
                      <c:pt idx="133">
                        <c:v>0.26600000000000001</c:v>
                      </c:pt>
                      <c:pt idx="134">
                        <c:v>0.26800000000000002</c:v>
                      </c:pt>
                      <c:pt idx="135">
                        <c:v>0.27010000000000001</c:v>
                      </c:pt>
                      <c:pt idx="136">
                        <c:v>0.27200000000000002</c:v>
                      </c:pt>
                      <c:pt idx="137">
                        <c:v>0.27400000000000002</c:v>
                      </c:pt>
                      <c:pt idx="138">
                        <c:v>0.27600000000000002</c:v>
                      </c:pt>
                      <c:pt idx="139">
                        <c:v>0.27800000000000002</c:v>
                      </c:pt>
                      <c:pt idx="140">
                        <c:v>0.28000000000000003</c:v>
                      </c:pt>
                      <c:pt idx="141">
                        <c:v>0.28199999999999997</c:v>
                      </c:pt>
                      <c:pt idx="142">
                        <c:v>0.28399999999999997</c:v>
                      </c:pt>
                      <c:pt idx="143">
                        <c:v>0.28599999999999998</c:v>
                      </c:pt>
                      <c:pt idx="144">
                        <c:v>0.28799999999999998</c:v>
                      </c:pt>
                      <c:pt idx="145">
                        <c:v>0.28999999999999998</c:v>
                      </c:pt>
                      <c:pt idx="146">
                        <c:v>0.29199999999999998</c:v>
                      </c:pt>
                      <c:pt idx="147">
                        <c:v>0.29399999999999998</c:v>
                      </c:pt>
                      <c:pt idx="148">
                        <c:v>0.29599999999999999</c:v>
                      </c:pt>
                      <c:pt idx="149">
                        <c:v>0.29799999999999999</c:v>
                      </c:pt>
                      <c:pt idx="150">
                        <c:v>0.3</c:v>
                      </c:pt>
                      <c:pt idx="151">
                        <c:v>0.30199999999999999</c:v>
                      </c:pt>
                      <c:pt idx="152">
                        <c:v>0.30399999999999999</c:v>
                      </c:pt>
                      <c:pt idx="153">
                        <c:v>0.30599999999999999</c:v>
                      </c:pt>
                      <c:pt idx="154">
                        <c:v>0.308</c:v>
                      </c:pt>
                      <c:pt idx="155">
                        <c:v>0.31</c:v>
                      </c:pt>
                      <c:pt idx="156">
                        <c:v>0.312</c:v>
                      </c:pt>
                      <c:pt idx="157">
                        <c:v>0.314</c:v>
                      </c:pt>
                      <c:pt idx="158">
                        <c:v>0.316</c:v>
                      </c:pt>
                      <c:pt idx="159">
                        <c:v>0.318</c:v>
                      </c:pt>
                      <c:pt idx="160">
                        <c:v>0.3201</c:v>
                      </c:pt>
                      <c:pt idx="161">
                        <c:v>0.32200000000000001</c:v>
                      </c:pt>
                      <c:pt idx="162">
                        <c:v>0.32400000000000001</c:v>
                      </c:pt>
                      <c:pt idx="163">
                        <c:v>0.32600000000000001</c:v>
                      </c:pt>
                      <c:pt idx="164">
                        <c:v>0.32800000000000001</c:v>
                      </c:pt>
                      <c:pt idx="165">
                        <c:v>0.33</c:v>
                      </c:pt>
                      <c:pt idx="166">
                        <c:v>0.33200000000000002</c:v>
                      </c:pt>
                      <c:pt idx="167">
                        <c:v>0.33400000000000002</c:v>
                      </c:pt>
                      <c:pt idx="168">
                        <c:v>0.33610000000000001</c:v>
                      </c:pt>
                      <c:pt idx="169">
                        <c:v>0.33800000000000002</c:v>
                      </c:pt>
                      <c:pt idx="170">
                        <c:v>0.34</c:v>
                      </c:pt>
                      <c:pt idx="171">
                        <c:v>0.34200000000000003</c:v>
                      </c:pt>
                      <c:pt idx="172">
                        <c:v>0.34399999999999997</c:v>
                      </c:pt>
                      <c:pt idx="173">
                        <c:v>0.34599999999999997</c:v>
                      </c:pt>
                      <c:pt idx="174">
                        <c:v>0.34799999999999998</c:v>
                      </c:pt>
                      <c:pt idx="175">
                        <c:v>0.35</c:v>
                      </c:pt>
                      <c:pt idx="176">
                        <c:v>0.35199999999999998</c:v>
                      </c:pt>
                      <c:pt idx="177">
                        <c:v>0.35399999999999998</c:v>
                      </c:pt>
                      <c:pt idx="178">
                        <c:v>0.35599999999999998</c:v>
                      </c:pt>
                      <c:pt idx="179">
                        <c:v>0.35799999999999998</c:v>
                      </c:pt>
                      <c:pt idx="180">
                        <c:v>0.36</c:v>
                      </c:pt>
                      <c:pt idx="181">
                        <c:v>0.36199999999999999</c:v>
                      </c:pt>
                      <c:pt idx="182">
                        <c:v>0.36399999999999999</c:v>
                      </c:pt>
                      <c:pt idx="183">
                        <c:v>0.36599999999999999</c:v>
                      </c:pt>
                      <c:pt idx="184">
                        <c:v>0.36799999999999999</c:v>
                      </c:pt>
                      <c:pt idx="185">
                        <c:v>0.37</c:v>
                      </c:pt>
                      <c:pt idx="186">
                        <c:v>0.372</c:v>
                      </c:pt>
                      <c:pt idx="187">
                        <c:v>0.374</c:v>
                      </c:pt>
                      <c:pt idx="188">
                        <c:v>0.376</c:v>
                      </c:pt>
                      <c:pt idx="189">
                        <c:v>0.378</c:v>
                      </c:pt>
                      <c:pt idx="190">
                        <c:v>0.38</c:v>
                      </c:pt>
                      <c:pt idx="191">
                        <c:v>0.38200000000000001</c:v>
                      </c:pt>
                      <c:pt idx="192">
                        <c:v>0.38400000000000001</c:v>
                      </c:pt>
                      <c:pt idx="193">
                        <c:v>0.38600000000000001</c:v>
                      </c:pt>
                      <c:pt idx="194">
                        <c:v>0.38800000000000001</c:v>
                      </c:pt>
                      <c:pt idx="195">
                        <c:v>0.39</c:v>
                      </c:pt>
                      <c:pt idx="196">
                        <c:v>0.39200000000000002</c:v>
                      </c:pt>
                      <c:pt idx="197">
                        <c:v>0.39400000000000002</c:v>
                      </c:pt>
                      <c:pt idx="198">
                        <c:v>0.39589999999999997</c:v>
                      </c:pt>
                      <c:pt idx="199">
                        <c:v>0.39800000000000002</c:v>
                      </c:pt>
                      <c:pt idx="200">
                        <c:v>0.4</c:v>
                      </c:pt>
                      <c:pt idx="201">
                        <c:v>0.40189999999999998</c:v>
                      </c:pt>
                      <c:pt idx="202">
                        <c:v>0.40389999999999998</c:v>
                      </c:pt>
                      <c:pt idx="203">
                        <c:v>0.40589999999999998</c:v>
                      </c:pt>
                      <c:pt idx="204">
                        <c:v>0.40789999999999998</c:v>
                      </c:pt>
                      <c:pt idx="205">
                        <c:v>0.40989999999999999</c:v>
                      </c:pt>
                      <c:pt idx="206">
                        <c:v>0.41189999999999999</c:v>
                      </c:pt>
                      <c:pt idx="207">
                        <c:v>0.41389999999999999</c:v>
                      </c:pt>
                      <c:pt idx="208">
                        <c:v>0.41589999999999999</c:v>
                      </c:pt>
                      <c:pt idx="209">
                        <c:v>0.41789999999999999</c:v>
                      </c:pt>
                      <c:pt idx="210">
                        <c:v>0.4199</c:v>
                      </c:pt>
                      <c:pt idx="211">
                        <c:v>0.4219</c:v>
                      </c:pt>
                      <c:pt idx="212">
                        <c:v>0.4239</c:v>
                      </c:pt>
                      <c:pt idx="213">
                        <c:v>0.4259</c:v>
                      </c:pt>
                      <c:pt idx="214">
                        <c:v>0.4279</c:v>
                      </c:pt>
                      <c:pt idx="215">
                        <c:v>0.4299</c:v>
                      </c:pt>
                      <c:pt idx="216">
                        <c:v>0.43190000000000001</c:v>
                      </c:pt>
                      <c:pt idx="217">
                        <c:v>0.43390000000000001</c:v>
                      </c:pt>
                      <c:pt idx="218">
                        <c:v>0.43590000000000001</c:v>
                      </c:pt>
                      <c:pt idx="219">
                        <c:v>0.43790000000000001</c:v>
                      </c:pt>
                      <c:pt idx="220">
                        <c:v>0.43990000000000001</c:v>
                      </c:pt>
                      <c:pt idx="221">
                        <c:v>0.44190000000000002</c:v>
                      </c:pt>
                      <c:pt idx="222">
                        <c:v>0.44390000000000002</c:v>
                      </c:pt>
                      <c:pt idx="223">
                        <c:v>0.44590000000000002</c:v>
                      </c:pt>
                      <c:pt idx="224">
                        <c:v>0.44790000000000002</c:v>
                      </c:pt>
                      <c:pt idx="225">
                        <c:v>0.44990000000000002</c:v>
                      </c:pt>
                      <c:pt idx="226">
                        <c:v>0.45190000000000002</c:v>
                      </c:pt>
                      <c:pt idx="227">
                        <c:v>0.45390000000000003</c:v>
                      </c:pt>
                      <c:pt idx="228">
                        <c:v>0.45590000000000003</c:v>
                      </c:pt>
                      <c:pt idx="229">
                        <c:v>0.45789999999999997</c:v>
                      </c:pt>
                      <c:pt idx="230">
                        <c:v>0.45989999999999998</c:v>
                      </c:pt>
                      <c:pt idx="231">
                        <c:v>0.46189999999999998</c:v>
                      </c:pt>
                      <c:pt idx="232">
                        <c:v>0.46389999999999998</c:v>
                      </c:pt>
                      <c:pt idx="233">
                        <c:v>0.46589999999999998</c:v>
                      </c:pt>
                      <c:pt idx="234">
                        <c:v>0.46789999999999998</c:v>
                      </c:pt>
                      <c:pt idx="235">
                        <c:v>0.46989999999999998</c:v>
                      </c:pt>
                      <c:pt idx="236">
                        <c:v>0.4718</c:v>
                      </c:pt>
                      <c:pt idx="237">
                        <c:v>0.47389999999999999</c:v>
                      </c:pt>
                      <c:pt idx="238">
                        <c:v>0.4758</c:v>
                      </c:pt>
                      <c:pt idx="239">
                        <c:v>0.4778</c:v>
                      </c:pt>
                      <c:pt idx="240">
                        <c:v>0.4798</c:v>
                      </c:pt>
                      <c:pt idx="241">
                        <c:v>0.48180000000000001</c:v>
                      </c:pt>
                      <c:pt idx="242">
                        <c:v>0.48380000000000001</c:v>
                      </c:pt>
                      <c:pt idx="243">
                        <c:v>0.48580000000000001</c:v>
                      </c:pt>
                      <c:pt idx="244">
                        <c:v>0.48780000000000001</c:v>
                      </c:pt>
                      <c:pt idx="245">
                        <c:v>0.48980000000000001</c:v>
                      </c:pt>
                      <c:pt idx="246">
                        <c:v>0.49180000000000001</c:v>
                      </c:pt>
                      <c:pt idx="247">
                        <c:v>0.49380000000000002</c:v>
                      </c:pt>
                      <c:pt idx="248">
                        <c:v>0.49580000000000002</c:v>
                      </c:pt>
                      <c:pt idx="249">
                        <c:v>0.49780000000000002</c:v>
                      </c:pt>
                      <c:pt idx="250">
                        <c:v>0.49980000000000002</c:v>
                      </c:pt>
                      <c:pt idx="251">
                        <c:v>0.50180000000000002</c:v>
                      </c:pt>
                      <c:pt idx="252">
                        <c:v>0.50380000000000003</c:v>
                      </c:pt>
                      <c:pt idx="253">
                        <c:v>0.50580000000000003</c:v>
                      </c:pt>
                      <c:pt idx="254">
                        <c:v>0.50780000000000003</c:v>
                      </c:pt>
                      <c:pt idx="255">
                        <c:v>0.50980000000000003</c:v>
                      </c:pt>
                      <c:pt idx="256">
                        <c:v>0.51180000000000003</c:v>
                      </c:pt>
                      <c:pt idx="257">
                        <c:v>0.51380000000000003</c:v>
                      </c:pt>
                      <c:pt idx="258">
                        <c:v>0.51580000000000004</c:v>
                      </c:pt>
                      <c:pt idx="259">
                        <c:v>0.51780000000000004</c:v>
                      </c:pt>
                      <c:pt idx="260">
                        <c:v>0.51980000000000004</c:v>
                      </c:pt>
                      <c:pt idx="261">
                        <c:v>0.52180000000000004</c:v>
                      </c:pt>
                      <c:pt idx="262">
                        <c:v>0.52370000000000005</c:v>
                      </c:pt>
                      <c:pt idx="263">
                        <c:v>0.52580000000000005</c:v>
                      </c:pt>
                      <c:pt idx="264">
                        <c:v>0.52769999999999995</c:v>
                      </c:pt>
                      <c:pt idx="265">
                        <c:v>0.52980000000000005</c:v>
                      </c:pt>
                      <c:pt idx="266">
                        <c:v>0.53169999999999995</c:v>
                      </c:pt>
                      <c:pt idx="267">
                        <c:v>0.53369999999999995</c:v>
                      </c:pt>
                      <c:pt idx="268">
                        <c:v>0.53569999999999995</c:v>
                      </c:pt>
                      <c:pt idx="269">
                        <c:v>0.53769999999999996</c:v>
                      </c:pt>
                      <c:pt idx="270">
                        <c:v>0.53969999999999996</c:v>
                      </c:pt>
                      <c:pt idx="271">
                        <c:v>0.54169999999999996</c:v>
                      </c:pt>
                      <c:pt idx="272">
                        <c:v>0.54369999999999996</c:v>
                      </c:pt>
                      <c:pt idx="273">
                        <c:v>0.54569999999999996</c:v>
                      </c:pt>
                      <c:pt idx="274">
                        <c:v>0.54769999999999996</c:v>
                      </c:pt>
                      <c:pt idx="275">
                        <c:v>0.54969999999999997</c:v>
                      </c:pt>
                      <c:pt idx="276">
                        <c:v>0.55179999999999996</c:v>
                      </c:pt>
                      <c:pt idx="277">
                        <c:v>0.55379999999999996</c:v>
                      </c:pt>
                      <c:pt idx="278">
                        <c:v>0.55569999999999997</c:v>
                      </c:pt>
                      <c:pt idx="279">
                        <c:v>0.55779999999999996</c:v>
                      </c:pt>
                      <c:pt idx="280">
                        <c:v>0.55979999999999996</c:v>
                      </c:pt>
                      <c:pt idx="281">
                        <c:v>0.56179999999999997</c:v>
                      </c:pt>
                      <c:pt idx="282">
                        <c:v>0.56369999999999998</c:v>
                      </c:pt>
                      <c:pt idx="283">
                        <c:v>0.56579999999999997</c:v>
                      </c:pt>
                      <c:pt idx="284">
                        <c:v>0.56779999999999997</c:v>
                      </c:pt>
                      <c:pt idx="285">
                        <c:v>0.56979999999999997</c:v>
                      </c:pt>
                      <c:pt idx="286">
                        <c:v>0.57179999999999997</c:v>
                      </c:pt>
                      <c:pt idx="287">
                        <c:v>0.57379999999999998</c:v>
                      </c:pt>
                      <c:pt idx="288">
                        <c:v>0.57579999999999998</c:v>
                      </c:pt>
                      <c:pt idx="289">
                        <c:v>0.57779999999999998</c:v>
                      </c:pt>
                      <c:pt idx="290">
                        <c:v>0.57979999999999998</c:v>
                      </c:pt>
                      <c:pt idx="291">
                        <c:v>0.58179999999999998</c:v>
                      </c:pt>
                      <c:pt idx="292">
                        <c:v>0.58379999999999999</c:v>
                      </c:pt>
                      <c:pt idx="293">
                        <c:v>0.58579999999999999</c:v>
                      </c:pt>
                      <c:pt idx="294">
                        <c:v>0.58779999999999999</c:v>
                      </c:pt>
                      <c:pt idx="295">
                        <c:v>0.58979999999999999</c:v>
                      </c:pt>
                      <c:pt idx="296">
                        <c:v>0.59179999999999999</c:v>
                      </c:pt>
                      <c:pt idx="297">
                        <c:v>0.59379999999999999</c:v>
                      </c:pt>
                      <c:pt idx="298">
                        <c:v>0.5958</c:v>
                      </c:pt>
                      <c:pt idx="299">
                        <c:v>0.5978</c:v>
                      </c:pt>
                      <c:pt idx="300">
                        <c:v>0.5998</c:v>
                      </c:pt>
                      <c:pt idx="301">
                        <c:v>0.59819999999999995</c:v>
                      </c:pt>
                      <c:pt idx="302">
                        <c:v>0.59619999999999995</c:v>
                      </c:pt>
                      <c:pt idx="303">
                        <c:v>0.59409999999999996</c:v>
                      </c:pt>
                      <c:pt idx="304">
                        <c:v>0.59209999999999996</c:v>
                      </c:pt>
                      <c:pt idx="305">
                        <c:v>0.59009999999999996</c:v>
                      </c:pt>
                      <c:pt idx="306">
                        <c:v>0.58809999999999996</c:v>
                      </c:pt>
                      <c:pt idx="307">
                        <c:v>0.58609999999999995</c:v>
                      </c:pt>
                      <c:pt idx="308">
                        <c:v>0.58409999999999995</c:v>
                      </c:pt>
                      <c:pt idx="309">
                        <c:v>0.58209999999999995</c:v>
                      </c:pt>
                      <c:pt idx="310">
                        <c:v>0.58009999999999995</c:v>
                      </c:pt>
                      <c:pt idx="311">
                        <c:v>0.57809999999999995</c:v>
                      </c:pt>
                      <c:pt idx="312">
                        <c:v>0.57609999999999995</c:v>
                      </c:pt>
                      <c:pt idx="313">
                        <c:v>0.57410000000000005</c:v>
                      </c:pt>
                      <c:pt idx="314">
                        <c:v>0.57210000000000005</c:v>
                      </c:pt>
                      <c:pt idx="315">
                        <c:v>0.57010000000000005</c:v>
                      </c:pt>
                      <c:pt idx="316">
                        <c:v>0.56810000000000005</c:v>
                      </c:pt>
                      <c:pt idx="317">
                        <c:v>0.56610000000000005</c:v>
                      </c:pt>
                      <c:pt idx="318">
                        <c:v>0.56410000000000005</c:v>
                      </c:pt>
                      <c:pt idx="319">
                        <c:v>0.56210000000000004</c:v>
                      </c:pt>
                      <c:pt idx="320">
                        <c:v>0.56010000000000004</c:v>
                      </c:pt>
                      <c:pt idx="321">
                        <c:v>0.55810000000000004</c:v>
                      </c:pt>
                      <c:pt idx="322">
                        <c:v>0.55610000000000004</c:v>
                      </c:pt>
                      <c:pt idx="323">
                        <c:v>0.55410000000000004</c:v>
                      </c:pt>
                      <c:pt idx="324">
                        <c:v>0.55210000000000004</c:v>
                      </c:pt>
                      <c:pt idx="325">
                        <c:v>0.55010000000000003</c:v>
                      </c:pt>
                      <c:pt idx="326">
                        <c:v>0.54810000000000003</c:v>
                      </c:pt>
                      <c:pt idx="327">
                        <c:v>0.54610000000000003</c:v>
                      </c:pt>
                      <c:pt idx="328">
                        <c:v>0.54410000000000003</c:v>
                      </c:pt>
                      <c:pt idx="329">
                        <c:v>0.54210000000000003</c:v>
                      </c:pt>
                      <c:pt idx="330">
                        <c:v>0.54010000000000002</c:v>
                      </c:pt>
                      <c:pt idx="331">
                        <c:v>0.53810000000000002</c:v>
                      </c:pt>
                      <c:pt idx="332">
                        <c:v>0.53610000000000002</c:v>
                      </c:pt>
                      <c:pt idx="333">
                        <c:v>0.53400000000000003</c:v>
                      </c:pt>
                      <c:pt idx="334">
                        <c:v>0.53210000000000002</c:v>
                      </c:pt>
                      <c:pt idx="335">
                        <c:v>0.53010000000000002</c:v>
                      </c:pt>
                      <c:pt idx="336">
                        <c:v>0.52810000000000001</c:v>
                      </c:pt>
                      <c:pt idx="337">
                        <c:v>0.52610000000000001</c:v>
                      </c:pt>
                      <c:pt idx="338">
                        <c:v>0.52410000000000001</c:v>
                      </c:pt>
                      <c:pt idx="339">
                        <c:v>0.52210000000000001</c:v>
                      </c:pt>
                      <c:pt idx="340">
                        <c:v>0.52010000000000001</c:v>
                      </c:pt>
                      <c:pt idx="341">
                        <c:v>0.5181</c:v>
                      </c:pt>
                      <c:pt idx="342">
                        <c:v>0.5161</c:v>
                      </c:pt>
                      <c:pt idx="343">
                        <c:v>0.5141</c:v>
                      </c:pt>
                      <c:pt idx="344">
                        <c:v>0.5121</c:v>
                      </c:pt>
                      <c:pt idx="345">
                        <c:v>0.5101</c:v>
                      </c:pt>
                      <c:pt idx="346">
                        <c:v>0.5081</c:v>
                      </c:pt>
                      <c:pt idx="347">
                        <c:v>0.50609999999999999</c:v>
                      </c:pt>
                      <c:pt idx="348">
                        <c:v>0.50409999999999999</c:v>
                      </c:pt>
                      <c:pt idx="349">
                        <c:v>0.50209999999999999</c:v>
                      </c:pt>
                      <c:pt idx="350">
                        <c:v>0.50009999999999999</c:v>
                      </c:pt>
                      <c:pt idx="351">
                        <c:v>0.49809999999999999</c:v>
                      </c:pt>
                      <c:pt idx="352">
                        <c:v>0.49609999999999999</c:v>
                      </c:pt>
                      <c:pt idx="353">
                        <c:v>0.49409999999999998</c:v>
                      </c:pt>
                      <c:pt idx="354">
                        <c:v>0.49209999999999998</c:v>
                      </c:pt>
                      <c:pt idx="355">
                        <c:v>0.49020000000000002</c:v>
                      </c:pt>
                      <c:pt idx="356">
                        <c:v>0.48820000000000002</c:v>
                      </c:pt>
                      <c:pt idx="357">
                        <c:v>0.48609999999999998</c:v>
                      </c:pt>
                      <c:pt idx="358">
                        <c:v>0.48409999999999997</c:v>
                      </c:pt>
                      <c:pt idx="359">
                        <c:v>0.48220000000000002</c:v>
                      </c:pt>
                      <c:pt idx="360">
                        <c:v>0.48020000000000002</c:v>
                      </c:pt>
                      <c:pt idx="361">
                        <c:v>0.47810000000000002</c:v>
                      </c:pt>
                      <c:pt idx="362">
                        <c:v>0.47610000000000002</c:v>
                      </c:pt>
                      <c:pt idx="363">
                        <c:v>0.47420000000000001</c:v>
                      </c:pt>
                      <c:pt idx="364">
                        <c:v>0.47210000000000002</c:v>
                      </c:pt>
                      <c:pt idx="365">
                        <c:v>0.47010000000000002</c:v>
                      </c:pt>
                      <c:pt idx="366">
                        <c:v>0.46810000000000002</c:v>
                      </c:pt>
                      <c:pt idx="367">
                        <c:v>0.46610000000000001</c:v>
                      </c:pt>
                      <c:pt idx="368">
                        <c:v>0.4642</c:v>
                      </c:pt>
                      <c:pt idx="369">
                        <c:v>0.46210000000000001</c:v>
                      </c:pt>
                      <c:pt idx="370">
                        <c:v>0.46010000000000001</c:v>
                      </c:pt>
                      <c:pt idx="371">
                        <c:v>0.4582</c:v>
                      </c:pt>
                      <c:pt idx="372">
                        <c:v>0.45619999999999999</c:v>
                      </c:pt>
                      <c:pt idx="373">
                        <c:v>0.4541</c:v>
                      </c:pt>
                      <c:pt idx="374">
                        <c:v>0.4521</c:v>
                      </c:pt>
                      <c:pt idx="375">
                        <c:v>0.45019999999999999</c:v>
                      </c:pt>
                      <c:pt idx="376">
                        <c:v>0.4481</c:v>
                      </c:pt>
                      <c:pt idx="377">
                        <c:v>0.4461</c:v>
                      </c:pt>
                      <c:pt idx="378">
                        <c:v>0.44409999999999999</c:v>
                      </c:pt>
                      <c:pt idx="379">
                        <c:v>0.44209999999999999</c:v>
                      </c:pt>
                      <c:pt idx="380">
                        <c:v>0.44009999999999999</c:v>
                      </c:pt>
                      <c:pt idx="381">
                        <c:v>0.43809999999999999</c:v>
                      </c:pt>
                      <c:pt idx="382">
                        <c:v>0.43609999999999999</c:v>
                      </c:pt>
                      <c:pt idx="383">
                        <c:v>0.43409999999999999</c:v>
                      </c:pt>
                      <c:pt idx="384">
                        <c:v>0.43209999999999998</c:v>
                      </c:pt>
                      <c:pt idx="385">
                        <c:v>0.43009999999999998</c:v>
                      </c:pt>
                      <c:pt idx="386">
                        <c:v>0.42809999999999998</c:v>
                      </c:pt>
                      <c:pt idx="387">
                        <c:v>0.42609999999999998</c:v>
                      </c:pt>
                      <c:pt idx="388">
                        <c:v>0.42409999999999998</c:v>
                      </c:pt>
                      <c:pt idx="389">
                        <c:v>0.42209999999999998</c:v>
                      </c:pt>
                      <c:pt idx="390">
                        <c:v>0.42009999999999997</c:v>
                      </c:pt>
                      <c:pt idx="391">
                        <c:v>0.41810000000000003</c:v>
                      </c:pt>
                      <c:pt idx="392">
                        <c:v>0.41610000000000003</c:v>
                      </c:pt>
                      <c:pt idx="393">
                        <c:v>0.41410000000000002</c:v>
                      </c:pt>
                      <c:pt idx="394">
                        <c:v>0.41210000000000002</c:v>
                      </c:pt>
                      <c:pt idx="395">
                        <c:v>0.41010000000000002</c:v>
                      </c:pt>
                      <c:pt idx="396">
                        <c:v>0.40810000000000002</c:v>
                      </c:pt>
                      <c:pt idx="397">
                        <c:v>0.40610000000000002</c:v>
                      </c:pt>
                      <c:pt idx="398">
                        <c:v>0.40410000000000001</c:v>
                      </c:pt>
                      <c:pt idx="399">
                        <c:v>0.40210000000000001</c:v>
                      </c:pt>
                      <c:pt idx="400">
                        <c:v>0.40010000000000001</c:v>
                      </c:pt>
                      <c:pt idx="401">
                        <c:v>0.39810000000000001</c:v>
                      </c:pt>
                      <c:pt idx="402">
                        <c:v>0.39610000000000001</c:v>
                      </c:pt>
                      <c:pt idx="403">
                        <c:v>0.39410000000000001</c:v>
                      </c:pt>
                      <c:pt idx="404">
                        <c:v>0.3921</c:v>
                      </c:pt>
                      <c:pt idx="405">
                        <c:v>0.3901</c:v>
                      </c:pt>
                      <c:pt idx="406">
                        <c:v>0.3881</c:v>
                      </c:pt>
                      <c:pt idx="407">
                        <c:v>0.3861</c:v>
                      </c:pt>
                      <c:pt idx="408">
                        <c:v>0.3841</c:v>
                      </c:pt>
                      <c:pt idx="409">
                        <c:v>0.3821</c:v>
                      </c:pt>
                      <c:pt idx="410">
                        <c:v>0.38009999999999999</c:v>
                      </c:pt>
                      <c:pt idx="411">
                        <c:v>0.37809999999999999</c:v>
                      </c:pt>
                      <c:pt idx="412">
                        <c:v>0.37609999999999999</c:v>
                      </c:pt>
                      <c:pt idx="413">
                        <c:v>0.37409999999999999</c:v>
                      </c:pt>
                      <c:pt idx="414">
                        <c:v>0.37209999999999999</c:v>
                      </c:pt>
                      <c:pt idx="415">
                        <c:v>0.37009999999999998</c:v>
                      </c:pt>
                      <c:pt idx="416">
                        <c:v>0.36809999999999998</c:v>
                      </c:pt>
                      <c:pt idx="417">
                        <c:v>0.36609999999999998</c:v>
                      </c:pt>
                      <c:pt idx="418">
                        <c:v>0.36409999999999998</c:v>
                      </c:pt>
                      <c:pt idx="419">
                        <c:v>0.36209999999999998</c:v>
                      </c:pt>
                      <c:pt idx="420">
                        <c:v>0.36009999999999998</c:v>
                      </c:pt>
                      <c:pt idx="421">
                        <c:v>0.35809999999999997</c:v>
                      </c:pt>
                      <c:pt idx="422">
                        <c:v>0.35610000000000003</c:v>
                      </c:pt>
                      <c:pt idx="423">
                        <c:v>0.35410000000000003</c:v>
                      </c:pt>
                      <c:pt idx="424">
                        <c:v>0.35220000000000001</c:v>
                      </c:pt>
                      <c:pt idx="425">
                        <c:v>0.35010000000000002</c:v>
                      </c:pt>
                      <c:pt idx="426">
                        <c:v>0.34810000000000002</c:v>
                      </c:pt>
                      <c:pt idx="427">
                        <c:v>0.34620000000000001</c:v>
                      </c:pt>
                      <c:pt idx="428">
                        <c:v>0.34410000000000002</c:v>
                      </c:pt>
                      <c:pt idx="429">
                        <c:v>0.34210000000000002</c:v>
                      </c:pt>
                      <c:pt idx="430">
                        <c:v>0.34010000000000001</c:v>
                      </c:pt>
                      <c:pt idx="431">
                        <c:v>0.3382</c:v>
                      </c:pt>
                      <c:pt idx="432">
                        <c:v>0.3362</c:v>
                      </c:pt>
                      <c:pt idx="433">
                        <c:v>0.3342</c:v>
                      </c:pt>
                      <c:pt idx="434">
                        <c:v>0.33210000000000001</c:v>
                      </c:pt>
                      <c:pt idx="435">
                        <c:v>0.33019999999999999</c:v>
                      </c:pt>
                      <c:pt idx="436">
                        <c:v>0.32819999999999999</c:v>
                      </c:pt>
                      <c:pt idx="437">
                        <c:v>0.32619999999999999</c:v>
                      </c:pt>
                      <c:pt idx="438">
                        <c:v>0.32419999999999999</c:v>
                      </c:pt>
                      <c:pt idx="439">
                        <c:v>0.32219999999999999</c:v>
                      </c:pt>
                      <c:pt idx="440">
                        <c:v>0.32019999999999998</c:v>
                      </c:pt>
                      <c:pt idx="441">
                        <c:v>0.31819999999999998</c:v>
                      </c:pt>
                      <c:pt idx="442">
                        <c:v>0.31609999999999999</c:v>
                      </c:pt>
                      <c:pt idx="443">
                        <c:v>0.31419999999999998</c:v>
                      </c:pt>
                      <c:pt idx="444">
                        <c:v>0.31219999999999998</c:v>
                      </c:pt>
                      <c:pt idx="445">
                        <c:v>0.31019999999999998</c:v>
                      </c:pt>
                      <c:pt idx="446">
                        <c:v>0.30809999999999998</c:v>
                      </c:pt>
                      <c:pt idx="447">
                        <c:v>0.30620000000000003</c:v>
                      </c:pt>
                      <c:pt idx="448">
                        <c:v>0.30420000000000003</c:v>
                      </c:pt>
                      <c:pt idx="449">
                        <c:v>0.30220000000000002</c:v>
                      </c:pt>
                      <c:pt idx="450">
                        <c:v>0.30020000000000002</c:v>
                      </c:pt>
                      <c:pt idx="451">
                        <c:v>0.29820000000000002</c:v>
                      </c:pt>
                      <c:pt idx="452">
                        <c:v>0.29620000000000002</c:v>
                      </c:pt>
                      <c:pt idx="453">
                        <c:v>0.29420000000000002</c:v>
                      </c:pt>
                      <c:pt idx="454">
                        <c:v>0.29220000000000002</c:v>
                      </c:pt>
                      <c:pt idx="455">
                        <c:v>0.29020000000000001</c:v>
                      </c:pt>
                      <c:pt idx="456">
                        <c:v>0.28820000000000001</c:v>
                      </c:pt>
                      <c:pt idx="457">
                        <c:v>0.28620000000000001</c:v>
                      </c:pt>
                      <c:pt idx="458">
                        <c:v>0.28420000000000001</c:v>
                      </c:pt>
                      <c:pt idx="459">
                        <c:v>0.28220000000000001</c:v>
                      </c:pt>
                      <c:pt idx="460">
                        <c:v>0.2802</c:v>
                      </c:pt>
                      <c:pt idx="461">
                        <c:v>0.2782</c:v>
                      </c:pt>
                      <c:pt idx="462">
                        <c:v>0.2762</c:v>
                      </c:pt>
                      <c:pt idx="463">
                        <c:v>0.2742</c:v>
                      </c:pt>
                      <c:pt idx="464">
                        <c:v>0.2722</c:v>
                      </c:pt>
                      <c:pt idx="465">
                        <c:v>0.2702</c:v>
                      </c:pt>
                      <c:pt idx="466">
                        <c:v>0.26819999999999999</c:v>
                      </c:pt>
                      <c:pt idx="467">
                        <c:v>0.26619999999999999</c:v>
                      </c:pt>
                      <c:pt idx="468">
                        <c:v>0.26419999999999999</c:v>
                      </c:pt>
                      <c:pt idx="469">
                        <c:v>0.26219999999999999</c:v>
                      </c:pt>
                      <c:pt idx="470">
                        <c:v>0.26019999999999999</c:v>
                      </c:pt>
                      <c:pt idx="471">
                        <c:v>0.25819999999999999</c:v>
                      </c:pt>
                      <c:pt idx="472">
                        <c:v>0.25619999999999998</c:v>
                      </c:pt>
                      <c:pt idx="473">
                        <c:v>0.25419999999999998</c:v>
                      </c:pt>
                      <c:pt idx="474">
                        <c:v>0.25219999999999998</c:v>
                      </c:pt>
                      <c:pt idx="475">
                        <c:v>0.25019999999999998</c:v>
                      </c:pt>
                      <c:pt idx="476">
                        <c:v>0.2482</c:v>
                      </c:pt>
                      <c:pt idx="477">
                        <c:v>0.2462</c:v>
                      </c:pt>
                      <c:pt idx="478">
                        <c:v>0.2442</c:v>
                      </c:pt>
                      <c:pt idx="479">
                        <c:v>0.2422</c:v>
                      </c:pt>
                      <c:pt idx="480">
                        <c:v>0.2402</c:v>
                      </c:pt>
                      <c:pt idx="481">
                        <c:v>0.2382</c:v>
                      </c:pt>
                      <c:pt idx="482">
                        <c:v>0.23619999999999999</c:v>
                      </c:pt>
                      <c:pt idx="483">
                        <c:v>0.23419999999999999</c:v>
                      </c:pt>
                      <c:pt idx="484">
                        <c:v>0.23219999999999999</c:v>
                      </c:pt>
                      <c:pt idx="485">
                        <c:v>0.23019999999999999</c:v>
                      </c:pt>
                      <c:pt idx="486">
                        <c:v>0.22819999999999999</c:v>
                      </c:pt>
                      <c:pt idx="487">
                        <c:v>0.22620000000000001</c:v>
                      </c:pt>
                      <c:pt idx="488">
                        <c:v>0.22420000000000001</c:v>
                      </c:pt>
                      <c:pt idx="489">
                        <c:v>0.22220000000000001</c:v>
                      </c:pt>
                      <c:pt idx="490">
                        <c:v>0.22020000000000001</c:v>
                      </c:pt>
                      <c:pt idx="491">
                        <c:v>0.21820000000000001</c:v>
                      </c:pt>
                      <c:pt idx="492">
                        <c:v>0.2162</c:v>
                      </c:pt>
                      <c:pt idx="493">
                        <c:v>0.2142</c:v>
                      </c:pt>
                      <c:pt idx="494">
                        <c:v>0.2122</c:v>
                      </c:pt>
                      <c:pt idx="495">
                        <c:v>0.2102</c:v>
                      </c:pt>
                      <c:pt idx="496">
                        <c:v>0.2082</c:v>
                      </c:pt>
                      <c:pt idx="497">
                        <c:v>0.20619999999999999</c:v>
                      </c:pt>
                      <c:pt idx="498">
                        <c:v>0.20419999999999999</c:v>
                      </c:pt>
                      <c:pt idx="499">
                        <c:v>0.20219999999999999</c:v>
                      </c:pt>
                      <c:pt idx="500">
                        <c:v>0.20019999999999999</c:v>
                      </c:pt>
                      <c:pt idx="501">
                        <c:v>0.19819999999999999</c:v>
                      </c:pt>
                      <c:pt idx="502">
                        <c:v>0.19620000000000001</c:v>
                      </c:pt>
                      <c:pt idx="503">
                        <c:v>0.19420000000000001</c:v>
                      </c:pt>
                      <c:pt idx="504">
                        <c:v>0.19220000000000001</c:v>
                      </c:pt>
                      <c:pt idx="505">
                        <c:v>0.19020000000000001</c:v>
                      </c:pt>
                      <c:pt idx="506">
                        <c:v>0.18820000000000001</c:v>
                      </c:pt>
                      <c:pt idx="507">
                        <c:v>0.1862</c:v>
                      </c:pt>
                      <c:pt idx="508">
                        <c:v>0.1842</c:v>
                      </c:pt>
                      <c:pt idx="509">
                        <c:v>0.1822</c:v>
                      </c:pt>
                      <c:pt idx="510">
                        <c:v>0.1802</c:v>
                      </c:pt>
                      <c:pt idx="511">
                        <c:v>0.1782</c:v>
                      </c:pt>
                      <c:pt idx="512">
                        <c:v>0.1762</c:v>
                      </c:pt>
                      <c:pt idx="513">
                        <c:v>0.17419999999999999</c:v>
                      </c:pt>
                      <c:pt idx="514">
                        <c:v>0.17219999999999999</c:v>
                      </c:pt>
                      <c:pt idx="515">
                        <c:v>0.17019999999999999</c:v>
                      </c:pt>
                      <c:pt idx="516">
                        <c:v>0.16819999999999999</c:v>
                      </c:pt>
                      <c:pt idx="517">
                        <c:v>0.16619999999999999</c:v>
                      </c:pt>
                      <c:pt idx="518">
                        <c:v>0.16420000000000001</c:v>
                      </c:pt>
                      <c:pt idx="519">
                        <c:v>0.16220000000000001</c:v>
                      </c:pt>
                      <c:pt idx="520">
                        <c:v>0.16020000000000001</c:v>
                      </c:pt>
                      <c:pt idx="521">
                        <c:v>0.15820000000000001</c:v>
                      </c:pt>
                      <c:pt idx="522">
                        <c:v>0.15620000000000001</c:v>
                      </c:pt>
                      <c:pt idx="523">
                        <c:v>0.1542</c:v>
                      </c:pt>
                      <c:pt idx="524">
                        <c:v>0.1522</c:v>
                      </c:pt>
                      <c:pt idx="525">
                        <c:v>0.1502</c:v>
                      </c:pt>
                      <c:pt idx="526">
                        <c:v>0.1482</c:v>
                      </c:pt>
                      <c:pt idx="527">
                        <c:v>0.14630000000000001</c:v>
                      </c:pt>
                      <c:pt idx="528">
                        <c:v>0.14419999999999999</c:v>
                      </c:pt>
                      <c:pt idx="529">
                        <c:v>0.14230000000000001</c:v>
                      </c:pt>
                      <c:pt idx="530">
                        <c:v>0.14019999999999999</c:v>
                      </c:pt>
                      <c:pt idx="531">
                        <c:v>0.13819999999999999</c:v>
                      </c:pt>
                      <c:pt idx="532">
                        <c:v>0.1363</c:v>
                      </c:pt>
                      <c:pt idx="533">
                        <c:v>0.13420000000000001</c:v>
                      </c:pt>
                      <c:pt idx="534">
                        <c:v>0.13220000000000001</c:v>
                      </c:pt>
                      <c:pt idx="535">
                        <c:v>0.1303</c:v>
                      </c:pt>
                      <c:pt idx="536">
                        <c:v>0.1283</c:v>
                      </c:pt>
                      <c:pt idx="537">
                        <c:v>0.12620000000000001</c:v>
                      </c:pt>
                      <c:pt idx="538">
                        <c:v>0.1242</c:v>
                      </c:pt>
                      <c:pt idx="539">
                        <c:v>0.12230000000000001</c:v>
                      </c:pt>
                      <c:pt idx="540">
                        <c:v>0.1203</c:v>
                      </c:pt>
                      <c:pt idx="541">
                        <c:v>0.1182</c:v>
                      </c:pt>
                      <c:pt idx="542">
                        <c:v>0.1162</c:v>
                      </c:pt>
                      <c:pt idx="543">
                        <c:v>0.1142</c:v>
                      </c:pt>
                      <c:pt idx="544">
                        <c:v>0.11219999999999999</c:v>
                      </c:pt>
                      <c:pt idx="545">
                        <c:v>0.11020000000000001</c:v>
                      </c:pt>
                      <c:pt idx="546">
                        <c:v>0.1082</c:v>
                      </c:pt>
                      <c:pt idx="547">
                        <c:v>0.10630000000000001</c:v>
                      </c:pt>
                      <c:pt idx="548">
                        <c:v>0.1043</c:v>
                      </c:pt>
                      <c:pt idx="549">
                        <c:v>0.1022</c:v>
                      </c:pt>
                      <c:pt idx="550">
                        <c:v>0.1002</c:v>
                      </c:pt>
                      <c:pt idx="551">
                        <c:v>9.826E-2</c:v>
                      </c:pt>
                      <c:pt idx="552">
                        <c:v>9.6269999999999994E-2</c:v>
                      </c:pt>
                      <c:pt idx="553">
                        <c:v>9.4229999999999994E-2</c:v>
                      </c:pt>
                      <c:pt idx="554">
                        <c:v>9.2219999999999996E-2</c:v>
                      </c:pt>
                      <c:pt idx="555">
                        <c:v>9.0270000000000003E-2</c:v>
                      </c:pt>
                      <c:pt idx="556">
                        <c:v>8.8239999999999999E-2</c:v>
                      </c:pt>
                      <c:pt idx="557">
                        <c:v>8.6249999999999993E-2</c:v>
                      </c:pt>
                      <c:pt idx="558">
                        <c:v>8.4239999999999995E-2</c:v>
                      </c:pt>
                      <c:pt idx="559">
                        <c:v>8.2250000000000004E-2</c:v>
                      </c:pt>
                      <c:pt idx="560">
                        <c:v>8.0269999999999994E-2</c:v>
                      </c:pt>
                      <c:pt idx="561">
                        <c:v>7.825E-2</c:v>
                      </c:pt>
                      <c:pt idx="562">
                        <c:v>7.6230000000000006E-2</c:v>
                      </c:pt>
                      <c:pt idx="563">
                        <c:v>7.4260000000000007E-2</c:v>
                      </c:pt>
                      <c:pt idx="564">
                        <c:v>7.2279999999999997E-2</c:v>
                      </c:pt>
                      <c:pt idx="565">
                        <c:v>7.0260000000000003E-2</c:v>
                      </c:pt>
                      <c:pt idx="566">
                        <c:v>6.8250000000000005E-2</c:v>
                      </c:pt>
                      <c:pt idx="567">
                        <c:v>6.6290000000000002E-2</c:v>
                      </c:pt>
                      <c:pt idx="568">
                        <c:v>6.4280000000000004E-2</c:v>
                      </c:pt>
                      <c:pt idx="569">
                        <c:v>6.225E-2</c:v>
                      </c:pt>
                      <c:pt idx="570">
                        <c:v>6.0260000000000001E-2</c:v>
                      </c:pt>
                      <c:pt idx="571">
                        <c:v>5.8279999999999998E-2</c:v>
                      </c:pt>
                      <c:pt idx="572">
                        <c:v>5.6270000000000001E-2</c:v>
                      </c:pt>
                      <c:pt idx="573">
                        <c:v>5.4269999999999999E-2</c:v>
                      </c:pt>
                      <c:pt idx="574">
                        <c:v>5.2260000000000001E-2</c:v>
                      </c:pt>
                      <c:pt idx="575">
                        <c:v>5.0299999999999997E-2</c:v>
                      </c:pt>
                      <c:pt idx="576">
                        <c:v>4.8309999999999999E-2</c:v>
                      </c:pt>
                      <c:pt idx="577">
                        <c:v>4.6289999999999998E-2</c:v>
                      </c:pt>
                      <c:pt idx="578">
                        <c:v>4.4269999999999997E-2</c:v>
                      </c:pt>
                      <c:pt idx="579">
                        <c:v>4.2279999999999998E-2</c:v>
                      </c:pt>
                      <c:pt idx="580">
                        <c:v>4.0309999999999999E-2</c:v>
                      </c:pt>
                      <c:pt idx="581">
                        <c:v>3.8280000000000002E-2</c:v>
                      </c:pt>
                      <c:pt idx="582">
                        <c:v>3.6269999999999997E-2</c:v>
                      </c:pt>
                      <c:pt idx="583">
                        <c:v>3.4290000000000001E-2</c:v>
                      </c:pt>
                      <c:pt idx="584">
                        <c:v>3.2300000000000002E-2</c:v>
                      </c:pt>
                      <c:pt idx="585">
                        <c:v>3.0290000000000001E-2</c:v>
                      </c:pt>
                      <c:pt idx="586">
                        <c:v>2.828E-2</c:v>
                      </c:pt>
                      <c:pt idx="587">
                        <c:v>2.63E-2</c:v>
                      </c:pt>
                      <c:pt idx="588">
                        <c:v>2.4299999999999999E-2</c:v>
                      </c:pt>
                      <c:pt idx="589">
                        <c:v>2.2290000000000001E-2</c:v>
                      </c:pt>
                      <c:pt idx="590">
                        <c:v>2.0299999999999999E-2</c:v>
                      </c:pt>
                      <c:pt idx="591">
                        <c:v>1.8259999999999998E-2</c:v>
                      </c:pt>
                      <c:pt idx="592">
                        <c:v>1.6310000000000002E-2</c:v>
                      </c:pt>
                      <c:pt idx="593">
                        <c:v>1.431E-2</c:v>
                      </c:pt>
                      <c:pt idx="594">
                        <c:v>1.227E-2</c:v>
                      </c:pt>
                      <c:pt idx="595">
                        <c:v>1.0290000000000001E-2</c:v>
                      </c:pt>
                      <c:pt idx="596">
                        <c:v>8.2970000000000006E-3</c:v>
                      </c:pt>
                      <c:pt idx="597">
                        <c:v>6.2849999999999998E-3</c:v>
                      </c:pt>
                      <c:pt idx="598">
                        <c:v>4.2760000000000003E-3</c:v>
                      </c:pt>
                      <c:pt idx="599">
                        <c:v>2.2980000000000001E-3</c:v>
                      </c:pt>
                      <c:pt idx="600">
                        <c:v>2.9710000000000001E-4</c:v>
                      </c:pt>
                    </c:numCache>
                  </c:numRef>
                </c:xVal>
                <c:y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[Book3]Sheet2!$Z$2:$Z$602</c15:sqref>
                        </c15:formulaRef>
                      </c:ext>
                    </c:extLst>
                    <c:numCache>
                      <c:formatCode>General</c:formatCode>
                      <c:ptCount val="601"/>
                      <c:pt idx="0">
                        <c:v>-1.6279999999999999E-6</c:v>
                      </c:pt>
                      <c:pt idx="1">
                        <c:v>-1.418E-6</c:v>
                      </c:pt>
                      <c:pt idx="2">
                        <c:v>-1.195E-6</c:v>
                      </c:pt>
                      <c:pt idx="3">
                        <c:v>-9.9109999999999992E-7</c:v>
                      </c:pt>
                      <c:pt idx="4">
                        <c:v>-8.7329999999999997E-7</c:v>
                      </c:pt>
                      <c:pt idx="5">
                        <c:v>-8.2549999999999997E-7</c:v>
                      </c:pt>
                      <c:pt idx="6">
                        <c:v>-6.9810000000000004E-7</c:v>
                      </c:pt>
                      <c:pt idx="7">
                        <c:v>-5.3089999999999997E-7</c:v>
                      </c:pt>
                      <c:pt idx="8">
                        <c:v>-4.1300000000000001E-7</c:v>
                      </c:pt>
                      <c:pt idx="9">
                        <c:v>-4.0139999999999998E-7</c:v>
                      </c:pt>
                      <c:pt idx="10">
                        <c:v>-3.2329999999999999E-7</c:v>
                      </c:pt>
                      <c:pt idx="11">
                        <c:v>-2.5250000000000002E-7</c:v>
                      </c:pt>
                      <c:pt idx="12">
                        <c:v>-1.3190000000000001E-7</c:v>
                      </c:pt>
                      <c:pt idx="13">
                        <c:v>-6.7309999999999999E-8</c:v>
                      </c:pt>
                      <c:pt idx="14">
                        <c:v>-3.5829999999999997E-8</c:v>
                      </c:pt>
                      <c:pt idx="15">
                        <c:v>1.1080000000000001E-8</c:v>
                      </c:pt>
                      <c:pt idx="16">
                        <c:v>5.086E-8</c:v>
                      </c:pt>
                      <c:pt idx="17">
                        <c:v>1.2669999999999999E-7</c:v>
                      </c:pt>
                      <c:pt idx="18">
                        <c:v>2.255E-7</c:v>
                      </c:pt>
                      <c:pt idx="19">
                        <c:v>2.269E-7</c:v>
                      </c:pt>
                      <c:pt idx="20">
                        <c:v>2.4680000000000001E-7</c:v>
                      </c:pt>
                      <c:pt idx="21">
                        <c:v>2.6220000000000001E-7</c:v>
                      </c:pt>
                      <c:pt idx="22">
                        <c:v>3.7220000000000001E-7</c:v>
                      </c:pt>
                      <c:pt idx="23">
                        <c:v>4.3700000000000001E-7</c:v>
                      </c:pt>
                      <c:pt idx="24">
                        <c:v>4.1940000000000001E-7</c:v>
                      </c:pt>
                      <c:pt idx="25">
                        <c:v>4.3080000000000002E-7</c:v>
                      </c:pt>
                      <c:pt idx="26">
                        <c:v>4.7059999999999999E-7</c:v>
                      </c:pt>
                      <c:pt idx="27">
                        <c:v>5.4799999999999998E-7</c:v>
                      </c:pt>
                      <c:pt idx="28">
                        <c:v>6.0419999999999997E-7</c:v>
                      </c:pt>
                      <c:pt idx="29">
                        <c:v>5.8070000000000001E-7</c:v>
                      </c:pt>
                      <c:pt idx="30">
                        <c:v>6.285E-7</c:v>
                      </c:pt>
                      <c:pt idx="31">
                        <c:v>6.3320000000000003E-7</c:v>
                      </c:pt>
                      <c:pt idx="32">
                        <c:v>6.9240000000000003E-7</c:v>
                      </c:pt>
                      <c:pt idx="33">
                        <c:v>7.3929999999999996E-7</c:v>
                      </c:pt>
                      <c:pt idx="34">
                        <c:v>7.4779999999999996E-7</c:v>
                      </c:pt>
                      <c:pt idx="35">
                        <c:v>7.4809999999999998E-7</c:v>
                      </c:pt>
                      <c:pt idx="36">
                        <c:v>7.3460000000000003E-7</c:v>
                      </c:pt>
                      <c:pt idx="37">
                        <c:v>8.0279999999999996E-7</c:v>
                      </c:pt>
                      <c:pt idx="38">
                        <c:v>8.8260000000000003E-7</c:v>
                      </c:pt>
                      <c:pt idx="39">
                        <c:v>8.6860000000000004E-7</c:v>
                      </c:pt>
                      <c:pt idx="40">
                        <c:v>8.498E-7</c:v>
                      </c:pt>
                      <c:pt idx="41">
                        <c:v>8.7260000000000002E-7</c:v>
                      </c:pt>
                      <c:pt idx="42">
                        <c:v>9.78E-7</c:v>
                      </c:pt>
                      <c:pt idx="43">
                        <c:v>1.0020000000000001E-6</c:v>
                      </c:pt>
                      <c:pt idx="44">
                        <c:v>9.2099999999999995E-7</c:v>
                      </c:pt>
                      <c:pt idx="45">
                        <c:v>9.9570000000000006E-7</c:v>
                      </c:pt>
                      <c:pt idx="46">
                        <c:v>9.8440000000000005E-7</c:v>
                      </c:pt>
                      <c:pt idx="47">
                        <c:v>1.031E-6</c:v>
                      </c:pt>
                      <c:pt idx="48">
                        <c:v>1.085E-6</c:v>
                      </c:pt>
                      <c:pt idx="49">
                        <c:v>1.0699999999999999E-6</c:v>
                      </c:pt>
                      <c:pt idx="50">
                        <c:v>1.074E-6</c:v>
                      </c:pt>
                      <c:pt idx="51">
                        <c:v>1.083E-6</c:v>
                      </c:pt>
                      <c:pt idx="52">
                        <c:v>1.1370000000000001E-6</c:v>
                      </c:pt>
                      <c:pt idx="53">
                        <c:v>1.203E-6</c:v>
                      </c:pt>
                      <c:pt idx="54">
                        <c:v>1.1769999999999999E-6</c:v>
                      </c:pt>
                      <c:pt idx="55">
                        <c:v>1.1570000000000001E-6</c:v>
                      </c:pt>
                      <c:pt idx="56">
                        <c:v>1.1799999999999999E-6</c:v>
                      </c:pt>
                      <c:pt idx="57">
                        <c:v>1.2529999999999999E-6</c:v>
                      </c:pt>
                      <c:pt idx="58">
                        <c:v>1.3009999999999999E-6</c:v>
                      </c:pt>
                      <c:pt idx="59">
                        <c:v>1.268E-6</c:v>
                      </c:pt>
                      <c:pt idx="60">
                        <c:v>1.2610000000000001E-6</c:v>
                      </c:pt>
                      <c:pt idx="61">
                        <c:v>1.2860000000000001E-6</c:v>
                      </c:pt>
                      <c:pt idx="62">
                        <c:v>1.313E-6</c:v>
                      </c:pt>
                      <c:pt idx="63">
                        <c:v>1.375E-6</c:v>
                      </c:pt>
                      <c:pt idx="64">
                        <c:v>1.3629999999999999E-6</c:v>
                      </c:pt>
                      <c:pt idx="65">
                        <c:v>1.3650000000000001E-6</c:v>
                      </c:pt>
                      <c:pt idx="66">
                        <c:v>1.3599999999999999E-6</c:v>
                      </c:pt>
                      <c:pt idx="67">
                        <c:v>1.42E-6</c:v>
                      </c:pt>
                      <c:pt idx="68">
                        <c:v>1.4869999999999999E-6</c:v>
                      </c:pt>
                      <c:pt idx="69">
                        <c:v>1.455E-6</c:v>
                      </c:pt>
                      <c:pt idx="70">
                        <c:v>1.451E-6</c:v>
                      </c:pt>
                      <c:pt idx="71">
                        <c:v>1.4470000000000001E-6</c:v>
                      </c:pt>
                      <c:pt idx="72">
                        <c:v>1.5340000000000001E-6</c:v>
                      </c:pt>
                      <c:pt idx="73">
                        <c:v>1.5770000000000001E-6</c:v>
                      </c:pt>
                      <c:pt idx="74">
                        <c:v>1.547E-6</c:v>
                      </c:pt>
                      <c:pt idx="75">
                        <c:v>1.5209999999999999E-6</c:v>
                      </c:pt>
                      <c:pt idx="76">
                        <c:v>1.564E-6</c:v>
                      </c:pt>
                      <c:pt idx="77">
                        <c:v>1.629E-6</c:v>
                      </c:pt>
                      <c:pt idx="78">
                        <c:v>1.6619999999999999E-6</c:v>
                      </c:pt>
                      <c:pt idx="79">
                        <c:v>1.632E-6</c:v>
                      </c:pt>
                      <c:pt idx="80">
                        <c:v>1.6449999999999999E-6</c:v>
                      </c:pt>
                      <c:pt idx="81">
                        <c:v>1.6610000000000001E-6</c:v>
                      </c:pt>
                      <c:pt idx="82">
                        <c:v>1.719E-6</c:v>
                      </c:pt>
                      <c:pt idx="83">
                        <c:v>1.7570000000000001E-6</c:v>
                      </c:pt>
                      <c:pt idx="84">
                        <c:v>1.748E-6</c:v>
                      </c:pt>
                      <c:pt idx="85">
                        <c:v>1.747E-6</c:v>
                      </c:pt>
                      <c:pt idx="86">
                        <c:v>1.742E-6</c:v>
                      </c:pt>
                      <c:pt idx="87">
                        <c:v>1.8160000000000001E-6</c:v>
                      </c:pt>
                      <c:pt idx="88">
                        <c:v>1.874E-6</c:v>
                      </c:pt>
                      <c:pt idx="89">
                        <c:v>1.852E-6</c:v>
                      </c:pt>
                      <c:pt idx="90">
                        <c:v>1.843E-6</c:v>
                      </c:pt>
                      <c:pt idx="91">
                        <c:v>1.843E-6</c:v>
                      </c:pt>
                      <c:pt idx="92">
                        <c:v>1.9309999999999998E-6</c:v>
                      </c:pt>
                      <c:pt idx="93">
                        <c:v>1.984E-6</c:v>
                      </c:pt>
                      <c:pt idx="94">
                        <c:v>1.9439999999999999E-6</c:v>
                      </c:pt>
                      <c:pt idx="95">
                        <c:v>1.9350000000000001E-6</c:v>
                      </c:pt>
                      <c:pt idx="96">
                        <c:v>1.9630000000000001E-6</c:v>
                      </c:pt>
                      <c:pt idx="97">
                        <c:v>2.0370000000000001E-6</c:v>
                      </c:pt>
                      <c:pt idx="98">
                        <c:v>2.069E-6</c:v>
                      </c:pt>
                      <c:pt idx="99">
                        <c:v>2.0470000000000001E-6</c:v>
                      </c:pt>
                      <c:pt idx="100">
                        <c:v>2.063E-6</c:v>
                      </c:pt>
                      <c:pt idx="101">
                        <c:v>2.0849999999999999E-6</c:v>
                      </c:pt>
                      <c:pt idx="102">
                        <c:v>2.12E-6</c:v>
                      </c:pt>
                      <c:pt idx="103">
                        <c:v>2.1919999999999999E-6</c:v>
                      </c:pt>
                      <c:pt idx="104">
                        <c:v>2.1670000000000002E-6</c:v>
                      </c:pt>
                      <c:pt idx="105">
                        <c:v>2.1720000000000001E-6</c:v>
                      </c:pt>
                      <c:pt idx="106">
                        <c:v>2.165E-6</c:v>
                      </c:pt>
                      <c:pt idx="107">
                        <c:v>2.2529999999999999E-6</c:v>
                      </c:pt>
                      <c:pt idx="108">
                        <c:v>2.306E-6</c:v>
                      </c:pt>
                      <c:pt idx="109">
                        <c:v>2.2740000000000002E-6</c:v>
                      </c:pt>
                      <c:pt idx="110">
                        <c:v>2.261E-6</c:v>
                      </c:pt>
                      <c:pt idx="111">
                        <c:v>2.3029999999999998E-6</c:v>
                      </c:pt>
                      <c:pt idx="112">
                        <c:v>2.3719999999999999E-6</c:v>
                      </c:pt>
                      <c:pt idx="113">
                        <c:v>2.4150000000000002E-6</c:v>
                      </c:pt>
                      <c:pt idx="114">
                        <c:v>2.3800000000000001E-6</c:v>
                      </c:pt>
                      <c:pt idx="115">
                        <c:v>2.3920000000000001E-6</c:v>
                      </c:pt>
                      <c:pt idx="116">
                        <c:v>2.4200000000000001E-6</c:v>
                      </c:pt>
                      <c:pt idx="117">
                        <c:v>2.4770000000000002E-6</c:v>
                      </c:pt>
                      <c:pt idx="118">
                        <c:v>2.5110000000000002E-6</c:v>
                      </c:pt>
                      <c:pt idx="119">
                        <c:v>2.5059999999999998E-6</c:v>
                      </c:pt>
                      <c:pt idx="120">
                        <c:v>2.5110000000000002E-6</c:v>
                      </c:pt>
                      <c:pt idx="121">
                        <c:v>2.503E-6</c:v>
                      </c:pt>
                      <c:pt idx="122">
                        <c:v>2.5940000000000001E-6</c:v>
                      </c:pt>
                      <c:pt idx="123">
                        <c:v>2.6539999999999999E-6</c:v>
                      </c:pt>
                      <c:pt idx="124">
                        <c:v>2.615E-6</c:v>
                      </c:pt>
                      <c:pt idx="125">
                        <c:v>2.599E-6</c:v>
                      </c:pt>
                      <c:pt idx="126">
                        <c:v>2.6369999999999999E-6</c:v>
                      </c:pt>
                      <c:pt idx="127">
                        <c:v>2.7049999999999999E-6</c:v>
                      </c:pt>
                      <c:pt idx="128">
                        <c:v>2.7470000000000001E-6</c:v>
                      </c:pt>
                      <c:pt idx="129">
                        <c:v>2.7089999999999998E-6</c:v>
                      </c:pt>
                      <c:pt idx="130">
                        <c:v>2.7259999999999998E-6</c:v>
                      </c:pt>
                      <c:pt idx="131">
                        <c:v>2.751E-6</c:v>
                      </c:pt>
                      <c:pt idx="132">
                        <c:v>2.7889999999999999E-6</c:v>
                      </c:pt>
                      <c:pt idx="133">
                        <c:v>2.853E-6</c:v>
                      </c:pt>
                      <c:pt idx="134">
                        <c:v>2.83E-6</c:v>
                      </c:pt>
                      <c:pt idx="135">
                        <c:v>2.8339999999999999E-6</c:v>
                      </c:pt>
                      <c:pt idx="136">
                        <c:v>2.8279999999999999E-6</c:v>
                      </c:pt>
                      <c:pt idx="137">
                        <c:v>2.9119999999999998E-6</c:v>
                      </c:pt>
                      <c:pt idx="138">
                        <c:v>2.965E-6</c:v>
                      </c:pt>
                      <c:pt idx="139">
                        <c:v>2.9249999999999999E-6</c:v>
                      </c:pt>
                      <c:pt idx="140">
                        <c:v>2.909E-6</c:v>
                      </c:pt>
                      <c:pt idx="141">
                        <c:v>2.9749999999999999E-6</c:v>
                      </c:pt>
                      <c:pt idx="142">
                        <c:v>3.016E-6</c:v>
                      </c:pt>
                      <c:pt idx="143">
                        <c:v>3.0450000000000001E-6</c:v>
                      </c:pt>
                      <c:pt idx="144">
                        <c:v>2.9960000000000002E-6</c:v>
                      </c:pt>
                      <c:pt idx="145">
                        <c:v>3.022E-6</c:v>
                      </c:pt>
                      <c:pt idx="146">
                        <c:v>3.0510000000000001E-6</c:v>
                      </c:pt>
                      <c:pt idx="147">
                        <c:v>3.0879999999999999E-6</c:v>
                      </c:pt>
                      <c:pt idx="148">
                        <c:v>3.1439999999999999E-6</c:v>
                      </c:pt>
                      <c:pt idx="149">
                        <c:v>3.1240000000000001E-6</c:v>
                      </c:pt>
                      <c:pt idx="150">
                        <c:v>3.123E-6</c:v>
                      </c:pt>
                      <c:pt idx="151">
                        <c:v>3.1269999999999999E-6</c:v>
                      </c:pt>
                      <c:pt idx="152">
                        <c:v>3.1930000000000002E-6</c:v>
                      </c:pt>
                      <c:pt idx="153">
                        <c:v>3.2559999999999998E-6</c:v>
                      </c:pt>
                      <c:pt idx="154">
                        <c:v>3.224E-6</c:v>
                      </c:pt>
                      <c:pt idx="155">
                        <c:v>3.1980000000000001E-6</c:v>
                      </c:pt>
                      <c:pt idx="156">
                        <c:v>3.224E-6</c:v>
                      </c:pt>
                      <c:pt idx="157">
                        <c:v>3.3009999999999998E-6</c:v>
                      </c:pt>
                      <c:pt idx="158">
                        <c:v>3.3550000000000001E-6</c:v>
                      </c:pt>
                      <c:pt idx="159">
                        <c:v>3.2880000000000001E-6</c:v>
                      </c:pt>
                      <c:pt idx="160">
                        <c:v>3.309E-6</c:v>
                      </c:pt>
                      <c:pt idx="161">
                        <c:v>3.3330000000000001E-6</c:v>
                      </c:pt>
                      <c:pt idx="162">
                        <c:v>3.3969999999999998E-6</c:v>
                      </c:pt>
                      <c:pt idx="163">
                        <c:v>3.4240000000000002E-6</c:v>
                      </c:pt>
                      <c:pt idx="164">
                        <c:v>3.4079999999999998E-6</c:v>
                      </c:pt>
                      <c:pt idx="165">
                        <c:v>3.4130000000000002E-6</c:v>
                      </c:pt>
                      <c:pt idx="166">
                        <c:v>3.4170000000000001E-6</c:v>
                      </c:pt>
                      <c:pt idx="167">
                        <c:v>3.4819999999999999E-6</c:v>
                      </c:pt>
                      <c:pt idx="168">
                        <c:v>3.5410000000000001E-6</c:v>
                      </c:pt>
                      <c:pt idx="169">
                        <c:v>3.512E-6</c:v>
                      </c:pt>
                      <c:pt idx="170">
                        <c:v>3.4999999999999999E-6</c:v>
                      </c:pt>
                      <c:pt idx="171">
                        <c:v>3.551E-6</c:v>
                      </c:pt>
                      <c:pt idx="172">
                        <c:v>3.5729999999999999E-6</c:v>
                      </c:pt>
                      <c:pt idx="173">
                        <c:v>3.6480000000000001E-6</c:v>
                      </c:pt>
                      <c:pt idx="174">
                        <c:v>3.6090000000000001E-6</c:v>
                      </c:pt>
                      <c:pt idx="175">
                        <c:v>3.5990000000000002E-6</c:v>
                      </c:pt>
                      <c:pt idx="176">
                        <c:v>3.6389999999999998E-6</c:v>
                      </c:pt>
                      <c:pt idx="177">
                        <c:v>3.7060000000000002E-6</c:v>
                      </c:pt>
                      <c:pt idx="178">
                        <c:v>3.7390000000000001E-6</c:v>
                      </c:pt>
                      <c:pt idx="179">
                        <c:v>3.7100000000000001E-6</c:v>
                      </c:pt>
                      <c:pt idx="180">
                        <c:v>3.738E-6</c:v>
                      </c:pt>
                      <c:pt idx="181">
                        <c:v>3.7610000000000001E-6</c:v>
                      </c:pt>
                      <c:pt idx="182">
                        <c:v>3.799E-6</c:v>
                      </c:pt>
                      <c:pt idx="183">
                        <c:v>3.8630000000000001E-6</c:v>
                      </c:pt>
                      <c:pt idx="184">
                        <c:v>3.8380000000000004E-6</c:v>
                      </c:pt>
                      <c:pt idx="185">
                        <c:v>3.8510000000000001E-6</c:v>
                      </c:pt>
                      <c:pt idx="186">
                        <c:v>3.8510000000000001E-6</c:v>
                      </c:pt>
                      <c:pt idx="187">
                        <c:v>3.9319999999999998E-6</c:v>
                      </c:pt>
                      <c:pt idx="188">
                        <c:v>3.9879999999999998E-6</c:v>
                      </c:pt>
                      <c:pt idx="189">
                        <c:v>3.9570000000000004E-6</c:v>
                      </c:pt>
                      <c:pt idx="190">
                        <c:v>3.9519999999999996E-6</c:v>
                      </c:pt>
                      <c:pt idx="191">
                        <c:v>4.0010000000000003E-6</c:v>
                      </c:pt>
                      <c:pt idx="192">
                        <c:v>4.0759999999999996E-6</c:v>
                      </c:pt>
                      <c:pt idx="193">
                        <c:v>4.0980000000000004E-6</c:v>
                      </c:pt>
                      <c:pt idx="194">
                        <c:v>4.0779999999999997E-6</c:v>
                      </c:pt>
                      <c:pt idx="195">
                        <c:v>4.104E-6</c:v>
                      </c:pt>
                      <c:pt idx="196">
                        <c:v>4.1620000000000001E-6</c:v>
                      </c:pt>
                      <c:pt idx="197">
                        <c:v>4.1829999999999996E-6</c:v>
                      </c:pt>
                      <c:pt idx="198">
                        <c:v>4.2230000000000001E-6</c:v>
                      </c:pt>
                      <c:pt idx="199">
                        <c:v>4.2309999999999998E-6</c:v>
                      </c:pt>
                      <c:pt idx="200">
                        <c:v>4.2470000000000002E-6</c:v>
                      </c:pt>
                      <c:pt idx="201">
                        <c:v>4.2549999999999999E-6</c:v>
                      </c:pt>
                      <c:pt idx="202">
                        <c:v>4.3409999999999996E-6</c:v>
                      </c:pt>
                      <c:pt idx="203">
                        <c:v>4.4039999999999997E-6</c:v>
                      </c:pt>
                      <c:pt idx="204">
                        <c:v>4.3789999999999999E-6</c:v>
                      </c:pt>
                      <c:pt idx="205">
                        <c:v>4.374E-6</c:v>
                      </c:pt>
                      <c:pt idx="206">
                        <c:v>4.4299999999999999E-6</c:v>
                      </c:pt>
                      <c:pt idx="207">
                        <c:v>4.5009999999999998E-6</c:v>
                      </c:pt>
                      <c:pt idx="208">
                        <c:v>4.5560000000000001E-6</c:v>
                      </c:pt>
                      <c:pt idx="209">
                        <c:v>4.5290000000000002E-6</c:v>
                      </c:pt>
                      <c:pt idx="210">
                        <c:v>4.561E-6</c:v>
                      </c:pt>
                      <c:pt idx="211">
                        <c:v>4.5990000000000004E-6</c:v>
                      </c:pt>
                      <c:pt idx="212">
                        <c:v>4.6550000000000003E-6</c:v>
                      </c:pt>
                      <c:pt idx="213">
                        <c:v>4.7260000000000002E-6</c:v>
                      </c:pt>
                      <c:pt idx="214">
                        <c:v>4.7199999999999997E-6</c:v>
                      </c:pt>
                      <c:pt idx="215">
                        <c:v>4.746E-6</c:v>
                      </c:pt>
                      <c:pt idx="216">
                        <c:v>4.7650000000000001E-6</c:v>
                      </c:pt>
                      <c:pt idx="217">
                        <c:v>4.865E-6</c:v>
                      </c:pt>
                      <c:pt idx="218">
                        <c:v>4.95E-6</c:v>
                      </c:pt>
                      <c:pt idx="219">
                        <c:v>4.9459999999999997E-6</c:v>
                      </c:pt>
                      <c:pt idx="220">
                        <c:v>4.9620000000000001E-6</c:v>
                      </c:pt>
                      <c:pt idx="221">
                        <c:v>5.0429999999999998E-6</c:v>
                      </c:pt>
                      <c:pt idx="222">
                        <c:v>5.1529999999999996E-6</c:v>
                      </c:pt>
                      <c:pt idx="223">
                        <c:v>5.2599999999999996E-6</c:v>
                      </c:pt>
                      <c:pt idx="224">
                        <c:v>5.2820000000000004E-6</c:v>
                      </c:pt>
                      <c:pt idx="225">
                        <c:v>5.3870000000000003E-6</c:v>
                      </c:pt>
                      <c:pt idx="226">
                        <c:v>5.5310000000000001E-6</c:v>
                      </c:pt>
                      <c:pt idx="227">
                        <c:v>5.7130000000000002E-6</c:v>
                      </c:pt>
                      <c:pt idx="228">
                        <c:v>5.9429999999999997E-6</c:v>
                      </c:pt>
                      <c:pt idx="229">
                        <c:v>6.139E-6</c:v>
                      </c:pt>
                      <c:pt idx="230">
                        <c:v>6.4099999999999996E-6</c:v>
                      </c:pt>
                      <c:pt idx="231">
                        <c:v>6.7309999999999996E-6</c:v>
                      </c:pt>
                      <c:pt idx="232">
                        <c:v>7.1940000000000001E-6</c:v>
                      </c:pt>
                      <c:pt idx="233">
                        <c:v>7.7049999999999999E-6</c:v>
                      </c:pt>
                      <c:pt idx="234">
                        <c:v>8.1499999999999999E-6</c:v>
                      </c:pt>
                      <c:pt idx="235">
                        <c:v>8.7159999999999992E-6</c:v>
                      </c:pt>
                      <c:pt idx="236">
                        <c:v>9.4059999999999994E-6</c:v>
                      </c:pt>
                      <c:pt idx="237">
                        <c:v>1.0190000000000001E-5</c:v>
                      </c:pt>
                      <c:pt idx="238">
                        <c:v>1.1039999999999999E-5</c:v>
                      </c:pt>
                      <c:pt idx="239">
                        <c:v>1.182E-5</c:v>
                      </c:pt>
                      <c:pt idx="240">
                        <c:v>1.274E-5</c:v>
                      </c:pt>
                      <c:pt idx="241">
                        <c:v>1.3720000000000001E-5</c:v>
                      </c:pt>
                      <c:pt idx="242">
                        <c:v>1.4749999999999999E-5</c:v>
                      </c:pt>
                      <c:pt idx="243">
                        <c:v>1.5820000000000001E-5</c:v>
                      </c:pt>
                      <c:pt idx="244">
                        <c:v>1.6860000000000001E-5</c:v>
                      </c:pt>
                      <c:pt idx="245">
                        <c:v>1.7949999999999999E-5</c:v>
                      </c:pt>
                      <c:pt idx="246">
                        <c:v>1.906E-5</c:v>
                      </c:pt>
                      <c:pt idx="247">
                        <c:v>2.016E-5</c:v>
                      </c:pt>
                      <c:pt idx="248">
                        <c:v>2.1290000000000001E-5</c:v>
                      </c:pt>
                      <c:pt idx="249">
                        <c:v>2.2310000000000002E-5</c:v>
                      </c:pt>
                      <c:pt idx="250">
                        <c:v>2.3240000000000001E-5</c:v>
                      </c:pt>
                      <c:pt idx="251">
                        <c:v>2.4159999999999999E-5</c:v>
                      </c:pt>
                      <c:pt idx="252">
                        <c:v>2.5069999999999999E-5</c:v>
                      </c:pt>
                      <c:pt idx="253">
                        <c:v>2.5919999999999999E-5</c:v>
                      </c:pt>
                      <c:pt idx="254">
                        <c:v>2.6590000000000001E-5</c:v>
                      </c:pt>
                      <c:pt idx="255">
                        <c:v>2.7180000000000001E-5</c:v>
                      </c:pt>
                      <c:pt idx="256">
                        <c:v>2.7759999999999998E-5</c:v>
                      </c:pt>
                      <c:pt idx="257">
                        <c:v>2.83E-5</c:v>
                      </c:pt>
                      <c:pt idx="258">
                        <c:v>2.8750000000000001E-5</c:v>
                      </c:pt>
                      <c:pt idx="259">
                        <c:v>2.904E-5</c:v>
                      </c:pt>
                      <c:pt idx="260">
                        <c:v>2.9349999999999999E-5</c:v>
                      </c:pt>
                      <c:pt idx="261">
                        <c:v>2.9649999999999999E-5</c:v>
                      </c:pt>
                      <c:pt idx="262">
                        <c:v>2.993E-5</c:v>
                      </c:pt>
                      <c:pt idx="263">
                        <c:v>3.0150000000000001E-5</c:v>
                      </c:pt>
                      <c:pt idx="264">
                        <c:v>3.0309999999999999E-5</c:v>
                      </c:pt>
                      <c:pt idx="265">
                        <c:v>3.048E-5</c:v>
                      </c:pt>
                      <c:pt idx="266">
                        <c:v>3.061E-5</c:v>
                      </c:pt>
                      <c:pt idx="267">
                        <c:v>3.0769999999999998E-5</c:v>
                      </c:pt>
                      <c:pt idx="268">
                        <c:v>3.0960000000000002E-5</c:v>
                      </c:pt>
                      <c:pt idx="269">
                        <c:v>3.1069999999999999E-5</c:v>
                      </c:pt>
                      <c:pt idx="270">
                        <c:v>3.1170000000000001E-5</c:v>
                      </c:pt>
                      <c:pt idx="271">
                        <c:v>3.1340000000000001E-5</c:v>
                      </c:pt>
                      <c:pt idx="272">
                        <c:v>3.1590000000000001E-5</c:v>
                      </c:pt>
                      <c:pt idx="273">
                        <c:v>3.188E-5</c:v>
                      </c:pt>
                      <c:pt idx="274">
                        <c:v>3.2100000000000001E-5</c:v>
                      </c:pt>
                      <c:pt idx="275">
                        <c:v>3.2329999999999997E-5</c:v>
                      </c:pt>
                      <c:pt idx="276">
                        <c:v>3.2669999999999997E-5</c:v>
                      </c:pt>
                      <c:pt idx="277">
                        <c:v>3.3040000000000002E-5</c:v>
                      </c:pt>
                      <c:pt idx="278">
                        <c:v>3.3420000000000002E-5</c:v>
                      </c:pt>
                      <c:pt idx="279">
                        <c:v>3.3699999999999999E-5</c:v>
                      </c:pt>
                      <c:pt idx="280">
                        <c:v>3.4090000000000001E-5</c:v>
                      </c:pt>
                      <c:pt idx="281">
                        <c:v>3.451E-5</c:v>
                      </c:pt>
                      <c:pt idx="282">
                        <c:v>3.4950000000000002E-5</c:v>
                      </c:pt>
                      <c:pt idx="283">
                        <c:v>3.5429999999999998E-5</c:v>
                      </c:pt>
                      <c:pt idx="284">
                        <c:v>3.587E-5</c:v>
                      </c:pt>
                      <c:pt idx="285">
                        <c:v>3.6329999999999999E-5</c:v>
                      </c:pt>
                      <c:pt idx="286">
                        <c:v>3.6770000000000002E-5</c:v>
                      </c:pt>
                      <c:pt idx="287">
                        <c:v>3.7270000000000001E-5</c:v>
                      </c:pt>
                      <c:pt idx="288">
                        <c:v>3.7780000000000001E-5</c:v>
                      </c:pt>
                      <c:pt idx="289">
                        <c:v>3.8170000000000002E-5</c:v>
                      </c:pt>
                      <c:pt idx="290">
                        <c:v>3.8510000000000002E-5</c:v>
                      </c:pt>
                      <c:pt idx="291">
                        <c:v>3.8899999999999997E-5</c:v>
                      </c:pt>
                      <c:pt idx="292">
                        <c:v>3.9310000000000001E-5</c:v>
                      </c:pt>
                      <c:pt idx="293">
                        <c:v>3.9719999999999999E-5</c:v>
                      </c:pt>
                      <c:pt idx="294">
                        <c:v>4.0049999999999998E-5</c:v>
                      </c:pt>
                      <c:pt idx="295">
                        <c:v>4.0389999999999998E-5</c:v>
                      </c:pt>
                      <c:pt idx="296">
                        <c:v>4.0849999999999997E-5</c:v>
                      </c:pt>
                      <c:pt idx="297">
                        <c:v>4.1359999999999997E-5</c:v>
                      </c:pt>
                      <c:pt idx="298">
                        <c:v>4.1869999999999997E-5</c:v>
                      </c:pt>
                      <c:pt idx="299">
                        <c:v>3.5939999999999998E-5</c:v>
                      </c:pt>
                      <c:pt idx="300">
                        <c:v>3.3810000000000003E-5</c:v>
                      </c:pt>
                      <c:pt idx="301">
                        <c:v>3.1999999999999999E-5</c:v>
                      </c:pt>
                      <c:pt idx="302">
                        <c:v>3.0429999999999998E-5</c:v>
                      </c:pt>
                      <c:pt idx="303">
                        <c:v>2.9E-5</c:v>
                      </c:pt>
                      <c:pt idx="304">
                        <c:v>2.7659999999999999E-5</c:v>
                      </c:pt>
                      <c:pt idx="305">
                        <c:v>2.6440000000000001E-5</c:v>
                      </c:pt>
                      <c:pt idx="306">
                        <c:v>2.5279999999999999E-5</c:v>
                      </c:pt>
                      <c:pt idx="307">
                        <c:v>2.423E-5</c:v>
                      </c:pt>
                      <c:pt idx="308">
                        <c:v>2.3289999999999999E-5</c:v>
                      </c:pt>
                      <c:pt idx="309">
                        <c:v>2.2310000000000002E-5</c:v>
                      </c:pt>
                      <c:pt idx="310">
                        <c:v>2.137E-5</c:v>
                      </c:pt>
                      <c:pt idx="311">
                        <c:v>2.048E-5</c:v>
                      </c:pt>
                      <c:pt idx="312">
                        <c:v>1.969E-5</c:v>
                      </c:pt>
                      <c:pt idx="313">
                        <c:v>1.8960000000000001E-5</c:v>
                      </c:pt>
                      <c:pt idx="314">
                        <c:v>1.8170000000000001E-5</c:v>
                      </c:pt>
                      <c:pt idx="315">
                        <c:v>1.738E-5</c:v>
                      </c:pt>
                      <c:pt idx="316">
                        <c:v>1.6739999999999999E-5</c:v>
                      </c:pt>
                      <c:pt idx="317">
                        <c:v>1.613E-5</c:v>
                      </c:pt>
                      <c:pt idx="318">
                        <c:v>1.5529999999999999E-5</c:v>
                      </c:pt>
                      <c:pt idx="319">
                        <c:v>1.487E-5</c:v>
                      </c:pt>
                      <c:pt idx="320">
                        <c:v>1.43E-5</c:v>
                      </c:pt>
                      <c:pt idx="321">
                        <c:v>1.376E-5</c:v>
                      </c:pt>
                      <c:pt idx="322">
                        <c:v>1.328E-5</c:v>
                      </c:pt>
                      <c:pt idx="323">
                        <c:v>1.27E-5</c:v>
                      </c:pt>
                      <c:pt idx="324">
                        <c:v>1.22E-5</c:v>
                      </c:pt>
                      <c:pt idx="325">
                        <c:v>1.172E-5</c:v>
                      </c:pt>
                      <c:pt idx="326">
                        <c:v>1.1219999999999999E-5</c:v>
                      </c:pt>
                      <c:pt idx="327">
                        <c:v>1.077E-5</c:v>
                      </c:pt>
                      <c:pt idx="328">
                        <c:v>1.03E-5</c:v>
                      </c:pt>
                      <c:pt idx="329">
                        <c:v>9.8479999999999996E-6</c:v>
                      </c:pt>
                      <c:pt idx="330">
                        <c:v>9.329E-6</c:v>
                      </c:pt>
                      <c:pt idx="331">
                        <c:v>8.8999999999999995E-6</c:v>
                      </c:pt>
                      <c:pt idx="332">
                        <c:v>8.5110000000000003E-6</c:v>
                      </c:pt>
                      <c:pt idx="333">
                        <c:v>8.1270000000000003E-6</c:v>
                      </c:pt>
                      <c:pt idx="334">
                        <c:v>7.6340000000000001E-6</c:v>
                      </c:pt>
                      <c:pt idx="335">
                        <c:v>7.148E-6</c:v>
                      </c:pt>
                      <c:pt idx="336">
                        <c:v>6.7479999999999996E-6</c:v>
                      </c:pt>
                      <c:pt idx="337">
                        <c:v>6.3640000000000004E-6</c:v>
                      </c:pt>
                      <c:pt idx="338">
                        <c:v>5.9580000000000004E-6</c:v>
                      </c:pt>
                      <c:pt idx="339">
                        <c:v>5.4489999999999998E-6</c:v>
                      </c:pt>
                      <c:pt idx="340">
                        <c:v>5.0250000000000002E-6</c:v>
                      </c:pt>
                      <c:pt idx="341">
                        <c:v>4.617E-6</c:v>
                      </c:pt>
                      <c:pt idx="342">
                        <c:v>4.1559999999999997E-6</c:v>
                      </c:pt>
                      <c:pt idx="343">
                        <c:v>3.732E-6</c:v>
                      </c:pt>
                      <c:pt idx="344">
                        <c:v>3.2660000000000002E-6</c:v>
                      </c:pt>
                      <c:pt idx="345">
                        <c:v>2.8009999999999999E-6</c:v>
                      </c:pt>
                      <c:pt idx="346">
                        <c:v>2.2900000000000001E-6</c:v>
                      </c:pt>
                      <c:pt idx="347">
                        <c:v>1.8700000000000001E-6</c:v>
                      </c:pt>
                      <c:pt idx="348">
                        <c:v>1.4559999999999999E-6</c:v>
                      </c:pt>
                      <c:pt idx="349">
                        <c:v>9.2650000000000004E-7</c:v>
                      </c:pt>
                      <c:pt idx="350">
                        <c:v>3.7520000000000002E-7</c:v>
                      </c:pt>
                      <c:pt idx="351">
                        <c:v>-9.7320000000000001E-8</c:v>
                      </c:pt>
                      <c:pt idx="352">
                        <c:v>-5.6400000000000002E-7</c:v>
                      </c:pt>
                      <c:pt idx="353">
                        <c:v>-1.052E-6</c:v>
                      </c:pt>
                      <c:pt idx="354">
                        <c:v>-1.6500000000000001E-6</c:v>
                      </c:pt>
                      <c:pt idx="355">
                        <c:v>-2.181E-6</c:v>
                      </c:pt>
                      <c:pt idx="356">
                        <c:v>-2.6970000000000002E-6</c:v>
                      </c:pt>
                      <c:pt idx="357">
                        <c:v>-3.242E-6</c:v>
                      </c:pt>
                      <c:pt idx="358">
                        <c:v>-3.749E-6</c:v>
                      </c:pt>
                      <c:pt idx="359">
                        <c:v>-4.335E-6</c:v>
                      </c:pt>
                      <c:pt idx="360">
                        <c:v>-4.9019999999999998E-6</c:v>
                      </c:pt>
                      <c:pt idx="361">
                        <c:v>-5.5099999999999998E-6</c:v>
                      </c:pt>
                      <c:pt idx="362">
                        <c:v>-6.0469999999999999E-6</c:v>
                      </c:pt>
                      <c:pt idx="363">
                        <c:v>-6.545E-6</c:v>
                      </c:pt>
                      <c:pt idx="364">
                        <c:v>-7.1450000000000002E-6</c:v>
                      </c:pt>
                      <c:pt idx="365">
                        <c:v>-7.7819999999999994E-6</c:v>
                      </c:pt>
                      <c:pt idx="366">
                        <c:v>-8.3399999999999998E-6</c:v>
                      </c:pt>
                      <c:pt idx="367">
                        <c:v>-8.8459999999999997E-6</c:v>
                      </c:pt>
                      <c:pt idx="368">
                        <c:v>-9.3470000000000005E-6</c:v>
                      </c:pt>
                      <c:pt idx="369">
                        <c:v>-9.9569999999999997E-6</c:v>
                      </c:pt>
                      <c:pt idx="370">
                        <c:v>-1.049E-5</c:v>
                      </c:pt>
                      <c:pt idx="371">
                        <c:v>-1.096E-5</c:v>
                      </c:pt>
                      <c:pt idx="372">
                        <c:v>-1.1409999999999999E-5</c:v>
                      </c:pt>
                      <c:pt idx="373">
                        <c:v>-1.187E-5</c:v>
                      </c:pt>
                      <c:pt idx="374">
                        <c:v>-1.2289999999999999E-5</c:v>
                      </c:pt>
                      <c:pt idx="375">
                        <c:v>-1.2660000000000001E-5</c:v>
                      </c:pt>
                      <c:pt idx="376">
                        <c:v>-1.305E-5</c:v>
                      </c:pt>
                      <c:pt idx="377">
                        <c:v>-1.3329999999999999E-5</c:v>
                      </c:pt>
                      <c:pt idx="378">
                        <c:v>-1.3529999999999999E-5</c:v>
                      </c:pt>
                      <c:pt idx="379">
                        <c:v>-1.377E-5</c:v>
                      </c:pt>
                      <c:pt idx="380">
                        <c:v>-1.402E-5</c:v>
                      </c:pt>
                      <c:pt idx="381">
                        <c:v>-1.413E-5</c:v>
                      </c:pt>
                      <c:pt idx="382">
                        <c:v>-1.417E-5</c:v>
                      </c:pt>
                      <c:pt idx="383">
                        <c:v>-1.417E-5</c:v>
                      </c:pt>
                      <c:pt idx="384">
                        <c:v>-1.4239999999999999E-5</c:v>
                      </c:pt>
                      <c:pt idx="385">
                        <c:v>-1.4209999999999999E-5</c:v>
                      </c:pt>
                      <c:pt idx="386">
                        <c:v>-1.411E-5</c:v>
                      </c:pt>
                      <c:pt idx="387">
                        <c:v>-1.4E-5</c:v>
                      </c:pt>
                      <c:pt idx="388">
                        <c:v>-1.382E-5</c:v>
                      </c:pt>
                      <c:pt idx="389">
                        <c:v>-1.3699999999999999E-5</c:v>
                      </c:pt>
                      <c:pt idx="390">
                        <c:v>-1.3509999999999999E-5</c:v>
                      </c:pt>
                      <c:pt idx="391">
                        <c:v>-1.328E-5</c:v>
                      </c:pt>
                      <c:pt idx="392">
                        <c:v>-1.3040000000000001E-5</c:v>
                      </c:pt>
                      <c:pt idx="393">
                        <c:v>-1.273E-5</c:v>
                      </c:pt>
                      <c:pt idx="394">
                        <c:v>-1.2480000000000001E-5</c:v>
                      </c:pt>
                      <c:pt idx="395">
                        <c:v>-1.222E-5</c:v>
                      </c:pt>
                      <c:pt idx="396">
                        <c:v>-1.19E-5</c:v>
                      </c:pt>
                      <c:pt idx="397">
                        <c:v>-1.153E-5</c:v>
                      </c:pt>
                      <c:pt idx="398">
                        <c:v>-1.116E-5</c:v>
                      </c:pt>
                      <c:pt idx="399">
                        <c:v>-1.0900000000000001E-5</c:v>
                      </c:pt>
                      <c:pt idx="400">
                        <c:v>-1.058E-5</c:v>
                      </c:pt>
                      <c:pt idx="401">
                        <c:v>-1.0210000000000001E-5</c:v>
                      </c:pt>
                      <c:pt idx="402">
                        <c:v>-9.8640000000000008E-6</c:v>
                      </c:pt>
                      <c:pt idx="403">
                        <c:v>-9.5349999999999993E-6</c:v>
                      </c:pt>
                      <c:pt idx="404">
                        <c:v>-9.2669999999999995E-6</c:v>
                      </c:pt>
                      <c:pt idx="405">
                        <c:v>-8.9879999999999993E-6</c:v>
                      </c:pt>
                      <c:pt idx="406">
                        <c:v>-8.7059999999999993E-6</c:v>
                      </c:pt>
                      <c:pt idx="407">
                        <c:v>-8.4330000000000004E-6</c:v>
                      </c:pt>
                      <c:pt idx="408">
                        <c:v>-8.1429999999999998E-6</c:v>
                      </c:pt>
                      <c:pt idx="409">
                        <c:v>-7.9680000000000006E-6</c:v>
                      </c:pt>
                      <c:pt idx="410">
                        <c:v>-7.7800000000000001E-6</c:v>
                      </c:pt>
                      <c:pt idx="411">
                        <c:v>-7.5660000000000001E-6</c:v>
                      </c:pt>
                      <c:pt idx="412">
                        <c:v>-7.3470000000000001E-6</c:v>
                      </c:pt>
                      <c:pt idx="413">
                        <c:v>-7.1439999999999997E-6</c:v>
                      </c:pt>
                      <c:pt idx="414">
                        <c:v>-7.0469999999999996E-6</c:v>
                      </c:pt>
                      <c:pt idx="415">
                        <c:v>-6.9249999999999998E-6</c:v>
                      </c:pt>
                      <c:pt idx="416">
                        <c:v>-6.7510000000000002E-6</c:v>
                      </c:pt>
                      <c:pt idx="417">
                        <c:v>-6.5950000000000004E-6</c:v>
                      </c:pt>
                      <c:pt idx="418">
                        <c:v>-6.4500000000000001E-6</c:v>
                      </c:pt>
                      <c:pt idx="419">
                        <c:v>-6.3960000000000003E-6</c:v>
                      </c:pt>
                      <c:pt idx="420">
                        <c:v>-6.2899999999999999E-6</c:v>
                      </c:pt>
                      <c:pt idx="421">
                        <c:v>-6.1800000000000001E-6</c:v>
                      </c:pt>
                      <c:pt idx="422">
                        <c:v>-6.0639999999999999E-6</c:v>
                      </c:pt>
                      <c:pt idx="423">
                        <c:v>-5.947E-6</c:v>
                      </c:pt>
                      <c:pt idx="424">
                        <c:v>-5.9039999999999997E-6</c:v>
                      </c:pt>
                      <c:pt idx="425">
                        <c:v>-5.8370000000000002E-6</c:v>
                      </c:pt>
                      <c:pt idx="426">
                        <c:v>-5.7629999999999997E-6</c:v>
                      </c:pt>
                      <c:pt idx="427">
                        <c:v>-5.66E-6</c:v>
                      </c:pt>
                      <c:pt idx="428">
                        <c:v>-5.5480000000000001E-6</c:v>
                      </c:pt>
                      <c:pt idx="429">
                        <c:v>-5.5380000000000002E-6</c:v>
                      </c:pt>
                      <c:pt idx="430">
                        <c:v>-5.5140000000000001E-6</c:v>
                      </c:pt>
                      <c:pt idx="431">
                        <c:v>-5.4229999999999996E-6</c:v>
                      </c:pt>
                      <c:pt idx="432">
                        <c:v>-5.3430000000000003E-6</c:v>
                      </c:pt>
                      <c:pt idx="433">
                        <c:v>-5.2549999999999997E-6</c:v>
                      </c:pt>
                      <c:pt idx="434">
                        <c:v>-5.2650000000000004E-6</c:v>
                      </c:pt>
                      <c:pt idx="435">
                        <c:v>-5.2480000000000004E-6</c:v>
                      </c:pt>
                      <c:pt idx="436">
                        <c:v>-5.164E-6</c:v>
                      </c:pt>
                      <c:pt idx="437">
                        <c:v>-5.0969999999999996E-6</c:v>
                      </c:pt>
                      <c:pt idx="438">
                        <c:v>-5.0350000000000001E-6</c:v>
                      </c:pt>
                      <c:pt idx="439">
                        <c:v>-5.0459999999999996E-6</c:v>
                      </c:pt>
                      <c:pt idx="440">
                        <c:v>-5.0150000000000003E-6</c:v>
                      </c:pt>
                      <c:pt idx="441">
                        <c:v>-4.9599999999999999E-6</c:v>
                      </c:pt>
                      <c:pt idx="442">
                        <c:v>-4.9250000000000003E-6</c:v>
                      </c:pt>
                      <c:pt idx="443">
                        <c:v>-4.8470000000000003E-6</c:v>
                      </c:pt>
                      <c:pt idx="444">
                        <c:v>-4.8600000000000001E-6</c:v>
                      </c:pt>
                      <c:pt idx="445">
                        <c:v>-4.843E-6</c:v>
                      </c:pt>
                      <c:pt idx="446">
                        <c:v>-4.8289999999999998E-6</c:v>
                      </c:pt>
                      <c:pt idx="447">
                        <c:v>-4.7589999999999997E-6</c:v>
                      </c:pt>
                      <c:pt idx="448">
                        <c:v>-4.6940000000000003E-6</c:v>
                      </c:pt>
                      <c:pt idx="449">
                        <c:v>-4.7210000000000002E-6</c:v>
                      </c:pt>
                      <c:pt idx="450">
                        <c:v>-4.7439999999999998E-6</c:v>
                      </c:pt>
                      <c:pt idx="451">
                        <c:v>-4.6809999999999997E-6</c:v>
                      </c:pt>
                      <c:pt idx="452">
                        <c:v>-4.6319999999999999E-6</c:v>
                      </c:pt>
                      <c:pt idx="453">
                        <c:v>-4.5809999999999998E-6</c:v>
                      </c:pt>
                      <c:pt idx="454">
                        <c:v>-4.6240000000000001E-6</c:v>
                      </c:pt>
                      <c:pt idx="455">
                        <c:v>-4.6330000000000004E-6</c:v>
                      </c:pt>
                      <c:pt idx="456">
                        <c:v>-4.5800000000000002E-6</c:v>
                      </c:pt>
                      <c:pt idx="457">
                        <c:v>-4.5349999999999998E-6</c:v>
                      </c:pt>
                      <c:pt idx="458">
                        <c:v>-4.5020000000000003E-6</c:v>
                      </c:pt>
                      <c:pt idx="459">
                        <c:v>-4.5519999999999998E-6</c:v>
                      </c:pt>
                      <c:pt idx="460">
                        <c:v>-4.5329999999999996E-6</c:v>
                      </c:pt>
                      <c:pt idx="461">
                        <c:v>-4.4959999999999998E-6</c:v>
                      </c:pt>
                      <c:pt idx="462">
                        <c:v>-4.4889999999999997E-6</c:v>
                      </c:pt>
                      <c:pt idx="463">
                        <c:v>-4.4440000000000001E-6</c:v>
                      </c:pt>
                      <c:pt idx="464">
                        <c:v>-4.4710000000000001E-6</c:v>
                      </c:pt>
                      <c:pt idx="465">
                        <c:v>-4.4789999999999998E-6</c:v>
                      </c:pt>
                      <c:pt idx="466">
                        <c:v>-4.4700000000000004E-6</c:v>
                      </c:pt>
                      <c:pt idx="467">
                        <c:v>-4.4170000000000002E-6</c:v>
                      </c:pt>
                      <c:pt idx="468">
                        <c:v>-4.3719999999999998E-6</c:v>
                      </c:pt>
                      <c:pt idx="469">
                        <c:v>-4.42E-6</c:v>
                      </c:pt>
                      <c:pt idx="470">
                        <c:v>-4.4599999999999996E-6</c:v>
                      </c:pt>
                      <c:pt idx="471">
                        <c:v>-4.4039999999999997E-6</c:v>
                      </c:pt>
                      <c:pt idx="472">
                        <c:v>-4.3819999999999997E-6</c:v>
                      </c:pt>
                      <c:pt idx="473">
                        <c:v>-4.3529999999999997E-6</c:v>
                      </c:pt>
                      <c:pt idx="474">
                        <c:v>-4.4050000000000002E-6</c:v>
                      </c:pt>
                      <c:pt idx="475">
                        <c:v>-4.4050000000000002E-6</c:v>
                      </c:pt>
                      <c:pt idx="476">
                        <c:v>-4.3760000000000001E-6</c:v>
                      </c:pt>
                      <c:pt idx="477">
                        <c:v>-4.374E-6</c:v>
                      </c:pt>
                      <c:pt idx="478">
                        <c:v>-4.3290000000000004E-6</c:v>
                      </c:pt>
                      <c:pt idx="479">
                        <c:v>-4.3719999999999998E-6</c:v>
                      </c:pt>
                      <c:pt idx="480">
                        <c:v>-4.3930000000000001E-6</c:v>
                      </c:pt>
                      <c:pt idx="481">
                        <c:v>-4.3730000000000003E-6</c:v>
                      </c:pt>
                      <c:pt idx="482">
                        <c:v>-4.3599999999999998E-6</c:v>
                      </c:pt>
                      <c:pt idx="483">
                        <c:v>-4.3120000000000004E-6</c:v>
                      </c:pt>
                      <c:pt idx="484">
                        <c:v>-4.3619999999999999E-6</c:v>
                      </c:pt>
                      <c:pt idx="485">
                        <c:v>-4.3970000000000004E-6</c:v>
                      </c:pt>
                      <c:pt idx="486">
                        <c:v>-4.3730000000000003E-6</c:v>
                      </c:pt>
                      <c:pt idx="487">
                        <c:v>-4.3359999999999997E-6</c:v>
                      </c:pt>
                      <c:pt idx="488">
                        <c:v>-4.3100000000000002E-6</c:v>
                      </c:pt>
                      <c:pt idx="489">
                        <c:v>-4.3959999999999999E-6</c:v>
                      </c:pt>
                      <c:pt idx="490">
                        <c:v>-4.4009999999999999E-6</c:v>
                      </c:pt>
                      <c:pt idx="491">
                        <c:v>-4.3610000000000003E-6</c:v>
                      </c:pt>
                      <c:pt idx="492">
                        <c:v>-4.3449999999999999E-6</c:v>
                      </c:pt>
                      <c:pt idx="493">
                        <c:v>-4.3440000000000003E-6</c:v>
                      </c:pt>
                      <c:pt idx="494">
                        <c:v>-4.3789999999999999E-6</c:v>
                      </c:pt>
                      <c:pt idx="495">
                        <c:v>-4.4050000000000002E-6</c:v>
                      </c:pt>
                      <c:pt idx="496">
                        <c:v>-4.3810000000000001E-6</c:v>
                      </c:pt>
                      <c:pt idx="497">
                        <c:v>-4.3869999999999997E-6</c:v>
                      </c:pt>
                      <c:pt idx="498">
                        <c:v>-4.3409999999999996E-6</c:v>
                      </c:pt>
                      <c:pt idx="499">
                        <c:v>-4.4120000000000003E-6</c:v>
                      </c:pt>
                      <c:pt idx="500">
                        <c:v>-4.4309999999999996E-6</c:v>
                      </c:pt>
                      <c:pt idx="501">
                        <c:v>-4.4259999999999996E-6</c:v>
                      </c:pt>
                      <c:pt idx="502">
                        <c:v>-4.3919999999999996E-6</c:v>
                      </c:pt>
                      <c:pt idx="503">
                        <c:v>-4.3630000000000004E-6</c:v>
                      </c:pt>
                      <c:pt idx="504">
                        <c:v>-4.4460000000000003E-6</c:v>
                      </c:pt>
                      <c:pt idx="505">
                        <c:v>-4.4719999999999997E-6</c:v>
                      </c:pt>
                      <c:pt idx="506">
                        <c:v>-4.442E-6</c:v>
                      </c:pt>
                      <c:pt idx="507">
                        <c:v>-4.4270000000000001E-6</c:v>
                      </c:pt>
                      <c:pt idx="508">
                        <c:v>-4.4050000000000002E-6</c:v>
                      </c:pt>
                      <c:pt idx="509">
                        <c:v>-4.4850000000000003E-6</c:v>
                      </c:pt>
                      <c:pt idx="510">
                        <c:v>-4.4959999999999998E-6</c:v>
                      </c:pt>
                      <c:pt idx="511">
                        <c:v>-4.4719999999999997E-6</c:v>
                      </c:pt>
                      <c:pt idx="512">
                        <c:v>-4.481E-6</c:v>
                      </c:pt>
                      <c:pt idx="513">
                        <c:v>-4.4560000000000002E-6</c:v>
                      </c:pt>
                      <c:pt idx="514">
                        <c:v>-4.5020000000000003E-6</c:v>
                      </c:pt>
                      <c:pt idx="515">
                        <c:v>-4.5360000000000003E-6</c:v>
                      </c:pt>
                      <c:pt idx="516">
                        <c:v>-4.5469999999999998E-6</c:v>
                      </c:pt>
                      <c:pt idx="517">
                        <c:v>-4.527E-6</c:v>
                      </c:pt>
                      <c:pt idx="518">
                        <c:v>-4.4900000000000002E-6</c:v>
                      </c:pt>
                      <c:pt idx="519">
                        <c:v>-4.5539999999999999E-6</c:v>
                      </c:pt>
                      <c:pt idx="520">
                        <c:v>-4.6149999999999999E-6</c:v>
                      </c:pt>
                      <c:pt idx="521">
                        <c:v>-4.5800000000000002E-6</c:v>
                      </c:pt>
                      <c:pt idx="522">
                        <c:v>-4.5689999999999998E-6</c:v>
                      </c:pt>
                      <c:pt idx="523">
                        <c:v>-4.5390000000000001E-6</c:v>
                      </c:pt>
                      <c:pt idx="524">
                        <c:v>-4.6500000000000004E-6</c:v>
                      </c:pt>
                      <c:pt idx="525">
                        <c:v>-4.6489999999999999E-6</c:v>
                      </c:pt>
                      <c:pt idx="526">
                        <c:v>-4.6299999999999997E-6</c:v>
                      </c:pt>
                      <c:pt idx="527">
                        <c:v>-4.6399999999999996E-6</c:v>
                      </c:pt>
                      <c:pt idx="528">
                        <c:v>-4.6199999999999998E-6</c:v>
                      </c:pt>
                      <c:pt idx="529">
                        <c:v>-4.6829999999999999E-6</c:v>
                      </c:pt>
                      <c:pt idx="530">
                        <c:v>-4.7060000000000003E-6</c:v>
                      </c:pt>
                      <c:pt idx="531">
                        <c:v>-4.7140000000000001E-6</c:v>
                      </c:pt>
                      <c:pt idx="532">
                        <c:v>-4.6999999999999999E-6</c:v>
                      </c:pt>
                      <c:pt idx="533">
                        <c:v>-4.668E-6</c:v>
                      </c:pt>
                      <c:pt idx="534">
                        <c:v>-4.7319999999999998E-6</c:v>
                      </c:pt>
                      <c:pt idx="535">
                        <c:v>-4.7960000000000003E-6</c:v>
                      </c:pt>
                      <c:pt idx="536">
                        <c:v>-4.7690000000000004E-6</c:v>
                      </c:pt>
                      <c:pt idx="537">
                        <c:v>-4.7550000000000002E-6</c:v>
                      </c:pt>
                      <c:pt idx="538">
                        <c:v>-4.7350000000000004E-6</c:v>
                      </c:pt>
                      <c:pt idx="539">
                        <c:v>-4.8199999999999996E-6</c:v>
                      </c:pt>
                      <c:pt idx="540">
                        <c:v>-4.8339999999999998E-6</c:v>
                      </c:pt>
                      <c:pt idx="541">
                        <c:v>-4.8160000000000001E-6</c:v>
                      </c:pt>
                      <c:pt idx="542">
                        <c:v>-4.8250000000000004E-6</c:v>
                      </c:pt>
                      <c:pt idx="543">
                        <c:v>-4.8040000000000001E-6</c:v>
                      </c:pt>
                      <c:pt idx="544">
                        <c:v>-4.8590000000000004E-6</c:v>
                      </c:pt>
                      <c:pt idx="545">
                        <c:v>-4.8940000000000001E-6</c:v>
                      </c:pt>
                      <c:pt idx="546">
                        <c:v>-4.8960000000000002E-6</c:v>
                      </c:pt>
                      <c:pt idx="547">
                        <c:v>-4.8810000000000004E-6</c:v>
                      </c:pt>
                      <c:pt idx="548">
                        <c:v>-4.8559999999999998E-6</c:v>
                      </c:pt>
                      <c:pt idx="549">
                        <c:v>-4.9130000000000002E-6</c:v>
                      </c:pt>
                      <c:pt idx="550">
                        <c:v>-4.977E-6</c:v>
                      </c:pt>
                      <c:pt idx="551">
                        <c:v>-4.9370000000000003E-6</c:v>
                      </c:pt>
                      <c:pt idx="552">
                        <c:v>-4.9189999999999998E-6</c:v>
                      </c:pt>
                      <c:pt idx="553">
                        <c:v>-4.8949999999999997E-6</c:v>
                      </c:pt>
                      <c:pt idx="554">
                        <c:v>-4.9679999999999997E-6</c:v>
                      </c:pt>
                      <c:pt idx="555">
                        <c:v>-5.0080000000000002E-6</c:v>
                      </c:pt>
                      <c:pt idx="556">
                        <c:v>-4.9660000000000004E-6</c:v>
                      </c:pt>
                      <c:pt idx="557">
                        <c:v>-4.955E-6</c:v>
                      </c:pt>
                      <c:pt idx="558">
                        <c:v>-4.9450000000000001E-6</c:v>
                      </c:pt>
                      <c:pt idx="559">
                        <c:v>-4.9949999999999996E-6</c:v>
                      </c:pt>
                      <c:pt idx="560">
                        <c:v>-5.0180000000000001E-6</c:v>
                      </c:pt>
                      <c:pt idx="561">
                        <c:v>-4.9840000000000001E-6</c:v>
                      </c:pt>
                      <c:pt idx="562">
                        <c:v>-5.0010000000000001E-6</c:v>
                      </c:pt>
                      <c:pt idx="563">
                        <c:v>-4.9660000000000004E-6</c:v>
                      </c:pt>
                      <c:pt idx="564">
                        <c:v>-4.9960000000000001E-6</c:v>
                      </c:pt>
                      <c:pt idx="565">
                        <c:v>-5.0170000000000004E-6</c:v>
                      </c:pt>
                      <c:pt idx="566">
                        <c:v>-5.0309999999999998E-6</c:v>
                      </c:pt>
                      <c:pt idx="567">
                        <c:v>-4.9830000000000004E-6</c:v>
                      </c:pt>
                      <c:pt idx="568">
                        <c:v>-4.9459999999999997E-6</c:v>
                      </c:pt>
                      <c:pt idx="569">
                        <c:v>-5.0089999999999998E-6</c:v>
                      </c:pt>
                      <c:pt idx="570">
                        <c:v>-5.0429999999999998E-6</c:v>
                      </c:pt>
                      <c:pt idx="571">
                        <c:v>-4.9869999999999999E-6</c:v>
                      </c:pt>
                      <c:pt idx="572">
                        <c:v>-4.9710000000000003E-6</c:v>
                      </c:pt>
                      <c:pt idx="573">
                        <c:v>-4.9450000000000001E-6</c:v>
                      </c:pt>
                      <c:pt idx="574">
                        <c:v>-4.9960000000000001E-6</c:v>
                      </c:pt>
                      <c:pt idx="575">
                        <c:v>-5.0010000000000001E-6</c:v>
                      </c:pt>
                      <c:pt idx="576">
                        <c:v>-4.9570000000000001E-6</c:v>
                      </c:pt>
                      <c:pt idx="577">
                        <c:v>-4.9649999999999999E-6</c:v>
                      </c:pt>
                      <c:pt idx="578">
                        <c:v>-4.9099999999999996E-6</c:v>
                      </c:pt>
                      <c:pt idx="579">
                        <c:v>-4.9520000000000002E-6</c:v>
                      </c:pt>
                      <c:pt idx="580">
                        <c:v>-4.9629999999999997E-6</c:v>
                      </c:pt>
                      <c:pt idx="581">
                        <c:v>-4.9470000000000002E-6</c:v>
                      </c:pt>
                      <c:pt idx="582">
                        <c:v>-4.9089999999999999E-6</c:v>
                      </c:pt>
                      <c:pt idx="583">
                        <c:v>-4.853E-6</c:v>
                      </c:pt>
                      <c:pt idx="584">
                        <c:v>-4.9049999999999996E-6</c:v>
                      </c:pt>
                      <c:pt idx="585">
                        <c:v>-4.9450000000000001E-6</c:v>
                      </c:pt>
                      <c:pt idx="586">
                        <c:v>-4.8729999999999998E-6</c:v>
                      </c:pt>
                      <c:pt idx="587">
                        <c:v>-4.848E-6</c:v>
                      </c:pt>
                      <c:pt idx="588">
                        <c:v>-4.8160000000000001E-6</c:v>
                      </c:pt>
                      <c:pt idx="589">
                        <c:v>-4.8840000000000002E-6</c:v>
                      </c:pt>
                      <c:pt idx="590">
                        <c:v>-4.8740000000000003E-6</c:v>
                      </c:pt>
                      <c:pt idx="591">
                        <c:v>-4.8319999999999996E-6</c:v>
                      </c:pt>
                      <c:pt idx="592">
                        <c:v>-4.814E-6</c:v>
                      </c:pt>
                      <c:pt idx="593">
                        <c:v>-4.7729999999999999E-6</c:v>
                      </c:pt>
                      <c:pt idx="594">
                        <c:v>-4.8199999999999996E-6</c:v>
                      </c:pt>
                      <c:pt idx="595">
                        <c:v>-4.8300000000000003E-6</c:v>
                      </c:pt>
                      <c:pt idx="596">
                        <c:v>-4.8040000000000001E-6</c:v>
                      </c:pt>
                      <c:pt idx="597">
                        <c:v>-4.78E-6</c:v>
                      </c:pt>
                      <c:pt idx="598">
                        <c:v>-4.724E-6</c:v>
                      </c:pt>
                    </c:numCache>
                  </c:numRef>
                </c:yVal>
                <c:smooth val="1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1A-862F-4E49-A0CE-1EB7998F8C84}"/>
                  </c:ext>
                </c:extLst>
              </c15:ser>
            </c15:filteredScatterSeries>
            <c15:filteredScatterSeries>
              <c15:ser>
                <c:idx val="25"/>
                <c:order val="25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[Book3]Sheet2!$AA$1</c15:sqref>
                        </c15:formulaRef>
                      </c:ext>
                    </c:extLst>
                    <c:strCache>
                      <c:ptCount val="1"/>
                      <c:pt idx="0">
                        <c:v>Cycle 26</c:v>
                      </c:pt>
                    </c:strCache>
                  </c:strRef>
                </c:tx>
                <c:spPr>
                  <a:ln w="19050" cap="rnd">
                    <a:solidFill>
                      <a:schemeClr val="accent1">
                        <a:shade val="81000"/>
                      </a:schemeClr>
                    </a:solidFill>
                    <a:round/>
                  </a:ln>
                  <a:effectLst/>
                </c:spPr>
                <c:marker>
                  <c:symbol val="none"/>
                </c:marker>
                <c:x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[Book3]Sheet2!$A$2:$A$602</c15:sqref>
                        </c15:formulaRef>
                      </c:ext>
                    </c:extLst>
                    <c:numCache>
                      <c:formatCode>General</c:formatCode>
                      <c:ptCount val="601"/>
                      <c:pt idx="0">
                        <c:v>2.6150000000000001E-4</c:v>
                      </c:pt>
                      <c:pt idx="1">
                        <c:v>2.1589999999999999E-3</c:v>
                      </c:pt>
                      <c:pt idx="2">
                        <c:v>4.1479999999999998E-3</c:v>
                      </c:pt>
                      <c:pt idx="3">
                        <c:v>6.1440000000000002E-3</c:v>
                      </c:pt>
                      <c:pt idx="4">
                        <c:v>8.1370000000000001E-3</c:v>
                      </c:pt>
                      <c:pt idx="5">
                        <c:v>1.013E-2</c:v>
                      </c:pt>
                      <c:pt idx="6">
                        <c:v>1.214E-2</c:v>
                      </c:pt>
                      <c:pt idx="7">
                        <c:v>1.417E-2</c:v>
                      </c:pt>
                      <c:pt idx="8">
                        <c:v>1.617E-2</c:v>
                      </c:pt>
                      <c:pt idx="9">
                        <c:v>1.8120000000000001E-2</c:v>
                      </c:pt>
                      <c:pt idx="10">
                        <c:v>2.0150000000000001E-2</c:v>
                      </c:pt>
                      <c:pt idx="11">
                        <c:v>2.2179999999999998E-2</c:v>
                      </c:pt>
                      <c:pt idx="12">
                        <c:v>2.4170000000000001E-2</c:v>
                      </c:pt>
                      <c:pt idx="13">
                        <c:v>2.6159999999999999E-2</c:v>
                      </c:pt>
                      <c:pt idx="14">
                        <c:v>2.8160000000000001E-2</c:v>
                      </c:pt>
                      <c:pt idx="15">
                        <c:v>3.0169999999999999E-2</c:v>
                      </c:pt>
                      <c:pt idx="16">
                        <c:v>3.2169999999999997E-2</c:v>
                      </c:pt>
                      <c:pt idx="17">
                        <c:v>3.415E-2</c:v>
                      </c:pt>
                      <c:pt idx="18">
                        <c:v>3.6139999999999999E-2</c:v>
                      </c:pt>
                      <c:pt idx="19">
                        <c:v>3.8150000000000003E-2</c:v>
                      </c:pt>
                      <c:pt idx="20">
                        <c:v>4.0189999999999997E-2</c:v>
                      </c:pt>
                      <c:pt idx="21">
                        <c:v>4.2139999999999997E-2</c:v>
                      </c:pt>
                      <c:pt idx="22">
                        <c:v>4.4159999999999998E-2</c:v>
                      </c:pt>
                      <c:pt idx="23">
                        <c:v>4.616E-2</c:v>
                      </c:pt>
                      <c:pt idx="24">
                        <c:v>4.8160000000000001E-2</c:v>
                      </c:pt>
                      <c:pt idx="25">
                        <c:v>5.015E-2</c:v>
                      </c:pt>
                      <c:pt idx="26">
                        <c:v>5.2139999999999999E-2</c:v>
                      </c:pt>
                      <c:pt idx="27">
                        <c:v>5.4149999999999997E-2</c:v>
                      </c:pt>
                      <c:pt idx="28">
                        <c:v>5.6140000000000002E-2</c:v>
                      </c:pt>
                      <c:pt idx="29">
                        <c:v>5.8119999999999998E-2</c:v>
                      </c:pt>
                      <c:pt idx="30">
                        <c:v>6.0109999999999997E-2</c:v>
                      </c:pt>
                      <c:pt idx="31">
                        <c:v>6.2120000000000002E-2</c:v>
                      </c:pt>
                      <c:pt idx="32">
                        <c:v>6.4149999999999999E-2</c:v>
                      </c:pt>
                      <c:pt idx="33">
                        <c:v>6.6119999999999998E-2</c:v>
                      </c:pt>
                      <c:pt idx="34">
                        <c:v>6.812E-2</c:v>
                      </c:pt>
                      <c:pt idx="35">
                        <c:v>7.0150000000000004E-2</c:v>
                      </c:pt>
                      <c:pt idx="36">
                        <c:v>7.2150000000000006E-2</c:v>
                      </c:pt>
                      <c:pt idx="37">
                        <c:v>7.4120000000000005E-2</c:v>
                      </c:pt>
                      <c:pt idx="38">
                        <c:v>7.6109999999999997E-2</c:v>
                      </c:pt>
                      <c:pt idx="39">
                        <c:v>7.8140000000000001E-2</c:v>
                      </c:pt>
                      <c:pt idx="40">
                        <c:v>8.0140000000000003E-2</c:v>
                      </c:pt>
                      <c:pt idx="41">
                        <c:v>8.2119999999999999E-2</c:v>
                      </c:pt>
                      <c:pt idx="42">
                        <c:v>8.412E-2</c:v>
                      </c:pt>
                      <c:pt idx="43">
                        <c:v>8.6120000000000002E-2</c:v>
                      </c:pt>
                      <c:pt idx="44">
                        <c:v>8.8109999999999994E-2</c:v>
                      </c:pt>
                      <c:pt idx="45">
                        <c:v>9.0109999999999996E-2</c:v>
                      </c:pt>
                      <c:pt idx="46">
                        <c:v>9.2119999999999994E-2</c:v>
                      </c:pt>
                      <c:pt idx="47">
                        <c:v>9.4140000000000001E-2</c:v>
                      </c:pt>
                      <c:pt idx="48">
                        <c:v>9.6129999999999993E-2</c:v>
                      </c:pt>
                      <c:pt idx="49">
                        <c:v>9.8100000000000007E-2</c:v>
                      </c:pt>
                      <c:pt idx="50">
                        <c:v>0.10009999999999999</c:v>
                      </c:pt>
                      <c:pt idx="51">
                        <c:v>0.1021</c:v>
                      </c:pt>
                      <c:pt idx="52">
                        <c:v>0.1041</c:v>
                      </c:pt>
                      <c:pt idx="53">
                        <c:v>0.1061</c:v>
                      </c:pt>
                      <c:pt idx="54">
                        <c:v>0.1081</c:v>
                      </c:pt>
                      <c:pt idx="55">
                        <c:v>0.1101</c:v>
                      </c:pt>
                      <c:pt idx="56">
                        <c:v>0.11210000000000001</c:v>
                      </c:pt>
                      <c:pt idx="57">
                        <c:v>0.11409999999999999</c:v>
                      </c:pt>
                      <c:pt idx="58">
                        <c:v>0.11609999999999999</c:v>
                      </c:pt>
                      <c:pt idx="59">
                        <c:v>0.1181</c:v>
                      </c:pt>
                      <c:pt idx="60">
                        <c:v>0.1201</c:v>
                      </c:pt>
                      <c:pt idx="61">
                        <c:v>0.1221</c:v>
                      </c:pt>
                      <c:pt idx="62">
                        <c:v>0.1241</c:v>
                      </c:pt>
                      <c:pt idx="63">
                        <c:v>0.12609999999999999</c:v>
                      </c:pt>
                      <c:pt idx="64">
                        <c:v>0.12809999999999999</c:v>
                      </c:pt>
                      <c:pt idx="65">
                        <c:v>0.13009999999999999</c:v>
                      </c:pt>
                      <c:pt idx="66">
                        <c:v>0.1321</c:v>
                      </c:pt>
                      <c:pt idx="67">
                        <c:v>0.1341</c:v>
                      </c:pt>
                      <c:pt idx="68">
                        <c:v>0.1361</c:v>
                      </c:pt>
                      <c:pt idx="69">
                        <c:v>0.1381</c:v>
                      </c:pt>
                      <c:pt idx="70">
                        <c:v>0.1401</c:v>
                      </c:pt>
                      <c:pt idx="71">
                        <c:v>0.1421</c:v>
                      </c:pt>
                      <c:pt idx="72">
                        <c:v>0.14410000000000001</c:v>
                      </c:pt>
                      <c:pt idx="73">
                        <c:v>0.14610000000000001</c:v>
                      </c:pt>
                      <c:pt idx="74">
                        <c:v>0.14810000000000001</c:v>
                      </c:pt>
                      <c:pt idx="75">
                        <c:v>0.15010000000000001</c:v>
                      </c:pt>
                      <c:pt idx="76">
                        <c:v>0.15210000000000001</c:v>
                      </c:pt>
                      <c:pt idx="77">
                        <c:v>0.15409999999999999</c:v>
                      </c:pt>
                      <c:pt idx="78">
                        <c:v>0.15609999999999999</c:v>
                      </c:pt>
                      <c:pt idx="79">
                        <c:v>0.15809999999999999</c:v>
                      </c:pt>
                      <c:pt idx="80">
                        <c:v>0.16009999999999999</c:v>
                      </c:pt>
                      <c:pt idx="81">
                        <c:v>0.16209999999999999</c:v>
                      </c:pt>
                      <c:pt idx="82">
                        <c:v>0.16400000000000001</c:v>
                      </c:pt>
                      <c:pt idx="83">
                        <c:v>0.16600000000000001</c:v>
                      </c:pt>
                      <c:pt idx="84">
                        <c:v>0.1681</c:v>
                      </c:pt>
                      <c:pt idx="85">
                        <c:v>0.17</c:v>
                      </c:pt>
                      <c:pt idx="86">
                        <c:v>0.1721</c:v>
                      </c:pt>
                      <c:pt idx="87">
                        <c:v>0.1741</c:v>
                      </c:pt>
                      <c:pt idx="88">
                        <c:v>0.17610000000000001</c:v>
                      </c:pt>
                      <c:pt idx="89">
                        <c:v>0.17810000000000001</c:v>
                      </c:pt>
                      <c:pt idx="90">
                        <c:v>0.18010000000000001</c:v>
                      </c:pt>
                      <c:pt idx="91">
                        <c:v>0.18210000000000001</c:v>
                      </c:pt>
                      <c:pt idx="92">
                        <c:v>0.18410000000000001</c:v>
                      </c:pt>
                      <c:pt idx="93">
                        <c:v>0.186</c:v>
                      </c:pt>
                      <c:pt idx="94">
                        <c:v>0.188</c:v>
                      </c:pt>
                      <c:pt idx="95">
                        <c:v>0.19009999999999999</c:v>
                      </c:pt>
                      <c:pt idx="96">
                        <c:v>0.19209999999999999</c:v>
                      </c:pt>
                      <c:pt idx="97">
                        <c:v>0.19400000000000001</c:v>
                      </c:pt>
                      <c:pt idx="98">
                        <c:v>0.1961</c:v>
                      </c:pt>
                      <c:pt idx="99">
                        <c:v>0.1981</c:v>
                      </c:pt>
                      <c:pt idx="100">
                        <c:v>0.2001</c:v>
                      </c:pt>
                      <c:pt idx="101">
                        <c:v>0.20200000000000001</c:v>
                      </c:pt>
                      <c:pt idx="102">
                        <c:v>0.20399999999999999</c:v>
                      </c:pt>
                      <c:pt idx="103">
                        <c:v>0.20610000000000001</c:v>
                      </c:pt>
                      <c:pt idx="104">
                        <c:v>0.20810000000000001</c:v>
                      </c:pt>
                      <c:pt idx="105">
                        <c:v>0.21010000000000001</c:v>
                      </c:pt>
                      <c:pt idx="106">
                        <c:v>0.21210000000000001</c:v>
                      </c:pt>
                      <c:pt idx="107">
                        <c:v>0.21410000000000001</c:v>
                      </c:pt>
                      <c:pt idx="108">
                        <c:v>0.21609999999999999</c:v>
                      </c:pt>
                      <c:pt idx="109">
                        <c:v>0.218</c:v>
                      </c:pt>
                      <c:pt idx="110">
                        <c:v>0.22009999999999999</c:v>
                      </c:pt>
                      <c:pt idx="111">
                        <c:v>0.22209999999999999</c:v>
                      </c:pt>
                      <c:pt idx="112">
                        <c:v>0.22409999999999999</c:v>
                      </c:pt>
                      <c:pt idx="113">
                        <c:v>0.2261</c:v>
                      </c:pt>
                      <c:pt idx="114">
                        <c:v>0.2281</c:v>
                      </c:pt>
                      <c:pt idx="115">
                        <c:v>0.2301</c:v>
                      </c:pt>
                      <c:pt idx="116">
                        <c:v>0.2321</c:v>
                      </c:pt>
                      <c:pt idx="117">
                        <c:v>0.2341</c:v>
                      </c:pt>
                      <c:pt idx="118">
                        <c:v>0.2361</c:v>
                      </c:pt>
                      <c:pt idx="119">
                        <c:v>0.23810000000000001</c:v>
                      </c:pt>
                      <c:pt idx="120">
                        <c:v>0.24010000000000001</c:v>
                      </c:pt>
                      <c:pt idx="121">
                        <c:v>0.24199999999999999</c:v>
                      </c:pt>
                      <c:pt idx="122">
                        <c:v>0.24410000000000001</c:v>
                      </c:pt>
                      <c:pt idx="123">
                        <c:v>0.24610000000000001</c:v>
                      </c:pt>
                      <c:pt idx="124">
                        <c:v>0.24809999999999999</c:v>
                      </c:pt>
                      <c:pt idx="125">
                        <c:v>0.25009999999999999</c:v>
                      </c:pt>
                      <c:pt idx="126">
                        <c:v>0.25209999999999999</c:v>
                      </c:pt>
                      <c:pt idx="127">
                        <c:v>0.25409999999999999</c:v>
                      </c:pt>
                      <c:pt idx="128">
                        <c:v>0.25609999999999999</c:v>
                      </c:pt>
                      <c:pt idx="129">
                        <c:v>0.25800000000000001</c:v>
                      </c:pt>
                      <c:pt idx="130">
                        <c:v>0.26</c:v>
                      </c:pt>
                      <c:pt idx="131">
                        <c:v>0.26200000000000001</c:v>
                      </c:pt>
                      <c:pt idx="132">
                        <c:v>0.26400000000000001</c:v>
                      </c:pt>
                      <c:pt idx="133">
                        <c:v>0.26600000000000001</c:v>
                      </c:pt>
                      <c:pt idx="134">
                        <c:v>0.26800000000000002</c:v>
                      </c:pt>
                      <c:pt idx="135">
                        <c:v>0.27010000000000001</c:v>
                      </c:pt>
                      <c:pt idx="136">
                        <c:v>0.27200000000000002</c:v>
                      </c:pt>
                      <c:pt idx="137">
                        <c:v>0.27400000000000002</c:v>
                      </c:pt>
                      <c:pt idx="138">
                        <c:v>0.27600000000000002</c:v>
                      </c:pt>
                      <c:pt idx="139">
                        <c:v>0.27800000000000002</c:v>
                      </c:pt>
                      <c:pt idx="140">
                        <c:v>0.28000000000000003</c:v>
                      </c:pt>
                      <c:pt idx="141">
                        <c:v>0.28199999999999997</c:v>
                      </c:pt>
                      <c:pt idx="142">
                        <c:v>0.28399999999999997</c:v>
                      </c:pt>
                      <c:pt idx="143">
                        <c:v>0.28599999999999998</c:v>
                      </c:pt>
                      <c:pt idx="144">
                        <c:v>0.28799999999999998</c:v>
                      </c:pt>
                      <c:pt idx="145">
                        <c:v>0.28999999999999998</c:v>
                      </c:pt>
                      <c:pt idx="146">
                        <c:v>0.29199999999999998</c:v>
                      </c:pt>
                      <c:pt idx="147">
                        <c:v>0.29399999999999998</c:v>
                      </c:pt>
                      <c:pt idx="148">
                        <c:v>0.29599999999999999</c:v>
                      </c:pt>
                      <c:pt idx="149">
                        <c:v>0.29799999999999999</c:v>
                      </c:pt>
                      <c:pt idx="150">
                        <c:v>0.3</c:v>
                      </c:pt>
                      <c:pt idx="151">
                        <c:v>0.30199999999999999</c:v>
                      </c:pt>
                      <c:pt idx="152">
                        <c:v>0.30399999999999999</c:v>
                      </c:pt>
                      <c:pt idx="153">
                        <c:v>0.30599999999999999</c:v>
                      </c:pt>
                      <c:pt idx="154">
                        <c:v>0.308</c:v>
                      </c:pt>
                      <c:pt idx="155">
                        <c:v>0.31</c:v>
                      </c:pt>
                      <c:pt idx="156">
                        <c:v>0.312</c:v>
                      </c:pt>
                      <c:pt idx="157">
                        <c:v>0.314</c:v>
                      </c:pt>
                      <c:pt idx="158">
                        <c:v>0.316</c:v>
                      </c:pt>
                      <c:pt idx="159">
                        <c:v>0.318</c:v>
                      </c:pt>
                      <c:pt idx="160">
                        <c:v>0.3201</c:v>
                      </c:pt>
                      <c:pt idx="161">
                        <c:v>0.32200000000000001</c:v>
                      </c:pt>
                      <c:pt idx="162">
                        <c:v>0.32400000000000001</c:v>
                      </c:pt>
                      <c:pt idx="163">
                        <c:v>0.32600000000000001</c:v>
                      </c:pt>
                      <c:pt idx="164">
                        <c:v>0.32800000000000001</c:v>
                      </c:pt>
                      <c:pt idx="165">
                        <c:v>0.33</c:v>
                      </c:pt>
                      <c:pt idx="166">
                        <c:v>0.33200000000000002</c:v>
                      </c:pt>
                      <c:pt idx="167">
                        <c:v>0.33400000000000002</c:v>
                      </c:pt>
                      <c:pt idx="168">
                        <c:v>0.33610000000000001</c:v>
                      </c:pt>
                      <c:pt idx="169">
                        <c:v>0.33800000000000002</c:v>
                      </c:pt>
                      <c:pt idx="170">
                        <c:v>0.34</c:v>
                      </c:pt>
                      <c:pt idx="171">
                        <c:v>0.34200000000000003</c:v>
                      </c:pt>
                      <c:pt idx="172">
                        <c:v>0.34399999999999997</c:v>
                      </c:pt>
                      <c:pt idx="173">
                        <c:v>0.34599999999999997</c:v>
                      </c:pt>
                      <c:pt idx="174">
                        <c:v>0.34799999999999998</c:v>
                      </c:pt>
                      <c:pt idx="175">
                        <c:v>0.35</c:v>
                      </c:pt>
                      <c:pt idx="176">
                        <c:v>0.35199999999999998</c:v>
                      </c:pt>
                      <c:pt idx="177">
                        <c:v>0.35399999999999998</c:v>
                      </c:pt>
                      <c:pt idx="178">
                        <c:v>0.35599999999999998</c:v>
                      </c:pt>
                      <c:pt idx="179">
                        <c:v>0.35799999999999998</c:v>
                      </c:pt>
                      <c:pt idx="180">
                        <c:v>0.36</c:v>
                      </c:pt>
                      <c:pt idx="181">
                        <c:v>0.36199999999999999</c:v>
                      </c:pt>
                      <c:pt idx="182">
                        <c:v>0.36399999999999999</c:v>
                      </c:pt>
                      <c:pt idx="183">
                        <c:v>0.36599999999999999</c:v>
                      </c:pt>
                      <c:pt idx="184">
                        <c:v>0.36799999999999999</c:v>
                      </c:pt>
                      <c:pt idx="185">
                        <c:v>0.37</c:v>
                      </c:pt>
                      <c:pt idx="186">
                        <c:v>0.372</c:v>
                      </c:pt>
                      <c:pt idx="187">
                        <c:v>0.374</c:v>
                      </c:pt>
                      <c:pt idx="188">
                        <c:v>0.376</c:v>
                      </c:pt>
                      <c:pt idx="189">
                        <c:v>0.378</c:v>
                      </c:pt>
                      <c:pt idx="190">
                        <c:v>0.38</c:v>
                      </c:pt>
                      <c:pt idx="191">
                        <c:v>0.38200000000000001</c:v>
                      </c:pt>
                      <c:pt idx="192">
                        <c:v>0.38400000000000001</c:v>
                      </c:pt>
                      <c:pt idx="193">
                        <c:v>0.38600000000000001</c:v>
                      </c:pt>
                      <c:pt idx="194">
                        <c:v>0.38800000000000001</c:v>
                      </c:pt>
                      <c:pt idx="195">
                        <c:v>0.39</c:v>
                      </c:pt>
                      <c:pt idx="196">
                        <c:v>0.39200000000000002</c:v>
                      </c:pt>
                      <c:pt idx="197">
                        <c:v>0.39400000000000002</c:v>
                      </c:pt>
                      <c:pt idx="198">
                        <c:v>0.39589999999999997</c:v>
                      </c:pt>
                      <c:pt idx="199">
                        <c:v>0.39800000000000002</c:v>
                      </c:pt>
                      <c:pt idx="200">
                        <c:v>0.4</c:v>
                      </c:pt>
                      <c:pt idx="201">
                        <c:v>0.40189999999999998</c:v>
                      </c:pt>
                      <c:pt idx="202">
                        <c:v>0.40389999999999998</c:v>
                      </c:pt>
                      <c:pt idx="203">
                        <c:v>0.40589999999999998</c:v>
                      </c:pt>
                      <c:pt idx="204">
                        <c:v>0.40789999999999998</c:v>
                      </c:pt>
                      <c:pt idx="205">
                        <c:v>0.40989999999999999</c:v>
                      </c:pt>
                      <c:pt idx="206">
                        <c:v>0.41189999999999999</c:v>
                      </c:pt>
                      <c:pt idx="207">
                        <c:v>0.41389999999999999</c:v>
                      </c:pt>
                      <c:pt idx="208">
                        <c:v>0.41589999999999999</c:v>
                      </c:pt>
                      <c:pt idx="209">
                        <c:v>0.41789999999999999</c:v>
                      </c:pt>
                      <c:pt idx="210">
                        <c:v>0.4199</c:v>
                      </c:pt>
                      <c:pt idx="211">
                        <c:v>0.4219</c:v>
                      </c:pt>
                      <c:pt idx="212">
                        <c:v>0.4239</c:v>
                      </c:pt>
                      <c:pt idx="213">
                        <c:v>0.4259</c:v>
                      </c:pt>
                      <c:pt idx="214">
                        <c:v>0.4279</c:v>
                      </c:pt>
                      <c:pt idx="215">
                        <c:v>0.4299</c:v>
                      </c:pt>
                      <c:pt idx="216">
                        <c:v>0.43190000000000001</c:v>
                      </c:pt>
                      <c:pt idx="217">
                        <c:v>0.43390000000000001</c:v>
                      </c:pt>
                      <c:pt idx="218">
                        <c:v>0.43590000000000001</c:v>
                      </c:pt>
                      <c:pt idx="219">
                        <c:v>0.43790000000000001</c:v>
                      </c:pt>
                      <c:pt idx="220">
                        <c:v>0.43990000000000001</c:v>
                      </c:pt>
                      <c:pt idx="221">
                        <c:v>0.44190000000000002</c:v>
                      </c:pt>
                      <c:pt idx="222">
                        <c:v>0.44390000000000002</c:v>
                      </c:pt>
                      <c:pt idx="223">
                        <c:v>0.44590000000000002</c:v>
                      </c:pt>
                      <c:pt idx="224">
                        <c:v>0.44790000000000002</c:v>
                      </c:pt>
                      <c:pt idx="225">
                        <c:v>0.44990000000000002</c:v>
                      </c:pt>
                      <c:pt idx="226">
                        <c:v>0.45190000000000002</c:v>
                      </c:pt>
                      <c:pt idx="227">
                        <c:v>0.45390000000000003</c:v>
                      </c:pt>
                      <c:pt idx="228">
                        <c:v>0.45590000000000003</c:v>
                      </c:pt>
                      <c:pt idx="229">
                        <c:v>0.45789999999999997</c:v>
                      </c:pt>
                      <c:pt idx="230">
                        <c:v>0.45989999999999998</c:v>
                      </c:pt>
                      <c:pt idx="231">
                        <c:v>0.46189999999999998</c:v>
                      </c:pt>
                      <c:pt idx="232">
                        <c:v>0.46389999999999998</c:v>
                      </c:pt>
                      <c:pt idx="233">
                        <c:v>0.46589999999999998</c:v>
                      </c:pt>
                      <c:pt idx="234">
                        <c:v>0.46789999999999998</c:v>
                      </c:pt>
                      <c:pt idx="235">
                        <c:v>0.46989999999999998</c:v>
                      </c:pt>
                      <c:pt idx="236">
                        <c:v>0.4718</c:v>
                      </c:pt>
                      <c:pt idx="237">
                        <c:v>0.47389999999999999</c:v>
                      </c:pt>
                      <c:pt idx="238">
                        <c:v>0.4758</c:v>
                      </c:pt>
                      <c:pt idx="239">
                        <c:v>0.4778</c:v>
                      </c:pt>
                      <c:pt idx="240">
                        <c:v>0.4798</c:v>
                      </c:pt>
                      <c:pt idx="241">
                        <c:v>0.48180000000000001</c:v>
                      </c:pt>
                      <c:pt idx="242">
                        <c:v>0.48380000000000001</c:v>
                      </c:pt>
                      <c:pt idx="243">
                        <c:v>0.48580000000000001</c:v>
                      </c:pt>
                      <c:pt idx="244">
                        <c:v>0.48780000000000001</c:v>
                      </c:pt>
                      <c:pt idx="245">
                        <c:v>0.48980000000000001</c:v>
                      </c:pt>
                      <c:pt idx="246">
                        <c:v>0.49180000000000001</c:v>
                      </c:pt>
                      <c:pt idx="247">
                        <c:v>0.49380000000000002</c:v>
                      </c:pt>
                      <c:pt idx="248">
                        <c:v>0.49580000000000002</c:v>
                      </c:pt>
                      <c:pt idx="249">
                        <c:v>0.49780000000000002</c:v>
                      </c:pt>
                      <c:pt idx="250">
                        <c:v>0.49980000000000002</c:v>
                      </c:pt>
                      <c:pt idx="251">
                        <c:v>0.50180000000000002</c:v>
                      </c:pt>
                      <c:pt idx="252">
                        <c:v>0.50380000000000003</c:v>
                      </c:pt>
                      <c:pt idx="253">
                        <c:v>0.50580000000000003</c:v>
                      </c:pt>
                      <c:pt idx="254">
                        <c:v>0.50780000000000003</c:v>
                      </c:pt>
                      <c:pt idx="255">
                        <c:v>0.50980000000000003</c:v>
                      </c:pt>
                      <c:pt idx="256">
                        <c:v>0.51180000000000003</c:v>
                      </c:pt>
                      <c:pt idx="257">
                        <c:v>0.51380000000000003</c:v>
                      </c:pt>
                      <c:pt idx="258">
                        <c:v>0.51580000000000004</c:v>
                      </c:pt>
                      <c:pt idx="259">
                        <c:v>0.51780000000000004</c:v>
                      </c:pt>
                      <c:pt idx="260">
                        <c:v>0.51980000000000004</c:v>
                      </c:pt>
                      <c:pt idx="261">
                        <c:v>0.52180000000000004</c:v>
                      </c:pt>
                      <c:pt idx="262">
                        <c:v>0.52370000000000005</c:v>
                      </c:pt>
                      <c:pt idx="263">
                        <c:v>0.52580000000000005</c:v>
                      </c:pt>
                      <c:pt idx="264">
                        <c:v>0.52769999999999995</c:v>
                      </c:pt>
                      <c:pt idx="265">
                        <c:v>0.52980000000000005</c:v>
                      </c:pt>
                      <c:pt idx="266">
                        <c:v>0.53169999999999995</c:v>
                      </c:pt>
                      <c:pt idx="267">
                        <c:v>0.53369999999999995</c:v>
                      </c:pt>
                      <c:pt idx="268">
                        <c:v>0.53569999999999995</c:v>
                      </c:pt>
                      <c:pt idx="269">
                        <c:v>0.53769999999999996</c:v>
                      </c:pt>
                      <c:pt idx="270">
                        <c:v>0.53969999999999996</c:v>
                      </c:pt>
                      <c:pt idx="271">
                        <c:v>0.54169999999999996</c:v>
                      </c:pt>
                      <c:pt idx="272">
                        <c:v>0.54369999999999996</c:v>
                      </c:pt>
                      <c:pt idx="273">
                        <c:v>0.54569999999999996</c:v>
                      </c:pt>
                      <c:pt idx="274">
                        <c:v>0.54769999999999996</c:v>
                      </c:pt>
                      <c:pt idx="275">
                        <c:v>0.54969999999999997</c:v>
                      </c:pt>
                      <c:pt idx="276">
                        <c:v>0.55179999999999996</c:v>
                      </c:pt>
                      <c:pt idx="277">
                        <c:v>0.55379999999999996</c:v>
                      </c:pt>
                      <c:pt idx="278">
                        <c:v>0.55569999999999997</c:v>
                      </c:pt>
                      <c:pt idx="279">
                        <c:v>0.55779999999999996</c:v>
                      </c:pt>
                      <c:pt idx="280">
                        <c:v>0.55979999999999996</c:v>
                      </c:pt>
                      <c:pt idx="281">
                        <c:v>0.56179999999999997</c:v>
                      </c:pt>
                      <c:pt idx="282">
                        <c:v>0.56369999999999998</c:v>
                      </c:pt>
                      <c:pt idx="283">
                        <c:v>0.56579999999999997</c:v>
                      </c:pt>
                      <c:pt idx="284">
                        <c:v>0.56779999999999997</c:v>
                      </c:pt>
                      <c:pt idx="285">
                        <c:v>0.56979999999999997</c:v>
                      </c:pt>
                      <c:pt idx="286">
                        <c:v>0.57179999999999997</c:v>
                      </c:pt>
                      <c:pt idx="287">
                        <c:v>0.57379999999999998</c:v>
                      </c:pt>
                      <c:pt idx="288">
                        <c:v>0.57579999999999998</c:v>
                      </c:pt>
                      <c:pt idx="289">
                        <c:v>0.57779999999999998</c:v>
                      </c:pt>
                      <c:pt idx="290">
                        <c:v>0.57979999999999998</c:v>
                      </c:pt>
                      <c:pt idx="291">
                        <c:v>0.58179999999999998</c:v>
                      </c:pt>
                      <c:pt idx="292">
                        <c:v>0.58379999999999999</c:v>
                      </c:pt>
                      <c:pt idx="293">
                        <c:v>0.58579999999999999</c:v>
                      </c:pt>
                      <c:pt idx="294">
                        <c:v>0.58779999999999999</c:v>
                      </c:pt>
                      <c:pt idx="295">
                        <c:v>0.58979999999999999</c:v>
                      </c:pt>
                      <c:pt idx="296">
                        <c:v>0.59179999999999999</c:v>
                      </c:pt>
                      <c:pt idx="297">
                        <c:v>0.59379999999999999</c:v>
                      </c:pt>
                      <c:pt idx="298">
                        <c:v>0.5958</c:v>
                      </c:pt>
                      <c:pt idx="299">
                        <c:v>0.5978</c:v>
                      </c:pt>
                      <c:pt idx="300">
                        <c:v>0.5998</c:v>
                      </c:pt>
                      <c:pt idx="301">
                        <c:v>0.59819999999999995</c:v>
                      </c:pt>
                      <c:pt idx="302">
                        <c:v>0.59619999999999995</c:v>
                      </c:pt>
                      <c:pt idx="303">
                        <c:v>0.59409999999999996</c:v>
                      </c:pt>
                      <c:pt idx="304">
                        <c:v>0.59209999999999996</c:v>
                      </c:pt>
                      <c:pt idx="305">
                        <c:v>0.59009999999999996</c:v>
                      </c:pt>
                      <c:pt idx="306">
                        <c:v>0.58809999999999996</c:v>
                      </c:pt>
                      <c:pt idx="307">
                        <c:v>0.58609999999999995</c:v>
                      </c:pt>
                      <c:pt idx="308">
                        <c:v>0.58409999999999995</c:v>
                      </c:pt>
                      <c:pt idx="309">
                        <c:v>0.58209999999999995</c:v>
                      </c:pt>
                      <c:pt idx="310">
                        <c:v>0.58009999999999995</c:v>
                      </c:pt>
                      <c:pt idx="311">
                        <c:v>0.57809999999999995</c:v>
                      </c:pt>
                      <c:pt idx="312">
                        <c:v>0.57609999999999995</c:v>
                      </c:pt>
                      <c:pt idx="313">
                        <c:v>0.57410000000000005</c:v>
                      </c:pt>
                      <c:pt idx="314">
                        <c:v>0.57210000000000005</c:v>
                      </c:pt>
                      <c:pt idx="315">
                        <c:v>0.57010000000000005</c:v>
                      </c:pt>
                      <c:pt idx="316">
                        <c:v>0.56810000000000005</c:v>
                      </c:pt>
                      <c:pt idx="317">
                        <c:v>0.56610000000000005</c:v>
                      </c:pt>
                      <c:pt idx="318">
                        <c:v>0.56410000000000005</c:v>
                      </c:pt>
                      <c:pt idx="319">
                        <c:v>0.56210000000000004</c:v>
                      </c:pt>
                      <c:pt idx="320">
                        <c:v>0.56010000000000004</c:v>
                      </c:pt>
                      <c:pt idx="321">
                        <c:v>0.55810000000000004</c:v>
                      </c:pt>
                      <c:pt idx="322">
                        <c:v>0.55610000000000004</c:v>
                      </c:pt>
                      <c:pt idx="323">
                        <c:v>0.55410000000000004</c:v>
                      </c:pt>
                      <c:pt idx="324">
                        <c:v>0.55210000000000004</c:v>
                      </c:pt>
                      <c:pt idx="325">
                        <c:v>0.55010000000000003</c:v>
                      </c:pt>
                      <c:pt idx="326">
                        <c:v>0.54810000000000003</c:v>
                      </c:pt>
                      <c:pt idx="327">
                        <c:v>0.54610000000000003</c:v>
                      </c:pt>
                      <c:pt idx="328">
                        <c:v>0.54410000000000003</c:v>
                      </c:pt>
                      <c:pt idx="329">
                        <c:v>0.54210000000000003</c:v>
                      </c:pt>
                      <c:pt idx="330">
                        <c:v>0.54010000000000002</c:v>
                      </c:pt>
                      <c:pt idx="331">
                        <c:v>0.53810000000000002</c:v>
                      </c:pt>
                      <c:pt idx="332">
                        <c:v>0.53610000000000002</c:v>
                      </c:pt>
                      <c:pt idx="333">
                        <c:v>0.53400000000000003</c:v>
                      </c:pt>
                      <c:pt idx="334">
                        <c:v>0.53210000000000002</c:v>
                      </c:pt>
                      <c:pt idx="335">
                        <c:v>0.53010000000000002</c:v>
                      </c:pt>
                      <c:pt idx="336">
                        <c:v>0.52810000000000001</c:v>
                      </c:pt>
                      <c:pt idx="337">
                        <c:v>0.52610000000000001</c:v>
                      </c:pt>
                      <c:pt idx="338">
                        <c:v>0.52410000000000001</c:v>
                      </c:pt>
                      <c:pt idx="339">
                        <c:v>0.52210000000000001</c:v>
                      </c:pt>
                      <c:pt idx="340">
                        <c:v>0.52010000000000001</c:v>
                      </c:pt>
                      <c:pt idx="341">
                        <c:v>0.5181</c:v>
                      </c:pt>
                      <c:pt idx="342">
                        <c:v>0.5161</c:v>
                      </c:pt>
                      <c:pt idx="343">
                        <c:v>0.5141</c:v>
                      </c:pt>
                      <c:pt idx="344">
                        <c:v>0.5121</c:v>
                      </c:pt>
                      <c:pt idx="345">
                        <c:v>0.5101</c:v>
                      </c:pt>
                      <c:pt idx="346">
                        <c:v>0.5081</c:v>
                      </c:pt>
                      <c:pt idx="347">
                        <c:v>0.50609999999999999</c:v>
                      </c:pt>
                      <c:pt idx="348">
                        <c:v>0.50409999999999999</c:v>
                      </c:pt>
                      <c:pt idx="349">
                        <c:v>0.50209999999999999</c:v>
                      </c:pt>
                      <c:pt idx="350">
                        <c:v>0.50009999999999999</c:v>
                      </c:pt>
                      <c:pt idx="351">
                        <c:v>0.49809999999999999</c:v>
                      </c:pt>
                      <c:pt idx="352">
                        <c:v>0.49609999999999999</c:v>
                      </c:pt>
                      <c:pt idx="353">
                        <c:v>0.49409999999999998</c:v>
                      </c:pt>
                      <c:pt idx="354">
                        <c:v>0.49209999999999998</c:v>
                      </c:pt>
                      <c:pt idx="355">
                        <c:v>0.49020000000000002</c:v>
                      </c:pt>
                      <c:pt idx="356">
                        <c:v>0.48820000000000002</c:v>
                      </c:pt>
                      <c:pt idx="357">
                        <c:v>0.48609999999999998</c:v>
                      </c:pt>
                      <c:pt idx="358">
                        <c:v>0.48409999999999997</c:v>
                      </c:pt>
                      <c:pt idx="359">
                        <c:v>0.48220000000000002</c:v>
                      </c:pt>
                      <c:pt idx="360">
                        <c:v>0.48020000000000002</c:v>
                      </c:pt>
                      <c:pt idx="361">
                        <c:v>0.47810000000000002</c:v>
                      </c:pt>
                      <c:pt idx="362">
                        <c:v>0.47610000000000002</c:v>
                      </c:pt>
                      <c:pt idx="363">
                        <c:v>0.47420000000000001</c:v>
                      </c:pt>
                      <c:pt idx="364">
                        <c:v>0.47210000000000002</c:v>
                      </c:pt>
                      <c:pt idx="365">
                        <c:v>0.47010000000000002</c:v>
                      </c:pt>
                      <c:pt idx="366">
                        <c:v>0.46810000000000002</c:v>
                      </c:pt>
                      <c:pt idx="367">
                        <c:v>0.46610000000000001</c:v>
                      </c:pt>
                      <c:pt idx="368">
                        <c:v>0.4642</c:v>
                      </c:pt>
                      <c:pt idx="369">
                        <c:v>0.46210000000000001</c:v>
                      </c:pt>
                      <c:pt idx="370">
                        <c:v>0.46010000000000001</c:v>
                      </c:pt>
                      <c:pt idx="371">
                        <c:v>0.4582</c:v>
                      </c:pt>
                      <c:pt idx="372">
                        <c:v>0.45619999999999999</c:v>
                      </c:pt>
                      <c:pt idx="373">
                        <c:v>0.4541</c:v>
                      </c:pt>
                      <c:pt idx="374">
                        <c:v>0.4521</c:v>
                      </c:pt>
                      <c:pt idx="375">
                        <c:v>0.45019999999999999</c:v>
                      </c:pt>
                      <c:pt idx="376">
                        <c:v>0.4481</c:v>
                      </c:pt>
                      <c:pt idx="377">
                        <c:v>0.4461</c:v>
                      </c:pt>
                      <c:pt idx="378">
                        <c:v>0.44409999999999999</c:v>
                      </c:pt>
                      <c:pt idx="379">
                        <c:v>0.44209999999999999</c:v>
                      </c:pt>
                      <c:pt idx="380">
                        <c:v>0.44009999999999999</c:v>
                      </c:pt>
                      <c:pt idx="381">
                        <c:v>0.43809999999999999</c:v>
                      </c:pt>
                      <c:pt idx="382">
                        <c:v>0.43609999999999999</c:v>
                      </c:pt>
                      <c:pt idx="383">
                        <c:v>0.43409999999999999</c:v>
                      </c:pt>
                      <c:pt idx="384">
                        <c:v>0.43209999999999998</c:v>
                      </c:pt>
                      <c:pt idx="385">
                        <c:v>0.43009999999999998</c:v>
                      </c:pt>
                      <c:pt idx="386">
                        <c:v>0.42809999999999998</c:v>
                      </c:pt>
                      <c:pt idx="387">
                        <c:v>0.42609999999999998</c:v>
                      </c:pt>
                      <c:pt idx="388">
                        <c:v>0.42409999999999998</c:v>
                      </c:pt>
                      <c:pt idx="389">
                        <c:v>0.42209999999999998</c:v>
                      </c:pt>
                      <c:pt idx="390">
                        <c:v>0.42009999999999997</c:v>
                      </c:pt>
                      <c:pt idx="391">
                        <c:v>0.41810000000000003</c:v>
                      </c:pt>
                      <c:pt idx="392">
                        <c:v>0.41610000000000003</c:v>
                      </c:pt>
                      <c:pt idx="393">
                        <c:v>0.41410000000000002</c:v>
                      </c:pt>
                      <c:pt idx="394">
                        <c:v>0.41210000000000002</c:v>
                      </c:pt>
                      <c:pt idx="395">
                        <c:v>0.41010000000000002</c:v>
                      </c:pt>
                      <c:pt idx="396">
                        <c:v>0.40810000000000002</c:v>
                      </c:pt>
                      <c:pt idx="397">
                        <c:v>0.40610000000000002</c:v>
                      </c:pt>
                      <c:pt idx="398">
                        <c:v>0.40410000000000001</c:v>
                      </c:pt>
                      <c:pt idx="399">
                        <c:v>0.40210000000000001</c:v>
                      </c:pt>
                      <c:pt idx="400">
                        <c:v>0.40010000000000001</c:v>
                      </c:pt>
                      <c:pt idx="401">
                        <c:v>0.39810000000000001</c:v>
                      </c:pt>
                      <c:pt idx="402">
                        <c:v>0.39610000000000001</c:v>
                      </c:pt>
                      <c:pt idx="403">
                        <c:v>0.39410000000000001</c:v>
                      </c:pt>
                      <c:pt idx="404">
                        <c:v>0.3921</c:v>
                      </c:pt>
                      <c:pt idx="405">
                        <c:v>0.3901</c:v>
                      </c:pt>
                      <c:pt idx="406">
                        <c:v>0.3881</c:v>
                      </c:pt>
                      <c:pt idx="407">
                        <c:v>0.3861</c:v>
                      </c:pt>
                      <c:pt idx="408">
                        <c:v>0.3841</c:v>
                      </c:pt>
                      <c:pt idx="409">
                        <c:v>0.3821</c:v>
                      </c:pt>
                      <c:pt idx="410">
                        <c:v>0.38009999999999999</c:v>
                      </c:pt>
                      <c:pt idx="411">
                        <c:v>0.37809999999999999</c:v>
                      </c:pt>
                      <c:pt idx="412">
                        <c:v>0.37609999999999999</c:v>
                      </c:pt>
                      <c:pt idx="413">
                        <c:v>0.37409999999999999</c:v>
                      </c:pt>
                      <c:pt idx="414">
                        <c:v>0.37209999999999999</c:v>
                      </c:pt>
                      <c:pt idx="415">
                        <c:v>0.37009999999999998</c:v>
                      </c:pt>
                      <c:pt idx="416">
                        <c:v>0.36809999999999998</c:v>
                      </c:pt>
                      <c:pt idx="417">
                        <c:v>0.36609999999999998</c:v>
                      </c:pt>
                      <c:pt idx="418">
                        <c:v>0.36409999999999998</c:v>
                      </c:pt>
                      <c:pt idx="419">
                        <c:v>0.36209999999999998</c:v>
                      </c:pt>
                      <c:pt idx="420">
                        <c:v>0.36009999999999998</c:v>
                      </c:pt>
                      <c:pt idx="421">
                        <c:v>0.35809999999999997</c:v>
                      </c:pt>
                      <c:pt idx="422">
                        <c:v>0.35610000000000003</c:v>
                      </c:pt>
                      <c:pt idx="423">
                        <c:v>0.35410000000000003</c:v>
                      </c:pt>
                      <c:pt idx="424">
                        <c:v>0.35220000000000001</c:v>
                      </c:pt>
                      <c:pt idx="425">
                        <c:v>0.35010000000000002</c:v>
                      </c:pt>
                      <c:pt idx="426">
                        <c:v>0.34810000000000002</c:v>
                      </c:pt>
                      <c:pt idx="427">
                        <c:v>0.34620000000000001</c:v>
                      </c:pt>
                      <c:pt idx="428">
                        <c:v>0.34410000000000002</c:v>
                      </c:pt>
                      <c:pt idx="429">
                        <c:v>0.34210000000000002</c:v>
                      </c:pt>
                      <c:pt idx="430">
                        <c:v>0.34010000000000001</c:v>
                      </c:pt>
                      <c:pt idx="431">
                        <c:v>0.3382</c:v>
                      </c:pt>
                      <c:pt idx="432">
                        <c:v>0.3362</c:v>
                      </c:pt>
                      <c:pt idx="433">
                        <c:v>0.3342</c:v>
                      </c:pt>
                      <c:pt idx="434">
                        <c:v>0.33210000000000001</c:v>
                      </c:pt>
                      <c:pt idx="435">
                        <c:v>0.33019999999999999</c:v>
                      </c:pt>
                      <c:pt idx="436">
                        <c:v>0.32819999999999999</c:v>
                      </c:pt>
                      <c:pt idx="437">
                        <c:v>0.32619999999999999</c:v>
                      </c:pt>
                      <c:pt idx="438">
                        <c:v>0.32419999999999999</c:v>
                      </c:pt>
                      <c:pt idx="439">
                        <c:v>0.32219999999999999</c:v>
                      </c:pt>
                      <c:pt idx="440">
                        <c:v>0.32019999999999998</c:v>
                      </c:pt>
                      <c:pt idx="441">
                        <c:v>0.31819999999999998</c:v>
                      </c:pt>
                      <c:pt idx="442">
                        <c:v>0.31609999999999999</c:v>
                      </c:pt>
                      <c:pt idx="443">
                        <c:v>0.31419999999999998</c:v>
                      </c:pt>
                      <c:pt idx="444">
                        <c:v>0.31219999999999998</c:v>
                      </c:pt>
                      <c:pt idx="445">
                        <c:v>0.31019999999999998</c:v>
                      </c:pt>
                      <c:pt idx="446">
                        <c:v>0.30809999999999998</c:v>
                      </c:pt>
                      <c:pt idx="447">
                        <c:v>0.30620000000000003</c:v>
                      </c:pt>
                      <c:pt idx="448">
                        <c:v>0.30420000000000003</c:v>
                      </c:pt>
                      <c:pt idx="449">
                        <c:v>0.30220000000000002</c:v>
                      </c:pt>
                      <c:pt idx="450">
                        <c:v>0.30020000000000002</c:v>
                      </c:pt>
                      <c:pt idx="451">
                        <c:v>0.29820000000000002</c:v>
                      </c:pt>
                      <c:pt idx="452">
                        <c:v>0.29620000000000002</c:v>
                      </c:pt>
                      <c:pt idx="453">
                        <c:v>0.29420000000000002</c:v>
                      </c:pt>
                      <c:pt idx="454">
                        <c:v>0.29220000000000002</c:v>
                      </c:pt>
                      <c:pt idx="455">
                        <c:v>0.29020000000000001</c:v>
                      </c:pt>
                      <c:pt idx="456">
                        <c:v>0.28820000000000001</c:v>
                      </c:pt>
                      <c:pt idx="457">
                        <c:v>0.28620000000000001</c:v>
                      </c:pt>
                      <c:pt idx="458">
                        <c:v>0.28420000000000001</c:v>
                      </c:pt>
                      <c:pt idx="459">
                        <c:v>0.28220000000000001</c:v>
                      </c:pt>
                      <c:pt idx="460">
                        <c:v>0.2802</c:v>
                      </c:pt>
                      <c:pt idx="461">
                        <c:v>0.2782</c:v>
                      </c:pt>
                      <c:pt idx="462">
                        <c:v>0.2762</c:v>
                      </c:pt>
                      <c:pt idx="463">
                        <c:v>0.2742</c:v>
                      </c:pt>
                      <c:pt idx="464">
                        <c:v>0.2722</c:v>
                      </c:pt>
                      <c:pt idx="465">
                        <c:v>0.2702</c:v>
                      </c:pt>
                      <c:pt idx="466">
                        <c:v>0.26819999999999999</c:v>
                      </c:pt>
                      <c:pt idx="467">
                        <c:v>0.26619999999999999</c:v>
                      </c:pt>
                      <c:pt idx="468">
                        <c:v>0.26419999999999999</c:v>
                      </c:pt>
                      <c:pt idx="469">
                        <c:v>0.26219999999999999</c:v>
                      </c:pt>
                      <c:pt idx="470">
                        <c:v>0.26019999999999999</c:v>
                      </c:pt>
                      <c:pt idx="471">
                        <c:v>0.25819999999999999</c:v>
                      </c:pt>
                      <c:pt idx="472">
                        <c:v>0.25619999999999998</c:v>
                      </c:pt>
                      <c:pt idx="473">
                        <c:v>0.25419999999999998</c:v>
                      </c:pt>
                      <c:pt idx="474">
                        <c:v>0.25219999999999998</c:v>
                      </c:pt>
                      <c:pt idx="475">
                        <c:v>0.25019999999999998</c:v>
                      </c:pt>
                      <c:pt idx="476">
                        <c:v>0.2482</c:v>
                      </c:pt>
                      <c:pt idx="477">
                        <c:v>0.2462</c:v>
                      </c:pt>
                      <c:pt idx="478">
                        <c:v>0.2442</c:v>
                      </c:pt>
                      <c:pt idx="479">
                        <c:v>0.2422</c:v>
                      </c:pt>
                      <c:pt idx="480">
                        <c:v>0.2402</c:v>
                      </c:pt>
                      <c:pt idx="481">
                        <c:v>0.2382</c:v>
                      </c:pt>
                      <c:pt idx="482">
                        <c:v>0.23619999999999999</c:v>
                      </c:pt>
                      <c:pt idx="483">
                        <c:v>0.23419999999999999</c:v>
                      </c:pt>
                      <c:pt idx="484">
                        <c:v>0.23219999999999999</c:v>
                      </c:pt>
                      <c:pt idx="485">
                        <c:v>0.23019999999999999</c:v>
                      </c:pt>
                      <c:pt idx="486">
                        <c:v>0.22819999999999999</c:v>
                      </c:pt>
                      <c:pt idx="487">
                        <c:v>0.22620000000000001</c:v>
                      </c:pt>
                      <c:pt idx="488">
                        <c:v>0.22420000000000001</c:v>
                      </c:pt>
                      <c:pt idx="489">
                        <c:v>0.22220000000000001</c:v>
                      </c:pt>
                      <c:pt idx="490">
                        <c:v>0.22020000000000001</c:v>
                      </c:pt>
                      <c:pt idx="491">
                        <c:v>0.21820000000000001</c:v>
                      </c:pt>
                      <c:pt idx="492">
                        <c:v>0.2162</c:v>
                      </c:pt>
                      <c:pt idx="493">
                        <c:v>0.2142</c:v>
                      </c:pt>
                      <c:pt idx="494">
                        <c:v>0.2122</c:v>
                      </c:pt>
                      <c:pt idx="495">
                        <c:v>0.2102</c:v>
                      </c:pt>
                      <c:pt idx="496">
                        <c:v>0.2082</c:v>
                      </c:pt>
                      <c:pt idx="497">
                        <c:v>0.20619999999999999</c:v>
                      </c:pt>
                      <c:pt idx="498">
                        <c:v>0.20419999999999999</c:v>
                      </c:pt>
                      <c:pt idx="499">
                        <c:v>0.20219999999999999</c:v>
                      </c:pt>
                      <c:pt idx="500">
                        <c:v>0.20019999999999999</c:v>
                      </c:pt>
                      <c:pt idx="501">
                        <c:v>0.19819999999999999</c:v>
                      </c:pt>
                      <c:pt idx="502">
                        <c:v>0.19620000000000001</c:v>
                      </c:pt>
                      <c:pt idx="503">
                        <c:v>0.19420000000000001</c:v>
                      </c:pt>
                      <c:pt idx="504">
                        <c:v>0.19220000000000001</c:v>
                      </c:pt>
                      <c:pt idx="505">
                        <c:v>0.19020000000000001</c:v>
                      </c:pt>
                      <c:pt idx="506">
                        <c:v>0.18820000000000001</c:v>
                      </c:pt>
                      <c:pt idx="507">
                        <c:v>0.1862</c:v>
                      </c:pt>
                      <c:pt idx="508">
                        <c:v>0.1842</c:v>
                      </c:pt>
                      <c:pt idx="509">
                        <c:v>0.1822</c:v>
                      </c:pt>
                      <c:pt idx="510">
                        <c:v>0.1802</c:v>
                      </c:pt>
                      <c:pt idx="511">
                        <c:v>0.1782</c:v>
                      </c:pt>
                      <c:pt idx="512">
                        <c:v>0.1762</c:v>
                      </c:pt>
                      <c:pt idx="513">
                        <c:v>0.17419999999999999</c:v>
                      </c:pt>
                      <c:pt idx="514">
                        <c:v>0.17219999999999999</c:v>
                      </c:pt>
                      <c:pt idx="515">
                        <c:v>0.17019999999999999</c:v>
                      </c:pt>
                      <c:pt idx="516">
                        <c:v>0.16819999999999999</c:v>
                      </c:pt>
                      <c:pt idx="517">
                        <c:v>0.16619999999999999</c:v>
                      </c:pt>
                      <c:pt idx="518">
                        <c:v>0.16420000000000001</c:v>
                      </c:pt>
                      <c:pt idx="519">
                        <c:v>0.16220000000000001</c:v>
                      </c:pt>
                      <c:pt idx="520">
                        <c:v>0.16020000000000001</c:v>
                      </c:pt>
                      <c:pt idx="521">
                        <c:v>0.15820000000000001</c:v>
                      </c:pt>
                      <c:pt idx="522">
                        <c:v>0.15620000000000001</c:v>
                      </c:pt>
                      <c:pt idx="523">
                        <c:v>0.1542</c:v>
                      </c:pt>
                      <c:pt idx="524">
                        <c:v>0.1522</c:v>
                      </c:pt>
                      <c:pt idx="525">
                        <c:v>0.1502</c:v>
                      </c:pt>
                      <c:pt idx="526">
                        <c:v>0.1482</c:v>
                      </c:pt>
                      <c:pt idx="527">
                        <c:v>0.14630000000000001</c:v>
                      </c:pt>
                      <c:pt idx="528">
                        <c:v>0.14419999999999999</c:v>
                      </c:pt>
                      <c:pt idx="529">
                        <c:v>0.14230000000000001</c:v>
                      </c:pt>
                      <c:pt idx="530">
                        <c:v>0.14019999999999999</c:v>
                      </c:pt>
                      <c:pt idx="531">
                        <c:v>0.13819999999999999</c:v>
                      </c:pt>
                      <c:pt idx="532">
                        <c:v>0.1363</c:v>
                      </c:pt>
                      <c:pt idx="533">
                        <c:v>0.13420000000000001</c:v>
                      </c:pt>
                      <c:pt idx="534">
                        <c:v>0.13220000000000001</c:v>
                      </c:pt>
                      <c:pt idx="535">
                        <c:v>0.1303</c:v>
                      </c:pt>
                      <c:pt idx="536">
                        <c:v>0.1283</c:v>
                      </c:pt>
                      <c:pt idx="537">
                        <c:v>0.12620000000000001</c:v>
                      </c:pt>
                      <c:pt idx="538">
                        <c:v>0.1242</c:v>
                      </c:pt>
                      <c:pt idx="539">
                        <c:v>0.12230000000000001</c:v>
                      </c:pt>
                      <c:pt idx="540">
                        <c:v>0.1203</c:v>
                      </c:pt>
                      <c:pt idx="541">
                        <c:v>0.1182</c:v>
                      </c:pt>
                      <c:pt idx="542">
                        <c:v>0.1162</c:v>
                      </c:pt>
                      <c:pt idx="543">
                        <c:v>0.1142</c:v>
                      </c:pt>
                      <c:pt idx="544">
                        <c:v>0.11219999999999999</c:v>
                      </c:pt>
                      <c:pt idx="545">
                        <c:v>0.11020000000000001</c:v>
                      </c:pt>
                      <c:pt idx="546">
                        <c:v>0.1082</c:v>
                      </c:pt>
                      <c:pt idx="547">
                        <c:v>0.10630000000000001</c:v>
                      </c:pt>
                      <c:pt idx="548">
                        <c:v>0.1043</c:v>
                      </c:pt>
                      <c:pt idx="549">
                        <c:v>0.1022</c:v>
                      </c:pt>
                      <c:pt idx="550">
                        <c:v>0.1002</c:v>
                      </c:pt>
                      <c:pt idx="551">
                        <c:v>9.826E-2</c:v>
                      </c:pt>
                      <c:pt idx="552">
                        <c:v>9.6269999999999994E-2</c:v>
                      </c:pt>
                      <c:pt idx="553">
                        <c:v>9.4229999999999994E-2</c:v>
                      </c:pt>
                      <c:pt idx="554">
                        <c:v>9.2219999999999996E-2</c:v>
                      </c:pt>
                      <c:pt idx="555">
                        <c:v>9.0270000000000003E-2</c:v>
                      </c:pt>
                      <c:pt idx="556">
                        <c:v>8.8239999999999999E-2</c:v>
                      </c:pt>
                      <c:pt idx="557">
                        <c:v>8.6249999999999993E-2</c:v>
                      </c:pt>
                      <c:pt idx="558">
                        <c:v>8.4239999999999995E-2</c:v>
                      </c:pt>
                      <c:pt idx="559">
                        <c:v>8.2250000000000004E-2</c:v>
                      </c:pt>
                      <c:pt idx="560">
                        <c:v>8.0269999999999994E-2</c:v>
                      </c:pt>
                      <c:pt idx="561">
                        <c:v>7.825E-2</c:v>
                      </c:pt>
                      <c:pt idx="562">
                        <c:v>7.6230000000000006E-2</c:v>
                      </c:pt>
                      <c:pt idx="563">
                        <c:v>7.4260000000000007E-2</c:v>
                      </c:pt>
                      <c:pt idx="564">
                        <c:v>7.2279999999999997E-2</c:v>
                      </c:pt>
                      <c:pt idx="565">
                        <c:v>7.0260000000000003E-2</c:v>
                      </c:pt>
                      <c:pt idx="566">
                        <c:v>6.8250000000000005E-2</c:v>
                      </c:pt>
                      <c:pt idx="567">
                        <c:v>6.6290000000000002E-2</c:v>
                      </c:pt>
                      <c:pt idx="568">
                        <c:v>6.4280000000000004E-2</c:v>
                      </c:pt>
                      <c:pt idx="569">
                        <c:v>6.225E-2</c:v>
                      </c:pt>
                      <c:pt idx="570">
                        <c:v>6.0260000000000001E-2</c:v>
                      </c:pt>
                      <c:pt idx="571">
                        <c:v>5.8279999999999998E-2</c:v>
                      </c:pt>
                      <c:pt idx="572">
                        <c:v>5.6270000000000001E-2</c:v>
                      </c:pt>
                      <c:pt idx="573">
                        <c:v>5.4269999999999999E-2</c:v>
                      </c:pt>
                      <c:pt idx="574">
                        <c:v>5.2260000000000001E-2</c:v>
                      </c:pt>
                      <c:pt idx="575">
                        <c:v>5.0299999999999997E-2</c:v>
                      </c:pt>
                      <c:pt idx="576">
                        <c:v>4.8309999999999999E-2</c:v>
                      </c:pt>
                      <c:pt idx="577">
                        <c:v>4.6289999999999998E-2</c:v>
                      </c:pt>
                      <c:pt idx="578">
                        <c:v>4.4269999999999997E-2</c:v>
                      </c:pt>
                      <c:pt idx="579">
                        <c:v>4.2279999999999998E-2</c:v>
                      </c:pt>
                      <c:pt idx="580">
                        <c:v>4.0309999999999999E-2</c:v>
                      </c:pt>
                      <c:pt idx="581">
                        <c:v>3.8280000000000002E-2</c:v>
                      </c:pt>
                      <c:pt idx="582">
                        <c:v>3.6269999999999997E-2</c:v>
                      </c:pt>
                      <c:pt idx="583">
                        <c:v>3.4290000000000001E-2</c:v>
                      </c:pt>
                      <c:pt idx="584">
                        <c:v>3.2300000000000002E-2</c:v>
                      </c:pt>
                      <c:pt idx="585">
                        <c:v>3.0290000000000001E-2</c:v>
                      </c:pt>
                      <c:pt idx="586">
                        <c:v>2.828E-2</c:v>
                      </c:pt>
                      <c:pt idx="587">
                        <c:v>2.63E-2</c:v>
                      </c:pt>
                      <c:pt idx="588">
                        <c:v>2.4299999999999999E-2</c:v>
                      </c:pt>
                      <c:pt idx="589">
                        <c:v>2.2290000000000001E-2</c:v>
                      </c:pt>
                      <c:pt idx="590">
                        <c:v>2.0299999999999999E-2</c:v>
                      </c:pt>
                      <c:pt idx="591">
                        <c:v>1.8259999999999998E-2</c:v>
                      </c:pt>
                      <c:pt idx="592">
                        <c:v>1.6310000000000002E-2</c:v>
                      </c:pt>
                      <c:pt idx="593">
                        <c:v>1.431E-2</c:v>
                      </c:pt>
                      <c:pt idx="594">
                        <c:v>1.227E-2</c:v>
                      </c:pt>
                      <c:pt idx="595">
                        <c:v>1.0290000000000001E-2</c:v>
                      </c:pt>
                      <c:pt idx="596">
                        <c:v>8.2970000000000006E-3</c:v>
                      </c:pt>
                      <c:pt idx="597">
                        <c:v>6.2849999999999998E-3</c:v>
                      </c:pt>
                      <c:pt idx="598">
                        <c:v>4.2760000000000003E-3</c:v>
                      </c:pt>
                      <c:pt idx="599">
                        <c:v>2.2980000000000001E-3</c:v>
                      </c:pt>
                      <c:pt idx="600">
                        <c:v>2.9710000000000001E-4</c:v>
                      </c:pt>
                    </c:numCache>
                  </c:numRef>
                </c:xVal>
                <c:y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[Book3]Sheet2!$AA$2:$AA$602</c15:sqref>
                        </c15:formulaRef>
                      </c:ext>
                    </c:extLst>
                    <c:numCache>
                      <c:formatCode>General</c:formatCode>
                      <c:ptCount val="601"/>
                      <c:pt idx="0">
                        <c:v>-1.669E-6</c:v>
                      </c:pt>
                      <c:pt idx="1">
                        <c:v>-1.4169999999999999E-6</c:v>
                      </c:pt>
                      <c:pt idx="2">
                        <c:v>-1.195E-6</c:v>
                      </c:pt>
                      <c:pt idx="3">
                        <c:v>-1.0020000000000001E-6</c:v>
                      </c:pt>
                      <c:pt idx="4">
                        <c:v>-9.3040000000000002E-7</c:v>
                      </c:pt>
                      <c:pt idx="5">
                        <c:v>-8.2659999999999995E-7</c:v>
                      </c:pt>
                      <c:pt idx="6">
                        <c:v>-6.6260000000000002E-7</c:v>
                      </c:pt>
                      <c:pt idx="7">
                        <c:v>-5.3489999999999995E-7</c:v>
                      </c:pt>
                      <c:pt idx="8">
                        <c:v>-4.3589999999999998E-7</c:v>
                      </c:pt>
                      <c:pt idx="9">
                        <c:v>-4.0610000000000002E-7</c:v>
                      </c:pt>
                      <c:pt idx="10">
                        <c:v>-3.3369999999999998E-7</c:v>
                      </c:pt>
                      <c:pt idx="11">
                        <c:v>-2.2679999999999999E-7</c:v>
                      </c:pt>
                      <c:pt idx="12">
                        <c:v>-1.646E-7</c:v>
                      </c:pt>
                      <c:pt idx="13">
                        <c:v>-4.971E-8</c:v>
                      </c:pt>
                      <c:pt idx="14">
                        <c:v>-4.3870000000000002E-8</c:v>
                      </c:pt>
                      <c:pt idx="15">
                        <c:v>-1.5309999999999999E-8</c:v>
                      </c:pt>
                      <c:pt idx="16">
                        <c:v>6.1869999999999997E-8</c:v>
                      </c:pt>
                      <c:pt idx="17">
                        <c:v>1.4180000000000001E-7</c:v>
                      </c:pt>
                      <c:pt idx="18">
                        <c:v>2.287E-7</c:v>
                      </c:pt>
                      <c:pt idx="19">
                        <c:v>1.9719999999999999E-7</c:v>
                      </c:pt>
                      <c:pt idx="20">
                        <c:v>2.163E-7</c:v>
                      </c:pt>
                      <c:pt idx="21">
                        <c:v>3.087E-7</c:v>
                      </c:pt>
                      <c:pt idx="22">
                        <c:v>3.7380000000000003E-7</c:v>
                      </c:pt>
                      <c:pt idx="23">
                        <c:v>4.1460000000000002E-7</c:v>
                      </c:pt>
                      <c:pt idx="24">
                        <c:v>4.0579999999999999E-7</c:v>
                      </c:pt>
                      <c:pt idx="25">
                        <c:v>4.2580000000000001E-7</c:v>
                      </c:pt>
                      <c:pt idx="26">
                        <c:v>4.9969999999999995E-7</c:v>
                      </c:pt>
                      <c:pt idx="27">
                        <c:v>5.2669999999999997E-7</c:v>
                      </c:pt>
                      <c:pt idx="28">
                        <c:v>6.0060000000000002E-7</c:v>
                      </c:pt>
                      <c:pt idx="29">
                        <c:v>5.849E-7</c:v>
                      </c:pt>
                      <c:pt idx="30">
                        <c:v>5.9110000000000005E-7</c:v>
                      </c:pt>
                      <c:pt idx="31">
                        <c:v>6.2740000000000002E-7</c:v>
                      </c:pt>
                      <c:pt idx="32">
                        <c:v>6.9559999999999996E-7</c:v>
                      </c:pt>
                      <c:pt idx="33">
                        <c:v>7.5209999999999997E-7</c:v>
                      </c:pt>
                      <c:pt idx="34">
                        <c:v>7.2470000000000002E-7</c:v>
                      </c:pt>
                      <c:pt idx="35">
                        <c:v>7.103E-7</c:v>
                      </c:pt>
                      <c:pt idx="36">
                        <c:v>7.9530000000000003E-7</c:v>
                      </c:pt>
                      <c:pt idx="37">
                        <c:v>8.2890000000000002E-7</c:v>
                      </c:pt>
                      <c:pt idx="38">
                        <c:v>8.6590000000000004E-7</c:v>
                      </c:pt>
                      <c:pt idx="39">
                        <c:v>8.3600000000000002E-7</c:v>
                      </c:pt>
                      <c:pt idx="40">
                        <c:v>8.6219999999999998E-7</c:v>
                      </c:pt>
                      <c:pt idx="41">
                        <c:v>9.0429999999999996E-7</c:v>
                      </c:pt>
                      <c:pt idx="42">
                        <c:v>9.3200000000000003E-7</c:v>
                      </c:pt>
                      <c:pt idx="43">
                        <c:v>9.8919999999999999E-7</c:v>
                      </c:pt>
                      <c:pt idx="44">
                        <c:v>9.682999999999999E-7</c:v>
                      </c:pt>
                      <c:pt idx="45">
                        <c:v>9.7070000000000008E-7</c:v>
                      </c:pt>
                      <c:pt idx="46">
                        <c:v>1.006E-6</c:v>
                      </c:pt>
                      <c:pt idx="47">
                        <c:v>1.051E-6</c:v>
                      </c:pt>
                      <c:pt idx="48">
                        <c:v>1.105E-6</c:v>
                      </c:pt>
                      <c:pt idx="49">
                        <c:v>1.0669999999999999E-6</c:v>
                      </c:pt>
                      <c:pt idx="50">
                        <c:v>1.0499999999999999E-6</c:v>
                      </c:pt>
                      <c:pt idx="51">
                        <c:v>1.125E-6</c:v>
                      </c:pt>
                      <c:pt idx="52">
                        <c:v>1.1620000000000001E-6</c:v>
                      </c:pt>
                      <c:pt idx="53">
                        <c:v>1.1969999999999999E-6</c:v>
                      </c:pt>
                      <c:pt idx="54">
                        <c:v>1.1480000000000001E-6</c:v>
                      </c:pt>
                      <c:pt idx="55">
                        <c:v>1.1629999999999999E-6</c:v>
                      </c:pt>
                      <c:pt idx="56">
                        <c:v>1.2279999999999999E-6</c:v>
                      </c:pt>
                      <c:pt idx="57">
                        <c:v>1.237E-6</c:v>
                      </c:pt>
                      <c:pt idx="58">
                        <c:v>1.296E-6</c:v>
                      </c:pt>
                      <c:pt idx="59">
                        <c:v>1.26E-6</c:v>
                      </c:pt>
                      <c:pt idx="60">
                        <c:v>1.265E-6</c:v>
                      </c:pt>
                      <c:pt idx="61">
                        <c:v>1.2979999999999999E-6</c:v>
                      </c:pt>
                      <c:pt idx="62">
                        <c:v>1.353E-6</c:v>
                      </c:pt>
                      <c:pt idx="63">
                        <c:v>1.395E-6</c:v>
                      </c:pt>
                      <c:pt idx="64">
                        <c:v>1.3459999999999999E-6</c:v>
                      </c:pt>
                      <c:pt idx="65">
                        <c:v>1.333E-6</c:v>
                      </c:pt>
                      <c:pt idx="66">
                        <c:v>1.4130000000000001E-6</c:v>
                      </c:pt>
                      <c:pt idx="67">
                        <c:v>1.4449999999999999E-6</c:v>
                      </c:pt>
                      <c:pt idx="68">
                        <c:v>1.482E-6</c:v>
                      </c:pt>
                      <c:pt idx="69">
                        <c:v>1.4270000000000001E-6</c:v>
                      </c:pt>
                      <c:pt idx="70">
                        <c:v>1.4440000000000001E-6</c:v>
                      </c:pt>
                      <c:pt idx="71">
                        <c:v>1.508E-6</c:v>
                      </c:pt>
                      <c:pt idx="72">
                        <c:v>1.5239999999999999E-6</c:v>
                      </c:pt>
                      <c:pt idx="73">
                        <c:v>1.5680000000000001E-6</c:v>
                      </c:pt>
                      <c:pt idx="74">
                        <c:v>1.5460000000000001E-6</c:v>
                      </c:pt>
                      <c:pt idx="75">
                        <c:v>1.5430000000000001E-6</c:v>
                      </c:pt>
                      <c:pt idx="76">
                        <c:v>1.5770000000000001E-6</c:v>
                      </c:pt>
                      <c:pt idx="77">
                        <c:v>1.629E-6</c:v>
                      </c:pt>
                      <c:pt idx="78">
                        <c:v>1.6759999999999999E-6</c:v>
                      </c:pt>
                      <c:pt idx="79">
                        <c:v>1.6390000000000001E-6</c:v>
                      </c:pt>
                      <c:pt idx="80">
                        <c:v>1.6130000000000001E-6</c:v>
                      </c:pt>
                      <c:pt idx="81">
                        <c:v>1.697E-6</c:v>
                      </c:pt>
                      <c:pt idx="82">
                        <c:v>1.733E-6</c:v>
                      </c:pt>
                      <c:pt idx="83">
                        <c:v>1.77E-6</c:v>
                      </c:pt>
                      <c:pt idx="84">
                        <c:v>1.719E-6</c:v>
                      </c:pt>
                      <c:pt idx="85">
                        <c:v>1.739E-6</c:v>
                      </c:pt>
                      <c:pt idx="86">
                        <c:v>1.792E-6</c:v>
                      </c:pt>
                      <c:pt idx="87">
                        <c:v>1.821E-6</c:v>
                      </c:pt>
                      <c:pt idx="88">
                        <c:v>1.86E-6</c:v>
                      </c:pt>
                      <c:pt idx="89">
                        <c:v>1.8390000000000001E-6</c:v>
                      </c:pt>
                      <c:pt idx="90">
                        <c:v>1.8500000000000001E-6</c:v>
                      </c:pt>
                      <c:pt idx="91">
                        <c:v>1.8619999999999999E-6</c:v>
                      </c:pt>
                      <c:pt idx="92">
                        <c:v>1.928E-6</c:v>
                      </c:pt>
                      <c:pt idx="93">
                        <c:v>1.9759999999999998E-6</c:v>
                      </c:pt>
                      <c:pt idx="94">
                        <c:v>1.9460000000000001E-6</c:v>
                      </c:pt>
                      <c:pt idx="95">
                        <c:v>1.9230000000000001E-6</c:v>
                      </c:pt>
                      <c:pt idx="96">
                        <c:v>1.99E-6</c:v>
                      </c:pt>
                      <c:pt idx="97">
                        <c:v>2.0389999999999999E-6</c:v>
                      </c:pt>
                      <c:pt idx="98">
                        <c:v>2.0829999999999998E-6</c:v>
                      </c:pt>
                      <c:pt idx="99">
                        <c:v>2.035E-6</c:v>
                      </c:pt>
                      <c:pt idx="100">
                        <c:v>2.0490000000000002E-6</c:v>
                      </c:pt>
                      <c:pt idx="101">
                        <c:v>2.1059999999999998E-6</c:v>
                      </c:pt>
                      <c:pt idx="102">
                        <c:v>2.137E-6</c:v>
                      </c:pt>
                      <c:pt idx="103">
                        <c:v>2.182E-6</c:v>
                      </c:pt>
                      <c:pt idx="104">
                        <c:v>2.1619999999999998E-6</c:v>
                      </c:pt>
                      <c:pt idx="105">
                        <c:v>2.1679999999999998E-6</c:v>
                      </c:pt>
                      <c:pt idx="106">
                        <c:v>2.2050000000000001E-6</c:v>
                      </c:pt>
                      <c:pt idx="107">
                        <c:v>2.2570000000000002E-6</c:v>
                      </c:pt>
                      <c:pt idx="108">
                        <c:v>2.3080000000000002E-6</c:v>
                      </c:pt>
                      <c:pt idx="109">
                        <c:v>2.2740000000000002E-6</c:v>
                      </c:pt>
                      <c:pt idx="110">
                        <c:v>2.2520000000000002E-6</c:v>
                      </c:pt>
                      <c:pt idx="111">
                        <c:v>2.3329999999999999E-6</c:v>
                      </c:pt>
                      <c:pt idx="112">
                        <c:v>2.384E-6</c:v>
                      </c:pt>
                      <c:pt idx="113">
                        <c:v>2.3980000000000002E-6</c:v>
                      </c:pt>
                      <c:pt idx="114">
                        <c:v>2.3700000000000002E-6</c:v>
                      </c:pt>
                      <c:pt idx="115">
                        <c:v>2.3889999999999999E-6</c:v>
                      </c:pt>
                      <c:pt idx="116">
                        <c:v>2.4549999999999998E-6</c:v>
                      </c:pt>
                      <c:pt idx="117">
                        <c:v>2.4700000000000001E-6</c:v>
                      </c:pt>
                      <c:pt idx="118">
                        <c:v>2.514E-6</c:v>
                      </c:pt>
                      <c:pt idx="119">
                        <c:v>2.4990000000000001E-6</c:v>
                      </c:pt>
                      <c:pt idx="120">
                        <c:v>2.497E-6</c:v>
                      </c:pt>
                      <c:pt idx="121">
                        <c:v>2.543E-6</c:v>
                      </c:pt>
                      <c:pt idx="122">
                        <c:v>2.5919999999999999E-6</c:v>
                      </c:pt>
                      <c:pt idx="123">
                        <c:v>2.6350000000000002E-6</c:v>
                      </c:pt>
                      <c:pt idx="124">
                        <c:v>2.6120000000000001E-6</c:v>
                      </c:pt>
                      <c:pt idx="125">
                        <c:v>2.5840000000000002E-6</c:v>
                      </c:pt>
                      <c:pt idx="126">
                        <c:v>2.6800000000000002E-6</c:v>
                      </c:pt>
                      <c:pt idx="127">
                        <c:v>2.7030000000000002E-6</c:v>
                      </c:pt>
                      <c:pt idx="128">
                        <c:v>2.7410000000000001E-6</c:v>
                      </c:pt>
                      <c:pt idx="129">
                        <c:v>2.7080000000000002E-6</c:v>
                      </c:pt>
                      <c:pt idx="130">
                        <c:v>2.7159999999999999E-6</c:v>
                      </c:pt>
                      <c:pt idx="131">
                        <c:v>2.7779999999999999E-6</c:v>
                      </c:pt>
                      <c:pt idx="132">
                        <c:v>2.796E-6</c:v>
                      </c:pt>
                      <c:pt idx="133">
                        <c:v>2.8399999999999999E-6</c:v>
                      </c:pt>
                      <c:pt idx="134">
                        <c:v>2.819E-6</c:v>
                      </c:pt>
                      <c:pt idx="135">
                        <c:v>2.8219999999999998E-6</c:v>
                      </c:pt>
                      <c:pt idx="136">
                        <c:v>2.852E-6</c:v>
                      </c:pt>
                      <c:pt idx="137">
                        <c:v>2.909E-6</c:v>
                      </c:pt>
                      <c:pt idx="138">
                        <c:v>2.9569999999999998E-6</c:v>
                      </c:pt>
                      <c:pt idx="139">
                        <c:v>2.92E-6</c:v>
                      </c:pt>
                      <c:pt idx="140">
                        <c:v>2.897E-6</c:v>
                      </c:pt>
                      <c:pt idx="141">
                        <c:v>2.9849999999999998E-6</c:v>
                      </c:pt>
                      <c:pt idx="142">
                        <c:v>3.0199999999999999E-6</c:v>
                      </c:pt>
                      <c:pt idx="143">
                        <c:v>3.0489999999999999E-6</c:v>
                      </c:pt>
                      <c:pt idx="144">
                        <c:v>2.9960000000000002E-6</c:v>
                      </c:pt>
                      <c:pt idx="145">
                        <c:v>3.0110000000000001E-6</c:v>
                      </c:pt>
                      <c:pt idx="146">
                        <c:v>3.072E-6</c:v>
                      </c:pt>
                      <c:pt idx="147">
                        <c:v>3.106E-6</c:v>
                      </c:pt>
                      <c:pt idx="148">
                        <c:v>3.129E-6</c:v>
                      </c:pt>
                      <c:pt idx="149">
                        <c:v>3.1030000000000002E-6</c:v>
                      </c:pt>
                      <c:pt idx="150">
                        <c:v>3.1130000000000001E-6</c:v>
                      </c:pt>
                      <c:pt idx="151">
                        <c:v>3.146E-6</c:v>
                      </c:pt>
                      <c:pt idx="152">
                        <c:v>3.18E-6</c:v>
                      </c:pt>
                      <c:pt idx="153">
                        <c:v>3.2370000000000001E-6</c:v>
                      </c:pt>
                      <c:pt idx="154">
                        <c:v>3.208E-6</c:v>
                      </c:pt>
                      <c:pt idx="155">
                        <c:v>3.1750000000000001E-6</c:v>
                      </c:pt>
                      <c:pt idx="156">
                        <c:v>3.253E-6</c:v>
                      </c:pt>
                      <c:pt idx="157">
                        <c:v>3.2940000000000001E-6</c:v>
                      </c:pt>
                      <c:pt idx="158">
                        <c:v>3.3299999999999999E-6</c:v>
                      </c:pt>
                      <c:pt idx="159">
                        <c:v>3.2739999999999999E-6</c:v>
                      </c:pt>
                      <c:pt idx="160">
                        <c:v>3.2890000000000002E-6</c:v>
                      </c:pt>
                      <c:pt idx="161">
                        <c:v>3.3500000000000001E-6</c:v>
                      </c:pt>
                      <c:pt idx="162">
                        <c:v>3.382E-6</c:v>
                      </c:pt>
                      <c:pt idx="163">
                        <c:v>3.4000000000000001E-6</c:v>
                      </c:pt>
                      <c:pt idx="164">
                        <c:v>3.3890000000000001E-6</c:v>
                      </c:pt>
                      <c:pt idx="165">
                        <c:v>3.382E-6</c:v>
                      </c:pt>
                      <c:pt idx="166">
                        <c:v>3.4340000000000001E-6</c:v>
                      </c:pt>
                      <c:pt idx="167">
                        <c:v>3.467E-6</c:v>
                      </c:pt>
                      <c:pt idx="168">
                        <c:v>3.5190000000000001E-6</c:v>
                      </c:pt>
                      <c:pt idx="169">
                        <c:v>3.489E-6</c:v>
                      </c:pt>
                      <c:pt idx="170">
                        <c:v>3.4690000000000002E-6</c:v>
                      </c:pt>
                      <c:pt idx="171">
                        <c:v>3.54E-6</c:v>
                      </c:pt>
                      <c:pt idx="172">
                        <c:v>3.585E-6</c:v>
                      </c:pt>
                      <c:pt idx="173">
                        <c:v>3.6200000000000001E-6</c:v>
                      </c:pt>
                      <c:pt idx="174">
                        <c:v>3.591E-6</c:v>
                      </c:pt>
                      <c:pt idx="175">
                        <c:v>3.5760000000000002E-6</c:v>
                      </c:pt>
                      <c:pt idx="176">
                        <c:v>3.658E-6</c:v>
                      </c:pt>
                      <c:pt idx="177">
                        <c:v>3.6909999999999999E-6</c:v>
                      </c:pt>
                      <c:pt idx="178">
                        <c:v>3.7189999999999999E-6</c:v>
                      </c:pt>
                      <c:pt idx="179">
                        <c:v>3.6940000000000001E-6</c:v>
                      </c:pt>
                      <c:pt idx="180">
                        <c:v>3.7069999999999998E-6</c:v>
                      </c:pt>
                      <c:pt idx="181">
                        <c:v>3.7720000000000001E-6</c:v>
                      </c:pt>
                      <c:pt idx="182">
                        <c:v>3.7910000000000002E-6</c:v>
                      </c:pt>
                      <c:pt idx="183">
                        <c:v>3.8340000000000001E-6</c:v>
                      </c:pt>
                      <c:pt idx="184">
                        <c:v>3.822E-6</c:v>
                      </c:pt>
                      <c:pt idx="185">
                        <c:v>3.8240000000000001E-6</c:v>
                      </c:pt>
                      <c:pt idx="186">
                        <c:v>3.8709999999999999E-6</c:v>
                      </c:pt>
                      <c:pt idx="187">
                        <c:v>3.9210000000000002E-6</c:v>
                      </c:pt>
                      <c:pt idx="188">
                        <c:v>3.9670000000000003E-6</c:v>
                      </c:pt>
                      <c:pt idx="189">
                        <c:v>3.9400000000000004E-6</c:v>
                      </c:pt>
                      <c:pt idx="190">
                        <c:v>3.9199999999999997E-6</c:v>
                      </c:pt>
                      <c:pt idx="191">
                        <c:v>4.0119999999999999E-6</c:v>
                      </c:pt>
                      <c:pt idx="192">
                        <c:v>4.0520000000000003E-6</c:v>
                      </c:pt>
                      <c:pt idx="193">
                        <c:v>4.087E-6</c:v>
                      </c:pt>
                      <c:pt idx="194">
                        <c:v>4.0500000000000002E-6</c:v>
                      </c:pt>
                      <c:pt idx="195">
                        <c:v>4.0720000000000001E-6</c:v>
                      </c:pt>
                      <c:pt idx="196">
                        <c:v>4.1470000000000003E-6</c:v>
                      </c:pt>
                      <c:pt idx="197">
                        <c:v>4.1710000000000004E-6</c:v>
                      </c:pt>
                      <c:pt idx="198">
                        <c:v>4.211E-6</c:v>
                      </c:pt>
                      <c:pt idx="199">
                        <c:v>4.2080000000000002E-6</c:v>
                      </c:pt>
                      <c:pt idx="200">
                        <c:v>4.2139999999999998E-6</c:v>
                      </c:pt>
                      <c:pt idx="201">
                        <c:v>4.2690000000000001E-6</c:v>
                      </c:pt>
                      <c:pt idx="202">
                        <c:v>4.3259999999999997E-6</c:v>
                      </c:pt>
                      <c:pt idx="203">
                        <c:v>4.3730000000000003E-6</c:v>
                      </c:pt>
                      <c:pt idx="204">
                        <c:v>4.3549999999999998E-6</c:v>
                      </c:pt>
                      <c:pt idx="205">
                        <c:v>4.34E-6</c:v>
                      </c:pt>
                      <c:pt idx="206">
                        <c:v>4.437E-6</c:v>
                      </c:pt>
                      <c:pt idx="207">
                        <c:v>4.4909999999999999E-6</c:v>
                      </c:pt>
                      <c:pt idx="208">
                        <c:v>4.5299999999999998E-6</c:v>
                      </c:pt>
                      <c:pt idx="209">
                        <c:v>4.5040000000000004E-6</c:v>
                      </c:pt>
                      <c:pt idx="210">
                        <c:v>4.5290000000000002E-6</c:v>
                      </c:pt>
                      <c:pt idx="211">
                        <c:v>4.6110000000000004E-6</c:v>
                      </c:pt>
                      <c:pt idx="212">
                        <c:v>4.6550000000000003E-6</c:v>
                      </c:pt>
                      <c:pt idx="213">
                        <c:v>4.7049999999999998E-6</c:v>
                      </c:pt>
                      <c:pt idx="214">
                        <c:v>4.6959999999999996E-6</c:v>
                      </c:pt>
                      <c:pt idx="215">
                        <c:v>4.7230000000000004E-6</c:v>
                      </c:pt>
                      <c:pt idx="216">
                        <c:v>4.7870000000000001E-6</c:v>
                      </c:pt>
                      <c:pt idx="217">
                        <c:v>4.8539999999999996E-6</c:v>
                      </c:pt>
                      <c:pt idx="218">
                        <c:v>4.9150000000000004E-6</c:v>
                      </c:pt>
                      <c:pt idx="219">
                        <c:v>4.9250000000000003E-6</c:v>
                      </c:pt>
                      <c:pt idx="220">
                        <c:v>4.9289999999999997E-6</c:v>
                      </c:pt>
                      <c:pt idx="221">
                        <c:v>5.0459999999999996E-6</c:v>
                      </c:pt>
                      <c:pt idx="222">
                        <c:v>5.1429999999999997E-6</c:v>
                      </c:pt>
                      <c:pt idx="223">
                        <c:v>5.2320000000000001E-6</c:v>
                      </c:pt>
                      <c:pt idx="224">
                        <c:v>5.2469999999999999E-6</c:v>
                      </c:pt>
                      <c:pt idx="225">
                        <c:v>5.3550000000000004E-6</c:v>
                      </c:pt>
                      <c:pt idx="226">
                        <c:v>5.536E-6</c:v>
                      </c:pt>
                      <c:pt idx="227">
                        <c:v>5.7100000000000004E-6</c:v>
                      </c:pt>
                      <c:pt idx="228">
                        <c:v>5.9050000000000002E-6</c:v>
                      </c:pt>
                      <c:pt idx="229">
                        <c:v>6.1020000000000002E-6</c:v>
                      </c:pt>
                      <c:pt idx="230">
                        <c:v>6.3679999999999998E-6</c:v>
                      </c:pt>
                      <c:pt idx="231">
                        <c:v>6.737E-6</c:v>
                      </c:pt>
                      <c:pt idx="232">
                        <c:v>7.1520000000000003E-6</c:v>
                      </c:pt>
                      <c:pt idx="233">
                        <c:v>7.6369999999999999E-6</c:v>
                      </c:pt>
                      <c:pt idx="234">
                        <c:v>8.1289999999999996E-6</c:v>
                      </c:pt>
                      <c:pt idx="235">
                        <c:v>8.6910000000000003E-6</c:v>
                      </c:pt>
                      <c:pt idx="236">
                        <c:v>9.4059999999999994E-6</c:v>
                      </c:pt>
                      <c:pt idx="237">
                        <c:v>1.0180000000000001E-5</c:v>
                      </c:pt>
                      <c:pt idx="238">
                        <c:v>1.102E-5</c:v>
                      </c:pt>
                      <c:pt idx="239">
                        <c:v>1.181E-5</c:v>
                      </c:pt>
                      <c:pt idx="240">
                        <c:v>1.272E-5</c:v>
                      </c:pt>
                      <c:pt idx="241">
                        <c:v>1.375E-5</c:v>
                      </c:pt>
                      <c:pt idx="242">
                        <c:v>1.4790000000000001E-5</c:v>
                      </c:pt>
                      <c:pt idx="243">
                        <c:v>1.5829999999999999E-5</c:v>
                      </c:pt>
                      <c:pt idx="244">
                        <c:v>1.6889999999999999E-5</c:v>
                      </c:pt>
                      <c:pt idx="245">
                        <c:v>1.7969999999999999E-5</c:v>
                      </c:pt>
                      <c:pt idx="246">
                        <c:v>1.9110000000000002E-5</c:v>
                      </c:pt>
                      <c:pt idx="247">
                        <c:v>2.0190000000000002E-5</c:v>
                      </c:pt>
                      <c:pt idx="248">
                        <c:v>2.128E-5</c:v>
                      </c:pt>
                      <c:pt idx="249">
                        <c:v>2.2289999999999998E-5</c:v>
                      </c:pt>
                      <c:pt idx="250">
                        <c:v>2.3200000000000001E-5</c:v>
                      </c:pt>
                      <c:pt idx="251">
                        <c:v>2.4159999999999999E-5</c:v>
                      </c:pt>
                      <c:pt idx="252">
                        <c:v>2.5049999999999999E-5</c:v>
                      </c:pt>
                      <c:pt idx="253">
                        <c:v>2.588E-5</c:v>
                      </c:pt>
                      <c:pt idx="254">
                        <c:v>2.656E-5</c:v>
                      </c:pt>
                      <c:pt idx="255">
                        <c:v>2.7140000000000001E-5</c:v>
                      </c:pt>
                      <c:pt idx="256">
                        <c:v>2.777E-5</c:v>
                      </c:pt>
                      <c:pt idx="257">
                        <c:v>2.8309999999999998E-5</c:v>
                      </c:pt>
                      <c:pt idx="258">
                        <c:v>2.8739999999999999E-5</c:v>
                      </c:pt>
                      <c:pt idx="259">
                        <c:v>2.902E-5</c:v>
                      </c:pt>
                      <c:pt idx="260">
                        <c:v>2.9300000000000001E-5</c:v>
                      </c:pt>
                      <c:pt idx="261">
                        <c:v>2.9600000000000001E-5</c:v>
                      </c:pt>
                      <c:pt idx="262">
                        <c:v>2.9839999999999999E-5</c:v>
                      </c:pt>
                      <c:pt idx="263">
                        <c:v>2.9989999999999999E-5</c:v>
                      </c:pt>
                      <c:pt idx="264">
                        <c:v>3.012E-5</c:v>
                      </c:pt>
                      <c:pt idx="265">
                        <c:v>3.023E-5</c:v>
                      </c:pt>
                      <c:pt idx="266">
                        <c:v>3.0389999999999999E-5</c:v>
                      </c:pt>
                      <c:pt idx="267">
                        <c:v>3.0499999999999999E-5</c:v>
                      </c:pt>
                      <c:pt idx="268">
                        <c:v>3.0679999999999998E-5</c:v>
                      </c:pt>
                      <c:pt idx="269">
                        <c:v>3.0800000000000003E-5</c:v>
                      </c:pt>
                      <c:pt idx="270">
                        <c:v>3.0910000000000001E-5</c:v>
                      </c:pt>
                      <c:pt idx="271">
                        <c:v>3.1149999999999998E-5</c:v>
                      </c:pt>
                      <c:pt idx="272">
                        <c:v>3.1409999999999999E-5</c:v>
                      </c:pt>
                      <c:pt idx="273">
                        <c:v>3.1680000000000002E-5</c:v>
                      </c:pt>
                      <c:pt idx="274">
                        <c:v>3.1900000000000003E-5</c:v>
                      </c:pt>
                      <c:pt idx="275">
                        <c:v>3.2110000000000003E-5</c:v>
                      </c:pt>
                      <c:pt idx="276">
                        <c:v>3.2480000000000001E-5</c:v>
                      </c:pt>
                      <c:pt idx="277">
                        <c:v>3.2849999999999999E-5</c:v>
                      </c:pt>
                      <c:pt idx="278">
                        <c:v>3.3179999999999997E-5</c:v>
                      </c:pt>
                      <c:pt idx="279">
                        <c:v>3.3470000000000003E-5</c:v>
                      </c:pt>
                      <c:pt idx="280">
                        <c:v>3.3869999999999999E-5</c:v>
                      </c:pt>
                      <c:pt idx="281">
                        <c:v>3.434E-5</c:v>
                      </c:pt>
                      <c:pt idx="282">
                        <c:v>3.4730000000000001E-5</c:v>
                      </c:pt>
                      <c:pt idx="283">
                        <c:v>3.519E-5</c:v>
                      </c:pt>
                      <c:pt idx="284">
                        <c:v>3.561E-5</c:v>
                      </c:pt>
                      <c:pt idx="285">
                        <c:v>3.6059999999999997E-5</c:v>
                      </c:pt>
                      <c:pt idx="286">
                        <c:v>3.6529999999999998E-5</c:v>
                      </c:pt>
                      <c:pt idx="287">
                        <c:v>3.7049999999999999E-5</c:v>
                      </c:pt>
                      <c:pt idx="288">
                        <c:v>3.7549999999999998E-5</c:v>
                      </c:pt>
                      <c:pt idx="289">
                        <c:v>3.7950000000000001E-5</c:v>
                      </c:pt>
                      <c:pt idx="290">
                        <c:v>3.8309999999999997E-5</c:v>
                      </c:pt>
                      <c:pt idx="291">
                        <c:v>3.875E-5</c:v>
                      </c:pt>
                      <c:pt idx="292">
                        <c:v>3.9159999999999998E-5</c:v>
                      </c:pt>
                      <c:pt idx="293">
                        <c:v>3.9499999999999998E-5</c:v>
                      </c:pt>
                      <c:pt idx="294">
                        <c:v>3.981E-5</c:v>
                      </c:pt>
                      <c:pt idx="295">
                        <c:v>4.019E-5</c:v>
                      </c:pt>
                      <c:pt idx="296">
                        <c:v>4.0649999999999999E-5</c:v>
                      </c:pt>
                      <c:pt idx="297">
                        <c:v>4.108E-5</c:v>
                      </c:pt>
                      <c:pt idx="298">
                        <c:v>4.155E-5</c:v>
                      </c:pt>
                      <c:pt idx="299">
                        <c:v>3.5729999999999998E-5</c:v>
                      </c:pt>
                      <c:pt idx="300">
                        <c:v>3.3559999999999997E-5</c:v>
                      </c:pt>
                      <c:pt idx="301">
                        <c:v>3.1770000000000002E-5</c:v>
                      </c:pt>
                      <c:pt idx="302">
                        <c:v>3.023E-5</c:v>
                      </c:pt>
                      <c:pt idx="303">
                        <c:v>2.8839999999999998E-5</c:v>
                      </c:pt>
                      <c:pt idx="304">
                        <c:v>2.7489999999999999E-5</c:v>
                      </c:pt>
                      <c:pt idx="305">
                        <c:v>2.6210000000000001E-5</c:v>
                      </c:pt>
                      <c:pt idx="306">
                        <c:v>2.5170000000000001E-5</c:v>
                      </c:pt>
                      <c:pt idx="307">
                        <c:v>2.4159999999999999E-5</c:v>
                      </c:pt>
                      <c:pt idx="308">
                        <c:v>2.3180000000000002E-5</c:v>
                      </c:pt>
                      <c:pt idx="309">
                        <c:v>2.2180000000000001E-5</c:v>
                      </c:pt>
                      <c:pt idx="310">
                        <c:v>2.1290000000000001E-5</c:v>
                      </c:pt>
                      <c:pt idx="311">
                        <c:v>2.05E-5</c:v>
                      </c:pt>
                      <c:pt idx="312">
                        <c:v>1.9680000000000001E-5</c:v>
                      </c:pt>
                      <c:pt idx="313">
                        <c:v>1.8899999999999999E-5</c:v>
                      </c:pt>
                      <c:pt idx="314">
                        <c:v>1.8139999999999999E-5</c:v>
                      </c:pt>
                      <c:pt idx="315">
                        <c:v>1.7399999999999999E-5</c:v>
                      </c:pt>
                      <c:pt idx="316">
                        <c:v>1.6710000000000001E-5</c:v>
                      </c:pt>
                      <c:pt idx="317">
                        <c:v>1.6099999999999998E-5</c:v>
                      </c:pt>
                      <c:pt idx="318">
                        <c:v>1.552E-5</c:v>
                      </c:pt>
                      <c:pt idx="319">
                        <c:v>1.488E-5</c:v>
                      </c:pt>
                      <c:pt idx="320">
                        <c:v>1.4229999999999999E-5</c:v>
                      </c:pt>
                      <c:pt idx="321">
                        <c:v>1.375E-5</c:v>
                      </c:pt>
                      <c:pt idx="322">
                        <c:v>1.325E-5</c:v>
                      </c:pt>
                      <c:pt idx="323">
                        <c:v>1.274E-5</c:v>
                      </c:pt>
                      <c:pt idx="324">
                        <c:v>1.2140000000000001E-5</c:v>
                      </c:pt>
                      <c:pt idx="325">
                        <c:v>1.165E-5</c:v>
                      </c:pt>
                      <c:pt idx="326">
                        <c:v>1.1229999999999999E-5</c:v>
                      </c:pt>
                      <c:pt idx="327">
                        <c:v>1.076E-5</c:v>
                      </c:pt>
                      <c:pt idx="328">
                        <c:v>1.029E-5</c:v>
                      </c:pt>
                      <c:pt idx="329">
                        <c:v>9.825E-6</c:v>
                      </c:pt>
                      <c:pt idx="330">
                        <c:v>9.3570000000000004E-6</c:v>
                      </c:pt>
                      <c:pt idx="331">
                        <c:v>8.9150000000000002E-6</c:v>
                      </c:pt>
                      <c:pt idx="332">
                        <c:v>8.5050000000000007E-6</c:v>
                      </c:pt>
                      <c:pt idx="333">
                        <c:v>8.106E-6</c:v>
                      </c:pt>
                      <c:pt idx="334">
                        <c:v>7.6450000000000005E-6</c:v>
                      </c:pt>
                      <c:pt idx="335">
                        <c:v>7.126E-6</c:v>
                      </c:pt>
                      <c:pt idx="336">
                        <c:v>6.7719999999999997E-6</c:v>
                      </c:pt>
                      <c:pt idx="337">
                        <c:v>6.392E-6</c:v>
                      </c:pt>
                      <c:pt idx="338">
                        <c:v>5.9750000000000004E-6</c:v>
                      </c:pt>
                      <c:pt idx="339">
                        <c:v>5.463E-6</c:v>
                      </c:pt>
                      <c:pt idx="340">
                        <c:v>5.0259999999999998E-6</c:v>
                      </c:pt>
                      <c:pt idx="341">
                        <c:v>4.6500000000000004E-6</c:v>
                      </c:pt>
                      <c:pt idx="342">
                        <c:v>4.2250000000000002E-6</c:v>
                      </c:pt>
                      <c:pt idx="343">
                        <c:v>3.7680000000000002E-6</c:v>
                      </c:pt>
                      <c:pt idx="344">
                        <c:v>3.309E-6</c:v>
                      </c:pt>
                      <c:pt idx="345">
                        <c:v>2.8329999999999998E-6</c:v>
                      </c:pt>
                      <c:pt idx="346">
                        <c:v>2.3889999999999999E-6</c:v>
                      </c:pt>
                      <c:pt idx="347">
                        <c:v>1.9470000000000002E-6</c:v>
                      </c:pt>
                      <c:pt idx="348">
                        <c:v>1.505E-6</c:v>
                      </c:pt>
                      <c:pt idx="349">
                        <c:v>9.9610000000000009E-7</c:v>
                      </c:pt>
                      <c:pt idx="350">
                        <c:v>4.2879999999999998E-7</c:v>
                      </c:pt>
                      <c:pt idx="351">
                        <c:v>-8.9760000000000004E-9</c:v>
                      </c:pt>
                      <c:pt idx="352">
                        <c:v>-4.7989999999999995E-7</c:v>
                      </c:pt>
                      <c:pt idx="353">
                        <c:v>-9.6589999999999993E-7</c:v>
                      </c:pt>
                      <c:pt idx="354">
                        <c:v>-1.513E-6</c:v>
                      </c:pt>
                      <c:pt idx="355">
                        <c:v>-2.131E-6</c:v>
                      </c:pt>
                      <c:pt idx="356">
                        <c:v>-2.5849999999999998E-6</c:v>
                      </c:pt>
                      <c:pt idx="357">
                        <c:v>-3.095E-6</c:v>
                      </c:pt>
                      <c:pt idx="358">
                        <c:v>-3.6330000000000002E-6</c:v>
                      </c:pt>
                      <c:pt idx="359">
                        <c:v>-4.2579999999999997E-6</c:v>
                      </c:pt>
                      <c:pt idx="360">
                        <c:v>-4.8130000000000003E-6</c:v>
                      </c:pt>
                      <c:pt idx="361">
                        <c:v>-5.3190000000000002E-6</c:v>
                      </c:pt>
                      <c:pt idx="362">
                        <c:v>-5.8730000000000004E-6</c:v>
                      </c:pt>
                      <c:pt idx="363">
                        <c:v>-6.4740000000000002E-6</c:v>
                      </c:pt>
                      <c:pt idx="364">
                        <c:v>-7.0330000000000003E-6</c:v>
                      </c:pt>
                      <c:pt idx="365">
                        <c:v>-7.6240000000000002E-6</c:v>
                      </c:pt>
                      <c:pt idx="366">
                        <c:v>-8.1640000000000001E-6</c:v>
                      </c:pt>
                      <c:pt idx="367">
                        <c:v>-8.7129999999999994E-6</c:v>
                      </c:pt>
                      <c:pt idx="368">
                        <c:v>-9.2210000000000003E-6</c:v>
                      </c:pt>
                      <c:pt idx="369">
                        <c:v>-9.7710000000000001E-6</c:v>
                      </c:pt>
                      <c:pt idx="370">
                        <c:v>-1.0360000000000001E-5</c:v>
                      </c:pt>
                      <c:pt idx="371">
                        <c:v>-1.082E-5</c:v>
                      </c:pt>
                      <c:pt idx="372">
                        <c:v>-1.1260000000000001E-5</c:v>
                      </c:pt>
                      <c:pt idx="373">
                        <c:v>-1.169E-5</c:v>
                      </c:pt>
                      <c:pt idx="374">
                        <c:v>-1.2119999999999999E-5</c:v>
                      </c:pt>
                      <c:pt idx="375">
                        <c:v>-1.259E-5</c:v>
                      </c:pt>
                      <c:pt idx="376">
                        <c:v>-1.288E-5</c:v>
                      </c:pt>
                      <c:pt idx="377">
                        <c:v>-1.314E-5</c:v>
                      </c:pt>
                      <c:pt idx="378">
                        <c:v>-1.341E-5</c:v>
                      </c:pt>
                      <c:pt idx="379">
                        <c:v>-1.3720000000000001E-5</c:v>
                      </c:pt>
                      <c:pt idx="380">
                        <c:v>-1.3900000000000001E-5</c:v>
                      </c:pt>
                      <c:pt idx="381">
                        <c:v>-1.396E-5</c:v>
                      </c:pt>
                      <c:pt idx="382">
                        <c:v>-1.4059999999999999E-5</c:v>
                      </c:pt>
                      <c:pt idx="383">
                        <c:v>-1.411E-5</c:v>
                      </c:pt>
                      <c:pt idx="384">
                        <c:v>-1.412E-5</c:v>
                      </c:pt>
                      <c:pt idx="385">
                        <c:v>-1.4100000000000001E-5</c:v>
                      </c:pt>
                      <c:pt idx="386">
                        <c:v>-1.402E-5</c:v>
                      </c:pt>
                      <c:pt idx="387">
                        <c:v>-1.3890000000000001E-5</c:v>
                      </c:pt>
                      <c:pt idx="388">
                        <c:v>-1.3740000000000001E-5</c:v>
                      </c:pt>
                      <c:pt idx="389">
                        <c:v>-1.36E-5</c:v>
                      </c:pt>
                      <c:pt idx="390">
                        <c:v>-1.347E-5</c:v>
                      </c:pt>
                      <c:pt idx="391">
                        <c:v>-1.3179999999999999E-5</c:v>
                      </c:pt>
                      <c:pt idx="392">
                        <c:v>-1.291E-5</c:v>
                      </c:pt>
                      <c:pt idx="393">
                        <c:v>-1.2660000000000001E-5</c:v>
                      </c:pt>
                      <c:pt idx="394">
                        <c:v>-1.2459999999999999E-5</c:v>
                      </c:pt>
                      <c:pt idx="395">
                        <c:v>-1.218E-5</c:v>
                      </c:pt>
                      <c:pt idx="396">
                        <c:v>-1.1800000000000001E-5</c:v>
                      </c:pt>
                      <c:pt idx="397">
                        <c:v>-1.149E-5</c:v>
                      </c:pt>
                      <c:pt idx="398">
                        <c:v>-1.118E-5</c:v>
                      </c:pt>
                      <c:pt idx="399">
                        <c:v>-1.0869999999999999E-5</c:v>
                      </c:pt>
                      <c:pt idx="400">
                        <c:v>-1.0560000000000001E-5</c:v>
                      </c:pt>
                      <c:pt idx="401">
                        <c:v>-1.022E-5</c:v>
                      </c:pt>
                      <c:pt idx="402">
                        <c:v>-9.8749999999999995E-6</c:v>
                      </c:pt>
                      <c:pt idx="403">
                        <c:v>-9.5610000000000004E-6</c:v>
                      </c:pt>
                      <c:pt idx="404">
                        <c:v>-9.2839999999999995E-6</c:v>
                      </c:pt>
                      <c:pt idx="405">
                        <c:v>-9.0599999999999997E-6</c:v>
                      </c:pt>
                      <c:pt idx="406">
                        <c:v>-8.7220000000000005E-6</c:v>
                      </c:pt>
                      <c:pt idx="407">
                        <c:v>-8.4460000000000001E-6</c:v>
                      </c:pt>
                      <c:pt idx="408">
                        <c:v>-8.2090000000000005E-6</c:v>
                      </c:pt>
                      <c:pt idx="409">
                        <c:v>-8.0320000000000003E-6</c:v>
                      </c:pt>
                      <c:pt idx="410">
                        <c:v>-7.8259999999999993E-6</c:v>
                      </c:pt>
                      <c:pt idx="411">
                        <c:v>-7.5730000000000002E-6</c:v>
                      </c:pt>
                      <c:pt idx="412">
                        <c:v>-7.374E-6</c:v>
                      </c:pt>
                      <c:pt idx="413">
                        <c:v>-7.2169999999999997E-6</c:v>
                      </c:pt>
                      <c:pt idx="414">
                        <c:v>-7.0770000000000002E-6</c:v>
                      </c:pt>
                      <c:pt idx="415">
                        <c:v>-6.9530000000000002E-6</c:v>
                      </c:pt>
                      <c:pt idx="416">
                        <c:v>-6.7710000000000001E-6</c:v>
                      </c:pt>
                      <c:pt idx="417">
                        <c:v>-6.618E-6</c:v>
                      </c:pt>
                      <c:pt idx="418">
                        <c:v>-6.494E-6</c:v>
                      </c:pt>
                      <c:pt idx="419">
                        <c:v>-6.4049999999999997E-6</c:v>
                      </c:pt>
                      <c:pt idx="420">
                        <c:v>-6.348E-6</c:v>
                      </c:pt>
                      <c:pt idx="421">
                        <c:v>-6.1820000000000003E-6</c:v>
                      </c:pt>
                      <c:pt idx="422">
                        <c:v>-6.0549999999999996E-6</c:v>
                      </c:pt>
                      <c:pt idx="423">
                        <c:v>-5.9699999999999996E-6</c:v>
                      </c:pt>
                      <c:pt idx="424">
                        <c:v>-5.9429999999999997E-6</c:v>
                      </c:pt>
                      <c:pt idx="425">
                        <c:v>-5.8690000000000001E-6</c:v>
                      </c:pt>
                      <c:pt idx="426">
                        <c:v>-5.7370000000000003E-6</c:v>
                      </c:pt>
                      <c:pt idx="427">
                        <c:v>-5.6470000000000003E-6</c:v>
                      </c:pt>
                      <c:pt idx="428">
                        <c:v>-5.6099999999999997E-6</c:v>
                      </c:pt>
                      <c:pt idx="429">
                        <c:v>-5.5539999999999997E-6</c:v>
                      </c:pt>
                      <c:pt idx="430">
                        <c:v>-5.5180000000000004E-6</c:v>
                      </c:pt>
                      <c:pt idx="431">
                        <c:v>-5.4129999999999997E-6</c:v>
                      </c:pt>
                      <c:pt idx="432">
                        <c:v>-5.3499999999999996E-6</c:v>
                      </c:pt>
                      <c:pt idx="433">
                        <c:v>-5.2939999999999996E-6</c:v>
                      </c:pt>
                      <c:pt idx="434">
                        <c:v>-5.2700000000000004E-6</c:v>
                      </c:pt>
                      <c:pt idx="435">
                        <c:v>-5.2680000000000002E-6</c:v>
                      </c:pt>
                      <c:pt idx="436">
                        <c:v>-5.1630000000000004E-6</c:v>
                      </c:pt>
                      <c:pt idx="437">
                        <c:v>-5.0919999999999997E-6</c:v>
                      </c:pt>
                      <c:pt idx="438">
                        <c:v>-5.057E-6</c:v>
                      </c:pt>
                      <c:pt idx="439">
                        <c:v>-5.0710000000000002E-6</c:v>
                      </c:pt>
                      <c:pt idx="440">
                        <c:v>-5.04E-6</c:v>
                      </c:pt>
                      <c:pt idx="441">
                        <c:v>-4.9490000000000004E-6</c:v>
                      </c:pt>
                      <c:pt idx="442">
                        <c:v>-4.9030000000000003E-6</c:v>
                      </c:pt>
                      <c:pt idx="443">
                        <c:v>-4.8969999999999999E-6</c:v>
                      </c:pt>
                      <c:pt idx="444">
                        <c:v>-4.8740000000000003E-6</c:v>
                      </c:pt>
                      <c:pt idx="445">
                        <c:v>-4.8670000000000002E-6</c:v>
                      </c:pt>
                      <c:pt idx="446">
                        <c:v>-4.7949999999999998E-6</c:v>
                      </c:pt>
                      <c:pt idx="447">
                        <c:v>-4.763E-6</c:v>
                      </c:pt>
                      <c:pt idx="448">
                        <c:v>-4.7339999999999999E-6</c:v>
                      </c:pt>
                      <c:pt idx="449">
                        <c:v>-4.746E-6</c:v>
                      </c:pt>
                      <c:pt idx="450">
                        <c:v>-4.7489999999999998E-6</c:v>
                      </c:pt>
                      <c:pt idx="451">
                        <c:v>-4.6829999999999999E-6</c:v>
                      </c:pt>
                      <c:pt idx="452">
                        <c:v>-4.6269999999999999E-6</c:v>
                      </c:pt>
                      <c:pt idx="453">
                        <c:v>-4.6199999999999998E-6</c:v>
                      </c:pt>
                      <c:pt idx="454">
                        <c:v>-4.6399999999999996E-6</c:v>
                      </c:pt>
                      <c:pt idx="455">
                        <c:v>-4.6600000000000003E-6</c:v>
                      </c:pt>
                      <c:pt idx="456">
                        <c:v>-4.5689999999999998E-6</c:v>
                      </c:pt>
                      <c:pt idx="457">
                        <c:v>-4.5290000000000002E-6</c:v>
                      </c:pt>
                      <c:pt idx="458">
                        <c:v>-4.5430000000000004E-6</c:v>
                      </c:pt>
                      <c:pt idx="459">
                        <c:v>-4.5650000000000003E-6</c:v>
                      </c:pt>
                      <c:pt idx="460">
                        <c:v>-4.5499999999999996E-6</c:v>
                      </c:pt>
                      <c:pt idx="461">
                        <c:v>-4.4900000000000002E-6</c:v>
                      </c:pt>
                      <c:pt idx="462">
                        <c:v>-4.4739999999999999E-6</c:v>
                      </c:pt>
                      <c:pt idx="463">
                        <c:v>-4.4780000000000002E-6</c:v>
                      </c:pt>
                      <c:pt idx="464">
                        <c:v>-4.481E-6</c:v>
                      </c:pt>
                      <c:pt idx="465">
                        <c:v>-4.5029999999999999E-6</c:v>
                      </c:pt>
                      <c:pt idx="466">
                        <c:v>-4.4569999999999998E-6</c:v>
                      </c:pt>
                      <c:pt idx="467">
                        <c:v>-4.42E-6</c:v>
                      </c:pt>
                      <c:pt idx="468">
                        <c:v>-4.4050000000000002E-6</c:v>
                      </c:pt>
                      <c:pt idx="469">
                        <c:v>-4.4349999999999999E-6</c:v>
                      </c:pt>
                      <c:pt idx="470">
                        <c:v>-4.4909999999999999E-6</c:v>
                      </c:pt>
                      <c:pt idx="471">
                        <c:v>-4.4059999999999998E-6</c:v>
                      </c:pt>
                      <c:pt idx="472">
                        <c:v>-4.3730000000000003E-6</c:v>
                      </c:pt>
                      <c:pt idx="473">
                        <c:v>-4.3780000000000003E-6</c:v>
                      </c:pt>
                      <c:pt idx="474">
                        <c:v>-4.4170000000000002E-6</c:v>
                      </c:pt>
                      <c:pt idx="475">
                        <c:v>-4.4510000000000002E-6</c:v>
                      </c:pt>
                      <c:pt idx="476">
                        <c:v>-4.369E-6</c:v>
                      </c:pt>
                      <c:pt idx="477">
                        <c:v>-4.3359999999999997E-6</c:v>
                      </c:pt>
                      <c:pt idx="478">
                        <c:v>-4.3680000000000004E-6</c:v>
                      </c:pt>
                      <c:pt idx="479">
                        <c:v>-4.4050000000000002E-6</c:v>
                      </c:pt>
                      <c:pt idx="480">
                        <c:v>-4.4120000000000003E-6</c:v>
                      </c:pt>
                      <c:pt idx="481">
                        <c:v>-4.352E-6</c:v>
                      </c:pt>
                      <c:pt idx="482">
                        <c:v>-4.3549999999999998E-6</c:v>
                      </c:pt>
                      <c:pt idx="483">
                        <c:v>-4.3610000000000003E-6</c:v>
                      </c:pt>
                      <c:pt idx="484">
                        <c:v>-4.374E-6</c:v>
                      </c:pt>
                      <c:pt idx="485">
                        <c:v>-4.3980000000000001E-6</c:v>
                      </c:pt>
                      <c:pt idx="486">
                        <c:v>-4.3710000000000002E-6</c:v>
                      </c:pt>
                      <c:pt idx="487">
                        <c:v>-4.3290000000000004E-6</c:v>
                      </c:pt>
                      <c:pt idx="488">
                        <c:v>-4.3529999999999997E-6</c:v>
                      </c:pt>
                      <c:pt idx="489">
                        <c:v>-4.3749999999999996E-6</c:v>
                      </c:pt>
                      <c:pt idx="490">
                        <c:v>-4.4320000000000001E-6</c:v>
                      </c:pt>
                      <c:pt idx="491">
                        <c:v>-4.3590000000000001E-6</c:v>
                      </c:pt>
                      <c:pt idx="492">
                        <c:v>-4.3409999999999996E-6</c:v>
                      </c:pt>
                      <c:pt idx="493">
                        <c:v>-4.3599999999999998E-6</c:v>
                      </c:pt>
                      <c:pt idx="494">
                        <c:v>-4.3980000000000001E-6</c:v>
                      </c:pt>
                      <c:pt idx="495">
                        <c:v>-4.4379999999999997E-6</c:v>
                      </c:pt>
                      <c:pt idx="496">
                        <c:v>-4.369E-6</c:v>
                      </c:pt>
                      <c:pt idx="497">
                        <c:v>-4.357E-6</c:v>
                      </c:pt>
                      <c:pt idx="498">
                        <c:v>-4.3900000000000003E-6</c:v>
                      </c:pt>
                      <c:pt idx="499">
                        <c:v>-4.4270000000000001E-6</c:v>
                      </c:pt>
                      <c:pt idx="500">
                        <c:v>-4.4449999999999998E-6</c:v>
                      </c:pt>
                      <c:pt idx="501">
                        <c:v>-4.3939999999999998E-6</c:v>
                      </c:pt>
                      <c:pt idx="502">
                        <c:v>-4.3939999999999998E-6</c:v>
                      </c:pt>
                      <c:pt idx="503">
                        <c:v>-4.4229999999999998E-6</c:v>
                      </c:pt>
                      <c:pt idx="504">
                        <c:v>-4.4399999999999998E-6</c:v>
                      </c:pt>
                      <c:pt idx="505">
                        <c:v>-4.4789999999999998E-6</c:v>
                      </c:pt>
                      <c:pt idx="506">
                        <c:v>-4.4490000000000001E-6</c:v>
                      </c:pt>
                      <c:pt idx="507">
                        <c:v>-4.4299999999999999E-6</c:v>
                      </c:pt>
                      <c:pt idx="508">
                        <c:v>-4.4440000000000001E-6</c:v>
                      </c:pt>
                      <c:pt idx="509">
                        <c:v>-4.4750000000000004E-6</c:v>
                      </c:pt>
                      <c:pt idx="510">
                        <c:v>-4.5399999999999997E-6</c:v>
                      </c:pt>
                      <c:pt idx="511">
                        <c:v>-4.476E-6</c:v>
                      </c:pt>
                      <c:pt idx="512">
                        <c:v>-4.454E-6</c:v>
                      </c:pt>
                      <c:pt idx="513">
                        <c:v>-4.4850000000000003E-6</c:v>
                      </c:pt>
                      <c:pt idx="514">
                        <c:v>-4.532E-6</c:v>
                      </c:pt>
                      <c:pt idx="515">
                        <c:v>-4.578E-6</c:v>
                      </c:pt>
                      <c:pt idx="516">
                        <c:v>-4.515E-6</c:v>
                      </c:pt>
                      <c:pt idx="517">
                        <c:v>-4.5040000000000004E-6</c:v>
                      </c:pt>
                      <c:pt idx="518">
                        <c:v>-4.5510000000000001E-6</c:v>
                      </c:pt>
                      <c:pt idx="519">
                        <c:v>-4.5900000000000001E-6</c:v>
                      </c:pt>
                      <c:pt idx="520">
                        <c:v>-4.6090000000000003E-6</c:v>
                      </c:pt>
                      <c:pt idx="521">
                        <c:v>-4.5630000000000002E-6</c:v>
                      </c:pt>
                      <c:pt idx="522">
                        <c:v>-4.5809999999999998E-6</c:v>
                      </c:pt>
                      <c:pt idx="523">
                        <c:v>-4.6079999999999998E-6</c:v>
                      </c:pt>
                      <c:pt idx="524">
                        <c:v>-4.6330000000000004E-6</c:v>
                      </c:pt>
                      <c:pt idx="525">
                        <c:v>-4.6670000000000004E-6</c:v>
                      </c:pt>
                      <c:pt idx="526">
                        <c:v>-4.6569999999999996E-6</c:v>
                      </c:pt>
                      <c:pt idx="527">
                        <c:v>-4.6299999999999997E-6</c:v>
                      </c:pt>
                      <c:pt idx="528">
                        <c:v>-4.656E-6</c:v>
                      </c:pt>
                      <c:pt idx="529">
                        <c:v>-4.6920000000000001E-6</c:v>
                      </c:pt>
                      <c:pt idx="530">
                        <c:v>-4.758E-6</c:v>
                      </c:pt>
                      <c:pt idx="531">
                        <c:v>-4.7040000000000002E-6</c:v>
                      </c:pt>
                      <c:pt idx="532">
                        <c:v>-4.6879999999999998E-6</c:v>
                      </c:pt>
                      <c:pt idx="533">
                        <c:v>-4.7180000000000004E-6</c:v>
                      </c:pt>
                      <c:pt idx="534">
                        <c:v>-4.7679999999999999E-6</c:v>
                      </c:pt>
                      <c:pt idx="535">
                        <c:v>-4.8149999999999996E-6</c:v>
                      </c:pt>
                      <c:pt idx="536">
                        <c:v>-4.7620000000000003E-6</c:v>
                      </c:pt>
                      <c:pt idx="537">
                        <c:v>-4.7539999999999997E-6</c:v>
                      </c:pt>
                      <c:pt idx="538">
                        <c:v>-4.7949999999999998E-6</c:v>
                      </c:pt>
                      <c:pt idx="539">
                        <c:v>-4.8369999999999996E-6</c:v>
                      </c:pt>
                      <c:pt idx="540">
                        <c:v>-4.8659999999999997E-6</c:v>
                      </c:pt>
                      <c:pt idx="541">
                        <c:v>-4.8239999999999999E-6</c:v>
                      </c:pt>
                      <c:pt idx="542">
                        <c:v>-4.8250000000000004E-6</c:v>
                      </c:pt>
                      <c:pt idx="543">
                        <c:v>-4.8659999999999997E-6</c:v>
                      </c:pt>
                      <c:pt idx="544">
                        <c:v>-4.8849999999999998E-6</c:v>
                      </c:pt>
                      <c:pt idx="545">
                        <c:v>-4.9250000000000003E-6</c:v>
                      </c:pt>
                      <c:pt idx="546">
                        <c:v>-4.9019999999999998E-6</c:v>
                      </c:pt>
                      <c:pt idx="547">
                        <c:v>-4.8840000000000002E-6</c:v>
                      </c:pt>
                      <c:pt idx="548">
                        <c:v>-4.9019999999999998E-6</c:v>
                      </c:pt>
                      <c:pt idx="549">
                        <c:v>-4.9350000000000002E-6</c:v>
                      </c:pt>
                      <c:pt idx="550">
                        <c:v>-5.0089999999999998E-6</c:v>
                      </c:pt>
                      <c:pt idx="551">
                        <c:v>-4.9429999999999999E-6</c:v>
                      </c:pt>
                      <c:pt idx="552">
                        <c:v>-4.9230000000000001E-6</c:v>
                      </c:pt>
                      <c:pt idx="553">
                        <c:v>-4.9559999999999996E-6</c:v>
                      </c:pt>
                      <c:pt idx="554">
                        <c:v>-4.9880000000000004E-6</c:v>
                      </c:pt>
                      <c:pt idx="555">
                        <c:v>-5.0379999999999999E-6</c:v>
                      </c:pt>
                      <c:pt idx="556">
                        <c:v>-4.9830000000000004E-6</c:v>
                      </c:pt>
                      <c:pt idx="557">
                        <c:v>-4.9579999999999998E-6</c:v>
                      </c:pt>
                      <c:pt idx="558">
                        <c:v>-5.0039999999999999E-6</c:v>
                      </c:pt>
                      <c:pt idx="559">
                        <c:v>-5.0309999999999998E-6</c:v>
                      </c:pt>
                      <c:pt idx="560">
                        <c:v>-5.0520000000000001E-6</c:v>
                      </c:pt>
                      <c:pt idx="561">
                        <c:v>-4.9899999999999997E-6</c:v>
                      </c:pt>
                      <c:pt idx="562">
                        <c:v>-4.9980000000000003E-6</c:v>
                      </c:pt>
                      <c:pt idx="563">
                        <c:v>-5.0220000000000004E-6</c:v>
                      </c:pt>
                      <c:pt idx="564">
                        <c:v>-5.0309999999999998E-6</c:v>
                      </c:pt>
                      <c:pt idx="565">
                        <c:v>-5.0590000000000002E-6</c:v>
                      </c:pt>
                      <c:pt idx="566">
                        <c:v>-5.0300000000000001E-6</c:v>
                      </c:pt>
                      <c:pt idx="567">
                        <c:v>-4.9969999999999998E-6</c:v>
                      </c:pt>
                      <c:pt idx="568">
                        <c:v>-5.006E-6</c:v>
                      </c:pt>
                      <c:pt idx="569">
                        <c:v>-5.0340000000000004E-6</c:v>
                      </c:pt>
                      <c:pt idx="570">
                        <c:v>-5.0819999999999998E-6</c:v>
                      </c:pt>
                      <c:pt idx="571">
                        <c:v>-4.9960000000000001E-6</c:v>
                      </c:pt>
                      <c:pt idx="572">
                        <c:v>-4.9779999999999996E-6</c:v>
                      </c:pt>
                      <c:pt idx="573">
                        <c:v>-5.0050000000000004E-6</c:v>
                      </c:pt>
                      <c:pt idx="574">
                        <c:v>-5.028E-6</c:v>
                      </c:pt>
                      <c:pt idx="575">
                        <c:v>-5.0379999999999999E-6</c:v>
                      </c:pt>
                      <c:pt idx="576">
                        <c:v>-4.9710000000000003E-6</c:v>
                      </c:pt>
                      <c:pt idx="577">
                        <c:v>-4.955E-6</c:v>
                      </c:pt>
                      <c:pt idx="578">
                        <c:v>-4.9790000000000001E-6</c:v>
                      </c:pt>
                      <c:pt idx="579">
                        <c:v>-4.9779999999999996E-6</c:v>
                      </c:pt>
                      <c:pt idx="580">
                        <c:v>-4.9960000000000001E-6</c:v>
                      </c:pt>
                      <c:pt idx="581">
                        <c:v>-4.9450000000000001E-6</c:v>
                      </c:pt>
                      <c:pt idx="582">
                        <c:v>-4.9150000000000004E-6</c:v>
                      </c:pt>
                      <c:pt idx="583">
                        <c:v>-4.9069999999999998E-6</c:v>
                      </c:pt>
                      <c:pt idx="584">
                        <c:v>-4.9309999999999999E-6</c:v>
                      </c:pt>
                      <c:pt idx="585">
                        <c:v>-4.9760000000000003E-6</c:v>
                      </c:pt>
                      <c:pt idx="586">
                        <c:v>-4.899E-6</c:v>
                      </c:pt>
                      <c:pt idx="587">
                        <c:v>-4.848E-6</c:v>
                      </c:pt>
                      <c:pt idx="588">
                        <c:v>-4.865E-6</c:v>
                      </c:pt>
                      <c:pt idx="589">
                        <c:v>-4.9099999999999996E-6</c:v>
                      </c:pt>
                      <c:pt idx="590">
                        <c:v>-4.9069999999999998E-6</c:v>
                      </c:pt>
                      <c:pt idx="591">
                        <c:v>-4.8359999999999999E-6</c:v>
                      </c:pt>
                      <c:pt idx="592">
                        <c:v>-4.809E-6</c:v>
                      </c:pt>
                      <c:pt idx="593">
                        <c:v>-4.8470000000000003E-6</c:v>
                      </c:pt>
                      <c:pt idx="594">
                        <c:v>-4.8339999999999998E-6</c:v>
                      </c:pt>
                      <c:pt idx="595">
                        <c:v>-4.8539999999999996E-6</c:v>
                      </c:pt>
                      <c:pt idx="596">
                        <c:v>-4.8060000000000002E-6</c:v>
                      </c:pt>
                      <c:pt idx="597">
                        <c:v>-4.7809999999999996E-6</c:v>
                      </c:pt>
                      <c:pt idx="598">
                        <c:v>-4.7859999999999996E-6</c:v>
                      </c:pt>
                    </c:numCache>
                  </c:numRef>
                </c:yVal>
                <c:smooth val="1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1B-862F-4E49-A0CE-1EB7998F8C84}"/>
                  </c:ext>
                </c:extLst>
              </c15:ser>
            </c15:filteredScatterSeries>
            <c15:filteredScatterSeries>
              <c15:ser>
                <c:idx val="26"/>
                <c:order val="26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[Book3]Sheet2!$AB$1</c15:sqref>
                        </c15:formulaRef>
                      </c:ext>
                    </c:extLst>
                    <c:strCache>
                      <c:ptCount val="1"/>
                      <c:pt idx="0">
                        <c:v>Cycle 27</c:v>
                      </c:pt>
                    </c:strCache>
                  </c:strRef>
                </c:tx>
                <c:spPr>
                  <a:ln w="19050" cap="rnd">
                    <a:solidFill>
                      <a:schemeClr val="accent1">
                        <a:shade val="77000"/>
                      </a:schemeClr>
                    </a:solidFill>
                    <a:round/>
                  </a:ln>
                  <a:effectLst/>
                </c:spPr>
                <c:marker>
                  <c:symbol val="none"/>
                </c:marker>
                <c:x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[Book3]Sheet2!$A$2:$A$602</c15:sqref>
                        </c15:formulaRef>
                      </c:ext>
                    </c:extLst>
                    <c:numCache>
                      <c:formatCode>General</c:formatCode>
                      <c:ptCount val="601"/>
                      <c:pt idx="0">
                        <c:v>2.6150000000000001E-4</c:v>
                      </c:pt>
                      <c:pt idx="1">
                        <c:v>2.1589999999999999E-3</c:v>
                      </c:pt>
                      <c:pt idx="2">
                        <c:v>4.1479999999999998E-3</c:v>
                      </c:pt>
                      <c:pt idx="3">
                        <c:v>6.1440000000000002E-3</c:v>
                      </c:pt>
                      <c:pt idx="4">
                        <c:v>8.1370000000000001E-3</c:v>
                      </c:pt>
                      <c:pt idx="5">
                        <c:v>1.013E-2</c:v>
                      </c:pt>
                      <c:pt idx="6">
                        <c:v>1.214E-2</c:v>
                      </c:pt>
                      <c:pt idx="7">
                        <c:v>1.417E-2</c:v>
                      </c:pt>
                      <c:pt idx="8">
                        <c:v>1.617E-2</c:v>
                      </c:pt>
                      <c:pt idx="9">
                        <c:v>1.8120000000000001E-2</c:v>
                      </c:pt>
                      <c:pt idx="10">
                        <c:v>2.0150000000000001E-2</c:v>
                      </c:pt>
                      <c:pt idx="11">
                        <c:v>2.2179999999999998E-2</c:v>
                      </c:pt>
                      <c:pt idx="12">
                        <c:v>2.4170000000000001E-2</c:v>
                      </c:pt>
                      <c:pt idx="13">
                        <c:v>2.6159999999999999E-2</c:v>
                      </c:pt>
                      <c:pt idx="14">
                        <c:v>2.8160000000000001E-2</c:v>
                      </c:pt>
                      <c:pt idx="15">
                        <c:v>3.0169999999999999E-2</c:v>
                      </c:pt>
                      <c:pt idx="16">
                        <c:v>3.2169999999999997E-2</c:v>
                      </c:pt>
                      <c:pt idx="17">
                        <c:v>3.415E-2</c:v>
                      </c:pt>
                      <c:pt idx="18">
                        <c:v>3.6139999999999999E-2</c:v>
                      </c:pt>
                      <c:pt idx="19">
                        <c:v>3.8150000000000003E-2</c:v>
                      </c:pt>
                      <c:pt idx="20">
                        <c:v>4.0189999999999997E-2</c:v>
                      </c:pt>
                      <c:pt idx="21">
                        <c:v>4.2139999999999997E-2</c:v>
                      </c:pt>
                      <c:pt idx="22">
                        <c:v>4.4159999999999998E-2</c:v>
                      </c:pt>
                      <c:pt idx="23">
                        <c:v>4.616E-2</c:v>
                      </c:pt>
                      <c:pt idx="24">
                        <c:v>4.8160000000000001E-2</c:v>
                      </c:pt>
                      <c:pt idx="25">
                        <c:v>5.015E-2</c:v>
                      </c:pt>
                      <c:pt idx="26">
                        <c:v>5.2139999999999999E-2</c:v>
                      </c:pt>
                      <c:pt idx="27">
                        <c:v>5.4149999999999997E-2</c:v>
                      </c:pt>
                      <c:pt idx="28">
                        <c:v>5.6140000000000002E-2</c:v>
                      </c:pt>
                      <c:pt idx="29">
                        <c:v>5.8119999999999998E-2</c:v>
                      </c:pt>
                      <c:pt idx="30">
                        <c:v>6.0109999999999997E-2</c:v>
                      </c:pt>
                      <c:pt idx="31">
                        <c:v>6.2120000000000002E-2</c:v>
                      </c:pt>
                      <c:pt idx="32">
                        <c:v>6.4149999999999999E-2</c:v>
                      </c:pt>
                      <c:pt idx="33">
                        <c:v>6.6119999999999998E-2</c:v>
                      </c:pt>
                      <c:pt idx="34">
                        <c:v>6.812E-2</c:v>
                      </c:pt>
                      <c:pt idx="35">
                        <c:v>7.0150000000000004E-2</c:v>
                      </c:pt>
                      <c:pt idx="36">
                        <c:v>7.2150000000000006E-2</c:v>
                      </c:pt>
                      <c:pt idx="37">
                        <c:v>7.4120000000000005E-2</c:v>
                      </c:pt>
                      <c:pt idx="38">
                        <c:v>7.6109999999999997E-2</c:v>
                      </c:pt>
                      <c:pt idx="39">
                        <c:v>7.8140000000000001E-2</c:v>
                      </c:pt>
                      <c:pt idx="40">
                        <c:v>8.0140000000000003E-2</c:v>
                      </c:pt>
                      <c:pt idx="41">
                        <c:v>8.2119999999999999E-2</c:v>
                      </c:pt>
                      <c:pt idx="42">
                        <c:v>8.412E-2</c:v>
                      </c:pt>
                      <c:pt idx="43">
                        <c:v>8.6120000000000002E-2</c:v>
                      </c:pt>
                      <c:pt idx="44">
                        <c:v>8.8109999999999994E-2</c:v>
                      </c:pt>
                      <c:pt idx="45">
                        <c:v>9.0109999999999996E-2</c:v>
                      </c:pt>
                      <c:pt idx="46">
                        <c:v>9.2119999999999994E-2</c:v>
                      </c:pt>
                      <c:pt idx="47">
                        <c:v>9.4140000000000001E-2</c:v>
                      </c:pt>
                      <c:pt idx="48">
                        <c:v>9.6129999999999993E-2</c:v>
                      </c:pt>
                      <c:pt idx="49">
                        <c:v>9.8100000000000007E-2</c:v>
                      </c:pt>
                      <c:pt idx="50">
                        <c:v>0.10009999999999999</c:v>
                      </c:pt>
                      <c:pt idx="51">
                        <c:v>0.1021</c:v>
                      </c:pt>
                      <c:pt idx="52">
                        <c:v>0.1041</c:v>
                      </c:pt>
                      <c:pt idx="53">
                        <c:v>0.1061</c:v>
                      </c:pt>
                      <c:pt idx="54">
                        <c:v>0.1081</c:v>
                      </c:pt>
                      <c:pt idx="55">
                        <c:v>0.1101</c:v>
                      </c:pt>
                      <c:pt idx="56">
                        <c:v>0.11210000000000001</c:v>
                      </c:pt>
                      <c:pt idx="57">
                        <c:v>0.11409999999999999</c:v>
                      </c:pt>
                      <c:pt idx="58">
                        <c:v>0.11609999999999999</c:v>
                      </c:pt>
                      <c:pt idx="59">
                        <c:v>0.1181</c:v>
                      </c:pt>
                      <c:pt idx="60">
                        <c:v>0.1201</c:v>
                      </c:pt>
                      <c:pt idx="61">
                        <c:v>0.1221</c:v>
                      </c:pt>
                      <c:pt idx="62">
                        <c:v>0.1241</c:v>
                      </c:pt>
                      <c:pt idx="63">
                        <c:v>0.12609999999999999</c:v>
                      </c:pt>
                      <c:pt idx="64">
                        <c:v>0.12809999999999999</c:v>
                      </c:pt>
                      <c:pt idx="65">
                        <c:v>0.13009999999999999</c:v>
                      </c:pt>
                      <c:pt idx="66">
                        <c:v>0.1321</c:v>
                      </c:pt>
                      <c:pt idx="67">
                        <c:v>0.1341</c:v>
                      </c:pt>
                      <c:pt idx="68">
                        <c:v>0.1361</c:v>
                      </c:pt>
                      <c:pt idx="69">
                        <c:v>0.1381</c:v>
                      </c:pt>
                      <c:pt idx="70">
                        <c:v>0.1401</c:v>
                      </c:pt>
                      <c:pt idx="71">
                        <c:v>0.1421</c:v>
                      </c:pt>
                      <c:pt idx="72">
                        <c:v>0.14410000000000001</c:v>
                      </c:pt>
                      <c:pt idx="73">
                        <c:v>0.14610000000000001</c:v>
                      </c:pt>
                      <c:pt idx="74">
                        <c:v>0.14810000000000001</c:v>
                      </c:pt>
                      <c:pt idx="75">
                        <c:v>0.15010000000000001</c:v>
                      </c:pt>
                      <c:pt idx="76">
                        <c:v>0.15210000000000001</c:v>
                      </c:pt>
                      <c:pt idx="77">
                        <c:v>0.15409999999999999</c:v>
                      </c:pt>
                      <c:pt idx="78">
                        <c:v>0.15609999999999999</c:v>
                      </c:pt>
                      <c:pt idx="79">
                        <c:v>0.15809999999999999</c:v>
                      </c:pt>
                      <c:pt idx="80">
                        <c:v>0.16009999999999999</c:v>
                      </c:pt>
                      <c:pt idx="81">
                        <c:v>0.16209999999999999</c:v>
                      </c:pt>
                      <c:pt idx="82">
                        <c:v>0.16400000000000001</c:v>
                      </c:pt>
                      <c:pt idx="83">
                        <c:v>0.16600000000000001</c:v>
                      </c:pt>
                      <c:pt idx="84">
                        <c:v>0.1681</c:v>
                      </c:pt>
                      <c:pt idx="85">
                        <c:v>0.17</c:v>
                      </c:pt>
                      <c:pt idx="86">
                        <c:v>0.1721</c:v>
                      </c:pt>
                      <c:pt idx="87">
                        <c:v>0.1741</c:v>
                      </c:pt>
                      <c:pt idx="88">
                        <c:v>0.17610000000000001</c:v>
                      </c:pt>
                      <c:pt idx="89">
                        <c:v>0.17810000000000001</c:v>
                      </c:pt>
                      <c:pt idx="90">
                        <c:v>0.18010000000000001</c:v>
                      </c:pt>
                      <c:pt idx="91">
                        <c:v>0.18210000000000001</c:v>
                      </c:pt>
                      <c:pt idx="92">
                        <c:v>0.18410000000000001</c:v>
                      </c:pt>
                      <c:pt idx="93">
                        <c:v>0.186</c:v>
                      </c:pt>
                      <c:pt idx="94">
                        <c:v>0.188</c:v>
                      </c:pt>
                      <c:pt idx="95">
                        <c:v>0.19009999999999999</c:v>
                      </c:pt>
                      <c:pt idx="96">
                        <c:v>0.19209999999999999</c:v>
                      </c:pt>
                      <c:pt idx="97">
                        <c:v>0.19400000000000001</c:v>
                      </c:pt>
                      <c:pt idx="98">
                        <c:v>0.1961</c:v>
                      </c:pt>
                      <c:pt idx="99">
                        <c:v>0.1981</c:v>
                      </c:pt>
                      <c:pt idx="100">
                        <c:v>0.2001</c:v>
                      </c:pt>
                      <c:pt idx="101">
                        <c:v>0.20200000000000001</c:v>
                      </c:pt>
                      <c:pt idx="102">
                        <c:v>0.20399999999999999</c:v>
                      </c:pt>
                      <c:pt idx="103">
                        <c:v>0.20610000000000001</c:v>
                      </c:pt>
                      <c:pt idx="104">
                        <c:v>0.20810000000000001</c:v>
                      </c:pt>
                      <c:pt idx="105">
                        <c:v>0.21010000000000001</c:v>
                      </c:pt>
                      <c:pt idx="106">
                        <c:v>0.21210000000000001</c:v>
                      </c:pt>
                      <c:pt idx="107">
                        <c:v>0.21410000000000001</c:v>
                      </c:pt>
                      <c:pt idx="108">
                        <c:v>0.21609999999999999</c:v>
                      </c:pt>
                      <c:pt idx="109">
                        <c:v>0.218</c:v>
                      </c:pt>
                      <c:pt idx="110">
                        <c:v>0.22009999999999999</c:v>
                      </c:pt>
                      <c:pt idx="111">
                        <c:v>0.22209999999999999</c:v>
                      </c:pt>
                      <c:pt idx="112">
                        <c:v>0.22409999999999999</c:v>
                      </c:pt>
                      <c:pt idx="113">
                        <c:v>0.2261</c:v>
                      </c:pt>
                      <c:pt idx="114">
                        <c:v>0.2281</c:v>
                      </c:pt>
                      <c:pt idx="115">
                        <c:v>0.2301</c:v>
                      </c:pt>
                      <c:pt idx="116">
                        <c:v>0.2321</c:v>
                      </c:pt>
                      <c:pt idx="117">
                        <c:v>0.2341</c:v>
                      </c:pt>
                      <c:pt idx="118">
                        <c:v>0.2361</c:v>
                      </c:pt>
                      <c:pt idx="119">
                        <c:v>0.23810000000000001</c:v>
                      </c:pt>
                      <c:pt idx="120">
                        <c:v>0.24010000000000001</c:v>
                      </c:pt>
                      <c:pt idx="121">
                        <c:v>0.24199999999999999</c:v>
                      </c:pt>
                      <c:pt idx="122">
                        <c:v>0.24410000000000001</c:v>
                      </c:pt>
                      <c:pt idx="123">
                        <c:v>0.24610000000000001</c:v>
                      </c:pt>
                      <c:pt idx="124">
                        <c:v>0.24809999999999999</c:v>
                      </c:pt>
                      <c:pt idx="125">
                        <c:v>0.25009999999999999</c:v>
                      </c:pt>
                      <c:pt idx="126">
                        <c:v>0.25209999999999999</c:v>
                      </c:pt>
                      <c:pt idx="127">
                        <c:v>0.25409999999999999</c:v>
                      </c:pt>
                      <c:pt idx="128">
                        <c:v>0.25609999999999999</c:v>
                      </c:pt>
                      <c:pt idx="129">
                        <c:v>0.25800000000000001</c:v>
                      </c:pt>
                      <c:pt idx="130">
                        <c:v>0.26</c:v>
                      </c:pt>
                      <c:pt idx="131">
                        <c:v>0.26200000000000001</c:v>
                      </c:pt>
                      <c:pt idx="132">
                        <c:v>0.26400000000000001</c:v>
                      </c:pt>
                      <c:pt idx="133">
                        <c:v>0.26600000000000001</c:v>
                      </c:pt>
                      <c:pt idx="134">
                        <c:v>0.26800000000000002</c:v>
                      </c:pt>
                      <c:pt idx="135">
                        <c:v>0.27010000000000001</c:v>
                      </c:pt>
                      <c:pt idx="136">
                        <c:v>0.27200000000000002</c:v>
                      </c:pt>
                      <c:pt idx="137">
                        <c:v>0.27400000000000002</c:v>
                      </c:pt>
                      <c:pt idx="138">
                        <c:v>0.27600000000000002</c:v>
                      </c:pt>
                      <c:pt idx="139">
                        <c:v>0.27800000000000002</c:v>
                      </c:pt>
                      <c:pt idx="140">
                        <c:v>0.28000000000000003</c:v>
                      </c:pt>
                      <c:pt idx="141">
                        <c:v>0.28199999999999997</c:v>
                      </c:pt>
                      <c:pt idx="142">
                        <c:v>0.28399999999999997</c:v>
                      </c:pt>
                      <c:pt idx="143">
                        <c:v>0.28599999999999998</c:v>
                      </c:pt>
                      <c:pt idx="144">
                        <c:v>0.28799999999999998</c:v>
                      </c:pt>
                      <c:pt idx="145">
                        <c:v>0.28999999999999998</c:v>
                      </c:pt>
                      <c:pt idx="146">
                        <c:v>0.29199999999999998</c:v>
                      </c:pt>
                      <c:pt idx="147">
                        <c:v>0.29399999999999998</c:v>
                      </c:pt>
                      <c:pt idx="148">
                        <c:v>0.29599999999999999</c:v>
                      </c:pt>
                      <c:pt idx="149">
                        <c:v>0.29799999999999999</c:v>
                      </c:pt>
                      <c:pt idx="150">
                        <c:v>0.3</c:v>
                      </c:pt>
                      <c:pt idx="151">
                        <c:v>0.30199999999999999</c:v>
                      </c:pt>
                      <c:pt idx="152">
                        <c:v>0.30399999999999999</c:v>
                      </c:pt>
                      <c:pt idx="153">
                        <c:v>0.30599999999999999</c:v>
                      </c:pt>
                      <c:pt idx="154">
                        <c:v>0.308</c:v>
                      </c:pt>
                      <c:pt idx="155">
                        <c:v>0.31</c:v>
                      </c:pt>
                      <c:pt idx="156">
                        <c:v>0.312</c:v>
                      </c:pt>
                      <c:pt idx="157">
                        <c:v>0.314</c:v>
                      </c:pt>
                      <c:pt idx="158">
                        <c:v>0.316</c:v>
                      </c:pt>
                      <c:pt idx="159">
                        <c:v>0.318</c:v>
                      </c:pt>
                      <c:pt idx="160">
                        <c:v>0.3201</c:v>
                      </c:pt>
                      <c:pt idx="161">
                        <c:v>0.32200000000000001</c:v>
                      </c:pt>
                      <c:pt idx="162">
                        <c:v>0.32400000000000001</c:v>
                      </c:pt>
                      <c:pt idx="163">
                        <c:v>0.32600000000000001</c:v>
                      </c:pt>
                      <c:pt idx="164">
                        <c:v>0.32800000000000001</c:v>
                      </c:pt>
                      <c:pt idx="165">
                        <c:v>0.33</c:v>
                      </c:pt>
                      <c:pt idx="166">
                        <c:v>0.33200000000000002</c:v>
                      </c:pt>
                      <c:pt idx="167">
                        <c:v>0.33400000000000002</c:v>
                      </c:pt>
                      <c:pt idx="168">
                        <c:v>0.33610000000000001</c:v>
                      </c:pt>
                      <c:pt idx="169">
                        <c:v>0.33800000000000002</c:v>
                      </c:pt>
                      <c:pt idx="170">
                        <c:v>0.34</c:v>
                      </c:pt>
                      <c:pt idx="171">
                        <c:v>0.34200000000000003</c:v>
                      </c:pt>
                      <c:pt idx="172">
                        <c:v>0.34399999999999997</c:v>
                      </c:pt>
                      <c:pt idx="173">
                        <c:v>0.34599999999999997</c:v>
                      </c:pt>
                      <c:pt idx="174">
                        <c:v>0.34799999999999998</c:v>
                      </c:pt>
                      <c:pt idx="175">
                        <c:v>0.35</c:v>
                      </c:pt>
                      <c:pt idx="176">
                        <c:v>0.35199999999999998</c:v>
                      </c:pt>
                      <c:pt idx="177">
                        <c:v>0.35399999999999998</c:v>
                      </c:pt>
                      <c:pt idx="178">
                        <c:v>0.35599999999999998</c:v>
                      </c:pt>
                      <c:pt idx="179">
                        <c:v>0.35799999999999998</c:v>
                      </c:pt>
                      <c:pt idx="180">
                        <c:v>0.36</c:v>
                      </c:pt>
                      <c:pt idx="181">
                        <c:v>0.36199999999999999</c:v>
                      </c:pt>
                      <c:pt idx="182">
                        <c:v>0.36399999999999999</c:v>
                      </c:pt>
                      <c:pt idx="183">
                        <c:v>0.36599999999999999</c:v>
                      </c:pt>
                      <c:pt idx="184">
                        <c:v>0.36799999999999999</c:v>
                      </c:pt>
                      <c:pt idx="185">
                        <c:v>0.37</c:v>
                      </c:pt>
                      <c:pt idx="186">
                        <c:v>0.372</c:v>
                      </c:pt>
                      <c:pt idx="187">
                        <c:v>0.374</c:v>
                      </c:pt>
                      <c:pt idx="188">
                        <c:v>0.376</c:v>
                      </c:pt>
                      <c:pt idx="189">
                        <c:v>0.378</c:v>
                      </c:pt>
                      <c:pt idx="190">
                        <c:v>0.38</c:v>
                      </c:pt>
                      <c:pt idx="191">
                        <c:v>0.38200000000000001</c:v>
                      </c:pt>
                      <c:pt idx="192">
                        <c:v>0.38400000000000001</c:v>
                      </c:pt>
                      <c:pt idx="193">
                        <c:v>0.38600000000000001</c:v>
                      </c:pt>
                      <c:pt idx="194">
                        <c:v>0.38800000000000001</c:v>
                      </c:pt>
                      <c:pt idx="195">
                        <c:v>0.39</c:v>
                      </c:pt>
                      <c:pt idx="196">
                        <c:v>0.39200000000000002</c:v>
                      </c:pt>
                      <c:pt idx="197">
                        <c:v>0.39400000000000002</c:v>
                      </c:pt>
                      <c:pt idx="198">
                        <c:v>0.39589999999999997</c:v>
                      </c:pt>
                      <c:pt idx="199">
                        <c:v>0.39800000000000002</c:v>
                      </c:pt>
                      <c:pt idx="200">
                        <c:v>0.4</c:v>
                      </c:pt>
                      <c:pt idx="201">
                        <c:v>0.40189999999999998</c:v>
                      </c:pt>
                      <c:pt idx="202">
                        <c:v>0.40389999999999998</c:v>
                      </c:pt>
                      <c:pt idx="203">
                        <c:v>0.40589999999999998</c:v>
                      </c:pt>
                      <c:pt idx="204">
                        <c:v>0.40789999999999998</c:v>
                      </c:pt>
                      <c:pt idx="205">
                        <c:v>0.40989999999999999</c:v>
                      </c:pt>
                      <c:pt idx="206">
                        <c:v>0.41189999999999999</c:v>
                      </c:pt>
                      <c:pt idx="207">
                        <c:v>0.41389999999999999</c:v>
                      </c:pt>
                      <c:pt idx="208">
                        <c:v>0.41589999999999999</c:v>
                      </c:pt>
                      <c:pt idx="209">
                        <c:v>0.41789999999999999</c:v>
                      </c:pt>
                      <c:pt idx="210">
                        <c:v>0.4199</c:v>
                      </c:pt>
                      <c:pt idx="211">
                        <c:v>0.4219</c:v>
                      </c:pt>
                      <c:pt idx="212">
                        <c:v>0.4239</c:v>
                      </c:pt>
                      <c:pt idx="213">
                        <c:v>0.4259</c:v>
                      </c:pt>
                      <c:pt idx="214">
                        <c:v>0.4279</c:v>
                      </c:pt>
                      <c:pt idx="215">
                        <c:v>0.4299</c:v>
                      </c:pt>
                      <c:pt idx="216">
                        <c:v>0.43190000000000001</c:v>
                      </c:pt>
                      <c:pt idx="217">
                        <c:v>0.43390000000000001</c:v>
                      </c:pt>
                      <c:pt idx="218">
                        <c:v>0.43590000000000001</c:v>
                      </c:pt>
                      <c:pt idx="219">
                        <c:v>0.43790000000000001</c:v>
                      </c:pt>
                      <c:pt idx="220">
                        <c:v>0.43990000000000001</c:v>
                      </c:pt>
                      <c:pt idx="221">
                        <c:v>0.44190000000000002</c:v>
                      </c:pt>
                      <c:pt idx="222">
                        <c:v>0.44390000000000002</c:v>
                      </c:pt>
                      <c:pt idx="223">
                        <c:v>0.44590000000000002</c:v>
                      </c:pt>
                      <c:pt idx="224">
                        <c:v>0.44790000000000002</c:v>
                      </c:pt>
                      <c:pt idx="225">
                        <c:v>0.44990000000000002</c:v>
                      </c:pt>
                      <c:pt idx="226">
                        <c:v>0.45190000000000002</c:v>
                      </c:pt>
                      <c:pt idx="227">
                        <c:v>0.45390000000000003</c:v>
                      </c:pt>
                      <c:pt idx="228">
                        <c:v>0.45590000000000003</c:v>
                      </c:pt>
                      <c:pt idx="229">
                        <c:v>0.45789999999999997</c:v>
                      </c:pt>
                      <c:pt idx="230">
                        <c:v>0.45989999999999998</c:v>
                      </c:pt>
                      <c:pt idx="231">
                        <c:v>0.46189999999999998</c:v>
                      </c:pt>
                      <c:pt idx="232">
                        <c:v>0.46389999999999998</c:v>
                      </c:pt>
                      <c:pt idx="233">
                        <c:v>0.46589999999999998</c:v>
                      </c:pt>
                      <c:pt idx="234">
                        <c:v>0.46789999999999998</c:v>
                      </c:pt>
                      <c:pt idx="235">
                        <c:v>0.46989999999999998</c:v>
                      </c:pt>
                      <c:pt idx="236">
                        <c:v>0.4718</c:v>
                      </c:pt>
                      <c:pt idx="237">
                        <c:v>0.47389999999999999</c:v>
                      </c:pt>
                      <c:pt idx="238">
                        <c:v>0.4758</c:v>
                      </c:pt>
                      <c:pt idx="239">
                        <c:v>0.4778</c:v>
                      </c:pt>
                      <c:pt idx="240">
                        <c:v>0.4798</c:v>
                      </c:pt>
                      <c:pt idx="241">
                        <c:v>0.48180000000000001</c:v>
                      </c:pt>
                      <c:pt idx="242">
                        <c:v>0.48380000000000001</c:v>
                      </c:pt>
                      <c:pt idx="243">
                        <c:v>0.48580000000000001</c:v>
                      </c:pt>
                      <c:pt idx="244">
                        <c:v>0.48780000000000001</c:v>
                      </c:pt>
                      <c:pt idx="245">
                        <c:v>0.48980000000000001</c:v>
                      </c:pt>
                      <c:pt idx="246">
                        <c:v>0.49180000000000001</c:v>
                      </c:pt>
                      <c:pt idx="247">
                        <c:v>0.49380000000000002</c:v>
                      </c:pt>
                      <c:pt idx="248">
                        <c:v>0.49580000000000002</c:v>
                      </c:pt>
                      <c:pt idx="249">
                        <c:v>0.49780000000000002</c:v>
                      </c:pt>
                      <c:pt idx="250">
                        <c:v>0.49980000000000002</c:v>
                      </c:pt>
                      <c:pt idx="251">
                        <c:v>0.50180000000000002</c:v>
                      </c:pt>
                      <c:pt idx="252">
                        <c:v>0.50380000000000003</c:v>
                      </c:pt>
                      <c:pt idx="253">
                        <c:v>0.50580000000000003</c:v>
                      </c:pt>
                      <c:pt idx="254">
                        <c:v>0.50780000000000003</c:v>
                      </c:pt>
                      <c:pt idx="255">
                        <c:v>0.50980000000000003</c:v>
                      </c:pt>
                      <c:pt idx="256">
                        <c:v>0.51180000000000003</c:v>
                      </c:pt>
                      <c:pt idx="257">
                        <c:v>0.51380000000000003</c:v>
                      </c:pt>
                      <c:pt idx="258">
                        <c:v>0.51580000000000004</c:v>
                      </c:pt>
                      <c:pt idx="259">
                        <c:v>0.51780000000000004</c:v>
                      </c:pt>
                      <c:pt idx="260">
                        <c:v>0.51980000000000004</c:v>
                      </c:pt>
                      <c:pt idx="261">
                        <c:v>0.52180000000000004</c:v>
                      </c:pt>
                      <c:pt idx="262">
                        <c:v>0.52370000000000005</c:v>
                      </c:pt>
                      <c:pt idx="263">
                        <c:v>0.52580000000000005</c:v>
                      </c:pt>
                      <c:pt idx="264">
                        <c:v>0.52769999999999995</c:v>
                      </c:pt>
                      <c:pt idx="265">
                        <c:v>0.52980000000000005</c:v>
                      </c:pt>
                      <c:pt idx="266">
                        <c:v>0.53169999999999995</c:v>
                      </c:pt>
                      <c:pt idx="267">
                        <c:v>0.53369999999999995</c:v>
                      </c:pt>
                      <c:pt idx="268">
                        <c:v>0.53569999999999995</c:v>
                      </c:pt>
                      <c:pt idx="269">
                        <c:v>0.53769999999999996</c:v>
                      </c:pt>
                      <c:pt idx="270">
                        <c:v>0.53969999999999996</c:v>
                      </c:pt>
                      <c:pt idx="271">
                        <c:v>0.54169999999999996</c:v>
                      </c:pt>
                      <c:pt idx="272">
                        <c:v>0.54369999999999996</c:v>
                      </c:pt>
                      <c:pt idx="273">
                        <c:v>0.54569999999999996</c:v>
                      </c:pt>
                      <c:pt idx="274">
                        <c:v>0.54769999999999996</c:v>
                      </c:pt>
                      <c:pt idx="275">
                        <c:v>0.54969999999999997</c:v>
                      </c:pt>
                      <c:pt idx="276">
                        <c:v>0.55179999999999996</c:v>
                      </c:pt>
                      <c:pt idx="277">
                        <c:v>0.55379999999999996</c:v>
                      </c:pt>
                      <c:pt idx="278">
                        <c:v>0.55569999999999997</c:v>
                      </c:pt>
                      <c:pt idx="279">
                        <c:v>0.55779999999999996</c:v>
                      </c:pt>
                      <c:pt idx="280">
                        <c:v>0.55979999999999996</c:v>
                      </c:pt>
                      <c:pt idx="281">
                        <c:v>0.56179999999999997</c:v>
                      </c:pt>
                      <c:pt idx="282">
                        <c:v>0.56369999999999998</c:v>
                      </c:pt>
                      <c:pt idx="283">
                        <c:v>0.56579999999999997</c:v>
                      </c:pt>
                      <c:pt idx="284">
                        <c:v>0.56779999999999997</c:v>
                      </c:pt>
                      <c:pt idx="285">
                        <c:v>0.56979999999999997</c:v>
                      </c:pt>
                      <c:pt idx="286">
                        <c:v>0.57179999999999997</c:v>
                      </c:pt>
                      <c:pt idx="287">
                        <c:v>0.57379999999999998</c:v>
                      </c:pt>
                      <c:pt idx="288">
                        <c:v>0.57579999999999998</c:v>
                      </c:pt>
                      <c:pt idx="289">
                        <c:v>0.57779999999999998</c:v>
                      </c:pt>
                      <c:pt idx="290">
                        <c:v>0.57979999999999998</c:v>
                      </c:pt>
                      <c:pt idx="291">
                        <c:v>0.58179999999999998</c:v>
                      </c:pt>
                      <c:pt idx="292">
                        <c:v>0.58379999999999999</c:v>
                      </c:pt>
                      <c:pt idx="293">
                        <c:v>0.58579999999999999</c:v>
                      </c:pt>
                      <c:pt idx="294">
                        <c:v>0.58779999999999999</c:v>
                      </c:pt>
                      <c:pt idx="295">
                        <c:v>0.58979999999999999</c:v>
                      </c:pt>
                      <c:pt idx="296">
                        <c:v>0.59179999999999999</c:v>
                      </c:pt>
                      <c:pt idx="297">
                        <c:v>0.59379999999999999</c:v>
                      </c:pt>
                      <c:pt idx="298">
                        <c:v>0.5958</c:v>
                      </c:pt>
                      <c:pt idx="299">
                        <c:v>0.5978</c:v>
                      </c:pt>
                      <c:pt idx="300">
                        <c:v>0.5998</c:v>
                      </c:pt>
                      <c:pt idx="301">
                        <c:v>0.59819999999999995</c:v>
                      </c:pt>
                      <c:pt idx="302">
                        <c:v>0.59619999999999995</c:v>
                      </c:pt>
                      <c:pt idx="303">
                        <c:v>0.59409999999999996</c:v>
                      </c:pt>
                      <c:pt idx="304">
                        <c:v>0.59209999999999996</c:v>
                      </c:pt>
                      <c:pt idx="305">
                        <c:v>0.59009999999999996</c:v>
                      </c:pt>
                      <c:pt idx="306">
                        <c:v>0.58809999999999996</c:v>
                      </c:pt>
                      <c:pt idx="307">
                        <c:v>0.58609999999999995</c:v>
                      </c:pt>
                      <c:pt idx="308">
                        <c:v>0.58409999999999995</c:v>
                      </c:pt>
                      <c:pt idx="309">
                        <c:v>0.58209999999999995</c:v>
                      </c:pt>
                      <c:pt idx="310">
                        <c:v>0.58009999999999995</c:v>
                      </c:pt>
                      <c:pt idx="311">
                        <c:v>0.57809999999999995</c:v>
                      </c:pt>
                      <c:pt idx="312">
                        <c:v>0.57609999999999995</c:v>
                      </c:pt>
                      <c:pt idx="313">
                        <c:v>0.57410000000000005</c:v>
                      </c:pt>
                      <c:pt idx="314">
                        <c:v>0.57210000000000005</c:v>
                      </c:pt>
                      <c:pt idx="315">
                        <c:v>0.57010000000000005</c:v>
                      </c:pt>
                      <c:pt idx="316">
                        <c:v>0.56810000000000005</c:v>
                      </c:pt>
                      <c:pt idx="317">
                        <c:v>0.56610000000000005</c:v>
                      </c:pt>
                      <c:pt idx="318">
                        <c:v>0.56410000000000005</c:v>
                      </c:pt>
                      <c:pt idx="319">
                        <c:v>0.56210000000000004</c:v>
                      </c:pt>
                      <c:pt idx="320">
                        <c:v>0.56010000000000004</c:v>
                      </c:pt>
                      <c:pt idx="321">
                        <c:v>0.55810000000000004</c:v>
                      </c:pt>
                      <c:pt idx="322">
                        <c:v>0.55610000000000004</c:v>
                      </c:pt>
                      <c:pt idx="323">
                        <c:v>0.55410000000000004</c:v>
                      </c:pt>
                      <c:pt idx="324">
                        <c:v>0.55210000000000004</c:v>
                      </c:pt>
                      <c:pt idx="325">
                        <c:v>0.55010000000000003</c:v>
                      </c:pt>
                      <c:pt idx="326">
                        <c:v>0.54810000000000003</c:v>
                      </c:pt>
                      <c:pt idx="327">
                        <c:v>0.54610000000000003</c:v>
                      </c:pt>
                      <c:pt idx="328">
                        <c:v>0.54410000000000003</c:v>
                      </c:pt>
                      <c:pt idx="329">
                        <c:v>0.54210000000000003</c:v>
                      </c:pt>
                      <c:pt idx="330">
                        <c:v>0.54010000000000002</c:v>
                      </c:pt>
                      <c:pt idx="331">
                        <c:v>0.53810000000000002</c:v>
                      </c:pt>
                      <c:pt idx="332">
                        <c:v>0.53610000000000002</c:v>
                      </c:pt>
                      <c:pt idx="333">
                        <c:v>0.53400000000000003</c:v>
                      </c:pt>
                      <c:pt idx="334">
                        <c:v>0.53210000000000002</c:v>
                      </c:pt>
                      <c:pt idx="335">
                        <c:v>0.53010000000000002</c:v>
                      </c:pt>
                      <c:pt idx="336">
                        <c:v>0.52810000000000001</c:v>
                      </c:pt>
                      <c:pt idx="337">
                        <c:v>0.52610000000000001</c:v>
                      </c:pt>
                      <c:pt idx="338">
                        <c:v>0.52410000000000001</c:v>
                      </c:pt>
                      <c:pt idx="339">
                        <c:v>0.52210000000000001</c:v>
                      </c:pt>
                      <c:pt idx="340">
                        <c:v>0.52010000000000001</c:v>
                      </c:pt>
                      <c:pt idx="341">
                        <c:v>0.5181</c:v>
                      </c:pt>
                      <c:pt idx="342">
                        <c:v>0.5161</c:v>
                      </c:pt>
                      <c:pt idx="343">
                        <c:v>0.5141</c:v>
                      </c:pt>
                      <c:pt idx="344">
                        <c:v>0.5121</c:v>
                      </c:pt>
                      <c:pt idx="345">
                        <c:v>0.5101</c:v>
                      </c:pt>
                      <c:pt idx="346">
                        <c:v>0.5081</c:v>
                      </c:pt>
                      <c:pt idx="347">
                        <c:v>0.50609999999999999</c:v>
                      </c:pt>
                      <c:pt idx="348">
                        <c:v>0.50409999999999999</c:v>
                      </c:pt>
                      <c:pt idx="349">
                        <c:v>0.50209999999999999</c:v>
                      </c:pt>
                      <c:pt idx="350">
                        <c:v>0.50009999999999999</c:v>
                      </c:pt>
                      <c:pt idx="351">
                        <c:v>0.49809999999999999</c:v>
                      </c:pt>
                      <c:pt idx="352">
                        <c:v>0.49609999999999999</c:v>
                      </c:pt>
                      <c:pt idx="353">
                        <c:v>0.49409999999999998</c:v>
                      </c:pt>
                      <c:pt idx="354">
                        <c:v>0.49209999999999998</c:v>
                      </c:pt>
                      <c:pt idx="355">
                        <c:v>0.49020000000000002</c:v>
                      </c:pt>
                      <c:pt idx="356">
                        <c:v>0.48820000000000002</c:v>
                      </c:pt>
                      <c:pt idx="357">
                        <c:v>0.48609999999999998</c:v>
                      </c:pt>
                      <c:pt idx="358">
                        <c:v>0.48409999999999997</c:v>
                      </c:pt>
                      <c:pt idx="359">
                        <c:v>0.48220000000000002</c:v>
                      </c:pt>
                      <c:pt idx="360">
                        <c:v>0.48020000000000002</c:v>
                      </c:pt>
                      <c:pt idx="361">
                        <c:v>0.47810000000000002</c:v>
                      </c:pt>
                      <c:pt idx="362">
                        <c:v>0.47610000000000002</c:v>
                      </c:pt>
                      <c:pt idx="363">
                        <c:v>0.47420000000000001</c:v>
                      </c:pt>
                      <c:pt idx="364">
                        <c:v>0.47210000000000002</c:v>
                      </c:pt>
                      <c:pt idx="365">
                        <c:v>0.47010000000000002</c:v>
                      </c:pt>
                      <c:pt idx="366">
                        <c:v>0.46810000000000002</c:v>
                      </c:pt>
                      <c:pt idx="367">
                        <c:v>0.46610000000000001</c:v>
                      </c:pt>
                      <c:pt idx="368">
                        <c:v>0.4642</c:v>
                      </c:pt>
                      <c:pt idx="369">
                        <c:v>0.46210000000000001</c:v>
                      </c:pt>
                      <c:pt idx="370">
                        <c:v>0.46010000000000001</c:v>
                      </c:pt>
                      <c:pt idx="371">
                        <c:v>0.4582</c:v>
                      </c:pt>
                      <c:pt idx="372">
                        <c:v>0.45619999999999999</c:v>
                      </c:pt>
                      <c:pt idx="373">
                        <c:v>0.4541</c:v>
                      </c:pt>
                      <c:pt idx="374">
                        <c:v>0.4521</c:v>
                      </c:pt>
                      <c:pt idx="375">
                        <c:v>0.45019999999999999</c:v>
                      </c:pt>
                      <c:pt idx="376">
                        <c:v>0.4481</c:v>
                      </c:pt>
                      <c:pt idx="377">
                        <c:v>0.4461</c:v>
                      </c:pt>
                      <c:pt idx="378">
                        <c:v>0.44409999999999999</c:v>
                      </c:pt>
                      <c:pt idx="379">
                        <c:v>0.44209999999999999</c:v>
                      </c:pt>
                      <c:pt idx="380">
                        <c:v>0.44009999999999999</c:v>
                      </c:pt>
                      <c:pt idx="381">
                        <c:v>0.43809999999999999</c:v>
                      </c:pt>
                      <c:pt idx="382">
                        <c:v>0.43609999999999999</c:v>
                      </c:pt>
                      <c:pt idx="383">
                        <c:v>0.43409999999999999</c:v>
                      </c:pt>
                      <c:pt idx="384">
                        <c:v>0.43209999999999998</c:v>
                      </c:pt>
                      <c:pt idx="385">
                        <c:v>0.43009999999999998</c:v>
                      </c:pt>
                      <c:pt idx="386">
                        <c:v>0.42809999999999998</c:v>
                      </c:pt>
                      <c:pt idx="387">
                        <c:v>0.42609999999999998</c:v>
                      </c:pt>
                      <c:pt idx="388">
                        <c:v>0.42409999999999998</c:v>
                      </c:pt>
                      <c:pt idx="389">
                        <c:v>0.42209999999999998</c:v>
                      </c:pt>
                      <c:pt idx="390">
                        <c:v>0.42009999999999997</c:v>
                      </c:pt>
                      <c:pt idx="391">
                        <c:v>0.41810000000000003</c:v>
                      </c:pt>
                      <c:pt idx="392">
                        <c:v>0.41610000000000003</c:v>
                      </c:pt>
                      <c:pt idx="393">
                        <c:v>0.41410000000000002</c:v>
                      </c:pt>
                      <c:pt idx="394">
                        <c:v>0.41210000000000002</c:v>
                      </c:pt>
                      <c:pt idx="395">
                        <c:v>0.41010000000000002</c:v>
                      </c:pt>
                      <c:pt idx="396">
                        <c:v>0.40810000000000002</c:v>
                      </c:pt>
                      <c:pt idx="397">
                        <c:v>0.40610000000000002</c:v>
                      </c:pt>
                      <c:pt idx="398">
                        <c:v>0.40410000000000001</c:v>
                      </c:pt>
                      <c:pt idx="399">
                        <c:v>0.40210000000000001</c:v>
                      </c:pt>
                      <c:pt idx="400">
                        <c:v>0.40010000000000001</c:v>
                      </c:pt>
                      <c:pt idx="401">
                        <c:v>0.39810000000000001</c:v>
                      </c:pt>
                      <c:pt idx="402">
                        <c:v>0.39610000000000001</c:v>
                      </c:pt>
                      <c:pt idx="403">
                        <c:v>0.39410000000000001</c:v>
                      </c:pt>
                      <c:pt idx="404">
                        <c:v>0.3921</c:v>
                      </c:pt>
                      <c:pt idx="405">
                        <c:v>0.3901</c:v>
                      </c:pt>
                      <c:pt idx="406">
                        <c:v>0.3881</c:v>
                      </c:pt>
                      <c:pt idx="407">
                        <c:v>0.3861</c:v>
                      </c:pt>
                      <c:pt idx="408">
                        <c:v>0.3841</c:v>
                      </c:pt>
                      <c:pt idx="409">
                        <c:v>0.3821</c:v>
                      </c:pt>
                      <c:pt idx="410">
                        <c:v>0.38009999999999999</c:v>
                      </c:pt>
                      <c:pt idx="411">
                        <c:v>0.37809999999999999</c:v>
                      </c:pt>
                      <c:pt idx="412">
                        <c:v>0.37609999999999999</c:v>
                      </c:pt>
                      <c:pt idx="413">
                        <c:v>0.37409999999999999</c:v>
                      </c:pt>
                      <c:pt idx="414">
                        <c:v>0.37209999999999999</c:v>
                      </c:pt>
                      <c:pt idx="415">
                        <c:v>0.37009999999999998</c:v>
                      </c:pt>
                      <c:pt idx="416">
                        <c:v>0.36809999999999998</c:v>
                      </c:pt>
                      <c:pt idx="417">
                        <c:v>0.36609999999999998</c:v>
                      </c:pt>
                      <c:pt idx="418">
                        <c:v>0.36409999999999998</c:v>
                      </c:pt>
                      <c:pt idx="419">
                        <c:v>0.36209999999999998</c:v>
                      </c:pt>
                      <c:pt idx="420">
                        <c:v>0.36009999999999998</c:v>
                      </c:pt>
                      <c:pt idx="421">
                        <c:v>0.35809999999999997</c:v>
                      </c:pt>
                      <c:pt idx="422">
                        <c:v>0.35610000000000003</c:v>
                      </c:pt>
                      <c:pt idx="423">
                        <c:v>0.35410000000000003</c:v>
                      </c:pt>
                      <c:pt idx="424">
                        <c:v>0.35220000000000001</c:v>
                      </c:pt>
                      <c:pt idx="425">
                        <c:v>0.35010000000000002</c:v>
                      </c:pt>
                      <c:pt idx="426">
                        <c:v>0.34810000000000002</c:v>
                      </c:pt>
                      <c:pt idx="427">
                        <c:v>0.34620000000000001</c:v>
                      </c:pt>
                      <c:pt idx="428">
                        <c:v>0.34410000000000002</c:v>
                      </c:pt>
                      <c:pt idx="429">
                        <c:v>0.34210000000000002</c:v>
                      </c:pt>
                      <c:pt idx="430">
                        <c:v>0.34010000000000001</c:v>
                      </c:pt>
                      <c:pt idx="431">
                        <c:v>0.3382</c:v>
                      </c:pt>
                      <c:pt idx="432">
                        <c:v>0.3362</c:v>
                      </c:pt>
                      <c:pt idx="433">
                        <c:v>0.3342</c:v>
                      </c:pt>
                      <c:pt idx="434">
                        <c:v>0.33210000000000001</c:v>
                      </c:pt>
                      <c:pt idx="435">
                        <c:v>0.33019999999999999</c:v>
                      </c:pt>
                      <c:pt idx="436">
                        <c:v>0.32819999999999999</c:v>
                      </c:pt>
                      <c:pt idx="437">
                        <c:v>0.32619999999999999</c:v>
                      </c:pt>
                      <c:pt idx="438">
                        <c:v>0.32419999999999999</c:v>
                      </c:pt>
                      <c:pt idx="439">
                        <c:v>0.32219999999999999</c:v>
                      </c:pt>
                      <c:pt idx="440">
                        <c:v>0.32019999999999998</c:v>
                      </c:pt>
                      <c:pt idx="441">
                        <c:v>0.31819999999999998</c:v>
                      </c:pt>
                      <c:pt idx="442">
                        <c:v>0.31609999999999999</c:v>
                      </c:pt>
                      <c:pt idx="443">
                        <c:v>0.31419999999999998</c:v>
                      </c:pt>
                      <c:pt idx="444">
                        <c:v>0.31219999999999998</c:v>
                      </c:pt>
                      <c:pt idx="445">
                        <c:v>0.31019999999999998</c:v>
                      </c:pt>
                      <c:pt idx="446">
                        <c:v>0.30809999999999998</c:v>
                      </c:pt>
                      <c:pt idx="447">
                        <c:v>0.30620000000000003</c:v>
                      </c:pt>
                      <c:pt idx="448">
                        <c:v>0.30420000000000003</c:v>
                      </c:pt>
                      <c:pt idx="449">
                        <c:v>0.30220000000000002</c:v>
                      </c:pt>
                      <c:pt idx="450">
                        <c:v>0.30020000000000002</c:v>
                      </c:pt>
                      <c:pt idx="451">
                        <c:v>0.29820000000000002</c:v>
                      </c:pt>
                      <c:pt idx="452">
                        <c:v>0.29620000000000002</c:v>
                      </c:pt>
                      <c:pt idx="453">
                        <c:v>0.29420000000000002</c:v>
                      </c:pt>
                      <c:pt idx="454">
                        <c:v>0.29220000000000002</c:v>
                      </c:pt>
                      <c:pt idx="455">
                        <c:v>0.29020000000000001</c:v>
                      </c:pt>
                      <c:pt idx="456">
                        <c:v>0.28820000000000001</c:v>
                      </c:pt>
                      <c:pt idx="457">
                        <c:v>0.28620000000000001</c:v>
                      </c:pt>
                      <c:pt idx="458">
                        <c:v>0.28420000000000001</c:v>
                      </c:pt>
                      <c:pt idx="459">
                        <c:v>0.28220000000000001</c:v>
                      </c:pt>
                      <c:pt idx="460">
                        <c:v>0.2802</c:v>
                      </c:pt>
                      <c:pt idx="461">
                        <c:v>0.2782</c:v>
                      </c:pt>
                      <c:pt idx="462">
                        <c:v>0.2762</c:v>
                      </c:pt>
                      <c:pt idx="463">
                        <c:v>0.2742</c:v>
                      </c:pt>
                      <c:pt idx="464">
                        <c:v>0.2722</c:v>
                      </c:pt>
                      <c:pt idx="465">
                        <c:v>0.2702</c:v>
                      </c:pt>
                      <c:pt idx="466">
                        <c:v>0.26819999999999999</c:v>
                      </c:pt>
                      <c:pt idx="467">
                        <c:v>0.26619999999999999</c:v>
                      </c:pt>
                      <c:pt idx="468">
                        <c:v>0.26419999999999999</c:v>
                      </c:pt>
                      <c:pt idx="469">
                        <c:v>0.26219999999999999</c:v>
                      </c:pt>
                      <c:pt idx="470">
                        <c:v>0.26019999999999999</c:v>
                      </c:pt>
                      <c:pt idx="471">
                        <c:v>0.25819999999999999</c:v>
                      </c:pt>
                      <c:pt idx="472">
                        <c:v>0.25619999999999998</c:v>
                      </c:pt>
                      <c:pt idx="473">
                        <c:v>0.25419999999999998</c:v>
                      </c:pt>
                      <c:pt idx="474">
                        <c:v>0.25219999999999998</c:v>
                      </c:pt>
                      <c:pt idx="475">
                        <c:v>0.25019999999999998</c:v>
                      </c:pt>
                      <c:pt idx="476">
                        <c:v>0.2482</c:v>
                      </c:pt>
                      <c:pt idx="477">
                        <c:v>0.2462</c:v>
                      </c:pt>
                      <c:pt idx="478">
                        <c:v>0.2442</c:v>
                      </c:pt>
                      <c:pt idx="479">
                        <c:v>0.2422</c:v>
                      </c:pt>
                      <c:pt idx="480">
                        <c:v>0.2402</c:v>
                      </c:pt>
                      <c:pt idx="481">
                        <c:v>0.2382</c:v>
                      </c:pt>
                      <c:pt idx="482">
                        <c:v>0.23619999999999999</c:v>
                      </c:pt>
                      <c:pt idx="483">
                        <c:v>0.23419999999999999</c:v>
                      </c:pt>
                      <c:pt idx="484">
                        <c:v>0.23219999999999999</c:v>
                      </c:pt>
                      <c:pt idx="485">
                        <c:v>0.23019999999999999</c:v>
                      </c:pt>
                      <c:pt idx="486">
                        <c:v>0.22819999999999999</c:v>
                      </c:pt>
                      <c:pt idx="487">
                        <c:v>0.22620000000000001</c:v>
                      </c:pt>
                      <c:pt idx="488">
                        <c:v>0.22420000000000001</c:v>
                      </c:pt>
                      <c:pt idx="489">
                        <c:v>0.22220000000000001</c:v>
                      </c:pt>
                      <c:pt idx="490">
                        <c:v>0.22020000000000001</c:v>
                      </c:pt>
                      <c:pt idx="491">
                        <c:v>0.21820000000000001</c:v>
                      </c:pt>
                      <c:pt idx="492">
                        <c:v>0.2162</c:v>
                      </c:pt>
                      <c:pt idx="493">
                        <c:v>0.2142</c:v>
                      </c:pt>
                      <c:pt idx="494">
                        <c:v>0.2122</c:v>
                      </c:pt>
                      <c:pt idx="495">
                        <c:v>0.2102</c:v>
                      </c:pt>
                      <c:pt idx="496">
                        <c:v>0.2082</c:v>
                      </c:pt>
                      <c:pt idx="497">
                        <c:v>0.20619999999999999</c:v>
                      </c:pt>
                      <c:pt idx="498">
                        <c:v>0.20419999999999999</c:v>
                      </c:pt>
                      <c:pt idx="499">
                        <c:v>0.20219999999999999</c:v>
                      </c:pt>
                      <c:pt idx="500">
                        <c:v>0.20019999999999999</c:v>
                      </c:pt>
                      <c:pt idx="501">
                        <c:v>0.19819999999999999</c:v>
                      </c:pt>
                      <c:pt idx="502">
                        <c:v>0.19620000000000001</c:v>
                      </c:pt>
                      <c:pt idx="503">
                        <c:v>0.19420000000000001</c:v>
                      </c:pt>
                      <c:pt idx="504">
                        <c:v>0.19220000000000001</c:v>
                      </c:pt>
                      <c:pt idx="505">
                        <c:v>0.19020000000000001</c:v>
                      </c:pt>
                      <c:pt idx="506">
                        <c:v>0.18820000000000001</c:v>
                      </c:pt>
                      <c:pt idx="507">
                        <c:v>0.1862</c:v>
                      </c:pt>
                      <c:pt idx="508">
                        <c:v>0.1842</c:v>
                      </c:pt>
                      <c:pt idx="509">
                        <c:v>0.1822</c:v>
                      </c:pt>
                      <c:pt idx="510">
                        <c:v>0.1802</c:v>
                      </c:pt>
                      <c:pt idx="511">
                        <c:v>0.1782</c:v>
                      </c:pt>
                      <c:pt idx="512">
                        <c:v>0.1762</c:v>
                      </c:pt>
                      <c:pt idx="513">
                        <c:v>0.17419999999999999</c:v>
                      </c:pt>
                      <c:pt idx="514">
                        <c:v>0.17219999999999999</c:v>
                      </c:pt>
                      <c:pt idx="515">
                        <c:v>0.17019999999999999</c:v>
                      </c:pt>
                      <c:pt idx="516">
                        <c:v>0.16819999999999999</c:v>
                      </c:pt>
                      <c:pt idx="517">
                        <c:v>0.16619999999999999</c:v>
                      </c:pt>
                      <c:pt idx="518">
                        <c:v>0.16420000000000001</c:v>
                      </c:pt>
                      <c:pt idx="519">
                        <c:v>0.16220000000000001</c:v>
                      </c:pt>
                      <c:pt idx="520">
                        <c:v>0.16020000000000001</c:v>
                      </c:pt>
                      <c:pt idx="521">
                        <c:v>0.15820000000000001</c:v>
                      </c:pt>
                      <c:pt idx="522">
                        <c:v>0.15620000000000001</c:v>
                      </c:pt>
                      <c:pt idx="523">
                        <c:v>0.1542</c:v>
                      </c:pt>
                      <c:pt idx="524">
                        <c:v>0.1522</c:v>
                      </c:pt>
                      <c:pt idx="525">
                        <c:v>0.1502</c:v>
                      </c:pt>
                      <c:pt idx="526">
                        <c:v>0.1482</c:v>
                      </c:pt>
                      <c:pt idx="527">
                        <c:v>0.14630000000000001</c:v>
                      </c:pt>
                      <c:pt idx="528">
                        <c:v>0.14419999999999999</c:v>
                      </c:pt>
                      <c:pt idx="529">
                        <c:v>0.14230000000000001</c:v>
                      </c:pt>
                      <c:pt idx="530">
                        <c:v>0.14019999999999999</c:v>
                      </c:pt>
                      <c:pt idx="531">
                        <c:v>0.13819999999999999</c:v>
                      </c:pt>
                      <c:pt idx="532">
                        <c:v>0.1363</c:v>
                      </c:pt>
                      <c:pt idx="533">
                        <c:v>0.13420000000000001</c:v>
                      </c:pt>
                      <c:pt idx="534">
                        <c:v>0.13220000000000001</c:v>
                      </c:pt>
                      <c:pt idx="535">
                        <c:v>0.1303</c:v>
                      </c:pt>
                      <c:pt idx="536">
                        <c:v>0.1283</c:v>
                      </c:pt>
                      <c:pt idx="537">
                        <c:v>0.12620000000000001</c:v>
                      </c:pt>
                      <c:pt idx="538">
                        <c:v>0.1242</c:v>
                      </c:pt>
                      <c:pt idx="539">
                        <c:v>0.12230000000000001</c:v>
                      </c:pt>
                      <c:pt idx="540">
                        <c:v>0.1203</c:v>
                      </c:pt>
                      <c:pt idx="541">
                        <c:v>0.1182</c:v>
                      </c:pt>
                      <c:pt idx="542">
                        <c:v>0.1162</c:v>
                      </c:pt>
                      <c:pt idx="543">
                        <c:v>0.1142</c:v>
                      </c:pt>
                      <c:pt idx="544">
                        <c:v>0.11219999999999999</c:v>
                      </c:pt>
                      <c:pt idx="545">
                        <c:v>0.11020000000000001</c:v>
                      </c:pt>
                      <c:pt idx="546">
                        <c:v>0.1082</c:v>
                      </c:pt>
                      <c:pt idx="547">
                        <c:v>0.10630000000000001</c:v>
                      </c:pt>
                      <c:pt idx="548">
                        <c:v>0.1043</c:v>
                      </c:pt>
                      <c:pt idx="549">
                        <c:v>0.1022</c:v>
                      </c:pt>
                      <c:pt idx="550">
                        <c:v>0.1002</c:v>
                      </c:pt>
                      <c:pt idx="551">
                        <c:v>9.826E-2</c:v>
                      </c:pt>
                      <c:pt idx="552">
                        <c:v>9.6269999999999994E-2</c:v>
                      </c:pt>
                      <c:pt idx="553">
                        <c:v>9.4229999999999994E-2</c:v>
                      </c:pt>
                      <c:pt idx="554">
                        <c:v>9.2219999999999996E-2</c:v>
                      </c:pt>
                      <c:pt idx="555">
                        <c:v>9.0270000000000003E-2</c:v>
                      </c:pt>
                      <c:pt idx="556">
                        <c:v>8.8239999999999999E-2</c:v>
                      </c:pt>
                      <c:pt idx="557">
                        <c:v>8.6249999999999993E-2</c:v>
                      </c:pt>
                      <c:pt idx="558">
                        <c:v>8.4239999999999995E-2</c:v>
                      </c:pt>
                      <c:pt idx="559">
                        <c:v>8.2250000000000004E-2</c:v>
                      </c:pt>
                      <c:pt idx="560">
                        <c:v>8.0269999999999994E-2</c:v>
                      </c:pt>
                      <c:pt idx="561">
                        <c:v>7.825E-2</c:v>
                      </c:pt>
                      <c:pt idx="562">
                        <c:v>7.6230000000000006E-2</c:v>
                      </c:pt>
                      <c:pt idx="563">
                        <c:v>7.4260000000000007E-2</c:v>
                      </c:pt>
                      <c:pt idx="564">
                        <c:v>7.2279999999999997E-2</c:v>
                      </c:pt>
                      <c:pt idx="565">
                        <c:v>7.0260000000000003E-2</c:v>
                      </c:pt>
                      <c:pt idx="566">
                        <c:v>6.8250000000000005E-2</c:v>
                      </c:pt>
                      <c:pt idx="567">
                        <c:v>6.6290000000000002E-2</c:v>
                      </c:pt>
                      <c:pt idx="568">
                        <c:v>6.4280000000000004E-2</c:v>
                      </c:pt>
                      <c:pt idx="569">
                        <c:v>6.225E-2</c:v>
                      </c:pt>
                      <c:pt idx="570">
                        <c:v>6.0260000000000001E-2</c:v>
                      </c:pt>
                      <c:pt idx="571">
                        <c:v>5.8279999999999998E-2</c:v>
                      </c:pt>
                      <c:pt idx="572">
                        <c:v>5.6270000000000001E-2</c:v>
                      </c:pt>
                      <c:pt idx="573">
                        <c:v>5.4269999999999999E-2</c:v>
                      </c:pt>
                      <c:pt idx="574">
                        <c:v>5.2260000000000001E-2</c:v>
                      </c:pt>
                      <c:pt idx="575">
                        <c:v>5.0299999999999997E-2</c:v>
                      </c:pt>
                      <c:pt idx="576">
                        <c:v>4.8309999999999999E-2</c:v>
                      </c:pt>
                      <c:pt idx="577">
                        <c:v>4.6289999999999998E-2</c:v>
                      </c:pt>
                      <c:pt idx="578">
                        <c:v>4.4269999999999997E-2</c:v>
                      </c:pt>
                      <c:pt idx="579">
                        <c:v>4.2279999999999998E-2</c:v>
                      </c:pt>
                      <c:pt idx="580">
                        <c:v>4.0309999999999999E-2</c:v>
                      </c:pt>
                      <c:pt idx="581">
                        <c:v>3.8280000000000002E-2</c:v>
                      </c:pt>
                      <c:pt idx="582">
                        <c:v>3.6269999999999997E-2</c:v>
                      </c:pt>
                      <c:pt idx="583">
                        <c:v>3.4290000000000001E-2</c:v>
                      </c:pt>
                      <c:pt idx="584">
                        <c:v>3.2300000000000002E-2</c:v>
                      </c:pt>
                      <c:pt idx="585">
                        <c:v>3.0290000000000001E-2</c:v>
                      </c:pt>
                      <c:pt idx="586">
                        <c:v>2.828E-2</c:v>
                      </c:pt>
                      <c:pt idx="587">
                        <c:v>2.63E-2</c:v>
                      </c:pt>
                      <c:pt idx="588">
                        <c:v>2.4299999999999999E-2</c:v>
                      </c:pt>
                      <c:pt idx="589">
                        <c:v>2.2290000000000001E-2</c:v>
                      </c:pt>
                      <c:pt idx="590">
                        <c:v>2.0299999999999999E-2</c:v>
                      </c:pt>
                      <c:pt idx="591">
                        <c:v>1.8259999999999998E-2</c:v>
                      </c:pt>
                      <c:pt idx="592">
                        <c:v>1.6310000000000002E-2</c:v>
                      </c:pt>
                      <c:pt idx="593">
                        <c:v>1.431E-2</c:v>
                      </c:pt>
                      <c:pt idx="594">
                        <c:v>1.227E-2</c:v>
                      </c:pt>
                      <c:pt idx="595">
                        <c:v>1.0290000000000001E-2</c:v>
                      </c:pt>
                      <c:pt idx="596">
                        <c:v>8.2970000000000006E-3</c:v>
                      </c:pt>
                      <c:pt idx="597">
                        <c:v>6.2849999999999998E-3</c:v>
                      </c:pt>
                      <c:pt idx="598">
                        <c:v>4.2760000000000003E-3</c:v>
                      </c:pt>
                      <c:pt idx="599">
                        <c:v>2.2980000000000001E-3</c:v>
                      </c:pt>
                      <c:pt idx="600">
                        <c:v>2.9710000000000001E-4</c:v>
                      </c:pt>
                    </c:numCache>
                  </c:numRef>
                </c:xVal>
                <c:y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[Book3]Sheet2!$AB$2:$AB$602</c15:sqref>
                        </c15:formulaRef>
                      </c:ext>
                    </c:extLst>
                    <c:numCache>
                      <c:formatCode>General</c:formatCode>
                      <c:ptCount val="601"/>
                      <c:pt idx="0">
                        <c:v>-1.694E-6</c:v>
                      </c:pt>
                      <c:pt idx="1">
                        <c:v>-1.4109999999999999E-6</c:v>
                      </c:pt>
                      <c:pt idx="2">
                        <c:v>-1.187E-6</c:v>
                      </c:pt>
                      <c:pt idx="3">
                        <c:v>-1.046E-6</c:v>
                      </c:pt>
                      <c:pt idx="4">
                        <c:v>-9.3989999999999999E-7</c:v>
                      </c:pt>
                      <c:pt idx="5">
                        <c:v>-8.5880000000000004E-7</c:v>
                      </c:pt>
                      <c:pt idx="6">
                        <c:v>-6.5700000000000002E-7</c:v>
                      </c:pt>
                      <c:pt idx="7">
                        <c:v>-5.299E-7</c:v>
                      </c:pt>
                      <c:pt idx="8">
                        <c:v>-4.9380000000000004E-7</c:v>
                      </c:pt>
                      <c:pt idx="9">
                        <c:v>-4.2100000000000002E-7</c:v>
                      </c:pt>
                      <c:pt idx="10">
                        <c:v>-3.5079999999999999E-7</c:v>
                      </c:pt>
                      <c:pt idx="11">
                        <c:v>-2.2100000000000001E-7</c:v>
                      </c:pt>
                      <c:pt idx="12">
                        <c:v>-1.539E-7</c:v>
                      </c:pt>
                      <c:pt idx="13">
                        <c:v>-9.7640000000000006E-8</c:v>
                      </c:pt>
                      <c:pt idx="14">
                        <c:v>-5.4499999999999998E-8</c:v>
                      </c:pt>
                      <c:pt idx="15">
                        <c:v>-2.859E-8</c:v>
                      </c:pt>
                      <c:pt idx="16">
                        <c:v>6.5359999999999998E-8</c:v>
                      </c:pt>
                      <c:pt idx="17">
                        <c:v>1.6269999999999999E-7</c:v>
                      </c:pt>
                      <c:pt idx="18">
                        <c:v>1.8050000000000001E-7</c:v>
                      </c:pt>
                      <c:pt idx="19">
                        <c:v>1.9789999999999999E-7</c:v>
                      </c:pt>
                      <c:pt idx="20">
                        <c:v>2.0419999999999999E-7</c:v>
                      </c:pt>
                      <c:pt idx="21">
                        <c:v>3.227E-7</c:v>
                      </c:pt>
                      <c:pt idx="22">
                        <c:v>3.8710000000000002E-7</c:v>
                      </c:pt>
                      <c:pt idx="23">
                        <c:v>3.7739999999999998E-7</c:v>
                      </c:pt>
                      <c:pt idx="24">
                        <c:v>3.9229999999999999E-7</c:v>
                      </c:pt>
                      <c:pt idx="25">
                        <c:v>4.1960000000000003E-7</c:v>
                      </c:pt>
                      <c:pt idx="26">
                        <c:v>5.1310000000000001E-7</c:v>
                      </c:pt>
                      <c:pt idx="27">
                        <c:v>5.4509999999999998E-7</c:v>
                      </c:pt>
                      <c:pt idx="28">
                        <c:v>5.6130000000000003E-7</c:v>
                      </c:pt>
                      <c:pt idx="29">
                        <c:v>5.8120000000000004E-7</c:v>
                      </c:pt>
                      <c:pt idx="30">
                        <c:v>5.8879999999999998E-7</c:v>
                      </c:pt>
                      <c:pt idx="31">
                        <c:v>6.4150000000000002E-7</c:v>
                      </c:pt>
                      <c:pt idx="32">
                        <c:v>7.159E-7</c:v>
                      </c:pt>
                      <c:pt idx="33">
                        <c:v>7.2369999999999995E-7</c:v>
                      </c:pt>
                      <c:pt idx="34">
                        <c:v>7.216E-7</c:v>
                      </c:pt>
                      <c:pt idx="35">
                        <c:v>6.9599999999999999E-7</c:v>
                      </c:pt>
                      <c:pt idx="36">
                        <c:v>7.9830000000000005E-7</c:v>
                      </c:pt>
                      <c:pt idx="37">
                        <c:v>8.5010000000000002E-7</c:v>
                      </c:pt>
                      <c:pt idx="38">
                        <c:v>8.4180000000000003E-7</c:v>
                      </c:pt>
                      <c:pt idx="39">
                        <c:v>8.258E-7</c:v>
                      </c:pt>
                      <c:pt idx="40">
                        <c:v>8.4529999999999998E-7</c:v>
                      </c:pt>
                      <c:pt idx="41">
                        <c:v>9.2809999999999995E-7</c:v>
                      </c:pt>
                      <c:pt idx="42">
                        <c:v>9.6230000000000009E-7</c:v>
                      </c:pt>
                      <c:pt idx="43">
                        <c:v>9.484E-7</c:v>
                      </c:pt>
                      <c:pt idx="44">
                        <c:v>9.6730000000000004E-7</c:v>
                      </c:pt>
                      <c:pt idx="45">
                        <c:v>9.612E-7</c:v>
                      </c:pt>
                      <c:pt idx="46">
                        <c:v>1.0139999999999999E-6</c:v>
                      </c:pt>
                      <c:pt idx="47">
                        <c:v>1.0759999999999999E-6</c:v>
                      </c:pt>
                      <c:pt idx="48">
                        <c:v>1.071E-6</c:v>
                      </c:pt>
                      <c:pt idx="49">
                        <c:v>1.08E-6</c:v>
                      </c:pt>
                      <c:pt idx="50">
                        <c:v>1.04E-6</c:v>
                      </c:pt>
                      <c:pt idx="51">
                        <c:v>1.1370000000000001E-6</c:v>
                      </c:pt>
                      <c:pt idx="52">
                        <c:v>1.187E-6</c:v>
                      </c:pt>
                      <c:pt idx="53">
                        <c:v>1.1680000000000001E-6</c:v>
                      </c:pt>
                      <c:pt idx="54">
                        <c:v>1.1620000000000001E-6</c:v>
                      </c:pt>
                      <c:pt idx="55">
                        <c:v>1.1489999999999999E-6</c:v>
                      </c:pt>
                      <c:pt idx="56">
                        <c:v>1.237E-6</c:v>
                      </c:pt>
                      <c:pt idx="57">
                        <c:v>1.283E-6</c:v>
                      </c:pt>
                      <c:pt idx="58">
                        <c:v>1.2440000000000001E-6</c:v>
                      </c:pt>
                      <c:pt idx="59">
                        <c:v>1.2529999999999999E-6</c:v>
                      </c:pt>
                      <c:pt idx="60">
                        <c:v>1.2559999999999999E-6</c:v>
                      </c:pt>
                      <c:pt idx="61">
                        <c:v>1.336E-6</c:v>
                      </c:pt>
                      <c:pt idx="62">
                        <c:v>1.3510000000000001E-6</c:v>
                      </c:pt>
                      <c:pt idx="63">
                        <c:v>1.3489999999999999E-6</c:v>
                      </c:pt>
                      <c:pt idx="64">
                        <c:v>1.3549999999999999E-6</c:v>
                      </c:pt>
                      <c:pt idx="65">
                        <c:v>1.3570000000000001E-6</c:v>
                      </c:pt>
                      <c:pt idx="66">
                        <c:v>1.3960000000000001E-6</c:v>
                      </c:pt>
                      <c:pt idx="67">
                        <c:v>1.46E-6</c:v>
                      </c:pt>
                      <c:pt idx="68">
                        <c:v>1.451E-6</c:v>
                      </c:pt>
                      <c:pt idx="69">
                        <c:v>1.4449999999999999E-6</c:v>
                      </c:pt>
                      <c:pt idx="70">
                        <c:v>1.4190000000000001E-6</c:v>
                      </c:pt>
                      <c:pt idx="71">
                        <c:v>1.5120000000000001E-6</c:v>
                      </c:pt>
                      <c:pt idx="72">
                        <c:v>1.559E-6</c:v>
                      </c:pt>
                      <c:pt idx="73">
                        <c:v>1.5430000000000001E-6</c:v>
                      </c:pt>
                      <c:pt idx="74">
                        <c:v>1.5319999999999999E-6</c:v>
                      </c:pt>
                      <c:pt idx="75">
                        <c:v>1.5200000000000001E-6</c:v>
                      </c:pt>
                      <c:pt idx="76">
                        <c:v>1.6169999999999999E-6</c:v>
                      </c:pt>
                      <c:pt idx="77">
                        <c:v>1.6619999999999999E-6</c:v>
                      </c:pt>
                      <c:pt idx="78">
                        <c:v>1.6199999999999999E-6</c:v>
                      </c:pt>
                      <c:pt idx="79">
                        <c:v>1.624E-6</c:v>
                      </c:pt>
                      <c:pt idx="80">
                        <c:v>1.6360000000000001E-6</c:v>
                      </c:pt>
                      <c:pt idx="81">
                        <c:v>1.714E-6</c:v>
                      </c:pt>
                      <c:pt idx="82">
                        <c:v>1.7430000000000001E-6</c:v>
                      </c:pt>
                      <c:pt idx="83">
                        <c:v>1.7209999999999999E-6</c:v>
                      </c:pt>
                      <c:pt idx="84">
                        <c:v>1.739E-6</c:v>
                      </c:pt>
                      <c:pt idx="85">
                        <c:v>1.736E-6</c:v>
                      </c:pt>
                      <c:pt idx="86">
                        <c:v>1.793E-6</c:v>
                      </c:pt>
                      <c:pt idx="87">
                        <c:v>1.8449999999999999E-6</c:v>
                      </c:pt>
                      <c:pt idx="88">
                        <c:v>1.841E-6</c:v>
                      </c:pt>
                      <c:pt idx="89">
                        <c:v>1.844E-6</c:v>
                      </c:pt>
                      <c:pt idx="90">
                        <c:v>1.8109999999999999E-6</c:v>
                      </c:pt>
                      <c:pt idx="91">
                        <c:v>1.9089999999999998E-6</c:v>
                      </c:pt>
                      <c:pt idx="92">
                        <c:v>1.9599999999999999E-6</c:v>
                      </c:pt>
                      <c:pt idx="93">
                        <c:v>1.9410000000000001E-6</c:v>
                      </c:pt>
                      <c:pt idx="94">
                        <c:v>1.9369999999999998E-6</c:v>
                      </c:pt>
                      <c:pt idx="95">
                        <c:v>1.9350000000000001E-6</c:v>
                      </c:pt>
                      <c:pt idx="96">
                        <c:v>2.0190000000000001E-6</c:v>
                      </c:pt>
                      <c:pt idx="97">
                        <c:v>2.0729999999999999E-6</c:v>
                      </c:pt>
                      <c:pt idx="98">
                        <c:v>2.0339999999999999E-6</c:v>
                      </c:pt>
                      <c:pt idx="99">
                        <c:v>2.0389999999999999E-6</c:v>
                      </c:pt>
                      <c:pt idx="100">
                        <c:v>2.0540000000000002E-6</c:v>
                      </c:pt>
                      <c:pt idx="101">
                        <c:v>2.1399999999999998E-6</c:v>
                      </c:pt>
                      <c:pt idx="102">
                        <c:v>2.1550000000000001E-6</c:v>
                      </c:pt>
                      <c:pt idx="103">
                        <c:v>2.1490000000000001E-6</c:v>
                      </c:pt>
                      <c:pt idx="104">
                        <c:v>2.1629999999999999E-6</c:v>
                      </c:pt>
                      <c:pt idx="105">
                        <c:v>2.1730000000000002E-6</c:v>
                      </c:pt>
                      <c:pt idx="106">
                        <c:v>2.21E-6</c:v>
                      </c:pt>
                      <c:pt idx="107">
                        <c:v>2.283E-6</c:v>
                      </c:pt>
                      <c:pt idx="108">
                        <c:v>2.2709999999999999E-6</c:v>
                      </c:pt>
                      <c:pt idx="109">
                        <c:v>2.2730000000000001E-6</c:v>
                      </c:pt>
                      <c:pt idx="110">
                        <c:v>2.2570000000000002E-6</c:v>
                      </c:pt>
                      <c:pt idx="111">
                        <c:v>2.3520000000000001E-6</c:v>
                      </c:pt>
                      <c:pt idx="112">
                        <c:v>2.401E-6</c:v>
                      </c:pt>
                      <c:pt idx="113">
                        <c:v>2.3779999999999999E-6</c:v>
                      </c:pt>
                      <c:pt idx="114">
                        <c:v>2.3659999999999999E-6</c:v>
                      </c:pt>
                      <c:pt idx="115">
                        <c:v>2.3910000000000001E-6</c:v>
                      </c:pt>
                      <c:pt idx="116">
                        <c:v>2.4729999999999999E-6</c:v>
                      </c:pt>
                      <c:pt idx="117">
                        <c:v>2.5019999999999999E-6</c:v>
                      </c:pt>
                      <c:pt idx="118">
                        <c:v>2.4839999999999998E-6</c:v>
                      </c:pt>
                      <c:pt idx="119">
                        <c:v>2.4959999999999999E-6</c:v>
                      </c:pt>
                      <c:pt idx="120">
                        <c:v>2.5050000000000002E-6</c:v>
                      </c:pt>
                      <c:pt idx="121">
                        <c:v>2.5679999999999998E-6</c:v>
                      </c:pt>
                      <c:pt idx="122">
                        <c:v>2.6079999999999998E-6</c:v>
                      </c:pt>
                      <c:pt idx="123">
                        <c:v>2.6029999999999999E-6</c:v>
                      </c:pt>
                      <c:pt idx="124">
                        <c:v>2.6089999999999999E-6</c:v>
                      </c:pt>
                      <c:pt idx="125">
                        <c:v>2.6029999999999999E-6</c:v>
                      </c:pt>
                      <c:pt idx="126">
                        <c:v>2.6740000000000001E-6</c:v>
                      </c:pt>
                      <c:pt idx="127">
                        <c:v>2.7360000000000001E-6</c:v>
                      </c:pt>
                      <c:pt idx="128">
                        <c:v>2.7180000000000001E-6</c:v>
                      </c:pt>
                      <c:pt idx="129">
                        <c:v>2.6960000000000001E-6</c:v>
                      </c:pt>
                      <c:pt idx="130">
                        <c:v>2.711E-6</c:v>
                      </c:pt>
                      <c:pt idx="131">
                        <c:v>2.7949999999999999E-6</c:v>
                      </c:pt>
                      <c:pt idx="132">
                        <c:v>2.8449999999999999E-6</c:v>
                      </c:pt>
                      <c:pt idx="133">
                        <c:v>2.7939999999999998E-6</c:v>
                      </c:pt>
                      <c:pt idx="134">
                        <c:v>2.8169999999999999E-6</c:v>
                      </c:pt>
                      <c:pt idx="135">
                        <c:v>2.83E-6</c:v>
                      </c:pt>
                      <c:pt idx="136">
                        <c:v>2.8909999999999999E-6</c:v>
                      </c:pt>
                      <c:pt idx="137">
                        <c:v>2.9210000000000001E-6</c:v>
                      </c:pt>
                      <c:pt idx="138">
                        <c:v>2.915E-6</c:v>
                      </c:pt>
                      <c:pt idx="139">
                        <c:v>2.9170000000000002E-6</c:v>
                      </c:pt>
                      <c:pt idx="140">
                        <c:v>2.9079999999999999E-6</c:v>
                      </c:pt>
                      <c:pt idx="141">
                        <c:v>2.9790000000000002E-6</c:v>
                      </c:pt>
                      <c:pt idx="142">
                        <c:v>3.0359999999999998E-6</c:v>
                      </c:pt>
                      <c:pt idx="143">
                        <c:v>3.021E-6</c:v>
                      </c:pt>
                      <c:pt idx="144">
                        <c:v>2.9909999999999998E-6</c:v>
                      </c:pt>
                      <c:pt idx="145">
                        <c:v>3.01E-6</c:v>
                      </c:pt>
                      <c:pt idx="146">
                        <c:v>3.084E-6</c:v>
                      </c:pt>
                      <c:pt idx="147">
                        <c:v>3.129E-6</c:v>
                      </c:pt>
                      <c:pt idx="148">
                        <c:v>3.0769999999999999E-6</c:v>
                      </c:pt>
                      <c:pt idx="149">
                        <c:v>3.0989999999999999E-6</c:v>
                      </c:pt>
                      <c:pt idx="150">
                        <c:v>3.1070000000000001E-6</c:v>
                      </c:pt>
                      <c:pt idx="151">
                        <c:v>3.1669999999999999E-6</c:v>
                      </c:pt>
                      <c:pt idx="152">
                        <c:v>3.202E-6</c:v>
                      </c:pt>
                      <c:pt idx="153">
                        <c:v>3.19E-6</c:v>
                      </c:pt>
                      <c:pt idx="154">
                        <c:v>3.1949999999999999E-6</c:v>
                      </c:pt>
                      <c:pt idx="155">
                        <c:v>3.1870000000000001E-6</c:v>
                      </c:pt>
                      <c:pt idx="156">
                        <c:v>3.253E-6</c:v>
                      </c:pt>
                      <c:pt idx="157">
                        <c:v>3.315E-6</c:v>
                      </c:pt>
                      <c:pt idx="158">
                        <c:v>3.2930000000000001E-6</c:v>
                      </c:pt>
                      <c:pt idx="159">
                        <c:v>3.2629999999999999E-6</c:v>
                      </c:pt>
                      <c:pt idx="160">
                        <c:v>3.286E-6</c:v>
                      </c:pt>
                      <c:pt idx="161">
                        <c:v>3.3620000000000002E-6</c:v>
                      </c:pt>
                      <c:pt idx="162">
                        <c:v>3.4130000000000002E-6</c:v>
                      </c:pt>
                      <c:pt idx="163">
                        <c:v>3.3569999999999998E-6</c:v>
                      </c:pt>
                      <c:pt idx="164">
                        <c:v>3.3790000000000002E-6</c:v>
                      </c:pt>
                      <c:pt idx="165">
                        <c:v>3.3969999999999998E-6</c:v>
                      </c:pt>
                      <c:pt idx="166">
                        <c:v>3.45E-6</c:v>
                      </c:pt>
                      <c:pt idx="167">
                        <c:v>3.489E-6</c:v>
                      </c:pt>
                      <c:pt idx="168">
                        <c:v>3.4819999999999999E-6</c:v>
                      </c:pt>
                      <c:pt idx="169">
                        <c:v>3.4829999999999999E-6</c:v>
                      </c:pt>
                      <c:pt idx="170">
                        <c:v>3.472E-6</c:v>
                      </c:pt>
                      <c:pt idx="171">
                        <c:v>3.5420000000000001E-6</c:v>
                      </c:pt>
                      <c:pt idx="172">
                        <c:v>3.6069999999999999E-6</c:v>
                      </c:pt>
                      <c:pt idx="173">
                        <c:v>3.58E-6</c:v>
                      </c:pt>
                      <c:pt idx="174">
                        <c:v>3.5710000000000002E-6</c:v>
                      </c:pt>
                      <c:pt idx="175">
                        <c:v>3.5829999999999998E-6</c:v>
                      </c:pt>
                      <c:pt idx="176">
                        <c:v>3.6669999999999998E-6</c:v>
                      </c:pt>
                      <c:pt idx="177">
                        <c:v>3.7100000000000001E-6</c:v>
                      </c:pt>
                      <c:pt idx="178">
                        <c:v>3.6689999999999999E-6</c:v>
                      </c:pt>
                      <c:pt idx="179">
                        <c:v>3.676E-6</c:v>
                      </c:pt>
                      <c:pt idx="180">
                        <c:v>3.709E-6</c:v>
                      </c:pt>
                      <c:pt idx="181">
                        <c:v>3.7720000000000001E-6</c:v>
                      </c:pt>
                      <c:pt idx="182">
                        <c:v>3.8029999999999998E-6</c:v>
                      </c:pt>
                      <c:pt idx="183">
                        <c:v>3.7840000000000001E-6</c:v>
                      </c:pt>
                      <c:pt idx="184">
                        <c:v>3.8060000000000001E-6</c:v>
                      </c:pt>
                      <c:pt idx="185">
                        <c:v>3.8249999999999998E-6</c:v>
                      </c:pt>
                      <c:pt idx="186">
                        <c:v>3.8619999999999996E-6</c:v>
                      </c:pt>
                      <c:pt idx="187">
                        <c:v>3.9339999999999999E-6</c:v>
                      </c:pt>
                      <c:pt idx="188">
                        <c:v>3.9140000000000001E-6</c:v>
                      </c:pt>
                      <c:pt idx="189">
                        <c:v>3.9199999999999997E-6</c:v>
                      </c:pt>
                      <c:pt idx="190">
                        <c:v>3.9219999999999999E-6</c:v>
                      </c:pt>
                      <c:pt idx="191">
                        <c:v>4.0010000000000003E-6</c:v>
                      </c:pt>
                      <c:pt idx="192">
                        <c:v>4.0589999999999996E-6</c:v>
                      </c:pt>
                      <c:pt idx="193">
                        <c:v>4.0500000000000002E-6</c:v>
                      </c:pt>
                      <c:pt idx="194">
                        <c:v>4.0350000000000003E-6</c:v>
                      </c:pt>
                      <c:pt idx="195">
                        <c:v>4.0600000000000001E-6</c:v>
                      </c:pt>
                      <c:pt idx="196">
                        <c:v>4.1359999999999999E-6</c:v>
                      </c:pt>
                      <c:pt idx="197">
                        <c:v>4.194E-6</c:v>
                      </c:pt>
                      <c:pt idx="198">
                        <c:v>4.1670000000000001E-6</c:v>
                      </c:pt>
                      <c:pt idx="199">
                        <c:v>4.1690000000000002E-6</c:v>
                      </c:pt>
                      <c:pt idx="200">
                        <c:v>4.2089999999999999E-6</c:v>
                      </c:pt>
                      <c:pt idx="201">
                        <c:v>4.2869999999999998E-6</c:v>
                      </c:pt>
                      <c:pt idx="202">
                        <c:v>4.318E-6</c:v>
                      </c:pt>
                      <c:pt idx="203">
                        <c:v>4.3089999999999997E-6</c:v>
                      </c:pt>
                      <c:pt idx="204">
                        <c:v>4.3340000000000003E-6</c:v>
                      </c:pt>
                      <c:pt idx="205">
                        <c:v>4.3649999999999997E-6</c:v>
                      </c:pt>
                      <c:pt idx="206">
                        <c:v>4.4139999999999996E-6</c:v>
                      </c:pt>
                      <c:pt idx="207">
                        <c:v>4.4830000000000001E-6</c:v>
                      </c:pt>
                      <c:pt idx="208">
                        <c:v>4.4769999999999997E-6</c:v>
                      </c:pt>
                      <c:pt idx="209">
                        <c:v>4.4939999999999997E-6</c:v>
                      </c:pt>
                      <c:pt idx="210">
                        <c:v>4.5020000000000003E-6</c:v>
                      </c:pt>
                      <c:pt idx="211">
                        <c:v>4.5909999999999998E-6</c:v>
                      </c:pt>
                      <c:pt idx="212">
                        <c:v>4.6630000000000001E-6</c:v>
                      </c:pt>
                      <c:pt idx="213">
                        <c:v>4.6530000000000002E-6</c:v>
                      </c:pt>
                      <c:pt idx="214">
                        <c:v>4.6659999999999999E-6</c:v>
                      </c:pt>
                      <c:pt idx="215">
                        <c:v>4.6970000000000001E-6</c:v>
                      </c:pt>
                      <c:pt idx="216">
                        <c:v>4.792E-6</c:v>
                      </c:pt>
                      <c:pt idx="217">
                        <c:v>4.865E-6</c:v>
                      </c:pt>
                      <c:pt idx="218">
                        <c:v>4.8420000000000004E-6</c:v>
                      </c:pt>
                      <c:pt idx="219">
                        <c:v>4.8810000000000004E-6</c:v>
                      </c:pt>
                      <c:pt idx="220">
                        <c:v>4.9450000000000001E-6</c:v>
                      </c:pt>
                      <c:pt idx="221">
                        <c:v>5.0470000000000001E-6</c:v>
                      </c:pt>
                      <c:pt idx="222">
                        <c:v>5.1209999999999998E-6</c:v>
                      </c:pt>
                      <c:pt idx="223">
                        <c:v>5.1499999999999998E-6</c:v>
                      </c:pt>
                      <c:pt idx="224">
                        <c:v>5.2410000000000003E-6</c:v>
                      </c:pt>
                      <c:pt idx="225">
                        <c:v>5.3489999999999999E-6</c:v>
                      </c:pt>
                      <c:pt idx="226">
                        <c:v>5.5010000000000004E-6</c:v>
                      </c:pt>
                      <c:pt idx="227">
                        <c:v>5.6919999999999999E-6</c:v>
                      </c:pt>
                      <c:pt idx="228">
                        <c:v>5.8499999999999999E-6</c:v>
                      </c:pt>
                      <c:pt idx="229">
                        <c:v>6.0759999999999999E-6</c:v>
                      </c:pt>
                      <c:pt idx="230">
                        <c:v>6.3280000000000002E-6</c:v>
                      </c:pt>
                      <c:pt idx="231">
                        <c:v>6.7129999999999999E-6</c:v>
                      </c:pt>
                      <c:pt idx="232">
                        <c:v>7.1509999999999998E-6</c:v>
                      </c:pt>
                      <c:pt idx="233">
                        <c:v>7.5700000000000004E-6</c:v>
                      </c:pt>
                      <c:pt idx="234">
                        <c:v>8.0770000000000008E-6</c:v>
                      </c:pt>
                      <c:pt idx="235">
                        <c:v>8.6680000000000007E-6</c:v>
                      </c:pt>
                      <c:pt idx="236">
                        <c:v>9.3950000000000007E-6</c:v>
                      </c:pt>
                      <c:pt idx="237">
                        <c:v>1.0180000000000001E-5</c:v>
                      </c:pt>
                      <c:pt idx="238">
                        <c:v>1.095E-5</c:v>
                      </c:pt>
                      <c:pt idx="239">
                        <c:v>1.1790000000000001E-5</c:v>
                      </c:pt>
                      <c:pt idx="240">
                        <c:v>1.274E-5</c:v>
                      </c:pt>
                      <c:pt idx="241">
                        <c:v>1.378E-5</c:v>
                      </c:pt>
                      <c:pt idx="242">
                        <c:v>1.4810000000000001E-5</c:v>
                      </c:pt>
                      <c:pt idx="243">
                        <c:v>1.5809999999999999E-5</c:v>
                      </c:pt>
                      <c:pt idx="244">
                        <c:v>1.6889999999999999E-5</c:v>
                      </c:pt>
                      <c:pt idx="245">
                        <c:v>1.7980000000000001E-5</c:v>
                      </c:pt>
                      <c:pt idx="246">
                        <c:v>1.91E-5</c:v>
                      </c:pt>
                      <c:pt idx="247">
                        <c:v>2.018E-5</c:v>
                      </c:pt>
                      <c:pt idx="248">
                        <c:v>2.12E-5</c:v>
                      </c:pt>
                      <c:pt idx="249">
                        <c:v>2.2220000000000001E-5</c:v>
                      </c:pt>
                      <c:pt idx="250">
                        <c:v>2.317E-5</c:v>
                      </c:pt>
                      <c:pt idx="251">
                        <c:v>2.4119999999999999E-5</c:v>
                      </c:pt>
                      <c:pt idx="252">
                        <c:v>2.5029999999999999E-5</c:v>
                      </c:pt>
                      <c:pt idx="253">
                        <c:v>2.5789999999999999E-5</c:v>
                      </c:pt>
                      <c:pt idx="254">
                        <c:v>2.6489999999999999E-5</c:v>
                      </c:pt>
                      <c:pt idx="255">
                        <c:v>2.711E-5</c:v>
                      </c:pt>
                      <c:pt idx="256">
                        <c:v>2.773E-5</c:v>
                      </c:pt>
                      <c:pt idx="257">
                        <c:v>2.8269999999999999E-5</c:v>
                      </c:pt>
                      <c:pt idx="258">
                        <c:v>2.8609999999999999E-5</c:v>
                      </c:pt>
                      <c:pt idx="259">
                        <c:v>2.8929999999999999E-5</c:v>
                      </c:pt>
                      <c:pt idx="260">
                        <c:v>2.923E-5</c:v>
                      </c:pt>
                      <c:pt idx="261">
                        <c:v>2.951E-5</c:v>
                      </c:pt>
                      <c:pt idx="262">
                        <c:v>2.9709999999999998E-5</c:v>
                      </c:pt>
                      <c:pt idx="263">
                        <c:v>2.9819999999999999E-5</c:v>
                      </c:pt>
                      <c:pt idx="264">
                        <c:v>2.995E-5</c:v>
                      </c:pt>
                      <c:pt idx="265">
                        <c:v>3.0090000000000002E-5</c:v>
                      </c:pt>
                      <c:pt idx="266">
                        <c:v>3.0199999999999999E-5</c:v>
                      </c:pt>
                      <c:pt idx="267">
                        <c:v>3.0369999999999999E-5</c:v>
                      </c:pt>
                      <c:pt idx="268">
                        <c:v>3.0490000000000001E-5</c:v>
                      </c:pt>
                      <c:pt idx="269">
                        <c:v>3.0639999999999998E-5</c:v>
                      </c:pt>
                      <c:pt idx="270">
                        <c:v>3.078E-5</c:v>
                      </c:pt>
                      <c:pt idx="271">
                        <c:v>3.1050000000000003E-5</c:v>
                      </c:pt>
                      <c:pt idx="272">
                        <c:v>3.133E-5</c:v>
                      </c:pt>
                      <c:pt idx="273">
                        <c:v>3.154E-5</c:v>
                      </c:pt>
                      <c:pt idx="274">
                        <c:v>3.1770000000000002E-5</c:v>
                      </c:pt>
                      <c:pt idx="275">
                        <c:v>3.1989999999999997E-5</c:v>
                      </c:pt>
                      <c:pt idx="276">
                        <c:v>3.2339999999999999E-5</c:v>
                      </c:pt>
                      <c:pt idx="277">
                        <c:v>3.269E-5</c:v>
                      </c:pt>
                      <c:pt idx="278">
                        <c:v>3.2950000000000001E-5</c:v>
                      </c:pt>
                      <c:pt idx="279">
                        <c:v>3.3250000000000002E-5</c:v>
                      </c:pt>
                      <c:pt idx="280">
                        <c:v>3.3640000000000003E-5</c:v>
                      </c:pt>
                      <c:pt idx="281">
                        <c:v>3.4069999999999997E-5</c:v>
                      </c:pt>
                      <c:pt idx="282">
                        <c:v>3.451E-5</c:v>
                      </c:pt>
                      <c:pt idx="283">
                        <c:v>3.4860000000000002E-5</c:v>
                      </c:pt>
                      <c:pt idx="284">
                        <c:v>3.5309999999999999E-5</c:v>
                      </c:pt>
                      <c:pt idx="285">
                        <c:v>3.578E-5</c:v>
                      </c:pt>
                      <c:pt idx="286">
                        <c:v>3.6260000000000002E-5</c:v>
                      </c:pt>
                      <c:pt idx="287">
                        <c:v>3.6770000000000002E-5</c:v>
                      </c:pt>
                      <c:pt idx="288">
                        <c:v>3.7219999999999999E-5</c:v>
                      </c:pt>
                      <c:pt idx="289">
                        <c:v>3.7660000000000002E-5</c:v>
                      </c:pt>
                      <c:pt idx="290">
                        <c:v>3.8040000000000002E-5</c:v>
                      </c:pt>
                      <c:pt idx="291">
                        <c:v>3.8489999999999999E-5</c:v>
                      </c:pt>
                      <c:pt idx="292">
                        <c:v>3.8909999999999998E-5</c:v>
                      </c:pt>
                      <c:pt idx="293">
                        <c:v>3.9249999999999999E-5</c:v>
                      </c:pt>
                      <c:pt idx="294">
                        <c:v>3.9579999999999997E-5</c:v>
                      </c:pt>
                      <c:pt idx="295">
                        <c:v>3.9919999999999997E-5</c:v>
                      </c:pt>
                      <c:pt idx="296">
                        <c:v>4.0389999999999998E-5</c:v>
                      </c:pt>
                      <c:pt idx="297">
                        <c:v>4.0880000000000002E-5</c:v>
                      </c:pt>
                      <c:pt idx="298">
                        <c:v>4.1270000000000003E-5</c:v>
                      </c:pt>
                      <c:pt idx="299">
                        <c:v>3.5450000000000001E-5</c:v>
                      </c:pt>
                      <c:pt idx="300">
                        <c:v>3.3370000000000001E-5</c:v>
                      </c:pt>
                      <c:pt idx="301">
                        <c:v>3.1640000000000002E-5</c:v>
                      </c:pt>
                      <c:pt idx="302">
                        <c:v>3.01E-5</c:v>
                      </c:pt>
                      <c:pt idx="303">
                        <c:v>2.8609999999999999E-5</c:v>
                      </c:pt>
                      <c:pt idx="304">
                        <c:v>2.7319999999999999E-5</c:v>
                      </c:pt>
                      <c:pt idx="305">
                        <c:v>2.6149999999999999E-5</c:v>
                      </c:pt>
                      <c:pt idx="306">
                        <c:v>2.508E-5</c:v>
                      </c:pt>
                      <c:pt idx="307">
                        <c:v>2.406E-5</c:v>
                      </c:pt>
                      <c:pt idx="308">
                        <c:v>2.3059999999999999E-5</c:v>
                      </c:pt>
                      <c:pt idx="309">
                        <c:v>2.213E-5</c:v>
                      </c:pt>
                      <c:pt idx="310">
                        <c:v>2.1250000000000002E-5</c:v>
                      </c:pt>
                      <c:pt idx="311">
                        <c:v>2.0420000000000001E-5</c:v>
                      </c:pt>
                      <c:pt idx="312">
                        <c:v>1.969E-5</c:v>
                      </c:pt>
                      <c:pt idx="313">
                        <c:v>1.889E-5</c:v>
                      </c:pt>
                      <c:pt idx="314">
                        <c:v>1.8119999999999999E-5</c:v>
                      </c:pt>
                      <c:pt idx="315">
                        <c:v>1.738E-5</c:v>
                      </c:pt>
                      <c:pt idx="316">
                        <c:v>1.677E-5</c:v>
                      </c:pt>
                      <c:pt idx="317">
                        <c:v>1.6169999999999999E-5</c:v>
                      </c:pt>
                      <c:pt idx="318">
                        <c:v>1.5480000000000001E-5</c:v>
                      </c:pt>
                      <c:pt idx="319">
                        <c:v>1.483E-5</c:v>
                      </c:pt>
                      <c:pt idx="320">
                        <c:v>1.428E-5</c:v>
                      </c:pt>
                      <c:pt idx="321">
                        <c:v>1.377E-5</c:v>
                      </c:pt>
                      <c:pt idx="322">
                        <c:v>1.324E-5</c:v>
                      </c:pt>
                      <c:pt idx="323">
                        <c:v>1.2670000000000001E-5</c:v>
                      </c:pt>
                      <c:pt idx="324">
                        <c:v>1.217E-5</c:v>
                      </c:pt>
                      <c:pt idx="325">
                        <c:v>1.169E-5</c:v>
                      </c:pt>
                      <c:pt idx="326">
                        <c:v>1.1199999999999999E-5</c:v>
                      </c:pt>
                      <c:pt idx="327">
                        <c:v>1.078E-5</c:v>
                      </c:pt>
                      <c:pt idx="328">
                        <c:v>1.03E-5</c:v>
                      </c:pt>
                      <c:pt idx="329">
                        <c:v>9.825E-6</c:v>
                      </c:pt>
                      <c:pt idx="330">
                        <c:v>9.3330000000000003E-6</c:v>
                      </c:pt>
                      <c:pt idx="331">
                        <c:v>8.9500000000000007E-6</c:v>
                      </c:pt>
                      <c:pt idx="332">
                        <c:v>8.5709999999999998E-6</c:v>
                      </c:pt>
                      <c:pt idx="333">
                        <c:v>8.1019999999999997E-6</c:v>
                      </c:pt>
                      <c:pt idx="334">
                        <c:v>7.6410000000000002E-6</c:v>
                      </c:pt>
                      <c:pt idx="335">
                        <c:v>7.1799999999999999E-6</c:v>
                      </c:pt>
                      <c:pt idx="336">
                        <c:v>6.8179999999999998E-6</c:v>
                      </c:pt>
                      <c:pt idx="337">
                        <c:v>6.4450000000000001E-6</c:v>
                      </c:pt>
                      <c:pt idx="338">
                        <c:v>5.9680000000000003E-6</c:v>
                      </c:pt>
                      <c:pt idx="339">
                        <c:v>5.48E-6</c:v>
                      </c:pt>
                      <c:pt idx="340">
                        <c:v>5.0860000000000001E-6</c:v>
                      </c:pt>
                      <c:pt idx="341">
                        <c:v>4.6979999999999997E-6</c:v>
                      </c:pt>
                      <c:pt idx="342">
                        <c:v>4.284E-6</c:v>
                      </c:pt>
                      <c:pt idx="343">
                        <c:v>3.783E-6</c:v>
                      </c:pt>
                      <c:pt idx="344">
                        <c:v>3.3459999999999998E-6</c:v>
                      </c:pt>
                      <c:pt idx="345">
                        <c:v>2.9210000000000001E-6</c:v>
                      </c:pt>
                      <c:pt idx="346">
                        <c:v>2.4430000000000002E-6</c:v>
                      </c:pt>
                      <c:pt idx="347">
                        <c:v>2.035E-6</c:v>
                      </c:pt>
                      <c:pt idx="348">
                        <c:v>1.545E-6</c:v>
                      </c:pt>
                      <c:pt idx="349">
                        <c:v>1.0640000000000001E-6</c:v>
                      </c:pt>
                      <c:pt idx="350">
                        <c:v>5.2860000000000001E-7</c:v>
                      </c:pt>
                      <c:pt idx="351">
                        <c:v>8.3070000000000002E-8</c:v>
                      </c:pt>
                      <c:pt idx="352">
                        <c:v>-3.5779999999999999E-7</c:v>
                      </c:pt>
                      <c:pt idx="353">
                        <c:v>-8.8850000000000005E-7</c:v>
                      </c:pt>
                      <c:pt idx="354">
                        <c:v>-1.4389999999999999E-6</c:v>
                      </c:pt>
                      <c:pt idx="355">
                        <c:v>-1.9889999999999999E-6</c:v>
                      </c:pt>
                      <c:pt idx="356">
                        <c:v>-2.4499999999999998E-6</c:v>
                      </c:pt>
                      <c:pt idx="357">
                        <c:v>-2.932E-6</c:v>
                      </c:pt>
                      <c:pt idx="358">
                        <c:v>-3.534E-6</c:v>
                      </c:pt>
                      <c:pt idx="359">
                        <c:v>-4.1359999999999999E-6</c:v>
                      </c:pt>
                      <c:pt idx="360">
                        <c:v>-4.6489999999999999E-6</c:v>
                      </c:pt>
                      <c:pt idx="361">
                        <c:v>-5.1630000000000004E-6</c:v>
                      </c:pt>
                      <c:pt idx="362">
                        <c:v>-5.699E-6</c:v>
                      </c:pt>
                      <c:pt idx="363">
                        <c:v>-6.336E-6</c:v>
                      </c:pt>
                      <c:pt idx="364">
                        <c:v>-6.8909999999999998E-6</c:v>
                      </c:pt>
                      <c:pt idx="365">
                        <c:v>-7.4220000000000003E-6</c:v>
                      </c:pt>
                      <c:pt idx="366">
                        <c:v>-7.9959999999999993E-6</c:v>
                      </c:pt>
                      <c:pt idx="367">
                        <c:v>-8.507E-6</c:v>
                      </c:pt>
                      <c:pt idx="368">
                        <c:v>-9.0759999999999992E-6</c:v>
                      </c:pt>
                      <c:pt idx="369">
                        <c:v>-9.6180000000000001E-6</c:v>
                      </c:pt>
                      <c:pt idx="370">
                        <c:v>-1.0180000000000001E-5</c:v>
                      </c:pt>
                      <c:pt idx="371">
                        <c:v>-1.063E-5</c:v>
                      </c:pt>
                      <c:pt idx="372">
                        <c:v>-1.1039999999999999E-5</c:v>
                      </c:pt>
                      <c:pt idx="373">
                        <c:v>-1.154E-5</c:v>
                      </c:pt>
                      <c:pt idx="374">
                        <c:v>-1.203E-5</c:v>
                      </c:pt>
                      <c:pt idx="375">
                        <c:v>-1.24E-5</c:v>
                      </c:pt>
                      <c:pt idx="376">
                        <c:v>-1.27E-5</c:v>
                      </c:pt>
                      <c:pt idx="377">
                        <c:v>-1.2989999999999999E-5</c:v>
                      </c:pt>
                      <c:pt idx="378">
                        <c:v>-1.3339999999999999E-5</c:v>
                      </c:pt>
                      <c:pt idx="379">
                        <c:v>-1.3560000000000001E-5</c:v>
                      </c:pt>
                      <c:pt idx="380">
                        <c:v>-1.3720000000000001E-5</c:v>
                      </c:pt>
                      <c:pt idx="381">
                        <c:v>-1.3869999999999999E-5</c:v>
                      </c:pt>
                      <c:pt idx="382">
                        <c:v>-1.393E-5</c:v>
                      </c:pt>
                      <c:pt idx="383">
                        <c:v>-1.4E-5</c:v>
                      </c:pt>
                      <c:pt idx="384">
                        <c:v>-1.401E-5</c:v>
                      </c:pt>
                      <c:pt idx="385">
                        <c:v>-1.401E-5</c:v>
                      </c:pt>
                      <c:pt idx="386">
                        <c:v>-1.3900000000000001E-5</c:v>
                      </c:pt>
                      <c:pt idx="387">
                        <c:v>-1.3730000000000001E-5</c:v>
                      </c:pt>
                      <c:pt idx="388">
                        <c:v>-1.364E-5</c:v>
                      </c:pt>
                      <c:pt idx="389">
                        <c:v>-1.3550000000000001E-5</c:v>
                      </c:pt>
                      <c:pt idx="390">
                        <c:v>-1.332E-5</c:v>
                      </c:pt>
                      <c:pt idx="391">
                        <c:v>-1.308E-5</c:v>
                      </c:pt>
                      <c:pt idx="392">
                        <c:v>-1.2819999999999999E-5</c:v>
                      </c:pt>
                      <c:pt idx="393">
                        <c:v>-1.2639999999999999E-5</c:v>
                      </c:pt>
                      <c:pt idx="394">
                        <c:v>-1.237E-5</c:v>
                      </c:pt>
                      <c:pt idx="395">
                        <c:v>-1.206E-5</c:v>
                      </c:pt>
                      <c:pt idx="396">
                        <c:v>-1.1770000000000001E-5</c:v>
                      </c:pt>
                      <c:pt idx="397">
                        <c:v>-1.1440000000000001E-5</c:v>
                      </c:pt>
                      <c:pt idx="398">
                        <c:v>-1.116E-5</c:v>
                      </c:pt>
                      <c:pt idx="399">
                        <c:v>-1.0859999999999999E-5</c:v>
                      </c:pt>
                      <c:pt idx="400">
                        <c:v>-1.0550000000000001E-5</c:v>
                      </c:pt>
                      <c:pt idx="401">
                        <c:v>-1.0200000000000001E-5</c:v>
                      </c:pt>
                      <c:pt idx="402">
                        <c:v>-9.8470000000000008E-6</c:v>
                      </c:pt>
                      <c:pt idx="403">
                        <c:v>-9.5990000000000008E-6</c:v>
                      </c:pt>
                      <c:pt idx="404">
                        <c:v>-9.3440000000000007E-6</c:v>
                      </c:pt>
                      <c:pt idx="405">
                        <c:v>-9.02E-6</c:v>
                      </c:pt>
                      <c:pt idx="406">
                        <c:v>-8.7269999999999996E-6</c:v>
                      </c:pt>
                      <c:pt idx="407">
                        <c:v>-8.4489999999999999E-6</c:v>
                      </c:pt>
                      <c:pt idx="408">
                        <c:v>-8.276E-6</c:v>
                      </c:pt>
                      <c:pt idx="409">
                        <c:v>-8.0499999999999992E-6</c:v>
                      </c:pt>
                      <c:pt idx="410">
                        <c:v>-7.8059999999999995E-6</c:v>
                      </c:pt>
                      <c:pt idx="411">
                        <c:v>-7.6129999999999998E-6</c:v>
                      </c:pt>
                      <c:pt idx="412">
                        <c:v>-7.3839999999999999E-6</c:v>
                      </c:pt>
                      <c:pt idx="413">
                        <c:v>-7.2570000000000001E-6</c:v>
                      </c:pt>
                      <c:pt idx="414">
                        <c:v>-7.1069999999999999E-6</c:v>
                      </c:pt>
                      <c:pt idx="415">
                        <c:v>-6.9550000000000003E-6</c:v>
                      </c:pt>
                      <c:pt idx="416">
                        <c:v>-6.7839999999999998E-6</c:v>
                      </c:pt>
                      <c:pt idx="417">
                        <c:v>-6.6050000000000003E-6</c:v>
                      </c:pt>
                      <c:pt idx="418">
                        <c:v>-6.5420000000000002E-6</c:v>
                      </c:pt>
                      <c:pt idx="419">
                        <c:v>-6.4699999999999999E-6</c:v>
                      </c:pt>
                      <c:pt idx="420">
                        <c:v>-6.3130000000000004E-6</c:v>
                      </c:pt>
                      <c:pt idx="421">
                        <c:v>-6.1829999999999999E-6</c:v>
                      </c:pt>
                      <c:pt idx="422">
                        <c:v>-6.0630000000000002E-6</c:v>
                      </c:pt>
                      <c:pt idx="423">
                        <c:v>-6.0399999999999998E-6</c:v>
                      </c:pt>
                      <c:pt idx="424">
                        <c:v>-5.9580000000000004E-6</c:v>
                      </c:pt>
                      <c:pt idx="425">
                        <c:v>-5.8490000000000002E-6</c:v>
                      </c:pt>
                      <c:pt idx="426">
                        <c:v>-5.7660000000000004E-6</c:v>
                      </c:pt>
                      <c:pt idx="427">
                        <c:v>-5.6579999999999999E-6</c:v>
                      </c:pt>
                      <c:pt idx="428">
                        <c:v>-5.6350000000000003E-6</c:v>
                      </c:pt>
                      <c:pt idx="429">
                        <c:v>-5.5849999999999999E-6</c:v>
                      </c:pt>
                      <c:pt idx="430">
                        <c:v>-5.5199999999999997E-6</c:v>
                      </c:pt>
                      <c:pt idx="431">
                        <c:v>-5.4269999999999999E-6</c:v>
                      </c:pt>
                      <c:pt idx="432">
                        <c:v>-5.3310000000000003E-6</c:v>
                      </c:pt>
                      <c:pt idx="433">
                        <c:v>-5.3329999999999996E-6</c:v>
                      </c:pt>
                      <c:pt idx="434">
                        <c:v>-5.3059999999999997E-6</c:v>
                      </c:pt>
                      <c:pt idx="435">
                        <c:v>-5.2379999999999997E-6</c:v>
                      </c:pt>
                      <c:pt idx="436">
                        <c:v>-5.1549999999999998E-6</c:v>
                      </c:pt>
                      <c:pt idx="437">
                        <c:v>-5.0810000000000001E-6</c:v>
                      </c:pt>
                      <c:pt idx="438">
                        <c:v>-5.1070000000000004E-6</c:v>
                      </c:pt>
                      <c:pt idx="439">
                        <c:v>-5.0880000000000002E-6</c:v>
                      </c:pt>
                      <c:pt idx="440">
                        <c:v>-5.0170000000000004E-6</c:v>
                      </c:pt>
                      <c:pt idx="441">
                        <c:v>-4.9599999999999999E-6</c:v>
                      </c:pt>
                      <c:pt idx="442">
                        <c:v>-4.9089999999999999E-6</c:v>
                      </c:pt>
                      <c:pt idx="443">
                        <c:v>-4.9320000000000004E-6</c:v>
                      </c:pt>
                      <c:pt idx="444">
                        <c:v>-4.9089999999999999E-6</c:v>
                      </c:pt>
                      <c:pt idx="445">
                        <c:v>-4.8439999999999997E-6</c:v>
                      </c:pt>
                      <c:pt idx="446">
                        <c:v>-4.8210000000000001E-6</c:v>
                      </c:pt>
                      <c:pt idx="447">
                        <c:v>-4.7539999999999997E-6</c:v>
                      </c:pt>
                      <c:pt idx="448">
                        <c:v>-4.7729999999999999E-6</c:v>
                      </c:pt>
                      <c:pt idx="449">
                        <c:v>-4.7639999999999996E-6</c:v>
                      </c:pt>
                      <c:pt idx="450">
                        <c:v>-4.7439999999999998E-6</c:v>
                      </c:pt>
                      <c:pt idx="451">
                        <c:v>-4.6820000000000002E-6</c:v>
                      </c:pt>
                      <c:pt idx="452">
                        <c:v>-4.6269999999999999E-6</c:v>
                      </c:pt>
                      <c:pt idx="453">
                        <c:v>-4.6600000000000003E-6</c:v>
                      </c:pt>
                      <c:pt idx="454">
                        <c:v>-4.668E-6</c:v>
                      </c:pt>
                      <c:pt idx="455">
                        <c:v>-4.6349999999999997E-6</c:v>
                      </c:pt>
                      <c:pt idx="456">
                        <c:v>-4.5820000000000003E-6</c:v>
                      </c:pt>
                      <c:pt idx="457">
                        <c:v>-4.5299999999999998E-6</c:v>
                      </c:pt>
                      <c:pt idx="458">
                        <c:v>-4.5859999999999998E-6</c:v>
                      </c:pt>
                      <c:pt idx="459">
                        <c:v>-4.5940000000000004E-6</c:v>
                      </c:pt>
                      <c:pt idx="460">
                        <c:v>-4.532E-6</c:v>
                      </c:pt>
                      <c:pt idx="461">
                        <c:v>-4.5040000000000004E-6</c:v>
                      </c:pt>
                      <c:pt idx="462">
                        <c:v>-4.4839999999999998E-6</c:v>
                      </c:pt>
                      <c:pt idx="463">
                        <c:v>-4.5199999999999999E-6</c:v>
                      </c:pt>
                      <c:pt idx="464">
                        <c:v>-4.5170000000000001E-6</c:v>
                      </c:pt>
                      <c:pt idx="465">
                        <c:v>-4.4769999999999997E-6</c:v>
                      </c:pt>
                      <c:pt idx="466">
                        <c:v>-4.4719999999999997E-6</c:v>
                      </c:pt>
                      <c:pt idx="467">
                        <c:v>-4.4150000000000001E-6</c:v>
                      </c:pt>
                      <c:pt idx="468">
                        <c:v>-4.4599999999999996E-6</c:v>
                      </c:pt>
                      <c:pt idx="469">
                        <c:v>-4.4710000000000001E-6</c:v>
                      </c:pt>
                      <c:pt idx="470">
                        <c:v>-4.4510000000000002E-6</c:v>
                      </c:pt>
                      <c:pt idx="471">
                        <c:v>-4.4089999999999996E-6</c:v>
                      </c:pt>
                      <c:pt idx="472">
                        <c:v>-4.3699999999999997E-6</c:v>
                      </c:pt>
                      <c:pt idx="473">
                        <c:v>-4.437E-6</c:v>
                      </c:pt>
                      <c:pt idx="474">
                        <c:v>-4.454E-6</c:v>
                      </c:pt>
                      <c:pt idx="475">
                        <c:v>-4.4020000000000004E-6</c:v>
                      </c:pt>
                      <c:pt idx="476">
                        <c:v>-4.3780000000000003E-6</c:v>
                      </c:pt>
                      <c:pt idx="477">
                        <c:v>-4.3599999999999998E-6</c:v>
                      </c:pt>
                      <c:pt idx="478">
                        <c:v>-4.4059999999999998E-6</c:v>
                      </c:pt>
                      <c:pt idx="479">
                        <c:v>-4.4170000000000002E-6</c:v>
                      </c:pt>
                      <c:pt idx="480">
                        <c:v>-4.3769999999999998E-6</c:v>
                      </c:pt>
                      <c:pt idx="481">
                        <c:v>-4.3869999999999997E-6</c:v>
                      </c:pt>
                      <c:pt idx="482">
                        <c:v>-4.3409999999999996E-6</c:v>
                      </c:pt>
                      <c:pt idx="483">
                        <c:v>-4.3839999999999999E-6</c:v>
                      </c:pt>
                      <c:pt idx="484">
                        <c:v>-4.4009999999999999E-6</c:v>
                      </c:pt>
                      <c:pt idx="485">
                        <c:v>-4.3989999999999997E-6</c:v>
                      </c:pt>
                      <c:pt idx="486">
                        <c:v>-4.3579999999999996E-6</c:v>
                      </c:pt>
                      <c:pt idx="487">
                        <c:v>-4.3250000000000001E-6</c:v>
                      </c:pt>
                      <c:pt idx="488">
                        <c:v>-4.386E-6</c:v>
                      </c:pt>
                      <c:pt idx="489">
                        <c:v>-4.4309999999999996E-6</c:v>
                      </c:pt>
                      <c:pt idx="490">
                        <c:v>-4.3839999999999999E-6</c:v>
                      </c:pt>
                      <c:pt idx="491">
                        <c:v>-4.369E-6</c:v>
                      </c:pt>
                      <c:pt idx="492">
                        <c:v>-4.3490000000000002E-6</c:v>
                      </c:pt>
                      <c:pt idx="493">
                        <c:v>-4.4170000000000002E-6</c:v>
                      </c:pt>
                      <c:pt idx="494">
                        <c:v>-4.4270000000000001E-6</c:v>
                      </c:pt>
                      <c:pt idx="495">
                        <c:v>-4.3939999999999998E-6</c:v>
                      </c:pt>
                      <c:pt idx="496">
                        <c:v>-4.3970000000000004E-6</c:v>
                      </c:pt>
                      <c:pt idx="497">
                        <c:v>-4.3719999999999998E-6</c:v>
                      </c:pt>
                      <c:pt idx="498">
                        <c:v>-4.4179999999999999E-6</c:v>
                      </c:pt>
                      <c:pt idx="499">
                        <c:v>-4.4460000000000003E-6</c:v>
                      </c:pt>
                      <c:pt idx="500">
                        <c:v>-4.4209999999999997E-6</c:v>
                      </c:pt>
                      <c:pt idx="501">
                        <c:v>-4.42E-6</c:v>
                      </c:pt>
                      <c:pt idx="502">
                        <c:v>-4.3850000000000004E-6</c:v>
                      </c:pt>
                      <c:pt idx="503">
                        <c:v>-4.4479999999999996E-6</c:v>
                      </c:pt>
                      <c:pt idx="504">
                        <c:v>-4.4850000000000003E-6</c:v>
                      </c:pt>
                      <c:pt idx="505">
                        <c:v>-4.4669999999999998E-6</c:v>
                      </c:pt>
                      <c:pt idx="506">
                        <c:v>-4.4379999999999997E-6</c:v>
                      </c:pt>
                      <c:pt idx="507">
                        <c:v>-4.4159999999999997E-6</c:v>
                      </c:pt>
                      <c:pt idx="508">
                        <c:v>-4.5000000000000001E-6</c:v>
                      </c:pt>
                      <c:pt idx="509">
                        <c:v>-4.5229999999999997E-6</c:v>
                      </c:pt>
                      <c:pt idx="510">
                        <c:v>-4.4850000000000003E-6</c:v>
                      </c:pt>
                      <c:pt idx="511">
                        <c:v>-4.4730000000000002E-6</c:v>
                      </c:pt>
                      <c:pt idx="512">
                        <c:v>-4.481E-6</c:v>
                      </c:pt>
                      <c:pt idx="513">
                        <c:v>-4.5349999999999998E-6</c:v>
                      </c:pt>
                      <c:pt idx="514">
                        <c:v>-4.5549999999999996E-6</c:v>
                      </c:pt>
                      <c:pt idx="515">
                        <c:v>-4.5310000000000003E-6</c:v>
                      </c:pt>
                      <c:pt idx="516">
                        <c:v>-4.5460000000000002E-6</c:v>
                      </c:pt>
                      <c:pt idx="517">
                        <c:v>-4.5109999999999997E-6</c:v>
                      </c:pt>
                      <c:pt idx="518">
                        <c:v>-4.5730000000000001E-6</c:v>
                      </c:pt>
                      <c:pt idx="519">
                        <c:v>-4.6110000000000004E-6</c:v>
                      </c:pt>
                      <c:pt idx="520">
                        <c:v>-4.5990000000000004E-6</c:v>
                      </c:pt>
                      <c:pt idx="521">
                        <c:v>-4.5809999999999998E-6</c:v>
                      </c:pt>
                      <c:pt idx="522">
                        <c:v>-4.5619999999999997E-6</c:v>
                      </c:pt>
                      <c:pt idx="523">
                        <c:v>-4.6530000000000002E-6</c:v>
                      </c:pt>
                      <c:pt idx="524">
                        <c:v>-4.6820000000000002E-6</c:v>
                      </c:pt>
                      <c:pt idx="525">
                        <c:v>-4.6430000000000003E-6</c:v>
                      </c:pt>
                      <c:pt idx="526">
                        <c:v>-4.6380000000000003E-6</c:v>
                      </c:pt>
                      <c:pt idx="527">
                        <c:v>-4.6360000000000002E-6</c:v>
                      </c:pt>
                      <c:pt idx="528">
                        <c:v>-4.7040000000000002E-6</c:v>
                      </c:pt>
                      <c:pt idx="529">
                        <c:v>-4.7269999999999998E-6</c:v>
                      </c:pt>
                      <c:pt idx="530">
                        <c:v>-4.7029999999999997E-6</c:v>
                      </c:pt>
                      <c:pt idx="531">
                        <c:v>-4.7269999999999998E-6</c:v>
                      </c:pt>
                      <c:pt idx="532">
                        <c:v>-4.6949999999999999E-6</c:v>
                      </c:pt>
                      <c:pt idx="533">
                        <c:v>-4.7620000000000003E-6</c:v>
                      </c:pt>
                      <c:pt idx="534">
                        <c:v>-4.8019999999999999E-6</c:v>
                      </c:pt>
                      <c:pt idx="535">
                        <c:v>-4.7949999999999998E-6</c:v>
                      </c:pt>
                      <c:pt idx="536">
                        <c:v>-4.7740000000000004E-6</c:v>
                      </c:pt>
                      <c:pt idx="537">
                        <c:v>-4.7639999999999996E-6</c:v>
                      </c:pt>
                      <c:pt idx="538">
                        <c:v>-4.8409999999999999E-6</c:v>
                      </c:pt>
                      <c:pt idx="539">
                        <c:v>-4.8810000000000004E-6</c:v>
                      </c:pt>
                      <c:pt idx="540">
                        <c:v>-4.8420000000000004E-6</c:v>
                      </c:pt>
                      <c:pt idx="541">
                        <c:v>-4.8420000000000004E-6</c:v>
                      </c:pt>
                      <c:pt idx="542">
                        <c:v>-4.8359999999999999E-6</c:v>
                      </c:pt>
                      <c:pt idx="543">
                        <c:v>-4.9049999999999996E-6</c:v>
                      </c:pt>
                      <c:pt idx="544">
                        <c:v>-4.9309999999999999E-6</c:v>
                      </c:pt>
                      <c:pt idx="545">
                        <c:v>-4.9089999999999999E-6</c:v>
                      </c:pt>
                      <c:pt idx="546">
                        <c:v>-4.9060000000000001E-6</c:v>
                      </c:pt>
                      <c:pt idx="547">
                        <c:v>-4.9049999999999996E-6</c:v>
                      </c:pt>
                      <c:pt idx="548">
                        <c:v>-4.9470000000000002E-6</c:v>
                      </c:pt>
                      <c:pt idx="549">
                        <c:v>-4.9819999999999999E-6</c:v>
                      </c:pt>
                      <c:pt idx="550">
                        <c:v>-4.9790000000000001E-6</c:v>
                      </c:pt>
                      <c:pt idx="551">
                        <c:v>-4.9629999999999997E-6</c:v>
                      </c:pt>
                      <c:pt idx="552">
                        <c:v>-4.9409999999999998E-6</c:v>
                      </c:pt>
                      <c:pt idx="553">
                        <c:v>-5.0019999999999997E-6</c:v>
                      </c:pt>
                      <c:pt idx="554">
                        <c:v>-5.04E-6</c:v>
                      </c:pt>
                      <c:pt idx="555">
                        <c:v>-5.0209999999999999E-6</c:v>
                      </c:pt>
                      <c:pt idx="556">
                        <c:v>-4.9980000000000003E-6</c:v>
                      </c:pt>
                      <c:pt idx="557">
                        <c:v>-4.9760000000000003E-6</c:v>
                      </c:pt>
                      <c:pt idx="558">
                        <c:v>-5.0540000000000002E-6</c:v>
                      </c:pt>
                      <c:pt idx="559">
                        <c:v>-5.0780000000000003E-6</c:v>
                      </c:pt>
                      <c:pt idx="560">
                        <c:v>-5.0300000000000001E-6</c:v>
                      </c:pt>
                      <c:pt idx="561">
                        <c:v>-5.0170000000000004E-6</c:v>
                      </c:pt>
                      <c:pt idx="562">
                        <c:v>-5.0289999999999996E-6</c:v>
                      </c:pt>
                      <c:pt idx="563">
                        <c:v>-5.0699999999999997E-6</c:v>
                      </c:pt>
                      <c:pt idx="564">
                        <c:v>-5.0869999999999997E-6</c:v>
                      </c:pt>
                      <c:pt idx="565">
                        <c:v>-5.0499999999999999E-6</c:v>
                      </c:pt>
                      <c:pt idx="566">
                        <c:v>-5.0590000000000002E-6</c:v>
                      </c:pt>
                      <c:pt idx="567">
                        <c:v>-5.0170000000000004E-6</c:v>
                      </c:pt>
                      <c:pt idx="568">
                        <c:v>-5.0699999999999997E-6</c:v>
                      </c:pt>
                      <c:pt idx="569">
                        <c:v>-5.096E-6</c:v>
                      </c:pt>
                      <c:pt idx="570">
                        <c:v>-5.0649999999999998E-6</c:v>
                      </c:pt>
                      <c:pt idx="571">
                        <c:v>-5.0320000000000003E-6</c:v>
                      </c:pt>
                      <c:pt idx="572">
                        <c:v>-5.0010000000000001E-6</c:v>
                      </c:pt>
                      <c:pt idx="573">
                        <c:v>-5.0679999999999996E-6</c:v>
                      </c:pt>
                      <c:pt idx="574">
                        <c:v>-5.0830000000000003E-6</c:v>
                      </c:pt>
                      <c:pt idx="575">
                        <c:v>-5.0239999999999997E-6</c:v>
                      </c:pt>
                      <c:pt idx="576">
                        <c:v>-5.0069999999999997E-6</c:v>
                      </c:pt>
                      <c:pt idx="577">
                        <c:v>-5.0000000000000004E-6</c:v>
                      </c:pt>
                      <c:pt idx="578">
                        <c:v>-5.0259999999999998E-6</c:v>
                      </c:pt>
                      <c:pt idx="579">
                        <c:v>-5.0350000000000001E-6</c:v>
                      </c:pt>
                      <c:pt idx="580">
                        <c:v>-4.977E-6</c:v>
                      </c:pt>
                      <c:pt idx="581">
                        <c:v>-4.9860000000000002E-6</c:v>
                      </c:pt>
                      <c:pt idx="582">
                        <c:v>-4.9339999999999997E-6</c:v>
                      </c:pt>
                      <c:pt idx="583">
                        <c:v>-4.9710000000000003E-6</c:v>
                      </c:pt>
                      <c:pt idx="584">
                        <c:v>-4.989E-6</c:v>
                      </c:pt>
                      <c:pt idx="585">
                        <c:v>-4.9629999999999997E-6</c:v>
                      </c:pt>
                      <c:pt idx="586">
                        <c:v>-4.9110000000000001E-6</c:v>
                      </c:pt>
                      <c:pt idx="587">
                        <c:v>-4.8829999999999997E-6</c:v>
                      </c:pt>
                      <c:pt idx="588">
                        <c:v>-4.9409999999999998E-6</c:v>
                      </c:pt>
                      <c:pt idx="589">
                        <c:v>-4.9579999999999998E-6</c:v>
                      </c:pt>
                      <c:pt idx="590">
                        <c:v>-4.8919999999999999E-6</c:v>
                      </c:pt>
                      <c:pt idx="591">
                        <c:v>-4.8629999999999999E-6</c:v>
                      </c:pt>
                      <c:pt idx="592">
                        <c:v>-4.843E-6</c:v>
                      </c:pt>
                      <c:pt idx="593">
                        <c:v>-4.8910000000000003E-6</c:v>
                      </c:pt>
                      <c:pt idx="594">
                        <c:v>-4.8910000000000003E-6</c:v>
                      </c:pt>
                      <c:pt idx="595">
                        <c:v>-4.8400000000000002E-6</c:v>
                      </c:pt>
                      <c:pt idx="596">
                        <c:v>-4.8319999999999996E-6</c:v>
                      </c:pt>
                      <c:pt idx="597">
                        <c:v>-4.8010000000000003E-6</c:v>
                      </c:pt>
                      <c:pt idx="598">
                        <c:v>-4.826E-6</c:v>
                      </c:pt>
                    </c:numCache>
                  </c:numRef>
                </c:yVal>
                <c:smooth val="1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1C-862F-4E49-A0CE-1EB7998F8C84}"/>
                  </c:ext>
                </c:extLst>
              </c15:ser>
            </c15:filteredScatterSeries>
            <c15:filteredScatterSeries>
              <c15:ser>
                <c:idx val="27"/>
                <c:order val="27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[Book3]Sheet2!$AC$1</c15:sqref>
                        </c15:formulaRef>
                      </c:ext>
                    </c:extLst>
                    <c:strCache>
                      <c:ptCount val="1"/>
                      <c:pt idx="0">
                        <c:v>Cycle 28</c:v>
                      </c:pt>
                    </c:strCache>
                  </c:strRef>
                </c:tx>
                <c:spPr>
                  <a:ln w="19050" cap="rnd">
                    <a:solidFill>
                      <a:schemeClr val="accent1">
                        <a:shade val="74000"/>
                      </a:schemeClr>
                    </a:solidFill>
                    <a:round/>
                  </a:ln>
                  <a:effectLst/>
                </c:spPr>
                <c:marker>
                  <c:symbol val="none"/>
                </c:marker>
                <c:x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[Book3]Sheet2!$A$2:$A$602</c15:sqref>
                        </c15:formulaRef>
                      </c:ext>
                    </c:extLst>
                    <c:numCache>
                      <c:formatCode>General</c:formatCode>
                      <c:ptCount val="601"/>
                      <c:pt idx="0">
                        <c:v>2.6150000000000001E-4</c:v>
                      </c:pt>
                      <c:pt idx="1">
                        <c:v>2.1589999999999999E-3</c:v>
                      </c:pt>
                      <c:pt idx="2">
                        <c:v>4.1479999999999998E-3</c:v>
                      </c:pt>
                      <c:pt idx="3">
                        <c:v>6.1440000000000002E-3</c:v>
                      </c:pt>
                      <c:pt idx="4">
                        <c:v>8.1370000000000001E-3</c:v>
                      </c:pt>
                      <c:pt idx="5">
                        <c:v>1.013E-2</c:v>
                      </c:pt>
                      <c:pt idx="6">
                        <c:v>1.214E-2</c:v>
                      </c:pt>
                      <c:pt idx="7">
                        <c:v>1.417E-2</c:v>
                      </c:pt>
                      <c:pt idx="8">
                        <c:v>1.617E-2</c:v>
                      </c:pt>
                      <c:pt idx="9">
                        <c:v>1.8120000000000001E-2</c:v>
                      </c:pt>
                      <c:pt idx="10">
                        <c:v>2.0150000000000001E-2</c:v>
                      </c:pt>
                      <c:pt idx="11">
                        <c:v>2.2179999999999998E-2</c:v>
                      </c:pt>
                      <c:pt idx="12">
                        <c:v>2.4170000000000001E-2</c:v>
                      </c:pt>
                      <c:pt idx="13">
                        <c:v>2.6159999999999999E-2</c:v>
                      </c:pt>
                      <c:pt idx="14">
                        <c:v>2.8160000000000001E-2</c:v>
                      </c:pt>
                      <c:pt idx="15">
                        <c:v>3.0169999999999999E-2</c:v>
                      </c:pt>
                      <c:pt idx="16">
                        <c:v>3.2169999999999997E-2</c:v>
                      </c:pt>
                      <c:pt idx="17">
                        <c:v>3.415E-2</c:v>
                      </c:pt>
                      <c:pt idx="18">
                        <c:v>3.6139999999999999E-2</c:v>
                      </c:pt>
                      <c:pt idx="19">
                        <c:v>3.8150000000000003E-2</c:v>
                      </c:pt>
                      <c:pt idx="20">
                        <c:v>4.0189999999999997E-2</c:v>
                      </c:pt>
                      <c:pt idx="21">
                        <c:v>4.2139999999999997E-2</c:v>
                      </c:pt>
                      <c:pt idx="22">
                        <c:v>4.4159999999999998E-2</c:v>
                      </c:pt>
                      <c:pt idx="23">
                        <c:v>4.616E-2</c:v>
                      </c:pt>
                      <c:pt idx="24">
                        <c:v>4.8160000000000001E-2</c:v>
                      </c:pt>
                      <c:pt idx="25">
                        <c:v>5.015E-2</c:v>
                      </c:pt>
                      <c:pt idx="26">
                        <c:v>5.2139999999999999E-2</c:v>
                      </c:pt>
                      <c:pt idx="27">
                        <c:v>5.4149999999999997E-2</c:v>
                      </c:pt>
                      <c:pt idx="28">
                        <c:v>5.6140000000000002E-2</c:v>
                      </c:pt>
                      <c:pt idx="29">
                        <c:v>5.8119999999999998E-2</c:v>
                      </c:pt>
                      <c:pt idx="30">
                        <c:v>6.0109999999999997E-2</c:v>
                      </c:pt>
                      <c:pt idx="31">
                        <c:v>6.2120000000000002E-2</c:v>
                      </c:pt>
                      <c:pt idx="32">
                        <c:v>6.4149999999999999E-2</c:v>
                      </c:pt>
                      <c:pt idx="33">
                        <c:v>6.6119999999999998E-2</c:v>
                      </c:pt>
                      <c:pt idx="34">
                        <c:v>6.812E-2</c:v>
                      </c:pt>
                      <c:pt idx="35">
                        <c:v>7.0150000000000004E-2</c:v>
                      </c:pt>
                      <c:pt idx="36">
                        <c:v>7.2150000000000006E-2</c:v>
                      </c:pt>
                      <c:pt idx="37">
                        <c:v>7.4120000000000005E-2</c:v>
                      </c:pt>
                      <c:pt idx="38">
                        <c:v>7.6109999999999997E-2</c:v>
                      </c:pt>
                      <c:pt idx="39">
                        <c:v>7.8140000000000001E-2</c:v>
                      </c:pt>
                      <c:pt idx="40">
                        <c:v>8.0140000000000003E-2</c:v>
                      </c:pt>
                      <c:pt idx="41">
                        <c:v>8.2119999999999999E-2</c:v>
                      </c:pt>
                      <c:pt idx="42">
                        <c:v>8.412E-2</c:v>
                      </c:pt>
                      <c:pt idx="43">
                        <c:v>8.6120000000000002E-2</c:v>
                      </c:pt>
                      <c:pt idx="44">
                        <c:v>8.8109999999999994E-2</c:v>
                      </c:pt>
                      <c:pt idx="45">
                        <c:v>9.0109999999999996E-2</c:v>
                      </c:pt>
                      <c:pt idx="46">
                        <c:v>9.2119999999999994E-2</c:v>
                      </c:pt>
                      <c:pt idx="47">
                        <c:v>9.4140000000000001E-2</c:v>
                      </c:pt>
                      <c:pt idx="48">
                        <c:v>9.6129999999999993E-2</c:v>
                      </c:pt>
                      <c:pt idx="49">
                        <c:v>9.8100000000000007E-2</c:v>
                      </c:pt>
                      <c:pt idx="50">
                        <c:v>0.10009999999999999</c:v>
                      </c:pt>
                      <c:pt idx="51">
                        <c:v>0.1021</c:v>
                      </c:pt>
                      <c:pt idx="52">
                        <c:v>0.1041</c:v>
                      </c:pt>
                      <c:pt idx="53">
                        <c:v>0.1061</c:v>
                      </c:pt>
                      <c:pt idx="54">
                        <c:v>0.1081</c:v>
                      </c:pt>
                      <c:pt idx="55">
                        <c:v>0.1101</c:v>
                      </c:pt>
                      <c:pt idx="56">
                        <c:v>0.11210000000000001</c:v>
                      </c:pt>
                      <c:pt idx="57">
                        <c:v>0.11409999999999999</c:v>
                      </c:pt>
                      <c:pt idx="58">
                        <c:v>0.11609999999999999</c:v>
                      </c:pt>
                      <c:pt idx="59">
                        <c:v>0.1181</c:v>
                      </c:pt>
                      <c:pt idx="60">
                        <c:v>0.1201</c:v>
                      </c:pt>
                      <c:pt idx="61">
                        <c:v>0.1221</c:v>
                      </c:pt>
                      <c:pt idx="62">
                        <c:v>0.1241</c:v>
                      </c:pt>
                      <c:pt idx="63">
                        <c:v>0.12609999999999999</c:v>
                      </c:pt>
                      <c:pt idx="64">
                        <c:v>0.12809999999999999</c:v>
                      </c:pt>
                      <c:pt idx="65">
                        <c:v>0.13009999999999999</c:v>
                      </c:pt>
                      <c:pt idx="66">
                        <c:v>0.1321</c:v>
                      </c:pt>
                      <c:pt idx="67">
                        <c:v>0.1341</c:v>
                      </c:pt>
                      <c:pt idx="68">
                        <c:v>0.1361</c:v>
                      </c:pt>
                      <c:pt idx="69">
                        <c:v>0.1381</c:v>
                      </c:pt>
                      <c:pt idx="70">
                        <c:v>0.1401</c:v>
                      </c:pt>
                      <c:pt idx="71">
                        <c:v>0.1421</c:v>
                      </c:pt>
                      <c:pt idx="72">
                        <c:v>0.14410000000000001</c:v>
                      </c:pt>
                      <c:pt idx="73">
                        <c:v>0.14610000000000001</c:v>
                      </c:pt>
                      <c:pt idx="74">
                        <c:v>0.14810000000000001</c:v>
                      </c:pt>
                      <c:pt idx="75">
                        <c:v>0.15010000000000001</c:v>
                      </c:pt>
                      <c:pt idx="76">
                        <c:v>0.15210000000000001</c:v>
                      </c:pt>
                      <c:pt idx="77">
                        <c:v>0.15409999999999999</c:v>
                      </c:pt>
                      <c:pt idx="78">
                        <c:v>0.15609999999999999</c:v>
                      </c:pt>
                      <c:pt idx="79">
                        <c:v>0.15809999999999999</c:v>
                      </c:pt>
                      <c:pt idx="80">
                        <c:v>0.16009999999999999</c:v>
                      </c:pt>
                      <c:pt idx="81">
                        <c:v>0.16209999999999999</c:v>
                      </c:pt>
                      <c:pt idx="82">
                        <c:v>0.16400000000000001</c:v>
                      </c:pt>
                      <c:pt idx="83">
                        <c:v>0.16600000000000001</c:v>
                      </c:pt>
                      <c:pt idx="84">
                        <c:v>0.1681</c:v>
                      </c:pt>
                      <c:pt idx="85">
                        <c:v>0.17</c:v>
                      </c:pt>
                      <c:pt idx="86">
                        <c:v>0.1721</c:v>
                      </c:pt>
                      <c:pt idx="87">
                        <c:v>0.1741</c:v>
                      </c:pt>
                      <c:pt idx="88">
                        <c:v>0.17610000000000001</c:v>
                      </c:pt>
                      <c:pt idx="89">
                        <c:v>0.17810000000000001</c:v>
                      </c:pt>
                      <c:pt idx="90">
                        <c:v>0.18010000000000001</c:v>
                      </c:pt>
                      <c:pt idx="91">
                        <c:v>0.18210000000000001</c:v>
                      </c:pt>
                      <c:pt idx="92">
                        <c:v>0.18410000000000001</c:v>
                      </c:pt>
                      <c:pt idx="93">
                        <c:v>0.186</c:v>
                      </c:pt>
                      <c:pt idx="94">
                        <c:v>0.188</c:v>
                      </c:pt>
                      <c:pt idx="95">
                        <c:v>0.19009999999999999</c:v>
                      </c:pt>
                      <c:pt idx="96">
                        <c:v>0.19209999999999999</c:v>
                      </c:pt>
                      <c:pt idx="97">
                        <c:v>0.19400000000000001</c:v>
                      </c:pt>
                      <c:pt idx="98">
                        <c:v>0.1961</c:v>
                      </c:pt>
                      <c:pt idx="99">
                        <c:v>0.1981</c:v>
                      </c:pt>
                      <c:pt idx="100">
                        <c:v>0.2001</c:v>
                      </c:pt>
                      <c:pt idx="101">
                        <c:v>0.20200000000000001</c:v>
                      </c:pt>
                      <c:pt idx="102">
                        <c:v>0.20399999999999999</c:v>
                      </c:pt>
                      <c:pt idx="103">
                        <c:v>0.20610000000000001</c:v>
                      </c:pt>
                      <c:pt idx="104">
                        <c:v>0.20810000000000001</c:v>
                      </c:pt>
                      <c:pt idx="105">
                        <c:v>0.21010000000000001</c:v>
                      </c:pt>
                      <c:pt idx="106">
                        <c:v>0.21210000000000001</c:v>
                      </c:pt>
                      <c:pt idx="107">
                        <c:v>0.21410000000000001</c:v>
                      </c:pt>
                      <c:pt idx="108">
                        <c:v>0.21609999999999999</c:v>
                      </c:pt>
                      <c:pt idx="109">
                        <c:v>0.218</c:v>
                      </c:pt>
                      <c:pt idx="110">
                        <c:v>0.22009999999999999</c:v>
                      </c:pt>
                      <c:pt idx="111">
                        <c:v>0.22209999999999999</c:v>
                      </c:pt>
                      <c:pt idx="112">
                        <c:v>0.22409999999999999</c:v>
                      </c:pt>
                      <c:pt idx="113">
                        <c:v>0.2261</c:v>
                      </c:pt>
                      <c:pt idx="114">
                        <c:v>0.2281</c:v>
                      </c:pt>
                      <c:pt idx="115">
                        <c:v>0.2301</c:v>
                      </c:pt>
                      <c:pt idx="116">
                        <c:v>0.2321</c:v>
                      </c:pt>
                      <c:pt idx="117">
                        <c:v>0.2341</c:v>
                      </c:pt>
                      <c:pt idx="118">
                        <c:v>0.2361</c:v>
                      </c:pt>
                      <c:pt idx="119">
                        <c:v>0.23810000000000001</c:v>
                      </c:pt>
                      <c:pt idx="120">
                        <c:v>0.24010000000000001</c:v>
                      </c:pt>
                      <c:pt idx="121">
                        <c:v>0.24199999999999999</c:v>
                      </c:pt>
                      <c:pt idx="122">
                        <c:v>0.24410000000000001</c:v>
                      </c:pt>
                      <c:pt idx="123">
                        <c:v>0.24610000000000001</c:v>
                      </c:pt>
                      <c:pt idx="124">
                        <c:v>0.24809999999999999</c:v>
                      </c:pt>
                      <c:pt idx="125">
                        <c:v>0.25009999999999999</c:v>
                      </c:pt>
                      <c:pt idx="126">
                        <c:v>0.25209999999999999</c:v>
                      </c:pt>
                      <c:pt idx="127">
                        <c:v>0.25409999999999999</c:v>
                      </c:pt>
                      <c:pt idx="128">
                        <c:v>0.25609999999999999</c:v>
                      </c:pt>
                      <c:pt idx="129">
                        <c:v>0.25800000000000001</c:v>
                      </c:pt>
                      <c:pt idx="130">
                        <c:v>0.26</c:v>
                      </c:pt>
                      <c:pt idx="131">
                        <c:v>0.26200000000000001</c:v>
                      </c:pt>
                      <c:pt idx="132">
                        <c:v>0.26400000000000001</c:v>
                      </c:pt>
                      <c:pt idx="133">
                        <c:v>0.26600000000000001</c:v>
                      </c:pt>
                      <c:pt idx="134">
                        <c:v>0.26800000000000002</c:v>
                      </c:pt>
                      <c:pt idx="135">
                        <c:v>0.27010000000000001</c:v>
                      </c:pt>
                      <c:pt idx="136">
                        <c:v>0.27200000000000002</c:v>
                      </c:pt>
                      <c:pt idx="137">
                        <c:v>0.27400000000000002</c:v>
                      </c:pt>
                      <c:pt idx="138">
                        <c:v>0.27600000000000002</c:v>
                      </c:pt>
                      <c:pt idx="139">
                        <c:v>0.27800000000000002</c:v>
                      </c:pt>
                      <c:pt idx="140">
                        <c:v>0.28000000000000003</c:v>
                      </c:pt>
                      <c:pt idx="141">
                        <c:v>0.28199999999999997</c:v>
                      </c:pt>
                      <c:pt idx="142">
                        <c:v>0.28399999999999997</c:v>
                      </c:pt>
                      <c:pt idx="143">
                        <c:v>0.28599999999999998</c:v>
                      </c:pt>
                      <c:pt idx="144">
                        <c:v>0.28799999999999998</c:v>
                      </c:pt>
                      <c:pt idx="145">
                        <c:v>0.28999999999999998</c:v>
                      </c:pt>
                      <c:pt idx="146">
                        <c:v>0.29199999999999998</c:v>
                      </c:pt>
                      <c:pt idx="147">
                        <c:v>0.29399999999999998</c:v>
                      </c:pt>
                      <c:pt idx="148">
                        <c:v>0.29599999999999999</c:v>
                      </c:pt>
                      <c:pt idx="149">
                        <c:v>0.29799999999999999</c:v>
                      </c:pt>
                      <c:pt idx="150">
                        <c:v>0.3</c:v>
                      </c:pt>
                      <c:pt idx="151">
                        <c:v>0.30199999999999999</c:v>
                      </c:pt>
                      <c:pt idx="152">
                        <c:v>0.30399999999999999</c:v>
                      </c:pt>
                      <c:pt idx="153">
                        <c:v>0.30599999999999999</c:v>
                      </c:pt>
                      <c:pt idx="154">
                        <c:v>0.308</c:v>
                      </c:pt>
                      <c:pt idx="155">
                        <c:v>0.31</c:v>
                      </c:pt>
                      <c:pt idx="156">
                        <c:v>0.312</c:v>
                      </c:pt>
                      <c:pt idx="157">
                        <c:v>0.314</c:v>
                      </c:pt>
                      <c:pt idx="158">
                        <c:v>0.316</c:v>
                      </c:pt>
                      <c:pt idx="159">
                        <c:v>0.318</c:v>
                      </c:pt>
                      <c:pt idx="160">
                        <c:v>0.3201</c:v>
                      </c:pt>
                      <c:pt idx="161">
                        <c:v>0.32200000000000001</c:v>
                      </c:pt>
                      <c:pt idx="162">
                        <c:v>0.32400000000000001</c:v>
                      </c:pt>
                      <c:pt idx="163">
                        <c:v>0.32600000000000001</c:v>
                      </c:pt>
                      <c:pt idx="164">
                        <c:v>0.32800000000000001</c:v>
                      </c:pt>
                      <c:pt idx="165">
                        <c:v>0.33</c:v>
                      </c:pt>
                      <c:pt idx="166">
                        <c:v>0.33200000000000002</c:v>
                      </c:pt>
                      <c:pt idx="167">
                        <c:v>0.33400000000000002</c:v>
                      </c:pt>
                      <c:pt idx="168">
                        <c:v>0.33610000000000001</c:v>
                      </c:pt>
                      <c:pt idx="169">
                        <c:v>0.33800000000000002</c:v>
                      </c:pt>
                      <c:pt idx="170">
                        <c:v>0.34</c:v>
                      </c:pt>
                      <c:pt idx="171">
                        <c:v>0.34200000000000003</c:v>
                      </c:pt>
                      <c:pt idx="172">
                        <c:v>0.34399999999999997</c:v>
                      </c:pt>
                      <c:pt idx="173">
                        <c:v>0.34599999999999997</c:v>
                      </c:pt>
                      <c:pt idx="174">
                        <c:v>0.34799999999999998</c:v>
                      </c:pt>
                      <c:pt idx="175">
                        <c:v>0.35</c:v>
                      </c:pt>
                      <c:pt idx="176">
                        <c:v>0.35199999999999998</c:v>
                      </c:pt>
                      <c:pt idx="177">
                        <c:v>0.35399999999999998</c:v>
                      </c:pt>
                      <c:pt idx="178">
                        <c:v>0.35599999999999998</c:v>
                      </c:pt>
                      <c:pt idx="179">
                        <c:v>0.35799999999999998</c:v>
                      </c:pt>
                      <c:pt idx="180">
                        <c:v>0.36</c:v>
                      </c:pt>
                      <c:pt idx="181">
                        <c:v>0.36199999999999999</c:v>
                      </c:pt>
                      <c:pt idx="182">
                        <c:v>0.36399999999999999</c:v>
                      </c:pt>
                      <c:pt idx="183">
                        <c:v>0.36599999999999999</c:v>
                      </c:pt>
                      <c:pt idx="184">
                        <c:v>0.36799999999999999</c:v>
                      </c:pt>
                      <c:pt idx="185">
                        <c:v>0.37</c:v>
                      </c:pt>
                      <c:pt idx="186">
                        <c:v>0.372</c:v>
                      </c:pt>
                      <c:pt idx="187">
                        <c:v>0.374</c:v>
                      </c:pt>
                      <c:pt idx="188">
                        <c:v>0.376</c:v>
                      </c:pt>
                      <c:pt idx="189">
                        <c:v>0.378</c:v>
                      </c:pt>
                      <c:pt idx="190">
                        <c:v>0.38</c:v>
                      </c:pt>
                      <c:pt idx="191">
                        <c:v>0.38200000000000001</c:v>
                      </c:pt>
                      <c:pt idx="192">
                        <c:v>0.38400000000000001</c:v>
                      </c:pt>
                      <c:pt idx="193">
                        <c:v>0.38600000000000001</c:v>
                      </c:pt>
                      <c:pt idx="194">
                        <c:v>0.38800000000000001</c:v>
                      </c:pt>
                      <c:pt idx="195">
                        <c:v>0.39</c:v>
                      </c:pt>
                      <c:pt idx="196">
                        <c:v>0.39200000000000002</c:v>
                      </c:pt>
                      <c:pt idx="197">
                        <c:v>0.39400000000000002</c:v>
                      </c:pt>
                      <c:pt idx="198">
                        <c:v>0.39589999999999997</c:v>
                      </c:pt>
                      <c:pt idx="199">
                        <c:v>0.39800000000000002</c:v>
                      </c:pt>
                      <c:pt idx="200">
                        <c:v>0.4</c:v>
                      </c:pt>
                      <c:pt idx="201">
                        <c:v>0.40189999999999998</c:v>
                      </c:pt>
                      <c:pt idx="202">
                        <c:v>0.40389999999999998</c:v>
                      </c:pt>
                      <c:pt idx="203">
                        <c:v>0.40589999999999998</c:v>
                      </c:pt>
                      <c:pt idx="204">
                        <c:v>0.40789999999999998</c:v>
                      </c:pt>
                      <c:pt idx="205">
                        <c:v>0.40989999999999999</c:v>
                      </c:pt>
                      <c:pt idx="206">
                        <c:v>0.41189999999999999</c:v>
                      </c:pt>
                      <c:pt idx="207">
                        <c:v>0.41389999999999999</c:v>
                      </c:pt>
                      <c:pt idx="208">
                        <c:v>0.41589999999999999</c:v>
                      </c:pt>
                      <c:pt idx="209">
                        <c:v>0.41789999999999999</c:v>
                      </c:pt>
                      <c:pt idx="210">
                        <c:v>0.4199</c:v>
                      </c:pt>
                      <c:pt idx="211">
                        <c:v>0.4219</c:v>
                      </c:pt>
                      <c:pt idx="212">
                        <c:v>0.4239</c:v>
                      </c:pt>
                      <c:pt idx="213">
                        <c:v>0.4259</c:v>
                      </c:pt>
                      <c:pt idx="214">
                        <c:v>0.4279</c:v>
                      </c:pt>
                      <c:pt idx="215">
                        <c:v>0.4299</c:v>
                      </c:pt>
                      <c:pt idx="216">
                        <c:v>0.43190000000000001</c:v>
                      </c:pt>
                      <c:pt idx="217">
                        <c:v>0.43390000000000001</c:v>
                      </c:pt>
                      <c:pt idx="218">
                        <c:v>0.43590000000000001</c:v>
                      </c:pt>
                      <c:pt idx="219">
                        <c:v>0.43790000000000001</c:v>
                      </c:pt>
                      <c:pt idx="220">
                        <c:v>0.43990000000000001</c:v>
                      </c:pt>
                      <c:pt idx="221">
                        <c:v>0.44190000000000002</c:v>
                      </c:pt>
                      <c:pt idx="222">
                        <c:v>0.44390000000000002</c:v>
                      </c:pt>
                      <c:pt idx="223">
                        <c:v>0.44590000000000002</c:v>
                      </c:pt>
                      <c:pt idx="224">
                        <c:v>0.44790000000000002</c:v>
                      </c:pt>
                      <c:pt idx="225">
                        <c:v>0.44990000000000002</c:v>
                      </c:pt>
                      <c:pt idx="226">
                        <c:v>0.45190000000000002</c:v>
                      </c:pt>
                      <c:pt idx="227">
                        <c:v>0.45390000000000003</c:v>
                      </c:pt>
                      <c:pt idx="228">
                        <c:v>0.45590000000000003</c:v>
                      </c:pt>
                      <c:pt idx="229">
                        <c:v>0.45789999999999997</c:v>
                      </c:pt>
                      <c:pt idx="230">
                        <c:v>0.45989999999999998</c:v>
                      </c:pt>
                      <c:pt idx="231">
                        <c:v>0.46189999999999998</c:v>
                      </c:pt>
                      <c:pt idx="232">
                        <c:v>0.46389999999999998</c:v>
                      </c:pt>
                      <c:pt idx="233">
                        <c:v>0.46589999999999998</c:v>
                      </c:pt>
                      <c:pt idx="234">
                        <c:v>0.46789999999999998</c:v>
                      </c:pt>
                      <c:pt idx="235">
                        <c:v>0.46989999999999998</c:v>
                      </c:pt>
                      <c:pt idx="236">
                        <c:v>0.4718</c:v>
                      </c:pt>
                      <c:pt idx="237">
                        <c:v>0.47389999999999999</c:v>
                      </c:pt>
                      <c:pt idx="238">
                        <c:v>0.4758</c:v>
                      </c:pt>
                      <c:pt idx="239">
                        <c:v>0.4778</c:v>
                      </c:pt>
                      <c:pt idx="240">
                        <c:v>0.4798</c:v>
                      </c:pt>
                      <c:pt idx="241">
                        <c:v>0.48180000000000001</c:v>
                      </c:pt>
                      <c:pt idx="242">
                        <c:v>0.48380000000000001</c:v>
                      </c:pt>
                      <c:pt idx="243">
                        <c:v>0.48580000000000001</c:v>
                      </c:pt>
                      <c:pt idx="244">
                        <c:v>0.48780000000000001</c:v>
                      </c:pt>
                      <c:pt idx="245">
                        <c:v>0.48980000000000001</c:v>
                      </c:pt>
                      <c:pt idx="246">
                        <c:v>0.49180000000000001</c:v>
                      </c:pt>
                      <c:pt idx="247">
                        <c:v>0.49380000000000002</c:v>
                      </c:pt>
                      <c:pt idx="248">
                        <c:v>0.49580000000000002</c:v>
                      </c:pt>
                      <c:pt idx="249">
                        <c:v>0.49780000000000002</c:v>
                      </c:pt>
                      <c:pt idx="250">
                        <c:v>0.49980000000000002</c:v>
                      </c:pt>
                      <c:pt idx="251">
                        <c:v>0.50180000000000002</c:v>
                      </c:pt>
                      <c:pt idx="252">
                        <c:v>0.50380000000000003</c:v>
                      </c:pt>
                      <c:pt idx="253">
                        <c:v>0.50580000000000003</c:v>
                      </c:pt>
                      <c:pt idx="254">
                        <c:v>0.50780000000000003</c:v>
                      </c:pt>
                      <c:pt idx="255">
                        <c:v>0.50980000000000003</c:v>
                      </c:pt>
                      <c:pt idx="256">
                        <c:v>0.51180000000000003</c:v>
                      </c:pt>
                      <c:pt idx="257">
                        <c:v>0.51380000000000003</c:v>
                      </c:pt>
                      <c:pt idx="258">
                        <c:v>0.51580000000000004</c:v>
                      </c:pt>
                      <c:pt idx="259">
                        <c:v>0.51780000000000004</c:v>
                      </c:pt>
                      <c:pt idx="260">
                        <c:v>0.51980000000000004</c:v>
                      </c:pt>
                      <c:pt idx="261">
                        <c:v>0.52180000000000004</c:v>
                      </c:pt>
                      <c:pt idx="262">
                        <c:v>0.52370000000000005</c:v>
                      </c:pt>
                      <c:pt idx="263">
                        <c:v>0.52580000000000005</c:v>
                      </c:pt>
                      <c:pt idx="264">
                        <c:v>0.52769999999999995</c:v>
                      </c:pt>
                      <c:pt idx="265">
                        <c:v>0.52980000000000005</c:v>
                      </c:pt>
                      <c:pt idx="266">
                        <c:v>0.53169999999999995</c:v>
                      </c:pt>
                      <c:pt idx="267">
                        <c:v>0.53369999999999995</c:v>
                      </c:pt>
                      <c:pt idx="268">
                        <c:v>0.53569999999999995</c:v>
                      </c:pt>
                      <c:pt idx="269">
                        <c:v>0.53769999999999996</c:v>
                      </c:pt>
                      <c:pt idx="270">
                        <c:v>0.53969999999999996</c:v>
                      </c:pt>
                      <c:pt idx="271">
                        <c:v>0.54169999999999996</c:v>
                      </c:pt>
                      <c:pt idx="272">
                        <c:v>0.54369999999999996</c:v>
                      </c:pt>
                      <c:pt idx="273">
                        <c:v>0.54569999999999996</c:v>
                      </c:pt>
                      <c:pt idx="274">
                        <c:v>0.54769999999999996</c:v>
                      </c:pt>
                      <c:pt idx="275">
                        <c:v>0.54969999999999997</c:v>
                      </c:pt>
                      <c:pt idx="276">
                        <c:v>0.55179999999999996</c:v>
                      </c:pt>
                      <c:pt idx="277">
                        <c:v>0.55379999999999996</c:v>
                      </c:pt>
                      <c:pt idx="278">
                        <c:v>0.55569999999999997</c:v>
                      </c:pt>
                      <c:pt idx="279">
                        <c:v>0.55779999999999996</c:v>
                      </c:pt>
                      <c:pt idx="280">
                        <c:v>0.55979999999999996</c:v>
                      </c:pt>
                      <c:pt idx="281">
                        <c:v>0.56179999999999997</c:v>
                      </c:pt>
                      <c:pt idx="282">
                        <c:v>0.56369999999999998</c:v>
                      </c:pt>
                      <c:pt idx="283">
                        <c:v>0.56579999999999997</c:v>
                      </c:pt>
                      <c:pt idx="284">
                        <c:v>0.56779999999999997</c:v>
                      </c:pt>
                      <c:pt idx="285">
                        <c:v>0.56979999999999997</c:v>
                      </c:pt>
                      <c:pt idx="286">
                        <c:v>0.57179999999999997</c:v>
                      </c:pt>
                      <c:pt idx="287">
                        <c:v>0.57379999999999998</c:v>
                      </c:pt>
                      <c:pt idx="288">
                        <c:v>0.57579999999999998</c:v>
                      </c:pt>
                      <c:pt idx="289">
                        <c:v>0.57779999999999998</c:v>
                      </c:pt>
                      <c:pt idx="290">
                        <c:v>0.57979999999999998</c:v>
                      </c:pt>
                      <c:pt idx="291">
                        <c:v>0.58179999999999998</c:v>
                      </c:pt>
                      <c:pt idx="292">
                        <c:v>0.58379999999999999</c:v>
                      </c:pt>
                      <c:pt idx="293">
                        <c:v>0.58579999999999999</c:v>
                      </c:pt>
                      <c:pt idx="294">
                        <c:v>0.58779999999999999</c:v>
                      </c:pt>
                      <c:pt idx="295">
                        <c:v>0.58979999999999999</c:v>
                      </c:pt>
                      <c:pt idx="296">
                        <c:v>0.59179999999999999</c:v>
                      </c:pt>
                      <c:pt idx="297">
                        <c:v>0.59379999999999999</c:v>
                      </c:pt>
                      <c:pt idx="298">
                        <c:v>0.5958</c:v>
                      </c:pt>
                      <c:pt idx="299">
                        <c:v>0.5978</c:v>
                      </c:pt>
                      <c:pt idx="300">
                        <c:v>0.5998</c:v>
                      </c:pt>
                      <c:pt idx="301">
                        <c:v>0.59819999999999995</c:v>
                      </c:pt>
                      <c:pt idx="302">
                        <c:v>0.59619999999999995</c:v>
                      </c:pt>
                      <c:pt idx="303">
                        <c:v>0.59409999999999996</c:v>
                      </c:pt>
                      <c:pt idx="304">
                        <c:v>0.59209999999999996</c:v>
                      </c:pt>
                      <c:pt idx="305">
                        <c:v>0.59009999999999996</c:v>
                      </c:pt>
                      <c:pt idx="306">
                        <c:v>0.58809999999999996</c:v>
                      </c:pt>
                      <c:pt idx="307">
                        <c:v>0.58609999999999995</c:v>
                      </c:pt>
                      <c:pt idx="308">
                        <c:v>0.58409999999999995</c:v>
                      </c:pt>
                      <c:pt idx="309">
                        <c:v>0.58209999999999995</c:v>
                      </c:pt>
                      <c:pt idx="310">
                        <c:v>0.58009999999999995</c:v>
                      </c:pt>
                      <c:pt idx="311">
                        <c:v>0.57809999999999995</c:v>
                      </c:pt>
                      <c:pt idx="312">
                        <c:v>0.57609999999999995</c:v>
                      </c:pt>
                      <c:pt idx="313">
                        <c:v>0.57410000000000005</c:v>
                      </c:pt>
                      <c:pt idx="314">
                        <c:v>0.57210000000000005</c:v>
                      </c:pt>
                      <c:pt idx="315">
                        <c:v>0.57010000000000005</c:v>
                      </c:pt>
                      <c:pt idx="316">
                        <c:v>0.56810000000000005</c:v>
                      </c:pt>
                      <c:pt idx="317">
                        <c:v>0.56610000000000005</c:v>
                      </c:pt>
                      <c:pt idx="318">
                        <c:v>0.56410000000000005</c:v>
                      </c:pt>
                      <c:pt idx="319">
                        <c:v>0.56210000000000004</c:v>
                      </c:pt>
                      <c:pt idx="320">
                        <c:v>0.56010000000000004</c:v>
                      </c:pt>
                      <c:pt idx="321">
                        <c:v>0.55810000000000004</c:v>
                      </c:pt>
                      <c:pt idx="322">
                        <c:v>0.55610000000000004</c:v>
                      </c:pt>
                      <c:pt idx="323">
                        <c:v>0.55410000000000004</c:v>
                      </c:pt>
                      <c:pt idx="324">
                        <c:v>0.55210000000000004</c:v>
                      </c:pt>
                      <c:pt idx="325">
                        <c:v>0.55010000000000003</c:v>
                      </c:pt>
                      <c:pt idx="326">
                        <c:v>0.54810000000000003</c:v>
                      </c:pt>
                      <c:pt idx="327">
                        <c:v>0.54610000000000003</c:v>
                      </c:pt>
                      <c:pt idx="328">
                        <c:v>0.54410000000000003</c:v>
                      </c:pt>
                      <c:pt idx="329">
                        <c:v>0.54210000000000003</c:v>
                      </c:pt>
                      <c:pt idx="330">
                        <c:v>0.54010000000000002</c:v>
                      </c:pt>
                      <c:pt idx="331">
                        <c:v>0.53810000000000002</c:v>
                      </c:pt>
                      <c:pt idx="332">
                        <c:v>0.53610000000000002</c:v>
                      </c:pt>
                      <c:pt idx="333">
                        <c:v>0.53400000000000003</c:v>
                      </c:pt>
                      <c:pt idx="334">
                        <c:v>0.53210000000000002</c:v>
                      </c:pt>
                      <c:pt idx="335">
                        <c:v>0.53010000000000002</c:v>
                      </c:pt>
                      <c:pt idx="336">
                        <c:v>0.52810000000000001</c:v>
                      </c:pt>
                      <c:pt idx="337">
                        <c:v>0.52610000000000001</c:v>
                      </c:pt>
                      <c:pt idx="338">
                        <c:v>0.52410000000000001</c:v>
                      </c:pt>
                      <c:pt idx="339">
                        <c:v>0.52210000000000001</c:v>
                      </c:pt>
                      <c:pt idx="340">
                        <c:v>0.52010000000000001</c:v>
                      </c:pt>
                      <c:pt idx="341">
                        <c:v>0.5181</c:v>
                      </c:pt>
                      <c:pt idx="342">
                        <c:v>0.5161</c:v>
                      </c:pt>
                      <c:pt idx="343">
                        <c:v>0.5141</c:v>
                      </c:pt>
                      <c:pt idx="344">
                        <c:v>0.5121</c:v>
                      </c:pt>
                      <c:pt idx="345">
                        <c:v>0.5101</c:v>
                      </c:pt>
                      <c:pt idx="346">
                        <c:v>0.5081</c:v>
                      </c:pt>
                      <c:pt idx="347">
                        <c:v>0.50609999999999999</c:v>
                      </c:pt>
                      <c:pt idx="348">
                        <c:v>0.50409999999999999</c:v>
                      </c:pt>
                      <c:pt idx="349">
                        <c:v>0.50209999999999999</c:v>
                      </c:pt>
                      <c:pt idx="350">
                        <c:v>0.50009999999999999</c:v>
                      </c:pt>
                      <c:pt idx="351">
                        <c:v>0.49809999999999999</c:v>
                      </c:pt>
                      <c:pt idx="352">
                        <c:v>0.49609999999999999</c:v>
                      </c:pt>
                      <c:pt idx="353">
                        <c:v>0.49409999999999998</c:v>
                      </c:pt>
                      <c:pt idx="354">
                        <c:v>0.49209999999999998</c:v>
                      </c:pt>
                      <c:pt idx="355">
                        <c:v>0.49020000000000002</c:v>
                      </c:pt>
                      <c:pt idx="356">
                        <c:v>0.48820000000000002</c:v>
                      </c:pt>
                      <c:pt idx="357">
                        <c:v>0.48609999999999998</c:v>
                      </c:pt>
                      <c:pt idx="358">
                        <c:v>0.48409999999999997</c:v>
                      </c:pt>
                      <c:pt idx="359">
                        <c:v>0.48220000000000002</c:v>
                      </c:pt>
                      <c:pt idx="360">
                        <c:v>0.48020000000000002</c:v>
                      </c:pt>
                      <c:pt idx="361">
                        <c:v>0.47810000000000002</c:v>
                      </c:pt>
                      <c:pt idx="362">
                        <c:v>0.47610000000000002</c:v>
                      </c:pt>
                      <c:pt idx="363">
                        <c:v>0.47420000000000001</c:v>
                      </c:pt>
                      <c:pt idx="364">
                        <c:v>0.47210000000000002</c:v>
                      </c:pt>
                      <c:pt idx="365">
                        <c:v>0.47010000000000002</c:v>
                      </c:pt>
                      <c:pt idx="366">
                        <c:v>0.46810000000000002</c:v>
                      </c:pt>
                      <c:pt idx="367">
                        <c:v>0.46610000000000001</c:v>
                      </c:pt>
                      <c:pt idx="368">
                        <c:v>0.4642</c:v>
                      </c:pt>
                      <c:pt idx="369">
                        <c:v>0.46210000000000001</c:v>
                      </c:pt>
                      <c:pt idx="370">
                        <c:v>0.46010000000000001</c:v>
                      </c:pt>
                      <c:pt idx="371">
                        <c:v>0.4582</c:v>
                      </c:pt>
                      <c:pt idx="372">
                        <c:v>0.45619999999999999</c:v>
                      </c:pt>
                      <c:pt idx="373">
                        <c:v>0.4541</c:v>
                      </c:pt>
                      <c:pt idx="374">
                        <c:v>0.4521</c:v>
                      </c:pt>
                      <c:pt idx="375">
                        <c:v>0.45019999999999999</c:v>
                      </c:pt>
                      <c:pt idx="376">
                        <c:v>0.4481</c:v>
                      </c:pt>
                      <c:pt idx="377">
                        <c:v>0.4461</c:v>
                      </c:pt>
                      <c:pt idx="378">
                        <c:v>0.44409999999999999</c:v>
                      </c:pt>
                      <c:pt idx="379">
                        <c:v>0.44209999999999999</c:v>
                      </c:pt>
                      <c:pt idx="380">
                        <c:v>0.44009999999999999</c:v>
                      </c:pt>
                      <c:pt idx="381">
                        <c:v>0.43809999999999999</c:v>
                      </c:pt>
                      <c:pt idx="382">
                        <c:v>0.43609999999999999</c:v>
                      </c:pt>
                      <c:pt idx="383">
                        <c:v>0.43409999999999999</c:v>
                      </c:pt>
                      <c:pt idx="384">
                        <c:v>0.43209999999999998</c:v>
                      </c:pt>
                      <c:pt idx="385">
                        <c:v>0.43009999999999998</c:v>
                      </c:pt>
                      <c:pt idx="386">
                        <c:v>0.42809999999999998</c:v>
                      </c:pt>
                      <c:pt idx="387">
                        <c:v>0.42609999999999998</c:v>
                      </c:pt>
                      <c:pt idx="388">
                        <c:v>0.42409999999999998</c:v>
                      </c:pt>
                      <c:pt idx="389">
                        <c:v>0.42209999999999998</c:v>
                      </c:pt>
                      <c:pt idx="390">
                        <c:v>0.42009999999999997</c:v>
                      </c:pt>
                      <c:pt idx="391">
                        <c:v>0.41810000000000003</c:v>
                      </c:pt>
                      <c:pt idx="392">
                        <c:v>0.41610000000000003</c:v>
                      </c:pt>
                      <c:pt idx="393">
                        <c:v>0.41410000000000002</c:v>
                      </c:pt>
                      <c:pt idx="394">
                        <c:v>0.41210000000000002</c:v>
                      </c:pt>
                      <c:pt idx="395">
                        <c:v>0.41010000000000002</c:v>
                      </c:pt>
                      <c:pt idx="396">
                        <c:v>0.40810000000000002</c:v>
                      </c:pt>
                      <c:pt idx="397">
                        <c:v>0.40610000000000002</c:v>
                      </c:pt>
                      <c:pt idx="398">
                        <c:v>0.40410000000000001</c:v>
                      </c:pt>
                      <c:pt idx="399">
                        <c:v>0.40210000000000001</c:v>
                      </c:pt>
                      <c:pt idx="400">
                        <c:v>0.40010000000000001</c:v>
                      </c:pt>
                      <c:pt idx="401">
                        <c:v>0.39810000000000001</c:v>
                      </c:pt>
                      <c:pt idx="402">
                        <c:v>0.39610000000000001</c:v>
                      </c:pt>
                      <c:pt idx="403">
                        <c:v>0.39410000000000001</c:v>
                      </c:pt>
                      <c:pt idx="404">
                        <c:v>0.3921</c:v>
                      </c:pt>
                      <c:pt idx="405">
                        <c:v>0.3901</c:v>
                      </c:pt>
                      <c:pt idx="406">
                        <c:v>0.3881</c:v>
                      </c:pt>
                      <c:pt idx="407">
                        <c:v>0.3861</c:v>
                      </c:pt>
                      <c:pt idx="408">
                        <c:v>0.3841</c:v>
                      </c:pt>
                      <c:pt idx="409">
                        <c:v>0.3821</c:v>
                      </c:pt>
                      <c:pt idx="410">
                        <c:v>0.38009999999999999</c:v>
                      </c:pt>
                      <c:pt idx="411">
                        <c:v>0.37809999999999999</c:v>
                      </c:pt>
                      <c:pt idx="412">
                        <c:v>0.37609999999999999</c:v>
                      </c:pt>
                      <c:pt idx="413">
                        <c:v>0.37409999999999999</c:v>
                      </c:pt>
                      <c:pt idx="414">
                        <c:v>0.37209999999999999</c:v>
                      </c:pt>
                      <c:pt idx="415">
                        <c:v>0.37009999999999998</c:v>
                      </c:pt>
                      <c:pt idx="416">
                        <c:v>0.36809999999999998</c:v>
                      </c:pt>
                      <c:pt idx="417">
                        <c:v>0.36609999999999998</c:v>
                      </c:pt>
                      <c:pt idx="418">
                        <c:v>0.36409999999999998</c:v>
                      </c:pt>
                      <c:pt idx="419">
                        <c:v>0.36209999999999998</c:v>
                      </c:pt>
                      <c:pt idx="420">
                        <c:v>0.36009999999999998</c:v>
                      </c:pt>
                      <c:pt idx="421">
                        <c:v>0.35809999999999997</c:v>
                      </c:pt>
                      <c:pt idx="422">
                        <c:v>0.35610000000000003</c:v>
                      </c:pt>
                      <c:pt idx="423">
                        <c:v>0.35410000000000003</c:v>
                      </c:pt>
                      <c:pt idx="424">
                        <c:v>0.35220000000000001</c:v>
                      </c:pt>
                      <c:pt idx="425">
                        <c:v>0.35010000000000002</c:v>
                      </c:pt>
                      <c:pt idx="426">
                        <c:v>0.34810000000000002</c:v>
                      </c:pt>
                      <c:pt idx="427">
                        <c:v>0.34620000000000001</c:v>
                      </c:pt>
                      <c:pt idx="428">
                        <c:v>0.34410000000000002</c:v>
                      </c:pt>
                      <c:pt idx="429">
                        <c:v>0.34210000000000002</c:v>
                      </c:pt>
                      <c:pt idx="430">
                        <c:v>0.34010000000000001</c:v>
                      </c:pt>
                      <c:pt idx="431">
                        <c:v>0.3382</c:v>
                      </c:pt>
                      <c:pt idx="432">
                        <c:v>0.3362</c:v>
                      </c:pt>
                      <c:pt idx="433">
                        <c:v>0.3342</c:v>
                      </c:pt>
                      <c:pt idx="434">
                        <c:v>0.33210000000000001</c:v>
                      </c:pt>
                      <c:pt idx="435">
                        <c:v>0.33019999999999999</c:v>
                      </c:pt>
                      <c:pt idx="436">
                        <c:v>0.32819999999999999</c:v>
                      </c:pt>
                      <c:pt idx="437">
                        <c:v>0.32619999999999999</c:v>
                      </c:pt>
                      <c:pt idx="438">
                        <c:v>0.32419999999999999</c:v>
                      </c:pt>
                      <c:pt idx="439">
                        <c:v>0.32219999999999999</c:v>
                      </c:pt>
                      <c:pt idx="440">
                        <c:v>0.32019999999999998</c:v>
                      </c:pt>
                      <c:pt idx="441">
                        <c:v>0.31819999999999998</c:v>
                      </c:pt>
                      <c:pt idx="442">
                        <c:v>0.31609999999999999</c:v>
                      </c:pt>
                      <c:pt idx="443">
                        <c:v>0.31419999999999998</c:v>
                      </c:pt>
                      <c:pt idx="444">
                        <c:v>0.31219999999999998</c:v>
                      </c:pt>
                      <c:pt idx="445">
                        <c:v>0.31019999999999998</c:v>
                      </c:pt>
                      <c:pt idx="446">
                        <c:v>0.30809999999999998</c:v>
                      </c:pt>
                      <c:pt idx="447">
                        <c:v>0.30620000000000003</c:v>
                      </c:pt>
                      <c:pt idx="448">
                        <c:v>0.30420000000000003</c:v>
                      </c:pt>
                      <c:pt idx="449">
                        <c:v>0.30220000000000002</c:v>
                      </c:pt>
                      <c:pt idx="450">
                        <c:v>0.30020000000000002</c:v>
                      </c:pt>
                      <c:pt idx="451">
                        <c:v>0.29820000000000002</c:v>
                      </c:pt>
                      <c:pt idx="452">
                        <c:v>0.29620000000000002</c:v>
                      </c:pt>
                      <c:pt idx="453">
                        <c:v>0.29420000000000002</c:v>
                      </c:pt>
                      <c:pt idx="454">
                        <c:v>0.29220000000000002</c:v>
                      </c:pt>
                      <c:pt idx="455">
                        <c:v>0.29020000000000001</c:v>
                      </c:pt>
                      <c:pt idx="456">
                        <c:v>0.28820000000000001</c:v>
                      </c:pt>
                      <c:pt idx="457">
                        <c:v>0.28620000000000001</c:v>
                      </c:pt>
                      <c:pt idx="458">
                        <c:v>0.28420000000000001</c:v>
                      </c:pt>
                      <c:pt idx="459">
                        <c:v>0.28220000000000001</c:v>
                      </c:pt>
                      <c:pt idx="460">
                        <c:v>0.2802</c:v>
                      </c:pt>
                      <c:pt idx="461">
                        <c:v>0.2782</c:v>
                      </c:pt>
                      <c:pt idx="462">
                        <c:v>0.2762</c:v>
                      </c:pt>
                      <c:pt idx="463">
                        <c:v>0.2742</c:v>
                      </c:pt>
                      <c:pt idx="464">
                        <c:v>0.2722</c:v>
                      </c:pt>
                      <c:pt idx="465">
                        <c:v>0.2702</c:v>
                      </c:pt>
                      <c:pt idx="466">
                        <c:v>0.26819999999999999</c:v>
                      </c:pt>
                      <c:pt idx="467">
                        <c:v>0.26619999999999999</c:v>
                      </c:pt>
                      <c:pt idx="468">
                        <c:v>0.26419999999999999</c:v>
                      </c:pt>
                      <c:pt idx="469">
                        <c:v>0.26219999999999999</c:v>
                      </c:pt>
                      <c:pt idx="470">
                        <c:v>0.26019999999999999</c:v>
                      </c:pt>
                      <c:pt idx="471">
                        <c:v>0.25819999999999999</c:v>
                      </c:pt>
                      <c:pt idx="472">
                        <c:v>0.25619999999999998</c:v>
                      </c:pt>
                      <c:pt idx="473">
                        <c:v>0.25419999999999998</c:v>
                      </c:pt>
                      <c:pt idx="474">
                        <c:v>0.25219999999999998</c:v>
                      </c:pt>
                      <c:pt idx="475">
                        <c:v>0.25019999999999998</c:v>
                      </c:pt>
                      <c:pt idx="476">
                        <c:v>0.2482</c:v>
                      </c:pt>
                      <c:pt idx="477">
                        <c:v>0.2462</c:v>
                      </c:pt>
                      <c:pt idx="478">
                        <c:v>0.2442</c:v>
                      </c:pt>
                      <c:pt idx="479">
                        <c:v>0.2422</c:v>
                      </c:pt>
                      <c:pt idx="480">
                        <c:v>0.2402</c:v>
                      </c:pt>
                      <c:pt idx="481">
                        <c:v>0.2382</c:v>
                      </c:pt>
                      <c:pt idx="482">
                        <c:v>0.23619999999999999</c:v>
                      </c:pt>
                      <c:pt idx="483">
                        <c:v>0.23419999999999999</c:v>
                      </c:pt>
                      <c:pt idx="484">
                        <c:v>0.23219999999999999</c:v>
                      </c:pt>
                      <c:pt idx="485">
                        <c:v>0.23019999999999999</c:v>
                      </c:pt>
                      <c:pt idx="486">
                        <c:v>0.22819999999999999</c:v>
                      </c:pt>
                      <c:pt idx="487">
                        <c:v>0.22620000000000001</c:v>
                      </c:pt>
                      <c:pt idx="488">
                        <c:v>0.22420000000000001</c:v>
                      </c:pt>
                      <c:pt idx="489">
                        <c:v>0.22220000000000001</c:v>
                      </c:pt>
                      <c:pt idx="490">
                        <c:v>0.22020000000000001</c:v>
                      </c:pt>
                      <c:pt idx="491">
                        <c:v>0.21820000000000001</c:v>
                      </c:pt>
                      <c:pt idx="492">
                        <c:v>0.2162</c:v>
                      </c:pt>
                      <c:pt idx="493">
                        <c:v>0.2142</c:v>
                      </c:pt>
                      <c:pt idx="494">
                        <c:v>0.2122</c:v>
                      </c:pt>
                      <c:pt idx="495">
                        <c:v>0.2102</c:v>
                      </c:pt>
                      <c:pt idx="496">
                        <c:v>0.2082</c:v>
                      </c:pt>
                      <c:pt idx="497">
                        <c:v>0.20619999999999999</c:v>
                      </c:pt>
                      <c:pt idx="498">
                        <c:v>0.20419999999999999</c:v>
                      </c:pt>
                      <c:pt idx="499">
                        <c:v>0.20219999999999999</c:v>
                      </c:pt>
                      <c:pt idx="500">
                        <c:v>0.20019999999999999</c:v>
                      </c:pt>
                      <c:pt idx="501">
                        <c:v>0.19819999999999999</c:v>
                      </c:pt>
                      <c:pt idx="502">
                        <c:v>0.19620000000000001</c:v>
                      </c:pt>
                      <c:pt idx="503">
                        <c:v>0.19420000000000001</c:v>
                      </c:pt>
                      <c:pt idx="504">
                        <c:v>0.19220000000000001</c:v>
                      </c:pt>
                      <c:pt idx="505">
                        <c:v>0.19020000000000001</c:v>
                      </c:pt>
                      <c:pt idx="506">
                        <c:v>0.18820000000000001</c:v>
                      </c:pt>
                      <c:pt idx="507">
                        <c:v>0.1862</c:v>
                      </c:pt>
                      <c:pt idx="508">
                        <c:v>0.1842</c:v>
                      </c:pt>
                      <c:pt idx="509">
                        <c:v>0.1822</c:v>
                      </c:pt>
                      <c:pt idx="510">
                        <c:v>0.1802</c:v>
                      </c:pt>
                      <c:pt idx="511">
                        <c:v>0.1782</c:v>
                      </c:pt>
                      <c:pt idx="512">
                        <c:v>0.1762</c:v>
                      </c:pt>
                      <c:pt idx="513">
                        <c:v>0.17419999999999999</c:v>
                      </c:pt>
                      <c:pt idx="514">
                        <c:v>0.17219999999999999</c:v>
                      </c:pt>
                      <c:pt idx="515">
                        <c:v>0.17019999999999999</c:v>
                      </c:pt>
                      <c:pt idx="516">
                        <c:v>0.16819999999999999</c:v>
                      </c:pt>
                      <c:pt idx="517">
                        <c:v>0.16619999999999999</c:v>
                      </c:pt>
                      <c:pt idx="518">
                        <c:v>0.16420000000000001</c:v>
                      </c:pt>
                      <c:pt idx="519">
                        <c:v>0.16220000000000001</c:v>
                      </c:pt>
                      <c:pt idx="520">
                        <c:v>0.16020000000000001</c:v>
                      </c:pt>
                      <c:pt idx="521">
                        <c:v>0.15820000000000001</c:v>
                      </c:pt>
                      <c:pt idx="522">
                        <c:v>0.15620000000000001</c:v>
                      </c:pt>
                      <c:pt idx="523">
                        <c:v>0.1542</c:v>
                      </c:pt>
                      <c:pt idx="524">
                        <c:v>0.1522</c:v>
                      </c:pt>
                      <c:pt idx="525">
                        <c:v>0.1502</c:v>
                      </c:pt>
                      <c:pt idx="526">
                        <c:v>0.1482</c:v>
                      </c:pt>
                      <c:pt idx="527">
                        <c:v>0.14630000000000001</c:v>
                      </c:pt>
                      <c:pt idx="528">
                        <c:v>0.14419999999999999</c:v>
                      </c:pt>
                      <c:pt idx="529">
                        <c:v>0.14230000000000001</c:v>
                      </c:pt>
                      <c:pt idx="530">
                        <c:v>0.14019999999999999</c:v>
                      </c:pt>
                      <c:pt idx="531">
                        <c:v>0.13819999999999999</c:v>
                      </c:pt>
                      <c:pt idx="532">
                        <c:v>0.1363</c:v>
                      </c:pt>
                      <c:pt idx="533">
                        <c:v>0.13420000000000001</c:v>
                      </c:pt>
                      <c:pt idx="534">
                        <c:v>0.13220000000000001</c:v>
                      </c:pt>
                      <c:pt idx="535">
                        <c:v>0.1303</c:v>
                      </c:pt>
                      <c:pt idx="536">
                        <c:v>0.1283</c:v>
                      </c:pt>
                      <c:pt idx="537">
                        <c:v>0.12620000000000001</c:v>
                      </c:pt>
                      <c:pt idx="538">
                        <c:v>0.1242</c:v>
                      </c:pt>
                      <c:pt idx="539">
                        <c:v>0.12230000000000001</c:v>
                      </c:pt>
                      <c:pt idx="540">
                        <c:v>0.1203</c:v>
                      </c:pt>
                      <c:pt idx="541">
                        <c:v>0.1182</c:v>
                      </c:pt>
                      <c:pt idx="542">
                        <c:v>0.1162</c:v>
                      </c:pt>
                      <c:pt idx="543">
                        <c:v>0.1142</c:v>
                      </c:pt>
                      <c:pt idx="544">
                        <c:v>0.11219999999999999</c:v>
                      </c:pt>
                      <c:pt idx="545">
                        <c:v>0.11020000000000001</c:v>
                      </c:pt>
                      <c:pt idx="546">
                        <c:v>0.1082</c:v>
                      </c:pt>
                      <c:pt idx="547">
                        <c:v>0.10630000000000001</c:v>
                      </c:pt>
                      <c:pt idx="548">
                        <c:v>0.1043</c:v>
                      </c:pt>
                      <c:pt idx="549">
                        <c:v>0.1022</c:v>
                      </c:pt>
                      <c:pt idx="550">
                        <c:v>0.1002</c:v>
                      </c:pt>
                      <c:pt idx="551">
                        <c:v>9.826E-2</c:v>
                      </c:pt>
                      <c:pt idx="552">
                        <c:v>9.6269999999999994E-2</c:v>
                      </c:pt>
                      <c:pt idx="553">
                        <c:v>9.4229999999999994E-2</c:v>
                      </c:pt>
                      <c:pt idx="554">
                        <c:v>9.2219999999999996E-2</c:v>
                      </c:pt>
                      <c:pt idx="555">
                        <c:v>9.0270000000000003E-2</c:v>
                      </c:pt>
                      <c:pt idx="556">
                        <c:v>8.8239999999999999E-2</c:v>
                      </c:pt>
                      <c:pt idx="557">
                        <c:v>8.6249999999999993E-2</c:v>
                      </c:pt>
                      <c:pt idx="558">
                        <c:v>8.4239999999999995E-2</c:v>
                      </c:pt>
                      <c:pt idx="559">
                        <c:v>8.2250000000000004E-2</c:v>
                      </c:pt>
                      <c:pt idx="560">
                        <c:v>8.0269999999999994E-2</c:v>
                      </c:pt>
                      <c:pt idx="561">
                        <c:v>7.825E-2</c:v>
                      </c:pt>
                      <c:pt idx="562">
                        <c:v>7.6230000000000006E-2</c:v>
                      </c:pt>
                      <c:pt idx="563">
                        <c:v>7.4260000000000007E-2</c:v>
                      </c:pt>
                      <c:pt idx="564">
                        <c:v>7.2279999999999997E-2</c:v>
                      </c:pt>
                      <c:pt idx="565">
                        <c:v>7.0260000000000003E-2</c:v>
                      </c:pt>
                      <c:pt idx="566">
                        <c:v>6.8250000000000005E-2</c:v>
                      </c:pt>
                      <c:pt idx="567">
                        <c:v>6.6290000000000002E-2</c:v>
                      </c:pt>
                      <c:pt idx="568">
                        <c:v>6.4280000000000004E-2</c:v>
                      </c:pt>
                      <c:pt idx="569">
                        <c:v>6.225E-2</c:v>
                      </c:pt>
                      <c:pt idx="570">
                        <c:v>6.0260000000000001E-2</c:v>
                      </c:pt>
                      <c:pt idx="571">
                        <c:v>5.8279999999999998E-2</c:v>
                      </c:pt>
                      <c:pt idx="572">
                        <c:v>5.6270000000000001E-2</c:v>
                      </c:pt>
                      <c:pt idx="573">
                        <c:v>5.4269999999999999E-2</c:v>
                      </c:pt>
                      <c:pt idx="574">
                        <c:v>5.2260000000000001E-2</c:v>
                      </c:pt>
                      <c:pt idx="575">
                        <c:v>5.0299999999999997E-2</c:v>
                      </c:pt>
                      <c:pt idx="576">
                        <c:v>4.8309999999999999E-2</c:v>
                      </c:pt>
                      <c:pt idx="577">
                        <c:v>4.6289999999999998E-2</c:v>
                      </c:pt>
                      <c:pt idx="578">
                        <c:v>4.4269999999999997E-2</c:v>
                      </c:pt>
                      <c:pt idx="579">
                        <c:v>4.2279999999999998E-2</c:v>
                      </c:pt>
                      <c:pt idx="580">
                        <c:v>4.0309999999999999E-2</c:v>
                      </c:pt>
                      <c:pt idx="581">
                        <c:v>3.8280000000000002E-2</c:v>
                      </c:pt>
                      <c:pt idx="582">
                        <c:v>3.6269999999999997E-2</c:v>
                      </c:pt>
                      <c:pt idx="583">
                        <c:v>3.4290000000000001E-2</c:v>
                      </c:pt>
                      <c:pt idx="584">
                        <c:v>3.2300000000000002E-2</c:v>
                      </c:pt>
                      <c:pt idx="585">
                        <c:v>3.0290000000000001E-2</c:v>
                      </c:pt>
                      <c:pt idx="586">
                        <c:v>2.828E-2</c:v>
                      </c:pt>
                      <c:pt idx="587">
                        <c:v>2.63E-2</c:v>
                      </c:pt>
                      <c:pt idx="588">
                        <c:v>2.4299999999999999E-2</c:v>
                      </c:pt>
                      <c:pt idx="589">
                        <c:v>2.2290000000000001E-2</c:v>
                      </c:pt>
                      <c:pt idx="590">
                        <c:v>2.0299999999999999E-2</c:v>
                      </c:pt>
                      <c:pt idx="591">
                        <c:v>1.8259999999999998E-2</c:v>
                      </c:pt>
                      <c:pt idx="592">
                        <c:v>1.6310000000000002E-2</c:v>
                      </c:pt>
                      <c:pt idx="593">
                        <c:v>1.431E-2</c:v>
                      </c:pt>
                      <c:pt idx="594">
                        <c:v>1.227E-2</c:v>
                      </c:pt>
                      <c:pt idx="595">
                        <c:v>1.0290000000000001E-2</c:v>
                      </c:pt>
                      <c:pt idx="596">
                        <c:v>8.2970000000000006E-3</c:v>
                      </c:pt>
                      <c:pt idx="597">
                        <c:v>6.2849999999999998E-3</c:v>
                      </c:pt>
                      <c:pt idx="598">
                        <c:v>4.2760000000000003E-3</c:v>
                      </c:pt>
                      <c:pt idx="599">
                        <c:v>2.2980000000000001E-3</c:v>
                      </c:pt>
                      <c:pt idx="600">
                        <c:v>2.9710000000000001E-4</c:v>
                      </c:pt>
                    </c:numCache>
                  </c:numRef>
                </c:xVal>
                <c:y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[Book3]Sheet2!$AC$2:$AC$602</c15:sqref>
                        </c15:formulaRef>
                      </c:ext>
                    </c:extLst>
                    <c:numCache>
                      <c:formatCode>General</c:formatCode>
                      <c:ptCount val="601"/>
                      <c:pt idx="0">
                        <c:v>-1.6759999999999999E-6</c:v>
                      </c:pt>
                      <c:pt idx="1">
                        <c:v>-1.4139999999999999E-6</c:v>
                      </c:pt>
                      <c:pt idx="2">
                        <c:v>-1.1960000000000001E-6</c:v>
                      </c:pt>
                      <c:pt idx="3">
                        <c:v>-1.088E-6</c:v>
                      </c:pt>
                      <c:pt idx="4">
                        <c:v>-9.9099999999999991E-7</c:v>
                      </c:pt>
                      <c:pt idx="5">
                        <c:v>-8.033E-7</c:v>
                      </c:pt>
                      <c:pt idx="6">
                        <c:v>-6.6970000000000002E-7</c:v>
                      </c:pt>
                      <c:pt idx="7">
                        <c:v>-5.5509999999999999E-7</c:v>
                      </c:pt>
                      <c:pt idx="8">
                        <c:v>-5.144E-7</c:v>
                      </c:pt>
                      <c:pt idx="9">
                        <c:v>-4.4210000000000002E-7</c:v>
                      </c:pt>
                      <c:pt idx="10">
                        <c:v>-3.129E-7</c:v>
                      </c:pt>
                      <c:pt idx="11">
                        <c:v>-2.3550000000000001E-7</c:v>
                      </c:pt>
                      <c:pt idx="12">
                        <c:v>-1.5169999999999999E-7</c:v>
                      </c:pt>
                      <c:pt idx="13">
                        <c:v>-1.189E-7</c:v>
                      </c:pt>
                      <c:pt idx="14">
                        <c:v>-7.959E-8</c:v>
                      </c:pt>
                      <c:pt idx="15">
                        <c:v>-9.0199999999999999E-10</c:v>
                      </c:pt>
                      <c:pt idx="16">
                        <c:v>8.4320000000000003E-8</c:v>
                      </c:pt>
                      <c:pt idx="17">
                        <c:v>1.564E-7</c:v>
                      </c:pt>
                      <c:pt idx="18">
                        <c:v>1.5909999999999999E-7</c:v>
                      </c:pt>
                      <c:pt idx="19">
                        <c:v>1.532E-7</c:v>
                      </c:pt>
                      <c:pt idx="20">
                        <c:v>2.6160000000000001E-7</c:v>
                      </c:pt>
                      <c:pt idx="21">
                        <c:v>3.2850000000000001E-7</c:v>
                      </c:pt>
                      <c:pt idx="22">
                        <c:v>3.7310000000000003E-7</c:v>
                      </c:pt>
                      <c:pt idx="23">
                        <c:v>3.4840000000000002E-7</c:v>
                      </c:pt>
                      <c:pt idx="24">
                        <c:v>3.7990000000000001E-7</c:v>
                      </c:pt>
                      <c:pt idx="25">
                        <c:v>4.5890000000000001E-7</c:v>
                      </c:pt>
                      <c:pt idx="26">
                        <c:v>5.0579999999999999E-7</c:v>
                      </c:pt>
                      <c:pt idx="27">
                        <c:v>5.5089999999999999E-7</c:v>
                      </c:pt>
                      <c:pt idx="28">
                        <c:v>5.4389999999999999E-7</c:v>
                      </c:pt>
                      <c:pt idx="29">
                        <c:v>5.5339999999999997E-7</c:v>
                      </c:pt>
                      <c:pt idx="30">
                        <c:v>6.0679999999999995E-7</c:v>
                      </c:pt>
                      <c:pt idx="31">
                        <c:v>6.624E-7</c:v>
                      </c:pt>
                      <c:pt idx="32">
                        <c:v>7.131E-7</c:v>
                      </c:pt>
                      <c:pt idx="33">
                        <c:v>6.934E-7</c:v>
                      </c:pt>
                      <c:pt idx="34">
                        <c:v>6.8439999999999996E-7</c:v>
                      </c:pt>
                      <c:pt idx="35">
                        <c:v>7.5639999999999997E-7</c:v>
                      </c:pt>
                      <c:pt idx="36">
                        <c:v>8.0979999999999996E-7</c:v>
                      </c:pt>
                      <c:pt idx="37">
                        <c:v>8.4440000000000002E-7</c:v>
                      </c:pt>
                      <c:pt idx="38">
                        <c:v>8.1159999999999999E-7</c:v>
                      </c:pt>
                      <c:pt idx="39">
                        <c:v>8.0689999999999995E-7</c:v>
                      </c:pt>
                      <c:pt idx="40">
                        <c:v>8.935E-7</c:v>
                      </c:pt>
                      <c:pt idx="41">
                        <c:v>9.3389999999999997E-7</c:v>
                      </c:pt>
                      <c:pt idx="42">
                        <c:v>9.4470000000000004E-7</c:v>
                      </c:pt>
                      <c:pt idx="43">
                        <c:v>9.3030000000000001E-7</c:v>
                      </c:pt>
                      <c:pt idx="44">
                        <c:v>9.3809999999999996E-7</c:v>
                      </c:pt>
                      <c:pt idx="45">
                        <c:v>1.0079999999999999E-6</c:v>
                      </c:pt>
                      <c:pt idx="46">
                        <c:v>1.0210000000000001E-6</c:v>
                      </c:pt>
                      <c:pt idx="47">
                        <c:v>1.063E-6</c:v>
                      </c:pt>
                      <c:pt idx="48">
                        <c:v>1.0529999999999999E-6</c:v>
                      </c:pt>
                      <c:pt idx="49">
                        <c:v>1.0470000000000001E-6</c:v>
                      </c:pt>
                      <c:pt idx="50">
                        <c:v>1.0890000000000001E-6</c:v>
                      </c:pt>
                      <c:pt idx="51">
                        <c:v>1.142E-6</c:v>
                      </c:pt>
                      <c:pt idx="52">
                        <c:v>1.1790000000000001E-6</c:v>
                      </c:pt>
                      <c:pt idx="53">
                        <c:v>1.1489999999999999E-6</c:v>
                      </c:pt>
                      <c:pt idx="54">
                        <c:v>1.1319999999999999E-6</c:v>
                      </c:pt>
                      <c:pt idx="55">
                        <c:v>1.1939999999999999E-6</c:v>
                      </c:pt>
                      <c:pt idx="56">
                        <c:v>1.243E-6</c:v>
                      </c:pt>
                      <c:pt idx="57">
                        <c:v>1.2759999999999999E-6</c:v>
                      </c:pt>
                      <c:pt idx="58">
                        <c:v>1.2240000000000001E-6</c:v>
                      </c:pt>
                      <c:pt idx="59">
                        <c:v>1.2279999999999999E-6</c:v>
                      </c:pt>
                      <c:pt idx="60">
                        <c:v>1.3060000000000001E-6</c:v>
                      </c:pt>
                      <c:pt idx="61">
                        <c:v>1.3459999999999999E-6</c:v>
                      </c:pt>
                      <c:pt idx="62">
                        <c:v>1.345E-6</c:v>
                      </c:pt>
                      <c:pt idx="63">
                        <c:v>1.3319999999999999E-6</c:v>
                      </c:pt>
                      <c:pt idx="64">
                        <c:v>1.3379999999999999E-6</c:v>
                      </c:pt>
                      <c:pt idx="65">
                        <c:v>1.4050000000000001E-6</c:v>
                      </c:pt>
                      <c:pt idx="66">
                        <c:v>1.4130000000000001E-6</c:v>
                      </c:pt>
                      <c:pt idx="67">
                        <c:v>1.4589999999999999E-6</c:v>
                      </c:pt>
                      <c:pt idx="68">
                        <c:v>1.429E-6</c:v>
                      </c:pt>
                      <c:pt idx="69">
                        <c:v>1.4219999999999999E-6</c:v>
                      </c:pt>
                      <c:pt idx="70">
                        <c:v>1.4780000000000001E-6</c:v>
                      </c:pt>
                      <c:pt idx="71">
                        <c:v>1.5260000000000001E-6</c:v>
                      </c:pt>
                      <c:pt idx="72">
                        <c:v>1.55E-6</c:v>
                      </c:pt>
                      <c:pt idx="73">
                        <c:v>1.5179999999999999E-6</c:v>
                      </c:pt>
                      <c:pt idx="74">
                        <c:v>1.5039999999999999E-6</c:v>
                      </c:pt>
                      <c:pt idx="75">
                        <c:v>1.5910000000000001E-6</c:v>
                      </c:pt>
                      <c:pt idx="76">
                        <c:v>1.618E-6</c:v>
                      </c:pt>
                      <c:pt idx="77">
                        <c:v>1.629E-6</c:v>
                      </c:pt>
                      <c:pt idx="78">
                        <c:v>1.61E-6</c:v>
                      </c:pt>
                      <c:pt idx="79">
                        <c:v>1.6109999999999999E-6</c:v>
                      </c:pt>
                      <c:pt idx="80">
                        <c:v>1.688E-6</c:v>
                      </c:pt>
                      <c:pt idx="81">
                        <c:v>1.7E-6</c:v>
                      </c:pt>
                      <c:pt idx="82">
                        <c:v>1.736E-6</c:v>
                      </c:pt>
                      <c:pt idx="83">
                        <c:v>1.7239999999999999E-6</c:v>
                      </c:pt>
                      <c:pt idx="84">
                        <c:v>1.716E-6</c:v>
                      </c:pt>
                      <c:pt idx="85">
                        <c:v>1.764E-6</c:v>
                      </c:pt>
                      <c:pt idx="86">
                        <c:v>1.8190000000000001E-6</c:v>
                      </c:pt>
                      <c:pt idx="87">
                        <c:v>1.8509999999999999E-6</c:v>
                      </c:pt>
                      <c:pt idx="88">
                        <c:v>1.8250000000000001E-6</c:v>
                      </c:pt>
                      <c:pt idx="89">
                        <c:v>1.7969999999999999E-6</c:v>
                      </c:pt>
                      <c:pt idx="90">
                        <c:v>1.883E-6</c:v>
                      </c:pt>
                      <c:pt idx="91">
                        <c:v>1.9259999999999999E-6</c:v>
                      </c:pt>
                      <c:pt idx="92">
                        <c:v>1.9420000000000002E-6</c:v>
                      </c:pt>
                      <c:pt idx="93">
                        <c:v>1.9099999999999999E-6</c:v>
                      </c:pt>
                      <c:pt idx="94">
                        <c:v>1.9199999999999998E-6</c:v>
                      </c:pt>
                      <c:pt idx="95">
                        <c:v>1.9929999999999998E-6</c:v>
                      </c:pt>
                      <c:pt idx="96">
                        <c:v>2.018E-6</c:v>
                      </c:pt>
                      <c:pt idx="97">
                        <c:v>2.0480000000000001E-6</c:v>
                      </c:pt>
                      <c:pt idx="98">
                        <c:v>2.0360000000000001E-6</c:v>
                      </c:pt>
                      <c:pt idx="99">
                        <c:v>2.03E-6</c:v>
                      </c:pt>
                      <c:pt idx="100">
                        <c:v>2.0940000000000002E-6</c:v>
                      </c:pt>
                      <c:pt idx="101">
                        <c:v>2.1289999999999999E-6</c:v>
                      </c:pt>
                      <c:pt idx="102">
                        <c:v>2.1670000000000002E-6</c:v>
                      </c:pt>
                      <c:pt idx="103">
                        <c:v>2.148E-6</c:v>
                      </c:pt>
                      <c:pt idx="104">
                        <c:v>2.1239999999999999E-6</c:v>
                      </c:pt>
                      <c:pt idx="105">
                        <c:v>2.2069999999999998E-6</c:v>
                      </c:pt>
                      <c:pt idx="106">
                        <c:v>2.2529999999999999E-6</c:v>
                      </c:pt>
                      <c:pt idx="107">
                        <c:v>2.2840000000000001E-6</c:v>
                      </c:pt>
                      <c:pt idx="108">
                        <c:v>2.2330000000000001E-6</c:v>
                      </c:pt>
                      <c:pt idx="109">
                        <c:v>2.249E-6</c:v>
                      </c:pt>
                      <c:pt idx="110">
                        <c:v>2.3300000000000001E-6</c:v>
                      </c:pt>
                      <c:pt idx="111">
                        <c:v>2.3690000000000001E-6</c:v>
                      </c:pt>
                      <c:pt idx="112">
                        <c:v>2.3709999999999998E-6</c:v>
                      </c:pt>
                      <c:pt idx="113">
                        <c:v>2.368E-6</c:v>
                      </c:pt>
                      <c:pt idx="114">
                        <c:v>2.3649999999999998E-6</c:v>
                      </c:pt>
                      <c:pt idx="115">
                        <c:v>2.4339999999999999E-6</c:v>
                      </c:pt>
                      <c:pt idx="116">
                        <c:v>2.4650000000000001E-6</c:v>
                      </c:pt>
                      <c:pt idx="117">
                        <c:v>2.5009999999999999E-6</c:v>
                      </c:pt>
                      <c:pt idx="118">
                        <c:v>2.481E-6</c:v>
                      </c:pt>
                      <c:pt idx="119">
                        <c:v>2.4679999999999999E-6</c:v>
                      </c:pt>
                      <c:pt idx="120">
                        <c:v>2.5380000000000001E-6</c:v>
                      </c:pt>
                      <c:pt idx="121">
                        <c:v>2.5909999999999998E-6</c:v>
                      </c:pt>
                      <c:pt idx="122">
                        <c:v>2.6189999999999998E-6</c:v>
                      </c:pt>
                      <c:pt idx="123">
                        <c:v>2.5749999999999999E-6</c:v>
                      </c:pt>
                      <c:pt idx="124">
                        <c:v>2.582E-6</c:v>
                      </c:pt>
                      <c:pt idx="125">
                        <c:v>2.6639999999999998E-6</c:v>
                      </c:pt>
                      <c:pt idx="126">
                        <c:v>2.7020000000000001E-6</c:v>
                      </c:pt>
                      <c:pt idx="127">
                        <c:v>2.7010000000000001E-6</c:v>
                      </c:pt>
                      <c:pt idx="128">
                        <c:v>2.695E-6</c:v>
                      </c:pt>
                      <c:pt idx="129">
                        <c:v>2.6989999999999999E-6</c:v>
                      </c:pt>
                      <c:pt idx="130">
                        <c:v>2.7659999999999999E-6</c:v>
                      </c:pt>
                      <c:pt idx="131">
                        <c:v>2.7810000000000001E-6</c:v>
                      </c:pt>
                      <c:pt idx="132">
                        <c:v>2.8159999999999998E-6</c:v>
                      </c:pt>
                      <c:pt idx="133">
                        <c:v>2.8049999999999998E-6</c:v>
                      </c:pt>
                      <c:pt idx="134">
                        <c:v>2.8040000000000002E-6</c:v>
                      </c:pt>
                      <c:pt idx="135">
                        <c:v>2.8449999999999999E-6</c:v>
                      </c:pt>
                      <c:pt idx="136">
                        <c:v>2.903E-6</c:v>
                      </c:pt>
                      <c:pt idx="137">
                        <c:v>2.9249999999999999E-6</c:v>
                      </c:pt>
                      <c:pt idx="138">
                        <c:v>2.8930000000000001E-6</c:v>
                      </c:pt>
                      <c:pt idx="139">
                        <c:v>2.8779999999999998E-6</c:v>
                      </c:pt>
                      <c:pt idx="140">
                        <c:v>2.9679999999999998E-6</c:v>
                      </c:pt>
                      <c:pt idx="141">
                        <c:v>3.0019999999999998E-6</c:v>
                      </c:pt>
                      <c:pt idx="142">
                        <c:v>3.0110000000000001E-6</c:v>
                      </c:pt>
                      <c:pt idx="143">
                        <c:v>2.9830000000000001E-6</c:v>
                      </c:pt>
                      <c:pt idx="144">
                        <c:v>2.9900000000000002E-6</c:v>
                      </c:pt>
                      <c:pt idx="145">
                        <c:v>3.061E-6</c:v>
                      </c:pt>
                      <c:pt idx="146">
                        <c:v>3.0860000000000002E-6</c:v>
                      </c:pt>
                      <c:pt idx="147">
                        <c:v>3.095E-6</c:v>
                      </c:pt>
                      <c:pt idx="148">
                        <c:v>3.0910000000000001E-6</c:v>
                      </c:pt>
                      <c:pt idx="149">
                        <c:v>3.0869999999999998E-6</c:v>
                      </c:pt>
                      <c:pt idx="150">
                        <c:v>3.1310000000000002E-6</c:v>
                      </c:pt>
                      <c:pt idx="151">
                        <c:v>3.1750000000000001E-6</c:v>
                      </c:pt>
                      <c:pt idx="152">
                        <c:v>3.2009999999999999E-6</c:v>
                      </c:pt>
                      <c:pt idx="153">
                        <c:v>3.1810000000000001E-6</c:v>
                      </c:pt>
                      <c:pt idx="154">
                        <c:v>3.1590000000000002E-6</c:v>
                      </c:pt>
                      <c:pt idx="155">
                        <c:v>3.2270000000000002E-6</c:v>
                      </c:pt>
                      <c:pt idx="156">
                        <c:v>3.275E-6</c:v>
                      </c:pt>
                      <c:pt idx="157">
                        <c:v>3.2959999999999999E-6</c:v>
                      </c:pt>
                      <c:pt idx="158">
                        <c:v>3.2509999999999999E-6</c:v>
                      </c:pt>
                      <c:pt idx="159">
                        <c:v>3.247E-6</c:v>
                      </c:pt>
                      <c:pt idx="160">
                        <c:v>3.332E-6</c:v>
                      </c:pt>
                      <c:pt idx="161">
                        <c:v>3.3739999999999998E-6</c:v>
                      </c:pt>
                      <c:pt idx="162">
                        <c:v>3.36E-6</c:v>
                      </c:pt>
                      <c:pt idx="163">
                        <c:v>3.36E-6</c:v>
                      </c:pt>
                      <c:pt idx="164">
                        <c:v>3.3569999999999998E-6</c:v>
                      </c:pt>
                      <c:pt idx="165">
                        <c:v>3.422E-6</c:v>
                      </c:pt>
                      <c:pt idx="166">
                        <c:v>3.4419999999999998E-6</c:v>
                      </c:pt>
                      <c:pt idx="167">
                        <c:v>3.4800000000000001E-6</c:v>
                      </c:pt>
                      <c:pt idx="168">
                        <c:v>3.4620000000000001E-6</c:v>
                      </c:pt>
                      <c:pt idx="169">
                        <c:v>3.4479999999999999E-6</c:v>
                      </c:pt>
                      <c:pt idx="170">
                        <c:v>3.518E-6</c:v>
                      </c:pt>
                      <c:pt idx="171">
                        <c:v>3.563E-6</c:v>
                      </c:pt>
                      <c:pt idx="172">
                        <c:v>3.5810000000000001E-6</c:v>
                      </c:pt>
                      <c:pt idx="173">
                        <c:v>3.5470000000000001E-6</c:v>
                      </c:pt>
                      <c:pt idx="174">
                        <c:v>3.5439999999999999E-6</c:v>
                      </c:pt>
                      <c:pt idx="175">
                        <c:v>3.6279999999999998E-6</c:v>
                      </c:pt>
                      <c:pt idx="176">
                        <c:v>3.6679999999999999E-6</c:v>
                      </c:pt>
                      <c:pt idx="177">
                        <c:v>3.681E-6</c:v>
                      </c:pt>
                      <c:pt idx="178">
                        <c:v>3.6559999999999998E-6</c:v>
                      </c:pt>
                      <c:pt idx="179">
                        <c:v>3.6669999999999998E-6</c:v>
                      </c:pt>
                      <c:pt idx="180">
                        <c:v>3.7419999999999999E-6</c:v>
                      </c:pt>
                      <c:pt idx="181">
                        <c:v>3.7589999999999999E-6</c:v>
                      </c:pt>
                      <c:pt idx="182">
                        <c:v>3.7919999999999999E-6</c:v>
                      </c:pt>
                      <c:pt idx="183">
                        <c:v>3.7859999999999998E-6</c:v>
                      </c:pt>
                      <c:pt idx="184">
                        <c:v>3.782E-6</c:v>
                      </c:pt>
                      <c:pt idx="185">
                        <c:v>3.8310000000000003E-6</c:v>
                      </c:pt>
                      <c:pt idx="186">
                        <c:v>3.8809999999999998E-6</c:v>
                      </c:pt>
                      <c:pt idx="187">
                        <c:v>3.9140000000000001E-6</c:v>
                      </c:pt>
                      <c:pt idx="188">
                        <c:v>3.8999999999999999E-6</c:v>
                      </c:pt>
                      <c:pt idx="189">
                        <c:v>3.8759999999999998E-6</c:v>
                      </c:pt>
                      <c:pt idx="190">
                        <c:v>3.9689999999999996E-6</c:v>
                      </c:pt>
                      <c:pt idx="191">
                        <c:v>4.0119999999999999E-6</c:v>
                      </c:pt>
                      <c:pt idx="192">
                        <c:v>4.0330000000000002E-6</c:v>
                      </c:pt>
                      <c:pt idx="193">
                        <c:v>3.9999999999999998E-6</c:v>
                      </c:pt>
                      <c:pt idx="194">
                        <c:v>4.0199999999999996E-6</c:v>
                      </c:pt>
                      <c:pt idx="195">
                        <c:v>4.0990000000000001E-6</c:v>
                      </c:pt>
                      <c:pt idx="196">
                        <c:v>4.1269999999999996E-6</c:v>
                      </c:pt>
                      <c:pt idx="197">
                        <c:v>4.1529999999999999E-6</c:v>
                      </c:pt>
                      <c:pt idx="198">
                        <c:v>4.1570000000000002E-6</c:v>
                      </c:pt>
                      <c:pt idx="199">
                        <c:v>4.16E-6</c:v>
                      </c:pt>
                      <c:pt idx="200">
                        <c:v>4.2289999999999997E-6</c:v>
                      </c:pt>
                      <c:pt idx="201">
                        <c:v>4.267E-6</c:v>
                      </c:pt>
                      <c:pt idx="202">
                        <c:v>4.3080000000000001E-6</c:v>
                      </c:pt>
                      <c:pt idx="203">
                        <c:v>4.3000000000000003E-6</c:v>
                      </c:pt>
                      <c:pt idx="204">
                        <c:v>4.279E-6</c:v>
                      </c:pt>
                      <c:pt idx="205">
                        <c:v>4.3800000000000004E-6</c:v>
                      </c:pt>
                      <c:pt idx="206">
                        <c:v>4.4340000000000002E-6</c:v>
                      </c:pt>
                      <c:pt idx="207">
                        <c:v>4.459E-6</c:v>
                      </c:pt>
                      <c:pt idx="208">
                        <c:v>4.437E-6</c:v>
                      </c:pt>
                      <c:pt idx="209">
                        <c:v>4.459E-6</c:v>
                      </c:pt>
                      <c:pt idx="210">
                        <c:v>4.5469999999999998E-6</c:v>
                      </c:pt>
                      <c:pt idx="211">
                        <c:v>4.5889999999999996E-6</c:v>
                      </c:pt>
                      <c:pt idx="212">
                        <c:v>4.6110000000000004E-6</c:v>
                      </c:pt>
                      <c:pt idx="213">
                        <c:v>4.6330000000000004E-6</c:v>
                      </c:pt>
                      <c:pt idx="214">
                        <c:v>4.6410000000000001E-6</c:v>
                      </c:pt>
                      <c:pt idx="215">
                        <c:v>4.7169999999999999E-6</c:v>
                      </c:pt>
                      <c:pt idx="216">
                        <c:v>4.775E-6</c:v>
                      </c:pt>
                      <c:pt idx="217">
                        <c:v>4.8280000000000002E-6</c:v>
                      </c:pt>
                      <c:pt idx="218">
                        <c:v>4.8439999999999997E-6</c:v>
                      </c:pt>
                      <c:pt idx="219">
                        <c:v>4.8369999999999996E-6</c:v>
                      </c:pt>
                      <c:pt idx="220">
                        <c:v>4.9529999999999998E-6</c:v>
                      </c:pt>
                      <c:pt idx="221">
                        <c:v>5.0409999999999997E-6</c:v>
                      </c:pt>
                      <c:pt idx="222">
                        <c:v>5.101E-6</c:v>
                      </c:pt>
                      <c:pt idx="223">
                        <c:v>5.118E-6</c:v>
                      </c:pt>
                      <c:pt idx="224">
                        <c:v>5.1950000000000002E-6</c:v>
                      </c:pt>
                      <c:pt idx="225">
                        <c:v>5.361E-6</c:v>
                      </c:pt>
                      <c:pt idx="226">
                        <c:v>5.5119999999999999E-6</c:v>
                      </c:pt>
                      <c:pt idx="227">
                        <c:v>5.6389999999999997E-6</c:v>
                      </c:pt>
                      <c:pt idx="228">
                        <c:v>5.8200000000000002E-6</c:v>
                      </c:pt>
                      <c:pt idx="229">
                        <c:v>6.032E-6</c:v>
                      </c:pt>
                      <c:pt idx="230">
                        <c:v>6.3600000000000001E-6</c:v>
                      </c:pt>
                      <c:pt idx="231">
                        <c:v>6.6959999999999999E-6</c:v>
                      </c:pt>
                      <c:pt idx="232">
                        <c:v>7.1040000000000001E-6</c:v>
                      </c:pt>
                      <c:pt idx="233">
                        <c:v>7.5290000000000003E-6</c:v>
                      </c:pt>
                      <c:pt idx="234">
                        <c:v>8.0369999999999995E-6</c:v>
                      </c:pt>
                      <c:pt idx="235">
                        <c:v>8.6789999999999994E-6</c:v>
                      </c:pt>
                      <c:pt idx="236">
                        <c:v>9.3810000000000005E-6</c:v>
                      </c:pt>
                      <c:pt idx="237">
                        <c:v>1.013E-5</c:v>
                      </c:pt>
                      <c:pt idx="238">
                        <c:v>1.092E-5</c:v>
                      </c:pt>
                      <c:pt idx="239">
                        <c:v>1.1749999999999999E-5</c:v>
                      </c:pt>
                      <c:pt idx="240">
                        <c:v>1.275E-5</c:v>
                      </c:pt>
                      <c:pt idx="241">
                        <c:v>1.376E-5</c:v>
                      </c:pt>
                      <c:pt idx="242">
                        <c:v>1.4759999999999999E-5</c:v>
                      </c:pt>
                      <c:pt idx="243">
                        <c:v>1.5760000000000002E-5</c:v>
                      </c:pt>
                      <c:pt idx="244">
                        <c:v>1.681E-5</c:v>
                      </c:pt>
                      <c:pt idx="245">
                        <c:v>1.7949999999999999E-5</c:v>
                      </c:pt>
                      <c:pt idx="246">
                        <c:v>1.9009999999999999E-5</c:v>
                      </c:pt>
                      <c:pt idx="247">
                        <c:v>2.0069999999999999E-5</c:v>
                      </c:pt>
                      <c:pt idx="248">
                        <c:v>2.109E-5</c:v>
                      </c:pt>
                      <c:pt idx="249">
                        <c:v>2.209E-5</c:v>
                      </c:pt>
                      <c:pt idx="250">
                        <c:v>2.3059999999999999E-5</c:v>
                      </c:pt>
                      <c:pt idx="251">
                        <c:v>2.4009999999999999E-5</c:v>
                      </c:pt>
                      <c:pt idx="252">
                        <c:v>2.4870000000000001E-5</c:v>
                      </c:pt>
                      <c:pt idx="253">
                        <c:v>2.565E-5</c:v>
                      </c:pt>
                      <c:pt idx="254">
                        <c:v>2.635E-5</c:v>
                      </c:pt>
                      <c:pt idx="255">
                        <c:v>2.703E-5</c:v>
                      </c:pt>
                      <c:pt idx="256">
                        <c:v>2.7659999999999999E-5</c:v>
                      </c:pt>
                      <c:pt idx="257">
                        <c:v>2.8180000000000001E-5</c:v>
                      </c:pt>
                      <c:pt idx="258">
                        <c:v>2.8560000000000001E-5</c:v>
                      </c:pt>
                      <c:pt idx="259">
                        <c:v>2.8860000000000002E-5</c:v>
                      </c:pt>
                      <c:pt idx="260">
                        <c:v>2.921E-5</c:v>
                      </c:pt>
                      <c:pt idx="261">
                        <c:v>2.9479999999999999E-5</c:v>
                      </c:pt>
                      <c:pt idx="262">
                        <c:v>2.9620000000000001E-5</c:v>
                      </c:pt>
                      <c:pt idx="263">
                        <c:v>2.974E-5</c:v>
                      </c:pt>
                      <c:pt idx="264">
                        <c:v>2.9850000000000001E-5</c:v>
                      </c:pt>
                      <c:pt idx="265">
                        <c:v>3.0020000000000001E-5</c:v>
                      </c:pt>
                      <c:pt idx="266">
                        <c:v>3.008E-5</c:v>
                      </c:pt>
                      <c:pt idx="267">
                        <c:v>3.0199999999999999E-5</c:v>
                      </c:pt>
                      <c:pt idx="268">
                        <c:v>3.0309999999999999E-5</c:v>
                      </c:pt>
                      <c:pt idx="269">
                        <c:v>3.044E-5</c:v>
                      </c:pt>
                      <c:pt idx="270">
                        <c:v>3.065E-5</c:v>
                      </c:pt>
                      <c:pt idx="271">
                        <c:v>3.0920000000000002E-5</c:v>
                      </c:pt>
                      <c:pt idx="272">
                        <c:v>3.1149999999999998E-5</c:v>
                      </c:pt>
                      <c:pt idx="273">
                        <c:v>3.133E-5</c:v>
                      </c:pt>
                      <c:pt idx="274">
                        <c:v>3.1520000000000003E-5</c:v>
                      </c:pt>
                      <c:pt idx="275">
                        <c:v>3.184E-5</c:v>
                      </c:pt>
                      <c:pt idx="276">
                        <c:v>3.2150000000000002E-5</c:v>
                      </c:pt>
                      <c:pt idx="277">
                        <c:v>3.2410000000000003E-5</c:v>
                      </c:pt>
                      <c:pt idx="278">
                        <c:v>3.269E-5</c:v>
                      </c:pt>
                      <c:pt idx="279">
                        <c:v>3.3000000000000003E-5</c:v>
                      </c:pt>
                      <c:pt idx="280">
                        <c:v>3.341E-5</c:v>
                      </c:pt>
                      <c:pt idx="281">
                        <c:v>3.3760000000000002E-5</c:v>
                      </c:pt>
                      <c:pt idx="282">
                        <c:v>3.4180000000000001E-5</c:v>
                      </c:pt>
                      <c:pt idx="283">
                        <c:v>3.4579999999999998E-5</c:v>
                      </c:pt>
                      <c:pt idx="284">
                        <c:v>3.502E-5</c:v>
                      </c:pt>
                      <c:pt idx="285">
                        <c:v>3.5479999999999999E-5</c:v>
                      </c:pt>
                      <c:pt idx="286">
                        <c:v>3.6010000000000003E-5</c:v>
                      </c:pt>
                      <c:pt idx="287">
                        <c:v>3.65E-5</c:v>
                      </c:pt>
                      <c:pt idx="288">
                        <c:v>3.693E-5</c:v>
                      </c:pt>
                      <c:pt idx="289">
                        <c:v>3.735E-5</c:v>
                      </c:pt>
                      <c:pt idx="290">
                        <c:v>3.7870000000000002E-5</c:v>
                      </c:pt>
                      <c:pt idx="291">
                        <c:v>3.8319999999999999E-5</c:v>
                      </c:pt>
                      <c:pt idx="292">
                        <c:v>3.8659999999999999E-5</c:v>
                      </c:pt>
                      <c:pt idx="293">
                        <c:v>3.8999999999999999E-5</c:v>
                      </c:pt>
                      <c:pt idx="294">
                        <c:v>3.9360000000000003E-5</c:v>
                      </c:pt>
                      <c:pt idx="295">
                        <c:v>3.9789999999999997E-5</c:v>
                      </c:pt>
                      <c:pt idx="296">
                        <c:v>4.0160000000000002E-5</c:v>
                      </c:pt>
                      <c:pt idx="297">
                        <c:v>4.0620000000000001E-5</c:v>
                      </c:pt>
                      <c:pt idx="298">
                        <c:v>4.1060000000000003E-5</c:v>
                      </c:pt>
                      <c:pt idx="299">
                        <c:v>3.5269999999999999E-5</c:v>
                      </c:pt>
                      <c:pt idx="300">
                        <c:v>3.3200000000000001E-5</c:v>
                      </c:pt>
                      <c:pt idx="301">
                        <c:v>3.1479999999999997E-5</c:v>
                      </c:pt>
                      <c:pt idx="302">
                        <c:v>2.9940000000000001E-5</c:v>
                      </c:pt>
                      <c:pt idx="303">
                        <c:v>2.849E-5</c:v>
                      </c:pt>
                      <c:pt idx="304">
                        <c:v>2.7140000000000001E-5</c:v>
                      </c:pt>
                      <c:pt idx="305">
                        <c:v>2.6040000000000001E-5</c:v>
                      </c:pt>
                      <c:pt idx="306">
                        <c:v>2.497E-5</c:v>
                      </c:pt>
                      <c:pt idx="307">
                        <c:v>2.393E-5</c:v>
                      </c:pt>
                      <c:pt idx="308">
                        <c:v>2.2920000000000001E-5</c:v>
                      </c:pt>
                      <c:pt idx="309">
                        <c:v>2.1999999999999999E-5</c:v>
                      </c:pt>
                      <c:pt idx="310">
                        <c:v>2.1209999999999999E-5</c:v>
                      </c:pt>
                      <c:pt idx="311">
                        <c:v>2.0380000000000001E-5</c:v>
                      </c:pt>
                      <c:pt idx="312">
                        <c:v>1.9599999999999999E-5</c:v>
                      </c:pt>
                      <c:pt idx="313">
                        <c:v>1.8839999999999999E-5</c:v>
                      </c:pt>
                      <c:pt idx="314">
                        <c:v>1.808E-5</c:v>
                      </c:pt>
                      <c:pt idx="315">
                        <c:v>1.7390000000000001E-5</c:v>
                      </c:pt>
                      <c:pt idx="316">
                        <c:v>1.677E-5</c:v>
                      </c:pt>
                      <c:pt idx="317">
                        <c:v>1.6140000000000001E-5</c:v>
                      </c:pt>
                      <c:pt idx="318">
                        <c:v>1.5489999999999999E-5</c:v>
                      </c:pt>
                      <c:pt idx="319">
                        <c:v>1.4800000000000001E-5</c:v>
                      </c:pt>
                      <c:pt idx="320">
                        <c:v>1.43E-5</c:v>
                      </c:pt>
                      <c:pt idx="321">
                        <c:v>1.378E-5</c:v>
                      </c:pt>
                      <c:pt idx="322">
                        <c:v>1.323E-5</c:v>
                      </c:pt>
                      <c:pt idx="323">
                        <c:v>1.2660000000000001E-5</c:v>
                      </c:pt>
                      <c:pt idx="324">
                        <c:v>1.2140000000000001E-5</c:v>
                      </c:pt>
                      <c:pt idx="325">
                        <c:v>1.171E-5</c:v>
                      </c:pt>
                      <c:pt idx="326">
                        <c:v>1.1229999999999999E-5</c:v>
                      </c:pt>
                      <c:pt idx="327">
                        <c:v>1.0730000000000001E-5</c:v>
                      </c:pt>
                      <c:pt idx="328">
                        <c:v>1.029E-5</c:v>
                      </c:pt>
                      <c:pt idx="329">
                        <c:v>9.798E-6</c:v>
                      </c:pt>
                      <c:pt idx="330">
                        <c:v>9.3619999999999995E-6</c:v>
                      </c:pt>
                      <c:pt idx="331">
                        <c:v>8.9630000000000004E-6</c:v>
                      </c:pt>
                      <c:pt idx="332">
                        <c:v>8.5420000000000005E-6</c:v>
                      </c:pt>
                      <c:pt idx="333">
                        <c:v>8.0949999999999996E-6</c:v>
                      </c:pt>
                      <c:pt idx="334">
                        <c:v>7.6249999999999998E-6</c:v>
                      </c:pt>
                      <c:pt idx="335">
                        <c:v>7.2089999999999999E-6</c:v>
                      </c:pt>
                      <c:pt idx="336">
                        <c:v>6.8530000000000003E-6</c:v>
                      </c:pt>
                      <c:pt idx="337">
                        <c:v>6.4359999999999999E-6</c:v>
                      </c:pt>
                      <c:pt idx="338">
                        <c:v>5.9699999999999996E-6</c:v>
                      </c:pt>
                      <c:pt idx="339">
                        <c:v>5.4859999999999997E-6</c:v>
                      </c:pt>
                      <c:pt idx="340">
                        <c:v>5.1399999999999999E-6</c:v>
                      </c:pt>
                      <c:pt idx="341">
                        <c:v>4.7550000000000002E-6</c:v>
                      </c:pt>
                      <c:pt idx="342">
                        <c:v>4.2849999999999996E-6</c:v>
                      </c:pt>
                      <c:pt idx="343">
                        <c:v>3.822E-6</c:v>
                      </c:pt>
                      <c:pt idx="344">
                        <c:v>3.3790000000000002E-6</c:v>
                      </c:pt>
                      <c:pt idx="345">
                        <c:v>2.9890000000000001E-6</c:v>
                      </c:pt>
                      <c:pt idx="346">
                        <c:v>2.525E-6</c:v>
                      </c:pt>
                      <c:pt idx="347">
                        <c:v>2.0810000000000001E-6</c:v>
                      </c:pt>
                      <c:pt idx="348">
                        <c:v>1.6109999999999999E-6</c:v>
                      </c:pt>
                      <c:pt idx="349">
                        <c:v>1.114E-6</c:v>
                      </c:pt>
                      <c:pt idx="350">
                        <c:v>6.3710000000000001E-7</c:v>
                      </c:pt>
                      <c:pt idx="351">
                        <c:v>1.9329999999999999E-7</c:v>
                      </c:pt>
                      <c:pt idx="352">
                        <c:v>-2.7809999999999998E-7</c:v>
                      </c:pt>
                      <c:pt idx="353">
                        <c:v>-7.9500000000000001E-7</c:v>
                      </c:pt>
                      <c:pt idx="354">
                        <c:v>-1.347E-6</c:v>
                      </c:pt>
                      <c:pt idx="355">
                        <c:v>-1.8500000000000001E-6</c:v>
                      </c:pt>
                      <c:pt idx="356">
                        <c:v>-2.3240000000000001E-6</c:v>
                      </c:pt>
                      <c:pt idx="357">
                        <c:v>-2.8329999999999998E-6</c:v>
                      </c:pt>
                      <c:pt idx="358">
                        <c:v>-3.3919999999999999E-6</c:v>
                      </c:pt>
                      <c:pt idx="359">
                        <c:v>-4.0180000000000003E-6</c:v>
                      </c:pt>
                      <c:pt idx="360">
                        <c:v>-4.4870000000000004E-6</c:v>
                      </c:pt>
                      <c:pt idx="361">
                        <c:v>-5.0000000000000004E-6</c:v>
                      </c:pt>
                      <c:pt idx="362">
                        <c:v>-5.5439999999999998E-6</c:v>
                      </c:pt>
                      <c:pt idx="363">
                        <c:v>-6.1829999999999999E-6</c:v>
                      </c:pt>
                      <c:pt idx="364">
                        <c:v>-6.7530000000000004E-6</c:v>
                      </c:pt>
                      <c:pt idx="365">
                        <c:v>-7.238E-6</c:v>
                      </c:pt>
                      <c:pt idx="366">
                        <c:v>-7.7840000000000004E-6</c:v>
                      </c:pt>
                      <c:pt idx="367">
                        <c:v>-8.3510000000000002E-6</c:v>
                      </c:pt>
                      <c:pt idx="368">
                        <c:v>-8.9029999999999993E-6</c:v>
                      </c:pt>
                      <c:pt idx="369">
                        <c:v>-9.4509999999999998E-6</c:v>
                      </c:pt>
                      <c:pt idx="370">
                        <c:v>-9.9539999999999999E-6</c:v>
                      </c:pt>
                      <c:pt idx="371">
                        <c:v>-1.043E-5</c:v>
                      </c:pt>
                      <c:pt idx="372">
                        <c:v>-1.0900000000000001E-5</c:v>
                      </c:pt>
                      <c:pt idx="373">
                        <c:v>-1.135E-5</c:v>
                      </c:pt>
                      <c:pt idx="374">
                        <c:v>-1.1800000000000001E-5</c:v>
                      </c:pt>
                      <c:pt idx="375">
                        <c:v>-1.219E-5</c:v>
                      </c:pt>
                      <c:pt idx="376">
                        <c:v>-1.2510000000000001E-5</c:v>
                      </c:pt>
                      <c:pt idx="377">
                        <c:v>-1.2819999999999999E-5</c:v>
                      </c:pt>
                      <c:pt idx="378">
                        <c:v>-1.313E-5</c:v>
                      </c:pt>
                      <c:pt idx="379">
                        <c:v>-1.344E-5</c:v>
                      </c:pt>
                      <c:pt idx="380">
                        <c:v>-1.3570000000000001E-5</c:v>
                      </c:pt>
                      <c:pt idx="381">
                        <c:v>-1.367E-5</c:v>
                      </c:pt>
                      <c:pt idx="382">
                        <c:v>-1.379E-5</c:v>
                      </c:pt>
                      <c:pt idx="383">
                        <c:v>-1.3900000000000001E-5</c:v>
                      </c:pt>
                      <c:pt idx="384">
                        <c:v>-1.394E-5</c:v>
                      </c:pt>
                      <c:pt idx="385">
                        <c:v>-1.385E-5</c:v>
                      </c:pt>
                      <c:pt idx="386">
                        <c:v>-1.379E-5</c:v>
                      </c:pt>
                      <c:pt idx="387">
                        <c:v>-1.3709999999999999E-5</c:v>
                      </c:pt>
                      <c:pt idx="388">
                        <c:v>-1.358E-5</c:v>
                      </c:pt>
                      <c:pt idx="389">
                        <c:v>-1.345E-5</c:v>
                      </c:pt>
                      <c:pt idx="390">
                        <c:v>-1.325E-5</c:v>
                      </c:pt>
                      <c:pt idx="391">
                        <c:v>-1.3010000000000001E-5</c:v>
                      </c:pt>
                      <c:pt idx="392">
                        <c:v>-1.278E-5</c:v>
                      </c:pt>
                      <c:pt idx="393">
                        <c:v>-1.255E-5</c:v>
                      </c:pt>
                      <c:pt idx="394">
                        <c:v>-1.2310000000000001E-5</c:v>
                      </c:pt>
                      <c:pt idx="395">
                        <c:v>-1.2E-5</c:v>
                      </c:pt>
                      <c:pt idx="396">
                        <c:v>-1.167E-5</c:v>
                      </c:pt>
                      <c:pt idx="397">
                        <c:v>-1.1379999999999999E-5</c:v>
                      </c:pt>
                      <c:pt idx="398">
                        <c:v>-1.112E-5</c:v>
                      </c:pt>
                      <c:pt idx="399">
                        <c:v>-1.0849999999999999E-5</c:v>
                      </c:pt>
                      <c:pt idx="400">
                        <c:v>-1.047E-5</c:v>
                      </c:pt>
                      <c:pt idx="401">
                        <c:v>-1.0139999999999999E-5</c:v>
                      </c:pt>
                      <c:pt idx="402">
                        <c:v>-9.8709999999999992E-6</c:v>
                      </c:pt>
                      <c:pt idx="403">
                        <c:v>-9.5889999999999992E-6</c:v>
                      </c:pt>
                      <c:pt idx="404">
                        <c:v>-9.3190000000000001E-6</c:v>
                      </c:pt>
                      <c:pt idx="405">
                        <c:v>-8.9870000000000005E-6</c:v>
                      </c:pt>
                      <c:pt idx="406">
                        <c:v>-8.7260000000000008E-6</c:v>
                      </c:pt>
                      <c:pt idx="407">
                        <c:v>-8.4859999999999997E-6</c:v>
                      </c:pt>
                      <c:pt idx="408">
                        <c:v>-8.2579999999999995E-6</c:v>
                      </c:pt>
                      <c:pt idx="409">
                        <c:v>-8.0660000000000004E-6</c:v>
                      </c:pt>
                      <c:pt idx="410">
                        <c:v>-7.8250000000000005E-6</c:v>
                      </c:pt>
                      <c:pt idx="411">
                        <c:v>-7.5970000000000003E-6</c:v>
                      </c:pt>
                      <c:pt idx="412">
                        <c:v>-7.4220000000000003E-6</c:v>
                      </c:pt>
                      <c:pt idx="413">
                        <c:v>-7.2760000000000003E-6</c:v>
                      </c:pt>
                      <c:pt idx="414">
                        <c:v>-7.1459999999999999E-6</c:v>
                      </c:pt>
                      <c:pt idx="415">
                        <c:v>-6.9489999999999999E-6</c:v>
                      </c:pt>
                      <c:pt idx="416">
                        <c:v>-6.7719999999999997E-6</c:v>
                      </c:pt>
                      <c:pt idx="417">
                        <c:v>-6.6549999999999998E-6</c:v>
                      </c:pt>
                      <c:pt idx="418">
                        <c:v>-6.5679999999999996E-6</c:v>
                      </c:pt>
                      <c:pt idx="419">
                        <c:v>-6.4840000000000001E-6</c:v>
                      </c:pt>
                      <c:pt idx="420">
                        <c:v>-6.302E-6</c:v>
                      </c:pt>
                      <c:pt idx="421">
                        <c:v>-6.1789999999999996E-6</c:v>
                      </c:pt>
                      <c:pt idx="422">
                        <c:v>-6.1140000000000002E-6</c:v>
                      </c:pt>
                      <c:pt idx="423">
                        <c:v>-6.0480000000000004E-6</c:v>
                      </c:pt>
                      <c:pt idx="424">
                        <c:v>-5.9769999999999997E-6</c:v>
                      </c:pt>
                      <c:pt idx="425">
                        <c:v>-5.8370000000000002E-6</c:v>
                      </c:pt>
                      <c:pt idx="426">
                        <c:v>-5.75E-6</c:v>
                      </c:pt>
                      <c:pt idx="427">
                        <c:v>-5.6999999999999996E-6</c:v>
                      </c:pt>
                      <c:pt idx="428">
                        <c:v>-5.643E-6</c:v>
                      </c:pt>
                      <c:pt idx="429">
                        <c:v>-5.6019999999999999E-6</c:v>
                      </c:pt>
                      <c:pt idx="430">
                        <c:v>-5.4920000000000001E-6</c:v>
                      </c:pt>
                      <c:pt idx="431">
                        <c:v>-5.4140000000000002E-6</c:v>
                      </c:pt>
                      <c:pt idx="432">
                        <c:v>-5.3720000000000004E-6</c:v>
                      </c:pt>
                      <c:pt idx="433">
                        <c:v>-5.339E-6</c:v>
                      </c:pt>
                      <c:pt idx="434">
                        <c:v>-5.3240000000000002E-6</c:v>
                      </c:pt>
                      <c:pt idx="435">
                        <c:v>-5.2240000000000003E-6</c:v>
                      </c:pt>
                      <c:pt idx="436">
                        <c:v>-5.1460000000000004E-6</c:v>
                      </c:pt>
                      <c:pt idx="437">
                        <c:v>-5.118E-6</c:v>
                      </c:pt>
                      <c:pt idx="438">
                        <c:v>-5.1120000000000004E-6</c:v>
                      </c:pt>
                      <c:pt idx="439">
                        <c:v>-5.0980000000000001E-6</c:v>
                      </c:pt>
                      <c:pt idx="440">
                        <c:v>-4.994E-6</c:v>
                      </c:pt>
                      <c:pt idx="441">
                        <c:v>-4.938E-6</c:v>
                      </c:pt>
                      <c:pt idx="442">
                        <c:v>-4.938E-6</c:v>
                      </c:pt>
                      <c:pt idx="443">
                        <c:v>-4.9259999999999999E-6</c:v>
                      </c:pt>
                      <c:pt idx="444">
                        <c:v>-4.9130000000000002E-6</c:v>
                      </c:pt>
                      <c:pt idx="445">
                        <c:v>-4.8280000000000002E-6</c:v>
                      </c:pt>
                      <c:pt idx="446">
                        <c:v>-4.8049999999999997E-6</c:v>
                      </c:pt>
                      <c:pt idx="447">
                        <c:v>-4.775E-6</c:v>
                      </c:pt>
                      <c:pt idx="448">
                        <c:v>-4.7790000000000003E-6</c:v>
                      </c:pt>
                      <c:pt idx="449">
                        <c:v>-4.7840000000000003E-6</c:v>
                      </c:pt>
                      <c:pt idx="450">
                        <c:v>-4.7190000000000001E-6</c:v>
                      </c:pt>
                      <c:pt idx="451">
                        <c:v>-4.6600000000000003E-6</c:v>
                      </c:pt>
                      <c:pt idx="452">
                        <c:v>-4.6600000000000003E-6</c:v>
                      </c:pt>
                      <c:pt idx="453">
                        <c:v>-4.673E-6</c:v>
                      </c:pt>
                      <c:pt idx="454">
                        <c:v>-4.6820000000000002E-6</c:v>
                      </c:pt>
                      <c:pt idx="455">
                        <c:v>-4.5950000000000001E-6</c:v>
                      </c:pt>
                      <c:pt idx="456">
                        <c:v>-4.5630000000000002E-6</c:v>
                      </c:pt>
                      <c:pt idx="457">
                        <c:v>-4.5859999999999998E-6</c:v>
                      </c:pt>
                      <c:pt idx="458">
                        <c:v>-4.5850000000000001E-6</c:v>
                      </c:pt>
                      <c:pt idx="459">
                        <c:v>-4.5870000000000003E-6</c:v>
                      </c:pt>
                      <c:pt idx="460">
                        <c:v>-4.5210000000000004E-6</c:v>
                      </c:pt>
                      <c:pt idx="461">
                        <c:v>-4.5140000000000003E-6</c:v>
                      </c:pt>
                      <c:pt idx="462">
                        <c:v>-4.5070000000000002E-6</c:v>
                      </c:pt>
                      <c:pt idx="463">
                        <c:v>-4.51E-6</c:v>
                      </c:pt>
                      <c:pt idx="464">
                        <c:v>-4.5210000000000004E-6</c:v>
                      </c:pt>
                      <c:pt idx="465">
                        <c:v>-4.4800000000000003E-6</c:v>
                      </c:pt>
                      <c:pt idx="466">
                        <c:v>-4.4410000000000003E-6</c:v>
                      </c:pt>
                      <c:pt idx="467">
                        <c:v>-4.4479999999999996E-6</c:v>
                      </c:pt>
                      <c:pt idx="468">
                        <c:v>-4.4599999999999996E-6</c:v>
                      </c:pt>
                      <c:pt idx="469">
                        <c:v>-4.4870000000000004E-6</c:v>
                      </c:pt>
                      <c:pt idx="470">
                        <c:v>-4.4290000000000003E-6</c:v>
                      </c:pt>
                      <c:pt idx="471">
                        <c:v>-4.391E-6</c:v>
                      </c:pt>
                      <c:pt idx="472">
                        <c:v>-4.3980000000000001E-6</c:v>
                      </c:pt>
                      <c:pt idx="473">
                        <c:v>-4.4410000000000003E-6</c:v>
                      </c:pt>
                      <c:pt idx="474">
                        <c:v>-4.459E-6</c:v>
                      </c:pt>
                      <c:pt idx="475">
                        <c:v>-4.3810000000000001E-6</c:v>
                      </c:pt>
                      <c:pt idx="476">
                        <c:v>-4.3630000000000004E-6</c:v>
                      </c:pt>
                      <c:pt idx="477">
                        <c:v>-4.4009999999999999E-6</c:v>
                      </c:pt>
                      <c:pt idx="478">
                        <c:v>-4.4100000000000001E-6</c:v>
                      </c:pt>
                      <c:pt idx="479">
                        <c:v>-4.4270000000000001E-6</c:v>
                      </c:pt>
                      <c:pt idx="480">
                        <c:v>-4.3660000000000002E-6</c:v>
                      </c:pt>
                      <c:pt idx="481">
                        <c:v>-4.3760000000000001E-6</c:v>
                      </c:pt>
                      <c:pt idx="482">
                        <c:v>-4.3769999999999998E-6</c:v>
                      </c:pt>
                      <c:pt idx="483">
                        <c:v>-4.391E-6</c:v>
                      </c:pt>
                      <c:pt idx="484">
                        <c:v>-4.42E-6</c:v>
                      </c:pt>
                      <c:pt idx="485">
                        <c:v>-4.3880000000000002E-6</c:v>
                      </c:pt>
                      <c:pt idx="486">
                        <c:v>-4.3510000000000004E-6</c:v>
                      </c:pt>
                      <c:pt idx="487">
                        <c:v>-4.3719999999999998E-6</c:v>
                      </c:pt>
                      <c:pt idx="488">
                        <c:v>-4.3989999999999997E-6</c:v>
                      </c:pt>
                      <c:pt idx="489">
                        <c:v>-4.4460000000000003E-6</c:v>
                      </c:pt>
                      <c:pt idx="490">
                        <c:v>-4.3680000000000004E-6</c:v>
                      </c:pt>
                      <c:pt idx="491">
                        <c:v>-4.352E-6</c:v>
                      </c:pt>
                      <c:pt idx="492">
                        <c:v>-4.3959999999999999E-6</c:v>
                      </c:pt>
                      <c:pt idx="493">
                        <c:v>-4.4170000000000002E-6</c:v>
                      </c:pt>
                      <c:pt idx="494">
                        <c:v>-4.437E-6</c:v>
                      </c:pt>
                      <c:pt idx="495">
                        <c:v>-4.3769999999999998E-6</c:v>
                      </c:pt>
                      <c:pt idx="496">
                        <c:v>-4.3900000000000003E-6</c:v>
                      </c:pt>
                      <c:pt idx="497">
                        <c:v>-4.408E-6</c:v>
                      </c:pt>
                      <c:pt idx="498">
                        <c:v>-4.4229999999999998E-6</c:v>
                      </c:pt>
                      <c:pt idx="499">
                        <c:v>-4.459E-6</c:v>
                      </c:pt>
                      <c:pt idx="500">
                        <c:v>-4.4320000000000001E-6</c:v>
                      </c:pt>
                      <c:pt idx="501">
                        <c:v>-4.4039999999999997E-6</c:v>
                      </c:pt>
                      <c:pt idx="502">
                        <c:v>-4.4270000000000001E-6</c:v>
                      </c:pt>
                      <c:pt idx="503">
                        <c:v>-4.459E-6</c:v>
                      </c:pt>
                      <c:pt idx="504">
                        <c:v>-4.5109999999999997E-6</c:v>
                      </c:pt>
                      <c:pt idx="505">
                        <c:v>-4.4360000000000004E-6</c:v>
                      </c:pt>
                      <c:pt idx="506">
                        <c:v>-4.4309999999999996E-6</c:v>
                      </c:pt>
                      <c:pt idx="507">
                        <c:v>-4.4669999999999998E-6</c:v>
                      </c:pt>
                      <c:pt idx="508">
                        <c:v>-4.5070000000000002E-6</c:v>
                      </c:pt>
                      <c:pt idx="509">
                        <c:v>-4.532E-6</c:v>
                      </c:pt>
                      <c:pt idx="510">
                        <c:v>-4.4870000000000004E-6</c:v>
                      </c:pt>
                      <c:pt idx="511">
                        <c:v>-4.4850000000000003E-6</c:v>
                      </c:pt>
                      <c:pt idx="512">
                        <c:v>-4.5179999999999998E-6</c:v>
                      </c:pt>
                      <c:pt idx="513">
                        <c:v>-4.5390000000000001E-6</c:v>
                      </c:pt>
                      <c:pt idx="514">
                        <c:v>-4.5709999999999999E-6</c:v>
                      </c:pt>
                      <c:pt idx="515">
                        <c:v>-4.549E-6</c:v>
                      </c:pt>
                      <c:pt idx="516">
                        <c:v>-4.5279999999999997E-6</c:v>
                      </c:pt>
                      <c:pt idx="517">
                        <c:v>-4.5510000000000001E-6</c:v>
                      </c:pt>
                      <c:pt idx="518">
                        <c:v>-4.5800000000000002E-6</c:v>
                      </c:pt>
                      <c:pt idx="519">
                        <c:v>-4.6480000000000002E-6</c:v>
                      </c:pt>
                      <c:pt idx="520">
                        <c:v>-4.5929999999999999E-6</c:v>
                      </c:pt>
                      <c:pt idx="521">
                        <c:v>-4.5709999999999999E-6</c:v>
                      </c:pt>
                      <c:pt idx="522">
                        <c:v>-4.605E-6</c:v>
                      </c:pt>
                      <c:pt idx="523">
                        <c:v>-4.668E-6</c:v>
                      </c:pt>
                      <c:pt idx="524">
                        <c:v>-4.69E-6</c:v>
                      </c:pt>
                      <c:pt idx="525">
                        <c:v>-4.6439999999999999E-6</c:v>
                      </c:pt>
                      <c:pt idx="526">
                        <c:v>-4.6360000000000002E-6</c:v>
                      </c:pt>
                      <c:pt idx="527">
                        <c:v>-4.6890000000000003E-6</c:v>
                      </c:pt>
                      <c:pt idx="528">
                        <c:v>-4.707E-6</c:v>
                      </c:pt>
                      <c:pt idx="529">
                        <c:v>-4.7509999999999999E-6</c:v>
                      </c:pt>
                      <c:pt idx="530">
                        <c:v>-4.7180000000000004E-6</c:v>
                      </c:pt>
                      <c:pt idx="531">
                        <c:v>-4.7129999999999996E-6</c:v>
                      </c:pt>
                      <c:pt idx="532">
                        <c:v>-4.7369999999999997E-6</c:v>
                      </c:pt>
                      <c:pt idx="533">
                        <c:v>-4.7809999999999996E-6</c:v>
                      </c:pt>
                      <c:pt idx="534">
                        <c:v>-4.8319999999999996E-6</c:v>
                      </c:pt>
                      <c:pt idx="535">
                        <c:v>-4.797E-6</c:v>
                      </c:pt>
                      <c:pt idx="536">
                        <c:v>-4.7700000000000001E-6</c:v>
                      </c:pt>
                      <c:pt idx="537">
                        <c:v>-4.8130000000000003E-6</c:v>
                      </c:pt>
                      <c:pt idx="538">
                        <c:v>-4.8579999999999999E-6</c:v>
                      </c:pt>
                      <c:pt idx="539">
                        <c:v>-4.9030000000000003E-6</c:v>
                      </c:pt>
                      <c:pt idx="540">
                        <c:v>-4.8459999999999999E-6</c:v>
                      </c:pt>
                      <c:pt idx="541">
                        <c:v>-4.8409999999999999E-6</c:v>
                      </c:pt>
                      <c:pt idx="542">
                        <c:v>-4.8840000000000002E-6</c:v>
                      </c:pt>
                      <c:pt idx="543">
                        <c:v>-4.9309999999999999E-6</c:v>
                      </c:pt>
                      <c:pt idx="544">
                        <c:v>-4.9570000000000001E-6</c:v>
                      </c:pt>
                      <c:pt idx="545">
                        <c:v>-4.9099999999999996E-6</c:v>
                      </c:pt>
                      <c:pt idx="546">
                        <c:v>-4.9239999999999998E-6</c:v>
                      </c:pt>
                      <c:pt idx="547">
                        <c:v>-4.9490000000000004E-6</c:v>
                      </c:pt>
                      <c:pt idx="548">
                        <c:v>-4.9690000000000002E-6</c:v>
                      </c:pt>
                      <c:pt idx="549">
                        <c:v>-5.0080000000000002E-6</c:v>
                      </c:pt>
                      <c:pt idx="550">
                        <c:v>-4.9919999999999998E-6</c:v>
                      </c:pt>
                      <c:pt idx="551">
                        <c:v>-4.9710000000000003E-6</c:v>
                      </c:pt>
                      <c:pt idx="552">
                        <c:v>-4.9960000000000001E-6</c:v>
                      </c:pt>
                      <c:pt idx="553">
                        <c:v>-5.0250000000000002E-6</c:v>
                      </c:pt>
                      <c:pt idx="554">
                        <c:v>-5.0710000000000002E-6</c:v>
                      </c:pt>
                      <c:pt idx="555">
                        <c:v>-5.0329999999999999E-6</c:v>
                      </c:pt>
                      <c:pt idx="556">
                        <c:v>-5.0030000000000002E-6</c:v>
                      </c:pt>
                      <c:pt idx="557">
                        <c:v>-5.028E-6</c:v>
                      </c:pt>
                      <c:pt idx="558">
                        <c:v>-5.0749999999999997E-6</c:v>
                      </c:pt>
                      <c:pt idx="559">
                        <c:v>-5.1200000000000001E-6</c:v>
                      </c:pt>
                      <c:pt idx="560">
                        <c:v>-5.0429999999999998E-6</c:v>
                      </c:pt>
                      <c:pt idx="561">
                        <c:v>-5.0359999999999997E-6</c:v>
                      </c:pt>
                      <c:pt idx="562">
                        <c:v>-5.0839999999999999E-6</c:v>
                      </c:pt>
                      <c:pt idx="563">
                        <c:v>-5.096E-6</c:v>
                      </c:pt>
                      <c:pt idx="564">
                        <c:v>-5.1220000000000003E-6</c:v>
                      </c:pt>
                      <c:pt idx="565">
                        <c:v>-5.0549999999999999E-6</c:v>
                      </c:pt>
                      <c:pt idx="566">
                        <c:v>-5.0690000000000001E-6</c:v>
                      </c:pt>
                      <c:pt idx="567">
                        <c:v>-5.0749999999999997E-6</c:v>
                      </c:pt>
                      <c:pt idx="568">
                        <c:v>-5.0889999999999999E-6</c:v>
                      </c:pt>
                      <c:pt idx="569">
                        <c:v>-5.1150000000000002E-6</c:v>
                      </c:pt>
                      <c:pt idx="570">
                        <c:v>-5.0830000000000003E-6</c:v>
                      </c:pt>
                      <c:pt idx="571">
                        <c:v>-5.04E-6</c:v>
                      </c:pt>
                      <c:pt idx="572">
                        <c:v>-5.057E-6</c:v>
                      </c:pt>
                      <c:pt idx="573">
                        <c:v>-5.0660000000000003E-6</c:v>
                      </c:pt>
                      <c:pt idx="574">
                        <c:v>-5.1080000000000001E-6</c:v>
                      </c:pt>
                      <c:pt idx="575">
                        <c:v>-5.0549999999999999E-6</c:v>
                      </c:pt>
                      <c:pt idx="576">
                        <c:v>-5.011E-6</c:v>
                      </c:pt>
                      <c:pt idx="577">
                        <c:v>-5.028E-6</c:v>
                      </c:pt>
                      <c:pt idx="578">
                        <c:v>-5.0640000000000001E-6</c:v>
                      </c:pt>
                      <c:pt idx="579">
                        <c:v>-5.0839999999999999E-6</c:v>
                      </c:pt>
                      <c:pt idx="580">
                        <c:v>-5.0019999999999997E-6</c:v>
                      </c:pt>
                      <c:pt idx="581">
                        <c:v>-4.9740000000000001E-6</c:v>
                      </c:pt>
                      <c:pt idx="582">
                        <c:v>-5.0069999999999997E-6</c:v>
                      </c:pt>
                      <c:pt idx="583">
                        <c:v>-5.0080000000000002E-6</c:v>
                      </c:pt>
                      <c:pt idx="584">
                        <c:v>-5.0220000000000004E-6</c:v>
                      </c:pt>
                      <c:pt idx="585">
                        <c:v>-4.9540000000000003E-6</c:v>
                      </c:pt>
                      <c:pt idx="586">
                        <c:v>-4.9520000000000002E-6</c:v>
                      </c:pt>
                      <c:pt idx="587">
                        <c:v>-4.9479999999999999E-6</c:v>
                      </c:pt>
                      <c:pt idx="588">
                        <c:v>-4.95E-6</c:v>
                      </c:pt>
                      <c:pt idx="589">
                        <c:v>-4.972E-6</c:v>
                      </c:pt>
                      <c:pt idx="590">
                        <c:v>-4.9300000000000002E-6</c:v>
                      </c:pt>
                      <c:pt idx="591">
                        <c:v>-4.8799999999999999E-6</c:v>
                      </c:pt>
                      <c:pt idx="592">
                        <c:v>-4.8849999999999998E-6</c:v>
                      </c:pt>
                      <c:pt idx="593">
                        <c:v>-4.899E-6</c:v>
                      </c:pt>
                      <c:pt idx="594">
                        <c:v>-4.933E-6</c:v>
                      </c:pt>
                      <c:pt idx="595">
                        <c:v>-4.8709999999999996E-6</c:v>
                      </c:pt>
                      <c:pt idx="596">
                        <c:v>-4.826E-6</c:v>
                      </c:pt>
                      <c:pt idx="597">
                        <c:v>-4.8400000000000002E-6</c:v>
                      </c:pt>
                      <c:pt idx="598">
                        <c:v>-4.8729999999999998E-6</c:v>
                      </c:pt>
                    </c:numCache>
                  </c:numRef>
                </c:yVal>
                <c:smooth val="1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1D-862F-4E49-A0CE-1EB7998F8C84}"/>
                  </c:ext>
                </c:extLst>
              </c15:ser>
            </c15:filteredScatterSeries>
            <c15:filteredScatterSeries>
              <c15:ser>
                <c:idx val="28"/>
                <c:order val="28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[Book3]Sheet2!$AD$1</c15:sqref>
                        </c15:formulaRef>
                      </c:ext>
                    </c:extLst>
                    <c:strCache>
                      <c:ptCount val="1"/>
                      <c:pt idx="0">
                        <c:v>Cycle 29</c:v>
                      </c:pt>
                    </c:strCache>
                  </c:strRef>
                </c:tx>
                <c:spPr>
                  <a:ln w="19050" cap="rnd">
                    <a:solidFill>
                      <a:schemeClr val="accent1">
                        <a:shade val="70000"/>
                      </a:schemeClr>
                    </a:solidFill>
                    <a:round/>
                  </a:ln>
                  <a:effectLst/>
                </c:spPr>
                <c:marker>
                  <c:symbol val="none"/>
                </c:marker>
                <c:x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[Book3]Sheet2!$A$2:$A$602</c15:sqref>
                        </c15:formulaRef>
                      </c:ext>
                    </c:extLst>
                    <c:numCache>
                      <c:formatCode>General</c:formatCode>
                      <c:ptCount val="601"/>
                      <c:pt idx="0">
                        <c:v>2.6150000000000001E-4</c:v>
                      </c:pt>
                      <c:pt idx="1">
                        <c:v>2.1589999999999999E-3</c:v>
                      </c:pt>
                      <c:pt idx="2">
                        <c:v>4.1479999999999998E-3</c:v>
                      </c:pt>
                      <c:pt idx="3">
                        <c:v>6.1440000000000002E-3</c:v>
                      </c:pt>
                      <c:pt idx="4">
                        <c:v>8.1370000000000001E-3</c:v>
                      </c:pt>
                      <c:pt idx="5">
                        <c:v>1.013E-2</c:v>
                      </c:pt>
                      <c:pt idx="6">
                        <c:v>1.214E-2</c:v>
                      </c:pt>
                      <c:pt idx="7">
                        <c:v>1.417E-2</c:v>
                      </c:pt>
                      <c:pt idx="8">
                        <c:v>1.617E-2</c:v>
                      </c:pt>
                      <c:pt idx="9">
                        <c:v>1.8120000000000001E-2</c:v>
                      </c:pt>
                      <c:pt idx="10">
                        <c:v>2.0150000000000001E-2</c:v>
                      </c:pt>
                      <c:pt idx="11">
                        <c:v>2.2179999999999998E-2</c:v>
                      </c:pt>
                      <c:pt idx="12">
                        <c:v>2.4170000000000001E-2</c:v>
                      </c:pt>
                      <c:pt idx="13">
                        <c:v>2.6159999999999999E-2</c:v>
                      </c:pt>
                      <c:pt idx="14">
                        <c:v>2.8160000000000001E-2</c:v>
                      </c:pt>
                      <c:pt idx="15">
                        <c:v>3.0169999999999999E-2</c:v>
                      </c:pt>
                      <c:pt idx="16">
                        <c:v>3.2169999999999997E-2</c:v>
                      </c:pt>
                      <c:pt idx="17">
                        <c:v>3.415E-2</c:v>
                      </c:pt>
                      <c:pt idx="18">
                        <c:v>3.6139999999999999E-2</c:v>
                      </c:pt>
                      <c:pt idx="19">
                        <c:v>3.8150000000000003E-2</c:v>
                      </c:pt>
                      <c:pt idx="20">
                        <c:v>4.0189999999999997E-2</c:v>
                      </c:pt>
                      <c:pt idx="21">
                        <c:v>4.2139999999999997E-2</c:v>
                      </c:pt>
                      <c:pt idx="22">
                        <c:v>4.4159999999999998E-2</c:v>
                      </c:pt>
                      <c:pt idx="23">
                        <c:v>4.616E-2</c:v>
                      </c:pt>
                      <c:pt idx="24">
                        <c:v>4.8160000000000001E-2</c:v>
                      </c:pt>
                      <c:pt idx="25">
                        <c:v>5.015E-2</c:v>
                      </c:pt>
                      <c:pt idx="26">
                        <c:v>5.2139999999999999E-2</c:v>
                      </c:pt>
                      <c:pt idx="27">
                        <c:v>5.4149999999999997E-2</c:v>
                      </c:pt>
                      <c:pt idx="28">
                        <c:v>5.6140000000000002E-2</c:v>
                      </c:pt>
                      <c:pt idx="29">
                        <c:v>5.8119999999999998E-2</c:v>
                      </c:pt>
                      <c:pt idx="30">
                        <c:v>6.0109999999999997E-2</c:v>
                      </c:pt>
                      <c:pt idx="31">
                        <c:v>6.2120000000000002E-2</c:v>
                      </c:pt>
                      <c:pt idx="32">
                        <c:v>6.4149999999999999E-2</c:v>
                      </c:pt>
                      <c:pt idx="33">
                        <c:v>6.6119999999999998E-2</c:v>
                      </c:pt>
                      <c:pt idx="34">
                        <c:v>6.812E-2</c:v>
                      </c:pt>
                      <c:pt idx="35">
                        <c:v>7.0150000000000004E-2</c:v>
                      </c:pt>
                      <c:pt idx="36">
                        <c:v>7.2150000000000006E-2</c:v>
                      </c:pt>
                      <c:pt idx="37">
                        <c:v>7.4120000000000005E-2</c:v>
                      </c:pt>
                      <c:pt idx="38">
                        <c:v>7.6109999999999997E-2</c:v>
                      </c:pt>
                      <c:pt idx="39">
                        <c:v>7.8140000000000001E-2</c:v>
                      </c:pt>
                      <c:pt idx="40">
                        <c:v>8.0140000000000003E-2</c:v>
                      </c:pt>
                      <c:pt idx="41">
                        <c:v>8.2119999999999999E-2</c:v>
                      </c:pt>
                      <c:pt idx="42">
                        <c:v>8.412E-2</c:v>
                      </c:pt>
                      <c:pt idx="43">
                        <c:v>8.6120000000000002E-2</c:v>
                      </c:pt>
                      <c:pt idx="44">
                        <c:v>8.8109999999999994E-2</c:v>
                      </c:pt>
                      <c:pt idx="45">
                        <c:v>9.0109999999999996E-2</c:v>
                      </c:pt>
                      <c:pt idx="46">
                        <c:v>9.2119999999999994E-2</c:v>
                      </c:pt>
                      <c:pt idx="47">
                        <c:v>9.4140000000000001E-2</c:v>
                      </c:pt>
                      <c:pt idx="48">
                        <c:v>9.6129999999999993E-2</c:v>
                      </c:pt>
                      <c:pt idx="49">
                        <c:v>9.8100000000000007E-2</c:v>
                      </c:pt>
                      <c:pt idx="50">
                        <c:v>0.10009999999999999</c:v>
                      </c:pt>
                      <c:pt idx="51">
                        <c:v>0.1021</c:v>
                      </c:pt>
                      <c:pt idx="52">
                        <c:v>0.1041</c:v>
                      </c:pt>
                      <c:pt idx="53">
                        <c:v>0.1061</c:v>
                      </c:pt>
                      <c:pt idx="54">
                        <c:v>0.1081</c:v>
                      </c:pt>
                      <c:pt idx="55">
                        <c:v>0.1101</c:v>
                      </c:pt>
                      <c:pt idx="56">
                        <c:v>0.11210000000000001</c:v>
                      </c:pt>
                      <c:pt idx="57">
                        <c:v>0.11409999999999999</c:v>
                      </c:pt>
                      <c:pt idx="58">
                        <c:v>0.11609999999999999</c:v>
                      </c:pt>
                      <c:pt idx="59">
                        <c:v>0.1181</c:v>
                      </c:pt>
                      <c:pt idx="60">
                        <c:v>0.1201</c:v>
                      </c:pt>
                      <c:pt idx="61">
                        <c:v>0.1221</c:v>
                      </c:pt>
                      <c:pt idx="62">
                        <c:v>0.1241</c:v>
                      </c:pt>
                      <c:pt idx="63">
                        <c:v>0.12609999999999999</c:v>
                      </c:pt>
                      <c:pt idx="64">
                        <c:v>0.12809999999999999</c:v>
                      </c:pt>
                      <c:pt idx="65">
                        <c:v>0.13009999999999999</c:v>
                      </c:pt>
                      <c:pt idx="66">
                        <c:v>0.1321</c:v>
                      </c:pt>
                      <c:pt idx="67">
                        <c:v>0.1341</c:v>
                      </c:pt>
                      <c:pt idx="68">
                        <c:v>0.1361</c:v>
                      </c:pt>
                      <c:pt idx="69">
                        <c:v>0.1381</c:v>
                      </c:pt>
                      <c:pt idx="70">
                        <c:v>0.1401</c:v>
                      </c:pt>
                      <c:pt idx="71">
                        <c:v>0.1421</c:v>
                      </c:pt>
                      <c:pt idx="72">
                        <c:v>0.14410000000000001</c:v>
                      </c:pt>
                      <c:pt idx="73">
                        <c:v>0.14610000000000001</c:v>
                      </c:pt>
                      <c:pt idx="74">
                        <c:v>0.14810000000000001</c:v>
                      </c:pt>
                      <c:pt idx="75">
                        <c:v>0.15010000000000001</c:v>
                      </c:pt>
                      <c:pt idx="76">
                        <c:v>0.15210000000000001</c:v>
                      </c:pt>
                      <c:pt idx="77">
                        <c:v>0.15409999999999999</c:v>
                      </c:pt>
                      <c:pt idx="78">
                        <c:v>0.15609999999999999</c:v>
                      </c:pt>
                      <c:pt idx="79">
                        <c:v>0.15809999999999999</c:v>
                      </c:pt>
                      <c:pt idx="80">
                        <c:v>0.16009999999999999</c:v>
                      </c:pt>
                      <c:pt idx="81">
                        <c:v>0.16209999999999999</c:v>
                      </c:pt>
                      <c:pt idx="82">
                        <c:v>0.16400000000000001</c:v>
                      </c:pt>
                      <c:pt idx="83">
                        <c:v>0.16600000000000001</c:v>
                      </c:pt>
                      <c:pt idx="84">
                        <c:v>0.1681</c:v>
                      </c:pt>
                      <c:pt idx="85">
                        <c:v>0.17</c:v>
                      </c:pt>
                      <c:pt idx="86">
                        <c:v>0.1721</c:v>
                      </c:pt>
                      <c:pt idx="87">
                        <c:v>0.1741</c:v>
                      </c:pt>
                      <c:pt idx="88">
                        <c:v>0.17610000000000001</c:v>
                      </c:pt>
                      <c:pt idx="89">
                        <c:v>0.17810000000000001</c:v>
                      </c:pt>
                      <c:pt idx="90">
                        <c:v>0.18010000000000001</c:v>
                      </c:pt>
                      <c:pt idx="91">
                        <c:v>0.18210000000000001</c:v>
                      </c:pt>
                      <c:pt idx="92">
                        <c:v>0.18410000000000001</c:v>
                      </c:pt>
                      <c:pt idx="93">
                        <c:v>0.186</c:v>
                      </c:pt>
                      <c:pt idx="94">
                        <c:v>0.188</c:v>
                      </c:pt>
                      <c:pt idx="95">
                        <c:v>0.19009999999999999</c:v>
                      </c:pt>
                      <c:pt idx="96">
                        <c:v>0.19209999999999999</c:v>
                      </c:pt>
                      <c:pt idx="97">
                        <c:v>0.19400000000000001</c:v>
                      </c:pt>
                      <c:pt idx="98">
                        <c:v>0.1961</c:v>
                      </c:pt>
                      <c:pt idx="99">
                        <c:v>0.1981</c:v>
                      </c:pt>
                      <c:pt idx="100">
                        <c:v>0.2001</c:v>
                      </c:pt>
                      <c:pt idx="101">
                        <c:v>0.20200000000000001</c:v>
                      </c:pt>
                      <c:pt idx="102">
                        <c:v>0.20399999999999999</c:v>
                      </c:pt>
                      <c:pt idx="103">
                        <c:v>0.20610000000000001</c:v>
                      </c:pt>
                      <c:pt idx="104">
                        <c:v>0.20810000000000001</c:v>
                      </c:pt>
                      <c:pt idx="105">
                        <c:v>0.21010000000000001</c:v>
                      </c:pt>
                      <c:pt idx="106">
                        <c:v>0.21210000000000001</c:v>
                      </c:pt>
                      <c:pt idx="107">
                        <c:v>0.21410000000000001</c:v>
                      </c:pt>
                      <c:pt idx="108">
                        <c:v>0.21609999999999999</c:v>
                      </c:pt>
                      <c:pt idx="109">
                        <c:v>0.218</c:v>
                      </c:pt>
                      <c:pt idx="110">
                        <c:v>0.22009999999999999</c:v>
                      </c:pt>
                      <c:pt idx="111">
                        <c:v>0.22209999999999999</c:v>
                      </c:pt>
                      <c:pt idx="112">
                        <c:v>0.22409999999999999</c:v>
                      </c:pt>
                      <c:pt idx="113">
                        <c:v>0.2261</c:v>
                      </c:pt>
                      <c:pt idx="114">
                        <c:v>0.2281</c:v>
                      </c:pt>
                      <c:pt idx="115">
                        <c:v>0.2301</c:v>
                      </c:pt>
                      <c:pt idx="116">
                        <c:v>0.2321</c:v>
                      </c:pt>
                      <c:pt idx="117">
                        <c:v>0.2341</c:v>
                      </c:pt>
                      <c:pt idx="118">
                        <c:v>0.2361</c:v>
                      </c:pt>
                      <c:pt idx="119">
                        <c:v>0.23810000000000001</c:v>
                      </c:pt>
                      <c:pt idx="120">
                        <c:v>0.24010000000000001</c:v>
                      </c:pt>
                      <c:pt idx="121">
                        <c:v>0.24199999999999999</c:v>
                      </c:pt>
                      <c:pt idx="122">
                        <c:v>0.24410000000000001</c:v>
                      </c:pt>
                      <c:pt idx="123">
                        <c:v>0.24610000000000001</c:v>
                      </c:pt>
                      <c:pt idx="124">
                        <c:v>0.24809999999999999</c:v>
                      </c:pt>
                      <c:pt idx="125">
                        <c:v>0.25009999999999999</c:v>
                      </c:pt>
                      <c:pt idx="126">
                        <c:v>0.25209999999999999</c:v>
                      </c:pt>
                      <c:pt idx="127">
                        <c:v>0.25409999999999999</c:v>
                      </c:pt>
                      <c:pt idx="128">
                        <c:v>0.25609999999999999</c:v>
                      </c:pt>
                      <c:pt idx="129">
                        <c:v>0.25800000000000001</c:v>
                      </c:pt>
                      <c:pt idx="130">
                        <c:v>0.26</c:v>
                      </c:pt>
                      <c:pt idx="131">
                        <c:v>0.26200000000000001</c:v>
                      </c:pt>
                      <c:pt idx="132">
                        <c:v>0.26400000000000001</c:v>
                      </c:pt>
                      <c:pt idx="133">
                        <c:v>0.26600000000000001</c:v>
                      </c:pt>
                      <c:pt idx="134">
                        <c:v>0.26800000000000002</c:v>
                      </c:pt>
                      <c:pt idx="135">
                        <c:v>0.27010000000000001</c:v>
                      </c:pt>
                      <c:pt idx="136">
                        <c:v>0.27200000000000002</c:v>
                      </c:pt>
                      <c:pt idx="137">
                        <c:v>0.27400000000000002</c:v>
                      </c:pt>
                      <c:pt idx="138">
                        <c:v>0.27600000000000002</c:v>
                      </c:pt>
                      <c:pt idx="139">
                        <c:v>0.27800000000000002</c:v>
                      </c:pt>
                      <c:pt idx="140">
                        <c:v>0.28000000000000003</c:v>
                      </c:pt>
                      <c:pt idx="141">
                        <c:v>0.28199999999999997</c:v>
                      </c:pt>
                      <c:pt idx="142">
                        <c:v>0.28399999999999997</c:v>
                      </c:pt>
                      <c:pt idx="143">
                        <c:v>0.28599999999999998</c:v>
                      </c:pt>
                      <c:pt idx="144">
                        <c:v>0.28799999999999998</c:v>
                      </c:pt>
                      <c:pt idx="145">
                        <c:v>0.28999999999999998</c:v>
                      </c:pt>
                      <c:pt idx="146">
                        <c:v>0.29199999999999998</c:v>
                      </c:pt>
                      <c:pt idx="147">
                        <c:v>0.29399999999999998</c:v>
                      </c:pt>
                      <c:pt idx="148">
                        <c:v>0.29599999999999999</c:v>
                      </c:pt>
                      <c:pt idx="149">
                        <c:v>0.29799999999999999</c:v>
                      </c:pt>
                      <c:pt idx="150">
                        <c:v>0.3</c:v>
                      </c:pt>
                      <c:pt idx="151">
                        <c:v>0.30199999999999999</c:v>
                      </c:pt>
                      <c:pt idx="152">
                        <c:v>0.30399999999999999</c:v>
                      </c:pt>
                      <c:pt idx="153">
                        <c:v>0.30599999999999999</c:v>
                      </c:pt>
                      <c:pt idx="154">
                        <c:v>0.308</c:v>
                      </c:pt>
                      <c:pt idx="155">
                        <c:v>0.31</c:v>
                      </c:pt>
                      <c:pt idx="156">
                        <c:v>0.312</c:v>
                      </c:pt>
                      <c:pt idx="157">
                        <c:v>0.314</c:v>
                      </c:pt>
                      <c:pt idx="158">
                        <c:v>0.316</c:v>
                      </c:pt>
                      <c:pt idx="159">
                        <c:v>0.318</c:v>
                      </c:pt>
                      <c:pt idx="160">
                        <c:v>0.3201</c:v>
                      </c:pt>
                      <c:pt idx="161">
                        <c:v>0.32200000000000001</c:v>
                      </c:pt>
                      <c:pt idx="162">
                        <c:v>0.32400000000000001</c:v>
                      </c:pt>
                      <c:pt idx="163">
                        <c:v>0.32600000000000001</c:v>
                      </c:pt>
                      <c:pt idx="164">
                        <c:v>0.32800000000000001</c:v>
                      </c:pt>
                      <c:pt idx="165">
                        <c:v>0.33</c:v>
                      </c:pt>
                      <c:pt idx="166">
                        <c:v>0.33200000000000002</c:v>
                      </c:pt>
                      <c:pt idx="167">
                        <c:v>0.33400000000000002</c:v>
                      </c:pt>
                      <c:pt idx="168">
                        <c:v>0.33610000000000001</c:v>
                      </c:pt>
                      <c:pt idx="169">
                        <c:v>0.33800000000000002</c:v>
                      </c:pt>
                      <c:pt idx="170">
                        <c:v>0.34</c:v>
                      </c:pt>
                      <c:pt idx="171">
                        <c:v>0.34200000000000003</c:v>
                      </c:pt>
                      <c:pt idx="172">
                        <c:v>0.34399999999999997</c:v>
                      </c:pt>
                      <c:pt idx="173">
                        <c:v>0.34599999999999997</c:v>
                      </c:pt>
                      <c:pt idx="174">
                        <c:v>0.34799999999999998</c:v>
                      </c:pt>
                      <c:pt idx="175">
                        <c:v>0.35</c:v>
                      </c:pt>
                      <c:pt idx="176">
                        <c:v>0.35199999999999998</c:v>
                      </c:pt>
                      <c:pt idx="177">
                        <c:v>0.35399999999999998</c:v>
                      </c:pt>
                      <c:pt idx="178">
                        <c:v>0.35599999999999998</c:v>
                      </c:pt>
                      <c:pt idx="179">
                        <c:v>0.35799999999999998</c:v>
                      </c:pt>
                      <c:pt idx="180">
                        <c:v>0.36</c:v>
                      </c:pt>
                      <c:pt idx="181">
                        <c:v>0.36199999999999999</c:v>
                      </c:pt>
                      <c:pt idx="182">
                        <c:v>0.36399999999999999</c:v>
                      </c:pt>
                      <c:pt idx="183">
                        <c:v>0.36599999999999999</c:v>
                      </c:pt>
                      <c:pt idx="184">
                        <c:v>0.36799999999999999</c:v>
                      </c:pt>
                      <c:pt idx="185">
                        <c:v>0.37</c:v>
                      </c:pt>
                      <c:pt idx="186">
                        <c:v>0.372</c:v>
                      </c:pt>
                      <c:pt idx="187">
                        <c:v>0.374</c:v>
                      </c:pt>
                      <c:pt idx="188">
                        <c:v>0.376</c:v>
                      </c:pt>
                      <c:pt idx="189">
                        <c:v>0.378</c:v>
                      </c:pt>
                      <c:pt idx="190">
                        <c:v>0.38</c:v>
                      </c:pt>
                      <c:pt idx="191">
                        <c:v>0.38200000000000001</c:v>
                      </c:pt>
                      <c:pt idx="192">
                        <c:v>0.38400000000000001</c:v>
                      </c:pt>
                      <c:pt idx="193">
                        <c:v>0.38600000000000001</c:v>
                      </c:pt>
                      <c:pt idx="194">
                        <c:v>0.38800000000000001</c:v>
                      </c:pt>
                      <c:pt idx="195">
                        <c:v>0.39</c:v>
                      </c:pt>
                      <c:pt idx="196">
                        <c:v>0.39200000000000002</c:v>
                      </c:pt>
                      <c:pt idx="197">
                        <c:v>0.39400000000000002</c:v>
                      </c:pt>
                      <c:pt idx="198">
                        <c:v>0.39589999999999997</c:v>
                      </c:pt>
                      <c:pt idx="199">
                        <c:v>0.39800000000000002</c:v>
                      </c:pt>
                      <c:pt idx="200">
                        <c:v>0.4</c:v>
                      </c:pt>
                      <c:pt idx="201">
                        <c:v>0.40189999999999998</c:v>
                      </c:pt>
                      <c:pt idx="202">
                        <c:v>0.40389999999999998</c:v>
                      </c:pt>
                      <c:pt idx="203">
                        <c:v>0.40589999999999998</c:v>
                      </c:pt>
                      <c:pt idx="204">
                        <c:v>0.40789999999999998</c:v>
                      </c:pt>
                      <c:pt idx="205">
                        <c:v>0.40989999999999999</c:v>
                      </c:pt>
                      <c:pt idx="206">
                        <c:v>0.41189999999999999</c:v>
                      </c:pt>
                      <c:pt idx="207">
                        <c:v>0.41389999999999999</c:v>
                      </c:pt>
                      <c:pt idx="208">
                        <c:v>0.41589999999999999</c:v>
                      </c:pt>
                      <c:pt idx="209">
                        <c:v>0.41789999999999999</c:v>
                      </c:pt>
                      <c:pt idx="210">
                        <c:v>0.4199</c:v>
                      </c:pt>
                      <c:pt idx="211">
                        <c:v>0.4219</c:v>
                      </c:pt>
                      <c:pt idx="212">
                        <c:v>0.4239</c:v>
                      </c:pt>
                      <c:pt idx="213">
                        <c:v>0.4259</c:v>
                      </c:pt>
                      <c:pt idx="214">
                        <c:v>0.4279</c:v>
                      </c:pt>
                      <c:pt idx="215">
                        <c:v>0.4299</c:v>
                      </c:pt>
                      <c:pt idx="216">
                        <c:v>0.43190000000000001</c:v>
                      </c:pt>
                      <c:pt idx="217">
                        <c:v>0.43390000000000001</c:v>
                      </c:pt>
                      <c:pt idx="218">
                        <c:v>0.43590000000000001</c:v>
                      </c:pt>
                      <c:pt idx="219">
                        <c:v>0.43790000000000001</c:v>
                      </c:pt>
                      <c:pt idx="220">
                        <c:v>0.43990000000000001</c:v>
                      </c:pt>
                      <c:pt idx="221">
                        <c:v>0.44190000000000002</c:v>
                      </c:pt>
                      <c:pt idx="222">
                        <c:v>0.44390000000000002</c:v>
                      </c:pt>
                      <c:pt idx="223">
                        <c:v>0.44590000000000002</c:v>
                      </c:pt>
                      <c:pt idx="224">
                        <c:v>0.44790000000000002</c:v>
                      </c:pt>
                      <c:pt idx="225">
                        <c:v>0.44990000000000002</c:v>
                      </c:pt>
                      <c:pt idx="226">
                        <c:v>0.45190000000000002</c:v>
                      </c:pt>
                      <c:pt idx="227">
                        <c:v>0.45390000000000003</c:v>
                      </c:pt>
                      <c:pt idx="228">
                        <c:v>0.45590000000000003</c:v>
                      </c:pt>
                      <c:pt idx="229">
                        <c:v>0.45789999999999997</c:v>
                      </c:pt>
                      <c:pt idx="230">
                        <c:v>0.45989999999999998</c:v>
                      </c:pt>
                      <c:pt idx="231">
                        <c:v>0.46189999999999998</c:v>
                      </c:pt>
                      <c:pt idx="232">
                        <c:v>0.46389999999999998</c:v>
                      </c:pt>
                      <c:pt idx="233">
                        <c:v>0.46589999999999998</c:v>
                      </c:pt>
                      <c:pt idx="234">
                        <c:v>0.46789999999999998</c:v>
                      </c:pt>
                      <c:pt idx="235">
                        <c:v>0.46989999999999998</c:v>
                      </c:pt>
                      <c:pt idx="236">
                        <c:v>0.4718</c:v>
                      </c:pt>
                      <c:pt idx="237">
                        <c:v>0.47389999999999999</c:v>
                      </c:pt>
                      <c:pt idx="238">
                        <c:v>0.4758</c:v>
                      </c:pt>
                      <c:pt idx="239">
                        <c:v>0.4778</c:v>
                      </c:pt>
                      <c:pt idx="240">
                        <c:v>0.4798</c:v>
                      </c:pt>
                      <c:pt idx="241">
                        <c:v>0.48180000000000001</c:v>
                      </c:pt>
                      <c:pt idx="242">
                        <c:v>0.48380000000000001</c:v>
                      </c:pt>
                      <c:pt idx="243">
                        <c:v>0.48580000000000001</c:v>
                      </c:pt>
                      <c:pt idx="244">
                        <c:v>0.48780000000000001</c:v>
                      </c:pt>
                      <c:pt idx="245">
                        <c:v>0.48980000000000001</c:v>
                      </c:pt>
                      <c:pt idx="246">
                        <c:v>0.49180000000000001</c:v>
                      </c:pt>
                      <c:pt idx="247">
                        <c:v>0.49380000000000002</c:v>
                      </c:pt>
                      <c:pt idx="248">
                        <c:v>0.49580000000000002</c:v>
                      </c:pt>
                      <c:pt idx="249">
                        <c:v>0.49780000000000002</c:v>
                      </c:pt>
                      <c:pt idx="250">
                        <c:v>0.49980000000000002</c:v>
                      </c:pt>
                      <c:pt idx="251">
                        <c:v>0.50180000000000002</c:v>
                      </c:pt>
                      <c:pt idx="252">
                        <c:v>0.50380000000000003</c:v>
                      </c:pt>
                      <c:pt idx="253">
                        <c:v>0.50580000000000003</c:v>
                      </c:pt>
                      <c:pt idx="254">
                        <c:v>0.50780000000000003</c:v>
                      </c:pt>
                      <c:pt idx="255">
                        <c:v>0.50980000000000003</c:v>
                      </c:pt>
                      <c:pt idx="256">
                        <c:v>0.51180000000000003</c:v>
                      </c:pt>
                      <c:pt idx="257">
                        <c:v>0.51380000000000003</c:v>
                      </c:pt>
                      <c:pt idx="258">
                        <c:v>0.51580000000000004</c:v>
                      </c:pt>
                      <c:pt idx="259">
                        <c:v>0.51780000000000004</c:v>
                      </c:pt>
                      <c:pt idx="260">
                        <c:v>0.51980000000000004</c:v>
                      </c:pt>
                      <c:pt idx="261">
                        <c:v>0.52180000000000004</c:v>
                      </c:pt>
                      <c:pt idx="262">
                        <c:v>0.52370000000000005</c:v>
                      </c:pt>
                      <c:pt idx="263">
                        <c:v>0.52580000000000005</c:v>
                      </c:pt>
                      <c:pt idx="264">
                        <c:v>0.52769999999999995</c:v>
                      </c:pt>
                      <c:pt idx="265">
                        <c:v>0.52980000000000005</c:v>
                      </c:pt>
                      <c:pt idx="266">
                        <c:v>0.53169999999999995</c:v>
                      </c:pt>
                      <c:pt idx="267">
                        <c:v>0.53369999999999995</c:v>
                      </c:pt>
                      <c:pt idx="268">
                        <c:v>0.53569999999999995</c:v>
                      </c:pt>
                      <c:pt idx="269">
                        <c:v>0.53769999999999996</c:v>
                      </c:pt>
                      <c:pt idx="270">
                        <c:v>0.53969999999999996</c:v>
                      </c:pt>
                      <c:pt idx="271">
                        <c:v>0.54169999999999996</c:v>
                      </c:pt>
                      <c:pt idx="272">
                        <c:v>0.54369999999999996</c:v>
                      </c:pt>
                      <c:pt idx="273">
                        <c:v>0.54569999999999996</c:v>
                      </c:pt>
                      <c:pt idx="274">
                        <c:v>0.54769999999999996</c:v>
                      </c:pt>
                      <c:pt idx="275">
                        <c:v>0.54969999999999997</c:v>
                      </c:pt>
                      <c:pt idx="276">
                        <c:v>0.55179999999999996</c:v>
                      </c:pt>
                      <c:pt idx="277">
                        <c:v>0.55379999999999996</c:v>
                      </c:pt>
                      <c:pt idx="278">
                        <c:v>0.55569999999999997</c:v>
                      </c:pt>
                      <c:pt idx="279">
                        <c:v>0.55779999999999996</c:v>
                      </c:pt>
                      <c:pt idx="280">
                        <c:v>0.55979999999999996</c:v>
                      </c:pt>
                      <c:pt idx="281">
                        <c:v>0.56179999999999997</c:v>
                      </c:pt>
                      <c:pt idx="282">
                        <c:v>0.56369999999999998</c:v>
                      </c:pt>
                      <c:pt idx="283">
                        <c:v>0.56579999999999997</c:v>
                      </c:pt>
                      <c:pt idx="284">
                        <c:v>0.56779999999999997</c:v>
                      </c:pt>
                      <c:pt idx="285">
                        <c:v>0.56979999999999997</c:v>
                      </c:pt>
                      <c:pt idx="286">
                        <c:v>0.57179999999999997</c:v>
                      </c:pt>
                      <c:pt idx="287">
                        <c:v>0.57379999999999998</c:v>
                      </c:pt>
                      <c:pt idx="288">
                        <c:v>0.57579999999999998</c:v>
                      </c:pt>
                      <c:pt idx="289">
                        <c:v>0.57779999999999998</c:v>
                      </c:pt>
                      <c:pt idx="290">
                        <c:v>0.57979999999999998</c:v>
                      </c:pt>
                      <c:pt idx="291">
                        <c:v>0.58179999999999998</c:v>
                      </c:pt>
                      <c:pt idx="292">
                        <c:v>0.58379999999999999</c:v>
                      </c:pt>
                      <c:pt idx="293">
                        <c:v>0.58579999999999999</c:v>
                      </c:pt>
                      <c:pt idx="294">
                        <c:v>0.58779999999999999</c:v>
                      </c:pt>
                      <c:pt idx="295">
                        <c:v>0.58979999999999999</c:v>
                      </c:pt>
                      <c:pt idx="296">
                        <c:v>0.59179999999999999</c:v>
                      </c:pt>
                      <c:pt idx="297">
                        <c:v>0.59379999999999999</c:v>
                      </c:pt>
                      <c:pt idx="298">
                        <c:v>0.5958</c:v>
                      </c:pt>
                      <c:pt idx="299">
                        <c:v>0.5978</c:v>
                      </c:pt>
                      <c:pt idx="300">
                        <c:v>0.5998</c:v>
                      </c:pt>
                      <c:pt idx="301">
                        <c:v>0.59819999999999995</c:v>
                      </c:pt>
                      <c:pt idx="302">
                        <c:v>0.59619999999999995</c:v>
                      </c:pt>
                      <c:pt idx="303">
                        <c:v>0.59409999999999996</c:v>
                      </c:pt>
                      <c:pt idx="304">
                        <c:v>0.59209999999999996</c:v>
                      </c:pt>
                      <c:pt idx="305">
                        <c:v>0.59009999999999996</c:v>
                      </c:pt>
                      <c:pt idx="306">
                        <c:v>0.58809999999999996</c:v>
                      </c:pt>
                      <c:pt idx="307">
                        <c:v>0.58609999999999995</c:v>
                      </c:pt>
                      <c:pt idx="308">
                        <c:v>0.58409999999999995</c:v>
                      </c:pt>
                      <c:pt idx="309">
                        <c:v>0.58209999999999995</c:v>
                      </c:pt>
                      <c:pt idx="310">
                        <c:v>0.58009999999999995</c:v>
                      </c:pt>
                      <c:pt idx="311">
                        <c:v>0.57809999999999995</c:v>
                      </c:pt>
                      <c:pt idx="312">
                        <c:v>0.57609999999999995</c:v>
                      </c:pt>
                      <c:pt idx="313">
                        <c:v>0.57410000000000005</c:v>
                      </c:pt>
                      <c:pt idx="314">
                        <c:v>0.57210000000000005</c:v>
                      </c:pt>
                      <c:pt idx="315">
                        <c:v>0.57010000000000005</c:v>
                      </c:pt>
                      <c:pt idx="316">
                        <c:v>0.56810000000000005</c:v>
                      </c:pt>
                      <c:pt idx="317">
                        <c:v>0.56610000000000005</c:v>
                      </c:pt>
                      <c:pt idx="318">
                        <c:v>0.56410000000000005</c:v>
                      </c:pt>
                      <c:pt idx="319">
                        <c:v>0.56210000000000004</c:v>
                      </c:pt>
                      <c:pt idx="320">
                        <c:v>0.56010000000000004</c:v>
                      </c:pt>
                      <c:pt idx="321">
                        <c:v>0.55810000000000004</c:v>
                      </c:pt>
                      <c:pt idx="322">
                        <c:v>0.55610000000000004</c:v>
                      </c:pt>
                      <c:pt idx="323">
                        <c:v>0.55410000000000004</c:v>
                      </c:pt>
                      <c:pt idx="324">
                        <c:v>0.55210000000000004</c:v>
                      </c:pt>
                      <c:pt idx="325">
                        <c:v>0.55010000000000003</c:v>
                      </c:pt>
                      <c:pt idx="326">
                        <c:v>0.54810000000000003</c:v>
                      </c:pt>
                      <c:pt idx="327">
                        <c:v>0.54610000000000003</c:v>
                      </c:pt>
                      <c:pt idx="328">
                        <c:v>0.54410000000000003</c:v>
                      </c:pt>
                      <c:pt idx="329">
                        <c:v>0.54210000000000003</c:v>
                      </c:pt>
                      <c:pt idx="330">
                        <c:v>0.54010000000000002</c:v>
                      </c:pt>
                      <c:pt idx="331">
                        <c:v>0.53810000000000002</c:v>
                      </c:pt>
                      <c:pt idx="332">
                        <c:v>0.53610000000000002</c:v>
                      </c:pt>
                      <c:pt idx="333">
                        <c:v>0.53400000000000003</c:v>
                      </c:pt>
                      <c:pt idx="334">
                        <c:v>0.53210000000000002</c:v>
                      </c:pt>
                      <c:pt idx="335">
                        <c:v>0.53010000000000002</c:v>
                      </c:pt>
                      <c:pt idx="336">
                        <c:v>0.52810000000000001</c:v>
                      </c:pt>
                      <c:pt idx="337">
                        <c:v>0.52610000000000001</c:v>
                      </c:pt>
                      <c:pt idx="338">
                        <c:v>0.52410000000000001</c:v>
                      </c:pt>
                      <c:pt idx="339">
                        <c:v>0.52210000000000001</c:v>
                      </c:pt>
                      <c:pt idx="340">
                        <c:v>0.52010000000000001</c:v>
                      </c:pt>
                      <c:pt idx="341">
                        <c:v>0.5181</c:v>
                      </c:pt>
                      <c:pt idx="342">
                        <c:v>0.5161</c:v>
                      </c:pt>
                      <c:pt idx="343">
                        <c:v>0.5141</c:v>
                      </c:pt>
                      <c:pt idx="344">
                        <c:v>0.5121</c:v>
                      </c:pt>
                      <c:pt idx="345">
                        <c:v>0.5101</c:v>
                      </c:pt>
                      <c:pt idx="346">
                        <c:v>0.5081</c:v>
                      </c:pt>
                      <c:pt idx="347">
                        <c:v>0.50609999999999999</c:v>
                      </c:pt>
                      <c:pt idx="348">
                        <c:v>0.50409999999999999</c:v>
                      </c:pt>
                      <c:pt idx="349">
                        <c:v>0.50209999999999999</c:v>
                      </c:pt>
                      <c:pt idx="350">
                        <c:v>0.50009999999999999</c:v>
                      </c:pt>
                      <c:pt idx="351">
                        <c:v>0.49809999999999999</c:v>
                      </c:pt>
                      <c:pt idx="352">
                        <c:v>0.49609999999999999</c:v>
                      </c:pt>
                      <c:pt idx="353">
                        <c:v>0.49409999999999998</c:v>
                      </c:pt>
                      <c:pt idx="354">
                        <c:v>0.49209999999999998</c:v>
                      </c:pt>
                      <c:pt idx="355">
                        <c:v>0.49020000000000002</c:v>
                      </c:pt>
                      <c:pt idx="356">
                        <c:v>0.48820000000000002</c:v>
                      </c:pt>
                      <c:pt idx="357">
                        <c:v>0.48609999999999998</c:v>
                      </c:pt>
                      <c:pt idx="358">
                        <c:v>0.48409999999999997</c:v>
                      </c:pt>
                      <c:pt idx="359">
                        <c:v>0.48220000000000002</c:v>
                      </c:pt>
                      <c:pt idx="360">
                        <c:v>0.48020000000000002</c:v>
                      </c:pt>
                      <c:pt idx="361">
                        <c:v>0.47810000000000002</c:v>
                      </c:pt>
                      <c:pt idx="362">
                        <c:v>0.47610000000000002</c:v>
                      </c:pt>
                      <c:pt idx="363">
                        <c:v>0.47420000000000001</c:v>
                      </c:pt>
                      <c:pt idx="364">
                        <c:v>0.47210000000000002</c:v>
                      </c:pt>
                      <c:pt idx="365">
                        <c:v>0.47010000000000002</c:v>
                      </c:pt>
                      <c:pt idx="366">
                        <c:v>0.46810000000000002</c:v>
                      </c:pt>
                      <c:pt idx="367">
                        <c:v>0.46610000000000001</c:v>
                      </c:pt>
                      <c:pt idx="368">
                        <c:v>0.4642</c:v>
                      </c:pt>
                      <c:pt idx="369">
                        <c:v>0.46210000000000001</c:v>
                      </c:pt>
                      <c:pt idx="370">
                        <c:v>0.46010000000000001</c:v>
                      </c:pt>
                      <c:pt idx="371">
                        <c:v>0.4582</c:v>
                      </c:pt>
                      <c:pt idx="372">
                        <c:v>0.45619999999999999</c:v>
                      </c:pt>
                      <c:pt idx="373">
                        <c:v>0.4541</c:v>
                      </c:pt>
                      <c:pt idx="374">
                        <c:v>0.4521</c:v>
                      </c:pt>
                      <c:pt idx="375">
                        <c:v>0.45019999999999999</c:v>
                      </c:pt>
                      <c:pt idx="376">
                        <c:v>0.4481</c:v>
                      </c:pt>
                      <c:pt idx="377">
                        <c:v>0.4461</c:v>
                      </c:pt>
                      <c:pt idx="378">
                        <c:v>0.44409999999999999</c:v>
                      </c:pt>
                      <c:pt idx="379">
                        <c:v>0.44209999999999999</c:v>
                      </c:pt>
                      <c:pt idx="380">
                        <c:v>0.44009999999999999</c:v>
                      </c:pt>
                      <c:pt idx="381">
                        <c:v>0.43809999999999999</c:v>
                      </c:pt>
                      <c:pt idx="382">
                        <c:v>0.43609999999999999</c:v>
                      </c:pt>
                      <c:pt idx="383">
                        <c:v>0.43409999999999999</c:v>
                      </c:pt>
                      <c:pt idx="384">
                        <c:v>0.43209999999999998</c:v>
                      </c:pt>
                      <c:pt idx="385">
                        <c:v>0.43009999999999998</c:v>
                      </c:pt>
                      <c:pt idx="386">
                        <c:v>0.42809999999999998</c:v>
                      </c:pt>
                      <c:pt idx="387">
                        <c:v>0.42609999999999998</c:v>
                      </c:pt>
                      <c:pt idx="388">
                        <c:v>0.42409999999999998</c:v>
                      </c:pt>
                      <c:pt idx="389">
                        <c:v>0.42209999999999998</c:v>
                      </c:pt>
                      <c:pt idx="390">
                        <c:v>0.42009999999999997</c:v>
                      </c:pt>
                      <c:pt idx="391">
                        <c:v>0.41810000000000003</c:v>
                      </c:pt>
                      <c:pt idx="392">
                        <c:v>0.41610000000000003</c:v>
                      </c:pt>
                      <c:pt idx="393">
                        <c:v>0.41410000000000002</c:v>
                      </c:pt>
                      <c:pt idx="394">
                        <c:v>0.41210000000000002</c:v>
                      </c:pt>
                      <c:pt idx="395">
                        <c:v>0.41010000000000002</c:v>
                      </c:pt>
                      <c:pt idx="396">
                        <c:v>0.40810000000000002</c:v>
                      </c:pt>
                      <c:pt idx="397">
                        <c:v>0.40610000000000002</c:v>
                      </c:pt>
                      <c:pt idx="398">
                        <c:v>0.40410000000000001</c:v>
                      </c:pt>
                      <c:pt idx="399">
                        <c:v>0.40210000000000001</c:v>
                      </c:pt>
                      <c:pt idx="400">
                        <c:v>0.40010000000000001</c:v>
                      </c:pt>
                      <c:pt idx="401">
                        <c:v>0.39810000000000001</c:v>
                      </c:pt>
                      <c:pt idx="402">
                        <c:v>0.39610000000000001</c:v>
                      </c:pt>
                      <c:pt idx="403">
                        <c:v>0.39410000000000001</c:v>
                      </c:pt>
                      <c:pt idx="404">
                        <c:v>0.3921</c:v>
                      </c:pt>
                      <c:pt idx="405">
                        <c:v>0.3901</c:v>
                      </c:pt>
                      <c:pt idx="406">
                        <c:v>0.3881</c:v>
                      </c:pt>
                      <c:pt idx="407">
                        <c:v>0.3861</c:v>
                      </c:pt>
                      <c:pt idx="408">
                        <c:v>0.3841</c:v>
                      </c:pt>
                      <c:pt idx="409">
                        <c:v>0.3821</c:v>
                      </c:pt>
                      <c:pt idx="410">
                        <c:v>0.38009999999999999</c:v>
                      </c:pt>
                      <c:pt idx="411">
                        <c:v>0.37809999999999999</c:v>
                      </c:pt>
                      <c:pt idx="412">
                        <c:v>0.37609999999999999</c:v>
                      </c:pt>
                      <c:pt idx="413">
                        <c:v>0.37409999999999999</c:v>
                      </c:pt>
                      <c:pt idx="414">
                        <c:v>0.37209999999999999</c:v>
                      </c:pt>
                      <c:pt idx="415">
                        <c:v>0.37009999999999998</c:v>
                      </c:pt>
                      <c:pt idx="416">
                        <c:v>0.36809999999999998</c:v>
                      </c:pt>
                      <c:pt idx="417">
                        <c:v>0.36609999999999998</c:v>
                      </c:pt>
                      <c:pt idx="418">
                        <c:v>0.36409999999999998</c:v>
                      </c:pt>
                      <c:pt idx="419">
                        <c:v>0.36209999999999998</c:v>
                      </c:pt>
                      <c:pt idx="420">
                        <c:v>0.36009999999999998</c:v>
                      </c:pt>
                      <c:pt idx="421">
                        <c:v>0.35809999999999997</c:v>
                      </c:pt>
                      <c:pt idx="422">
                        <c:v>0.35610000000000003</c:v>
                      </c:pt>
                      <c:pt idx="423">
                        <c:v>0.35410000000000003</c:v>
                      </c:pt>
                      <c:pt idx="424">
                        <c:v>0.35220000000000001</c:v>
                      </c:pt>
                      <c:pt idx="425">
                        <c:v>0.35010000000000002</c:v>
                      </c:pt>
                      <c:pt idx="426">
                        <c:v>0.34810000000000002</c:v>
                      </c:pt>
                      <c:pt idx="427">
                        <c:v>0.34620000000000001</c:v>
                      </c:pt>
                      <c:pt idx="428">
                        <c:v>0.34410000000000002</c:v>
                      </c:pt>
                      <c:pt idx="429">
                        <c:v>0.34210000000000002</c:v>
                      </c:pt>
                      <c:pt idx="430">
                        <c:v>0.34010000000000001</c:v>
                      </c:pt>
                      <c:pt idx="431">
                        <c:v>0.3382</c:v>
                      </c:pt>
                      <c:pt idx="432">
                        <c:v>0.3362</c:v>
                      </c:pt>
                      <c:pt idx="433">
                        <c:v>0.3342</c:v>
                      </c:pt>
                      <c:pt idx="434">
                        <c:v>0.33210000000000001</c:v>
                      </c:pt>
                      <c:pt idx="435">
                        <c:v>0.33019999999999999</c:v>
                      </c:pt>
                      <c:pt idx="436">
                        <c:v>0.32819999999999999</c:v>
                      </c:pt>
                      <c:pt idx="437">
                        <c:v>0.32619999999999999</c:v>
                      </c:pt>
                      <c:pt idx="438">
                        <c:v>0.32419999999999999</c:v>
                      </c:pt>
                      <c:pt idx="439">
                        <c:v>0.32219999999999999</c:v>
                      </c:pt>
                      <c:pt idx="440">
                        <c:v>0.32019999999999998</c:v>
                      </c:pt>
                      <c:pt idx="441">
                        <c:v>0.31819999999999998</c:v>
                      </c:pt>
                      <c:pt idx="442">
                        <c:v>0.31609999999999999</c:v>
                      </c:pt>
                      <c:pt idx="443">
                        <c:v>0.31419999999999998</c:v>
                      </c:pt>
                      <c:pt idx="444">
                        <c:v>0.31219999999999998</c:v>
                      </c:pt>
                      <c:pt idx="445">
                        <c:v>0.31019999999999998</c:v>
                      </c:pt>
                      <c:pt idx="446">
                        <c:v>0.30809999999999998</c:v>
                      </c:pt>
                      <c:pt idx="447">
                        <c:v>0.30620000000000003</c:v>
                      </c:pt>
                      <c:pt idx="448">
                        <c:v>0.30420000000000003</c:v>
                      </c:pt>
                      <c:pt idx="449">
                        <c:v>0.30220000000000002</c:v>
                      </c:pt>
                      <c:pt idx="450">
                        <c:v>0.30020000000000002</c:v>
                      </c:pt>
                      <c:pt idx="451">
                        <c:v>0.29820000000000002</c:v>
                      </c:pt>
                      <c:pt idx="452">
                        <c:v>0.29620000000000002</c:v>
                      </c:pt>
                      <c:pt idx="453">
                        <c:v>0.29420000000000002</c:v>
                      </c:pt>
                      <c:pt idx="454">
                        <c:v>0.29220000000000002</c:v>
                      </c:pt>
                      <c:pt idx="455">
                        <c:v>0.29020000000000001</c:v>
                      </c:pt>
                      <c:pt idx="456">
                        <c:v>0.28820000000000001</c:v>
                      </c:pt>
                      <c:pt idx="457">
                        <c:v>0.28620000000000001</c:v>
                      </c:pt>
                      <c:pt idx="458">
                        <c:v>0.28420000000000001</c:v>
                      </c:pt>
                      <c:pt idx="459">
                        <c:v>0.28220000000000001</c:v>
                      </c:pt>
                      <c:pt idx="460">
                        <c:v>0.2802</c:v>
                      </c:pt>
                      <c:pt idx="461">
                        <c:v>0.2782</c:v>
                      </c:pt>
                      <c:pt idx="462">
                        <c:v>0.2762</c:v>
                      </c:pt>
                      <c:pt idx="463">
                        <c:v>0.2742</c:v>
                      </c:pt>
                      <c:pt idx="464">
                        <c:v>0.2722</c:v>
                      </c:pt>
                      <c:pt idx="465">
                        <c:v>0.2702</c:v>
                      </c:pt>
                      <c:pt idx="466">
                        <c:v>0.26819999999999999</c:v>
                      </c:pt>
                      <c:pt idx="467">
                        <c:v>0.26619999999999999</c:v>
                      </c:pt>
                      <c:pt idx="468">
                        <c:v>0.26419999999999999</c:v>
                      </c:pt>
                      <c:pt idx="469">
                        <c:v>0.26219999999999999</c:v>
                      </c:pt>
                      <c:pt idx="470">
                        <c:v>0.26019999999999999</c:v>
                      </c:pt>
                      <c:pt idx="471">
                        <c:v>0.25819999999999999</c:v>
                      </c:pt>
                      <c:pt idx="472">
                        <c:v>0.25619999999999998</c:v>
                      </c:pt>
                      <c:pt idx="473">
                        <c:v>0.25419999999999998</c:v>
                      </c:pt>
                      <c:pt idx="474">
                        <c:v>0.25219999999999998</c:v>
                      </c:pt>
                      <c:pt idx="475">
                        <c:v>0.25019999999999998</c:v>
                      </c:pt>
                      <c:pt idx="476">
                        <c:v>0.2482</c:v>
                      </c:pt>
                      <c:pt idx="477">
                        <c:v>0.2462</c:v>
                      </c:pt>
                      <c:pt idx="478">
                        <c:v>0.2442</c:v>
                      </c:pt>
                      <c:pt idx="479">
                        <c:v>0.2422</c:v>
                      </c:pt>
                      <c:pt idx="480">
                        <c:v>0.2402</c:v>
                      </c:pt>
                      <c:pt idx="481">
                        <c:v>0.2382</c:v>
                      </c:pt>
                      <c:pt idx="482">
                        <c:v>0.23619999999999999</c:v>
                      </c:pt>
                      <c:pt idx="483">
                        <c:v>0.23419999999999999</c:v>
                      </c:pt>
                      <c:pt idx="484">
                        <c:v>0.23219999999999999</c:v>
                      </c:pt>
                      <c:pt idx="485">
                        <c:v>0.23019999999999999</c:v>
                      </c:pt>
                      <c:pt idx="486">
                        <c:v>0.22819999999999999</c:v>
                      </c:pt>
                      <c:pt idx="487">
                        <c:v>0.22620000000000001</c:v>
                      </c:pt>
                      <c:pt idx="488">
                        <c:v>0.22420000000000001</c:v>
                      </c:pt>
                      <c:pt idx="489">
                        <c:v>0.22220000000000001</c:v>
                      </c:pt>
                      <c:pt idx="490">
                        <c:v>0.22020000000000001</c:v>
                      </c:pt>
                      <c:pt idx="491">
                        <c:v>0.21820000000000001</c:v>
                      </c:pt>
                      <c:pt idx="492">
                        <c:v>0.2162</c:v>
                      </c:pt>
                      <c:pt idx="493">
                        <c:v>0.2142</c:v>
                      </c:pt>
                      <c:pt idx="494">
                        <c:v>0.2122</c:v>
                      </c:pt>
                      <c:pt idx="495">
                        <c:v>0.2102</c:v>
                      </c:pt>
                      <c:pt idx="496">
                        <c:v>0.2082</c:v>
                      </c:pt>
                      <c:pt idx="497">
                        <c:v>0.20619999999999999</c:v>
                      </c:pt>
                      <c:pt idx="498">
                        <c:v>0.20419999999999999</c:v>
                      </c:pt>
                      <c:pt idx="499">
                        <c:v>0.20219999999999999</c:v>
                      </c:pt>
                      <c:pt idx="500">
                        <c:v>0.20019999999999999</c:v>
                      </c:pt>
                      <c:pt idx="501">
                        <c:v>0.19819999999999999</c:v>
                      </c:pt>
                      <c:pt idx="502">
                        <c:v>0.19620000000000001</c:v>
                      </c:pt>
                      <c:pt idx="503">
                        <c:v>0.19420000000000001</c:v>
                      </c:pt>
                      <c:pt idx="504">
                        <c:v>0.19220000000000001</c:v>
                      </c:pt>
                      <c:pt idx="505">
                        <c:v>0.19020000000000001</c:v>
                      </c:pt>
                      <c:pt idx="506">
                        <c:v>0.18820000000000001</c:v>
                      </c:pt>
                      <c:pt idx="507">
                        <c:v>0.1862</c:v>
                      </c:pt>
                      <c:pt idx="508">
                        <c:v>0.1842</c:v>
                      </c:pt>
                      <c:pt idx="509">
                        <c:v>0.1822</c:v>
                      </c:pt>
                      <c:pt idx="510">
                        <c:v>0.1802</c:v>
                      </c:pt>
                      <c:pt idx="511">
                        <c:v>0.1782</c:v>
                      </c:pt>
                      <c:pt idx="512">
                        <c:v>0.1762</c:v>
                      </c:pt>
                      <c:pt idx="513">
                        <c:v>0.17419999999999999</c:v>
                      </c:pt>
                      <c:pt idx="514">
                        <c:v>0.17219999999999999</c:v>
                      </c:pt>
                      <c:pt idx="515">
                        <c:v>0.17019999999999999</c:v>
                      </c:pt>
                      <c:pt idx="516">
                        <c:v>0.16819999999999999</c:v>
                      </c:pt>
                      <c:pt idx="517">
                        <c:v>0.16619999999999999</c:v>
                      </c:pt>
                      <c:pt idx="518">
                        <c:v>0.16420000000000001</c:v>
                      </c:pt>
                      <c:pt idx="519">
                        <c:v>0.16220000000000001</c:v>
                      </c:pt>
                      <c:pt idx="520">
                        <c:v>0.16020000000000001</c:v>
                      </c:pt>
                      <c:pt idx="521">
                        <c:v>0.15820000000000001</c:v>
                      </c:pt>
                      <c:pt idx="522">
                        <c:v>0.15620000000000001</c:v>
                      </c:pt>
                      <c:pt idx="523">
                        <c:v>0.1542</c:v>
                      </c:pt>
                      <c:pt idx="524">
                        <c:v>0.1522</c:v>
                      </c:pt>
                      <c:pt idx="525">
                        <c:v>0.1502</c:v>
                      </c:pt>
                      <c:pt idx="526">
                        <c:v>0.1482</c:v>
                      </c:pt>
                      <c:pt idx="527">
                        <c:v>0.14630000000000001</c:v>
                      </c:pt>
                      <c:pt idx="528">
                        <c:v>0.14419999999999999</c:v>
                      </c:pt>
                      <c:pt idx="529">
                        <c:v>0.14230000000000001</c:v>
                      </c:pt>
                      <c:pt idx="530">
                        <c:v>0.14019999999999999</c:v>
                      </c:pt>
                      <c:pt idx="531">
                        <c:v>0.13819999999999999</c:v>
                      </c:pt>
                      <c:pt idx="532">
                        <c:v>0.1363</c:v>
                      </c:pt>
                      <c:pt idx="533">
                        <c:v>0.13420000000000001</c:v>
                      </c:pt>
                      <c:pt idx="534">
                        <c:v>0.13220000000000001</c:v>
                      </c:pt>
                      <c:pt idx="535">
                        <c:v>0.1303</c:v>
                      </c:pt>
                      <c:pt idx="536">
                        <c:v>0.1283</c:v>
                      </c:pt>
                      <c:pt idx="537">
                        <c:v>0.12620000000000001</c:v>
                      </c:pt>
                      <c:pt idx="538">
                        <c:v>0.1242</c:v>
                      </c:pt>
                      <c:pt idx="539">
                        <c:v>0.12230000000000001</c:v>
                      </c:pt>
                      <c:pt idx="540">
                        <c:v>0.1203</c:v>
                      </c:pt>
                      <c:pt idx="541">
                        <c:v>0.1182</c:v>
                      </c:pt>
                      <c:pt idx="542">
                        <c:v>0.1162</c:v>
                      </c:pt>
                      <c:pt idx="543">
                        <c:v>0.1142</c:v>
                      </c:pt>
                      <c:pt idx="544">
                        <c:v>0.11219999999999999</c:v>
                      </c:pt>
                      <c:pt idx="545">
                        <c:v>0.11020000000000001</c:v>
                      </c:pt>
                      <c:pt idx="546">
                        <c:v>0.1082</c:v>
                      </c:pt>
                      <c:pt idx="547">
                        <c:v>0.10630000000000001</c:v>
                      </c:pt>
                      <c:pt idx="548">
                        <c:v>0.1043</c:v>
                      </c:pt>
                      <c:pt idx="549">
                        <c:v>0.1022</c:v>
                      </c:pt>
                      <c:pt idx="550">
                        <c:v>0.1002</c:v>
                      </c:pt>
                      <c:pt idx="551">
                        <c:v>9.826E-2</c:v>
                      </c:pt>
                      <c:pt idx="552">
                        <c:v>9.6269999999999994E-2</c:v>
                      </c:pt>
                      <c:pt idx="553">
                        <c:v>9.4229999999999994E-2</c:v>
                      </c:pt>
                      <c:pt idx="554">
                        <c:v>9.2219999999999996E-2</c:v>
                      </c:pt>
                      <c:pt idx="555">
                        <c:v>9.0270000000000003E-2</c:v>
                      </c:pt>
                      <c:pt idx="556">
                        <c:v>8.8239999999999999E-2</c:v>
                      </c:pt>
                      <c:pt idx="557">
                        <c:v>8.6249999999999993E-2</c:v>
                      </c:pt>
                      <c:pt idx="558">
                        <c:v>8.4239999999999995E-2</c:v>
                      </c:pt>
                      <c:pt idx="559">
                        <c:v>8.2250000000000004E-2</c:v>
                      </c:pt>
                      <c:pt idx="560">
                        <c:v>8.0269999999999994E-2</c:v>
                      </c:pt>
                      <c:pt idx="561">
                        <c:v>7.825E-2</c:v>
                      </c:pt>
                      <c:pt idx="562">
                        <c:v>7.6230000000000006E-2</c:v>
                      </c:pt>
                      <c:pt idx="563">
                        <c:v>7.4260000000000007E-2</c:v>
                      </c:pt>
                      <c:pt idx="564">
                        <c:v>7.2279999999999997E-2</c:v>
                      </c:pt>
                      <c:pt idx="565">
                        <c:v>7.0260000000000003E-2</c:v>
                      </c:pt>
                      <c:pt idx="566">
                        <c:v>6.8250000000000005E-2</c:v>
                      </c:pt>
                      <c:pt idx="567">
                        <c:v>6.6290000000000002E-2</c:v>
                      </c:pt>
                      <c:pt idx="568">
                        <c:v>6.4280000000000004E-2</c:v>
                      </c:pt>
                      <c:pt idx="569">
                        <c:v>6.225E-2</c:v>
                      </c:pt>
                      <c:pt idx="570">
                        <c:v>6.0260000000000001E-2</c:v>
                      </c:pt>
                      <c:pt idx="571">
                        <c:v>5.8279999999999998E-2</c:v>
                      </c:pt>
                      <c:pt idx="572">
                        <c:v>5.6270000000000001E-2</c:v>
                      </c:pt>
                      <c:pt idx="573">
                        <c:v>5.4269999999999999E-2</c:v>
                      </c:pt>
                      <c:pt idx="574">
                        <c:v>5.2260000000000001E-2</c:v>
                      </c:pt>
                      <c:pt idx="575">
                        <c:v>5.0299999999999997E-2</c:v>
                      </c:pt>
                      <c:pt idx="576">
                        <c:v>4.8309999999999999E-2</c:v>
                      </c:pt>
                      <c:pt idx="577">
                        <c:v>4.6289999999999998E-2</c:v>
                      </c:pt>
                      <c:pt idx="578">
                        <c:v>4.4269999999999997E-2</c:v>
                      </c:pt>
                      <c:pt idx="579">
                        <c:v>4.2279999999999998E-2</c:v>
                      </c:pt>
                      <c:pt idx="580">
                        <c:v>4.0309999999999999E-2</c:v>
                      </c:pt>
                      <c:pt idx="581">
                        <c:v>3.8280000000000002E-2</c:v>
                      </c:pt>
                      <c:pt idx="582">
                        <c:v>3.6269999999999997E-2</c:v>
                      </c:pt>
                      <c:pt idx="583">
                        <c:v>3.4290000000000001E-2</c:v>
                      </c:pt>
                      <c:pt idx="584">
                        <c:v>3.2300000000000002E-2</c:v>
                      </c:pt>
                      <c:pt idx="585">
                        <c:v>3.0290000000000001E-2</c:v>
                      </c:pt>
                      <c:pt idx="586">
                        <c:v>2.828E-2</c:v>
                      </c:pt>
                      <c:pt idx="587">
                        <c:v>2.63E-2</c:v>
                      </c:pt>
                      <c:pt idx="588">
                        <c:v>2.4299999999999999E-2</c:v>
                      </c:pt>
                      <c:pt idx="589">
                        <c:v>2.2290000000000001E-2</c:v>
                      </c:pt>
                      <c:pt idx="590">
                        <c:v>2.0299999999999999E-2</c:v>
                      </c:pt>
                      <c:pt idx="591">
                        <c:v>1.8259999999999998E-2</c:v>
                      </c:pt>
                      <c:pt idx="592">
                        <c:v>1.6310000000000002E-2</c:v>
                      </c:pt>
                      <c:pt idx="593">
                        <c:v>1.431E-2</c:v>
                      </c:pt>
                      <c:pt idx="594">
                        <c:v>1.227E-2</c:v>
                      </c:pt>
                      <c:pt idx="595">
                        <c:v>1.0290000000000001E-2</c:v>
                      </c:pt>
                      <c:pt idx="596">
                        <c:v>8.2970000000000006E-3</c:v>
                      </c:pt>
                      <c:pt idx="597">
                        <c:v>6.2849999999999998E-3</c:v>
                      </c:pt>
                      <c:pt idx="598">
                        <c:v>4.2760000000000003E-3</c:v>
                      </c:pt>
                      <c:pt idx="599">
                        <c:v>2.2980000000000001E-3</c:v>
                      </c:pt>
                      <c:pt idx="600">
                        <c:v>2.9710000000000001E-4</c:v>
                      </c:pt>
                    </c:numCache>
                  </c:numRef>
                </c:xVal>
                <c:y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[Book3]Sheet2!$AD$2:$AD$602</c15:sqref>
                        </c15:formulaRef>
                      </c:ext>
                    </c:extLst>
                    <c:numCache>
                      <c:formatCode>General</c:formatCode>
                      <c:ptCount val="601"/>
                      <c:pt idx="0">
                        <c:v>-1.6670000000000001E-6</c:v>
                      </c:pt>
                      <c:pt idx="1">
                        <c:v>-1.4109999999999999E-6</c:v>
                      </c:pt>
                      <c:pt idx="2">
                        <c:v>-1.269E-6</c:v>
                      </c:pt>
                      <c:pt idx="3">
                        <c:v>-1.113E-6</c:v>
                      </c:pt>
                      <c:pt idx="4">
                        <c:v>-9.8420000000000004E-7</c:v>
                      </c:pt>
                      <c:pt idx="5">
                        <c:v>-7.9469999999999999E-7</c:v>
                      </c:pt>
                      <c:pt idx="6">
                        <c:v>-6.8960000000000003E-7</c:v>
                      </c:pt>
                      <c:pt idx="7">
                        <c:v>-5.8670000000000003E-7</c:v>
                      </c:pt>
                      <c:pt idx="8">
                        <c:v>-5.172E-7</c:v>
                      </c:pt>
                      <c:pt idx="9">
                        <c:v>-4.5909999999999998E-7</c:v>
                      </c:pt>
                      <c:pt idx="10">
                        <c:v>-3.3449999999999998E-7</c:v>
                      </c:pt>
                      <c:pt idx="11">
                        <c:v>-2.1729999999999999E-7</c:v>
                      </c:pt>
                      <c:pt idx="12">
                        <c:v>-1.7919999999999999E-7</c:v>
                      </c:pt>
                      <c:pt idx="13">
                        <c:v>-1.3400000000000001E-7</c:v>
                      </c:pt>
                      <c:pt idx="14">
                        <c:v>-1.163E-7</c:v>
                      </c:pt>
                      <c:pt idx="15">
                        <c:v>1.653E-8</c:v>
                      </c:pt>
                      <c:pt idx="16">
                        <c:v>9.411E-8</c:v>
                      </c:pt>
                      <c:pt idx="17">
                        <c:v>1.097E-7</c:v>
                      </c:pt>
                      <c:pt idx="18">
                        <c:v>1.3370000000000001E-7</c:v>
                      </c:pt>
                      <c:pt idx="19">
                        <c:v>1.667E-7</c:v>
                      </c:pt>
                      <c:pt idx="20">
                        <c:v>2.7249999999999999E-7</c:v>
                      </c:pt>
                      <c:pt idx="21">
                        <c:v>3.0979999999999998E-7</c:v>
                      </c:pt>
                      <c:pt idx="22">
                        <c:v>3.3789999999999998E-7</c:v>
                      </c:pt>
                      <c:pt idx="23">
                        <c:v>3.6720000000000001E-7</c:v>
                      </c:pt>
                      <c:pt idx="24">
                        <c:v>3.756E-7</c:v>
                      </c:pt>
                      <c:pt idx="25">
                        <c:v>4.4449999999999999E-7</c:v>
                      </c:pt>
                      <c:pt idx="26">
                        <c:v>5.2229999999999996E-7</c:v>
                      </c:pt>
                      <c:pt idx="27">
                        <c:v>5.3079999999999996E-7</c:v>
                      </c:pt>
                      <c:pt idx="28">
                        <c:v>5.4300000000000003E-7</c:v>
                      </c:pt>
                      <c:pt idx="29">
                        <c:v>5.1819999999999997E-7</c:v>
                      </c:pt>
                      <c:pt idx="30">
                        <c:v>6.3200000000000005E-7</c:v>
                      </c:pt>
                      <c:pt idx="31">
                        <c:v>6.8250000000000003E-7</c:v>
                      </c:pt>
                      <c:pt idx="32">
                        <c:v>6.764E-7</c:v>
                      </c:pt>
                      <c:pt idx="33">
                        <c:v>6.7189999999999997E-7</c:v>
                      </c:pt>
                      <c:pt idx="34">
                        <c:v>6.9660000000000003E-7</c:v>
                      </c:pt>
                      <c:pt idx="35">
                        <c:v>7.7919999999999999E-7</c:v>
                      </c:pt>
                      <c:pt idx="36">
                        <c:v>8.0100000000000004E-7</c:v>
                      </c:pt>
                      <c:pt idx="37">
                        <c:v>8.0800000000000004E-7</c:v>
                      </c:pt>
                      <c:pt idx="38">
                        <c:v>8.1750000000000001E-7</c:v>
                      </c:pt>
                      <c:pt idx="39">
                        <c:v>8.2050000000000002E-7</c:v>
                      </c:pt>
                      <c:pt idx="40">
                        <c:v>8.6970000000000001E-7</c:v>
                      </c:pt>
                      <c:pt idx="41">
                        <c:v>9.3770000000000004E-7</c:v>
                      </c:pt>
                      <c:pt idx="42">
                        <c:v>9.3480000000000003E-7</c:v>
                      </c:pt>
                      <c:pt idx="43">
                        <c:v>9.3369999999999995E-7</c:v>
                      </c:pt>
                      <c:pt idx="44">
                        <c:v>9.0660000000000003E-7</c:v>
                      </c:pt>
                      <c:pt idx="45">
                        <c:v>1.0049999999999999E-6</c:v>
                      </c:pt>
                      <c:pt idx="46">
                        <c:v>1.0529999999999999E-6</c:v>
                      </c:pt>
                      <c:pt idx="47">
                        <c:v>1.0330000000000001E-6</c:v>
                      </c:pt>
                      <c:pt idx="48">
                        <c:v>1.031E-6</c:v>
                      </c:pt>
                      <c:pt idx="49">
                        <c:v>1.035E-6</c:v>
                      </c:pt>
                      <c:pt idx="50">
                        <c:v>1.114E-6</c:v>
                      </c:pt>
                      <c:pt idx="51">
                        <c:v>1.144E-6</c:v>
                      </c:pt>
                      <c:pt idx="52">
                        <c:v>1.133E-6</c:v>
                      </c:pt>
                      <c:pt idx="53">
                        <c:v>1.145E-6</c:v>
                      </c:pt>
                      <c:pt idx="54">
                        <c:v>1.141E-6</c:v>
                      </c:pt>
                      <c:pt idx="55">
                        <c:v>1.1880000000000001E-6</c:v>
                      </c:pt>
                      <c:pt idx="56">
                        <c:v>1.249E-6</c:v>
                      </c:pt>
                      <c:pt idx="57">
                        <c:v>1.2449999999999999E-6</c:v>
                      </c:pt>
                      <c:pt idx="58">
                        <c:v>1.249E-6</c:v>
                      </c:pt>
                      <c:pt idx="59">
                        <c:v>1.2109999999999999E-6</c:v>
                      </c:pt>
                      <c:pt idx="60">
                        <c:v>1.3069999999999999E-6</c:v>
                      </c:pt>
                      <c:pt idx="61">
                        <c:v>1.3489999999999999E-6</c:v>
                      </c:pt>
                      <c:pt idx="62">
                        <c:v>1.344E-6</c:v>
                      </c:pt>
                      <c:pt idx="63">
                        <c:v>1.3170000000000001E-6</c:v>
                      </c:pt>
                      <c:pt idx="64">
                        <c:v>1.3260000000000001E-6</c:v>
                      </c:pt>
                      <c:pt idx="65">
                        <c:v>1.4109999999999999E-6</c:v>
                      </c:pt>
                      <c:pt idx="66">
                        <c:v>1.4339999999999999E-6</c:v>
                      </c:pt>
                      <c:pt idx="67">
                        <c:v>1.424E-6</c:v>
                      </c:pt>
                      <c:pt idx="68">
                        <c:v>1.4279999999999999E-6</c:v>
                      </c:pt>
                      <c:pt idx="69">
                        <c:v>1.4279999999999999E-6</c:v>
                      </c:pt>
                      <c:pt idx="70">
                        <c:v>1.486E-6</c:v>
                      </c:pt>
                      <c:pt idx="71">
                        <c:v>1.53E-6</c:v>
                      </c:pt>
                      <c:pt idx="72">
                        <c:v>1.5290000000000001E-6</c:v>
                      </c:pt>
                      <c:pt idx="73">
                        <c:v>1.5269999999999999E-6</c:v>
                      </c:pt>
                      <c:pt idx="74">
                        <c:v>1.502E-6</c:v>
                      </c:pt>
                      <c:pt idx="75">
                        <c:v>1.5829999999999999E-6</c:v>
                      </c:pt>
                      <c:pt idx="76">
                        <c:v>1.6339999999999999E-6</c:v>
                      </c:pt>
                      <c:pt idx="77">
                        <c:v>1.6199999999999999E-6</c:v>
                      </c:pt>
                      <c:pt idx="78">
                        <c:v>1.6139999999999999E-6</c:v>
                      </c:pt>
                      <c:pt idx="79">
                        <c:v>1.601E-6</c:v>
                      </c:pt>
                      <c:pt idx="80">
                        <c:v>1.6950000000000001E-6</c:v>
                      </c:pt>
                      <c:pt idx="81">
                        <c:v>1.7370000000000001E-6</c:v>
                      </c:pt>
                      <c:pt idx="82">
                        <c:v>1.7039999999999999E-6</c:v>
                      </c:pt>
                      <c:pt idx="83">
                        <c:v>1.714E-6</c:v>
                      </c:pt>
                      <c:pt idx="84">
                        <c:v>1.7179999999999999E-6</c:v>
                      </c:pt>
                      <c:pt idx="85">
                        <c:v>1.7999999999999999E-6</c:v>
                      </c:pt>
                      <c:pt idx="86">
                        <c:v>1.8109999999999999E-6</c:v>
                      </c:pt>
                      <c:pt idx="87">
                        <c:v>1.8160000000000001E-6</c:v>
                      </c:pt>
                      <c:pt idx="88">
                        <c:v>1.826E-6</c:v>
                      </c:pt>
                      <c:pt idx="89">
                        <c:v>1.8190000000000001E-6</c:v>
                      </c:pt>
                      <c:pt idx="90">
                        <c:v>1.877E-6</c:v>
                      </c:pt>
                      <c:pt idx="91">
                        <c:v>1.934E-6</c:v>
                      </c:pt>
                      <c:pt idx="92">
                        <c:v>1.9269999999999999E-6</c:v>
                      </c:pt>
                      <c:pt idx="93">
                        <c:v>1.9309999999999998E-6</c:v>
                      </c:pt>
                      <c:pt idx="94">
                        <c:v>1.9080000000000002E-6</c:v>
                      </c:pt>
                      <c:pt idx="95">
                        <c:v>1.9850000000000001E-6</c:v>
                      </c:pt>
                      <c:pt idx="96">
                        <c:v>2.0470000000000001E-6</c:v>
                      </c:pt>
                      <c:pt idx="97">
                        <c:v>2.0360000000000001E-6</c:v>
                      </c:pt>
                      <c:pt idx="98">
                        <c:v>2.0310000000000001E-6</c:v>
                      </c:pt>
                      <c:pt idx="99">
                        <c:v>2.0190000000000001E-6</c:v>
                      </c:pt>
                      <c:pt idx="100">
                        <c:v>2.1069999999999999E-6</c:v>
                      </c:pt>
                      <c:pt idx="101">
                        <c:v>2.1560000000000002E-6</c:v>
                      </c:pt>
                      <c:pt idx="102">
                        <c:v>2.1299999999999999E-6</c:v>
                      </c:pt>
                      <c:pt idx="103">
                        <c:v>2.1380000000000001E-6</c:v>
                      </c:pt>
                      <c:pt idx="104">
                        <c:v>2.1390000000000002E-6</c:v>
                      </c:pt>
                      <c:pt idx="105">
                        <c:v>2.2189999999999998E-6</c:v>
                      </c:pt>
                      <c:pt idx="106">
                        <c:v>2.2560000000000001E-6</c:v>
                      </c:pt>
                      <c:pt idx="107">
                        <c:v>2.238E-6</c:v>
                      </c:pt>
                      <c:pt idx="108">
                        <c:v>2.2589999999999999E-6</c:v>
                      </c:pt>
                      <c:pt idx="109">
                        <c:v>2.2520000000000002E-6</c:v>
                      </c:pt>
                      <c:pt idx="110">
                        <c:v>2.311E-6</c:v>
                      </c:pt>
                      <c:pt idx="111">
                        <c:v>2.368E-6</c:v>
                      </c:pt>
                      <c:pt idx="112">
                        <c:v>2.3649999999999998E-6</c:v>
                      </c:pt>
                      <c:pt idx="113">
                        <c:v>2.3740000000000001E-6</c:v>
                      </c:pt>
                      <c:pt idx="114">
                        <c:v>2.3530000000000002E-6</c:v>
                      </c:pt>
                      <c:pt idx="115">
                        <c:v>2.4320000000000002E-6</c:v>
                      </c:pt>
                      <c:pt idx="116">
                        <c:v>2.491E-6</c:v>
                      </c:pt>
                      <c:pt idx="117">
                        <c:v>2.4789999999999999E-6</c:v>
                      </c:pt>
                      <c:pt idx="118">
                        <c:v>2.4669999999999998E-6</c:v>
                      </c:pt>
                      <c:pt idx="119">
                        <c:v>2.4619999999999999E-6</c:v>
                      </c:pt>
                      <c:pt idx="120">
                        <c:v>2.5550000000000001E-6</c:v>
                      </c:pt>
                      <c:pt idx="121">
                        <c:v>2.5969999999999999E-6</c:v>
                      </c:pt>
                      <c:pt idx="122">
                        <c:v>2.5629999999999999E-6</c:v>
                      </c:pt>
                      <c:pt idx="123">
                        <c:v>2.5809999999999999E-6</c:v>
                      </c:pt>
                      <c:pt idx="124">
                        <c:v>2.582E-6</c:v>
                      </c:pt>
                      <c:pt idx="125">
                        <c:v>2.6639999999999998E-6</c:v>
                      </c:pt>
                      <c:pt idx="126">
                        <c:v>2.6790000000000001E-6</c:v>
                      </c:pt>
                      <c:pt idx="127">
                        <c:v>2.6879999999999999E-6</c:v>
                      </c:pt>
                      <c:pt idx="128">
                        <c:v>2.6989999999999999E-6</c:v>
                      </c:pt>
                      <c:pt idx="129">
                        <c:v>2.695E-6</c:v>
                      </c:pt>
                      <c:pt idx="130">
                        <c:v>2.7460000000000001E-6</c:v>
                      </c:pt>
                      <c:pt idx="131">
                        <c:v>2.7999999999999999E-6</c:v>
                      </c:pt>
                      <c:pt idx="132">
                        <c:v>2.8009999999999999E-6</c:v>
                      </c:pt>
                      <c:pt idx="133">
                        <c:v>2.7949999999999999E-6</c:v>
                      </c:pt>
                      <c:pt idx="134">
                        <c:v>2.7860000000000001E-6</c:v>
                      </c:pt>
                      <c:pt idx="135">
                        <c:v>2.8540000000000001E-6</c:v>
                      </c:pt>
                      <c:pt idx="136">
                        <c:v>2.914E-6</c:v>
                      </c:pt>
                      <c:pt idx="137">
                        <c:v>2.8990000000000001E-6</c:v>
                      </c:pt>
                      <c:pt idx="138">
                        <c:v>2.881E-6</c:v>
                      </c:pt>
                      <c:pt idx="139">
                        <c:v>2.8820000000000001E-6</c:v>
                      </c:pt>
                      <c:pt idx="140">
                        <c:v>2.9689999999999999E-6</c:v>
                      </c:pt>
                      <c:pt idx="141">
                        <c:v>3.0130000000000002E-6</c:v>
                      </c:pt>
                      <c:pt idx="142">
                        <c:v>2.9660000000000001E-6</c:v>
                      </c:pt>
                      <c:pt idx="143">
                        <c:v>2.9830000000000001E-6</c:v>
                      </c:pt>
                      <c:pt idx="144">
                        <c:v>2.982E-6</c:v>
                      </c:pt>
                      <c:pt idx="145">
                        <c:v>3.0589999999999998E-6</c:v>
                      </c:pt>
                      <c:pt idx="146">
                        <c:v>3.0740000000000001E-6</c:v>
                      </c:pt>
                      <c:pt idx="147">
                        <c:v>3.083E-6</c:v>
                      </c:pt>
                      <c:pt idx="148">
                        <c:v>3.0790000000000001E-6</c:v>
                      </c:pt>
                      <c:pt idx="149">
                        <c:v>3.0699999999999998E-6</c:v>
                      </c:pt>
                      <c:pt idx="150">
                        <c:v>3.134E-6</c:v>
                      </c:pt>
                      <c:pt idx="151">
                        <c:v>3.1879999999999998E-6</c:v>
                      </c:pt>
                      <c:pt idx="152">
                        <c:v>3.174E-6</c:v>
                      </c:pt>
                      <c:pt idx="153">
                        <c:v>3.1480000000000002E-6</c:v>
                      </c:pt>
                      <c:pt idx="154">
                        <c:v>3.1489999999999998E-6</c:v>
                      </c:pt>
                      <c:pt idx="155">
                        <c:v>3.236E-6</c:v>
                      </c:pt>
                      <c:pt idx="156">
                        <c:v>3.2830000000000002E-6</c:v>
                      </c:pt>
                      <c:pt idx="157">
                        <c:v>3.2430000000000001E-6</c:v>
                      </c:pt>
                      <c:pt idx="158">
                        <c:v>3.253E-6</c:v>
                      </c:pt>
                      <c:pt idx="159">
                        <c:v>3.2499999999999998E-6</c:v>
                      </c:pt>
                      <c:pt idx="160">
                        <c:v>3.3249999999999999E-6</c:v>
                      </c:pt>
                      <c:pt idx="161">
                        <c:v>3.3469999999999999E-6</c:v>
                      </c:pt>
                      <c:pt idx="162">
                        <c:v>3.3469999999999999E-6</c:v>
                      </c:pt>
                      <c:pt idx="163">
                        <c:v>3.3500000000000001E-6</c:v>
                      </c:pt>
                      <c:pt idx="164">
                        <c:v>3.337E-6</c:v>
                      </c:pt>
                      <c:pt idx="165">
                        <c:v>3.4000000000000001E-6</c:v>
                      </c:pt>
                      <c:pt idx="166">
                        <c:v>3.4599999999999999E-6</c:v>
                      </c:pt>
                      <c:pt idx="167">
                        <c:v>3.4529999999999998E-6</c:v>
                      </c:pt>
                      <c:pt idx="168">
                        <c:v>3.4290000000000001E-6</c:v>
                      </c:pt>
                      <c:pt idx="169">
                        <c:v>3.427E-6</c:v>
                      </c:pt>
                      <c:pt idx="170">
                        <c:v>3.5200000000000002E-6</c:v>
                      </c:pt>
                      <c:pt idx="171">
                        <c:v>3.5650000000000002E-6</c:v>
                      </c:pt>
                      <c:pt idx="172">
                        <c:v>3.523E-6</c:v>
                      </c:pt>
                      <c:pt idx="173">
                        <c:v>3.5480000000000002E-6</c:v>
                      </c:pt>
                      <c:pt idx="174">
                        <c:v>3.5420000000000001E-6</c:v>
                      </c:pt>
                      <c:pt idx="175">
                        <c:v>3.619E-6</c:v>
                      </c:pt>
                      <c:pt idx="176">
                        <c:v>3.6440000000000002E-6</c:v>
                      </c:pt>
                      <c:pt idx="177">
                        <c:v>3.6490000000000001E-6</c:v>
                      </c:pt>
                      <c:pt idx="178">
                        <c:v>3.653E-6</c:v>
                      </c:pt>
                      <c:pt idx="179">
                        <c:v>3.6399999999999999E-6</c:v>
                      </c:pt>
                      <c:pt idx="180">
                        <c:v>3.715E-6</c:v>
                      </c:pt>
                      <c:pt idx="181">
                        <c:v>3.7699999999999999E-6</c:v>
                      </c:pt>
                      <c:pt idx="182">
                        <c:v>3.7629999999999998E-6</c:v>
                      </c:pt>
                      <c:pt idx="183">
                        <c:v>3.7469999999999999E-6</c:v>
                      </c:pt>
                      <c:pt idx="184">
                        <c:v>3.749E-6</c:v>
                      </c:pt>
                      <c:pt idx="185">
                        <c:v>3.839E-6</c:v>
                      </c:pt>
                      <c:pt idx="186">
                        <c:v>3.8890000000000004E-6</c:v>
                      </c:pt>
                      <c:pt idx="187">
                        <c:v>3.8480000000000003E-6</c:v>
                      </c:pt>
                      <c:pt idx="188">
                        <c:v>3.8770000000000003E-6</c:v>
                      </c:pt>
                      <c:pt idx="189">
                        <c:v>3.8840000000000004E-6</c:v>
                      </c:pt>
                      <c:pt idx="190">
                        <c:v>3.9580000000000001E-6</c:v>
                      </c:pt>
                      <c:pt idx="191">
                        <c:v>3.9870000000000001E-6</c:v>
                      </c:pt>
                      <c:pt idx="192">
                        <c:v>4.002E-6</c:v>
                      </c:pt>
                      <c:pt idx="193">
                        <c:v>4.0060000000000003E-6</c:v>
                      </c:pt>
                      <c:pt idx="194">
                        <c:v>3.9979999999999997E-6</c:v>
                      </c:pt>
                      <c:pt idx="195">
                        <c:v>4.0779999999999997E-6</c:v>
                      </c:pt>
                      <c:pt idx="196">
                        <c:v>4.1339999999999997E-6</c:v>
                      </c:pt>
                      <c:pt idx="197">
                        <c:v>4.1309999999999999E-6</c:v>
                      </c:pt>
                      <c:pt idx="198">
                        <c:v>4.1230000000000002E-6</c:v>
                      </c:pt>
                      <c:pt idx="199">
                        <c:v>4.1370000000000004E-6</c:v>
                      </c:pt>
                      <c:pt idx="200">
                        <c:v>4.2250000000000002E-6</c:v>
                      </c:pt>
                      <c:pt idx="201">
                        <c:v>4.2819999999999998E-6</c:v>
                      </c:pt>
                      <c:pt idx="202">
                        <c:v>4.2459999999999997E-6</c:v>
                      </c:pt>
                      <c:pt idx="203">
                        <c:v>4.2710000000000003E-6</c:v>
                      </c:pt>
                      <c:pt idx="204">
                        <c:v>4.2980000000000002E-6</c:v>
                      </c:pt>
                      <c:pt idx="205">
                        <c:v>4.3819999999999997E-6</c:v>
                      </c:pt>
                      <c:pt idx="206">
                        <c:v>4.408E-6</c:v>
                      </c:pt>
                      <c:pt idx="207">
                        <c:v>4.425E-6</c:v>
                      </c:pt>
                      <c:pt idx="208">
                        <c:v>4.4440000000000001E-6</c:v>
                      </c:pt>
                      <c:pt idx="209">
                        <c:v>4.4410000000000003E-6</c:v>
                      </c:pt>
                      <c:pt idx="210">
                        <c:v>4.5229999999999997E-6</c:v>
                      </c:pt>
                      <c:pt idx="211">
                        <c:v>4.5970000000000002E-6</c:v>
                      </c:pt>
                      <c:pt idx="212">
                        <c:v>4.5959999999999997E-6</c:v>
                      </c:pt>
                      <c:pt idx="213">
                        <c:v>4.6020000000000002E-6</c:v>
                      </c:pt>
                      <c:pt idx="214">
                        <c:v>4.6160000000000004E-6</c:v>
                      </c:pt>
                      <c:pt idx="215">
                        <c:v>4.7210000000000002E-6</c:v>
                      </c:pt>
                      <c:pt idx="216">
                        <c:v>4.7879999999999997E-6</c:v>
                      </c:pt>
                      <c:pt idx="217">
                        <c:v>4.7690000000000004E-6</c:v>
                      </c:pt>
                      <c:pt idx="218">
                        <c:v>4.8019999999999999E-6</c:v>
                      </c:pt>
                      <c:pt idx="219">
                        <c:v>4.8409999999999999E-6</c:v>
                      </c:pt>
                      <c:pt idx="220">
                        <c:v>4.9529999999999998E-6</c:v>
                      </c:pt>
                      <c:pt idx="221">
                        <c:v>5.0010000000000001E-6</c:v>
                      </c:pt>
                      <c:pt idx="222">
                        <c:v>5.0499999999999999E-6</c:v>
                      </c:pt>
                      <c:pt idx="223">
                        <c:v>5.1150000000000002E-6</c:v>
                      </c:pt>
                      <c:pt idx="224">
                        <c:v>5.181E-6</c:v>
                      </c:pt>
                      <c:pt idx="225">
                        <c:v>5.3229999999999997E-6</c:v>
                      </c:pt>
                      <c:pt idx="226">
                        <c:v>5.4940000000000003E-6</c:v>
                      </c:pt>
                      <c:pt idx="227">
                        <c:v>5.6189999999999999E-6</c:v>
                      </c:pt>
                      <c:pt idx="228">
                        <c:v>5.7790000000000001E-6</c:v>
                      </c:pt>
                      <c:pt idx="229">
                        <c:v>5.9859999999999999E-6</c:v>
                      </c:pt>
                      <c:pt idx="230">
                        <c:v>6.3289999999999999E-6</c:v>
                      </c:pt>
                      <c:pt idx="231">
                        <c:v>6.6900000000000003E-6</c:v>
                      </c:pt>
                      <c:pt idx="232">
                        <c:v>7.041E-6</c:v>
                      </c:pt>
                      <c:pt idx="233">
                        <c:v>7.4730000000000003E-6</c:v>
                      </c:pt>
                      <c:pt idx="234">
                        <c:v>7.9920000000000007E-6</c:v>
                      </c:pt>
                      <c:pt idx="235">
                        <c:v>8.6589999999999996E-6</c:v>
                      </c:pt>
                      <c:pt idx="236">
                        <c:v>9.3379999999999994E-6</c:v>
                      </c:pt>
                      <c:pt idx="237">
                        <c:v>1.005E-5</c:v>
                      </c:pt>
                      <c:pt idx="238">
                        <c:v>1.0869999999999999E-5</c:v>
                      </c:pt>
                      <c:pt idx="239">
                        <c:v>1.173E-5</c:v>
                      </c:pt>
                      <c:pt idx="240">
                        <c:v>1.269E-5</c:v>
                      </c:pt>
                      <c:pt idx="241">
                        <c:v>1.3689999999999999E-5</c:v>
                      </c:pt>
                      <c:pt idx="242">
                        <c:v>1.469E-5</c:v>
                      </c:pt>
                      <c:pt idx="243">
                        <c:v>1.5719999999999999E-5</c:v>
                      </c:pt>
                      <c:pt idx="244">
                        <c:v>1.6719999999999999E-5</c:v>
                      </c:pt>
                      <c:pt idx="245">
                        <c:v>1.785E-5</c:v>
                      </c:pt>
                      <c:pt idx="246">
                        <c:v>1.8960000000000001E-5</c:v>
                      </c:pt>
                      <c:pt idx="247">
                        <c:v>1.999E-5</c:v>
                      </c:pt>
                      <c:pt idx="248">
                        <c:v>2.0970000000000001E-5</c:v>
                      </c:pt>
                      <c:pt idx="249">
                        <c:v>2.1970000000000001E-5</c:v>
                      </c:pt>
                      <c:pt idx="250">
                        <c:v>2.2989999999999998E-5</c:v>
                      </c:pt>
                      <c:pt idx="251">
                        <c:v>2.3920000000000001E-5</c:v>
                      </c:pt>
                      <c:pt idx="252">
                        <c:v>2.472E-5</c:v>
                      </c:pt>
                      <c:pt idx="253">
                        <c:v>2.5510000000000001E-5</c:v>
                      </c:pt>
                      <c:pt idx="254">
                        <c:v>2.6230000000000001E-5</c:v>
                      </c:pt>
                      <c:pt idx="255">
                        <c:v>2.6910000000000002E-5</c:v>
                      </c:pt>
                      <c:pt idx="256">
                        <c:v>2.7520000000000001E-5</c:v>
                      </c:pt>
                      <c:pt idx="257">
                        <c:v>2.8030000000000001E-5</c:v>
                      </c:pt>
                      <c:pt idx="258">
                        <c:v>2.8459999999999999E-5</c:v>
                      </c:pt>
                      <c:pt idx="259">
                        <c:v>2.8739999999999999E-5</c:v>
                      </c:pt>
                      <c:pt idx="260">
                        <c:v>2.9099999999999999E-5</c:v>
                      </c:pt>
                      <c:pt idx="261">
                        <c:v>2.9369999999999998E-5</c:v>
                      </c:pt>
                      <c:pt idx="262">
                        <c:v>2.9539999999999998E-5</c:v>
                      </c:pt>
                      <c:pt idx="263">
                        <c:v>2.9620000000000001E-5</c:v>
                      </c:pt>
                      <c:pt idx="264">
                        <c:v>2.972E-5</c:v>
                      </c:pt>
                      <c:pt idx="265">
                        <c:v>2.9879999999999999E-5</c:v>
                      </c:pt>
                      <c:pt idx="266">
                        <c:v>2.9960000000000001E-5</c:v>
                      </c:pt>
                      <c:pt idx="267">
                        <c:v>3.0000000000000001E-5</c:v>
                      </c:pt>
                      <c:pt idx="268">
                        <c:v>3.0130000000000001E-5</c:v>
                      </c:pt>
                      <c:pt idx="269">
                        <c:v>3.0280000000000001E-5</c:v>
                      </c:pt>
                      <c:pt idx="270">
                        <c:v>3.048E-5</c:v>
                      </c:pt>
                      <c:pt idx="271">
                        <c:v>3.0729999999999999E-5</c:v>
                      </c:pt>
                      <c:pt idx="272">
                        <c:v>3.0939999999999999E-5</c:v>
                      </c:pt>
                      <c:pt idx="273">
                        <c:v>3.1170000000000001E-5</c:v>
                      </c:pt>
                      <c:pt idx="274">
                        <c:v>3.137E-5</c:v>
                      </c:pt>
                      <c:pt idx="275">
                        <c:v>3.1640000000000002E-5</c:v>
                      </c:pt>
                      <c:pt idx="276">
                        <c:v>3.1959999999999999E-5</c:v>
                      </c:pt>
                      <c:pt idx="277">
                        <c:v>3.222E-5</c:v>
                      </c:pt>
                      <c:pt idx="278">
                        <c:v>3.2490000000000002E-5</c:v>
                      </c:pt>
                      <c:pt idx="279">
                        <c:v>3.2750000000000003E-5</c:v>
                      </c:pt>
                      <c:pt idx="280">
                        <c:v>3.3170000000000003E-5</c:v>
                      </c:pt>
                      <c:pt idx="281">
                        <c:v>3.358E-5</c:v>
                      </c:pt>
                      <c:pt idx="282">
                        <c:v>3.3930000000000002E-5</c:v>
                      </c:pt>
                      <c:pt idx="283">
                        <c:v>3.43E-5</c:v>
                      </c:pt>
                      <c:pt idx="284">
                        <c:v>3.4730000000000001E-5</c:v>
                      </c:pt>
                      <c:pt idx="285">
                        <c:v>3.5250000000000003E-5</c:v>
                      </c:pt>
                      <c:pt idx="286">
                        <c:v>3.5760000000000003E-5</c:v>
                      </c:pt>
                      <c:pt idx="287">
                        <c:v>3.6189999999999997E-5</c:v>
                      </c:pt>
                      <c:pt idx="288">
                        <c:v>3.6659999999999998E-5</c:v>
                      </c:pt>
                      <c:pt idx="289">
                        <c:v>3.7129999999999999E-5</c:v>
                      </c:pt>
                      <c:pt idx="290">
                        <c:v>3.7639999999999999E-5</c:v>
                      </c:pt>
                      <c:pt idx="291">
                        <c:v>3.807E-5</c:v>
                      </c:pt>
                      <c:pt idx="292">
                        <c:v>3.8470000000000003E-5</c:v>
                      </c:pt>
                      <c:pt idx="293">
                        <c:v>3.8829999999999999E-5</c:v>
                      </c:pt>
                      <c:pt idx="294">
                        <c:v>3.9169999999999999E-5</c:v>
                      </c:pt>
                      <c:pt idx="295">
                        <c:v>3.9549999999999999E-5</c:v>
                      </c:pt>
                      <c:pt idx="296">
                        <c:v>4.0000000000000003E-5</c:v>
                      </c:pt>
                      <c:pt idx="297">
                        <c:v>4.0399999999999999E-5</c:v>
                      </c:pt>
                      <c:pt idx="298">
                        <c:v>4.0809999999999997E-5</c:v>
                      </c:pt>
                      <c:pt idx="299">
                        <c:v>3.5030000000000002E-5</c:v>
                      </c:pt>
                      <c:pt idx="300">
                        <c:v>3.3059999999999999E-5</c:v>
                      </c:pt>
                      <c:pt idx="301">
                        <c:v>3.133E-5</c:v>
                      </c:pt>
                      <c:pt idx="302">
                        <c:v>2.9730000000000002E-5</c:v>
                      </c:pt>
                      <c:pt idx="303">
                        <c:v>2.8309999999999998E-5</c:v>
                      </c:pt>
                      <c:pt idx="304">
                        <c:v>2.7039999999999999E-5</c:v>
                      </c:pt>
                      <c:pt idx="305">
                        <c:v>2.5930000000000001E-5</c:v>
                      </c:pt>
                      <c:pt idx="306">
                        <c:v>2.4839999999999999E-5</c:v>
                      </c:pt>
                      <c:pt idx="307">
                        <c:v>2.3810000000000001E-5</c:v>
                      </c:pt>
                      <c:pt idx="308">
                        <c:v>2.287E-5</c:v>
                      </c:pt>
                      <c:pt idx="309">
                        <c:v>2.1950000000000002E-5</c:v>
                      </c:pt>
                      <c:pt idx="310">
                        <c:v>2.109E-5</c:v>
                      </c:pt>
                      <c:pt idx="311">
                        <c:v>2.0339999999999998E-5</c:v>
                      </c:pt>
                      <c:pt idx="312">
                        <c:v>1.9550000000000001E-5</c:v>
                      </c:pt>
                      <c:pt idx="313">
                        <c:v>1.8790000000000001E-5</c:v>
                      </c:pt>
                      <c:pt idx="314">
                        <c:v>1.8050000000000002E-5</c:v>
                      </c:pt>
                      <c:pt idx="315">
                        <c:v>1.7370000000000001E-5</c:v>
                      </c:pt>
                      <c:pt idx="316">
                        <c:v>1.677E-5</c:v>
                      </c:pt>
                      <c:pt idx="317">
                        <c:v>1.611E-5</c:v>
                      </c:pt>
                      <c:pt idx="318">
                        <c:v>1.5449999999999999E-5</c:v>
                      </c:pt>
                      <c:pt idx="319">
                        <c:v>1.482E-5</c:v>
                      </c:pt>
                      <c:pt idx="320">
                        <c:v>1.431E-5</c:v>
                      </c:pt>
                      <c:pt idx="321">
                        <c:v>1.379E-5</c:v>
                      </c:pt>
                      <c:pt idx="322">
                        <c:v>1.3179999999999999E-5</c:v>
                      </c:pt>
                      <c:pt idx="323">
                        <c:v>1.2639999999999999E-5</c:v>
                      </c:pt>
                      <c:pt idx="324">
                        <c:v>1.2140000000000001E-5</c:v>
                      </c:pt>
                      <c:pt idx="325">
                        <c:v>1.17E-5</c:v>
                      </c:pt>
                      <c:pt idx="326">
                        <c:v>1.1199999999999999E-5</c:v>
                      </c:pt>
                      <c:pt idx="327">
                        <c:v>1.0730000000000001E-5</c:v>
                      </c:pt>
                      <c:pt idx="328">
                        <c:v>1.027E-5</c:v>
                      </c:pt>
                      <c:pt idx="329">
                        <c:v>9.8009999999999998E-6</c:v>
                      </c:pt>
                      <c:pt idx="330">
                        <c:v>9.3559999999999999E-6</c:v>
                      </c:pt>
                      <c:pt idx="331">
                        <c:v>8.9749999999999996E-6</c:v>
                      </c:pt>
                      <c:pt idx="332">
                        <c:v>8.524E-6</c:v>
                      </c:pt>
                      <c:pt idx="333">
                        <c:v>8.089E-6</c:v>
                      </c:pt>
                      <c:pt idx="334">
                        <c:v>7.6389999999999992E-6</c:v>
                      </c:pt>
                      <c:pt idx="335">
                        <c:v>7.2269999999999996E-6</c:v>
                      </c:pt>
                      <c:pt idx="336">
                        <c:v>6.8709999999999999E-6</c:v>
                      </c:pt>
                      <c:pt idx="337">
                        <c:v>6.4339999999999997E-6</c:v>
                      </c:pt>
                      <c:pt idx="338">
                        <c:v>5.9819999999999996E-6</c:v>
                      </c:pt>
                      <c:pt idx="339">
                        <c:v>5.5169999999999999E-6</c:v>
                      </c:pt>
                      <c:pt idx="340">
                        <c:v>5.1749999999999996E-6</c:v>
                      </c:pt>
                      <c:pt idx="341">
                        <c:v>4.7999999999999998E-6</c:v>
                      </c:pt>
                      <c:pt idx="342">
                        <c:v>4.2989999999999998E-6</c:v>
                      </c:pt>
                      <c:pt idx="343">
                        <c:v>3.8489999999999999E-6</c:v>
                      </c:pt>
                      <c:pt idx="344">
                        <c:v>3.405E-6</c:v>
                      </c:pt>
                      <c:pt idx="345">
                        <c:v>3.0299999999999998E-6</c:v>
                      </c:pt>
                      <c:pt idx="346">
                        <c:v>2.5799999999999999E-6</c:v>
                      </c:pt>
                      <c:pt idx="347">
                        <c:v>2.114E-6</c:v>
                      </c:pt>
                      <c:pt idx="348">
                        <c:v>1.6589999999999999E-6</c:v>
                      </c:pt>
                      <c:pt idx="349">
                        <c:v>1.1799999999999999E-6</c:v>
                      </c:pt>
                      <c:pt idx="350">
                        <c:v>7.0360000000000003E-7</c:v>
                      </c:pt>
                      <c:pt idx="351">
                        <c:v>2.7860000000000002E-7</c:v>
                      </c:pt>
                      <c:pt idx="352">
                        <c:v>-2.205E-7</c:v>
                      </c:pt>
                      <c:pt idx="353">
                        <c:v>-7.2569999999999999E-7</c:v>
                      </c:pt>
                      <c:pt idx="354">
                        <c:v>-1.254E-6</c:v>
                      </c:pt>
                      <c:pt idx="355">
                        <c:v>-1.753E-6</c:v>
                      </c:pt>
                      <c:pt idx="356">
                        <c:v>-2.2129999999999998E-6</c:v>
                      </c:pt>
                      <c:pt idx="357">
                        <c:v>-2.7470000000000001E-6</c:v>
                      </c:pt>
                      <c:pt idx="358">
                        <c:v>-3.2990000000000001E-6</c:v>
                      </c:pt>
                      <c:pt idx="359">
                        <c:v>-3.8940000000000003E-6</c:v>
                      </c:pt>
                      <c:pt idx="360">
                        <c:v>-4.3549999999999998E-6</c:v>
                      </c:pt>
                      <c:pt idx="361">
                        <c:v>-4.8459999999999999E-6</c:v>
                      </c:pt>
                      <c:pt idx="362">
                        <c:v>-5.4360000000000001E-6</c:v>
                      </c:pt>
                      <c:pt idx="363">
                        <c:v>-6.0299999999999999E-6</c:v>
                      </c:pt>
                      <c:pt idx="364">
                        <c:v>-6.5819999999999998E-6</c:v>
                      </c:pt>
                      <c:pt idx="365">
                        <c:v>-7.0690000000000004E-6</c:v>
                      </c:pt>
                      <c:pt idx="366">
                        <c:v>-7.6199999999999999E-6</c:v>
                      </c:pt>
                      <c:pt idx="367">
                        <c:v>-8.1960000000000008E-6</c:v>
                      </c:pt>
                      <c:pt idx="368">
                        <c:v>-8.7269999999999996E-6</c:v>
                      </c:pt>
                      <c:pt idx="369">
                        <c:v>-9.251E-6</c:v>
                      </c:pt>
                      <c:pt idx="370">
                        <c:v>-9.7780000000000002E-6</c:v>
                      </c:pt>
                      <c:pt idx="371">
                        <c:v>-1.024E-5</c:v>
                      </c:pt>
                      <c:pt idx="372">
                        <c:v>-1.0740000000000001E-5</c:v>
                      </c:pt>
                      <c:pt idx="373">
                        <c:v>-1.1199999999999999E-5</c:v>
                      </c:pt>
                      <c:pt idx="374">
                        <c:v>-1.164E-5</c:v>
                      </c:pt>
                      <c:pt idx="375">
                        <c:v>-1.204E-5</c:v>
                      </c:pt>
                      <c:pt idx="376">
                        <c:v>-1.235E-5</c:v>
                      </c:pt>
                      <c:pt idx="377">
                        <c:v>-1.2680000000000001E-5</c:v>
                      </c:pt>
                      <c:pt idx="378">
                        <c:v>-1.2999999999999999E-5</c:v>
                      </c:pt>
                      <c:pt idx="379">
                        <c:v>-1.329E-5</c:v>
                      </c:pt>
                      <c:pt idx="380">
                        <c:v>-1.342E-5</c:v>
                      </c:pt>
                      <c:pt idx="381">
                        <c:v>-1.3519999999999999E-5</c:v>
                      </c:pt>
                      <c:pt idx="382">
                        <c:v>-1.3689999999999999E-5</c:v>
                      </c:pt>
                      <c:pt idx="383">
                        <c:v>-1.379E-5</c:v>
                      </c:pt>
                      <c:pt idx="384">
                        <c:v>-1.38E-5</c:v>
                      </c:pt>
                      <c:pt idx="385">
                        <c:v>-1.3720000000000001E-5</c:v>
                      </c:pt>
                      <c:pt idx="386">
                        <c:v>-1.3679999999999999E-5</c:v>
                      </c:pt>
                      <c:pt idx="387">
                        <c:v>-1.361E-5</c:v>
                      </c:pt>
                      <c:pt idx="388">
                        <c:v>-1.348E-5</c:v>
                      </c:pt>
                      <c:pt idx="389">
                        <c:v>-1.3329999999999999E-5</c:v>
                      </c:pt>
                      <c:pt idx="390">
                        <c:v>-1.3149999999999999E-5</c:v>
                      </c:pt>
                      <c:pt idx="391">
                        <c:v>-1.289E-5</c:v>
                      </c:pt>
                      <c:pt idx="392">
                        <c:v>-1.2680000000000001E-5</c:v>
                      </c:pt>
                      <c:pt idx="393">
                        <c:v>-1.2459999999999999E-5</c:v>
                      </c:pt>
                      <c:pt idx="394">
                        <c:v>-1.222E-5</c:v>
                      </c:pt>
                      <c:pt idx="395">
                        <c:v>-1.19E-5</c:v>
                      </c:pt>
                      <c:pt idx="396">
                        <c:v>-1.1569999999999999E-5</c:v>
                      </c:pt>
                      <c:pt idx="397">
                        <c:v>-1.132E-5</c:v>
                      </c:pt>
                      <c:pt idx="398">
                        <c:v>-1.1060000000000001E-5</c:v>
                      </c:pt>
                      <c:pt idx="399">
                        <c:v>-1.076E-5</c:v>
                      </c:pt>
                      <c:pt idx="400">
                        <c:v>-1.04E-5</c:v>
                      </c:pt>
                      <c:pt idx="401">
                        <c:v>-1.01E-5</c:v>
                      </c:pt>
                      <c:pt idx="402">
                        <c:v>-9.8449999999999998E-6</c:v>
                      </c:pt>
                      <c:pt idx="403">
                        <c:v>-9.5599999999999999E-6</c:v>
                      </c:pt>
                      <c:pt idx="404">
                        <c:v>-9.2830000000000007E-6</c:v>
                      </c:pt>
                      <c:pt idx="405">
                        <c:v>-8.9940000000000006E-6</c:v>
                      </c:pt>
                      <c:pt idx="406">
                        <c:v>-8.7020000000000007E-6</c:v>
                      </c:pt>
                      <c:pt idx="407">
                        <c:v>-8.4870000000000002E-6</c:v>
                      </c:pt>
                      <c:pt idx="408">
                        <c:v>-8.2660000000000001E-6</c:v>
                      </c:pt>
                      <c:pt idx="409">
                        <c:v>-8.0870000000000007E-6</c:v>
                      </c:pt>
                      <c:pt idx="410">
                        <c:v>-7.8140000000000001E-6</c:v>
                      </c:pt>
                      <c:pt idx="411">
                        <c:v>-7.588E-6</c:v>
                      </c:pt>
                      <c:pt idx="412">
                        <c:v>-7.4420000000000001E-6</c:v>
                      </c:pt>
                      <c:pt idx="413">
                        <c:v>-7.3089999999999998E-6</c:v>
                      </c:pt>
                      <c:pt idx="414">
                        <c:v>-7.1430000000000001E-6</c:v>
                      </c:pt>
                      <c:pt idx="415">
                        <c:v>-6.9380000000000003E-6</c:v>
                      </c:pt>
                      <c:pt idx="416">
                        <c:v>-6.781E-6</c:v>
                      </c:pt>
                      <c:pt idx="417">
                        <c:v>-6.6969999999999996E-6</c:v>
                      </c:pt>
                      <c:pt idx="418">
                        <c:v>-6.5710000000000003E-6</c:v>
                      </c:pt>
                      <c:pt idx="419">
                        <c:v>-6.4629999999999998E-6</c:v>
                      </c:pt>
                      <c:pt idx="420">
                        <c:v>-6.3219999999999998E-6</c:v>
                      </c:pt>
                      <c:pt idx="421">
                        <c:v>-6.1909999999999997E-6</c:v>
                      </c:pt>
                      <c:pt idx="422">
                        <c:v>-6.1260000000000003E-6</c:v>
                      </c:pt>
                      <c:pt idx="423">
                        <c:v>-6.0469999999999999E-6</c:v>
                      </c:pt>
                      <c:pt idx="424">
                        <c:v>-5.9739999999999999E-6</c:v>
                      </c:pt>
                      <c:pt idx="425">
                        <c:v>-5.8529999999999997E-6</c:v>
                      </c:pt>
                      <c:pt idx="426">
                        <c:v>-5.7350000000000001E-6</c:v>
                      </c:pt>
                      <c:pt idx="427">
                        <c:v>-5.7060000000000001E-6</c:v>
                      </c:pt>
                      <c:pt idx="428">
                        <c:v>-5.665E-6</c:v>
                      </c:pt>
                      <c:pt idx="429">
                        <c:v>-5.614E-6</c:v>
                      </c:pt>
                      <c:pt idx="430">
                        <c:v>-5.4870000000000002E-6</c:v>
                      </c:pt>
                      <c:pt idx="431">
                        <c:v>-5.3959999999999997E-6</c:v>
                      </c:pt>
                      <c:pt idx="432">
                        <c:v>-5.4049999999999999E-6</c:v>
                      </c:pt>
                      <c:pt idx="433">
                        <c:v>-5.3630000000000002E-6</c:v>
                      </c:pt>
                      <c:pt idx="434">
                        <c:v>-5.3009999999999997E-6</c:v>
                      </c:pt>
                      <c:pt idx="435">
                        <c:v>-5.2089999999999996E-6</c:v>
                      </c:pt>
                      <c:pt idx="436">
                        <c:v>-5.1730000000000003E-6</c:v>
                      </c:pt>
                      <c:pt idx="437">
                        <c:v>-5.1490000000000002E-6</c:v>
                      </c:pt>
                      <c:pt idx="438">
                        <c:v>-5.1150000000000002E-6</c:v>
                      </c:pt>
                      <c:pt idx="439">
                        <c:v>-5.0819999999999998E-6</c:v>
                      </c:pt>
                      <c:pt idx="440">
                        <c:v>-5.0189999999999997E-6</c:v>
                      </c:pt>
                      <c:pt idx="441">
                        <c:v>-4.9439999999999996E-6</c:v>
                      </c:pt>
                      <c:pt idx="442">
                        <c:v>-4.9479999999999999E-6</c:v>
                      </c:pt>
                      <c:pt idx="443">
                        <c:v>-4.938E-6</c:v>
                      </c:pt>
                      <c:pt idx="444">
                        <c:v>-4.9280000000000001E-6</c:v>
                      </c:pt>
                      <c:pt idx="445">
                        <c:v>-4.8350000000000003E-6</c:v>
                      </c:pt>
                      <c:pt idx="446">
                        <c:v>-4.7820000000000001E-6</c:v>
                      </c:pt>
                      <c:pt idx="447">
                        <c:v>-4.8080000000000004E-6</c:v>
                      </c:pt>
                      <c:pt idx="448">
                        <c:v>-4.7999999999999998E-6</c:v>
                      </c:pt>
                      <c:pt idx="449">
                        <c:v>-4.7729999999999999E-6</c:v>
                      </c:pt>
                      <c:pt idx="450">
                        <c:v>-4.702E-6</c:v>
                      </c:pt>
                      <c:pt idx="451">
                        <c:v>-4.6779999999999999E-6</c:v>
                      </c:pt>
                      <c:pt idx="452">
                        <c:v>-4.685E-6</c:v>
                      </c:pt>
                      <c:pt idx="453">
                        <c:v>-4.6700000000000002E-6</c:v>
                      </c:pt>
                      <c:pt idx="454">
                        <c:v>-4.6619999999999996E-6</c:v>
                      </c:pt>
                      <c:pt idx="455">
                        <c:v>-4.6240000000000001E-6</c:v>
                      </c:pt>
                      <c:pt idx="456">
                        <c:v>-4.5580000000000002E-6</c:v>
                      </c:pt>
                      <c:pt idx="457">
                        <c:v>-4.583E-6</c:v>
                      </c:pt>
                      <c:pt idx="458">
                        <c:v>-4.5920000000000002E-6</c:v>
                      </c:pt>
                      <c:pt idx="459">
                        <c:v>-4.5959999999999997E-6</c:v>
                      </c:pt>
                      <c:pt idx="460">
                        <c:v>-4.5260000000000004E-6</c:v>
                      </c:pt>
                      <c:pt idx="461">
                        <c:v>-4.4819999999999996E-6</c:v>
                      </c:pt>
                      <c:pt idx="462">
                        <c:v>-4.5279999999999997E-6</c:v>
                      </c:pt>
                      <c:pt idx="463">
                        <c:v>-4.5369999999999999E-6</c:v>
                      </c:pt>
                      <c:pt idx="464">
                        <c:v>-4.5220000000000001E-6</c:v>
                      </c:pt>
                      <c:pt idx="465">
                        <c:v>-4.464E-6</c:v>
                      </c:pt>
                      <c:pt idx="466">
                        <c:v>-4.437E-6</c:v>
                      </c:pt>
                      <c:pt idx="467">
                        <c:v>-4.4800000000000003E-6</c:v>
                      </c:pt>
                      <c:pt idx="468">
                        <c:v>-4.4739999999999999E-6</c:v>
                      </c:pt>
                      <c:pt idx="469">
                        <c:v>-4.4700000000000004E-6</c:v>
                      </c:pt>
                      <c:pt idx="470">
                        <c:v>-4.4360000000000004E-6</c:v>
                      </c:pt>
                      <c:pt idx="471">
                        <c:v>-4.4020000000000004E-6</c:v>
                      </c:pt>
                      <c:pt idx="472">
                        <c:v>-4.4279999999999998E-6</c:v>
                      </c:pt>
                      <c:pt idx="473">
                        <c:v>-4.4440000000000001E-6</c:v>
                      </c:pt>
                      <c:pt idx="474">
                        <c:v>-4.4530000000000004E-6</c:v>
                      </c:pt>
                      <c:pt idx="475">
                        <c:v>-4.4039999999999997E-6</c:v>
                      </c:pt>
                      <c:pt idx="476">
                        <c:v>-4.3640000000000001E-6</c:v>
                      </c:pt>
                      <c:pt idx="477">
                        <c:v>-4.403E-6</c:v>
                      </c:pt>
                      <c:pt idx="478">
                        <c:v>-4.4290000000000003E-6</c:v>
                      </c:pt>
                      <c:pt idx="479">
                        <c:v>-4.4399999999999998E-6</c:v>
                      </c:pt>
                      <c:pt idx="480">
                        <c:v>-4.3719999999999998E-6</c:v>
                      </c:pt>
                      <c:pt idx="481">
                        <c:v>-4.352E-6</c:v>
                      </c:pt>
                      <c:pt idx="482">
                        <c:v>-4.4070000000000003E-6</c:v>
                      </c:pt>
                      <c:pt idx="483">
                        <c:v>-4.4240000000000003E-6</c:v>
                      </c:pt>
                      <c:pt idx="484">
                        <c:v>-4.4150000000000001E-6</c:v>
                      </c:pt>
                      <c:pt idx="485">
                        <c:v>-4.3710000000000002E-6</c:v>
                      </c:pt>
                      <c:pt idx="486">
                        <c:v>-4.3749999999999996E-6</c:v>
                      </c:pt>
                      <c:pt idx="487">
                        <c:v>-4.4039999999999997E-6</c:v>
                      </c:pt>
                      <c:pt idx="488">
                        <c:v>-4.4089999999999996E-6</c:v>
                      </c:pt>
                      <c:pt idx="489">
                        <c:v>-4.42E-6</c:v>
                      </c:pt>
                      <c:pt idx="490">
                        <c:v>-4.403E-6</c:v>
                      </c:pt>
                      <c:pt idx="491">
                        <c:v>-4.3649999999999997E-6</c:v>
                      </c:pt>
                      <c:pt idx="492">
                        <c:v>-4.403E-6</c:v>
                      </c:pt>
                      <c:pt idx="493">
                        <c:v>-4.4209999999999997E-6</c:v>
                      </c:pt>
                      <c:pt idx="494">
                        <c:v>-4.4449999999999998E-6</c:v>
                      </c:pt>
                      <c:pt idx="495">
                        <c:v>-4.4070000000000003E-6</c:v>
                      </c:pt>
                      <c:pt idx="496">
                        <c:v>-4.3730000000000003E-6</c:v>
                      </c:pt>
                      <c:pt idx="497">
                        <c:v>-4.42E-6</c:v>
                      </c:pt>
                      <c:pt idx="498">
                        <c:v>-4.4499999999999997E-6</c:v>
                      </c:pt>
                      <c:pt idx="499">
                        <c:v>-4.4750000000000004E-6</c:v>
                      </c:pt>
                      <c:pt idx="500">
                        <c:v>-4.4159999999999997E-6</c:v>
                      </c:pt>
                      <c:pt idx="501">
                        <c:v>-4.3939999999999998E-6</c:v>
                      </c:pt>
                      <c:pt idx="502">
                        <c:v>-4.4619999999999998E-6</c:v>
                      </c:pt>
                      <c:pt idx="503">
                        <c:v>-4.4880000000000001E-6</c:v>
                      </c:pt>
                      <c:pt idx="504">
                        <c:v>-4.4830000000000001E-6</c:v>
                      </c:pt>
                      <c:pt idx="505">
                        <c:v>-4.4379999999999997E-6</c:v>
                      </c:pt>
                      <c:pt idx="506">
                        <c:v>-4.4560000000000002E-6</c:v>
                      </c:pt>
                      <c:pt idx="507">
                        <c:v>-4.4920000000000004E-6</c:v>
                      </c:pt>
                      <c:pt idx="508">
                        <c:v>-4.5129999999999998E-6</c:v>
                      </c:pt>
                      <c:pt idx="509">
                        <c:v>-4.5249999999999999E-6</c:v>
                      </c:pt>
                      <c:pt idx="510">
                        <c:v>-4.5159999999999996E-6</c:v>
                      </c:pt>
                      <c:pt idx="511">
                        <c:v>-4.4789999999999998E-6</c:v>
                      </c:pt>
                      <c:pt idx="512">
                        <c:v>-4.5279999999999997E-6</c:v>
                      </c:pt>
                      <c:pt idx="513">
                        <c:v>-4.5539999999999999E-6</c:v>
                      </c:pt>
                      <c:pt idx="514">
                        <c:v>-4.5809999999999998E-6</c:v>
                      </c:pt>
                      <c:pt idx="515">
                        <c:v>-4.5619999999999997E-6</c:v>
                      </c:pt>
                      <c:pt idx="516">
                        <c:v>-4.5199999999999999E-6</c:v>
                      </c:pt>
                      <c:pt idx="517">
                        <c:v>-4.5770000000000004E-6</c:v>
                      </c:pt>
                      <c:pt idx="518">
                        <c:v>-4.6240000000000001E-6</c:v>
                      </c:pt>
                      <c:pt idx="519">
                        <c:v>-4.639E-6</c:v>
                      </c:pt>
                      <c:pt idx="520">
                        <c:v>-4.5929999999999999E-6</c:v>
                      </c:pt>
                      <c:pt idx="521">
                        <c:v>-4.578E-6</c:v>
                      </c:pt>
                      <c:pt idx="522">
                        <c:v>-4.6600000000000003E-6</c:v>
                      </c:pt>
                      <c:pt idx="523">
                        <c:v>-4.6739999999999996E-6</c:v>
                      </c:pt>
                      <c:pt idx="524">
                        <c:v>-4.6809999999999997E-6</c:v>
                      </c:pt>
                      <c:pt idx="525">
                        <c:v>-4.6550000000000003E-6</c:v>
                      </c:pt>
                      <c:pt idx="526">
                        <c:v>-4.6630000000000001E-6</c:v>
                      </c:pt>
                      <c:pt idx="527">
                        <c:v>-4.7029999999999997E-6</c:v>
                      </c:pt>
                      <c:pt idx="528">
                        <c:v>-4.7299999999999996E-6</c:v>
                      </c:pt>
                      <c:pt idx="529">
                        <c:v>-4.7520000000000004E-6</c:v>
                      </c:pt>
                      <c:pt idx="530">
                        <c:v>-4.7419999999999997E-6</c:v>
                      </c:pt>
                      <c:pt idx="531">
                        <c:v>-4.7119999999999999E-6</c:v>
                      </c:pt>
                      <c:pt idx="532">
                        <c:v>-4.7670000000000003E-6</c:v>
                      </c:pt>
                      <c:pt idx="533">
                        <c:v>-4.8010000000000003E-6</c:v>
                      </c:pt>
                      <c:pt idx="534">
                        <c:v>-4.8300000000000003E-6</c:v>
                      </c:pt>
                      <c:pt idx="535">
                        <c:v>-4.8019999999999999E-6</c:v>
                      </c:pt>
                      <c:pt idx="536">
                        <c:v>-4.7770000000000002E-6</c:v>
                      </c:pt>
                      <c:pt idx="537">
                        <c:v>-4.8319999999999996E-6</c:v>
                      </c:pt>
                      <c:pt idx="538">
                        <c:v>-4.8890000000000001E-6</c:v>
                      </c:pt>
                      <c:pt idx="539">
                        <c:v>-4.9019999999999998E-6</c:v>
                      </c:pt>
                      <c:pt idx="540">
                        <c:v>-4.8520000000000003E-6</c:v>
                      </c:pt>
                      <c:pt idx="541">
                        <c:v>-4.8380000000000001E-6</c:v>
                      </c:pt>
                      <c:pt idx="542">
                        <c:v>-4.9230000000000001E-6</c:v>
                      </c:pt>
                      <c:pt idx="543">
                        <c:v>-4.9359999999999998E-6</c:v>
                      </c:pt>
                      <c:pt idx="544">
                        <c:v>-4.9579999999999998E-6</c:v>
                      </c:pt>
                      <c:pt idx="545">
                        <c:v>-4.9259999999999999E-6</c:v>
                      </c:pt>
                      <c:pt idx="546">
                        <c:v>-4.9300000000000002E-6</c:v>
                      </c:pt>
                      <c:pt idx="547">
                        <c:v>-4.9679999999999997E-6</c:v>
                      </c:pt>
                      <c:pt idx="548">
                        <c:v>-5.0000000000000004E-6</c:v>
                      </c:pt>
                      <c:pt idx="549">
                        <c:v>-5.0300000000000001E-6</c:v>
                      </c:pt>
                      <c:pt idx="550">
                        <c:v>-5.0019999999999997E-6</c:v>
                      </c:pt>
                      <c:pt idx="551">
                        <c:v>-4.9690000000000002E-6</c:v>
                      </c:pt>
                      <c:pt idx="552">
                        <c:v>-5.0189999999999997E-6</c:v>
                      </c:pt>
                      <c:pt idx="553">
                        <c:v>-5.0710000000000002E-6</c:v>
                      </c:pt>
                      <c:pt idx="554">
                        <c:v>-5.0799999999999996E-6</c:v>
                      </c:pt>
                      <c:pt idx="555">
                        <c:v>-5.0270000000000003E-6</c:v>
                      </c:pt>
                      <c:pt idx="556">
                        <c:v>-5.0100000000000003E-6</c:v>
                      </c:pt>
                      <c:pt idx="557">
                        <c:v>-5.0810000000000001E-6</c:v>
                      </c:pt>
                      <c:pt idx="558">
                        <c:v>-5.0969999999999996E-6</c:v>
                      </c:pt>
                      <c:pt idx="559">
                        <c:v>-5.1039999999999998E-6</c:v>
                      </c:pt>
                      <c:pt idx="560">
                        <c:v>-5.0669999999999999E-6</c:v>
                      </c:pt>
                      <c:pt idx="561">
                        <c:v>-5.0710000000000002E-6</c:v>
                      </c:pt>
                      <c:pt idx="562">
                        <c:v>-5.096E-6</c:v>
                      </c:pt>
                      <c:pt idx="563">
                        <c:v>-5.1139999999999997E-6</c:v>
                      </c:pt>
                      <c:pt idx="564">
                        <c:v>-5.1309999999999997E-6</c:v>
                      </c:pt>
                      <c:pt idx="565">
                        <c:v>-5.1089999999999997E-6</c:v>
                      </c:pt>
                      <c:pt idx="566">
                        <c:v>-5.0660000000000003E-6</c:v>
                      </c:pt>
                      <c:pt idx="567">
                        <c:v>-5.1059999999999999E-6</c:v>
                      </c:pt>
                      <c:pt idx="568">
                        <c:v>-5.1340000000000003E-6</c:v>
                      </c:pt>
                      <c:pt idx="569">
                        <c:v>-5.1429999999999997E-6</c:v>
                      </c:pt>
                      <c:pt idx="570">
                        <c:v>-5.0869999999999997E-6</c:v>
                      </c:pt>
                      <c:pt idx="571">
                        <c:v>-5.0579999999999997E-6</c:v>
                      </c:pt>
                      <c:pt idx="572">
                        <c:v>-5.1189999999999996E-6</c:v>
                      </c:pt>
                      <c:pt idx="573">
                        <c:v>-5.1229999999999999E-6</c:v>
                      </c:pt>
                      <c:pt idx="574">
                        <c:v>-5.1189999999999996E-6</c:v>
                      </c:pt>
                      <c:pt idx="575">
                        <c:v>-5.0629999999999996E-6</c:v>
                      </c:pt>
                      <c:pt idx="576">
                        <c:v>-5.0610000000000003E-6</c:v>
                      </c:pt>
                      <c:pt idx="577">
                        <c:v>-5.0810000000000001E-6</c:v>
                      </c:pt>
                      <c:pt idx="578">
                        <c:v>-5.0810000000000001E-6</c:v>
                      </c:pt>
                      <c:pt idx="579">
                        <c:v>-5.0810000000000001E-6</c:v>
                      </c:pt>
                      <c:pt idx="580">
                        <c:v>-5.0599999999999998E-6</c:v>
                      </c:pt>
                      <c:pt idx="581">
                        <c:v>-4.9989999999999999E-6</c:v>
                      </c:pt>
                      <c:pt idx="582">
                        <c:v>-5.0350000000000001E-6</c:v>
                      </c:pt>
                      <c:pt idx="583">
                        <c:v>-5.0520000000000001E-6</c:v>
                      </c:pt>
                      <c:pt idx="584">
                        <c:v>-5.0610000000000003E-6</c:v>
                      </c:pt>
                      <c:pt idx="585">
                        <c:v>-4.9860000000000002E-6</c:v>
                      </c:pt>
                      <c:pt idx="586">
                        <c:v>-4.9450000000000001E-6</c:v>
                      </c:pt>
                      <c:pt idx="587">
                        <c:v>-4.9949999999999996E-6</c:v>
                      </c:pt>
                      <c:pt idx="588">
                        <c:v>-5.0030000000000002E-6</c:v>
                      </c:pt>
                      <c:pt idx="589">
                        <c:v>-4.9919999999999998E-6</c:v>
                      </c:pt>
                      <c:pt idx="590">
                        <c:v>-4.9309999999999999E-6</c:v>
                      </c:pt>
                      <c:pt idx="591">
                        <c:v>-4.9080000000000003E-6</c:v>
                      </c:pt>
                      <c:pt idx="592">
                        <c:v>-4.9450000000000001E-6</c:v>
                      </c:pt>
                      <c:pt idx="593">
                        <c:v>-4.9389999999999996E-6</c:v>
                      </c:pt>
                      <c:pt idx="594">
                        <c:v>-4.9370000000000003E-6</c:v>
                      </c:pt>
                      <c:pt idx="595">
                        <c:v>-4.9049999999999996E-6</c:v>
                      </c:pt>
                      <c:pt idx="596">
                        <c:v>-4.8579999999999999E-6</c:v>
                      </c:pt>
                      <c:pt idx="597">
                        <c:v>-4.8770000000000001E-6</c:v>
                      </c:pt>
                      <c:pt idx="598">
                        <c:v>-4.8890000000000001E-6</c:v>
                      </c:pt>
                    </c:numCache>
                  </c:numRef>
                </c:yVal>
                <c:smooth val="1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1E-862F-4E49-A0CE-1EB7998F8C84}"/>
                  </c:ext>
                </c:extLst>
              </c15:ser>
            </c15:filteredScatterSeries>
            <c15:filteredScatterSeries>
              <c15:ser>
                <c:idx val="29"/>
                <c:order val="29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[Book3]Sheet2!$AE$1</c15:sqref>
                        </c15:formulaRef>
                      </c:ext>
                    </c:extLst>
                    <c:strCache>
                      <c:ptCount val="1"/>
                      <c:pt idx="0">
                        <c:v>Cycle 30</c:v>
                      </c:pt>
                    </c:strCache>
                  </c:strRef>
                </c:tx>
                <c:spPr>
                  <a:ln w="19050" cap="rnd">
                    <a:solidFill>
                      <a:schemeClr val="accent1">
                        <a:shade val="67000"/>
                      </a:schemeClr>
                    </a:solidFill>
                    <a:round/>
                  </a:ln>
                  <a:effectLst/>
                </c:spPr>
                <c:marker>
                  <c:symbol val="none"/>
                </c:marker>
                <c:x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[Book3]Sheet2!$A$2:$A$602</c15:sqref>
                        </c15:formulaRef>
                      </c:ext>
                    </c:extLst>
                    <c:numCache>
                      <c:formatCode>General</c:formatCode>
                      <c:ptCount val="601"/>
                      <c:pt idx="0">
                        <c:v>2.6150000000000001E-4</c:v>
                      </c:pt>
                      <c:pt idx="1">
                        <c:v>2.1589999999999999E-3</c:v>
                      </c:pt>
                      <c:pt idx="2">
                        <c:v>4.1479999999999998E-3</c:v>
                      </c:pt>
                      <c:pt idx="3">
                        <c:v>6.1440000000000002E-3</c:v>
                      </c:pt>
                      <c:pt idx="4">
                        <c:v>8.1370000000000001E-3</c:v>
                      </c:pt>
                      <c:pt idx="5">
                        <c:v>1.013E-2</c:v>
                      </c:pt>
                      <c:pt idx="6">
                        <c:v>1.214E-2</c:v>
                      </c:pt>
                      <c:pt idx="7">
                        <c:v>1.417E-2</c:v>
                      </c:pt>
                      <c:pt idx="8">
                        <c:v>1.617E-2</c:v>
                      </c:pt>
                      <c:pt idx="9">
                        <c:v>1.8120000000000001E-2</c:v>
                      </c:pt>
                      <c:pt idx="10">
                        <c:v>2.0150000000000001E-2</c:v>
                      </c:pt>
                      <c:pt idx="11">
                        <c:v>2.2179999999999998E-2</c:v>
                      </c:pt>
                      <c:pt idx="12">
                        <c:v>2.4170000000000001E-2</c:v>
                      </c:pt>
                      <c:pt idx="13">
                        <c:v>2.6159999999999999E-2</c:v>
                      </c:pt>
                      <c:pt idx="14">
                        <c:v>2.8160000000000001E-2</c:v>
                      </c:pt>
                      <c:pt idx="15">
                        <c:v>3.0169999999999999E-2</c:v>
                      </c:pt>
                      <c:pt idx="16">
                        <c:v>3.2169999999999997E-2</c:v>
                      </c:pt>
                      <c:pt idx="17">
                        <c:v>3.415E-2</c:v>
                      </c:pt>
                      <c:pt idx="18">
                        <c:v>3.6139999999999999E-2</c:v>
                      </c:pt>
                      <c:pt idx="19">
                        <c:v>3.8150000000000003E-2</c:v>
                      </c:pt>
                      <c:pt idx="20">
                        <c:v>4.0189999999999997E-2</c:v>
                      </c:pt>
                      <c:pt idx="21">
                        <c:v>4.2139999999999997E-2</c:v>
                      </c:pt>
                      <c:pt idx="22">
                        <c:v>4.4159999999999998E-2</c:v>
                      </c:pt>
                      <c:pt idx="23">
                        <c:v>4.616E-2</c:v>
                      </c:pt>
                      <c:pt idx="24">
                        <c:v>4.8160000000000001E-2</c:v>
                      </c:pt>
                      <c:pt idx="25">
                        <c:v>5.015E-2</c:v>
                      </c:pt>
                      <c:pt idx="26">
                        <c:v>5.2139999999999999E-2</c:v>
                      </c:pt>
                      <c:pt idx="27">
                        <c:v>5.4149999999999997E-2</c:v>
                      </c:pt>
                      <c:pt idx="28">
                        <c:v>5.6140000000000002E-2</c:v>
                      </c:pt>
                      <c:pt idx="29">
                        <c:v>5.8119999999999998E-2</c:v>
                      </c:pt>
                      <c:pt idx="30">
                        <c:v>6.0109999999999997E-2</c:v>
                      </c:pt>
                      <c:pt idx="31">
                        <c:v>6.2120000000000002E-2</c:v>
                      </c:pt>
                      <c:pt idx="32">
                        <c:v>6.4149999999999999E-2</c:v>
                      </c:pt>
                      <c:pt idx="33">
                        <c:v>6.6119999999999998E-2</c:v>
                      </c:pt>
                      <c:pt idx="34">
                        <c:v>6.812E-2</c:v>
                      </c:pt>
                      <c:pt idx="35">
                        <c:v>7.0150000000000004E-2</c:v>
                      </c:pt>
                      <c:pt idx="36">
                        <c:v>7.2150000000000006E-2</c:v>
                      </c:pt>
                      <c:pt idx="37">
                        <c:v>7.4120000000000005E-2</c:v>
                      </c:pt>
                      <c:pt idx="38">
                        <c:v>7.6109999999999997E-2</c:v>
                      </c:pt>
                      <c:pt idx="39">
                        <c:v>7.8140000000000001E-2</c:v>
                      </c:pt>
                      <c:pt idx="40">
                        <c:v>8.0140000000000003E-2</c:v>
                      </c:pt>
                      <c:pt idx="41">
                        <c:v>8.2119999999999999E-2</c:v>
                      </c:pt>
                      <c:pt idx="42">
                        <c:v>8.412E-2</c:v>
                      </c:pt>
                      <c:pt idx="43">
                        <c:v>8.6120000000000002E-2</c:v>
                      </c:pt>
                      <c:pt idx="44">
                        <c:v>8.8109999999999994E-2</c:v>
                      </c:pt>
                      <c:pt idx="45">
                        <c:v>9.0109999999999996E-2</c:v>
                      </c:pt>
                      <c:pt idx="46">
                        <c:v>9.2119999999999994E-2</c:v>
                      </c:pt>
                      <c:pt idx="47">
                        <c:v>9.4140000000000001E-2</c:v>
                      </c:pt>
                      <c:pt idx="48">
                        <c:v>9.6129999999999993E-2</c:v>
                      </c:pt>
                      <c:pt idx="49">
                        <c:v>9.8100000000000007E-2</c:v>
                      </c:pt>
                      <c:pt idx="50">
                        <c:v>0.10009999999999999</c:v>
                      </c:pt>
                      <c:pt idx="51">
                        <c:v>0.1021</c:v>
                      </c:pt>
                      <c:pt idx="52">
                        <c:v>0.1041</c:v>
                      </c:pt>
                      <c:pt idx="53">
                        <c:v>0.1061</c:v>
                      </c:pt>
                      <c:pt idx="54">
                        <c:v>0.1081</c:v>
                      </c:pt>
                      <c:pt idx="55">
                        <c:v>0.1101</c:v>
                      </c:pt>
                      <c:pt idx="56">
                        <c:v>0.11210000000000001</c:v>
                      </c:pt>
                      <c:pt idx="57">
                        <c:v>0.11409999999999999</c:v>
                      </c:pt>
                      <c:pt idx="58">
                        <c:v>0.11609999999999999</c:v>
                      </c:pt>
                      <c:pt idx="59">
                        <c:v>0.1181</c:v>
                      </c:pt>
                      <c:pt idx="60">
                        <c:v>0.1201</c:v>
                      </c:pt>
                      <c:pt idx="61">
                        <c:v>0.1221</c:v>
                      </c:pt>
                      <c:pt idx="62">
                        <c:v>0.1241</c:v>
                      </c:pt>
                      <c:pt idx="63">
                        <c:v>0.12609999999999999</c:v>
                      </c:pt>
                      <c:pt idx="64">
                        <c:v>0.12809999999999999</c:v>
                      </c:pt>
                      <c:pt idx="65">
                        <c:v>0.13009999999999999</c:v>
                      </c:pt>
                      <c:pt idx="66">
                        <c:v>0.1321</c:v>
                      </c:pt>
                      <c:pt idx="67">
                        <c:v>0.1341</c:v>
                      </c:pt>
                      <c:pt idx="68">
                        <c:v>0.1361</c:v>
                      </c:pt>
                      <c:pt idx="69">
                        <c:v>0.1381</c:v>
                      </c:pt>
                      <c:pt idx="70">
                        <c:v>0.1401</c:v>
                      </c:pt>
                      <c:pt idx="71">
                        <c:v>0.1421</c:v>
                      </c:pt>
                      <c:pt idx="72">
                        <c:v>0.14410000000000001</c:v>
                      </c:pt>
                      <c:pt idx="73">
                        <c:v>0.14610000000000001</c:v>
                      </c:pt>
                      <c:pt idx="74">
                        <c:v>0.14810000000000001</c:v>
                      </c:pt>
                      <c:pt idx="75">
                        <c:v>0.15010000000000001</c:v>
                      </c:pt>
                      <c:pt idx="76">
                        <c:v>0.15210000000000001</c:v>
                      </c:pt>
                      <c:pt idx="77">
                        <c:v>0.15409999999999999</c:v>
                      </c:pt>
                      <c:pt idx="78">
                        <c:v>0.15609999999999999</c:v>
                      </c:pt>
                      <c:pt idx="79">
                        <c:v>0.15809999999999999</c:v>
                      </c:pt>
                      <c:pt idx="80">
                        <c:v>0.16009999999999999</c:v>
                      </c:pt>
                      <c:pt idx="81">
                        <c:v>0.16209999999999999</c:v>
                      </c:pt>
                      <c:pt idx="82">
                        <c:v>0.16400000000000001</c:v>
                      </c:pt>
                      <c:pt idx="83">
                        <c:v>0.16600000000000001</c:v>
                      </c:pt>
                      <c:pt idx="84">
                        <c:v>0.1681</c:v>
                      </c:pt>
                      <c:pt idx="85">
                        <c:v>0.17</c:v>
                      </c:pt>
                      <c:pt idx="86">
                        <c:v>0.1721</c:v>
                      </c:pt>
                      <c:pt idx="87">
                        <c:v>0.1741</c:v>
                      </c:pt>
                      <c:pt idx="88">
                        <c:v>0.17610000000000001</c:v>
                      </c:pt>
                      <c:pt idx="89">
                        <c:v>0.17810000000000001</c:v>
                      </c:pt>
                      <c:pt idx="90">
                        <c:v>0.18010000000000001</c:v>
                      </c:pt>
                      <c:pt idx="91">
                        <c:v>0.18210000000000001</c:v>
                      </c:pt>
                      <c:pt idx="92">
                        <c:v>0.18410000000000001</c:v>
                      </c:pt>
                      <c:pt idx="93">
                        <c:v>0.186</c:v>
                      </c:pt>
                      <c:pt idx="94">
                        <c:v>0.188</c:v>
                      </c:pt>
                      <c:pt idx="95">
                        <c:v>0.19009999999999999</c:v>
                      </c:pt>
                      <c:pt idx="96">
                        <c:v>0.19209999999999999</c:v>
                      </c:pt>
                      <c:pt idx="97">
                        <c:v>0.19400000000000001</c:v>
                      </c:pt>
                      <c:pt idx="98">
                        <c:v>0.1961</c:v>
                      </c:pt>
                      <c:pt idx="99">
                        <c:v>0.1981</c:v>
                      </c:pt>
                      <c:pt idx="100">
                        <c:v>0.2001</c:v>
                      </c:pt>
                      <c:pt idx="101">
                        <c:v>0.20200000000000001</c:v>
                      </c:pt>
                      <c:pt idx="102">
                        <c:v>0.20399999999999999</c:v>
                      </c:pt>
                      <c:pt idx="103">
                        <c:v>0.20610000000000001</c:v>
                      </c:pt>
                      <c:pt idx="104">
                        <c:v>0.20810000000000001</c:v>
                      </c:pt>
                      <c:pt idx="105">
                        <c:v>0.21010000000000001</c:v>
                      </c:pt>
                      <c:pt idx="106">
                        <c:v>0.21210000000000001</c:v>
                      </c:pt>
                      <c:pt idx="107">
                        <c:v>0.21410000000000001</c:v>
                      </c:pt>
                      <c:pt idx="108">
                        <c:v>0.21609999999999999</c:v>
                      </c:pt>
                      <c:pt idx="109">
                        <c:v>0.218</c:v>
                      </c:pt>
                      <c:pt idx="110">
                        <c:v>0.22009999999999999</c:v>
                      </c:pt>
                      <c:pt idx="111">
                        <c:v>0.22209999999999999</c:v>
                      </c:pt>
                      <c:pt idx="112">
                        <c:v>0.22409999999999999</c:v>
                      </c:pt>
                      <c:pt idx="113">
                        <c:v>0.2261</c:v>
                      </c:pt>
                      <c:pt idx="114">
                        <c:v>0.2281</c:v>
                      </c:pt>
                      <c:pt idx="115">
                        <c:v>0.2301</c:v>
                      </c:pt>
                      <c:pt idx="116">
                        <c:v>0.2321</c:v>
                      </c:pt>
                      <c:pt idx="117">
                        <c:v>0.2341</c:v>
                      </c:pt>
                      <c:pt idx="118">
                        <c:v>0.2361</c:v>
                      </c:pt>
                      <c:pt idx="119">
                        <c:v>0.23810000000000001</c:v>
                      </c:pt>
                      <c:pt idx="120">
                        <c:v>0.24010000000000001</c:v>
                      </c:pt>
                      <c:pt idx="121">
                        <c:v>0.24199999999999999</c:v>
                      </c:pt>
                      <c:pt idx="122">
                        <c:v>0.24410000000000001</c:v>
                      </c:pt>
                      <c:pt idx="123">
                        <c:v>0.24610000000000001</c:v>
                      </c:pt>
                      <c:pt idx="124">
                        <c:v>0.24809999999999999</c:v>
                      </c:pt>
                      <c:pt idx="125">
                        <c:v>0.25009999999999999</c:v>
                      </c:pt>
                      <c:pt idx="126">
                        <c:v>0.25209999999999999</c:v>
                      </c:pt>
                      <c:pt idx="127">
                        <c:v>0.25409999999999999</c:v>
                      </c:pt>
                      <c:pt idx="128">
                        <c:v>0.25609999999999999</c:v>
                      </c:pt>
                      <c:pt idx="129">
                        <c:v>0.25800000000000001</c:v>
                      </c:pt>
                      <c:pt idx="130">
                        <c:v>0.26</c:v>
                      </c:pt>
                      <c:pt idx="131">
                        <c:v>0.26200000000000001</c:v>
                      </c:pt>
                      <c:pt idx="132">
                        <c:v>0.26400000000000001</c:v>
                      </c:pt>
                      <c:pt idx="133">
                        <c:v>0.26600000000000001</c:v>
                      </c:pt>
                      <c:pt idx="134">
                        <c:v>0.26800000000000002</c:v>
                      </c:pt>
                      <c:pt idx="135">
                        <c:v>0.27010000000000001</c:v>
                      </c:pt>
                      <c:pt idx="136">
                        <c:v>0.27200000000000002</c:v>
                      </c:pt>
                      <c:pt idx="137">
                        <c:v>0.27400000000000002</c:v>
                      </c:pt>
                      <c:pt idx="138">
                        <c:v>0.27600000000000002</c:v>
                      </c:pt>
                      <c:pt idx="139">
                        <c:v>0.27800000000000002</c:v>
                      </c:pt>
                      <c:pt idx="140">
                        <c:v>0.28000000000000003</c:v>
                      </c:pt>
                      <c:pt idx="141">
                        <c:v>0.28199999999999997</c:v>
                      </c:pt>
                      <c:pt idx="142">
                        <c:v>0.28399999999999997</c:v>
                      </c:pt>
                      <c:pt idx="143">
                        <c:v>0.28599999999999998</c:v>
                      </c:pt>
                      <c:pt idx="144">
                        <c:v>0.28799999999999998</c:v>
                      </c:pt>
                      <c:pt idx="145">
                        <c:v>0.28999999999999998</c:v>
                      </c:pt>
                      <c:pt idx="146">
                        <c:v>0.29199999999999998</c:v>
                      </c:pt>
                      <c:pt idx="147">
                        <c:v>0.29399999999999998</c:v>
                      </c:pt>
                      <c:pt idx="148">
                        <c:v>0.29599999999999999</c:v>
                      </c:pt>
                      <c:pt idx="149">
                        <c:v>0.29799999999999999</c:v>
                      </c:pt>
                      <c:pt idx="150">
                        <c:v>0.3</c:v>
                      </c:pt>
                      <c:pt idx="151">
                        <c:v>0.30199999999999999</c:v>
                      </c:pt>
                      <c:pt idx="152">
                        <c:v>0.30399999999999999</c:v>
                      </c:pt>
                      <c:pt idx="153">
                        <c:v>0.30599999999999999</c:v>
                      </c:pt>
                      <c:pt idx="154">
                        <c:v>0.308</c:v>
                      </c:pt>
                      <c:pt idx="155">
                        <c:v>0.31</c:v>
                      </c:pt>
                      <c:pt idx="156">
                        <c:v>0.312</c:v>
                      </c:pt>
                      <c:pt idx="157">
                        <c:v>0.314</c:v>
                      </c:pt>
                      <c:pt idx="158">
                        <c:v>0.316</c:v>
                      </c:pt>
                      <c:pt idx="159">
                        <c:v>0.318</c:v>
                      </c:pt>
                      <c:pt idx="160">
                        <c:v>0.3201</c:v>
                      </c:pt>
                      <c:pt idx="161">
                        <c:v>0.32200000000000001</c:v>
                      </c:pt>
                      <c:pt idx="162">
                        <c:v>0.32400000000000001</c:v>
                      </c:pt>
                      <c:pt idx="163">
                        <c:v>0.32600000000000001</c:v>
                      </c:pt>
                      <c:pt idx="164">
                        <c:v>0.32800000000000001</c:v>
                      </c:pt>
                      <c:pt idx="165">
                        <c:v>0.33</c:v>
                      </c:pt>
                      <c:pt idx="166">
                        <c:v>0.33200000000000002</c:v>
                      </c:pt>
                      <c:pt idx="167">
                        <c:v>0.33400000000000002</c:v>
                      </c:pt>
                      <c:pt idx="168">
                        <c:v>0.33610000000000001</c:v>
                      </c:pt>
                      <c:pt idx="169">
                        <c:v>0.33800000000000002</c:v>
                      </c:pt>
                      <c:pt idx="170">
                        <c:v>0.34</c:v>
                      </c:pt>
                      <c:pt idx="171">
                        <c:v>0.34200000000000003</c:v>
                      </c:pt>
                      <c:pt idx="172">
                        <c:v>0.34399999999999997</c:v>
                      </c:pt>
                      <c:pt idx="173">
                        <c:v>0.34599999999999997</c:v>
                      </c:pt>
                      <c:pt idx="174">
                        <c:v>0.34799999999999998</c:v>
                      </c:pt>
                      <c:pt idx="175">
                        <c:v>0.35</c:v>
                      </c:pt>
                      <c:pt idx="176">
                        <c:v>0.35199999999999998</c:v>
                      </c:pt>
                      <c:pt idx="177">
                        <c:v>0.35399999999999998</c:v>
                      </c:pt>
                      <c:pt idx="178">
                        <c:v>0.35599999999999998</c:v>
                      </c:pt>
                      <c:pt idx="179">
                        <c:v>0.35799999999999998</c:v>
                      </c:pt>
                      <c:pt idx="180">
                        <c:v>0.36</c:v>
                      </c:pt>
                      <c:pt idx="181">
                        <c:v>0.36199999999999999</c:v>
                      </c:pt>
                      <c:pt idx="182">
                        <c:v>0.36399999999999999</c:v>
                      </c:pt>
                      <c:pt idx="183">
                        <c:v>0.36599999999999999</c:v>
                      </c:pt>
                      <c:pt idx="184">
                        <c:v>0.36799999999999999</c:v>
                      </c:pt>
                      <c:pt idx="185">
                        <c:v>0.37</c:v>
                      </c:pt>
                      <c:pt idx="186">
                        <c:v>0.372</c:v>
                      </c:pt>
                      <c:pt idx="187">
                        <c:v>0.374</c:v>
                      </c:pt>
                      <c:pt idx="188">
                        <c:v>0.376</c:v>
                      </c:pt>
                      <c:pt idx="189">
                        <c:v>0.378</c:v>
                      </c:pt>
                      <c:pt idx="190">
                        <c:v>0.38</c:v>
                      </c:pt>
                      <c:pt idx="191">
                        <c:v>0.38200000000000001</c:v>
                      </c:pt>
                      <c:pt idx="192">
                        <c:v>0.38400000000000001</c:v>
                      </c:pt>
                      <c:pt idx="193">
                        <c:v>0.38600000000000001</c:v>
                      </c:pt>
                      <c:pt idx="194">
                        <c:v>0.38800000000000001</c:v>
                      </c:pt>
                      <c:pt idx="195">
                        <c:v>0.39</c:v>
                      </c:pt>
                      <c:pt idx="196">
                        <c:v>0.39200000000000002</c:v>
                      </c:pt>
                      <c:pt idx="197">
                        <c:v>0.39400000000000002</c:v>
                      </c:pt>
                      <c:pt idx="198">
                        <c:v>0.39589999999999997</c:v>
                      </c:pt>
                      <c:pt idx="199">
                        <c:v>0.39800000000000002</c:v>
                      </c:pt>
                      <c:pt idx="200">
                        <c:v>0.4</c:v>
                      </c:pt>
                      <c:pt idx="201">
                        <c:v>0.40189999999999998</c:v>
                      </c:pt>
                      <c:pt idx="202">
                        <c:v>0.40389999999999998</c:v>
                      </c:pt>
                      <c:pt idx="203">
                        <c:v>0.40589999999999998</c:v>
                      </c:pt>
                      <c:pt idx="204">
                        <c:v>0.40789999999999998</c:v>
                      </c:pt>
                      <c:pt idx="205">
                        <c:v>0.40989999999999999</c:v>
                      </c:pt>
                      <c:pt idx="206">
                        <c:v>0.41189999999999999</c:v>
                      </c:pt>
                      <c:pt idx="207">
                        <c:v>0.41389999999999999</c:v>
                      </c:pt>
                      <c:pt idx="208">
                        <c:v>0.41589999999999999</c:v>
                      </c:pt>
                      <c:pt idx="209">
                        <c:v>0.41789999999999999</c:v>
                      </c:pt>
                      <c:pt idx="210">
                        <c:v>0.4199</c:v>
                      </c:pt>
                      <c:pt idx="211">
                        <c:v>0.4219</c:v>
                      </c:pt>
                      <c:pt idx="212">
                        <c:v>0.4239</c:v>
                      </c:pt>
                      <c:pt idx="213">
                        <c:v>0.4259</c:v>
                      </c:pt>
                      <c:pt idx="214">
                        <c:v>0.4279</c:v>
                      </c:pt>
                      <c:pt idx="215">
                        <c:v>0.4299</c:v>
                      </c:pt>
                      <c:pt idx="216">
                        <c:v>0.43190000000000001</c:v>
                      </c:pt>
                      <c:pt idx="217">
                        <c:v>0.43390000000000001</c:v>
                      </c:pt>
                      <c:pt idx="218">
                        <c:v>0.43590000000000001</c:v>
                      </c:pt>
                      <c:pt idx="219">
                        <c:v>0.43790000000000001</c:v>
                      </c:pt>
                      <c:pt idx="220">
                        <c:v>0.43990000000000001</c:v>
                      </c:pt>
                      <c:pt idx="221">
                        <c:v>0.44190000000000002</c:v>
                      </c:pt>
                      <c:pt idx="222">
                        <c:v>0.44390000000000002</c:v>
                      </c:pt>
                      <c:pt idx="223">
                        <c:v>0.44590000000000002</c:v>
                      </c:pt>
                      <c:pt idx="224">
                        <c:v>0.44790000000000002</c:v>
                      </c:pt>
                      <c:pt idx="225">
                        <c:v>0.44990000000000002</c:v>
                      </c:pt>
                      <c:pt idx="226">
                        <c:v>0.45190000000000002</c:v>
                      </c:pt>
                      <c:pt idx="227">
                        <c:v>0.45390000000000003</c:v>
                      </c:pt>
                      <c:pt idx="228">
                        <c:v>0.45590000000000003</c:v>
                      </c:pt>
                      <c:pt idx="229">
                        <c:v>0.45789999999999997</c:v>
                      </c:pt>
                      <c:pt idx="230">
                        <c:v>0.45989999999999998</c:v>
                      </c:pt>
                      <c:pt idx="231">
                        <c:v>0.46189999999999998</c:v>
                      </c:pt>
                      <c:pt idx="232">
                        <c:v>0.46389999999999998</c:v>
                      </c:pt>
                      <c:pt idx="233">
                        <c:v>0.46589999999999998</c:v>
                      </c:pt>
                      <c:pt idx="234">
                        <c:v>0.46789999999999998</c:v>
                      </c:pt>
                      <c:pt idx="235">
                        <c:v>0.46989999999999998</c:v>
                      </c:pt>
                      <c:pt idx="236">
                        <c:v>0.4718</c:v>
                      </c:pt>
                      <c:pt idx="237">
                        <c:v>0.47389999999999999</c:v>
                      </c:pt>
                      <c:pt idx="238">
                        <c:v>0.4758</c:v>
                      </c:pt>
                      <c:pt idx="239">
                        <c:v>0.4778</c:v>
                      </c:pt>
                      <c:pt idx="240">
                        <c:v>0.4798</c:v>
                      </c:pt>
                      <c:pt idx="241">
                        <c:v>0.48180000000000001</c:v>
                      </c:pt>
                      <c:pt idx="242">
                        <c:v>0.48380000000000001</c:v>
                      </c:pt>
                      <c:pt idx="243">
                        <c:v>0.48580000000000001</c:v>
                      </c:pt>
                      <c:pt idx="244">
                        <c:v>0.48780000000000001</c:v>
                      </c:pt>
                      <c:pt idx="245">
                        <c:v>0.48980000000000001</c:v>
                      </c:pt>
                      <c:pt idx="246">
                        <c:v>0.49180000000000001</c:v>
                      </c:pt>
                      <c:pt idx="247">
                        <c:v>0.49380000000000002</c:v>
                      </c:pt>
                      <c:pt idx="248">
                        <c:v>0.49580000000000002</c:v>
                      </c:pt>
                      <c:pt idx="249">
                        <c:v>0.49780000000000002</c:v>
                      </c:pt>
                      <c:pt idx="250">
                        <c:v>0.49980000000000002</c:v>
                      </c:pt>
                      <c:pt idx="251">
                        <c:v>0.50180000000000002</c:v>
                      </c:pt>
                      <c:pt idx="252">
                        <c:v>0.50380000000000003</c:v>
                      </c:pt>
                      <c:pt idx="253">
                        <c:v>0.50580000000000003</c:v>
                      </c:pt>
                      <c:pt idx="254">
                        <c:v>0.50780000000000003</c:v>
                      </c:pt>
                      <c:pt idx="255">
                        <c:v>0.50980000000000003</c:v>
                      </c:pt>
                      <c:pt idx="256">
                        <c:v>0.51180000000000003</c:v>
                      </c:pt>
                      <c:pt idx="257">
                        <c:v>0.51380000000000003</c:v>
                      </c:pt>
                      <c:pt idx="258">
                        <c:v>0.51580000000000004</c:v>
                      </c:pt>
                      <c:pt idx="259">
                        <c:v>0.51780000000000004</c:v>
                      </c:pt>
                      <c:pt idx="260">
                        <c:v>0.51980000000000004</c:v>
                      </c:pt>
                      <c:pt idx="261">
                        <c:v>0.52180000000000004</c:v>
                      </c:pt>
                      <c:pt idx="262">
                        <c:v>0.52370000000000005</c:v>
                      </c:pt>
                      <c:pt idx="263">
                        <c:v>0.52580000000000005</c:v>
                      </c:pt>
                      <c:pt idx="264">
                        <c:v>0.52769999999999995</c:v>
                      </c:pt>
                      <c:pt idx="265">
                        <c:v>0.52980000000000005</c:v>
                      </c:pt>
                      <c:pt idx="266">
                        <c:v>0.53169999999999995</c:v>
                      </c:pt>
                      <c:pt idx="267">
                        <c:v>0.53369999999999995</c:v>
                      </c:pt>
                      <c:pt idx="268">
                        <c:v>0.53569999999999995</c:v>
                      </c:pt>
                      <c:pt idx="269">
                        <c:v>0.53769999999999996</c:v>
                      </c:pt>
                      <c:pt idx="270">
                        <c:v>0.53969999999999996</c:v>
                      </c:pt>
                      <c:pt idx="271">
                        <c:v>0.54169999999999996</c:v>
                      </c:pt>
                      <c:pt idx="272">
                        <c:v>0.54369999999999996</c:v>
                      </c:pt>
                      <c:pt idx="273">
                        <c:v>0.54569999999999996</c:v>
                      </c:pt>
                      <c:pt idx="274">
                        <c:v>0.54769999999999996</c:v>
                      </c:pt>
                      <c:pt idx="275">
                        <c:v>0.54969999999999997</c:v>
                      </c:pt>
                      <c:pt idx="276">
                        <c:v>0.55179999999999996</c:v>
                      </c:pt>
                      <c:pt idx="277">
                        <c:v>0.55379999999999996</c:v>
                      </c:pt>
                      <c:pt idx="278">
                        <c:v>0.55569999999999997</c:v>
                      </c:pt>
                      <c:pt idx="279">
                        <c:v>0.55779999999999996</c:v>
                      </c:pt>
                      <c:pt idx="280">
                        <c:v>0.55979999999999996</c:v>
                      </c:pt>
                      <c:pt idx="281">
                        <c:v>0.56179999999999997</c:v>
                      </c:pt>
                      <c:pt idx="282">
                        <c:v>0.56369999999999998</c:v>
                      </c:pt>
                      <c:pt idx="283">
                        <c:v>0.56579999999999997</c:v>
                      </c:pt>
                      <c:pt idx="284">
                        <c:v>0.56779999999999997</c:v>
                      </c:pt>
                      <c:pt idx="285">
                        <c:v>0.56979999999999997</c:v>
                      </c:pt>
                      <c:pt idx="286">
                        <c:v>0.57179999999999997</c:v>
                      </c:pt>
                      <c:pt idx="287">
                        <c:v>0.57379999999999998</c:v>
                      </c:pt>
                      <c:pt idx="288">
                        <c:v>0.57579999999999998</c:v>
                      </c:pt>
                      <c:pt idx="289">
                        <c:v>0.57779999999999998</c:v>
                      </c:pt>
                      <c:pt idx="290">
                        <c:v>0.57979999999999998</c:v>
                      </c:pt>
                      <c:pt idx="291">
                        <c:v>0.58179999999999998</c:v>
                      </c:pt>
                      <c:pt idx="292">
                        <c:v>0.58379999999999999</c:v>
                      </c:pt>
                      <c:pt idx="293">
                        <c:v>0.58579999999999999</c:v>
                      </c:pt>
                      <c:pt idx="294">
                        <c:v>0.58779999999999999</c:v>
                      </c:pt>
                      <c:pt idx="295">
                        <c:v>0.58979999999999999</c:v>
                      </c:pt>
                      <c:pt idx="296">
                        <c:v>0.59179999999999999</c:v>
                      </c:pt>
                      <c:pt idx="297">
                        <c:v>0.59379999999999999</c:v>
                      </c:pt>
                      <c:pt idx="298">
                        <c:v>0.5958</c:v>
                      </c:pt>
                      <c:pt idx="299">
                        <c:v>0.5978</c:v>
                      </c:pt>
                      <c:pt idx="300">
                        <c:v>0.5998</c:v>
                      </c:pt>
                      <c:pt idx="301">
                        <c:v>0.59819999999999995</c:v>
                      </c:pt>
                      <c:pt idx="302">
                        <c:v>0.59619999999999995</c:v>
                      </c:pt>
                      <c:pt idx="303">
                        <c:v>0.59409999999999996</c:v>
                      </c:pt>
                      <c:pt idx="304">
                        <c:v>0.59209999999999996</c:v>
                      </c:pt>
                      <c:pt idx="305">
                        <c:v>0.59009999999999996</c:v>
                      </c:pt>
                      <c:pt idx="306">
                        <c:v>0.58809999999999996</c:v>
                      </c:pt>
                      <c:pt idx="307">
                        <c:v>0.58609999999999995</c:v>
                      </c:pt>
                      <c:pt idx="308">
                        <c:v>0.58409999999999995</c:v>
                      </c:pt>
                      <c:pt idx="309">
                        <c:v>0.58209999999999995</c:v>
                      </c:pt>
                      <c:pt idx="310">
                        <c:v>0.58009999999999995</c:v>
                      </c:pt>
                      <c:pt idx="311">
                        <c:v>0.57809999999999995</c:v>
                      </c:pt>
                      <c:pt idx="312">
                        <c:v>0.57609999999999995</c:v>
                      </c:pt>
                      <c:pt idx="313">
                        <c:v>0.57410000000000005</c:v>
                      </c:pt>
                      <c:pt idx="314">
                        <c:v>0.57210000000000005</c:v>
                      </c:pt>
                      <c:pt idx="315">
                        <c:v>0.57010000000000005</c:v>
                      </c:pt>
                      <c:pt idx="316">
                        <c:v>0.56810000000000005</c:v>
                      </c:pt>
                      <c:pt idx="317">
                        <c:v>0.56610000000000005</c:v>
                      </c:pt>
                      <c:pt idx="318">
                        <c:v>0.56410000000000005</c:v>
                      </c:pt>
                      <c:pt idx="319">
                        <c:v>0.56210000000000004</c:v>
                      </c:pt>
                      <c:pt idx="320">
                        <c:v>0.56010000000000004</c:v>
                      </c:pt>
                      <c:pt idx="321">
                        <c:v>0.55810000000000004</c:v>
                      </c:pt>
                      <c:pt idx="322">
                        <c:v>0.55610000000000004</c:v>
                      </c:pt>
                      <c:pt idx="323">
                        <c:v>0.55410000000000004</c:v>
                      </c:pt>
                      <c:pt idx="324">
                        <c:v>0.55210000000000004</c:v>
                      </c:pt>
                      <c:pt idx="325">
                        <c:v>0.55010000000000003</c:v>
                      </c:pt>
                      <c:pt idx="326">
                        <c:v>0.54810000000000003</c:v>
                      </c:pt>
                      <c:pt idx="327">
                        <c:v>0.54610000000000003</c:v>
                      </c:pt>
                      <c:pt idx="328">
                        <c:v>0.54410000000000003</c:v>
                      </c:pt>
                      <c:pt idx="329">
                        <c:v>0.54210000000000003</c:v>
                      </c:pt>
                      <c:pt idx="330">
                        <c:v>0.54010000000000002</c:v>
                      </c:pt>
                      <c:pt idx="331">
                        <c:v>0.53810000000000002</c:v>
                      </c:pt>
                      <c:pt idx="332">
                        <c:v>0.53610000000000002</c:v>
                      </c:pt>
                      <c:pt idx="333">
                        <c:v>0.53400000000000003</c:v>
                      </c:pt>
                      <c:pt idx="334">
                        <c:v>0.53210000000000002</c:v>
                      </c:pt>
                      <c:pt idx="335">
                        <c:v>0.53010000000000002</c:v>
                      </c:pt>
                      <c:pt idx="336">
                        <c:v>0.52810000000000001</c:v>
                      </c:pt>
                      <c:pt idx="337">
                        <c:v>0.52610000000000001</c:v>
                      </c:pt>
                      <c:pt idx="338">
                        <c:v>0.52410000000000001</c:v>
                      </c:pt>
                      <c:pt idx="339">
                        <c:v>0.52210000000000001</c:v>
                      </c:pt>
                      <c:pt idx="340">
                        <c:v>0.52010000000000001</c:v>
                      </c:pt>
                      <c:pt idx="341">
                        <c:v>0.5181</c:v>
                      </c:pt>
                      <c:pt idx="342">
                        <c:v>0.5161</c:v>
                      </c:pt>
                      <c:pt idx="343">
                        <c:v>0.5141</c:v>
                      </c:pt>
                      <c:pt idx="344">
                        <c:v>0.5121</c:v>
                      </c:pt>
                      <c:pt idx="345">
                        <c:v>0.5101</c:v>
                      </c:pt>
                      <c:pt idx="346">
                        <c:v>0.5081</c:v>
                      </c:pt>
                      <c:pt idx="347">
                        <c:v>0.50609999999999999</c:v>
                      </c:pt>
                      <c:pt idx="348">
                        <c:v>0.50409999999999999</c:v>
                      </c:pt>
                      <c:pt idx="349">
                        <c:v>0.50209999999999999</c:v>
                      </c:pt>
                      <c:pt idx="350">
                        <c:v>0.50009999999999999</c:v>
                      </c:pt>
                      <c:pt idx="351">
                        <c:v>0.49809999999999999</c:v>
                      </c:pt>
                      <c:pt idx="352">
                        <c:v>0.49609999999999999</c:v>
                      </c:pt>
                      <c:pt idx="353">
                        <c:v>0.49409999999999998</c:v>
                      </c:pt>
                      <c:pt idx="354">
                        <c:v>0.49209999999999998</c:v>
                      </c:pt>
                      <c:pt idx="355">
                        <c:v>0.49020000000000002</c:v>
                      </c:pt>
                      <c:pt idx="356">
                        <c:v>0.48820000000000002</c:v>
                      </c:pt>
                      <c:pt idx="357">
                        <c:v>0.48609999999999998</c:v>
                      </c:pt>
                      <c:pt idx="358">
                        <c:v>0.48409999999999997</c:v>
                      </c:pt>
                      <c:pt idx="359">
                        <c:v>0.48220000000000002</c:v>
                      </c:pt>
                      <c:pt idx="360">
                        <c:v>0.48020000000000002</c:v>
                      </c:pt>
                      <c:pt idx="361">
                        <c:v>0.47810000000000002</c:v>
                      </c:pt>
                      <c:pt idx="362">
                        <c:v>0.47610000000000002</c:v>
                      </c:pt>
                      <c:pt idx="363">
                        <c:v>0.47420000000000001</c:v>
                      </c:pt>
                      <c:pt idx="364">
                        <c:v>0.47210000000000002</c:v>
                      </c:pt>
                      <c:pt idx="365">
                        <c:v>0.47010000000000002</c:v>
                      </c:pt>
                      <c:pt idx="366">
                        <c:v>0.46810000000000002</c:v>
                      </c:pt>
                      <c:pt idx="367">
                        <c:v>0.46610000000000001</c:v>
                      </c:pt>
                      <c:pt idx="368">
                        <c:v>0.4642</c:v>
                      </c:pt>
                      <c:pt idx="369">
                        <c:v>0.46210000000000001</c:v>
                      </c:pt>
                      <c:pt idx="370">
                        <c:v>0.46010000000000001</c:v>
                      </c:pt>
                      <c:pt idx="371">
                        <c:v>0.4582</c:v>
                      </c:pt>
                      <c:pt idx="372">
                        <c:v>0.45619999999999999</c:v>
                      </c:pt>
                      <c:pt idx="373">
                        <c:v>0.4541</c:v>
                      </c:pt>
                      <c:pt idx="374">
                        <c:v>0.4521</c:v>
                      </c:pt>
                      <c:pt idx="375">
                        <c:v>0.45019999999999999</c:v>
                      </c:pt>
                      <c:pt idx="376">
                        <c:v>0.4481</c:v>
                      </c:pt>
                      <c:pt idx="377">
                        <c:v>0.4461</c:v>
                      </c:pt>
                      <c:pt idx="378">
                        <c:v>0.44409999999999999</c:v>
                      </c:pt>
                      <c:pt idx="379">
                        <c:v>0.44209999999999999</c:v>
                      </c:pt>
                      <c:pt idx="380">
                        <c:v>0.44009999999999999</c:v>
                      </c:pt>
                      <c:pt idx="381">
                        <c:v>0.43809999999999999</c:v>
                      </c:pt>
                      <c:pt idx="382">
                        <c:v>0.43609999999999999</c:v>
                      </c:pt>
                      <c:pt idx="383">
                        <c:v>0.43409999999999999</c:v>
                      </c:pt>
                      <c:pt idx="384">
                        <c:v>0.43209999999999998</c:v>
                      </c:pt>
                      <c:pt idx="385">
                        <c:v>0.43009999999999998</c:v>
                      </c:pt>
                      <c:pt idx="386">
                        <c:v>0.42809999999999998</c:v>
                      </c:pt>
                      <c:pt idx="387">
                        <c:v>0.42609999999999998</c:v>
                      </c:pt>
                      <c:pt idx="388">
                        <c:v>0.42409999999999998</c:v>
                      </c:pt>
                      <c:pt idx="389">
                        <c:v>0.42209999999999998</c:v>
                      </c:pt>
                      <c:pt idx="390">
                        <c:v>0.42009999999999997</c:v>
                      </c:pt>
                      <c:pt idx="391">
                        <c:v>0.41810000000000003</c:v>
                      </c:pt>
                      <c:pt idx="392">
                        <c:v>0.41610000000000003</c:v>
                      </c:pt>
                      <c:pt idx="393">
                        <c:v>0.41410000000000002</c:v>
                      </c:pt>
                      <c:pt idx="394">
                        <c:v>0.41210000000000002</c:v>
                      </c:pt>
                      <c:pt idx="395">
                        <c:v>0.41010000000000002</c:v>
                      </c:pt>
                      <c:pt idx="396">
                        <c:v>0.40810000000000002</c:v>
                      </c:pt>
                      <c:pt idx="397">
                        <c:v>0.40610000000000002</c:v>
                      </c:pt>
                      <c:pt idx="398">
                        <c:v>0.40410000000000001</c:v>
                      </c:pt>
                      <c:pt idx="399">
                        <c:v>0.40210000000000001</c:v>
                      </c:pt>
                      <c:pt idx="400">
                        <c:v>0.40010000000000001</c:v>
                      </c:pt>
                      <c:pt idx="401">
                        <c:v>0.39810000000000001</c:v>
                      </c:pt>
                      <c:pt idx="402">
                        <c:v>0.39610000000000001</c:v>
                      </c:pt>
                      <c:pt idx="403">
                        <c:v>0.39410000000000001</c:v>
                      </c:pt>
                      <c:pt idx="404">
                        <c:v>0.3921</c:v>
                      </c:pt>
                      <c:pt idx="405">
                        <c:v>0.3901</c:v>
                      </c:pt>
                      <c:pt idx="406">
                        <c:v>0.3881</c:v>
                      </c:pt>
                      <c:pt idx="407">
                        <c:v>0.3861</c:v>
                      </c:pt>
                      <c:pt idx="408">
                        <c:v>0.3841</c:v>
                      </c:pt>
                      <c:pt idx="409">
                        <c:v>0.3821</c:v>
                      </c:pt>
                      <c:pt idx="410">
                        <c:v>0.38009999999999999</c:v>
                      </c:pt>
                      <c:pt idx="411">
                        <c:v>0.37809999999999999</c:v>
                      </c:pt>
                      <c:pt idx="412">
                        <c:v>0.37609999999999999</c:v>
                      </c:pt>
                      <c:pt idx="413">
                        <c:v>0.37409999999999999</c:v>
                      </c:pt>
                      <c:pt idx="414">
                        <c:v>0.37209999999999999</c:v>
                      </c:pt>
                      <c:pt idx="415">
                        <c:v>0.37009999999999998</c:v>
                      </c:pt>
                      <c:pt idx="416">
                        <c:v>0.36809999999999998</c:v>
                      </c:pt>
                      <c:pt idx="417">
                        <c:v>0.36609999999999998</c:v>
                      </c:pt>
                      <c:pt idx="418">
                        <c:v>0.36409999999999998</c:v>
                      </c:pt>
                      <c:pt idx="419">
                        <c:v>0.36209999999999998</c:v>
                      </c:pt>
                      <c:pt idx="420">
                        <c:v>0.36009999999999998</c:v>
                      </c:pt>
                      <c:pt idx="421">
                        <c:v>0.35809999999999997</c:v>
                      </c:pt>
                      <c:pt idx="422">
                        <c:v>0.35610000000000003</c:v>
                      </c:pt>
                      <c:pt idx="423">
                        <c:v>0.35410000000000003</c:v>
                      </c:pt>
                      <c:pt idx="424">
                        <c:v>0.35220000000000001</c:v>
                      </c:pt>
                      <c:pt idx="425">
                        <c:v>0.35010000000000002</c:v>
                      </c:pt>
                      <c:pt idx="426">
                        <c:v>0.34810000000000002</c:v>
                      </c:pt>
                      <c:pt idx="427">
                        <c:v>0.34620000000000001</c:v>
                      </c:pt>
                      <c:pt idx="428">
                        <c:v>0.34410000000000002</c:v>
                      </c:pt>
                      <c:pt idx="429">
                        <c:v>0.34210000000000002</c:v>
                      </c:pt>
                      <c:pt idx="430">
                        <c:v>0.34010000000000001</c:v>
                      </c:pt>
                      <c:pt idx="431">
                        <c:v>0.3382</c:v>
                      </c:pt>
                      <c:pt idx="432">
                        <c:v>0.3362</c:v>
                      </c:pt>
                      <c:pt idx="433">
                        <c:v>0.3342</c:v>
                      </c:pt>
                      <c:pt idx="434">
                        <c:v>0.33210000000000001</c:v>
                      </c:pt>
                      <c:pt idx="435">
                        <c:v>0.33019999999999999</c:v>
                      </c:pt>
                      <c:pt idx="436">
                        <c:v>0.32819999999999999</c:v>
                      </c:pt>
                      <c:pt idx="437">
                        <c:v>0.32619999999999999</c:v>
                      </c:pt>
                      <c:pt idx="438">
                        <c:v>0.32419999999999999</c:v>
                      </c:pt>
                      <c:pt idx="439">
                        <c:v>0.32219999999999999</c:v>
                      </c:pt>
                      <c:pt idx="440">
                        <c:v>0.32019999999999998</c:v>
                      </c:pt>
                      <c:pt idx="441">
                        <c:v>0.31819999999999998</c:v>
                      </c:pt>
                      <c:pt idx="442">
                        <c:v>0.31609999999999999</c:v>
                      </c:pt>
                      <c:pt idx="443">
                        <c:v>0.31419999999999998</c:v>
                      </c:pt>
                      <c:pt idx="444">
                        <c:v>0.31219999999999998</c:v>
                      </c:pt>
                      <c:pt idx="445">
                        <c:v>0.31019999999999998</c:v>
                      </c:pt>
                      <c:pt idx="446">
                        <c:v>0.30809999999999998</c:v>
                      </c:pt>
                      <c:pt idx="447">
                        <c:v>0.30620000000000003</c:v>
                      </c:pt>
                      <c:pt idx="448">
                        <c:v>0.30420000000000003</c:v>
                      </c:pt>
                      <c:pt idx="449">
                        <c:v>0.30220000000000002</c:v>
                      </c:pt>
                      <c:pt idx="450">
                        <c:v>0.30020000000000002</c:v>
                      </c:pt>
                      <c:pt idx="451">
                        <c:v>0.29820000000000002</c:v>
                      </c:pt>
                      <c:pt idx="452">
                        <c:v>0.29620000000000002</c:v>
                      </c:pt>
                      <c:pt idx="453">
                        <c:v>0.29420000000000002</c:v>
                      </c:pt>
                      <c:pt idx="454">
                        <c:v>0.29220000000000002</c:v>
                      </c:pt>
                      <c:pt idx="455">
                        <c:v>0.29020000000000001</c:v>
                      </c:pt>
                      <c:pt idx="456">
                        <c:v>0.28820000000000001</c:v>
                      </c:pt>
                      <c:pt idx="457">
                        <c:v>0.28620000000000001</c:v>
                      </c:pt>
                      <c:pt idx="458">
                        <c:v>0.28420000000000001</c:v>
                      </c:pt>
                      <c:pt idx="459">
                        <c:v>0.28220000000000001</c:v>
                      </c:pt>
                      <c:pt idx="460">
                        <c:v>0.2802</c:v>
                      </c:pt>
                      <c:pt idx="461">
                        <c:v>0.2782</c:v>
                      </c:pt>
                      <c:pt idx="462">
                        <c:v>0.2762</c:v>
                      </c:pt>
                      <c:pt idx="463">
                        <c:v>0.2742</c:v>
                      </c:pt>
                      <c:pt idx="464">
                        <c:v>0.2722</c:v>
                      </c:pt>
                      <c:pt idx="465">
                        <c:v>0.2702</c:v>
                      </c:pt>
                      <c:pt idx="466">
                        <c:v>0.26819999999999999</c:v>
                      </c:pt>
                      <c:pt idx="467">
                        <c:v>0.26619999999999999</c:v>
                      </c:pt>
                      <c:pt idx="468">
                        <c:v>0.26419999999999999</c:v>
                      </c:pt>
                      <c:pt idx="469">
                        <c:v>0.26219999999999999</c:v>
                      </c:pt>
                      <c:pt idx="470">
                        <c:v>0.26019999999999999</c:v>
                      </c:pt>
                      <c:pt idx="471">
                        <c:v>0.25819999999999999</c:v>
                      </c:pt>
                      <c:pt idx="472">
                        <c:v>0.25619999999999998</c:v>
                      </c:pt>
                      <c:pt idx="473">
                        <c:v>0.25419999999999998</c:v>
                      </c:pt>
                      <c:pt idx="474">
                        <c:v>0.25219999999999998</c:v>
                      </c:pt>
                      <c:pt idx="475">
                        <c:v>0.25019999999999998</c:v>
                      </c:pt>
                      <c:pt idx="476">
                        <c:v>0.2482</c:v>
                      </c:pt>
                      <c:pt idx="477">
                        <c:v>0.2462</c:v>
                      </c:pt>
                      <c:pt idx="478">
                        <c:v>0.2442</c:v>
                      </c:pt>
                      <c:pt idx="479">
                        <c:v>0.2422</c:v>
                      </c:pt>
                      <c:pt idx="480">
                        <c:v>0.2402</c:v>
                      </c:pt>
                      <c:pt idx="481">
                        <c:v>0.2382</c:v>
                      </c:pt>
                      <c:pt idx="482">
                        <c:v>0.23619999999999999</c:v>
                      </c:pt>
                      <c:pt idx="483">
                        <c:v>0.23419999999999999</c:v>
                      </c:pt>
                      <c:pt idx="484">
                        <c:v>0.23219999999999999</c:v>
                      </c:pt>
                      <c:pt idx="485">
                        <c:v>0.23019999999999999</c:v>
                      </c:pt>
                      <c:pt idx="486">
                        <c:v>0.22819999999999999</c:v>
                      </c:pt>
                      <c:pt idx="487">
                        <c:v>0.22620000000000001</c:v>
                      </c:pt>
                      <c:pt idx="488">
                        <c:v>0.22420000000000001</c:v>
                      </c:pt>
                      <c:pt idx="489">
                        <c:v>0.22220000000000001</c:v>
                      </c:pt>
                      <c:pt idx="490">
                        <c:v>0.22020000000000001</c:v>
                      </c:pt>
                      <c:pt idx="491">
                        <c:v>0.21820000000000001</c:v>
                      </c:pt>
                      <c:pt idx="492">
                        <c:v>0.2162</c:v>
                      </c:pt>
                      <c:pt idx="493">
                        <c:v>0.2142</c:v>
                      </c:pt>
                      <c:pt idx="494">
                        <c:v>0.2122</c:v>
                      </c:pt>
                      <c:pt idx="495">
                        <c:v>0.2102</c:v>
                      </c:pt>
                      <c:pt idx="496">
                        <c:v>0.2082</c:v>
                      </c:pt>
                      <c:pt idx="497">
                        <c:v>0.20619999999999999</c:v>
                      </c:pt>
                      <c:pt idx="498">
                        <c:v>0.20419999999999999</c:v>
                      </c:pt>
                      <c:pt idx="499">
                        <c:v>0.20219999999999999</c:v>
                      </c:pt>
                      <c:pt idx="500">
                        <c:v>0.20019999999999999</c:v>
                      </c:pt>
                      <c:pt idx="501">
                        <c:v>0.19819999999999999</c:v>
                      </c:pt>
                      <c:pt idx="502">
                        <c:v>0.19620000000000001</c:v>
                      </c:pt>
                      <c:pt idx="503">
                        <c:v>0.19420000000000001</c:v>
                      </c:pt>
                      <c:pt idx="504">
                        <c:v>0.19220000000000001</c:v>
                      </c:pt>
                      <c:pt idx="505">
                        <c:v>0.19020000000000001</c:v>
                      </c:pt>
                      <c:pt idx="506">
                        <c:v>0.18820000000000001</c:v>
                      </c:pt>
                      <c:pt idx="507">
                        <c:v>0.1862</c:v>
                      </c:pt>
                      <c:pt idx="508">
                        <c:v>0.1842</c:v>
                      </c:pt>
                      <c:pt idx="509">
                        <c:v>0.1822</c:v>
                      </c:pt>
                      <c:pt idx="510">
                        <c:v>0.1802</c:v>
                      </c:pt>
                      <c:pt idx="511">
                        <c:v>0.1782</c:v>
                      </c:pt>
                      <c:pt idx="512">
                        <c:v>0.1762</c:v>
                      </c:pt>
                      <c:pt idx="513">
                        <c:v>0.17419999999999999</c:v>
                      </c:pt>
                      <c:pt idx="514">
                        <c:v>0.17219999999999999</c:v>
                      </c:pt>
                      <c:pt idx="515">
                        <c:v>0.17019999999999999</c:v>
                      </c:pt>
                      <c:pt idx="516">
                        <c:v>0.16819999999999999</c:v>
                      </c:pt>
                      <c:pt idx="517">
                        <c:v>0.16619999999999999</c:v>
                      </c:pt>
                      <c:pt idx="518">
                        <c:v>0.16420000000000001</c:v>
                      </c:pt>
                      <c:pt idx="519">
                        <c:v>0.16220000000000001</c:v>
                      </c:pt>
                      <c:pt idx="520">
                        <c:v>0.16020000000000001</c:v>
                      </c:pt>
                      <c:pt idx="521">
                        <c:v>0.15820000000000001</c:v>
                      </c:pt>
                      <c:pt idx="522">
                        <c:v>0.15620000000000001</c:v>
                      </c:pt>
                      <c:pt idx="523">
                        <c:v>0.1542</c:v>
                      </c:pt>
                      <c:pt idx="524">
                        <c:v>0.1522</c:v>
                      </c:pt>
                      <c:pt idx="525">
                        <c:v>0.1502</c:v>
                      </c:pt>
                      <c:pt idx="526">
                        <c:v>0.1482</c:v>
                      </c:pt>
                      <c:pt idx="527">
                        <c:v>0.14630000000000001</c:v>
                      </c:pt>
                      <c:pt idx="528">
                        <c:v>0.14419999999999999</c:v>
                      </c:pt>
                      <c:pt idx="529">
                        <c:v>0.14230000000000001</c:v>
                      </c:pt>
                      <c:pt idx="530">
                        <c:v>0.14019999999999999</c:v>
                      </c:pt>
                      <c:pt idx="531">
                        <c:v>0.13819999999999999</c:v>
                      </c:pt>
                      <c:pt idx="532">
                        <c:v>0.1363</c:v>
                      </c:pt>
                      <c:pt idx="533">
                        <c:v>0.13420000000000001</c:v>
                      </c:pt>
                      <c:pt idx="534">
                        <c:v>0.13220000000000001</c:v>
                      </c:pt>
                      <c:pt idx="535">
                        <c:v>0.1303</c:v>
                      </c:pt>
                      <c:pt idx="536">
                        <c:v>0.1283</c:v>
                      </c:pt>
                      <c:pt idx="537">
                        <c:v>0.12620000000000001</c:v>
                      </c:pt>
                      <c:pt idx="538">
                        <c:v>0.1242</c:v>
                      </c:pt>
                      <c:pt idx="539">
                        <c:v>0.12230000000000001</c:v>
                      </c:pt>
                      <c:pt idx="540">
                        <c:v>0.1203</c:v>
                      </c:pt>
                      <c:pt idx="541">
                        <c:v>0.1182</c:v>
                      </c:pt>
                      <c:pt idx="542">
                        <c:v>0.1162</c:v>
                      </c:pt>
                      <c:pt idx="543">
                        <c:v>0.1142</c:v>
                      </c:pt>
                      <c:pt idx="544">
                        <c:v>0.11219999999999999</c:v>
                      </c:pt>
                      <c:pt idx="545">
                        <c:v>0.11020000000000001</c:v>
                      </c:pt>
                      <c:pt idx="546">
                        <c:v>0.1082</c:v>
                      </c:pt>
                      <c:pt idx="547">
                        <c:v>0.10630000000000001</c:v>
                      </c:pt>
                      <c:pt idx="548">
                        <c:v>0.1043</c:v>
                      </c:pt>
                      <c:pt idx="549">
                        <c:v>0.1022</c:v>
                      </c:pt>
                      <c:pt idx="550">
                        <c:v>0.1002</c:v>
                      </c:pt>
                      <c:pt idx="551">
                        <c:v>9.826E-2</c:v>
                      </c:pt>
                      <c:pt idx="552">
                        <c:v>9.6269999999999994E-2</c:v>
                      </c:pt>
                      <c:pt idx="553">
                        <c:v>9.4229999999999994E-2</c:v>
                      </c:pt>
                      <c:pt idx="554">
                        <c:v>9.2219999999999996E-2</c:v>
                      </c:pt>
                      <c:pt idx="555">
                        <c:v>9.0270000000000003E-2</c:v>
                      </c:pt>
                      <c:pt idx="556">
                        <c:v>8.8239999999999999E-2</c:v>
                      </c:pt>
                      <c:pt idx="557">
                        <c:v>8.6249999999999993E-2</c:v>
                      </c:pt>
                      <c:pt idx="558">
                        <c:v>8.4239999999999995E-2</c:v>
                      </c:pt>
                      <c:pt idx="559">
                        <c:v>8.2250000000000004E-2</c:v>
                      </c:pt>
                      <c:pt idx="560">
                        <c:v>8.0269999999999994E-2</c:v>
                      </c:pt>
                      <c:pt idx="561">
                        <c:v>7.825E-2</c:v>
                      </c:pt>
                      <c:pt idx="562">
                        <c:v>7.6230000000000006E-2</c:v>
                      </c:pt>
                      <c:pt idx="563">
                        <c:v>7.4260000000000007E-2</c:v>
                      </c:pt>
                      <c:pt idx="564">
                        <c:v>7.2279999999999997E-2</c:v>
                      </c:pt>
                      <c:pt idx="565">
                        <c:v>7.0260000000000003E-2</c:v>
                      </c:pt>
                      <c:pt idx="566">
                        <c:v>6.8250000000000005E-2</c:v>
                      </c:pt>
                      <c:pt idx="567">
                        <c:v>6.6290000000000002E-2</c:v>
                      </c:pt>
                      <c:pt idx="568">
                        <c:v>6.4280000000000004E-2</c:v>
                      </c:pt>
                      <c:pt idx="569">
                        <c:v>6.225E-2</c:v>
                      </c:pt>
                      <c:pt idx="570">
                        <c:v>6.0260000000000001E-2</c:v>
                      </c:pt>
                      <c:pt idx="571">
                        <c:v>5.8279999999999998E-2</c:v>
                      </c:pt>
                      <c:pt idx="572">
                        <c:v>5.6270000000000001E-2</c:v>
                      </c:pt>
                      <c:pt idx="573">
                        <c:v>5.4269999999999999E-2</c:v>
                      </c:pt>
                      <c:pt idx="574">
                        <c:v>5.2260000000000001E-2</c:v>
                      </c:pt>
                      <c:pt idx="575">
                        <c:v>5.0299999999999997E-2</c:v>
                      </c:pt>
                      <c:pt idx="576">
                        <c:v>4.8309999999999999E-2</c:v>
                      </c:pt>
                      <c:pt idx="577">
                        <c:v>4.6289999999999998E-2</c:v>
                      </c:pt>
                      <c:pt idx="578">
                        <c:v>4.4269999999999997E-2</c:v>
                      </c:pt>
                      <c:pt idx="579">
                        <c:v>4.2279999999999998E-2</c:v>
                      </c:pt>
                      <c:pt idx="580">
                        <c:v>4.0309999999999999E-2</c:v>
                      </c:pt>
                      <c:pt idx="581">
                        <c:v>3.8280000000000002E-2</c:v>
                      </c:pt>
                      <c:pt idx="582">
                        <c:v>3.6269999999999997E-2</c:v>
                      </c:pt>
                      <c:pt idx="583">
                        <c:v>3.4290000000000001E-2</c:v>
                      </c:pt>
                      <c:pt idx="584">
                        <c:v>3.2300000000000002E-2</c:v>
                      </c:pt>
                      <c:pt idx="585">
                        <c:v>3.0290000000000001E-2</c:v>
                      </c:pt>
                      <c:pt idx="586">
                        <c:v>2.828E-2</c:v>
                      </c:pt>
                      <c:pt idx="587">
                        <c:v>2.63E-2</c:v>
                      </c:pt>
                      <c:pt idx="588">
                        <c:v>2.4299999999999999E-2</c:v>
                      </c:pt>
                      <c:pt idx="589">
                        <c:v>2.2290000000000001E-2</c:v>
                      </c:pt>
                      <c:pt idx="590">
                        <c:v>2.0299999999999999E-2</c:v>
                      </c:pt>
                      <c:pt idx="591">
                        <c:v>1.8259999999999998E-2</c:v>
                      </c:pt>
                      <c:pt idx="592">
                        <c:v>1.6310000000000002E-2</c:v>
                      </c:pt>
                      <c:pt idx="593">
                        <c:v>1.431E-2</c:v>
                      </c:pt>
                      <c:pt idx="594">
                        <c:v>1.227E-2</c:v>
                      </c:pt>
                      <c:pt idx="595">
                        <c:v>1.0290000000000001E-2</c:v>
                      </c:pt>
                      <c:pt idx="596">
                        <c:v>8.2970000000000006E-3</c:v>
                      </c:pt>
                      <c:pt idx="597">
                        <c:v>6.2849999999999998E-3</c:v>
                      </c:pt>
                      <c:pt idx="598">
                        <c:v>4.2760000000000003E-3</c:v>
                      </c:pt>
                      <c:pt idx="599">
                        <c:v>2.2980000000000001E-3</c:v>
                      </c:pt>
                      <c:pt idx="600">
                        <c:v>2.9710000000000001E-4</c:v>
                      </c:pt>
                    </c:numCache>
                  </c:numRef>
                </c:xVal>
                <c:y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[Book3]Sheet2!$AE$2:$AE$602</c15:sqref>
                        </c15:formulaRef>
                      </c:ext>
                    </c:extLst>
                    <c:numCache>
                      <c:formatCode>General</c:formatCode>
                      <c:ptCount val="601"/>
                      <c:pt idx="0">
                        <c:v>-1.6899999999999999E-6</c:v>
                      </c:pt>
                      <c:pt idx="1">
                        <c:v>-1.4279999999999999E-6</c:v>
                      </c:pt>
                      <c:pt idx="2">
                        <c:v>-1.283E-6</c:v>
                      </c:pt>
                      <c:pt idx="3">
                        <c:v>-1.156E-6</c:v>
                      </c:pt>
                      <c:pt idx="4">
                        <c:v>-9.879999999999999E-7</c:v>
                      </c:pt>
                      <c:pt idx="5">
                        <c:v>-8.1539999999999996E-7</c:v>
                      </c:pt>
                      <c:pt idx="6">
                        <c:v>-6.9019999999999997E-7</c:v>
                      </c:pt>
                      <c:pt idx="7">
                        <c:v>-6.3050000000000004E-7</c:v>
                      </c:pt>
                      <c:pt idx="8">
                        <c:v>-5.3890000000000004E-7</c:v>
                      </c:pt>
                      <c:pt idx="9">
                        <c:v>-4.5620000000000002E-7</c:v>
                      </c:pt>
                      <c:pt idx="10">
                        <c:v>-3.3570000000000002E-7</c:v>
                      </c:pt>
                      <c:pt idx="11">
                        <c:v>-2.4260000000000002E-7</c:v>
                      </c:pt>
                      <c:pt idx="12">
                        <c:v>-1.9969999999999999E-7</c:v>
                      </c:pt>
                      <c:pt idx="13">
                        <c:v>-1.5410000000000001E-7</c:v>
                      </c:pt>
                      <c:pt idx="14">
                        <c:v>-1.0789999999999999E-7</c:v>
                      </c:pt>
                      <c:pt idx="15">
                        <c:v>-9.6929999999999995E-9</c:v>
                      </c:pt>
                      <c:pt idx="16">
                        <c:v>9.118E-8</c:v>
                      </c:pt>
                      <c:pt idx="17">
                        <c:v>9.6400000000000003E-8</c:v>
                      </c:pt>
                      <c:pt idx="18">
                        <c:v>1.067E-7</c:v>
                      </c:pt>
                      <c:pt idx="19">
                        <c:v>1.6339999999999999E-7</c:v>
                      </c:pt>
                      <c:pt idx="20">
                        <c:v>2.5740000000000002E-7</c:v>
                      </c:pt>
                      <c:pt idx="21">
                        <c:v>3.375E-7</c:v>
                      </c:pt>
                      <c:pt idx="22">
                        <c:v>3.0610000000000002E-7</c:v>
                      </c:pt>
                      <c:pt idx="23">
                        <c:v>3.3830000000000001E-7</c:v>
                      </c:pt>
                      <c:pt idx="24">
                        <c:v>3.8720000000000003E-7</c:v>
                      </c:pt>
                      <c:pt idx="25">
                        <c:v>4.6310000000000001E-7</c:v>
                      </c:pt>
                      <c:pt idx="26">
                        <c:v>4.9989999999999997E-7</c:v>
                      </c:pt>
                      <c:pt idx="27">
                        <c:v>5.1369999999999995E-7</c:v>
                      </c:pt>
                      <c:pt idx="28">
                        <c:v>5.2330000000000003E-7</c:v>
                      </c:pt>
                      <c:pt idx="29">
                        <c:v>5.4700000000000001E-7</c:v>
                      </c:pt>
                      <c:pt idx="30">
                        <c:v>6.0930000000000004E-7</c:v>
                      </c:pt>
                      <c:pt idx="31">
                        <c:v>6.8569999999999995E-7</c:v>
                      </c:pt>
                      <c:pt idx="32">
                        <c:v>6.6870000000000005E-7</c:v>
                      </c:pt>
                      <c:pt idx="33">
                        <c:v>6.5880000000000005E-7</c:v>
                      </c:pt>
                      <c:pt idx="34">
                        <c:v>6.877E-7</c:v>
                      </c:pt>
                      <c:pt idx="35">
                        <c:v>7.6990000000000003E-7</c:v>
                      </c:pt>
                      <c:pt idx="36">
                        <c:v>8.2490000000000003E-7</c:v>
                      </c:pt>
                      <c:pt idx="37">
                        <c:v>7.7720000000000005E-7</c:v>
                      </c:pt>
                      <c:pt idx="38">
                        <c:v>7.9699999999999995E-7</c:v>
                      </c:pt>
                      <c:pt idx="39">
                        <c:v>8.2809999999999996E-7</c:v>
                      </c:pt>
                      <c:pt idx="40">
                        <c:v>8.9220000000000001E-7</c:v>
                      </c:pt>
                      <c:pt idx="41">
                        <c:v>9.2119999999999996E-7</c:v>
                      </c:pt>
                      <c:pt idx="42">
                        <c:v>9.1299999999999998E-7</c:v>
                      </c:pt>
                      <c:pt idx="43">
                        <c:v>9.2610000000000001E-7</c:v>
                      </c:pt>
                      <c:pt idx="44">
                        <c:v>9.4190000000000004E-7</c:v>
                      </c:pt>
                      <c:pt idx="45">
                        <c:v>9.8889999999999997E-7</c:v>
                      </c:pt>
                      <c:pt idx="46">
                        <c:v>1.0580000000000001E-6</c:v>
                      </c:pt>
                      <c:pt idx="47">
                        <c:v>1.0330000000000001E-6</c:v>
                      </c:pt>
                      <c:pt idx="48">
                        <c:v>1.0270000000000001E-6</c:v>
                      </c:pt>
                      <c:pt idx="49">
                        <c:v>1.0380000000000001E-6</c:v>
                      </c:pt>
                      <c:pt idx="50">
                        <c:v>1.1149999999999999E-6</c:v>
                      </c:pt>
                      <c:pt idx="51">
                        <c:v>1.172E-6</c:v>
                      </c:pt>
                      <c:pt idx="52">
                        <c:v>1.1149999999999999E-6</c:v>
                      </c:pt>
                      <c:pt idx="53">
                        <c:v>1.122E-6</c:v>
                      </c:pt>
                      <c:pt idx="54">
                        <c:v>1.156E-6</c:v>
                      </c:pt>
                      <c:pt idx="55">
                        <c:v>1.221E-6</c:v>
                      </c:pt>
                      <c:pt idx="56">
                        <c:v>1.2440000000000001E-6</c:v>
                      </c:pt>
                      <c:pt idx="57">
                        <c:v>1.2240000000000001E-6</c:v>
                      </c:pt>
                      <c:pt idx="58">
                        <c:v>1.2389999999999999E-6</c:v>
                      </c:pt>
                      <c:pt idx="59">
                        <c:v>1.2500000000000001E-6</c:v>
                      </c:pt>
                      <c:pt idx="60">
                        <c:v>1.2890000000000001E-6</c:v>
                      </c:pt>
                      <c:pt idx="61">
                        <c:v>1.3599999999999999E-6</c:v>
                      </c:pt>
                      <c:pt idx="62">
                        <c:v>1.328E-6</c:v>
                      </c:pt>
                      <c:pt idx="63">
                        <c:v>1.316E-6</c:v>
                      </c:pt>
                      <c:pt idx="64">
                        <c:v>1.3340000000000001E-6</c:v>
                      </c:pt>
                      <c:pt idx="65">
                        <c:v>1.404E-6</c:v>
                      </c:pt>
                      <c:pt idx="66">
                        <c:v>1.451E-6</c:v>
                      </c:pt>
                      <c:pt idx="67">
                        <c:v>1.4100000000000001E-6</c:v>
                      </c:pt>
                      <c:pt idx="68">
                        <c:v>1.4050000000000001E-6</c:v>
                      </c:pt>
                      <c:pt idx="69">
                        <c:v>1.4410000000000001E-6</c:v>
                      </c:pt>
                      <c:pt idx="70">
                        <c:v>1.502E-6</c:v>
                      </c:pt>
                      <c:pt idx="71">
                        <c:v>1.5260000000000001E-6</c:v>
                      </c:pt>
                      <c:pt idx="72">
                        <c:v>1.5090000000000001E-6</c:v>
                      </c:pt>
                      <c:pt idx="73">
                        <c:v>1.513E-6</c:v>
                      </c:pt>
                      <c:pt idx="74">
                        <c:v>1.5379999999999999E-6</c:v>
                      </c:pt>
                      <c:pt idx="75">
                        <c:v>1.5710000000000001E-6</c:v>
                      </c:pt>
                      <c:pt idx="76">
                        <c:v>1.6330000000000001E-6</c:v>
                      </c:pt>
                      <c:pt idx="77">
                        <c:v>1.612E-6</c:v>
                      </c:pt>
                      <c:pt idx="78">
                        <c:v>1.6109999999999999E-6</c:v>
                      </c:pt>
                      <c:pt idx="79">
                        <c:v>1.612E-6</c:v>
                      </c:pt>
                      <c:pt idx="80">
                        <c:v>1.691E-6</c:v>
                      </c:pt>
                      <c:pt idx="81">
                        <c:v>1.7400000000000001E-6</c:v>
                      </c:pt>
                      <c:pt idx="82">
                        <c:v>1.705E-6</c:v>
                      </c:pt>
                      <c:pt idx="83">
                        <c:v>1.6929999999999999E-6</c:v>
                      </c:pt>
                      <c:pt idx="84">
                        <c:v>1.73E-6</c:v>
                      </c:pt>
                      <c:pt idx="85">
                        <c:v>1.795E-6</c:v>
                      </c:pt>
                      <c:pt idx="86">
                        <c:v>1.8279999999999999E-6</c:v>
                      </c:pt>
                      <c:pt idx="87">
                        <c:v>1.7990000000000001E-6</c:v>
                      </c:pt>
                      <c:pt idx="88">
                        <c:v>1.813E-6</c:v>
                      </c:pt>
                      <c:pt idx="89">
                        <c:v>1.835E-6</c:v>
                      </c:pt>
                      <c:pt idx="90">
                        <c:v>1.8819999999999999E-6</c:v>
                      </c:pt>
                      <c:pt idx="91">
                        <c:v>1.9300000000000002E-6</c:v>
                      </c:pt>
                      <c:pt idx="92">
                        <c:v>1.9180000000000001E-6</c:v>
                      </c:pt>
                      <c:pt idx="93">
                        <c:v>1.9180000000000001E-6</c:v>
                      </c:pt>
                      <c:pt idx="94">
                        <c:v>1.9269999999999999E-6</c:v>
                      </c:pt>
                      <c:pt idx="95">
                        <c:v>1.9850000000000001E-6</c:v>
                      </c:pt>
                      <c:pt idx="96">
                        <c:v>2.057E-6</c:v>
                      </c:pt>
                      <c:pt idx="97">
                        <c:v>2.0209999999999998E-6</c:v>
                      </c:pt>
                      <c:pt idx="98">
                        <c:v>2.0169999999999999E-6</c:v>
                      </c:pt>
                      <c:pt idx="99">
                        <c:v>2.0339999999999999E-6</c:v>
                      </c:pt>
                      <c:pt idx="100">
                        <c:v>2.114E-6</c:v>
                      </c:pt>
                      <c:pt idx="101">
                        <c:v>2.1670000000000002E-6</c:v>
                      </c:pt>
                      <c:pt idx="102">
                        <c:v>2.1119999999999999E-6</c:v>
                      </c:pt>
                      <c:pt idx="103">
                        <c:v>2.1280000000000002E-6</c:v>
                      </c:pt>
                      <c:pt idx="104">
                        <c:v>2.1600000000000001E-6</c:v>
                      </c:pt>
                      <c:pt idx="105">
                        <c:v>2.2239999999999998E-6</c:v>
                      </c:pt>
                      <c:pt idx="106">
                        <c:v>2.2500000000000001E-6</c:v>
                      </c:pt>
                      <c:pt idx="107">
                        <c:v>2.243E-6</c:v>
                      </c:pt>
                      <c:pt idx="108">
                        <c:v>2.2510000000000001E-6</c:v>
                      </c:pt>
                      <c:pt idx="109">
                        <c:v>2.2740000000000002E-6</c:v>
                      </c:pt>
                      <c:pt idx="110">
                        <c:v>2.3120000000000001E-6</c:v>
                      </c:pt>
                      <c:pt idx="111">
                        <c:v>2.3800000000000001E-6</c:v>
                      </c:pt>
                      <c:pt idx="112">
                        <c:v>2.3599999999999999E-6</c:v>
                      </c:pt>
                      <c:pt idx="113">
                        <c:v>2.356E-6</c:v>
                      </c:pt>
                      <c:pt idx="114">
                        <c:v>2.373E-6</c:v>
                      </c:pt>
                      <c:pt idx="115">
                        <c:v>2.4360000000000001E-6</c:v>
                      </c:pt>
                      <c:pt idx="116">
                        <c:v>2.4990000000000001E-6</c:v>
                      </c:pt>
                      <c:pt idx="117">
                        <c:v>2.4679999999999999E-6</c:v>
                      </c:pt>
                      <c:pt idx="118">
                        <c:v>2.4669999999999998E-6</c:v>
                      </c:pt>
                      <c:pt idx="119">
                        <c:v>2.4820000000000001E-6</c:v>
                      </c:pt>
                      <c:pt idx="120">
                        <c:v>2.5600000000000001E-6</c:v>
                      </c:pt>
                      <c:pt idx="121">
                        <c:v>2.605E-6</c:v>
                      </c:pt>
                      <c:pt idx="122">
                        <c:v>2.5689999999999999E-6</c:v>
                      </c:pt>
                      <c:pt idx="123">
                        <c:v>2.5739999999999998E-6</c:v>
                      </c:pt>
                      <c:pt idx="124">
                        <c:v>2.6070000000000002E-6</c:v>
                      </c:pt>
                      <c:pt idx="125">
                        <c:v>2.6740000000000001E-6</c:v>
                      </c:pt>
                      <c:pt idx="126">
                        <c:v>2.6989999999999999E-6</c:v>
                      </c:pt>
                      <c:pt idx="127">
                        <c:v>2.6769999999999999E-6</c:v>
                      </c:pt>
                      <c:pt idx="128">
                        <c:v>2.6919999999999998E-6</c:v>
                      </c:pt>
                      <c:pt idx="129">
                        <c:v>2.7149999999999998E-6</c:v>
                      </c:pt>
                      <c:pt idx="130">
                        <c:v>2.7489999999999999E-6</c:v>
                      </c:pt>
                      <c:pt idx="131">
                        <c:v>2.8140000000000001E-6</c:v>
                      </c:pt>
                      <c:pt idx="132">
                        <c:v>2.7839999999999999E-6</c:v>
                      </c:pt>
                      <c:pt idx="133">
                        <c:v>2.791E-6</c:v>
                      </c:pt>
                      <c:pt idx="134">
                        <c:v>2.8059999999999999E-6</c:v>
                      </c:pt>
                      <c:pt idx="135">
                        <c:v>2.8540000000000001E-6</c:v>
                      </c:pt>
                      <c:pt idx="136">
                        <c:v>2.9170000000000002E-6</c:v>
                      </c:pt>
                      <c:pt idx="137">
                        <c:v>2.8870000000000001E-6</c:v>
                      </c:pt>
                      <c:pt idx="138">
                        <c:v>2.8669999999999998E-6</c:v>
                      </c:pt>
                      <c:pt idx="139">
                        <c:v>2.8959999999999999E-6</c:v>
                      </c:pt>
                      <c:pt idx="140">
                        <c:v>2.9639999999999999E-6</c:v>
                      </c:pt>
                      <c:pt idx="141">
                        <c:v>3.0149999999999999E-6</c:v>
                      </c:pt>
                      <c:pt idx="142">
                        <c:v>2.9550000000000001E-6</c:v>
                      </c:pt>
                      <c:pt idx="143">
                        <c:v>2.9730000000000002E-6</c:v>
                      </c:pt>
                      <c:pt idx="144">
                        <c:v>2.9979999999999999E-6</c:v>
                      </c:pt>
                      <c:pt idx="145">
                        <c:v>3.0599999999999999E-6</c:v>
                      </c:pt>
                      <c:pt idx="146">
                        <c:v>3.078E-6</c:v>
                      </c:pt>
                      <c:pt idx="147">
                        <c:v>3.0580000000000002E-6</c:v>
                      </c:pt>
                      <c:pt idx="148">
                        <c:v>3.0639999999999998E-6</c:v>
                      </c:pt>
                      <c:pt idx="149">
                        <c:v>3.0750000000000002E-6</c:v>
                      </c:pt>
                      <c:pt idx="150">
                        <c:v>3.1240000000000001E-6</c:v>
                      </c:pt>
                      <c:pt idx="151">
                        <c:v>3.1889999999999999E-6</c:v>
                      </c:pt>
                      <c:pt idx="152">
                        <c:v>3.1599999999999998E-6</c:v>
                      </c:pt>
                      <c:pt idx="153">
                        <c:v>3.1329999999999999E-6</c:v>
                      </c:pt>
                      <c:pt idx="154">
                        <c:v>3.1609999999999999E-6</c:v>
                      </c:pt>
                      <c:pt idx="155">
                        <c:v>3.2329999999999998E-6</c:v>
                      </c:pt>
                      <c:pt idx="156">
                        <c:v>3.2839999999999998E-6</c:v>
                      </c:pt>
                      <c:pt idx="157">
                        <c:v>3.2200000000000001E-6</c:v>
                      </c:pt>
                      <c:pt idx="158">
                        <c:v>3.2380000000000002E-6</c:v>
                      </c:pt>
                      <c:pt idx="159">
                        <c:v>3.2650000000000001E-6</c:v>
                      </c:pt>
                      <c:pt idx="160">
                        <c:v>3.3230000000000002E-6</c:v>
                      </c:pt>
                      <c:pt idx="161">
                        <c:v>3.3419999999999999E-6</c:v>
                      </c:pt>
                      <c:pt idx="162">
                        <c:v>3.3299999999999999E-6</c:v>
                      </c:pt>
                      <c:pt idx="163">
                        <c:v>3.331E-6</c:v>
                      </c:pt>
                      <c:pt idx="164">
                        <c:v>3.3440000000000001E-6</c:v>
                      </c:pt>
                      <c:pt idx="165">
                        <c:v>3.3960000000000002E-6</c:v>
                      </c:pt>
                      <c:pt idx="166">
                        <c:v>3.4630000000000001E-6</c:v>
                      </c:pt>
                      <c:pt idx="167">
                        <c:v>3.4309999999999998E-6</c:v>
                      </c:pt>
                      <c:pt idx="168">
                        <c:v>3.411E-6</c:v>
                      </c:pt>
                      <c:pt idx="169">
                        <c:v>3.4410000000000002E-6</c:v>
                      </c:pt>
                      <c:pt idx="170">
                        <c:v>3.5109999999999999E-6</c:v>
                      </c:pt>
                      <c:pt idx="171">
                        <c:v>3.5559999999999999E-6</c:v>
                      </c:pt>
                      <c:pt idx="172">
                        <c:v>3.512E-6</c:v>
                      </c:pt>
                      <c:pt idx="173">
                        <c:v>3.5149999999999998E-6</c:v>
                      </c:pt>
                      <c:pt idx="174">
                        <c:v>3.5540000000000002E-6</c:v>
                      </c:pt>
                      <c:pt idx="175">
                        <c:v>3.613E-6</c:v>
                      </c:pt>
                      <c:pt idx="176">
                        <c:v>3.6540000000000001E-6</c:v>
                      </c:pt>
                      <c:pt idx="177">
                        <c:v>3.6179999999999999E-6</c:v>
                      </c:pt>
                      <c:pt idx="178">
                        <c:v>3.6370000000000001E-6</c:v>
                      </c:pt>
                      <c:pt idx="179">
                        <c:v>3.6660000000000001E-6</c:v>
                      </c:pt>
                      <c:pt idx="180">
                        <c:v>3.7000000000000002E-6</c:v>
                      </c:pt>
                      <c:pt idx="181">
                        <c:v>3.765E-6</c:v>
                      </c:pt>
                      <c:pt idx="182">
                        <c:v>3.7400000000000002E-6</c:v>
                      </c:pt>
                      <c:pt idx="183">
                        <c:v>3.7519999999999998E-6</c:v>
                      </c:pt>
                      <c:pt idx="184">
                        <c:v>3.7500000000000001E-6</c:v>
                      </c:pt>
                      <c:pt idx="185">
                        <c:v>3.822E-6</c:v>
                      </c:pt>
                      <c:pt idx="186">
                        <c:v>3.8890000000000004E-6</c:v>
                      </c:pt>
                      <c:pt idx="187">
                        <c:v>3.8539999999999999E-6</c:v>
                      </c:pt>
                      <c:pt idx="188">
                        <c:v>3.8430000000000003E-6</c:v>
                      </c:pt>
                      <c:pt idx="189">
                        <c:v>3.8920000000000002E-6</c:v>
                      </c:pt>
                      <c:pt idx="190">
                        <c:v>3.9489999999999998E-6</c:v>
                      </c:pt>
                      <c:pt idx="191">
                        <c:v>4.0010000000000003E-6</c:v>
                      </c:pt>
                      <c:pt idx="192">
                        <c:v>3.9570000000000004E-6</c:v>
                      </c:pt>
                      <c:pt idx="193">
                        <c:v>3.985E-6</c:v>
                      </c:pt>
                      <c:pt idx="194">
                        <c:v>4.0149999999999997E-6</c:v>
                      </c:pt>
                      <c:pt idx="195">
                        <c:v>4.0640000000000004E-6</c:v>
                      </c:pt>
                      <c:pt idx="196">
                        <c:v>4.1130000000000003E-6</c:v>
                      </c:pt>
                      <c:pt idx="197">
                        <c:v>4.1030000000000004E-6</c:v>
                      </c:pt>
                      <c:pt idx="198">
                        <c:v>4.1080000000000003E-6</c:v>
                      </c:pt>
                      <c:pt idx="199">
                        <c:v>4.1370000000000004E-6</c:v>
                      </c:pt>
                      <c:pt idx="200">
                        <c:v>4.1969999999999998E-6</c:v>
                      </c:pt>
                      <c:pt idx="201">
                        <c:v>4.267E-6</c:v>
                      </c:pt>
                      <c:pt idx="202">
                        <c:v>4.2440000000000004E-6</c:v>
                      </c:pt>
                      <c:pt idx="203">
                        <c:v>4.2339999999999996E-6</c:v>
                      </c:pt>
                      <c:pt idx="204">
                        <c:v>4.2830000000000003E-6</c:v>
                      </c:pt>
                      <c:pt idx="205">
                        <c:v>4.3560000000000003E-6</c:v>
                      </c:pt>
                      <c:pt idx="206">
                        <c:v>4.4209999999999997E-6</c:v>
                      </c:pt>
                      <c:pt idx="207">
                        <c:v>4.3699999999999997E-6</c:v>
                      </c:pt>
                      <c:pt idx="208">
                        <c:v>4.4000000000000002E-6</c:v>
                      </c:pt>
                      <c:pt idx="209">
                        <c:v>4.4469999999999999E-6</c:v>
                      </c:pt>
                      <c:pt idx="210">
                        <c:v>4.5220000000000001E-6</c:v>
                      </c:pt>
                      <c:pt idx="211">
                        <c:v>4.5549999999999996E-6</c:v>
                      </c:pt>
                      <c:pt idx="212">
                        <c:v>4.5549999999999996E-6</c:v>
                      </c:pt>
                      <c:pt idx="213">
                        <c:v>4.5800000000000002E-6</c:v>
                      </c:pt>
                      <c:pt idx="214">
                        <c:v>4.6140000000000002E-6</c:v>
                      </c:pt>
                      <c:pt idx="215">
                        <c:v>4.6809999999999997E-6</c:v>
                      </c:pt>
                      <c:pt idx="216">
                        <c:v>4.7690000000000004E-6</c:v>
                      </c:pt>
                      <c:pt idx="217">
                        <c:v>4.7600000000000002E-6</c:v>
                      </c:pt>
                      <c:pt idx="218">
                        <c:v>4.7720000000000002E-6</c:v>
                      </c:pt>
                      <c:pt idx="219">
                        <c:v>4.8269999999999997E-6</c:v>
                      </c:pt>
                      <c:pt idx="220">
                        <c:v>4.9259999999999999E-6</c:v>
                      </c:pt>
                      <c:pt idx="221">
                        <c:v>5.0180000000000001E-6</c:v>
                      </c:pt>
                      <c:pt idx="222">
                        <c:v>5.0080000000000002E-6</c:v>
                      </c:pt>
                      <c:pt idx="223">
                        <c:v>5.074E-6</c:v>
                      </c:pt>
                      <c:pt idx="224">
                        <c:v>5.1800000000000004E-6</c:v>
                      </c:pt>
                      <c:pt idx="225">
                        <c:v>5.3260000000000003E-6</c:v>
                      </c:pt>
                      <c:pt idx="226">
                        <c:v>5.4600000000000002E-6</c:v>
                      </c:pt>
                      <c:pt idx="227">
                        <c:v>5.5639999999999996E-6</c:v>
                      </c:pt>
                      <c:pt idx="228">
                        <c:v>5.7479999999999999E-6</c:v>
                      </c:pt>
                      <c:pt idx="229">
                        <c:v>5.9950000000000002E-6</c:v>
                      </c:pt>
                      <c:pt idx="230">
                        <c:v>6.2750000000000001E-6</c:v>
                      </c:pt>
                      <c:pt idx="231">
                        <c:v>6.6470000000000001E-6</c:v>
                      </c:pt>
                      <c:pt idx="232">
                        <c:v>7.0010000000000004E-6</c:v>
                      </c:pt>
                      <c:pt idx="233">
                        <c:v>7.4399999999999999E-6</c:v>
                      </c:pt>
                      <c:pt idx="234">
                        <c:v>7.9699999999999999E-6</c:v>
                      </c:pt>
                      <c:pt idx="235">
                        <c:v>8.5969999999999992E-6</c:v>
                      </c:pt>
                      <c:pt idx="236">
                        <c:v>9.3090000000000001E-6</c:v>
                      </c:pt>
                      <c:pt idx="237">
                        <c:v>1.0010000000000001E-5</c:v>
                      </c:pt>
                      <c:pt idx="238">
                        <c:v>1.079E-5</c:v>
                      </c:pt>
                      <c:pt idx="239">
                        <c:v>1.167E-5</c:v>
                      </c:pt>
                      <c:pt idx="240">
                        <c:v>1.2639999999999999E-5</c:v>
                      </c:pt>
                      <c:pt idx="241">
                        <c:v>1.365E-5</c:v>
                      </c:pt>
                      <c:pt idx="242">
                        <c:v>1.4569999999999999E-5</c:v>
                      </c:pt>
                      <c:pt idx="243">
                        <c:v>1.5590000000000002E-5</c:v>
                      </c:pt>
                      <c:pt idx="244">
                        <c:v>1.666E-5</c:v>
                      </c:pt>
                      <c:pt idx="245">
                        <c:v>1.7759999999999999E-5</c:v>
                      </c:pt>
                      <c:pt idx="246">
                        <c:v>1.8819999999999999E-5</c:v>
                      </c:pt>
                      <c:pt idx="247">
                        <c:v>1.984E-5</c:v>
                      </c:pt>
                      <c:pt idx="248">
                        <c:v>2.0849999999999999E-5</c:v>
                      </c:pt>
                      <c:pt idx="249">
                        <c:v>2.1840000000000001E-5</c:v>
                      </c:pt>
                      <c:pt idx="250">
                        <c:v>2.279E-5</c:v>
                      </c:pt>
                      <c:pt idx="251">
                        <c:v>2.3730000000000001E-5</c:v>
                      </c:pt>
                      <c:pt idx="252">
                        <c:v>2.4530000000000001E-5</c:v>
                      </c:pt>
                      <c:pt idx="253">
                        <c:v>2.531E-5</c:v>
                      </c:pt>
                      <c:pt idx="254">
                        <c:v>2.6040000000000001E-5</c:v>
                      </c:pt>
                      <c:pt idx="255">
                        <c:v>2.6720000000000002E-5</c:v>
                      </c:pt>
                      <c:pt idx="256">
                        <c:v>2.7379999999999999E-5</c:v>
                      </c:pt>
                      <c:pt idx="257">
                        <c:v>2.7869999999999999E-5</c:v>
                      </c:pt>
                      <c:pt idx="258">
                        <c:v>2.8289999999999998E-5</c:v>
                      </c:pt>
                      <c:pt idx="259">
                        <c:v>2.8629999999999999E-5</c:v>
                      </c:pt>
                      <c:pt idx="260">
                        <c:v>2.898E-5</c:v>
                      </c:pt>
                      <c:pt idx="261">
                        <c:v>2.9269999999999999E-5</c:v>
                      </c:pt>
                      <c:pt idx="262">
                        <c:v>2.9410000000000001E-5</c:v>
                      </c:pt>
                      <c:pt idx="263">
                        <c:v>2.9499999999999999E-5</c:v>
                      </c:pt>
                      <c:pt idx="264">
                        <c:v>2.9649999999999999E-5</c:v>
                      </c:pt>
                      <c:pt idx="265">
                        <c:v>2.9770000000000001E-5</c:v>
                      </c:pt>
                      <c:pt idx="266">
                        <c:v>2.9839999999999999E-5</c:v>
                      </c:pt>
                      <c:pt idx="267">
                        <c:v>2.9859999999999999E-5</c:v>
                      </c:pt>
                      <c:pt idx="268">
                        <c:v>2.9969999999999999E-5</c:v>
                      </c:pt>
                      <c:pt idx="269">
                        <c:v>3.0139999999999999E-5</c:v>
                      </c:pt>
                      <c:pt idx="270">
                        <c:v>3.0320000000000001E-5</c:v>
                      </c:pt>
                      <c:pt idx="271">
                        <c:v>3.057E-5</c:v>
                      </c:pt>
                      <c:pt idx="272">
                        <c:v>3.0759999999999997E-5</c:v>
                      </c:pt>
                      <c:pt idx="273">
                        <c:v>3.0979999999999998E-5</c:v>
                      </c:pt>
                      <c:pt idx="274">
                        <c:v>3.1210000000000001E-5</c:v>
                      </c:pt>
                      <c:pt idx="275">
                        <c:v>3.146E-5</c:v>
                      </c:pt>
                      <c:pt idx="276">
                        <c:v>3.1789999999999999E-5</c:v>
                      </c:pt>
                      <c:pt idx="277">
                        <c:v>3.2030000000000003E-5</c:v>
                      </c:pt>
                      <c:pt idx="278">
                        <c:v>3.2310000000000001E-5</c:v>
                      </c:pt>
                      <c:pt idx="279">
                        <c:v>3.2570000000000002E-5</c:v>
                      </c:pt>
                      <c:pt idx="280">
                        <c:v>3.2960000000000003E-5</c:v>
                      </c:pt>
                      <c:pt idx="281">
                        <c:v>3.3359999999999999E-5</c:v>
                      </c:pt>
                      <c:pt idx="282">
                        <c:v>3.3649999999999998E-5</c:v>
                      </c:pt>
                      <c:pt idx="283">
                        <c:v>3.4020000000000003E-5</c:v>
                      </c:pt>
                      <c:pt idx="284">
                        <c:v>3.4480000000000002E-5</c:v>
                      </c:pt>
                      <c:pt idx="285">
                        <c:v>3.4969999999999999E-5</c:v>
                      </c:pt>
                      <c:pt idx="286">
                        <c:v>3.5450000000000001E-5</c:v>
                      </c:pt>
                      <c:pt idx="287">
                        <c:v>3.591E-5</c:v>
                      </c:pt>
                      <c:pt idx="288">
                        <c:v>3.6409999999999999E-5</c:v>
                      </c:pt>
                      <c:pt idx="289">
                        <c:v>3.6900000000000002E-5</c:v>
                      </c:pt>
                      <c:pt idx="290">
                        <c:v>3.7360000000000001E-5</c:v>
                      </c:pt>
                      <c:pt idx="291">
                        <c:v>3.786E-5</c:v>
                      </c:pt>
                      <c:pt idx="292">
                        <c:v>3.8250000000000001E-5</c:v>
                      </c:pt>
                      <c:pt idx="293">
                        <c:v>3.8640000000000003E-5</c:v>
                      </c:pt>
                      <c:pt idx="294">
                        <c:v>3.9010000000000001E-5</c:v>
                      </c:pt>
                      <c:pt idx="295">
                        <c:v>3.9390000000000001E-5</c:v>
                      </c:pt>
                      <c:pt idx="296">
                        <c:v>3.985E-5</c:v>
                      </c:pt>
                      <c:pt idx="297">
                        <c:v>4.0219999999999998E-5</c:v>
                      </c:pt>
                      <c:pt idx="298">
                        <c:v>4.0639999999999997E-5</c:v>
                      </c:pt>
                      <c:pt idx="299">
                        <c:v>3.4910000000000003E-5</c:v>
                      </c:pt>
                      <c:pt idx="300">
                        <c:v>3.2920000000000003E-5</c:v>
                      </c:pt>
                      <c:pt idx="301">
                        <c:v>3.1220000000000003E-5</c:v>
                      </c:pt>
                      <c:pt idx="302">
                        <c:v>2.9600000000000001E-5</c:v>
                      </c:pt>
                      <c:pt idx="303">
                        <c:v>2.8189999999999999E-5</c:v>
                      </c:pt>
                      <c:pt idx="304">
                        <c:v>2.6950000000000001E-5</c:v>
                      </c:pt>
                      <c:pt idx="305">
                        <c:v>2.5829999999999998E-5</c:v>
                      </c:pt>
                      <c:pt idx="306">
                        <c:v>2.4749999999999999E-5</c:v>
                      </c:pt>
                      <c:pt idx="307">
                        <c:v>2.37E-5</c:v>
                      </c:pt>
                      <c:pt idx="308">
                        <c:v>2.2759999999999999E-5</c:v>
                      </c:pt>
                      <c:pt idx="309">
                        <c:v>2.1880000000000001E-5</c:v>
                      </c:pt>
                      <c:pt idx="310">
                        <c:v>2.103E-5</c:v>
                      </c:pt>
                      <c:pt idx="311">
                        <c:v>2.0279999999999999E-5</c:v>
                      </c:pt>
                      <c:pt idx="312">
                        <c:v>1.948E-5</c:v>
                      </c:pt>
                      <c:pt idx="313">
                        <c:v>1.8729999999999999E-5</c:v>
                      </c:pt>
                      <c:pt idx="314">
                        <c:v>1.802E-5</c:v>
                      </c:pt>
                      <c:pt idx="315">
                        <c:v>1.734E-5</c:v>
                      </c:pt>
                      <c:pt idx="316">
                        <c:v>1.6739999999999999E-5</c:v>
                      </c:pt>
                      <c:pt idx="317">
                        <c:v>1.607E-5</c:v>
                      </c:pt>
                      <c:pt idx="318">
                        <c:v>1.543E-5</c:v>
                      </c:pt>
                      <c:pt idx="319">
                        <c:v>1.4810000000000001E-5</c:v>
                      </c:pt>
                      <c:pt idx="320">
                        <c:v>1.429E-5</c:v>
                      </c:pt>
                      <c:pt idx="321">
                        <c:v>1.379E-5</c:v>
                      </c:pt>
                      <c:pt idx="322">
                        <c:v>1.3190000000000001E-5</c:v>
                      </c:pt>
                      <c:pt idx="323">
                        <c:v>1.2629999999999999E-5</c:v>
                      </c:pt>
                      <c:pt idx="324">
                        <c:v>1.2150000000000001E-5</c:v>
                      </c:pt>
                      <c:pt idx="325">
                        <c:v>1.169E-5</c:v>
                      </c:pt>
                      <c:pt idx="326">
                        <c:v>1.1250000000000001E-5</c:v>
                      </c:pt>
                      <c:pt idx="327">
                        <c:v>1.0699999999999999E-5</c:v>
                      </c:pt>
                      <c:pt idx="328">
                        <c:v>1.026E-5</c:v>
                      </c:pt>
                      <c:pt idx="329">
                        <c:v>9.8220000000000002E-6</c:v>
                      </c:pt>
                      <c:pt idx="330">
                        <c:v>9.3870000000000001E-6</c:v>
                      </c:pt>
                      <c:pt idx="331">
                        <c:v>8.9830000000000002E-6</c:v>
                      </c:pt>
                      <c:pt idx="332">
                        <c:v>8.5280000000000003E-6</c:v>
                      </c:pt>
                      <c:pt idx="333">
                        <c:v>8.0930000000000003E-6</c:v>
                      </c:pt>
                      <c:pt idx="334">
                        <c:v>7.6639999999999998E-6</c:v>
                      </c:pt>
                      <c:pt idx="335">
                        <c:v>7.2490000000000004E-6</c:v>
                      </c:pt>
                      <c:pt idx="336">
                        <c:v>6.9079999999999998E-6</c:v>
                      </c:pt>
                      <c:pt idx="337">
                        <c:v>6.4570000000000002E-6</c:v>
                      </c:pt>
                      <c:pt idx="338">
                        <c:v>5.9839999999999998E-6</c:v>
                      </c:pt>
                      <c:pt idx="339">
                        <c:v>5.5690000000000004E-6</c:v>
                      </c:pt>
                      <c:pt idx="340">
                        <c:v>5.2129999999999999E-6</c:v>
                      </c:pt>
                      <c:pt idx="341">
                        <c:v>4.8439999999999997E-6</c:v>
                      </c:pt>
                      <c:pt idx="342">
                        <c:v>4.3270000000000002E-6</c:v>
                      </c:pt>
                      <c:pt idx="343">
                        <c:v>3.89E-6</c:v>
                      </c:pt>
                      <c:pt idx="344">
                        <c:v>3.4869999999999998E-6</c:v>
                      </c:pt>
                      <c:pt idx="345">
                        <c:v>3.0939999999999999E-6</c:v>
                      </c:pt>
                      <c:pt idx="346">
                        <c:v>2.649E-6</c:v>
                      </c:pt>
                      <c:pt idx="347">
                        <c:v>2.176E-6</c:v>
                      </c:pt>
                      <c:pt idx="348">
                        <c:v>1.7129999999999999E-6</c:v>
                      </c:pt>
                      <c:pt idx="349">
                        <c:v>1.2610000000000001E-6</c:v>
                      </c:pt>
                      <c:pt idx="350">
                        <c:v>7.8869999999999996E-7</c:v>
                      </c:pt>
                      <c:pt idx="351">
                        <c:v>3.8249999999999999E-7</c:v>
                      </c:pt>
                      <c:pt idx="352">
                        <c:v>-1.209E-7</c:v>
                      </c:pt>
                      <c:pt idx="353">
                        <c:v>-6.5519999999999999E-7</c:v>
                      </c:pt>
                      <c:pt idx="354">
                        <c:v>-1.176E-6</c:v>
                      </c:pt>
                      <c:pt idx="355">
                        <c:v>-1.607E-6</c:v>
                      </c:pt>
                      <c:pt idx="356">
                        <c:v>-2.0660000000000002E-6</c:v>
                      </c:pt>
                      <c:pt idx="357">
                        <c:v>-2.6759999999999999E-6</c:v>
                      </c:pt>
                      <c:pt idx="358">
                        <c:v>-3.208E-6</c:v>
                      </c:pt>
                      <c:pt idx="359">
                        <c:v>-3.7120000000000002E-6</c:v>
                      </c:pt>
                      <c:pt idx="360">
                        <c:v>-4.211E-6</c:v>
                      </c:pt>
                      <c:pt idx="361">
                        <c:v>-4.7570000000000004E-6</c:v>
                      </c:pt>
                      <c:pt idx="362">
                        <c:v>-5.3299999999999998E-6</c:v>
                      </c:pt>
                      <c:pt idx="363">
                        <c:v>-5.8730000000000004E-6</c:v>
                      </c:pt>
                      <c:pt idx="364">
                        <c:v>-6.4019999999999999E-6</c:v>
                      </c:pt>
                      <c:pt idx="365">
                        <c:v>-6.9739999999999996E-6</c:v>
                      </c:pt>
                      <c:pt idx="366">
                        <c:v>-7.4619999999999999E-6</c:v>
                      </c:pt>
                      <c:pt idx="367">
                        <c:v>-8.0180000000000001E-6</c:v>
                      </c:pt>
                      <c:pt idx="368">
                        <c:v>-8.5590000000000006E-6</c:v>
                      </c:pt>
                      <c:pt idx="369">
                        <c:v>-9.1349999999999998E-6</c:v>
                      </c:pt>
                      <c:pt idx="370">
                        <c:v>-9.5969999999999998E-6</c:v>
                      </c:pt>
                      <c:pt idx="371">
                        <c:v>-1.0020000000000001E-5</c:v>
                      </c:pt>
                      <c:pt idx="372">
                        <c:v>-1.0540000000000001E-5</c:v>
                      </c:pt>
                      <c:pt idx="373">
                        <c:v>-1.1060000000000001E-5</c:v>
                      </c:pt>
                      <c:pt idx="374">
                        <c:v>-1.145E-5</c:v>
                      </c:pt>
                      <c:pt idx="375">
                        <c:v>-1.1800000000000001E-5</c:v>
                      </c:pt>
                      <c:pt idx="376">
                        <c:v>-1.216E-5</c:v>
                      </c:pt>
                      <c:pt idx="377">
                        <c:v>-1.255E-5</c:v>
                      </c:pt>
                      <c:pt idx="378">
                        <c:v>-1.2830000000000001E-5</c:v>
                      </c:pt>
                      <c:pt idx="379">
                        <c:v>-1.3040000000000001E-5</c:v>
                      </c:pt>
                      <c:pt idx="380">
                        <c:v>-1.325E-5</c:v>
                      </c:pt>
                      <c:pt idx="381">
                        <c:v>-1.3370000000000001E-5</c:v>
                      </c:pt>
                      <c:pt idx="382">
                        <c:v>-1.3509999999999999E-5</c:v>
                      </c:pt>
                      <c:pt idx="383">
                        <c:v>-1.359E-5</c:v>
                      </c:pt>
                      <c:pt idx="384">
                        <c:v>-1.365E-5</c:v>
                      </c:pt>
                      <c:pt idx="385">
                        <c:v>-1.36E-5</c:v>
                      </c:pt>
                      <c:pt idx="386">
                        <c:v>-1.3499999999999999E-5</c:v>
                      </c:pt>
                      <c:pt idx="387">
                        <c:v>-1.346E-5</c:v>
                      </c:pt>
                      <c:pt idx="388">
                        <c:v>-1.34E-5</c:v>
                      </c:pt>
                      <c:pt idx="389">
                        <c:v>-1.322E-5</c:v>
                      </c:pt>
                      <c:pt idx="390">
                        <c:v>-1.3010000000000001E-5</c:v>
                      </c:pt>
                      <c:pt idx="391">
                        <c:v>-1.277E-5</c:v>
                      </c:pt>
                      <c:pt idx="392">
                        <c:v>-1.2629999999999999E-5</c:v>
                      </c:pt>
                      <c:pt idx="393">
                        <c:v>-1.239E-5</c:v>
                      </c:pt>
                      <c:pt idx="394">
                        <c:v>-1.2109999999999999E-5</c:v>
                      </c:pt>
                      <c:pt idx="395">
                        <c:v>-1.183E-5</c:v>
                      </c:pt>
                      <c:pt idx="396">
                        <c:v>-1.151E-5</c:v>
                      </c:pt>
                      <c:pt idx="397">
                        <c:v>-1.1270000000000001E-5</c:v>
                      </c:pt>
                      <c:pt idx="398">
                        <c:v>-1.098E-5</c:v>
                      </c:pt>
                      <c:pt idx="399">
                        <c:v>-1.0699999999999999E-5</c:v>
                      </c:pt>
                      <c:pt idx="400">
                        <c:v>-1.0370000000000001E-5</c:v>
                      </c:pt>
                      <c:pt idx="401">
                        <c:v>-1.0030000000000001E-5</c:v>
                      </c:pt>
                      <c:pt idx="402">
                        <c:v>-9.7890000000000006E-6</c:v>
                      </c:pt>
                      <c:pt idx="403">
                        <c:v>-9.5489999999999995E-6</c:v>
                      </c:pt>
                      <c:pt idx="404">
                        <c:v>-9.2439999999999999E-6</c:v>
                      </c:pt>
                      <c:pt idx="405">
                        <c:v>-8.9490000000000002E-6</c:v>
                      </c:pt>
                      <c:pt idx="406">
                        <c:v>-8.6680000000000007E-6</c:v>
                      </c:pt>
                      <c:pt idx="407">
                        <c:v>-8.4959999999999996E-6</c:v>
                      </c:pt>
                      <c:pt idx="408">
                        <c:v>-8.2689999999999999E-6</c:v>
                      </c:pt>
                      <c:pt idx="409">
                        <c:v>-8.0309999999999998E-6</c:v>
                      </c:pt>
                      <c:pt idx="410">
                        <c:v>-7.8120000000000008E-6</c:v>
                      </c:pt>
                      <c:pt idx="411">
                        <c:v>-7.5820000000000004E-6</c:v>
                      </c:pt>
                      <c:pt idx="412">
                        <c:v>-7.4479999999999997E-6</c:v>
                      </c:pt>
                      <c:pt idx="413">
                        <c:v>-7.2910000000000002E-6</c:v>
                      </c:pt>
                      <c:pt idx="414">
                        <c:v>-7.1189999999999999E-6</c:v>
                      </c:pt>
                      <c:pt idx="415">
                        <c:v>-6.9500000000000004E-6</c:v>
                      </c:pt>
                      <c:pt idx="416">
                        <c:v>-6.7599999999999997E-6</c:v>
                      </c:pt>
                      <c:pt idx="417">
                        <c:v>-6.6839999999999999E-6</c:v>
                      </c:pt>
                      <c:pt idx="418">
                        <c:v>-6.596E-6</c:v>
                      </c:pt>
                      <c:pt idx="419">
                        <c:v>-6.4559999999999997E-6</c:v>
                      </c:pt>
                      <c:pt idx="420">
                        <c:v>-6.3080000000000004E-6</c:v>
                      </c:pt>
                      <c:pt idx="421">
                        <c:v>-6.1739999999999997E-6</c:v>
                      </c:pt>
                      <c:pt idx="422">
                        <c:v>-6.1589999999999998E-6</c:v>
                      </c:pt>
                      <c:pt idx="423">
                        <c:v>-6.0680000000000002E-6</c:v>
                      </c:pt>
                      <c:pt idx="424">
                        <c:v>-5.9560000000000002E-6</c:v>
                      </c:pt>
                      <c:pt idx="425">
                        <c:v>-5.8529999999999997E-6</c:v>
                      </c:pt>
                      <c:pt idx="426">
                        <c:v>-5.7610000000000004E-6</c:v>
                      </c:pt>
                      <c:pt idx="427">
                        <c:v>-5.7200000000000003E-6</c:v>
                      </c:pt>
                      <c:pt idx="428">
                        <c:v>-5.6699999999999999E-6</c:v>
                      </c:pt>
                      <c:pt idx="429">
                        <c:v>-5.5940000000000001E-6</c:v>
                      </c:pt>
                      <c:pt idx="430">
                        <c:v>-5.5130000000000004E-6</c:v>
                      </c:pt>
                      <c:pt idx="431">
                        <c:v>-5.4009999999999996E-6</c:v>
                      </c:pt>
                      <c:pt idx="432">
                        <c:v>-5.3979999999999998E-6</c:v>
                      </c:pt>
                      <c:pt idx="433">
                        <c:v>-5.3839999999999996E-6</c:v>
                      </c:pt>
                      <c:pt idx="434">
                        <c:v>-5.305E-6</c:v>
                      </c:pt>
                      <c:pt idx="435">
                        <c:v>-5.2220000000000001E-6</c:v>
                      </c:pt>
                      <c:pt idx="436">
                        <c:v>-5.1379999999999998E-6</c:v>
                      </c:pt>
                      <c:pt idx="437">
                        <c:v>-5.1730000000000003E-6</c:v>
                      </c:pt>
                      <c:pt idx="438">
                        <c:v>-5.1309999999999997E-6</c:v>
                      </c:pt>
                      <c:pt idx="439">
                        <c:v>-5.0640000000000001E-6</c:v>
                      </c:pt>
                      <c:pt idx="440">
                        <c:v>-4.9989999999999999E-6</c:v>
                      </c:pt>
                      <c:pt idx="441">
                        <c:v>-4.9599999999999999E-6</c:v>
                      </c:pt>
                      <c:pt idx="442">
                        <c:v>-4.9609999999999996E-6</c:v>
                      </c:pt>
                      <c:pt idx="443">
                        <c:v>-4.9429999999999999E-6</c:v>
                      </c:pt>
                      <c:pt idx="444">
                        <c:v>-4.8899999999999998E-6</c:v>
                      </c:pt>
                      <c:pt idx="445">
                        <c:v>-4.853E-6</c:v>
                      </c:pt>
                      <c:pt idx="446">
                        <c:v>-4.7740000000000004E-6</c:v>
                      </c:pt>
                      <c:pt idx="447">
                        <c:v>-4.8080000000000004E-6</c:v>
                      </c:pt>
                      <c:pt idx="448">
                        <c:v>-4.8049999999999997E-6</c:v>
                      </c:pt>
                      <c:pt idx="449">
                        <c:v>-4.7639999999999996E-6</c:v>
                      </c:pt>
                      <c:pt idx="450">
                        <c:v>-4.7079999999999996E-6</c:v>
                      </c:pt>
                      <c:pt idx="451">
                        <c:v>-4.6450000000000004E-6</c:v>
                      </c:pt>
                      <c:pt idx="452">
                        <c:v>-4.6999999999999999E-6</c:v>
                      </c:pt>
                      <c:pt idx="453">
                        <c:v>-4.6940000000000003E-6</c:v>
                      </c:pt>
                      <c:pt idx="454">
                        <c:v>-4.6439999999999999E-6</c:v>
                      </c:pt>
                      <c:pt idx="455">
                        <c:v>-4.5979999999999999E-6</c:v>
                      </c:pt>
                      <c:pt idx="456">
                        <c:v>-4.5750000000000002E-6</c:v>
                      </c:pt>
                      <c:pt idx="457">
                        <c:v>-4.6009999999999997E-6</c:v>
                      </c:pt>
                      <c:pt idx="458">
                        <c:v>-4.5979999999999999E-6</c:v>
                      </c:pt>
                      <c:pt idx="459">
                        <c:v>-4.5589999999999999E-6</c:v>
                      </c:pt>
                      <c:pt idx="460">
                        <c:v>-4.5480000000000003E-6</c:v>
                      </c:pt>
                      <c:pt idx="461">
                        <c:v>-4.481E-6</c:v>
                      </c:pt>
                      <c:pt idx="462">
                        <c:v>-4.5310000000000003E-6</c:v>
                      </c:pt>
                      <c:pt idx="463">
                        <c:v>-4.5449999999999997E-6</c:v>
                      </c:pt>
                      <c:pt idx="464">
                        <c:v>-4.5170000000000001E-6</c:v>
                      </c:pt>
                      <c:pt idx="465">
                        <c:v>-4.4710000000000001E-6</c:v>
                      </c:pt>
                      <c:pt idx="466">
                        <c:v>-4.4279999999999998E-6</c:v>
                      </c:pt>
                      <c:pt idx="467">
                        <c:v>-4.4939999999999997E-6</c:v>
                      </c:pt>
                      <c:pt idx="468">
                        <c:v>-4.5040000000000004E-6</c:v>
                      </c:pt>
                      <c:pt idx="469">
                        <c:v>-4.4619999999999998E-6</c:v>
                      </c:pt>
                      <c:pt idx="470">
                        <c:v>-4.4270000000000001E-6</c:v>
                      </c:pt>
                      <c:pt idx="471">
                        <c:v>-4.3989999999999997E-6</c:v>
                      </c:pt>
                      <c:pt idx="472">
                        <c:v>-4.4610000000000001E-6</c:v>
                      </c:pt>
                      <c:pt idx="473">
                        <c:v>-4.4580000000000003E-6</c:v>
                      </c:pt>
                      <c:pt idx="474">
                        <c:v>-4.4259999999999996E-6</c:v>
                      </c:pt>
                      <c:pt idx="475">
                        <c:v>-4.4229999999999998E-6</c:v>
                      </c:pt>
                      <c:pt idx="476">
                        <c:v>-4.3789999999999999E-6</c:v>
                      </c:pt>
                      <c:pt idx="477">
                        <c:v>-4.4209999999999997E-6</c:v>
                      </c:pt>
                      <c:pt idx="478">
                        <c:v>-4.4309999999999996E-6</c:v>
                      </c:pt>
                      <c:pt idx="479">
                        <c:v>-4.4309999999999996E-6</c:v>
                      </c:pt>
                      <c:pt idx="480">
                        <c:v>-4.391E-6</c:v>
                      </c:pt>
                      <c:pt idx="481">
                        <c:v>-4.352E-6</c:v>
                      </c:pt>
                      <c:pt idx="482">
                        <c:v>-4.408E-6</c:v>
                      </c:pt>
                      <c:pt idx="483">
                        <c:v>-4.4469999999999999E-6</c:v>
                      </c:pt>
                      <c:pt idx="484">
                        <c:v>-4.4059999999999998E-6</c:v>
                      </c:pt>
                      <c:pt idx="485">
                        <c:v>-4.3810000000000001E-6</c:v>
                      </c:pt>
                      <c:pt idx="486">
                        <c:v>-4.3590000000000001E-6</c:v>
                      </c:pt>
                      <c:pt idx="487">
                        <c:v>-4.4229999999999998E-6</c:v>
                      </c:pt>
                      <c:pt idx="488">
                        <c:v>-4.4360000000000004E-6</c:v>
                      </c:pt>
                      <c:pt idx="489">
                        <c:v>-4.4129999999999999E-6</c:v>
                      </c:pt>
                      <c:pt idx="490">
                        <c:v>-4.4039999999999997E-6</c:v>
                      </c:pt>
                      <c:pt idx="491">
                        <c:v>-4.3710000000000002E-6</c:v>
                      </c:pt>
                      <c:pt idx="492">
                        <c:v>-4.4229999999999998E-6</c:v>
                      </c:pt>
                      <c:pt idx="493">
                        <c:v>-4.4440000000000001E-6</c:v>
                      </c:pt>
                      <c:pt idx="494">
                        <c:v>-4.4399999999999998E-6</c:v>
                      </c:pt>
                      <c:pt idx="495">
                        <c:v>-4.4190000000000004E-6</c:v>
                      </c:pt>
                      <c:pt idx="496">
                        <c:v>-4.3810000000000001E-6</c:v>
                      </c:pt>
                      <c:pt idx="497">
                        <c:v>-4.4349999999999999E-6</c:v>
                      </c:pt>
                      <c:pt idx="498">
                        <c:v>-4.4889999999999997E-6</c:v>
                      </c:pt>
                      <c:pt idx="499">
                        <c:v>-4.4549999999999997E-6</c:v>
                      </c:pt>
                      <c:pt idx="500">
                        <c:v>-4.4299999999999999E-6</c:v>
                      </c:pt>
                      <c:pt idx="501">
                        <c:v>-4.3959999999999999E-6</c:v>
                      </c:pt>
                      <c:pt idx="502">
                        <c:v>-4.4889999999999997E-6</c:v>
                      </c:pt>
                      <c:pt idx="503">
                        <c:v>-4.5000000000000001E-6</c:v>
                      </c:pt>
                      <c:pt idx="504">
                        <c:v>-4.4710000000000001E-6</c:v>
                      </c:pt>
                      <c:pt idx="505">
                        <c:v>-4.4549999999999997E-6</c:v>
                      </c:pt>
                      <c:pt idx="506">
                        <c:v>-4.4549999999999997E-6</c:v>
                      </c:pt>
                      <c:pt idx="507">
                        <c:v>-4.5040000000000004E-6</c:v>
                      </c:pt>
                      <c:pt idx="508">
                        <c:v>-4.527E-6</c:v>
                      </c:pt>
                      <c:pt idx="509">
                        <c:v>-4.5159999999999996E-6</c:v>
                      </c:pt>
                      <c:pt idx="510">
                        <c:v>-4.5159999999999996E-6</c:v>
                      </c:pt>
                      <c:pt idx="511">
                        <c:v>-4.4850000000000003E-6</c:v>
                      </c:pt>
                      <c:pt idx="512">
                        <c:v>-4.5449999999999997E-6</c:v>
                      </c:pt>
                      <c:pt idx="513">
                        <c:v>-4.5680000000000001E-6</c:v>
                      </c:pt>
                      <c:pt idx="514">
                        <c:v>-4.5709999999999999E-6</c:v>
                      </c:pt>
                      <c:pt idx="515">
                        <c:v>-4.5650000000000003E-6</c:v>
                      </c:pt>
                      <c:pt idx="516">
                        <c:v>-4.5290000000000002E-6</c:v>
                      </c:pt>
                      <c:pt idx="517">
                        <c:v>-4.5940000000000004E-6</c:v>
                      </c:pt>
                      <c:pt idx="518">
                        <c:v>-4.6460000000000001E-6</c:v>
                      </c:pt>
                      <c:pt idx="519">
                        <c:v>-4.6269999999999999E-6</c:v>
                      </c:pt>
                      <c:pt idx="520">
                        <c:v>-4.6029999999999998E-6</c:v>
                      </c:pt>
                      <c:pt idx="521">
                        <c:v>-4.5850000000000001E-6</c:v>
                      </c:pt>
                      <c:pt idx="522">
                        <c:v>-4.6800000000000001E-6</c:v>
                      </c:pt>
                      <c:pt idx="523">
                        <c:v>-4.6949999999999999E-6</c:v>
                      </c:pt>
                      <c:pt idx="524">
                        <c:v>-4.6739999999999996E-6</c:v>
                      </c:pt>
                      <c:pt idx="525">
                        <c:v>-4.6659999999999999E-6</c:v>
                      </c:pt>
                      <c:pt idx="526">
                        <c:v>-4.6759999999999998E-6</c:v>
                      </c:pt>
                      <c:pt idx="527">
                        <c:v>-4.7299999999999996E-6</c:v>
                      </c:pt>
                      <c:pt idx="528">
                        <c:v>-4.758E-6</c:v>
                      </c:pt>
                      <c:pt idx="529">
                        <c:v>-4.7489999999999998E-6</c:v>
                      </c:pt>
                      <c:pt idx="530">
                        <c:v>-4.7659999999999998E-6</c:v>
                      </c:pt>
                      <c:pt idx="531">
                        <c:v>-4.7260000000000002E-6</c:v>
                      </c:pt>
                      <c:pt idx="532">
                        <c:v>-4.8010000000000003E-6</c:v>
                      </c:pt>
                      <c:pt idx="533">
                        <c:v>-4.8280000000000002E-6</c:v>
                      </c:pt>
                      <c:pt idx="534">
                        <c:v>-4.8269999999999997E-6</c:v>
                      </c:pt>
                      <c:pt idx="535">
                        <c:v>-4.8269999999999997E-6</c:v>
                      </c:pt>
                      <c:pt idx="536">
                        <c:v>-4.7929999999999997E-6</c:v>
                      </c:pt>
                      <c:pt idx="537">
                        <c:v>-4.8720000000000001E-6</c:v>
                      </c:pt>
                      <c:pt idx="538">
                        <c:v>-4.9139999999999999E-6</c:v>
                      </c:pt>
                      <c:pt idx="539">
                        <c:v>-4.9060000000000001E-6</c:v>
                      </c:pt>
                      <c:pt idx="540">
                        <c:v>-4.8860000000000003E-6</c:v>
                      </c:pt>
                      <c:pt idx="541">
                        <c:v>-4.865E-6</c:v>
                      </c:pt>
                      <c:pt idx="542">
                        <c:v>-4.9420000000000003E-6</c:v>
                      </c:pt>
                      <c:pt idx="543">
                        <c:v>-4.9880000000000004E-6</c:v>
                      </c:pt>
                      <c:pt idx="544">
                        <c:v>-4.955E-6</c:v>
                      </c:pt>
                      <c:pt idx="545">
                        <c:v>-4.9520000000000002E-6</c:v>
                      </c:pt>
                      <c:pt idx="546">
                        <c:v>-4.9509999999999997E-6</c:v>
                      </c:pt>
                      <c:pt idx="547">
                        <c:v>-5.0180000000000001E-6</c:v>
                      </c:pt>
                      <c:pt idx="548">
                        <c:v>-5.0429999999999998E-6</c:v>
                      </c:pt>
                      <c:pt idx="549">
                        <c:v>-5.0220000000000004E-6</c:v>
                      </c:pt>
                      <c:pt idx="550">
                        <c:v>-5.0440000000000003E-6</c:v>
                      </c:pt>
                      <c:pt idx="551">
                        <c:v>-5.0069999999999997E-6</c:v>
                      </c:pt>
                      <c:pt idx="552">
                        <c:v>-5.0640000000000001E-6</c:v>
                      </c:pt>
                      <c:pt idx="553">
                        <c:v>-5.096E-6</c:v>
                      </c:pt>
                      <c:pt idx="554">
                        <c:v>-5.0919999999999997E-6</c:v>
                      </c:pt>
                      <c:pt idx="555">
                        <c:v>-5.0749999999999997E-6</c:v>
                      </c:pt>
                      <c:pt idx="556">
                        <c:v>-5.0340000000000004E-6</c:v>
                      </c:pt>
                      <c:pt idx="557">
                        <c:v>-5.0969999999999996E-6</c:v>
                      </c:pt>
                      <c:pt idx="558">
                        <c:v>-5.1499999999999998E-6</c:v>
                      </c:pt>
                      <c:pt idx="559">
                        <c:v>-5.1220000000000003E-6</c:v>
                      </c:pt>
                      <c:pt idx="560">
                        <c:v>-5.096E-6</c:v>
                      </c:pt>
                      <c:pt idx="561">
                        <c:v>-5.0690000000000001E-6</c:v>
                      </c:pt>
                      <c:pt idx="562">
                        <c:v>-5.1580000000000004E-6</c:v>
                      </c:pt>
                      <c:pt idx="563">
                        <c:v>-5.1669999999999998E-6</c:v>
                      </c:pt>
                      <c:pt idx="564">
                        <c:v>-5.135E-6</c:v>
                      </c:pt>
                      <c:pt idx="565">
                        <c:v>-5.1159999999999998E-6</c:v>
                      </c:pt>
                      <c:pt idx="566">
                        <c:v>-5.1100000000000002E-6</c:v>
                      </c:pt>
                      <c:pt idx="567">
                        <c:v>-5.1449999999999999E-6</c:v>
                      </c:pt>
                      <c:pt idx="568">
                        <c:v>-5.1669999999999998E-6</c:v>
                      </c:pt>
                      <c:pt idx="569">
                        <c:v>-5.1429999999999997E-6</c:v>
                      </c:pt>
                      <c:pt idx="570">
                        <c:v>-5.1290000000000004E-6</c:v>
                      </c:pt>
                      <c:pt idx="571">
                        <c:v>-5.0799999999999996E-6</c:v>
                      </c:pt>
                      <c:pt idx="572">
                        <c:v>-5.1359999999999996E-6</c:v>
                      </c:pt>
                      <c:pt idx="573">
                        <c:v>-5.1680000000000003E-6</c:v>
                      </c:pt>
                      <c:pt idx="574">
                        <c:v>-5.1320000000000002E-6</c:v>
                      </c:pt>
                      <c:pt idx="575">
                        <c:v>-5.0919999999999997E-6</c:v>
                      </c:pt>
                      <c:pt idx="576">
                        <c:v>-5.062E-6</c:v>
                      </c:pt>
                      <c:pt idx="577">
                        <c:v>-5.1159999999999998E-6</c:v>
                      </c:pt>
                      <c:pt idx="578">
                        <c:v>-5.1399999999999999E-6</c:v>
                      </c:pt>
                      <c:pt idx="579">
                        <c:v>-5.0819999999999998E-6</c:v>
                      </c:pt>
                      <c:pt idx="580">
                        <c:v>-5.062E-6</c:v>
                      </c:pt>
                      <c:pt idx="581">
                        <c:v>-5.0320000000000003E-6</c:v>
                      </c:pt>
                      <c:pt idx="582">
                        <c:v>-5.079E-6</c:v>
                      </c:pt>
                      <c:pt idx="583">
                        <c:v>-5.0799999999999996E-6</c:v>
                      </c:pt>
                      <c:pt idx="584">
                        <c:v>-5.0309999999999998E-6</c:v>
                      </c:pt>
                      <c:pt idx="585">
                        <c:v>-5.028E-6</c:v>
                      </c:pt>
                      <c:pt idx="586">
                        <c:v>-4.9760000000000003E-6</c:v>
                      </c:pt>
                      <c:pt idx="587">
                        <c:v>-5.0159999999999999E-6</c:v>
                      </c:pt>
                      <c:pt idx="588">
                        <c:v>-5.023E-6</c:v>
                      </c:pt>
                      <c:pt idx="589">
                        <c:v>-5.0100000000000003E-6</c:v>
                      </c:pt>
                      <c:pt idx="590">
                        <c:v>-4.9640000000000002E-6</c:v>
                      </c:pt>
                      <c:pt idx="591">
                        <c:v>-4.9119999999999997E-6</c:v>
                      </c:pt>
                      <c:pt idx="592">
                        <c:v>-4.9640000000000002E-6</c:v>
                      </c:pt>
                      <c:pt idx="593">
                        <c:v>-5.0000000000000004E-6</c:v>
                      </c:pt>
                      <c:pt idx="594">
                        <c:v>-4.9350000000000002E-6</c:v>
                      </c:pt>
                      <c:pt idx="595">
                        <c:v>-4.9099999999999996E-6</c:v>
                      </c:pt>
                      <c:pt idx="596">
                        <c:v>-4.8760000000000004E-6</c:v>
                      </c:pt>
                      <c:pt idx="597">
                        <c:v>-4.9370000000000003E-6</c:v>
                      </c:pt>
                      <c:pt idx="598">
                        <c:v>-4.9359999999999998E-6</c:v>
                      </c:pt>
                    </c:numCache>
                  </c:numRef>
                </c:yVal>
                <c:smooth val="1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1F-862F-4E49-A0CE-1EB7998F8C84}"/>
                  </c:ext>
                </c:extLst>
              </c15:ser>
            </c15:filteredScatterSeries>
            <c15:filteredScatterSeries>
              <c15:ser>
                <c:idx val="30"/>
                <c:order val="30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[Book3]Sheet2!$AF$1</c15:sqref>
                        </c15:formulaRef>
                      </c:ext>
                    </c:extLst>
                    <c:strCache>
                      <c:ptCount val="1"/>
                      <c:pt idx="0">
                        <c:v>Cycle 31</c:v>
                      </c:pt>
                    </c:strCache>
                  </c:strRef>
                </c:tx>
                <c:spPr>
                  <a:ln w="19050" cap="rnd">
                    <a:solidFill>
                      <a:schemeClr val="accent1">
                        <a:shade val="64000"/>
                      </a:schemeClr>
                    </a:solidFill>
                    <a:round/>
                  </a:ln>
                  <a:effectLst/>
                </c:spPr>
                <c:marker>
                  <c:symbol val="none"/>
                </c:marker>
                <c:x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[Book3]Sheet2!$A$2:$A$602</c15:sqref>
                        </c15:formulaRef>
                      </c:ext>
                    </c:extLst>
                    <c:numCache>
                      <c:formatCode>General</c:formatCode>
                      <c:ptCount val="601"/>
                      <c:pt idx="0">
                        <c:v>2.6150000000000001E-4</c:v>
                      </c:pt>
                      <c:pt idx="1">
                        <c:v>2.1589999999999999E-3</c:v>
                      </c:pt>
                      <c:pt idx="2">
                        <c:v>4.1479999999999998E-3</c:v>
                      </c:pt>
                      <c:pt idx="3">
                        <c:v>6.1440000000000002E-3</c:v>
                      </c:pt>
                      <c:pt idx="4">
                        <c:v>8.1370000000000001E-3</c:v>
                      </c:pt>
                      <c:pt idx="5">
                        <c:v>1.013E-2</c:v>
                      </c:pt>
                      <c:pt idx="6">
                        <c:v>1.214E-2</c:v>
                      </c:pt>
                      <c:pt idx="7">
                        <c:v>1.417E-2</c:v>
                      </c:pt>
                      <c:pt idx="8">
                        <c:v>1.617E-2</c:v>
                      </c:pt>
                      <c:pt idx="9">
                        <c:v>1.8120000000000001E-2</c:v>
                      </c:pt>
                      <c:pt idx="10">
                        <c:v>2.0150000000000001E-2</c:v>
                      </c:pt>
                      <c:pt idx="11">
                        <c:v>2.2179999999999998E-2</c:v>
                      </c:pt>
                      <c:pt idx="12">
                        <c:v>2.4170000000000001E-2</c:v>
                      </c:pt>
                      <c:pt idx="13">
                        <c:v>2.6159999999999999E-2</c:v>
                      </c:pt>
                      <c:pt idx="14">
                        <c:v>2.8160000000000001E-2</c:v>
                      </c:pt>
                      <c:pt idx="15">
                        <c:v>3.0169999999999999E-2</c:v>
                      </c:pt>
                      <c:pt idx="16">
                        <c:v>3.2169999999999997E-2</c:v>
                      </c:pt>
                      <c:pt idx="17">
                        <c:v>3.415E-2</c:v>
                      </c:pt>
                      <c:pt idx="18">
                        <c:v>3.6139999999999999E-2</c:v>
                      </c:pt>
                      <c:pt idx="19">
                        <c:v>3.8150000000000003E-2</c:v>
                      </c:pt>
                      <c:pt idx="20">
                        <c:v>4.0189999999999997E-2</c:v>
                      </c:pt>
                      <c:pt idx="21">
                        <c:v>4.2139999999999997E-2</c:v>
                      </c:pt>
                      <c:pt idx="22">
                        <c:v>4.4159999999999998E-2</c:v>
                      </c:pt>
                      <c:pt idx="23">
                        <c:v>4.616E-2</c:v>
                      </c:pt>
                      <c:pt idx="24">
                        <c:v>4.8160000000000001E-2</c:v>
                      </c:pt>
                      <c:pt idx="25">
                        <c:v>5.015E-2</c:v>
                      </c:pt>
                      <c:pt idx="26">
                        <c:v>5.2139999999999999E-2</c:v>
                      </c:pt>
                      <c:pt idx="27">
                        <c:v>5.4149999999999997E-2</c:v>
                      </c:pt>
                      <c:pt idx="28">
                        <c:v>5.6140000000000002E-2</c:v>
                      </c:pt>
                      <c:pt idx="29">
                        <c:v>5.8119999999999998E-2</c:v>
                      </c:pt>
                      <c:pt idx="30">
                        <c:v>6.0109999999999997E-2</c:v>
                      </c:pt>
                      <c:pt idx="31">
                        <c:v>6.2120000000000002E-2</c:v>
                      </c:pt>
                      <c:pt idx="32">
                        <c:v>6.4149999999999999E-2</c:v>
                      </c:pt>
                      <c:pt idx="33">
                        <c:v>6.6119999999999998E-2</c:v>
                      </c:pt>
                      <c:pt idx="34">
                        <c:v>6.812E-2</c:v>
                      </c:pt>
                      <c:pt idx="35">
                        <c:v>7.0150000000000004E-2</c:v>
                      </c:pt>
                      <c:pt idx="36">
                        <c:v>7.2150000000000006E-2</c:v>
                      </c:pt>
                      <c:pt idx="37">
                        <c:v>7.4120000000000005E-2</c:v>
                      </c:pt>
                      <c:pt idx="38">
                        <c:v>7.6109999999999997E-2</c:v>
                      </c:pt>
                      <c:pt idx="39">
                        <c:v>7.8140000000000001E-2</c:v>
                      </c:pt>
                      <c:pt idx="40">
                        <c:v>8.0140000000000003E-2</c:v>
                      </c:pt>
                      <c:pt idx="41">
                        <c:v>8.2119999999999999E-2</c:v>
                      </c:pt>
                      <c:pt idx="42">
                        <c:v>8.412E-2</c:v>
                      </c:pt>
                      <c:pt idx="43">
                        <c:v>8.6120000000000002E-2</c:v>
                      </c:pt>
                      <c:pt idx="44">
                        <c:v>8.8109999999999994E-2</c:v>
                      </c:pt>
                      <c:pt idx="45">
                        <c:v>9.0109999999999996E-2</c:v>
                      </c:pt>
                      <c:pt idx="46">
                        <c:v>9.2119999999999994E-2</c:v>
                      </c:pt>
                      <c:pt idx="47">
                        <c:v>9.4140000000000001E-2</c:v>
                      </c:pt>
                      <c:pt idx="48">
                        <c:v>9.6129999999999993E-2</c:v>
                      </c:pt>
                      <c:pt idx="49">
                        <c:v>9.8100000000000007E-2</c:v>
                      </c:pt>
                      <c:pt idx="50">
                        <c:v>0.10009999999999999</c:v>
                      </c:pt>
                      <c:pt idx="51">
                        <c:v>0.1021</c:v>
                      </c:pt>
                      <c:pt idx="52">
                        <c:v>0.1041</c:v>
                      </c:pt>
                      <c:pt idx="53">
                        <c:v>0.1061</c:v>
                      </c:pt>
                      <c:pt idx="54">
                        <c:v>0.1081</c:v>
                      </c:pt>
                      <c:pt idx="55">
                        <c:v>0.1101</c:v>
                      </c:pt>
                      <c:pt idx="56">
                        <c:v>0.11210000000000001</c:v>
                      </c:pt>
                      <c:pt idx="57">
                        <c:v>0.11409999999999999</c:v>
                      </c:pt>
                      <c:pt idx="58">
                        <c:v>0.11609999999999999</c:v>
                      </c:pt>
                      <c:pt idx="59">
                        <c:v>0.1181</c:v>
                      </c:pt>
                      <c:pt idx="60">
                        <c:v>0.1201</c:v>
                      </c:pt>
                      <c:pt idx="61">
                        <c:v>0.1221</c:v>
                      </c:pt>
                      <c:pt idx="62">
                        <c:v>0.1241</c:v>
                      </c:pt>
                      <c:pt idx="63">
                        <c:v>0.12609999999999999</c:v>
                      </c:pt>
                      <c:pt idx="64">
                        <c:v>0.12809999999999999</c:v>
                      </c:pt>
                      <c:pt idx="65">
                        <c:v>0.13009999999999999</c:v>
                      </c:pt>
                      <c:pt idx="66">
                        <c:v>0.1321</c:v>
                      </c:pt>
                      <c:pt idx="67">
                        <c:v>0.1341</c:v>
                      </c:pt>
                      <c:pt idx="68">
                        <c:v>0.1361</c:v>
                      </c:pt>
                      <c:pt idx="69">
                        <c:v>0.1381</c:v>
                      </c:pt>
                      <c:pt idx="70">
                        <c:v>0.1401</c:v>
                      </c:pt>
                      <c:pt idx="71">
                        <c:v>0.1421</c:v>
                      </c:pt>
                      <c:pt idx="72">
                        <c:v>0.14410000000000001</c:v>
                      </c:pt>
                      <c:pt idx="73">
                        <c:v>0.14610000000000001</c:v>
                      </c:pt>
                      <c:pt idx="74">
                        <c:v>0.14810000000000001</c:v>
                      </c:pt>
                      <c:pt idx="75">
                        <c:v>0.15010000000000001</c:v>
                      </c:pt>
                      <c:pt idx="76">
                        <c:v>0.15210000000000001</c:v>
                      </c:pt>
                      <c:pt idx="77">
                        <c:v>0.15409999999999999</c:v>
                      </c:pt>
                      <c:pt idx="78">
                        <c:v>0.15609999999999999</c:v>
                      </c:pt>
                      <c:pt idx="79">
                        <c:v>0.15809999999999999</c:v>
                      </c:pt>
                      <c:pt idx="80">
                        <c:v>0.16009999999999999</c:v>
                      </c:pt>
                      <c:pt idx="81">
                        <c:v>0.16209999999999999</c:v>
                      </c:pt>
                      <c:pt idx="82">
                        <c:v>0.16400000000000001</c:v>
                      </c:pt>
                      <c:pt idx="83">
                        <c:v>0.16600000000000001</c:v>
                      </c:pt>
                      <c:pt idx="84">
                        <c:v>0.1681</c:v>
                      </c:pt>
                      <c:pt idx="85">
                        <c:v>0.17</c:v>
                      </c:pt>
                      <c:pt idx="86">
                        <c:v>0.1721</c:v>
                      </c:pt>
                      <c:pt idx="87">
                        <c:v>0.1741</c:v>
                      </c:pt>
                      <c:pt idx="88">
                        <c:v>0.17610000000000001</c:v>
                      </c:pt>
                      <c:pt idx="89">
                        <c:v>0.17810000000000001</c:v>
                      </c:pt>
                      <c:pt idx="90">
                        <c:v>0.18010000000000001</c:v>
                      </c:pt>
                      <c:pt idx="91">
                        <c:v>0.18210000000000001</c:v>
                      </c:pt>
                      <c:pt idx="92">
                        <c:v>0.18410000000000001</c:v>
                      </c:pt>
                      <c:pt idx="93">
                        <c:v>0.186</c:v>
                      </c:pt>
                      <c:pt idx="94">
                        <c:v>0.188</c:v>
                      </c:pt>
                      <c:pt idx="95">
                        <c:v>0.19009999999999999</c:v>
                      </c:pt>
                      <c:pt idx="96">
                        <c:v>0.19209999999999999</c:v>
                      </c:pt>
                      <c:pt idx="97">
                        <c:v>0.19400000000000001</c:v>
                      </c:pt>
                      <c:pt idx="98">
                        <c:v>0.1961</c:v>
                      </c:pt>
                      <c:pt idx="99">
                        <c:v>0.1981</c:v>
                      </c:pt>
                      <c:pt idx="100">
                        <c:v>0.2001</c:v>
                      </c:pt>
                      <c:pt idx="101">
                        <c:v>0.20200000000000001</c:v>
                      </c:pt>
                      <c:pt idx="102">
                        <c:v>0.20399999999999999</c:v>
                      </c:pt>
                      <c:pt idx="103">
                        <c:v>0.20610000000000001</c:v>
                      </c:pt>
                      <c:pt idx="104">
                        <c:v>0.20810000000000001</c:v>
                      </c:pt>
                      <c:pt idx="105">
                        <c:v>0.21010000000000001</c:v>
                      </c:pt>
                      <c:pt idx="106">
                        <c:v>0.21210000000000001</c:v>
                      </c:pt>
                      <c:pt idx="107">
                        <c:v>0.21410000000000001</c:v>
                      </c:pt>
                      <c:pt idx="108">
                        <c:v>0.21609999999999999</c:v>
                      </c:pt>
                      <c:pt idx="109">
                        <c:v>0.218</c:v>
                      </c:pt>
                      <c:pt idx="110">
                        <c:v>0.22009999999999999</c:v>
                      </c:pt>
                      <c:pt idx="111">
                        <c:v>0.22209999999999999</c:v>
                      </c:pt>
                      <c:pt idx="112">
                        <c:v>0.22409999999999999</c:v>
                      </c:pt>
                      <c:pt idx="113">
                        <c:v>0.2261</c:v>
                      </c:pt>
                      <c:pt idx="114">
                        <c:v>0.2281</c:v>
                      </c:pt>
                      <c:pt idx="115">
                        <c:v>0.2301</c:v>
                      </c:pt>
                      <c:pt idx="116">
                        <c:v>0.2321</c:v>
                      </c:pt>
                      <c:pt idx="117">
                        <c:v>0.2341</c:v>
                      </c:pt>
                      <c:pt idx="118">
                        <c:v>0.2361</c:v>
                      </c:pt>
                      <c:pt idx="119">
                        <c:v>0.23810000000000001</c:v>
                      </c:pt>
                      <c:pt idx="120">
                        <c:v>0.24010000000000001</c:v>
                      </c:pt>
                      <c:pt idx="121">
                        <c:v>0.24199999999999999</c:v>
                      </c:pt>
                      <c:pt idx="122">
                        <c:v>0.24410000000000001</c:v>
                      </c:pt>
                      <c:pt idx="123">
                        <c:v>0.24610000000000001</c:v>
                      </c:pt>
                      <c:pt idx="124">
                        <c:v>0.24809999999999999</c:v>
                      </c:pt>
                      <c:pt idx="125">
                        <c:v>0.25009999999999999</c:v>
                      </c:pt>
                      <c:pt idx="126">
                        <c:v>0.25209999999999999</c:v>
                      </c:pt>
                      <c:pt idx="127">
                        <c:v>0.25409999999999999</c:v>
                      </c:pt>
                      <c:pt idx="128">
                        <c:v>0.25609999999999999</c:v>
                      </c:pt>
                      <c:pt idx="129">
                        <c:v>0.25800000000000001</c:v>
                      </c:pt>
                      <c:pt idx="130">
                        <c:v>0.26</c:v>
                      </c:pt>
                      <c:pt idx="131">
                        <c:v>0.26200000000000001</c:v>
                      </c:pt>
                      <c:pt idx="132">
                        <c:v>0.26400000000000001</c:v>
                      </c:pt>
                      <c:pt idx="133">
                        <c:v>0.26600000000000001</c:v>
                      </c:pt>
                      <c:pt idx="134">
                        <c:v>0.26800000000000002</c:v>
                      </c:pt>
                      <c:pt idx="135">
                        <c:v>0.27010000000000001</c:v>
                      </c:pt>
                      <c:pt idx="136">
                        <c:v>0.27200000000000002</c:v>
                      </c:pt>
                      <c:pt idx="137">
                        <c:v>0.27400000000000002</c:v>
                      </c:pt>
                      <c:pt idx="138">
                        <c:v>0.27600000000000002</c:v>
                      </c:pt>
                      <c:pt idx="139">
                        <c:v>0.27800000000000002</c:v>
                      </c:pt>
                      <c:pt idx="140">
                        <c:v>0.28000000000000003</c:v>
                      </c:pt>
                      <c:pt idx="141">
                        <c:v>0.28199999999999997</c:v>
                      </c:pt>
                      <c:pt idx="142">
                        <c:v>0.28399999999999997</c:v>
                      </c:pt>
                      <c:pt idx="143">
                        <c:v>0.28599999999999998</c:v>
                      </c:pt>
                      <c:pt idx="144">
                        <c:v>0.28799999999999998</c:v>
                      </c:pt>
                      <c:pt idx="145">
                        <c:v>0.28999999999999998</c:v>
                      </c:pt>
                      <c:pt idx="146">
                        <c:v>0.29199999999999998</c:v>
                      </c:pt>
                      <c:pt idx="147">
                        <c:v>0.29399999999999998</c:v>
                      </c:pt>
                      <c:pt idx="148">
                        <c:v>0.29599999999999999</c:v>
                      </c:pt>
                      <c:pt idx="149">
                        <c:v>0.29799999999999999</c:v>
                      </c:pt>
                      <c:pt idx="150">
                        <c:v>0.3</c:v>
                      </c:pt>
                      <c:pt idx="151">
                        <c:v>0.30199999999999999</c:v>
                      </c:pt>
                      <c:pt idx="152">
                        <c:v>0.30399999999999999</c:v>
                      </c:pt>
                      <c:pt idx="153">
                        <c:v>0.30599999999999999</c:v>
                      </c:pt>
                      <c:pt idx="154">
                        <c:v>0.308</c:v>
                      </c:pt>
                      <c:pt idx="155">
                        <c:v>0.31</c:v>
                      </c:pt>
                      <c:pt idx="156">
                        <c:v>0.312</c:v>
                      </c:pt>
                      <c:pt idx="157">
                        <c:v>0.314</c:v>
                      </c:pt>
                      <c:pt idx="158">
                        <c:v>0.316</c:v>
                      </c:pt>
                      <c:pt idx="159">
                        <c:v>0.318</c:v>
                      </c:pt>
                      <c:pt idx="160">
                        <c:v>0.3201</c:v>
                      </c:pt>
                      <c:pt idx="161">
                        <c:v>0.32200000000000001</c:v>
                      </c:pt>
                      <c:pt idx="162">
                        <c:v>0.32400000000000001</c:v>
                      </c:pt>
                      <c:pt idx="163">
                        <c:v>0.32600000000000001</c:v>
                      </c:pt>
                      <c:pt idx="164">
                        <c:v>0.32800000000000001</c:v>
                      </c:pt>
                      <c:pt idx="165">
                        <c:v>0.33</c:v>
                      </c:pt>
                      <c:pt idx="166">
                        <c:v>0.33200000000000002</c:v>
                      </c:pt>
                      <c:pt idx="167">
                        <c:v>0.33400000000000002</c:v>
                      </c:pt>
                      <c:pt idx="168">
                        <c:v>0.33610000000000001</c:v>
                      </c:pt>
                      <c:pt idx="169">
                        <c:v>0.33800000000000002</c:v>
                      </c:pt>
                      <c:pt idx="170">
                        <c:v>0.34</c:v>
                      </c:pt>
                      <c:pt idx="171">
                        <c:v>0.34200000000000003</c:v>
                      </c:pt>
                      <c:pt idx="172">
                        <c:v>0.34399999999999997</c:v>
                      </c:pt>
                      <c:pt idx="173">
                        <c:v>0.34599999999999997</c:v>
                      </c:pt>
                      <c:pt idx="174">
                        <c:v>0.34799999999999998</c:v>
                      </c:pt>
                      <c:pt idx="175">
                        <c:v>0.35</c:v>
                      </c:pt>
                      <c:pt idx="176">
                        <c:v>0.35199999999999998</c:v>
                      </c:pt>
                      <c:pt idx="177">
                        <c:v>0.35399999999999998</c:v>
                      </c:pt>
                      <c:pt idx="178">
                        <c:v>0.35599999999999998</c:v>
                      </c:pt>
                      <c:pt idx="179">
                        <c:v>0.35799999999999998</c:v>
                      </c:pt>
                      <c:pt idx="180">
                        <c:v>0.36</c:v>
                      </c:pt>
                      <c:pt idx="181">
                        <c:v>0.36199999999999999</c:v>
                      </c:pt>
                      <c:pt idx="182">
                        <c:v>0.36399999999999999</c:v>
                      </c:pt>
                      <c:pt idx="183">
                        <c:v>0.36599999999999999</c:v>
                      </c:pt>
                      <c:pt idx="184">
                        <c:v>0.36799999999999999</c:v>
                      </c:pt>
                      <c:pt idx="185">
                        <c:v>0.37</c:v>
                      </c:pt>
                      <c:pt idx="186">
                        <c:v>0.372</c:v>
                      </c:pt>
                      <c:pt idx="187">
                        <c:v>0.374</c:v>
                      </c:pt>
                      <c:pt idx="188">
                        <c:v>0.376</c:v>
                      </c:pt>
                      <c:pt idx="189">
                        <c:v>0.378</c:v>
                      </c:pt>
                      <c:pt idx="190">
                        <c:v>0.38</c:v>
                      </c:pt>
                      <c:pt idx="191">
                        <c:v>0.38200000000000001</c:v>
                      </c:pt>
                      <c:pt idx="192">
                        <c:v>0.38400000000000001</c:v>
                      </c:pt>
                      <c:pt idx="193">
                        <c:v>0.38600000000000001</c:v>
                      </c:pt>
                      <c:pt idx="194">
                        <c:v>0.38800000000000001</c:v>
                      </c:pt>
                      <c:pt idx="195">
                        <c:v>0.39</c:v>
                      </c:pt>
                      <c:pt idx="196">
                        <c:v>0.39200000000000002</c:v>
                      </c:pt>
                      <c:pt idx="197">
                        <c:v>0.39400000000000002</c:v>
                      </c:pt>
                      <c:pt idx="198">
                        <c:v>0.39589999999999997</c:v>
                      </c:pt>
                      <c:pt idx="199">
                        <c:v>0.39800000000000002</c:v>
                      </c:pt>
                      <c:pt idx="200">
                        <c:v>0.4</c:v>
                      </c:pt>
                      <c:pt idx="201">
                        <c:v>0.40189999999999998</c:v>
                      </c:pt>
                      <c:pt idx="202">
                        <c:v>0.40389999999999998</c:v>
                      </c:pt>
                      <c:pt idx="203">
                        <c:v>0.40589999999999998</c:v>
                      </c:pt>
                      <c:pt idx="204">
                        <c:v>0.40789999999999998</c:v>
                      </c:pt>
                      <c:pt idx="205">
                        <c:v>0.40989999999999999</c:v>
                      </c:pt>
                      <c:pt idx="206">
                        <c:v>0.41189999999999999</c:v>
                      </c:pt>
                      <c:pt idx="207">
                        <c:v>0.41389999999999999</c:v>
                      </c:pt>
                      <c:pt idx="208">
                        <c:v>0.41589999999999999</c:v>
                      </c:pt>
                      <c:pt idx="209">
                        <c:v>0.41789999999999999</c:v>
                      </c:pt>
                      <c:pt idx="210">
                        <c:v>0.4199</c:v>
                      </c:pt>
                      <c:pt idx="211">
                        <c:v>0.4219</c:v>
                      </c:pt>
                      <c:pt idx="212">
                        <c:v>0.4239</c:v>
                      </c:pt>
                      <c:pt idx="213">
                        <c:v>0.4259</c:v>
                      </c:pt>
                      <c:pt idx="214">
                        <c:v>0.4279</c:v>
                      </c:pt>
                      <c:pt idx="215">
                        <c:v>0.4299</c:v>
                      </c:pt>
                      <c:pt idx="216">
                        <c:v>0.43190000000000001</c:v>
                      </c:pt>
                      <c:pt idx="217">
                        <c:v>0.43390000000000001</c:v>
                      </c:pt>
                      <c:pt idx="218">
                        <c:v>0.43590000000000001</c:v>
                      </c:pt>
                      <c:pt idx="219">
                        <c:v>0.43790000000000001</c:v>
                      </c:pt>
                      <c:pt idx="220">
                        <c:v>0.43990000000000001</c:v>
                      </c:pt>
                      <c:pt idx="221">
                        <c:v>0.44190000000000002</c:v>
                      </c:pt>
                      <c:pt idx="222">
                        <c:v>0.44390000000000002</c:v>
                      </c:pt>
                      <c:pt idx="223">
                        <c:v>0.44590000000000002</c:v>
                      </c:pt>
                      <c:pt idx="224">
                        <c:v>0.44790000000000002</c:v>
                      </c:pt>
                      <c:pt idx="225">
                        <c:v>0.44990000000000002</c:v>
                      </c:pt>
                      <c:pt idx="226">
                        <c:v>0.45190000000000002</c:v>
                      </c:pt>
                      <c:pt idx="227">
                        <c:v>0.45390000000000003</c:v>
                      </c:pt>
                      <c:pt idx="228">
                        <c:v>0.45590000000000003</c:v>
                      </c:pt>
                      <c:pt idx="229">
                        <c:v>0.45789999999999997</c:v>
                      </c:pt>
                      <c:pt idx="230">
                        <c:v>0.45989999999999998</c:v>
                      </c:pt>
                      <c:pt idx="231">
                        <c:v>0.46189999999999998</c:v>
                      </c:pt>
                      <c:pt idx="232">
                        <c:v>0.46389999999999998</c:v>
                      </c:pt>
                      <c:pt idx="233">
                        <c:v>0.46589999999999998</c:v>
                      </c:pt>
                      <c:pt idx="234">
                        <c:v>0.46789999999999998</c:v>
                      </c:pt>
                      <c:pt idx="235">
                        <c:v>0.46989999999999998</c:v>
                      </c:pt>
                      <c:pt idx="236">
                        <c:v>0.4718</c:v>
                      </c:pt>
                      <c:pt idx="237">
                        <c:v>0.47389999999999999</c:v>
                      </c:pt>
                      <c:pt idx="238">
                        <c:v>0.4758</c:v>
                      </c:pt>
                      <c:pt idx="239">
                        <c:v>0.4778</c:v>
                      </c:pt>
                      <c:pt idx="240">
                        <c:v>0.4798</c:v>
                      </c:pt>
                      <c:pt idx="241">
                        <c:v>0.48180000000000001</c:v>
                      </c:pt>
                      <c:pt idx="242">
                        <c:v>0.48380000000000001</c:v>
                      </c:pt>
                      <c:pt idx="243">
                        <c:v>0.48580000000000001</c:v>
                      </c:pt>
                      <c:pt idx="244">
                        <c:v>0.48780000000000001</c:v>
                      </c:pt>
                      <c:pt idx="245">
                        <c:v>0.48980000000000001</c:v>
                      </c:pt>
                      <c:pt idx="246">
                        <c:v>0.49180000000000001</c:v>
                      </c:pt>
                      <c:pt idx="247">
                        <c:v>0.49380000000000002</c:v>
                      </c:pt>
                      <c:pt idx="248">
                        <c:v>0.49580000000000002</c:v>
                      </c:pt>
                      <c:pt idx="249">
                        <c:v>0.49780000000000002</c:v>
                      </c:pt>
                      <c:pt idx="250">
                        <c:v>0.49980000000000002</c:v>
                      </c:pt>
                      <c:pt idx="251">
                        <c:v>0.50180000000000002</c:v>
                      </c:pt>
                      <c:pt idx="252">
                        <c:v>0.50380000000000003</c:v>
                      </c:pt>
                      <c:pt idx="253">
                        <c:v>0.50580000000000003</c:v>
                      </c:pt>
                      <c:pt idx="254">
                        <c:v>0.50780000000000003</c:v>
                      </c:pt>
                      <c:pt idx="255">
                        <c:v>0.50980000000000003</c:v>
                      </c:pt>
                      <c:pt idx="256">
                        <c:v>0.51180000000000003</c:v>
                      </c:pt>
                      <c:pt idx="257">
                        <c:v>0.51380000000000003</c:v>
                      </c:pt>
                      <c:pt idx="258">
                        <c:v>0.51580000000000004</c:v>
                      </c:pt>
                      <c:pt idx="259">
                        <c:v>0.51780000000000004</c:v>
                      </c:pt>
                      <c:pt idx="260">
                        <c:v>0.51980000000000004</c:v>
                      </c:pt>
                      <c:pt idx="261">
                        <c:v>0.52180000000000004</c:v>
                      </c:pt>
                      <c:pt idx="262">
                        <c:v>0.52370000000000005</c:v>
                      </c:pt>
                      <c:pt idx="263">
                        <c:v>0.52580000000000005</c:v>
                      </c:pt>
                      <c:pt idx="264">
                        <c:v>0.52769999999999995</c:v>
                      </c:pt>
                      <c:pt idx="265">
                        <c:v>0.52980000000000005</c:v>
                      </c:pt>
                      <c:pt idx="266">
                        <c:v>0.53169999999999995</c:v>
                      </c:pt>
                      <c:pt idx="267">
                        <c:v>0.53369999999999995</c:v>
                      </c:pt>
                      <c:pt idx="268">
                        <c:v>0.53569999999999995</c:v>
                      </c:pt>
                      <c:pt idx="269">
                        <c:v>0.53769999999999996</c:v>
                      </c:pt>
                      <c:pt idx="270">
                        <c:v>0.53969999999999996</c:v>
                      </c:pt>
                      <c:pt idx="271">
                        <c:v>0.54169999999999996</c:v>
                      </c:pt>
                      <c:pt idx="272">
                        <c:v>0.54369999999999996</c:v>
                      </c:pt>
                      <c:pt idx="273">
                        <c:v>0.54569999999999996</c:v>
                      </c:pt>
                      <c:pt idx="274">
                        <c:v>0.54769999999999996</c:v>
                      </c:pt>
                      <c:pt idx="275">
                        <c:v>0.54969999999999997</c:v>
                      </c:pt>
                      <c:pt idx="276">
                        <c:v>0.55179999999999996</c:v>
                      </c:pt>
                      <c:pt idx="277">
                        <c:v>0.55379999999999996</c:v>
                      </c:pt>
                      <c:pt idx="278">
                        <c:v>0.55569999999999997</c:v>
                      </c:pt>
                      <c:pt idx="279">
                        <c:v>0.55779999999999996</c:v>
                      </c:pt>
                      <c:pt idx="280">
                        <c:v>0.55979999999999996</c:v>
                      </c:pt>
                      <c:pt idx="281">
                        <c:v>0.56179999999999997</c:v>
                      </c:pt>
                      <c:pt idx="282">
                        <c:v>0.56369999999999998</c:v>
                      </c:pt>
                      <c:pt idx="283">
                        <c:v>0.56579999999999997</c:v>
                      </c:pt>
                      <c:pt idx="284">
                        <c:v>0.56779999999999997</c:v>
                      </c:pt>
                      <c:pt idx="285">
                        <c:v>0.56979999999999997</c:v>
                      </c:pt>
                      <c:pt idx="286">
                        <c:v>0.57179999999999997</c:v>
                      </c:pt>
                      <c:pt idx="287">
                        <c:v>0.57379999999999998</c:v>
                      </c:pt>
                      <c:pt idx="288">
                        <c:v>0.57579999999999998</c:v>
                      </c:pt>
                      <c:pt idx="289">
                        <c:v>0.57779999999999998</c:v>
                      </c:pt>
                      <c:pt idx="290">
                        <c:v>0.57979999999999998</c:v>
                      </c:pt>
                      <c:pt idx="291">
                        <c:v>0.58179999999999998</c:v>
                      </c:pt>
                      <c:pt idx="292">
                        <c:v>0.58379999999999999</c:v>
                      </c:pt>
                      <c:pt idx="293">
                        <c:v>0.58579999999999999</c:v>
                      </c:pt>
                      <c:pt idx="294">
                        <c:v>0.58779999999999999</c:v>
                      </c:pt>
                      <c:pt idx="295">
                        <c:v>0.58979999999999999</c:v>
                      </c:pt>
                      <c:pt idx="296">
                        <c:v>0.59179999999999999</c:v>
                      </c:pt>
                      <c:pt idx="297">
                        <c:v>0.59379999999999999</c:v>
                      </c:pt>
                      <c:pt idx="298">
                        <c:v>0.5958</c:v>
                      </c:pt>
                      <c:pt idx="299">
                        <c:v>0.5978</c:v>
                      </c:pt>
                      <c:pt idx="300">
                        <c:v>0.5998</c:v>
                      </c:pt>
                      <c:pt idx="301">
                        <c:v>0.59819999999999995</c:v>
                      </c:pt>
                      <c:pt idx="302">
                        <c:v>0.59619999999999995</c:v>
                      </c:pt>
                      <c:pt idx="303">
                        <c:v>0.59409999999999996</c:v>
                      </c:pt>
                      <c:pt idx="304">
                        <c:v>0.59209999999999996</c:v>
                      </c:pt>
                      <c:pt idx="305">
                        <c:v>0.59009999999999996</c:v>
                      </c:pt>
                      <c:pt idx="306">
                        <c:v>0.58809999999999996</c:v>
                      </c:pt>
                      <c:pt idx="307">
                        <c:v>0.58609999999999995</c:v>
                      </c:pt>
                      <c:pt idx="308">
                        <c:v>0.58409999999999995</c:v>
                      </c:pt>
                      <c:pt idx="309">
                        <c:v>0.58209999999999995</c:v>
                      </c:pt>
                      <c:pt idx="310">
                        <c:v>0.58009999999999995</c:v>
                      </c:pt>
                      <c:pt idx="311">
                        <c:v>0.57809999999999995</c:v>
                      </c:pt>
                      <c:pt idx="312">
                        <c:v>0.57609999999999995</c:v>
                      </c:pt>
                      <c:pt idx="313">
                        <c:v>0.57410000000000005</c:v>
                      </c:pt>
                      <c:pt idx="314">
                        <c:v>0.57210000000000005</c:v>
                      </c:pt>
                      <c:pt idx="315">
                        <c:v>0.57010000000000005</c:v>
                      </c:pt>
                      <c:pt idx="316">
                        <c:v>0.56810000000000005</c:v>
                      </c:pt>
                      <c:pt idx="317">
                        <c:v>0.56610000000000005</c:v>
                      </c:pt>
                      <c:pt idx="318">
                        <c:v>0.56410000000000005</c:v>
                      </c:pt>
                      <c:pt idx="319">
                        <c:v>0.56210000000000004</c:v>
                      </c:pt>
                      <c:pt idx="320">
                        <c:v>0.56010000000000004</c:v>
                      </c:pt>
                      <c:pt idx="321">
                        <c:v>0.55810000000000004</c:v>
                      </c:pt>
                      <c:pt idx="322">
                        <c:v>0.55610000000000004</c:v>
                      </c:pt>
                      <c:pt idx="323">
                        <c:v>0.55410000000000004</c:v>
                      </c:pt>
                      <c:pt idx="324">
                        <c:v>0.55210000000000004</c:v>
                      </c:pt>
                      <c:pt idx="325">
                        <c:v>0.55010000000000003</c:v>
                      </c:pt>
                      <c:pt idx="326">
                        <c:v>0.54810000000000003</c:v>
                      </c:pt>
                      <c:pt idx="327">
                        <c:v>0.54610000000000003</c:v>
                      </c:pt>
                      <c:pt idx="328">
                        <c:v>0.54410000000000003</c:v>
                      </c:pt>
                      <c:pt idx="329">
                        <c:v>0.54210000000000003</c:v>
                      </c:pt>
                      <c:pt idx="330">
                        <c:v>0.54010000000000002</c:v>
                      </c:pt>
                      <c:pt idx="331">
                        <c:v>0.53810000000000002</c:v>
                      </c:pt>
                      <c:pt idx="332">
                        <c:v>0.53610000000000002</c:v>
                      </c:pt>
                      <c:pt idx="333">
                        <c:v>0.53400000000000003</c:v>
                      </c:pt>
                      <c:pt idx="334">
                        <c:v>0.53210000000000002</c:v>
                      </c:pt>
                      <c:pt idx="335">
                        <c:v>0.53010000000000002</c:v>
                      </c:pt>
                      <c:pt idx="336">
                        <c:v>0.52810000000000001</c:v>
                      </c:pt>
                      <c:pt idx="337">
                        <c:v>0.52610000000000001</c:v>
                      </c:pt>
                      <c:pt idx="338">
                        <c:v>0.52410000000000001</c:v>
                      </c:pt>
                      <c:pt idx="339">
                        <c:v>0.52210000000000001</c:v>
                      </c:pt>
                      <c:pt idx="340">
                        <c:v>0.52010000000000001</c:v>
                      </c:pt>
                      <c:pt idx="341">
                        <c:v>0.5181</c:v>
                      </c:pt>
                      <c:pt idx="342">
                        <c:v>0.5161</c:v>
                      </c:pt>
                      <c:pt idx="343">
                        <c:v>0.5141</c:v>
                      </c:pt>
                      <c:pt idx="344">
                        <c:v>0.5121</c:v>
                      </c:pt>
                      <c:pt idx="345">
                        <c:v>0.5101</c:v>
                      </c:pt>
                      <c:pt idx="346">
                        <c:v>0.5081</c:v>
                      </c:pt>
                      <c:pt idx="347">
                        <c:v>0.50609999999999999</c:v>
                      </c:pt>
                      <c:pt idx="348">
                        <c:v>0.50409999999999999</c:v>
                      </c:pt>
                      <c:pt idx="349">
                        <c:v>0.50209999999999999</c:v>
                      </c:pt>
                      <c:pt idx="350">
                        <c:v>0.50009999999999999</c:v>
                      </c:pt>
                      <c:pt idx="351">
                        <c:v>0.49809999999999999</c:v>
                      </c:pt>
                      <c:pt idx="352">
                        <c:v>0.49609999999999999</c:v>
                      </c:pt>
                      <c:pt idx="353">
                        <c:v>0.49409999999999998</c:v>
                      </c:pt>
                      <c:pt idx="354">
                        <c:v>0.49209999999999998</c:v>
                      </c:pt>
                      <c:pt idx="355">
                        <c:v>0.49020000000000002</c:v>
                      </c:pt>
                      <c:pt idx="356">
                        <c:v>0.48820000000000002</c:v>
                      </c:pt>
                      <c:pt idx="357">
                        <c:v>0.48609999999999998</c:v>
                      </c:pt>
                      <c:pt idx="358">
                        <c:v>0.48409999999999997</c:v>
                      </c:pt>
                      <c:pt idx="359">
                        <c:v>0.48220000000000002</c:v>
                      </c:pt>
                      <c:pt idx="360">
                        <c:v>0.48020000000000002</c:v>
                      </c:pt>
                      <c:pt idx="361">
                        <c:v>0.47810000000000002</c:v>
                      </c:pt>
                      <c:pt idx="362">
                        <c:v>0.47610000000000002</c:v>
                      </c:pt>
                      <c:pt idx="363">
                        <c:v>0.47420000000000001</c:v>
                      </c:pt>
                      <c:pt idx="364">
                        <c:v>0.47210000000000002</c:v>
                      </c:pt>
                      <c:pt idx="365">
                        <c:v>0.47010000000000002</c:v>
                      </c:pt>
                      <c:pt idx="366">
                        <c:v>0.46810000000000002</c:v>
                      </c:pt>
                      <c:pt idx="367">
                        <c:v>0.46610000000000001</c:v>
                      </c:pt>
                      <c:pt idx="368">
                        <c:v>0.4642</c:v>
                      </c:pt>
                      <c:pt idx="369">
                        <c:v>0.46210000000000001</c:v>
                      </c:pt>
                      <c:pt idx="370">
                        <c:v>0.46010000000000001</c:v>
                      </c:pt>
                      <c:pt idx="371">
                        <c:v>0.4582</c:v>
                      </c:pt>
                      <c:pt idx="372">
                        <c:v>0.45619999999999999</c:v>
                      </c:pt>
                      <c:pt idx="373">
                        <c:v>0.4541</c:v>
                      </c:pt>
                      <c:pt idx="374">
                        <c:v>0.4521</c:v>
                      </c:pt>
                      <c:pt idx="375">
                        <c:v>0.45019999999999999</c:v>
                      </c:pt>
                      <c:pt idx="376">
                        <c:v>0.4481</c:v>
                      </c:pt>
                      <c:pt idx="377">
                        <c:v>0.4461</c:v>
                      </c:pt>
                      <c:pt idx="378">
                        <c:v>0.44409999999999999</c:v>
                      </c:pt>
                      <c:pt idx="379">
                        <c:v>0.44209999999999999</c:v>
                      </c:pt>
                      <c:pt idx="380">
                        <c:v>0.44009999999999999</c:v>
                      </c:pt>
                      <c:pt idx="381">
                        <c:v>0.43809999999999999</c:v>
                      </c:pt>
                      <c:pt idx="382">
                        <c:v>0.43609999999999999</c:v>
                      </c:pt>
                      <c:pt idx="383">
                        <c:v>0.43409999999999999</c:v>
                      </c:pt>
                      <c:pt idx="384">
                        <c:v>0.43209999999999998</c:v>
                      </c:pt>
                      <c:pt idx="385">
                        <c:v>0.43009999999999998</c:v>
                      </c:pt>
                      <c:pt idx="386">
                        <c:v>0.42809999999999998</c:v>
                      </c:pt>
                      <c:pt idx="387">
                        <c:v>0.42609999999999998</c:v>
                      </c:pt>
                      <c:pt idx="388">
                        <c:v>0.42409999999999998</c:v>
                      </c:pt>
                      <c:pt idx="389">
                        <c:v>0.42209999999999998</c:v>
                      </c:pt>
                      <c:pt idx="390">
                        <c:v>0.42009999999999997</c:v>
                      </c:pt>
                      <c:pt idx="391">
                        <c:v>0.41810000000000003</c:v>
                      </c:pt>
                      <c:pt idx="392">
                        <c:v>0.41610000000000003</c:v>
                      </c:pt>
                      <c:pt idx="393">
                        <c:v>0.41410000000000002</c:v>
                      </c:pt>
                      <c:pt idx="394">
                        <c:v>0.41210000000000002</c:v>
                      </c:pt>
                      <c:pt idx="395">
                        <c:v>0.41010000000000002</c:v>
                      </c:pt>
                      <c:pt idx="396">
                        <c:v>0.40810000000000002</c:v>
                      </c:pt>
                      <c:pt idx="397">
                        <c:v>0.40610000000000002</c:v>
                      </c:pt>
                      <c:pt idx="398">
                        <c:v>0.40410000000000001</c:v>
                      </c:pt>
                      <c:pt idx="399">
                        <c:v>0.40210000000000001</c:v>
                      </c:pt>
                      <c:pt idx="400">
                        <c:v>0.40010000000000001</c:v>
                      </c:pt>
                      <c:pt idx="401">
                        <c:v>0.39810000000000001</c:v>
                      </c:pt>
                      <c:pt idx="402">
                        <c:v>0.39610000000000001</c:v>
                      </c:pt>
                      <c:pt idx="403">
                        <c:v>0.39410000000000001</c:v>
                      </c:pt>
                      <c:pt idx="404">
                        <c:v>0.3921</c:v>
                      </c:pt>
                      <c:pt idx="405">
                        <c:v>0.3901</c:v>
                      </c:pt>
                      <c:pt idx="406">
                        <c:v>0.3881</c:v>
                      </c:pt>
                      <c:pt idx="407">
                        <c:v>0.3861</c:v>
                      </c:pt>
                      <c:pt idx="408">
                        <c:v>0.3841</c:v>
                      </c:pt>
                      <c:pt idx="409">
                        <c:v>0.3821</c:v>
                      </c:pt>
                      <c:pt idx="410">
                        <c:v>0.38009999999999999</c:v>
                      </c:pt>
                      <c:pt idx="411">
                        <c:v>0.37809999999999999</c:v>
                      </c:pt>
                      <c:pt idx="412">
                        <c:v>0.37609999999999999</c:v>
                      </c:pt>
                      <c:pt idx="413">
                        <c:v>0.37409999999999999</c:v>
                      </c:pt>
                      <c:pt idx="414">
                        <c:v>0.37209999999999999</c:v>
                      </c:pt>
                      <c:pt idx="415">
                        <c:v>0.37009999999999998</c:v>
                      </c:pt>
                      <c:pt idx="416">
                        <c:v>0.36809999999999998</c:v>
                      </c:pt>
                      <c:pt idx="417">
                        <c:v>0.36609999999999998</c:v>
                      </c:pt>
                      <c:pt idx="418">
                        <c:v>0.36409999999999998</c:v>
                      </c:pt>
                      <c:pt idx="419">
                        <c:v>0.36209999999999998</c:v>
                      </c:pt>
                      <c:pt idx="420">
                        <c:v>0.36009999999999998</c:v>
                      </c:pt>
                      <c:pt idx="421">
                        <c:v>0.35809999999999997</c:v>
                      </c:pt>
                      <c:pt idx="422">
                        <c:v>0.35610000000000003</c:v>
                      </c:pt>
                      <c:pt idx="423">
                        <c:v>0.35410000000000003</c:v>
                      </c:pt>
                      <c:pt idx="424">
                        <c:v>0.35220000000000001</c:v>
                      </c:pt>
                      <c:pt idx="425">
                        <c:v>0.35010000000000002</c:v>
                      </c:pt>
                      <c:pt idx="426">
                        <c:v>0.34810000000000002</c:v>
                      </c:pt>
                      <c:pt idx="427">
                        <c:v>0.34620000000000001</c:v>
                      </c:pt>
                      <c:pt idx="428">
                        <c:v>0.34410000000000002</c:v>
                      </c:pt>
                      <c:pt idx="429">
                        <c:v>0.34210000000000002</c:v>
                      </c:pt>
                      <c:pt idx="430">
                        <c:v>0.34010000000000001</c:v>
                      </c:pt>
                      <c:pt idx="431">
                        <c:v>0.3382</c:v>
                      </c:pt>
                      <c:pt idx="432">
                        <c:v>0.3362</c:v>
                      </c:pt>
                      <c:pt idx="433">
                        <c:v>0.3342</c:v>
                      </c:pt>
                      <c:pt idx="434">
                        <c:v>0.33210000000000001</c:v>
                      </c:pt>
                      <c:pt idx="435">
                        <c:v>0.33019999999999999</c:v>
                      </c:pt>
                      <c:pt idx="436">
                        <c:v>0.32819999999999999</c:v>
                      </c:pt>
                      <c:pt idx="437">
                        <c:v>0.32619999999999999</c:v>
                      </c:pt>
                      <c:pt idx="438">
                        <c:v>0.32419999999999999</c:v>
                      </c:pt>
                      <c:pt idx="439">
                        <c:v>0.32219999999999999</c:v>
                      </c:pt>
                      <c:pt idx="440">
                        <c:v>0.32019999999999998</c:v>
                      </c:pt>
                      <c:pt idx="441">
                        <c:v>0.31819999999999998</c:v>
                      </c:pt>
                      <c:pt idx="442">
                        <c:v>0.31609999999999999</c:v>
                      </c:pt>
                      <c:pt idx="443">
                        <c:v>0.31419999999999998</c:v>
                      </c:pt>
                      <c:pt idx="444">
                        <c:v>0.31219999999999998</c:v>
                      </c:pt>
                      <c:pt idx="445">
                        <c:v>0.31019999999999998</c:v>
                      </c:pt>
                      <c:pt idx="446">
                        <c:v>0.30809999999999998</c:v>
                      </c:pt>
                      <c:pt idx="447">
                        <c:v>0.30620000000000003</c:v>
                      </c:pt>
                      <c:pt idx="448">
                        <c:v>0.30420000000000003</c:v>
                      </c:pt>
                      <c:pt idx="449">
                        <c:v>0.30220000000000002</c:v>
                      </c:pt>
                      <c:pt idx="450">
                        <c:v>0.30020000000000002</c:v>
                      </c:pt>
                      <c:pt idx="451">
                        <c:v>0.29820000000000002</c:v>
                      </c:pt>
                      <c:pt idx="452">
                        <c:v>0.29620000000000002</c:v>
                      </c:pt>
                      <c:pt idx="453">
                        <c:v>0.29420000000000002</c:v>
                      </c:pt>
                      <c:pt idx="454">
                        <c:v>0.29220000000000002</c:v>
                      </c:pt>
                      <c:pt idx="455">
                        <c:v>0.29020000000000001</c:v>
                      </c:pt>
                      <c:pt idx="456">
                        <c:v>0.28820000000000001</c:v>
                      </c:pt>
                      <c:pt idx="457">
                        <c:v>0.28620000000000001</c:v>
                      </c:pt>
                      <c:pt idx="458">
                        <c:v>0.28420000000000001</c:v>
                      </c:pt>
                      <c:pt idx="459">
                        <c:v>0.28220000000000001</c:v>
                      </c:pt>
                      <c:pt idx="460">
                        <c:v>0.2802</c:v>
                      </c:pt>
                      <c:pt idx="461">
                        <c:v>0.2782</c:v>
                      </c:pt>
                      <c:pt idx="462">
                        <c:v>0.2762</c:v>
                      </c:pt>
                      <c:pt idx="463">
                        <c:v>0.2742</c:v>
                      </c:pt>
                      <c:pt idx="464">
                        <c:v>0.2722</c:v>
                      </c:pt>
                      <c:pt idx="465">
                        <c:v>0.2702</c:v>
                      </c:pt>
                      <c:pt idx="466">
                        <c:v>0.26819999999999999</c:v>
                      </c:pt>
                      <c:pt idx="467">
                        <c:v>0.26619999999999999</c:v>
                      </c:pt>
                      <c:pt idx="468">
                        <c:v>0.26419999999999999</c:v>
                      </c:pt>
                      <c:pt idx="469">
                        <c:v>0.26219999999999999</c:v>
                      </c:pt>
                      <c:pt idx="470">
                        <c:v>0.26019999999999999</c:v>
                      </c:pt>
                      <c:pt idx="471">
                        <c:v>0.25819999999999999</c:v>
                      </c:pt>
                      <c:pt idx="472">
                        <c:v>0.25619999999999998</c:v>
                      </c:pt>
                      <c:pt idx="473">
                        <c:v>0.25419999999999998</c:v>
                      </c:pt>
                      <c:pt idx="474">
                        <c:v>0.25219999999999998</c:v>
                      </c:pt>
                      <c:pt idx="475">
                        <c:v>0.25019999999999998</c:v>
                      </c:pt>
                      <c:pt idx="476">
                        <c:v>0.2482</c:v>
                      </c:pt>
                      <c:pt idx="477">
                        <c:v>0.2462</c:v>
                      </c:pt>
                      <c:pt idx="478">
                        <c:v>0.2442</c:v>
                      </c:pt>
                      <c:pt idx="479">
                        <c:v>0.2422</c:v>
                      </c:pt>
                      <c:pt idx="480">
                        <c:v>0.2402</c:v>
                      </c:pt>
                      <c:pt idx="481">
                        <c:v>0.2382</c:v>
                      </c:pt>
                      <c:pt idx="482">
                        <c:v>0.23619999999999999</c:v>
                      </c:pt>
                      <c:pt idx="483">
                        <c:v>0.23419999999999999</c:v>
                      </c:pt>
                      <c:pt idx="484">
                        <c:v>0.23219999999999999</c:v>
                      </c:pt>
                      <c:pt idx="485">
                        <c:v>0.23019999999999999</c:v>
                      </c:pt>
                      <c:pt idx="486">
                        <c:v>0.22819999999999999</c:v>
                      </c:pt>
                      <c:pt idx="487">
                        <c:v>0.22620000000000001</c:v>
                      </c:pt>
                      <c:pt idx="488">
                        <c:v>0.22420000000000001</c:v>
                      </c:pt>
                      <c:pt idx="489">
                        <c:v>0.22220000000000001</c:v>
                      </c:pt>
                      <c:pt idx="490">
                        <c:v>0.22020000000000001</c:v>
                      </c:pt>
                      <c:pt idx="491">
                        <c:v>0.21820000000000001</c:v>
                      </c:pt>
                      <c:pt idx="492">
                        <c:v>0.2162</c:v>
                      </c:pt>
                      <c:pt idx="493">
                        <c:v>0.2142</c:v>
                      </c:pt>
                      <c:pt idx="494">
                        <c:v>0.2122</c:v>
                      </c:pt>
                      <c:pt idx="495">
                        <c:v>0.2102</c:v>
                      </c:pt>
                      <c:pt idx="496">
                        <c:v>0.2082</c:v>
                      </c:pt>
                      <c:pt idx="497">
                        <c:v>0.20619999999999999</c:v>
                      </c:pt>
                      <c:pt idx="498">
                        <c:v>0.20419999999999999</c:v>
                      </c:pt>
                      <c:pt idx="499">
                        <c:v>0.20219999999999999</c:v>
                      </c:pt>
                      <c:pt idx="500">
                        <c:v>0.20019999999999999</c:v>
                      </c:pt>
                      <c:pt idx="501">
                        <c:v>0.19819999999999999</c:v>
                      </c:pt>
                      <c:pt idx="502">
                        <c:v>0.19620000000000001</c:v>
                      </c:pt>
                      <c:pt idx="503">
                        <c:v>0.19420000000000001</c:v>
                      </c:pt>
                      <c:pt idx="504">
                        <c:v>0.19220000000000001</c:v>
                      </c:pt>
                      <c:pt idx="505">
                        <c:v>0.19020000000000001</c:v>
                      </c:pt>
                      <c:pt idx="506">
                        <c:v>0.18820000000000001</c:v>
                      </c:pt>
                      <c:pt idx="507">
                        <c:v>0.1862</c:v>
                      </c:pt>
                      <c:pt idx="508">
                        <c:v>0.1842</c:v>
                      </c:pt>
                      <c:pt idx="509">
                        <c:v>0.1822</c:v>
                      </c:pt>
                      <c:pt idx="510">
                        <c:v>0.1802</c:v>
                      </c:pt>
                      <c:pt idx="511">
                        <c:v>0.1782</c:v>
                      </c:pt>
                      <c:pt idx="512">
                        <c:v>0.1762</c:v>
                      </c:pt>
                      <c:pt idx="513">
                        <c:v>0.17419999999999999</c:v>
                      </c:pt>
                      <c:pt idx="514">
                        <c:v>0.17219999999999999</c:v>
                      </c:pt>
                      <c:pt idx="515">
                        <c:v>0.17019999999999999</c:v>
                      </c:pt>
                      <c:pt idx="516">
                        <c:v>0.16819999999999999</c:v>
                      </c:pt>
                      <c:pt idx="517">
                        <c:v>0.16619999999999999</c:v>
                      </c:pt>
                      <c:pt idx="518">
                        <c:v>0.16420000000000001</c:v>
                      </c:pt>
                      <c:pt idx="519">
                        <c:v>0.16220000000000001</c:v>
                      </c:pt>
                      <c:pt idx="520">
                        <c:v>0.16020000000000001</c:v>
                      </c:pt>
                      <c:pt idx="521">
                        <c:v>0.15820000000000001</c:v>
                      </c:pt>
                      <c:pt idx="522">
                        <c:v>0.15620000000000001</c:v>
                      </c:pt>
                      <c:pt idx="523">
                        <c:v>0.1542</c:v>
                      </c:pt>
                      <c:pt idx="524">
                        <c:v>0.1522</c:v>
                      </c:pt>
                      <c:pt idx="525">
                        <c:v>0.1502</c:v>
                      </c:pt>
                      <c:pt idx="526">
                        <c:v>0.1482</c:v>
                      </c:pt>
                      <c:pt idx="527">
                        <c:v>0.14630000000000001</c:v>
                      </c:pt>
                      <c:pt idx="528">
                        <c:v>0.14419999999999999</c:v>
                      </c:pt>
                      <c:pt idx="529">
                        <c:v>0.14230000000000001</c:v>
                      </c:pt>
                      <c:pt idx="530">
                        <c:v>0.14019999999999999</c:v>
                      </c:pt>
                      <c:pt idx="531">
                        <c:v>0.13819999999999999</c:v>
                      </c:pt>
                      <c:pt idx="532">
                        <c:v>0.1363</c:v>
                      </c:pt>
                      <c:pt idx="533">
                        <c:v>0.13420000000000001</c:v>
                      </c:pt>
                      <c:pt idx="534">
                        <c:v>0.13220000000000001</c:v>
                      </c:pt>
                      <c:pt idx="535">
                        <c:v>0.1303</c:v>
                      </c:pt>
                      <c:pt idx="536">
                        <c:v>0.1283</c:v>
                      </c:pt>
                      <c:pt idx="537">
                        <c:v>0.12620000000000001</c:v>
                      </c:pt>
                      <c:pt idx="538">
                        <c:v>0.1242</c:v>
                      </c:pt>
                      <c:pt idx="539">
                        <c:v>0.12230000000000001</c:v>
                      </c:pt>
                      <c:pt idx="540">
                        <c:v>0.1203</c:v>
                      </c:pt>
                      <c:pt idx="541">
                        <c:v>0.1182</c:v>
                      </c:pt>
                      <c:pt idx="542">
                        <c:v>0.1162</c:v>
                      </c:pt>
                      <c:pt idx="543">
                        <c:v>0.1142</c:v>
                      </c:pt>
                      <c:pt idx="544">
                        <c:v>0.11219999999999999</c:v>
                      </c:pt>
                      <c:pt idx="545">
                        <c:v>0.11020000000000001</c:v>
                      </c:pt>
                      <c:pt idx="546">
                        <c:v>0.1082</c:v>
                      </c:pt>
                      <c:pt idx="547">
                        <c:v>0.10630000000000001</c:v>
                      </c:pt>
                      <c:pt idx="548">
                        <c:v>0.1043</c:v>
                      </c:pt>
                      <c:pt idx="549">
                        <c:v>0.1022</c:v>
                      </c:pt>
                      <c:pt idx="550">
                        <c:v>0.1002</c:v>
                      </c:pt>
                      <c:pt idx="551">
                        <c:v>9.826E-2</c:v>
                      </c:pt>
                      <c:pt idx="552">
                        <c:v>9.6269999999999994E-2</c:v>
                      </c:pt>
                      <c:pt idx="553">
                        <c:v>9.4229999999999994E-2</c:v>
                      </c:pt>
                      <c:pt idx="554">
                        <c:v>9.2219999999999996E-2</c:v>
                      </c:pt>
                      <c:pt idx="555">
                        <c:v>9.0270000000000003E-2</c:v>
                      </c:pt>
                      <c:pt idx="556">
                        <c:v>8.8239999999999999E-2</c:v>
                      </c:pt>
                      <c:pt idx="557">
                        <c:v>8.6249999999999993E-2</c:v>
                      </c:pt>
                      <c:pt idx="558">
                        <c:v>8.4239999999999995E-2</c:v>
                      </c:pt>
                      <c:pt idx="559">
                        <c:v>8.2250000000000004E-2</c:v>
                      </c:pt>
                      <c:pt idx="560">
                        <c:v>8.0269999999999994E-2</c:v>
                      </c:pt>
                      <c:pt idx="561">
                        <c:v>7.825E-2</c:v>
                      </c:pt>
                      <c:pt idx="562">
                        <c:v>7.6230000000000006E-2</c:v>
                      </c:pt>
                      <c:pt idx="563">
                        <c:v>7.4260000000000007E-2</c:v>
                      </c:pt>
                      <c:pt idx="564">
                        <c:v>7.2279999999999997E-2</c:v>
                      </c:pt>
                      <c:pt idx="565">
                        <c:v>7.0260000000000003E-2</c:v>
                      </c:pt>
                      <c:pt idx="566">
                        <c:v>6.8250000000000005E-2</c:v>
                      </c:pt>
                      <c:pt idx="567">
                        <c:v>6.6290000000000002E-2</c:v>
                      </c:pt>
                      <c:pt idx="568">
                        <c:v>6.4280000000000004E-2</c:v>
                      </c:pt>
                      <c:pt idx="569">
                        <c:v>6.225E-2</c:v>
                      </c:pt>
                      <c:pt idx="570">
                        <c:v>6.0260000000000001E-2</c:v>
                      </c:pt>
                      <c:pt idx="571">
                        <c:v>5.8279999999999998E-2</c:v>
                      </c:pt>
                      <c:pt idx="572">
                        <c:v>5.6270000000000001E-2</c:v>
                      </c:pt>
                      <c:pt idx="573">
                        <c:v>5.4269999999999999E-2</c:v>
                      </c:pt>
                      <c:pt idx="574">
                        <c:v>5.2260000000000001E-2</c:v>
                      </c:pt>
                      <c:pt idx="575">
                        <c:v>5.0299999999999997E-2</c:v>
                      </c:pt>
                      <c:pt idx="576">
                        <c:v>4.8309999999999999E-2</c:v>
                      </c:pt>
                      <c:pt idx="577">
                        <c:v>4.6289999999999998E-2</c:v>
                      </c:pt>
                      <c:pt idx="578">
                        <c:v>4.4269999999999997E-2</c:v>
                      </c:pt>
                      <c:pt idx="579">
                        <c:v>4.2279999999999998E-2</c:v>
                      </c:pt>
                      <c:pt idx="580">
                        <c:v>4.0309999999999999E-2</c:v>
                      </c:pt>
                      <c:pt idx="581">
                        <c:v>3.8280000000000002E-2</c:v>
                      </c:pt>
                      <c:pt idx="582">
                        <c:v>3.6269999999999997E-2</c:v>
                      </c:pt>
                      <c:pt idx="583">
                        <c:v>3.4290000000000001E-2</c:v>
                      </c:pt>
                      <c:pt idx="584">
                        <c:v>3.2300000000000002E-2</c:v>
                      </c:pt>
                      <c:pt idx="585">
                        <c:v>3.0290000000000001E-2</c:v>
                      </c:pt>
                      <c:pt idx="586">
                        <c:v>2.828E-2</c:v>
                      </c:pt>
                      <c:pt idx="587">
                        <c:v>2.63E-2</c:v>
                      </c:pt>
                      <c:pt idx="588">
                        <c:v>2.4299999999999999E-2</c:v>
                      </c:pt>
                      <c:pt idx="589">
                        <c:v>2.2290000000000001E-2</c:v>
                      </c:pt>
                      <c:pt idx="590">
                        <c:v>2.0299999999999999E-2</c:v>
                      </c:pt>
                      <c:pt idx="591">
                        <c:v>1.8259999999999998E-2</c:v>
                      </c:pt>
                      <c:pt idx="592">
                        <c:v>1.6310000000000002E-2</c:v>
                      </c:pt>
                      <c:pt idx="593">
                        <c:v>1.431E-2</c:v>
                      </c:pt>
                      <c:pt idx="594">
                        <c:v>1.227E-2</c:v>
                      </c:pt>
                      <c:pt idx="595">
                        <c:v>1.0290000000000001E-2</c:v>
                      </c:pt>
                      <c:pt idx="596">
                        <c:v>8.2970000000000006E-3</c:v>
                      </c:pt>
                      <c:pt idx="597">
                        <c:v>6.2849999999999998E-3</c:v>
                      </c:pt>
                      <c:pt idx="598">
                        <c:v>4.2760000000000003E-3</c:v>
                      </c:pt>
                      <c:pt idx="599">
                        <c:v>2.2980000000000001E-3</c:v>
                      </c:pt>
                      <c:pt idx="600">
                        <c:v>2.9710000000000001E-4</c:v>
                      </c:pt>
                    </c:numCache>
                  </c:numRef>
                </c:xVal>
                <c:y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[Book3]Sheet2!$AF$2:$AF$602</c15:sqref>
                        </c15:formulaRef>
                      </c:ext>
                    </c:extLst>
                    <c:numCache>
                      <c:formatCode>General</c:formatCode>
                      <c:ptCount val="601"/>
                      <c:pt idx="0">
                        <c:v>-1.717E-6</c:v>
                      </c:pt>
                      <c:pt idx="1">
                        <c:v>-1.449E-6</c:v>
                      </c:pt>
                      <c:pt idx="2">
                        <c:v>-1.294E-6</c:v>
                      </c:pt>
                      <c:pt idx="3">
                        <c:v>-1.1429999999999999E-6</c:v>
                      </c:pt>
                      <c:pt idx="4">
                        <c:v>-9.9119999999999993E-7</c:v>
                      </c:pt>
                      <c:pt idx="5">
                        <c:v>-8.2920000000000004E-7</c:v>
                      </c:pt>
                      <c:pt idx="6">
                        <c:v>-6.7280000000000004E-7</c:v>
                      </c:pt>
                      <c:pt idx="7">
                        <c:v>-6.2190000000000003E-7</c:v>
                      </c:pt>
                      <c:pt idx="8">
                        <c:v>-5.7729999999999996E-7</c:v>
                      </c:pt>
                      <c:pt idx="9">
                        <c:v>-4.2940000000000002E-7</c:v>
                      </c:pt>
                      <c:pt idx="10">
                        <c:v>-3.3000000000000002E-7</c:v>
                      </c:pt>
                      <c:pt idx="11">
                        <c:v>-2.272E-7</c:v>
                      </c:pt>
                      <c:pt idx="12">
                        <c:v>-2.2609999999999999E-7</c:v>
                      </c:pt>
                      <c:pt idx="13">
                        <c:v>-1.5870000000000001E-7</c:v>
                      </c:pt>
                      <c:pt idx="14">
                        <c:v>-6.6289999999999993E-8</c:v>
                      </c:pt>
                      <c:pt idx="15">
                        <c:v>-8.9589999999999994E-9</c:v>
                      </c:pt>
                      <c:pt idx="16">
                        <c:v>8.769E-8</c:v>
                      </c:pt>
                      <c:pt idx="17">
                        <c:v>9.3849999999999997E-8</c:v>
                      </c:pt>
                      <c:pt idx="18">
                        <c:v>1.2340000000000001E-7</c:v>
                      </c:pt>
                      <c:pt idx="19">
                        <c:v>1.822E-7</c:v>
                      </c:pt>
                      <c:pt idx="20">
                        <c:v>2.5759999999999998E-7</c:v>
                      </c:pt>
                      <c:pt idx="21">
                        <c:v>3.4379999999999999E-7</c:v>
                      </c:pt>
                      <c:pt idx="22">
                        <c:v>3.284E-7</c:v>
                      </c:pt>
                      <c:pt idx="23">
                        <c:v>3.1399999999999998E-7</c:v>
                      </c:pt>
                      <c:pt idx="24">
                        <c:v>4.059E-7</c:v>
                      </c:pt>
                      <c:pt idx="25">
                        <c:v>4.6779999999999999E-7</c:v>
                      </c:pt>
                      <c:pt idx="26">
                        <c:v>5.2399999999999998E-7</c:v>
                      </c:pt>
                      <c:pt idx="27">
                        <c:v>4.8859999999999997E-7</c:v>
                      </c:pt>
                      <c:pt idx="28">
                        <c:v>5.1409999999999998E-7</c:v>
                      </c:pt>
                      <c:pt idx="29">
                        <c:v>5.821E-7</c:v>
                      </c:pt>
                      <c:pt idx="30">
                        <c:v>6.2109999999999997E-7</c:v>
                      </c:pt>
                      <c:pt idx="31">
                        <c:v>6.8370000000000001E-7</c:v>
                      </c:pt>
                      <c:pt idx="32">
                        <c:v>6.6889999999999996E-7</c:v>
                      </c:pt>
                      <c:pt idx="33">
                        <c:v>6.6980000000000003E-7</c:v>
                      </c:pt>
                      <c:pt idx="34">
                        <c:v>7.1969999999999997E-7</c:v>
                      </c:pt>
                      <c:pt idx="35">
                        <c:v>7.639E-7</c:v>
                      </c:pt>
                      <c:pt idx="36">
                        <c:v>8.2859999999999999E-7</c:v>
                      </c:pt>
                      <c:pt idx="37">
                        <c:v>8.0149999999999997E-7</c:v>
                      </c:pt>
                      <c:pt idx="38">
                        <c:v>7.9289999999999996E-7</c:v>
                      </c:pt>
                      <c:pt idx="39">
                        <c:v>8.498E-7</c:v>
                      </c:pt>
                      <c:pt idx="40">
                        <c:v>9.0039999999999999E-7</c:v>
                      </c:pt>
                      <c:pt idx="41">
                        <c:v>9.6039999999999994E-7</c:v>
                      </c:pt>
                      <c:pt idx="42">
                        <c:v>8.9899999999999999E-7</c:v>
                      </c:pt>
                      <c:pt idx="43">
                        <c:v>9.0859999999999997E-7</c:v>
                      </c:pt>
                      <c:pt idx="44">
                        <c:v>9.8249999999999991E-7</c:v>
                      </c:pt>
                      <c:pt idx="45">
                        <c:v>1.0210000000000001E-6</c:v>
                      </c:pt>
                      <c:pt idx="46">
                        <c:v>1.0440000000000001E-6</c:v>
                      </c:pt>
                      <c:pt idx="47">
                        <c:v>1.0249999999999999E-6</c:v>
                      </c:pt>
                      <c:pt idx="48">
                        <c:v>1.0330000000000001E-6</c:v>
                      </c:pt>
                      <c:pt idx="49">
                        <c:v>1.091E-6</c:v>
                      </c:pt>
                      <c:pt idx="50">
                        <c:v>1.1000000000000001E-6</c:v>
                      </c:pt>
                      <c:pt idx="51">
                        <c:v>1.1620000000000001E-6</c:v>
                      </c:pt>
                      <c:pt idx="52">
                        <c:v>1.136E-6</c:v>
                      </c:pt>
                      <c:pt idx="53">
                        <c:v>1.136E-6</c:v>
                      </c:pt>
                      <c:pt idx="54">
                        <c:v>1.178E-6</c:v>
                      </c:pt>
                      <c:pt idx="55">
                        <c:v>1.2139999999999999E-6</c:v>
                      </c:pt>
                      <c:pt idx="56">
                        <c:v>1.2720000000000001E-6</c:v>
                      </c:pt>
                      <c:pt idx="57">
                        <c:v>1.2309999999999999E-6</c:v>
                      </c:pt>
                      <c:pt idx="58">
                        <c:v>1.2130000000000001E-6</c:v>
                      </c:pt>
                      <c:pt idx="59">
                        <c:v>1.2780000000000001E-6</c:v>
                      </c:pt>
                      <c:pt idx="60">
                        <c:v>1.3230000000000001E-6</c:v>
                      </c:pt>
                      <c:pt idx="61">
                        <c:v>1.3740000000000001E-6</c:v>
                      </c:pt>
                      <c:pt idx="62">
                        <c:v>1.305E-6</c:v>
                      </c:pt>
                      <c:pt idx="63">
                        <c:v>1.3170000000000001E-6</c:v>
                      </c:pt>
                      <c:pt idx="64">
                        <c:v>1.39E-6</c:v>
                      </c:pt>
                      <c:pt idx="65">
                        <c:v>1.4279999999999999E-6</c:v>
                      </c:pt>
                      <c:pt idx="66">
                        <c:v>1.44E-6</c:v>
                      </c:pt>
                      <c:pt idx="67">
                        <c:v>1.415E-6</c:v>
                      </c:pt>
                      <c:pt idx="68">
                        <c:v>1.4249999999999999E-6</c:v>
                      </c:pt>
                      <c:pt idx="69">
                        <c:v>1.4780000000000001E-6</c:v>
                      </c:pt>
                      <c:pt idx="70">
                        <c:v>1.5030000000000001E-6</c:v>
                      </c:pt>
                      <c:pt idx="71">
                        <c:v>1.5519999999999999E-6</c:v>
                      </c:pt>
                      <c:pt idx="72">
                        <c:v>1.522E-6</c:v>
                      </c:pt>
                      <c:pt idx="73">
                        <c:v>1.5179999999999999E-6</c:v>
                      </c:pt>
                      <c:pt idx="74">
                        <c:v>1.5680000000000001E-6</c:v>
                      </c:pt>
                      <c:pt idx="75">
                        <c:v>1.604E-6</c:v>
                      </c:pt>
                      <c:pt idx="76">
                        <c:v>1.658E-6</c:v>
                      </c:pt>
                      <c:pt idx="77">
                        <c:v>1.6300000000000001E-6</c:v>
                      </c:pt>
                      <c:pt idx="78">
                        <c:v>1.5939999999999999E-6</c:v>
                      </c:pt>
                      <c:pt idx="79">
                        <c:v>1.677E-6</c:v>
                      </c:pt>
                      <c:pt idx="80">
                        <c:v>1.719E-6</c:v>
                      </c:pt>
                      <c:pt idx="81">
                        <c:v>1.761E-6</c:v>
                      </c:pt>
                      <c:pt idx="82">
                        <c:v>1.699E-6</c:v>
                      </c:pt>
                      <c:pt idx="83">
                        <c:v>1.714E-6</c:v>
                      </c:pt>
                      <c:pt idx="84">
                        <c:v>1.778E-6</c:v>
                      </c:pt>
                      <c:pt idx="85">
                        <c:v>1.8109999999999999E-6</c:v>
                      </c:pt>
                      <c:pt idx="86">
                        <c:v>1.8419999999999999E-6</c:v>
                      </c:pt>
                      <c:pt idx="87">
                        <c:v>1.823E-6</c:v>
                      </c:pt>
                      <c:pt idx="88">
                        <c:v>1.8220000000000001E-6</c:v>
                      </c:pt>
                      <c:pt idx="89">
                        <c:v>1.8640000000000001E-6</c:v>
                      </c:pt>
                      <c:pt idx="90">
                        <c:v>1.9120000000000001E-6</c:v>
                      </c:pt>
                      <c:pt idx="91">
                        <c:v>1.967E-6</c:v>
                      </c:pt>
                      <c:pt idx="92">
                        <c:v>1.9379999999999999E-6</c:v>
                      </c:pt>
                      <c:pt idx="93">
                        <c:v>1.906E-6</c:v>
                      </c:pt>
                      <c:pt idx="94">
                        <c:v>1.9819999999999998E-6</c:v>
                      </c:pt>
                      <c:pt idx="95">
                        <c:v>2.0389999999999999E-6</c:v>
                      </c:pt>
                      <c:pt idx="96">
                        <c:v>2.0719999999999998E-6</c:v>
                      </c:pt>
                      <c:pt idx="97">
                        <c:v>2.0150000000000002E-6</c:v>
                      </c:pt>
                      <c:pt idx="98">
                        <c:v>2.0339999999999999E-6</c:v>
                      </c:pt>
                      <c:pt idx="99">
                        <c:v>2.0959999999999999E-6</c:v>
                      </c:pt>
                      <c:pt idx="100">
                        <c:v>2.1330000000000002E-6</c:v>
                      </c:pt>
                      <c:pt idx="101">
                        <c:v>2.1600000000000001E-6</c:v>
                      </c:pt>
                      <c:pt idx="102">
                        <c:v>2.148E-6</c:v>
                      </c:pt>
                      <c:pt idx="103">
                        <c:v>2.1449999999999998E-6</c:v>
                      </c:pt>
                      <c:pt idx="104">
                        <c:v>2.2050000000000001E-6</c:v>
                      </c:pt>
                      <c:pt idx="105">
                        <c:v>2.2340000000000001E-6</c:v>
                      </c:pt>
                      <c:pt idx="106">
                        <c:v>2.2900000000000001E-6</c:v>
                      </c:pt>
                      <c:pt idx="107">
                        <c:v>2.2630000000000002E-6</c:v>
                      </c:pt>
                      <c:pt idx="108">
                        <c:v>2.2390000000000001E-6</c:v>
                      </c:pt>
                      <c:pt idx="109">
                        <c:v>2.3140000000000002E-6</c:v>
                      </c:pt>
                      <c:pt idx="110">
                        <c:v>2.3649999999999998E-6</c:v>
                      </c:pt>
                      <c:pt idx="111">
                        <c:v>2.4109999999999999E-6</c:v>
                      </c:pt>
                      <c:pt idx="112">
                        <c:v>2.3460000000000001E-6</c:v>
                      </c:pt>
                      <c:pt idx="113">
                        <c:v>2.3640000000000002E-6</c:v>
                      </c:pt>
                      <c:pt idx="114">
                        <c:v>2.441E-6</c:v>
                      </c:pt>
                      <c:pt idx="115">
                        <c:v>2.48E-6</c:v>
                      </c:pt>
                      <c:pt idx="116">
                        <c:v>2.4930000000000001E-6</c:v>
                      </c:pt>
                      <c:pt idx="117">
                        <c:v>2.4880000000000001E-6</c:v>
                      </c:pt>
                      <c:pt idx="118">
                        <c:v>2.4830000000000002E-6</c:v>
                      </c:pt>
                      <c:pt idx="119">
                        <c:v>2.5450000000000002E-6</c:v>
                      </c:pt>
                      <c:pt idx="120">
                        <c:v>2.571E-6</c:v>
                      </c:pt>
                      <c:pt idx="121">
                        <c:v>2.6280000000000001E-6</c:v>
                      </c:pt>
                      <c:pt idx="122">
                        <c:v>2.599E-6</c:v>
                      </c:pt>
                      <c:pt idx="123">
                        <c:v>2.5770000000000001E-6</c:v>
                      </c:pt>
                      <c:pt idx="124">
                        <c:v>2.65E-6</c:v>
                      </c:pt>
                      <c:pt idx="125">
                        <c:v>2.7020000000000001E-6</c:v>
                      </c:pt>
                      <c:pt idx="126">
                        <c:v>2.7410000000000001E-6</c:v>
                      </c:pt>
                      <c:pt idx="127">
                        <c:v>2.6840000000000001E-6</c:v>
                      </c:pt>
                      <c:pt idx="128">
                        <c:v>2.694E-6</c:v>
                      </c:pt>
                      <c:pt idx="129">
                        <c:v>2.7719999999999999E-6</c:v>
                      </c:pt>
                      <c:pt idx="130">
                        <c:v>2.8090000000000001E-6</c:v>
                      </c:pt>
                      <c:pt idx="131">
                        <c:v>2.8200000000000001E-6</c:v>
                      </c:pt>
                      <c:pt idx="132">
                        <c:v>2.8100000000000002E-6</c:v>
                      </c:pt>
                      <c:pt idx="133">
                        <c:v>2.8080000000000001E-6</c:v>
                      </c:pt>
                      <c:pt idx="134">
                        <c:v>2.8729999999999999E-6</c:v>
                      </c:pt>
                      <c:pt idx="135">
                        <c:v>2.8949999999999998E-6</c:v>
                      </c:pt>
                      <c:pt idx="136">
                        <c:v>2.9409999999999999E-6</c:v>
                      </c:pt>
                      <c:pt idx="137">
                        <c:v>2.9129999999999999E-6</c:v>
                      </c:pt>
                      <c:pt idx="138">
                        <c:v>2.892E-6</c:v>
                      </c:pt>
                      <c:pt idx="139">
                        <c:v>2.9629999999999998E-6</c:v>
                      </c:pt>
                      <c:pt idx="140">
                        <c:v>3.0089999999999999E-6</c:v>
                      </c:pt>
                      <c:pt idx="141">
                        <c:v>3.0489999999999999E-6</c:v>
                      </c:pt>
                      <c:pt idx="142">
                        <c:v>2.9869999999999999E-6</c:v>
                      </c:pt>
                      <c:pt idx="143">
                        <c:v>2.9969999999999999E-6</c:v>
                      </c:pt>
                      <c:pt idx="144">
                        <c:v>3.0690000000000002E-6</c:v>
                      </c:pt>
                      <c:pt idx="145">
                        <c:v>3.101E-6</c:v>
                      </c:pt>
                      <c:pt idx="146">
                        <c:v>3.1099999999999999E-6</c:v>
                      </c:pt>
                      <c:pt idx="147">
                        <c:v>3.1E-6</c:v>
                      </c:pt>
                      <c:pt idx="148">
                        <c:v>3.0910000000000001E-6</c:v>
                      </c:pt>
                      <c:pt idx="149">
                        <c:v>3.145E-6</c:v>
                      </c:pt>
                      <c:pt idx="150">
                        <c:v>3.1810000000000001E-6</c:v>
                      </c:pt>
                      <c:pt idx="151">
                        <c:v>3.2210000000000002E-6</c:v>
                      </c:pt>
                      <c:pt idx="152">
                        <c:v>3.1980000000000001E-6</c:v>
                      </c:pt>
                      <c:pt idx="153">
                        <c:v>3.1599999999999998E-6</c:v>
                      </c:pt>
                      <c:pt idx="154">
                        <c:v>3.2380000000000002E-6</c:v>
                      </c:pt>
                      <c:pt idx="155">
                        <c:v>3.286E-6</c:v>
                      </c:pt>
                      <c:pt idx="156">
                        <c:v>3.3170000000000002E-6</c:v>
                      </c:pt>
                      <c:pt idx="157">
                        <c:v>3.2550000000000002E-6</c:v>
                      </c:pt>
                      <c:pt idx="158">
                        <c:v>3.2650000000000001E-6</c:v>
                      </c:pt>
                      <c:pt idx="159">
                        <c:v>3.343E-6</c:v>
                      </c:pt>
                      <c:pt idx="160">
                        <c:v>3.3809999999999999E-6</c:v>
                      </c:pt>
                      <c:pt idx="161">
                        <c:v>3.3850000000000002E-6</c:v>
                      </c:pt>
                      <c:pt idx="162">
                        <c:v>3.3749999999999999E-6</c:v>
                      </c:pt>
                      <c:pt idx="163">
                        <c:v>3.3730000000000001E-6</c:v>
                      </c:pt>
                      <c:pt idx="164">
                        <c:v>3.4319999999999999E-6</c:v>
                      </c:pt>
                      <c:pt idx="165">
                        <c:v>3.461E-6</c:v>
                      </c:pt>
                      <c:pt idx="166">
                        <c:v>3.506E-6</c:v>
                      </c:pt>
                      <c:pt idx="167">
                        <c:v>3.4829999999999999E-6</c:v>
                      </c:pt>
                      <c:pt idx="168">
                        <c:v>3.4580000000000002E-6</c:v>
                      </c:pt>
                      <c:pt idx="169">
                        <c:v>3.5300000000000001E-6</c:v>
                      </c:pt>
                      <c:pt idx="170">
                        <c:v>3.579E-6</c:v>
                      </c:pt>
                      <c:pt idx="171">
                        <c:v>3.614E-6</c:v>
                      </c:pt>
                      <c:pt idx="172">
                        <c:v>3.5609999999999999E-6</c:v>
                      </c:pt>
                      <c:pt idx="173">
                        <c:v>3.5769999999999998E-6</c:v>
                      </c:pt>
                      <c:pt idx="174">
                        <c:v>3.6480000000000001E-6</c:v>
                      </c:pt>
                      <c:pt idx="175">
                        <c:v>3.6849999999999999E-6</c:v>
                      </c:pt>
                      <c:pt idx="176">
                        <c:v>3.6950000000000002E-6</c:v>
                      </c:pt>
                      <c:pt idx="177">
                        <c:v>3.692E-6</c:v>
                      </c:pt>
                      <c:pt idx="178">
                        <c:v>3.6859999999999999E-6</c:v>
                      </c:pt>
                      <c:pt idx="179">
                        <c:v>3.7349999999999998E-6</c:v>
                      </c:pt>
                      <c:pt idx="180">
                        <c:v>3.8E-6</c:v>
                      </c:pt>
                      <c:pt idx="181">
                        <c:v>3.8330000000000004E-6</c:v>
                      </c:pt>
                      <c:pt idx="182">
                        <c:v>3.8079999999999998E-6</c:v>
                      </c:pt>
                      <c:pt idx="183">
                        <c:v>3.7969999999999998E-6</c:v>
                      </c:pt>
                      <c:pt idx="184">
                        <c:v>3.8670000000000004E-6</c:v>
                      </c:pt>
                      <c:pt idx="185">
                        <c:v>3.9179999999999996E-6</c:v>
                      </c:pt>
                      <c:pt idx="186">
                        <c:v>3.9550000000000002E-6</c:v>
                      </c:pt>
                      <c:pt idx="187">
                        <c:v>3.9230000000000004E-6</c:v>
                      </c:pt>
                      <c:pt idx="188">
                        <c:v>3.9169999999999999E-6</c:v>
                      </c:pt>
                      <c:pt idx="189">
                        <c:v>4.0049999999999998E-6</c:v>
                      </c:pt>
                      <c:pt idx="190">
                        <c:v>4.0450000000000002E-6</c:v>
                      </c:pt>
                      <c:pt idx="191">
                        <c:v>4.0659999999999997E-6</c:v>
                      </c:pt>
                      <c:pt idx="192">
                        <c:v>4.0400000000000003E-6</c:v>
                      </c:pt>
                      <c:pt idx="193">
                        <c:v>4.0559999999999998E-6</c:v>
                      </c:pt>
                      <c:pt idx="194">
                        <c:v>4.1280000000000001E-6</c:v>
                      </c:pt>
                      <c:pt idx="195">
                        <c:v>4.1520000000000002E-6</c:v>
                      </c:pt>
                      <c:pt idx="196">
                        <c:v>4.1860000000000002E-6</c:v>
                      </c:pt>
                      <c:pt idx="197">
                        <c:v>4.1880000000000004E-6</c:v>
                      </c:pt>
                      <c:pt idx="198">
                        <c:v>4.1930000000000003E-6</c:v>
                      </c:pt>
                      <c:pt idx="199">
                        <c:v>4.2490000000000003E-6</c:v>
                      </c:pt>
                      <c:pt idx="200">
                        <c:v>4.3100000000000002E-6</c:v>
                      </c:pt>
                      <c:pt idx="201">
                        <c:v>4.3529999999999997E-6</c:v>
                      </c:pt>
                      <c:pt idx="202">
                        <c:v>4.3440000000000003E-6</c:v>
                      </c:pt>
                      <c:pt idx="203">
                        <c:v>4.3139999999999997E-6</c:v>
                      </c:pt>
                      <c:pt idx="204">
                        <c:v>4.4190000000000004E-6</c:v>
                      </c:pt>
                      <c:pt idx="205">
                        <c:v>4.4669999999999998E-6</c:v>
                      </c:pt>
                      <c:pt idx="206">
                        <c:v>4.5050000000000001E-6</c:v>
                      </c:pt>
                      <c:pt idx="207">
                        <c:v>4.4789999999999998E-6</c:v>
                      </c:pt>
                      <c:pt idx="208">
                        <c:v>4.5000000000000001E-6</c:v>
                      </c:pt>
                      <c:pt idx="209">
                        <c:v>4.5900000000000001E-6</c:v>
                      </c:pt>
                      <c:pt idx="210">
                        <c:v>4.6240000000000001E-6</c:v>
                      </c:pt>
                      <c:pt idx="211">
                        <c:v>4.6770000000000003E-6</c:v>
                      </c:pt>
                      <c:pt idx="212">
                        <c:v>4.6870000000000002E-6</c:v>
                      </c:pt>
                      <c:pt idx="213">
                        <c:v>4.7249999999999997E-6</c:v>
                      </c:pt>
                      <c:pt idx="214">
                        <c:v>4.8049999999999997E-6</c:v>
                      </c:pt>
                      <c:pt idx="215">
                        <c:v>4.8570000000000003E-6</c:v>
                      </c:pt>
                      <c:pt idx="216">
                        <c:v>4.9150000000000004E-6</c:v>
                      </c:pt>
                      <c:pt idx="217">
                        <c:v>4.9269999999999996E-6</c:v>
                      </c:pt>
                      <c:pt idx="218">
                        <c:v>4.9230000000000001E-6</c:v>
                      </c:pt>
                      <c:pt idx="219">
                        <c:v>5.0420000000000002E-6</c:v>
                      </c:pt>
                      <c:pt idx="220">
                        <c:v>5.1170000000000003E-6</c:v>
                      </c:pt>
                      <c:pt idx="221">
                        <c:v>5.1830000000000002E-6</c:v>
                      </c:pt>
                      <c:pt idx="222">
                        <c:v>5.1780000000000002E-6</c:v>
                      </c:pt>
                      <c:pt idx="223">
                        <c:v>5.2449999999999998E-6</c:v>
                      </c:pt>
                      <c:pt idx="224">
                        <c:v>5.3940000000000004E-6</c:v>
                      </c:pt>
                      <c:pt idx="225">
                        <c:v>5.5219999999999998E-6</c:v>
                      </c:pt>
                      <c:pt idx="226">
                        <c:v>5.6200000000000004E-6</c:v>
                      </c:pt>
                      <c:pt idx="227">
                        <c:v>5.7590000000000003E-6</c:v>
                      </c:pt>
                      <c:pt idx="228">
                        <c:v>5.93E-6</c:v>
                      </c:pt>
                      <c:pt idx="229">
                        <c:v>6.2060000000000004E-6</c:v>
                      </c:pt>
                      <c:pt idx="230">
                        <c:v>6.4799999999999998E-6</c:v>
                      </c:pt>
                      <c:pt idx="231">
                        <c:v>6.8299999999999998E-6</c:v>
                      </c:pt>
                      <c:pt idx="232">
                        <c:v>7.1910000000000003E-6</c:v>
                      </c:pt>
                      <c:pt idx="233">
                        <c:v>7.6090000000000003E-6</c:v>
                      </c:pt>
                      <c:pt idx="234">
                        <c:v>8.1780000000000003E-6</c:v>
                      </c:pt>
                      <c:pt idx="235">
                        <c:v>8.8179999999999993E-6</c:v>
                      </c:pt>
                      <c:pt idx="236">
                        <c:v>9.4919999999999999E-6</c:v>
                      </c:pt>
                      <c:pt idx="237">
                        <c:v>1.0159999999999999E-5</c:v>
                      </c:pt>
                      <c:pt idx="238">
                        <c:v>1.095E-5</c:v>
                      </c:pt>
                      <c:pt idx="239">
                        <c:v>1.189E-5</c:v>
                      </c:pt>
                      <c:pt idx="240">
                        <c:v>1.2830000000000001E-5</c:v>
                      </c:pt>
                      <c:pt idx="241">
                        <c:v>1.376E-5</c:v>
                      </c:pt>
                      <c:pt idx="242">
                        <c:v>1.472E-5</c:v>
                      </c:pt>
                      <c:pt idx="243">
                        <c:v>1.5719999999999999E-5</c:v>
                      </c:pt>
                      <c:pt idx="244">
                        <c:v>1.6820000000000002E-5</c:v>
                      </c:pt>
                      <c:pt idx="245">
                        <c:v>1.787E-5</c:v>
                      </c:pt>
                      <c:pt idx="246">
                        <c:v>1.895E-5</c:v>
                      </c:pt>
                      <c:pt idx="247">
                        <c:v>1.997E-5</c:v>
                      </c:pt>
                      <c:pt idx="248">
                        <c:v>2.0950000000000001E-5</c:v>
                      </c:pt>
                      <c:pt idx="249">
                        <c:v>2.1950000000000002E-5</c:v>
                      </c:pt>
                      <c:pt idx="250">
                        <c:v>2.2940000000000001E-5</c:v>
                      </c:pt>
                      <c:pt idx="251">
                        <c:v>2.3830000000000001E-5</c:v>
                      </c:pt>
                      <c:pt idx="252">
                        <c:v>2.4600000000000002E-5</c:v>
                      </c:pt>
                      <c:pt idx="253">
                        <c:v>2.5360000000000001E-5</c:v>
                      </c:pt>
                      <c:pt idx="254">
                        <c:v>2.6169999999999998E-5</c:v>
                      </c:pt>
                      <c:pt idx="255">
                        <c:v>2.688E-5</c:v>
                      </c:pt>
                      <c:pt idx="256">
                        <c:v>2.7460000000000001E-5</c:v>
                      </c:pt>
                      <c:pt idx="257">
                        <c:v>2.798E-5</c:v>
                      </c:pt>
                      <c:pt idx="258">
                        <c:v>2.8430000000000001E-5</c:v>
                      </c:pt>
                      <c:pt idx="259">
                        <c:v>2.8860000000000002E-5</c:v>
                      </c:pt>
                      <c:pt idx="260">
                        <c:v>2.917E-5</c:v>
                      </c:pt>
                      <c:pt idx="261">
                        <c:v>2.9430000000000001E-5</c:v>
                      </c:pt>
                      <c:pt idx="262">
                        <c:v>2.9609999999999999E-5</c:v>
                      </c:pt>
                      <c:pt idx="263">
                        <c:v>2.972E-5</c:v>
                      </c:pt>
                      <c:pt idx="264">
                        <c:v>2.989E-5</c:v>
                      </c:pt>
                      <c:pt idx="265">
                        <c:v>3.0009999999999999E-5</c:v>
                      </c:pt>
                      <c:pt idx="266">
                        <c:v>3.0090000000000002E-5</c:v>
                      </c:pt>
                      <c:pt idx="267">
                        <c:v>3.0090000000000002E-5</c:v>
                      </c:pt>
                      <c:pt idx="268">
                        <c:v>3.0139999999999999E-5</c:v>
                      </c:pt>
                      <c:pt idx="269">
                        <c:v>3.0340000000000001E-5</c:v>
                      </c:pt>
                      <c:pt idx="270">
                        <c:v>3.0549999999999997E-5</c:v>
                      </c:pt>
                      <c:pt idx="271">
                        <c:v>3.0719999999999997E-5</c:v>
                      </c:pt>
                      <c:pt idx="272">
                        <c:v>3.0929999999999997E-5</c:v>
                      </c:pt>
                      <c:pt idx="273">
                        <c:v>3.1130000000000002E-5</c:v>
                      </c:pt>
                      <c:pt idx="274">
                        <c:v>3.1420000000000001E-5</c:v>
                      </c:pt>
                      <c:pt idx="275">
                        <c:v>3.167E-5</c:v>
                      </c:pt>
                      <c:pt idx="276">
                        <c:v>3.1959999999999999E-5</c:v>
                      </c:pt>
                      <c:pt idx="277">
                        <c:v>3.222E-5</c:v>
                      </c:pt>
                      <c:pt idx="278">
                        <c:v>3.2450000000000003E-5</c:v>
                      </c:pt>
                      <c:pt idx="279">
                        <c:v>3.2799999999999998E-5</c:v>
                      </c:pt>
                      <c:pt idx="280">
                        <c:v>3.3160000000000001E-5</c:v>
                      </c:pt>
                      <c:pt idx="281">
                        <c:v>3.3519999999999998E-5</c:v>
                      </c:pt>
                      <c:pt idx="282">
                        <c:v>3.3840000000000001E-5</c:v>
                      </c:pt>
                      <c:pt idx="283">
                        <c:v>3.4190000000000003E-5</c:v>
                      </c:pt>
                      <c:pt idx="284">
                        <c:v>3.4690000000000002E-5</c:v>
                      </c:pt>
                      <c:pt idx="285">
                        <c:v>3.5179999999999999E-5</c:v>
                      </c:pt>
                      <c:pt idx="286">
                        <c:v>3.5620000000000001E-5</c:v>
                      </c:pt>
                      <c:pt idx="287">
                        <c:v>3.608E-5</c:v>
                      </c:pt>
                      <c:pt idx="288">
                        <c:v>3.6569999999999997E-5</c:v>
                      </c:pt>
                      <c:pt idx="289">
                        <c:v>3.7110000000000002E-5</c:v>
                      </c:pt>
                      <c:pt idx="290">
                        <c:v>3.756E-5</c:v>
                      </c:pt>
                      <c:pt idx="291">
                        <c:v>3.8040000000000002E-5</c:v>
                      </c:pt>
                      <c:pt idx="292">
                        <c:v>3.8439999999999998E-5</c:v>
                      </c:pt>
                      <c:pt idx="293">
                        <c:v>3.8840000000000001E-5</c:v>
                      </c:pt>
                      <c:pt idx="294">
                        <c:v>3.9270000000000002E-5</c:v>
                      </c:pt>
                      <c:pt idx="295">
                        <c:v>3.9660000000000003E-5</c:v>
                      </c:pt>
                      <c:pt idx="296">
                        <c:v>4.0070000000000001E-5</c:v>
                      </c:pt>
                      <c:pt idx="297">
                        <c:v>4.0439999999999999E-5</c:v>
                      </c:pt>
                      <c:pt idx="298">
                        <c:v>4.083E-5</c:v>
                      </c:pt>
                      <c:pt idx="299">
                        <c:v>3.5129999999999997E-5</c:v>
                      </c:pt>
                      <c:pt idx="300">
                        <c:v>3.3090000000000003E-5</c:v>
                      </c:pt>
                      <c:pt idx="301">
                        <c:v>3.133E-5</c:v>
                      </c:pt>
                      <c:pt idx="302">
                        <c:v>2.974E-5</c:v>
                      </c:pt>
                      <c:pt idx="303">
                        <c:v>2.8309999999999998E-5</c:v>
                      </c:pt>
                      <c:pt idx="304">
                        <c:v>2.709E-5</c:v>
                      </c:pt>
                      <c:pt idx="305">
                        <c:v>2.5939999999999999E-5</c:v>
                      </c:pt>
                      <c:pt idx="306">
                        <c:v>2.4879999999999999E-5</c:v>
                      </c:pt>
                      <c:pt idx="307">
                        <c:v>2.3859999999999999E-5</c:v>
                      </c:pt>
                      <c:pt idx="308">
                        <c:v>2.283E-5</c:v>
                      </c:pt>
                      <c:pt idx="309">
                        <c:v>2.2010000000000001E-5</c:v>
                      </c:pt>
                      <c:pt idx="310">
                        <c:v>2.122E-5</c:v>
                      </c:pt>
                      <c:pt idx="311">
                        <c:v>2.0429999999999999E-5</c:v>
                      </c:pt>
                      <c:pt idx="312">
                        <c:v>1.959E-5</c:v>
                      </c:pt>
                      <c:pt idx="313">
                        <c:v>1.8839999999999999E-5</c:v>
                      </c:pt>
                      <c:pt idx="314">
                        <c:v>1.8199999999999999E-5</c:v>
                      </c:pt>
                      <c:pt idx="315">
                        <c:v>1.755E-5</c:v>
                      </c:pt>
                      <c:pt idx="316">
                        <c:v>1.6869999999999999E-5</c:v>
                      </c:pt>
                      <c:pt idx="317">
                        <c:v>1.6229999999999999E-5</c:v>
                      </c:pt>
                      <c:pt idx="318">
                        <c:v>1.5590000000000002E-5</c:v>
                      </c:pt>
                      <c:pt idx="319">
                        <c:v>1.503E-5</c:v>
                      </c:pt>
                      <c:pt idx="320">
                        <c:v>1.446E-5</c:v>
                      </c:pt>
                      <c:pt idx="321">
                        <c:v>1.393E-5</c:v>
                      </c:pt>
                      <c:pt idx="322">
                        <c:v>1.3370000000000001E-5</c:v>
                      </c:pt>
                      <c:pt idx="323">
                        <c:v>1.277E-5</c:v>
                      </c:pt>
                      <c:pt idx="324">
                        <c:v>1.2310000000000001E-5</c:v>
                      </c:pt>
                      <c:pt idx="325">
                        <c:v>1.186E-5</c:v>
                      </c:pt>
                      <c:pt idx="326">
                        <c:v>1.1389999999999999E-5</c:v>
                      </c:pt>
                      <c:pt idx="327">
                        <c:v>1.084E-5</c:v>
                      </c:pt>
                      <c:pt idx="328">
                        <c:v>1.0360000000000001E-5</c:v>
                      </c:pt>
                      <c:pt idx="329">
                        <c:v>9.9769999999999995E-6</c:v>
                      </c:pt>
                      <c:pt idx="330">
                        <c:v>9.5640000000000002E-6</c:v>
                      </c:pt>
                      <c:pt idx="331">
                        <c:v>9.0759999999999992E-6</c:v>
                      </c:pt>
                      <c:pt idx="332">
                        <c:v>8.6449999999999994E-6</c:v>
                      </c:pt>
                      <c:pt idx="333">
                        <c:v>8.191E-6</c:v>
                      </c:pt>
                      <c:pt idx="334">
                        <c:v>7.8089999999999993E-6</c:v>
                      </c:pt>
                      <c:pt idx="335">
                        <c:v>7.3830000000000003E-6</c:v>
                      </c:pt>
                      <c:pt idx="336">
                        <c:v>6.9920000000000001E-6</c:v>
                      </c:pt>
                      <c:pt idx="337">
                        <c:v>6.5540000000000003E-6</c:v>
                      </c:pt>
                      <c:pt idx="338">
                        <c:v>6.0839999999999997E-6</c:v>
                      </c:pt>
                      <c:pt idx="339">
                        <c:v>5.7060000000000001E-6</c:v>
                      </c:pt>
                      <c:pt idx="340">
                        <c:v>5.3419999999999998E-6</c:v>
                      </c:pt>
                      <c:pt idx="341">
                        <c:v>4.9339999999999997E-6</c:v>
                      </c:pt>
                      <c:pt idx="342">
                        <c:v>4.442E-6</c:v>
                      </c:pt>
                      <c:pt idx="343">
                        <c:v>3.9910000000000004E-6</c:v>
                      </c:pt>
                      <c:pt idx="344">
                        <c:v>3.6289999999999999E-6</c:v>
                      </c:pt>
                      <c:pt idx="345">
                        <c:v>3.236E-6</c:v>
                      </c:pt>
                      <c:pt idx="346">
                        <c:v>2.74E-6</c:v>
                      </c:pt>
                      <c:pt idx="347">
                        <c:v>2.3E-6</c:v>
                      </c:pt>
                      <c:pt idx="348">
                        <c:v>1.827E-6</c:v>
                      </c:pt>
                      <c:pt idx="349">
                        <c:v>1.4249999999999999E-6</c:v>
                      </c:pt>
                      <c:pt idx="350">
                        <c:v>9.3620000000000003E-7</c:v>
                      </c:pt>
                      <c:pt idx="351">
                        <c:v>4.9119999999999995E-7</c:v>
                      </c:pt>
                      <c:pt idx="352">
                        <c:v>-5.1829999999999996E-10</c:v>
                      </c:pt>
                      <c:pt idx="353">
                        <c:v>-5.3779999999999996E-7</c:v>
                      </c:pt>
                      <c:pt idx="354">
                        <c:v>-1.0049999999999999E-6</c:v>
                      </c:pt>
                      <c:pt idx="355">
                        <c:v>-1.454E-6</c:v>
                      </c:pt>
                      <c:pt idx="356">
                        <c:v>-1.9400000000000001E-6</c:v>
                      </c:pt>
                      <c:pt idx="357">
                        <c:v>-2.4949999999999998E-6</c:v>
                      </c:pt>
                      <c:pt idx="358">
                        <c:v>-3.0929999999999999E-6</c:v>
                      </c:pt>
                      <c:pt idx="359">
                        <c:v>-3.5379999999999998E-6</c:v>
                      </c:pt>
                      <c:pt idx="360">
                        <c:v>-4.031E-6</c:v>
                      </c:pt>
                      <c:pt idx="361">
                        <c:v>-4.5909999999999998E-6</c:v>
                      </c:pt>
                      <c:pt idx="362">
                        <c:v>-5.1710000000000001E-6</c:v>
                      </c:pt>
                      <c:pt idx="363">
                        <c:v>-5.7169999999999996E-6</c:v>
                      </c:pt>
                      <c:pt idx="364">
                        <c:v>-6.1999999999999999E-6</c:v>
                      </c:pt>
                      <c:pt idx="365">
                        <c:v>-6.7610000000000002E-6</c:v>
                      </c:pt>
                      <c:pt idx="366">
                        <c:v>-7.2919999999999998E-6</c:v>
                      </c:pt>
                      <c:pt idx="367">
                        <c:v>-7.8329999999999994E-6</c:v>
                      </c:pt>
                      <c:pt idx="368">
                        <c:v>-8.3850000000000002E-6</c:v>
                      </c:pt>
                      <c:pt idx="369">
                        <c:v>-8.9050000000000003E-6</c:v>
                      </c:pt>
                      <c:pt idx="370">
                        <c:v>-9.3689999999999996E-6</c:v>
                      </c:pt>
                      <c:pt idx="371">
                        <c:v>-9.8439999999999993E-6</c:v>
                      </c:pt>
                      <c:pt idx="372">
                        <c:v>-1.0339999999999999E-5</c:v>
                      </c:pt>
                      <c:pt idx="373">
                        <c:v>-1.0859999999999999E-5</c:v>
                      </c:pt>
                      <c:pt idx="374">
                        <c:v>-1.1219999999999999E-5</c:v>
                      </c:pt>
                      <c:pt idx="375">
                        <c:v>-1.1569999999999999E-5</c:v>
                      </c:pt>
                      <c:pt idx="376">
                        <c:v>-1.1970000000000001E-5</c:v>
                      </c:pt>
                      <c:pt idx="377">
                        <c:v>-1.235E-5</c:v>
                      </c:pt>
                      <c:pt idx="378">
                        <c:v>-1.2629999999999999E-5</c:v>
                      </c:pt>
                      <c:pt idx="379">
                        <c:v>-1.2809999999999999E-5</c:v>
                      </c:pt>
                      <c:pt idx="380">
                        <c:v>-1.305E-5</c:v>
                      </c:pt>
                      <c:pt idx="381">
                        <c:v>-1.322E-5</c:v>
                      </c:pt>
                      <c:pt idx="382">
                        <c:v>-1.3339999999999999E-5</c:v>
                      </c:pt>
                      <c:pt idx="383">
                        <c:v>-1.344E-5</c:v>
                      </c:pt>
                      <c:pt idx="384">
                        <c:v>-1.346E-5</c:v>
                      </c:pt>
                      <c:pt idx="385">
                        <c:v>-1.342E-5</c:v>
                      </c:pt>
                      <c:pt idx="386">
                        <c:v>-1.3370000000000001E-5</c:v>
                      </c:pt>
                      <c:pt idx="387">
                        <c:v>-1.332E-5</c:v>
                      </c:pt>
                      <c:pt idx="388">
                        <c:v>-1.327E-5</c:v>
                      </c:pt>
                      <c:pt idx="389">
                        <c:v>-1.306E-5</c:v>
                      </c:pt>
                      <c:pt idx="390">
                        <c:v>-1.2860000000000001E-5</c:v>
                      </c:pt>
                      <c:pt idx="391">
                        <c:v>-1.269E-5</c:v>
                      </c:pt>
                      <c:pt idx="392">
                        <c:v>-1.2510000000000001E-5</c:v>
                      </c:pt>
                      <c:pt idx="393">
                        <c:v>-1.2289999999999999E-5</c:v>
                      </c:pt>
                      <c:pt idx="394">
                        <c:v>-1.198E-5</c:v>
                      </c:pt>
                      <c:pt idx="395">
                        <c:v>-1.172E-5</c:v>
                      </c:pt>
                      <c:pt idx="396">
                        <c:v>-1.146E-5</c:v>
                      </c:pt>
                      <c:pt idx="397">
                        <c:v>-1.118E-5</c:v>
                      </c:pt>
                      <c:pt idx="398">
                        <c:v>-1.0910000000000001E-5</c:v>
                      </c:pt>
                      <c:pt idx="399">
                        <c:v>-1.06E-5</c:v>
                      </c:pt>
                      <c:pt idx="400">
                        <c:v>-1.027E-5</c:v>
                      </c:pt>
                      <c:pt idx="401">
                        <c:v>-9.9890000000000004E-6</c:v>
                      </c:pt>
                      <c:pt idx="402">
                        <c:v>-9.7350000000000008E-6</c:v>
                      </c:pt>
                      <c:pt idx="403">
                        <c:v>-9.5040000000000008E-6</c:v>
                      </c:pt>
                      <c:pt idx="404">
                        <c:v>-9.1670000000000005E-6</c:v>
                      </c:pt>
                      <c:pt idx="405">
                        <c:v>-8.884E-6</c:v>
                      </c:pt>
                      <c:pt idx="406">
                        <c:v>-8.6659999999999997E-6</c:v>
                      </c:pt>
                      <c:pt idx="407">
                        <c:v>-8.4570000000000005E-6</c:v>
                      </c:pt>
                      <c:pt idx="408">
                        <c:v>-8.2490000000000001E-6</c:v>
                      </c:pt>
                      <c:pt idx="409">
                        <c:v>-7.9729999999999997E-6</c:v>
                      </c:pt>
                      <c:pt idx="410">
                        <c:v>-7.7619999999999995E-6</c:v>
                      </c:pt>
                      <c:pt idx="411">
                        <c:v>-7.5979999999999999E-6</c:v>
                      </c:pt>
                      <c:pt idx="412">
                        <c:v>-7.43E-6</c:v>
                      </c:pt>
                      <c:pt idx="413">
                        <c:v>-7.2819999999999999E-6</c:v>
                      </c:pt>
                      <c:pt idx="414">
                        <c:v>-7.0790000000000003E-6</c:v>
                      </c:pt>
                      <c:pt idx="415">
                        <c:v>-6.9160000000000004E-6</c:v>
                      </c:pt>
                      <c:pt idx="416">
                        <c:v>-6.7830000000000001E-6</c:v>
                      </c:pt>
                      <c:pt idx="417">
                        <c:v>-6.6680000000000004E-6</c:v>
                      </c:pt>
                      <c:pt idx="418">
                        <c:v>-6.6019999999999996E-6</c:v>
                      </c:pt>
                      <c:pt idx="419">
                        <c:v>-6.4130000000000003E-6</c:v>
                      </c:pt>
                      <c:pt idx="420">
                        <c:v>-6.2740000000000004E-6</c:v>
                      </c:pt>
                      <c:pt idx="421">
                        <c:v>-6.1909999999999997E-6</c:v>
                      </c:pt>
                      <c:pt idx="422">
                        <c:v>-6.144E-6</c:v>
                      </c:pt>
                      <c:pt idx="423">
                        <c:v>-6.0589999999999999E-6</c:v>
                      </c:pt>
                      <c:pt idx="424">
                        <c:v>-5.9150000000000001E-6</c:v>
                      </c:pt>
                      <c:pt idx="425">
                        <c:v>-5.8200000000000002E-6</c:v>
                      </c:pt>
                      <c:pt idx="426">
                        <c:v>-5.7729999999999996E-6</c:v>
                      </c:pt>
                      <c:pt idx="427">
                        <c:v>-5.7019999999999998E-6</c:v>
                      </c:pt>
                      <c:pt idx="428">
                        <c:v>-5.665E-6</c:v>
                      </c:pt>
                      <c:pt idx="429">
                        <c:v>-5.5539999999999997E-6</c:v>
                      </c:pt>
                      <c:pt idx="430">
                        <c:v>-5.4709999999999998E-6</c:v>
                      </c:pt>
                      <c:pt idx="431">
                        <c:v>-5.4199999999999998E-6</c:v>
                      </c:pt>
                      <c:pt idx="432">
                        <c:v>-5.3879999999999999E-6</c:v>
                      </c:pt>
                      <c:pt idx="433">
                        <c:v>-5.3669999999999996E-6</c:v>
                      </c:pt>
                      <c:pt idx="434">
                        <c:v>-5.271E-6</c:v>
                      </c:pt>
                      <c:pt idx="435">
                        <c:v>-5.186E-6</c:v>
                      </c:pt>
                      <c:pt idx="436">
                        <c:v>-5.1630000000000004E-6</c:v>
                      </c:pt>
                      <c:pt idx="437">
                        <c:v>-5.1510000000000003E-6</c:v>
                      </c:pt>
                      <c:pt idx="438">
                        <c:v>-5.1399999999999999E-6</c:v>
                      </c:pt>
                      <c:pt idx="439">
                        <c:v>-5.0300000000000001E-6</c:v>
                      </c:pt>
                      <c:pt idx="440">
                        <c:v>-4.9760000000000003E-6</c:v>
                      </c:pt>
                      <c:pt idx="441">
                        <c:v>-4.977E-6</c:v>
                      </c:pt>
                      <c:pt idx="442">
                        <c:v>-4.9590000000000003E-6</c:v>
                      </c:pt>
                      <c:pt idx="443">
                        <c:v>-4.9429999999999999E-6</c:v>
                      </c:pt>
                      <c:pt idx="444">
                        <c:v>-4.8550000000000001E-6</c:v>
                      </c:pt>
                      <c:pt idx="445">
                        <c:v>-4.8300000000000003E-6</c:v>
                      </c:pt>
                      <c:pt idx="446">
                        <c:v>-4.814E-6</c:v>
                      </c:pt>
                      <c:pt idx="447">
                        <c:v>-4.7999999999999998E-6</c:v>
                      </c:pt>
                      <c:pt idx="448">
                        <c:v>-4.797E-6</c:v>
                      </c:pt>
                      <c:pt idx="449">
                        <c:v>-4.7489999999999998E-6</c:v>
                      </c:pt>
                      <c:pt idx="450">
                        <c:v>-4.6859999999999997E-6</c:v>
                      </c:pt>
                      <c:pt idx="451">
                        <c:v>-4.6809999999999997E-6</c:v>
                      </c:pt>
                      <c:pt idx="452">
                        <c:v>-4.6829999999999999E-6</c:v>
                      </c:pt>
                      <c:pt idx="453">
                        <c:v>-4.7140000000000001E-6</c:v>
                      </c:pt>
                      <c:pt idx="454">
                        <c:v>-4.6199999999999998E-6</c:v>
                      </c:pt>
                      <c:pt idx="455">
                        <c:v>-4.5809999999999998E-6</c:v>
                      </c:pt>
                      <c:pt idx="456">
                        <c:v>-4.5900000000000001E-6</c:v>
                      </c:pt>
                      <c:pt idx="457">
                        <c:v>-4.6149999999999999E-6</c:v>
                      </c:pt>
                      <c:pt idx="458">
                        <c:v>-4.6040000000000003E-6</c:v>
                      </c:pt>
                      <c:pt idx="459">
                        <c:v>-4.5430000000000004E-6</c:v>
                      </c:pt>
                      <c:pt idx="460">
                        <c:v>-4.5159999999999996E-6</c:v>
                      </c:pt>
                      <c:pt idx="461">
                        <c:v>-4.5329999999999996E-6</c:v>
                      </c:pt>
                      <c:pt idx="462">
                        <c:v>-4.5310000000000003E-6</c:v>
                      </c:pt>
                      <c:pt idx="463">
                        <c:v>-4.544E-6</c:v>
                      </c:pt>
                      <c:pt idx="464">
                        <c:v>-4.4870000000000004E-6</c:v>
                      </c:pt>
                      <c:pt idx="465">
                        <c:v>-4.4630000000000003E-6</c:v>
                      </c:pt>
                      <c:pt idx="466">
                        <c:v>-4.4680000000000003E-6</c:v>
                      </c:pt>
                      <c:pt idx="467">
                        <c:v>-4.476E-6</c:v>
                      </c:pt>
                      <c:pt idx="468">
                        <c:v>-4.51E-6</c:v>
                      </c:pt>
                      <c:pt idx="469">
                        <c:v>-4.4449999999999998E-6</c:v>
                      </c:pt>
                      <c:pt idx="470">
                        <c:v>-4.408E-6</c:v>
                      </c:pt>
                      <c:pt idx="471">
                        <c:v>-4.4290000000000003E-6</c:v>
                      </c:pt>
                      <c:pt idx="472">
                        <c:v>-4.4630000000000003E-6</c:v>
                      </c:pt>
                      <c:pt idx="473">
                        <c:v>-4.476E-6</c:v>
                      </c:pt>
                      <c:pt idx="474">
                        <c:v>-4.4039999999999997E-6</c:v>
                      </c:pt>
                      <c:pt idx="475">
                        <c:v>-4.3850000000000004E-6</c:v>
                      </c:pt>
                      <c:pt idx="476">
                        <c:v>-4.4329999999999997E-6</c:v>
                      </c:pt>
                      <c:pt idx="477">
                        <c:v>-4.4259999999999996E-6</c:v>
                      </c:pt>
                      <c:pt idx="478">
                        <c:v>-4.4530000000000004E-6</c:v>
                      </c:pt>
                      <c:pt idx="479">
                        <c:v>-4.3980000000000001E-6</c:v>
                      </c:pt>
                      <c:pt idx="480">
                        <c:v>-4.3830000000000002E-6</c:v>
                      </c:pt>
                      <c:pt idx="481">
                        <c:v>-4.3970000000000004E-6</c:v>
                      </c:pt>
                      <c:pt idx="482">
                        <c:v>-4.4170000000000002E-6</c:v>
                      </c:pt>
                      <c:pt idx="483">
                        <c:v>-4.4549999999999997E-6</c:v>
                      </c:pt>
                      <c:pt idx="484">
                        <c:v>-4.3989999999999997E-6</c:v>
                      </c:pt>
                      <c:pt idx="485">
                        <c:v>-4.3660000000000002E-6</c:v>
                      </c:pt>
                      <c:pt idx="486">
                        <c:v>-4.3919999999999996E-6</c:v>
                      </c:pt>
                      <c:pt idx="487">
                        <c:v>-4.4299999999999999E-6</c:v>
                      </c:pt>
                      <c:pt idx="488">
                        <c:v>-4.4460000000000003E-6</c:v>
                      </c:pt>
                      <c:pt idx="489">
                        <c:v>-4.3850000000000004E-6</c:v>
                      </c:pt>
                      <c:pt idx="490">
                        <c:v>-4.3610000000000003E-6</c:v>
                      </c:pt>
                      <c:pt idx="491">
                        <c:v>-4.42E-6</c:v>
                      </c:pt>
                      <c:pt idx="492">
                        <c:v>-4.4270000000000001E-6</c:v>
                      </c:pt>
                      <c:pt idx="493">
                        <c:v>-4.4530000000000004E-6</c:v>
                      </c:pt>
                      <c:pt idx="494">
                        <c:v>-4.4039999999999997E-6</c:v>
                      </c:pt>
                      <c:pt idx="495">
                        <c:v>-4.4059999999999998E-6</c:v>
                      </c:pt>
                      <c:pt idx="496">
                        <c:v>-4.4240000000000003E-6</c:v>
                      </c:pt>
                      <c:pt idx="497">
                        <c:v>-4.4499999999999997E-6</c:v>
                      </c:pt>
                      <c:pt idx="498">
                        <c:v>-4.4789999999999998E-6</c:v>
                      </c:pt>
                      <c:pt idx="499">
                        <c:v>-4.4469999999999999E-6</c:v>
                      </c:pt>
                      <c:pt idx="500">
                        <c:v>-4.4129999999999999E-6</c:v>
                      </c:pt>
                      <c:pt idx="501">
                        <c:v>-4.4499999999999997E-6</c:v>
                      </c:pt>
                      <c:pt idx="502">
                        <c:v>-4.4939999999999997E-6</c:v>
                      </c:pt>
                      <c:pt idx="503">
                        <c:v>-4.5229999999999997E-6</c:v>
                      </c:pt>
                      <c:pt idx="504">
                        <c:v>-4.4619999999999998E-6</c:v>
                      </c:pt>
                      <c:pt idx="505">
                        <c:v>-4.4449999999999998E-6</c:v>
                      </c:pt>
                      <c:pt idx="506">
                        <c:v>-4.5170000000000001E-6</c:v>
                      </c:pt>
                      <c:pt idx="507">
                        <c:v>-4.5240000000000002E-6</c:v>
                      </c:pt>
                      <c:pt idx="508">
                        <c:v>-4.5530000000000003E-6</c:v>
                      </c:pt>
                      <c:pt idx="509">
                        <c:v>-4.5070000000000002E-6</c:v>
                      </c:pt>
                      <c:pt idx="510">
                        <c:v>-4.5170000000000001E-6</c:v>
                      </c:pt>
                      <c:pt idx="511">
                        <c:v>-4.5469999999999998E-6</c:v>
                      </c:pt>
                      <c:pt idx="512">
                        <c:v>-4.5750000000000002E-6</c:v>
                      </c:pt>
                      <c:pt idx="513">
                        <c:v>-4.6040000000000003E-6</c:v>
                      </c:pt>
                      <c:pt idx="514">
                        <c:v>-4.583E-6</c:v>
                      </c:pt>
                      <c:pt idx="515">
                        <c:v>-4.5639999999999998E-6</c:v>
                      </c:pt>
                      <c:pt idx="516">
                        <c:v>-4.5970000000000002E-6</c:v>
                      </c:pt>
                      <c:pt idx="517">
                        <c:v>-4.6269999999999999E-6</c:v>
                      </c:pt>
                      <c:pt idx="518">
                        <c:v>-4.6789999999999996E-6</c:v>
                      </c:pt>
                      <c:pt idx="519">
                        <c:v>-4.6369999999999998E-6</c:v>
                      </c:pt>
                      <c:pt idx="520">
                        <c:v>-4.6149999999999999E-6</c:v>
                      </c:pt>
                      <c:pt idx="521">
                        <c:v>-4.6580000000000001E-6</c:v>
                      </c:pt>
                      <c:pt idx="522">
                        <c:v>-4.7119999999999999E-6</c:v>
                      </c:pt>
                      <c:pt idx="523">
                        <c:v>-4.7310000000000001E-6</c:v>
                      </c:pt>
                      <c:pt idx="524">
                        <c:v>-4.6829999999999999E-6</c:v>
                      </c:pt>
                      <c:pt idx="525">
                        <c:v>-4.6720000000000003E-6</c:v>
                      </c:pt>
                      <c:pt idx="526">
                        <c:v>-4.7559999999999999E-6</c:v>
                      </c:pt>
                      <c:pt idx="527">
                        <c:v>-4.763E-6</c:v>
                      </c:pt>
                      <c:pt idx="528">
                        <c:v>-4.7929999999999997E-6</c:v>
                      </c:pt>
                      <c:pt idx="529">
                        <c:v>-4.7650000000000001E-6</c:v>
                      </c:pt>
                      <c:pt idx="530">
                        <c:v>-4.7679999999999999E-6</c:v>
                      </c:pt>
                      <c:pt idx="531">
                        <c:v>-4.8069999999999999E-6</c:v>
                      </c:pt>
                      <c:pt idx="532">
                        <c:v>-4.8350000000000003E-6</c:v>
                      </c:pt>
                      <c:pt idx="533">
                        <c:v>-4.8659999999999997E-6</c:v>
                      </c:pt>
                      <c:pt idx="534">
                        <c:v>-4.848E-6</c:v>
                      </c:pt>
                      <c:pt idx="535">
                        <c:v>-4.8389999999999997E-6</c:v>
                      </c:pt>
                      <c:pt idx="536">
                        <c:v>-4.8770000000000001E-6</c:v>
                      </c:pt>
                      <c:pt idx="537">
                        <c:v>-4.9119999999999997E-6</c:v>
                      </c:pt>
                      <c:pt idx="538">
                        <c:v>-4.9570000000000001E-6</c:v>
                      </c:pt>
                      <c:pt idx="539">
                        <c:v>-4.9269999999999996E-6</c:v>
                      </c:pt>
                      <c:pt idx="540">
                        <c:v>-4.899E-6</c:v>
                      </c:pt>
                      <c:pt idx="541">
                        <c:v>-4.9479999999999999E-6</c:v>
                      </c:pt>
                      <c:pt idx="542">
                        <c:v>-5.0019999999999997E-6</c:v>
                      </c:pt>
                      <c:pt idx="543">
                        <c:v>-5.0320000000000003E-6</c:v>
                      </c:pt>
                      <c:pt idx="544">
                        <c:v>-4.9830000000000004E-6</c:v>
                      </c:pt>
                      <c:pt idx="545">
                        <c:v>-4.9749999999999998E-6</c:v>
                      </c:pt>
                      <c:pt idx="546">
                        <c:v>-5.0479999999999998E-6</c:v>
                      </c:pt>
                      <c:pt idx="547">
                        <c:v>-5.0679999999999996E-6</c:v>
                      </c:pt>
                      <c:pt idx="548">
                        <c:v>-5.091E-6</c:v>
                      </c:pt>
                      <c:pt idx="549">
                        <c:v>-5.0429999999999998E-6</c:v>
                      </c:pt>
                      <c:pt idx="550">
                        <c:v>-5.0629999999999996E-6</c:v>
                      </c:pt>
                      <c:pt idx="551">
                        <c:v>-5.0969999999999996E-6</c:v>
                      </c:pt>
                      <c:pt idx="552">
                        <c:v>-5.1229999999999999E-6</c:v>
                      </c:pt>
                      <c:pt idx="553">
                        <c:v>-5.1449999999999999E-6</c:v>
                      </c:pt>
                      <c:pt idx="554">
                        <c:v>-5.1200000000000001E-6</c:v>
                      </c:pt>
                      <c:pt idx="555">
                        <c:v>-5.113E-6</c:v>
                      </c:pt>
                      <c:pt idx="556">
                        <c:v>-5.1479999999999997E-6</c:v>
                      </c:pt>
                      <c:pt idx="557">
                        <c:v>-5.1680000000000003E-6</c:v>
                      </c:pt>
                      <c:pt idx="558">
                        <c:v>-5.2140000000000004E-6</c:v>
                      </c:pt>
                      <c:pt idx="559">
                        <c:v>-5.1649999999999997E-6</c:v>
                      </c:pt>
                      <c:pt idx="560">
                        <c:v>-5.1379999999999998E-6</c:v>
                      </c:pt>
                      <c:pt idx="561">
                        <c:v>-5.1780000000000002E-6</c:v>
                      </c:pt>
                      <c:pt idx="562">
                        <c:v>-5.2249999999999999E-6</c:v>
                      </c:pt>
                      <c:pt idx="563">
                        <c:v>-5.2320000000000001E-6</c:v>
                      </c:pt>
                      <c:pt idx="564">
                        <c:v>-5.1830000000000002E-6</c:v>
                      </c:pt>
                      <c:pt idx="565">
                        <c:v>-5.164E-6</c:v>
                      </c:pt>
                      <c:pt idx="566">
                        <c:v>-5.2279999999999998E-6</c:v>
                      </c:pt>
                      <c:pt idx="567">
                        <c:v>-5.2279999999999998E-6</c:v>
                      </c:pt>
                      <c:pt idx="568">
                        <c:v>-5.2329999999999997E-6</c:v>
                      </c:pt>
                      <c:pt idx="569">
                        <c:v>-5.1939999999999997E-6</c:v>
                      </c:pt>
                      <c:pt idx="570">
                        <c:v>-5.1909999999999999E-6</c:v>
                      </c:pt>
                      <c:pt idx="571">
                        <c:v>-5.2089999999999996E-6</c:v>
                      </c:pt>
                      <c:pt idx="572">
                        <c:v>-5.2240000000000003E-6</c:v>
                      </c:pt>
                      <c:pt idx="573">
                        <c:v>-5.2299999999999999E-6</c:v>
                      </c:pt>
                      <c:pt idx="574">
                        <c:v>-5.1919999999999996E-6</c:v>
                      </c:pt>
                      <c:pt idx="575">
                        <c:v>-5.1619999999999999E-6</c:v>
                      </c:pt>
                      <c:pt idx="576">
                        <c:v>-5.1839999999999998E-6</c:v>
                      </c:pt>
                      <c:pt idx="577">
                        <c:v>-5.1950000000000002E-6</c:v>
                      </c:pt>
                      <c:pt idx="578">
                        <c:v>-5.2170000000000002E-6</c:v>
                      </c:pt>
                      <c:pt idx="579">
                        <c:v>-5.1560000000000003E-6</c:v>
                      </c:pt>
                      <c:pt idx="580">
                        <c:v>-5.1109999999999999E-6</c:v>
                      </c:pt>
                      <c:pt idx="581">
                        <c:v>-5.1399999999999999E-6</c:v>
                      </c:pt>
                      <c:pt idx="582">
                        <c:v>-5.1780000000000002E-6</c:v>
                      </c:pt>
                      <c:pt idx="583">
                        <c:v>-5.1619999999999999E-6</c:v>
                      </c:pt>
                      <c:pt idx="584">
                        <c:v>-5.101E-6</c:v>
                      </c:pt>
                      <c:pt idx="585">
                        <c:v>-5.0690000000000001E-6</c:v>
                      </c:pt>
                      <c:pt idx="586">
                        <c:v>-5.1170000000000003E-6</c:v>
                      </c:pt>
                      <c:pt idx="587">
                        <c:v>-5.1039999999999998E-6</c:v>
                      </c:pt>
                      <c:pt idx="588">
                        <c:v>-5.1030000000000001E-6</c:v>
                      </c:pt>
                      <c:pt idx="589">
                        <c:v>-5.0560000000000004E-6</c:v>
                      </c:pt>
                      <c:pt idx="590">
                        <c:v>-5.0309999999999998E-6</c:v>
                      </c:pt>
                      <c:pt idx="591">
                        <c:v>-5.0440000000000003E-6</c:v>
                      </c:pt>
                      <c:pt idx="592">
                        <c:v>-5.0529999999999997E-6</c:v>
                      </c:pt>
                      <c:pt idx="593">
                        <c:v>-5.0590000000000002E-6</c:v>
                      </c:pt>
                      <c:pt idx="594">
                        <c:v>-5.0080000000000002E-6</c:v>
                      </c:pt>
                      <c:pt idx="595">
                        <c:v>-4.9570000000000001E-6</c:v>
                      </c:pt>
                      <c:pt idx="596">
                        <c:v>-4.9910000000000002E-6</c:v>
                      </c:pt>
                      <c:pt idx="597">
                        <c:v>-5.0159999999999999E-6</c:v>
                      </c:pt>
                      <c:pt idx="598">
                        <c:v>-5.0189999999999997E-6</c:v>
                      </c:pt>
                    </c:numCache>
                  </c:numRef>
                </c:yVal>
                <c:smooth val="1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20-862F-4E49-A0CE-1EB7998F8C84}"/>
                  </c:ext>
                </c:extLst>
              </c15:ser>
            </c15:filteredScatterSeries>
            <c15:filteredScatterSeries>
              <c15:ser>
                <c:idx val="32"/>
                <c:order val="32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[Book3]Sheet2!$AH$1</c15:sqref>
                        </c15:formulaRef>
                      </c:ext>
                    </c:extLst>
                    <c:strCache>
                      <c:ptCount val="1"/>
                      <c:pt idx="0">
                        <c:v>Cycle 33</c:v>
                      </c:pt>
                    </c:strCache>
                  </c:strRef>
                </c:tx>
                <c:spPr>
                  <a:ln w="19050" cap="rnd">
                    <a:solidFill>
                      <a:schemeClr val="accent1">
                        <a:shade val="57000"/>
                      </a:schemeClr>
                    </a:solidFill>
                    <a:round/>
                  </a:ln>
                  <a:effectLst/>
                </c:spPr>
                <c:marker>
                  <c:symbol val="none"/>
                </c:marker>
                <c:x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[Book3]Sheet2!$A$2:$A$602</c15:sqref>
                        </c15:formulaRef>
                      </c:ext>
                    </c:extLst>
                    <c:numCache>
                      <c:formatCode>General</c:formatCode>
                      <c:ptCount val="601"/>
                      <c:pt idx="0">
                        <c:v>2.6150000000000001E-4</c:v>
                      </c:pt>
                      <c:pt idx="1">
                        <c:v>2.1589999999999999E-3</c:v>
                      </c:pt>
                      <c:pt idx="2">
                        <c:v>4.1479999999999998E-3</c:v>
                      </c:pt>
                      <c:pt idx="3">
                        <c:v>6.1440000000000002E-3</c:v>
                      </c:pt>
                      <c:pt idx="4">
                        <c:v>8.1370000000000001E-3</c:v>
                      </c:pt>
                      <c:pt idx="5">
                        <c:v>1.013E-2</c:v>
                      </c:pt>
                      <c:pt idx="6">
                        <c:v>1.214E-2</c:v>
                      </c:pt>
                      <c:pt idx="7">
                        <c:v>1.417E-2</c:v>
                      </c:pt>
                      <c:pt idx="8">
                        <c:v>1.617E-2</c:v>
                      </c:pt>
                      <c:pt idx="9">
                        <c:v>1.8120000000000001E-2</c:v>
                      </c:pt>
                      <c:pt idx="10">
                        <c:v>2.0150000000000001E-2</c:v>
                      </c:pt>
                      <c:pt idx="11">
                        <c:v>2.2179999999999998E-2</c:v>
                      </c:pt>
                      <c:pt idx="12">
                        <c:v>2.4170000000000001E-2</c:v>
                      </c:pt>
                      <c:pt idx="13">
                        <c:v>2.6159999999999999E-2</c:v>
                      </c:pt>
                      <c:pt idx="14">
                        <c:v>2.8160000000000001E-2</c:v>
                      </c:pt>
                      <c:pt idx="15">
                        <c:v>3.0169999999999999E-2</c:v>
                      </c:pt>
                      <c:pt idx="16">
                        <c:v>3.2169999999999997E-2</c:v>
                      </c:pt>
                      <c:pt idx="17">
                        <c:v>3.415E-2</c:v>
                      </c:pt>
                      <c:pt idx="18">
                        <c:v>3.6139999999999999E-2</c:v>
                      </c:pt>
                      <c:pt idx="19">
                        <c:v>3.8150000000000003E-2</c:v>
                      </c:pt>
                      <c:pt idx="20">
                        <c:v>4.0189999999999997E-2</c:v>
                      </c:pt>
                      <c:pt idx="21">
                        <c:v>4.2139999999999997E-2</c:v>
                      </c:pt>
                      <c:pt idx="22">
                        <c:v>4.4159999999999998E-2</c:v>
                      </c:pt>
                      <c:pt idx="23">
                        <c:v>4.616E-2</c:v>
                      </c:pt>
                      <c:pt idx="24">
                        <c:v>4.8160000000000001E-2</c:v>
                      </c:pt>
                      <c:pt idx="25">
                        <c:v>5.015E-2</c:v>
                      </c:pt>
                      <c:pt idx="26">
                        <c:v>5.2139999999999999E-2</c:v>
                      </c:pt>
                      <c:pt idx="27">
                        <c:v>5.4149999999999997E-2</c:v>
                      </c:pt>
                      <c:pt idx="28">
                        <c:v>5.6140000000000002E-2</c:v>
                      </c:pt>
                      <c:pt idx="29">
                        <c:v>5.8119999999999998E-2</c:v>
                      </c:pt>
                      <c:pt idx="30">
                        <c:v>6.0109999999999997E-2</c:v>
                      </c:pt>
                      <c:pt idx="31">
                        <c:v>6.2120000000000002E-2</c:v>
                      </c:pt>
                      <c:pt idx="32">
                        <c:v>6.4149999999999999E-2</c:v>
                      </c:pt>
                      <c:pt idx="33">
                        <c:v>6.6119999999999998E-2</c:v>
                      </c:pt>
                      <c:pt idx="34">
                        <c:v>6.812E-2</c:v>
                      </c:pt>
                      <c:pt idx="35">
                        <c:v>7.0150000000000004E-2</c:v>
                      </c:pt>
                      <c:pt idx="36">
                        <c:v>7.2150000000000006E-2</c:v>
                      </c:pt>
                      <c:pt idx="37">
                        <c:v>7.4120000000000005E-2</c:v>
                      </c:pt>
                      <c:pt idx="38">
                        <c:v>7.6109999999999997E-2</c:v>
                      </c:pt>
                      <c:pt idx="39">
                        <c:v>7.8140000000000001E-2</c:v>
                      </c:pt>
                      <c:pt idx="40">
                        <c:v>8.0140000000000003E-2</c:v>
                      </c:pt>
                      <c:pt idx="41">
                        <c:v>8.2119999999999999E-2</c:v>
                      </c:pt>
                      <c:pt idx="42">
                        <c:v>8.412E-2</c:v>
                      </c:pt>
                      <c:pt idx="43">
                        <c:v>8.6120000000000002E-2</c:v>
                      </c:pt>
                      <c:pt idx="44">
                        <c:v>8.8109999999999994E-2</c:v>
                      </c:pt>
                      <c:pt idx="45">
                        <c:v>9.0109999999999996E-2</c:v>
                      </c:pt>
                      <c:pt idx="46">
                        <c:v>9.2119999999999994E-2</c:v>
                      </c:pt>
                      <c:pt idx="47">
                        <c:v>9.4140000000000001E-2</c:v>
                      </c:pt>
                      <c:pt idx="48">
                        <c:v>9.6129999999999993E-2</c:v>
                      </c:pt>
                      <c:pt idx="49">
                        <c:v>9.8100000000000007E-2</c:v>
                      </c:pt>
                      <c:pt idx="50">
                        <c:v>0.10009999999999999</c:v>
                      </c:pt>
                      <c:pt idx="51">
                        <c:v>0.1021</c:v>
                      </c:pt>
                      <c:pt idx="52">
                        <c:v>0.1041</c:v>
                      </c:pt>
                      <c:pt idx="53">
                        <c:v>0.1061</c:v>
                      </c:pt>
                      <c:pt idx="54">
                        <c:v>0.1081</c:v>
                      </c:pt>
                      <c:pt idx="55">
                        <c:v>0.1101</c:v>
                      </c:pt>
                      <c:pt idx="56">
                        <c:v>0.11210000000000001</c:v>
                      </c:pt>
                      <c:pt idx="57">
                        <c:v>0.11409999999999999</c:v>
                      </c:pt>
                      <c:pt idx="58">
                        <c:v>0.11609999999999999</c:v>
                      </c:pt>
                      <c:pt idx="59">
                        <c:v>0.1181</c:v>
                      </c:pt>
                      <c:pt idx="60">
                        <c:v>0.1201</c:v>
                      </c:pt>
                      <c:pt idx="61">
                        <c:v>0.1221</c:v>
                      </c:pt>
                      <c:pt idx="62">
                        <c:v>0.1241</c:v>
                      </c:pt>
                      <c:pt idx="63">
                        <c:v>0.12609999999999999</c:v>
                      </c:pt>
                      <c:pt idx="64">
                        <c:v>0.12809999999999999</c:v>
                      </c:pt>
                      <c:pt idx="65">
                        <c:v>0.13009999999999999</c:v>
                      </c:pt>
                      <c:pt idx="66">
                        <c:v>0.1321</c:v>
                      </c:pt>
                      <c:pt idx="67">
                        <c:v>0.1341</c:v>
                      </c:pt>
                      <c:pt idx="68">
                        <c:v>0.1361</c:v>
                      </c:pt>
                      <c:pt idx="69">
                        <c:v>0.1381</c:v>
                      </c:pt>
                      <c:pt idx="70">
                        <c:v>0.1401</c:v>
                      </c:pt>
                      <c:pt idx="71">
                        <c:v>0.1421</c:v>
                      </c:pt>
                      <c:pt idx="72">
                        <c:v>0.14410000000000001</c:v>
                      </c:pt>
                      <c:pt idx="73">
                        <c:v>0.14610000000000001</c:v>
                      </c:pt>
                      <c:pt idx="74">
                        <c:v>0.14810000000000001</c:v>
                      </c:pt>
                      <c:pt idx="75">
                        <c:v>0.15010000000000001</c:v>
                      </c:pt>
                      <c:pt idx="76">
                        <c:v>0.15210000000000001</c:v>
                      </c:pt>
                      <c:pt idx="77">
                        <c:v>0.15409999999999999</c:v>
                      </c:pt>
                      <c:pt idx="78">
                        <c:v>0.15609999999999999</c:v>
                      </c:pt>
                      <c:pt idx="79">
                        <c:v>0.15809999999999999</c:v>
                      </c:pt>
                      <c:pt idx="80">
                        <c:v>0.16009999999999999</c:v>
                      </c:pt>
                      <c:pt idx="81">
                        <c:v>0.16209999999999999</c:v>
                      </c:pt>
                      <c:pt idx="82">
                        <c:v>0.16400000000000001</c:v>
                      </c:pt>
                      <c:pt idx="83">
                        <c:v>0.16600000000000001</c:v>
                      </c:pt>
                      <c:pt idx="84">
                        <c:v>0.1681</c:v>
                      </c:pt>
                      <c:pt idx="85">
                        <c:v>0.17</c:v>
                      </c:pt>
                      <c:pt idx="86">
                        <c:v>0.1721</c:v>
                      </c:pt>
                      <c:pt idx="87">
                        <c:v>0.1741</c:v>
                      </c:pt>
                      <c:pt idx="88">
                        <c:v>0.17610000000000001</c:v>
                      </c:pt>
                      <c:pt idx="89">
                        <c:v>0.17810000000000001</c:v>
                      </c:pt>
                      <c:pt idx="90">
                        <c:v>0.18010000000000001</c:v>
                      </c:pt>
                      <c:pt idx="91">
                        <c:v>0.18210000000000001</c:v>
                      </c:pt>
                      <c:pt idx="92">
                        <c:v>0.18410000000000001</c:v>
                      </c:pt>
                      <c:pt idx="93">
                        <c:v>0.186</c:v>
                      </c:pt>
                      <c:pt idx="94">
                        <c:v>0.188</c:v>
                      </c:pt>
                      <c:pt idx="95">
                        <c:v>0.19009999999999999</c:v>
                      </c:pt>
                      <c:pt idx="96">
                        <c:v>0.19209999999999999</c:v>
                      </c:pt>
                      <c:pt idx="97">
                        <c:v>0.19400000000000001</c:v>
                      </c:pt>
                      <c:pt idx="98">
                        <c:v>0.1961</c:v>
                      </c:pt>
                      <c:pt idx="99">
                        <c:v>0.1981</c:v>
                      </c:pt>
                      <c:pt idx="100">
                        <c:v>0.2001</c:v>
                      </c:pt>
                      <c:pt idx="101">
                        <c:v>0.20200000000000001</c:v>
                      </c:pt>
                      <c:pt idx="102">
                        <c:v>0.20399999999999999</c:v>
                      </c:pt>
                      <c:pt idx="103">
                        <c:v>0.20610000000000001</c:v>
                      </c:pt>
                      <c:pt idx="104">
                        <c:v>0.20810000000000001</c:v>
                      </c:pt>
                      <c:pt idx="105">
                        <c:v>0.21010000000000001</c:v>
                      </c:pt>
                      <c:pt idx="106">
                        <c:v>0.21210000000000001</c:v>
                      </c:pt>
                      <c:pt idx="107">
                        <c:v>0.21410000000000001</c:v>
                      </c:pt>
                      <c:pt idx="108">
                        <c:v>0.21609999999999999</c:v>
                      </c:pt>
                      <c:pt idx="109">
                        <c:v>0.218</c:v>
                      </c:pt>
                      <c:pt idx="110">
                        <c:v>0.22009999999999999</c:v>
                      </c:pt>
                      <c:pt idx="111">
                        <c:v>0.22209999999999999</c:v>
                      </c:pt>
                      <c:pt idx="112">
                        <c:v>0.22409999999999999</c:v>
                      </c:pt>
                      <c:pt idx="113">
                        <c:v>0.2261</c:v>
                      </c:pt>
                      <c:pt idx="114">
                        <c:v>0.2281</c:v>
                      </c:pt>
                      <c:pt idx="115">
                        <c:v>0.2301</c:v>
                      </c:pt>
                      <c:pt idx="116">
                        <c:v>0.2321</c:v>
                      </c:pt>
                      <c:pt idx="117">
                        <c:v>0.2341</c:v>
                      </c:pt>
                      <c:pt idx="118">
                        <c:v>0.2361</c:v>
                      </c:pt>
                      <c:pt idx="119">
                        <c:v>0.23810000000000001</c:v>
                      </c:pt>
                      <c:pt idx="120">
                        <c:v>0.24010000000000001</c:v>
                      </c:pt>
                      <c:pt idx="121">
                        <c:v>0.24199999999999999</c:v>
                      </c:pt>
                      <c:pt idx="122">
                        <c:v>0.24410000000000001</c:v>
                      </c:pt>
                      <c:pt idx="123">
                        <c:v>0.24610000000000001</c:v>
                      </c:pt>
                      <c:pt idx="124">
                        <c:v>0.24809999999999999</c:v>
                      </c:pt>
                      <c:pt idx="125">
                        <c:v>0.25009999999999999</c:v>
                      </c:pt>
                      <c:pt idx="126">
                        <c:v>0.25209999999999999</c:v>
                      </c:pt>
                      <c:pt idx="127">
                        <c:v>0.25409999999999999</c:v>
                      </c:pt>
                      <c:pt idx="128">
                        <c:v>0.25609999999999999</c:v>
                      </c:pt>
                      <c:pt idx="129">
                        <c:v>0.25800000000000001</c:v>
                      </c:pt>
                      <c:pt idx="130">
                        <c:v>0.26</c:v>
                      </c:pt>
                      <c:pt idx="131">
                        <c:v>0.26200000000000001</c:v>
                      </c:pt>
                      <c:pt idx="132">
                        <c:v>0.26400000000000001</c:v>
                      </c:pt>
                      <c:pt idx="133">
                        <c:v>0.26600000000000001</c:v>
                      </c:pt>
                      <c:pt idx="134">
                        <c:v>0.26800000000000002</c:v>
                      </c:pt>
                      <c:pt idx="135">
                        <c:v>0.27010000000000001</c:v>
                      </c:pt>
                      <c:pt idx="136">
                        <c:v>0.27200000000000002</c:v>
                      </c:pt>
                      <c:pt idx="137">
                        <c:v>0.27400000000000002</c:v>
                      </c:pt>
                      <c:pt idx="138">
                        <c:v>0.27600000000000002</c:v>
                      </c:pt>
                      <c:pt idx="139">
                        <c:v>0.27800000000000002</c:v>
                      </c:pt>
                      <c:pt idx="140">
                        <c:v>0.28000000000000003</c:v>
                      </c:pt>
                      <c:pt idx="141">
                        <c:v>0.28199999999999997</c:v>
                      </c:pt>
                      <c:pt idx="142">
                        <c:v>0.28399999999999997</c:v>
                      </c:pt>
                      <c:pt idx="143">
                        <c:v>0.28599999999999998</c:v>
                      </c:pt>
                      <c:pt idx="144">
                        <c:v>0.28799999999999998</c:v>
                      </c:pt>
                      <c:pt idx="145">
                        <c:v>0.28999999999999998</c:v>
                      </c:pt>
                      <c:pt idx="146">
                        <c:v>0.29199999999999998</c:v>
                      </c:pt>
                      <c:pt idx="147">
                        <c:v>0.29399999999999998</c:v>
                      </c:pt>
                      <c:pt idx="148">
                        <c:v>0.29599999999999999</c:v>
                      </c:pt>
                      <c:pt idx="149">
                        <c:v>0.29799999999999999</c:v>
                      </c:pt>
                      <c:pt idx="150">
                        <c:v>0.3</c:v>
                      </c:pt>
                      <c:pt idx="151">
                        <c:v>0.30199999999999999</c:v>
                      </c:pt>
                      <c:pt idx="152">
                        <c:v>0.30399999999999999</c:v>
                      </c:pt>
                      <c:pt idx="153">
                        <c:v>0.30599999999999999</c:v>
                      </c:pt>
                      <c:pt idx="154">
                        <c:v>0.308</c:v>
                      </c:pt>
                      <c:pt idx="155">
                        <c:v>0.31</c:v>
                      </c:pt>
                      <c:pt idx="156">
                        <c:v>0.312</c:v>
                      </c:pt>
                      <c:pt idx="157">
                        <c:v>0.314</c:v>
                      </c:pt>
                      <c:pt idx="158">
                        <c:v>0.316</c:v>
                      </c:pt>
                      <c:pt idx="159">
                        <c:v>0.318</c:v>
                      </c:pt>
                      <c:pt idx="160">
                        <c:v>0.3201</c:v>
                      </c:pt>
                      <c:pt idx="161">
                        <c:v>0.32200000000000001</c:v>
                      </c:pt>
                      <c:pt idx="162">
                        <c:v>0.32400000000000001</c:v>
                      </c:pt>
                      <c:pt idx="163">
                        <c:v>0.32600000000000001</c:v>
                      </c:pt>
                      <c:pt idx="164">
                        <c:v>0.32800000000000001</c:v>
                      </c:pt>
                      <c:pt idx="165">
                        <c:v>0.33</c:v>
                      </c:pt>
                      <c:pt idx="166">
                        <c:v>0.33200000000000002</c:v>
                      </c:pt>
                      <c:pt idx="167">
                        <c:v>0.33400000000000002</c:v>
                      </c:pt>
                      <c:pt idx="168">
                        <c:v>0.33610000000000001</c:v>
                      </c:pt>
                      <c:pt idx="169">
                        <c:v>0.33800000000000002</c:v>
                      </c:pt>
                      <c:pt idx="170">
                        <c:v>0.34</c:v>
                      </c:pt>
                      <c:pt idx="171">
                        <c:v>0.34200000000000003</c:v>
                      </c:pt>
                      <c:pt idx="172">
                        <c:v>0.34399999999999997</c:v>
                      </c:pt>
                      <c:pt idx="173">
                        <c:v>0.34599999999999997</c:v>
                      </c:pt>
                      <c:pt idx="174">
                        <c:v>0.34799999999999998</c:v>
                      </c:pt>
                      <c:pt idx="175">
                        <c:v>0.35</c:v>
                      </c:pt>
                      <c:pt idx="176">
                        <c:v>0.35199999999999998</c:v>
                      </c:pt>
                      <c:pt idx="177">
                        <c:v>0.35399999999999998</c:v>
                      </c:pt>
                      <c:pt idx="178">
                        <c:v>0.35599999999999998</c:v>
                      </c:pt>
                      <c:pt idx="179">
                        <c:v>0.35799999999999998</c:v>
                      </c:pt>
                      <c:pt idx="180">
                        <c:v>0.36</c:v>
                      </c:pt>
                      <c:pt idx="181">
                        <c:v>0.36199999999999999</c:v>
                      </c:pt>
                      <c:pt idx="182">
                        <c:v>0.36399999999999999</c:v>
                      </c:pt>
                      <c:pt idx="183">
                        <c:v>0.36599999999999999</c:v>
                      </c:pt>
                      <c:pt idx="184">
                        <c:v>0.36799999999999999</c:v>
                      </c:pt>
                      <c:pt idx="185">
                        <c:v>0.37</c:v>
                      </c:pt>
                      <c:pt idx="186">
                        <c:v>0.372</c:v>
                      </c:pt>
                      <c:pt idx="187">
                        <c:v>0.374</c:v>
                      </c:pt>
                      <c:pt idx="188">
                        <c:v>0.376</c:v>
                      </c:pt>
                      <c:pt idx="189">
                        <c:v>0.378</c:v>
                      </c:pt>
                      <c:pt idx="190">
                        <c:v>0.38</c:v>
                      </c:pt>
                      <c:pt idx="191">
                        <c:v>0.38200000000000001</c:v>
                      </c:pt>
                      <c:pt idx="192">
                        <c:v>0.38400000000000001</c:v>
                      </c:pt>
                      <c:pt idx="193">
                        <c:v>0.38600000000000001</c:v>
                      </c:pt>
                      <c:pt idx="194">
                        <c:v>0.38800000000000001</c:v>
                      </c:pt>
                      <c:pt idx="195">
                        <c:v>0.39</c:v>
                      </c:pt>
                      <c:pt idx="196">
                        <c:v>0.39200000000000002</c:v>
                      </c:pt>
                      <c:pt idx="197">
                        <c:v>0.39400000000000002</c:v>
                      </c:pt>
                      <c:pt idx="198">
                        <c:v>0.39589999999999997</c:v>
                      </c:pt>
                      <c:pt idx="199">
                        <c:v>0.39800000000000002</c:v>
                      </c:pt>
                      <c:pt idx="200">
                        <c:v>0.4</c:v>
                      </c:pt>
                      <c:pt idx="201">
                        <c:v>0.40189999999999998</c:v>
                      </c:pt>
                      <c:pt idx="202">
                        <c:v>0.40389999999999998</c:v>
                      </c:pt>
                      <c:pt idx="203">
                        <c:v>0.40589999999999998</c:v>
                      </c:pt>
                      <c:pt idx="204">
                        <c:v>0.40789999999999998</c:v>
                      </c:pt>
                      <c:pt idx="205">
                        <c:v>0.40989999999999999</c:v>
                      </c:pt>
                      <c:pt idx="206">
                        <c:v>0.41189999999999999</c:v>
                      </c:pt>
                      <c:pt idx="207">
                        <c:v>0.41389999999999999</c:v>
                      </c:pt>
                      <c:pt idx="208">
                        <c:v>0.41589999999999999</c:v>
                      </c:pt>
                      <c:pt idx="209">
                        <c:v>0.41789999999999999</c:v>
                      </c:pt>
                      <c:pt idx="210">
                        <c:v>0.4199</c:v>
                      </c:pt>
                      <c:pt idx="211">
                        <c:v>0.4219</c:v>
                      </c:pt>
                      <c:pt idx="212">
                        <c:v>0.4239</c:v>
                      </c:pt>
                      <c:pt idx="213">
                        <c:v>0.4259</c:v>
                      </c:pt>
                      <c:pt idx="214">
                        <c:v>0.4279</c:v>
                      </c:pt>
                      <c:pt idx="215">
                        <c:v>0.4299</c:v>
                      </c:pt>
                      <c:pt idx="216">
                        <c:v>0.43190000000000001</c:v>
                      </c:pt>
                      <c:pt idx="217">
                        <c:v>0.43390000000000001</c:v>
                      </c:pt>
                      <c:pt idx="218">
                        <c:v>0.43590000000000001</c:v>
                      </c:pt>
                      <c:pt idx="219">
                        <c:v>0.43790000000000001</c:v>
                      </c:pt>
                      <c:pt idx="220">
                        <c:v>0.43990000000000001</c:v>
                      </c:pt>
                      <c:pt idx="221">
                        <c:v>0.44190000000000002</c:v>
                      </c:pt>
                      <c:pt idx="222">
                        <c:v>0.44390000000000002</c:v>
                      </c:pt>
                      <c:pt idx="223">
                        <c:v>0.44590000000000002</c:v>
                      </c:pt>
                      <c:pt idx="224">
                        <c:v>0.44790000000000002</c:v>
                      </c:pt>
                      <c:pt idx="225">
                        <c:v>0.44990000000000002</c:v>
                      </c:pt>
                      <c:pt idx="226">
                        <c:v>0.45190000000000002</c:v>
                      </c:pt>
                      <c:pt idx="227">
                        <c:v>0.45390000000000003</c:v>
                      </c:pt>
                      <c:pt idx="228">
                        <c:v>0.45590000000000003</c:v>
                      </c:pt>
                      <c:pt idx="229">
                        <c:v>0.45789999999999997</c:v>
                      </c:pt>
                      <c:pt idx="230">
                        <c:v>0.45989999999999998</c:v>
                      </c:pt>
                      <c:pt idx="231">
                        <c:v>0.46189999999999998</c:v>
                      </c:pt>
                      <c:pt idx="232">
                        <c:v>0.46389999999999998</c:v>
                      </c:pt>
                      <c:pt idx="233">
                        <c:v>0.46589999999999998</c:v>
                      </c:pt>
                      <c:pt idx="234">
                        <c:v>0.46789999999999998</c:v>
                      </c:pt>
                      <c:pt idx="235">
                        <c:v>0.46989999999999998</c:v>
                      </c:pt>
                      <c:pt idx="236">
                        <c:v>0.4718</c:v>
                      </c:pt>
                      <c:pt idx="237">
                        <c:v>0.47389999999999999</c:v>
                      </c:pt>
                      <c:pt idx="238">
                        <c:v>0.4758</c:v>
                      </c:pt>
                      <c:pt idx="239">
                        <c:v>0.4778</c:v>
                      </c:pt>
                      <c:pt idx="240">
                        <c:v>0.4798</c:v>
                      </c:pt>
                      <c:pt idx="241">
                        <c:v>0.48180000000000001</c:v>
                      </c:pt>
                      <c:pt idx="242">
                        <c:v>0.48380000000000001</c:v>
                      </c:pt>
                      <c:pt idx="243">
                        <c:v>0.48580000000000001</c:v>
                      </c:pt>
                      <c:pt idx="244">
                        <c:v>0.48780000000000001</c:v>
                      </c:pt>
                      <c:pt idx="245">
                        <c:v>0.48980000000000001</c:v>
                      </c:pt>
                      <c:pt idx="246">
                        <c:v>0.49180000000000001</c:v>
                      </c:pt>
                      <c:pt idx="247">
                        <c:v>0.49380000000000002</c:v>
                      </c:pt>
                      <c:pt idx="248">
                        <c:v>0.49580000000000002</c:v>
                      </c:pt>
                      <c:pt idx="249">
                        <c:v>0.49780000000000002</c:v>
                      </c:pt>
                      <c:pt idx="250">
                        <c:v>0.49980000000000002</c:v>
                      </c:pt>
                      <c:pt idx="251">
                        <c:v>0.50180000000000002</c:v>
                      </c:pt>
                      <c:pt idx="252">
                        <c:v>0.50380000000000003</c:v>
                      </c:pt>
                      <c:pt idx="253">
                        <c:v>0.50580000000000003</c:v>
                      </c:pt>
                      <c:pt idx="254">
                        <c:v>0.50780000000000003</c:v>
                      </c:pt>
                      <c:pt idx="255">
                        <c:v>0.50980000000000003</c:v>
                      </c:pt>
                      <c:pt idx="256">
                        <c:v>0.51180000000000003</c:v>
                      </c:pt>
                      <c:pt idx="257">
                        <c:v>0.51380000000000003</c:v>
                      </c:pt>
                      <c:pt idx="258">
                        <c:v>0.51580000000000004</c:v>
                      </c:pt>
                      <c:pt idx="259">
                        <c:v>0.51780000000000004</c:v>
                      </c:pt>
                      <c:pt idx="260">
                        <c:v>0.51980000000000004</c:v>
                      </c:pt>
                      <c:pt idx="261">
                        <c:v>0.52180000000000004</c:v>
                      </c:pt>
                      <c:pt idx="262">
                        <c:v>0.52370000000000005</c:v>
                      </c:pt>
                      <c:pt idx="263">
                        <c:v>0.52580000000000005</c:v>
                      </c:pt>
                      <c:pt idx="264">
                        <c:v>0.52769999999999995</c:v>
                      </c:pt>
                      <c:pt idx="265">
                        <c:v>0.52980000000000005</c:v>
                      </c:pt>
                      <c:pt idx="266">
                        <c:v>0.53169999999999995</c:v>
                      </c:pt>
                      <c:pt idx="267">
                        <c:v>0.53369999999999995</c:v>
                      </c:pt>
                      <c:pt idx="268">
                        <c:v>0.53569999999999995</c:v>
                      </c:pt>
                      <c:pt idx="269">
                        <c:v>0.53769999999999996</c:v>
                      </c:pt>
                      <c:pt idx="270">
                        <c:v>0.53969999999999996</c:v>
                      </c:pt>
                      <c:pt idx="271">
                        <c:v>0.54169999999999996</c:v>
                      </c:pt>
                      <c:pt idx="272">
                        <c:v>0.54369999999999996</c:v>
                      </c:pt>
                      <c:pt idx="273">
                        <c:v>0.54569999999999996</c:v>
                      </c:pt>
                      <c:pt idx="274">
                        <c:v>0.54769999999999996</c:v>
                      </c:pt>
                      <c:pt idx="275">
                        <c:v>0.54969999999999997</c:v>
                      </c:pt>
                      <c:pt idx="276">
                        <c:v>0.55179999999999996</c:v>
                      </c:pt>
                      <c:pt idx="277">
                        <c:v>0.55379999999999996</c:v>
                      </c:pt>
                      <c:pt idx="278">
                        <c:v>0.55569999999999997</c:v>
                      </c:pt>
                      <c:pt idx="279">
                        <c:v>0.55779999999999996</c:v>
                      </c:pt>
                      <c:pt idx="280">
                        <c:v>0.55979999999999996</c:v>
                      </c:pt>
                      <c:pt idx="281">
                        <c:v>0.56179999999999997</c:v>
                      </c:pt>
                      <c:pt idx="282">
                        <c:v>0.56369999999999998</c:v>
                      </c:pt>
                      <c:pt idx="283">
                        <c:v>0.56579999999999997</c:v>
                      </c:pt>
                      <c:pt idx="284">
                        <c:v>0.56779999999999997</c:v>
                      </c:pt>
                      <c:pt idx="285">
                        <c:v>0.56979999999999997</c:v>
                      </c:pt>
                      <c:pt idx="286">
                        <c:v>0.57179999999999997</c:v>
                      </c:pt>
                      <c:pt idx="287">
                        <c:v>0.57379999999999998</c:v>
                      </c:pt>
                      <c:pt idx="288">
                        <c:v>0.57579999999999998</c:v>
                      </c:pt>
                      <c:pt idx="289">
                        <c:v>0.57779999999999998</c:v>
                      </c:pt>
                      <c:pt idx="290">
                        <c:v>0.57979999999999998</c:v>
                      </c:pt>
                      <c:pt idx="291">
                        <c:v>0.58179999999999998</c:v>
                      </c:pt>
                      <c:pt idx="292">
                        <c:v>0.58379999999999999</c:v>
                      </c:pt>
                      <c:pt idx="293">
                        <c:v>0.58579999999999999</c:v>
                      </c:pt>
                      <c:pt idx="294">
                        <c:v>0.58779999999999999</c:v>
                      </c:pt>
                      <c:pt idx="295">
                        <c:v>0.58979999999999999</c:v>
                      </c:pt>
                      <c:pt idx="296">
                        <c:v>0.59179999999999999</c:v>
                      </c:pt>
                      <c:pt idx="297">
                        <c:v>0.59379999999999999</c:v>
                      </c:pt>
                      <c:pt idx="298">
                        <c:v>0.5958</c:v>
                      </c:pt>
                      <c:pt idx="299">
                        <c:v>0.5978</c:v>
                      </c:pt>
                      <c:pt idx="300">
                        <c:v>0.5998</c:v>
                      </c:pt>
                      <c:pt idx="301">
                        <c:v>0.59819999999999995</c:v>
                      </c:pt>
                      <c:pt idx="302">
                        <c:v>0.59619999999999995</c:v>
                      </c:pt>
                      <c:pt idx="303">
                        <c:v>0.59409999999999996</c:v>
                      </c:pt>
                      <c:pt idx="304">
                        <c:v>0.59209999999999996</c:v>
                      </c:pt>
                      <c:pt idx="305">
                        <c:v>0.59009999999999996</c:v>
                      </c:pt>
                      <c:pt idx="306">
                        <c:v>0.58809999999999996</c:v>
                      </c:pt>
                      <c:pt idx="307">
                        <c:v>0.58609999999999995</c:v>
                      </c:pt>
                      <c:pt idx="308">
                        <c:v>0.58409999999999995</c:v>
                      </c:pt>
                      <c:pt idx="309">
                        <c:v>0.58209999999999995</c:v>
                      </c:pt>
                      <c:pt idx="310">
                        <c:v>0.58009999999999995</c:v>
                      </c:pt>
                      <c:pt idx="311">
                        <c:v>0.57809999999999995</c:v>
                      </c:pt>
                      <c:pt idx="312">
                        <c:v>0.57609999999999995</c:v>
                      </c:pt>
                      <c:pt idx="313">
                        <c:v>0.57410000000000005</c:v>
                      </c:pt>
                      <c:pt idx="314">
                        <c:v>0.57210000000000005</c:v>
                      </c:pt>
                      <c:pt idx="315">
                        <c:v>0.57010000000000005</c:v>
                      </c:pt>
                      <c:pt idx="316">
                        <c:v>0.56810000000000005</c:v>
                      </c:pt>
                      <c:pt idx="317">
                        <c:v>0.56610000000000005</c:v>
                      </c:pt>
                      <c:pt idx="318">
                        <c:v>0.56410000000000005</c:v>
                      </c:pt>
                      <c:pt idx="319">
                        <c:v>0.56210000000000004</c:v>
                      </c:pt>
                      <c:pt idx="320">
                        <c:v>0.56010000000000004</c:v>
                      </c:pt>
                      <c:pt idx="321">
                        <c:v>0.55810000000000004</c:v>
                      </c:pt>
                      <c:pt idx="322">
                        <c:v>0.55610000000000004</c:v>
                      </c:pt>
                      <c:pt idx="323">
                        <c:v>0.55410000000000004</c:v>
                      </c:pt>
                      <c:pt idx="324">
                        <c:v>0.55210000000000004</c:v>
                      </c:pt>
                      <c:pt idx="325">
                        <c:v>0.55010000000000003</c:v>
                      </c:pt>
                      <c:pt idx="326">
                        <c:v>0.54810000000000003</c:v>
                      </c:pt>
                      <c:pt idx="327">
                        <c:v>0.54610000000000003</c:v>
                      </c:pt>
                      <c:pt idx="328">
                        <c:v>0.54410000000000003</c:v>
                      </c:pt>
                      <c:pt idx="329">
                        <c:v>0.54210000000000003</c:v>
                      </c:pt>
                      <c:pt idx="330">
                        <c:v>0.54010000000000002</c:v>
                      </c:pt>
                      <c:pt idx="331">
                        <c:v>0.53810000000000002</c:v>
                      </c:pt>
                      <c:pt idx="332">
                        <c:v>0.53610000000000002</c:v>
                      </c:pt>
                      <c:pt idx="333">
                        <c:v>0.53400000000000003</c:v>
                      </c:pt>
                      <c:pt idx="334">
                        <c:v>0.53210000000000002</c:v>
                      </c:pt>
                      <c:pt idx="335">
                        <c:v>0.53010000000000002</c:v>
                      </c:pt>
                      <c:pt idx="336">
                        <c:v>0.52810000000000001</c:v>
                      </c:pt>
                      <c:pt idx="337">
                        <c:v>0.52610000000000001</c:v>
                      </c:pt>
                      <c:pt idx="338">
                        <c:v>0.52410000000000001</c:v>
                      </c:pt>
                      <c:pt idx="339">
                        <c:v>0.52210000000000001</c:v>
                      </c:pt>
                      <c:pt idx="340">
                        <c:v>0.52010000000000001</c:v>
                      </c:pt>
                      <c:pt idx="341">
                        <c:v>0.5181</c:v>
                      </c:pt>
                      <c:pt idx="342">
                        <c:v>0.5161</c:v>
                      </c:pt>
                      <c:pt idx="343">
                        <c:v>0.5141</c:v>
                      </c:pt>
                      <c:pt idx="344">
                        <c:v>0.5121</c:v>
                      </c:pt>
                      <c:pt idx="345">
                        <c:v>0.5101</c:v>
                      </c:pt>
                      <c:pt idx="346">
                        <c:v>0.5081</c:v>
                      </c:pt>
                      <c:pt idx="347">
                        <c:v>0.50609999999999999</c:v>
                      </c:pt>
                      <c:pt idx="348">
                        <c:v>0.50409999999999999</c:v>
                      </c:pt>
                      <c:pt idx="349">
                        <c:v>0.50209999999999999</c:v>
                      </c:pt>
                      <c:pt idx="350">
                        <c:v>0.50009999999999999</c:v>
                      </c:pt>
                      <c:pt idx="351">
                        <c:v>0.49809999999999999</c:v>
                      </c:pt>
                      <c:pt idx="352">
                        <c:v>0.49609999999999999</c:v>
                      </c:pt>
                      <c:pt idx="353">
                        <c:v>0.49409999999999998</c:v>
                      </c:pt>
                      <c:pt idx="354">
                        <c:v>0.49209999999999998</c:v>
                      </c:pt>
                      <c:pt idx="355">
                        <c:v>0.49020000000000002</c:v>
                      </c:pt>
                      <c:pt idx="356">
                        <c:v>0.48820000000000002</c:v>
                      </c:pt>
                      <c:pt idx="357">
                        <c:v>0.48609999999999998</c:v>
                      </c:pt>
                      <c:pt idx="358">
                        <c:v>0.48409999999999997</c:v>
                      </c:pt>
                      <c:pt idx="359">
                        <c:v>0.48220000000000002</c:v>
                      </c:pt>
                      <c:pt idx="360">
                        <c:v>0.48020000000000002</c:v>
                      </c:pt>
                      <c:pt idx="361">
                        <c:v>0.47810000000000002</c:v>
                      </c:pt>
                      <c:pt idx="362">
                        <c:v>0.47610000000000002</c:v>
                      </c:pt>
                      <c:pt idx="363">
                        <c:v>0.47420000000000001</c:v>
                      </c:pt>
                      <c:pt idx="364">
                        <c:v>0.47210000000000002</c:v>
                      </c:pt>
                      <c:pt idx="365">
                        <c:v>0.47010000000000002</c:v>
                      </c:pt>
                      <c:pt idx="366">
                        <c:v>0.46810000000000002</c:v>
                      </c:pt>
                      <c:pt idx="367">
                        <c:v>0.46610000000000001</c:v>
                      </c:pt>
                      <c:pt idx="368">
                        <c:v>0.4642</c:v>
                      </c:pt>
                      <c:pt idx="369">
                        <c:v>0.46210000000000001</c:v>
                      </c:pt>
                      <c:pt idx="370">
                        <c:v>0.46010000000000001</c:v>
                      </c:pt>
                      <c:pt idx="371">
                        <c:v>0.4582</c:v>
                      </c:pt>
                      <c:pt idx="372">
                        <c:v>0.45619999999999999</c:v>
                      </c:pt>
                      <c:pt idx="373">
                        <c:v>0.4541</c:v>
                      </c:pt>
                      <c:pt idx="374">
                        <c:v>0.4521</c:v>
                      </c:pt>
                      <c:pt idx="375">
                        <c:v>0.45019999999999999</c:v>
                      </c:pt>
                      <c:pt idx="376">
                        <c:v>0.4481</c:v>
                      </c:pt>
                      <c:pt idx="377">
                        <c:v>0.4461</c:v>
                      </c:pt>
                      <c:pt idx="378">
                        <c:v>0.44409999999999999</c:v>
                      </c:pt>
                      <c:pt idx="379">
                        <c:v>0.44209999999999999</c:v>
                      </c:pt>
                      <c:pt idx="380">
                        <c:v>0.44009999999999999</c:v>
                      </c:pt>
                      <c:pt idx="381">
                        <c:v>0.43809999999999999</c:v>
                      </c:pt>
                      <c:pt idx="382">
                        <c:v>0.43609999999999999</c:v>
                      </c:pt>
                      <c:pt idx="383">
                        <c:v>0.43409999999999999</c:v>
                      </c:pt>
                      <c:pt idx="384">
                        <c:v>0.43209999999999998</c:v>
                      </c:pt>
                      <c:pt idx="385">
                        <c:v>0.43009999999999998</c:v>
                      </c:pt>
                      <c:pt idx="386">
                        <c:v>0.42809999999999998</c:v>
                      </c:pt>
                      <c:pt idx="387">
                        <c:v>0.42609999999999998</c:v>
                      </c:pt>
                      <c:pt idx="388">
                        <c:v>0.42409999999999998</c:v>
                      </c:pt>
                      <c:pt idx="389">
                        <c:v>0.42209999999999998</c:v>
                      </c:pt>
                      <c:pt idx="390">
                        <c:v>0.42009999999999997</c:v>
                      </c:pt>
                      <c:pt idx="391">
                        <c:v>0.41810000000000003</c:v>
                      </c:pt>
                      <c:pt idx="392">
                        <c:v>0.41610000000000003</c:v>
                      </c:pt>
                      <c:pt idx="393">
                        <c:v>0.41410000000000002</c:v>
                      </c:pt>
                      <c:pt idx="394">
                        <c:v>0.41210000000000002</c:v>
                      </c:pt>
                      <c:pt idx="395">
                        <c:v>0.41010000000000002</c:v>
                      </c:pt>
                      <c:pt idx="396">
                        <c:v>0.40810000000000002</c:v>
                      </c:pt>
                      <c:pt idx="397">
                        <c:v>0.40610000000000002</c:v>
                      </c:pt>
                      <c:pt idx="398">
                        <c:v>0.40410000000000001</c:v>
                      </c:pt>
                      <c:pt idx="399">
                        <c:v>0.40210000000000001</c:v>
                      </c:pt>
                      <c:pt idx="400">
                        <c:v>0.40010000000000001</c:v>
                      </c:pt>
                      <c:pt idx="401">
                        <c:v>0.39810000000000001</c:v>
                      </c:pt>
                      <c:pt idx="402">
                        <c:v>0.39610000000000001</c:v>
                      </c:pt>
                      <c:pt idx="403">
                        <c:v>0.39410000000000001</c:v>
                      </c:pt>
                      <c:pt idx="404">
                        <c:v>0.3921</c:v>
                      </c:pt>
                      <c:pt idx="405">
                        <c:v>0.3901</c:v>
                      </c:pt>
                      <c:pt idx="406">
                        <c:v>0.3881</c:v>
                      </c:pt>
                      <c:pt idx="407">
                        <c:v>0.3861</c:v>
                      </c:pt>
                      <c:pt idx="408">
                        <c:v>0.3841</c:v>
                      </c:pt>
                      <c:pt idx="409">
                        <c:v>0.3821</c:v>
                      </c:pt>
                      <c:pt idx="410">
                        <c:v>0.38009999999999999</c:v>
                      </c:pt>
                      <c:pt idx="411">
                        <c:v>0.37809999999999999</c:v>
                      </c:pt>
                      <c:pt idx="412">
                        <c:v>0.37609999999999999</c:v>
                      </c:pt>
                      <c:pt idx="413">
                        <c:v>0.37409999999999999</c:v>
                      </c:pt>
                      <c:pt idx="414">
                        <c:v>0.37209999999999999</c:v>
                      </c:pt>
                      <c:pt idx="415">
                        <c:v>0.37009999999999998</c:v>
                      </c:pt>
                      <c:pt idx="416">
                        <c:v>0.36809999999999998</c:v>
                      </c:pt>
                      <c:pt idx="417">
                        <c:v>0.36609999999999998</c:v>
                      </c:pt>
                      <c:pt idx="418">
                        <c:v>0.36409999999999998</c:v>
                      </c:pt>
                      <c:pt idx="419">
                        <c:v>0.36209999999999998</c:v>
                      </c:pt>
                      <c:pt idx="420">
                        <c:v>0.36009999999999998</c:v>
                      </c:pt>
                      <c:pt idx="421">
                        <c:v>0.35809999999999997</c:v>
                      </c:pt>
                      <c:pt idx="422">
                        <c:v>0.35610000000000003</c:v>
                      </c:pt>
                      <c:pt idx="423">
                        <c:v>0.35410000000000003</c:v>
                      </c:pt>
                      <c:pt idx="424">
                        <c:v>0.35220000000000001</c:v>
                      </c:pt>
                      <c:pt idx="425">
                        <c:v>0.35010000000000002</c:v>
                      </c:pt>
                      <c:pt idx="426">
                        <c:v>0.34810000000000002</c:v>
                      </c:pt>
                      <c:pt idx="427">
                        <c:v>0.34620000000000001</c:v>
                      </c:pt>
                      <c:pt idx="428">
                        <c:v>0.34410000000000002</c:v>
                      </c:pt>
                      <c:pt idx="429">
                        <c:v>0.34210000000000002</c:v>
                      </c:pt>
                      <c:pt idx="430">
                        <c:v>0.34010000000000001</c:v>
                      </c:pt>
                      <c:pt idx="431">
                        <c:v>0.3382</c:v>
                      </c:pt>
                      <c:pt idx="432">
                        <c:v>0.3362</c:v>
                      </c:pt>
                      <c:pt idx="433">
                        <c:v>0.3342</c:v>
                      </c:pt>
                      <c:pt idx="434">
                        <c:v>0.33210000000000001</c:v>
                      </c:pt>
                      <c:pt idx="435">
                        <c:v>0.33019999999999999</c:v>
                      </c:pt>
                      <c:pt idx="436">
                        <c:v>0.32819999999999999</c:v>
                      </c:pt>
                      <c:pt idx="437">
                        <c:v>0.32619999999999999</c:v>
                      </c:pt>
                      <c:pt idx="438">
                        <c:v>0.32419999999999999</c:v>
                      </c:pt>
                      <c:pt idx="439">
                        <c:v>0.32219999999999999</c:v>
                      </c:pt>
                      <c:pt idx="440">
                        <c:v>0.32019999999999998</c:v>
                      </c:pt>
                      <c:pt idx="441">
                        <c:v>0.31819999999999998</c:v>
                      </c:pt>
                      <c:pt idx="442">
                        <c:v>0.31609999999999999</c:v>
                      </c:pt>
                      <c:pt idx="443">
                        <c:v>0.31419999999999998</c:v>
                      </c:pt>
                      <c:pt idx="444">
                        <c:v>0.31219999999999998</c:v>
                      </c:pt>
                      <c:pt idx="445">
                        <c:v>0.31019999999999998</c:v>
                      </c:pt>
                      <c:pt idx="446">
                        <c:v>0.30809999999999998</c:v>
                      </c:pt>
                      <c:pt idx="447">
                        <c:v>0.30620000000000003</c:v>
                      </c:pt>
                      <c:pt idx="448">
                        <c:v>0.30420000000000003</c:v>
                      </c:pt>
                      <c:pt idx="449">
                        <c:v>0.30220000000000002</c:v>
                      </c:pt>
                      <c:pt idx="450">
                        <c:v>0.30020000000000002</c:v>
                      </c:pt>
                      <c:pt idx="451">
                        <c:v>0.29820000000000002</c:v>
                      </c:pt>
                      <c:pt idx="452">
                        <c:v>0.29620000000000002</c:v>
                      </c:pt>
                      <c:pt idx="453">
                        <c:v>0.29420000000000002</c:v>
                      </c:pt>
                      <c:pt idx="454">
                        <c:v>0.29220000000000002</c:v>
                      </c:pt>
                      <c:pt idx="455">
                        <c:v>0.29020000000000001</c:v>
                      </c:pt>
                      <c:pt idx="456">
                        <c:v>0.28820000000000001</c:v>
                      </c:pt>
                      <c:pt idx="457">
                        <c:v>0.28620000000000001</c:v>
                      </c:pt>
                      <c:pt idx="458">
                        <c:v>0.28420000000000001</c:v>
                      </c:pt>
                      <c:pt idx="459">
                        <c:v>0.28220000000000001</c:v>
                      </c:pt>
                      <c:pt idx="460">
                        <c:v>0.2802</c:v>
                      </c:pt>
                      <c:pt idx="461">
                        <c:v>0.2782</c:v>
                      </c:pt>
                      <c:pt idx="462">
                        <c:v>0.2762</c:v>
                      </c:pt>
                      <c:pt idx="463">
                        <c:v>0.2742</c:v>
                      </c:pt>
                      <c:pt idx="464">
                        <c:v>0.2722</c:v>
                      </c:pt>
                      <c:pt idx="465">
                        <c:v>0.2702</c:v>
                      </c:pt>
                      <c:pt idx="466">
                        <c:v>0.26819999999999999</c:v>
                      </c:pt>
                      <c:pt idx="467">
                        <c:v>0.26619999999999999</c:v>
                      </c:pt>
                      <c:pt idx="468">
                        <c:v>0.26419999999999999</c:v>
                      </c:pt>
                      <c:pt idx="469">
                        <c:v>0.26219999999999999</c:v>
                      </c:pt>
                      <c:pt idx="470">
                        <c:v>0.26019999999999999</c:v>
                      </c:pt>
                      <c:pt idx="471">
                        <c:v>0.25819999999999999</c:v>
                      </c:pt>
                      <c:pt idx="472">
                        <c:v>0.25619999999999998</c:v>
                      </c:pt>
                      <c:pt idx="473">
                        <c:v>0.25419999999999998</c:v>
                      </c:pt>
                      <c:pt idx="474">
                        <c:v>0.25219999999999998</c:v>
                      </c:pt>
                      <c:pt idx="475">
                        <c:v>0.25019999999999998</c:v>
                      </c:pt>
                      <c:pt idx="476">
                        <c:v>0.2482</c:v>
                      </c:pt>
                      <c:pt idx="477">
                        <c:v>0.2462</c:v>
                      </c:pt>
                      <c:pt idx="478">
                        <c:v>0.2442</c:v>
                      </c:pt>
                      <c:pt idx="479">
                        <c:v>0.2422</c:v>
                      </c:pt>
                      <c:pt idx="480">
                        <c:v>0.2402</c:v>
                      </c:pt>
                      <c:pt idx="481">
                        <c:v>0.2382</c:v>
                      </c:pt>
                      <c:pt idx="482">
                        <c:v>0.23619999999999999</c:v>
                      </c:pt>
                      <c:pt idx="483">
                        <c:v>0.23419999999999999</c:v>
                      </c:pt>
                      <c:pt idx="484">
                        <c:v>0.23219999999999999</c:v>
                      </c:pt>
                      <c:pt idx="485">
                        <c:v>0.23019999999999999</c:v>
                      </c:pt>
                      <c:pt idx="486">
                        <c:v>0.22819999999999999</c:v>
                      </c:pt>
                      <c:pt idx="487">
                        <c:v>0.22620000000000001</c:v>
                      </c:pt>
                      <c:pt idx="488">
                        <c:v>0.22420000000000001</c:v>
                      </c:pt>
                      <c:pt idx="489">
                        <c:v>0.22220000000000001</c:v>
                      </c:pt>
                      <c:pt idx="490">
                        <c:v>0.22020000000000001</c:v>
                      </c:pt>
                      <c:pt idx="491">
                        <c:v>0.21820000000000001</c:v>
                      </c:pt>
                      <c:pt idx="492">
                        <c:v>0.2162</c:v>
                      </c:pt>
                      <c:pt idx="493">
                        <c:v>0.2142</c:v>
                      </c:pt>
                      <c:pt idx="494">
                        <c:v>0.2122</c:v>
                      </c:pt>
                      <c:pt idx="495">
                        <c:v>0.2102</c:v>
                      </c:pt>
                      <c:pt idx="496">
                        <c:v>0.2082</c:v>
                      </c:pt>
                      <c:pt idx="497">
                        <c:v>0.20619999999999999</c:v>
                      </c:pt>
                      <c:pt idx="498">
                        <c:v>0.20419999999999999</c:v>
                      </c:pt>
                      <c:pt idx="499">
                        <c:v>0.20219999999999999</c:v>
                      </c:pt>
                      <c:pt idx="500">
                        <c:v>0.20019999999999999</c:v>
                      </c:pt>
                      <c:pt idx="501">
                        <c:v>0.19819999999999999</c:v>
                      </c:pt>
                      <c:pt idx="502">
                        <c:v>0.19620000000000001</c:v>
                      </c:pt>
                      <c:pt idx="503">
                        <c:v>0.19420000000000001</c:v>
                      </c:pt>
                      <c:pt idx="504">
                        <c:v>0.19220000000000001</c:v>
                      </c:pt>
                      <c:pt idx="505">
                        <c:v>0.19020000000000001</c:v>
                      </c:pt>
                      <c:pt idx="506">
                        <c:v>0.18820000000000001</c:v>
                      </c:pt>
                      <c:pt idx="507">
                        <c:v>0.1862</c:v>
                      </c:pt>
                      <c:pt idx="508">
                        <c:v>0.1842</c:v>
                      </c:pt>
                      <c:pt idx="509">
                        <c:v>0.1822</c:v>
                      </c:pt>
                      <c:pt idx="510">
                        <c:v>0.1802</c:v>
                      </c:pt>
                      <c:pt idx="511">
                        <c:v>0.1782</c:v>
                      </c:pt>
                      <c:pt idx="512">
                        <c:v>0.1762</c:v>
                      </c:pt>
                      <c:pt idx="513">
                        <c:v>0.17419999999999999</c:v>
                      </c:pt>
                      <c:pt idx="514">
                        <c:v>0.17219999999999999</c:v>
                      </c:pt>
                      <c:pt idx="515">
                        <c:v>0.17019999999999999</c:v>
                      </c:pt>
                      <c:pt idx="516">
                        <c:v>0.16819999999999999</c:v>
                      </c:pt>
                      <c:pt idx="517">
                        <c:v>0.16619999999999999</c:v>
                      </c:pt>
                      <c:pt idx="518">
                        <c:v>0.16420000000000001</c:v>
                      </c:pt>
                      <c:pt idx="519">
                        <c:v>0.16220000000000001</c:v>
                      </c:pt>
                      <c:pt idx="520">
                        <c:v>0.16020000000000001</c:v>
                      </c:pt>
                      <c:pt idx="521">
                        <c:v>0.15820000000000001</c:v>
                      </c:pt>
                      <c:pt idx="522">
                        <c:v>0.15620000000000001</c:v>
                      </c:pt>
                      <c:pt idx="523">
                        <c:v>0.1542</c:v>
                      </c:pt>
                      <c:pt idx="524">
                        <c:v>0.1522</c:v>
                      </c:pt>
                      <c:pt idx="525">
                        <c:v>0.1502</c:v>
                      </c:pt>
                      <c:pt idx="526">
                        <c:v>0.1482</c:v>
                      </c:pt>
                      <c:pt idx="527">
                        <c:v>0.14630000000000001</c:v>
                      </c:pt>
                      <c:pt idx="528">
                        <c:v>0.14419999999999999</c:v>
                      </c:pt>
                      <c:pt idx="529">
                        <c:v>0.14230000000000001</c:v>
                      </c:pt>
                      <c:pt idx="530">
                        <c:v>0.14019999999999999</c:v>
                      </c:pt>
                      <c:pt idx="531">
                        <c:v>0.13819999999999999</c:v>
                      </c:pt>
                      <c:pt idx="532">
                        <c:v>0.1363</c:v>
                      </c:pt>
                      <c:pt idx="533">
                        <c:v>0.13420000000000001</c:v>
                      </c:pt>
                      <c:pt idx="534">
                        <c:v>0.13220000000000001</c:v>
                      </c:pt>
                      <c:pt idx="535">
                        <c:v>0.1303</c:v>
                      </c:pt>
                      <c:pt idx="536">
                        <c:v>0.1283</c:v>
                      </c:pt>
                      <c:pt idx="537">
                        <c:v>0.12620000000000001</c:v>
                      </c:pt>
                      <c:pt idx="538">
                        <c:v>0.1242</c:v>
                      </c:pt>
                      <c:pt idx="539">
                        <c:v>0.12230000000000001</c:v>
                      </c:pt>
                      <c:pt idx="540">
                        <c:v>0.1203</c:v>
                      </c:pt>
                      <c:pt idx="541">
                        <c:v>0.1182</c:v>
                      </c:pt>
                      <c:pt idx="542">
                        <c:v>0.1162</c:v>
                      </c:pt>
                      <c:pt idx="543">
                        <c:v>0.1142</c:v>
                      </c:pt>
                      <c:pt idx="544">
                        <c:v>0.11219999999999999</c:v>
                      </c:pt>
                      <c:pt idx="545">
                        <c:v>0.11020000000000001</c:v>
                      </c:pt>
                      <c:pt idx="546">
                        <c:v>0.1082</c:v>
                      </c:pt>
                      <c:pt idx="547">
                        <c:v>0.10630000000000001</c:v>
                      </c:pt>
                      <c:pt idx="548">
                        <c:v>0.1043</c:v>
                      </c:pt>
                      <c:pt idx="549">
                        <c:v>0.1022</c:v>
                      </c:pt>
                      <c:pt idx="550">
                        <c:v>0.1002</c:v>
                      </c:pt>
                      <c:pt idx="551">
                        <c:v>9.826E-2</c:v>
                      </c:pt>
                      <c:pt idx="552">
                        <c:v>9.6269999999999994E-2</c:v>
                      </c:pt>
                      <c:pt idx="553">
                        <c:v>9.4229999999999994E-2</c:v>
                      </c:pt>
                      <c:pt idx="554">
                        <c:v>9.2219999999999996E-2</c:v>
                      </c:pt>
                      <c:pt idx="555">
                        <c:v>9.0270000000000003E-2</c:v>
                      </c:pt>
                      <c:pt idx="556">
                        <c:v>8.8239999999999999E-2</c:v>
                      </c:pt>
                      <c:pt idx="557">
                        <c:v>8.6249999999999993E-2</c:v>
                      </c:pt>
                      <c:pt idx="558">
                        <c:v>8.4239999999999995E-2</c:v>
                      </c:pt>
                      <c:pt idx="559">
                        <c:v>8.2250000000000004E-2</c:v>
                      </c:pt>
                      <c:pt idx="560">
                        <c:v>8.0269999999999994E-2</c:v>
                      </c:pt>
                      <c:pt idx="561">
                        <c:v>7.825E-2</c:v>
                      </c:pt>
                      <c:pt idx="562">
                        <c:v>7.6230000000000006E-2</c:v>
                      </c:pt>
                      <c:pt idx="563">
                        <c:v>7.4260000000000007E-2</c:v>
                      </c:pt>
                      <c:pt idx="564">
                        <c:v>7.2279999999999997E-2</c:v>
                      </c:pt>
                      <c:pt idx="565">
                        <c:v>7.0260000000000003E-2</c:v>
                      </c:pt>
                      <c:pt idx="566">
                        <c:v>6.8250000000000005E-2</c:v>
                      </c:pt>
                      <c:pt idx="567">
                        <c:v>6.6290000000000002E-2</c:v>
                      </c:pt>
                      <c:pt idx="568">
                        <c:v>6.4280000000000004E-2</c:v>
                      </c:pt>
                      <c:pt idx="569">
                        <c:v>6.225E-2</c:v>
                      </c:pt>
                      <c:pt idx="570">
                        <c:v>6.0260000000000001E-2</c:v>
                      </c:pt>
                      <c:pt idx="571">
                        <c:v>5.8279999999999998E-2</c:v>
                      </c:pt>
                      <c:pt idx="572">
                        <c:v>5.6270000000000001E-2</c:v>
                      </c:pt>
                      <c:pt idx="573">
                        <c:v>5.4269999999999999E-2</c:v>
                      </c:pt>
                      <c:pt idx="574">
                        <c:v>5.2260000000000001E-2</c:v>
                      </c:pt>
                      <c:pt idx="575">
                        <c:v>5.0299999999999997E-2</c:v>
                      </c:pt>
                      <c:pt idx="576">
                        <c:v>4.8309999999999999E-2</c:v>
                      </c:pt>
                      <c:pt idx="577">
                        <c:v>4.6289999999999998E-2</c:v>
                      </c:pt>
                      <c:pt idx="578">
                        <c:v>4.4269999999999997E-2</c:v>
                      </c:pt>
                      <c:pt idx="579">
                        <c:v>4.2279999999999998E-2</c:v>
                      </c:pt>
                      <c:pt idx="580">
                        <c:v>4.0309999999999999E-2</c:v>
                      </c:pt>
                      <c:pt idx="581">
                        <c:v>3.8280000000000002E-2</c:v>
                      </c:pt>
                      <c:pt idx="582">
                        <c:v>3.6269999999999997E-2</c:v>
                      </c:pt>
                      <c:pt idx="583">
                        <c:v>3.4290000000000001E-2</c:v>
                      </c:pt>
                      <c:pt idx="584">
                        <c:v>3.2300000000000002E-2</c:v>
                      </c:pt>
                      <c:pt idx="585">
                        <c:v>3.0290000000000001E-2</c:v>
                      </c:pt>
                      <c:pt idx="586">
                        <c:v>2.828E-2</c:v>
                      </c:pt>
                      <c:pt idx="587">
                        <c:v>2.63E-2</c:v>
                      </c:pt>
                      <c:pt idx="588">
                        <c:v>2.4299999999999999E-2</c:v>
                      </c:pt>
                      <c:pt idx="589">
                        <c:v>2.2290000000000001E-2</c:v>
                      </c:pt>
                      <c:pt idx="590">
                        <c:v>2.0299999999999999E-2</c:v>
                      </c:pt>
                      <c:pt idx="591">
                        <c:v>1.8259999999999998E-2</c:v>
                      </c:pt>
                      <c:pt idx="592">
                        <c:v>1.6310000000000002E-2</c:v>
                      </c:pt>
                      <c:pt idx="593">
                        <c:v>1.431E-2</c:v>
                      </c:pt>
                      <c:pt idx="594">
                        <c:v>1.227E-2</c:v>
                      </c:pt>
                      <c:pt idx="595">
                        <c:v>1.0290000000000001E-2</c:v>
                      </c:pt>
                      <c:pt idx="596">
                        <c:v>8.2970000000000006E-3</c:v>
                      </c:pt>
                      <c:pt idx="597">
                        <c:v>6.2849999999999998E-3</c:v>
                      </c:pt>
                      <c:pt idx="598">
                        <c:v>4.2760000000000003E-3</c:v>
                      </c:pt>
                      <c:pt idx="599">
                        <c:v>2.2980000000000001E-3</c:v>
                      </c:pt>
                      <c:pt idx="600">
                        <c:v>2.9710000000000001E-4</c:v>
                      </c:pt>
                    </c:numCache>
                  </c:numRef>
                </c:xVal>
                <c:y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[Book3]Sheet2!$AH$2:$AH$602</c15:sqref>
                        </c15:formulaRef>
                      </c:ext>
                    </c:extLst>
                    <c:numCache>
                      <c:formatCode>General</c:formatCode>
                      <c:ptCount val="601"/>
                      <c:pt idx="0">
                        <c:v>-1.818E-6</c:v>
                      </c:pt>
                      <c:pt idx="1">
                        <c:v>-1.5880000000000001E-6</c:v>
                      </c:pt>
                      <c:pt idx="2">
                        <c:v>-1.437E-6</c:v>
                      </c:pt>
                      <c:pt idx="3">
                        <c:v>-1.175E-6</c:v>
                      </c:pt>
                      <c:pt idx="4">
                        <c:v>-9.9610000000000009E-7</c:v>
                      </c:pt>
                      <c:pt idx="5">
                        <c:v>-8.9260000000000004E-7</c:v>
                      </c:pt>
                      <c:pt idx="6">
                        <c:v>-8.0169999999999999E-7</c:v>
                      </c:pt>
                      <c:pt idx="7">
                        <c:v>-6.9469999999999999E-7</c:v>
                      </c:pt>
                      <c:pt idx="8">
                        <c:v>-5.3629999999999995E-7</c:v>
                      </c:pt>
                      <c:pt idx="9">
                        <c:v>-4.383E-7</c:v>
                      </c:pt>
                      <c:pt idx="10">
                        <c:v>-3.6769999999999999E-7</c:v>
                      </c:pt>
                      <c:pt idx="11">
                        <c:v>-3.002E-7</c:v>
                      </c:pt>
                      <c:pt idx="12">
                        <c:v>-2.4600000000000001E-7</c:v>
                      </c:pt>
                      <c:pt idx="13">
                        <c:v>-1.4959999999999999E-7</c:v>
                      </c:pt>
                      <c:pt idx="14">
                        <c:v>-4.681E-8</c:v>
                      </c:pt>
                      <c:pt idx="15">
                        <c:v>7.3049999999999999E-9</c:v>
                      </c:pt>
                      <c:pt idx="16">
                        <c:v>4.105E-8</c:v>
                      </c:pt>
                      <c:pt idx="17">
                        <c:v>3.885E-8</c:v>
                      </c:pt>
                      <c:pt idx="18">
                        <c:v>1.7140000000000001E-7</c:v>
                      </c:pt>
                      <c:pt idx="19">
                        <c:v>2.4670000000000001E-7</c:v>
                      </c:pt>
                      <c:pt idx="20">
                        <c:v>2.6870000000000002E-7</c:v>
                      </c:pt>
                      <c:pt idx="21">
                        <c:v>2.6969999999999999E-7</c:v>
                      </c:pt>
                      <c:pt idx="22">
                        <c:v>3.0880000000000001E-7</c:v>
                      </c:pt>
                      <c:pt idx="23">
                        <c:v>4.087E-7</c:v>
                      </c:pt>
                      <c:pt idx="24">
                        <c:v>4.5810000000000001E-7</c:v>
                      </c:pt>
                      <c:pt idx="25">
                        <c:v>4.6349999999999999E-7</c:v>
                      </c:pt>
                      <c:pt idx="26">
                        <c:v>4.9810000000000005E-7</c:v>
                      </c:pt>
                      <c:pt idx="27">
                        <c:v>5.0100000000000005E-7</c:v>
                      </c:pt>
                      <c:pt idx="28">
                        <c:v>5.8699999999999995E-7</c:v>
                      </c:pt>
                      <c:pt idx="29">
                        <c:v>6.3209999999999995E-7</c:v>
                      </c:pt>
                      <c:pt idx="30">
                        <c:v>6.5069999999999997E-7</c:v>
                      </c:pt>
                      <c:pt idx="31">
                        <c:v>6.6889999999999996E-7</c:v>
                      </c:pt>
                      <c:pt idx="32">
                        <c:v>6.4610000000000005E-7</c:v>
                      </c:pt>
                      <c:pt idx="33">
                        <c:v>7.3600000000000003E-7</c:v>
                      </c:pt>
                      <c:pt idx="34">
                        <c:v>8.0480000000000001E-7</c:v>
                      </c:pt>
                      <c:pt idx="35">
                        <c:v>7.9709999999999996E-7</c:v>
                      </c:pt>
                      <c:pt idx="36">
                        <c:v>7.7680000000000002E-7</c:v>
                      </c:pt>
                      <c:pt idx="37">
                        <c:v>7.9589999999999997E-7</c:v>
                      </c:pt>
                      <c:pt idx="38">
                        <c:v>8.8830000000000003E-7</c:v>
                      </c:pt>
                      <c:pt idx="39">
                        <c:v>9.33E-7</c:v>
                      </c:pt>
                      <c:pt idx="40">
                        <c:v>9.0559999999999996E-7</c:v>
                      </c:pt>
                      <c:pt idx="41">
                        <c:v>9.2500000000000004E-7</c:v>
                      </c:pt>
                      <c:pt idx="42">
                        <c:v>9.2679999999999996E-7</c:v>
                      </c:pt>
                      <c:pt idx="43">
                        <c:v>1.0049999999999999E-6</c:v>
                      </c:pt>
                      <c:pt idx="44">
                        <c:v>1.032E-6</c:v>
                      </c:pt>
                      <c:pt idx="45">
                        <c:v>1.0410000000000001E-6</c:v>
                      </c:pt>
                      <c:pt idx="46">
                        <c:v>1.043E-6</c:v>
                      </c:pt>
                      <c:pt idx="47">
                        <c:v>1.026E-6</c:v>
                      </c:pt>
                      <c:pt idx="48">
                        <c:v>1.1069999999999999E-6</c:v>
                      </c:pt>
                      <c:pt idx="49">
                        <c:v>1.161E-6</c:v>
                      </c:pt>
                      <c:pt idx="50">
                        <c:v>1.1519999999999999E-6</c:v>
                      </c:pt>
                      <c:pt idx="51">
                        <c:v>1.1379999999999999E-6</c:v>
                      </c:pt>
                      <c:pt idx="52">
                        <c:v>1.1379999999999999E-6</c:v>
                      </c:pt>
                      <c:pt idx="53">
                        <c:v>1.223E-6</c:v>
                      </c:pt>
                      <c:pt idx="54">
                        <c:v>1.2720000000000001E-6</c:v>
                      </c:pt>
                      <c:pt idx="55">
                        <c:v>1.2309999999999999E-6</c:v>
                      </c:pt>
                      <c:pt idx="56">
                        <c:v>1.2470000000000001E-6</c:v>
                      </c:pt>
                      <c:pt idx="57">
                        <c:v>1.2500000000000001E-6</c:v>
                      </c:pt>
                      <c:pt idx="58">
                        <c:v>1.325E-6</c:v>
                      </c:pt>
                      <c:pt idx="59">
                        <c:v>1.342E-6</c:v>
                      </c:pt>
                      <c:pt idx="60">
                        <c:v>1.344E-6</c:v>
                      </c:pt>
                      <c:pt idx="61">
                        <c:v>1.3510000000000001E-6</c:v>
                      </c:pt>
                      <c:pt idx="62">
                        <c:v>1.3459999999999999E-6</c:v>
                      </c:pt>
                      <c:pt idx="63">
                        <c:v>1.4020000000000001E-6</c:v>
                      </c:pt>
                      <c:pt idx="64">
                        <c:v>1.463E-6</c:v>
                      </c:pt>
                      <c:pt idx="65">
                        <c:v>1.446E-6</c:v>
                      </c:pt>
                      <c:pt idx="66">
                        <c:v>1.4270000000000001E-6</c:v>
                      </c:pt>
                      <c:pt idx="67">
                        <c:v>1.4300000000000001E-6</c:v>
                      </c:pt>
                      <c:pt idx="68">
                        <c:v>1.517E-6</c:v>
                      </c:pt>
                      <c:pt idx="69">
                        <c:v>1.5579999999999999E-6</c:v>
                      </c:pt>
                      <c:pt idx="70">
                        <c:v>1.5209999999999999E-6</c:v>
                      </c:pt>
                      <c:pt idx="71">
                        <c:v>1.5269999999999999E-6</c:v>
                      </c:pt>
                      <c:pt idx="72">
                        <c:v>1.542E-6</c:v>
                      </c:pt>
                      <c:pt idx="73">
                        <c:v>1.6190000000000001E-6</c:v>
                      </c:pt>
                      <c:pt idx="74">
                        <c:v>1.6479999999999999E-6</c:v>
                      </c:pt>
                      <c:pt idx="75">
                        <c:v>1.629E-6</c:v>
                      </c:pt>
                      <c:pt idx="76">
                        <c:v>1.6419999999999999E-6</c:v>
                      </c:pt>
                      <c:pt idx="77">
                        <c:v>1.6449999999999999E-6</c:v>
                      </c:pt>
                      <c:pt idx="78">
                        <c:v>1.6950000000000001E-6</c:v>
                      </c:pt>
                      <c:pt idx="79">
                        <c:v>1.75E-6</c:v>
                      </c:pt>
                      <c:pt idx="80">
                        <c:v>1.7430000000000001E-6</c:v>
                      </c:pt>
                      <c:pt idx="81">
                        <c:v>1.75E-6</c:v>
                      </c:pt>
                      <c:pt idx="82">
                        <c:v>1.717E-6</c:v>
                      </c:pt>
                      <c:pt idx="83">
                        <c:v>1.812E-6</c:v>
                      </c:pt>
                      <c:pt idx="84">
                        <c:v>1.8649999999999999E-6</c:v>
                      </c:pt>
                      <c:pt idx="85">
                        <c:v>1.844E-6</c:v>
                      </c:pt>
                      <c:pt idx="86">
                        <c:v>1.8250000000000001E-6</c:v>
                      </c:pt>
                      <c:pt idx="87">
                        <c:v>1.8419999999999999E-6</c:v>
                      </c:pt>
                      <c:pt idx="88">
                        <c:v>1.9269999999999999E-6</c:v>
                      </c:pt>
                      <c:pt idx="89">
                        <c:v>1.9649999999999998E-6</c:v>
                      </c:pt>
                      <c:pt idx="90">
                        <c:v>1.9319999999999999E-6</c:v>
                      </c:pt>
                      <c:pt idx="91">
                        <c:v>1.9460000000000001E-6</c:v>
                      </c:pt>
                      <c:pt idx="92">
                        <c:v>1.9570000000000001E-6</c:v>
                      </c:pt>
                      <c:pt idx="93">
                        <c:v>2.03E-6</c:v>
                      </c:pt>
                      <c:pt idx="94">
                        <c:v>2.063E-6</c:v>
                      </c:pt>
                      <c:pt idx="95">
                        <c:v>2.0490000000000002E-6</c:v>
                      </c:pt>
                      <c:pt idx="96">
                        <c:v>2.063E-6</c:v>
                      </c:pt>
                      <c:pt idx="97">
                        <c:v>2.0729999999999999E-6</c:v>
                      </c:pt>
                      <c:pt idx="98">
                        <c:v>2.1210000000000001E-6</c:v>
                      </c:pt>
                      <c:pt idx="99">
                        <c:v>2.1789999999999998E-6</c:v>
                      </c:pt>
                      <c:pt idx="100">
                        <c:v>2.1749999999999999E-6</c:v>
                      </c:pt>
                      <c:pt idx="101">
                        <c:v>2.1780000000000002E-6</c:v>
                      </c:pt>
                      <c:pt idx="102">
                        <c:v>2.1560000000000002E-6</c:v>
                      </c:pt>
                      <c:pt idx="103">
                        <c:v>2.2479999999999999E-6</c:v>
                      </c:pt>
                      <c:pt idx="104">
                        <c:v>2.3010000000000001E-6</c:v>
                      </c:pt>
                      <c:pt idx="105">
                        <c:v>2.2809999999999998E-6</c:v>
                      </c:pt>
                      <c:pt idx="106">
                        <c:v>2.2730000000000001E-6</c:v>
                      </c:pt>
                      <c:pt idx="107">
                        <c:v>2.2979999999999999E-6</c:v>
                      </c:pt>
                      <c:pt idx="108">
                        <c:v>2.373E-6</c:v>
                      </c:pt>
                      <c:pt idx="109">
                        <c:v>2.3989999999999998E-6</c:v>
                      </c:pt>
                      <c:pt idx="110">
                        <c:v>2.3889999999999999E-6</c:v>
                      </c:pt>
                      <c:pt idx="111">
                        <c:v>2.4059999999999999E-6</c:v>
                      </c:pt>
                      <c:pt idx="112">
                        <c:v>2.419E-6</c:v>
                      </c:pt>
                      <c:pt idx="113">
                        <c:v>2.4650000000000001E-6</c:v>
                      </c:pt>
                      <c:pt idx="114">
                        <c:v>2.5220000000000002E-6</c:v>
                      </c:pt>
                      <c:pt idx="115">
                        <c:v>2.5129999999999999E-6</c:v>
                      </c:pt>
                      <c:pt idx="116">
                        <c:v>2.5239999999999999E-6</c:v>
                      </c:pt>
                      <c:pt idx="117">
                        <c:v>2.503E-6</c:v>
                      </c:pt>
                      <c:pt idx="118">
                        <c:v>2.5950000000000001E-6</c:v>
                      </c:pt>
                      <c:pt idx="119">
                        <c:v>2.6469999999999998E-6</c:v>
                      </c:pt>
                      <c:pt idx="120">
                        <c:v>2.633E-6</c:v>
                      </c:pt>
                      <c:pt idx="121">
                        <c:v>2.6129999999999998E-6</c:v>
                      </c:pt>
                      <c:pt idx="122">
                        <c:v>2.6390000000000001E-6</c:v>
                      </c:pt>
                      <c:pt idx="123">
                        <c:v>2.7099999999999999E-6</c:v>
                      </c:pt>
                      <c:pt idx="124">
                        <c:v>2.7470000000000001E-6</c:v>
                      </c:pt>
                      <c:pt idx="125">
                        <c:v>2.7240000000000001E-6</c:v>
                      </c:pt>
                      <c:pt idx="126">
                        <c:v>2.7389999999999999E-6</c:v>
                      </c:pt>
                      <c:pt idx="127">
                        <c:v>2.756E-6</c:v>
                      </c:pt>
                      <c:pt idx="128">
                        <c:v>2.7989999999999998E-6</c:v>
                      </c:pt>
                      <c:pt idx="129">
                        <c:v>2.8569999999999999E-6</c:v>
                      </c:pt>
                      <c:pt idx="130">
                        <c:v>2.852E-6</c:v>
                      </c:pt>
                      <c:pt idx="131">
                        <c:v>2.8509999999999999E-6</c:v>
                      </c:pt>
                      <c:pt idx="132">
                        <c:v>2.8310000000000001E-6</c:v>
                      </c:pt>
                      <c:pt idx="133">
                        <c:v>2.9179999999999998E-6</c:v>
                      </c:pt>
                      <c:pt idx="134">
                        <c:v>2.9679999999999998E-6</c:v>
                      </c:pt>
                      <c:pt idx="135">
                        <c:v>2.9450000000000002E-6</c:v>
                      </c:pt>
                      <c:pt idx="136">
                        <c:v>2.9229999999999998E-6</c:v>
                      </c:pt>
                      <c:pt idx="137">
                        <c:v>2.9510000000000002E-6</c:v>
                      </c:pt>
                      <c:pt idx="138">
                        <c:v>3.022E-6</c:v>
                      </c:pt>
                      <c:pt idx="139">
                        <c:v>3.056E-6</c:v>
                      </c:pt>
                      <c:pt idx="140">
                        <c:v>3.027E-6</c:v>
                      </c:pt>
                      <c:pt idx="141">
                        <c:v>3.0400000000000001E-6</c:v>
                      </c:pt>
                      <c:pt idx="142">
                        <c:v>3.0529999999999998E-6</c:v>
                      </c:pt>
                      <c:pt idx="143">
                        <c:v>3.1030000000000002E-6</c:v>
                      </c:pt>
                      <c:pt idx="144">
                        <c:v>3.1489999999999998E-6</c:v>
                      </c:pt>
                      <c:pt idx="145">
                        <c:v>3.134E-6</c:v>
                      </c:pt>
                      <c:pt idx="146">
                        <c:v>3.1410000000000001E-6</c:v>
                      </c:pt>
                      <c:pt idx="147">
                        <c:v>3.1240000000000001E-6</c:v>
                      </c:pt>
                      <c:pt idx="148">
                        <c:v>3.1990000000000002E-6</c:v>
                      </c:pt>
                      <c:pt idx="149">
                        <c:v>3.253E-6</c:v>
                      </c:pt>
                      <c:pt idx="150">
                        <c:v>3.2279999999999998E-6</c:v>
                      </c:pt>
                      <c:pt idx="151">
                        <c:v>3.1999999999999999E-6</c:v>
                      </c:pt>
                      <c:pt idx="152">
                        <c:v>3.2310000000000001E-6</c:v>
                      </c:pt>
                      <c:pt idx="153">
                        <c:v>3.3019999999999999E-6</c:v>
                      </c:pt>
                      <c:pt idx="154">
                        <c:v>3.3440000000000001E-6</c:v>
                      </c:pt>
                      <c:pt idx="155">
                        <c:v>3.298E-6</c:v>
                      </c:pt>
                      <c:pt idx="156">
                        <c:v>3.315E-6</c:v>
                      </c:pt>
                      <c:pt idx="157">
                        <c:v>3.3270000000000001E-6</c:v>
                      </c:pt>
                      <c:pt idx="158">
                        <c:v>3.3840000000000001E-6</c:v>
                      </c:pt>
                      <c:pt idx="159">
                        <c:v>3.4170000000000001E-6</c:v>
                      </c:pt>
                      <c:pt idx="160">
                        <c:v>3.4130000000000002E-6</c:v>
                      </c:pt>
                      <c:pt idx="161">
                        <c:v>3.4079999999999998E-6</c:v>
                      </c:pt>
                      <c:pt idx="162">
                        <c:v>3.4039999999999999E-6</c:v>
                      </c:pt>
                      <c:pt idx="163">
                        <c:v>3.472E-6</c:v>
                      </c:pt>
                      <c:pt idx="164">
                        <c:v>3.5310000000000002E-6</c:v>
                      </c:pt>
                      <c:pt idx="165">
                        <c:v>3.507E-6</c:v>
                      </c:pt>
                      <c:pt idx="166">
                        <c:v>3.4910000000000001E-6</c:v>
                      </c:pt>
                      <c:pt idx="167">
                        <c:v>3.5090000000000002E-6</c:v>
                      </c:pt>
                      <c:pt idx="168">
                        <c:v>3.5810000000000001E-6</c:v>
                      </c:pt>
                      <c:pt idx="169">
                        <c:v>3.6330000000000002E-6</c:v>
                      </c:pt>
                      <c:pt idx="170">
                        <c:v>3.596E-6</c:v>
                      </c:pt>
                      <c:pt idx="171">
                        <c:v>3.5949999999999999E-6</c:v>
                      </c:pt>
                      <c:pt idx="172">
                        <c:v>3.619E-6</c:v>
                      </c:pt>
                      <c:pt idx="173">
                        <c:v>3.6909999999999999E-6</c:v>
                      </c:pt>
                      <c:pt idx="174">
                        <c:v>3.7069999999999998E-6</c:v>
                      </c:pt>
                      <c:pt idx="175">
                        <c:v>3.698E-6</c:v>
                      </c:pt>
                      <c:pt idx="176">
                        <c:v>3.7170000000000002E-6</c:v>
                      </c:pt>
                      <c:pt idx="177">
                        <c:v>3.7249999999999999E-6</c:v>
                      </c:pt>
                      <c:pt idx="178">
                        <c:v>3.788E-6</c:v>
                      </c:pt>
                      <c:pt idx="179">
                        <c:v>3.827E-6</c:v>
                      </c:pt>
                      <c:pt idx="180">
                        <c:v>3.8210000000000003E-6</c:v>
                      </c:pt>
                      <c:pt idx="181">
                        <c:v>3.8249999999999998E-6</c:v>
                      </c:pt>
                      <c:pt idx="182">
                        <c:v>3.8299999999999998E-6</c:v>
                      </c:pt>
                      <c:pt idx="183">
                        <c:v>3.8990000000000003E-6</c:v>
                      </c:pt>
                      <c:pt idx="184">
                        <c:v>3.9639999999999997E-6</c:v>
                      </c:pt>
                      <c:pt idx="185">
                        <c:v>3.9430000000000002E-6</c:v>
                      </c:pt>
                      <c:pt idx="186">
                        <c:v>3.9299999999999996E-6</c:v>
                      </c:pt>
                      <c:pt idx="187">
                        <c:v>3.9539999999999998E-6</c:v>
                      </c:pt>
                      <c:pt idx="188">
                        <c:v>4.0369999999999996E-6</c:v>
                      </c:pt>
                      <c:pt idx="189">
                        <c:v>4.0929999999999996E-6</c:v>
                      </c:pt>
                      <c:pt idx="190">
                        <c:v>4.0439999999999997E-6</c:v>
                      </c:pt>
                      <c:pt idx="191">
                        <c:v>4.0640000000000004E-6</c:v>
                      </c:pt>
                      <c:pt idx="192">
                        <c:v>4.0969999999999999E-6</c:v>
                      </c:pt>
                      <c:pt idx="193">
                        <c:v>4.1649999999999999E-6</c:v>
                      </c:pt>
                      <c:pt idx="194">
                        <c:v>4.2010000000000001E-6</c:v>
                      </c:pt>
                      <c:pt idx="195">
                        <c:v>4.1860000000000002E-6</c:v>
                      </c:pt>
                      <c:pt idx="196">
                        <c:v>4.2030000000000002E-6</c:v>
                      </c:pt>
                      <c:pt idx="197">
                        <c:v>4.2320000000000003E-6</c:v>
                      </c:pt>
                      <c:pt idx="198">
                        <c:v>4.2930000000000002E-6</c:v>
                      </c:pt>
                      <c:pt idx="199">
                        <c:v>4.3479999999999997E-6</c:v>
                      </c:pt>
                      <c:pt idx="200">
                        <c:v>4.3409999999999996E-6</c:v>
                      </c:pt>
                      <c:pt idx="201">
                        <c:v>4.3549999999999998E-6</c:v>
                      </c:pt>
                      <c:pt idx="202">
                        <c:v>4.3619999999999999E-6</c:v>
                      </c:pt>
                      <c:pt idx="203">
                        <c:v>4.4379999999999997E-6</c:v>
                      </c:pt>
                      <c:pt idx="204">
                        <c:v>4.5129999999999998E-6</c:v>
                      </c:pt>
                      <c:pt idx="205">
                        <c:v>4.5000000000000001E-6</c:v>
                      </c:pt>
                      <c:pt idx="206">
                        <c:v>4.4920000000000004E-6</c:v>
                      </c:pt>
                      <c:pt idx="207">
                        <c:v>4.532E-6</c:v>
                      </c:pt>
                      <c:pt idx="208">
                        <c:v>4.6140000000000002E-6</c:v>
                      </c:pt>
                      <c:pt idx="209">
                        <c:v>4.673E-6</c:v>
                      </c:pt>
                      <c:pt idx="210">
                        <c:v>4.639E-6</c:v>
                      </c:pt>
                      <c:pt idx="211">
                        <c:v>4.6689999999999997E-6</c:v>
                      </c:pt>
                      <c:pt idx="212">
                        <c:v>4.7129999999999996E-6</c:v>
                      </c:pt>
                      <c:pt idx="213">
                        <c:v>4.7910000000000004E-6</c:v>
                      </c:pt>
                      <c:pt idx="214">
                        <c:v>4.8400000000000002E-6</c:v>
                      </c:pt>
                      <c:pt idx="215">
                        <c:v>4.831E-6</c:v>
                      </c:pt>
                      <c:pt idx="216">
                        <c:v>4.87E-6</c:v>
                      </c:pt>
                      <c:pt idx="217">
                        <c:v>4.9139999999999999E-6</c:v>
                      </c:pt>
                      <c:pt idx="218">
                        <c:v>4.9749999999999998E-6</c:v>
                      </c:pt>
                      <c:pt idx="219">
                        <c:v>5.0599999999999998E-6</c:v>
                      </c:pt>
                      <c:pt idx="220">
                        <c:v>5.0760000000000002E-6</c:v>
                      </c:pt>
                      <c:pt idx="221">
                        <c:v>5.1150000000000002E-6</c:v>
                      </c:pt>
                      <c:pt idx="222">
                        <c:v>5.1549999999999998E-6</c:v>
                      </c:pt>
                      <c:pt idx="223">
                        <c:v>5.2830000000000001E-6</c:v>
                      </c:pt>
                      <c:pt idx="224">
                        <c:v>5.4049999999999999E-6</c:v>
                      </c:pt>
                      <c:pt idx="225">
                        <c:v>5.4659999999999998E-6</c:v>
                      </c:pt>
                      <c:pt idx="226">
                        <c:v>5.5450000000000003E-6</c:v>
                      </c:pt>
                      <c:pt idx="227">
                        <c:v>5.7139999999999998E-6</c:v>
                      </c:pt>
                      <c:pt idx="228">
                        <c:v>5.9359999999999996E-6</c:v>
                      </c:pt>
                      <c:pt idx="229">
                        <c:v>6.1890000000000004E-6</c:v>
                      </c:pt>
                      <c:pt idx="230">
                        <c:v>6.3879999999999997E-6</c:v>
                      </c:pt>
                      <c:pt idx="231">
                        <c:v>6.7050000000000002E-6</c:v>
                      </c:pt>
                      <c:pt idx="232">
                        <c:v>7.0940000000000002E-6</c:v>
                      </c:pt>
                      <c:pt idx="233">
                        <c:v>7.5789999999999998E-6</c:v>
                      </c:pt>
                      <c:pt idx="234">
                        <c:v>8.1009999999999992E-6</c:v>
                      </c:pt>
                      <c:pt idx="235">
                        <c:v>8.6260000000000001E-6</c:v>
                      </c:pt>
                      <c:pt idx="236">
                        <c:v>9.2629999999999992E-6</c:v>
                      </c:pt>
                      <c:pt idx="237">
                        <c:v>9.9850000000000001E-6</c:v>
                      </c:pt>
                      <c:pt idx="238">
                        <c:v>1.08E-5</c:v>
                      </c:pt>
                      <c:pt idx="239">
                        <c:v>1.165E-5</c:v>
                      </c:pt>
                      <c:pt idx="240">
                        <c:v>1.252E-5</c:v>
                      </c:pt>
                      <c:pt idx="241">
                        <c:v>1.345E-5</c:v>
                      </c:pt>
                      <c:pt idx="242">
                        <c:v>1.4419999999999999E-5</c:v>
                      </c:pt>
                      <c:pt idx="243">
                        <c:v>1.5449999999999999E-5</c:v>
                      </c:pt>
                      <c:pt idx="244">
                        <c:v>1.6520000000000001E-5</c:v>
                      </c:pt>
                      <c:pt idx="245">
                        <c:v>1.753E-5</c:v>
                      </c:pt>
                      <c:pt idx="246">
                        <c:v>1.853E-5</c:v>
                      </c:pt>
                      <c:pt idx="247">
                        <c:v>1.9559999999999999E-5</c:v>
                      </c:pt>
                      <c:pt idx="248">
                        <c:v>2.0619999999999999E-5</c:v>
                      </c:pt>
                      <c:pt idx="249">
                        <c:v>2.1650000000000001E-5</c:v>
                      </c:pt>
                      <c:pt idx="250">
                        <c:v>2.2500000000000001E-5</c:v>
                      </c:pt>
                      <c:pt idx="251">
                        <c:v>2.3370000000000002E-5</c:v>
                      </c:pt>
                      <c:pt idx="252">
                        <c:v>2.4199999999999999E-5</c:v>
                      </c:pt>
                      <c:pt idx="253">
                        <c:v>2.5040000000000001E-5</c:v>
                      </c:pt>
                      <c:pt idx="254">
                        <c:v>2.5789999999999999E-5</c:v>
                      </c:pt>
                      <c:pt idx="255">
                        <c:v>2.6420000000000001E-5</c:v>
                      </c:pt>
                      <c:pt idx="256">
                        <c:v>2.7039999999999999E-5</c:v>
                      </c:pt>
                      <c:pt idx="257">
                        <c:v>2.7610000000000002E-5</c:v>
                      </c:pt>
                      <c:pt idx="258">
                        <c:v>2.8140000000000002E-5</c:v>
                      </c:pt>
                      <c:pt idx="259">
                        <c:v>2.8569999999999999E-5</c:v>
                      </c:pt>
                      <c:pt idx="260">
                        <c:v>2.887E-5</c:v>
                      </c:pt>
                      <c:pt idx="261">
                        <c:v>2.9139999999999999E-5</c:v>
                      </c:pt>
                      <c:pt idx="262">
                        <c:v>2.932E-5</c:v>
                      </c:pt>
                      <c:pt idx="263">
                        <c:v>2.953E-5</c:v>
                      </c:pt>
                      <c:pt idx="264">
                        <c:v>2.972E-5</c:v>
                      </c:pt>
                      <c:pt idx="265">
                        <c:v>2.9790000000000001E-5</c:v>
                      </c:pt>
                      <c:pt idx="266">
                        <c:v>2.9810000000000001E-5</c:v>
                      </c:pt>
                      <c:pt idx="267">
                        <c:v>2.989E-5</c:v>
                      </c:pt>
                      <c:pt idx="268">
                        <c:v>3.0009999999999999E-5</c:v>
                      </c:pt>
                      <c:pt idx="269">
                        <c:v>3.0150000000000001E-5</c:v>
                      </c:pt>
                      <c:pt idx="270">
                        <c:v>3.021E-5</c:v>
                      </c:pt>
                      <c:pt idx="271">
                        <c:v>3.0389999999999999E-5</c:v>
                      </c:pt>
                      <c:pt idx="272">
                        <c:v>3.0620000000000002E-5</c:v>
                      </c:pt>
                      <c:pt idx="273">
                        <c:v>3.0889999999999997E-5</c:v>
                      </c:pt>
                      <c:pt idx="274">
                        <c:v>3.1149999999999998E-5</c:v>
                      </c:pt>
                      <c:pt idx="275">
                        <c:v>3.133E-5</c:v>
                      </c:pt>
                      <c:pt idx="276">
                        <c:v>3.1590000000000001E-5</c:v>
                      </c:pt>
                      <c:pt idx="277">
                        <c:v>3.1860000000000003E-5</c:v>
                      </c:pt>
                      <c:pt idx="278">
                        <c:v>3.2140000000000001E-5</c:v>
                      </c:pt>
                      <c:pt idx="279">
                        <c:v>3.2480000000000001E-5</c:v>
                      </c:pt>
                      <c:pt idx="280">
                        <c:v>3.2750000000000003E-5</c:v>
                      </c:pt>
                      <c:pt idx="281">
                        <c:v>3.3059999999999999E-5</c:v>
                      </c:pt>
                      <c:pt idx="282">
                        <c:v>3.3359999999999999E-5</c:v>
                      </c:pt>
                      <c:pt idx="283">
                        <c:v>3.3760000000000002E-5</c:v>
                      </c:pt>
                      <c:pt idx="284">
                        <c:v>3.4209999999999999E-5</c:v>
                      </c:pt>
                      <c:pt idx="285">
                        <c:v>3.4589999999999999E-5</c:v>
                      </c:pt>
                      <c:pt idx="286">
                        <c:v>3.4969999999999999E-5</c:v>
                      </c:pt>
                      <c:pt idx="287">
                        <c:v>3.5450000000000001E-5</c:v>
                      </c:pt>
                      <c:pt idx="288">
                        <c:v>3.6000000000000001E-5</c:v>
                      </c:pt>
                      <c:pt idx="289">
                        <c:v>3.6550000000000001E-5</c:v>
                      </c:pt>
                      <c:pt idx="290">
                        <c:v>3.6949999999999997E-5</c:v>
                      </c:pt>
                      <c:pt idx="291">
                        <c:v>3.7440000000000001E-5</c:v>
                      </c:pt>
                      <c:pt idx="292">
                        <c:v>3.7920000000000003E-5</c:v>
                      </c:pt>
                      <c:pt idx="293">
                        <c:v>3.8399999999999998E-5</c:v>
                      </c:pt>
                      <c:pt idx="294">
                        <c:v>3.8850000000000002E-5</c:v>
                      </c:pt>
                      <c:pt idx="295">
                        <c:v>3.9180000000000001E-5</c:v>
                      </c:pt>
                      <c:pt idx="296">
                        <c:v>3.9589999999999999E-5</c:v>
                      </c:pt>
                      <c:pt idx="297">
                        <c:v>3.9990000000000002E-5</c:v>
                      </c:pt>
                      <c:pt idx="298">
                        <c:v>4.0429999999999997E-5</c:v>
                      </c:pt>
                      <c:pt idx="299">
                        <c:v>3.4759999999999999E-5</c:v>
                      </c:pt>
                      <c:pt idx="300">
                        <c:v>3.269E-5</c:v>
                      </c:pt>
                      <c:pt idx="301">
                        <c:v>3.0929999999999997E-5</c:v>
                      </c:pt>
                      <c:pt idx="302">
                        <c:v>2.938E-5</c:v>
                      </c:pt>
                      <c:pt idx="303">
                        <c:v>2.8E-5</c:v>
                      </c:pt>
                      <c:pt idx="304">
                        <c:v>2.6820000000000001E-5</c:v>
                      </c:pt>
                      <c:pt idx="305">
                        <c:v>2.5619999999999999E-5</c:v>
                      </c:pt>
                      <c:pt idx="306">
                        <c:v>2.4479999999999999E-5</c:v>
                      </c:pt>
                      <c:pt idx="307">
                        <c:v>2.3499999999999999E-5</c:v>
                      </c:pt>
                      <c:pt idx="308">
                        <c:v>2.262E-5</c:v>
                      </c:pt>
                      <c:pt idx="309">
                        <c:v>2.179E-5</c:v>
                      </c:pt>
                      <c:pt idx="310">
                        <c:v>2.086E-5</c:v>
                      </c:pt>
                      <c:pt idx="311">
                        <c:v>2.0060000000000001E-5</c:v>
                      </c:pt>
                      <c:pt idx="312">
                        <c:v>1.9320000000000001E-5</c:v>
                      </c:pt>
                      <c:pt idx="313">
                        <c:v>1.8649999999999999E-5</c:v>
                      </c:pt>
                      <c:pt idx="314">
                        <c:v>1.7989999999999999E-5</c:v>
                      </c:pt>
                      <c:pt idx="315">
                        <c:v>1.7269999999999999E-5</c:v>
                      </c:pt>
                      <c:pt idx="316">
                        <c:v>1.664E-5</c:v>
                      </c:pt>
                      <c:pt idx="317">
                        <c:v>1.6039999999999999E-5</c:v>
                      </c:pt>
                      <c:pt idx="318">
                        <c:v>1.5469999999999999E-5</c:v>
                      </c:pt>
                      <c:pt idx="319">
                        <c:v>1.491E-5</c:v>
                      </c:pt>
                      <c:pt idx="320">
                        <c:v>1.433E-5</c:v>
                      </c:pt>
                      <c:pt idx="321">
                        <c:v>1.376E-5</c:v>
                      </c:pt>
                      <c:pt idx="322">
                        <c:v>1.3210000000000001E-5</c:v>
                      </c:pt>
                      <c:pt idx="323">
                        <c:v>1.272E-5</c:v>
                      </c:pt>
                      <c:pt idx="324">
                        <c:v>1.2289999999999999E-5</c:v>
                      </c:pt>
                      <c:pt idx="325">
                        <c:v>1.1770000000000001E-5</c:v>
                      </c:pt>
                      <c:pt idx="326">
                        <c:v>1.1219999999999999E-5</c:v>
                      </c:pt>
                      <c:pt idx="327">
                        <c:v>1.078E-5</c:v>
                      </c:pt>
                      <c:pt idx="328">
                        <c:v>1.0370000000000001E-5</c:v>
                      </c:pt>
                      <c:pt idx="329">
                        <c:v>9.9599999999999995E-6</c:v>
                      </c:pt>
                      <c:pt idx="330">
                        <c:v>9.4269999999999997E-6</c:v>
                      </c:pt>
                      <c:pt idx="331">
                        <c:v>8.9989999999999997E-6</c:v>
                      </c:pt>
                      <c:pt idx="332">
                        <c:v>8.5869999999999993E-6</c:v>
                      </c:pt>
                      <c:pt idx="333">
                        <c:v>8.1810000000000001E-6</c:v>
                      </c:pt>
                      <c:pt idx="334">
                        <c:v>7.7849999999999992E-6</c:v>
                      </c:pt>
                      <c:pt idx="335">
                        <c:v>7.3529999999999997E-6</c:v>
                      </c:pt>
                      <c:pt idx="336">
                        <c:v>6.9249999999999998E-6</c:v>
                      </c:pt>
                      <c:pt idx="337">
                        <c:v>6.4810000000000003E-6</c:v>
                      </c:pt>
                      <c:pt idx="338">
                        <c:v>6.1059999999999996E-6</c:v>
                      </c:pt>
                      <c:pt idx="339">
                        <c:v>5.7679999999999997E-6</c:v>
                      </c:pt>
                      <c:pt idx="340">
                        <c:v>5.3210000000000004E-6</c:v>
                      </c:pt>
                      <c:pt idx="341">
                        <c:v>4.831E-6</c:v>
                      </c:pt>
                      <c:pt idx="342">
                        <c:v>4.4499999999999997E-6</c:v>
                      </c:pt>
                      <c:pt idx="343">
                        <c:v>4.0749999999999999E-6</c:v>
                      </c:pt>
                      <c:pt idx="344">
                        <c:v>3.687E-6</c:v>
                      </c:pt>
                      <c:pt idx="345">
                        <c:v>3.168E-6</c:v>
                      </c:pt>
                      <c:pt idx="346">
                        <c:v>2.756E-6</c:v>
                      </c:pt>
                      <c:pt idx="347">
                        <c:v>2.3259999999999998E-6</c:v>
                      </c:pt>
                      <c:pt idx="348">
                        <c:v>1.905E-6</c:v>
                      </c:pt>
                      <c:pt idx="349">
                        <c:v>1.474E-6</c:v>
                      </c:pt>
                      <c:pt idx="350">
                        <c:v>1.001E-6</c:v>
                      </c:pt>
                      <c:pt idx="351">
                        <c:v>5.2789999999999996E-7</c:v>
                      </c:pt>
                      <c:pt idx="352">
                        <c:v>3.0080000000000002E-8</c:v>
                      </c:pt>
                      <c:pt idx="353">
                        <c:v>-4.2500000000000001E-7</c:v>
                      </c:pt>
                      <c:pt idx="354">
                        <c:v>-8.3320000000000002E-7</c:v>
                      </c:pt>
                      <c:pt idx="355">
                        <c:v>-1.3549999999999999E-6</c:v>
                      </c:pt>
                      <c:pt idx="356">
                        <c:v>-1.9180000000000001E-6</c:v>
                      </c:pt>
                      <c:pt idx="357">
                        <c:v>-2.3989999999999998E-6</c:v>
                      </c:pt>
                      <c:pt idx="358">
                        <c:v>-2.858E-6</c:v>
                      </c:pt>
                      <c:pt idx="359">
                        <c:v>-3.3239999999999999E-6</c:v>
                      </c:pt>
                      <c:pt idx="360">
                        <c:v>-3.9439999999999998E-6</c:v>
                      </c:pt>
                      <c:pt idx="361">
                        <c:v>-4.476E-6</c:v>
                      </c:pt>
                      <c:pt idx="362">
                        <c:v>-4.9679999999999997E-6</c:v>
                      </c:pt>
                      <c:pt idx="363">
                        <c:v>-5.4650000000000002E-6</c:v>
                      </c:pt>
                      <c:pt idx="364">
                        <c:v>-6.003E-6</c:v>
                      </c:pt>
                      <c:pt idx="365">
                        <c:v>-6.5599999999999999E-6</c:v>
                      </c:pt>
                      <c:pt idx="366">
                        <c:v>-7.0940000000000002E-6</c:v>
                      </c:pt>
                      <c:pt idx="367">
                        <c:v>-7.627E-6</c:v>
                      </c:pt>
                      <c:pt idx="368">
                        <c:v>-8.1319999999999994E-6</c:v>
                      </c:pt>
                      <c:pt idx="369">
                        <c:v>-8.5790000000000004E-6</c:v>
                      </c:pt>
                      <c:pt idx="370">
                        <c:v>-9.1060000000000006E-6</c:v>
                      </c:pt>
                      <c:pt idx="371">
                        <c:v>-9.6509999999999996E-6</c:v>
                      </c:pt>
                      <c:pt idx="372">
                        <c:v>-1.011E-5</c:v>
                      </c:pt>
                      <c:pt idx="373">
                        <c:v>-1.048E-5</c:v>
                      </c:pt>
                      <c:pt idx="374">
                        <c:v>-1.0849999999999999E-5</c:v>
                      </c:pt>
                      <c:pt idx="375">
                        <c:v>-1.133E-5</c:v>
                      </c:pt>
                      <c:pt idx="376">
                        <c:v>-1.169E-5</c:v>
                      </c:pt>
                      <c:pt idx="377">
                        <c:v>-1.198E-5</c:v>
                      </c:pt>
                      <c:pt idx="378">
                        <c:v>-1.223E-5</c:v>
                      </c:pt>
                      <c:pt idx="379">
                        <c:v>-1.2480000000000001E-5</c:v>
                      </c:pt>
                      <c:pt idx="380">
                        <c:v>-1.272E-5</c:v>
                      </c:pt>
                      <c:pt idx="381">
                        <c:v>-1.29E-5</c:v>
                      </c:pt>
                      <c:pt idx="382">
                        <c:v>-1.3030000000000001E-5</c:v>
                      </c:pt>
                      <c:pt idx="383">
                        <c:v>-1.312E-5</c:v>
                      </c:pt>
                      <c:pt idx="384">
                        <c:v>-1.311E-5</c:v>
                      </c:pt>
                      <c:pt idx="385">
                        <c:v>-1.3149999999999999E-5</c:v>
                      </c:pt>
                      <c:pt idx="386">
                        <c:v>-1.3149999999999999E-5</c:v>
                      </c:pt>
                      <c:pt idx="387">
                        <c:v>-1.31E-5</c:v>
                      </c:pt>
                      <c:pt idx="388">
                        <c:v>-1.296E-5</c:v>
                      </c:pt>
                      <c:pt idx="389">
                        <c:v>-1.278E-5</c:v>
                      </c:pt>
                      <c:pt idx="390">
                        <c:v>-1.269E-5</c:v>
                      </c:pt>
                      <c:pt idx="391">
                        <c:v>-1.253E-5</c:v>
                      </c:pt>
                      <c:pt idx="392">
                        <c:v>-1.2300000000000001E-5</c:v>
                      </c:pt>
                      <c:pt idx="393">
                        <c:v>-1.205E-5</c:v>
                      </c:pt>
                      <c:pt idx="394">
                        <c:v>-1.1770000000000001E-5</c:v>
                      </c:pt>
                      <c:pt idx="395">
                        <c:v>-1.1590000000000001E-5</c:v>
                      </c:pt>
                      <c:pt idx="396">
                        <c:v>-1.132E-5</c:v>
                      </c:pt>
                      <c:pt idx="397">
                        <c:v>-1.102E-5</c:v>
                      </c:pt>
                      <c:pt idx="398">
                        <c:v>-1.0740000000000001E-5</c:v>
                      </c:pt>
                      <c:pt idx="399">
                        <c:v>-1.042E-5</c:v>
                      </c:pt>
                      <c:pt idx="400">
                        <c:v>-1.0169999999999999E-5</c:v>
                      </c:pt>
                      <c:pt idx="401">
                        <c:v>-9.9019999999999994E-6</c:v>
                      </c:pt>
                      <c:pt idx="402">
                        <c:v>-9.6339999999999996E-6</c:v>
                      </c:pt>
                      <c:pt idx="403">
                        <c:v>-9.329E-6</c:v>
                      </c:pt>
                      <c:pt idx="404">
                        <c:v>-9.0350000000000007E-6</c:v>
                      </c:pt>
                      <c:pt idx="405">
                        <c:v>-8.8359999999999998E-6</c:v>
                      </c:pt>
                      <c:pt idx="406">
                        <c:v>-8.6340000000000007E-6</c:v>
                      </c:pt>
                      <c:pt idx="407">
                        <c:v>-8.3620000000000006E-6</c:v>
                      </c:pt>
                      <c:pt idx="408">
                        <c:v>-8.1170000000000004E-6</c:v>
                      </c:pt>
                      <c:pt idx="409">
                        <c:v>-7.8839999999999994E-6</c:v>
                      </c:pt>
                      <c:pt idx="410">
                        <c:v>-7.7570000000000004E-6</c:v>
                      </c:pt>
                      <c:pt idx="411">
                        <c:v>-7.5719999999999997E-6</c:v>
                      </c:pt>
                      <c:pt idx="412">
                        <c:v>-7.3710000000000002E-6</c:v>
                      </c:pt>
                      <c:pt idx="413">
                        <c:v>-7.1999999999999997E-6</c:v>
                      </c:pt>
                      <c:pt idx="414">
                        <c:v>-7.0119999999999999E-6</c:v>
                      </c:pt>
                      <c:pt idx="415">
                        <c:v>-6.9079999999999998E-6</c:v>
                      </c:pt>
                      <c:pt idx="416">
                        <c:v>-6.7900000000000002E-6</c:v>
                      </c:pt>
                      <c:pt idx="417">
                        <c:v>-6.6479999999999997E-6</c:v>
                      </c:pt>
                      <c:pt idx="418">
                        <c:v>-6.4969999999999998E-6</c:v>
                      </c:pt>
                      <c:pt idx="419">
                        <c:v>-6.3389999999999998E-6</c:v>
                      </c:pt>
                      <c:pt idx="420">
                        <c:v>-6.297E-6</c:v>
                      </c:pt>
                      <c:pt idx="421">
                        <c:v>-6.2249999999999997E-6</c:v>
                      </c:pt>
                      <c:pt idx="422">
                        <c:v>-6.1099999999999999E-6</c:v>
                      </c:pt>
                      <c:pt idx="423">
                        <c:v>-5.9830000000000001E-6</c:v>
                      </c:pt>
                      <c:pt idx="424">
                        <c:v>-5.8640000000000001E-6</c:v>
                      </c:pt>
                      <c:pt idx="425">
                        <c:v>-5.8599999999999998E-6</c:v>
                      </c:pt>
                      <c:pt idx="426">
                        <c:v>-5.7969999999999997E-6</c:v>
                      </c:pt>
                      <c:pt idx="427">
                        <c:v>-5.694E-6</c:v>
                      </c:pt>
                      <c:pt idx="428">
                        <c:v>-5.5990000000000001E-6</c:v>
                      </c:pt>
                      <c:pt idx="429">
                        <c:v>-5.5260000000000001E-6</c:v>
                      </c:pt>
                      <c:pt idx="430">
                        <c:v>-5.502E-6</c:v>
                      </c:pt>
                      <c:pt idx="431">
                        <c:v>-5.4580000000000001E-6</c:v>
                      </c:pt>
                      <c:pt idx="432">
                        <c:v>-5.3809999999999998E-6</c:v>
                      </c:pt>
                      <c:pt idx="433">
                        <c:v>-5.322E-6</c:v>
                      </c:pt>
                      <c:pt idx="434">
                        <c:v>-5.2279999999999998E-6</c:v>
                      </c:pt>
                      <c:pt idx="435">
                        <c:v>-5.2290000000000002E-6</c:v>
                      </c:pt>
                      <c:pt idx="436">
                        <c:v>-5.2100000000000001E-6</c:v>
                      </c:pt>
                      <c:pt idx="437">
                        <c:v>-5.1499999999999998E-6</c:v>
                      </c:pt>
                      <c:pt idx="438">
                        <c:v>-5.0690000000000001E-6</c:v>
                      </c:pt>
                      <c:pt idx="439">
                        <c:v>-4.9980000000000003E-6</c:v>
                      </c:pt>
                      <c:pt idx="440">
                        <c:v>-5.0309999999999998E-6</c:v>
                      </c:pt>
                      <c:pt idx="441">
                        <c:v>-5.0039999999999999E-6</c:v>
                      </c:pt>
                      <c:pt idx="442">
                        <c:v>-4.938E-6</c:v>
                      </c:pt>
                      <c:pt idx="443">
                        <c:v>-4.882E-6</c:v>
                      </c:pt>
                      <c:pt idx="444">
                        <c:v>-4.8459999999999999E-6</c:v>
                      </c:pt>
                      <c:pt idx="445">
                        <c:v>-4.8550000000000001E-6</c:v>
                      </c:pt>
                      <c:pt idx="446">
                        <c:v>-4.8470000000000003E-6</c:v>
                      </c:pt>
                      <c:pt idx="447">
                        <c:v>-4.7999999999999998E-6</c:v>
                      </c:pt>
                      <c:pt idx="448">
                        <c:v>-4.7670000000000003E-6</c:v>
                      </c:pt>
                      <c:pt idx="449">
                        <c:v>-4.6940000000000003E-6</c:v>
                      </c:pt>
                      <c:pt idx="450">
                        <c:v>-4.7269999999999998E-6</c:v>
                      </c:pt>
                      <c:pt idx="451">
                        <c:v>-4.7389999999999999E-6</c:v>
                      </c:pt>
                      <c:pt idx="452">
                        <c:v>-4.6959999999999996E-6</c:v>
                      </c:pt>
                      <c:pt idx="453">
                        <c:v>-4.6430000000000003E-6</c:v>
                      </c:pt>
                      <c:pt idx="454">
                        <c:v>-4.5870000000000003E-6</c:v>
                      </c:pt>
                      <c:pt idx="455">
                        <c:v>-4.651E-6</c:v>
                      </c:pt>
                      <c:pt idx="456">
                        <c:v>-4.6439999999999999E-6</c:v>
                      </c:pt>
                      <c:pt idx="457">
                        <c:v>-4.5940000000000004E-6</c:v>
                      </c:pt>
                      <c:pt idx="458">
                        <c:v>-4.5510000000000001E-6</c:v>
                      </c:pt>
                      <c:pt idx="459">
                        <c:v>-4.5329999999999996E-6</c:v>
                      </c:pt>
                      <c:pt idx="460">
                        <c:v>-4.561E-6</c:v>
                      </c:pt>
                      <c:pt idx="461">
                        <c:v>-4.5639999999999998E-6</c:v>
                      </c:pt>
                      <c:pt idx="462">
                        <c:v>-4.5279999999999997E-6</c:v>
                      </c:pt>
                      <c:pt idx="463">
                        <c:v>-4.5220000000000001E-6</c:v>
                      </c:pt>
                      <c:pt idx="464">
                        <c:v>-4.459E-6</c:v>
                      </c:pt>
                      <c:pt idx="465">
                        <c:v>-4.5070000000000002E-6</c:v>
                      </c:pt>
                      <c:pt idx="466">
                        <c:v>-4.527E-6</c:v>
                      </c:pt>
                      <c:pt idx="467">
                        <c:v>-4.5020000000000003E-6</c:v>
                      </c:pt>
                      <c:pt idx="468">
                        <c:v>-4.459E-6</c:v>
                      </c:pt>
                      <c:pt idx="469">
                        <c:v>-4.4220000000000002E-6</c:v>
                      </c:pt>
                      <c:pt idx="470">
                        <c:v>-4.4889999999999997E-6</c:v>
                      </c:pt>
                      <c:pt idx="471">
                        <c:v>-4.493E-6</c:v>
                      </c:pt>
                      <c:pt idx="472">
                        <c:v>-4.4519999999999999E-6</c:v>
                      </c:pt>
                      <c:pt idx="473">
                        <c:v>-4.4290000000000003E-6</c:v>
                      </c:pt>
                      <c:pt idx="474">
                        <c:v>-4.4039999999999997E-6</c:v>
                      </c:pt>
                      <c:pt idx="475">
                        <c:v>-4.4580000000000003E-6</c:v>
                      </c:pt>
                      <c:pt idx="476">
                        <c:v>-4.4660000000000001E-6</c:v>
                      </c:pt>
                      <c:pt idx="477">
                        <c:v>-4.4299999999999999E-6</c:v>
                      </c:pt>
                      <c:pt idx="478">
                        <c:v>-4.4309999999999996E-6</c:v>
                      </c:pt>
                      <c:pt idx="479">
                        <c:v>-4.391E-6</c:v>
                      </c:pt>
                      <c:pt idx="480">
                        <c:v>-4.4340000000000002E-6</c:v>
                      </c:pt>
                      <c:pt idx="481">
                        <c:v>-4.4510000000000002E-6</c:v>
                      </c:pt>
                      <c:pt idx="482">
                        <c:v>-4.4460000000000003E-6</c:v>
                      </c:pt>
                      <c:pt idx="483">
                        <c:v>-4.4059999999999998E-6</c:v>
                      </c:pt>
                      <c:pt idx="484">
                        <c:v>-4.3810000000000001E-6</c:v>
                      </c:pt>
                      <c:pt idx="485">
                        <c:v>-4.4390000000000002E-6</c:v>
                      </c:pt>
                      <c:pt idx="486">
                        <c:v>-4.4830000000000001E-6</c:v>
                      </c:pt>
                      <c:pt idx="487">
                        <c:v>-4.4399999999999998E-6</c:v>
                      </c:pt>
                      <c:pt idx="488">
                        <c:v>-4.4190000000000004E-6</c:v>
                      </c:pt>
                      <c:pt idx="489">
                        <c:v>-4.4009999999999999E-6</c:v>
                      </c:pt>
                      <c:pt idx="490">
                        <c:v>-4.4660000000000001E-6</c:v>
                      </c:pt>
                      <c:pt idx="491">
                        <c:v>-4.4750000000000004E-6</c:v>
                      </c:pt>
                      <c:pt idx="492">
                        <c:v>-4.4560000000000002E-6</c:v>
                      </c:pt>
                      <c:pt idx="493">
                        <c:v>-4.4519999999999999E-6</c:v>
                      </c:pt>
                      <c:pt idx="494">
                        <c:v>-4.4229999999999998E-6</c:v>
                      </c:pt>
                      <c:pt idx="495">
                        <c:v>-4.4739999999999999E-6</c:v>
                      </c:pt>
                      <c:pt idx="496">
                        <c:v>-4.4989999999999996E-6</c:v>
                      </c:pt>
                      <c:pt idx="497">
                        <c:v>-4.4970000000000003E-6</c:v>
                      </c:pt>
                      <c:pt idx="498">
                        <c:v>-4.4730000000000002E-6</c:v>
                      </c:pt>
                      <c:pt idx="499">
                        <c:v>-4.4349999999999999E-6</c:v>
                      </c:pt>
                      <c:pt idx="500">
                        <c:v>-4.5040000000000004E-6</c:v>
                      </c:pt>
                      <c:pt idx="501">
                        <c:v>-4.5519999999999998E-6</c:v>
                      </c:pt>
                      <c:pt idx="502">
                        <c:v>-4.5170000000000001E-6</c:v>
                      </c:pt>
                      <c:pt idx="503">
                        <c:v>-4.498E-6</c:v>
                      </c:pt>
                      <c:pt idx="504">
                        <c:v>-4.4819999999999996E-6</c:v>
                      </c:pt>
                      <c:pt idx="505">
                        <c:v>-4.5619999999999997E-6</c:v>
                      </c:pt>
                      <c:pt idx="506">
                        <c:v>-4.5759999999999999E-6</c:v>
                      </c:pt>
                      <c:pt idx="507">
                        <c:v>-4.5549999999999996E-6</c:v>
                      </c:pt>
                      <c:pt idx="508">
                        <c:v>-4.5549999999999996E-6</c:v>
                      </c:pt>
                      <c:pt idx="509">
                        <c:v>-4.5379999999999996E-6</c:v>
                      </c:pt>
                      <c:pt idx="510">
                        <c:v>-4.6E-6</c:v>
                      </c:pt>
                      <c:pt idx="511">
                        <c:v>-4.6229999999999996E-6</c:v>
                      </c:pt>
                      <c:pt idx="512">
                        <c:v>-4.6330000000000004E-6</c:v>
                      </c:pt>
                      <c:pt idx="513">
                        <c:v>-4.6179999999999997E-6</c:v>
                      </c:pt>
                      <c:pt idx="514">
                        <c:v>-4.5859999999999998E-6</c:v>
                      </c:pt>
                      <c:pt idx="515">
                        <c:v>-4.656E-6</c:v>
                      </c:pt>
                      <c:pt idx="516">
                        <c:v>-4.7160000000000002E-6</c:v>
                      </c:pt>
                      <c:pt idx="517">
                        <c:v>-4.6759999999999998E-6</c:v>
                      </c:pt>
                      <c:pt idx="518">
                        <c:v>-4.6759999999999998E-6</c:v>
                      </c:pt>
                      <c:pt idx="519">
                        <c:v>-4.6500000000000004E-6</c:v>
                      </c:pt>
                      <c:pt idx="520">
                        <c:v>-4.7530000000000001E-6</c:v>
                      </c:pt>
                      <c:pt idx="521">
                        <c:v>-4.7589999999999997E-6</c:v>
                      </c:pt>
                      <c:pt idx="522">
                        <c:v>-4.7439999999999998E-6</c:v>
                      </c:pt>
                      <c:pt idx="523">
                        <c:v>-4.7530000000000001E-6</c:v>
                      </c:pt>
                      <c:pt idx="524">
                        <c:v>-4.7369999999999997E-6</c:v>
                      </c:pt>
                      <c:pt idx="525">
                        <c:v>-4.8029999999999996E-6</c:v>
                      </c:pt>
                      <c:pt idx="526">
                        <c:v>-4.8369999999999996E-6</c:v>
                      </c:pt>
                      <c:pt idx="527">
                        <c:v>-4.8300000000000003E-6</c:v>
                      </c:pt>
                      <c:pt idx="528">
                        <c:v>-4.8339999999999998E-6</c:v>
                      </c:pt>
                      <c:pt idx="529">
                        <c:v>-4.8069999999999999E-6</c:v>
                      </c:pt>
                      <c:pt idx="530">
                        <c:v>-4.8749999999999999E-6</c:v>
                      </c:pt>
                      <c:pt idx="531">
                        <c:v>-4.9389999999999996E-6</c:v>
                      </c:pt>
                      <c:pt idx="532">
                        <c:v>-4.9139999999999999E-6</c:v>
                      </c:pt>
                      <c:pt idx="533">
                        <c:v>-4.904E-6</c:v>
                      </c:pt>
                      <c:pt idx="534">
                        <c:v>-4.8860000000000003E-6</c:v>
                      </c:pt>
                      <c:pt idx="535">
                        <c:v>-4.9840000000000001E-6</c:v>
                      </c:pt>
                      <c:pt idx="536">
                        <c:v>-5.0080000000000002E-6</c:v>
                      </c:pt>
                      <c:pt idx="537">
                        <c:v>-4.9880000000000004E-6</c:v>
                      </c:pt>
                      <c:pt idx="538">
                        <c:v>-4.9840000000000001E-6</c:v>
                      </c:pt>
                      <c:pt idx="539">
                        <c:v>-4.9969999999999998E-6</c:v>
                      </c:pt>
                      <c:pt idx="540">
                        <c:v>-5.0499999999999999E-6</c:v>
                      </c:pt>
                      <c:pt idx="541">
                        <c:v>-5.091E-6</c:v>
                      </c:pt>
                      <c:pt idx="542">
                        <c:v>-5.0780000000000003E-6</c:v>
                      </c:pt>
                      <c:pt idx="543">
                        <c:v>-5.0919999999999997E-6</c:v>
                      </c:pt>
                      <c:pt idx="544">
                        <c:v>-5.0629999999999996E-6</c:v>
                      </c:pt>
                      <c:pt idx="545">
                        <c:v>-5.135E-6</c:v>
                      </c:pt>
                      <c:pt idx="546">
                        <c:v>-5.186E-6</c:v>
                      </c:pt>
                      <c:pt idx="547">
                        <c:v>-5.1710000000000001E-6</c:v>
                      </c:pt>
                      <c:pt idx="548">
                        <c:v>-5.1540000000000001E-6</c:v>
                      </c:pt>
                      <c:pt idx="549">
                        <c:v>-5.1390000000000003E-6</c:v>
                      </c:pt>
                      <c:pt idx="550">
                        <c:v>-5.2310000000000004E-6</c:v>
                      </c:pt>
                      <c:pt idx="551">
                        <c:v>-5.2639999999999999E-6</c:v>
                      </c:pt>
                      <c:pt idx="552">
                        <c:v>-5.2379999999999997E-6</c:v>
                      </c:pt>
                      <c:pt idx="553">
                        <c:v>-5.2329999999999997E-6</c:v>
                      </c:pt>
                      <c:pt idx="554">
                        <c:v>-5.2240000000000003E-6</c:v>
                      </c:pt>
                      <c:pt idx="555">
                        <c:v>-5.293E-6</c:v>
                      </c:pt>
                      <c:pt idx="556">
                        <c:v>-5.3179999999999997E-6</c:v>
                      </c:pt>
                      <c:pt idx="557">
                        <c:v>-5.2939999999999996E-6</c:v>
                      </c:pt>
                      <c:pt idx="558">
                        <c:v>-5.3029999999999999E-6</c:v>
                      </c:pt>
                      <c:pt idx="559">
                        <c:v>-5.2830000000000001E-6</c:v>
                      </c:pt>
                      <c:pt idx="560">
                        <c:v>-5.3380000000000004E-6</c:v>
                      </c:pt>
                      <c:pt idx="561">
                        <c:v>-5.3650000000000003E-6</c:v>
                      </c:pt>
                      <c:pt idx="562">
                        <c:v>-5.344E-6</c:v>
                      </c:pt>
                      <c:pt idx="563">
                        <c:v>-5.339E-6</c:v>
                      </c:pt>
                      <c:pt idx="564">
                        <c:v>-5.3040000000000004E-6</c:v>
                      </c:pt>
                      <c:pt idx="565">
                        <c:v>-5.3600000000000004E-6</c:v>
                      </c:pt>
                      <c:pt idx="566">
                        <c:v>-5.4110000000000004E-6</c:v>
                      </c:pt>
                      <c:pt idx="567">
                        <c:v>-5.3680000000000001E-6</c:v>
                      </c:pt>
                      <c:pt idx="568">
                        <c:v>-5.3410000000000002E-6</c:v>
                      </c:pt>
                      <c:pt idx="569">
                        <c:v>-5.3179999999999997E-6</c:v>
                      </c:pt>
                      <c:pt idx="570">
                        <c:v>-5.395E-6</c:v>
                      </c:pt>
                      <c:pt idx="571">
                        <c:v>-5.4020000000000001E-6</c:v>
                      </c:pt>
                      <c:pt idx="572">
                        <c:v>-5.361E-6</c:v>
                      </c:pt>
                      <c:pt idx="573">
                        <c:v>-5.339E-6</c:v>
                      </c:pt>
                      <c:pt idx="574">
                        <c:v>-5.3170000000000001E-6</c:v>
                      </c:pt>
                      <c:pt idx="575">
                        <c:v>-5.3730000000000001E-6</c:v>
                      </c:pt>
                      <c:pt idx="576">
                        <c:v>-5.3750000000000002E-6</c:v>
                      </c:pt>
                      <c:pt idx="577">
                        <c:v>-5.339E-6</c:v>
                      </c:pt>
                      <c:pt idx="578">
                        <c:v>-5.3310000000000003E-6</c:v>
                      </c:pt>
                      <c:pt idx="579">
                        <c:v>-5.2979999999999999E-6</c:v>
                      </c:pt>
                      <c:pt idx="580">
                        <c:v>-5.3319999999999999E-6</c:v>
                      </c:pt>
                      <c:pt idx="581">
                        <c:v>-5.3480000000000003E-6</c:v>
                      </c:pt>
                      <c:pt idx="582">
                        <c:v>-5.3249999999999998E-6</c:v>
                      </c:pt>
                      <c:pt idx="583">
                        <c:v>-5.2900000000000002E-6</c:v>
                      </c:pt>
                      <c:pt idx="584">
                        <c:v>-5.237E-6</c:v>
                      </c:pt>
                      <c:pt idx="585">
                        <c:v>-5.2789999999999998E-6</c:v>
                      </c:pt>
                      <c:pt idx="586">
                        <c:v>-5.3149999999999999E-6</c:v>
                      </c:pt>
                      <c:pt idx="587">
                        <c:v>-5.2619999999999998E-6</c:v>
                      </c:pt>
                      <c:pt idx="588">
                        <c:v>-5.22E-6</c:v>
                      </c:pt>
                      <c:pt idx="589">
                        <c:v>-5.1850000000000003E-6</c:v>
                      </c:pt>
                      <c:pt idx="590">
                        <c:v>-5.2619999999999998E-6</c:v>
                      </c:pt>
                      <c:pt idx="591">
                        <c:v>-5.2549999999999997E-6</c:v>
                      </c:pt>
                      <c:pt idx="592">
                        <c:v>-5.2000000000000002E-6</c:v>
                      </c:pt>
                      <c:pt idx="593">
                        <c:v>-5.1610000000000002E-6</c:v>
                      </c:pt>
                      <c:pt idx="594">
                        <c:v>-5.1359999999999996E-6</c:v>
                      </c:pt>
                      <c:pt idx="595">
                        <c:v>-5.1850000000000003E-6</c:v>
                      </c:pt>
                      <c:pt idx="596">
                        <c:v>-5.186E-6</c:v>
                      </c:pt>
                      <c:pt idx="597">
                        <c:v>-5.1329999999999998E-6</c:v>
                      </c:pt>
                      <c:pt idx="598">
                        <c:v>-5.1370000000000001E-6</c:v>
                      </c:pt>
                    </c:numCache>
                  </c:numRef>
                </c:yVal>
                <c:smooth val="1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21-862F-4E49-A0CE-1EB7998F8C84}"/>
                  </c:ext>
                </c:extLst>
              </c15:ser>
            </c15:filteredScatterSeries>
            <c15:filteredScatterSeries>
              <c15:ser>
                <c:idx val="33"/>
                <c:order val="33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[Book3]Sheet2!$AI$1</c15:sqref>
                        </c15:formulaRef>
                      </c:ext>
                    </c:extLst>
                    <c:strCache>
                      <c:ptCount val="1"/>
                      <c:pt idx="0">
                        <c:v>Cycle 34</c:v>
                      </c:pt>
                    </c:strCache>
                  </c:strRef>
                </c:tx>
                <c:spPr>
                  <a:ln w="19050" cap="rnd">
                    <a:solidFill>
                      <a:schemeClr val="accent1">
                        <a:shade val="53000"/>
                      </a:schemeClr>
                    </a:solidFill>
                    <a:round/>
                  </a:ln>
                  <a:effectLst/>
                </c:spPr>
                <c:marker>
                  <c:symbol val="none"/>
                </c:marker>
                <c:x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[Book3]Sheet2!$A$2:$A$602</c15:sqref>
                        </c15:formulaRef>
                      </c:ext>
                    </c:extLst>
                    <c:numCache>
                      <c:formatCode>General</c:formatCode>
                      <c:ptCount val="601"/>
                      <c:pt idx="0">
                        <c:v>2.6150000000000001E-4</c:v>
                      </c:pt>
                      <c:pt idx="1">
                        <c:v>2.1589999999999999E-3</c:v>
                      </c:pt>
                      <c:pt idx="2">
                        <c:v>4.1479999999999998E-3</c:v>
                      </c:pt>
                      <c:pt idx="3">
                        <c:v>6.1440000000000002E-3</c:v>
                      </c:pt>
                      <c:pt idx="4">
                        <c:v>8.1370000000000001E-3</c:v>
                      </c:pt>
                      <c:pt idx="5">
                        <c:v>1.013E-2</c:v>
                      </c:pt>
                      <c:pt idx="6">
                        <c:v>1.214E-2</c:v>
                      </c:pt>
                      <c:pt idx="7">
                        <c:v>1.417E-2</c:v>
                      </c:pt>
                      <c:pt idx="8">
                        <c:v>1.617E-2</c:v>
                      </c:pt>
                      <c:pt idx="9">
                        <c:v>1.8120000000000001E-2</c:v>
                      </c:pt>
                      <c:pt idx="10">
                        <c:v>2.0150000000000001E-2</c:v>
                      </c:pt>
                      <c:pt idx="11">
                        <c:v>2.2179999999999998E-2</c:v>
                      </c:pt>
                      <c:pt idx="12">
                        <c:v>2.4170000000000001E-2</c:v>
                      </c:pt>
                      <c:pt idx="13">
                        <c:v>2.6159999999999999E-2</c:v>
                      </c:pt>
                      <c:pt idx="14">
                        <c:v>2.8160000000000001E-2</c:v>
                      </c:pt>
                      <c:pt idx="15">
                        <c:v>3.0169999999999999E-2</c:v>
                      </c:pt>
                      <c:pt idx="16">
                        <c:v>3.2169999999999997E-2</c:v>
                      </c:pt>
                      <c:pt idx="17">
                        <c:v>3.415E-2</c:v>
                      </c:pt>
                      <c:pt idx="18">
                        <c:v>3.6139999999999999E-2</c:v>
                      </c:pt>
                      <c:pt idx="19">
                        <c:v>3.8150000000000003E-2</c:v>
                      </c:pt>
                      <c:pt idx="20">
                        <c:v>4.0189999999999997E-2</c:v>
                      </c:pt>
                      <c:pt idx="21">
                        <c:v>4.2139999999999997E-2</c:v>
                      </c:pt>
                      <c:pt idx="22">
                        <c:v>4.4159999999999998E-2</c:v>
                      </c:pt>
                      <c:pt idx="23">
                        <c:v>4.616E-2</c:v>
                      </c:pt>
                      <c:pt idx="24">
                        <c:v>4.8160000000000001E-2</c:v>
                      </c:pt>
                      <c:pt idx="25">
                        <c:v>5.015E-2</c:v>
                      </c:pt>
                      <c:pt idx="26">
                        <c:v>5.2139999999999999E-2</c:v>
                      </c:pt>
                      <c:pt idx="27">
                        <c:v>5.4149999999999997E-2</c:v>
                      </c:pt>
                      <c:pt idx="28">
                        <c:v>5.6140000000000002E-2</c:v>
                      </c:pt>
                      <c:pt idx="29">
                        <c:v>5.8119999999999998E-2</c:v>
                      </c:pt>
                      <c:pt idx="30">
                        <c:v>6.0109999999999997E-2</c:v>
                      </c:pt>
                      <c:pt idx="31">
                        <c:v>6.2120000000000002E-2</c:v>
                      </c:pt>
                      <c:pt idx="32">
                        <c:v>6.4149999999999999E-2</c:v>
                      </c:pt>
                      <c:pt idx="33">
                        <c:v>6.6119999999999998E-2</c:v>
                      </c:pt>
                      <c:pt idx="34">
                        <c:v>6.812E-2</c:v>
                      </c:pt>
                      <c:pt idx="35">
                        <c:v>7.0150000000000004E-2</c:v>
                      </c:pt>
                      <c:pt idx="36">
                        <c:v>7.2150000000000006E-2</c:v>
                      </c:pt>
                      <c:pt idx="37">
                        <c:v>7.4120000000000005E-2</c:v>
                      </c:pt>
                      <c:pt idx="38">
                        <c:v>7.6109999999999997E-2</c:v>
                      </c:pt>
                      <c:pt idx="39">
                        <c:v>7.8140000000000001E-2</c:v>
                      </c:pt>
                      <c:pt idx="40">
                        <c:v>8.0140000000000003E-2</c:v>
                      </c:pt>
                      <c:pt idx="41">
                        <c:v>8.2119999999999999E-2</c:v>
                      </c:pt>
                      <c:pt idx="42">
                        <c:v>8.412E-2</c:v>
                      </c:pt>
                      <c:pt idx="43">
                        <c:v>8.6120000000000002E-2</c:v>
                      </c:pt>
                      <c:pt idx="44">
                        <c:v>8.8109999999999994E-2</c:v>
                      </c:pt>
                      <c:pt idx="45">
                        <c:v>9.0109999999999996E-2</c:v>
                      </c:pt>
                      <c:pt idx="46">
                        <c:v>9.2119999999999994E-2</c:v>
                      </c:pt>
                      <c:pt idx="47">
                        <c:v>9.4140000000000001E-2</c:v>
                      </c:pt>
                      <c:pt idx="48">
                        <c:v>9.6129999999999993E-2</c:v>
                      </c:pt>
                      <c:pt idx="49">
                        <c:v>9.8100000000000007E-2</c:v>
                      </c:pt>
                      <c:pt idx="50">
                        <c:v>0.10009999999999999</c:v>
                      </c:pt>
                      <c:pt idx="51">
                        <c:v>0.1021</c:v>
                      </c:pt>
                      <c:pt idx="52">
                        <c:v>0.1041</c:v>
                      </c:pt>
                      <c:pt idx="53">
                        <c:v>0.1061</c:v>
                      </c:pt>
                      <c:pt idx="54">
                        <c:v>0.1081</c:v>
                      </c:pt>
                      <c:pt idx="55">
                        <c:v>0.1101</c:v>
                      </c:pt>
                      <c:pt idx="56">
                        <c:v>0.11210000000000001</c:v>
                      </c:pt>
                      <c:pt idx="57">
                        <c:v>0.11409999999999999</c:v>
                      </c:pt>
                      <c:pt idx="58">
                        <c:v>0.11609999999999999</c:v>
                      </c:pt>
                      <c:pt idx="59">
                        <c:v>0.1181</c:v>
                      </c:pt>
                      <c:pt idx="60">
                        <c:v>0.1201</c:v>
                      </c:pt>
                      <c:pt idx="61">
                        <c:v>0.1221</c:v>
                      </c:pt>
                      <c:pt idx="62">
                        <c:v>0.1241</c:v>
                      </c:pt>
                      <c:pt idx="63">
                        <c:v>0.12609999999999999</c:v>
                      </c:pt>
                      <c:pt idx="64">
                        <c:v>0.12809999999999999</c:v>
                      </c:pt>
                      <c:pt idx="65">
                        <c:v>0.13009999999999999</c:v>
                      </c:pt>
                      <c:pt idx="66">
                        <c:v>0.1321</c:v>
                      </c:pt>
                      <c:pt idx="67">
                        <c:v>0.1341</c:v>
                      </c:pt>
                      <c:pt idx="68">
                        <c:v>0.1361</c:v>
                      </c:pt>
                      <c:pt idx="69">
                        <c:v>0.1381</c:v>
                      </c:pt>
                      <c:pt idx="70">
                        <c:v>0.1401</c:v>
                      </c:pt>
                      <c:pt idx="71">
                        <c:v>0.1421</c:v>
                      </c:pt>
                      <c:pt idx="72">
                        <c:v>0.14410000000000001</c:v>
                      </c:pt>
                      <c:pt idx="73">
                        <c:v>0.14610000000000001</c:v>
                      </c:pt>
                      <c:pt idx="74">
                        <c:v>0.14810000000000001</c:v>
                      </c:pt>
                      <c:pt idx="75">
                        <c:v>0.15010000000000001</c:v>
                      </c:pt>
                      <c:pt idx="76">
                        <c:v>0.15210000000000001</c:v>
                      </c:pt>
                      <c:pt idx="77">
                        <c:v>0.15409999999999999</c:v>
                      </c:pt>
                      <c:pt idx="78">
                        <c:v>0.15609999999999999</c:v>
                      </c:pt>
                      <c:pt idx="79">
                        <c:v>0.15809999999999999</c:v>
                      </c:pt>
                      <c:pt idx="80">
                        <c:v>0.16009999999999999</c:v>
                      </c:pt>
                      <c:pt idx="81">
                        <c:v>0.16209999999999999</c:v>
                      </c:pt>
                      <c:pt idx="82">
                        <c:v>0.16400000000000001</c:v>
                      </c:pt>
                      <c:pt idx="83">
                        <c:v>0.16600000000000001</c:v>
                      </c:pt>
                      <c:pt idx="84">
                        <c:v>0.1681</c:v>
                      </c:pt>
                      <c:pt idx="85">
                        <c:v>0.17</c:v>
                      </c:pt>
                      <c:pt idx="86">
                        <c:v>0.1721</c:v>
                      </c:pt>
                      <c:pt idx="87">
                        <c:v>0.1741</c:v>
                      </c:pt>
                      <c:pt idx="88">
                        <c:v>0.17610000000000001</c:v>
                      </c:pt>
                      <c:pt idx="89">
                        <c:v>0.17810000000000001</c:v>
                      </c:pt>
                      <c:pt idx="90">
                        <c:v>0.18010000000000001</c:v>
                      </c:pt>
                      <c:pt idx="91">
                        <c:v>0.18210000000000001</c:v>
                      </c:pt>
                      <c:pt idx="92">
                        <c:v>0.18410000000000001</c:v>
                      </c:pt>
                      <c:pt idx="93">
                        <c:v>0.186</c:v>
                      </c:pt>
                      <c:pt idx="94">
                        <c:v>0.188</c:v>
                      </c:pt>
                      <c:pt idx="95">
                        <c:v>0.19009999999999999</c:v>
                      </c:pt>
                      <c:pt idx="96">
                        <c:v>0.19209999999999999</c:v>
                      </c:pt>
                      <c:pt idx="97">
                        <c:v>0.19400000000000001</c:v>
                      </c:pt>
                      <c:pt idx="98">
                        <c:v>0.1961</c:v>
                      </c:pt>
                      <c:pt idx="99">
                        <c:v>0.1981</c:v>
                      </c:pt>
                      <c:pt idx="100">
                        <c:v>0.2001</c:v>
                      </c:pt>
                      <c:pt idx="101">
                        <c:v>0.20200000000000001</c:v>
                      </c:pt>
                      <c:pt idx="102">
                        <c:v>0.20399999999999999</c:v>
                      </c:pt>
                      <c:pt idx="103">
                        <c:v>0.20610000000000001</c:v>
                      </c:pt>
                      <c:pt idx="104">
                        <c:v>0.20810000000000001</c:v>
                      </c:pt>
                      <c:pt idx="105">
                        <c:v>0.21010000000000001</c:v>
                      </c:pt>
                      <c:pt idx="106">
                        <c:v>0.21210000000000001</c:v>
                      </c:pt>
                      <c:pt idx="107">
                        <c:v>0.21410000000000001</c:v>
                      </c:pt>
                      <c:pt idx="108">
                        <c:v>0.21609999999999999</c:v>
                      </c:pt>
                      <c:pt idx="109">
                        <c:v>0.218</c:v>
                      </c:pt>
                      <c:pt idx="110">
                        <c:v>0.22009999999999999</c:v>
                      </c:pt>
                      <c:pt idx="111">
                        <c:v>0.22209999999999999</c:v>
                      </c:pt>
                      <c:pt idx="112">
                        <c:v>0.22409999999999999</c:v>
                      </c:pt>
                      <c:pt idx="113">
                        <c:v>0.2261</c:v>
                      </c:pt>
                      <c:pt idx="114">
                        <c:v>0.2281</c:v>
                      </c:pt>
                      <c:pt idx="115">
                        <c:v>0.2301</c:v>
                      </c:pt>
                      <c:pt idx="116">
                        <c:v>0.2321</c:v>
                      </c:pt>
                      <c:pt idx="117">
                        <c:v>0.2341</c:v>
                      </c:pt>
                      <c:pt idx="118">
                        <c:v>0.2361</c:v>
                      </c:pt>
                      <c:pt idx="119">
                        <c:v>0.23810000000000001</c:v>
                      </c:pt>
                      <c:pt idx="120">
                        <c:v>0.24010000000000001</c:v>
                      </c:pt>
                      <c:pt idx="121">
                        <c:v>0.24199999999999999</c:v>
                      </c:pt>
                      <c:pt idx="122">
                        <c:v>0.24410000000000001</c:v>
                      </c:pt>
                      <c:pt idx="123">
                        <c:v>0.24610000000000001</c:v>
                      </c:pt>
                      <c:pt idx="124">
                        <c:v>0.24809999999999999</c:v>
                      </c:pt>
                      <c:pt idx="125">
                        <c:v>0.25009999999999999</c:v>
                      </c:pt>
                      <c:pt idx="126">
                        <c:v>0.25209999999999999</c:v>
                      </c:pt>
                      <c:pt idx="127">
                        <c:v>0.25409999999999999</c:v>
                      </c:pt>
                      <c:pt idx="128">
                        <c:v>0.25609999999999999</c:v>
                      </c:pt>
                      <c:pt idx="129">
                        <c:v>0.25800000000000001</c:v>
                      </c:pt>
                      <c:pt idx="130">
                        <c:v>0.26</c:v>
                      </c:pt>
                      <c:pt idx="131">
                        <c:v>0.26200000000000001</c:v>
                      </c:pt>
                      <c:pt idx="132">
                        <c:v>0.26400000000000001</c:v>
                      </c:pt>
                      <c:pt idx="133">
                        <c:v>0.26600000000000001</c:v>
                      </c:pt>
                      <c:pt idx="134">
                        <c:v>0.26800000000000002</c:v>
                      </c:pt>
                      <c:pt idx="135">
                        <c:v>0.27010000000000001</c:v>
                      </c:pt>
                      <c:pt idx="136">
                        <c:v>0.27200000000000002</c:v>
                      </c:pt>
                      <c:pt idx="137">
                        <c:v>0.27400000000000002</c:v>
                      </c:pt>
                      <c:pt idx="138">
                        <c:v>0.27600000000000002</c:v>
                      </c:pt>
                      <c:pt idx="139">
                        <c:v>0.27800000000000002</c:v>
                      </c:pt>
                      <c:pt idx="140">
                        <c:v>0.28000000000000003</c:v>
                      </c:pt>
                      <c:pt idx="141">
                        <c:v>0.28199999999999997</c:v>
                      </c:pt>
                      <c:pt idx="142">
                        <c:v>0.28399999999999997</c:v>
                      </c:pt>
                      <c:pt idx="143">
                        <c:v>0.28599999999999998</c:v>
                      </c:pt>
                      <c:pt idx="144">
                        <c:v>0.28799999999999998</c:v>
                      </c:pt>
                      <c:pt idx="145">
                        <c:v>0.28999999999999998</c:v>
                      </c:pt>
                      <c:pt idx="146">
                        <c:v>0.29199999999999998</c:v>
                      </c:pt>
                      <c:pt idx="147">
                        <c:v>0.29399999999999998</c:v>
                      </c:pt>
                      <c:pt idx="148">
                        <c:v>0.29599999999999999</c:v>
                      </c:pt>
                      <c:pt idx="149">
                        <c:v>0.29799999999999999</c:v>
                      </c:pt>
                      <c:pt idx="150">
                        <c:v>0.3</c:v>
                      </c:pt>
                      <c:pt idx="151">
                        <c:v>0.30199999999999999</c:v>
                      </c:pt>
                      <c:pt idx="152">
                        <c:v>0.30399999999999999</c:v>
                      </c:pt>
                      <c:pt idx="153">
                        <c:v>0.30599999999999999</c:v>
                      </c:pt>
                      <c:pt idx="154">
                        <c:v>0.308</c:v>
                      </c:pt>
                      <c:pt idx="155">
                        <c:v>0.31</c:v>
                      </c:pt>
                      <c:pt idx="156">
                        <c:v>0.312</c:v>
                      </c:pt>
                      <c:pt idx="157">
                        <c:v>0.314</c:v>
                      </c:pt>
                      <c:pt idx="158">
                        <c:v>0.316</c:v>
                      </c:pt>
                      <c:pt idx="159">
                        <c:v>0.318</c:v>
                      </c:pt>
                      <c:pt idx="160">
                        <c:v>0.3201</c:v>
                      </c:pt>
                      <c:pt idx="161">
                        <c:v>0.32200000000000001</c:v>
                      </c:pt>
                      <c:pt idx="162">
                        <c:v>0.32400000000000001</c:v>
                      </c:pt>
                      <c:pt idx="163">
                        <c:v>0.32600000000000001</c:v>
                      </c:pt>
                      <c:pt idx="164">
                        <c:v>0.32800000000000001</c:v>
                      </c:pt>
                      <c:pt idx="165">
                        <c:v>0.33</c:v>
                      </c:pt>
                      <c:pt idx="166">
                        <c:v>0.33200000000000002</c:v>
                      </c:pt>
                      <c:pt idx="167">
                        <c:v>0.33400000000000002</c:v>
                      </c:pt>
                      <c:pt idx="168">
                        <c:v>0.33610000000000001</c:v>
                      </c:pt>
                      <c:pt idx="169">
                        <c:v>0.33800000000000002</c:v>
                      </c:pt>
                      <c:pt idx="170">
                        <c:v>0.34</c:v>
                      </c:pt>
                      <c:pt idx="171">
                        <c:v>0.34200000000000003</c:v>
                      </c:pt>
                      <c:pt idx="172">
                        <c:v>0.34399999999999997</c:v>
                      </c:pt>
                      <c:pt idx="173">
                        <c:v>0.34599999999999997</c:v>
                      </c:pt>
                      <c:pt idx="174">
                        <c:v>0.34799999999999998</c:v>
                      </c:pt>
                      <c:pt idx="175">
                        <c:v>0.35</c:v>
                      </c:pt>
                      <c:pt idx="176">
                        <c:v>0.35199999999999998</c:v>
                      </c:pt>
                      <c:pt idx="177">
                        <c:v>0.35399999999999998</c:v>
                      </c:pt>
                      <c:pt idx="178">
                        <c:v>0.35599999999999998</c:v>
                      </c:pt>
                      <c:pt idx="179">
                        <c:v>0.35799999999999998</c:v>
                      </c:pt>
                      <c:pt idx="180">
                        <c:v>0.36</c:v>
                      </c:pt>
                      <c:pt idx="181">
                        <c:v>0.36199999999999999</c:v>
                      </c:pt>
                      <c:pt idx="182">
                        <c:v>0.36399999999999999</c:v>
                      </c:pt>
                      <c:pt idx="183">
                        <c:v>0.36599999999999999</c:v>
                      </c:pt>
                      <c:pt idx="184">
                        <c:v>0.36799999999999999</c:v>
                      </c:pt>
                      <c:pt idx="185">
                        <c:v>0.37</c:v>
                      </c:pt>
                      <c:pt idx="186">
                        <c:v>0.372</c:v>
                      </c:pt>
                      <c:pt idx="187">
                        <c:v>0.374</c:v>
                      </c:pt>
                      <c:pt idx="188">
                        <c:v>0.376</c:v>
                      </c:pt>
                      <c:pt idx="189">
                        <c:v>0.378</c:v>
                      </c:pt>
                      <c:pt idx="190">
                        <c:v>0.38</c:v>
                      </c:pt>
                      <c:pt idx="191">
                        <c:v>0.38200000000000001</c:v>
                      </c:pt>
                      <c:pt idx="192">
                        <c:v>0.38400000000000001</c:v>
                      </c:pt>
                      <c:pt idx="193">
                        <c:v>0.38600000000000001</c:v>
                      </c:pt>
                      <c:pt idx="194">
                        <c:v>0.38800000000000001</c:v>
                      </c:pt>
                      <c:pt idx="195">
                        <c:v>0.39</c:v>
                      </c:pt>
                      <c:pt idx="196">
                        <c:v>0.39200000000000002</c:v>
                      </c:pt>
                      <c:pt idx="197">
                        <c:v>0.39400000000000002</c:v>
                      </c:pt>
                      <c:pt idx="198">
                        <c:v>0.39589999999999997</c:v>
                      </c:pt>
                      <c:pt idx="199">
                        <c:v>0.39800000000000002</c:v>
                      </c:pt>
                      <c:pt idx="200">
                        <c:v>0.4</c:v>
                      </c:pt>
                      <c:pt idx="201">
                        <c:v>0.40189999999999998</c:v>
                      </c:pt>
                      <c:pt idx="202">
                        <c:v>0.40389999999999998</c:v>
                      </c:pt>
                      <c:pt idx="203">
                        <c:v>0.40589999999999998</c:v>
                      </c:pt>
                      <c:pt idx="204">
                        <c:v>0.40789999999999998</c:v>
                      </c:pt>
                      <c:pt idx="205">
                        <c:v>0.40989999999999999</c:v>
                      </c:pt>
                      <c:pt idx="206">
                        <c:v>0.41189999999999999</c:v>
                      </c:pt>
                      <c:pt idx="207">
                        <c:v>0.41389999999999999</c:v>
                      </c:pt>
                      <c:pt idx="208">
                        <c:v>0.41589999999999999</c:v>
                      </c:pt>
                      <c:pt idx="209">
                        <c:v>0.41789999999999999</c:v>
                      </c:pt>
                      <c:pt idx="210">
                        <c:v>0.4199</c:v>
                      </c:pt>
                      <c:pt idx="211">
                        <c:v>0.4219</c:v>
                      </c:pt>
                      <c:pt idx="212">
                        <c:v>0.4239</c:v>
                      </c:pt>
                      <c:pt idx="213">
                        <c:v>0.4259</c:v>
                      </c:pt>
                      <c:pt idx="214">
                        <c:v>0.4279</c:v>
                      </c:pt>
                      <c:pt idx="215">
                        <c:v>0.4299</c:v>
                      </c:pt>
                      <c:pt idx="216">
                        <c:v>0.43190000000000001</c:v>
                      </c:pt>
                      <c:pt idx="217">
                        <c:v>0.43390000000000001</c:v>
                      </c:pt>
                      <c:pt idx="218">
                        <c:v>0.43590000000000001</c:v>
                      </c:pt>
                      <c:pt idx="219">
                        <c:v>0.43790000000000001</c:v>
                      </c:pt>
                      <c:pt idx="220">
                        <c:v>0.43990000000000001</c:v>
                      </c:pt>
                      <c:pt idx="221">
                        <c:v>0.44190000000000002</c:v>
                      </c:pt>
                      <c:pt idx="222">
                        <c:v>0.44390000000000002</c:v>
                      </c:pt>
                      <c:pt idx="223">
                        <c:v>0.44590000000000002</c:v>
                      </c:pt>
                      <c:pt idx="224">
                        <c:v>0.44790000000000002</c:v>
                      </c:pt>
                      <c:pt idx="225">
                        <c:v>0.44990000000000002</c:v>
                      </c:pt>
                      <c:pt idx="226">
                        <c:v>0.45190000000000002</c:v>
                      </c:pt>
                      <c:pt idx="227">
                        <c:v>0.45390000000000003</c:v>
                      </c:pt>
                      <c:pt idx="228">
                        <c:v>0.45590000000000003</c:v>
                      </c:pt>
                      <c:pt idx="229">
                        <c:v>0.45789999999999997</c:v>
                      </c:pt>
                      <c:pt idx="230">
                        <c:v>0.45989999999999998</c:v>
                      </c:pt>
                      <c:pt idx="231">
                        <c:v>0.46189999999999998</c:v>
                      </c:pt>
                      <c:pt idx="232">
                        <c:v>0.46389999999999998</c:v>
                      </c:pt>
                      <c:pt idx="233">
                        <c:v>0.46589999999999998</c:v>
                      </c:pt>
                      <c:pt idx="234">
                        <c:v>0.46789999999999998</c:v>
                      </c:pt>
                      <c:pt idx="235">
                        <c:v>0.46989999999999998</c:v>
                      </c:pt>
                      <c:pt idx="236">
                        <c:v>0.4718</c:v>
                      </c:pt>
                      <c:pt idx="237">
                        <c:v>0.47389999999999999</c:v>
                      </c:pt>
                      <c:pt idx="238">
                        <c:v>0.4758</c:v>
                      </c:pt>
                      <c:pt idx="239">
                        <c:v>0.4778</c:v>
                      </c:pt>
                      <c:pt idx="240">
                        <c:v>0.4798</c:v>
                      </c:pt>
                      <c:pt idx="241">
                        <c:v>0.48180000000000001</c:v>
                      </c:pt>
                      <c:pt idx="242">
                        <c:v>0.48380000000000001</c:v>
                      </c:pt>
                      <c:pt idx="243">
                        <c:v>0.48580000000000001</c:v>
                      </c:pt>
                      <c:pt idx="244">
                        <c:v>0.48780000000000001</c:v>
                      </c:pt>
                      <c:pt idx="245">
                        <c:v>0.48980000000000001</c:v>
                      </c:pt>
                      <c:pt idx="246">
                        <c:v>0.49180000000000001</c:v>
                      </c:pt>
                      <c:pt idx="247">
                        <c:v>0.49380000000000002</c:v>
                      </c:pt>
                      <c:pt idx="248">
                        <c:v>0.49580000000000002</c:v>
                      </c:pt>
                      <c:pt idx="249">
                        <c:v>0.49780000000000002</c:v>
                      </c:pt>
                      <c:pt idx="250">
                        <c:v>0.49980000000000002</c:v>
                      </c:pt>
                      <c:pt idx="251">
                        <c:v>0.50180000000000002</c:v>
                      </c:pt>
                      <c:pt idx="252">
                        <c:v>0.50380000000000003</c:v>
                      </c:pt>
                      <c:pt idx="253">
                        <c:v>0.50580000000000003</c:v>
                      </c:pt>
                      <c:pt idx="254">
                        <c:v>0.50780000000000003</c:v>
                      </c:pt>
                      <c:pt idx="255">
                        <c:v>0.50980000000000003</c:v>
                      </c:pt>
                      <c:pt idx="256">
                        <c:v>0.51180000000000003</c:v>
                      </c:pt>
                      <c:pt idx="257">
                        <c:v>0.51380000000000003</c:v>
                      </c:pt>
                      <c:pt idx="258">
                        <c:v>0.51580000000000004</c:v>
                      </c:pt>
                      <c:pt idx="259">
                        <c:v>0.51780000000000004</c:v>
                      </c:pt>
                      <c:pt idx="260">
                        <c:v>0.51980000000000004</c:v>
                      </c:pt>
                      <c:pt idx="261">
                        <c:v>0.52180000000000004</c:v>
                      </c:pt>
                      <c:pt idx="262">
                        <c:v>0.52370000000000005</c:v>
                      </c:pt>
                      <c:pt idx="263">
                        <c:v>0.52580000000000005</c:v>
                      </c:pt>
                      <c:pt idx="264">
                        <c:v>0.52769999999999995</c:v>
                      </c:pt>
                      <c:pt idx="265">
                        <c:v>0.52980000000000005</c:v>
                      </c:pt>
                      <c:pt idx="266">
                        <c:v>0.53169999999999995</c:v>
                      </c:pt>
                      <c:pt idx="267">
                        <c:v>0.53369999999999995</c:v>
                      </c:pt>
                      <c:pt idx="268">
                        <c:v>0.53569999999999995</c:v>
                      </c:pt>
                      <c:pt idx="269">
                        <c:v>0.53769999999999996</c:v>
                      </c:pt>
                      <c:pt idx="270">
                        <c:v>0.53969999999999996</c:v>
                      </c:pt>
                      <c:pt idx="271">
                        <c:v>0.54169999999999996</c:v>
                      </c:pt>
                      <c:pt idx="272">
                        <c:v>0.54369999999999996</c:v>
                      </c:pt>
                      <c:pt idx="273">
                        <c:v>0.54569999999999996</c:v>
                      </c:pt>
                      <c:pt idx="274">
                        <c:v>0.54769999999999996</c:v>
                      </c:pt>
                      <c:pt idx="275">
                        <c:v>0.54969999999999997</c:v>
                      </c:pt>
                      <c:pt idx="276">
                        <c:v>0.55179999999999996</c:v>
                      </c:pt>
                      <c:pt idx="277">
                        <c:v>0.55379999999999996</c:v>
                      </c:pt>
                      <c:pt idx="278">
                        <c:v>0.55569999999999997</c:v>
                      </c:pt>
                      <c:pt idx="279">
                        <c:v>0.55779999999999996</c:v>
                      </c:pt>
                      <c:pt idx="280">
                        <c:v>0.55979999999999996</c:v>
                      </c:pt>
                      <c:pt idx="281">
                        <c:v>0.56179999999999997</c:v>
                      </c:pt>
                      <c:pt idx="282">
                        <c:v>0.56369999999999998</c:v>
                      </c:pt>
                      <c:pt idx="283">
                        <c:v>0.56579999999999997</c:v>
                      </c:pt>
                      <c:pt idx="284">
                        <c:v>0.56779999999999997</c:v>
                      </c:pt>
                      <c:pt idx="285">
                        <c:v>0.56979999999999997</c:v>
                      </c:pt>
                      <c:pt idx="286">
                        <c:v>0.57179999999999997</c:v>
                      </c:pt>
                      <c:pt idx="287">
                        <c:v>0.57379999999999998</c:v>
                      </c:pt>
                      <c:pt idx="288">
                        <c:v>0.57579999999999998</c:v>
                      </c:pt>
                      <c:pt idx="289">
                        <c:v>0.57779999999999998</c:v>
                      </c:pt>
                      <c:pt idx="290">
                        <c:v>0.57979999999999998</c:v>
                      </c:pt>
                      <c:pt idx="291">
                        <c:v>0.58179999999999998</c:v>
                      </c:pt>
                      <c:pt idx="292">
                        <c:v>0.58379999999999999</c:v>
                      </c:pt>
                      <c:pt idx="293">
                        <c:v>0.58579999999999999</c:v>
                      </c:pt>
                      <c:pt idx="294">
                        <c:v>0.58779999999999999</c:v>
                      </c:pt>
                      <c:pt idx="295">
                        <c:v>0.58979999999999999</c:v>
                      </c:pt>
                      <c:pt idx="296">
                        <c:v>0.59179999999999999</c:v>
                      </c:pt>
                      <c:pt idx="297">
                        <c:v>0.59379999999999999</c:v>
                      </c:pt>
                      <c:pt idx="298">
                        <c:v>0.5958</c:v>
                      </c:pt>
                      <c:pt idx="299">
                        <c:v>0.5978</c:v>
                      </c:pt>
                      <c:pt idx="300">
                        <c:v>0.5998</c:v>
                      </c:pt>
                      <c:pt idx="301">
                        <c:v>0.59819999999999995</c:v>
                      </c:pt>
                      <c:pt idx="302">
                        <c:v>0.59619999999999995</c:v>
                      </c:pt>
                      <c:pt idx="303">
                        <c:v>0.59409999999999996</c:v>
                      </c:pt>
                      <c:pt idx="304">
                        <c:v>0.59209999999999996</c:v>
                      </c:pt>
                      <c:pt idx="305">
                        <c:v>0.59009999999999996</c:v>
                      </c:pt>
                      <c:pt idx="306">
                        <c:v>0.58809999999999996</c:v>
                      </c:pt>
                      <c:pt idx="307">
                        <c:v>0.58609999999999995</c:v>
                      </c:pt>
                      <c:pt idx="308">
                        <c:v>0.58409999999999995</c:v>
                      </c:pt>
                      <c:pt idx="309">
                        <c:v>0.58209999999999995</c:v>
                      </c:pt>
                      <c:pt idx="310">
                        <c:v>0.58009999999999995</c:v>
                      </c:pt>
                      <c:pt idx="311">
                        <c:v>0.57809999999999995</c:v>
                      </c:pt>
                      <c:pt idx="312">
                        <c:v>0.57609999999999995</c:v>
                      </c:pt>
                      <c:pt idx="313">
                        <c:v>0.57410000000000005</c:v>
                      </c:pt>
                      <c:pt idx="314">
                        <c:v>0.57210000000000005</c:v>
                      </c:pt>
                      <c:pt idx="315">
                        <c:v>0.57010000000000005</c:v>
                      </c:pt>
                      <c:pt idx="316">
                        <c:v>0.56810000000000005</c:v>
                      </c:pt>
                      <c:pt idx="317">
                        <c:v>0.56610000000000005</c:v>
                      </c:pt>
                      <c:pt idx="318">
                        <c:v>0.56410000000000005</c:v>
                      </c:pt>
                      <c:pt idx="319">
                        <c:v>0.56210000000000004</c:v>
                      </c:pt>
                      <c:pt idx="320">
                        <c:v>0.56010000000000004</c:v>
                      </c:pt>
                      <c:pt idx="321">
                        <c:v>0.55810000000000004</c:v>
                      </c:pt>
                      <c:pt idx="322">
                        <c:v>0.55610000000000004</c:v>
                      </c:pt>
                      <c:pt idx="323">
                        <c:v>0.55410000000000004</c:v>
                      </c:pt>
                      <c:pt idx="324">
                        <c:v>0.55210000000000004</c:v>
                      </c:pt>
                      <c:pt idx="325">
                        <c:v>0.55010000000000003</c:v>
                      </c:pt>
                      <c:pt idx="326">
                        <c:v>0.54810000000000003</c:v>
                      </c:pt>
                      <c:pt idx="327">
                        <c:v>0.54610000000000003</c:v>
                      </c:pt>
                      <c:pt idx="328">
                        <c:v>0.54410000000000003</c:v>
                      </c:pt>
                      <c:pt idx="329">
                        <c:v>0.54210000000000003</c:v>
                      </c:pt>
                      <c:pt idx="330">
                        <c:v>0.54010000000000002</c:v>
                      </c:pt>
                      <c:pt idx="331">
                        <c:v>0.53810000000000002</c:v>
                      </c:pt>
                      <c:pt idx="332">
                        <c:v>0.53610000000000002</c:v>
                      </c:pt>
                      <c:pt idx="333">
                        <c:v>0.53400000000000003</c:v>
                      </c:pt>
                      <c:pt idx="334">
                        <c:v>0.53210000000000002</c:v>
                      </c:pt>
                      <c:pt idx="335">
                        <c:v>0.53010000000000002</c:v>
                      </c:pt>
                      <c:pt idx="336">
                        <c:v>0.52810000000000001</c:v>
                      </c:pt>
                      <c:pt idx="337">
                        <c:v>0.52610000000000001</c:v>
                      </c:pt>
                      <c:pt idx="338">
                        <c:v>0.52410000000000001</c:v>
                      </c:pt>
                      <c:pt idx="339">
                        <c:v>0.52210000000000001</c:v>
                      </c:pt>
                      <c:pt idx="340">
                        <c:v>0.52010000000000001</c:v>
                      </c:pt>
                      <c:pt idx="341">
                        <c:v>0.5181</c:v>
                      </c:pt>
                      <c:pt idx="342">
                        <c:v>0.5161</c:v>
                      </c:pt>
                      <c:pt idx="343">
                        <c:v>0.5141</c:v>
                      </c:pt>
                      <c:pt idx="344">
                        <c:v>0.5121</c:v>
                      </c:pt>
                      <c:pt idx="345">
                        <c:v>0.5101</c:v>
                      </c:pt>
                      <c:pt idx="346">
                        <c:v>0.5081</c:v>
                      </c:pt>
                      <c:pt idx="347">
                        <c:v>0.50609999999999999</c:v>
                      </c:pt>
                      <c:pt idx="348">
                        <c:v>0.50409999999999999</c:v>
                      </c:pt>
                      <c:pt idx="349">
                        <c:v>0.50209999999999999</c:v>
                      </c:pt>
                      <c:pt idx="350">
                        <c:v>0.50009999999999999</c:v>
                      </c:pt>
                      <c:pt idx="351">
                        <c:v>0.49809999999999999</c:v>
                      </c:pt>
                      <c:pt idx="352">
                        <c:v>0.49609999999999999</c:v>
                      </c:pt>
                      <c:pt idx="353">
                        <c:v>0.49409999999999998</c:v>
                      </c:pt>
                      <c:pt idx="354">
                        <c:v>0.49209999999999998</c:v>
                      </c:pt>
                      <c:pt idx="355">
                        <c:v>0.49020000000000002</c:v>
                      </c:pt>
                      <c:pt idx="356">
                        <c:v>0.48820000000000002</c:v>
                      </c:pt>
                      <c:pt idx="357">
                        <c:v>0.48609999999999998</c:v>
                      </c:pt>
                      <c:pt idx="358">
                        <c:v>0.48409999999999997</c:v>
                      </c:pt>
                      <c:pt idx="359">
                        <c:v>0.48220000000000002</c:v>
                      </c:pt>
                      <c:pt idx="360">
                        <c:v>0.48020000000000002</c:v>
                      </c:pt>
                      <c:pt idx="361">
                        <c:v>0.47810000000000002</c:v>
                      </c:pt>
                      <c:pt idx="362">
                        <c:v>0.47610000000000002</c:v>
                      </c:pt>
                      <c:pt idx="363">
                        <c:v>0.47420000000000001</c:v>
                      </c:pt>
                      <c:pt idx="364">
                        <c:v>0.47210000000000002</c:v>
                      </c:pt>
                      <c:pt idx="365">
                        <c:v>0.47010000000000002</c:v>
                      </c:pt>
                      <c:pt idx="366">
                        <c:v>0.46810000000000002</c:v>
                      </c:pt>
                      <c:pt idx="367">
                        <c:v>0.46610000000000001</c:v>
                      </c:pt>
                      <c:pt idx="368">
                        <c:v>0.4642</c:v>
                      </c:pt>
                      <c:pt idx="369">
                        <c:v>0.46210000000000001</c:v>
                      </c:pt>
                      <c:pt idx="370">
                        <c:v>0.46010000000000001</c:v>
                      </c:pt>
                      <c:pt idx="371">
                        <c:v>0.4582</c:v>
                      </c:pt>
                      <c:pt idx="372">
                        <c:v>0.45619999999999999</c:v>
                      </c:pt>
                      <c:pt idx="373">
                        <c:v>0.4541</c:v>
                      </c:pt>
                      <c:pt idx="374">
                        <c:v>0.4521</c:v>
                      </c:pt>
                      <c:pt idx="375">
                        <c:v>0.45019999999999999</c:v>
                      </c:pt>
                      <c:pt idx="376">
                        <c:v>0.4481</c:v>
                      </c:pt>
                      <c:pt idx="377">
                        <c:v>0.4461</c:v>
                      </c:pt>
                      <c:pt idx="378">
                        <c:v>0.44409999999999999</c:v>
                      </c:pt>
                      <c:pt idx="379">
                        <c:v>0.44209999999999999</c:v>
                      </c:pt>
                      <c:pt idx="380">
                        <c:v>0.44009999999999999</c:v>
                      </c:pt>
                      <c:pt idx="381">
                        <c:v>0.43809999999999999</c:v>
                      </c:pt>
                      <c:pt idx="382">
                        <c:v>0.43609999999999999</c:v>
                      </c:pt>
                      <c:pt idx="383">
                        <c:v>0.43409999999999999</c:v>
                      </c:pt>
                      <c:pt idx="384">
                        <c:v>0.43209999999999998</c:v>
                      </c:pt>
                      <c:pt idx="385">
                        <c:v>0.43009999999999998</c:v>
                      </c:pt>
                      <c:pt idx="386">
                        <c:v>0.42809999999999998</c:v>
                      </c:pt>
                      <c:pt idx="387">
                        <c:v>0.42609999999999998</c:v>
                      </c:pt>
                      <c:pt idx="388">
                        <c:v>0.42409999999999998</c:v>
                      </c:pt>
                      <c:pt idx="389">
                        <c:v>0.42209999999999998</c:v>
                      </c:pt>
                      <c:pt idx="390">
                        <c:v>0.42009999999999997</c:v>
                      </c:pt>
                      <c:pt idx="391">
                        <c:v>0.41810000000000003</c:v>
                      </c:pt>
                      <c:pt idx="392">
                        <c:v>0.41610000000000003</c:v>
                      </c:pt>
                      <c:pt idx="393">
                        <c:v>0.41410000000000002</c:v>
                      </c:pt>
                      <c:pt idx="394">
                        <c:v>0.41210000000000002</c:v>
                      </c:pt>
                      <c:pt idx="395">
                        <c:v>0.41010000000000002</c:v>
                      </c:pt>
                      <c:pt idx="396">
                        <c:v>0.40810000000000002</c:v>
                      </c:pt>
                      <c:pt idx="397">
                        <c:v>0.40610000000000002</c:v>
                      </c:pt>
                      <c:pt idx="398">
                        <c:v>0.40410000000000001</c:v>
                      </c:pt>
                      <c:pt idx="399">
                        <c:v>0.40210000000000001</c:v>
                      </c:pt>
                      <c:pt idx="400">
                        <c:v>0.40010000000000001</c:v>
                      </c:pt>
                      <c:pt idx="401">
                        <c:v>0.39810000000000001</c:v>
                      </c:pt>
                      <c:pt idx="402">
                        <c:v>0.39610000000000001</c:v>
                      </c:pt>
                      <c:pt idx="403">
                        <c:v>0.39410000000000001</c:v>
                      </c:pt>
                      <c:pt idx="404">
                        <c:v>0.3921</c:v>
                      </c:pt>
                      <c:pt idx="405">
                        <c:v>0.3901</c:v>
                      </c:pt>
                      <c:pt idx="406">
                        <c:v>0.3881</c:v>
                      </c:pt>
                      <c:pt idx="407">
                        <c:v>0.3861</c:v>
                      </c:pt>
                      <c:pt idx="408">
                        <c:v>0.3841</c:v>
                      </c:pt>
                      <c:pt idx="409">
                        <c:v>0.3821</c:v>
                      </c:pt>
                      <c:pt idx="410">
                        <c:v>0.38009999999999999</c:v>
                      </c:pt>
                      <c:pt idx="411">
                        <c:v>0.37809999999999999</c:v>
                      </c:pt>
                      <c:pt idx="412">
                        <c:v>0.37609999999999999</c:v>
                      </c:pt>
                      <c:pt idx="413">
                        <c:v>0.37409999999999999</c:v>
                      </c:pt>
                      <c:pt idx="414">
                        <c:v>0.37209999999999999</c:v>
                      </c:pt>
                      <c:pt idx="415">
                        <c:v>0.37009999999999998</c:v>
                      </c:pt>
                      <c:pt idx="416">
                        <c:v>0.36809999999999998</c:v>
                      </c:pt>
                      <c:pt idx="417">
                        <c:v>0.36609999999999998</c:v>
                      </c:pt>
                      <c:pt idx="418">
                        <c:v>0.36409999999999998</c:v>
                      </c:pt>
                      <c:pt idx="419">
                        <c:v>0.36209999999999998</c:v>
                      </c:pt>
                      <c:pt idx="420">
                        <c:v>0.36009999999999998</c:v>
                      </c:pt>
                      <c:pt idx="421">
                        <c:v>0.35809999999999997</c:v>
                      </c:pt>
                      <c:pt idx="422">
                        <c:v>0.35610000000000003</c:v>
                      </c:pt>
                      <c:pt idx="423">
                        <c:v>0.35410000000000003</c:v>
                      </c:pt>
                      <c:pt idx="424">
                        <c:v>0.35220000000000001</c:v>
                      </c:pt>
                      <c:pt idx="425">
                        <c:v>0.35010000000000002</c:v>
                      </c:pt>
                      <c:pt idx="426">
                        <c:v>0.34810000000000002</c:v>
                      </c:pt>
                      <c:pt idx="427">
                        <c:v>0.34620000000000001</c:v>
                      </c:pt>
                      <c:pt idx="428">
                        <c:v>0.34410000000000002</c:v>
                      </c:pt>
                      <c:pt idx="429">
                        <c:v>0.34210000000000002</c:v>
                      </c:pt>
                      <c:pt idx="430">
                        <c:v>0.34010000000000001</c:v>
                      </c:pt>
                      <c:pt idx="431">
                        <c:v>0.3382</c:v>
                      </c:pt>
                      <c:pt idx="432">
                        <c:v>0.3362</c:v>
                      </c:pt>
                      <c:pt idx="433">
                        <c:v>0.3342</c:v>
                      </c:pt>
                      <c:pt idx="434">
                        <c:v>0.33210000000000001</c:v>
                      </c:pt>
                      <c:pt idx="435">
                        <c:v>0.33019999999999999</c:v>
                      </c:pt>
                      <c:pt idx="436">
                        <c:v>0.32819999999999999</c:v>
                      </c:pt>
                      <c:pt idx="437">
                        <c:v>0.32619999999999999</c:v>
                      </c:pt>
                      <c:pt idx="438">
                        <c:v>0.32419999999999999</c:v>
                      </c:pt>
                      <c:pt idx="439">
                        <c:v>0.32219999999999999</c:v>
                      </c:pt>
                      <c:pt idx="440">
                        <c:v>0.32019999999999998</c:v>
                      </c:pt>
                      <c:pt idx="441">
                        <c:v>0.31819999999999998</c:v>
                      </c:pt>
                      <c:pt idx="442">
                        <c:v>0.31609999999999999</c:v>
                      </c:pt>
                      <c:pt idx="443">
                        <c:v>0.31419999999999998</c:v>
                      </c:pt>
                      <c:pt idx="444">
                        <c:v>0.31219999999999998</c:v>
                      </c:pt>
                      <c:pt idx="445">
                        <c:v>0.31019999999999998</c:v>
                      </c:pt>
                      <c:pt idx="446">
                        <c:v>0.30809999999999998</c:v>
                      </c:pt>
                      <c:pt idx="447">
                        <c:v>0.30620000000000003</c:v>
                      </c:pt>
                      <c:pt idx="448">
                        <c:v>0.30420000000000003</c:v>
                      </c:pt>
                      <c:pt idx="449">
                        <c:v>0.30220000000000002</c:v>
                      </c:pt>
                      <c:pt idx="450">
                        <c:v>0.30020000000000002</c:v>
                      </c:pt>
                      <c:pt idx="451">
                        <c:v>0.29820000000000002</c:v>
                      </c:pt>
                      <c:pt idx="452">
                        <c:v>0.29620000000000002</c:v>
                      </c:pt>
                      <c:pt idx="453">
                        <c:v>0.29420000000000002</c:v>
                      </c:pt>
                      <c:pt idx="454">
                        <c:v>0.29220000000000002</c:v>
                      </c:pt>
                      <c:pt idx="455">
                        <c:v>0.29020000000000001</c:v>
                      </c:pt>
                      <c:pt idx="456">
                        <c:v>0.28820000000000001</c:v>
                      </c:pt>
                      <c:pt idx="457">
                        <c:v>0.28620000000000001</c:v>
                      </c:pt>
                      <c:pt idx="458">
                        <c:v>0.28420000000000001</c:v>
                      </c:pt>
                      <c:pt idx="459">
                        <c:v>0.28220000000000001</c:v>
                      </c:pt>
                      <c:pt idx="460">
                        <c:v>0.2802</c:v>
                      </c:pt>
                      <c:pt idx="461">
                        <c:v>0.2782</c:v>
                      </c:pt>
                      <c:pt idx="462">
                        <c:v>0.2762</c:v>
                      </c:pt>
                      <c:pt idx="463">
                        <c:v>0.2742</c:v>
                      </c:pt>
                      <c:pt idx="464">
                        <c:v>0.2722</c:v>
                      </c:pt>
                      <c:pt idx="465">
                        <c:v>0.2702</c:v>
                      </c:pt>
                      <c:pt idx="466">
                        <c:v>0.26819999999999999</c:v>
                      </c:pt>
                      <c:pt idx="467">
                        <c:v>0.26619999999999999</c:v>
                      </c:pt>
                      <c:pt idx="468">
                        <c:v>0.26419999999999999</c:v>
                      </c:pt>
                      <c:pt idx="469">
                        <c:v>0.26219999999999999</c:v>
                      </c:pt>
                      <c:pt idx="470">
                        <c:v>0.26019999999999999</c:v>
                      </c:pt>
                      <c:pt idx="471">
                        <c:v>0.25819999999999999</c:v>
                      </c:pt>
                      <c:pt idx="472">
                        <c:v>0.25619999999999998</c:v>
                      </c:pt>
                      <c:pt idx="473">
                        <c:v>0.25419999999999998</c:v>
                      </c:pt>
                      <c:pt idx="474">
                        <c:v>0.25219999999999998</c:v>
                      </c:pt>
                      <c:pt idx="475">
                        <c:v>0.25019999999999998</c:v>
                      </c:pt>
                      <c:pt idx="476">
                        <c:v>0.2482</c:v>
                      </c:pt>
                      <c:pt idx="477">
                        <c:v>0.2462</c:v>
                      </c:pt>
                      <c:pt idx="478">
                        <c:v>0.2442</c:v>
                      </c:pt>
                      <c:pt idx="479">
                        <c:v>0.2422</c:v>
                      </c:pt>
                      <c:pt idx="480">
                        <c:v>0.2402</c:v>
                      </c:pt>
                      <c:pt idx="481">
                        <c:v>0.2382</c:v>
                      </c:pt>
                      <c:pt idx="482">
                        <c:v>0.23619999999999999</c:v>
                      </c:pt>
                      <c:pt idx="483">
                        <c:v>0.23419999999999999</c:v>
                      </c:pt>
                      <c:pt idx="484">
                        <c:v>0.23219999999999999</c:v>
                      </c:pt>
                      <c:pt idx="485">
                        <c:v>0.23019999999999999</c:v>
                      </c:pt>
                      <c:pt idx="486">
                        <c:v>0.22819999999999999</c:v>
                      </c:pt>
                      <c:pt idx="487">
                        <c:v>0.22620000000000001</c:v>
                      </c:pt>
                      <c:pt idx="488">
                        <c:v>0.22420000000000001</c:v>
                      </c:pt>
                      <c:pt idx="489">
                        <c:v>0.22220000000000001</c:v>
                      </c:pt>
                      <c:pt idx="490">
                        <c:v>0.22020000000000001</c:v>
                      </c:pt>
                      <c:pt idx="491">
                        <c:v>0.21820000000000001</c:v>
                      </c:pt>
                      <c:pt idx="492">
                        <c:v>0.2162</c:v>
                      </c:pt>
                      <c:pt idx="493">
                        <c:v>0.2142</c:v>
                      </c:pt>
                      <c:pt idx="494">
                        <c:v>0.2122</c:v>
                      </c:pt>
                      <c:pt idx="495">
                        <c:v>0.2102</c:v>
                      </c:pt>
                      <c:pt idx="496">
                        <c:v>0.2082</c:v>
                      </c:pt>
                      <c:pt idx="497">
                        <c:v>0.20619999999999999</c:v>
                      </c:pt>
                      <c:pt idx="498">
                        <c:v>0.20419999999999999</c:v>
                      </c:pt>
                      <c:pt idx="499">
                        <c:v>0.20219999999999999</c:v>
                      </c:pt>
                      <c:pt idx="500">
                        <c:v>0.20019999999999999</c:v>
                      </c:pt>
                      <c:pt idx="501">
                        <c:v>0.19819999999999999</c:v>
                      </c:pt>
                      <c:pt idx="502">
                        <c:v>0.19620000000000001</c:v>
                      </c:pt>
                      <c:pt idx="503">
                        <c:v>0.19420000000000001</c:v>
                      </c:pt>
                      <c:pt idx="504">
                        <c:v>0.19220000000000001</c:v>
                      </c:pt>
                      <c:pt idx="505">
                        <c:v>0.19020000000000001</c:v>
                      </c:pt>
                      <c:pt idx="506">
                        <c:v>0.18820000000000001</c:v>
                      </c:pt>
                      <c:pt idx="507">
                        <c:v>0.1862</c:v>
                      </c:pt>
                      <c:pt idx="508">
                        <c:v>0.1842</c:v>
                      </c:pt>
                      <c:pt idx="509">
                        <c:v>0.1822</c:v>
                      </c:pt>
                      <c:pt idx="510">
                        <c:v>0.1802</c:v>
                      </c:pt>
                      <c:pt idx="511">
                        <c:v>0.1782</c:v>
                      </c:pt>
                      <c:pt idx="512">
                        <c:v>0.1762</c:v>
                      </c:pt>
                      <c:pt idx="513">
                        <c:v>0.17419999999999999</c:v>
                      </c:pt>
                      <c:pt idx="514">
                        <c:v>0.17219999999999999</c:v>
                      </c:pt>
                      <c:pt idx="515">
                        <c:v>0.17019999999999999</c:v>
                      </c:pt>
                      <c:pt idx="516">
                        <c:v>0.16819999999999999</c:v>
                      </c:pt>
                      <c:pt idx="517">
                        <c:v>0.16619999999999999</c:v>
                      </c:pt>
                      <c:pt idx="518">
                        <c:v>0.16420000000000001</c:v>
                      </c:pt>
                      <c:pt idx="519">
                        <c:v>0.16220000000000001</c:v>
                      </c:pt>
                      <c:pt idx="520">
                        <c:v>0.16020000000000001</c:v>
                      </c:pt>
                      <c:pt idx="521">
                        <c:v>0.15820000000000001</c:v>
                      </c:pt>
                      <c:pt idx="522">
                        <c:v>0.15620000000000001</c:v>
                      </c:pt>
                      <c:pt idx="523">
                        <c:v>0.1542</c:v>
                      </c:pt>
                      <c:pt idx="524">
                        <c:v>0.1522</c:v>
                      </c:pt>
                      <c:pt idx="525">
                        <c:v>0.1502</c:v>
                      </c:pt>
                      <c:pt idx="526">
                        <c:v>0.1482</c:v>
                      </c:pt>
                      <c:pt idx="527">
                        <c:v>0.14630000000000001</c:v>
                      </c:pt>
                      <c:pt idx="528">
                        <c:v>0.14419999999999999</c:v>
                      </c:pt>
                      <c:pt idx="529">
                        <c:v>0.14230000000000001</c:v>
                      </c:pt>
                      <c:pt idx="530">
                        <c:v>0.14019999999999999</c:v>
                      </c:pt>
                      <c:pt idx="531">
                        <c:v>0.13819999999999999</c:v>
                      </c:pt>
                      <c:pt idx="532">
                        <c:v>0.1363</c:v>
                      </c:pt>
                      <c:pt idx="533">
                        <c:v>0.13420000000000001</c:v>
                      </c:pt>
                      <c:pt idx="534">
                        <c:v>0.13220000000000001</c:v>
                      </c:pt>
                      <c:pt idx="535">
                        <c:v>0.1303</c:v>
                      </c:pt>
                      <c:pt idx="536">
                        <c:v>0.1283</c:v>
                      </c:pt>
                      <c:pt idx="537">
                        <c:v>0.12620000000000001</c:v>
                      </c:pt>
                      <c:pt idx="538">
                        <c:v>0.1242</c:v>
                      </c:pt>
                      <c:pt idx="539">
                        <c:v>0.12230000000000001</c:v>
                      </c:pt>
                      <c:pt idx="540">
                        <c:v>0.1203</c:v>
                      </c:pt>
                      <c:pt idx="541">
                        <c:v>0.1182</c:v>
                      </c:pt>
                      <c:pt idx="542">
                        <c:v>0.1162</c:v>
                      </c:pt>
                      <c:pt idx="543">
                        <c:v>0.1142</c:v>
                      </c:pt>
                      <c:pt idx="544">
                        <c:v>0.11219999999999999</c:v>
                      </c:pt>
                      <c:pt idx="545">
                        <c:v>0.11020000000000001</c:v>
                      </c:pt>
                      <c:pt idx="546">
                        <c:v>0.1082</c:v>
                      </c:pt>
                      <c:pt idx="547">
                        <c:v>0.10630000000000001</c:v>
                      </c:pt>
                      <c:pt idx="548">
                        <c:v>0.1043</c:v>
                      </c:pt>
                      <c:pt idx="549">
                        <c:v>0.1022</c:v>
                      </c:pt>
                      <c:pt idx="550">
                        <c:v>0.1002</c:v>
                      </c:pt>
                      <c:pt idx="551">
                        <c:v>9.826E-2</c:v>
                      </c:pt>
                      <c:pt idx="552">
                        <c:v>9.6269999999999994E-2</c:v>
                      </c:pt>
                      <c:pt idx="553">
                        <c:v>9.4229999999999994E-2</c:v>
                      </c:pt>
                      <c:pt idx="554">
                        <c:v>9.2219999999999996E-2</c:v>
                      </c:pt>
                      <c:pt idx="555">
                        <c:v>9.0270000000000003E-2</c:v>
                      </c:pt>
                      <c:pt idx="556">
                        <c:v>8.8239999999999999E-2</c:v>
                      </c:pt>
                      <c:pt idx="557">
                        <c:v>8.6249999999999993E-2</c:v>
                      </c:pt>
                      <c:pt idx="558">
                        <c:v>8.4239999999999995E-2</c:v>
                      </c:pt>
                      <c:pt idx="559">
                        <c:v>8.2250000000000004E-2</c:v>
                      </c:pt>
                      <c:pt idx="560">
                        <c:v>8.0269999999999994E-2</c:v>
                      </c:pt>
                      <c:pt idx="561">
                        <c:v>7.825E-2</c:v>
                      </c:pt>
                      <c:pt idx="562">
                        <c:v>7.6230000000000006E-2</c:v>
                      </c:pt>
                      <c:pt idx="563">
                        <c:v>7.4260000000000007E-2</c:v>
                      </c:pt>
                      <c:pt idx="564">
                        <c:v>7.2279999999999997E-2</c:v>
                      </c:pt>
                      <c:pt idx="565">
                        <c:v>7.0260000000000003E-2</c:v>
                      </c:pt>
                      <c:pt idx="566">
                        <c:v>6.8250000000000005E-2</c:v>
                      </c:pt>
                      <c:pt idx="567">
                        <c:v>6.6290000000000002E-2</c:v>
                      </c:pt>
                      <c:pt idx="568">
                        <c:v>6.4280000000000004E-2</c:v>
                      </c:pt>
                      <c:pt idx="569">
                        <c:v>6.225E-2</c:v>
                      </c:pt>
                      <c:pt idx="570">
                        <c:v>6.0260000000000001E-2</c:v>
                      </c:pt>
                      <c:pt idx="571">
                        <c:v>5.8279999999999998E-2</c:v>
                      </c:pt>
                      <c:pt idx="572">
                        <c:v>5.6270000000000001E-2</c:v>
                      </c:pt>
                      <c:pt idx="573">
                        <c:v>5.4269999999999999E-2</c:v>
                      </c:pt>
                      <c:pt idx="574">
                        <c:v>5.2260000000000001E-2</c:v>
                      </c:pt>
                      <c:pt idx="575">
                        <c:v>5.0299999999999997E-2</c:v>
                      </c:pt>
                      <c:pt idx="576">
                        <c:v>4.8309999999999999E-2</c:v>
                      </c:pt>
                      <c:pt idx="577">
                        <c:v>4.6289999999999998E-2</c:v>
                      </c:pt>
                      <c:pt idx="578">
                        <c:v>4.4269999999999997E-2</c:v>
                      </c:pt>
                      <c:pt idx="579">
                        <c:v>4.2279999999999998E-2</c:v>
                      </c:pt>
                      <c:pt idx="580">
                        <c:v>4.0309999999999999E-2</c:v>
                      </c:pt>
                      <c:pt idx="581">
                        <c:v>3.8280000000000002E-2</c:v>
                      </c:pt>
                      <c:pt idx="582">
                        <c:v>3.6269999999999997E-2</c:v>
                      </c:pt>
                      <c:pt idx="583">
                        <c:v>3.4290000000000001E-2</c:v>
                      </c:pt>
                      <c:pt idx="584">
                        <c:v>3.2300000000000002E-2</c:v>
                      </c:pt>
                      <c:pt idx="585">
                        <c:v>3.0290000000000001E-2</c:v>
                      </c:pt>
                      <c:pt idx="586">
                        <c:v>2.828E-2</c:v>
                      </c:pt>
                      <c:pt idx="587">
                        <c:v>2.63E-2</c:v>
                      </c:pt>
                      <c:pt idx="588">
                        <c:v>2.4299999999999999E-2</c:v>
                      </c:pt>
                      <c:pt idx="589">
                        <c:v>2.2290000000000001E-2</c:v>
                      </c:pt>
                      <c:pt idx="590">
                        <c:v>2.0299999999999999E-2</c:v>
                      </c:pt>
                      <c:pt idx="591">
                        <c:v>1.8259999999999998E-2</c:v>
                      </c:pt>
                      <c:pt idx="592">
                        <c:v>1.6310000000000002E-2</c:v>
                      </c:pt>
                      <c:pt idx="593">
                        <c:v>1.431E-2</c:v>
                      </c:pt>
                      <c:pt idx="594">
                        <c:v>1.227E-2</c:v>
                      </c:pt>
                      <c:pt idx="595">
                        <c:v>1.0290000000000001E-2</c:v>
                      </c:pt>
                      <c:pt idx="596">
                        <c:v>8.2970000000000006E-3</c:v>
                      </c:pt>
                      <c:pt idx="597">
                        <c:v>6.2849999999999998E-3</c:v>
                      </c:pt>
                      <c:pt idx="598">
                        <c:v>4.2760000000000003E-3</c:v>
                      </c:pt>
                      <c:pt idx="599">
                        <c:v>2.2980000000000001E-3</c:v>
                      </c:pt>
                      <c:pt idx="600">
                        <c:v>2.9710000000000001E-4</c:v>
                      </c:pt>
                    </c:numCache>
                  </c:numRef>
                </c:xVal>
                <c:y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[Book3]Sheet2!$AI$2:$AI$602</c15:sqref>
                        </c15:formulaRef>
                      </c:ext>
                    </c:extLst>
                    <c:numCache>
                      <c:formatCode>General</c:formatCode>
                      <c:ptCount val="601"/>
                      <c:pt idx="0">
                        <c:v>-1.874E-6</c:v>
                      </c:pt>
                      <c:pt idx="1">
                        <c:v>-1.641E-6</c:v>
                      </c:pt>
                      <c:pt idx="2">
                        <c:v>-1.4139999999999999E-6</c:v>
                      </c:pt>
                      <c:pt idx="3">
                        <c:v>-1.1909999999999999E-6</c:v>
                      </c:pt>
                      <c:pt idx="4">
                        <c:v>-1.006E-6</c:v>
                      </c:pt>
                      <c:pt idx="5">
                        <c:v>-9.2910000000000003E-7</c:v>
                      </c:pt>
                      <c:pt idx="6">
                        <c:v>-8.3529999999999997E-7</c:v>
                      </c:pt>
                      <c:pt idx="7">
                        <c:v>-6.6479999999999997E-7</c:v>
                      </c:pt>
                      <c:pt idx="8">
                        <c:v>-5.3470000000000004E-7</c:v>
                      </c:pt>
                      <c:pt idx="9">
                        <c:v>-4.3659999999999998E-7</c:v>
                      </c:pt>
                      <c:pt idx="10">
                        <c:v>-3.9490000000000002E-7</c:v>
                      </c:pt>
                      <c:pt idx="11">
                        <c:v>-3.3099999999999999E-7</c:v>
                      </c:pt>
                      <c:pt idx="12">
                        <c:v>-2.0800000000000001E-7</c:v>
                      </c:pt>
                      <c:pt idx="13">
                        <c:v>-1.417E-7</c:v>
                      </c:pt>
                      <c:pt idx="14">
                        <c:v>-3.8700000000000002E-8</c:v>
                      </c:pt>
                      <c:pt idx="15">
                        <c:v>-1.747E-8</c:v>
                      </c:pt>
                      <c:pt idx="16">
                        <c:v>3.0880000000000003E-8</c:v>
                      </c:pt>
                      <c:pt idx="17">
                        <c:v>9.1609999999999998E-8</c:v>
                      </c:pt>
                      <c:pt idx="18">
                        <c:v>1.698E-7</c:v>
                      </c:pt>
                      <c:pt idx="19">
                        <c:v>2.5310000000000001E-7</c:v>
                      </c:pt>
                      <c:pt idx="20">
                        <c:v>2.4620000000000002E-7</c:v>
                      </c:pt>
                      <c:pt idx="21">
                        <c:v>2.4219999999999999E-7</c:v>
                      </c:pt>
                      <c:pt idx="22">
                        <c:v>3.4639999999999998E-7</c:v>
                      </c:pt>
                      <c:pt idx="23">
                        <c:v>4.0979999999999998E-7</c:v>
                      </c:pt>
                      <c:pt idx="24">
                        <c:v>4.7150000000000001E-7</c:v>
                      </c:pt>
                      <c:pt idx="25">
                        <c:v>4.383E-7</c:v>
                      </c:pt>
                      <c:pt idx="26">
                        <c:v>4.6639999999999999E-7</c:v>
                      </c:pt>
                      <c:pt idx="27">
                        <c:v>5.4809999999999999E-7</c:v>
                      </c:pt>
                      <c:pt idx="28">
                        <c:v>5.8800000000000002E-7</c:v>
                      </c:pt>
                      <c:pt idx="29">
                        <c:v>6.4280000000000001E-7</c:v>
                      </c:pt>
                      <c:pt idx="30">
                        <c:v>6.2679999999999997E-7</c:v>
                      </c:pt>
                      <c:pt idx="31">
                        <c:v>6.3720000000000001E-7</c:v>
                      </c:pt>
                      <c:pt idx="32">
                        <c:v>6.9409999999999995E-7</c:v>
                      </c:pt>
                      <c:pt idx="33">
                        <c:v>7.4330000000000005E-7</c:v>
                      </c:pt>
                      <c:pt idx="34">
                        <c:v>8.0930000000000003E-7</c:v>
                      </c:pt>
                      <c:pt idx="35">
                        <c:v>7.8140000000000005E-7</c:v>
                      </c:pt>
                      <c:pt idx="36">
                        <c:v>7.6189999999999996E-7</c:v>
                      </c:pt>
                      <c:pt idx="37">
                        <c:v>8.4200000000000005E-7</c:v>
                      </c:pt>
                      <c:pt idx="38">
                        <c:v>8.9899999999999999E-7</c:v>
                      </c:pt>
                      <c:pt idx="39">
                        <c:v>9.4639999999999995E-7</c:v>
                      </c:pt>
                      <c:pt idx="40">
                        <c:v>8.8919999999999999E-7</c:v>
                      </c:pt>
                      <c:pt idx="41">
                        <c:v>9.0989999999999996E-7</c:v>
                      </c:pt>
                      <c:pt idx="42">
                        <c:v>9.7850000000000003E-7</c:v>
                      </c:pt>
                      <c:pt idx="43">
                        <c:v>1.0189999999999999E-6</c:v>
                      </c:pt>
                      <c:pt idx="44">
                        <c:v>1.0470000000000001E-6</c:v>
                      </c:pt>
                      <c:pt idx="45">
                        <c:v>1.029E-6</c:v>
                      </c:pt>
                      <c:pt idx="46">
                        <c:v>1.031E-6</c:v>
                      </c:pt>
                      <c:pt idx="47">
                        <c:v>1.0860000000000001E-6</c:v>
                      </c:pt>
                      <c:pt idx="48">
                        <c:v>1.1179999999999999E-6</c:v>
                      </c:pt>
                      <c:pt idx="49">
                        <c:v>1.175E-6</c:v>
                      </c:pt>
                      <c:pt idx="50">
                        <c:v>1.1400000000000001E-6</c:v>
                      </c:pt>
                      <c:pt idx="51">
                        <c:v>1.127E-6</c:v>
                      </c:pt>
                      <c:pt idx="52">
                        <c:v>1.1850000000000001E-6</c:v>
                      </c:pt>
                      <c:pt idx="53">
                        <c:v>1.24E-6</c:v>
                      </c:pt>
                      <c:pt idx="54">
                        <c:v>1.28E-6</c:v>
                      </c:pt>
                      <c:pt idx="55">
                        <c:v>1.2240000000000001E-6</c:v>
                      </c:pt>
                      <c:pt idx="56">
                        <c:v>1.2270000000000001E-6</c:v>
                      </c:pt>
                      <c:pt idx="57">
                        <c:v>1.3069999999999999E-6</c:v>
                      </c:pt>
                      <c:pt idx="58">
                        <c:v>1.3379999999999999E-6</c:v>
                      </c:pt>
                      <c:pt idx="59">
                        <c:v>1.3570000000000001E-6</c:v>
                      </c:pt>
                      <c:pt idx="60">
                        <c:v>1.333E-6</c:v>
                      </c:pt>
                      <c:pt idx="61">
                        <c:v>1.342E-6</c:v>
                      </c:pt>
                      <c:pt idx="62">
                        <c:v>1.407E-6</c:v>
                      </c:pt>
                      <c:pt idx="63">
                        <c:v>1.42E-6</c:v>
                      </c:pt>
                      <c:pt idx="64">
                        <c:v>1.4729999999999999E-6</c:v>
                      </c:pt>
                      <c:pt idx="65">
                        <c:v>1.438E-6</c:v>
                      </c:pt>
                      <c:pt idx="66">
                        <c:v>1.432E-6</c:v>
                      </c:pt>
                      <c:pt idx="67">
                        <c:v>1.482E-6</c:v>
                      </c:pt>
                      <c:pt idx="68">
                        <c:v>1.5349999999999999E-6</c:v>
                      </c:pt>
                      <c:pt idx="69">
                        <c:v>1.575E-6</c:v>
                      </c:pt>
                      <c:pt idx="70">
                        <c:v>1.5179999999999999E-6</c:v>
                      </c:pt>
                      <c:pt idx="71">
                        <c:v>1.5200000000000001E-6</c:v>
                      </c:pt>
                      <c:pt idx="72">
                        <c:v>1.601E-6</c:v>
                      </c:pt>
                      <c:pt idx="73">
                        <c:v>1.635E-6</c:v>
                      </c:pt>
                      <c:pt idx="74">
                        <c:v>1.658E-6</c:v>
                      </c:pt>
                      <c:pt idx="75">
                        <c:v>1.6300000000000001E-6</c:v>
                      </c:pt>
                      <c:pt idx="76">
                        <c:v>1.629E-6</c:v>
                      </c:pt>
                      <c:pt idx="77">
                        <c:v>1.708E-6</c:v>
                      </c:pt>
                      <c:pt idx="78">
                        <c:v>1.716E-6</c:v>
                      </c:pt>
                      <c:pt idx="79">
                        <c:v>1.761E-6</c:v>
                      </c:pt>
                      <c:pt idx="80">
                        <c:v>1.7430000000000001E-6</c:v>
                      </c:pt>
                      <c:pt idx="81">
                        <c:v>1.739E-6</c:v>
                      </c:pt>
                      <c:pt idx="82">
                        <c:v>1.781E-6</c:v>
                      </c:pt>
                      <c:pt idx="83">
                        <c:v>1.84E-6</c:v>
                      </c:pt>
                      <c:pt idx="84">
                        <c:v>1.8729999999999999E-6</c:v>
                      </c:pt>
                      <c:pt idx="85">
                        <c:v>1.84E-6</c:v>
                      </c:pt>
                      <c:pt idx="86">
                        <c:v>1.812E-6</c:v>
                      </c:pt>
                      <c:pt idx="87">
                        <c:v>1.8989999999999999E-6</c:v>
                      </c:pt>
                      <c:pt idx="88">
                        <c:v>1.9439999999999999E-6</c:v>
                      </c:pt>
                      <c:pt idx="89">
                        <c:v>1.9649999999999998E-6</c:v>
                      </c:pt>
                      <c:pt idx="90">
                        <c:v>1.9319999999999999E-6</c:v>
                      </c:pt>
                      <c:pt idx="91">
                        <c:v>1.9360000000000002E-6</c:v>
                      </c:pt>
                      <c:pt idx="92">
                        <c:v>2.0150000000000002E-6</c:v>
                      </c:pt>
                      <c:pt idx="93">
                        <c:v>2.0540000000000002E-6</c:v>
                      </c:pt>
                      <c:pt idx="94">
                        <c:v>2.069E-6</c:v>
                      </c:pt>
                      <c:pt idx="95">
                        <c:v>2.0449999999999999E-6</c:v>
                      </c:pt>
                      <c:pt idx="96">
                        <c:v>2.0540000000000002E-6</c:v>
                      </c:pt>
                      <c:pt idx="97">
                        <c:v>2.1260000000000001E-6</c:v>
                      </c:pt>
                      <c:pt idx="98">
                        <c:v>2.1449999999999998E-6</c:v>
                      </c:pt>
                      <c:pt idx="99">
                        <c:v>2.187E-6</c:v>
                      </c:pt>
                      <c:pt idx="100">
                        <c:v>2.1689999999999999E-6</c:v>
                      </c:pt>
                      <c:pt idx="101">
                        <c:v>2.17E-6</c:v>
                      </c:pt>
                      <c:pt idx="102">
                        <c:v>2.215E-6</c:v>
                      </c:pt>
                      <c:pt idx="103">
                        <c:v>2.277E-6</c:v>
                      </c:pt>
                      <c:pt idx="104">
                        <c:v>2.3149999999999999E-6</c:v>
                      </c:pt>
                      <c:pt idx="105">
                        <c:v>2.2759999999999999E-6</c:v>
                      </c:pt>
                      <c:pt idx="106">
                        <c:v>2.2670000000000001E-6</c:v>
                      </c:pt>
                      <c:pt idx="107">
                        <c:v>2.3499999999999999E-6</c:v>
                      </c:pt>
                      <c:pt idx="108">
                        <c:v>2.3970000000000001E-6</c:v>
                      </c:pt>
                      <c:pt idx="109">
                        <c:v>2.4150000000000002E-6</c:v>
                      </c:pt>
                      <c:pt idx="110">
                        <c:v>2.3870000000000002E-6</c:v>
                      </c:pt>
                      <c:pt idx="111">
                        <c:v>2.3980000000000002E-6</c:v>
                      </c:pt>
                      <c:pt idx="112">
                        <c:v>2.4760000000000001E-6</c:v>
                      </c:pt>
                      <c:pt idx="113">
                        <c:v>2.492E-6</c:v>
                      </c:pt>
                      <c:pt idx="114">
                        <c:v>2.5299999999999999E-6</c:v>
                      </c:pt>
                      <c:pt idx="115">
                        <c:v>2.5170000000000002E-6</c:v>
                      </c:pt>
                      <c:pt idx="116">
                        <c:v>2.5150000000000001E-6</c:v>
                      </c:pt>
                      <c:pt idx="117">
                        <c:v>2.5660000000000001E-6</c:v>
                      </c:pt>
                      <c:pt idx="118">
                        <c:v>2.6189999999999998E-6</c:v>
                      </c:pt>
                      <c:pt idx="119">
                        <c:v>2.6579999999999998E-6</c:v>
                      </c:pt>
                      <c:pt idx="120">
                        <c:v>2.632E-6</c:v>
                      </c:pt>
                      <c:pt idx="121">
                        <c:v>2.6029999999999999E-6</c:v>
                      </c:pt>
                      <c:pt idx="122">
                        <c:v>2.6919999999999998E-6</c:v>
                      </c:pt>
                      <c:pt idx="123">
                        <c:v>2.74E-6</c:v>
                      </c:pt>
                      <c:pt idx="124">
                        <c:v>2.7690000000000001E-6</c:v>
                      </c:pt>
                      <c:pt idx="125">
                        <c:v>2.7250000000000002E-6</c:v>
                      </c:pt>
                      <c:pt idx="126">
                        <c:v>2.7300000000000001E-6</c:v>
                      </c:pt>
                      <c:pt idx="127">
                        <c:v>2.807E-6</c:v>
                      </c:pt>
                      <c:pt idx="128">
                        <c:v>2.8370000000000001E-6</c:v>
                      </c:pt>
                      <c:pt idx="129">
                        <c:v>2.8600000000000001E-6</c:v>
                      </c:pt>
                      <c:pt idx="130">
                        <c:v>2.8499999999999998E-6</c:v>
                      </c:pt>
                      <c:pt idx="131">
                        <c:v>2.8449999999999999E-6</c:v>
                      </c:pt>
                      <c:pt idx="132">
                        <c:v>2.898E-6</c:v>
                      </c:pt>
                      <c:pt idx="133">
                        <c:v>2.9380000000000001E-6</c:v>
                      </c:pt>
                      <c:pt idx="134">
                        <c:v>2.976E-6</c:v>
                      </c:pt>
                      <c:pt idx="135">
                        <c:v>2.9500000000000001E-6</c:v>
                      </c:pt>
                      <c:pt idx="136">
                        <c:v>2.9210000000000001E-6</c:v>
                      </c:pt>
                      <c:pt idx="137">
                        <c:v>3.0079999999999998E-6</c:v>
                      </c:pt>
                      <c:pt idx="138">
                        <c:v>3.0510000000000001E-6</c:v>
                      </c:pt>
                      <c:pt idx="139">
                        <c:v>3.072E-6</c:v>
                      </c:pt>
                      <c:pt idx="140">
                        <c:v>3.022E-6</c:v>
                      </c:pt>
                      <c:pt idx="141">
                        <c:v>3.0350000000000002E-6</c:v>
                      </c:pt>
                      <c:pt idx="142">
                        <c:v>3.1049999999999999E-6</c:v>
                      </c:pt>
                      <c:pt idx="143">
                        <c:v>3.1319999999999998E-6</c:v>
                      </c:pt>
                      <c:pt idx="144">
                        <c:v>3.1540000000000002E-6</c:v>
                      </c:pt>
                      <c:pt idx="145">
                        <c:v>3.1379999999999999E-6</c:v>
                      </c:pt>
                      <c:pt idx="146">
                        <c:v>3.1329999999999999E-6</c:v>
                      </c:pt>
                      <c:pt idx="147">
                        <c:v>3.1820000000000002E-6</c:v>
                      </c:pt>
                      <c:pt idx="148">
                        <c:v>3.224E-6</c:v>
                      </c:pt>
                      <c:pt idx="149">
                        <c:v>3.258E-6</c:v>
                      </c:pt>
                      <c:pt idx="150">
                        <c:v>3.2270000000000002E-6</c:v>
                      </c:pt>
                      <c:pt idx="151">
                        <c:v>3.1990000000000002E-6</c:v>
                      </c:pt>
                      <c:pt idx="152">
                        <c:v>3.2830000000000002E-6</c:v>
                      </c:pt>
                      <c:pt idx="153">
                        <c:v>3.3179999999999998E-6</c:v>
                      </c:pt>
                      <c:pt idx="154">
                        <c:v>3.3390000000000001E-6</c:v>
                      </c:pt>
                      <c:pt idx="155">
                        <c:v>3.3000000000000002E-6</c:v>
                      </c:pt>
                      <c:pt idx="156">
                        <c:v>3.309E-6</c:v>
                      </c:pt>
                      <c:pt idx="157">
                        <c:v>3.3759999999999999E-6</c:v>
                      </c:pt>
                      <c:pt idx="158">
                        <c:v>3.4029999999999999E-6</c:v>
                      </c:pt>
                      <c:pt idx="159">
                        <c:v>3.4189999999999998E-6</c:v>
                      </c:pt>
                      <c:pt idx="160">
                        <c:v>3.4089999999999999E-6</c:v>
                      </c:pt>
                      <c:pt idx="161">
                        <c:v>3.4039999999999999E-6</c:v>
                      </c:pt>
                      <c:pt idx="162">
                        <c:v>3.4580000000000002E-6</c:v>
                      </c:pt>
                      <c:pt idx="163">
                        <c:v>3.5020000000000001E-6</c:v>
                      </c:pt>
                      <c:pt idx="164">
                        <c:v>3.5360000000000001E-6</c:v>
                      </c:pt>
                      <c:pt idx="165">
                        <c:v>3.512E-6</c:v>
                      </c:pt>
                      <c:pt idx="166">
                        <c:v>3.4800000000000001E-6</c:v>
                      </c:pt>
                      <c:pt idx="167">
                        <c:v>3.568E-6</c:v>
                      </c:pt>
                      <c:pt idx="168">
                        <c:v>3.6119999999999999E-6</c:v>
                      </c:pt>
                      <c:pt idx="169">
                        <c:v>3.6330000000000002E-6</c:v>
                      </c:pt>
                      <c:pt idx="170">
                        <c:v>3.591E-6</c:v>
                      </c:pt>
                      <c:pt idx="171">
                        <c:v>3.5949999999999999E-6</c:v>
                      </c:pt>
                      <c:pt idx="172">
                        <c:v>3.6780000000000002E-6</c:v>
                      </c:pt>
                      <c:pt idx="173">
                        <c:v>3.7139999999999999E-6</c:v>
                      </c:pt>
                      <c:pt idx="174">
                        <c:v>3.726E-6</c:v>
                      </c:pt>
                      <c:pt idx="175">
                        <c:v>3.7060000000000002E-6</c:v>
                      </c:pt>
                      <c:pt idx="176">
                        <c:v>3.7079999999999999E-6</c:v>
                      </c:pt>
                      <c:pt idx="177">
                        <c:v>3.7850000000000002E-6</c:v>
                      </c:pt>
                      <c:pt idx="178">
                        <c:v>3.8099999999999999E-6</c:v>
                      </c:pt>
                      <c:pt idx="179">
                        <c:v>3.8330000000000004E-6</c:v>
                      </c:pt>
                      <c:pt idx="180">
                        <c:v>3.8290000000000001E-6</c:v>
                      </c:pt>
                      <c:pt idx="181">
                        <c:v>3.8310000000000003E-6</c:v>
                      </c:pt>
                      <c:pt idx="182">
                        <c:v>3.8770000000000003E-6</c:v>
                      </c:pt>
                      <c:pt idx="183">
                        <c:v>3.9269999999999998E-6</c:v>
                      </c:pt>
                      <c:pt idx="184">
                        <c:v>3.9659999999999998E-6</c:v>
                      </c:pt>
                      <c:pt idx="185">
                        <c:v>3.9469999999999996E-6</c:v>
                      </c:pt>
                      <c:pt idx="186">
                        <c:v>3.9140000000000001E-6</c:v>
                      </c:pt>
                      <c:pt idx="187">
                        <c:v>4.0130000000000004E-6</c:v>
                      </c:pt>
                      <c:pt idx="188">
                        <c:v>4.0600000000000001E-6</c:v>
                      </c:pt>
                      <c:pt idx="189">
                        <c:v>4.087E-6</c:v>
                      </c:pt>
                      <c:pt idx="190">
                        <c:v>4.0430000000000001E-6</c:v>
                      </c:pt>
                      <c:pt idx="191">
                        <c:v>4.0600000000000001E-6</c:v>
                      </c:pt>
                      <c:pt idx="192">
                        <c:v>4.1479999999999999E-6</c:v>
                      </c:pt>
                      <c:pt idx="193">
                        <c:v>4.1849999999999997E-6</c:v>
                      </c:pt>
                      <c:pt idx="194">
                        <c:v>4.2010000000000001E-6</c:v>
                      </c:pt>
                      <c:pt idx="195">
                        <c:v>4.1829999999999996E-6</c:v>
                      </c:pt>
                      <c:pt idx="196">
                        <c:v>4.1969999999999998E-6</c:v>
                      </c:pt>
                      <c:pt idx="197">
                        <c:v>4.2810000000000002E-6</c:v>
                      </c:pt>
                      <c:pt idx="198">
                        <c:v>4.3150000000000002E-6</c:v>
                      </c:pt>
                      <c:pt idx="199">
                        <c:v>4.3429999999999998E-6</c:v>
                      </c:pt>
                      <c:pt idx="200">
                        <c:v>4.3409999999999996E-6</c:v>
                      </c:pt>
                      <c:pt idx="201">
                        <c:v>4.3449999999999999E-6</c:v>
                      </c:pt>
                      <c:pt idx="202">
                        <c:v>4.4179999999999999E-6</c:v>
                      </c:pt>
                      <c:pt idx="203">
                        <c:v>4.464E-6</c:v>
                      </c:pt>
                      <c:pt idx="204">
                        <c:v>4.5040000000000004E-6</c:v>
                      </c:pt>
                      <c:pt idx="205">
                        <c:v>4.498E-6</c:v>
                      </c:pt>
                      <c:pt idx="206">
                        <c:v>4.4839999999999998E-6</c:v>
                      </c:pt>
                      <c:pt idx="207">
                        <c:v>4.5619999999999997E-6</c:v>
                      </c:pt>
                      <c:pt idx="208">
                        <c:v>4.6519999999999997E-6</c:v>
                      </c:pt>
                      <c:pt idx="209">
                        <c:v>4.6779999999999999E-6</c:v>
                      </c:pt>
                      <c:pt idx="210">
                        <c:v>4.6410000000000001E-6</c:v>
                      </c:pt>
                      <c:pt idx="211">
                        <c:v>4.6569999999999996E-6</c:v>
                      </c:pt>
                      <c:pt idx="212">
                        <c:v>4.758E-6</c:v>
                      </c:pt>
                      <c:pt idx="213">
                        <c:v>4.8099999999999997E-6</c:v>
                      </c:pt>
                      <c:pt idx="214">
                        <c:v>4.8359999999999999E-6</c:v>
                      </c:pt>
                      <c:pt idx="215">
                        <c:v>4.8339999999999998E-6</c:v>
                      </c:pt>
                      <c:pt idx="216">
                        <c:v>4.8570000000000003E-6</c:v>
                      </c:pt>
                      <c:pt idx="217">
                        <c:v>4.9559999999999996E-6</c:v>
                      </c:pt>
                      <c:pt idx="218">
                        <c:v>5.0119999999999996E-6</c:v>
                      </c:pt>
                      <c:pt idx="219">
                        <c:v>5.0520000000000001E-6</c:v>
                      </c:pt>
                      <c:pt idx="220">
                        <c:v>5.079E-6</c:v>
                      </c:pt>
                      <c:pt idx="221">
                        <c:v>5.1139999999999997E-6</c:v>
                      </c:pt>
                      <c:pt idx="222">
                        <c:v>5.2020000000000003E-6</c:v>
                      </c:pt>
                      <c:pt idx="223">
                        <c:v>5.31E-6</c:v>
                      </c:pt>
                      <c:pt idx="224">
                        <c:v>5.4060000000000004E-6</c:v>
                      </c:pt>
                      <c:pt idx="225">
                        <c:v>5.4700000000000001E-6</c:v>
                      </c:pt>
                      <c:pt idx="226">
                        <c:v>5.5339999999999999E-6</c:v>
                      </c:pt>
                      <c:pt idx="227">
                        <c:v>5.7559999999999996E-6</c:v>
                      </c:pt>
                      <c:pt idx="228">
                        <c:v>5.9580000000000004E-6</c:v>
                      </c:pt>
                      <c:pt idx="229">
                        <c:v>6.1709999999999999E-6</c:v>
                      </c:pt>
                      <c:pt idx="230">
                        <c:v>6.3849999999999999E-6</c:v>
                      </c:pt>
                      <c:pt idx="231">
                        <c:v>6.6869999999999997E-6</c:v>
                      </c:pt>
                      <c:pt idx="232">
                        <c:v>7.1199999999999996E-6</c:v>
                      </c:pt>
                      <c:pt idx="233">
                        <c:v>7.5519999999999999E-6</c:v>
                      </c:pt>
                      <c:pt idx="234">
                        <c:v>8.0450000000000001E-6</c:v>
                      </c:pt>
                      <c:pt idx="235">
                        <c:v>8.5830000000000007E-6</c:v>
                      </c:pt>
                      <c:pt idx="236">
                        <c:v>9.1900000000000001E-6</c:v>
                      </c:pt>
                      <c:pt idx="237">
                        <c:v>9.9250000000000007E-6</c:v>
                      </c:pt>
                      <c:pt idx="238">
                        <c:v>1.0710000000000001E-5</c:v>
                      </c:pt>
                      <c:pt idx="239">
                        <c:v>1.1559999999999999E-5</c:v>
                      </c:pt>
                      <c:pt idx="240">
                        <c:v>1.242E-5</c:v>
                      </c:pt>
                      <c:pt idx="241">
                        <c:v>1.33E-5</c:v>
                      </c:pt>
                      <c:pt idx="242">
                        <c:v>1.433E-5</c:v>
                      </c:pt>
                      <c:pt idx="243">
                        <c:v>1.537E-5</c:v>
                      </c:pt>
                      <c:pt idx="244">
                        <c:v>1.641E-5</c:v>
                      </c:pt>
                      <c:pt idx="245">
                        <c:v>1.738E-5</c:v>
                      </c:pt>
                      <c:pt idx="246">
                        <c:v>1.8410000000000002E-5</c:v>
                      </c:pt>
                      <c:pt idx="247">
                        <c:v>1.9519999999999999E-5</c:v>
                      </c:pt>
                      <c:pt idx="248">
                        <c:v>2.054E-5</c:v>
                      </c:pt>
                      <c:pt idx="249">
                        <c:v>2.1489999999999999E-5</c:v>
                      </c:pt>
                      <c:pt idx="250">
                        <c:v>2.2410000000000001E-5</c:v>
                      </c:pt>
                      <c:pt idx="251">
                        <c:v>2.3269999999999999E-5</c:v>
                      </c:pt>
                      <c:pt idx="252">
                        <c:v>2.4159999999999999E-5</c:v>
                      </c:pt>
                      <c:pt idx="253">
                        <c:v>2.493E-5</c:v>
                      </c:pt>
                      <c:pt idx="254">
                        <c:v>2.567E-5</c:v>
                      </c:pt>
                      <c:pt idx="255">
                        <c:v>2.633E-5</c:v>
                      </c:pt>
                      <c:pt idx="256">
                        <c:v>2.688E-5</c:v>
                      </c:pt>
                      <c:pt idx="257">
                        <c:v>2.7489999999999999E-5</c:v>
                      </c:pt>
                      <c:pt idx="258">
                        <c:v>2.8050000000000001E-5</c:v>
                      </c:pt>
                      <c:pt idx="259">
                        <c:v>2.847E-5</c:v>
                      </c:pt>
                      <c:pt idx="260">
                        <c:v>2.8750000000000001E-5</c:v>
                      </c:pt>
                      <c:pt idx="261">
                        <c:v>2.8989999999999999E-5</c:v>
                      </c:pt>
                      <c:pt idx="262">
                        <c:v>2.9280000000000001E-5</c:v>
                      </c:pt>
                      <c:pt idx="263">
                        <c:v>2.9490000000000001E-5</c:v>
                      </c:pt>
                      <c:pt idx="264">
                        <c:v>2.9600000000000001E-5</c:v>
                      </c:pt>
                      <c:pt idx="265">
                        <c:v>2.968E-5</c:v>
                      </c:pt>
                      <c:pt idx="266">
                        <c:v>2.9750000000000001E-5</c:v>
                      </c:pt>
                      <c:pt idx="267">
                        <c:v>2.987E-5</c:v>
                      </c:pt>
                      <c:pt idx="268">
                        <c:v>2.995E-5</c:v>
                      </c:pt>
                      <c:pt idx="269">
                        <c:v>3.0069999999999998E-5</c:v>
                      </c:pt>
                      <c:pt idx="270">
                        <c:v>3.0170000000000001E-5</c:v>
                      </c:pt>
                      <c:pt idx="271">
                        <c:v>3.027E-5</c:v>
                      </c:pt>
                      <c:pt idx="272">
                        <c:v>3.0510000000000001E-5</c:v>
                      </c:pt>
                      <c:pt idx="273">
                        <c:v>3.0790000000000002E-5</c:v>
                      </c:pt>
                      <c:pt idx="274">
                        <c:v>3.1029999999999999E-5</c:v>
                      </c:pt>
                      <c:pt idx="275">
                        <c:v>3.1199999999999999E-5</c:v>
                      </c:pt>
                      <c:pt idx="276">
                        <c:v>3.1430000000000002E-5</c:v>
                      </c:pt>
                      <c:pt idx="277">
                        <c:v>3.1770000000000002E-5</c:v>
                      </c:pt>
                      <c:pt idx="278">
                        <c:v>3.2079999999999998E-5</c:v>
                      </c:pt>
                      <c:pt idx="279">
                        <c:v>3.2320000000000002E-5</c:v>
                      </c:pt>
                      <c:pt idx="280">
                        <c:v>3.2610000000000001E-5</c:v>
                      </c:pt>
                      <c:pt idx="281">
                        <c:v>3.2910000000000002E-5</c:v>
                      </c:pt>
                      <c:pt idx="282">
                        <c:v>3.3290000000000001E-5</c:v>
                      </c:pt>
                      <c:pt idx="283">
                        <c:v>3.3640000000000003E-5</c:v>
                      </c:pt>
                      <c:pt idx="284">
                        <c:v>3.4050000000000001E-5</c:v>
                      </c:pt>
                      <c:pt idx="285">
                        <c:v>3.4440000000000002E-5</c:v>
                      </c:pt>
                      <c:pt idx="286">
                        <c:v>3.4839999999999998E-5</c:v>
                      </c:pt>
                      <c:pt idx="287">
                        <c:v>3.5339999999999997E-5</c:v>
                      </c:pt>
                      <c:pt idx="288">
                        <c:v>3.5849999999999997E-5</c:v>
                      </c:pt>
                      <c:pt idx="289">
                        <c:v>3.6350000000000003E-5</c:v>
                      </c:pt>
                      <c:pt idx="290">
                        <c:v>3.6779999999999997E-5</c:v>
                      </c:pt>
                      <c:pt idx="291">
                        <c:v>3.7209999999999998E-5</c:v>
                      </c:pt>
                      <c:pt idx="292">
                        <c:v>3.7750000000000003E-5</c:v>
                      </c:pt>
                      <c:pt idx="293">
                        <c:v>3.8229999999999998E-5</c:v>
                      </c:pt>
                      <c:pt idx="294">
                        <c:v>3.8630000000000001E-5</c:v>
                      </c:pt>
                      <c:pt idx="295">
                        <c:v>3.8999999999999999E-5</c:v>
                      </c:pt>
                      <c:pt idx="296">
                        <c:v>3.9400000000000002E-5</c:v>
                      </c:pt>
                      <c:pt idx="297">
                        <c:v>3.985E-5</c:v>
                      </c:pt>
                      <c:pt idx="298">
                        <c:v>4.0259999999999997E-5</c:v>
                      </c:pt>
                      <c:pt idx="299">
                        <c:v>3.4600000000000001E-5</c:v>
                      </c:pt>
                      <c:pt idx="300">
                        <c:v>3.2549999999999998E-5</c:v>
                      </c:pt>
                      <c:pt idx="301">
                        <c:v>3.0769999999999998E-5</c:v>
                      </c:pt>
                      <c:pt idx="302">
                        <c:v>2.9249999999999999E-5</c:v>
                      </c:pt>
                      <c:pt idx="303">
                        <c:v>2.792E-5</c:v>
                      </c:pt>
                      <c:pt idx="304">
                        <c:v>2.6679999999999999E-5</c:v>
                      </c:pt>
                      <c:pt idx="305">
                        <c:v>2.55E-5</c:v>
                      </c:pt>
                      <c:pt idx="306">
                        <c:v>2.4360000000000001E-5</c:v>
                      </c:pt>
                      <c:pt idx="307">
                        <c:v>2.3459999999999999E-5</c:v>
                      </c:pt>
                      <c:pt idx="308">
                        <c:v>2.2560000000000001E-5</c:v>
                      </c:pt>
                      <c:pt idx="309">
                        <c:v>2.1679999999999999E-5</c:v>
                      </c:pt>
                      <c:pt idx="310">
                        <c:v>2.0800000000000001E-5</c:v>
                      </c:pt>
                      <c:pt idx="311">
                        <c:v>2.001E-5</c:v>
                      </c:pt>
                      <c:pt idx="312">
                        <c:v>1.9320000000000001E-5</c:v>
                      </c:pt>
                      <c:pt idx="313">
                        <c:v>1.8600000000000001E-5</c:v>
                      </c:pt>
                      <c:pt idx="314">
                        <c:v>1.7920000000000001E-5</c:v>
                      </c:pt>
                      <c:pt idx="315">
                        <c:v>1.7249999999999999E-5</c:v>
                      </c:pt>
                      <c:pt idx="316">
                        <c:v>1.6589999999999999E-5</c:v>
                      </c:pt>
                      <c:pt idx="317">
                        <c:v>1.5999999999999999E-5</c:v>
                      </c:pt>
                      <c:pt idx="318">
                        <c:v>1.5440000000000001E-5</c:v>
                      </c:pt>
                      <c:pt idx="319">
                        <c:v>1.489E-5</c:v>
                      </c:pt>
                      <c:pt idx="320">
                        <c:v>1.431E-5</c:v>
                      </c:pt>
                      <c:pt idx="321">
                        <c:v>1.3689999999999999E-5</c:v>
                      </c:pt>
                      <c:pt idx="322">
                        <c:v>1.324E-5</c:v>
                      </c:pt>
                      <c:pt idx="323">
                        <c:v>1.276E-5</c:v>
                      </c:pt>
                      <c:pt idx="324">
                        <c:v>1.226E-5</c:v>
                      </c:pt>
                      <c:pt idx="325">
                        <c:v>1.171E-5</c:v>
                      </c:pt>
                      <c:pt idx="326">
                        <c:v>1.1219999999999999E-5</c:v>
                      </c:pt>
                      <c:pt idx="327">
                        <c:v>1.081E-5</c:v>
                      </c:pt>
                      <c:pt idx="328">
                        <c:v>1.0370000000000001E-5</c:v>
                      </c:pt>
                      <c:pt idx="329">
                        <c:v>9.8959999999999998E-6</c:v>
                      </c:pt>
                      <c:pt idx="330">
                        <c:v>9.4539999999999996E-6</c:v>
                      </c:pt>
                      <c:pt idx="331">
                        <c:v>8.9949999999999994E-6</c:v>
                      </c:pt>
                      <c:pt idx="332">
                        <c:v>8.5769999999999994E-6</c:v>
                      </c:pt>
                      <c:pt idx="333">
                        <c:v>8.1899999999999995E-6</c:v>
                      </c:pt>
                      <c:pt idx="334">
                        <c:v>7.7919999999999993E-6</c:v>
                      </c:pt>
                      <c:pt idx="335">
                        <c:v>7.3529999999999997E-6</c:v>
                      </c:pt>
                      <c:pt idx="336">
                        <c:v>6.8619999999999997E-6</c:v>
                      </c:pt>
                      <c:pt idx="337">
                        <c:v>6.5270000000000004E-6</c:v>
                      </c:pt>
                      <c:pt idx="338">
                        <c:v>6.161E-6</c:v>
                      </c:pt>
                      <c:pt idx="339">
                        <c:v>5.75E-6</c:v>
                      </c:pt>
                      <c:pt idx="340">
                        <c:v>5.2739999999999998E-6</c:v>
                      </c:pt>
                      <c:pt idx="341">
                        <c:v>4.8550000000000001E-6</c:v>
                      </c:pt>
                      <c:pt idx="342">
                        <c:v>4.5109999999999997E-6</c:v>
                      </c:pt>
                      <c:pt idx="343">
                        <c:v>4.1030000000000004E-6</c:v>
                      </c:pt>
                      <c:pt idx="344">
                        <c:v>3.6689999999999999E-6</c:v>
                      </c:pt>
                      <c:pt idx="345">
                        <c:v>3.236E-6</c:v>
                      </c:pt>
                      <c:pt idx="346">
                        <c:v>2.7920000000000001E-6</c:v>
                      </c:pt>
                      <c:pt idx="347">
                        <c:v>2.3810000000000002E-6</c:v>
                      </c:pt>
                      <c:pt idx="348">
                        <c:v>1.9630000000000001E-6</c:v>
                      </c:pt>
                      <c:pt idx="349">
                        <c:v>1.536E-6</c:v>
                      </c:pt>
                      <c:pt idx="350">
                        <c:v>1.0750000000000001E-6</c:v>
                      </c:pt>
                      <c:pt idx="351">
                        <c:v>5.4850000000000002E-7</c:v>
                      </c:pt>
                      <c:pt idx="352">
                        <c:v>1.328E-7</c:v>
                      </c:pt>
                      <c:pt idx="353">
                        <c:v>-2.8550000000000001E-7</c:v>
                      </c:pt>
                      <c:pt idx="354">
                        <c:v>-7.5379999999999999E-7</c:v>
                      </c:pt>
                      <c:pt idx="355">
                        <c:v>-1.3200000000000001E-6</c:v>
                      </c:pt>
                      <c:pt idx="356">
                        <c:v>-1.8330000000000001E-6</c:v>
                      </c:pt>
                      <c:pt idx="357">
                        <c:v>-2.2529999999999999E-6</c:v>
                      </c:pt>
                      <c:pt idx="358">
                        <c:v>-2.7250000000000002E-6</c:v>
                      </c:pt>
                      <c:pt idx="359">
                        <c:v>-3.287E-6</c:v>
                      </c:pt>
                      <c:pt idx="360">
                        <c:v>-3.811E-6</c:v>
                      </c:pt>
                      <c:pt idx="361">
                        <c:v>-4.3429999999999998E-6</c:v>
                      </c:pt>
                      <c:pt idx="362">
                        <c:v>-4.8189999999999999E-6</c:v>
                      </c:pt>
                      <c:pt idx="363">
                        <c:v>-5.3530000000000002E-6</c:v>
                      </c:pt>
                      <c:pt idx="364">
                        <c:v>-5.8699999999999997E-6</c:v>
                      </c:pt>
                      <c:pt idx="365">
                        <c:v>-6.3969999999999999E-6</c:v>
                      </c:pt>
                      <c:pt idx="366">
                        <c:v>-6.9619999999999996E-6</c:v>
                      </c:pt>
                      <c:pt idx="367">
                        <c:v>-7.4749999999999996E-6</c:v>
                      </c:pt>
                      <c:pt idx="368">
                        <c:v>-7.9379999999999992E-6</c:v>
                      </c:pt>
                      <c:pt idx="369">
                        <c:v>-8.4279999999999996E-6</c:v>
                      </c:pt>
                      <c:pt idx="370">
                        <c:v>-8.9670000000000007E-6</c:v>
                      </c:pt>
                      <c:pt idx="371">
                        <c:v>-9.5030000000000003E-6</c:v>
                      </c:pt>
                      <c:pt idx="372">
                        <c:v>-9.8870000000000004E-6</c:v>
                      </c:pt>
                      <c:pt idx="373">
                        <c:v>-1.029E-5</c:v>
                      </c:pt>
                      <c:pt idx="374">
                        <c:v>-1.0720000000000001E-5</c:v>
                      </c:pt>
                      <c:pt idx="375">
                        <c:v>-1.117E-5</c:v>
                      </c:pt>
                      <c:pt idx="376">
                        <c:v>-1.155E-5</c:v>
                      </c:pt>
                      <c:pt idx="377">
                        <c:v>-1.1790000000000001E-5</c:v>
                      </c:pt>
                      <c:pt idx="378">
                        <c:v>-1.207E-5</c:v>
                      </c:pt>
                      <c:pt idx="379">
                        <c:v>-1.236E-5</c:v>
                      </c:pt>
                      <c:pt idx="380">
                        <c:v>-1.257E-5</c:v>
                      </c:pt>
                      <c:pt idx="381">
                        <c:v>-1.276E-5</c:v>
                      </c:pt>
                      <c:pt idx="382">
                        <c:v>-1.287E-5</c:v>
                      </c:pt>
                      <c:pt idx="383">
                        <c:v>-1.295E-5</c:v>
                      </c:pt>
                      <c:pt idx="384">
                        <c:v>-1.2979999999999999E-5</c:v>
                      </c:pt>
                      <c:pt idx="385">
                        <c:v>-1.2999999999999999E-5</c:v>
                      </c:pt>
                      <c:pt idx="386">
                        <c:v>-1.3040000000000001E-5</c:v>
                      </c:pt>
                      <c:pt idx="387">
                        <c:v>-1.292E-5</c:v>
                      </c:pt>
                      <c:pt idx="388">
                        <c:v>-1.2799999999999999E-5</c:v>
                      </c:pt>
                      <c:pt idx="389">
                        <c:v>-1.2680000000000001E-5</c:v>
                      </c:pt>
                      <c:pt idx="390">
                        <c:v>-1.258E-5</c:v>
                      </c:pt>
                      <c:pt idx="391">
                        <c:v>-1.242E-5</c:v>
                      </c:pt>
                      <c:pt idx="392">
                        <c:v>-1.216E-5</c:v>
                      </c:pt>
                      <c:pt idx="393">
                        <c:v>-1.1929999999999999E-5</c:v>
                      </c:pt>
                      <c:pt idx="394">
                        <c:v>-1.171E-5</c:v>
                      </c:pt>
                      <c:pt idx="395">
                        <c:v>-1.148E-5</c:v>
                      </c:pt>
                      <c:pt idx="396">
                        <c:v>-1.1240000000000001E-5</c:v>
                      </c:pt>
                      <c:pt idx="397">
                        <c:v>-1.092E-5</c:v>
                      </c:pt>
                      <c:pt idx="398">
                        <c:v>-1.063E-5</c:v>
                      </c:pt>
                      <c:pt idx="399">
                        <c:v>-1.0360000000000001E-5</c:v>
                      </c:pt>
                      <c:pt idx="400">
                        <c:v>-1.01E-5</c:v>
                      </c:pt>
                      <c:pt idx="401">
                        <c:v>-9.8609999999999993E-6</c:v>
                      </c:pt>
                      <c:pt idx="402">
                        <c:v>-9.5489999999999995E-6</c:v>
                      </c:pt>
                      <c:pt idx="403">
                        <c:v>-9.2499999999999995E-6</c:v>
                      </c:pt>
                      <c:pt idx="404">
                        <c:v>-9.0049999999999993E-6</c:v>
                      </c:pt>
                      <c:pt idx="405">
                        <c:v>-8.8089999999999999E-6</c:v>
                      </c:pt>
                      <c:pt idx="406">
                        <c:v>-8.5939999999999994E-6</c:v>
                      </c:pt>
                      <c:pt idx="407">
                        <c:v>-8.2989999999999997E-6</c:v>
                      </c:pt>
                      <c:pt idx="408">
                        <c:v>-8.0600000000000008E-6</c:v>
                      </c:pt>
                      <c:pt idx="409">
                        <c:v>-7.8979999999999996E-6</c:v>
                      </c:pt>
                      <c:pt idx="410">
                        <c:v>-7.7160000000000003E-6</c:v>
                      </c:pt>
                      <c:pt idx="411">
                        <c:v>-7.5569999999999998E-6</c:v>
                      </c:pt>
                      <c:pt idx="412">
                        <c:v>-7.3239999999999997E-6</c:v>
                      </c:pt>
                      <c:pt idx="413">
                        <c:v>-7.1679999999999998E-6</c:v>
                      </c:pt>
                      <c:pt idx="414">
                        <c:v>-7.0160000000000003E-6</c:v>
                      </c:pt>
                      <c:pt idx="415">
                        <c:v>-6.8900000000000001E-6</c:v>
                      </c:pt>
                      <c:pt idx="416">
                        <c:v>-6.798E-6</c:v>
                      </c:pt>
                      <c:pt idx="417">
                        <c:v>-6.6200000000000001E-6</c:v>
                      </c:pt>
                      <c:pt idx="418">
                        <c:v>-6.4640000000000003E-6</c:v>
                      </c:pt>
                      <c:pt idx="419">
                        <c:v>-6.3720000000000001E-6</c:v>
                      </c:pt>
                      <c:pt idx="420">
                        <c:v>-6.3010000000000003E-6</c:v>
                      </c:pt>
                      <c:pt idx="421">
                        <c:v>-6.2280000000000003E-6</c:v>
                      </c:pt>
                      <c:pt idx="422">
                        <c:v>-6.0639999999999999E-6</c:v>
                      </c:pt>
                      <c:pt idx="423">
                        <c:v>-5.9519999999999999E-6</c:v>
                      </c:pt>
                      <c:pt idx="424">
                        <c:v>-5.9120000000000003E-6</c:v>
                      </c:pt>
                      <c:pt idx="425">
                        <c:v>-5.8459999999999996E-6</c:v>
                      </c:pt>
                      <c:pt idx="426">
                        <c:v>-5.7860000000000002E-6</c:v>
                      </c:pt>
                      <c:pt idx="427">
                        <c:v>-5.6529999999999999E-6</c:v>
                      </c:pt>
                      <c:pt idx="428">
                        <c:v>-5.5949999999999998E-6</c:v>
                      </c:pt>
                      <c:pt idx="429">
                        <c:v>-5.5380000000000002E-6</c:v>
                      </c:pt>
                      <c:pt idx="430">
                        <c:v>-5.4909999999999996E-6</c:v>
                      </c:pt>
                      <c:pt idx="431">
                        <c:v>-5.4620000000000004E-6</c:v>
                      </c:pt>
                      <c:pt idx="432">
                        <c:v>-5.3650000000000003E-6</c:v>
                      </c:pt>
                      <c:pt idx="433">
                        <c:v>-5.2780000000000001E-6</c:v>
                      </c:pt>
                      <c:pt idx="434">
                        <c:v>-5.2480000000000004E-6</c:v>
                      </c:pt>
                      <c:pt idx="435">
                        <c:v>-5.2299999999999999E-6</c:v>
                      </c:pt>
                      <c:pt idx="436">
                        <c:v>-5.2240000000000003E-6</c:v>
                      </c:pt>
                      <c:pt idx="437">
                        <c:v>-5.1059999999999999E-6</c:v>
                      </c:pt>
                      <c:pt idx="438">
                        <c:v>-5.0459999999999996E-6</c:v>
                      </c:pt>
                      <c:pt idx="439">
                        <c:v>-5.0520000000000001E-6</c:v>
                      </c:pt>
                      <c:pt idx="440">
                        <c:v>-5.0300000000000001E-6</c:v>
                      </c:pt>
                      <c:pt idx="441">
                        <c:v>-5.0069999999999997E-6</c:v>
                      </c:pt>
                      <c:pt idx="442">
                        <c:v>-4.9139999999999999E-6</c:v>
                      </c:pt>
                      <c:pt idx="443">
                        <c:v>-4.8910000000000003E-6</c:v>
                      </c:pt>
                      <c:pt idx="444">
                        <c:v>-4.8670000000000002E-6</c:v>
                      </c:pt>
                      <c:pt idx="445">
                        <c:v>-4.8539999999999996E-6</c:v>
                      </c:pt>
                      <c:pt idx="446">
                        <c:v>-4.8509999999999998E-6</c:v>
                      </c:pt>
                      <c:pt idx="447">
                        <c:v>-4.7929999999999997E-6</c:v>
                      </c:pt>
                      <c:pt idx="448">
                        <c:v>-4.7350000000000004E-6</c:v>
                      </c:pt>
                      <c:pt idx="449">
                        <c:v>-4.7319999999999998E-6</c:v>
                      </c:pt>
                      <c:pt idx="450">
                        <c:v>-4.7339999999999999E-6</c:v>
                      </c:pt>
                      <c:pt idx="451">
                        <c:v>-4.7520000000000004E-6</c:v>
                      </c:pt>
                      <c:pt idx="452">
                        <c:v>-4.6630000000000001E-6</c:v>
                      </c:pt>
                      <c:pt idx="453">
                        <c:v>-4.6179999999999997E-6</c:v>
                      </c:pt>
                      <c:pt idx="454">
                        <c:v>-4.6399999999999996E-6</c:v>
                      </c:pt>
                      <c:pt idx="455">
                        <c:v>-4.6439999999999999E-6</c:v>
                      </c:pt>
                      <c:pt idx="456">
                        <c:v>-4.6360000000000002E-6</c:v>
                      </c:pt>
                      <c:pt idx="457">
                        <c:v>-4.5689999999999998E-6</c:v>
                      </c:pt>
                      <c:pt idx="458">
                        <c:v>-4.5549999999999996E-6</c:v>
                      </c:pt>
                      <c:pt idx="459">
                        <c:v>-4.5589999999999999E-6</c:v>
                      </c:pt>
                      <c:pt idx="460">
                        <c:v>-4.5549999999999996E-6</c:v>
                      </c:pt>
                      <c:pt idx="461">
                        <c:v>-4.5719999999999996E-6</c:v>
                      </c:pt>
                      <c:pt idx="462">
                        <c:v>-4.532E-6</c:v>
                      </c:pt>
                      <c:pt idx="463">
                        <c:v>-4.4850000000000003E-6</c:v>
                      </c:pt>
                      <c:pt idx="464">
                        <c:v>-4.498E-6</c:v>
                      </c:pt>
                      <c:pt idx="465">
                        <c:v>-4.5129999999999998E-6</c:v>
                      </c:pt>
                      <c:pt idx="466">
                        <c:v>-4.544E-6</c:v>
                      </c:pt>
                      <c:pt idx="467">
                        <c:v>-4.4630000000000003E-6</c:v>
                      </c:pt>
                      <c:pt idx="468">
                        <c:v>-4.437E-6</c:v>
                      </c:pt>
                      <c:pt idx="469">
                        <c:v>-4.4769999999999997E-6</c:v>
                      </c:pt>
                      <c:pt idx="470">
                        <c:v>-4.4830000000000001E-6</c:v>
                      </c:pt>
                      <c:pt idx="471">
                        <c:v>-4.4889999999999997E-6</c:v>
                      </c:pt>
                      <c:pt idx="472">
                        <c:v>-4.4309999999999996E-6</c:v>
                      </c:pt>
                      <c:pt idx="473">
                        <c:v>-4.4209999999999997E-6</c:v>
                      </c:pt>
                      <c:pt idx="474">
                        <c:v>-4.4449999999999998E-6</c:v>
                      </c:pt>
                      <c:pt idx="475">
                        <c:v>-4.4449999999999998E-6</c:v>
                      </c:pt>
                      <c:pt idx="476">
                        <c:v>-4.4750000000000004E-6</c:v>
                      </c:pt>
                      <c:pt idx="477">
                        <c:v>-4.4329999999999997E-6</c:v>
                      </c:pt>
                      <c:pt idx="478">
                        <c:v>-4.4050000000000002E-6</c:v>
                      </c:pt>
                      <c:pt idx="479">
                        <c:v>-4.4179999999999999E-6</c:v>
                      </c:pt>
                      <c:pt idx="480">
                        <c:v>-4.4349999999999999E-6</c:v>
                      </c:pt>
                      <c:pt idx="481">
                        <c:v>-4.4880000000000001E-6</c:v>
                      </c:pt>
                      <c:pt idx="482">
                        <c:v>-4.4179999999999999E-6</c:v>
                      </c:pt>
                      <c:pt idx="483">
                        <c:v>-4.3950000000000003E-6</c:v>
                      </c:pt>
                      <c:pt idx="484">
                        <c:v>-4.4229999999999998E-6</c:v>
                      </c:pt>
                      <c:pt idx="485">
                        <c:v>-4.4630000000000003E-6</c:v>
                      </c:pt>
                      <c:pt idx="486">
                        <c:v>-4.4750000000000004E-6</c:v>
                      </c:pt>
                      <c:pt idx="487">
                        <c:v>-4.4190000000000004E-6</c:v>
                      </c:pt>
                      <c:pt idx="488">
                        <c:v>-4.4050000000000002E-6</c:v>
                      </c:pt>
                      <c:pt idx="489">
                        <c:v>-4.4519999999999999E-6</c:v>
                      </c:pt>
                      <c:pt idx="490">
                        <c:v>-4.454E-6</c:v>
                      </c:pt>
                      <c:pt idx="491">
                        <c:v>-4.4850000000000003E-6</c:v>
                      </c:pt>
                      <c:pt idx="492">
                        <c:v>-4.4479999999999996E-6</c:v>
                      </c:pt>
                      <c:pt idx="493">
                        <c:v>-4.4329999999999997E-6</c:v>
                      </c:pt>
                      <c:pt idx="494">
                        <c:v>-4.4510000000000002E-6</c:v>
                      </c:pt>
                      <c:pt idx="495">
                        <c:v>-4.4719999999999997E-6</c:v>
                      </c:pt>
                      <c:pt idx="496">
                        <c:v>-4.5310000000000003E-6</c:v>
                      </c:pt>
                      <c:pt idx="497">
                        <c:v>-4.4780000000000002E-6</c:v>
                      </c:pt>
                      <c:pt idx="498">
                        <c:v>-4.4490000000000001E-6</c:v>
                      </c:pt>
                      <c:pt idx="499">
                        <c:v>-4.4819999999999996E-6</c:v>
                      </c:pt>
                      <c:pt idx="500">
                        <c:v>-4.5369999999999999E-6</c:v>
                      </c:pt>
                      <c:pt idx="501">
                        <c:v>-4.549E-6</c:v>
                      </c:pt>
                      <c:pt idx="502">
                        <c:v>-4.5000000000000001E-6</c:v>
                      </c:pt>
                      <c:pt idx="503">
                        <c:v>-4.4939999999999997E-6</c:v>
                      </c:pt>
                      <c:pt idx="504">
                        <c:v>-4.5369999999999999E-6</c:v>
                      </c:pt>
                      <c:pt idx="505">
                        <c:v>-4.5560000000000001E-6</c:v>
                      </c:pt>
                      <c:pt idx="506">
                        <c:v>-4.5909999999999998E-6</c:v>
                      </c:pt>
                      <c:pt idx="507">
                        <c:v>-4.561E-6</c:v>
                      </c:pt>
                      <c:pt idx="508">
                        <c:v>-4.5510000000000001E-6</c:v>
                      </c:pt>
                      <c:pt idx="509">
                        <c:v>-4.5820000000000003E-6</c:v>
                      </c:pt>
                      <c:pt idx="510">
                        <c:v>-4.6110000000000004E-6</c:v>
                      </c:pt>
                      <c:pt idx="511">
                        <c:v>-4.6609999999999999E-6</c:v>
                      </c:pt>
                      <c:pt idx="512">
                        <c:v>-4.6199999999999998E-6</c:v>
                      </c:pt>
                      <c:pt idx="513">
                        <c:v>-4.5990000000000004E-6</c:v>
                      </c:pt>
                      <c:pt idx="514">
                        <c:v>-4.6399999999999996E-6</c:v>
                      </c:pt>
                      <c:pt idx="515">
                        <c:v>-4.6940000000000003E-6</c:v>
                      </c:pt>
                      <c:pt idx="516">
                        <c:v>-4.7230000000000004E-6</c:v>
                      </c:pt>
                      <c:pt idx="517">
                        <c:v>-4.6770000000000003E-6</c:v>
                      </c:pt>
                      <c:pt idx="518">
                        <c:v>-4.6630000000000001E-6</c:v>
                      </c:pt>
                      <c:pt idx="519">
                        <c:v>-4.7350000000000004E-6</c:v>
                      </c:pt>
                      <c:pt idx="520">
                        <c:v>-4.7500000000000003E-6</c:v>
                      </c:pt>
                      <c:pt idx="521">
                        <c:v>-4.7809999999999996E-6</c:v>
                      </c:pt>
                      <c:pt idx="522">
                        <c:v>-4.7530000000000001E-6</c:v>
                      </c:pt>
                      <c:pt idx="523">
                        <c:v>-4.7609999999999998E-6</c:v>
                      </c:pt>
                      <c:pt idx="524">
                        <c:v>-4.7879999999999997E-6</c:v>
                      </c:pt>
                      <c:pt idx="525">
                        <c:v>-4.8199999999999996E-6</c:v>
                      </c:pt>
                      <c:pt idx="526">
                        <c:v>-4.8760000000000004E-6</c:v>
                      </c:pt>
                      <c:pt idx="527">
                        <c:v>-4.8459999999999999E-6</c:v>
                      </c:pt>
                      <c:pt idx="528">
                        <c:v>-4.8250000000000004E-6</c:v>
                      </c:pt>
                      <c:pt idx="529">
                        <c:v>-4.8659999999999997E-6</c:v>
                      </c:pt>
                      <c:pt idx="530">
                        <c:v>-4.9250000000000003E-6</c:v>
                      </c:pt>
                      <c:pt idx="531">
                        <c:v>-4.9570000000000001E-6</c:v>
                      </c:pt>
                      <c:pt idx="532">
                        <c:v>-4.9150000000000004E-6</c:v>
                      </c:pt>
                      <c:pt idx="533">
                        <c:v>-4.9080000000000003E-6</c:v>
                      </c:pt>
                      <c:pt idx="534">
                        <c:v>-4.9779999999999996E-6</c:v>
                      </c:pt>
                      <c:pt idx="535">
                        <c:v>-5.0039999999999999E-6</c:v>
                      </c:pt>
                      <c:pt idx="536">
                        <c:v>-5.04E-6</c:v>
                      </c:pt>
                      <c:pt idx="537">
                        <c:v>-4.9969999999999998E-6</c:v>
                      </c:pt>
                      <c:pt idx="538">
                        <c:v>-5.0159999999999999E-6</c:v>
                      </c:pt>
                      <c:pt idx="539">
                        <c:v>-5.0579999999999997E-6</c:v>
                      </c:pt>
                      <c:pt idx="540">
                        <c:v>-5.0819999999999998E-6</c:v>
                      </c:pt>
                      <c:pt idx="541">
                        <c:v>-5.1229999999999999E-6</c:v>
                      </c:pt>
                      <c:pt idx="542">
                        <c:v>-5.113E-6</c:v>
                      </c:pt>
                      <c:pt idx="543">
                        <c:v>-5.0869999999999997E-6</c:v>
                      </c:pt>
                      <c:pt idx="544">
                        <c:v>-5.1399999999999999E-6</c:v>
                      </c:pt>
                      <c:pt idx="545">
                        <c:v>-5.1789999999999999E-6</c:v>
                      </c:pt>
                      <c:pt idx="546">
                        <c:v>-5.2379999999999997E-6</c:v>
                      </c:pt>
                      <c:pt idx="547">
                        <c:v>-5.1789999999999999E-6</c:v>
                      </c:pt>
                      <c:pt idx="548">
                        <c:v>-5.1710000000000001E-6</c:v>
                      </c:pt>
                      <c:pt idx="549">
                        <c:v>-5.2399999999999998E-6</c:v>
                      </c:pt>
                      <c:pt idx="550">
                        <c:v>-5.271E-6</c:v>
                      </c:pt>
                      <c:pt idx="551">
                        <c:v>-5.2920000000000003E-6</c:v>
                      </c:pt>
                      <c:pt idx="552">
                        <c:v>-5.2469999999999999E-6</c:v>
                      </c:pt>
                      <c:pt idx="553">
                        <c:v>-5.2719999999999997E-6</c:v>
                      </c:pt>
                      <c:pt idx="554">
                        <c:v>-5.3020000000000002E-6</c:v>
                      </c:pt>
                      <c:pt idx="555">
                        <c:v>-5.3210000000000004E-6</c:v>
                      </c:pt>
                      <c:pt idx="556">
                        <c:v>-5.3550000000000004E-6</c:v>
                      </c:pt>
                      <c:pt idx="557">
                        <c:v>-5.3410000000000002E-6</c:v>
                      </c:pt>
                      <c:pt idx="558">
                        <c:v>-5.3070000000000002E-6</c:v>
                      </c:pt>
                      <c:pt idx="559">
                        <c:v>-5.3489999999999999E-6</c:v>
                      </c:pt>
                      <c:pt idx="560">
                        <c:v>-5.3820000000000003E-6</c:v>
                      </c:pt>
                      <c:pt idx="561">
                        <c:v>-5.4260000000000002E-6</c:v>
                      </c:pt>
                      <c:pt idx="562">
                        <c:v>-5.3680000000000001E-6</c:v>
                      </c:pt>
                      <c:pt idx="563">
                        <c:v>-5.3449999999999996E-6</c:v>
                      </c:pt>
                      <c:pt idx="564">
                        <c:v>-5.3979999999999998E-6</c:v>
                      </c:pt>
                      <c:pt idx="565">
                        <c:v>-5.4299999999999997E-6</c:v>
                      </c:pt>
                      <c:pt idx="566">
                        <c:v>-5.4439999999999999E-6</c:v>
                      </c:pt>
                      <c:pt idx="567">
                        <c:v>-5.3920000000000002E-6</c:v>
                      </c:pt>
                      <c:pt idx="568">
                        <c:v>-5.3900000000000001E-6</c:v>
                      </c:pt>
                      <c:pt idx="569">
                        <c:v>-5.4190000000000001E-6</c:v>
                      </c:pt>
                      <c:pt idx="570">
                        <c:v>-5.4280000000000004E-6</c:v>
                      </c:pt>
                      <c:pt idx="571">
                        <c:v>-5.4489999999999998E-6</c:v>
                      </c:pt>
                      <c:pt idx="572">
                        <c:v>-5.4280000000000004E-6</c:v>
                      </c:pt>
                      <c:pt idx="573">
                        <c:v>-5.383E-6</c:v>
                      </c:pt>
                      <c:pt idx="574">
                        <c:v>-5.4040000000000003E-6</c:v>
                      </c:pt>
                      <c:pt idx="575">
                        <c:v>-5.4210000000000003E-6</c:v>
                      </c:pt>
                      <c:pt idx="576">
                        <c:v>-5.4659999999999998E-6</c:v>
                      </c:pt>
                      <c:pt idx="577">
                        <c:v>-5.3870000000000003E-6</c:v>
                      </c:pt>
                      <c:pt idx="578">
                        <c:v>-5.3580000000000002E-6</c:v>
                      </c:pt>
                      <c:pt idx="579">
                        <c:v>-5.3820000000000003E-6</c:v>
                      </c:pt>
                      <c:pt idx="580">
                        <c:v>-5.4149999999999998E-6</c:v>
                      </c:pt>
                      <c:pt idx="581">
                        <c:v>-5.4090000000000002E-6</c:v>
                      </c:pt>
                      <c:pt idx="582">
                        <c:v>-5.3469999999999998E-6</c:v>
                      </c:pt>
                      <c:pt idx="583">
                        <c:v>-5.3260000000000003E-6</c:v>
                      </c:pt>
                      <c:pt idx="584">
                        <c:v>-5.3519999999999997E-6</c:v>
                      </c:pt>
                      <c:pt idx="585">
                        <c:v>-5.3430000000000003E-6</c:v>
                      </c:pt>
                      <c:pt idx="586">
                        <c:v>-5.3480000000000003E-6</c:v>
                      </c:pt>
                      <c:pt idx="587">
                        <c:v>-5.3140000000000003E-6</c:v>
                      </c:pt>
                      <c:pt idx="588">
                        <c:v>-5.2719999999999997E-6</c:v>
                      </c:pt>
                      <c:pt idx="589">
                        <c:v>-5.2839999999999997E-6</c:v>
                      </c:pt>
                      <c:pt idx="590">
                        <c:v>-5.2850000000000002E-6</c:v>
                      </c:pt>
                      <c:pt idx="591">
                        <c:v>-5.3210000000000004E-6</c:v>
                      </c:pt>
                      <c:pt idx="592">
                        <c:v>-5.2379999999999997E-6</c:v>
                      </c:pt>
                      <c:pt idx="593">
                        <c:v>-5.198E-6</c:v>
                      </c:pt>
                      <c:pt idx="594">
                        <c:v>-5.2220000000000001E-6</c:v>
                      </c:pt>
                      <c:pt idx="595">
                        <c:v>-5.2460000000000003E-6</c:v>
                      </c:pt>
                      <c:pt idx="596">
                        <c:v>-5.242E-6</c:v>
                      </c:pt>
                      <c:pt idx="597">
                        <c:v>-5.1780000000000002E-6</c:v>
                      </c:pt>
                      <c:pt idx="598">
                        <c:v>-5.1549999999999998E-6</c:v>
                      </c:pt>
                    </c:numCache>
                  </c:numRef>
                </c:yVal>
                <c:smooth val="1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22-862F-4E49-A0CE-1EB7998F8C84}"/>
                  </c:ext>
                </c:extLst>
              </c15:ser>
            </c15:filteredScatterSeries>
            <c15:filteredScatterSeries>
              <c15:ser>
                <c:idx val="34"/>
                <c:order val="34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[Book3]Sheet2!$AJ$1</c15:sqref>
                        </c15:formulaRef>
                      </c:ext>
                    </c:extLst>
                    <c:strCache>
                      <c:ptCount val="1"/>
                      <c:pt idx="0">
                        <c:v>Cycle 35</c:v>
                      </c:pt>
                    </c:strCache>
                  </c:strRef>
                </c:tx>
                <c:spPr>
                  <a:ln w="19050" cap="rnd">
                    <a:solidFill>
                      <a:schemeClr val="accent1">
                        <a:shade val="50000"/>
                      </a:schemeClr>
                    </a:solidFill>
                    <a:round/>
                  </a:ln>
                  <a:effectLst/>
                </c:spPr>
                <c:marker>
                  <c:symbol val="none"/>
                </c:marker>
                <c:x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[Book3]Sheet2!$A$2:$A$602</c15:sqref>
                        </c15:formulaRef>
                      </c:ext>
                    </c:extLst>
                    <c:numCache>
                      <c:formatCode>General</c:formatCode>
                      <c:ptCount val="601"/>
                      <c:pt idx="0">
                        <c:v>2.6150000000000001E-4</c:v>
                      </c:pt>
                      <c:pt idx="1">
                        <c:v>2.1589999999999999E-3</c:v>
                      </c:pt>
                      <c:pt idx="2">
                        <c:v>4.1479999999999998E-3</c:v>
                      </c:pt>
                      <c:pt idx="3">
                        <c:v>6.1440000000000002E-3</c:v>
                      </c:pt>
                      <c:pt idx="4">
                        <c:v>8.1370000000000001E-3</c:v>
                      </c:pt>
                      <c:pt idx="5">
                        <c:v>1.013E-2</c:v>
                      </c:pt>
                      <c:pt idx="6">
                        <c:v>1.214E-2</c:v>
                      </c:pt>
                      <c:pt idx="7">
                        <c:v>1.417E-2</c:v>
                      </c:pt>
                      <c:pt idx="8">
                        <c:v>1.617E-2</c:v>
                      </c:pt>
                      <c:pt idx="9">
                        <c:v>1.8120000000000001E-2</c:v>
                      </c:pt>
                      <c:pt idx="10">
                        <c:v>2.0150000000000001E-2</c:v>
                      </c:pt>
                      <c:pt idx="11">
                        <c:v>2.2179999999999998E-2</c:v>
                      </c:pt>
                      <c:pt idx="12">
                        <c:v>2.4170000000000001E-2</c:v>
                      </c:pt>
                      <c:pt idx="13">
                        <c:v>2.6159999999999999E-2</c:v>
                      </c:pt>
                      <c:pt idx="14">
                        <c:v>2.8160000000000001E-2</c:v>
                      </c:pt>
                      <c:pt idx="15">
                        <c:v>3.0169999999999999E-2</c:v>
                      </c:pt>
                      <c:pt idx="16">
                        <c:v>3.2169999999999997E-2</c:v>
                      </c:pt>
                      <c:pt idx="17">
                        <c:v>3.415E-2</c:v>
                      </c:pt>
                      <c:pt idx="18">
                        <c:v>3.6139999999999999E-2</c:v>
                      </c:pt>
                      <c:pt idx="19">
                        <c:v>3.8150000000000003E-2</c:v>
                      </c:pt>
                      <c:pt idx="20">
                        <c:v>4.0189999999999997E-2</c:v>
                      </c:pt>
                      <c:pt idx="21">
                        <c:v>4.2139999999999997E-2</c:v>
                      </c:pt>
                      <c:pt idx="22">
                        <c:v>4.4159999999999998E-2</c:v>
                      </c:pt>
                      <c:pt idx="23">
                        <c:v>4.616E-2</c:v>
                      </c:pt>
                      <c:pt idx="24">
                        <c:v>4.8160000000000001E-2</c:v>
                      </c:pt>
                      <c:pt idx="25">
                        <c:v>5.015E-2</c:v>
                      </c:pt>
                      <c:pt idx="26">
                        <c:v>5.2139999999999999E-2</c:v>
                      </c:pt>
                      <c:pt idx="27">
                        <c:v>5.4149999999999997E-2</c:v>
                      </c:pt>
                      <c:pt idx="28">
                        <c:v>5.6140000000000002E-2</c:v>
                      </c:pt>
                      <c:pt idx="29">
                        <c:v>5.8119999999999998E-2</c:v>
                      </c:pt>
                      <c:pt idx="30">
                        <c:v>6.0109999999999997E-2</c:v>
                      </c:pt>
                      <c:pt idx="31">
                        <c:v>6.2120000000000002E-2</c:v>
                      </c:pt>
                      <c:pt idx="32">
                        <c:v>6.4149999999999999E-2</c:v>
                      </c:pt>
                      <c:pt idx="33">
                        <c:v>6.6119999999999998E-2</c:v>
                      </c:pt>
                      <c:pt idx="34">
                        <c:v>6.812E-2</c:v>
                      </c:pt>
                      <c:pt idx="35">
                        <c:v>7.0150000000000004E-2</c:v>
                      </c:pt>
                      <c:pt idx="36">
                        <c:v>7.2150000000000006E-2</c:v>
                      </c:pt>
                      <c:pt idx="37">
                        <c:v>7.4120000000000005E-2</c:v>
                      </c:pt>
                      <c:pt idx="38">
                        <c:v>7.6109999999999997E-2</c:v>
                      </c:pt>
                      <c:pt idx="39">
                        <c:v>7.8140000000000001E-2</c:v>
                      </c:pt>
                      <c:pt idx="40">
                        <c:v>8.0140000000000003E-2</c:v>
                      </c:pt>
                      <c:pt idx="41">
                        <c:v>8.2119999999999999E-2</c:v>
                      </c:pt>
                      <c:pt idx="42">
                        <c:v>8.412E-2</c:v>
                      </c:pt>
                      <c:pt idx="43">
                        <c:v>8.6120000000000002E-2</c:v>
                      </c:pt>
                      <c:pt idx="44">
                        <c:v>8.8109999999999994E-2</c:v>
                      </c:pt>
                      <c:pt idx="45">
                        <c:v>9.0109999999999996E-2</c:v>
                      </c:pt>
                      <c:pt idx="46">
                        <c:v>9.2119999999999994E-2</c:v>
                      </c:pt>
                      <c:pt idx="47">
                        <c:v>9.4140000000000001E-2</c:v>
                      </c:pt>
                      <c:pt idx="48">
                        <c:v>9.6129999999999993E-2</c:v>
                      </c:pt>
                      <c:pt idx="49">
                        <c:v>9.8100000000000007E-2</c:v>
                      </c:pt>
                      <c:pt idx="50">
                        <c:v>0.10009999999999999</c:v>
                      </c:pt>
                      <c:pt idx="51">
                        <c:v>0.1021</c:v>
                      </c:pt>
                      <c:pt idx="52">
                        <c:v>0.1041</c:v>
                      </c:pt>
                      <c:pt idx="53">
                        <c:v>0.1061</c:v>
                      </c:pt>
                      <c:pt idx="54">
                        <c:v>0.1081</c:v>
                      </c:pt>
                      <c:pt idx="55">
                        <c:v>0.1101</c:v>
                      </c:pt>
                      <c:pt idx="56">
                        <c:v>0.11210000000000001</c:v>
                      </c:pt>
                      <c:pt idx="57">
                        <c:v>0.11409999999999999</c:v>
                      </c:pt>
                      <c:pt idx="58">
                        <c:v>0.11609999999999999</c:v>
                      </c:pt>
                      <c:pt idx="59">
                        <c:v>0.1181</c:v>
                      </c:pt>
                      <c:pt idx="60">
                        <c:v>0.1201</c:v>
                      </c:pt>
                      <c:pt idx="61">
                        <c:v>0.1221</c:v>
                      </c:pt>
                      <c:pt idx="62">
                        <c:v>0.1241</c:v>
                      </c:pt>
                      <c:pt idx="63">
                        <c:v>0.12609999999999999</c:v>
                      </c:pt>
                      <c:pt idx="64">
                        <c:v>0.12809999999999999</c:v>
                      </c:pt>
                      <c:pt idx="65">
                        <c:v>0.13009999999999999</c:v>
                      </c:pt>
                      <c:pt idx="66">
                        <c:v>0.1321</c:v>
                      </c:pt>
                      <c:pt idx="67">
                        <c:v>0.1341</c:v>
                      </c:pt>
                      <c:pt idx="68">
                        <c:v>0.1361</c:v>
                      </c:pt>
                      <c:pt idx="69">
                        <c:v>0.1381</c:v>
                      </c:pt>
                      <c:pt idx="70">
                        <c:v>0.1401</c:v>
                      </c:pt>
                      <c:pt idx="71">
                        <c:v>0.1421</c:v>
                      </c:pt>
                      <c:pt idx="72">
                        <c:v>0.14410000000000001</c:v>
                      </c:pt>
                      <c:pt idx="73">
                        <c:v>0.14610000000000001</c:v>
                      </c:pt>
                      <c:pt idx="74">
                        <c:v>0.14810000000000001</c:v>
                      </c:pt>
                      <c:pt idx="75">
                        <c:v>0.15010000000000001</c:v>
                      </c:pt>
                      <c:pt idx="76">
                        <c:v>0.15210000000000001</c:v>
                      </c:pt>
                      <c:pt idx="77">
                        <c:v>0.15409999999999999</c:v>
                      </c:pt>
                      <c:pt idx="78">
                        <c:v>0.15609999999999999</c:v>
                      </c:pt>
                      <c:pt idx="79">
                        <c:v>0.15809999999999999</c:v>
                      </c:pt>
                      <c:pt idx="80">
                        <c:v>0.16009999999999999</c:v>
                      </c:pt>
                      <c:pt idx="81">
                        <c:v>0.16209999999999999</c:v>
                      </c:pt>
                      <c:pt idx="82">
                        <c:v>0.16400000000000001</c:v>
                      </c:pt>
                      <c:pt idx="83">
                        <c:v>0.16600000000000001</c:v>
                      </c:pt>
                      <c:pt idx="84">
                        <c:v>0.1681</c:v>
                      </c:pt>
                      <c:pt idx="85">
                        <c:v>0.17</c:v>
                      </c:pt>
                      <c:pt idx="86">
                        <c:v>0.1721</c:v>
                      </c:pt>
                      <c:pt idx="87">
                        <c:v>0.1741</c:v>
                      </c:pt>
                      <c:pt idx="88">
                        <c:v>0.17610000000000001</c:v>
                      </c:pt>
                      <c:pt idx="89">
                        <c:v>0.17810000000000001</c:v>
                      </c:pt>
                      <c:pt idx="90">
                        <c:v>0.18010000000000001</c:v>
                      </c:pt>
                      <c:pt idx="91">
                        <c:v>0.18210000000000001</c:v>
                      </c:pt>
                      <c:pt idx="92">
                        <c:v>0.18410000000000001</c:v>
                      </c:pt>
                      <c:pt idx="93">
                        <c:v>0.186</c:v>
                      </c:pt>
                      <c:pt idx="94">
                        <c:v>0.188</c:v>
                      </c:pt>
                      <c:pt idx="95">
                        <c:v>0.19009999999999999</c:v>
                      </c:pt>
                      <c:pt idx="96">
                        <c:v>0.19209999999999999</c:v>
                      </c:pt>
                      <c:pt idx="97">
                        <c:v>0.19400000000000001</c:v>
                      </c:pt>
                      <c:pt idx="98">
                        <c:v>0.1961</c:v>
                      </c:pt>
                      <c:pt idx="99">
                        <c:v>0.1981</c:v>
                      </c:pt>
                      <c:pt idx="100">
                        <c:v>0.2001</c:v>
                      </c:pt>
                      <c:pt idx="101">
                        <c:v>0.20200000000000001</c:v>
                      </c:pt>
                      <c:pt idx="102">
                        <c:v>0.20399999999999999</c:v>
                      </c:pt>
                      <c:pt idx="103">
                        <c:v>0.20610000000000001</c:v>
                      </c:pt>
                      <c:pt idx="104">
                        <c:v>0.20810000000000001</c:v>
                      </c:pt>
                      <c:pt idx="105">
                        <c:v>0.21010000000000001</c:v>
                      </c:pt>
                      <c:pt idx="106">
                        <c:v>0.21210000000000001</c:v>
                      </c:pt>
                      <c:pt idx="107">
                        <c:v>0.21410000000000001</c:v>
                      </c:pt>
                      <c:pt idx="108">
                        <c:v>0.21609999999999999</c:v>
                      </c:pt>
                      <c:pt idx="109">
                        <c:v>0.218</c:v>
                      </c:pt>
                      <c:pt idx="110">
                        <c:v>0.22009999999999999</c:v>
                      </c:pt>
                      <c:pt idx="111">
                        <c:v>0.22209999999999999</c:v>
                      </c:pt>
                      <c:pt idx="112">
                        <c:v>0.22409999999999999</c:v>
                      </c:pt>
                      <c:pt idx="113">
                        <c:v>0.2261</c:v>
                      </c:pt>
                      <c:pt idx="114">
                        <c:v>0.2281</c:v>
                      </c:pt>
                      <c:pt idx="115">
                        <c:v>0.2301</c:v>
                      </c:pt>
                      <c:pt idx="116">
                        <c:v>0.2321</c:v>
                      </c:pt>
                      <c:pt idx="117">
                        <c:v>0.2341</c:v>
                      </c:pt>
                      <c:pt idx="118">
                        <c:v>0.2361</c:v>
                      </c:pt>
                      <c:pt idx="119">
                        <c:v>0.23810000000000001</c:v>
                      </c:pt>
                      <c:pt idx="120">
                        <c:v>0.24010000000000001</c:v>
                      </c:pt>
                      <c:pt idx="121">
                        <c:v>0.24199999999999999</c:v>
                      </c:pt>
                      <c:pt idx="122">
                        <c:v>0.24410000000000001</c:v>
                      </c:pt>
                      <c:pt idx="123">
                        <c:v>0.24610000000000001</c:v>
                      </c:pt>
                      <c:pt idx="124">
                        <c:v>0.24809999999999999</c:v>
                      </c:pt>
                      <c:pt idx="125">
                        <c:v>0.25009999999999999</c:v>
                      </c:pt>
                      <c:pt idx="126">
                        <c:v>0.25209999999999999</c:v>
                      </c:pt>
                      <c:pt idx="127">
                        <c:v>0.25409999999999999</c:v>
                      </c:pt>
                      <c:pt idx="128">
                        <c:v>0.25609999999999999</c:v>
                      </c:pt>
                      <c:pt idx="129">
                        <c:v>0.25800000000000001</c:v>
                      </c:pt>
                      <c:pt idx="130">
                        <c:v>0.26</c:v>
                      </c:pt>
                      <c:pt idx="131">
                        <c:v>0.26200000000000001</c:v>
                      </c:pt>
                      <c:pt idx="132">
                        <c:v>0.26400000000000001</c:v>
                      </c:pt>
                      <c:pt idx="133">
                        <c:v>0.26600000000000001</c:v>
                      </c:pt>
                      <c:pt idx="134">
                        <c:v>0.26800000000000002</c:v>
                      </c:pt>
                      <c:pt idx="135">
                        <c:v>0.27010000000000001</c:v>
                      </c:pt>
                      <c:pt idx="136">
                        <c:v>0.27200000000000002</c:v>
                      </c:pt>
                      <c:pt idx="137">
                        <c:v>0.27400000000000002</c:v>
                      </c:pt>
                      <c:pt idx="138">
                        <c:v>0.27600000000000002</c:v>
                      </c:pt>
                      <c:pt idx="139">
                        <c:v>0.27800000000000002</c:v>
                      </c:pt>
                      <c:pt idx="140">
                        <c:v>0.28000000000000003</c:v>
                      </c:pt>
                      <c:pt idx="141">
                        <c:v>0.28199999999999997</c:v>
                      </c:pt>
                      <c:pt idx="142">
                        <c:v>0.28399999999999997</c:v>
                      </c:pt>
                      <c:pt idx="143">
                        <c:v>0.28599999999999998</c:v>
                      </c:pt>
                      <c:pt idx="144">
                        <c:v>0.28799999999999998</c:v>
                      </c:pt>
                      <c:pt idx="145">
                        <c:v>0.28999999999999998</c:v>
                      </c:pt>
                      <c:pt idx="146">
                        <c:v>0.29199999999999998</c:v>
                      </c:pt>
                      <c:pt idx="147">
                        <c:v>0.29399999999999998</c:v>
                      </c:pt>
                      <c:pt idx="148">
                        <c:v>0.29599999999999999</c:v>
                      </c:pt>
                      <c:pt idx="149">
                        <c:v>0.29799999999999999</c:v>
                      </c:pt>
                      <c:pt idx="150">
                        <c:v>0.3</c:v>
                      </c:pt>
                      <c:pt idx="151">
                        <c:v>0.30199999999999999</c:v>
                      </c:pt>
                      <c:pt idx="152">
                        <c:v>0.30399999999999999</c:v>
                      </c:pt>
                      <c:pt idx="153">
                        <c:v>0.30599999999999999</c:v>
                      </c:pt>
                      <c:pt idx="154">
                        <c:v>0.308</c:v>
                      </c:pt>
                      <c:pt idx="155">
                        <c:v>0.31</c:v>
                      </c:pt>
                      <c:pt idx="156">
                        <c:v>0.312</c:v>
                      </c:pt>
                      <c:pt idx="157">
                        <c:v>0.314</c:v>
                      </c:pt>
                      <c:pt idx="158">
                        <c:v>0.316</c:v>
                      </c:pt>
                      <c:pt idx="159">
                        <c:v>0.318</c:v>
                      </c:pt>
                      <c:pt idx="160">
                        <c:v>0.3201</c:v>
                      </c:pt>
                      <c:pt idx="161">
                        <c:v>0.32200000000000001</c:v>
                      </c:pt>
                      <c:pt idx="162">
                        <c:v>0.32400000000000001</c:v>
                      </c:pt>
                      <c:pt idx="163">
                        <c:v>0.32600000000000001</c:v>
                      </c:pt>
                      <c:pt idx="164">
                        <c:v>0.32800000000000001</c:v>
                      </c:pt>
                      <c:pt idx="165">
                        <c:v>0.33</c:v>
                      </c:pt>
                      <c:pt idx="166">
                        <c:v>0.33200000000000002</c:v>
                      </c:pt>
                      <c:pt idx="167">
                        <c:v>0.33400000000000002</c:v>
                      </c:pt>
                      <c:pt idx="168">
                        <c:v>0.33610000000000001</c:v>
                      </c:pt>
                      <c:pt idx="169">
                        <c:v>0.33800000000000002</c:v>
                      </c:pt>
                      <c:pt idx="170">
                        <c:v>0.34</c:v>
                      </c:pt>
                      <c:pt idx="171">
                        <c:v>0.34200000000000003</c:v>
                      </c:pt>
                      <c:pt idx="172">
                        <c:v>0.34399999999999997</c:v>
                      </c:pt>
                      <c:pt idx="173">
                        <c:v>0.34599999999999997</c:v>
                      </c:pt>
                      <c:pt idx="174">
                        <c:v>0.34799999999999998</c:v>
                      </c:pt>
                      <c:pt idx="175">
                        <c:v>0.35</c:v>
                      </c:pt>
                      <c:pt idx="176">
                        <c:v>0.35199999999999998</c:v>
                      </c:pt>
                      <c:pt idx="177">
                        <c:v>0.35399999999999998</c:v>
                      </c:pt>
                      <c:pt idx="178">
                        <c:v>0.35599999999999998</c:v>
                      </c:pt>
                      <c:pt idx="179">
                        <c:v>0.35799999999999998</c:v>
                      </c:pt>
                      <c:pt idx="180">
                        <c:v>0.36</c:v>
                      </c:pt>
                      <c:pt idx="181">
                        <c:v>0.36199999999999999</c:v>
                      </c:pt>
                      <c:pt idx="182">
                        <c:v>0.36399999999999999</c:v>
                      </c:pt>
                      <c:pt idx="183">
                        <c:v>0.36599999999999999</c:v>
                      </c:pt>
                      <c:pt idx="184">
                        <c:v>0.36799999999999999</c:v>
                      </c:pt>
                      <c:pt idx="185">
                        <c:v>0.37</c:v>
                      </c:pt>
                      <c:pt idx="186">
                        <c:v>0.372</c:v>
                      </c:pt>
                      <c:pt idx="187">
                        <c:v>0.374</c:v>
                      </c:pt>
                      <c:pt idx="188">
                        <c:v>0.376</c:v>
                      </c:pt>
                      <c:pt idx="189">
                        <c:v>0.378</c:v>
                      </c:pt>
                      <c:pt idx="190">
                        <c:v>0.38</c:v>
                      </c:pt>
                      <c:pt idx="191">
                        <c:v>0.38200000000000001</c:v>
                      </c:pt>
                      <c:pt idx="192">
                        <c:v>0.38400000000000001</c:v>
                      </c:pt>
                      <c:pt idx="193">
                        <c:v>0.38600000000000001</c:v>
                      </c:pt>
                      <c:pt idx="194">
                        <c:v>0.38800000000000001</c:v>
                      </c:pt>
                      <c:pt idx="195">
                        <c:v>0.39</c:v>
                      </c:pt>
                      <c:pt idx="196">
                        <c:v>0.39200000000000002</c:v>
                      </c:pt>
                      <c:pt idx="197">
                        <c:v>0.39400000000000002</c:v>
                      </c:pt>
                      <c:pt idx="198">
                        <c:v>0.39589999999999997</c:v>
                      </c:pt>
                      <c:pt idx="199">
                        <c:v>0.39800000000000002</c:v>
                      </c:pt>
                      <c:pt idx="200">
                        <c:v>0.4</c:v>
                      </c:pt>
                      <c:pt idx="201">
                        <c:v>0.40189999999999998</c:v>
                      </c:pt>
                      <c:pt idx="202">
                        <c:v>0.40389999999999998</c:v>
                      </c:pt>
                      <c:pt idx="203">
                        <c:v>0.40589999999999998</c:v>
                      </c:pt>
                      <c:pt idx="204">
                        <c:v>0.40789999999999998</c:v>
                      </c:pt>
                      <c:pt idx="205">
                        <c:v>0.40989999999999999</c:v>
                      </c:pt>
                      <c:pt idx="206">
                        <c:v>0.41189999999999999</c:v>
                      </c:pt>
                      <c:pt idx="207">
                        <c:v>0.41389999999999999</c:v>
                      </c:pt>
                      <c:pt idx="208">
                        <c:v>0.41589999999999999</c:v>
                      </c:pt>
                      <c:pt idx="209">
                        <c:v>0.41789999999999999</c:v>
                      </c:pt>
                      <c:pt idx="210">
                        <c:v>0.4199</c:v>
                      </c:pt>
                      <c:pt idx="211">
                        <c:v>0.4219</c:v>
                      </c:pt>
                      <c:pt idx="212">
                        <c:v>0.4239</c:v>
                      </c:pt>
                      <c:pt idx="213">
                        <c:v>0.4259</c:v>
                      </c:pt>
                      <c:pt idx="214">
                        <c:v>0.4279</c:v>
                      </c:pt>
                      <c:pt idx="215">
                        <c:v>0.4299</c:v>
                      </c:pt>
                      <c:pt idx="216">
                        <c:v>0.43190000000000001</c:v>
                      </c:pt>
                      <c:pt idx="217">
                        <c:v>0.43390000000000001</c:v>
                      </c:pt>
                      <c:pt idx="218">
                        <c:v>0.43590000000000001</c:v>
                      </c:pt>
                      <c:pt idx="219">
                        <c:v>0.43790000000000001</c:v>
                      </c:pt>
                      <c:pt idx="220">
                        <c:v>0.43990000000000001</c:v>
                      </c:pt>
                      <c:pt idx="221">
                        <c:v>0.44190000000000002</c:v>
                      </c:pt>
                      <c:pt idx="222">
                        <c:v>0.44390000000000002</c:v>
                      </c:pt>
                      <c:pt idx="223">
                        <c:v>0.44590000000000002</c:v>
                      </c:pt>
                      <c:pt idx="224">
                        <c:v>0.44790000000000002</c:v>
                      </c:pt>
                      <c:pt idx="225">
                        <c:v>0.44990000000000002</c:v>
                      </c:pt>
                      <c:pt idx="226">
                        <c:v>0.45190000000000002</c:v>
                      </c:pt>
                      <c:pt idx="227">
                        <c:v>0.45390000000000003</c:v>
                      </c:pt>
                      <c:pt idx="228">
                        <c:v>0.45590000000000003</c:v>
                      </c:pt>
                      <c:pt idx="229">
                        <c:v>0.45789999999999997</c:v>
                      </c:pt>
                      <c:pt idx="230">
                        <c:v>0.45989999999999998</c:v>
                      </c:pt>
                      <c:pt idx="231">
                        <c:v>0.46189999999999998</c:v>
                      </c:pt>
                      <c:pt idx="232">
                        <c:v>0.46389999999999998</c:v>
                      </c:pt>
                      <c:pt idx="233">
                        <c:v>0.46589999999999998</c:v>
                      </c:pt>
                      <c:pt idx="234">
                        <c:v>0.46789999999999998</c:v>
                      </c:pt>
                      <c:pt idx="235">
                        <c:v>0.46989999999999998</c:v>
                      </c:pt>
                      <c:pt idx="236">
                        <c:v>0.4718</c:v>
                      </c:pt>
                      <c:pt idx="237">
                        <c:v>0.47389999999999999</c:v>
                      </c:pt>
                      <c:pt idx="238">
                        <c:v>0.4758</c:v>
                      </c:pt>
                      <c:pt idx="239">
                        <c:v>0.4778</c:v>
                      </c:pt>
                      <c:pt idx="240">
                        <c:v>0.4798</c:v>
                      </c:pt>
                      <c:pt idx="241">
                        <c:v>0.48180000000000001</c:v>
                      </c:pt>
                      <c:pt idx="242">
                        <c:v>0.48380000000000001</c:v>
                      </c:pt>
                      <c:pt idx="243">
                        <c:v>0.48580000000000001</c:v>
                      </c:pt>
                      <c:pt idx="244">
                        <c:v>0.48780000000000001</c:v>
                      </c:pt>
                      <c:pt idx="245">
                        <c:v>0.48980000000000001</c:v>
                      </c:pt>
                      <c:pt idx="246">
                        <c:v>0.49180000000000001</c:v>
                      </c:pt>
                      <c:pt idx="247">
                        <c:v>0.49380000000000002</c:v>
                      </c:pt>
                      <c:pt idx="248">
                        <c:v>0.49580000000000002</c:v>
                      </c:pt>
                      <c:pt idx="249">
                        <c:v>0.49780000000000002</c:v>
                      </c:pt>
                      <c:pt idx="250">
                        <c:v>0.49980000000000002</c:v>
                      </c:pt>
                      <c:pt idx="251">
                        <c:v>0.50180000000000002</c:v>
                      </c:pt>
                      <c:pt idx="252">
                        <c:v>0.50380000000000003</c:v>
                      </c:pt>
                      <c:pt idx="253">
                        <c:v>0.50580000000000003</c:v>
                      </c:pt>
                      <c:pt idx="254">
                        <c:v>0.50780000000000003</c:v>
                      </c:pt>
                      <c:pt idx="255">
                        <c:v>0.50980000000000003</c:v>
                      </c:pt>
                      <c:pt idx="256">
                        <c:v>0.51180000000000003</c:v>
                      </c:pt>
                      <c:pt idx="257">
                        <c:v>0.51380000000000003</c:v>
                      </c:pt>
                      <c:pt idx="258">
                        <c:v>0.51580000000000004</c:v>
                      </c:pt>
                      <c:pt idx="259">
                        <c:v>0.51780000000000004</c:v>
                      </c:pt>
                      <c:pt idx="260">
                        <c:v>0.51980000000000004</c:v>
                      </c:pt>
                      <c:pt idx="261">
                        <c:v>0.52180000000000004</c:v>
                      </c:pt>
                      <c:pt idx="262">
                        <c:v>0.52370000000000005</c:v>
                      </c:pt>
                      <c:pt idx="263">
                        <c:v>0.52580000000000005</c:v>
                      </c:pt>
                      <c:pt idx="264">
                        <c:v>0.52769999999999995</c:v>
                      </c:pt>
                      <c:pt idx="265">
                        <c:v>0.52980000000000005</c:v>
                      </c:pt>
                      <c:pt idx="266">
                        <c:v>0.53169999999999995</c:v>
                      </c:pt>
                      <c:pt idx="267">
                        <c:v>0.53369999999999995</c:v>
                      </c:pt>
                      <c:pt idx="268">
                        <c:v>0.53569999999999995</c:v>
                      </c:pt>
                      <c:pt idx="269">
                        <c:v>0.53769999999999996</c:v>
                      </c:pt>
                      <c:pt idx="270">
                        <c:v>0.53969999999999996</c:v>
                      </c:pt>
                      <c:pt idx="271">
                        <c:v>0.54169999999999996</c:v>
                      </c:pt>
                      <c:pt idx="272">
                        <c:v>0.54369999999999996</c:v>
                      </c:pt>
                      <c:pt idx="273">
                        <c:v>0.54569999999999996</c:v>
                      </c:pt>
                      <c:pt idx="274">
                        <c:v>0.54769999999999996</c:v>
                      </c:pt>
                      <c:pt idx="275">
                        <c:v>0.54969999999999997</c:v>
                      </c:pt>
                      <c:pt idx="276">
                        <c:v>0.55179999999999996</c:v>
                      </c:pt>
                      <c:pt idx="277">
                        <c:v>0.55379999999999996</c:v>
                      </c:pt>
                      <c:pt idx="278">
                        <c:v>0.55569999999999997</c:v>
                      </c:pt>
                      <c:pt idx="279">
                        <c:v>0.55779999999999996</c:v>
                      </c:pt>
                      <c:pt idx="280">
                        <c:v>0.55979999999999996</c:v>
                      </c:pt>
                      <c:pt idx="281">
                        <c:v>0.56179999999999997</c:v>
                      </c:pt>
                      <c:pt idx="282">
                        <c:v>0.56369999999999998</c:v>
                      </c:pt>
                      <c:pt idx="283">
                        <c:v>0.56579999999999997</c:v>
                      </c:pt>
                      <c:pt idx="284">
                        <c:v>0.56779999999999997</c:v>
                      </c:pt>
                      <c:pt idx="285">
                        <c:v>0.56979999999999997</c:v>
                      </c:pt>
                      <c:pt idx="286">
                        <c:v>0.57179999999999997</c:v>
                      </c:pt>
                      <c:pt idx="287">
                        <c:v>0.57379999999999998</c:v>
                      </c:pt>
                      <c:pt idx="288">
                        <c:v>0.57579999999999998</c:v>
                      </c:pt>
                      <c:pt idx="289">
                        <c:v>0.57779999999999998</c:v>
                      </c:pt>
                      <c:pt idx="290">
                        <c:v>0.57979999999999998</c:v>
                      </c:pt>
                      <c:pt idx="291">
                        <c:v>0.58179999999999998</c:v>
                      </c:pt>
                      <c:pt idx="292">
                        <c:v>0.58379999999999999</c:v>
                      </c:pt>
                      <c:pt idx="293">
                        <c:v>0.58579999999999999</c:v>
                      </c:pt>
                      <c:pt idx="294">
                        <c:v>0.58779999999999999</c:v>
                      </c:pt>
                      <c:pt idx="295">
                        <c:v>0.58979999999999999</c:v>
                      </c:pt>
                      <c:pt idx="296">
                        <c:v>0.59179999999999999</c:v>
                      </c:pt>
                      <c:pt idx="297">
                        <c:v>0.59379999999999999</c:v>
                      </c:pt>
                      <c:pt idx="298">
                        <c:v>0.5958</c:v>
                      </c:pt>
                      <c:pt idx="299">
                        <c:v>0.5978</c:v>
                      </c:pt>
                      <c:pt idx="300">
                        <c:v>0.5998</c:v>
                      </c:pt>
                      <c:pt idx="301">
                        <c:v>0.59819999999999995</c:v>
                      </c:pt>
                      <c:pt idx="302">
                        <c:v>0.59619999999999995</c:v>
                      </c:pt>
                      <c:pt idx="303">
                        <c:v>0.59409999999999996</c:v>
                      </c:pt>
                      <c:pt idx="304">
                        <c:v>0.59209999999999996</c:v>
                      </c:pt>
                      <c:pt idx="305">
                        <c:v>0.59009999999999996</c:v>
                      </c:pt>
                      <c:pt idx="306">
                        <c:v>0.58809999999999996</c:v>
                      </c:pt>
                      <c:pt idx="307">
                        <c:v>0.58609999999999995</c:v>
                      </c:pt>
                      <c:pt idx="308">
                        <c:v>0.58409999999999995</c:v>
                      </c:pt>
                      <c:pt idx="309">
                        <c:v>0.58209999999999995</c:v>
                      </c:pt>
                      <c:pt idx="310">
                        <c:v>0.58009999999999995</c:v>
                      </c:pt>
                      <c:pt idx="311">
                        <c:v>0.57809999999999995</c:v>
                      </c:pt>
                      <c:pt idx="312">
                        <c:v>0.57609999999999995</c:v>
                      </c:pt>
                      <c:pt idx="313">
                        <c:v>0.57410000000000005</c:v>
                      </c:pt>
                      <c:pt idx="314">
                        <c:v>0.57210000000000005</c:v>
                      </c:pt>
                      <c:pt idx="315">
                        <c:v>0.57010000000000005</c:v>
                      </c:pt>
                      <c:pt idx="316">
                        <c:v>0.56810000000000005</c:v>
                      </c:pt>
                      <c:pt idx="317">
                        <c:v>0.56610000000000005</c:v>
                      </c:pt>
                      <c:pt idx="318">
                        <c:v>0.56410000000000005</c:v>
                      </c:pt>
                      <c:pt idx="319">
                        <c:v>0.56210000000000004</c:v>
                      </c:pt>
                      <c:pt idx="320">
                        <c:v>0.56010000000000004</c:v>
                      </c:pt>
                      <c:pt idx="321">
                        <c:v>0.55810000000000004</c:v>
                      </c:pt>
                      <c:pt idx="322">
                        <c:v>0.55610000000000004</c:v>
                      </c:pt>
                      <c:pt idx="323">
                        <c:v>0.55410000000000004</c:v>
                      </c:pt>
                      <c:pt idx="324">
                        <c:v>0.55210000000000004</c:v>
                      </c:pt>
                      <c:pt idx="325">
                        <c:v>0.55010000000000003</c:v>
                      </c:pt>
                      <c:pt idx="326">
                        <c:v>0.54810000000000003</c:v>
                      </c:pt>
                      <c:pt idx="327">
                        <c:v>0.54610000000000003</c:v>
                      </c:pt>
                      <c:pt idx="328">
                        <c:v>0.54410000000000003</c:v>
                      </c:pt>
                      <c:pt idx="329">
                        <c:v>0.54210000000000003</c:v>
                      </c:pt>
                      <c:pt idx="330">
                        <c:v>0.54010000000000002</c:v>
                      </c:pt>
                      <c:pt idx="331">
                        <c:v>0.53810000000000002</c:v>
                      </c:pt>
                      <c:pt idx="332">
                        <c:v>0.53610000000000002</c:v>
                      </c:pt>
                      <c:pt idx="333">
                        <c:v>0.53400000000000003</c:v>
                      </c:pt>
                      <c:pt idx="334">
                        <c:v>0.53210000000000002</c:v>
                      </c:pt>
                      <c:pt idx="335">
                        <c:v>0.53010000000000002</c:v>
                      </c:pt>
                      <c:pt idx="336">
                        <c:v>0.52810000000000001</c:v>
                      </c:pt>
                      <c:pt idx="337">
                        <c:v>0.52610000000000001</c:v>
                      </c:pt>
                      <c:pt idx="338">
                        <c:v>0.52410000000000001</c:v>
                      </c:pt>
                      <c:pt idx="339">
                        <c:v>0.52210000000000001</c:v>
                      </c:pt>
                      <c:pt idx="340">
                        <c:v>0.52010000000000001</c:v>
                      </c:pt>
                      <c:pt idx="341">
                        <c:v>0.5181</c:v>
                      </c:pt>
                      <c:pt idx="342">
                        <c:v>0.5161</c:v>
                      </c:pt>
                      <c:pt idx="343">
                        <c:v>0.5141</c:v>
                      </c:pt>
                      <c:pt idx="344">
                        <c:v>0.5121</c:v>
                      </c:pt>
                      <c:pt idx="345">
                        <c:v>0.5101</c:v>
                      </c:pt>
                      <c:pt idx="346">
                        <c:v>0.5081</c:v>
                      </c:pt>
                      <c:pt idx="347">
                        <c:v>0.50609999999999999</c:v>
                      </c:pt>
                      <c:pt idx="348">
                        <c:v>0.50409999999999999</c:v>
                      </c:pt>
                      <c:pt idx="349">
                        <c:v>0.50209999999999999</c:v>
                      </c:pt>
                      <c:pt idx="350">
                        <c:v>0.50009999999999999</c:v>
                      </c:pt>
                      <c:pt idx="351">
                        <c:v>0.49809999999999999</c:v>
                      </c:pt>
                      <c:pt idx="352">
                        <c:v>0.49609999999999999</c:v>
                      </c:pt>
                      <c:pt idx="353">
                        <c:v>0.49409999999999998</c:v>
                      </c:pt>
                      <c:pt idx="354">
                        <c:v>0.49209999999999998</c:v>
                      </c:pt>
                      <c:pt idx="355">
                        <c:v>0.49020000000000002</c:v>
                      </c:pt>
                      <c:pt idx="356">
                        <c:v>0.48820000000000002</c:v>
                      </c:pt>
                      <c:pt idx="357">
                        <c:v>0.48609999999999998</c:v>
                      </c:pt>
                      <c:pt idx="358">
                        <c:v>0.48409999999999997</c:v>
                      </c:pt>
                      <c:pt idx="359">
                        <c:v>0.48220000000000002</c:v>
                      </c:pt>
                      <c:pt idx="360">
                        <c:v>0.48020000000000002</c:v>
                      </c:pt>
                      <c:pt idx="361">
                        <c:v>0.47810000000000002</c:v>
                      </c:pt>
                      <c:pt idx="362">
                        <c:v>0.47610000000000002</c:v>
                      </c:pt>
                      <c:pt idx="363">
                        <c:v>0.47420000000000001</c:v>
                      </c:pt>
                      <c:pt idx="364">
                        <c:v>0.47210000000000002</c:v>
                      </c:pt>
                      <c:pt idx="365">
                        <c:v>0.47010000000000002</c:v>
                      </c:pt>
                      <c:pt idx="366">
                        <c:v>0.46810000000000002</c:v>
                      </c:pt>
                      <c:pt idx="367">
                        <c:v>0.46610000000000001</c:v>
                      </c:pt>
                      <c:pt idx="368">
                        <c:v>0.4642</c:v>
                      </c:pt>
                      <c:pt idx="369">
                        <c:v>0.46210000000000001</c:v>
                      </c:pt>
                      <c:pt idx="370">
                        <c:v>0.46010000000000001</c:v>
                      </c:pt>
                      <c:pt idx="371">
                        <c:v>0.4582</c:v>
                      </c:pt>
                      <c:pt idx="372">
                        <c:v>0.45619999999999999</c:v>
                      </c:pt>
                      <c:pt idx="373">
                        <c:v>0.4541</c:v>
                      </c:pt>
                      <c:pt idx="374">
                        <c:v>0.4521</c:v>
                      </c:pt>
                      <c:pt idx="375">
                        <c:v>0.45019999999999999</c:v>
                      </c:pt>
                      <c:pt idx="376">
                        <c:v>0.4481</c:v>
                      </c:pt>
                      <c:pt idx="377">
                        <c:v>0.4461</c:v>
                      </c:pt>
                      <c:pt idx="378">
                        <c:v>0.44409999999999999</c:v>
                      </c:pt>
                      <c:pt idx="379">
                        <c:v>0.44209999999999999</c:v>
                      </c:pt>
                      <c:pt idx="380">
                        <c:v>0.44009999999999999</c:v>
                      </c:pt>
                      <c:pt idx="381">
                        <c:v>0.43809999999999999</c:v>
                      </c:pt>
                      <c:pt idx="382">
                        <c:v>0.43609999999999999</c:v>
                      </c:pt>
                      <c:pt idx="383">
                        <c:v>0.43409999999999999</c:v>
                      </c:pt>
                      <c:pt idx="384">
                        <c:v>0.43209999999999998</c:v>
                      </c:pt>
                      <c:pt idx="385">
                        <c:v>0.43009999999999998</c:v>
                      </c:pt>
                      <c:pt idx="386">
                        <c:v>0.42809999999999998</c:v>
                      </c:pt>
                      <c:pt idx="387">
                        <c:v>0.42609999999999998</c:v>
                      </c:pt>
                      <c:pt idx="388">
                        <c:v>0.42409999999999998</c:v>
                      </c:pt>
                      <c:pt idx="389">
                        <c:v>0.42209999999999998</c:v>
                      </c:pt>
                      <c:pt idx="390">
                        <c:v>0.42009999999999997</c:v>
                      </c:pt>
                      <c:pt idx="391">
                        <c:v>0.41810000000000003</c:v>
                      </c:pt>
                      <c:pt idx="392">
                        <c:v>0.41610000000000003</c:v>
                      </c:pt>
                      <c:pt idx="393">
                        <c:v>0.41410000000000002</c:v>
                      </c:pt>
                      <c:pt idx="394">
                        <c:v>0.41210000000000002</c:v>
                      </c:pt>
                      <c:pt idx="395">
                        <c:v>0.41010000000000002</c:v>
                      </c:pt>
                      <c:pt idx="396">
                        <c:v>0.40810000000000002</c:v>
                      </c:pt>
                      <c:pt idx="397">
                        <c:v>0.40610000000000002</c:v>
                      </c:pt>
                      <c:pt idx="398">
                        <c:v>0.40410000000000001</c:v>
                      </c:pt>
                      <c:pt idx="399">
                        <c:v>0.40210000000000001</c:v>
                      </c:pt>
                      <c:pt idx="400">
                        <c:v>0.40010000000000001</c:v>
                      </c:pt>
                      <c:pt idx="401">
                        <c:v>0.39810000000000001</c:v>
                      </c:pt>
                      <c:pt idx="402">
                        <c:v>0.39610000000000001</c:v>
                      </c:pt>
                      <c:pt idx="403">
                        <c:v>0.39410000000000001</c:v>
                      </c:pt>
                      <c:pt idx="404">
                        <c:v>0.3921</c:v>
                      </c:pt>
                      <c:pt idx="405">
                        <c:v>0.3901</c:v>
                      </c:pt>
                      <c:pt idx="406">
                        <c:v>0.3881</c:v>
                      </c:pt>
                      <c:pt idx="407">
                        <c:v>0.3861</c:v>
                      </c:pt>
                      <c:pt idx="408">
                        <c:v>0.3841</c:v>
                      </c:pt>
                      <c:pt idx="409">
                        <c:v>0.3821</c:v>
                      </c:pt>
                      <c:pt idx="410">
                        <c:v>0.38009999999999999</c:v>
                      </c:pt>
                      <c:pt idx="411">
                        <c:v>0.37809999999999999</c:v>
                      </c:pt>
                      <c:pt idx="412">
                        <c:v>0.37609999999999999</c:v>
                      </c:pt>
                      <c:pt idx="413">
                        <c:v>0.37409999999999999</c:v>
                      </c:pt>
                      <c:pt idx="414">
                        <c:v>0.37209999999999999</c:v>
                      </c:pt>
                      <c:pt idx="415">
                        <c:v>0.37009999999999998</c:v>
                      </c:pt>
                      <c:pt idx="416">
                        <c:v>0.36809999999999998</c:v>
                      </c:pt>
                      <c:pt idx="417">
                        <c:v>0.36609999999999998</c:v>
                      </c:pt>
                      <c:pt idx="418">
                        <c:v>0.36409999999999998</c:v>
                      </c:pt>
                      <c:pt idx="419">
                        <c:v>0.36209999999999998</c:v>
                      </c:pt>
                      <c:pt idx="420">
                        <c:v>0.36009999999999998</c:v>
                      </c:pt>
                      <c:pt idx="421">
                        <c:v>0.35809999999999997</c:v>
                      </c:pt>
                      <c:pt idx="422">
                        <c:v>0.35610000000000003</c:v>
                      </c:pt>
                      <c:pt idx="423">
                        <c:v>0.35410000000000003</c:v>
                      </c:pt>
                      <c:pt idx="424">
                        <c:v>0.35220000000000001</c:v>
                      </c:pt>
                      <c:pt idx="425">
                        <c:v>0.35010000000000002</c:v>
                      </c:pt>
                      <c:pt idx="426">
                        <c:v>0.34810000000000002</c:v>
                      </c:pt>
                      <c:pt idx="427">
                        <c:v>0.34620000000000001</c:v>
                      </c:pt>
                      <c:pt idx="428">
                        <c:v>0.34410000000000002</c:v>
                      </c:pt>
                      <c:pt idx="429">
                        <c:v>0.34210000000000002</c:v>
                      </c:pt>
                      <c:pt idx="430">
                        <c:v>0.34010000000000001</c:v>
                      </c:pt>
                      <c:pt idx="431">
                        <c:v>0.3382</c:v>
                      </c:pt>
                      <c:pt idx="432">
                        <c:v>0.3362</c:v>
                      </c:pt>
                      <c:pt idx="433">
                        <c:v>0.3342</c:v>
                      </c:pt>
                      <c:pt idx="434">
                        <c:v>0.33210000000000001</c:v>
                      </c:pt>
                      <c:pt idx="435">
                        <c:v>0.33019999999999999</c:v>
                      </c:pt>
                      <c:pt idx="436">
                        <c:v>0.32819999999999999</c:v>
                      </c:pt>
                      <c:pt idx="437">
                        <c:v>0.32619999999999999</c:v>
                      </c:pt>
                      <c:pt idx="438">
                        <c:v>0.32419999999999999</c:v>
                      </c:pt>
                      <c:pt idx="439">
                        <c:v>0.32219999999999999</c:v>
                      </c:pt>
                      <c:pt idx="440">
                        <c:v>0.32019999999999998</c:v>
                      </c:pt>
                      <c:pt idx="441">
                        <c:v>0.31819999999999998</c:v>
                      </c:pt>
                      <c:pt idx="442">
                        <c:v>0.31609999999999999</c:v>
                      </c:pt>
                      <c:pt idx="443">
                        <c:v>0.31419999999999998</c:v>
                      </c:pt>
                      <c:pt idx="444">
                        <c:v>0.31219999999999998</c:v>
                      </c:pt>
                      <c:pt idx="445">
                        <c:v>0.31019999999999998</c:v>
                      </c:pt>
                      <c:pt idx="446">
                        <c:v>0.30809999999999998</c:v>
                      </c:pt>
                      <c:pt idx="447">
                        <c:v>0.30620000000000003</c:v>
                      </c:pt>
                      <c:pt idx="448">
                        <c:v>0.30420000000000003</c:v>
                      </c:pt>
                      <c:pt idx="449">
                        <c:v>0.30220000000000002</c:v>
                      </c:pt>
                      <c:pt idx="450">
                        <c:v>0.30020000000000002</c:v>
                      </c:pt>
                      <c:pt idx="451">
                        <c:v>0.29820000000000002</c:v>
                      </c:pt>
                      <c:pt idx="452">
                        <c:v>0.29620000000000002</c:v>
                      </c:pt>
                      <c:pt idx="453">
                        <c:v>0.29420000000000002</c:v>
                      </c:pt>
                      <c:pt idx="454">
                        <c:v>0.29220000000000002</c:v>
                      </c:pt>
                      <c:pt idx="455">
                        <c:v>0.29020000000000001</c:v>
                      </c:pt>
                      <c:pt idx="456">
                        <c:v>0.28820000000000001</c:v>
                      </c:pt>
                      <c:pt idx="457">
                        <c:v>0.28620000000000001</c:v>
                      </c:pt>
                      <c:pt idx="458">
                        <c:v>0.28420000000000001</c:v>
                      </c:pt>
                      <c:pt idx="459">
                        <c:v>0.28220000000000001</c:v>
                      </c:pt>
                      <c:pt idx="460">
                        <c:v>0.2802</c:v>
                      </c:pt>
                      <c:pt idx="461">
                        <c:v>0.2782</c:v>
                      </c:pt>
                      <c:pt idx="462">
                        <c:v>0.2762</c:v>
                      </c:pt>
                      <c:pt idx="463">
                        <c:v>0.2742</c:v>
                      </c:pt>
                      <c:pt idx="464">
                        <c:v>0.2722</c:v>
                      </c:pt>
                      <c:pt idx="465">
                        <c:v>0.2702</c:v>
                      </c:pt>
                      <c:pt idx="466">
                        <c:v>0.26819999999999999</c:v>
                      </c:pt>
                      <c:pt idx="467">
                        <c:v>0.26619999999999999</c:v>
                      </c:pt>
                      <c:pt idx="468">
                        <c:v>0.26419999999999999</c:v>
                      </c:pt>
                      <c:pt idx="469">
                        <c:v>0.26219999999999999</c:v>
                      </c:pt>
                      <c:pt idx="470">
                        <c:v>0.26019999999999999</c:v>
                      </c:pt>
                      <c:pt idx="471">
                        <c:v>0.25819999999999999</c:v>
                      </c:pt>
                      <c:pt idx="472">
                        <c:v>0.25619999999999998</c:v>
                      </c:pt>
                      <c:pt idx="473">
                        <c:v>0.25419999999999998</c:v>
                      </c:pt>
                      <c:pt idx="474">
                        <c:v>0.25219999999999998</c:v>
                      </c:pt>
                      <c:pt idx="475">
                        <c:v>0.25019999999999998</c:v>
                      </c:pt>
                      <c:pt idx="476">
                        <c:v>0.2482</c:v>
                      </c:pt>
                      <c:pt idx="477">
                        <c:v>0.2462</c:v>
                      </c:pt>
                      <c:pt idx="478">
                        <c:v>0.2442</c:v>
                      </c:pt>
                      <c:pt idx="479">
                        <c:v>0.2422</c:v>
                      </c:pt>
                      <c:pt idx="480">
                        <c:v>0.2402</c:v>
                      </c:pt>
                      <c:pt idx="481">
                        <c:v>0.2382</c:v>
                      </c:pt>
                      <c:pt idx="482">
                        <c:v>0.23619999999999999</c:v>
                      </c:pt>
                      <c:pt idx="483">
                        <c:v>0.23419999999999999</c:v>
                      </c:pt>
                      <c:pt idx="484">
                        <c:v>0.23219999999999999</c:v>
                      </c:pt>
                      <c:pt idx="485">
                        <c:v>0.23019999999999999</c:v>
                      </c:pt>
                      <c:pt idx="486">
                        <c:v>0.22819999999999999</c:v>
                      </c:pt>
                      <c:pt idx="487">
                        <c:v>0.22620000000000001</c:v>
                      </c:pt>
                      <c:pt idx="488">
                        <c:v>0.22420000000000001</c:v>
                      </c:pt>
                      <c:pt idx="489">
                        <c:v>0.22220000000000001</c:v>
                      </c:pt>
                      <c:pt idx="490">
                        <c:v>0.22020000000000001</c:v>
                      </c:pt>
                      <c:pt idx="491">
                        <c:v>0.21820000000000001</c:v>
                      </c:pt>
                      <c:pt idx="492">
                        <c:v>0.2162</c:v>
                      </c:pt>
                      <c:pt idx="493">
                        <c:v>0.2142</c:v>
                      </c:pt>
                      <c:pt idx="494">
                        <c:v>0.2122</c:v>
                      </c:pt>
                      <c:pt idx="495">
                        <c:v>0.2102</c:v>
                      </c:pt>
                      <c:pt idx="496">
                        <c:v>0.2082</c:v>
                      </c:pt>
                      <c:pt idx="497">
                        <c:v>0.20619999999999999</c:v>
                      </c:pt>
                      <c:pt idx="498">
                        <c:v>0.20419999999999999</c:v>
                      </c:pt>
                      <c:pt idx="499">
                        <c:v>0.20219999999999999</c:v>
                      </c:pt>
                      <c:pt idx="500">
                        <c:v>0.20019999999999999</c:v>
                      </c:pt>
                      <c:pt idx="501">
                        <c:v>0.19819999999999999</c:v>
                      </c:pt>
                      <c:pt idx="502">
                        <c:v>0.19620000000000001</c:v>
                      </c:pt>
                      <c:pt idx="503">
                        <c:v>0.19420000000000001</c:v>
                      </c:pt>
                      <c:pt idx="504">
                        <c:v>0.19220000000000001</c:v>
                      </c:pt>
                      <c:pt idx="505">
                        <c:v>0.19020000000000001</c:v>
                      </c:pt>
                      <c:pt idx="506">
                        <c:v>0.18820000000000001</c:v>
                      </c:pt>
                      <c:pt idx="507">
                        <c:v>0.1862</c:v>
                      </c:pt>
                      <c:pt idx="508">
                        <c:v>0.1842</c:v>
                      </c:pt>
                      <c:pt idx="509">
                        <c:v>0.1822</c:v>
                      </c:pt>
                      <c:pt idx="510">
                        <c:v>0.1802</c:v>
                      </c:pt>
                      <c:pt idx="511">
                        <c:v>0.1782</c:v>
                      </c:pt>
                      <c:pt idx="512">
                        <c:v>0.1762</c:v>
                      </c:pt>
                      <c:pt idx="513">
                        <c:v>0.17419999999999999</c:v>
                      </c:pt>
                      <c:pt idx="514">
                        <c:v>0.17219999999999999</c:v>
                      </c:pt>
                      <c:pt idx="515">
                        <c:v>0.17019999999999999</c:v>
                      </c:pt>
                      <c:pt idx="516">
                        <c:v>0.16819999999999999</c:v>
                      </c:pt>
                      <c:pt idx="517">
                        <c:v>0.16619999999999999</c:v>
                      </c:pt>
                      <c:pt idx="518">
                        <c:v>0.16420000000000001</c:v>
                      </c:pt>
                      <c:pt idx="519">
                        <c:v>0.16220000000000001</c:v>
                      </c:pt>
                      <c:pt idx="520">
                        <c:v>0.16020000000000001</c:v>
                      </c:pt>
                      <c:pt idx="521">
                        <c:v>0.15820000000000001</c:v>
                      </c:pt>
                      <c:pt idx="522">
                        <c:v>0.15620000000000001</c:v>
                      </c:pt>
                      <c:pt idx="523">
                        <c:v>0.1542</c:v>
                      </c:pt>
                      <c:pt idx="524">
                        <c:v>0.1522</c:v>
                      </c:pt>
                      <c:pt idx="525">
                        <c:v>0.1502</c:v>
                      </c:pt>
                      <c:pt idx="526">
                        <c:v>0.1482</c:v>
                      </c:pt>
                      <c:pt idx="527">
                        <c:v>0.14630000000000001</c:v>
                      </c:pt>
                      <c:pt idx="528">
                        <c:v>0.14419999999999999</c:v>
                      </c:pt>
                      <c:pt idx="529">
                        <c:v>0.14230000000000001</c:v>
                      </c:pt>
                      <c:pt idx="530">
                        <c:v>0.14019999999999999</c:v>
                      </c:pt>
                      <c:pt idx="531">
                        <c:v>0.13819999999999999</c:v>
                      </c:pt>
                      <c:pt idx="532">
                        <c:v>0.1363</c:v>
                      </c:pt>
                      <c:pt idx="533">
                        <c:v>0.13420000000000001</c:v>
                      </c:pt>
                      <c:pt idx="534">
                        <c:v>0.13220000000000001</c:v>
                      </c:pt>
                      <c:pt idx="535">
                        <c:v>0.1303</c:v>
                      </c:pt>
                      <c:pt idx="536">
                        <c:v>0.1283</c:v>
                      </c:pt>
                      <c:pt idx="537">
                        <c:v>0.12620000000000001</c:v>
                      </c:pt>
                      <c:pt idx="538">
                        <c:v>0.1242</c:v>
                      </c:pt>
                      <c:pt idx="539">
                        <c:v>0.12230000000000001</c:v>
                      </c:pt>
                      <c:pt idx="540">
                        <c:v>0.1203</c:v>
                      </c:pt>
                      <c:pt idx="541">
                        <c:v>0.1182</c:v>
                      </c:pt>
                      <c:pt idx="542">
                        <c:v>0.1162</c:v>
                      </c:pt>
                      <c:pt idx="543">
                        <c:v>0.1142</c:v>
                      </c:pt>
                      <c:pt idx="544">
                        <c:v>0.11219999999999999</c:v>
                      </c:pt>
                      <c:pt idx="545">
                        <c:v>0.11020000000000001</c:v>
                      </c:pt>
                      <c:pt idx="546">
                        <c:v>0.1082</c:v>
                      </c:pt>
                      <c:pt idx="547">
                        <c:v>0.10630000000000001</c:v>
                      </c:pt>
                      <c:pt idx="548">
                        <c:v>0.1043</c:v>
                      </c:pt>
                      <c:pt idx="549">
                        <c:v>0.1022</c:v>
                      </c:pt>
                      <c:pt idx="550">
                        <c:v>0.1002</c:v>
                      </c:pt>
                      <c:pt idx="551">
                        <c:v>9.826E-2</c:v>
                      </c:pt>
                      <c:pt idx="552">
                        <c:v>9.6269999999999994E-2</c:v>
                      </c:pt>
                      <c:pt idx="553">
                        <c:v>9.4229999999999994E-2</c:v>
                      </c:pt>
                      <c:pt idx="554">
                        <c:v>9.2219999999999996E-2</c:v>
                      </c:pt>
                      <c:pt idx="555">
                        <c:v>9.0270000000000003E-2</c:v>
                      </c:pt>
                      <c:pt idx="556">
                        <c:v>8.8239999999999999E-2</c:v>
                      </c:pt>
                      <c:pt idx="557">
                        <c:v>8.6249999999999993E-2</c:v>
                      </c:pt>
                      <c:pt idx="558">
                        <c:v>8.4239999999999995E-2</c:v>
                      </c:pt>
                      <c:pt idx="559">
                        <c:v>8.2250000000000004E-2</c:v>
                      </c:pt>
                      <c:pt idx="560">
                        <c:v>8.0269999999999994E-2</c:v>
                      </c:pt>
                      <c:pt idx="561">
                        <c:v>7.825E-2</c:v>
                      </c:pt>
                      <c:pt idx="562">
                        <c:v>7.6230000000000006E-2</c:v>
                      </c:pt>
                      <c:pt idx="563">
                        <c:v>7.4260000000000007E-2</c:v>
                      </c:pt>
                      <c:pt idx="564">
                        <c:v>7.2279999999999997E-2</c:v>
                      </c:pt>
                      <c:pt idx="565">
                        <c:v>7.0260000000000003E-2</c:v>
                      </c:pt>
                      <c:pt idx="566">
                        <c:v>6.8250000000000005E-2</c:v>
                      </c:pt>
                      <c:pt idx="567">
                        <c:v>6.6290000000000002E-2</c:v>
                      </c:pt>
                      <c:pt idx="568">
                        <c:v>6.4280000000000004E-2</c:v>
                      </c:pt>
                      <c:pt idx="569">
                        <c:v>6.225E-2</c:v>
                      </c:pt>
                      <c:pt idx="570">
                        <c:v>6.0260000000000001E-2</c:v>
                      </c:pt>
                      <c:pt idx="571">
                        <c:v>5.8279999999999998E-2</c:v>
                      </c:pt>
                      <c:pt idx="572">
                        <c:v>5.6270000000000001E-2</c:v>
                      </c:pt>
                      <c:pt idx="573">
                        <c:v>5.4269999999999999E-2</c:v>
                      </c:pt>
                      <c:pt idx="574">
                        <c:v>5.2260000000000001E-2</c:v>
                      </c:pt>
                      <c:pt idx="575">
                        <c:v>5.0299999999999997E-2</c:v>
                      </c:pt>
                      <c:pt idx="576">
                        <c:v>4.8309999999999999E-2</c:v>
                      </c:pt>
                      <c:pt idx="577">
                        <c:v>4.6289999999999998E-2</c:v>
                      </c:pt>
                      <c:pt idx="578">
                        <c:v>4.4269999999999997E-2</c:v>
                      </c:pt>
                      <c:pt idx="579">
                        <c:v>4.2279999999999998E-2</c:v>
                      </c:pt>
                      <c:pt idx="580">
                        <c:v>4.0309999999999999E-2</c:v>
                      </c:pt>
                      <c:pt idx="581">
                        <c:v>3.8280000000000002E-2</c:v>
                      </c:pt>
                      <c:pt idx="582">
                        <c:v>3.6269999999999997E-2</c:v>
                      </c:pt>
                      <c:pt idx="583">
                        <c:v>3.4290000000000001E-2</c:v>
                      </c:pt>
                      <c:pt idx="584">
                        <c:v>3.2300000000000002E-2</c:v>
                      </c:pt>
                      <c:pt idx="585">
                        <c:v>3.0290000000000001E-2</c:v>
                      </c:pt>
                      <c:pt idx="586">
                        <c:v>2.828E-2</c:v>
                      </c:pt>
                      <c:pt idx="587">
                        <c:v>2.63E-2</c:v>
                      </c:pt>
                      <c:pt idx="588">
                        <c:v>2.4299999999999999E-2</c:v>
                      </c:pt>
                      <c:pt idx="589">
                        <c:v>2.2290000000000001E-2</c:v>
                      </c:pt>
                      <c:pt idx="590">
                        <c:v>2.0299999999999999E-2</c:v>
                      </c:pt>
                      <c:pt idx="591">
                        <c:v>1.8259999999999998E-2</c:v>
                      </c:pt>
                      <c:pt idx="592">
                        <c:v>1.6310000000000002E-2</c:v>
                      </c:pt>
                      <c:pt idx="593">
                        <c:v>1.431E-2</c:v>
                      </c:pt>
                      <c:pt idx="594">
                        <c:v>1.227E-2</c:v>
                      </c:pt>
                      <c:pt idx="595">
                        <c:v>1.0290000000000001E-2</c:v>
                      </c:pt>
                      <c:pt idx="596">
                        <c:v>8.2970000000000006E-3</c:v>
                      </c:pt>
                      <c:pt idx="597">
                        <c:v>6.2849999999999998E-3</c:v>
                      </c:pt>
                      <c:pt idx="598">
                        <c:v>4.2760000000000003E-3</c:v>
                      </c:pt>
                      <c:pt idx="599">
                        <c:v>2.2980000000000001E-3</c:v>
                      </c:pt>
                      <c:pt idx="600">
                        <c:v>2.9710000000000001E-4</c:v>
                      </c:pt>
                    </c:numCache>
                  </c:numRef>
                </c:xVal>
                <c:y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[Book3]Sheet2!$AJ$2:$AJ$602</c15:sqref>
                        </c15:formulaRef>
                      </c:ext>
                    </c:extLst>
                    <c:numCache>
                      <c:formatCode>General</c:formatCode>
                      <c:ptCount val="601"/>
                      <c:pt idx="0">
                        <c:v>-1.9120000000000001E-6</c:v>
                      </c:pt>
                      <c:pt idx="1">
                        <c:v>-1.6759999999999999E-6</c:v>
                      </c:pt>
                      <c:pt idx="2">
                        <c:v>-1.4100000000000001E-6</c:v>
                      </c:pt>
                      <c:pt idx="3">
                        <c:v>-1.2130000000000001E-6</c:v>
                      </c:pt>
                      <c:pt idx="4">
                        <c:v>-1.0699999999999999E-6</c:v>
                      </c:pt>
                      <c:pt idx="5">
                        <c:v>-9.4239999999999997E-7</c:v>
                      </c:pt>
                      <c:pt idx="6">
                        <c:v>-8.4399999999999999E-7</c:v>
                      </c:pt>
                      <c:pt idx="7">
                        <c:v>-6.7570000000000005E-7</c:v>
                      </c:pt>
                      <c:pt idx="8">
                        <c:v>-5.3239999999999998E-7</c:v>
                      </c:pt>
                      <c:pt idx="9">
                        <c:v>-4.714E-7</c:v>
                      </c:pt>
                      <c:pt idx="10">
                        <c:v>-4.2389999999999998E-7</c:v>
                      </c:pt>
                      <c:pt idx="11">
                        <c:v>-3.46E-7</c:v>
                      </c:pt>
                      <c:pt idx="12">
                        <c:v>-2.037E-7</c:v>
                      </c:pt>
                      <c:pt idx="13">
                        <c:v>-1.1000000000000001E-7</c:v>
                      </c:pt>
                      <c:pt idx="14">
                        <c:v>-9.4870000000000002E-8</c:v>
                      </c:pt>
                      <c:pt idx="15">
                        <c:v>-4.1420000000000003E-8</c:v>
                      </c:pt>
                      <c:pt idx="16">
                        <c:v>8.5899999999999995E-9</c:v>
                      </c:pt>
                      <c:pt idx="17">
                        <c:v>1.268E-7</c:v>
                      </c:pt>
                      <c:pt idx="18">
                        <c:v>1.7310000000000001E-7</c:v>
                      </c:pt>
                      <c:pt idx="19">
                        <c:v>2.0279999999999999E-7</c:v>
                      </c:pt>
                      <c:pt idx="20">
                        <c:v>2.4120000000000002E-7</c:v>
                      </c:pt>
                      <c:pt idx="21">
                        <c:v>2.7379999999999998E-7</c:v>
                      </c:pt>
                      <c:pt idx="22">
                        <c:v>3.3809999999999999E-7</c:v>
                      </c:pt>
                      <c:pt idx="23">
                        <c:v>4.326E-7</c:v>
                      </c:pt>
                      <c:pt idx="24">
                        <c:v>4.3210000000000001E-7</c:v>
                      </c:pt>
                      <c:pt idx="25">
                        <c:v>4.566E-7</c:v>
                      </c:pt>
                      <c:pt idx="26">
                        <c:v>4.5460000000000001E-7</c:v>
                      </c:pt>
                      <c:pt idx="27">
                        <c:v>5.6420000000000004E-7</c:v>
                      </c:pt>
                      <c:pt idx="28">
                        <c:v>6.2870000000000001E-7</c:v>
                      </c:pt>
                      <c:pt idx="29">
                        <c:v>6.0559999999999997E-7</c:v>
                      </c:pt>
                      <c:pt idx="30">
                        <c:v>6.1630000000000003E-7</c:v>
                      </c:pt>
                      <c:pt idx="31">
                        <c:v>6.4320000000000004E-7</c:v>
                      </c:pt>
                      <c:pt idx="32">
                        <c:v>7.3470000000000003E-7</c:v>
                      </c:pt>
                      <c:pt idx="33">
                        <c:v>7.6649999999999999E-7</c:v>
                      </c:pt>
                      <c:pt idx="34">
                        <c:v>7.6570000000000003E-7</c:v>
                      </c:pt>
                      <c:pt idx="35">
                        <c:v>7.8400000000000003E-7</c:v>
                      </c:pt>
                      <c:pt idx="36">
                        <c:v>7.9979999999999995E-7</c:v>
                      </c:pt>
                      <c:pt idx="37">
                        <c:v>8.4730000000000002E-7</c:v>
                      </c:pt>
                      <c:pt idx="38">
                        <c:v>9.1520000000000004E-7</c:v>
                      </c:pt>
                      <c:pt idx="39">
                        <c:v>9.1100000000000004E-7</c:v>
                      </c:pt>
                      <c:pt idx="40">
                        <c:v>9.16E-7</c:v>
                      </c:pt>
                      <c:pt idx="41">
                        <c:v>8.9920000000000001E-7</c:v>
                      </c:pt>
                      <c:pt idx="42">
                        <c:v>1.001E-6</c:v>
                      </c:pt>
                      <c:pt idx="43">
                        <c:v>1.0449999999999999E-6</c:v>
                      </c:pt>
                      <c:pt idx="44">
                        <c:v>1.0270000000000001E-6</c:v>
                      </c:pt>
                      <c:pt idx="45">
                        <c:v>1.0160000000000001E-6</c:v>
                      </c:pt>
                      <c:pt idx="46">
                        <c:v>1.0380000000000001E-6</c:v>
                      </c:pt>
                      <c:pt idx="47">
                        <c:v>1.116E-6</c:v>
                      </c:pt>
                      <c:pt idx="48">
                        <c:v>1.147E-6</c:v>
                      </c:pt>
                      <c:pt idx="49">
                        <c:v>1.127E-6</c:v>
                      </c:pt>
                      <c:pt idx="50">
                        <c:v>1.144E-6</c:v>
                      </c:pt>
                      <c:pt idx="51">
                        <c:v>1.155E-6</c:v>
                      </c:pt>
                      <c:pt idx="52">
                        <c:v>1.209E-6</c:v>
                      </c:pt>
                      <c:pt idx="53">
                        <c:v>1.254E-6</c:v>
                      </c:pt>
                      <c:pt idx="54">
                        <c:v>1.2440000000000001E-6</c:v>
                      </c:pt>
                      <c:pt idx="55">
                        <c:v>1.2589999999999999E-6</c:v>
                      </c:pt>
                      <c:pt idx="56">
                        <c:v>1.24E-6</c:v>
                      </c:pt>
                      <c:pt idx="57">
                        <c:v>1.3149999999999999E-6</c:v>
                      </c:pt>
                      <c:pt idx="58">
                        <c:v>1.372E-6</c:v>
                      </c:pt>
                      <c:pt idx="59">
                        <c:v>1.358E-6</c:v>
                      </c:pt>
                      <c:pt idx="60">
                        <c:v>1.327E-6</c:v>
                      </c:pt>
                      <c:pt idx="61">
                        <c:v>1.358E-6</c:v>
                      </c:pt>
                      <c:pt idx="62">
                        <c:v>1.4270000000000001E-6</c:v>
                      </c:pt>
                      <c:pt idx="63">
                        <c:v>1.466E-6</c:v>
                      </c:pt>
                      <c:pt idx="64">
                        <c:v>1.424E-6</c:v>
                      </c:pt>
                      <c:pt idx="65">
                        <c:v>1.4500000000000001E-6</c:v>
                      </c:pt>
                      <c:pt idx="66">
                        <c:v>1.457E-6</c:v>
                      </c:pt>
                      <c:pt idx="67">
                        <c:v>1.511E-6</c:v>
                      </c:pt>
                      <c:pt idx="68">
                        <c:v>1.5540000000000001E-6</c:v>
                      </c:pt>
                      <c:pt idx="69">
                        <c:v>1.5460000000000001E-6</c:v>
                      </c:pt>
                      <c:pt idx="70">
                        <c:v>1.542E-6</c:v>
                      </c:pt>
                      <c:pt idx="71">
                        <c:v>1.53E-6</c:v>
                      </c:pt>
                      <c:pt idx="72">
                        <c:v>1.6169999999999999E-6</c:v>
                      </c:pt>
                      <c:pt idx="73">
                        <c:v>1.6700000000000001E-6</c:v>
                      </c:pt>
                      <c:pt idx="74">
                        <c:v>1.6440000000000001E-6</c:v>
                      </c:pt>
                      <c:pt idx="75">
                        <c:v>1.6190000000000001E-6</c:v>
                      </c:pt>
                      <c:pt idx="76">
                        <c:v>1.655E-6</c:v>
                      </c:pt>
                      <c:pt idx="77">
                        <c:v>1.728E-6</c:v>
                      </c:pt>
                      <c:pt idx="78">
                        <c:v>1.762E-6</c:v>
                      </c:pt>
                      <c:pt idx="79">
                        <c:v>1.7269999999999999E-6</c:v>
                      </c:pt>
                      <c:pt idx="80">
                        <c:v>1.747E-6</c:v>
                      </c:pt>
                      <c:pt idx="81">
                        <c:v>1.759E-6</c:v>
                      </c:pt>
                      <c:pt idx="82">
                        <c:v>1.818E-6</c:v>
                      </c:pt>
                      <c:pt idx="83">
                        <c:v>1.863E-6</c:v>
                      </c:pt>
                      <c:pt idx="84">
                        <c:v>1.849E-6</c:v>
                      </c:pt>
                      <c:pt idx="85">
                        <c:v>1.854E-6</c:v>
                      </c:pt>
                      <c:pt idx="86">
                        <c:v>1.8419999999999999E-6</c:v>
                      </c:pt>
                      <c:pt idx="87">
                        <c:v>1.9199999999999998E-6</c:v>
                      </c:pt>
                      <c:pt idx="88">
                        <c:v>1.9850000000000001E-6</c:v>
                      </c:pt>
                      <c:pt idx="89">
                        <c:v>1.9580000000000001E-6</c:v>
                      </c:pt>
                      <c:pt idx="90">
                        <c:v>1.9379999999999999E-6</c:v>
                      </c:pt>
                      <c:pt idx="91">
                        <c:v>1.9640000000000002E-6</c:v>
                      </c:pt>
                      <c:pt idx="92">
                        <c:v>2.0439999999999998E-6</c:v>
                      </c:pt>
                      <c:pt idx="93">
                        <c:v>2.0930000000000001E-6</c:v>
                      </c:pt>
                      <c:pt idx="94">
                        <c:v>2.0540000000000002E-6</c:v>
                      </c:pt>
                      <c:pt idx="95">
                        <c:v>2.0600000000000002E-6</c:v>
                      </c:pt>
                      <c:pt idx="96">
                        <c:v>2.0849999999999999E-6</c:v>
                      </c:pt>
                      <c:pt idx="97">
                        <c:v>2.1579999999999999E-6</c:v>
                      </c:pt>
                      <c:pt idx="98">
                        <c:v>2.1840000000000002E-6</c:v>
                      </c:pt>
                      <c:pt idx="99">
                        <c:v>2.1749999999999999E-6</c:v>
                      </c:pt>
                      <c:pt idx="100">
                        <c:v>2.182E-6</c:v>
                      </c:pt>
                      <c:pt idx="101">
                        <c:v>2.2019999999999998E-6</c:v>
                      </c:pt>
                      <c:pt idx="102">
                        <c:v>2.2460000000000002E-6</c:v>
                      </c:pt>
                      <c:pt idx="103">
                        <c:v>2.3130000000000001E-6</c:v>
                      </c:pt>
                      <c:pt idx="104">
                        <c:v>2.2960000000000001E-6</c:v>
                      </c:pt>
                      <c:pt idx="105">
                        <c:v>2.2970000000000002E-6</c:v>
                      </c:pt>
                      <c:pt idx="106">
                        <c:v>2.2919999999999998E-6</c:v>
                      </c:pt>
                      <c:pt idx="107">
                        <c:v>2.3879999999999998E-6</c:v>
                      </c:pt>
                      <c:pt idx="108">
                        <c:v>2.4360000000000001E-6</c:v>
                      </c:pt>
                      <c:pt idx="109">
                        <c:v>2.3980000000000002E-6</c:v>
                      </c:pt>
                      <c:pt idx="110">
                        <c:v>2.3970000000000001E-6</c:v>
                      </c:pt>
                      <c:pt idx="111">
                        <c:v>2.4310000000000001E-6</c:v>
                      </c:pt>
                      <c:pt idx="112">
                        <c:v>2.5019999999999999E-6</c:v>
                      </c:pt>
                      <c:pt idx="113">
                        <c:v>2.5280000000000002E-6</c:v>
                      </c:pt>
                      <c:pt idx="114">
                        <c:v>2.5170000000000002E-6</c:v>
                      </c:pt>
                      <c:pt idx="115">
                        <c:v>2.5349999999999999E-6</c:v>
                      </c:pt>
                      <c:pt idx="116">
                        <c:v>2.5509999999999998E-6</c:v>
                      </c:pt>
                      <c:pt idx="117">
                        <c:v>2.5919999999999999E-6</c:v>
                      </c:pt>
                      <c:pt idx="118">
                        <c:v>2.6570000000000001E-6</c:v>
                      </c:pt>
                      <c:pt idx="119">
                        <c:v>2.6429999999999999E-6</c:v>
                      </c:pt>
                      <c:pt idx="120">
                        <c:v>2.6460000000000002E-6</c:v>
                      </c:pt>
                      <c:pt idx="121">
                        <c:v>2.6350000000000002E-6</c:v>
                      </c:pt>
                      <c:pt idx="122">
                        <c:v>2.7269999999999999E-6</c:v>
                      </c:pt>
                      <c:pt idx="123">
                        <c:v>2.7769999999999998E-6</c:v>
                      </c:pt>
                      <c:pt idx="124">
                        <c:v>2.7420000000000002E-6</c:v>
                      </c:pt>
                      <c:pt idx="125">
                        <c:v>2.7389999999999999E-6</c:v>
                      </c:pt>
                      <c:pt idx="126">
                        <c:v>2.7719999999999999E-6</c:v>
                      </c:pt>
                      <c:pt idx="127">
                        <c:v>2.8370000000000001E-6</c:v>
                      </c:pt>
                      <c:pt idx="128">
                        <c:v>2.8770000000000002E-6</c:v>
                      </c:pt>
                      <c:pt idx="129">
                        <c:v>2.847E-6</c:v>
                      </c:pt>
                      <c:pt idx="130">
                        <c:v>2.8660000000000002E-6</c:v>
                      </c:pt>
                      <c:pt idx="131">
                        <c:v>2.8779999999999998E-6</c:v>
                      </c:pt>
                      <c:pt idx="132">
                        <c:v>2.9239999999999999E-6</c:v>
                      </c:pt>
                      <c:pt idx="133">
                        <c:v>2.9780000000000001E-6</c:v>
                      </c:pt>
                      <c:pt idx="134">
                        <c:v>2.9629999999999998E-6</c:v>
                      </c:pt>
                      <c:pt idx="135">
                        <c:v>2.9730000000000002E-6</c:v>
                      </c:pt>
                      <c:pt idx="136">
                        <c:v>2.9550000000000001E-6</c:v>
                      </c:pt>
                      <c:pt idx="137">
                        <c:v>3.0359999999999998E-6</c:v>
                      </c:pt>
                      <c:pt idx="138">
                        <c:v>3.0970000000000002E-6</c:v>
                      </c:pt>
                      <c:pt idx="139">
                        <c:v>3.0570000000000001E-6</c:v>
                      </c:pt>
                      <c:pt idx="140">
                        <c:v>3.0400000000000001E-6</c:v>
                      </c:pt>
                      <c:pt idx="141">
                        <c:v>3.072E-6</c:v>
                      </c:pt>
                      <c:pt idx="142">
                        <c:v>3.1350000000000001E-6</c:v>
                      </c:pt>
                      <c:pt idx="143">
                        <c:v>3.1669999999999999E-6</c:v>
                      </c:pt>
                      <c:pt idx="144">
                        <c:v>3.134E-6</c:v>
                      </c:pt>
                      <c:pt idx="145">
                        <c:v>3.151E-6</c:v>
                      </c:pt>
                      <c:pt idx="146">
                        <c:v>3.1719999999999999E-6</c:v>
                      </c:pt>
                      <c:pt idx="147">
                        <c:v>3.2090000000000001E-6</c:v>
                      </c:pt>
                      <c:pt idx="148">
                        <c:v>3.2660000000000002E-6</c:v>
                      </c:pt>
                      <c:pt idx="149">
                        <c:v>3.247E-6</c:v>
                      </c:pt>
                      <c:pt idx="150">
                        <c:v>3.2440000000000002E-6</c:v>
                      </c:pt>
                      <c:pt idx="151">
                        <c:v>3.2339999999999999E-6</c:v>
                      </c:pt>
                      <c:pt idx="152">
                        <c:v>3.315E-6</c:v>
                      </c:pt>
                      <c:pt idx="153">
                        <c:v>3.365E-6</c:v>
                      </c:pt>
                      <c:pt idx="154">
                        <c:v>3.3239999999999999E-6</c:v>
                      </c:pt>
                      <c:pt idx="155">
                        <c:v>3.315E-6</c:v>
                      </c:pt>
                      <c:pt idx="156">
                        <c:v>3.3450000000000002E-6</c:v>
                      </c:pt>
                      <c:pt idx="157">
                        <c:v>3.4070000000000002E-6</c:v>
                      </c:pt>
                      <c:pt idx="158">
                        <c:v>3.4450000000000001E-6</c:v>
                      </c:pt>
                      <c:pt idx="159">
                        <c:v>3.4089999999999999E-6</c:v>
                      </c:pt>
                      <c:pt idx="160">
                        <c:v>3.4209999999999999E-6</c:v>
                      </c:pt>
                      <c:pt idx="161">
                        <c:v>3.4400000000000001E-6</c:v>
                      </c:pt>
                      <c:pt idx="162">
                        <c:v>3.484E-6</c:v>
                      </c:pt>
                      <c:pt idx="163">
                        <c:v>3.5370000000000002E-6</c:v>
                      </c:pt>
                      <c:pt idx="164">
                        <c:v>3.517E-6</c:v>
                      </c:pt>
                      <c:pt idx="165">
                        <c:v>3.5200000000000002E-6</c:v>
                      </c:pt>
                      <c:pt idx="166">
                        <c:v>3.5099999999999999E-6</c:v>
                      </c:pt>
                      <c:pt idx="167">
                        <c:v>3.591E-6</c:v>
                      </c:pt>
                      <c:pt idx="168">
                        <c:v>3.6430000000000001E-6</c:v>
                      </c:pt>
                      <c:pt idx="169">
                        <c:v>3.613E-6</c:v>
                      </c:pt>
                      <c:pt idx="170">
                        <c:v>3.602E-6</c:v>
                      </c:pt>
                      <c:pt idx="171">
                        <c:v>3.6289999999999999E-6</c:v>
                      </c:pt>
                      <c:pt idx="172">
                        <c:v>3.7009999999999998E-6</c:v>
                      </c:pt>
                      <c:pt idx="173">
                        <c:v>3.7500000000000001E-6</c:v>
                      </c:pt>
                      <c:pt idx="174">
                        <c:v>3.704E-6</c:v>
                      </c:pt>
                      <c:pt idx="175">
                        <c:v>3.7139999999999999E-6</c:v>
                      </c:pt>
                      <c:pt idx="176">
                        <c:v>3.7469999999999999E-6</c:v>
                      </c:pt>
                      <c:pt idx="177">
                        <c:v>3.811E-6</c:v>
                      </c:pt>
                      <c:pt idx="178">
                        <c:v>3.8369999999999999E-6</c:v>
                      </c:pt>
                      <c:pt idx="179">
                        <c:v>3.8240000000000001E-6</c:v>
                      </c:pt>
                      <c:pt idx="180">
                        <c:v>3.8360000000000002E-6</c:v>
                      </c:pt>
                      <c:pt idx="181">
                        <c:v>3.8630000000000001E-6</c:v>
                      </c:pt>
                      <c:pt idx="182">
                        <c:v>3.8970000000000001E-6</c:v>
                      </c:pt>
                      <c:pt idx="183">
                        <c:v>3.9700000000000001E-6</c:v>
                      </c:pt>
                      <c:pt idx="184">
                        <c:v>3.9450000000000003E-6</c:v>
                      </c:pt>
                      <c:pt idx="185">
                        <c:v>3.9419999999999997E-6</c:v>
                      </c:pt>
                      <c:pt idx="186">
                        <c:v>3.9530000000000001E-6</c:v>
                      </c:pt>
                      <c:pt idx="187">
                        <c:v>4.0380000000000001E-6</c:v>
                      </c:pt>
                      <c:pt idx="188">
                        <c:v>4.0960000000000003E-6</c:v>
                      </c:pt>
                      <c:pt idx="189">
                        <c:v>4.0520000000000003E-6</c:v>
                      </c:pt>
                      <c:pt idx="190">
                        <c:v>4.0629999999999999E-6</c:v>
                      </c:pt>
                      <c:pt idx="191">
                        <c:v>4.1099999999999996E-6</c:v>
                      </c:pt>
                      <c:pt idx="192">
                        <c:v>4.1670000000000001E-6</c:v>
                      </c:pt>
                      <c:pt idx="193">
                        <c:v>4.2130000000000002E-6</c:v>
                      </c:pt>
                      <c:pt idx="194">
                        <c:v>4.1790000000000001E-6</c:v>
                      </c:pt>
                      <c:pt idx="195">
                        <c:v>4.2080000000000002E-6</c:v>
                      </c:pt>
                      <c:pt idx="196">
                        <c:v>4.2400000000000001E-6</c:v>
                      </c:pt>
                      <c:pt idx="197">
                        <c:v>4.2810000000000002E-6</c:v>
                      </c:pt>
                      <c:pt idx="198">
                        <c:v>4.3510000000000004E-6</c:v>
                      </c:pt>
                      <c:pt idx="199">
                        <c:v>4.3359999999999997E-6</c:v>
                      </c:pt>
                      <c:pt idx="200">
                        <c:v>4.352E-6</c:v>
                      </c:pt>
                      <c:pt idx="201">
                        <c:v>4.357E-6</c:v>
                      </c:pt>
                      <c:pt idx="202">
                        <c:v>4.4449999999999998E-6</c:v>
                      </c:pt>
                      <c:pt idx="203">
                        <c:v>4.5090000000000004E-6</c:v>
                      </c:pt>
                      <c:pt idx="204">
                        <c:v>4.4800000000000003E-6</c:v>
                      </c:pt>
                      <c:pt idx="205">
                        <c:v>4.4789999999999998E-6</c:v>
                      </c:pt>
                      <c:pt idx="206">
                        <c:v>4.5379999999999996E-6</c:v>
                      </c:pt>
                      <c:pt idx="207">
                        <c:v>4.6029999999999998E-6</c:v>
                      </c:pt>
                      <c:pt idx="208">
                        <c:v>4.6539999999999998E-6</c:v>
                      </c:pt>
                      <c:pt idx="209">
                        <c:v>4.6369999999999998E-6</c:v>
                      </c:pt>
                      <c:pt idx="210">
                        <c:v>4.668E-6</c:v>
                      </c:pt>
                      <c:pt idx="211">
                        <c:v>4.707E-6</c:v>
                      </c:pt>
                      <c:pt idx="212">
                        <c:v>4.7700000000000001E-6</c:v>
                      </c:pt>
                      <c:pt idx="213">
                        <c:v>4.8280000000000002E-6</c:v>
                      </c:pt>
                      <c:pt idx="214">
                        <c:v>4.8269999999999997E-6</c:v>
                      </c:pt>
                      <c:pt idx="215">
                        <c:v>4.8590000000000004E-6</c:v>
                      </c:pt>
                      <c:pt idx="216">
                        <c:v>4.8799999999999999E-6</c:v>
                      </c:pt>
                      <c:pt idx="217">
                        <c:v>4.967E-6</c:v>
                      </c:pt>
                      <c:pt idx="218">
                        <c:v>5.0509999999999996E-6</c:v>
                      </c:pt>
                      <c:pt idx="219">
                        <c:v>5.0459999999999996E-6</c:v>
                      </c:pt>
                      <c:pt idx="220">
                        <c:v>5.0640000000000001E-6</c:v>
                      </c:pt>
                      <c:pt idx="221">
                        <c:v>5.1279999999999999E-6</c:v>
                      </c:pt>
                      <c:pt idx="222">
                        <c:v>5.2379999999999997E-6</c:v>
                      </c:pt>
                      <c:pt idx="223">
                        <c:v>5.3480000000000003E-6</c:v>
                      </c:pt>
                      <c:pt idx="224">
                        <c:v>5.3550000000000004E-6</c:v>
                      </c:pt>
                      <c:pt idx="225">
                        <c:v>5.4489999999999998E-6</c:v>
                      </c:pt>
                      <c:pt idx="226">
                        <c:v>5.5860000000000004E-6</c:v>
                      </c:pt>
                      <c:pt idx="227">
                        <c:v>5.7760000000000003E-6</c:v>
                      </c:pt>
                      <c:pt idx="228">
                        <c:v>5.959E-6</c:v>
                      </c:pt>
                      <c:pt idx="229">
                        <c:v>6.1419999999999998E-6</c:v>
                      </c:pt>
                      <c:pt idx="230">
                        <c:v>6.3820000000000001E-6</c:v>
                      </c:pt>
                      <c:pt idx="231">
                        <c:v>6.7070000000000003E-6</c:v>
                      </c:pt>
                      <c:pt idx="232">
                        <c:v>7.0840000000000003E-6</c:v>
                      </c:pt>
                      <c:pt idx="233">
                        <c:v>7.5569999999999998E-6</c:v>
                      </c:pt>
                      <c:pt idx="234">
                        <c:v>7.9929999999999995E-6</c:v>
                      </c:pt>
                      <c:pt idx="235">
                        <c:v>8.5259999999999993E-6</c:v>
                      </c:pt>
                      <c:pt idx="236">
                        <c:v>9.1449999999999997E-6</c:v>
                      </c:pt>
                      <c:pt idx="237">
                        <c:v>9.8819999999999996E-6</c:v>
                      </c:pt>
                      <c:pt idx="238">
                        <c:v>1.0669999999999999E-5</c:v>
                      </c:pt>
                      <c:pt idx="239">
                        <c:v>1.1409999999999999E-5</c:v>
                      </c:pt>
                      <c:pt idx="240">
                        <c:v>1.2279999999999999E-5</c:v>
                      </c:pt>
                      <c:pt idx="241">
                        <c:v>1.322E-5</c:v>
                      </c:pt>
                      <c:pt idx="242">
                        <c:v>1.4219999999999999E-5</c:v>
                      </c:pt>
                      <c:pt idx="243">
                        <c:v>1.522E-5</c:v>
                      </c:pt>
                      <c:pt idx="244">
                        <c:v>1.6209999999999999E-5</c:v>
                      </c:pt>
                      <c:pt idx="245">
                        <c:v>1.7240000000000001E-5</c:v>
                      </c:pt>
                      <c:pt idx="246">
                        <c:v>1.8300000000000001E-5</c:v>
                      </c:pt>
                      <c:pt idx="247">
                        <c:v>1.933E-5</c:v>
                      </c:pt>
                      <c:pt idx="248">
                        <c:v>2.039E-5</c:v>
                      </c:pt>
                      <c:pt idx="249">
                        <c:v>2.1330000000000001E-5</c:v>
                      </c:pt>
                      <c:pt idx="250">
                        <c:v>2.2249999999999999E-5</c:v>
                      </c:pt>
                      <c:pt idx="251">
                        <c:v>2.3110000000000001E-5</c:v>
                      </c:pt>
                      <c:pt idx="252">
                        <c:v>2.3989999999999999E-5</c:v>
                      </c:pt>
                      <c:pt idx="253">
                        <c:v>2.4810000000000001E-5</c:v>
                      </c:pt>
                      <c:pt idx="254">
                        <c:v>2.5469999999999998E-5</c:v>
                      </c:pt>
                      <c:pt idx="255">
                        <c:v>2.6089999999999999E-5</c:v>
                      </c:pt>
                      <c:pt idx="256">
                        <c:v>2.671E-5</c:v>
                      </c:pt>
                      <c:pt idx="257">
                        <c:v>2.73E-5</c:v>
                      </c:pt>
                      <c:pt idx="258">
                        <c:v>2.783E-5</c:v>
                      </c:pt>
                      <c:pt idx="259">
                        <c:v>2.8180000000000001E-5</c:v>
                      </c:pt>
                      <c:pt idx="260">
                        <c:v>2.8549999999999999E-5</c:v>
                      </c:pt>
                      <c:pt idx="261">
                        <c:v>2.887E-5</c:v>
                      </c:pt>
                      <c:pt idx="262">
                        <c:v>2.9130000000000001E-5</c:v>
                      </c:pt>
                      <c:pt idx="263">
                        <c:v>2.934E-5</c:v>
                      </c:pt>
                      <c:pt idx="264">
                        <c:v>2.9470000000000001E-5</c:v>
                      </c:pt>
                      <c:pt idx="265">
                        <c:v>2.959E-5</c:v>
                      </c:pt>
                      <c:pt idx="266">
                        <c:v>2.9660000000000001E-5</c:v>
                      </c:pt>
                      <c:pt idx="267">
                        <c:v>2.9790000000000001E-5</c:v>
                      </c:pt>
                      <c:pt idx="268">
                        <c:v>2.9920000000000002E-5</c:v>
                      </c:pt>
                      <c:pt idx="269">
                        <c:v>2.9960000000000001E-5</c:v>
                      </c:pt>
                      <c:pt idx="270">
                        <c:v>3.0029999999999999E-5</c:v>
                      </c:pt>
                      <c:pt idx="271">
                        <c:v>3.0190000000000001E-5</c:v>
                      </c:pt>
                      <c:pt idx="272">
                        <c:v>3.042E-5</c:v>
                      </c:pt>
                      <c:pt idx="273">
                        <c:v>3.0689999999999999E-5</c:v>
                      </c:pt>
                      <c:pt idx="274">
                        <c:v>3.0870000000000001E-5</c:v>
                      </c:pt>
                      <c:pt idx="275">
                        <c:v>3.1059999999999997E-5</c:v>
                      </c:pt>
                      <c:pt idx="276">
                        <c:v>3.1340000000000001E-5</c:v>
                      </c:pt>
                      <c:pt idx="277">
                        <c:v>3.1649999999999997E-5</c:v>
                      </c:pt>
                      <c:pt idx="278">
                        <c:v>3.1940000000000003E-5</c:v>
                      </c:pt>
                      <c:pt idx="279">
                        <c:v>3.218E-5</c:v>
                      </c:pt>
                      <c:pt idx="280">
                        <c:v>3.2469999999999999E-5</c:v>
                      </c:pt>
                      <c:pt idx="281">
                        <c:v>3.2790000000000003E-5</c:v>
                      </c:pt>
                      <c:pt idx="282">
                        <c:v>3.311E-5</c:v>
                      </c:pt>
                      <c:pt idx="283">
                        <c:v>3.3510000000000003E-5</c:v>
                      </c:pt>
                      <c:pt idx="284">
                        <c:v>3.3850000000000003E-5</c:v>
                      </c:pt>
                      <c:pt idx="285">
                        <c:v>3.4239999999999997E-5</c:v>
                      </c:pt>
                      <c:pt idx="286">
                        <c:v>3.4619999999999997E-5</c:v>
                      </c:pt>
                      <c:pt idx="287">
                        <c:v>3.5129999999999997E-5</c:v>
                      </c:pt>
                      <c:pt idx="288">
                        <c:v>3.5660000000000001E-5</c:v>
                      </c:pt>
                      <c:pt idx="289">
                        <c:v>3.6090000000000002E-5</c:v>
                      </c:pt>
                      <c:pt idx="290">
                        <c:v>3.6529999999999998E-5</c:v>
                      </c:pt>
                      <c:pt idx="291">
                        <c:v>3.7039999999999998E-5</c:v>
                      </c:pt>
                      <c:pt idx="292">
                        <c:v>3.7570000000000001E-5</c:v>
                      </c:pt>
                      <c:pt idx="293">
                        <c:v>3.8040000000000002E-5</c:v>
                      </c:pt>
                      <c:pt idx="294">
                        <c:v>3.8420000000000001E-5</c:v>
                      </c:pt>
                      <c:pt idx="295">
                        <c:v>3.8850000000000002E-5</c:v>
                      </c:pt>
                      <c:pt idx="296">
                        <c:v>3.9280000000000003E-5</c:v>
                      </c:pt>
                      <c:pt idx="297">
                        <c:v>3.968E-5</c:v>
                      </c:pt>
                      <c:pt idx="298">
                        <c:v>4.015E-5</c:v>
                      </c:pt>
                      <c:pt idx="299">
                        <c:v>3.4480000000000002E-5</c:v>
                      </c:pt>
                      <c:pt idx="300">
                        <c:v>3.2419999999999998E-5</c:v>
                      </c:pt>
                      <c:pt idx="301">
                        <c:v>3.0660000000000001E-5</c:v>
                      </c:pt>
                      <c:pt idx="302">
                        <c:v>2.919E-5</c:v>
                      </c:pt>
                      <c:pt idx="303">
                        <c:v>2.7860000000000001E-5</c:v>
                      </c:pt>
                      <c:pt idx="304">
                        <c:v>2.6529999999999998E-5</c:v>
                      </c:pt>
                      <c:pt idx="305">
                        <c:v>2.535E-5</c:v>
                      </c:pt>
                      <c:pt idx="306">
                        <c:v>2.4309999999999999E-5</c:v>
                      </c:pt>
                      <c:pt idx="307">
                        <c:v>2.3370000000000002E-5</c:v>
                      </c:pt>
                      <c:pt idx="308">
                        <c:v>2.2459999999999998E-5</c:v>
                      </c:pt>
                      <c:pt idx="309">
                        <c:v>2.154E-5</c:v>
                      </c:pt>
                      <c:pt idx="310">
                        <c:v>2.0720000000000002E-5</c:v>
                      </c:pt>
                      <c:pt idx="311">
                        <c:v>1.995E-5</c:v>
                      </c:pt>
                      <c:pt idx="312">
                        <c:v>1.9210000000000001E-5</c:v>
                      </c:pt>
                      <c:pt idx="313">
                        <c:v>1.8559999999999998E-5</c:v>
                      </c:pt>
                      <c:pt idx="314">
                        <c:v>1.7839999999999999E-5</c:v>
                      </c:pt>
                      <c:pt idx="315">
                        <c:v>1.7180000000000002E-5</c:v>
                      </c:pt>
                      <c:pt idx="316">
                        <c:v>1.6509999999999999E-5</c:v>
                      </c:pt>
                      <c:pt idx="317">
                        <c:v>1.5979999999999999E-5</c:v>
                      </c:pt>
                      <c:pt idx="318">
                        <c:v>1.5440000000000001E-5</c:v>
                      </c:pt>
                      <c:pt idx="319">
                        <c:v>1.482E-5</c:v>
                      </c:pt>
                      <c:pt idx="320">
                        <c:v>1.4219999999999999E-5</c:v>
                      </c:pt>
                      <c:pt idx="321">
                        <c:v>1.3720000000000001E-5</c:v>
                      </c:pt>
                      <c:pt idx="322">
                        <c:v>1.324E-5</c:v>
                      </c:pt>
                      <c:pt idx="323">
                        <c:v>1.274E-5</c:v>
                      </c:pt>
                      <c:pt idx="324">
                        <c:v>1.22E-5</c:v>
                      </c:pt>
                      <c:pt idx="325">
                        <c:v>1.171E-5</c:v>
                      </c:pt>
                      <c:pt idx="326">
                        <c:v>1.1250000000000001E-5</c:v>
                      </c:pt>
                      <c:pt idx="327">
                        <c:v>1.077E-5</c:v>
                      </c:pt>
                      <c:pt idx="328">
                        <c:v>1.0380000000000001E-5</c:v>
                      </c:pt>
                      <c:pt idx="329">
                        <c:v>9.9000000000000001E-6</c:v>
                      </c:pt>
                      <c:pt idx="330">
                        <c:v>9.4360000000000008E-6</c:v>
                      </c:pt>
                      <c:pt idx="331">
                        <c:v>8.9709999999999993E-6</c:v>
                      </c:pt>
                      <c:pt idx="332">
                        <c:v>8.6009999999999995E-6</c:v>
                      </c:pt>
                      <c:pt idx="333">
                        <c:v>8.2360000000000004E-6</c:v>
                      </c:pt>
                      <c:pt idx="334">
                        <c:v>7.7770000000000002E-6</c:v>
                      </c:pt>
                      <c:pt idx="335">
                        <c:v>7.289E-6</c:v>
                      </c:pt>
                      <c:pt idx="336">
                        <c:v>6.9290000000000001E-6</c:v>
                      </c:pt>
                      <c:pt idx="337">
                        <c:v>6.5570000000000001E-6</c:v>
                      </c:pt>
                      <c:pt idx="338">
                        <c:v>6.1820000000000003E-6</c:v>
                      </c:pt>
                      <c:pt idx="339">
                        <c:v>5.699E-6</c:v>
                      </c:pt>
                      <c:pt idx="340">
                        <c:v>5.3009999999999997E-6</c:v>
                      </c:pt>
                      <c:pt idx="341">
                        <c:v>4.9189999999999998E-6</c:v>
                      </c:pt>
                      <c:pt idx="342">
                        <c:v>4.5059999999999997E-6</c:v>
                      </c:pt>
                      <c:pt idx="343">
                        <c:v>4.1250000000000003E-6</c:v>
                      </c:pt>
                      <c:pt idx="344">
                        <c:v>3.6959999999999998E-6</c:v>
                      </c:pt>
                      <c:pt idx="345">
                        <c:v>3.2600000000000001E-6</c:v>
                      </c:pt>
                      <c:pt idx="346">
                        <c:v>2.8140000000000001E-6</c:v>
                      </c:pt>
                      <c:pt idx="347">
                        <c:v>2.4169999999999999E-6</c:v>
                      </c:pt>
                      <c:pt idx="348">
                        <c:v>2.0490000000000002E-6</c:v>
                      </c:pt>
                      <c:pt idx="349">
                        <c:v>1.5629999999999999E-6</c:v>
                      </c:pt>
                      <c:pt idx="350">
                        <c:v>1.0440000000000001E-6</c:v>
                      </c:pt>
                      <c:pt idx="351">
                        <c:v>6.229E-7</c:v>
                      </c:pt>
                      <c:pt idx="352">
                        <c:v>2.0699999999999999E-7</c:v>
                      </c:pt>
                      <c:pt idx="353">
                        <c:v>-2.061E-7</c:v>
                      </c:pt>
                      <c:pt idx="354">
                        <c:v>-7.3819999999999998E-7</c:v>
                      </c:pt>
                      <c:pt idx="355">
                        <c:v>-1.265E-6</c:v>
                      </c:pt>
                      <c:pt idx="356">
                        <c:v>-1.7269999999999999E-6</c:v>
                      </c:pt>
                      <c:pt idx="357">
                        <c:v>-2.1799999999999999E-6</c:v>
                      </c:pt>
                      <c:pt idx="358">
                        <c:v>-2.6419999999999999E-6</c:v>
                      </c:pt>
                      <c:pt idx="359">
                        <c:v>-3.2320000000000001E-6</c:v>
                      </c:pt>
                      <c:pt idx="360">
                        <c:v>-3.7330000000000001E-6</c:v>
                      </c:pt>
                      <c:pt idx="361">
                        <c:v>-4.2270000000000004E-6</c:v>
                      </c:pt>
                      <c:pt idx="362">
                        <c:v>-4.7360000000000001E-6</c:v>
                      </c:pt>
                      <c:pt idx="363">
                        <c:v>-5.2360000000000004E-6</c:v>
                      </c:pt>
                      <c:pt idx="364">
                        <c:v>-5.772E-6</c:v>
                      </c:pt>
                      <c:pt idx="365">
                        <c:v>-6.3099999999999997E-6</c:v>
                      </c:pt>
                      <c:pt idx="366">
                        <c:v>-6.866E-6</c:v>
                      </c:pt>
                      <c:pt idx="367">
                        <c:v>-7.3429999999999998E-6</c:v>
                      </c:pt>
                      <c:pt idx="368">
                        <c:v>-7.7929999999999998E-6</c:v>
                      </c:pt>
                      <c:pt idx="369">
                        <c:v>-8.3219999999999993E-6</c:v>
                      </c:pt>
                      <c:pt idx="370">
                        <c:v>-8.8869999999999998E-6</c:v>
                      </c:pt>
                      <c:pt idx="371">
                        <c:v>-9.3389999999999999E-6</c:v>
                      </c:pt>
                      <c:pt idx="372">
                        <c:v>-9.7510000000000003E-6</c:v>
                      </c:pt>
                      <c:pt idx="373">
                        <c:v>-1.013E-5</c:v>
                      </c:pt>
                      <c:pt idx="374">
                        <c:v>-1.06E-5</c:v>
                      </c:pt>
                      <c:pt idx="375">
                        <c:v>-1.1039999999999999E-5</c:v>
                      </c:pt>
                      <c:pt idx="376">
                        <c:v>-1.135E-5</c:v>
                      </c:pt>
                      <c:pt idx="377">
                        <c:v>-1.163E-5</c:v>
                      </c:pt>
                      <c:pt idx="378">
                        <c:v>-1.1909999999999999E-5</c:v>
                      </c:pt>
                      <c:pt idx="379">
                        <c:v>-1.222E-5</c:v>
                      </c:pt>
                      <c:pt idx="380">
                        <c:v>-1.242E-5</c:v>
                      </c:pt>
                      <c:pt idx="381">
                        <c:v>-1.256E-5</c:v>
                      </c:pt>
                      <c:pt idx="382">
                        <c:v>-1.27E-5</c:v>
                      </c:pt>
                      <c:pt idx="383">
                        <c:v>-1.276E-5</c:v>
                      </c:pt>
                      <c:pt idx="384">
                        <c:v>-1.2840000000000001E-5</c:v>
                      </c:pt>
                      <c:pt idx="385">
                        <c:v>-1.287E-5</c:v>
                      </c:pt>
                      <c:pt idx="386">
                        <c:v>-1.288E-5</c:v>
                      </c:pt>
                      <c:pt idx="387">
                        <c:v>-1.278E-5</c:v>
                      </c:pt>
                      <c:pt idx="388">
                        <c:v>-1.2649999999999999E-5</c:v>
                      </c:pt>
                      <c:pt idx="389">
                        <c:v>-1.258E-5</c:v>
                      </c:pt>
                      <c:pt idx="390">
                        <c:v>-1.2490000000000001E-5</c:v>
                      </c:pt>
                      <c:pt idx="391">
                        <c:v>-1.2289999999999999E-5</c:v>
                      </c:pt>
                      <c:pt idx="392">
                        <c:v>-1.207E-5</c:v>
                      </c:pt>
                      <c:pt idx="393">
                        <c:v>-1.181E-5</c:v>
                      </c:pt>
                      <c:pt idx="394">
                        <c:v>-1.164E-5</c:v>
                      </c:pt>
                      <c:pt idx="395">
                        <c:v>-1.1430000000000001E-5</c:v>
                      </c:pt>
                      <c:pt idx="396">
                        <c:v>-1.114E-5</c:v>
                      </c:pt>
                      <c:pt idx="397">
                        <c:v>-1.0849999999999999E-5</c:v>
                      </c:pt>
                      <c:pt idx="398">
                        <c:v>-1.0560000000000001E-5</c:v>
                      </c:pt>
                      <c:pt idx="399">
                        <c:v>-1.0339999999999999E-5</c:v>
                      </c:pt>
                      <c:pt idx="400">
                        <c:v>-1.006E-5</c:v>
                      </c:pt>
                      <c:pt idx="401">
                        <c:v>-9.7680000000000003E-6</c:v>
                      </c:pt>
                      <c:pt idx="402">
                        <c:v>-9.5030000000000003E-6</c:v>
                      </c:pt>
                      <c:pt idx="403">
                        <c:v>-9.1989999999999995E-6</c:v>
                      </c:pt>
                      <c:pt idx="404">
                        <c:v>-8.9949999999999994E-6</c:v>
                      </c:pt>
                      <c:pt idx="405">
                        <c:v>-8.7649999999999999E-6</c:v>
                      </c:pt>
                      <c:pt idx="406">
                        <c:v>-8.5369999999999997E-6</c:v>
                      </c:pt>
                      <c:pt idx="407">
                        <c:v>-8.2700000000000004E-6</c:v>
                      </c:pt>
                      <c:pt idx="408">
                        <c:v>-8.0190000000000006E-6</c:v>
                      </c:pt>
                      <c:pt idx="409">
                        <c:v>-7.8879999999999997E-6</c:v>
                      </c:pt>
                      <c:pt idx="410">
                        <c:v>-7.7200000000000006E-6</c:v>
                      </c:pt>
                      <c:pt idx="411">
                        <c:v>-7.5000000000000002E-6</c:v>
                      </c:pt>
                      <c:pt idx="412">
                        <c:v>-7.3069999999999997E-6</c:v>
                      </c:pt>
                      <c:pt idx="413">
                        <c:v>-7.1199999999999996E-6</c:v>
                      </c:pt>
                      <c:pt idx="414">
                        <c:v>-7.0330000000000003E-6</c:v>
                      </c:pt>
                      <c:pt idx="415">
                        <c:v>-6.8909999999999998E-6</c:v>
                      </c:pt>
                      <c:pt idx="416">
                        <c:v>-6.7320000000000001E-6</c:v>
                      </c:pt>
                      <c:pt idx="417">
                        <c:v>-6.6100000000000002E-6</c:v>
                      </c:pt>
                      <c:pt idx="418">
                        <c:v>-6.4439999999999996E-6</c:v>
                      </c:pt>
                      <c:pt idx="419">
                        <c:v>-6.3840000000000002E-6</c:v>
                      </c:pt>
                      <c:pt idx="420">
                        <c:v>-6.2870000000000001E-6</c:v>
                      </c:pt>
                      <c:pt idx="421">
                        <c:v>-6.2029999999999997E-6</c:v>
                      </c:pt>
                      <c:pt idx="422">
                        <c:v>-6.0610000000000001E-6</c:v>
                      </c:pt>
                      <c:pt idx="423">
                        <c:v>-5.9349999999999999E-6</c:v>
                      </c:pt>
                      <c:pt idx="424">
                        <c:v>-5.9200000000000001E-6</c:v>
                      </c:pt>
                      <c:pt idx="425">
                        <c:v>-5.8669999999999999E-6</c:v>
                      </c:pt>
                      <c:pt idx="426">
                        <c:v>-5.75E-6</c:v>
                      </c:pt>
                      <c:pt idx="427">
                        <c:v>-5.6559999999999997E-6</c:v>
                      </c:pt>
                      <c:pt idx="428">
                        <c:v>-5.5670000000000002E-6</c:v>
                      </c:pt>
                      <c:pt idx="429">
                        <c:v>-5.5600000000000001E-6</c:v>
                      </c:pt>
                      <c:pt idx="430">
                        <c:v>-5.5119999999999999E-6</c:v>
                      </c:pt>
                      <c:pt idx="431">
                        <c:v>-5.4229999999999996E-6</c:v>
                      </c:pt>
                      <c:pt idx="432">
                        <c:v>-5.366E-6</c:v>
                      </c:pt>
                      <c:pt idx="433">
                        <c:v>-5.2750000000000003E-6</c:v>
                      </c:pt>
                      <c:pt idx="434">
                        <c:v>-5.276E-6</c:v>
                      </c:pt>
                      <c:pt idx="435">
                        <c:v>-5.2429999999999996E-6</c:v>
                      </c:pt>
                      <c:pt idx="436">
                        <c:v>-5.1950000000000002E-6</c:v>
                      </c:pt>
                      <c:pt idx="437">
                        <c:v>-5.1150000000000002E-6</c:v>
                      </c:pt>
                      <c:pt idx="438">
                        <c:v>-5.0329999999999999E-6</c:v>
                      </c:pt>
                      <c:pt idx="439">
                        <c:v>-5.0490000000000003E-6</c:v>
                      </c:pt>
                      <c:pt idx="440">
                        <c:v>-5.057E-6</c:v>
                      </c:pt>
                      <c:pt idx="441">
                        <c:v>-4.9799999999999998E-6</c:v>
                      </c:pt>
                      <c:pt idx="442">
                        <c:v>-4.916E-6</c:v>
                      </c:pt>
                      <c:pt idx="443">
                        <c:v>-4.8509999999999998E-6</c:v>
                      </c:pt>
                      <c:pt idx="444">
                        <c:v>-4.8829999999999997E-6</c:v>
                      </c:pt>
                      <c:pt idx="445">
                        <c:v>-4.8640000000000004E-6</c:v>
                      </c:pt>
                      <c:pt idx="446">
                        <c:v>-4.8080000000000004E-6</c:v>
                      </c:pt>
                      <c:pt idx="447">
                        <c:v>-4.7690000000000004E-6</c:v>
                      </c:pt>
                      <c:pt idx="448">
                        <c:v>-4.7149999999999997E-6</c:v>
                      </c:pt>
                      <c:pt idx="449">
                        <c:v>-4.7400000000000004E-6</c:v>
                      </c:pt>
                      <c:pt idx="450">
                        <c:v>-4.7350000000000004E-6</c:v>
                      </c:pt>
                      <c:pt idx="451">
                        <c:v>-4.7040000000000002E-6</c:v>
                      </c:pt>
                      <c:pt idx="452">
                        <c:v>-4.6609999999999999E-6</c:v>
                      </c:pt>
                      <c:pt idx="453">
                        <c:v>-4.5979999999999999E-6</c:v>
                      </c:pt>
                      <c:pt idx="454">
                        <c:v>-4.6369999999999998E-6</c:v>
                      </c:pt>
                      <c:pt idx="455">
                        <c:v>-4.6619999999999996E-6</c:v>
                      </c:pt>
                      <c:pt idx="456">
                        <c:v>-4.6099999999999999E-6</c:v>
                      </c:pt>
                      <c:pt idx="457">
                        <c:v>-4.566E-6</c:v>
                      </c:pt>
                      <c:pt idx="458">
                        <c:v>-4.5159999999999996E-6</c:v>
                      </c:pt>
                      <c:pt idx="459">
                        <c:v>-4.5870000000000003E-6</c:v>
                      </c:pt>
                      <c:pt idx="460">
                        <c:v>-4.5689999999999998E-6</c:v>
                      </c:pt>
                      <c:pt idx="461">
                        <c:v>-4.5369999999999999E-6</c:v>
                      </c:pt>
                      <c:pt idx="462">
                        <c:v>-4.5090000000000004E-6</c:v>
                      </c:pt>
                      <c:pt idx="463">
                        <c:v>-4.476E-6</c:v>
                      </c:pt>
                      <c:pt idx="464">
                        <c:v>-4.5140000000000003E-6</c:v>
                      </c:pt>
                      <c:pt idx="465">
                        <c:v>-4.5240000000000002E-6</c:v>
                      </c:pt>
                      <c:pt idx="466">
                        <c:v>-4.5020000000000003E-6</c:v>
                      </c:pt>
                      <c:pt idx="467">
                        <c:v>-4.4689999999999999E-6</c:v>
                      </c:pt>
                      <c:pt idx="468">
                        <c:v>-4.42E-6</c:v>
                      </c:pt>
                      <c:pt idx="469">
                        <c:v>-4.4750000000000004E-6</c:v>
                      </c:pt>
                      <c:pt idx="470">
                        <c:v>-4.5000000000000001E-6</c:v>
                      </c:pt>
                      <c:pt idx="471">
                        <c:v>-4.4680000000000003E-6</c:v>
                      </c:pt>
                      <c:pt idx="472">
                        <c:v>-4.4320000000000001E-6</c:v>
                      </c:pt>
                      <c:pt idx="473">
                        <c:v>-4.3930000000000001E-6</c:v>
                      </c:pt>
                      <c:pt idx="474">
                        <c:v>-4.4669999999999998E-6</c:v>
                      </c:pt>
                      <c:pt idx="475">
                        <c:v>-4.4830000000000001E-6</c:v>
                      </c:pt>
                      <c:pt idx="476">
                        <c:v>-4.4410000000000003E-6</c:v>
                      </c:pt>
                      <c:pt idx="477">
                        <c:v>-4.4129999999999999E-6</c:v>
                      </c:pt>
                      <c:pt idx="478">
                        <c:v>-4.4000000000000002E-6</c:v>
                      </c:pt>
                      <c:pt idx="479">
                        <c:v>-4.454E-6</c:v>
                      </c:pt>
                      <c:pt idx="480">
                        <c:v>-4.4660000000000001E-6</c:v>
                      </c:pt>
                      <c:pt idx="481">
                        <c:v>-4.4329999999999997E-6</c:v>
                      </c:pt>
                      <c:pt idx="482">
                        <c:v>-4.437E-6</c:v>
                      </c:pt>
                      <c:pt idx="483">
                        <c:v>-4.3889999999999998E-6</c:v>
                      </c:pt>
                      <c:pt idx="484">
                        <c:v>-4.4449999999999998E-6</c:v>
                      </c:pt>
                      <c:pt idx="485">
                        <c:v>-4.4680000000000003E-6</c:v>
                      </c:pt>
                      <c:pt idx="486">
                        <c:v>-4.4630000000000003E-6</c:v>
                      </c:pt>
                      <c:pt idx="487">
                        <c:v>-4.4240000000000003E-6</c:v>
                      </c:pt>
                      <c:pt idx="488">
                        <c:v>-4.3970000000000004E-6</c:v>
                      </c:pt>
                      <c:pt idx="489">
                        <c:v>-4.4680000000000003E-6</c:v>
                      </c:pt>
                      <c:pt idx="490">
                        <c:v>-4.5040000000000004E-6</c:v>
                      </c:pt>
                      <c:pt idx="491">
                        <c:v>-4.4610000000000001E-6</c:v>
                      </c:pt>
                      <c:pt idx="492">
                        <c:v>-4.4399999999999998E-6</c:v>
                      </c:pt>
                      <c:pt idx="493">
                        <c:v>-4.4399999999999998E-6</c:v>
                      </c:pt>
                      <c:pt idx="494">
                        <c:v>-4.4920000000000004E-6</c:v>
                      </c:pt>
                      <c:pt idx="495">
                        <c:v>-4.5109999999999997E-6</c:v>
                      </c:pt>
                      <c:pt idx="496">
                        <c:v>-4.4819999999999996E-6</c:v>
                      </c:pt>
                      <c:pt idx="497">
                        <c:v>-4.5029999999999999E-6</c:v>
                      </c:pt>
                      <c:pt idx="498">
                        <c:v>-4.4560000000000002E-6</c:v>
                      </c:pt>
                      <c:pt idx="499">
                        <c:v>-4.5229999999999997E-6</c:v>
                      </c:pt>
                      <c:pt idx="500">
                        <c:v>-4.549E-6</c:v>
                      </c:pt>
                      <c:pt idx="501">
                        <c:v>-4.5480000000000003E-6</c:v>
                      </c:pt>
                      <c:pt idx="502">
                        <c:v>-4.5140000000000003E-6</c:v>
                      </c:pt>
                      <c:pt idx="503">
                        <c:v>-4.4900000000000002E-6</c:v>
                      </c:pt>
                      <c:pt idx="504">
                        <c:v>-4.5639999999999998E-6</c:v>
                      </c:pt>
                      <c:pt idx="505">
                        <c:v>-4.6099999999999999E-6</c:v>
                      </c:pt>
                      <c:pt idx="506">
                        <c:v>-4.5739999999999997E-6</c:v>
                      </c:pt>
                      <c:pt idx="507">
                        <c:v>-4.561E-6</c:v>
                      </c:pt>
                      <c:pt idx="508">
                        <c:v>-4.5589999999999999E-6</c:v>
                      </c:pt>
                      <c:pt idx="509">
                        <c:v>-4.6249999999999998E-6</c:v>
                      </c:pt>
                      <c:pt idx="510">
                        <c:v>-4.6460000000000001E-6</c:v>
                      </c:pt>
                      <c:pt idx="511">
                        <c:v>-4.6260000000000003E-6</c:v>
                      </c:pt>
                      <c:pt idx="512">
                        <c:v>-4.6310000000000002E-6</c:v>
                      </c:pt>
                      <c:pt idx="513">
                        <c:v>-4.6149999999999999E-6</c:v>
                      </c:pt>
                      <c:pt idx="514">
                        <c:v>-4.6739999999999996E-6</c:v>
                      </c:pt>
                      <c:pt idx="515">
                        <c:v>-4.702E-6</c:v>
                      </c:pt>
                      <c:pt idx="516">
                        <c:v>-4.707E-6</c:v>
                      </c:pt>
                      <c:pt idx="517">
                        <c:v>-4.6949999999999999E-6</c:v>
                      </c:pt>
                      <c:pt idx="518">
                        <c:v>-4.6689999999999997E-6</c:v>
                      </c:pt>
                      <c:pt idx="519">
                        <c:v>-4.7350000000000004E-6</c:v>
                      </c:pt>
                      <c:pt idx="520">
                        <c:v>-4.7960000000000003E-6</c:v>
                      </c:pt>
                      <c:pt idx="521">
                        <c:v>-4.7720000000000002E-6</c:v>
                      </c:pt>
                      <c:pt idx="522">
                        <c:v>-4.7650000000000001E-6</c:v>
                      </c:pt>
                      <c:pt idx="523">
                        <c:v>-4.746E-6</c:v>
                      </c:pt>
                      <c:pt idx="524">
                        <c:v>-4.8439999999999997E-6</c:v>
                      </c:pt>
                      <c:pt idx="525">
                        <c:v>-4.8600000000000001E-6</c:v>
                      </c:pt>
                      <c:pt idx="526">
                        <c:v>-4.853E-6</c:v>
                      </c:pt>
                      <c:pt idx="527">
                        <c:v>-4.8489999999999997E-6</c:v>
                      </c:pt>
                      <c:pt idx="528">
                        <c:v>-4.8489999999999997E-6</c:v>
                      </c:pt>
                      <c:pt idx="529">
                        <c:v>-4.9099999999999996E-6</c:v>
                      </c:pt>
                      <c:pt idx="530">
                        <c:v>-4.9420000000000003E-6</c:v>
                      </c:pt>
                      <c:pt idx="531">
                        <c:v>-4.938E-6</c:v>
                      </c:pt>
                      <c:pt idx="532">
                        <c:v>-4.9559999999999996E-6</c:v>
                      </c:pt>
                      <c:pt idx="533">
                        <c:v>-4.9219999999999996E-6</c:v>
                      </c:pt>
                      <c:pt idx="534">
                        <c:v>-4.9989999999999999E-6</c:v>
                      </c:pt>
                      <c:pt idx="535">
                        <c:v>-5.0560000000000004E-6</c:v>
                      </c:pt>
                      <c:pt idx="536">
                        <c:v>-5.0420000000000002E-6</c:v>
                      </c:pt>
                      <c:pt idx="537">
                        <c:v>-5.0309999999999998E-6</c:v>
                      </c:pt>
                      <c:pt idx="538">
                        <c:v>-5.0119999999999996E-6</c:v>
                      </c:pt>
                      <c:pt idx="539">
                        <c:v>-5.118E-6</c:v>
                      </c:pt>
                      <c:pt idx="540">
                        <c:v>-5.1379999999999998E-6</c:v>
                      </c:pt>
                      <c:pt idx="541">
                        <c:v>-5.1170000000000003E-6</c:v>
                      </c:pt>
                      <c:pt idx="542">
                        <c:v>-5.1270000000000002E-6</c:v>
                      </c:pt>
                      <c:pt idx="543">
                        <c:v>-5.135E-6</c:v>
                      </c:pt>
                      <c:pt idx="544">
                        <c:v>-5.1880000000000001E-6</c:v>
                      </c:pt>
                      <c:pt idx="545">
                        <c:v>-5.2259999999999996E-6</c:v>
                      </c:pt>
                      <c:pt idx="546">
                        <c:v>-5.2159999999999997E-6</c:v>
                      </c:pt>
                      <c:pt idx="547">
                        <c:v>-5.2279999999999998E-6</c:v>
                      </c:pt>
                      <c:pt idx="548">
                        <c:v>-5.1989999999999997E-6</c:v>
                      </c:pt>
                      <c:pt idx="549">
                        <c:v>-5.2700000000000004E-6</c:v>
                      </c:pt>
                      <c:pt idx="550">
                        <c:v>-5.3260000000000003E-6</c:v>
                      </c:pt>
                      <c:pt idx="551">
                        <c:v>-5.305E-6</c:v>
                      </c:pt>
                      <c:pt idx="552">
                        <c:v>-5.2979999999999999E-6</c:v>
                      </c:pt>
                      <c:pt idx="553">
                        <c:v>-5.2780000000000001E-6</c:v>
                      </c:pt>
                      <c:pt idx="554">
                        <c:v>-5.366E-6</c:v>
                      </c:pt>
                      <c:pt idx="555">
                        <c:v>-5.4009999999999996E-6</c:v>
                      </c:pt>
                      <c:pt idx="556">
                        <c:v>-5.3639999999999998E-6</c:v>
                      </c:pt>
                      <c:pt idx="557">
                        <c:v>-5.3589999999999999E-6</c:v>
                      </c:pt>
                      <c:pt idx="558">
                        <c:v>-5.3630000000000002E-6</c:v>
                      </c:pt>
                      <c:pt idx="559">
                        <c:v>-5.4240000000000001E-6</c:v>
                      </c:pt>
                      <c:pt idx="560">
                        <c:v>-5.4439999999999999E-6</c:v>
                      </c:pt>
                      <c:pt idx="561">
                        <c:v>-5.4179999999999996E-6</c:v>
                      </c:pt>
                      <c:pt idx="562">
                        <c:v>-5.4360000000000001E-6</c:v>
                      </c:pt>
                      <c:pt idx="563">
                        <c:v>-5.3920000000000002E-6</c:v>
                      </c:pt>
                      <c:pt idx="564">
                        <c:v>-5.4530000000000001E-6</c:v>
                      </c:pt>
                      <c:pt idx="565">
                        <c:v>-5.49E-6</c:v>
                      </c:pt>
                      <c:pt idx="566">
                        <c:v>-5.4689999999999996E-6</c:v>
                      </c:pt>
                      <c:pt idx="567">
                        <c:v>-5.4469999999999997E-6</c:v>
                      </c:pt>
                      <c:pt idx="568">
                        <c:v>-5.4090000000000002E-6</c:v>
                      </c:pt>
                      <c:pt idx="569">
                        <c:v>-5.4689999999999996E-6</c:v>
                      </c:pt>
                      <c:pt idx="570">
                        <c:v>-5.5169999999999999E-6</c:v>
                      </c:pt>
                      <c:pt idx="571">
                        <c:v>-5.4739999999999996E-6</c:v>
                      </c:pt>
                      <c:pt idx="572">
                        <c:v>-5.4430000000000002E-6</c:v>
                      </c:pt>
                      <c:pt idx="573">
                        <c:v>-5.412E-6</c:v>
                      </c:pt>
                      <c:pt idx="574">
                        <c:v>-5.4890000000000003E-6</c:v>
                      </c:pt>
                      <c:pt idx="575">
                        <c:v>-5.5060000000000003E-6</c:v>
                      </c:pt>
                      <c:pt idx="576">
                        <c:v>-5.4489999999999998E-6</c:v>
                      </c:pt>
                      <c:pt idx="577">
                        <c:v>-5.429E-6</c:v>
                      </c:pt>
                      <c:pt idx="578">
                        <c:v>-5.4049999999999999E-6</c:v>
                      </c:pt>
                      <c:pt idx="579">
                        <c:v>-5.4620000000000004E-6</c:v>
                      </c:pt>
                      <c:pt idx="580">
                        <c:v>-5.4609999999999999E-6</c:v>
                      </c:pt>
                      <c:pt idx="581">
                        <c:v>-5.4149999999999998E-6</c:v>
                      </c:pt>
                      <c:pt idx="582">
                        <c:v>-5.4110000000000004E-6</c:v>
                      </c:pt>
                      <c:pt idx="583">
                        <c:v>-5.366E-6</c:v>
                      </c:pt>
                      <c:pt idx="584">
                        <c:v>-5.4029999999999998E-6</c:v>
                      </c:pt>
                      <c:pt idx="585">
                        <c:v>-5.4070000000000001E-6</c:v>
                      </c:pt>
                      <c:pt idx="586">
                        <c:v>-5.3920000000000002E-6</c:v>
                      </c:pt>
                      <c:pt idx="587">
                        <c:v>-5.3469999999999998E-6</c:v>
                      </c:pt>
                      <c:pt idx="588">
                        <c:v>-5.2970000000000003E-6</c:v>
                      </c:pt>
                      <c:pt idx="589">
                        <c:v>-5.3419999999999998E-6</c:v>
                      </c:pt>
                      <c:pt idx="590">
                        <c:v>-5.3789999999999997E-6</c:v>
                      </c:pt>
                      <c:pt idx="591">
                        <c:v>-5.3229999999999997E-6</c:v>
                      </c:pt>
                      <c:pt idx="592">
                        <c:v>-5.2820000000000004E-6</c:v>
                      </c:pt>
                      <c:pt idx="593">
                        <c:v>-5.2390000000000002E-6</c:v>
                      </c:pt>
                      <c:pt idx="594">
                        <c:v>-5.2989999999999996E-6</c:v>
                      </c:pt>
                      <c:pt idx="595">
                        <c:v>-5.31E-6</c:v>
                      </c:pt>
                      <c:pt idx="596">
                        <c:v>-5.2530000000000004E-6</c:v>
                      </c:pt>
                      <c:pt idx="597">
                        <c:v>-5.2209999999999996E-6</c:v>
                      </c:pt>
                      <c:pt idx="598">
                        <c:v>-5.198E-6</c:v>
                      </c:pt>
                    </c:numCache>
                  </c:numRef>
                </c:yVal>
                <c:smooth val="1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23-862F-4E49-A0CE-1EB7998F8C84}"/>
                  </c:ext>
                </c:extLst>
              </c15:ser>
            </c15:filteredScatterSeries>
            <c15:filteredScatterSeries>
              <c15:ser>
                <c:idx val="35"/>
                <c:order val="35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[Book3]Sheet2!$AK$1</c15:sqref>
                        </c15:formulaRef>
                      </c:ext>
                    </c:extLst>
                    <c:strCache>
                      <c:ptCount val="1"/>
                      <c:pt idx="0">
                        <c:v>Cycle 36</c:v>
                      </c:pt>
                    </c:strCache>
                  </c:strRef>
                </c:tx>
                <c:spPr>
                  <a:ln w="19050" cap="rnd">
                    <a:solidFill>
                      <a:schemeClr val="accent1">
                        <a:shade val="47000"/>
                      </a:schemeClr>
                    </a:solidFill>
                    <a:round/>
                  </a:ln>
                  <a:effectLst/>
                </c:spPr>
                <c:marker>
                  <c:symbol val="none"/>
                </c:marker>
                <c:x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[Book3]Sheet2!$A$2:$A$602</c15:sqref>
                        </c15:formulaRef>
                      </c:ext>
                    </c:extLst>
                    <c:numCache>
                      <c:formatCode>General</c:formatCode>
                      <c:ptCount val="601"/>
                      <c:pt idx="0">
                        <c:v>2.6150000000000001E-4</c:v>
                      </c:pt>
                      <c:pt idx="1">
                        <c:v>2.1589999999999999E-3</c:v>
                      </c:pt>
                      <c:pt idx="2">
                        <c:v>4.1479999999999998E-3</c:v>
                      </c:pt>
                      <c:pt idx="3">
                        <c:v>6.1440000000000002E-3</c:v>
                      </c:pt>
                      <c:pt idx="4">
                        <c:v>8.1370000000000001E-3</c:v>
                      </c:pt>
                      <c:pt idx="5">
                        <c:v>1.013E-2</c:v>
                      </c:pt>
                      <c:pt idx="6">
                        <c:v>1.214E-2</c:v>
                      </c:pt>
                      <c:pt idx="7">
                        <c:v>1.417E-2</c:v>
                      </c:pt>
                      <c:pt idx="8">
                        <c:v>1.617E-2</c:v>
                      </c:pt>
                      <c:pt idx="9">
                        <c:v>1.8120000000000001E-2</c:v>
                      </c:pt>
                      <c:pt idx="10">
                        <c:v>2.0150000000000001E-2</c:v>
                      </c:pt>
                      <c:pt idx="11">
                        <c:v>2.2179999999999998E-2</c:v>
                      </c:pt>
                      <c:pt idx="12">
                        <c:v>2.4170000000000001E-2</c:v>
                      </c:pt>
                      <c:pt idx="13">
                        <c:v>2.6159999999999999E-2</c:v>
                      </c:pt>
                      <c:pt idx="14">
                        <c:v>2.8160000000000001E-2</c:v>
                      </c:pt>
                      <c:pt idx="15">
                        <c:v>3.0169999999999999E-2</c:v>
                      </c:pt>
                      <c:pt idx="16">
                        <c:v>3.2169999999999997E-2</c:v>
                      </c:pt>
                      <c:pt idx="17">
                        <c:v>3.415E-2</c:v>
                      </c:pt>
                      <c:pt idx="18">
                        <c:v>3.6139999999999999E-2</c:v>
                      </c:pt>
                      <c:pt idx="19">
                        <c:v>3.8150000000000003E-2</c:v>
                      </c:pt>
                      <c:pt idx="20">
                        <c:v>4.0189999999999997E-2</c:v>
                      </c:pt>
                      <c:pt idx="21">
                        <c:v>4.2139999999999997E-2</c:v>
                      </c:pt>
                      <c:pt idx="22">
                        <c:v>4.4159999999999998E-2</c:v>
                      </c:pt>
                      <c:pt idx="23">
                        <c:v>4.616E-2</c:v>
                      </c:pt>
                      <c:pt idx="24">
                        <c:v>4.8160000000000001E-2</c:v>
                      </c:pt>
                      <c:pt idx="25">
                        <c:v>5.015E-2</c:v>
                      </c:pt>
                      <c:pt idx="26">
                        <c:v>5.2139999999999999E-2</c:v>
                      </c:pt>
                      <c:pt idx="27">
                        <c:v>5.4149999999999997E-2</c:v>
                      </c:pt>
                      <c:pt idx="28">
                        <c:v>5.6140000000000002E-2</c:v>
                      </c:pt>
                      <c:pt idx="29">
                        <c:v>5.8119999999999998E-2</c:v>
                      </c:pt>
                      <c:pt idx="30">
                        <c:v>6.0109999999999997E-2</c:v>
                      </c:pt>
                      <c:pt idx="31">
                        <c:v>6.2120000000000002E-2</c:v>
                      </c:pt>
                      <c:pt idx="32">
                        <c:v>6.4149999999999999E-2</c:v>
                      </c:pt>
                      <c:pt idx="33">
                        <c:v>6.6119999999999998E-2</c:v>
                      </c:pt>
                      <c:pt idx="34">
                        <c:v>6.812E-2</c:v>
                      </c:pt>
                      <c:pt idx="35">
                        <c:v>7.0150000000000004E-2</c:v>
                      </c:pt>
                      <c:pt idx="36">
                        <c:v>7.2150000000000006E-2</c:v>
                      </c:pt>
                      <c:pt idx="37">
                        <c:v>7.4120000000000005E-2</c:v>
                      </c:pt>
                      <c:pt idx="38">
                        <c:v>7.6109999999999997E-2</c:v>
                      </c:pt>
                      <c:pt idx="39">
                        <c:v>7.8140000000000001E-2</c:v>
                      </c:pt>
                      <c:pt idx="40">
                        <c:v>8.0140000000000003E-2</c:v>
                      </c:pt>
                      <c:pt idx="41">
                        <c:v>8.2119999999999999E-2</c:v>
                      </c:pt>
                      <c:pt idx="42">
                        <c:v>8.412E-2</c:v>
                      </c:pt>
                      <c:pt idx="43">
                        <c:v>8.6120000000000002E-2</c:v>
                      </c:pt>
                      <c:pt idx="44">
                        <c:v>8.8109999999999994E-2</c:v>
                      </c:pt>
                      <c:pt idx="45">
                        <c:v>9.0109999999999996E-2</c:v>
                      </c:pt>
                      <c:pt idx="46">
                        <c:v>9.2119999999999994E-2</c:v>
                      </c:pt>
                      <c:pt idx="47">
                        <c:v>9.4140000000000001E-2</c:v>
                      </c:pt>
                      <c:pt idx="48">
                        <c:v>9.6129999999999993E-2</c:v>
                      </c:pt>
                      <c:pt idx="49">
                        <c:v>9.8100000000000007E-2</c:v>
                      </c:pt>
                      <c:pt idx="50">
                        <c:v>0.10009999999999999</c:v>
                      </c:pt>
                      <c:pt idx="51">
                        <c:v>0.1021</c:v>
                      </c:pt>
                      <c:pt idx="52">
                        <c:v>0.1041</c:v>
                      </c:pt>
                      <c:pt idx="53">
                        <c:v>0.1061</c:v>
                      </c:pt>
                      <c:pt idx="54">
                        <c:v>0.1081</c:v>
                      </c:pt>
                      <c:pt idx="55">
                        <c:v>0.1101</c:v>
                      </c:pt>
                      <c:pt idx="56">
                        <c:v>0.11210000000000001</c:v>
                      </c:pt>
                      <c:pt idx="57">
                        <c:v>0.11409999999999999</c:v>
                      </c:pt>
                      <c:pt idx="58">
                        <c:v>0.11609999999999999</c:v>
                      </c:pt>
                      <c:pt idx="59">
                        <c:v>0.1181</c:v>
                      </c:pt>
                      <c:pt idx="60">
                        <c:v>0.1201</c:v>
                      </c:pt>
                      <c:pt idx="61">
                        <c:v>0.1221</c:v>
                      </c:pt>
                      <c:pt idx="62">
                        <c:v>0.1241</c:v>
                      </c:pt>
                      <c:pt idx="63">
                        <c:v>0.12609999999999999</c:v>
                      </c:pt>
                      <c:pt idx="64">
                        <c:v>0.12809999999999999</c:v>
                      </c:pt>
                      <c:pt idx="65">
                        <c:v>0.13009999999999999</c:v>
                      </c:pt>
                      <c:pt idx="66">
                        <c:v>0.1321</c:v>
                      </c:pt>
                      <c:pt idx="67">
                        <c:v>0.1341</c:v>
                      </c:pt>
                      <c:pt idx="68">
                        <c:v>0.1361</c:v>
                      </c:pt>
                      <c:pt idx="69">
                        <c:v>0.1381</c:v>
                      </c:pt>
                      <c:pt idx="70">
                        <c:v>0.1401</c:v>
                      </c:pt>
                      <c:pt idx="71">
                        <c:v>0.1421</c:v>
                      </c:pt>
                      <c:pt idx="72">
                        <c:v>0.14410000000000001</c:v>
                      </c:pt>
                      <c:pt idx="73">
                        <c:v>0.14610000000000001</c:v>
                      </c:pt>
                      <c:pt idx="74">
                        <c:v>0.14810000000000001</c:v>
                      </c:pt>
                      <c:pt idx="75">
                        <c:v>0.15010000000000001</c:v>
                      </c:pt>
                      <c:pt idx="76">
                        <c:v>0.15210000000000001</c:v>
                      </c:pt>
                      <c:pt idx="77">
                        <c:v>0.15409999999999999</c:v>
                      </c:pt>
                      <c:pt idx="78">
                        <c:v>0.15609999999999999</c:v>
                      </c:pt>
                      <c:pt idx="79">
                        <c:v>0.15809999999999999</c:v>
                      </c:pt>
                      <c:pt idx="80">
                        <c:v>0.16009999999999999</c:v>
                      </c:pt>
                      <c:pt idx="81">
                        <c:v>0.16209999999999999</c:v>
                      </c:pt>
                      <c:pt idx="82">
                        <c:v>0.16400000000000001</c:v>
                      </c:pt>
                      <c:pt idx="83">
                        <c:v>0.16600000000000001</c:v>
                      </c:pt>
                      <c:pt idx="84">
                        <c:v>0.1681</c:v>
                      </c:pt>
                      <c:pt idx="85">
                        <c:v>0.17</c:v>
                      </c:pt>
                      <c:pt idx="86">
                        <c:v>0.1721</c:v>
                      </c:pt>
                      <c:pt idx="87">
                        <c:v>0.1741</c:v>
                      </c:pt>
                      <c:pt idx="88">
                        <c:v>0.17610000000000001</c:v>
                      </c:pt>
                      <c:pt idx="89">
                        <c:v>0.17810000000000001</c:v>
                      </c:pt>
                      <c:pt idx="90">
                        <c:v>0.18010000000000001</c:v>
                      </c:pt>
                      <c:pt idx="91">
                        <c:v>0.18210000000000001</c:v>
                      </c:pt>
                      <c:pt idx="92">
                        <c:v>0.18410000000000001</c:v>
                      </c:pt>
                      <c:pt idx="93">
                        <c:v>0.186</c:v>
                      </c:pt>
                      <c:pt idx="94">
                        <c:v>0.188</c:v>
                      </c:pt>
                      <c:pt idx="95">
                        <c:v>0.19009999999999999</c:v>
                      </c:pt>
                      <c:pt idx="96">
                        <c:v>0.19209999999999999</c:v>
                      </c:pt>
                      <c:pt idx="97">
                        <c:v>0.19400000000000001</c:v>
                      </c:pt>
                      <c:pt idx="98">
                        <c:v>0.1961</c:v>
                      </c:pt>
                      <c:pt idx="99">
                        <c:v>0.1981</c:v>
                      </c:pt>
                      <c:pt idx="100">
                        <c:v>0.2001</c:v>
                      </c:pt>
                      <c:pt idx="101">
                        <c:v>0.20200000000000001</c:v>
                      </c:pt>
                      <c:pt idx="102">
                        <c:v>0.20399999999999999</c:v>
                      </c:pt>
                      <c:pt idx="103">
                        <c:v>0.20610000000000001</c:v>
                      </c:pt>
                      <c:pt idx="104">
                        <c:v>0.20810000000000001</c:v>
                      </c:pt>
                      <c:pt idx="105">
                        <c:v>0.21010000000000001</c:v>
                      </c:pt>
                      <c:pt idx="106">
                        <c:v>0.21210000000000001</c:v>
                      </c:pt>
                      <c:pt idx="107">
                        <c:v>0.21410000000000001</c:v>
                      </c:pt>
                      <c:pt idx="108">
                        <c:v>0.21609999999999999</c:v>
                      </c:pt>
                      <c:pt idx="109">
                        <c:v>0.218</c:v>
                      </c:pt>
                      <c:pt idx="110">
                        <c:v>0.22009999999999999</c:v>
                      </c:pt>
                      <c:pt idx="111">
                        <c:v>0.22209999999999999</c:v>
                      </c:pt>
                      <c:pt idx="112">
                        <c:v>0.22409999999999999</c:v>
                      </c:pt>
                      <c:pt idx="113">
                        <c:v>0.2261</c:v>
                      </c:pt>
                      <c:pt idx="114">
                        <c:v>0.2281</c:v>
                      </c:pt>
                      <c:pt idx="115">
                        <c:v>0.2301</c:v>
                      </c:pt>
                      <c:pt idx="116">
                        <c:v>0.2321</c:v>
                      </c:pt>
                      <c:pt idx="117">
                        <c:v>0.2341</c:v>
                      </c:pt>
                      <c:pt idx="118">
                        <c:v>0.2361</c:v>
                      </c:pt>
                      <c:pt idx="119">
                        <c:v>0.23810000000000001</c:v>
                      </c:pt>
                      <c:pt idx="120">
                        <c:v>0.24010000000000001</c:v>
                      </c:pt>
                      <c:pt idx="121">
                        <c:v>0.24199999999999999</c:v>
                      </c:pt>
                      <c:pt idx="122">
                        <c:v>0.24410000000000001</c:v>
                      </c:pt>
                      <c:pt idx="123">
                        <c:v>0.24610000000000001</c:v>
                      </c:pt>
                      <c:pt idx="124">
                        <c:v>0.24809999999999999</c:v>
                      </c:pt>
                      <c:pt idx="125">
                        <c:v>0.25009999999999999</c:v>
                      </c:pt>
                      <c:pt idx="126">
                        <c:v>0.25209999999999999</c:v>
                      </c:pt>
                      <c:pt idx="127">
                        <c:v>0.25409999999999999</c:v>
                      </c:pt>
                      <c:pt idx="128">
                        <c:v>0.25609999999999999</c:v>
                      </c:pt>
                      <c:pt idx="129">
                        <c:v>0.25800000000000001</c:v>
                      </c:pt>
                      <c:pt idx="130">
                        <c:v>0.26</c:v>
                      </c:pt>
                      <c:pt idx="131">
                        <c:v>0.26200000000000001</c:v>
                      </c:pt>
                      <c:pt idx="132">
                        <c:v>0.26400000000000001</c:v>
                      </c:pt>
                      <c:pt idx="133">
                        <c:v>0.26600000000000001</c:v>
                      </c:pt>
                      <c:pt idx="134">
                        <c:v>0.26800000000000002</c:v>
                      </c:pt>
                      <c:pt idx="135">
                        <c:v>0.27010000000000001</c:v>
                      </c:pt>
                      <c:pt idx="136">
                        <c:v>0.27200000000000002</c:v>
                      </c:pt>
                      <c:pt idx="137">
                        <c:v>0.27400000000000002</c:v>
                      </c:pt>
                      <c:pt idx="138">
                        <c:v>0.27600000000000002</c:v>
                      </c:pt>
                      <c:pt idx="139">
                        <c:v>0.27800000000000002</c:v>
                      </c:pt>
                      <c:pt idx="140">
                        <c:v>0.28000000000000003</c:v>
                      </c:pt>
                      <c:pt idx="141">
                        <c:v>0.28199999999999997</c:v>
                      </c:pt>
                      <c:pt idx="142">
                        <c:v>0.28399999999999997</c:v>
                      </c:pt>
                      <c:pt idx="143">
                        <c:v>0.28599999999999998</c:v>
                      </c:pt>
                      <c:pt idx="144">
                        <c:v>0.28799999999999998</c:v>
                      </c:pt>
                      <c:pt idx="145">
                        <c:v>0.28999999999999998</c:v>
                      </c:pt>
                      <c:pt idx="146">
                        <c:v>0.29199999999999998</c:v>
                      </c:pt>
                      <c:pt idx="147">
                        <c:v>0.29399999999999998</c:v>
                      </c:pt>
                      <c:pt idx="148">
                        <c:v>0.29599999999999999</c:v>
                      </c:pt>
                      <c:pt idx="149">
                        <c:v>0.29799999999999999</c:v>
                      </c:pt>
                      <c:pt idx="150">
                        <c:v>0.3</c:v>
                      </c:pt>
                      <c:pt idx="151">
                        <c:v>0.30199999999999999</c:v>
                      </c:pt>
                      <c:pt idx="152">
                        <c:v>0.30399999999999999</c:v>
                      </c:pt>
                      <c:pt idx="153">
                        <c:v>0.30599999999999999</c:v>
                      </c:pt>
                      <c:pt idx="154">
                        <c:v>0.308</c:v>
                      </c:pt>
                      <c:pt idx="155">
                        <c:v>0.31</c:v>
                      </c:pt>
                      <c:pt idx="156">
                        <c:v>0.312</c:v>
                      </c:pt>
                      <c:pt idx="157">
                        <c:v>0.314</c:v>
                      </c:pt>
                      <c:pt idx="158">
                        <c:v>0.316</c:v>
                      </c:pt>
                      <c:pt idx="159">
                        <c:v>0.318</c:v>
                      </c:pt>
                      <c:pt idx="160">
                        <c:v>0.3201</c:v>
                      </c:pt>
                      <c:pt idx="161">
                        <c:v>0.32200000000000001</c:v>
                      </c:pt>
                      <c:pt idx="162">
                        <c:v>0.32400000000000001</c:v>
                      </c:pt>
                      <c:pt idx="163">
                        <c:v>0.32600000000000001</c:v>
                      </c:pt>
                      <c:pt idx="164">
                        <c:v>0.32800000000000001</c:v>
                      </c:pt>
                      <c:pt idx="165">
                        <c:v>0.33</c:v>
                      </c:pt>
                      <c:pt idx="166">
                        <c:v>0.33200000000000002</c:v>
                      </c:pt>
                      <c:pt idx="167">
                        <c:v>0.33400000000000002</c:v>
                      </c:pt>
                      <c:pt idx="168">
                        <c:v>0.33610000000000001</c:v>
                      </c:pt>
                      <c:pt idx="169">
                        <c:v>0.33800000000000002</c:v>
                      </c:pt>
                      <c:pt idx="170">
                        <c:v>0.34</c:v>
                      </c:pt>
                      <c:pt idx="171">
                        <c:v>0.34200000000000003</c:v>
                      </c:pt>
                      <c:pt idx="172">
                        <c:v>0.34399999999999997</c:v>
                      </c:pt>
                      <c:pt idx="173">
                        <c:v>0.34599999999999997</c:v>
                      </c:pt>
                      <c:pt idx="174">
                        <c:v>0.34799999999999998</c:v>
                      </c:pt>
                      <c:pt idx="175">
                        <c:v>0.35</c:v>
                      </c:pt>
                      <c:pt idx="176">
                        <c:v>0.35199999999999998</c:v>
                      </c:pt>
                      <c:pt idx="177">
                        <c:v>0.35399999999999998</c:v>
                      </c:pt>
                      <c:pt idx="178">
                        <c:v>0.35599999999999998</c:v>
                      </c:pt>
                      <c:pt idx="179">
                        <c:v>0.35799999999999998</c:v>
                      </c:pt>
                      <c:pt idx="180">
                        <c:v>0.36</c:v>
                      </c:pt>
                      <c:pt idx="181">
                        <c:v>0.36199999999999999</c:v>
                      </c:pt>
                      <c:pt idx="182">
                        <c:v>0.36399999999999999</c:v>
                      </c:pt>
                      <c:pt idx="183">
                        <c:v>0.36599999999999999</c:v>
                      </c:pt>
                      <c:pt idx="184">
                        <c:v>0.36799999999999999</c:v>
                      </c:pt>
                      <c:pt idx="185">
                        <c:v>0.37</c:v>
                      </c:pt>
                      <c:pt idx="186">
                        <c:v>0.372</c:v>
                      </c:pt>
                      <c:pt idx="187">
                        <c:v>0.374</c:v>
                      </c:pt>
                      <c:pt idx="188">
                        <c:v>0.376</c:v>
                      </c:pt>
                      <c:pt idx="189">
                        <c:v>0.378</c:v>
                      </c:pt>
                      <c:pt idx="190">
                        <c:v>0.38</c:v>
                      </c:pt>
                      <c:pt idx="191">
                        <c:v>0.38200000000000001</c:v>
                      </c:pt>
                      <c:pt idx="192">
                        <c:v>0.38400000000000001</c:v>
                      </c:pt>
                      <c:pt idx="193">
                        <c:v>0.38600000000000001</c:v>
                      </c:pt>
                      <c:pt idx="194">
                        <c:v>0.38800000000000001</c:v>
                      </c:pt>
                      <c:pt idx="195">
                        <c:v>0.39</c:v>
                      </c:pt>
                      <c:pt idx="196">
                        <c:v>0.39200000000000002</c:v>
                      </c:pt>
                      <c:pt idx="197">
                        <c:v>0.39400000000000002</c:v>
                      </c:pt>
                      <c:pt idx="198">
                        <c:v>0.39589999999999997</c:v>
                      </c:pt>
                      <c:pt idx="199">
                        <c:v>0.39800000000000002</c:v>
                      </c:pt>
                      <c:pt idx="200">
                        <c:v>0.4</c:v>
                      </c:pt>
                      <c:pt idx="201">
                        <c:v>0.40189999999999998</c:v>
                      </c:pt>
                      <c:pt idx="202">
                        <c:v>0.40389999999999998</c:v>
                      </c:pt>
                      <c:pt idx="203">
                        <c:v>0.40589999999999998</c:v>
                      </c:pt>
                      <c:pt idx="204">
                        <c:v>0.40789999999999998</c:v>
                      </c:pt>
                      <c:pt idx="205">
                        <c:v>0.40989999999999999</c:v>
                      </c:pt>
                      <c:pt idx="206">
                        <c:v>0.41189999999999999</c:v>
                      </c:pt>
                      <c:pt idx="207">
                        <c:v>0.41389999999999999</c:v>
                      </c:pt>
                      <c:pt idx="208">
                        <c:v>0.41589999999999999</c:v>
                      </c:pt>
                      <c:pt idx="209">
                        <c:v>0.41789999999999999</c:v>
                      </c:pt>
                      <c:pt idx="210">
                        <c:v>0.4199</c:v>
                      </c:pt>
                      <c:pt idx="211">
                        <c:v>0.4219</c:v>
                      </c:pt>
                      <c:pt idx="212">
                        <c:v>0.4239</c:v>
                      </c:pt>
                      <c:pt idx="213">
                        <c:v>0.4259</c:v>
                      </c:pt>
                      <c:pt idx="214">
                        <c:v>0.4279</c:v>
                      </c:pt>
                      <c:pt idx="215">
                        <c:v>0.4299</c:v>
                      </c:pt>
                      <c:pt idx="216">
                        <c:v>0.43190000000000001</c:v>
                      </c:pt>
                      <c:pt idx="217">
                        <c:v>0.43390000000000001</c:v>
                      </c:pt>
                      <c:pt idx="218">
                        <c:v>0.43590000000000001</c:v>
                      </c:pt>
                      <c:pt idx="219">
                        <c:v>0.43790000000000001</c:v>
                      </c:pt>
                      <c:pt idx="220">
                        <c:v>0.43990000000000001</c:v>
                      </c:pt>
                      <c:pt idx="221">
                        <c:v>0.44190000000000002</c:v>
                      </c:pt>
                      <c:pt idx="222">
                        <c:v>0.44390000000000002</c:v>
                      </c:pt>
                      <c:pt idx="223">
                        <c:v>0.44590000000000002</c:v>
                      </c:pt>
                      <c:pt idx="224">
                        <c:v>0.44790000000000002</c:v>
                      </c:pt>
                      <c:pt idx="225">
                        <c:v>0.44990000000000002</c:v>
                      </c:pt>
                      <c:pt idx="226">
                        <c:v>0.45190000000000002</c:v>
                      </c:pt>
                      <c:pt idx="227">
                        <c:v>0.45390000000000003</c:v>
                      </c:pt>
                      <c:pt idx="228">
                        <c:v>0.45590000000000003</c:v>
                      </c:pt>
                      <c:pt idx="229">
                        <c:v>0.45789999999999997</c:v>
                      </c:pt>
                      <c:pt idx="230">
                        <c:v>0.45989999999999998</c:v>
                      </c:pt>
                      <c:pt idx="231">
                        <c:v>0.46189999999999998</c:v>
                      </c:pt>
                      <c:pt idx="232">
                        <c:v>0.46389999999999998</c:v>
                      </c:pt>
                      <c:pt idx="233">
                        <c:v>0.46589999999999998</c:v>
                      </c:pt>
                      <c:pt idx="234">
                        <c:v>0.46789999999999998</c:v>
                      </c:pt>
                      <c:pt idx="235">
                        <c:v>0.46989999999999998</c:v>
                      </c:pt>
                      <c:pt idx="236">
                        <c:v>0.4718</c:v>
                      </c:pt>
                      <c:pt idx="237">
                        <c:v>0.47389999999999999</c:v>
                      </c:pt>
                      <c:pt idx="238">
                        <c:v>0.4758</c:v>
                      </c:pt>
                      <c:pt idx="239">
                        <c:v>0.4778</c:v>
                      </c:pt>
                      <c:pt idx="240">
                        <c:v>0.4798</c:v>
                      </c:pt>
                      <c:pt idx="241">
                        <c:v>0.48180000000000001</c:v>
                      </c:pt>
                      <c:pt idx="242">
                        <c:v>0.48380000000000001</c:v>
                      </c:pt>
                      <c:pt idx="243">
                        <c:v>0.48580000000000001</c:v>
                      </c:pt>
                      <c:pt idx="244">
                        <c:v>0.48780000000000001</c:v>
                      </c:pt>
                      <c:pt idx="245">
                        <c:v>0.48980000000000001</c:v>
                      </c:pt>
                      <c:pt idx="246">
                        <c:v>0.49180000000000001</c:v>
                      </c:pt>
                      <c:pt idx="247">
                        <c:v>0.49380000000000002</c:v>
                      </c:pt>
                      <c:pt idx="248">
                        <c:v>0.49580000000000002</c:v>
                      </c:pt>
                      <c:pt idx="249">
                        <c:v>0.49780000000000002</c:v>
                      </c:pt>
                      <c:pt idx="250">
                        <c:v>0.49980000000000002</c:v>
                      </c:pt>
                      <c:pt idx="251">
                        <c:v>0.50180000000000002</c:v>
                      </c:pt>
                      <c:pt idx="252">
                        <c:v>0.50380000000000003</c:v>
                      </c:pt>
                      <c:pt idx="253">
                        <c:v>0.50580000000000003</c:v>
                      </c:pt>
                      <c:pt idx="254">
                        <c:v>0.50780000000000003</c:v>
                      </c:pt>
                      <c:pt idx="255">
                        <c:v>0.50980000000000003</c:v>
                      </c:pt>
                      <c:pt idx="256">
                        <c:v>0.51180000000000003</c:v>
                      </c:pt>
                      <c:pt idx="257">
                        <c:v>0.51380000000000003</c:v>
                      </c:pt>
                      <c:pt idx="258">
                        <c:v>0.51580000000000004</c:v>
                      </c:pt>
                      <c:pt idx="259">
                        <c:v>0.51780000000000004</c:v>
                      </c:pt>
                      <c:pt idx="260">
                        <c:v>0.51980000000000004</c:v>
                      </c:pt>
                      <c:pt idx="261">
                        <c:v>0.52180000000000004</c:v>
                      </c:pt>
                      <c:pt idx="262">
                        <c:v>0.52370000000000005</c:v>
                      </c:pt>
                      <c:pt idx="263">
                        <c:v>0.52580000000000005</c:v>
                      </c:pt>
                      <c:pt idx="264">
                        <c:v>0.52769999999999995</c:v>
                      </c:pt>
                      <c:pt idx="265">
                        <c:v>0.52980000000000005</c:v>
                      </c:pt>
                      <c:pt idx="266">
                        <c:v>0.53169999999999995</c:v>
                      </c:pt>
                      <c:pt idx="267">
                        <c:v>0.53369999999999995</c:v>
                      </c:pt>
                      <c:pt idx="268">
                        <c:v>0.53569999999999995</c:v>
                      </c:pt>
                      <c:pt idx="269">
                        <c:v>0.53769999999999996</c:v>
                      </c:pt>
                      <c:pt idx="270">
                        <c:v>0.53969999999999996</c:v>
                      </c:pt>
                      <c:pt idx="271">
                        <c:v>0.54169999999999996</c:v>
                      </c:pt>
                      <c:pt idx="272">
                        <c:v>0.54369999999999996</c:v>
                      </c:pt>
                      <c:pt idx="273">
                        <c:v>0.54569999999999996</c:v>
                      </c:pt>
                      <c:pt idx="274">
                        <c:v>0.54769999999999996</c:v>
                      </c:pt>
                      <c:pt idx="275">
                        <c:v>0.54969999999999997</c:v>
                      </c:pt>
                      <c:pt idx="276">
                        <c:v>0.55179999999999996</c:v>
                      </c:pt>
                      <c:pt idx="277">
                        <c:v>0.55379999999999996</c:v>
                      </c:pt>
                      <c:pt idx="278">
                        <c:v>0.55569999999999997</c:v>
                      </c:pt>
                      <c:pt idx="279">
                        <c:v>0.55779999999999996</c:v>
                      </c:pt>
                      <c:pt idx="280">
                        <c:v>0.55979999999999996</c:v>
                      </c:pt>
                      <c:pt idx="281">
                        <c:v>0.56179999999999997</c:v>
                      </c:pt>
                      <c:pt idx="282">
                        <c:v>0.56369999999999998</c:v>
                      </c:pt>
                      <c:pt idx="283">
                        <c:v>0.56579999999999997</c:v>
                      </c:pt>
                      <c:pt idx="284">
                        <c:v>0.56779999999999997</c:v>
                      </c:pt>
                      <c:pt idx="285">
                        <c:v>0.56979999999999997</c:v>
                      </c:pt>
                      <c:pt idx="286">
                        <c:v>0.57179999999999997</c:v>
                      </c:pt>
                      <c:pt idx="287">
                        <c:v>0.57379999999999998</c:v>
                      </c:pt>
                      <c:pt idx="288">
                        <c:v>0.57579999999999998</c:v>
                      </c:pt>
                      <c:pt idx="289">
                        <c:v>0.57779999999999998</c:v>
                      </c:pt>
                      <c:pt idx="290">
                        <c:v>0.57979999999999998</c:v>
                      </c:pt>
                      <c:pt idx="291">
                        <c:v>0.58179999999999998</c:v>
                      </c:pt>
                      <c:pt idx="292">
                        <c:v>0.58379999999999999</c:v>
                      </c:pt>
                      <c:pt idx="293">
                        <c:v>0.58579999999999999</c:v>
                      </c:pt>
                      <c:pt idx="294">
                        <c:v>0.58779999999999999</c:v>
                      </c:pt>
                      <c:pt idx="295">
                        <c:v>0.58979999999999999</c:v>
                      </c:pt>
                      <c:pt idx="296">
                        <c:v>0.59179999999999999</c:v>
                      </c:pt>
                      <c:pt idx="297">
                        <c:v>0.59379999999999999</c:v>
                      </c:pt>
                      <c:pt idx="298">
                        <c:v>0.5958</c:v>
                      </c:pt>
                      <c:pt idx="299">
                        <c:v>0.5978</c:v>
                      </c:pt>
                      <c:pt idx="300">
                        <c:v>0.5998</c:v>
                      </c:pt>
                      <c:pt idx="301">
                        <c:v>0.59819999999999995</c:v>
                      </c:pt>
                      <c:pt idx="302">
                        <c:v>0.59619999999999995</c:v>
                      </c:pt>
                      <c:pt idx="303">
                        <c:v>0.59409999999999996</c:v>
                      </c:pt>
                      <c:pt idx="304">
                        <c:v>0.59209999999999996</c:v>
                      </c:pt>
                      <c:pt idx="305">
                        <c:v>0.59009999999999996</c:v>
                      </c:pt>
                      <c:pt idx="306">
                        <c:v>0.58809999999999996</c:v>
                      </c:pt>
                      <c:pt idx="307">
                        <c:v>0.58609999999999995</c:v>
                      </c:pt>
                      <c:pt idx="308">
                        <c:v>0.58409999999999995</c:v>
                      </c:pt>
                      <c:pt idx="309">
                        <c:v>0.58209999999999995</c:v>
                      </c:pt>
                      <c:pt idx="310">
                        <c:v>0.58009999999999995</c:v>
                      </c:pt>
                      <c:pt idx="311">
                        <c:v>0.57809999999999995</c:v>
                      </c:pt>
                      <c:pt idx="312">
                        <c:v>0.57609999999999995</c:v>
                      </c:pt>
                      <c:pt idx="313">
                        <c:v>0.57410000000000005</c:v>
                      </c:pt>
                      <c:pt idx="314">
                        <c:v>0.57210000000000005</c:v>
                      </c:pt>
                      <c:pt idx="315">
                        <c:v>0.57010000000000005</c:v>
                      </c:pt>
                      <c:pt idx="316">
                        <c:v>0.56810000000000005</c:v>
                      </c:pt>
                      <c:pt idx="317">
                        <c:v>0.56610000000000005</c:v>
                      </c:pt>
                      <c:pt idx="318">
                        <c:v>0.56410000000000005</c:v>
                      </c:pt>
                      <c:pt idx="319">
                        <c:v>0.56210000000000004</c:v>
                      </c:pt>
                      <c:pt idx="320">
                        <c:v>0.56010000000000004</c:v>
                      </c:pt>
                      <c:pt idx="321">
                        <c:v>0.55810000000000004</c:v>
                      </c:pt>
                      <c:pt idx="322">
                        <c:v>0.55610000000000004</c:v>
                      </c:pt>
                      <c:pt idx="323">
                        <c:v>0.55410000000000004</c:v>
                      </c:pt>
                      <c:pt idx="324">
                        <c:v>0.55210000000000004</c:v>
                      </c:pt>
                      <c:pt idx="325">
                        <c:v>0.55010000000000003</c:v>
                      </c:pt>
                      <c:pt idx="326">
                        <c:v>0.54810000000000003</c:v>
                      </c:pt>
                      <c:pt idx="327">
                        <c:v>0.54610000000000003</c:v>
                      </c:pt>
                      <c:pt idx="328">
                        <c:v>0.54410000000000003</c:v>
                      </c:pt>
                      <c:pt idx="329">
                        <c:v>0.54210000000000003</c:v>
                      </c:pt>
                      <c:pt idx="330">
                        <c:v>0.54010000000000002</c:v>
                      </c:pt>
                      <c:pt idx="331">
                        <c:v>0.53810000000000002</c:v>
                      </c:pt>
                      <c:pt idx="332">
                        <c:v>0.53610000000000002</c:v>
                      </c:pt>
                      <c:pt idx="333">
                        <c:v>0.53400000000000003</c:v>
                      </c:pt>
                      <c:pt idx="334">
                        <c:v>0.53210000000000002</c:v>
                      </c:pt>
                      <c:pt idx="335">
                        <c:v>0.53010000000000002</c:v>
                      </c:pt>
                      <c:pt idx="336">
                        <c:v>0.52810000000000001</c:v>
                      </c:pt>
                      <c:pt idx="337">
                        <c:v>0.52610000000000001</c:v>
                      </c:pt>
                      <c:pt idx="338">
                        <c:v>0.52410000000000001</c:v>
                      </c:pt>
                      <c:pt idx="339">
                        <c:v>0.52210000000000001</c:v>
                      </c:pt>
                      <c:pt idx="340">
                        <c:v>0.52010000000000001</c:v>
                      </c:pt>
                      <c:pt idx="341">
                        <c:v>0.5181</c:v>
                      </c:pt>
                      <c:pt idx="342">
                        <c:v>0.5161</c:v>
                      </c:pt>
                      <c:pt idx="343">
                        <c:v>0.5141</c:v>
                      </c:pt>
                      <c:pt idx="344">
                        <c:v>0.5121</c:v>
                      </c:pt>
                      <c:pt idx="345">
                        <c:v>0.5101</c:v>
                      </c:pt>
                      <c:pt idx="346">
                        <c:v>0.5081</c:v>
                      </c:pt>
                      <c:pt idx="347">
                        <c:v>0.50609999999999999</c:v>
                      </c:pt>
                      <c:pt idx="348">
                        <c:v>0.50409999999999999</c:v>
                      </c:pt>
                      <c:pt idx="349">
                        <c:v>0.50209999999999999</c:v>
                      </c:pt>
                      <c:pt idx="350">
                        <c:v>0.50009999999999999</c:v>
                      </c:pt>
                      <c:pt idx="351">
                        <c:v>0.49809999999999999</c:v>
                      </c:pt>
                      <c:pt idx="352">
                        <c:v>0.49609999999999999</c:v>
                      </c:pt>
                      <c:pt idx="353">
                        <c:v>0.49409999999999998</c:v>
                      </c:pt>
                      <c:pt idx="354">
                        <c:v>0.49209999999999998</c:v>
                      </c:pt>
                      <c:pt idx="355">
                        <c:v>0.49020000000000002</c:v>
                      </c:pt>
                      <c:pt idx="356">
                        <c:v>0.48820000000000002</c:v>
                      </c:pt>
                      <c:pt idx="357">
                        <c:v>0.48609999999999998</c:v>
                      </c:pt>
                      <c:pt idx="358">
                        <c:v>0.48409999999999997</c:v>
                      </c:pt>
                      <c:pt idx="359">
                        <c:v>0.48220000000000002</c:v>
                      </c:pt>
                      <c:pt idx="360">
                        <c:v>0.48020000000000002</c:v>
                      </c:pt>
                      <c:pt idx="361">
                        <c:v>0.47810000000000002</c:v>
                      </c:pt>
                      <c:pt idx="362">
                        <c:v>0.47610000000000002</c:v>
                      </c:pt>
                      <c:pt idx="363">
                        <c:v>0.47420000000000001</c:v>
                      </c:pt>
                      <c:pt idx="364">
                        <c:v>0.47210000000000002</c:v>
                      </c:pt>
                      <c:pt idx="365">
                        <c:v>0.47010000000000002</c:v>
                      </c:pt>
                      <c:pt idx="366">
                        <c:v>0.46810000000000002</c:v>
                      </c:pt>
                      <c:pt idx="367">
                        <c:v>0.46610000000000001</c:v>
                      </c:pt>
                      <c:pt idx="368">
                        <c:v>0.4642</c:v>
                      </c:pt>
                      <c:pt idx="369">
                        <c:v>0.46210000000000001</c:v>
                      </c:pt>
                      <c:pt idx="370">
                        <c:v>0.46010000000000001</c:v>
                      </c:pt>
                      <c:pt idx="371">
                        <c:v>0.4582</c:v>
                      </c:pt>
                      <c:pt idx="372">
                        <c:v>0.45619999999999999</c:v>
                      </c:pt>
                      <c:pt idx="373">
                        <c:v>0.4541</c:v>
                      </c:pt>
                      <c:pt idx="374">
                        <c:v>0.4521</c:v>
                      </c:pt>
                      <c:pt idx="375">
                        <c:v>0.45019999999999999</c:v>
                      </c:pt>
                      <c:pt idx="376">
                        <c:v>0.4481</c:v>
                      </c:pt>
                      <c:pt idx="377">
                        <c:v>0.4461</c:v>
                      </c:pt>
                      <c:pt idx="378">
                        <c:v>0.44409999999999999</c:v>
                      </c:pt>
                      <c:pt idx="379">
                        <c:v>0.44209999999999999</c:v>
                      </c:pt>
                      <c:pt idx="380">
                        <c:v>0.44009999999999999</c:v>
                      </c:pt>
                      <c:pt idx="381">
                        <c:v>0.43809999999999999</c:v>
                      </c:pt>
                      <c:pt idx="382">
                        <c:v>0.43609999999999999</c:v>
                      </c:pt>
                      <c:pt idx="383">
                        <c:v>0.43409999999999999</c:v>
                      </c:pt>
                      <c:pt idx="384">
                        <c:v>0.43209999999999998</c:v>
                      </c:pt>
                      <c:pt idx="385">
                        <c:v>0.43009999999999998</c:v>
                      </c:pt>
                      <c:pt idx="386">
                        <c:v>0.42809999999999998</c:v>
                      </c:pt>
                      <c:pt idx="387">
                        <c:v>0.42609999999999998</c:v>
                      </c:pt>
                      <c:pt idx="388">
                        <c:v>0.42409999999999998</c:v>
                      </c:pt>
                      <c:pt idx="389">
                        <c:v>0.42209999999999998</c:v>
                      </c:pt>
                      <c:pt idx="390">
                        <c:v>0.42009999999999997</c:v>
                      </c:pt>
                      <c:pt idx="391">
                        <c:v>0.41810000000000003</c:v>
                      </c:pt>
                      <c:pt idx="392">
                        <c:v>0.41610000000000003</c:v>
                      </c:pt>
                      <c:pt idx="393">
                        <c:v>0.41410000000000002</c:v>
                      </c:pt>
                      <c:pt idx="394">
                        <c:v>0.41210000000000002</c:v>
                      </c:pt>
                      <c:pt idx="395">
                        <c:v>0.41010000000000002</c:v>
                      </c:pt>
                      <c:pt idx="396">
                        <c:v>0.40810000000000002</c:v>
                      </c:pt>
                      <c:pt idx="397">
                        <c:v>0.40610000000000002</c:v>
                      </c:pt>
                      <c:pt idx="398">
                        <c:v>0.40410000000000001</c:v>
                      </c:pt>
                      <c:pt idx="399">
                        <c:v>0.40210000000000001</c:v>
                      </c:pt>
                      <c:pt idx="400">
                        <c:v>0.40010000000000001</c:v>
                      </c:pt>
                      <c:pt idx="401">
                        <c:v>0.39810000000000001</c:v>
                      </c:pt>
                      <c:pt idx="402">
                        <c:v>0.39610000000000001</c:v>
                      </c:pt>
                      <c:pt idx="403">
                        <c:v>0.39410000000000001</c:v>
                      </c:pt>
                      <c:pt idx="404">
                        <c:v>0.3921</c:v>
                      </c:pt>
                      <c:pt idx="405">
                        <c:v>0.3901</c:v>
                      </c:pt>
                      <c:pt idx="406">
                        <c:v>0.3881</c:v>
                      </c:pt>
                      <c:pt idx="407">
                        <c:v>0.3861</c:v>
                      </c:pt>
                      <c:pt idx="408">
                        <c:v>0.3841</c:v>
                      </c:pt>
                      <c:pt idx="409">
                        <c:v>0.3821</c:v>
                      </c:pt>
                      <c:pt idx="410">
                        <c:v>0.38009999999999999</c:v>
                      </c:pt>
                      <c:pt idx="411">
                        <c:v>0.37809999999999999</c:v>
                      </c:pt>
                      <c:pt idx="412">
                        <c:v>0.37609999999999999</c:v>
                      </c:pt>
                      <c:pt idx="413">
                        <c:v>0.37409999999999999</c:v>
                      </c:pt>
                      <c:pt idx="414">
                        <c:v>0.37209999999999999</c:v>
                      </c:pt>
                      <c:pt idx="415">
                        <c:v>0.37009999999999998</c:v>
                      </c:pt>
                      <c:pt idx="416">
                        <c:v>0.36809999999999998</c:v>
                      </c:pt>
                      <c:pt idx="417">
                        <c:v>0.36609999999999998</c:v>
                      </c:pt>
                      <c:pt idx="418">
                        <c:v>0.36409999999999998</c:v>
                      </c:pt>
                      <c:pt idx="419">
                        <c:v>0.36209999999999998</c:v>
                      </c:pt>
                      <c:pt idx="420">
                        <c:v>0.36009999999999998</c:v>
                      </c:pt>
                      <c:pt idx="421">
                        <c:v>0.35809999999999997</c:v>
                      </c:pt>
                      <c:pt idx="422">
                        <c:v>0.35610000000000003</c:v>
                      </c:pt>
                      <c:pt idx="423">
                        <c:v>0.35410000000000003</c:v>
                      </c:pt>
                      <c:pt idx="424">
                        <c:v>0.35220000000000001</c:v>
                      </c:pt>
                      <c:pt idx="425">
                        <c:v>0.35010000000000002</c:v>
                      </c:pt>
                      <c:pt idx="426">
                        <c:v>0.34810000000000002</c:v>
                      </c:pt>
                      <c:pt idx="427">
                        <c:v>0.34620000000000001</c:v>
                      </c:pt>
                      <c:pt idx="428">
                        <c:v>0.34410000000000002</c:v>
                      </c:pt>
                      <c:pt idx="429">
                        <c:v>0.34210000000000002</c:v>
                      </c:pt>
                      <c:pt idx="430">
                        <c:v>0.34010000000000001</c:v>
                      </c:pt>
                      <c:pt idx="431">
                        <c:v>0.3382</c:v>
                      </c:pt>
                      <c:pt idx="432">
                        <c:v>0.3362</c:v>
                      </c:pt>
                      <c:pt idx="433">
                        <c:v>0.3342</c:v>
                      </c:pt>
                      <c:pt idx="434">
                        <c:v>0.33210000000000001</c:v>
                      </c:pt>
                      <c:pt idx="435">
                        <c:v>0.33019999999999999</c:v>
                      </c:pt>
                      <c:pt idx="436">
                        <c:v>0.32819999999999999</c:v>
                      </c:pt>
                      <c:pt idx="437">
                        <c:v>0.32619999999999999</c:v>
                      </c:pt>
                      <c:pt idx="438">
                        <c:v>0.32419999999999999</c:v>
                      </c:pt>
                      <c:pt idx="439">
                        <c:v>0.32219999999999999</c:v>
                      </c:pt>
                      <c:pt idx="440">
                        <c:v>0.32019999999999998</c:v>
                      </c:pt>
                      <c:pt idx="441">
                        <c:v>0.31819999999999998</c:v>
                      </c:pt>
                      <c:pt idx="442">
                        <c:v>0.31609999999999999</c:v>
                      </c:pt>
                      <c:pt idx="443">
                        <c:v>0.31419999999999998</c:v>
                      </c:pt>
                      <c:pt idx="444">
                        <c:v>0.31219999999999998</c:v>
                      </c:pt>
                      <c:pt idx="445">
                        <c:v>0.31019999999999998</c:v>
                      </c:pt>
                      <c:pt idx="446">
                        <c:v>0.30809999999999998</c:v>
                      </c:pt>
                      <c:pt idx="447">
                        <c:v>0.30620000000000003</c:v>
                      </c:pt>
                      <c:pt idx="448">
                        <c:v>0.30420000000000003</c:v>
                      </c:pt>
                      <c:pt idx="449">
                        <c:v>0.30220000000000002</c:v>
                      </c:pt>
                      <c:pt idx="450">
                        <c:v>0.30020000000000002</c:v>
                      </c:pt>
                      <c:pt idx="451">
                        <c:v>0.29820000000000002</c:v>
                      </c:pt>
                      <c:pt idx="452">
                        <c:v>0.29620000000000002</c:v>
                      </c:pt>
                      <c:pt idx="453">
                        <c:v>0.29420000000000002</c:v>
                      </c:pt>
                      <c:pt idx="454">
                        <c:v>0.29220000000000002</c:v>
                      </c:pt>
                      <c:pt idx="455">
                        <c:v>0.29020000000000001</c:v>
                      </c:pt>
                      <c:pt idx="456">
                        <c:v>0.28820000000000001</c:v>
                      </c:pt>
                      <c:pt idx="457">
                        <c:v>0.28620000000000001</c:v>
                      </c:pt>
                      <c:pt idx="458">
                        <c:v>0.28420000000000001</c:v>
                      </c:pt>
                      <c:pt idx="459">
                        <c:v>0.28220000000000001</c:v>
                      </c:pt>
                      <c:pt idx="460">
                        <c:v>0.2802</c:v>
                      </c:pt>
                      <c:pt idx="461">
                        <c:v>0.2782</c:v>
                      </c:pt>
                      <c:pt idx="462">
                        <c:v>0.2762</c:v>
                      </c:pt>
                      <c:pt idx="463">
                        <c:v>0.2742</c:v>
                      </c:pt>
                      <c:pt idx="464">
                        <c:v>0.2722</c:v>
                      </c:pt>
                      <c:pt idx="465">
                        <c:v>0.2702</c:v>
                      </c:pt>
                      <c:pt idx="466">
                        <c:v>0.26819999999999999</c:v>
                      </c:pt>
                      <c:pt idx="467">
                        <c:v>0.26619999999999999</c:v>
                      </c:pt>
                      <c:pt idx="468">
                        <c:v>0.26419999999999999</c:v>
                      </c:pt>
                      <c:pt idx="469">
                        <c:v>0.26219999999999999</c:v>
                      </c:pt>
                      <c:pt idx="470">
                        <c:v>0.26019999999999999</c:v>
                      </c:pt>
                      <c:pt idx="471">
                        <c:v>0.25819999999999999</c:v>
                      </c:pt>
                      <c:pt idx="472">
                        <c:v>0.25619999999999998</c:v>
                      </c:pt>
                      <c:pt idx="473">
                        <c:v>0.25419999999999998</c:v>
                      </c:pt>
                      <c:pt idx="474">
                        <c:v>0.25219999999999998</c:v>
                      </c:pt>
                      <c:pt idx="475">
                        <c:v>0.25019999999999998</c:v>
                      </c:pt>
                      <c:pt idx="476">
                        <c:v>0.2482</c:v>
                      </c:pt>
                      <c:pt idx="477">
                        <c:v>0.2462</c:v>
                      </c:pt>
                      <c:pt idx="478">
                        <c:v>0.2442</c:v>
                      </c:pt>
                      <c:pt idx="479">
                        <c:v>0.2422</c:v>
                      </c:pt>
                      <c:pt idx="480">
                        <c:v>0.2402</c:v>
                      </c:pt>
                      <c:pt idx="481">
                        <c:v>0.2382</c:v>
                      </c:pt>
                      <c:pt idx="482">
                        <c:v>0.23619999999999999</c:v>
                      </c:pt>
                      <c:pt idx="483">
                        <c:v>0.23419999999999999</c:v>
                      </c:pt>
                      <c:pt idx="484">
                        <c:v>0.23219999999999999</c:v>
                      </c:pt>
                      <c:pt idx="485">
                        <c:v>0.23019999999999999</c:v>
                      </c:pt>
                      <c:pt idx="486">
                        <c:v>0.22819999999999999</c:v>
                      </c:pt>
                      <c:pt idx="487">
                        <c:v>0.22620000000000001</c:v>
                      </c:pt>
                      <c:pt idx="488">
                        <c:v>0.22420000000000001</c:v>
                      </c:pt>
                      <c:pt idx="489">
                        <c:v>0.22220000000000001</c:v>
                      </c:pt>
                      <c:pt idx="490">
                        <c:v>0.22020000000000001</c:v>
                      </c:pt>
                      <c:pt idx="491">
                        <c:v>0.21820000000000001</c:v>
                      </c:pt>
                      <c:pt idx="492">
                        <c:v>0.2162</c:v>
                      </c:pt>
                      <c:pt idx="493">
                        <c:v>0.2142</c:v>
                      </c:pt>
                      <c:pt idx="494">
                        <c:v>0.2122</c:v>
                      </c:pt>
                      <c:pt idx="495">
                        <c:v>0.2102</c:v>
                      </c:pt>
                      <c:pt idx="496">
                        <c:v>0.2082</c:v>
                      </c:pt>
                      <c:pt idx="497">
                        <c:v>0.20619999999999999</c:v>
                      </c:pt>
                      <c:pt idx="498">
                        <c:v>0.20419999999999999</c:v>
                      </c:pt>
                      <c:pt idx="499">
                        <c:v>0.20219999999999999</c:v>
                      </c:pt>
                      <c:pt idx="500">
                        <c:v>0.20019999999999999</c:v>
                      </c:pt>
                      <c:pt idx="501">
                        <c:v>0.19819999999999999</c:v>
                      </c:pt>
                      <c:pt idx="502">
                        <c:v>0.19620000000000001</c:v>
                      </c:pt>
                      <c:pt idx="503">
                        <c:v>0.19420000000000001</c:v>
                      </c:pt>
                      <c:pt idx="504">
                        <c:v>0.19220000000000001</c:v>
                      </c:pt>
                      <c:pt idx="505">
                        <c:v>0.19020000000000001</c:v>
                      </c:pt>
                      <c:pt idx="506">
                        <c:v>0.18820000000000001</c:v>
                      </c:pt>
                      <c:pt idx="507">
                        <c:v>0.1862</c:v>
                      </c:pt>
                      <c:pt idx="508">
                        <c:v>0.1842</c:v>
                      </c:pt>
                      <c:pt idx="509">
                        <c:v>0.1822</c:v>
                      </c:pt>
                      <c:pt idx="510">
                        <c:v>0.1802</c:v>
                      </c:pt>
                      <c:pt idx="511">
                        <c:v>0.1782</c:v>
                      </c:pt>
                      <c:pt idx="512">
                        <c:v>0.1762</c:v>
                      </c:pt>
                      <c:pt idx="513">
                        <c:v>0.17419999999999999</c:v>
                      </c:pt>
                      <c:pt idx="514">
                        <c:v>0.17219999999999999</c:v>
                      </c:pt>
                      <c:pt idx="515">
                        <c:v>0.17019999999999999</c:v>
                      </c:pt>
                      <c:pt idx="516">
                        <c:v>0.16819999999999999</c:v>
                      </c:pt>
                      <c:pt idx="517">
                        <c:v>0.16619999999999999</c:v>
                      </c:pt>
                      <c:pt idx="518">
                        <c:v>0.16420000000000001</c:v>
                      </c:pt>
                      <c:pt idx="519">
                        <c:v>0.16220000000000001</c:v>
                      </c:pt>
                      <c:pt idx="520">
                        <c:v>0.16020000000000001</c:v>
                      </c:pt>
                      <c:pt idx="521">
                        <c:v>0.15820000000000001</c:v>
                      </c:pt>
                      <c:pt idx="522">
                        <c:v>0.15620000000000001</c:v>
                      </c:pt>
                      <c:pt idx="523">
                        <c:v>0.1542</c:v>
                      </c:pt>
                      <c:pt idx="524">
                        <c:v>0.1522</c:v>
                      </c:pt>
                      <c:pt idx="525">
                        <c:v>0.1502</c:v>
                      </c:pt>
                      <c:pt idx="526">
                        <c:v>0.1482</c:v>
                      </c:pt>
                      <c:pt idx="527">
                        <c:v>0.14630000000000001</c:v>
                      </c:pt>
                      <c:pt idx="528">
                        <c:v>0.14419999999999999</c:v>
                      </c:pt>
                      <c:pt idx="529">
                        <c:v>0.14230000000000001</c:v>
                      </c:pt>
                      <c:pt idx="530">
                        <c:v>0.14019999999999999</c:v>
                      </c:pt>
                      <c:pt idx="531">
                        <c:v>0.13819999999999999</c:v>
                      </c:pt>
                      <c:pt idx="532">
                        <c:v>0.1363</c:v>
                      </c:pt>
                      <c:pt idx="533">
                        <c:v>0.13420000000000001</c:v>
                      </c:pt>
                      <c:pt idx="534">
                        <c:v>0.13220000000000001</c:v>
                      </c:pt>
                      <c:pt idx="535">
                        <c:v>0.1303</c:v>
                      </c:pt>
                      <c:pt idx="536">
                        <c:v>0.1283</c:v>
                      </c:pt>
                      <c:pt idx="537">
                        <c:v>0.12620000000000001</c:v>
                      </c:pt>
                      <c:pt idx="538">
                        <c:v>0.1242</c:v>
                      </c:pt>
                      <c:pt idx="539">
                        <c:v>0.12230000000000001</c:v>
                      </c:pt>
                      <c:pt idx="540">
                        <c:v>0.1203</c:v>
                      </c:pt>
                      <c:pt idx="541">
                        <c:v>0.1182</c:v>
                      </c:pt>
                      <c:pt idx="542">
                        <c:v>0.1162</c:v>
                      </c:pt>
                      <c:pt idx="543">
                        <c:v>0.1142</c:v>
                      </c:pt>
                      <c:pt idx="544">
                        <c:v>0.11219999999999999</c:v>
                      </c:pt>
                      <c:pt idx="545">
                        <c:v>0.11020000000000001</c:v>
                      </c:pt>
                      <c:pt idx="546">
                        <c:v>0.1082</c:v>
                      </c:pt>
                      <c:pt idx="547">
                        <c:v>0.10630000000000001</c:v>
                      </c:pt>
                      <c:pt idx="548">
                        <c:v>0.1043</c:v>
                      </c:pt>
                      <c:pt idx="549">
                        <c:v>0.1022</c:v>
                      </c:pt>
                      <c:pt idx="550">
                        <c:v>0.1002</c:v>
                      </c:pt>
                      <c:pt idx="551">
                        <c:v>9.826E-2</c:v>
                      </c:pt>
                      <c:pt idx="552">
                        <c:v>9.6269999999999994E-2</c:v>
                      </c:pt>
                      <c:pt idx="553">
                        <c:v>9.4229999999999994E-2</c:v>
                      </c:pt>
                      <c:pt idx="554">
                        <c:v>9.2219999999999996E-2</c:v>
                      </c:pt>
                      <c:pt idx="555">
                        <c:v>9.0270000000000003E-2</c:v>
                      </c:pt>
                      <c:pt idx="556">
                        <c:v>8.8239999999999999E-2</c:v>
                      </c:pt>
                      <c:pt idx="557">
                        <c:v>8.6249999999999993E-2</c:v>
                      </c:pt>
                      <c:pt idx="558">
                        <c:v>8.4239999999999995E-2</c:v>
                      </c:pt>
                      <c:pt idx="559">
                        <c:v>8.2250000000000004E-2</c:v>
                      </c:pt>
                      <c:pt idx="560">
                        <c:v>8.0269999999999994E-2</c:v>
                      </c:pt>
                      <c:pt idx="561">
                        <c:v>7.825E-2</c:v>
                      </c:pt>
                      <c:pt idx="562">
                        <c:v>7.6230000000000006E-2</c:v>
                      </c:pt>
                      <c:pt idx="563">
                        <c:v>7.4260000000000007E-2</c:v>
                      </c:pt>
                      <c:pt idx="564">
                        <c:v>7.2279999999999997E-2</c:v>
                      </c:pt>
                      <c:pt idx="565">
                        <c:v>7.0260000000000003E-2</c:v>
                      </c:pt>
                      <c:pt idx="566">
                        <c:v>6.8250000000000005E-2</c:v>
                      </c:pt>
                      <c:pt idx="567">
                        <c:v>6.6290000000000002E-2</c:v>
                      </c:pt>
                      <c:pt idx="568">
                        <c:v>6.4280000000000004E-2</c:v>
                      </c:pt>
                      <c:pt idx="569">
                        <c:v>6.225E-2</c:v>
                      </c:pt>
                      <c:pt idx="570">
                        <c:v>6.0260000000000001E-2</c:v>
                      </c:pt>
                      <c:pt idx="571">
                        <c:v>5.8279999999999998E-2</c:v>
                      </c:pt>
                      <c:pt idx="572">
                        <c:v>5.6270000000000001E-2</c:v>
                      </c:pt>
                      <c:pt idx="573">
                        <c:v>5.4269999999999999E-2</c:v>
                      </c:pt>
                      <c:pt idx="574">
                        <c:v>5.2260000000000001E-2</c:v>
                      </c:pt>
                      <c:pt idx="575">
                        <c:v>5.0299999999999997E-2</c:v>
                      </c:pt>
                      <c:pt idx="576">
                        <c:v>4.8309999999999999E-2</c:v>
                      </c:pt>
                      <c:pt idx="577">
                        <c:v>4.6289999999999998E-2</c:v>
                      </c:pt>
                      <c:pt idx="578">
                        <c:v>4.4269999999999997E-2</c:v>
                      </c:pt>
                      <c:pt idx="579">
                        <c:v>4.2279999999999998E-2</c:v>
                      </c:pt>
                      <c:pt idx="580">
                        <c:v>4.0309999999999999E-2</c:v>
                      </c:pt>
                      <c:pt idx="581">
                        <c:v>3.8280000000000002E-2</c:v>
                      </c:pt>
                      <c:pt idx="582">
                        <c:v>3.6269999999999997E-2</c:v>
                      </c:pt>
                      <c:pt idx="583">
                        <c:v>3.4290000000000001E-2</c:v>
                      </c:pt>
                      <c:pt idx="584">
                        <c:v>3.2300000000000002E-2</c:v>
                      </c:pt>
                      <c:pt idx="585">
                        <c:v>3.0290000000000001E-2</c:v>
                      </c:pt>
                      <c:pt idx="586">
                        <c:v>2.828E-2</c:v>
                      </c:pt>
                      <c:pt idx="587">
                        <c:v>2.63E-2</c:v>
                      </c:pt>
                      <c:pt idx="588">
                        <c:v>2.4299999999999999E-2</c:v>
                      </c:pt>
                      <c:pt idx="589">
                        <c:v>2.2290000000000001E-2</c:v>
                      </c:pt>
                      <c:pt idx="590">
                        <c:v>2.0299999999999999E-2</c:v>
                      </c:pt>
                      <c:pt idx="591">
                        <c:v>1.8259999999999998E-2</c:v>
                      </c:pt>
                      <c:pt idx="592">
                        <c:v>1.6310000000000002E-2</c:v>
                      </c:pt>
                      <c:pt idx="593">
                        <c:v>1.431E-2</c:v>
                      </c:pt>
                      <c:pt idx="594">
                        <c:v>1.227E-2</c:v>
                      </c:pt>
                      <c:pt idx="595">
                        <c:v>1.0290000000000001E-2</c:v>
                      </c:pt>
                      <c:pt idx="596">
                        <c:v>8.2970000000000006E-3</c:v>
                      </c:pt>
                      <c:pt idx="597">
                        <c:v>6.2849999999999998E-3</c:v>
                      </c:pt>
                      <c:pt idx="598">
                        <c:v>4.2760000000000003E-3</c:v>
                      </c:pt>
                      <c:pt idx="599">
                        <c:v>2.2980000000000001E-3</c:v>
                      </c:pt>
                      <c:pt idx="600">
                        <c:v>2.9710000000000001E-4</c:v>
                      </c:pt>
                    </c:numCache>
                  </c:numRef>
                </c:xVal>
                <c:y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[Book3]Sheet2!$AK$2:$AK$602</c15:sqref>
                        </c15:formulaRef>
                      </c:ext>
                    </c:extLst>
                    <c:numCache>
                      <c:formatCode>General</c:formatCode>
                      <c:ptCount val="601"/>
                      <c:pt idx="0">
                        <c:v>-1.9609999999999999E-6</c:v>
                      </c:pt>
                      <c:pt idx="1">
                        <c:v>-1.6589999999999999E-6</c:v>
                      </c:pt>
                      <c:pt idx="2">
                        <c:v>-1.4440000000000001E-6</c:v>
                      </c:pt>
                      <c:pt idx="3">
                        <c:v>-1.22E-6</c:v>
                      </c:pt>
                      <c:pt idx="4">
                        <c:v>-1.1030000000000001E-6</c:v>
                      </c:pt>
                      <c:pt idx="5">
                        <c:v>-9.7540000000000001E-7</c:v>
                      </c:pt>
                      <c:pt idx="6">
                        <c:v>-8.3040000000000002E-7</c:v>
                      </c:pt>
                      <c:pt idx="7">
                        <c:v>-6.8270000000000005E-7</c:v>
                      </c:pt>
                      <c:pt idx="8">
                        <c:v>-5.4300000000000003E-7</c:v>
                      </c:pt>
                      <c:pt idx="9">
                        <c:v>-4.9800000000000004E-7</c:v>
                      </c:pt>
                      <c:pt idx="10">
                        <c:v>-4.503E-7</c:v>
                      </c:pt>
                      <c:pt idx="11">
                        <c:v>-3.108E-7</c:v>
                      </c:pt>
                      <c:pt idx="12">
                        <c:v>-2.057E-7</c:v>
                      </c:pt>
                      <c:pt idx="13">
                        <c:v>-1.096E-7</c:v>
                      </c:pt>
                      <c:pt idx="14">
                        <c:v>-1.1389999999999999E-7</c:v>
                      </c:pt>
                      <c:pt idx="15">
                        <c:v>-6.4210000000000004E-8</c:v>
                      </c:pt>
                      <c:pt idx="16">
                        <c:v>4.5989999999999997E-8</c:v>
                      </c:pt>
                      <c:pt idx="17">
                        <c:v>1.2340000000000001E-7</c:v>
                      </c:pt>
                      <c:pt idx="18">
                        <c:v>1.829E-7</c:v>
                      </c:pt>
                      <c:pt idx="19">
                        <c:v>1.8260000000000001E-7</c:v>
                      </c:pt>
                      <c:pt idx="20">
                        <c:v>2.2679999999999999E-7</c:v>
                      </c:pt>
                      <c:pt idx="21">
                        <c:v>3.1300000000000001E-7</c:v>
                      </c:pt>
                      <c:pt idx="22">
                        <c:v>3.4420000000000002E-7</c:v>
                      </c:pt>
                      <c:pt idx="23">
                        <c:v>4.2599999999999998E-7</c:v>
                      </c:pt>
                      <c:pt idx="24">
                        <c:v>4.2380000000000002E-7</c:v>
                      </c:pt>
                      <c:pt idx="25">
                        <c:v>4.4029999999999999E-7</c:v>
                      </c:pt>
                      <c:pt idx="26">
                        <c:v>4.904E-7</c:v>
                      </c:pt>
                      <c:pt idx="27">
                        <c:v>5.6300000000000005E-7</c:v>
                      </c:pt>
                      <c:pt idx="28">
                        <c:v>6.3E-7</c:v>
                      </c:pt>
                      <c:pt idx="29">
                        <c:v>6.0760000000000001E-7</c:v>
                      </c:pt>
                      <c:pt idx="30">
                        <c:v>5.9370000000000003E-7</c:v>
                      </c:pt>
                      <c:pt idx="31">
                        <c:v>6.7690000000000003E-7</c:v>
                      </c:pt>
                      <c:pt idx="32">
                        <c:v>7.2799999999999995E-7</c:v>
                      </c:pt>
                      <c:pt idx="33">
                        <c:v>7.8950000000000002E-7</c:v>
                      </c:pt>
                      <c:pt idx="34">
                        <c:v>7.4750000000000004E-7</c:v>
                      </c:pt>
                      <c:pt idx="35">
                        <c:v>7.6270000000000002E-7</c:v>
                      </c:pt>
                      <c:pt idx="36">
                        <c:v>8.3310000000000002E-7</c:v>
                      </c:pt>
                      <c:pt idx="37">
                        <c:v>8.8280000000000004E-7</c:v>
                      </c:pt>
                      <c:pt idx="38">
                        <c:v>9.0670000000000004E-7</c:v>
                      </c:pt>
                      <c:pt idx="39">
                        <c:v>8.9009999999999996E-7</c:v>
                      </c:pt>
                      <c:pt idx="40">
                        <c:v>9.0080000000000002E-7</c:v>
                      </c:pt>
                      <c:pt idx="41">
                        <c:v>9.612E-7</c:v>
                      </c:pt>
                      <c:pt idx="42">
                        <c:v>9.8619999999999998E-7</c:v>
                      </c:pt>
                      <c:pt idx="43">
                        <c:v>1.0449999999999999E-6</c:v>
                      </c:pt>
                      <c:pt idx="44">
                        <c:v>1.018E-6</c:v>
                      </c:pt>
                      <c:pt idx="45">
                        <c:v>1.0100000000000001E-6</c:v>
                      </c:pt>
                      <c:pt idx="46">
                        <c:v>1.066E-6</c:v>
                      </c:pt>
                      <c:pt idx="47">
                        <c:v>1.119E-6</c:v>
                      </c:pt>
                      <c:pt idx="48">
                        <c:v>1.1659999999999999E-6</c:v>
                      </c:pt>
                      <c:pt idx="49">
                        <c:v>1.11E-6</c:v>
                      </c:pt>
                      <c:pt idx="50">
                        <c:v>1.119E-6</c:v>
                      </c:pt>
                      <c:pt idx="51">
                        <c:v>1.19E-6</c:v>
                      </c:pt>
                      <c:pt idx="52">
                        <c:v>1.2309999999999999E-6</c:v>
                      </c:pt>
                      <c:pt idx="53">
                        <c:v>1.266E-6</c:v>
                      </c:pt>
                      <c:pt idx="54">
                        <c:v>1.223E-6</c:v>
                      </c:pt>
                      <c:pt idx="55">
                        <c:v>1.238E-6</c:v>
                      </c:pt>
                      <c:pt idx="56">
                        <c:v>1.296E-6</c:v>
                      </c:pt>
                      <c:pt idx="57">
                        <c:v>1.3149999999999999E-6</c:v>
                      </c:pt>
                      <c:pt idx="58">
                        <c:v>1.3689999999999999E-6</c:v>
                      </c:pt>
                      <c:pt idx="59">
                        <c:v>1.3340000000000001E-6</c:v>
                      </c:pt>
                      <c:pt idx="60">
                        <c:v>1.3400000000000001E-6</c:v>
                      </c:pt>
                      <c:pt idx="61">
                        <c:v>1.3740000000000001E-6</c:v>
                      </c:pt>
                      <c:pt idx="62">
                        <c:v>1.4309999999999999E-6</c:v>
                      </c:pt>
                      <c:pt idx="63">
                        <c:v>1.4729999999999999E-6</c:v>
                      </c:pt>
                      <c:pt idx="64">
                        <c:v>1.4270000000000001E-6</c:v>
                      </c:pt>
                      <c:pt idx="65">
                        <c:v>1.421E-6</c:v>
                      </c:pt>
                      <c:pt idx="66">
                        <c:v>1.4980000000000001E-6</c:v>
                      </c:pt>
                      <c:pt idx="67">
                        <c:v>1.533E-6</c:v>
                      </c:pt>
                      <c:pt idx="68">
                        <c:v>1.562E-6</c:v>
                      </c:pt>
                      <c:pt idx="69">
                        <c:v>1.5239999999999999E-6</c:v>
                      </c:pt>
                      <c:pt idx="70">
                        <c:v>1.5379999999999999E-6</c:v>
                      </c:pt>
                      <c:pt idx="71">
                        <c:v>1.612E-6</c:v>
                      </c:pt>
                      <c:pt idx="72">
                        <c:v>1.615E-6</c:v>
                      </c:pt>
                      <c:pt idx="73">
                        <c:v>1.6640000000000001E-6</c:v>
                      </c:pt>
                      <c:pt idx="74">
                        <c:v>1.6330000000000001E-6</c:v>
                      </c:pt>
                      <c:pt idx="75">
                        <c:v>1.64E-6</c:v>
                      </c:pt>
                      <c:pt idx="76">
                        <c:v>1.6780000000000001E-6</c:v>
                      </c:pt>
                      <c:pt idx="77">
                        <c:v>1.734E-6</c:v>
                      </c:pt>
                      <c:pt idx="78">
                        <c:v>1.7749999999999999E-6</c:v>
                      </c:pt>
                      <c:pt idx="79">
                        <c:v>1.745E-6</c:v>
                      </c:pt>
                      <c:pt idx="80">
                        <c:v>1.7209999999999999E-6</c:v>
                      </c:pt>
                      <c:pt idx="81">
                        <c:v>1.801E-6</c:v>
                      </c:pt>
                      <c:pt idx="82">
                        <c:v>1.8419999999999999E-6</c:v>
                      </c:pt>
                      <c:pt idx="83">
                        <c:v>1.8759999999999999E-6</c:v>
                      </c:pt>
                      <c:pt idx="84">
                        <c:v>1.827E-6</c:v>
                      </c:pt>
                      <c:pt idx="85">
                        <c:v>1.8479999999999999E-6</c:v>
                      </c:pt>
                      <c:pt idx="86">
                        <c:v>1.9080000000000002E-6</c:v>
                      </c:pt>
                      <c:pt idx="87">
                        <c:v>1.9309999999999998E-6</c:v>
                      </c:pt>
                      <c:pt idx="88">
                        <c:v>1.973E-6</c:v>
                      </c:pt>
                      <c:pt idx="89">
                        <c:v>1.956E-6</c:v>
                      </c:pt>
                      <c:pt idx="90">
                        <c:v>1.9609999999999999E-6</c:v>
                      </c:pt>
                      <c:pt idx="91">
                        <c:v>1.9939999999999999E-6</c:v>
                      </c:pt>
                      <c:pt idx="92">
                        <c:v>2.052E-6</c:v>
                      </c:pt>
                      <c:pt idx="93">
                        <c:v>2.1009999999999999E-6</c:v>
                      </c:pt>
                      <c:pt idx="94">
                        <c:v>2.0669999999999999E-6</c:v>
                      </c:pt>
                      <c:pt idx="95">
                        <c:v>2.0480000000000001E-6</c:v>
                      </c:pt>
                      <c:pt idx="96">
                        <c:v>2.1270000000000001E-6</c:v>
                      </c:pt>
                      <c:pt idx="97">
                        <c:v>2.1710000000000001E-6</c:v>
                      </c:pt>
                      <c:pt idx="98">
                        <c:v>2.204E-6</c:v>
                      </c:pt>
                      <c:pt idx="99">
                        <c:v>2.165E-6</c:v>
                      </c:pt>
                      <c:pt idx="100">
                        <c:v>2.1890000000000001E-6</c:v>
                      </c:pt>
                      <c:pt idx="101">
                        <c:v>2.243E-6</c:v>
                      </c:pt>
                      <c:pt idx="102">
                        <c:v>2.2740000000000002E-6</c:v>
                      </c:pt>
                      <c:pt idx="103">
                        <c:v>2.317E-6</c:v>
                      </c:pt>
                      <c:pt idx="104">
                        <c:v>2.3039999999999999E-6</c:v>
                      </c:pt>
                      <c:pt idx="105">
                        <c:v>2.3039999999999999E-6</c:v>
                      </c:pt>
                      <c:pt idx="106">
                        <c:v>2.3479999999999998E-6</c:v>
                      </c:pt>
                      <c:pt idx="107">
                        <c:v>2.396E-6</c:v>
                      </c:pt>
                      <c:pt idx="108">
                        <c:v>2.4449999999999999E-6</c:v>
                      </c:pt>
                      <c:pt idx="109">
                        <c:v>2.419E-6</c:v>
                      </c:pt>
                      <c:pt idx="110">
                        <c:v>2.3970000000000001E-6</c:v>
                      </c:pt>
                      <c:pt idx="111">
                        <c:v>2.4719999999999998E-6</c:v>
                      </c:pt>
                      <c:pt idx="112">
                        <c:v>2.5189999999999999E-6</c:v>
                      </c:pt>
                      <c:pt idx="113">
                        <c:v>2.5610000000000001E-6</c:v>
                      </c:pt>
                      <c:pt idx="114">
                        <c:v>2.5189999999999999E-6</c:v>
                      </c:pt>
                      <c:pt idx="115">
                        <c:v>2.5220000000000002E-6</c:v>
                      </c:pt>
                      <c:pt idx="116">
                        <c:v>2.6010000000000002E-6</c:v>
                      </c:pt>
                      <c:pt idx="117">
                        <c:v>2.638E-6</c:v>
                      </c:pt>
                      <c:pt idx="118">
                        <c:v>2.6469999999999998E-6</c:v>
                      </c:pt>
                      <c:pt idx="119">
                        <c:v>2.6340000000000001E-6</c:v>
                      </c:pt>
                      <c:pt idx="120">
                        <c:v>2.65E-6</c:v>
                      </c:pt>
                      <c:pt idx="121">
                        <c:v>2.712E-6</c:v>
                      </c:pt>
                      <c:pt idx="122">
                        <c:v>2.7259999999999998E-6</c:v>
                      </c:pt>
                      <c:pt idx="123">
                        <c:v>2.7779999999999999E-6</c:v>
                      </c:pt>
                      <c:pt idx="124">
                        <c:v>2.7590000000000002E-6</c:v>
                      </c:pt>
                      <c:pt idx="125">
                        <c:v>2.757E-6</c:v>
                      </c:pt>
                      <c:pt idx="126">
                        <c:v>2.7999999999999999E-6</c:v>
                      </c:pt>
                      <c:pt idx="127">
                        <c:v>2.853E-6</c:v>
                      </c:pt>
                      <c:pt idx="128">
                        <c:v>2.8959999999999999E-6</c:v>
                      </c:pt>
                      <c:pt idx="129">
                        <c:v>2.864E-6</c:v>
                      </c:pt>
                      <c:pt idx="130">
                        <c:v>2.8480000000000001E-6</c:v>
                      </c:pt>
                      <c:pt idx="131">
                        <c:v>2.9210000000000001E-6</c:v>
                      </c:pt>
                      <c:pt idx="132">
                        <c:v>2.9629999999999998E-6</c:v>
                      </c:pt>
                      <c:pt idx="133">
                        <c:v>2.999E-6</c:v>
                      </c:pt>
                      <c:pt idx="134">
                        <c:v>2.948E-6</c:v>
                      </c:pt>
                      <c:pt idx="135">
                        <c:v>2.9519999999999999E-6</c:v>
                      </c:pt>
                      <c:pt idx="136">
                        <c:v>3.027E-6</c:v>
                      </c:pt>
                      <c:pt idx="137">
                        <c:v>3.061E-6</c:v>
                      </c:pt>
                      <c:pt idx="138">
                        <c:v>3.072E-6</c:v>
                      </c:pt>
                      <c:pt idx="139">
                        <c:v>3.0510000000000001E-6</c:v>
                      </c:pt>
                      <c:pt idx="140">
                        <c:v>3.066E-6</c:v>
                      </c:pt>
                      <c:pt idx="141">
                        <c:v>3.1190000000000001E-6</c:v>
                      </c:pt>
                      <c:pt idx="142">
                        <c:v>3.1269999999999999E-6</c:v>
                      </c:pt>
                      <c:pt idx="143">
                        <c:v>3.1839999999999999E-6</c:v>
                      </c:pt>
                      <c:pt idx="144">
                        <c:v>3.1530000000000001E-6</c:v>
                      </c:pt>
                      <c:pt idx="145">
                        <c:v>3.1439999999999999E-6</c:v>
                      </c:pt>
                      <c:pt idx="146">
                        <c:v>3.19E-6</c:v>
                      </c:pt>
                      <c:pt idx="147">
                        <c:v>3.2399999999999999E-6</c:v>
                      </c:pt>
                      <c:pt idx="148">
                        <c:v>3.2720000000000002E-6</c:v>
                      </c:pt>
                      <c:pt idx="149">
                        <c:v>3.2329999999999998E-6</c:v>
                      </c:pt>
                      <c:pt idx="150">
                        <c:v>3.2279999999999998E-6</c:v>
                      </c:pt>
                      <c:pt idx="151">
                        <c:v>3.3009999999999998E-6</c:v>
                      </c:pt>
                      <c:pt idx="152">
                        <c:v>3.3340000000000002E-6</c:v>
                      </c:pt>
                      <c:pt idx="153">
                        <c:v>3.3390000000000001E-6</c:v>
                      </c:pt>
                      <c:pt idx="154">
                        <c:v>3.3239999999999999E-6</c:v>
                      </c:pt>
                      <c:pt idx="155">
                        <c:v>3.3280000000000002E-6</c:v>
                      </c:pt>
                      <c:pt idx="156">
                        <c:v>3.3909999999999998E-6</c:v>
                      </c:pt>
                      <c:pt idx="157">
                        <c:v>3.4020000000000002E-6</c:v>
                      </c:pt>
                      <c:pt idx="158">
                        <c:v>3.4470000000000002E-6</c:v>
                      </c:pt>
                      <c:pt idx="159">
                        <c:v>3.427E-6</c:v>
                      </c:pt>
                      <c:pt idx="160">
                        <c:v>3.4189999999999998E-6</c:v>
                      </c:pt>
                      <c:pt idx="161">
                        <c:v>3.4599999999999999E-6</c:v>
                      </c:pt>
                      <c:pt idx="162">
                        <c:v>3.512E-6</c:v>
                      </c:pt>
                      <c:pt idx="163">
                        <c:v>3.5489999999999998E-6</c:v>
                      </c:pt>
                      <c:pt idx="164">
                        <c:v>3.512E-6</c:v>
                      </c:pt>
                      <c:pt idx="165">
                        <c:v>3.501E-6</c:v>
                      </c:pt>
                      <c:pt idx="166">
                        <c:v>3.5829999999999998E-6</c:v>
                      </c:pt>
                      <c:pt idx="167">
                        <c:v>3.6160000000000002E-6</c:v>
                      </c:pt>
                      <c:pt idx="168">
                        <c:v>3.6289999999999999E-6</c:v>
                      </c:pt>
                      <c:pt idx="169">
                        <c:v>3.613E-6</c:v>
                      </c:pt>
                      <c:pt idx="170">
                        <c:v>3.6210000000000001E-6</c:v>
                      </c:pt>
                      <c:pt idx="171">
                        <c:v>3.6859999999999999E-6</c:v>
                      </c:pt>
                      <c:pt idx="172">
                        <c:v>3.6940000000000001E-6</c:v>
                      </c:pt>
                      <c:pt idx="173">
                        <c:v>3.738E-6</c:v>
                      </c:pt>
                      <c:pt idx="174">
                        <c:v>3.7309999999999999E-6</c:v>
                      </c:pt>
                      <c:pt idx="175">
                        <c:v>3.7299999999999999E-6</c:v>
                      </c:pt>
                      <c:pt idx="176">
                        <c:v>3.7579999999999998E-6</c:v>
                      </c:pt>
                      <c:pt idx="177">
                        <c:v>3.8179999999999997E-6</c:v>
                      </c:pt>
                      <c:pt idx="178">
                        <c:v>3.8569999999999997E-6</c:v>
                      </c:pt>
                      <c:pt idx="179">
                        <c:v>3.8319999999999999E-6</c:v>
                      </c:pt>
                      <c:pt idx="180">
                        <c:v>3.817E-6</c:v>
                      </c:pt>
                      <c:pt idx="181">
                        <c:v>3.895E-6</c:v>
                      </c:pt>
                      <c:pt idx="182">
                        <c:v>3.9330000000000003E-6</c:v>
                      </c:pt>
                      <c:pt idx="183">
                        <c:v>3.963E-6</c:v>
                      </c:pt>
                      <c:pt idx="184">
                        <c:v>3.9319999999999998E-6</c:v>
                      </c:pt>
                      <c:pt idx="185">
                        <c:v>3.9539999999999998E-6</c:v>
                      </c:pt>
                      <c:pt idx="186">
                        <c:v>4.0249999999999996E-6</c:v>
                      </c:pt>
                      <c:pt idx="187">
                        <c:v>4.0439999999999997E-6</c:v>
                      </c:pt>
                      <c:pt idx="188">
                        <c:v>4.0890000000000002E-6</c:v>
                      </c:pt>
                      <c:pt idx="189">
                        <c:v>4.0759999999999996E-6</c:v>
                      </c:pt>
                      <c:pt idx="190">
                        <c:v>4.0810000000000004E-6</c:v>
                      </c:pt>
                      <c:pt idx="191">
                        <c:v>4.1280000000000001E-6</c:v>
                      </c:pt>
                      <c:pt idx="192">
                        <c:v>4.1829999999999996E-6</c:v>
                      </c:pt>
                      <c:pt idx="193">
                        <c:v>4.2259999999999999E-6</c:v>
                      </c:pt>
                      <c:pt idx="194">
                        <c:v>4.2080000000000002E-6</c:v>
                      </c:pt>
                      <c:pt idx="195">
                        <c:v>4.1869999999999999E-6</c:v>
                      </c:pt>
                      <c:pt idx="196">
                        <c:v>4.2810000000000002E-6</c:v>
                      </c:pt>
                      <c:pt idx="197">
                        <c:v>4.3270000000000002E-6</c:v>
                      </c:pt>
                      <c:pt idx="198">
                        <c:v>4.3610000000000003E-6</c:v>
                      </c:pt>
                      <c:pt idx="199">
                        <c:v>4.3309999999999997E-6</c:v>
                      </c:pt>
                      <c:pt idx="200">
                        <c:v>4.3560000000000003E-6</c:v>
                      </c:pt>
                      <c:pt idx="201">
                        <c:v>4.4299999999999999E-6</c:v>
                      </c:pt>
                      <c:pt idx="202">
                        <c:v>4.459E-6</c:v>
                      </c:pt>
                      <c:pt idx="203">
                        <c:v>4.5059999999999997E-6</c:v>
                      </c:pt>
                      <c:pt idx="204">
                        <c:v>4.498E-6</c:v>
                      </c:pt>
                      <c:pt idx="205">
                        <c:v>4.5070000000000002E-6</c:v>
                      </c:pt>
                      <c:pt idx="206">
                        <c:v>4.5750000000000002E-6</c:v>
                      </c:pt>
                      <c:pt idx="207">
                        <c:v>4.6199999999999998E-6</c:v>
                      </c:pt>
                      <c:pt idx="208">
                        <c:v>4.6779999999999999E-6</c:v>
                      </c:pt>
                      <c:pt idx="209">
                        <c:v>4.6670000000000004E-6</c:v>
                      </c:pt>
                      <c:pt idx="210">
                        <c:v>4.656E-6</c:v>
                      </c:pt>
                      <c:pt idx="211">
                        <c:v>4.7450000000000003E-6</c:v>
                      </c:pt>
                      <c:pt idx="212">
                        <c:v>4.8049999999999997E-6</c:v>
                      </c:pt>
                      <c:pt idx="213">
                        <c:v>4.8559999999999998E-6</c:v>
                      </c:pt>
                      <c:pt idx="214">
                        <c:v>4.8350000000000003E-6</c:v>
                      </c:pt>
                      <c:pt idx="215">
                        <c:v>4.8539999999999996E-6</c:v>
                      </c:pt>
                      <c:pt idx="216">
                        <c:v>4.9509999999999997E-6</c:v>
                      </c:pt>
                      <c:pt idx="217">
                        <c:v>5.0089999999999998E-6</c:v>
                      </c:pt>
                      <c:pt idx="218">
                        <c:v>5.0429999999999998E-6</c:v>
                      </c:pt>
                      <c:pt idx="219">
                        <c:v>5.0520000000000001E-6</c:v>
                      </c:pt>
                      <c:pt idx="220">
                        <c:v>5.0930000000000002E-6</c:v>
                      </c:pt>
                      <c:pt idx="221">
                        <c:v>5.1950000000000002E-6</c:v>
                      </c:pt>
                      <c:pt idx="222">
                        <c:v>5.2460000000000003E-6</c:v>
                      </c:pt>
                      <c:pt idx="223">
                        <c:v>5.3430000000000003E-6</c:v>
                      </c:pt>
                      <c:pt idx="224">
                        <c:v>5.3909999999999997E-6</c:v>
                      </c:pt>
                      <c:pt idx="225">
                        <c:v>5.4659999999999998E-6</c:v>
                      </c:pt>
                      <c:pt idx="226">
                        <c:v>5.6080000000000003E-6</c:v>
                      </c:pt>
                      <c:pt idx="227">
                        <c:v>5.7910000000000001E-6</c:v>
                      </c:pt>
                      <c:pt idx="228">
                        <c:v>5.9850000000000003E-6</c:v>
                      </c:pt>
                      <c:pt idx="229">
                        <c:v>6.1449999999999996E-6</c:v>
                      </c:pt>
                      <c:pt idx="230">
                        <c:v>6.3629999999999999E-6</c:v>
                      </c:pt>
                      <c:pt idx="231">
                        <c:v>6.72E-6</c:v>
                      </c:pt>
                      <c:pt idx="232">
                        <c:v>7.097E-6</c:v>
                      </c:pt>
                      <c:pt idx="233">
                        <c:v>7.5290000000000003E-6</c:v>
                      </c:pt>
                      <c:pt idx="234">
                        <c:v>7.9559999999999997E-6</c:v>
                      </c:pt>
                      <c:pt idx="235">
                        <c:v>8.4759999999999998E-6</c:v>
                      </c:pt>
                      <c:pt idx="236">
                        <c:v>9.1390000000000001E-6</c:v>
                      </c:pt>
                      <c:pt idx="237">
                        <c:v>9.8330000000000006E-6</c:v>
                      </c:pt>
                      <c:pt idx="238">
                        <c:v>1.0560000000000001E-5</c:v>
                      </c:pt>
                      <c:pt idx="239">
                        <c:v>1.131E-5</c:v>
                      </c:pt>
                      <c:pt idx="240">
                        <c:v>1.217E-5</c:v>
                      </c:pt>
                      <c:pt idx="241">
                        <c:v>1.313E-5</c:v>
                      </c:pt>
                      <c:pt idx="242">
                        <c:v>1.4070000000000001E-5</c:v>
                      </c:pt>
                      <c:pt idx="243">
                        <c:v>1.508E-5</c:v>
                      </c:pt>
                      <c:pt idx="244">
                        <c:v>1.6059999999999999E-5</c:v>
                      </c:pt>
                      <c:pt idx="245">
                        <c:v>1.7070000000000001E-5</c:v>
                      </c:pt>
                      <c:pt idx="246">
                        <c:v>1.8119999999999999E-5</c:v>
                      </c:pt>
                      <c:pt idx="247">
                        <c:v>1.9190000000000001E-5</c:v>
                      </c:pt>
                      <c:pt idx="248">
                        <c:v>2.022E-5</c:v>
                      </c:pt>
                      <c:pt idx="249">
                        <c:v>2.1140000000000001E-5</c:v>
                      </c:pt>
                      <c:pt idx="250">
                        <c:v>2.2030000000000001E-5</c:v>
                      </c:pt>
                      <c:pt idx="251">
                        <c:v>2.296E-5</c:v>
                      </c:pt>
                      <c:pt idx="252">
                        <c:v>2.3830000000000001E-5</c:v>
                      </c:pt>
                      <c:pt idx="253">
                        <c:v>2.4640000000000001E-5</c:v>
                      </c:pt>
                      <c:pt idx="254">
                        <c:v>2.529E-5</c:v>
                      </c:pt>
                      <c:pt idx="255">
                        <c:v>2.5930000000000001E-5</c:v>
                      </c:pt>
                      <c:pt idx="256">
                        <c:v>2.6590000000000001E-5</c:v>
                      </c:pt>
                      <c:pt idx="257">
                        <c:v>2.7160000000000001E-5</c:v>
                      </c:pt>
                      <c:pt idx="258">
                        <c:v>2.764E-5</c:v>
                      </c:pt>
                      <c:pt idx="259">
                        <c:v>2.8050000000000001E-5</c:v>
                      </c:pt>
                      <c:pt idx="260">
                        <c:v>2.8410000000000001E-5</c:v>
                      </c:pt>
                      <c:pt idx="261">
                        <c:v>2.879E-5</c:v>
                      </c:pt>
                      <c:pt idx="262">
                        <c:v>2.902E-5</c:v>
                      </c:pt>
                      <c:pt idx="263">
                        <c:v>2.9249999999999999E-5</c:v>
                      </c:pt>
                      <c:pt idx="264">
                        <c:v>2.94E-5</c:v>
                      </c:pt>
                      <c:pt idx="265">
                        <c:v>2.9519999999999999E-5</c:v>
                      </c:pt>
                      <c:pt idx="266">
                        <c:v>2.9640000000000001E-5</c:v>
                      </c:pt>
                      <c:pt idx="267">
                        <c:v>2.9779999999999999E-5</c:v>
                      </c:pt>
                      <c:pt idx="268">
                        <c:v>2.989E-5</c:v>
                      </c:pt>
                      <c:pt idx="269">
                        <c:v>2.991E-5</c:v>
                      </c:pt>
                      <c:pt idx="270">
                        <c:v>2.9969999999999999E-5</c:v>
                      </c:pt>
                      <c:pt idx="271">
                        <c:v>3.0159999999999999E-5</c:v>
                      </c:pt>
                      <c:pt idx="272">
                        <c:v>3.0360000000000001E-5</c:v>
                      </c:pt>
                      <c:pt idx="273">
                        <c:v>3.0599999999999998E-5</c:v>
                      </c:pt>
                      <c:pt idx="274">
                        <c:v>3.0759999999999997E-5</c:v>
                      </c:pt>
                      <c:pt idx="275">
                        <c:v>3.0960000000000002E-5</c:v>
                      </c:pt>
                      <c:pt idx="276">
                        <c:v>3.1269999999999997E-5</c:v>
                      </c:pt>
                      <c:pt idx="277">
                        <c:v>3.1560000000000003E-5</c:v>
                      </c:pt>
                      <c:pt idx="278">
                        <c:v>3.1819999999999997E-5</c:v>
                      </c:pt>
                      <c:pt idx="279">
                        <c:v>3.2070000000000003E-5</c:v>
                      </c:pt>
                      <c:pt idx="280">
                        <c:v>3.235E-5</c:v>
                      </c:pt>
                      <c:pt idx="281">
                        <c:v>3.2709999999999997E-5</c:v>
                      </c:pt>
                      <c:pt idx="282">
                        <c:v>3.3009999999999997E-5</c:v>
                      </c:pt>
                      <c:pt idx="283">
                        <c:v>3.3399999999999999E-5</c:v>
                      </c:pt>
                      <c:pt idx="284">
                        <c:v>3.3739999999999999E-5</c:v>
                      </c:pt>
                      <c:pt idx="285">
                        <c:v>3.4100000000000002E-5</c:v>
                      </c:pt>
                      <c:pt idx="286">
                        <c:v>3.4530000000000003E-5</c:v>
                      </c:pt>
                      <c:pt idx="287">
                        <c:v>3.5030000000000002E-5</c:v>
                      </c:pt>
                      <c:pt idx="288">
                        <c:v>3.553E-5</c:v>
                      </c:pt>
                      <c:pt idx="289">
                        <c:v>3.5970000000000003E-5</c:v>
                      </c:pt>
                      <c:pt idx="290">
                        <c:v>3.6380000000000001E-5</c:v>
                      </c:pt>
                      <c:pt idx="291">
                        <c:v>3.6919999999999999E-5</c:v>
                      </c:pt>
                      <c:pt idx="292">
                        <c:v>3.7429999999999999E-5</c:v>
                      </c:pt>
                      <c:pt idx="293">
                        <c:v>3.7920000000000003E-5</c:v>
                      </c:pt>
                      <c:pt idx="294">
                        <c:v>3.8290000000000001E-5</c:v>
                      </c:pt>
                      <c:pt idx="295">
                        <c:v>3.8680000000000002E-5</c:v>
                      </c:pt>
                      <c:pt idx="296">
                        <c:v>3.9159999999999998E-5</c:v>
                      </c:pt>
                      <c:pt idx="297">
                        <c:v>3.9610000000000002E-5</c:v>
                      </c:pt>
                      <c:pt idx="298">
                        <c:v>4.0030000000000001E-5</c:v>
                      </c:pt>
                      <c:pt idx="299">
                        <c:v>3.434E-5</c:v>
                      </c:pt>
                      <c:pt idx="300">
                        <c:v>3.2280000000000003E-5</c:v>
                      </c:pt>
                      <c:pt idx="301">
                        <c:v>3.0589999999999997E-5</c:v>
                      </c:pt>
                      <c:pt idx="302">
                        <c:v>2.9090000000000001E-5</c:v>
                      </c:pt>
                      <c:pt idx="303">
                        <c:v>2.7739999999999999E-5</c:v>
                      </c:pt>
                      <c:pt idx="304">
                        <c:v>2.6449999999999999E-5</c:v>
                      </c:pt>
                      <c:pt idx="305">
                        <c:v>2.527E-5</c:v>
                      </c:pt>
                      <c:pt idx="306">
                        <c:v>2.4239999999999998E-5</c:v>
                      </c:pt>
                      <c:pt idx="307">
                        <c:v>2.3300000000000001E-5</c:v>
                      </c:pt>
                      <c:pt idx="308">
                        <c:v>2.2410000000000001E-5</c:v>
                      </c:pt>
                      <c:pt idx="309">
                        <c:v>2.145E-5</c:v>
                      </c:pt>
                      <c:pt idx="310">
                        <c:v>2.0630000000000001E-5</c:v>
                      </c:pt>
                      <c:pt idx="311">
                        <c:v>1.9910000000000001E-5</c:v>
                      </c:pt>
                      <c:pt idx="312">
                        <c:v>1.9199999999999999E-5</c:v>
                      </c:pt>
                      <c:pt idx="313">
                        <c:v>1.8470000000000001E-5</c:v>
                      </c:pt>
                      <c:pt idx="314">
                        <c:v>1.7790000000000001E-5</c:v>
                      </c:pt>
                      <c:pt idx="315">
                        <c:v>1.7119999999999999E-5</c:v>
                      </c:pt>
                      <c:pt idx="316">
                        <c:v>1.6540000000000001E-5</c:v>
                      </c:pt>
                      <c:pt idx="317">
                        <c:v>1.592E-5</c:v>
                      </c:pt>
                      <c:pt idx="318">
                        <c:v>1.539E-5</c:v>
                      </c:pt>
                      <c:pt idx="319">
                        <c:v>1.4800000000000001E-5</c:v>
                      </c:pt>
                      <c:pt idx="320">
                        <c:v>1.42E-5</c:v>
                      </c:pt>
                      <c:pt idx="321">
                        <c:v>1.3679999999999999E-5</c:v>
                      </c:pt>
                      <c:pt idx="322">
                        <c:v>1.323E-5</c:v>
                      </c:pt>
                      <c:pt idx="323">
                        <c:v>1.274E-5</c:v>
                      </c:pt>
                      <c:pt idx="324">
                        <c:v>1.218E-5</c:v>
                      </c:pt>
                      <c:pt idx="325">
                        <c:v>1.166E-5</c:v>
                      </c:pt>
                      <c:pt idx="326">
                        <c:v>1.1260000000000001E-5</c:v>
                      </c:pt>
                      <c:pt idx="327">
                        <c:v>1.083E-5</c:v>
                      </c:pt>
                      <c:pt idx="328">
                        <c:v>1.0360000000000001E-5</c:v>
                      </c:pt>
                      <c:pt idx="329">
                        <c:v>9.8740000000000007E-6</c:v>
                      </c:pt>
                      <c:pt idx="330">
                        <c:v>9.4299999999999995E-6</c:v>
                      </c:pt>
                      <c:pt idx="331">
                        <c:v>9.0489999999999993E-6</c:v>
                      </c:pt>
                      <c:pt idx="332">
                        <c:v>8.6000000000000007E-6</c:v>
                      </c:pt>
                      <c:pt idx="333">
                        <c:v>8.2260000000000005E-6</c:v>
                      </c:pt>
                      <c:pt idx="334">
                        <c:v>7.7800000000000001E-6</c:v>
                      </c:pt>
                      <c:pt idx="335">
                        <c:v>7.3370000000000002E-6</c:v>
                      </c:pt>
                      <c:pt idx="336">
                        <c:v>6.9349999999999997E-6</c:v>
                      </c:pt>
                      <c:pt idx="337">
                        <c:v>6.5799999999999997E-6</c:v>
                      </c:pt>
                      <c:pt idx="338">
                        <c:v>6.212E-6</c:v>
                      </c:pt>
                      <c:pt idx="339">
                        <c:v>5.7359999999999998E-6</c:v>
                      </c:pt>
                      <c:pt idx="340">
                        <c:v>5.2889999999999997E-6</c:v>
                      </c:pt>
                      <c:pt idx="341">
                        <c:v>4.9540000000000003E-6</c:v>
                      </c:pt>
                      <c:pt idx="342">
                        <c:v>4.5839999999999996E-6</c:v>
                      </c:pt>
                      <c:pt idx="343">
                        <c:v>4.1500000000000001E-6</c:v>
                      </c:pt>
                      <c:pt idx="344">
                        <c:v>3.7079999999999999E-6</c:v>
                      </c:pt>
                      <c:pt idx="345">
                        <c:v>3.2839999999999998E-6</c:v>
                      </c:pt>
                      <c:pt idx="346">
                        <c:v>2.9110000000000002E-6</c:v>
                      </c:pt>
                      <c:pt idx="347">
                        <c:v>2.4619999999999999E-6</c:v>
                      </c:pt>
                      <c:pt idx="348">
                        <c:v>2.0719999999999998E-6</c:v>
                      </c:pt>
                      <c:pt idx="349">
                        <c:v>1.6109999999999999E-6</c:v>
                      </c:pt>
                      <c:pt idx="350">
                        <c:v>1.147E-6</c:v>
                      </c:pt>
                      <c:pt idx="351">
                        <c:v>6.8859999999999996E-7</c:v>
                      </c:pt>
                      <c:pt idx="352">
                        <c:v>2.8410000000000001E-7</c:v>
                      </c:pt>
                      <c:pt idx="353">
                        <c:v>-1.4649999999999999E-7</c:v>
                      </c:pt>
                      <c:pt idx="354">
                        <c:v>-6.6919999999999998E-7</c:v>
                      </c:pt>
                      <c:pt idx="355">
                        <c:v>-1.2079999999999999E-6</c:v>
                      </c:pt>
                      <c:pt idx="356">
                        <c:v>-1.6279999999999999E-6</c:v>
                      </c:pt>
                      <c:pt idx="357">
                        <c:v>-2.0880000000000002E-6</c:v>
                      </c:pt>
                      <c:pt idx="358">
                        <c:v>-2.5610000000000001E-6</c:v>
                      </c:pt>
                      <c:pt idx="359">
                        <c:v>-3.1429999999999998E-6</c:v>
                      </c:pt>
                      <c:pt idx="360">
                        <c:v>-3.658E-6</c:v>
                      </c:pt>
                      <c:pt idx="361">
                        <c:v>-4.1160000000000001E-6</c:v>
                      </c:pt>
                      <c:pt idx="362">
                        <c:v>-4.6260000000000003E-6</c:v>
                      </c:pt>
                      <c:pt idx="363">
                        <c:v>-5.1420000000000001E-6</c:v>
                      </c:pt>
                      <c:pt idx="364">
                        <c:v>-5.6659999999999996E-6</c:v>
                      </c:pt>
                      <c:pt idx="365">
                        <c:v>-6.2060000000000004E-6</c:v>
                      </c:pt>
                      <c:pt idx="366">
                        <c:v>-6.7129999999999999E-6</c:v>
                      </c:pt>
                      <c:pt idx="367">
                        <c:v>-7.216E-6</c:v>
                      </c:pt>
                      <c:pt idx="368">
                        <c:v>-7.6750000000000002E-6</c:v>
                      </c:pt>
                      <c:pt idx="369">
                        <c:v>-8.1859999999999992E-6</c:v>
                      </c:pt>
                      <c:pt idx="370">
                        <c:v>-8.7469999999999994E-6</c:v>
                      </c:pt>
                      <c:pt idx="371">
                        <c:v>-9.1730000000000001E-6</c:v>
                      </c:pt>
                      <c:pt idx="372">
                        <c:v>-9.5899999999999997E-6</c:v>
                      </c:pt>
                      <c:pt idx="373">
                        <c:v>-9.9869999999999994E-6</c:v>
                      </c:pt>
                      <c:pt idx="374">
                        <c:v>-1.045E-5</c:v>
                      </c:pt>
                      <c:pt idx="375">
                        <c:v>-1.0890000000000001E-5</c:v>
                      </c:pt>
                      <c:pt idx="376">
                        <c:v>-1.118E-5</c:v>
                      </c:pt>
                      <c:pt idx="377">
                        <c:v>-1.145E-5</c:v>
                      </c:pt>
                      <c:pt idx="378">
                        <c:v>-1.1749999999999999E-5</c:v>
                      </c:pt>
                      <c:pt idx="379">
                        <c:v>-1.206E-5</c:v>
                      </c:pt>
                      <c:pt idx="380">
                        <c:v>-1.2269999999999999E-5</c:v>
                      </c:pt>
                      <c:pt idx="381">
                        <c:v>-1.238E-5</c:v>
                      </c:pt>
                      <c:pt idx="382">
                        <c:v>-1.253E-5</c:v>
                      </c:pt>
                      <c:pt idx="383">
                        <c:v>-1.26E-5</c:v>
                      </c:pt>
                      <c:pt idx="384">
                        <c:v>-1.2680000000000001E-5</c:v>
                      </c:pt>
                      <c:pt idx="385">
                        <c:v>-1.272E-5</c:v>
                      </c:pt>
                      <c:pt idx="386">
                        <c:v>-1.271E-5</c:v>
                      </c:pt>
                      <c:pt idx="387">
                        <c:v>-1.2619999999999999E-5</c:v>
                      </c:pt>
                      <c:pt idx="388">
                        <c:v>-1.2510000000000001E-5</c:v>
                      </c:pt>
                      <c:pt idx="389">
                        <c:v>-1.2459999999999999E-5</c:v>
                      </c:pt>
                      <c:pt idx="390">
                        <c:v>-1.236E-5</c:v>
                      </c:pt>
                      <c:pt idx="391">
                        <c:v>-1.2140000000000001E-5</c:v>
                      </c:pt>
                      <c:pt idx="392">
                        <c:v>-1.1929999999999999E-5</c:v>
                      </c:pt>
                      <c:pt idx="393">
                        <c:v>-1.1739999999999999E-5</c:v>
                      </c:pt>
                      <c:pt idx="394">
                        <c:v>-1.155E-5</c:v>
                      </c:pt>
                      <c:pt idx="395">
                        <c:v>-1.132E-5</c:v>
                      </c:pt>
                      <c:pt idx="396">
                        <c:v>-1.102E-5</c:v>
                      </c:pt>
                      <c:pt idx="397">
                        <c:v>-1.078E-5</c:v>
                      </c:pt>
                      <c:pt idx="398">
                        <c:v>-1.049E-5</c:v>
                      </c:pt>
                      <c:pt idx="399">
                        <c:v>-1.025E-5</c:v>
                      </c:pt>
                      <c:pt idx="400">
                        <c:v>-9.9969999999999993E-6</c:v>
                      </c:pt>
                      <c:pt idx="401">
                        <c:v>-9.7070000000000004E-6</c:v>
                      </c:pt>
                      <c:pt idx="402">
                        <c:v>-9.4080000000000004E-6</c:v>
                      </c:pt>
                      <c:pt idx="403">
                        <c:v>-9.1390000000000001E-6</c:v>
                      </c:pt>
                      <c:pt idx="404">
                        <c:v>-8.9449999999999999E-6</c:v>
                      </c:pt>
                      <c:pt idx="405">
                        <c:v>-8.7299999999999994E-6</c:v>
                      </c:pt>
                      <c:pt idx="406">
                        <c:v>-8.4449999999999996E-6</c:v>
                      </c:pt>
                      <c:pt idx="407">
                        <c:v>-8.2039999999999997E-6</c:v>
                      </c:pt>
                      <c:pt idx="408">
                        <c:v>-8.0069999999999997E-6</c:v>
                      </c:pt>
                      <c:pt idx="409">
                        <c:v>-7.8429999999999993E-6</c:v>
                      </c:pt>
                      <c:pt idx="410">
                        <c:v>-7.6699999999999994E-6</c:v>
                      </c:pt>
                      <c:pt idx="411">
                        <c:v>-7.4410000000000004E-6</c:v>
                      </c:pt>
                      <c:pt idx="412">
                        <c:v>-7.2869999999999999E-6</c:v>
                      </c:pt>
                      <c:pt idx="413">
                        <c:v>-7.0990000000000001E-6</c:v>
                      </c:pt>
                      <c:pt idx="414">
                        <c:v>-6.9959999999999996E-6</c:v>
                      </c:pt>
                      <c:pt idx="415">
                        <c:v>-6.8809999999999998E-6</c:v>
                      </c:pt>
                      <c:pt idx="416">
                        <c:v>-6.7209999999999997E-6</c:v>
                      </c:pt>
                      <c:pt idx="417">
                        <c:v>-6.562E-6</c:v>
                      </c:pt>
                      <c:pt idx="418">
                        <c:v>-6.4330000000000001E-6</c:v>
                      </c:pt>
                      <c:pt idx="419">
                        <c:v>-6.3849999999999999E-6</c:v>
                      </c:pt>
                      <c:pt idx="420">
                        <c:v>-6.3010000000000003E-6</c:v>
                      </c:pt>
                      <c:pt idx="421">
                        <c:v>-6.1449999999999996E-6</c:v>
                      </c:pt>
                      <c:pt idx="422">
                        <c:v>-6.0329999999999997E-6</c:v>
                      </c:pt>
                      <c:pt idx="423">
                        <c:v>-5.9490000000000001E-6</c:v>
                      </c:pt>
                      <c:pt idx="424">
                        <c:v>-5.9089999999999997E-6</c:v>
                      </c:pt>
                      <c:pt idx="425">
                        <c:v>-5.8429999999999998E-6</c:v>
                      </c:pt>
                      <c:pt idx="426">
                        <c:v>-5.7189999999999998E-6</c:v>
                      </c:pt>
                      <c:pt idx="427">
                        <c:v>-5.6420000000000004E-6</c:v>
                      </c:pt>
                      <c:pt idx="428">
                        <c:v>-5.5759999999999996E-6</c:v>
                      </c:pt>
                      <c:pt idx="429">
                        <c:v>-5.5400000000000003E-6</c:v>
                      </c:pt>
                      <c:pt idx="430">
                        <c:v>-5.4990000000000002E-6</c:v>
                      </c:pt>
                      <c:pt idx="431">
                        <c:v>-5.4140000000000002E-6</c:v>
                      </c:pt>
                      <c:pt idx="432">
                        <c:v>-5.3360000000000002E-6</c:v>
                      </c:pt>
                      <c:pt idx="433">
                        <c:v>-5.2669999999999997E-6</c:v>
                      </c:pt>
                      <c:pt idx="434">
                        <c:v>-5.2549999999999997E-6</c:v>
                      </c:pt>
                      <c:pt idx="435">
                        <c:v>-5.2530000000000004E-6</c:v>
                      </c:pt>
                      <c:pt idx="436">
                        <c:v>-5.1549999999999998E-6</c:v>
                      </c:pt>
                      <c:pt idx="437">
                        <c:v>-5.0839999999999999E-6</c:v>
                      </c:pt>
                      <c:pt idx="438">
                        <c:v>-5.0320000000000003E-6</c:v>
                      </c:pt>
                      <c:pt idx="439">
                        <c:v>-5.0610000000000003E-6</c:v>
                      </c:pt>
                      <c:pt idx="440">
                        <c:v>-5.0309999999999998E-6</c:v>
                      </c:pt>
                      <c:pt idx="441">
                        <c:v>-4.9490000000000004E-6</c:v>
                      </c:pt>
                      <c:pt idx="442">
                        <c:v>-4.904E-6</c:v>
                      </c:pt>
                      <c:pt idx="443">
                        <c:v>-4.8810000000000004E-6</c:v>
                      </c:pt>
                      <c:pt idx="444">
                        <c:v>-4.8740000000000003E-6</c:v>
                      </c:pt>
                      <c:pt idx="445">
                        <c:v>-4.865E-6</c:v>
                      </c:pt>
                      <c:pt idx="446">
                        <c:v>-4.8069999999999999E-6</c:v>
                      </c:pt>
                      <c:pt idx="447">
                        <c:v>-4.7679999999999999E-6</c:v>
                      </c:pt>
                      <c:pt idx="448">
                        <c:v>-4.724E-6</c:v>
                      </c:pt>
                      <c:pt idx="449">
                        <c:v>-4.7369999999999997E-6</c:v>
                      </c:pt>
                      <c:pt idx="450">
                        <c:v>-4.763E-6</c:v>
                      </c:pt>
                      <c:pt idx="451">
                        <c:v>-4.6859999999999997E-6</c:v>
                      </c:pt>
                      <c:pt idx="452">
                        <c:v>-4.6450000000000004E-6</c:v>
                      </c:pt>
                      <c:pt idx="453">
                        <c:v>-4.6140000000000002E-6</c:v>
                      </c:pt>
                      <c:pt idx="454">
                        <c:v>-4.656E-6</c:v>
                      </c:pt>
                      <c:pt idx="455">
                        <c:v>-4.6600000000000003E-6</c:v>
                      </c:pt>
                      <c:pt idx="456">
                        <c:v>-4.5929999999999999E-6</c:v>
                      </c:pt>
                      <c:pt idx="457">
                        <c:v>-4.5580000000000002E-6</c:v>
                      </c:pt>
                      <c:pt idx="458">
                        <c:v>-4.5449999999999997E-6</c:v>
                      </c:pt>
                      <c:pt idx="459">
                        <c:v>-4.583E-6</c:v>
                      </c:pt>
                      <c:pt idx="460">
                        <c:v>-4.5750000000000002E-6</c:v>
                      </c:pt>
                      <c:pt idx="461">
                        <c:v>-4.5229999999999997E-6</c:v>
                      </c:pt>
                      <c:pt idx="462">
                        <c:v>-4.5109999999999997E-6</c:v>
                      </c:pt>
                      <c:pt idx="463">
                        <c:v>-4.4870000000000004E-6</c:v>
                      </c:pt>
                      <c:pt idx="464">
                        <c:v>-4.5120000000000002E-6</c:v>
                      </c:pt>
                      <c:pt idx="465">
                        <c:v>-4.5229999999999997E-6</c:v>
                      </c:pt>
                      <c:pt idx="466">
                        <c:v>-4.5000000000000001E-6</c:v>
                      </c:pt>
                      <c:pt idx="467">
                        <c:v>-4.459E-6</c:v>
                      </c:pt>
                      <c:pt idx="468">
                        <c:v>-4.4360000000000004E-6</c:v>
                      </c:pt>
                      <c:pt idx="469">
                        <c:v>-4.4719999999999997E-6</c:v>
                      </c:pt>
                      <c:pt idx="470">
                        <c:v>-4.515E-6</c:v>
                      </c:pt>
                      <c:pt idx="471">
                        <c:v>-4.4510000000000002E-6</c:v>
                      </c:pt>
                      <c:pt idx="472">
                        <c:v>-4.425E-6</c:v>
                      </c:pt>
                      <c:pt idx="473">
                        <c:v>-4.4100000000000001E-6</c:v>
                      </c:pt>
                      <c:pt idx="474">
                        <c:v>-4.4700000000000004E-6</c:v>
                      </c:pt>
                      <c:pt idx="475">
                        <c:v>-4.4839999999999998E-6</c:v>
                      </c:pt>
                      <c:pt idx="476">
                        <c:v>-4.4259999999999996E-6</c:v>
                      </c:pt>
                      <c:pt idx="477">
                        <c:v>-4.4039999999999997E-6</c:v>
                      </c:pt>
                      <c:pt idx="478">
                        <c:v>-4.425E-6</c:v>
                      </c:pt>
                      <c:pt idx="479">
                        <c:v>-4.4530000000000004E-6</c:v>
                      </c:pt>
                      <c:pt idx="480">
                        <c:v>-4.4730000000000002E-6</c:v>
                      </c:pt>
                      <c:pt idx="481">
                        <c:v>-4.425E-6</c:v>
                      </c:pt>
                      <c:pt idx="482">
                        <c:v>-4.4360000000000004E-6</c:v>
                      </c:pt>
                      <c:pt idx="483">
                        <c:v>-4.4050000000000002E-6</c:v>
                      </c:pt>
                      <c:pt idx="484">
                        <c:v>-4.4490000000000001E-6</c:v>
                      </c:pt>
                      <c:pt idx="485">
                        <c:v>-4.4870000000000004E-6</c:v>
                      </c:pt>
                      <c:pt idx="486">
                        <c:v>-4.4510000000000002E-6</c:v>
                      </c:pt>
                      <c:pt idx="487">
                        <c:v>-4.4229999999999998E-6</c:v>
                      </c:pt>
                      <c:pt idx="488">
                        <c:v>-4.4179999999999999E-6</c:v>
                      </c:pt>
                      <c:pt idx="489">
                        <c:v>-4.4850000000000003E-6</c:v>
                      </c:pt>
                      <c:pt idx="490">
                        <c:v>-4.5050000000000001E-6</c:v>
                      </c:pt>
                      <c:pt idx="491">
                        <c:v>-4.4469999999999999E-6</c:v>
                      </c:pt>
                      <c:pt idx="492">
                        <c:v>-4.4329999999999997E-6</c:v>
                      </c:pt>
                      <c:pt idx="493">
                        <c:v>-4.464E-6</c:v>
                      </c:pt>
                      <c:pt idx="494">
                        <c:v>-4.4870000000000004E-6</c:v>
                      </c:pt>
                      <c:pt idx="495">
                        <c:v>-4.5199999999999999E-6</c:v>
                      </c:pt>
                      <c:pt idx="496">
                        <c:v>-4.481E-6</c:v>
                      </c:pt>
                      <c:pt idx="497">
                        <c:v>-4.4909999999999999E-6</c:v>
                      </c:pt>
                      <c:pt idx="498">
                        <c:v>-4.4710000000000001E-6</c:v>
                      </c:pt>
                      <c:pt idx="499">
                        <c:v>-4.5249999999999999E-6</c:v>
                      </c:pt>
                      <c:pt idx="500">
                        <c:v>-4.5680000000000001E-6</c:v>
                      </c:pt>
                      <c:pt idx="501">
                        <c:v>-4.5390000000000001E-6</c:v>
                      </c:pt>
                      <c:pt idx="502">
                        <c:v>-4.51E-6</c:v>
                      </c:pt>
                      <c:pt idx="503">
                        <c:v>-4.5070000000000002E-6</c:v>
                      </c:pt>
                      <c:pt idx="504">
                        <c:v>-4.5870000000000003E-6</c:v>
                      </c:pt>
                      <c:pt idx="505">
                        <c:v>-4.6190000000000002E-6</c:v>
                      </c:pt>
                      <c:pt idx="506">
                        <c:v>-4.5669999999999996E-6</c:v>
                      </c:pt>
                      <c:pt idx="507">
                        <c:v>-4.5530000000000003E-6</c:v>
                      </c:pt>
                      <c:pt idx="508">
                        <c:v>-4.5879999999999999E-6</c:v>
                      </c:pt>
                      <c:pt idx="509">
                        <c:v>-4.6240000000000001E-6</c:v>
                      </c:pt>
                      <c:pt idx="510">
                        <c:v>-4.6550000000000003E-6</c:v>
                      </c:pt>
                      <c:pt idx="511">
                        <c:v>-4.622E-6</c:v>
                      </c:pt>
                      <c:pt idx="512">
                        <c:v>-4.6419999999999998E-6</c:v>
                      </c:pt>
                      <c:pt idx="513">
                        <c:v>-4.6240000000000001E-6</c:v>
                      </c:pt>
                      <c:pt idx="514">
                        <c:v>-4.685E-6</c:v>
                      </c:pt>
                      <c:pt idx="515">
                        <c:v>-4.7260000000000002E-6</c:v>
                      </c:pt>
                      <c:pt idx="516">
                        <c:v>-4.7099999999999998E-6</c:v>
                      </c:pt>
                      <c:pt idx="517">
                        <c:v>-4.6890000000000003E-6</c:v>
                      </c:pt>
                      <c:pt idx="518">
                        <c:v>-4.69E-6</c:v>
                      </c:pt>
                      <c:pt idx="519">
                        <c:v>-4.7729999999999999E-6</c:v>
                      </c:pt>
                      <c:pt idx="520">
                        <c:v>-4.814E-6</c:v>
                      </c:pt>
                      <c:pt idx="521">
                        <c:v>-4.7670000000000003E-6</c:v>
                      </c:pt>
                      <c:pt idx="522">
                        <c:v>-4.7600000000000002E-6</c:v>
                      </c:pt>
                      <c:pt idx="523">
                        <c:v>-4.7960000000000003E-6</c:v>
                      </c:pt>
                      <c:pt idx="524">
                        <c:v>-4.843E-6</c:v>
                      </c:pt>
                      <c:pt idx="525">
                        <c:v>-4.8770000000000001E-6</c:v>
                      </c:pt>
                      <c:pt idx="526">
                        <c:v>-4.8409999999999999E-6</c:v>
                      </c:pt>
                      <c:pt idx="527">
                        <c:v>-4.8790000000000002E-6</c:v>
                      </c:pt>
                      <c:pt idx="528">
                        <c:v>-4.865E-6</c:v>
                      </c:pt>
                      <c:pt idx="529">
                        <c:v>-4.9239999999999998E-6</c:v>
                      </c:pt>
                      <c:pt idx="530">
                        <c:v>-4.9649999999999999E-6</c:v>
                      </c:pt>
                      <c:pt idx="531">
                        <c:v>-4.9620000000000001E-6</c:v>
                      </c:pt>
                      <c:pt idx="532">
                        <c:v>-4.9479999999999999E-6</c:v>
                      </c:pt>
                      <c:pt idx="533">
                        <c:v>-4.9509999999999997E-6</c:v>
                      </c:pt>
                      <c:pt idx="534">
                        <c:v>-5.0259999999999998E-6</c:v>
                      </c:pt>
                      <c:pt idx="535">
                        <c:v>-5.0819999999999998E-6</c:v>
                      </c:pt>
                      <c:pt idx="536">
                        <c:v>-5.0390000000000004E-6</c:v>
                      </c:pt>
                      <c:pt idx="537">
                        <c:v>-5.0440000000000003E-6</c:v>
                      </c:pt>
                      <c:pt idx="538">
                        <c:v>-5.0679999999999996E-6</c:v>
                      </c:pt>
                      <c:pt idx="539">
                        <c:v>-5.1259999999999997E-6</c:v>
                      </c:pt>
                      <c:pt idx="540">
                        <c:v>-5.1580000000000004E-6</c:v>
                      </c:pt>
                      <c:pt idx="541">
                        <c:v>-5.1320000000000002E-6</c:v>
                      </c:pt>
                      <c:pt idx="542">
                        <c:v>-5.147E-6</c:v>
                      </c:pt>
                      <c:pt idx="543">
                        <c:v>-5.1590000000000001E-6</c:v>
                      </c:pt>
                      <c:pt idx="544">
                        <c:v>-5.2120000000000002E-6</c:v>
                      </c:pt>
                      <c:pt idx="545">
                        <c:v>-5.2510000000000002E-6</c:v>
                      </c:pt>
                      <c:pt idx="546">
                        <c:v>-5.2449999999999998E-6</c:v>
                      </c:pt>
                      <c:pt idx="547">
                        <c:v>-5.2440000000000001E-6</c:v>
                      </c:pt>
                      <c:pt idx="548">
                        <c:v>-5.242E-6</c:v>
                      </c:pt>
                      <c:pt idx="549">
                        <c:v>-5.2989999999999996E-6</c:v>
                      </c:pt>
                      <c:pt idx="550">
                        <c:v>-5.3689999999999998E-6</c:v>
                      </c:pt>
                      <c:pt idx="551">
                        <c:v>-5.3240000000000002E-6</c:v>
                      </c:pt>
                      <c:pt idx="552">
                        <c:v>-5.3159999999999996E-6</c:v>
                      </c:pt>
                      <c:pt idx="553">
                        <c:v>-5.3170000000000001E-6</c:v>
                      </c:pt>
                      <c:pt idx="554">
                        <c:v>-5.3970000000000002E-6</c:v>
                      </c:pt>
                      <c:pt idx="555">
                        <c:v>-5.4310000000000002E-6</c:v>
                      </c:pt>
                      <c:pt idx="556">
                        <c:v>-5.3859999999999998E-6</c:v>
                      </c:pt>
                      <c:pt idx="557">
                        <c:v>-5.3809999999999998E-6</c:v>
                      </c:pt>
                      <c:pt idx="558">
                        <c:v>-5.4E-6</c:v>
                      </c:pt>
                      <c:pt idx="559">
                        <c:v>-5.4539999999999998E-6</c:v>
                      </c:pt>
                      <c:pt idx="560">
                        <c:v>-5.4859999999999997E-6</c:v>
                      </c:pt>
                      <c:pt idx="561">
                        <c:v>-5.4439999999999999E-6</c:v>
                      </c:pt>
                      <c:pt idx="562">
                        <c:v>-5.4609999999999999E-6</c:v>
                      </c:pt>
                      <c:pt idx="563">
                        <c:v>-5.4439999999999999E-6</c:v>
                      </c:pt>
                      <c:pt idx="564">
                        <c:v>-5.4990000000000002E-6</c:v>
                      </c:pt>
                      <c:pt idx="565">
                        <c:v>-5.519E-6</c:v>
                      </c:pt>
                      <c:pt idx="566">
                        <c:v>-5.5029999999999997E-6</c:v>
                      </c:pt>
                      <c:pt idx="567">
                        <c:v>-5.4689999999999996E-6</c:v>
                      </c:pt>
                      <c:pt idx="568">
                        <c:v>-5.4550000000000003E-6</c:v>
                      </c:pt>
                      <c:pt idx="569">
                        <c:v>-5.5099999999999998E-6</c:v>
                      </c:pt>
                      <c:pt idx="570">
                        <c:v>-5.5589999999999996E-6</c:v>
                      </c:pt>
                      <c:pt idx="571">
                        <c:v>-5.4990000000000002E-6</c:v>
                      </c:pt>
                      <c:pt idx="572">
                        <c:v>-5.4739999999999996E-6</c:v>
                      </c:pt>
                      <c:pt idx="573">
                        <c:v>-5.4609999999999999E-6</c:v>
                      </c:pt>
                      <c:pt idx="574">
                        <c:v>-5.5249999999999996E-6</c:v>
                      </c:pt>
                      <c:pt idx="575">
                        <c:v>-5.5380000000000002E-6</c:v>
                      </c:pt>
                      <c:pt idx="576">
                        <c:v>-5.4829999999999999E-6</c:v>
                      </c:pt>
                      <c:pt idx="577">
                        <c:v>-5.4569999999999996E-6</c:v>
                      </c:pt>
                      <c:pt idx="578">
                        <c:v>-5.4580000000000001E-6</c:v>
                      </c:pt>
                      <c:pt idx="579">
                        <c:v>-5.502E-6</c:v>
                      </c:pt>
                      <c:pt idx="580">
                        <c:v>-5.5029999999999997E-6</c:v>
                      </c:pt>
                      <c:pt idx="581">
                        <c:v>-5.4500000000000003E-6</c:v>
                      </c:pt>
                      <c:pt idx="582">
                        <c:v>-5.4469999999999997E-6</c:v>
                      </c:pt>
                      <c:pt idx="583">
                        <c:v>-5.4129999999999997E-6</c:v>
                      </c:pt>
                      <c:pt idx="584">
                        <c:v>-5.4410000000000001E-6</c:v>
                      </c:pt>
                      <c:pt idx="585">
                        <c:v>-5.451E-6</c:v>
                      </c:pt>
                      <c:pt idx="586">
                        <c:v>-5.4219999999999999E-6</c:v>
                      </c:pt>
                      <c:pt idx="587">
                        <c:v>-5.3850000000000001E-6</c:v>
                      </c:pt>
                      <c:pt idx="588">
                        <c:v>-5.3510000000000001E-6</c:v>
                      </c:pt>
                      <c:pt idx="589">
                        <c:v>-5.3859999999999998E-6</c:v>
                      </c:pt>
                      <c:pt idx="590">
                        <c:v>-5.4240000000000001E-6</c:v>
                      </c:pt>
                      <c:pt idx="591">
                        <c:v>-5.3519999999999997E-6</c:v>
                      </c:pt>
                      <c:pt idx="592">
                        <c:v>-5.3140000000000003E-6</c:v>
                      </c:pt>
                      <c:pt idx="593">
                        <c:v>-5.2989999999999996E-6</c:v>
                      </c:pt>
                      <c:pt idx="594">
                        <c:v>-5.3460000000000001E-6</c:v>
                      </c:pt>
                      <c:pt idx="595">
                        <c:v>-5.3499999999999996E-6</c:v>
                      </c:pt>
                      <c:pt idx="596">
                        <c:v>-5.2809999999999999E-6</c:v>
                      </c:pt>
                      <c:pt idx="597">
                        <c:v>-5.2530000000000004E-6</c:v>
                      </c:pt>
                      <c:pt idx="598">
                        <c:v>-5.2599999999999996E-6</c:v>
                      </c:pt>
                    </c:numCache>
                  </c:numRef>
                </c:yVal>
                <c:smooth val="1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24-862F-4E49-A0CE-1EB7998F8C84}"/>
                  </c:ext>
                </c:extLst>
              </c15:ser>
            </c15:filteredScatterSeries>
            <c15:filteredScatterSeries>
              <c15:ser>
                <c:idx val="36"/>
                <c:order val="36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[Book3]Sheet2!$AL$1</c15:sqref>
                        </c15:formulaRef>
                      </c:ext>
                    </c:extLst>
                    <c:strCache>
                      <c:ptCount val="1"/>
                      <c:pt idx="0">
                        <c:v>Cycle 37</c:v>
                      </c:pt>
                    </c:strCache>
                  </c:strRef>
                </c:tx>
                <c:spPr>
                  <a:ln w="19050" cap="rnd">
                    <a:solidFill>
                      <a:schemeClr val="accent1">
                        <a:shade val="43000"/>
                      </a:schemeClr>
                    </a:solidFill>
                    <a:round/>
                  </a:ln>
                  <a:effectLst/>
                </c:spPr>
                <c:marker>
                  <c:symbol val="none"/>
                </c:marker>
                <c:x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[Book3]Sheet2!$A$2:$A$602</c15:sqref>
                        </c15:formulaRef>
                      </c:ext>
                    </c:extLst>
                    <c:numCache>
                      <c:formatCode>General</c:formatCode>
                      <c:ptCount val="601"/>
                      <c:pt idx="0">
                        <c:v>2.6150000000000001E-4</c:v>
                      </c:pt>
                      <c:pt idx="1">
                        <c:v>2.1589999999999999E-3</c:v>
                      </c:pt>
                      <c:pt idx="2">
                        <c:v>4.1479999999999998E-3</c:v>
                      </c:pt>
                      <c:pt idx="3">
                        <c:v>6.1440000000000002E-3</c:v>
                      </c:pt>
                      <c:pt idx="4">
                        <c:v>8.1370000000000001E-3</c:v>
                      </c:pt>
                      <c:pt idx="5">
                        <c:v>1.013E-2</c:v>
                      </c:pt>
                      <c:pt idx="6">
                        <c:v>1.214E-2</c:v>
                      </c:pt>
                      <c:pt idx="7">
                        <c:v>1.417E-2</c:v>
                      </c:pt>
                      <c:pt idx="8">
                        <c:v>1.617E-2</c:v>
                      </c:pt>
                      <c:pt idx="9">
                        <c:v>1.8120000000000001E-2</c:v>
                      </c:pt>
                      <c:pt idx="10">
                        <c:v>2.0150000000000001E-2</c:v>
                      </c:pt>
                      <c:pt idx="11">
                        <c:v>2.2179999999999998E-2</c:v>
                      </c:pt>
                      <c:pt idx="12">
                        <c:v>2.4170000000000001E-2</c:v>
                      </c:pt>
                      <c:pt idx="13">
                        <c:v>2.6159999999999999E-2</c:v>
                      </c:pt>
                      <c:pt idx="14">
                        <c:v>2.8160000000000001E-2</c:v>
                      </c:pt>
                      <c:pt idx="15">
                        <c:v>3.0169999999999999E-2</c:v>
                      </c:pt>
                      <c:pt idx="16">
                        <c:v>3.2169999999999997E-2</c:v>
                      </c:pt>
                      <c:pt idx="17">
                        <c:v>3.415E-2</c:v>
                      </c:pt>
                      <c:pt idx="18">
                        <c:v>3.6139999999999999E-2</c:v>
                      </c:pt>
                      <c:pt idx="19">
                        <c:v>3.8150000000000003E-2</c:v>
                      </c:pt>
                      <c:pt idx="20">
                        <c:v>4.0189999999999997E-2</c:v>
                      </c:pt>
                      <c:pt idx="21">
                        <c:v>4.2139999999999997E-2</c:v>
                      </c:pt>
                      <c:pt idx="22">
                        <c:v>4.4159999999999998E-2</c:v>
                      </c:pt>
                      <c:pt idx="23">
                        <c:v>4.616E-2</c:v>
                      </c:pt>
                      <c:pt idx="24">
                        <c:v>4.8160000000000001E-2</c:v>
                      </c:pt>
                      <c:pt idx="25">
                        <c:v>5.015E-2</c:v>
                      </c:pt>
                      <c:pt idx="26">
                        <c:v>5.2139999999999999E-2</c:v>
                      </c:pt>
                      <c:pt idx="27">
                        <c:v>5.4149999999999997E-2</c:v>
                      </c:pt>
                      <c:pt idx="28">
                        <c:v>5.6140000000000002E-2</c:v>
                      </c:pt>
                      <c:pt idx="29">
                        <c:v>5.8119999999999998E-2</c:v>
                      </c:pt>
                      <c:pt idx="30">
                        <c:v>6.0109999999999997E-2</c:v>
                      </c:pt>
                      <c:pt idx="31">
                        <c:v>6.2120000000000002E-2</c:v>
                      </c:pt>
                      <c:pt idx="32">
                        <c:v>6.4149999999999999E-2</c:v>
                      </c:pt>
                      <c:pt idx="33">
                        <c:v>6.6119999999999998E-2</c:v>
                      </c:pt>
                      <c:pt idx="34">
                        <c:v>6.812E-2</c:v>
                      </c:pt>
                      <c:pt idx="35">
                        <c:v>7.0150000000000004E-2</c:v>
                      </c:pt>
                      <c:pt idx="36">
                        <c:v>7.2150000000000006E-2</c:v>
                      </c:pt>
                      <c:pt idx="37">
                        <c:v>7.4120000000000005E-2</c:v>
                      </c:pt>
                      <c:pt idx="38">
                        <c:v>7.6109999999999997E-2</c:v>
                      </c:pt>
                      <c:pt idx="39">
                        <c:v>7.8140000000000001E-2</c:v>
                      </c:pt>
                      <c:pt idx="40">
                        <c:v>8.0140000000000003E-2</c:v>
                      </c:pt>
                      <c:pt idx="41">
                        <c:v>8.2119999999999999E-2</c:v>
                      </c:pt>
                      <c:pt idx="42">
                        <c:v>8.412E-2</c:v>
                      </c:pt>
                      <c:pt idx="43">
                        <c:v>8.6120000000000002E-2</c:v>
                      </c:pt>
                      <c:pt idx="44">
                        <c:v>8.8109999999999994E-2</c:v>
                      </c:pt>
                      <c:pt idx="45">
                        <c:v>9.0109999999999996E-2</c:v>
                      </c:pt>
                      <c:pt idx="46">
                        <c:v>9.2119999999999994E-2</c:v>
                      </c:pt>
                      <c:pt idx="47">
                        <c:v>9.4140000000000001E-2</c:v>
                      </c:pt>
                      <c:pt idx="48">
                        <c:v>9.6129999999999993E-2</c:v>
                      </c:pt>
                      <c:pt idx="49">
                        <c:v>9.8100000000000007E-2</c:v>
                      </c:pt>
                      <c:pt idx="50">
                        <c:v>0.10009999999999999</c:v>
                      </c:pt>
                      <c:pt idx="51">
                        <c:v>0.1021</c:v>
                      </c:pt>
                      <c:pt idx="52">
                        <c:v>0.1041</c:v>
                      </c:pt>
                      <c:pt idx="53">
                        <c:v>0.1061</c:v>
                      </c:pt>
                      <c:pt idx="54">
                        <c:v>0.1081</c:v>
                      </c:pt>
                      <c:pt idx="55">
                        <c:v>0.1101</c:v>
                      </c:pt>
                      <c:pt idx="56">
                        <c:v>0.11210000000000001</c:v>
                      </c:pt>
                      <c:pt idx="57">
                        <c:v>0.11409999999999999</c:v>
                      </c:pt>
                      <c:pt idx="58">
                        <c:v>0.11609999999999999</c:v>
                      </c:pt>
                      <c:pt idx="59">
                        <c:v>0.1181</c:v>
                      </c:pt>
                      <c:pt idx="60">
                        <c:v>0.1201</c:v>
                      </c:pt>
                      <c:pt idx="61">
                        <c:v>0.1221</c:v>
                      </c:pt>
                      <c:pt idx="62">
                        <c:v>0.1241</c:v>
                      </c:pt>
                      <c:pt idx="63">
                        <c:v>0.12609999999999999</c:v>
                      </c:pt>
                      <c:pt idx="64">
                        <c:v>0.12809999999999999</c:v>
                      </c:pt>
                      <c:pt idx="65">
                        <c:v>0.13009999999999999</c:v>
                      </c:pt>
                      <c:pt idx="66">
                        <c:v>0.1321</c:v>
                      </c:pt>
                      <c:pt idx="67">
                        <c:v>0.1341</c:v>
                      </c:pt>
                      <c:pt idx="68">
                        <c:v>0.1361</c:v>
                      </c:pt>
                      <c:pt idx="69">
                        <c:v>0.1381</c:v>
                      </c:pt>
                      <c:pt idx="70">
                        <c:v>0.1401</c:v>
                      </c:pt>
                      <c:pt idx="71">
                        <c:v>0.1421</c:v>
                      </c:pt>
                      <c:pt idx="72">
                        <c:v>0.14410000000000001</c:v>
                      </c:pt>
                      <c:pt idx="73">
                        <c:v>0.14610000000000001</c:v>
                      </c:pt>
                      <c:pt idx="74">
                        <c:v>0.14810000000000001</c:v>
                      </c:pt>
                      <c:pt idx="75">
                        <c:v>0.15010000000000001</c:v>
                      </c:pt>
                      <c:pt idx="76">
                        <c:v>0.15210000000000001</c:v>
                      </c:pt>
                      <c:pt idx="77">
                        <c:v>0.15409999999999999</c:v>
                      </c:pt>
                      <c:pt idx="78">
                        <c:v>0.15609999999999999</c:v>
                      </c:pt>
                      <c:pt idx="79">
                        <c:v>0.15809999999999999</c:v>
                      </c:pt>
                      <c:pt idx="80">
                        <c:v>0.16009999999999999</c:v>
                      </c:pt>
                      <c:pt idx="81">
                        <c:v>0.16209999999999999</c:v>
                      </c:pt>
                      <c:pt idx="82">
                        <c:v>0.16400000000000001</c:v>
                      </c:pt>
                      <c:pt idx="83">
                        <c:v>0.16600000000000001</c:v>
                      </c:pt>
                      <c:pt idx="84">
                        <c:v>0.1681</c:v>
                      </c:pt>
                      <c:pt idx="85">
                        <c:v>0.17</c:v>
                      </c:pt>
                      <c:pt idx="86">
                        <c:v>0.1721</c:v>
                      </c:pt>
                      <c:pt idx="87">
                        <c:v>0.1741</c:v>
                      </c:pt>
                      <c:pt idx="88">
                        <c:v>0.17610000000000001</c:v>
                      </c:pt>
                      <c:pt idx="89">
                        <c:v>0.17810000000000001</c:v>
                      </c:pt>
                      <c:pt idx="90">
                        <c:v>0.18010000000000001</c:v>
                      </c:pt>
                      <c:pt idx="91">
                        <c:v>0.18210000000000001</c:v>
                      </c:pt>
                      <c:pt idx="92">
                        <c:v>0.18410000000000001</c:v>
                      </c:pt>
                      <c:pt idx="93">
                        <c:v>0.186</c:v>
                      </c:pt>
                      <c:pt idx="94">
                        <c:v>0.188</c:v>
                      </c:pt>
                      <c:pt idx="95">
                        <c:v>0.19009999999999999</c:v>
                      </c:pt>
                      <c:pt idx="96">
                        <c:v>0.19209999999999999</c:v>
                      </c:pt>
                      <c:pt idx="97">
                        <c:v>0.19400000000000001</c:v>
                      </c:pt>
                      <c:pt idx="98">
                        <c:v>0.1961</c:v>
                      </c:pt>
                      <c:pt idx="99">
                        <c:v>0.1981</c:v>
                      </c:pt>
                      <c:pt idx="100">
                        <c:v>0.2001</c:v>
                      </c:pt>
                      <c:pt idx="101">
                        <c:v>0.20200000000000001</c:v>
                      </c:pt>
                      <c:pt idx="102">
                        <c:v>0.20399999999999999</c:v>
                      </c:pt>
                      <c:pt idx="103">
                        <c:v>0.20610000000000001</c:v>
                      </c:pt>
                      <c:pt idx="104">
                        <c:v>0.20810000000000001</c:v>
                      </c:pt>
                      <c:pt idx="105">
                        <c:v>0.21010000000000001</c:v>
                      </c:pt>
                      <c:pt idx="106">
                        <c:v>0.21210000000000001</c:v>
                      </c:pt>
                      <c:pt idx="107">
                        <c:v>0.21410000000000001</c:v>
                      </c:pt>
                      <c:pt idx="108">
                        <c:v>0.21609999999999999</c:v>
                      </c:pt>
                      <c:pt idx="109">
                        <c:v>0.218</c:v>
                      </c:pt>
                      <c:pt idx="110">
                        <c:v>0.22009999999999999</c:v>
                      </c:pt>
                      <c:pt idx="111">
                        <c:v>0.22209999999999999</c:v>
                      </c:pt>
                      <c:pt idx="112">
                        <c:v>0.22409999999999999</c:v>
                      </c:pt>
                      <c:pt idx="113">
                        <c:v>0.2261</c:v>
                      </c:pt>
                      <c:pt idx="114">
                        <c:v>0.2281</c:v>
                      </c:pt>
                      <c:pt idx="115">
                        <c:v>0.2301</c:v>
                      </c:pt>
                      <c:pt idx="116">
                        <c:v>0.2321</c:v>
                      </c:pt>
                      <c:pt idx="117">
                        <c:v>0.2341</c:v>
                      </c:pt>
                      <c:pt idx="118">
                        <c:v>0.2361</c:v>
                      </c:pt>
                      <c:pt idx="119">
                        <c:v>0.23810000000000001</c:v>
                      </c:pt>
                      <c:pt idx="120">
                        <c:v>0.24010000000000001</c:v>
                      </c:pt>
                      <c:pt idx="121">
                        <c:v>0.24199999999999999</c:v>
                      </c:pt>
                      <c:pt idx="122">
                        <c:v>0.24410000000000001</c:v>
                      </c:pt>
                      <c:pt idx="123">
                        <c:v>0.24610000000000001</c:v>
                      </c:pt>
                      <c:pt idx="124">
                        <c:v>0.24809999999999999</c:v>
                      </c:pt>
                      <c:pt idx="125">
                        <c:v>0.25009999999999999</c:v>
                      </c:pt>
                      <c:pt idx="126">
                        <c:v>0.25209999999999999</c:v>
                      </c:pt>
                      <c:pt idx="127">
                        <c:v>0.25409999999999999</c:v>
                      </c:pt>
                      <c:pt idx="128">
                        <c:v>0.25609999999999999</c:v>
                      </c:pt>
                      <c:pt idx="129">
                        <c:v>0.25800000000000001</c:v>
                      </c:pt>
                      <c:pt idx="130">
                        <c:v>0.26</c:v>
                      </c:pt>
                      <c:pt idx="131">
                        <c:v>0.26200000000000001</c:v>
                      </c:pt>
                      <c:pt idx="132">
                        <c:v>0.26400000000000001</c:v>
                      </c:pt>
                      <c:pt idx="133">
                        <c:v>0.26600000000000001</c:v>
                      </c:pt>
                      <c:pt idx="134">
                        <c:v>0.26800000000000002</c:v>
                      </c:pt>
                      <c:pt idx="135">
                        <c:v>0.27010000000000001</c:v>
                      </c:pt>
                      <c:pt idx="136">
                        <c:v>0.27200000000000002</c:v>
                      </c:pt>
                      <c:pt idx="137">
                        <c:v>0.27400000000000002</c:v>
                      </c:pt>
                      <c:pt idx="138">
                        <c:v>0.27600000000000002</c:v>
                      </c:pt>
                      <c:pt idx="139">
                        <c:v>0.27800000000000002</c:v>
                      </c:pt>
                      <c:pt idx="140">
                        <c:v>0.28000000000000003</c:v>
                      </c:pt>
                      <c:pt idx="141">
                        <c:v>0.28199999999999997</c:v>
                      </c:pt>
                      <c:pt idx="142">
                        <c:v>0.28399999999999997</c:v>
                      </c:pt>
                      <c:pt idx="143">
                        <c:v>0.28599999999999998</c:v>
                      </c:pt>
                      <c:pt idx="144">
                        <c:v>0.28799999999999998</c:v>
                      </c:pt>
                      <c:pt idx="145">
                        <c:v>0.28999999999999998</c:v>
                      </c:pt>
                      <c:pt idx="146">
                        <c:v>0.29199999999999998</c:v>
                      </c:pt>
                      <c:pt idx="147">
                        <c:v>0.29399999999999998</c:v>
                      </c:pt>
                      <c:pt idx="148">
                        <c:v>0.29599999999999999</c:v>
                      </c:pt>
                      <c:pt idx="149">
                        <c:v>0.29799999999999999</c:v>
                      </c:pt>
                      <c:pt idx="150">
                        <c:v>0.3</c:v>
                      </c:pt>
                      <c:pt idx="151">
                        <c:v>0.30199999999999999</c:v>
                      </c:pt>
                      <c:pt idx="152">
                        <c:v>0.30399999999999999</c:v>
                      </c:pt>
                      <c:pt idx="153">
                        <c:v>0.30599999999999999</c:v>
                      </c:pt>
                      <c:pt idx="154">
                        <c:v>0.308</c:v>
                      </c:pt>
                      <c:pt idx="155">
                        <c:v>0.31</c:v>
                      </c:pt>
                      <c:pt idx="156">
                        <c:v>0.312</c:v>
                      </c:pt>
                      <c:pt idx="157">
                        <c:v>0.314</c:v>
                      </c:pt>
                      <c:pt idx="158">
                        <c:v>0.316</c:v>
                      </c:pt>
                      <c:pt idx="159">
                        <c:v>0.318</c:v>
                      </c:pt>
                      <c:pt idx="160">
                        <c:v>0.3201</c:v>
                      </c:pt>
                      <c:pt idx="161">
                        <c:v>0.32200000000000001</c:v>
                      </c:pt>
                      <c:pt idx="162">
                        <c:v>0.32400000000000001</c:v>
                      </c:pt>
                      <c:pt idx="163">
                        <c:v>0.32600000000000001</c:v>
                      </c:pt>
                      <c:pt idx="164">
                        <c:v>0.32800000000000001</c:v>
                      </c:pt>
                      <c:pt idx="165">
                        <c:v>0.33</c:v>
                      </c:pt>
                      <c:pt idx="166">
                        <c:v>0.33200000000000002</c:v>
                      </c:pt>
                      <c:pt idx="167">
                        <c:v>0.33400000000000002</c:v>
                      </c:pt>
                      <c:pt idx="168">
                        <c:v>0.33610000000000001</c:v>
                      </c:pt>
                      <c:pt idx="169">
                        <c:v>0.33800000000000002</c:v>
                      </c:pt>
                      <c:pt idx="170">
                        <c:v>0.34</c:v>
                      </c:pt>
                      <c:pt idx="171">
                        <c:v>0.34200000000000003</c:v>
                      </c:pt>
                      <c:pt idx="172">
                        <c:v>0.34399999999999997</c:v>
                      </c:pt>
                      <c:pt idx="173">
                        <c:v>0.34599999999999997</c:v>
                      </c:pt>
                      <c:pt idx="174">
                        <c:v>0.34799999999999998</c:v>
                      </c:pt>
                      <c:pt idx="175">
                        <c:v>0.35</c:v>
                      </c:pt>
                      <c:pt idx="176">
                        <c:v>0.35199999999999998</c:v>
                      </c:pt>
                      <c:pt idx="177">
                        <c:v>0.35399999999999998</c:v>
                      </c:pt>
                      <c:pt idx="178">
                        <c:v>0.35599999999999998</c:v>
                      </c:pt>
                      <c:pt idx="179">
                        <c:v>0.35799999999999998</c:v>
                      </c:pt>
                      <c:pt idx="180">
                        <c:v>0.36</c:v>
                      </c:pt>
                      <c:pt idx="181">
                        <c:v>0.36199999999999999</c:v>
                      </c:pt>
                      <c:pt idx="182">
                        <c:v>0.36399999999999999</c:v>
                      </c:pt>
                      <c:pt idx="183">
                        <c:v>0.36599999999999999</c:v>
                      </c:pt>
                      <c:pt idx="184">
                        <c:v>0.36799999999999999</c:v>
                      </c:pt>
                      <c:pt idx="185">
                        <c:v>0.37</c:v>
                      </c:pt>
                      <c:pt idx="186">
                        <c:v>0.372</c:v>
                      </c:pt>
                      <c:pt idx="187">
                        <c:v>0.374</c:v>
                      </c:pt>
                      <c:pt idx="188">
                        <c:v>0.376</c:v>
                      </c:pt>
                      <c:pt idx="189">
                        <c:v>0.378</c:v>
                      </c:pt>
                      <c:pt idx="190">
                        <c:v>0.38</c:v>
                      </c:pt>
                      <c:pt idx="191">
                        <c:v>0.38200000000000001</c:v>
                      </c:pt>
                      <c:pt idx="192">
                        <c:v>0.38400000000000001</c:v>
                      </c:pt>
                      <c:pt idx="193">
                        <c:v>0.38600000000000001</c:v>
                      </c:pt>
                      <c:pt idx="194">
                        <c:v>0.38800000000000001</c:v>
                      </c:pt>
                      <c:pt idx="195">
                        <c:v>0.39</c:v>
                      </c:pt>
                      <c:pt idx="196">
                        <c:v>0.39200000000000002</c:v>
                      </c:pt>
                      <c:pt idx="197">
                        <c:v>0.39400000000000002</c:v>
                      </c:pt>
                      <c:pt idx="198">
                        <c:v>0.39589999999999997</c:v>
                      </c:pt>
                      <c:pt idx="199">
                        <c:v>0.39800000000000002</c:v>
                      </c:pt>
                      <c:pt idx="200">
                        <c:v>0.4</c:v>
                      </c:pt>
                      <c:pt idx="201">
                        <c:v>0.40189999999999998</c:v>
                      </c:pt>
                      <c:pt idx="202">
                        <c:v>0.40389999999999998</c:v>
                      </c:pt>
                      <c:pt idx="203">
                        <c:v>0.40589999999999998</c:v>
                      </c:pt>
                      <c:pt idx="204">
                        <c:v>0.40789999999999998</c:v>
                      </c:pt>
                      <c:pt idx="205">
                        <c:v>0.40989999999999999</c:v>
                      </c:pt>
                      <c:pt idx="206">
                        <c:v>0.41189999999999999</c:v>
                      </c:pt>
                      <c:pt idx="207">
                        <c:v>0.41389999999999999</c:v>
                      </c:pt>
                      <c:pt idx="208">
                        <c:v>0.41589999999999999</c:v>
                      </c:pt>
                      <c:pt idx="209">
                        <c:v>0.41789999999999999</c:v>
                      </c:pt>
                      <c:pt idx="210">
                        <c:v>0.4199</c:v>
                      </c:pt>
                      <c:pt idx="211">
                        <c:v>0.4219</c:v>
                      </c:pt>
                      <c:pt idx="212">
                        <c:v>0.4239</c:v>
                      </c:pt>
                      <c:pt idx="213">
                        <c:v>0.4259</c:v>
                      </c:pt>
                      <c:pt idx="214">
                        <c:v>0.4279</c:v>
                      </c:pt>
                      <c:pt idx="215">
                        <c:v>0.4299</c:v>
                      </c:pt>
                      <c:pt idx="216">
                        <c:v>0.43190000000000001</c:v>
                      </c:pt>
                      <c:pt idx="217">
                        <c:v>0.43390000000000001</c:v>
                      </c:pt>
                      <c:pt idx="218">
                        <c:v>0.43590000000000001</c:v>
                      </c:pt>
                      <c:pt idx="219">
                        <c:v>0.43790000000000001</c:v>
                      </c:pt>
                      <c:pt idx="220">
                        <c:v>0.43990000000000001</c:v>
                      </c:pt>
                      <c:pt idx="221">
                        <c:v>0.44190000000000002</c:v>
                      </c:pt>
                      <c:pt idx="222">
                        <c:v>0.44390000000000002</c:v>
                      </c:pt>
                      <c:pt idx="223">
                        <c:v>0.44590000000000002</c:v>
                      </c:pt>
                      <c:pt idx="224">
                        <c:v>0.44790000000000002</c:v>
                      </c:pt>
                      <c:pt idx="225">
                        <c:v>0.44990000000000002</c:v>
                      </c:pt>
                      <c:pt idx="226">
                        <c:v>0.45190000000000002</c:v>
                      </c:pt>
                      <c:pt idx="227">
                        <c:v>0.45390000000000003</c:v>
                      </c:pt>
                      <c:pt idx="228">
                        <c:v>0.45590000000000003</c:v>
                      </c:pt>
                      <c:pt idx="229">
                        <c:v>0.45789999999999997</c:v>
                      </c:pt>
                      <c:pt idx="230">
                        <c:v>0.45989999999999998</c:v>
                      </c:pt>
                      <c:pt idx="231">
                        <c:v>0.46189999999999998</c:v>
                      </c:pt>
                      <c:pt idx="232">
                        <c:v>0.46389999999999998</c:v>
                      </c:pt>
                      <c:pt idx="233">
                        <c:v>0.46589999999999998</c:v>
                      </c:pt>
                      <c:pt idx="234">
                        <c:v>0.46789999999999998</c:v>
                      </c:pt>
                      <c:pt idx="235">
                        <c:v>0.46989999999999998</c:v>
                      </c:pt>
                      <c:pt idx="236">
                        <c:v>0.4718</c:v>
                      </c:pt>
                      <c:pt idx="237">
                        <c:v>0.47389999999999999</c:v>
                      </c:pt>
                      <c:pt idx="238">
                        <c:v>0.4758</c:v>
                      </c:pt>
                      <c:pt idx="239">
                        <c:v>0.4778</c:v>
                      </c:pt>
                      <c:pt idx="240">
                        <c:v>0.4798</c:v>
                      </c:pt>
                      <c:pt idx="241">
                        <c:v>0.48180000000000001</c:v>
                      </c:pt>
                      <c:pt idx="242">
                        <c:v>0.48380000000000001</c:v>
                      </c:pt>
                      <c:pt idx="243">
                        <c:v>0.48580000000000001</c:v>
                      </c:pt>
                      <c:pt idx="244">
                        <c:v>0.48780000000000001</c:v>
                      </c:pt>
                      <c:pt idx="245">
                        <c:v>0.48980000000000001</c:v>
                      </c:pt>
                      <c:pt idx="246">
                        <c:v>0.49180000000000001</c:v>
                      </c:pt>
                      <c:pt idx="247">
                        <c:v>0.49380000000000002</c:v>
                      </c:pt>
                      <c:pt idx="248">
                        <c:v>0.49580000000000002</c:v>
                      </c:pt>
                      <c:pt idx="249">
                        <c:v>0.49780000000000002</c:v>
                      </c:pt>
                      <c:pt idx="250">
                        <c:v>0.49980000000000002</c:v>
                      </c:pt>
                      <c:pt idx="251">
                        <c:v>0.50180000000000002</c:v>
                      </c:pt>
                      <c:pt idx="252">
                        <c:v>0.50380000000000003</c:v>
                      </c:pt>
                      <c:pt idx="253">
                        <c:v>0.50580000000000003</c:v>
                      </c:pt>
                      <c:pt idx="254">
                        <c:v>0.50780000000000003</c:v>
                      </c:pt>
                      <c:pt idx="255">
                        <c:v>0.50980000000000003</c:v>
                      </c:pt>
                      <c:pt idx="256">
                        <c:v>0.51180000000000003</c:v>
                      </c:pt>
                      <c:pt idx="257">
                        <c:v>0.51380000000000003</c:v>
                      </c:pt>
                      <c:pt idx="258">
                        <c:v>0.51580000000000004</c:v>
                      </c:pt>
                      <c:pt idx="259">
                        <c:v>0.51780000000000004</c:v>
                      </c:pt>
                      <c:pt idx="260">
                        <c:v>0.51980000000000004</c:v>
                      </c:pt>
                      <c:pt idx="261">
                        <c:v>0.52180000000000004</c:v>
                      </c:pt>
                      <c:pt idx="262">
                        <c:v>0.52370000000000005</c:v>
                      </c:pt>
                      <c:pt idx="263">
                        <c:v>0.52580000000000005</c:v>
                      </c:pt>
                      <c:pt idx="264">
                        <c:v>0.52769999999999995</c:v>
                      </c:pt>
                      <c:pt idx="265">
                        <c:v>0.52980000000000005</c:v>
                      </c:pt>
                      <c:pt idx="266">
                        <c:v>0.53169999999999995</c:v>
                      </c:pt>
                      <c:pt idx="267">
                        <c:v>0.53369999999999995</c:v>
                      </c:pt>
                      <c:pt idx="268">
                        <c:v>0.53569999999999995</c:v>
                      </c:pt>
                      <c:pt idx="269">
                        <c:v>0.53769999999999996</c:v>
                      </c:pt>
                      <c:pt idx="270">
                        <c:v>0.53969999999999996</c:v>
                      </c:pt>
                      <c:pt idx="271">
                        <c:v>0.54169999999999996</c:v>
                      </c:pt>
                      <c:pt idx="272">
                        <c:v>0.54369999999999996</c:v>
                      </c:pt>
                      <c:pt idx="273">
                        <c:v>0.54569999999999996</c:v>
                      </c:pt>
                      <c:pt idx="274">
                        <c:v>0.54769999999999996</c:v>
                      </c:pt>
                      <c:pt idx="275">
                        <c:v>0.54969999999999997</c:v>
                      </c:pt>
                      <c:pt idx="276">
                        <c:v>0.55179999999999996</c:v>
                      </c:pt>
                      <c:pt idx="277">
                        <c:v>0.55379999999999996</c:v>
                      </c:pt>
                      <c:pt idx="278">
                        <c:v>0.55569999999999997</c:v>
                      </c:pt>
                      <c:pt idx="279">
                        <c:v>0.55779999999999996</c:v>
                      </c:pt>
                      <c:pt idx="280">
                        <c:v>0.55979999999999996</c:v>
                      </c:pt>
                      <c:pt idx="281">
                        <c:v>0.56179999999999997</c:v>
                      </c:pt>
                      <c:pt idx="282">
                        <c:v>0.56369999999999998</c:v>
                      </c:pt>
                      <c:pt idx="283">
                        <c:v>0.56579999999999997</c:v>
                      </c:pt>
                      <c:pt idx="284">
                        <c:v>0.56779999999999997</c:v>
                      </c:pt>
                      <c:pt idx="285">
                        <c:v>0.56979999999999997</c:v>
                      </c:pt>
                      <c:pt idx="286">
                        <c:v>0.57179999999999997</c:v>
                      </c:pt>
                      <c:pt idx="287">
                        <c:v>0.57379999999999998</c:v>
                      </c:pt>
                      <c:pt idx="288">
                        <c:v>0.57579999999999998</c:v>
                      </c:pt>
                      <c:pt idx="289">
                        <c:v>0.57779999999999998</c:v>
                      </c:pt>
                      <c:pt idx="290">
                        <c:v>0.57979999999999998</c:v>
                      </c:pt>
                      <c:pt idx="291">
                        <c:v>0.58179999999999998</c:v>
                      </c:pt>
                      <c:pt idx="292">
                        <c:v>0.58379999999999999</c:v>
                      </c:pt>
                      <c:pt idx="293">
                        <c:v>0.58579999999999999</c:v>
                      </c:pt>
                      <c:pt idx="294">
                        <c:v>0.58779999999999999</c:v>
                      </c:pt>
                      <c:pt idx="295">
                        <c:v>0.58979999999999999</c:v>
                      </c:pt>
                      <c:pt idx="296">
                        <c:v>0.59179999999999999</c:v>
                      </c:pt>
                      <c:pt idx="297">
                        <c:v>0.59379999999999999</c:v>
                      </c:pt>
                      <c:pt idx="298">
                        <c:v>0.5958</c:v>
                      </c:pt>
                      <c:pt idx="299">
                        <c:v>0.5978</c:v>
                      </c:pt>
                      <c:pt idx="300">
                        <c:v>0.5998</c:v>
                      </c:pt>
                      <c:pt idx="301">
                        <c:v>0.59819999999999995</c:v>
                      </c:pt>
                      <c:pt idx="302">
                        <c:v>0.59619999999999995</c:v>
                      </c:pt>
                      <c:pt idx="303">
                        <c:v>0.59409999999999996</c:v>
                      </c:pt>
                      <c:pt idx="304">
                        <c:v>0.59209999999999996</c:v>
                      </c:pt>
                      <c:pt idx="305">
                        <c:v>0.59009999999999996</c:v>
                      </c:pt>
                      <c:pt idx="306">
                        <c:v>0.58809999999999996</c:v>
                      </c:pt>
                      <c:pt idx="307">
                        <c:v>0.58609999999999995</c:v>
                      </c:pt>
                      <c:pt idx="308">
                        <c:v>0.58409999999999995</c:v>
                      </c:pt>
                      <c:pt idx="309">
                        <c:v>0.58209999999999995</c:v>
                      </c:pt>
                      <c:pt idx="310">
                        <c:v>0.58009999999999995</c:v>
                      </c:pt>
                      <c:pt idx="311">
                        <c:v>0.57809999999999995</c:v>
                      </c:pt>
                      <c:pt idx="312">
                        <c:v>0.57609999999999995</c:v>
                      </c:pt>
                      <c:pt idx="313">
                        <c:v>0.57410000000000005</c:v>
                      </c:pt>
                      <c:pt idx="314">
                        <c:v>0.57210000000000005</c:v>
                      </c:pt>
                      <c:pt idx="315">
                        <c:v>0.57010000000000005</c:v>
                      </c:pt>
                      <c:pt idx="316">
                        <c:v>0.56810000000000005</c:v>
                      </c:pt>
                      <c:pt idx="317">
                        <c:v>0.56610000000000005</c:v>
                      </c:pt>
                      <c:pt idx="318">
                        <c:v>0.56410000000000005</c:v>
                      </c:pt>
                      <c:pt idx="319">
                        <c:v>0.56210000000000004</c:v>
                      </c:pt>
                      <c:pt idx="320">
                        <c:v>0.56010000000000004</c:v>
                      </c:pt>
                      <c:pt idx="321">
                        <c:v>0.55810000000000004</c:v>
                      </c:pt>
                      <c:pt idx="322">
                        <c:v>0.55610000000000004</c:v>
                      </c:pt>
                      <c:pt idx="323">
                        <c:v>0.55410000000000004</c:v>
                      </c:pt>
                      <c:pt idx="324">
                        <c:v>0.55210000000000004</c:v>
                      </c:pt>
                      <c:pt idx="325">
                        <c:v>0.55010000000000003</c:v>
                      </c:pt>
                      <c:pt idx="326">
                        <c:v>0.54810000000000003</c:v>
                      </c:pt>
                      <c:pt idx="327">
                        <c:v>0.54610000000000003</c:v>
                      </c:pt>
                      <c:pt idx="328">
                        <c:v>0.54410000000000003</c:v>
                      </c:pt>
                      <c:pt idx="329">
                        <c:v>0.54210000000000003</c:v>
                      </c:pt>
                      <c:pt idx="330">
                        <c:v>0.54010000000000002</c:v>
                      </c:pt>
                      <c:pt idx="331">
                        <c:v>0.53810000000000002</c:v>
                      </c:pt>
                      <c:pt idx="332">
                        <c:v>0.53610000000000002</c:v>
                      </c:pt>
                      <c:pt idx="333">
                        <c:v>0.53400000000000003</c:v>
                      </c:pt>
                      <c:pt idx="334">
                        <c:v>0.53210000000000002</c:v>
                      </c:pt>
                      <c:pt idx="335">
                        <c:v>0.53010000000000002</c:v>
                      </c:pt>
                      <c:pt idx="336">
                        <c:v>0.52810000000000001</c:v>
                      </c:pt>
                      <c:pt idx="337">
                        <c:v>0.52610000000000001</c:v>
                      </c:pt>
                      <c:pt idx="338">
                        <c:v>0.52410000000000001</c:v>
                      </c:pt>
                      <c:pt idx="339">
                        <c:v>0.52210000000000001</c:v>
                      </c:pt>
                      <c:pt idx="340">
                        <c:v>0.52010000000000001</c:v>
                      </c:pt>
                      <c:pt idx="341">
                        <c:v>0.5181</c:v>
                      </c:pt>
                      <c:pt idx="342">
                        <c:v>0.5161</c:v>
                      </c:pt>
                      <c:pt idx="343">
                        <c:v>0.5141</c:v>
                      </c:pt>
                      <c:pt idx="344">
                        <c:v>0.5121</c:v>
                      </c:pt>
                      <c:pt idx="345">
                        <c:v>0.5101</c:v>
                      </c:pt>
                      <c:pt idx="346">
                        <c:v>0.5081</c:v>
                      </c:pt>
                      <c:pt idx="347">
                        <c:v>0.50609999999999999</c:v>
                      </c:pt>
                      <c:pt idx="348">
                        <c:v>0.50409999999999999</c:v>
                      </c:pt>
                      <c:pt idx="349">
                        <c:v>0.50209999999999999</c:v>
                      </c:pt>
                      <c:pt idx="350">
                        <c:v>0.50009999999999999</c:v>
                      </c:pt>
                      <c:pt idx="351">
                        <c:v>0.49809999999999999</c:v>
                      </c:pt>
                      <c:pt idx="352">
                        <c:v>0.49609999999999999</c:v>
                      </c:pt>
                      <c:pt idx="353">
                        <c:v>0.49409999999999998</c:v>
                      </c:pt>
                      <c:pt idx="354">
                        <c:v>0.49209999999999998</c:v>
                      </c:pt>
                      <c:pt idx="355">
                        <c:v>0.49020000000000002</c:v>
                      </c:pt>
                      <c:pt idx="356">
                        <c:v>0.48820000000000002</c:v>
                      </c:pt>
                      <c:pt idx="357">
                        <c:v>0.48609999999999998</c:v>
                      </c:pt>
                      <c:pt idx="358">
                        <c:v>0.48409999999999997</c:v>
                      </c:pt>
                      <c:pt idx="359">
                        <c:v>0.48220000000000002</c:v>
                      </c:pt>
                      <c:pt idx="360">
                        <c:v>0.48020000000000002</c:v>
                      </c:pt>
                      <c:pt idx="361">
                        <c:v>0.47810000000000002</c:v>
                      </c:pt>
                      <c:pt idx="362">
                        <c:v>0.47610000000000002</c:v>
                      </c:pt>
                      <c:pt idx="363">
                        <c:v>0.47420000000000001</c:v>
                      </c:pt>
                      <c:pt idx="364">
                        <c:v>0.47210000000000002</c:v>
                      </c:pt>
                      <c:pt idx="365">
                        <c:v>0.47010000000000002</c:v>
                      </c:pt>
                      <c:pt idx="366">
                        <c:v>0.46810000000000002</c:v>
                      </c:pt>
                      <c:pt idx="367">
                        <c:v>0.46610000000000001</c:v>
                      </c:pt>
                      <c:pt idx="368">
                        <c:v>0.4642</c:v>
                      </c:pt>
                      <c:pt idx="369">
                        <c:v>0.46210000000000001</c:v>
                      </c:pt>
                      <c:pt idx="370">
                        <c:v>0.46010000000000001</c:v>
                      </c:pt>
                      <c:pt idx="371">
                        <c:v>0.4582</c:v>
                      </c:pt>
                      <c:pt idx="372">
                        <c:v>0.45619999999999999</c:v>
                      </c:pt>
                      <c:pt idx="373">
                        <c:v>0.4541</c:v>
                      </c:pt>
                      <c:pt idx="374">
                        <c:v>0.4521</c:v>
                      </c:pt>
                      <c:pt idx="375">
                        <c:v>0.45019999999999999</c:v>
                      </c:pt>
                      <c:pt idx="376">
                        <c:v>0.4481</c:v>
                      </c:pt>
                      <c:pt idx="377">
                        <c:v>0.4461</c:v>
                      </c:pt>
                      <c:pt idx="378">
                        <c:v>0.44409999999999999</c:v>
                      </c:pt>
                      <c:pt idx="379">
                        <c:v>0.44209999999999999</c:v>
                      </c:pt>
                      <c:pt idx="380">
                        <c:v>0.44009999999999999</c:v>
                      </c:pt>
                      <c:pt idx="381">
                        <c:v>0.43809999999999999</c:v>
                      </c:pt>
                      <c:pt idx="382">
                        <c:v>0.43609999999999999</c:v>
                      </c:pt>
                      <c:pt idx="383">
                        <c:v>0.43409999999999999</c:v>
                      </c:pt>
                      <c:pt idx="384">
                        <c:v>0.43209999999999998</c:v>
                      </c:pt>
                      <c:pt idx="385">
                        <c:v>0.43009999999999998</c:v>
                      </c:pt>
                      <c:pt idx="386">
                        <c:v>0.42809999999999998</c:v>
                      </c:pt>
                      <c:pt idx="387">
                        <c:v>0.42609999999999998</c:v>
                      </c:pt>
                      <c:pt idx="388">
                        <c:v>0.42409999999999998</c:v>
                      </c:pt>
                      <c:pt idx="389">
                        <c:v>0.42209999999999998</c:v>
                      </c:pt>
                      <c:pt idx="390">
                        <c:v>0.42009999999999997</c:v>
                      </c:pt>
                      <c:pt idx="391">
                        <c:v>0.41810000000000003</c:v>
                      </c:pt>
                      <c:pt idx="392">
                        <c:v>0.41610000000000003</c:v>
                      </c:pt>
                      <c:pt idx="393">
                        <c:v>0.41410000000000002</c:v>
                      </c:pt>
                      <c:pt idx="394">
                        <c:v>0.41210000000000002</c:v>
                      </c:pt>
                      <c:pt idx="395">
                        <c:v>0.41010000000000002</c:v>
                      </c:pt>
                      <c:pt idx="396">
                        <c:v>0.40810000000000002</c:v>
                      </c:pt>
                      <c:pt idx="397">
                        <c:v>0.40610000000000002</c:v>
                      </c:pt>
                      <c:pt idx="398">
                        <c:v>0.40410000000000001</c:v>
                      </c:pt>
                      <c:pt idx="399">
                        <c:v>0.40210000000000001</c:v>
                      </c:pt>
                      <c:pt idx="400">
                        <c:v>0.40010000000000001</c:v>
                      </c:pt>
                      <c:pt idx="401">
                        <c:v>0.39810000000000001</c:v>
                      </c:pt>
                      <c:pt idx="402">
                        <c:v>0.39610000000000001</c:v>
                      </c:pt>
                      <c:pt idx="403">
                        <c:v>0.39410000000000001</c:v>
                      </c:pt>
                      <c:pt idx="404">
                        <c:v>0.3921</c:v>
                      </c:pt>
                      <c:pt idx="405">
                        <c:v>0.3901</c:v>
                      </c:pt>
                      <c:pt idx="406">
                        <c:v>0.3881</c:v>
                      </c:pt>
                      <c:pt idx="407">
                        <c:v>0.3861</c:v>
                      </c:pt>
                      <c:pt idx="408">
                        <c:v>0.3841</c:v>
                      </c:pt>
                      <c:pt idx="409">
                        <c:v>0.3821</c:v>
                      </c:pt>
                      <c:pt idx="410">
                        <c:v>0.38009999999999999</c:v>
                      </c:pt>
                      <c:pt idx="411">
                        <c:v>0.37809999999999999</c:v>
                      </c:pt>
                      <c:pt idx="412">
                        <c:v>0.37609999999999999</c:v>
                      </c:pt>
                      <c:pt idx="413">
                        <c:v>0.37409999999999999</c:v>
                      </c:pt>
                      <c:pt idx="414">
                        <c:v>0.37209999999999999</c:v>
                      </c:pt>
                      <c:pt idx="415">
                        <c:v>0.37009999999999998</c:v>
                      </c:pt>
                      <c:pt idx="416">
                        <c:v>0.36809999999999998</c:v>
                      </c:pt>
                      <c:pt idx="417">
                        <c:v>0.36609999999999998</c:v>
                      </c:pt>
                      <c:pt idx="418">
                        <c:v>0.36409999999999998</c:v>
                      </c:pt>
                      <c:pt idx="419">
                        <c:v>0.36209999999999998</c:v>
                      </c:pt>
                      <c:pt idx="420">
                        <c:v>0.36009999999999998</c:v>
                      </c:pt>
                      <c:pt idx="421">
                        <c:v>0.35809999999999997</c:v>
                      </c:pt>
                      <c:pt idx="422">
                        <c:v>0.35610000000000003</c:v>
                      </c:pt>
                      <c:pt idx="423">
                        <c:v>0.35410000000000003</c:v>
                      </c:pt>
                      <c:pt idx="424">
                        <c:v>0.35220000000000001</c:v>
                      </c:pt>
                      <c:pt idx="425">
                        <c:v>0.35010000000000002</c:v>
                      </c:pt>
                      <c:pt idx="426">
                        <c:v>0.34810000000000002</c:v>
                      </c:pt>
                      <c:pt idx="427">
                        <c:v>0.34620000000000001</c:v>
                      </c:pt>
                      <c:pt idx="428">
                        <c:v>0.34410000000000002</c:v>
                      </c:pt>
                      <c:pt idx="429">
                        <c:v>0.34210000000000002</c:v>
                      </c:pt>
                      <c:pt idx="430">
                        <c:v>0.34010000000000001</c:v>
                      </c:pt>
                      <c:pt idx="431">
                        <c:v>0.3382</c:v>
                      </c:pt>
                      <c:pt idx="432">
                        <c:v>0.3362</c:v>
                      </c:pt>
                      <c:pt idx="433">
                        <c:v>0.3342</c:v>
                      </c:pt>
                      <c:pt idx="434">
                        <c:v>0.33210000000000001</c:v>
                      </c:pt>
                      <c:pt idx="435">
                        <c:v>0.33019999999999999</c:v>
                      </c:pt>
                      <c:pt idx="436">
                        <c:v>0.32819999999999999</c:v>
                      </c:pt>
                      <c:pt idx="437">
                        <c:v>0.32619999999999999</c:v>
                      </c:pt>
                      <c:pt idx="438">
                        <c:v>0.32419999999999999</c:v>
                      </c:pt>
                      <c:pt idx="439">
                        <c:v>0.32219999999999999</c:v>
                      </c:pt>
                      <c:pt idx="440">
                        <c:v>0.32019999999999998</c:v>
                      </c:pt>
                      <c:pt idx="441">
                        <c:v>0.31819999999999998</c:v>
                      </c:pt>
                      <c:pt idx="442">
                        <c:v>0.31609999999999999</c:v>
                      </c:pt>
                      <c:pt idx="443">
                        <c:v>0.31419999999999998</c:v>
                      </c:pt>
                      <c:pt idx="444">
                        <c:v>0.31219999999999998</c:v>
                      </c:pt>
                      <c:pt idx="445">
                        <c:v>0.31019999999999998</c:v>
                      </c:pt>
                      <c:pt idx="446">
                        <c:v>0.30809999999999998</c:v>
                      </c:pt>
                      <c:pt idx="447">
                        <c:v>0.30620000000000003</c:v>
                      </c:pt>
                      <c:pt idx="448">
                        <c:v>0.30420000000000003</c:v>
                      </c:pt>
                      <c:pt idx="449">
                        <c:v>0.30220000000000002</c:v>
                      </c:pt>
                      <c:pt idx="450">
                        <c:v>0.30020000000000002</c:v>
                      </c:pt>
                      <c:pt idx="451">
                        <c:v>0.29820000000000002</c:v>
                      </c:pt>
                      <c:pt idx="452">
                        <c:v>0.29620000000000002</c:v>
                      </c:pt>
                      <c:pt idx="453">
                        <c:v>0.29420000000000002</c:v>
                      </c:pt>
                      <c:pt idx="454">
                        <c:v>0.29220000000000002</c:v>
                      </c:pt>
                      <c:pt idx="455">
                        <c:v>0.29020000000000001</c:v>
                      </c:pt>
                      <c:pt idx="456">
                        <c:v>0.28820000000000001</c:v>
                      </c:pt>
                      <c:pt idx="457">
                        <c:v>0.28620000000000001</c:v>
                      </c:pt>
                      <c:pt idx="458">
                        <c:v>0.28420000000000001</c:v>
                      </c:pt>
                      <c:pt idx="459">
                        <c:v>0.28220000000000001</c:v>
                      </c:pt>
                      <c:pt idx="460">
                        <c:v>0.2802</c:v>
                      </c:pt>
                      <c:pt idx="461">
                        <c:v>0.2782</c:v>
                      </c:pt>
                      <c:pt idx="462">
                        <c:v>0.2762</c:v>
                      </c:pt>
                      <c:pt idx="463">
                        <c:v>0.2742</c:v>
                      </c:pt>
                      <c:pt idx="464">
                        <c:v>0.2722</c:v>
                      </c:pt>
                      <c:pt idx="465">
                        <c:v>0.2702</c:v>
                      </c:pt>
                      <c:pt idx="466">
                        <c:v>0.26819999999999999</c:v>
                      </c:pt>
                      <c:pt idx="467">
                        <c:v>0.26619999999999999</c:v>
                      </c:pt>
                      <c:pt idx="468">
                        <c:v>0.26419999999999999</c:v>
                      </c:pt>
                      <c:pt idx="469">
                        <c:v>0.26219999999999999</c:v>
                      </c:pt>
                      <c:pt idx="470">
                        <c:v>0.26019999999999999</c:v>
                      </c:pt>
                      <c:pt idx="471">
                        <c:v>0.25819999999999999</c:v>
                      </c:pt>
                      <c:pt idx="472">
                        <c:v>0.25619999999999998</c:v>
                      </c:pt>
                      <c:pt idx="473">
                        <c:v>0.25419999999999998</c:v>
                      </c:pt>
                      <c:pt idx="474">
                        <c:v>0.25219999999999998</c:v>
                      </c:pt>
                      <c:pt idx="475">
                        <c:v>0.25019999999999998</c:v>
                      </c:pt>
                      <c:pt idx="476">
                        <c:v>0.2482</c:v>
                      </c:pt>
                      <c:pt idx="477">
                        <c:v>0.2462</c:v>
                      </c:pt>
                      <c:pt idx="478">
                        <c:v>0.2442</c:v>
                      </c:pt>
                      <c:pt idx="479">
                        <c:v>0.2422</c:v>
                      </c:pt>
                      <c:pt idx="480">
                        <c:v>0.2402</c:v>
                      </c:pt>
                      <c:pt idx="481">
                        <c:v>0.2382</c:v>
                      </c:pt>
                      <c:pt idx="482">
                        <c:v>0.23619999999999999</c:v>
                      </c:pt>
                      <c:pt idx="483">
                        <c:v>0.23419999999999999</c:v>
                      </c:pt>
                      <c:pt idx="484">
                        <c:v>0.23219999999999999</c:v>
                      </c:pt>
                      <c:pt idx="485">
                        <c:v>0.23019999999999999</c:v>
                      </c:pt>
                      <c:pt idx="486">
                        <c:v>0.22819999999999999</c:v>
                      </c:pt>
                      <c:pt idx="487">
                        <c:v>0.22620000000000001</c:v>
                      </c:pt>
                      <c:pt idx="488">
                        <c:v>0.22420000000000001</c:v>
                      </c:pt>
                      <c:pt idx="489">
                        <c:v>0.22220000000000001</c:v>
                      </c:pt>
                      <c:pt idx="490">
                        <c:v>0.22020000000000001</c:v>
                      </c:pt>
                      <c:pt idx="491">
                        <c:v>0.21820000000000001</c:v>
                      </c:pt>
                      <c:pt idx="492">
                        <c:v>0.2162</c:v>
                      </c:pt>
                      <c:pt idx="493">
                        <c:v>0.2142</c:v>
                      </c:pt>
                      <c:pt idx="494">
                        <c:v>0.2122</c:v>
                      </c:pt>
                      <c:pt idx="495">
                        <c:v>0.2102</c:v>
                      </c:pt>
                      <c:pt idx="496">
                        <c:v>0.2082</c:v>
                      </c:pt>
                      <c:pt idx="497">
                        <c:v>0.20619999999999999</c:v>
                      </c:pt>
                      <c:pt idx="498">
                        <c:v>0.20419999999999999</c:v>
                      </c:pt>
                      <c:pt idx="499">
                        <c:v>0.20219999999999999</c:v>
                      </c:pt>
                      <c:pt idx="500">
                        <c:v>0.20019999999999999</c:v>
                      </c:pt>
                      <c:pt idx="501">
                        <c:v>0.19819999999999999</c:v>
                      </c:pt>
                      <c:pt idx="502">
                        <c:v>0.19620000000000001</c:v>
                      </c:pt>
                      <c:pt idx="503">
                        <c:v>0.19420000000000001</c:v>
                      </c:pt>
                      <c:pt idx="504">
                        <c:v>0.19220000000000001</c:v>
                      </c:pt>
                      <c:pt idx="505">
                        <c:v>0.19020000000000001</c:v>
                      </c:pt>
                      <c:pt idx="506">
                        <c:v>0.18820000000000001</c:v>
                      </c:pt>
                      <c:pt idx="507">
                        <c:v>0.1862</c:v>
                      </c:pt>
                      <c:pt idx="508">
                        <c:v>0.1842</c:v>
                      </c:pt>
                      <c:pt idx="509">
                        <c:v>0.1822</c:v>
                      </c:pt>
                      <c:pt idx="510">
                        <c:v>0.1802</c:v>
                      </c:pt>
                      <c:pt idx="511">
                        <c:v>0.1782</c:v>
                      </c:pt>
                      <c:pt idx="512">
                        <c:v>0.1762</c:v>
                      </c:pt>
                      <c:pt idx="513">
                        <c:v>0.17419999999999999</c:v>
                      </c:pt>
                      <c:pt idx="514">
                        <c:v>0.17219999999999999</c:v>
                      </c:pt>
                      <c:pt idx="515">
                        <c:v>0.17019999999999999</c:v>
                      </c:pt>
                      <c:pt idx="516">
                        <c:v>0.16819999999999999</c:v>
                      </c:pt>
                      <c:pt idx="517">
                        <c:v>0.16619999999999999</c:v>
                      </c:pt>
                      <c:pt idx="518">
                        <c:v>0.16420000000000001</c:v>
                      </c:pt>
                      <c:pt idx="519">
                        <c:v>0.16220000000000001</c:v>
                      </c:pt>
                      <c:pt idx="520">
                        <c:v>0.16020000000000001</c:v>
                      </c:pt>
                      <c:pt idx="521">
                        <c:v>0.15820000000000001</c:v>
                      </c:pt>
                      <c:pt idx="522">
                        <c:v>0.15620000000000001</c:v>
                      </c:pt>
                      <c:pt idx="523">
                        <c:v>0.1542</c:v>
                      </c:pt>
                      <c:pt idx="524">
                        <c:v>0.1522</c:v>
                      </c:pt>
                      <c:pt idx="525">
                        <c:v>0.1502</c:v>
                      </c:pt>
                      <c:pt idx="526">
                        <c:v>0.1482</c:v>
                      </c:pt>
                      <c:pt idx="527">
                        <c:v>0.14630000000000001</c:v>
                      </c:pt>
                      <c:pt idx="528">
                        <c:v>0.14419999999999999</c:v>
                      </c:pt>
                      <c:pt idx="529">
                        <c:v>0.14230000000000001</c:v>
                      </c:pt>
                      <c:pt idx="530">
                        <c:v>0.14019999999999999</c:v>
                      </c:pt>
                      <c:pt idx="531">
                        <c:v>0.13819999999999999</c:v>
                      </c:pt>
                      <c:pt idx="532">
                        <c:v>0.1363</c:v>
                      </c:pt>
                      <c:pt idx="533">
                        <c:v>0.13420000000000001</c:v>
                      </c:pt>
                      <c:pt idx="534">
                        <c:v>0.13220000000000001</c:v>
                      </c:pt>
                      <c:pt idx="535">
                        <c:v>0.1303</c:v>
                      </c:pt>
                      <c:pt idx="536">
                        <c:v>0.1283</c:v>
                      </c:pt>
                      <c:pt idx="537">
                        <c:v>0.12620000000000001</c:v>
                      </c:pt>
                      <c:pt idx="538">
                        <c:v>0.1242</c:v>
                      </c:pt>
                      <c:pt idx="539">
                        <c:v>0.12230000000000001</c:v>
                      </c:pt>
                      <c:pt idx="540">
                        <c:v>0.1203</c:v>
                      </c:pt>
                      <c:pt idx="541">
                        <c:v>0.1182</c:v>
                      </c:pt>
                      <c:pt idx="542">
                        <c:v>0.1162</c:v>
                      </c:pt>
                      <c:pt idx="543">
                        <c:v>0.1142</c:v>
                      </c:pt>
                      <c:pt idx="544">
                        <c:v>0.11219999999999999</c:v>
                      </c:pt>
                      <c:pt idx="545">
                        <c:v>0.11020000000000001</c:v>
                      </c:pt>
                      <c:pt idx="546">
                        <c:v>0.1082</c:v>
                      </c:pt>
                      <c:pt idx="547">
                        <c:v>0.10630000000000001</c:v>
                      </c:pt>
                      <c:pt idx="548">
                        <c:v>0.1043</c:v>
                      </c:pt>
                      <c:pt idx="549">
                        <c:v>0.1022</c:v>
                      </c:pt>
                      <c:pt idx="550">
                        <c:v>0.1002</c:v>
                      </c:pt>
                      <c:pt idx="551">
                        <c:v>9.826E-2</c:v>
                      </c:pt>
                      <c:pt idx="552">
                        <c:v>9.6269999999999994E-2</c:v>
                      </c:pt>
                      <c:pt idx="553">
                        <c:v>9.4229999999999994E-2</c:v>
                      </c:pt>
                      <c:pt idx="554">
                        <c:v>9.2219999999999996E-2</c:v>
                      </c:pt>
                      <c:pt idx="555">
                        <c:v>9.0270000000000003E-2</c:v>
                      </c:pt>
                      <c:pt idx="556">
                        <c:v>8.8239999999999999E-2</c:v>
                      </c:pt>
                      <c:pt idx="557">
                        <c:v>8.6249999999999993E-2</c:v>
                      </c:pt>
                      <c:pt idx="558">
                        <c:v>8.4239999999999995E-2</c:v>
                      </c:pt>
                      <c:pt idx="559">
                        <c:v>8.2250000000000004E-2</c:v>
                      </c:pt>
                      <c:pt idx="560">
                        <c:v>8.0269999999999994E-2</c:v>
                      </c:pt>
                      <c:pt idx="561">
                        <c:v>7.825E-2</c:v>
                      </c:pt>
                      <c:pt idx="562">
                        <c:v>7.6230000000000006E-2</c:v>
                      </c:pt>
                      <c:pt idx="563">
                        <c:v>7.4260000000000007E-2</c:v>
                      </c:pt>
                      <c:pt idx="564">
                        <c:v>7.2279999999999997E-2</c:v>
                      </c:pt>
                      <c:pt idx="565">
                        <c:v>7.0260000000000003E-2</c:v>
                      </c:pt>
                      <c:pt idx="566">
                        <c:v>6.8250000000000005E-2</c:v>
                      </c:pt>
                      <c:pt idx="567">
                        <c:v>6.6290000000000002E-2</c:v>
                      </c:pt>
                      <c:pt idx="568">
                        <c:v>6.4280000000000004E-2</c:v>
                      </c:pt>
                      <c:pt idx="569">
                        <c:v>6.225E-2</c:v>
                      </c:pt>
                      <c:pt idx="570">
                        <c:v>6.0260000000000001E-2</c:v>
                      </c:pt>
                      <c:pt idx="571">
                        <c:v>5.8279999999999998E-2</c:v>
                      </c:pt>
                      <c:pt idx="572">
                        <c:v>5.6270000000000001E-2</c:v>
                      </c:pt>
                      <c:pt idx="573">
                        <c:v>5.4269999999999999E-2</c:v>
                      </c:pt>
                      <c:pt idx="574">
                        <c:v>5.2260000000000001E-2</c:v>
                      </c:pt>
                      <c:pt idx="575">
                        <c:v>5.0299999999999997E-2</c:v>
                      </c:pt>
                      <c:pt idx="576">
                        <c:v>4.8309999999999999E-2</c:v>
                      </c:pt>
                      <c:pt idx="577">
                        <c:v>4.6289999999999998E-2</c:v>
                      </c:pt>
                      <c:pt idx="578">
                        <c:v>4.4269999999999997E-2</c:v>
                      </c:pt>
                      <c:pt idx="579">
                        <c:v>4.2279999999999998E-2</c:v>
                      </c:pt>
                      <c:pt idx="580">
                        <c:v>4.0309999999999999E-2</c:v>
                      </c:pt>
                      <c:pt idx="581">
                        <c:v>3.8280000000000002E-2</c:v>
                      </c:pt>
                      <c:pt idx="582">
                        <c:v>3.6269999999999997E-2</c:v>
                      </c:pt>
                      <c:pt idx="583">
                        <c:v>3.4290000000000001E-2</c:v>
                      </c:pt>
                      <c:pt idx="584">
                        <c:v>3.2300000000000002E-2</c:v>
                      </c:pt>
                      <c:pt idx="585">
                        <c:v>3.0290000000000001E-2</c:v>
                      </c:pt>
                      <c:pt idx="586">
                        <c:v>2.828E-2</c:v>
                      </c:pt>
                      <c:pt idx="587">
                        <c:v>2.63E-2</c:v>
                      </c:pt>
                      <c:pt idx="588">
                        <c:v>2.4299999999999999E-2</c:v>
                      </c:pt>
                      <c:pt idx="589">
                        <c:v>2.2290000000000001E-2</c:v>
                      </c:pt>
                      <c:pt idx="590">
                        <c:v>2.0299999999999999E-2</c:v>
                      </c:pt>
                      <c:pt idx="591">
                        <c:v>1.8259999999999998E-2</c:v>
                      </c:pt>
                      <c:pt idx="592">
                        <c:v>1.6310000000000002E-2</c:v>
                      </c:pt>
                      <c:pt idx="593">
                        <c:v>1.431E-2</c:v>
                      </c:pt>
                      <c:pt idx="594">
                        <c:v>1.227E-2</c:v>
                      </c:pt>
                      <c:pt idx="595">
                        <c:v>1.0290000000000001E-2</c:v>
                      </c:pt>
                      <c:pt idx="596">
                        <c:v>8.2970000000000006E-3</c:v>
                      </c:pt>
                      <c:pt idx="597">
                        <c:v>6.2849999999999998E-3</c:v>
                      </c:pt>
                      <c:pt idx="598">
                        <c:v>4.2760000000000003E-3</c:v>
                      </c:pt>
                      <c:pt idx="599">
                        <c:v>2.2980000000000001E-3</c:v>
                      </c:pt>
                      <c:pt idx="600">
                        <c:v>2.9710000000000001E-4</c:v>
                      </c:pt>
                    </c:numCache>
                  </c:numRef>
                </c:xVal>
                <c:y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[Book3]Sheet2!$AL$2:$AL$602</c15:sqref>
                        </c15:formulaRef>
                      </c:ext>
                    </c:extLst>
                    <c:numCache>
                      <c:formatCode>General</c:formatCode>
                      <c:ptCount val="601"/>
                      <c:pt idx="0">
                        <c:v>-1.9819999999999998E-6</c:v>
                      </c:pt>
                      <c:pt idx="1">
                        <c:v>-1.6789999999999999E-6</c:v>
                      </c:pt>
                      <c:pt idx="2">
                        <c:v>-1.469E-6</c:v>
                      </c:pt>
                      <c:pt idx="3">
                        <c:v>-1.2449999999999999E-6</c:v>
                      </c:pt>
                      <c:pt idx="4">
                        <c:v>-1.1209999999999999E-6</c:v>
                      </c:pt>
                      <c:pt idx="5">
                        <c:v>-9.9939999999999991E-7</c:v>
                      </c:pt>
                      <c:pt idx="6">
                        <c:v>-8.3860000000000001E-7</c:v>
                      </c:pt>
                      <c:pt idx="7">
                        <c:v>-6.8270000000000005E-7</c:v>
                      </c:pt>
                      <c:pt idx="8">
                        <c:v>-5.6039999999999996E-7</c:v>
                      </c:pt>
                      <c:pt idx="9">
                        <c:v>-5.1360000000000005E-7</c:v>
                      </c:pt>
                      <c:pt idx="10">
                        <c:v>-4.6619999999999998E-7</c:v>
                      </c:pt>
                      <c:pt idx="11">
                        <c:v>-3.1460000000000002E-7</c:v>
                      </c:pt>
                      <c:pt idx="12">
                        <c:v>-2.142E-7</c:v>
                      </c:pt>
                      <c:pt idx="13">
                        <c:v>-1.23E-7</c:v>
                      </c:pt>
                      <c:pt idx="14">
                        <c:v>-1.2270000000000001E-7</c:v>
                      </c:pt>
                      <c:pt idx="15">
                        <c:v>-7.5370000000000006E-8</c:v>
                      </c:pt>
                      <c:pt idx="16">
                        <c:v>4.601E-8</c:v>
                      </c:pt>
                      <c:pt idx="17">
                        <c:v>1.2779999999999999E-7</c:v>
                      </c:pt>
                      <c:pt idx="18">
                        <c:v>1.7569999999999999E-7</c:v>
                      </c:pt>
                      <c:pt idx="19">
                        <c:v>1.8199999999999999E-7</c:v>
                      </c:pt>
                      <c:pt idx="20">
                        <c:v>2.1799999999999999E-7</c:v>
                      </c:pt>
                      <c:pt idx="21">
                        <c:v>3.1559999999999999E-7</c:v>
                      </c:pt>
                      <c:pt idx="22">
                        <c:v>3.5470000000000002E-7</c:v>
                      </c:pt>
                      <c:pt idx="23">
                        <c:v>4.1979999999999999E-7</c:v>
                      </c:pt>
                      <c:pt idx="24">
                        <c:v>4.2170000000000002E-7</c:v>
                      </c:pt>
                      <c:pt idx="25">
                        <c:v>4.3360000000000002E-7</c:v>
                      </c:pt>
                      <c:pt idx="26">
                        <c:v>4.961E-7</c:v>
                      </c:pt>
                      <c:pt idx="27">
                        <c:v>5.7159999999999996E-7</c:v>
                      </c:pt>
                      <c:pt idx="28">
                        <c:v>6.2249999999999997E-7</c:v>
                      </c:pt>
                      <c:pt idx="29">
                        <c:v>5.9879999999999999E-7</c:v>
                      </c:pt>
                      <c:pt idx="30">
                        <c:v>5.9500000000000002E-7</c:v>
                      </c:pt>
                      <c:pt idx="31">
                        <c:v>6.8110000000000003E-7</c:v>
                      </c:pt>
                      <c:pt idx="32">
                        <c:v>7.3679999999999998E-7</c:v>
                      </c:pt>
                      <c:pt idx="33">
                        <c:v>7.8429999999999995E-7</c:v>
                      </c:pt>
                      <c:pt idx="34">
                        <c:v>7.4069999999999996E-7</c:v>
                      </c:pt>
                      <c:pt idx="35">
                        <c:v>7.5840000000000001E-7</c:v>
                      </c:pt>
                      <c:pt idx="36">
                        <c:v>8.3460000000000002E-7</c:v>
                      </c:pt>
                      <c:pt idx="37">
                        <c:v>8.8489999999999999E-7</c:v>
                      </c:pt>
                      <c:pt idx="38">
                        <c:v>8.9970000000000004E-7</c:v>
                      </c:pt>
                      <c:pt idx="39">
                        <c:v>8.8629999999999999E-7</c:v>
                      </c:pt>
                      <c:pt idx="40">
                        <c:v>8.9940000000000002E-7</c:v>
                      </c:pt>
                      <c:pt idx="41">
                        <c:v>9.7300000000000004E-7</c:v>
                      </c:pt>
                      <c:pt idx="42">
                        <c:v>9.878000000000001E-7</c:v>
                      </c:pt>
                      <c:pt idx="43">
                        <c:v>1.037E-6</c:v>
                      </c:pt>
                      <c:pt idx="44">
                        <c:v>1.0210000000000001E-6</c:v>
                      </c:pt>
                      <c:pt idx="45">
                        <c:v>1.0189999999999999E-6</c:v>
                      </c:pt>
                      <c:pt idx="46">
                        <c:v>1.066E-6</c:v>
                      </c:pt>
                      <c:pt idx="47">
                        <c:v>1.1260000000000001E-6</c:v>
                      </c:pt>
                      <c:pt idx="48">
                        <c:v>1.1620000000000001E-6</c:v>
                      </c:pt>
                      <c:pt idx="49">
                        <c:v>1.122E-6</c:v>
                      </c:pt>
                      <c:pt idx="50">
                        <c:v>1.111E-6</c:v>
                      </c:pt>
                      <c:pt idx="51">
                        <c:v>1.198E-6</c:v>
                      </c:pt>
                      <c:pt idx="52">
                        <c:v>1.237E-6</c:v>
                      </c:pt>
                      <c:pt idx="53">
                        <c:v>1.2640000000000001E-6</c:v>
                      </c:pt>
                      <c:pt idx="54">
                        <c:v>1.2249999999999999E-6</c:v>
                      </c:pt>
                      <c:pt idx="55">
                        <c:v>1.2359999999999999E-6</c:v>
                      </c:pt>
                      <c:pt idx="56">
                        <c:v>1.3030000000000001E-6</c:v>
                      </c:pt>
                      <c:pt idx="57">
                        <c:v>1.3239999999999999E-6</c:v>
                      </c:pt>
                      <c:pt idx="58">
                        <c:v>1.367E-6</c:v>
                      </c:pt>
                      <c:pt idx="59">
                        <c:v>1.336E-6</c:v>
                      </c:pt>
                      <c:pt idx="60">
                        <c:v>1.339E-6</c:v>
                      </c:pt>
                      <c:pt idx="61">
                        <c:v>1.3960000000000001E-6</c:v>
                      </c:pt>
                      <c:pt idx="62">
                        <c:v>1.429E-6</c:v>
                      </c:pt>
                      <c:pt idx="63">
                        <c:v>1.48E-6</c:v>
                      </c:pt>
                      <c:pt idx="64">
                        <c:v>1.4440000000000001E-6</c:v>
                      </c:pt>
                      <c:pt idx="65">
                        <c:v>1.4249999999999999E-6</c:v>
                      </c:pt>
                      <c:pt idx="66">
                        <c:v>1.4959999999999999E-6</c:v>
                      </c:pt>
                      <c:pt idx="67">
                        <c:v>1.544E-6</c:v>
                      </c:pt>
                      <c:pt idx="68">
                        <c:v>1.579E-6</c:v>
                      </c:pt>
                      <c:pt idx="69">
                        <c:v>1.5179999999999999E-6</c:v>
                      </c:pt>
                      <c:pt idx="70">
                        <c:v>1.5239999999999999E-6</c:v>
                      </c:pt>
                      <c:pt idx="71">
                        <c:v>1.6130000000000001E-6</c:v>
                      </c:pt>
                      <c:pt idx="72">
                        <c:v>1.6419999999999999E-6</c:v>
                      </c:pt>
                      <c:pt idx="73">
                        <c:v>1.663E-6</c:v>
                      </c:pt>
                      <c:pt idx="74">
                        <c:v>1.6279999999999999E-6</c:v>
                      </c:pt>
                      <c:pt idx="75">
                        <c:v>1.64E-6</c:v>
                      </c:pt>
                      <c:pt idx="76">
                        <c:v>1.7129999999999999E-6</c:v>
                      </c:pt>
                      <c:pt idx="77">
                        <c:v>1.72E-6</c:v>
                      </c:pt>
                      <c:pt idx="78">
                        <c:v>1.7689999999999999E-6</c:v>
                      </c:pt>
                      <c:pt idx="79">
                        <c:v>1.7460000000000001E-6</c:v>
                      </c:pt>
                      <c:pt idx="80">
                        <c:v>1.7430000000000001E-6</c:v>
                      </c:pt>
                      <c:pt idx="81">
                        <c:v>1.7859999999999999E-6</c:v>
                      </c:pt>
                      <c:pt idx="82">
                        <c:v>1.8449999999999999E-6</c:v>
                      </c:pt>
                      <c:pt idx="83">
                        <c:v>1.8840000000000001E-6</c:v>
                      </c:pt>
                      <c:pt idx="84">
                        <c:v>1.8509999999999999E-6</c:v>
                      </c:pt>
                      <c:pt idx="85">
                        <c:v>1.8279999999999999E-6</c:v>
                      </c:pt>
                      <c:pt idx="86">
                        <c:v>1.911E-6</c:v>
                      </c:pt>
                      <c:pt idx="87">
                        <c:v>1.9589999999999998E-6</c:v>
                      </c:pt>
                      <c:pt idx="88">
                        <c:v>1.9750000000000001E-6</c:v>
                      </c:pt>
                      <c:pt idx="89">
                        <c:v>1.9470000000000002E-6</c:v>
                      </c:pt>
                      <c:pt idx="90">
                        <c:v>1.9570000000000001E-6</c:v>
                      </c:pt>
                      <c:pt idx="91">
                        <c:v>2.029E-6</c:v>
                      </c:pt>
                      <c:pt idx="92">
                        <c:v>2.0480000000000001E-6</c:v>
                      </c:pt>
                      <c:pt idx="93">
                        <c:v>2.091E-6</c:v>
                      </c:pt>
                      <c:pt idx="94">
                        <c:v>2.0770000000000002E-6</c:v>
                      </c:pt>
                      <c:pt idx="95">
                        <c:v>2.0760000000000001E-6</c:v>
                      </c:pt>
                      <c:pt idx="96">
                        <c:v>2.1169999999999998E-6</c:v>
                      </c:pt>
                      <c:pt idx="97">
                        <c:v>2.1739999999999999E-6</c:v>
                      </c:pt>
                      <c:pt idx="98">
                        <c:v>2.2189999999999998E-6</c:v>
                      </c:pt>
                      <c:pt idx="99">
                        <c:v>2.1890000000000001E-6</c:v>
                      </c:pt>
                      <c:pt idx="100">
                        <c:v>2.1660000000000001E-6</c:v>
                      </c:pt>
                      <c:pt idx="101">
                        <c:v>2.2570000000000002E-6</c:v>
                      </c:pt>
                      <c:pt idx="102">
                        <c:v>2.295E-6</c:v>
                      </c:pt>
                      <c:pt idx="103">
                        <c:v>2.3209999999999999E-6</c:v>
                      </c:pt>
                      <c:pt idx="104">
                        <c:v>2.2919999999999998E-6</c:v>
                      </c:pt>
                      <c:pt idx="105">
                        <c:v>2.2979999999999999E-6</c:v>
                      </c:pt>
                      <c:pt idx="106">
                        <c:v>2.3760000000000002E-6</c:v>
                      </c:pt>
                      <c:pt idx="107">
                        <c:v>2.4090000000000001E-6</c:v>
                      </c:pt>
                      <c:pt idx="108">
                        <c:v>2.429E-6</c:v>
                      </c:pt>
                      <c:pt idx="109">
                        <c:v>2.4210000000000002E-6</c:v>
                      </c:pt>
                      <c:pt idx="110">
                        <c:v>2.424E-6</c:v>
                      </c:pt>
                      <c:pt idx="111">
                        <c:v>2.4739999999999999E-6</c:v>
                      </c:pt>
                      <c:pt idx="112">
                        <c:v>2.5150000000000001E-6</c:v>
                      </c:pt>
                      <c:pt idx="113">
                        <c:v>2.5660000000000001E-6</c:v>
                      </c:pt>
                      <c:pt idx="114">
                        <c:v>2.5409999999999999E-6</c:v>
                      </c:pt>
                      <c:pt idx="115">
                        <c:v>2.5160000000000001E-6</c:v>
                      </c:pt>
                      <c:pt idx="116">
                        <c:v>2.605E-6</c:v>
                      </c:pt>
                      <c:pt idx="117">
                        <c:v>2.6410000000000002E-6</c:v>
                      </c:pt>
                      <c:pt idx="118">
                        <c:v>2.6800000000000002E-6</c:v>
                      </c:pt>
                      <c:pt idx="119">
                        <c:v>2.6240000000000002E-6</c:v>
                      </c:pt>
                      <c:pt idx="120">
                        <c:v>2.6460000000000002E-6</c:v>
                      </c:pt>
                      <c:pt idx="121">
                        <c:v>2.7130000000000001E-6</c:v>
                      </c:pt>
                      <c:pt idx="122">
                        <c:v>2.7470000000000001E-6</c:v>
                      </c:pt>
                      <c:pt idx="123">
                        <c:v>2.7709999999999998E-6</c:v>
                      </c:pt>
                      <c:pt idx="124">
                        <c:v>2.7590000000000002E-6</c:v>
                      </c:pt>
                      <c:pt idx="125">
                        <c:v>2.762E-6</c:v>
                      </c:pt>
                      <c:pt idx="126">
                        <c:v>2.8119999999999999E-6</c:v>
                      </c:pt>
                      <c:pt idx="127">
                        <c:v>2.8420000000000001E-6</c:v>
                      </c:pt>
                      <c:pt idx="128">
                        <c:v>2.9019999999999999E-6</c:v>
                      </c:pt>
                      <c:pt idx="129">
                        <c:v>2.8660000000000002E-6</c:v>
                      </c:pt>
                      <c:pt idx="130">
                        <c:v>2.8540000000000001E-6</c:v>
                      </c:pt>
                      <c:pt idx="131">
                        <c:v>2.914E-6</c:v>
                      </c:pt>
                      <c:pt idx="132">
                        <c:v>2.9610000000000001E-6</c:v>
                      </c:pt>
                      <c:pt idx="133">
                        <c:v>3.005E-6</c:v>
                      </c:pt>
                      <c:pt idx="134">
                        <c:v>2.9469999999999999E-6</c:v>
                      </c:pt>
                      <c:pt idx="135">
                        <c:v>2.9529999999999999E-6</c:v>
                      </c:pt>
                      <c:pt idx="136">
                        <c:v>3.0259999999999999E-6</c:v>
                      </c:pt>
                      <c:pt idx="137">
                        <c:v>3.067E-6</c:v>
                      </c:pt>
                      <c:pt idx="138">
                        <c:v>3.0800000000000002E-6</c:v>
                      </c:pt>
                      <c:pt idx="139">
                        <c:v>3.0529999999999998E-6</c:v>
                      </c:pt>
                      <c:pt idx="140">
                        <c:v>3.055E-6</c:v>
                      </c:pt>
                      <c:pt idx="141">
                        <c:v>3.1200000000000002E-6</c:v>
                      </c:pt>
                      <c:pt idx="142">
                        <c:v>3.1319999999999998E-6</c:v>
                      </c:pt>
                      <c:pt idx="143">
                        <c:v>3.185E-6</c:v>
                      </c:pt>
                      <c:pt idx="144">
                        <c:v>3.1530000000000001E-6</c:v>
                      </c:pt>
                      <c:pt idx="145">
                        <c:v>3.145E-6</c:v>
                      </c:pt>
                      <c:pt idx="146">
                        <c:v>3.1820000000000002E-6</c:v>
                      </c:pt>
                      <c:pt idx="147">
                        <c:v>3.242E-6</c:v>
                      </c:pt>
                      <c:pt idx="148">
                        <c:v>3.275E-6</c:v>
                      </c:pt>
                      <c:pt idx="149">
                        <c:v>3.2370000000000001E-6</c:v>
                      </c:pt>
                      <c:pt idx="150">
                        <c:v>3.213E-6</c:v>
                      </c:pt>
                      <c:pt idx="151">
                        <c:v>3.286E-6</c:v>
                      </c:pt>
                      <c:pt idx="152">
                        <c:v>3.3299999999999999E-6</c:v>
                      </c:pt>
                      <c:pt idx="153">
                        <c:v>3.3620000000000002E-6</c:v>
                      </c:pt>
                      <c:pt idx="154">
                        <c:v>3.3110000000000001E-6</c:v>
                      </c:pt>
                      <c:pt idx="155">
                        <c:v>3.3119999999999998E-6</c:v>
                      </c:pt>
                      <c:pt idx="156">
                        <c:v>3.382E-6</c:v>
                      </c:pt>
                      <c:pt idx="157">
                        <c:v>3.4170000000000001E-6</c:v>
                      </c:pt>
                      <c:pt idx="158">
                        <c:v>3.4369999999999999E-6</c:v>
                      </c:pt>
                      <c:pt idx="159">
                        <c:v>3.4039999999999999E-6</c:v>
                      </c:pt>
                      <c:pt idx="160">
                        <c:v>3.411E-6</c:v>
                      </c:pt>
                      <c:pt idx="161">
                        <c:v>3.4750000000000002E-6</c:v>
                      </c:pt>
                      <c:pt idx="162">
                        <c:v>3.49E-6</c:v>
                      </c:pt>
                      <c:pt idx="163">
                        <c:v>3.5329999999999999E-6</c:v>
                      </c:pt>
                      <c:pt idx="164">
                        <c:v>3.5099999999999999E-6</c:v>
                      </c:pt>
                      <c:pt idx="165">
                        <c:v>3.512E-6</c:v>
                      </c:pt>
                      <c:pt idx="166">
                        <c:v>3.5559999999999999E-6</c:v>
                      </c:pt>
                      <c:pt idx="167">
                        <c:v>3.5939999999999998E-6</c:v>
                      </c:pt>
                      <c:pt idx="168">
                        <c:v>3.6440000000000002E-6</c:v>
                      </c:pt>
                      <c:pt idx="169">
                        <c:v>3.6090000000000001E-6</c:v>
                      </c:pt>
                      <c:pt idx="170">
                        <c:v>3.596E-6</c:v>
                      </c:pt>
                      <c:pt idx="171">
                        <c:v>3.6559999999999998E-6</c:v>
                      </c:pt>
                      <c:pt idx="172">
                        <c:v>3.7069999999999998E-6</c:v>
                      </c:pt>
                      <c:pt idx="173">
                        <c:v>3.7450000000000001E-6</c:v>
                      </c:pt>
                      <c:pt idx="174">
                        <c:v>3.704E-6</c:v>
                      </c:pt>
                      <c:pt idx="175">
                        <c:v>3.7009999999999998E-6</c:v>
                      </c:pt>
                      <c:pt idx="176">
                        <c:v>3.777E-6</c:v>
                      </c:pt>
                      <c:pt idx="177">
                        <c:v>3.8190000000000002E-6</c:v>
                      </c:pt>
                      <c:pt idx="178">
                        <c:v>3.8310000000000003E-6</c:v>
                      </c:pt>
                      <c:pt idx="179">
                        <c:v>3.8160000000000004E-6</c:v>
                      </c:pt>
                      <c:pt idx="180">
                        <c:v>3.8299999999999998E-6</c:v>
                      </c:pt>
                      <c:pt idx="181">
                        <c:v>3.8920000000000002E-6</c:v>
                      </c:pt>
                      <c:pt idx="182">
                        <c:v>3.9029999999999997E-6</c:v>
                      </c:pt>
                      <c:pt idx="183">
                        <c:v>3.968E-6</c:v>
                      </c:pt>
                      <c:pt idx="184">
                        <c:v>3.9400000000000004E-6</c:v>
                      </c:pt>
                      <c:pt idx="185">
                        <c:v>3.9439999999999998E-6</c:v>
                      </c:pt>
                      <c:pt idx="186">
                        <c:v>3.9929999999999997E-6</c:v>
                      </c:pt>
                      <c:pt idx="187">
                        <c:v>4.0489999999999997E-6</c:v>
                      </c:pt>
                      <c:pt idx="188">
                        <c:v>4.0980000000000004E-6</c:v>
                      </c:pt>
                      <c:pt idx="189">
                        <c:v>4.0459999999999999E-6</c:v>
                      </c:pt>
                      <c:pt idx="190">
                        <c:v>4.0550000000000001E-6</c:v>
                      </c:pt>
                      <c:pt idx="191">
                        <c:v>4.1350000000000002E-6</c:v>
                      </c:pt>
                      <c:pt idx="192">
                        <c:v>4.1779999999999996E-6</c:v>
                      </c:pt>
                      <c:pt idx="193">
                        <c:v>4.2080000000000002E-6</c:v>
                      </c:pt>
                      <c:pt idx="194">
                        <c:v>4.1790000000000001E-6</c:v>
                      </c:pt>
                      <c:pt idx="195">
                        <c:v>4.1919999999999998E-6</c:v>
                      </c:pt>
                      <c:pt idx="196">
                        <c:v>4.2660000000000003E-6</c:v>
                      </c:pt>
                      <c:pt idx="197">
                        <c:v>4.2899999999999996E-6</c:v>
                      </c:pt>
                      <c:pt idx="198">
                        <c:v>4.3440000000000003E-6</c:v>
                      </c:pt>
                      <c:pt idx="199">
                        <c:v>4.3309999999999997E-6</c:v>
                      </c:pt>
                      <c:pt idx="200">
                        <c:v>4.3370000000000001E-6</c:v>
                      </c:pt>
                      <c:pt idx="201">
                        <c:v>4.386E-6</c:v>
                      </c:pt>
                      <c:pt idx="202">
                        <c:v>4.4530000000000004E-6</c:v>
                      </c:pt>
                      <c:pt idx="203">
                        <c:v>4.5079999999999999E-6</c:v>
                      </c:pt>
                      <c:pt idx="204">
                        <c:v>4.4819999999999996E-6</c:v>
                      </c:pt>
                      <c:pt idx="205">
                        <c:v>4.4689999999999999E-6</c:v>
                      </c:pt>
                      <c:pt idx="206">
                        <c:v>4.5560000000000001E-6</c:v>
                      </c:pt>
                      <c:pt idx="207">
                        <c:v>4.6149999999999999E-6</c:v>
                      </c:pt>
                      <c:pt idx="208">
                        <c:v>4.656E-6</c:v>
                      </c:pt>
                      <c:pt idx="209">
                        <c:v>4.6290000000000001E-6</c:v>
                      </c:pt>
                      <c:pt idx="210">
                        <c:v>4.6539999999999998E-6</c:v>
                      </c:pt>
                      <c:pt idx="211">
                        <c:v>4.7330000000000003E-6</c:v>
                      </c:pt>
                      <c:pt idx="212">
                        <c:v>4.7679999999999999E-6</c:v>
                      </c:pt>
                      <c:pt idx="213">
                        <c:v>4.8280000000000002E-6</c:v>
                      </c:pt>
                      <c:pt idx="214">
                        <c:v>4.826E-6</c:v>
                      </c:pt>
                      <c:pt idx="215">
                        <c:v>4.8389999999999997E-6</c:v>
                      </c:pt>
                      <c:pt idx="216">
                        <c:v>4.8949999999999997E-6</c:v>
                      </c:pt>
                      <c:pt idx="217">
                        <c:v>4.972E-6</c:v>
                      </c:pt>
                      <c:pt idx="218">
                        <c:v>5.0440000000000003E-6</c:v>
                      </c:pt>
                      <c:pt idx="219">
                        <c:v>5.0329999999999999E-6</c:v>
                      </c:pt>
                      <c:pt idx="220">
                        <c:v>5.04E-6</c:v>
                      </c:pt>
                      <c:pt idx="221">
                        <c:v>5.1560000000000003E-6</c:v>
                      </c:pt>
                      <c:pt idx="222">
                        <c:v>5.2340000000000002E-6</c:v>
                      </c:pt>
                      <c:pt idx="223">
                        <c:v>5.3170000000000001E-6</c:v>
                      </c:pt>
                      <c:pt idx="224">
                        <c:v>5.339E-6</c:v>
                      </c:pt>
                      <c:pt idx="225">
                        <c:v>5.4299999999999997E-6</c:v>
                      </c:pt>
                      <c:pt idx="226">
                        <c:v>5.5929999999999996E-6</c:v>
                      </c:pt>
                      <c:pt idx="227">
                        <c:v>5.7289999999999997E-6</c:v>
                      </c:pt>
                      <c:pt idx="228">
                        <c:v>5.9320000000000001E-6</c:v>
                      </c:pt>
                      <c:pt idx="229">
                        <c:v>6.0959999999999997E-6</c:v>
                      </c:pt>
                      <c:pt idx="230">
                        <c:v>6.3260000000000001E-6</c:v>
                      </c:pt>
                      <c:pt idx="231">
                        <c:v>6.6460000000000004E-6</c:v>
                      </c:pt>
                      <c:pt idx="232">
                        <c:v>7.0160000000000003E-6</c:v>
                      </c:pt>
                      <c:pt idx="233">
                        <c:v>7.4590000000000001E-6</c:v>
                      </c:pt>
                      <c:pt idx="234">
                        <c:v>7.8800000000000008E-6</c:v>
                      </c:pt>
                      <c:pt idx="235">
                        <c:v>8.3680000000000002E-6</c:v>
                      </c:pt>
                      <c:pt idx="236">
                        <c:v>9.0070000000000003E-6</c:v>
                      </c:pt>
                      <c:pt idx="237">
                        <c:v>9.6989999999999998E-6</c:v>
                      </c:pt>
                      <c:pt idx="238">
                        <c:v>1.046E-5</c:v>
                      </c:pt>
                      <c:pt idx="239">
                        <c:v>1.116E-5</c:v>
                      </c:pt>
                      <c:pt idx="240">
                        <c:v>1.2E-5</c:v>
                      </c:pt>
                      <c:pt idx="241">
                        <c:v>1.294E-5</c:v>
                      </c:pt>
                      <c:pt idx="242">
                        <c:v>1.3900000000000001E-5</c:v>
                      </c:pt>
                      <c:pt idx="243">
                        <c:v>1.487E-5</c:v>
                      </c:pt>
                      <c:pt idx="244">
                        <c:v>1.5840000000000001E-5</c:v>
                      </c:pt>
                      <c:pt idx="245">
                        <c:v>1.685E-5</c:v>
                      </c:pt>
                      <c:pt idx="246">
                        <c:v>1.7900000000000001E-5</c:v>
                      </c:pt>
                      <c:pt idx="247">
                        <c:v>1.8919999999999998E-5</c:v>
                      </c:pt>
                      <c:pt idx="248">
                        <c:v>1.997E-5</c:v>
                      </c:pt>
                      <c:pt idx="249">
                        <c:v>2.0910000000000001E-5</c:v>
                      </c:pt>
                      <c:pt idx="250">
                        <c:v>2.179E-5</c:v>
                      </c:pt>
                      <c:pt idx="251">
                        <c:v>2.27E-5</c:v>
                      </c:pt>
                      <c:pt idx="252">
                        <c:v>2.3560000000000001E-5</c:v>
                      </c:pt>
                      <c:pt idx="253">
                        <c:v>2.4369999999999999E-5</c:v>
                      </c:pt>
                      <c:pt idx="254">
                        <c:v>2.5020000000000001E-5</c:v>
                      </c:pt>
                      <c:pt idx="255">
                        <c:v>2.563E-5</c:v>
                      </c:pt>
                      <c:pt idx="256">
                        <c:v>2.6290000000000001E-5</c:v>
                      </c:pt>
                      <c:pt idx="257">
                        <c:v>2.686E-5</c:v>
                      </c:pt>
                      <c:pt idx="258">
                        <c:v>2.7379999999999999E-5</c:v>
                      </c:pt>
                      <c:pt idx="259">
                        <c:v>2.775E-5</c:v>
                      </c:pt>
                      <c:pt idx="260">
                        <c:v>2.8140000000000002E-5</c:v>
                      </c:pt>
                      <c:pt idx="261">
                        <c:v>2.853E-5</c:v>
                      </c:pt>
                      <c:pt idx="262">
                        <c:v>2.8799999999999999E-5</c:v>
                      </c:pt>
                      <c:pt idx="263">
                        <c:v>2.906E-5</c:v>
                      </c:pt>
                      <c:pt idx="264">
                        <c:v>2.9220000000000001E-5</c:v>
                      </c:pt>
                      <c:pt idx="265">
                        <c:v>2.9369999999999998E-5</c:v>
                      </c:pt>
                      <c:pt idx="266">
                        <c:v>2.951E-5</c:v>
                      </c:pt>
                      <c:pt idx="267">
                        <c:v>2.9660000000000001E-5</c:v>
                      </c:pt>
                      <c:pt idx="268">
                        <c:v>2.9799999999999999E-5</c:v>
                      </c:pt>
                      <c:pt idx="269">
                        <c:v>2.9850000000000001E-5</c:v>
                      </c:pt>
                      <c:pt idx="270">
                        <c:v>2.991E-5</c:v>
                      </c:pt>
                      <c:pt idx="271">
                        <c:v>3.008E-5</c:v>
                      </c:pt>
                      <c:pt idx="272">
                        <c:v>3.0260000000000002E-5</c:v>
                      </c:pt>
                      <c:pt idx="273">
                        <c:v>3.0490000000000001E-5</c:v>
                      </c:pt>
                      <c:pt idx="274">
                        <c:v>3.0630000000000003E-5</c:v>
                      </c:pt>
                      <c:pt idx="275">
                        <c:v>3.0830000000000001E-5</c:v>
                      </c:pt>
                      <c:pt idx="276">
                        <c:v>3.1130000000000002E-5</c:v>
                      </c:pt>
                      <c:pt idx="277">
                        <c:v>3.1409999999999999E-5</c:v>
                      </c:pt>
                      <c:pt idx="278">
                        <c:v>3.1680000000000002E-5</c:v>
                      </c:pt>
                      <c:pt idx="279">
                        <c:v>3.1900000000000003E-5</c:v>
                      </c:pt>
                      <c:pt idx="280">
                        <c:v>3.2169999999999999E-5</c:v>
                      </c:pt>
                      <c:pt idx="281">
                        <c:v>3.2530000000000002E-5</c:v>
                      </c:pt>
                      <c:pt idx="282">
                        <c:v>3.2820000000000001E-5</c:v>
                      </c:pt>
                      <c:pt idx="283">
                        <c:v>3.3200000000000001E-5</c:v>
                      </c:pt>
                      <c:pt idx="284">
                        <c:v>3.3529999999999999E-5</c:v>
                      </c:pt>
                      <c:pt idx="285">
                        <c:v>3.3899999999999997E-5</c:v>
                      </c:pt>
                      <c:pt idx="286">
                        <c:v>3.43E-5</c:v>
                      </c:pt>
                      <c:pt idx="287">
                        <c:v>3.4780000000000002E-5</c:v>
                      </c:pt>
                      <c:pt idx="288">
                        <c:v>3.5280000000000001E-5</c:v>
                      </c:pt>
                      <c:pt idx="289">
                        <c:v>3.57E-5</c:v>
                      </c:pt>
                      <c:pt idx="290">
                        <c:v>3.6109999999999998E-5</c:v>
                      </c:pt>
                      <c:pt idx="291">
                        <c:v>3.663E-5</c:v>
                      </c:pt>
                      <c:pt idx="292">
                        <c:v>3.7129999999999999E-5</c:v>
                      </c:pt>
                      <c:pt idx="293">
                        <c:v>3.7639999999999999E-5</c:v>
                      </c:pt>
                      <c:pt idx="294">
                        <c:v>3.803E-5</c:v>
                      </c:pt>
                      <c:pt idx="295">
                        <c:v>3.8420000000000001E-5</c:v>
                      </c:pt>
                      <c:pt idx="296">
                        <c:v>3.8899999999999997E-5</c:v>
                      </c:pt>
                      <c:pt idx="297">
                        <c:v>3.9350000000000001E-5</c:v>
                      </c:pt>
                      <c:pt idx="298">
                        <c:v>3.977E-5</c:v>
                      </c:pt>
                      <c:pt idx="299">
                        <c:v>3.4119999999999999E-5</c:v>
                      </c:pt>
                      <c:pt idx="300">
                        <c:v>3.2100000000000001E-5</c:v>
                      </c:pt>
                      <c:pt idx="301">
                        <c:v>3.0409999999999999E-5</c:v>
                      </c:pt>
                      <c:pt idx="302">
                        <c:v>2.887E-5</c:v>
                      </c:pt>
                      <c:pt idx="303">
                        <c:v>2.7569999999999999E-5</c:v>
                      </c:pt>
                      <c:pt idx="304">
                        <c:v>2.6290000000000001E-5</c:v>
                      </c:pt>
                      <c:pt idx="305">
                        <c:v>2.5130000000000002E-5</c:v>
                      </c:pt>
                      <c:pt idx="306">
                        <c:v>2.4070000000000002E-5</c:v>
                      </c:pt>
                      <c:pt idx="307">
                        <c:v>2.3139999999999999E-5</c:v>
                      </c:pt>
                      <c:pt idx="308">
                        <c:v>2.2269999999999999E-5</c:v>
                      </c:pt>
                      <c:pt idx="309">
                        <c:v>2.1339999999999999E-5</c:v>
                      </c:pt>
                      <c:pt idx="310">
                        <c:v>2.0489999999999999E-5</c:v>
                      </c:pt>
                      <c:pt idx="311">
                        <c:v>1.978E-5</c:v>
                      </c:pt>
                      <c:pt idx="312">
                        <c:v>1.9069999999999999E-5</c:v>
                      </c:pt>
                      <c:pt idx="313">
                        <c:v>1.838E-5</c:v>
                      </c:pt>
                      <c:pt idx="314">
                        <c:v>1.766E-5</c:v>
                      </c:pt>
                      <c:pt idx="315">
                        <c:v>1.7010000000000001E-5</c:v>
                      </c:pt>
                      <c:pt idx="316">
                        <c:v>1.6439999999999998E-5</c:v>
                      </c:pt>
                      <c:pt idx="317">
                        <c:v>1.5820000000000001E-5</c:v>
                      </c:pt>
                      <c:pt idx="318">
                        <c:v>1.5319999999999999E-5</c:v>
                      </c:pt>
                      <c:pt idx="319">
                        <c:v>1.471E-5</c:v>
                      </c:pt>
                      <c:pt idx="320">
                        <c:v>1.414E-5</c:v>
                      </c:pt>
                      <c:pt idx="321">
                        <c:v>1.361E-5</c:v>
                      </c:pt>
                      <c:pt idx="322">
                        <c:v>1.3149999999999999E-5</c:v>
                      </c:pt>
                      <c:pt idx="323">
                        <c:v>1.269E-5</c:v>
                      </c:pt>
                      <c:pt idx="324">
                        <c:v>1.2140000000000001E-5</c:v>
                      </c:pt>
                      <c:pt idx="325">
                        <c:v>1.1620000000000001E-5</c:v>
                      </c:pt>
                      <c:pt idx="326">
                        <c:v>1.1209999999999999E-5</c:v>
                      </c:pt>
                      <c:pt idx="327">
                        <c:v>1.077E-5</c:v>
                      </c:pt>
                      <c:pt idx="328">
                        <c:v>1.0329999999999999E-5</c:v>
                      </c:pt>
                      <c:pt idx="329">
                        <c:v>9.8479999999999996E-6</c:v>
                      </c:pt>
                      <c:pt idx="330">
                        <c:v>9.4050000000000006E-6</c:v>
                      </c:pt>
                      <c:pt idx="331">
                        <c:v>9.0189999999999995E-6</c:v>
                      </c:pt>
                      <c:pt idx="332">
                        <c:v>8.5750000000000001E-6</c:v>
                      </c:pt>
                      <c:pt idx="333">
                        <c:v>8.2209999999999997E-6</c:v>
                      </c:pt>
                      <c:pt idx="334">
                        <c:v>7.7749999999999993E-6</c:v>
                      </c:pt>
                      <c:pt idx="335">
                        <c:v>7.3239999999999997E-6</c:v>
                      </c:pt>
                      <c:pt idx="336">
                        <c:v>6.9199999999999998E-6</c:v>
                      </c:pt>
                      <c:pt idx="337">
                        <c:v>6.567E-6</c:v>
                      </c:pt>
                      <c:pt idx="338">
                        <c:v>6.2210000000000002E-6</c:v>
                      </c:pt>
                      <c:pt idx="339">
                        <c:v>5.7370000000000003E-6</c:v>
                      </c:pt>
                      <c:pt idx="340">
                        <c:v>5.3020000000000002E-6</c:v>
                      </c:pt>
                      <c:pt idx="341">
                        <c:v>4.9479999999999999E-6</c:v>
                      </c:pt>
                      <c:pt idx="342">
                        <c:v>4.5759999999999999E-6</c:v>
                      </c:pt>
                      <c:pt idx="343">
                        <c:v>4.172E-6</c:v>
                      </c:pt>
                      <c:pt idx="344">
                        <c:v>3.7179999999999998E-6</c:v>
                      </c:pt>
                      <c:pt idx="345">
                        <c:v>3.292E-6</c:v>
                      </c:pt>
                      <c:pt idx="346">
                        <c:v>2.914E-6</c:v>
                      </c:pt>
                      <c:pt idx="347">
                        <c:v>2.4729999999999999E-6</c:v>
                      </c:pt>
                      <c:pt idx="348">
                        <c:v>2.1100000000000001E-6</c:v>
                      </c:pt>
                      <c:pt idx="349">
                        <c:v>1.635E-6</c:v>
                      </c:pt>
                      <c:pt idx="350">
                        <c:v>1.1650000000000001E-6</c:v>
                      </c:pt>
                      <c:pt idx="351">
                        <c:v>7.1630000000000003E-7</c:v>
                      </c:pt>
                      <c:pt idx="352">
                        <c:v>3.0629999999999998E-7</c:v>
                      </c:pt>
                      <c:pt idx="353">
                        <c:v>-1.023E-7</c:v>
                      </c:pt>
                      <c:pt idx="354">
                        <c:v>-6.3629999999999995E-7</c:v>
                      </c:pt>
                      <c:pt idx="355">
                        <c:v>-1.156E-6</c:v>
                      </c:pt>
                      <c:pt idx="356">
                        <c:v>-1.5820000000000001E-6</c:v>
                      </c:pt>
                      <c:pt idx="357">
                        <c:v>-2.0279999999999999E-6</c:v>
                      </c:pt>
                      <c:pt idx="358">
                        <c:v>-2.5110000000000002E-6</c:v>
                      </c:pt>
                      <c:pt idx="359">
                        <c:v>-3.0649999999999999E-6</c:v>
                      </c:pt>
                      <c:pt idx="360">
                        <c:v>-3.5659999999999998E-6</c:v>
                      </c:pt>
                      <c:pt idx="361">
                        <c:v>-4.036E-6</c:v>
                      </c:pt>
                      <c:pt idx="362">
                        <c:v>-4.578E-6</c:v>
                      </c:pt>
                      <c:pt idx="363">
                        <c:v>-5.0250000000000002E-6</c:v>
                      </c:pt>
                      <c:pt idx="364">
                        <c:v>-5.5670000000000002E-6</c:v>
                      </c:pt>
                      <c:pt idx="365">
                        <c:v>-6.1109999999999996E-6</c:v>
                      </c:pt>
                      <c:pt idx="366">
                        <c:v>-6.6409999999999996E-6</c:v>
                      </c:pt>
                      <c:pt idx="367">
                        <c:v>-7.0990000000000001E-6</c:v>
                      </c:pt>
                      <c:pt idx="368">
                        <c:v>-7.5329999999999997E-6</c:v>
                      </c:pt>
                      <c:pt idx="369">
                        <c:v>-8.0989999999999999E-6</c:v>
                      </c:pt>
                      <c:pt idx="370">
                        <c:v>-8.6309999999999992E-6</c:v>
                      </c:pt>
                      <c:pt idx="371">
                        <c:v>-9.0359999999999995E-6</c:v>
                      </c:pt>
                      <c:pt idx="372">
                        <c:v>-9.4420000000000004E-6</c:v>
                      </c:pt>
                      <c:pt idx="373">
                        <c:v>-9.8749999999999995E-6</c:v>
                      </c:pt>
                      <c:pt idx="374">
                        <c:v>-1.0319999999999999E-5</c:v>
                      </c:pt>
                      <c:pt idx="375">
                        <c:v>-1.0710000000000001E-5</c:v>
                      </c:pt>
                      <c:pt idx="376">
                        <c:v>-1.102E-5</c:v>
                      </c:pt>
                      <c:pt idx="377">
                        <c:v>-1.136E-5</c:v>
                      </c:pt>
                      <c:pt idx="378">
                        <c:v>-1.1590000000000001E-5</c:v>
                      </c:pt>
                      <c:pt idx="379">
                        <c:v>-1.187E-5</c:v>
                      </c:pt>
                      <c:pt idx="380">
                        <c:v>-1.2109999999999999E-5</c:v>
                      </c:pt>
                      <c:pt idx="381">
                        <c:v>-1.2289999999999999E-5</c:v>
                      </c:pt>
                      <c:pt idx="382">
                        <c:v>-1.238E-5</c:v>
                      </c:pt>
                      <c:pt idx="383">
                        <c:v>-1.242E-5</c:v>
                      </c:pt>
                      <c:pt idx="384">
                        <c:v>-1.256E-5</c:v>
                      </c:pt>
                      <c:pt idx="385">
                        <c:v>-1.2619999999999999E-5</c:v>
                      </c:pt>
                      <c:pt idx="386">
                        <c:v>-1.256E-5</c:v>
                      </c:pt>
                      <c:pt idx="387">
                        <c:v>-1.2490000000000001E-5</c:v>
                      </c:pt>
                      <c:pt idx="388">
                        <c:v>-1.238E-5</c:v>
                      </c:pt>
                      <c:pt idx="389">
                        <c:v>-1.235E-5</c:v>
                      </c:pt>
                      <c:pt idx="390">
                        <c:v>-1.222E-5</c:v>
                      </c:pt>
                      <c:pt idx="391">
                        <c:v>-1.203E-5</c:v>
                      </c:pt>
                      <c:pt idx="392">
                        <c:v>-1.186E-5</c:v>
                      </c:pt>
                      <c:pt idx="393">
                        <c:v>-1.1620000000000001E-5</c:v>
                      </c:pt>
                      <c:pt idx="394">
                        <c:v>-1.1440000000000001E-5</c:v>
                      </c:pt>
                      <c:pt idx="395">
                        <c:v>-1.1229999999999999E-5</c:v>
                      </c:pt>
                      <c:pt idx="396">
                        <c:v>-1.098E-5</c:v>
                      </c:pt>
                      <c:pt idx="397">
                        <c:v>-1.0699999999999999E-5</c:v>
                      </c:pt>
                      <c:pt idx="398">
                        <c:v>-1.039E-5</c:v>
                      </c:pt>
                      <c:pt idx="399">
                        <c:v>-1.0180000000000001E-5</c:v>
                      </c:pt>
                      <c:pt idx="400">
                        <c:v>-9.9660000000000008E-6</c:v>
                      </c:pt>
                      <c:pt idx="401">
                        <c:v>-9.6490000000000003E-6</c:v>
                      </c:pt>
                      <c:pt idx="402">
                        <c:v>-9.3710000000000006E-6</c:v>
                      </c:pt>
                      <c:pt idx="403">
                        <c:v>-9.0929999999999992E-6</c:v>
                      </c:pt>
                      <c:pt idx="404">
                        <c:v>-8.9160000000000007E-6</c:v>
                      </c:pt>
                      <c:pt idx="405">
                        <c:v>-8.6840000000000002E-6</c:v>
                      </c:pt>
                      <c:pt idx="406">
                        <c:v>-8.4230000000000005E-6</c:v>
                      </c:pt>
                      <c:pt idx="407">
                        <c:v>-8.191E-6</c:v>
                      </c:pt>
                      <c:pt idx="408">
                        <c:v>-7.9610000000000005E-6</c:v>
                      </c:pt>
                      <c:pt idx="409">
                        <c:v>-7.8129999999999996E-6</c:v>
                      </c:pt>
                      <c:pt idx="410">
                        <c:v>-7.6359999999999994E-6</c:v>
                      </c:pt>
                      <c:pt idx="411">
                        <c:v>-7.4479999999999997E-6</c:v>
                      </c:pt>
                      <c:pt idx="412">
                        <c:v>-7.2599999999999999E-6</c:v>
                      </c:pt>
                      <c:pt idx="413">
                        <c:v>-7.0600000000000002E-6</c:v>
                      </c:pt>
                      <c:pt idx="414">
                        <c:v>-6.9630000000000001E-6</c:v>
                      </c:pt>
                      <c:pt idx="415">
                        <c:v>-6.8700000000000003E-6</c:v>
                      </c:pt>
                      <c:pt idx="416">
                        <c:v>-6.6919999999999996E-6</c:v>
                      </c:pt>
                      <c:pt idx="417">
                        <c:v>-6.5479999999999998E-6</c:v>
                      </c:pt>
                      <c:pt idx="418">
                        <c:v>-6.3949999999999998E-6</c:v>
                      </c:pt>
                      <c:pt idx="419">
                        <c:v>-6.3659999999999997E-6</c:v>
                      </c:pt>
                      <c:pt idx="420">
                        <c:v>-6.2620000000000004E-6</c:v>
                      </c:pt>
                      <c:pt idx="421">
                        <c:v>-6.1310000000000003E-6</c:v>
                      </c:pt>
                      <c:pt idx="422">
                        <c:v>-6.0340000000000002E-6</c:v>
                      </c:pt>
                      <c:pt idx="423">
                        <c:v>-5.9190000000000004E-6</c:v>
                      </c:pt>
                      <c:pt idx="424">
                        <c:v>-5.879E-6</c:v>
                      </c:pt>
                      <c:pt idx="425">
                        <c:v>-5.8220000000000003E-6</c:v>
                      </c:pt>
                      <c:pt idx="426">
                        <c:v>-5.7309999999999998E-6</c:v>
                      </c:pt>
                      <c:pt idx="427">
                        <c:v>-5.6380000000000001E-6</c:v>
                      </c:pt>
                      <c:pt idx="428">
                        <c:v>-5.5289999999999999E-6</c:v>
                      </c:pt>
                      <c:pt idx="429">
                        <c:v>-5.524E-6</c:v>
                      </c:pt>
                      <c:pt idx="430">
                        <c:v>-5.5060000000000003E-6</c:v>
                      </c:pt>
                      <c:pt idx="431">
                        <c:v>-5.4060000000000004E-6</c:v>
                      </c:pt>
                      <c:pt idx="432">
                        <c:v>-5.3260000000000003E-6</c:v>
                      </c:pt>
                      <c:pt idx="433">
                        <c:v>-5.2440000000000001E-6</c:v>
                      </c:pt>
                      <c:pt idx="434">
                        <c:v>-5.2730000000000002E-6</c:v>
                      </c:pt>
                      <c:pt idx="435">
                        <c:v>-5.2340000000000002E-6</c:v>
                      </c:pt>
                      <c:pt idx="436">
                        <c:v>-5.1490000000000002E-6</c:v>
                      </c:pt>
                      <c:pt idx="437">
                        <c:v>-5.0869999999999997E-6</c:v>
                      </c:pt>
                      <c:pt idx="438">
                        <c:v>-5.028E-6</c:v>
                      </c:pt>
                      <c:pt idx="439">
                        <c:v>-5.0490000000000003E-6</c:v>
                      </c:pt>
                      <c:pt idx="440">
                        <c:v>-5.0170000000000004E-6</c:v>
                      </c:pt>
                      <c:pt idx="441">
                        <c:v>-4.9439999999999996E-6</c:v>
                      </c:pt>
                      <c:pt idx="442">
                        <c:v>-4.9230000000000001E-6</c:v>
                      </c:pt>
                      <c:pt idx="443">
                        <c:v>-4.8450000000000002E-6</c:v>
                      </c:pt>
                      <c:pt idx="444">
                        <c:v>-4.8690000000000003E-6</c:v>
                      </c:pt>
                      <c:pt idx="445">
                        <c:v>-4.8559999999999998E-6</c:v>
                      </c:pt>
                      <c:pt idx="446">
                        <c:v>-4.8210000000000001E-6</c:v>
                      </c:pt>
                      <c:pt idx="447">
                        <c:v>-4.7639999999999996E-6</c:v>
                      </c:pt>
                      <c:pt idx="448">
                        <c:v>-4.702E-6</c:v>
                      </c:pt>
                      <c:pt idx="449">
                        <c:v>-4.7380000000000002E-6</c:v>
                      </c:pt>
                      <c:pt idx="450">
                        <c:v>-4.7609999999999998E-6</c:v>
                      </c:pt>
                      <c:pt idx="451">
                        <c:v>-4.6879999999999998E-6</c:v>
                      </c:pt>
                      <c:pt idx="452">
                        <c:v>-4.6489999999999999E-6</c:v>
                      </c:pt>
                      <c:pt idx="453">
                        <c:v>-4.5929999999999999E-6</c:v>
                      </c:pt>
                      <c:pt idx="454">
                        <c:v>-4.6539999999999998E-6</c:v>
                      </c:pt>
                      <c:pt idx="455">
                        <c:v>-4.6480000000000002E-6</c:v>
                      </c:pt>
                      <c:pt idx="456">
                        <c:v>-4.5929999999999999E-6</c:v>
                      </c:pt>
                      <c:pt idx="457">
                        <c:v>-4.5569999999999997E-6</c:v>
                      </c:pt>
                      <c:pt idx="458">
                        <c:v>-4.5360000000000003E-6</c:v>
                      </c:pt>
                      <c:pt idx="459">
                        <c:v>-4.5789999999999997E-6</c:v>
                      </c:pt>
                      <c:pt idx="460">
                        <c:v>-4.5709999999999999E-6</c:v>
                      </c:pt>
                      <c:pt idx="461">
                        <c:v>-4.5290000000000002E-6</c:v>
                      </c:pt>
                      <c:pt idx="462">
                        <c:v>-4.5249999999999999E-6</c:v>
                      </c:pt>
                      <c:pt idx="463">
                        <c:v>-4.4669999999999998E-6</c:v>
                      </c:pt>
                      <c:pt idx="464">
                        <c:v>-4.5129999999999998E-6</c:v>
                      </c:pt>
                      <c:pt idx="465">
                        <c:v>-4.5279999999999997E-6</c:v>
                      </c:pt>
                      <c:pt idx="466">
                        <c:v>-4.51E-6</c:v>
                      </c:pt>
                      <c:pt idx="467">
                        <c:v>-4.4619999999999998E-6</c:v>
                      </c:pt>
                      <c:pt idx="468">
                        <c:v>-4.4229999999999998E-6</c:v>
                      </c:pt>
                      <c:pt idx="469">
                        <c:v>-4.4900000000000002E-6</c:v>
                      </c:pt>
                      <c:pt idx="470">
                        <c:v>-4.5059999999999997E-6</c:v>
                      </c:pt>
                      <c:pt idx="471">
                        <c:v>-4.4649999999999996E-6</c:v>
                      </c:pt>
                      <c:pt idx="472">
                        <c:v>-4.4340000000000002E-6</c:v>
                      </c:pt>
                      <c:pt idx="473">
                        <c:v>-4.4039999999999997E-6</c:v>
                      </c:pt>
                      <c:pt idx="474">
                        <c:v>-4.4739999999999999E-6</c:v>
                      </c:pt>
                      <c:pt idx="475">
                        <c:v>-4.4839999999999998E-6</c:v>
                      </c:pt>
                      <c:pt idx="476">
                        <c:v>-4.4399999999999998E-6</c:v>
                      </c:pt>
                      <c:pt idx="477">
                        <c:v>-4.4150000000000001E-6</c:v>
                      </c:pt>
                      <c:pt idx="478">
                        <c:v>-4.4109999999999998E-6</c:v>
                      </c:pt>
                      <c:pt idx="479">
                        <c:v>-4.4499999999999997E-6</c:v>
                      </c:pt>
                      <c:pt idx="480">
                        <c:v>-4.4649999999999996E-6</c:v>
                      </c:pt>
                      <c:pt idx="481">
                        <c:v>-4.4340000000000002E-6</c:v>
                      </c:pt>
                      <c:pt idx="482">
                        <c:v>-4.4349999999999999E-6</c:v>
                      </c:pt>
                      <c:pt idx="483">
                        <c:v>-4.391E-6</c:v>
                      </c:pt>
                      <c:pt idx="484">
                        <c:v>-4.4499999999999997E-6</c:v>
                      </c:pt>
                      <c:pt idx="485">
                        <c:v>-4.4850000000000003E-6</c:v>
                      </c:pt>
                      <c:pt idx="486">
                        <c:v>-4.4599999999999996E-6</c:v>
                      </c:pt>
                      <c:pt idx="487">
                        <c:v>-4.4309999999999996E-6</c:v>
                      </c:pt>
                      <c:pt idx="488">
                        <c:v>-4.3980000000000001E-6</c:v>
                      </c:pt>
                      <c:pt idx="489">
                        <c:v>-4.4830000000000001E-6</c:v>
                      </c:pt>
                      <c:pt idx="490">
                        <c:v>-4.5000000000000001E-6</c:v>
                      </c:pt>
                      <c:pt idx="491">
                        <c:v>-4.4599999999999996E-6</c:v>
                      </c:pt>
                      <c:pt idx="492">
                        <c:v>-4.4469999999999999E-6</c:v>
                      </c:pt>
                      <c:pt idx="493">
                        <c:v>-4.4469999999999999E-6</c:v>
                      </c:pt>
                      <c:pt idx="494">
                        <c:v>-4.4989999999999996E-6</c:v>
                      </c:pt>
                      <c:pt idx="495">
                        <c:v>-4.515E-6</c:v>
                      </c:pt>
                      <c:pt idx="496">
                        <c:v>-4.4900000000000002E-6</c:v>
                      </c:pt>
                      <c:pt idx="497">
                        <c:v>-4.5000000000000001E-6</c:v>
                      </c:pt>
                      <c:pt idx="498">
                        <c:v>-4.4599999999999996E-6</c:v>
                      </c:pt>
                      <c:pt idx="499">
                        <c:v>-4.5260000000000004E-6</c:v>
                      </c:pt>
                      <c:pt idx="500">
                        <c:v>-4.561E-6</c:v>
                      </c:pt>
                      <c:pt idx="501">
                        <c:v>-4.5510000000000001E-6</c:v>
                      </c:pt>
                      <c:pt idx="502">
                        <c:v>-4.5220000000000001E-6</c:v>
                      </c:pt>
                      <c:pt idx="503">
                        <c:v>-4.4989999999999996E-6</c:v>
                      </c:pt>
                      <c:pt idx="504">
                        <c:v>-4.5870000000000003E-6</c:v>
                      </c:pt>
                      <c:pt idx="505">
                        <c:v>-4.6140000000000002E-6</c:v>
                      </c:pt>
                      <c:pt idx="506">
                        <c:v>-4.5820000000000003E-6</c:v>
                      </c:pt>
                      <c:pt idx="507">
                        <c:v>-4.5709999999999999E-6</c:v>
                      </c:pt>
                      <c:pt idx="508">
                        <c:v>-4.5669999999999996E-6</c:v>
                      </c:pt>
                      <c:pt idx="509">
                        <c:v>-4.639E-6</c:v>
                      </c:pt>
                      <c:pt idx="510">
                        <c:v>-4.6609999999999999E-6</c:v>
                      </c:pt>
                      <c:pt idx="511">
                        <c:v>-4.6360000000000002E-6</c:v>
                      </c:pt>
                      <c:pt idx="512">
                        <c:v>-4.6450000000000004E-6</c:v>
                      </c:pt>
                      <c:pt idx="513">
                        <c:v>-4.634E-6</c:v>
                      </c:pt>
                      <c:pt idx="514">
                        <c:v>-4.6909999999999996E-6</c:v>
                      </c:pt>
                      <c:pt idx="515">
                        <c:v>-4.7219999999999999E-6</c:v>
                      </c:pt>
                      <c:pt idx="516">
                        <c:v>-4.7249999999999997E-6</c:v>
                      </c:pt>
                      <c:pt idx="517">
                        <c:v>-4.7140000000000001E-6</c:v>
                      </c:pt>
                      <c:pt idx="518">
                        <c:v>-4.69E-6</c:v>
                      </c:pt>
                      <c:pt idx="519">
                        <c:v>-4.7620000000000003E-6</c:v>
                      </c:pt>
                      <c:pt idx="520">
                        <c:v>-4.8230000000000002E-6</c:v>
                      </c:pt>
                      <c:pt idx="521">
                        <c:v>-4.7940000000000002E-6</c:v>
                      </c:pt>
                      <c:pt idx="522">
                        <c:v>-4.7879999999999997E-6</c:v>
                      </c:pt>
                      <c:pt idx="523">
                        <c:v>-4.7670000000000003E-6</c:v>
                      </c:pt>
                      <c:pt idx="524">
                        <c:v>-4.8709999999999996E-6</c:v>
                      </c:pt>
                      <c:pt idx="525">
                        <c:v>-4.8890000000000001E-6</c:v>
                      </c:pt>
                      <c:pt idx="526">
                        <c:v>-4.8770000000000001E-6</c:v>
                      </c:pt>
                      <c:pt idx="527">
                        <c:v>-4.8860000000000003E-6</c:v>
                      </c:pt>
                      <c:pt idx="528">
                        <c:v>-4.882E-6</c:v>
                      </c:pt>
                      <c:pt idx="529">
                        <c:v>-4.9429999999999999E-6</c:v>
                      </c:pt>
                      <c:pt idx="530">
                        <c:v>-4.9760000000000003E-6</c:v>
                      </c:pt>
                      <c:pt idx="531">
                        <c:v>-4.9849999999999997E-6</c:v>
                      </c:pt>
                      <c:pt idx="532">
                        <c:v>-4.9869999999999999E-6</c:v>
                      </c:pt>
                      <c:pt idx="533">
                        <c:v>-4.9590000000000003E-6</c:v>
                      </c:pt>
                      <c:pt idx="534">
                        <c:v>-5.0329999999999999E-6</c:v>
                      </c:pt>
                      <c:pt idx="535">
                        <c:v>-5.1000000000000003E-6</c:v>
                      </c:pt>
                      <c:pt idx="536">
                        <c:v>-5.0810000000000001E-6</c:v>
                      </c:pt>
                      <c:pt idx="537">
                        <c:v>-5.0699999999999997E-6</c:v>
                      </c:pt>
                      <c:pt idx="538">
                        <c:v>-5.0560000000000004E-6</c:v>
                      </c:pt>
                      <c:pt idx="539">
                        <c:v>-5.1569999999999999E-6</c:v>
                      </c:pt>
                      <c:pt idx="540">
                        <c:v>-5.181E-6</c:v>
                      </c:pt>
                      <c:pt idx="541">
                        <c:v>-5.169E-6</c:v>
                      </c:pt>
                      <c:pt idx="542">
                        <c:v>-5.1769999999999997E-6</c:v>
                      </c:pt>
                      <c:pt idx="543">
                        <c:v>-5.1769999999999997E-6</c:v>
                      </c:pt>
                      <c:pt idx="544">
                        <c:v>-5.2390000000000002E-6</c:v>
                      </c:pt>
                      <c:pt idx="545">
                        <c:v>-5.276E-6</c:v>
                      </c:pt>
                      <c:pt idx="546">
                        <c:v>-5.2750000000000003E-6</c:v>
                      </c:pt>
                      <c:pt idx="547">
                        <c:v>-5.2719999999999997E-6</c:v>
                      </c:pt>
                      <c:pt idx="548">
                        <c:v>-5.2549999999999997E-6</c:v>
                      </c:pt>
                      <c:pt idx="549">
                        <c:v>-5.3199999999999999E-6</c:v>
                      </c:pt>
                      <c:pt idx="550">
                        <c:v>-5.3850000000000001E-6</c:v>
                      </c:pt>
                      <c:pt idx="551">
                        <c:v>-5.3639999999999998E-6</c:v>
                      </c:pt>
                      <c:pt idx="552">
                        <c:v>-5.3530000000000002E-6</c:v>
                      </c:pt>
                      <c:pt idx="553">
                        <c:v>-5.3380000000000004E-6</c:v>
                      </c:pt>
                      <c:pt idx="554">
                        <c:v>-5.4269999999999999E-6</c:v>
                      </c:pt>
                      <c:pt idx="555">
                        <c:v>-5.4559999999999999E-6</c:v>
                      </c:pt>
                      <c:pt idx="556">
                        <c:v>-5.4249999999999997E-6</c:v>
                      </c:pt>
                      <c:pt idx="557">
                        <c:v>-5.4299999999999997E-6</c:v>
                      </c:pt>
                      <c:pt idx="558">
                        <c:v>-5.4310000000000002E-6</c:v>
                      </c:pt>
                      <c:pt idx="559">
                        <c:v>-5.49E-6</c:v>
                      </c:pt>
                      <c:pt idx="560">
                        <c:v>-5.5060000000000003E-6</c:v>
                      </c:pt>
                      <c:pt idx="561">
                        <c:v>-5.49E-6</c:v>
                      </c:pt>
                      <c:pt idx="562">
                        <c:v>-5.507E-6</c:v>
                      </c:pt>
                      <c:pt idx="563">
                        <c:v>-5.4639999999999997E-6</c:v>
                      </c:pt>
                      <c:pt idx="564">
                        <c:v>-5.5219999999999998E-6</c:v>
                      </c:pt>
                      <c:pt idx="565">
                        <c:v>-5.5480000000000001E-6</c:v>
                      </c:pt>
                      <c:pt idx="566">
                        <c:v>-5.5550000000000002E-6</c:v>
                      </c:pt>
                      <c:pt idx="567">
                        <c:v>-5.5140000000000001E-6</c:v>
                      </c:pt>
                      <c:pt idx="568">
                        <c:v>-5.49E-6</c:v>
                      </c:pt>
                      <c:pt idx="569">
                        <c:v>-5.5539999999999997E-6</c:v>
                      </c:pt>
                      <c:pt idx="570">
                        <c:v>-5.592E-6</c:v>
                      </c:pt>
                      <c:pt idx="571">
                        <c:v>-5.5559999999999998E-6</c:v>
                      </c:pt>
                      <c:pt idx="572">
                        <c:v>-5.5289999999999999E-6</c:v>
                      </c:pt>
                      <c:pt idx="573">
                        <c:v>-5.4940000000000003E-6</c:v>
                      </c:pt>
                      <c:pt idx="574">
                        <c:v>-5.5690000000000004E-6</c:v>
                      </c:pt>
                      <c:pt idx="575">
                        <c:v>-5.5790000000000003E-6</c:v>
                      </c:pt>
                      <c:pt idx="576">
                        <c:v>-5.5339999999999999E-6</c:v>
                      </c:pt>
                      <c:pt idx="577">
                        <c:v>-5.5110000000000003E-6</c:v>
                      </c:pt>
                      <c:pt idx="578">
                        <c:v>-5.4999999999999999E-6</c:v>
                      </c:pt>
                      <c:pt idx="579">
                        <c:v>-5.5350000000000004E-6</c:v>
                      </c:pt>
                      <c:pt idx="580">
                        <c:v>-5.5439999999999998E-6</c:v>
                      </c:pt>
                      <c:pt idx="581">
                        <c:v>-5.502E-6</c:v>
                      </c:pt>
                      <c:pt idx="582">
                        <c:v>-5.4999999999999999E-6</c:v>
                      </c:pt>
                      <c:pt idx="583">
                        <c:v>-5.4389999999999999E-6</c:v>
                      </c:pt>
                      <c:pt idx="584">
                        <c:v>-5.4879999999999998E-6</c:v>
                      </c:pt>
                      <c:pt idx="585">
                        <c:v>-5.4949999999999999E-6</c:v>
                      </c:pt>
                      <c:pt idx="586">
                        <c:v>-5.4689999999999996E-6</c:v>
                      </c:pt>
                      <c:pt idx="587">
                        <c:v>-5.4219999999999999E-6</c:v>
                      </c:pt>
                      <c:pt idx="588">
                        <c:v>-5.3720000000000004E-6</c:v>
                      </c:pt>
                      <c:pt idx="589">
                        <c:v>-5.4310000000000002E-6</c:v>
                      </c:pt>
                      <c:pt idx="590">
                        <c:v>-5.4519999999999996E-6</c:v>
                      </c:pt>
                      <c:pt idx="591">
                        <c:v>-5.3940000000000004E-6</c:v>
                      </c:pt>
                      <c:pt idx="592">
                        <c:v>-5.3639999999999998E-6</c:v>
                      </c:pt>
                      <c:pt idx="593">
                        <c:v>-5.3290000000000001E-6</c:v>
                      </c:pt>
                      <c:pt idx="594">
                        <c:v>-5.3789999999999997E-6</c:v>
                      </c:pt>
                      <c:pt idx="595">
                        <c:v>-5.3759999999999999E-6</c:v>
                      </c:pt>
                      <c:pt idx="596">
                        <c:v>-5.3290000000000001E-6</c:v>
                      </c:pt>
                      <c:pt idx="597">
                        <c:v>-5.322E-6</c:v>
                      </c:pt>
                      <c:pt idx="598">
                        <c:v>-5.2680000000000002E-6</c:v>
                      </c:pt>
                    </c:numCache>
                  </c:numRef>
                </c:yVal>
                <c:smooth val="1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25-862F-4E49-A0CE-1EB7998F8C84}"/>
                  </c:ext>
                </c:extLst>
              </c15:ser>
            </c15:filteredScatterSeries>
            <c15:filteredScatterSeries>
              <c15:ser>
                <c:idx val="37"/>
                <c:order val="37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[Book3]Sheet2!$AM$1</c15:sqref>
                        </c15:formulaRef>
                      </c:ext>
                    </c:extLst>
                    <c:strCache>
                      <c:ptCount val="1"/>
                      <c:pt idx="0">
                        <c:v>Cycle 38</c:v>
                      </c:pt>
                    </c:strCache>
                  </c:strRef>
                </c:tx>
                <c:spPr>
                  <a:ln w="19050" cap="rnd">
                    <a:solidFill>
                      <a:schemeClr val="accent1">
                        <a:shade val="40000"/>
                      </a:schemeClr>
                    </a:solidFill>
                    <a:round/>
                  </a:ln>
                  <a:effectLst/>
                </c:spPr>
                <c:marker>
                  <c:symbol val="none"/>
                </c:marker>
                <c:x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[Book3]Sheet2!$A$2:$A$602</c15:sqref>
                        </c15:formulaRef>
                      </c:ext>
                    </c:extLst>
                    <c:numCache>
                      <c:formatCode>General</c:formatCode>
                      <c:ptCount val="601"/>
                      <c:pt idx="0">
                        <c:v>2.6150000000000001E-4</c:v>
                      </c:pt>
                      <c:pt idx="1">
                        <c:v>2.1589999999999999E-3</c:v>
                      </c:pt>
                      <c:pt idx="2">
                        <c:v>4.1479999999999998E-3</c:v>
                      </c:pt>
                      <c:pt idx="3">
                        <c:v>6.1440000000000002E-3</c:v>
                      </c:pt>
                      <c:pt idx="4">
                        <c:v>8.1370000000000001E-3</c:v>
                      </c:pt>
                      <c:pt idx="5">
                        <c:v>1.013E-2</c:v>
                      </c:pt>
                      <c:pt idx="6">
                        <c:v>1.214E-2</c:v>
                      </c:pt>
                      <c:pt idx="7">
                        <c:v>1.417E-2</c:v>
                      </c:pt>
                      <c:pt idx="8">
                        <c:v>1.617E-2</c:v>
                      </c:pt>
                      <c:pt idx="9">
                        <c:v>1.8120000000000001E-2</c:v>
                      </c:pt>
                      <c:pt idx="10">
                        <c:v>2.0150000000000001E-2</c:v>
                      </c:pt>
                      <c:pt idx="11">
                        <c:v>2.2179999999999998E-2</c:v>
                      </c:pt>
                      <c:pt idx="12">
                        <c:v>2.4170000000000001E-2</c:v>
                      </c:pt>
                      <c:pt idx="13">
                        <c:v>2.6159999999999999E-2</c:v>
                      </c:pt>
                      <c:pt idx="14">
                        <c:v>2.8160000000000001E-2</c:v>
                      </c:pt>
                      <c:pt idx="15">
                        <c:v>3.0169999999999999E-2</c:v>
                      </c:pt>
                      <c:pt idx="16">
                        <c:v>3.2169999999999997E-2</c:v>
                      </c:pt>
                      <c:pt idx="17">
                        <c:v>3.415E-2</c:v>
                      </c:pt>
                      <c:pt idx="18">
                        <c:v>3.6139999999999999E-2</c:v>
                      </c:pt>
                      <c:pt idx="19">
                        <c:v>3.8150000000000003E-2</c:v>
                      </c:pt>
                      <c:pt idx="20">
                        <c:v>4.0189999999999997E-2</c:v>
                      </c:pt>
                      <c:pt idx="21">
                        <c:v>4.2139999999999997E-2</c:v>
                      </c:pt>
                      <c:pt idx="22">
                        <c:v>4.4159999999999998E-2</c:v>
                      </c:pt>
                      <c:pt idx="23">
                        <c:v>4.616E-2</c:v>
                      </c:pt>
                      <c:pt idx="24">
                        <c:v>4.8160000000000001E-2</c:v>
                      </c:pt>
                      <c:pt idx="25">
                        <c:v>5.015E-2</c:v>
                      </c:pt>
                      <c:pt idx="26">
                        <c:v>5.2139999999999999E-2</c:v>
                      </c:pt>
                      <c:pt idx="27">
                        <c:v>5.4149999999999997E-2</c:v>
                      </c:pt>
                      <c:pt idx="28">
                        <c:v>5.6140000000000002E-2</c:v>
                      </c:pt>
                      <c:pt idx="29">
                        <c:v>5.8119999999999998E-2</c:v>
                      </c:pt>
                      <c:pt idx="30">
                        <c:v>6.0109999999999997E-2</c:v>
                      </c:pt>
                      <c:pt idx="31">
                        <c:v>6.2120000000000002E-2</c:v>
                      </c:pt>
                      <c:pt idx="32">
                        <c:v>6.4149999999999999E-2</c:v>
                      </c:pt>
                      <c:pt idx="33">
                        <c:v>6.6119999999999998E-2</c:v>
                      </c:pt>
                      <c:pt idx="34">
                        <c:v>6.812E-2</c:v>
                      </c:pt>
                      <c:pt idx="35">
                        <c:v>7.0150000000000004E-2</c:v>
                      </c:pt>
                      <c:pt idx="36">
                        <c:v>7.2150000000000006E-2</c:v>
                      </c:pt>
                      <c:pt idx="37">
                        <c:v>7.4120000000000005E-2</c:v>
                      </c:pt>
                      <c:pt idx="38">
                        <c:v>7.6109999999999997E-2</c:v>
                      </c:pt>
                      <c:pt idx="39">
                        <c:v>7.8140000000000001E-2</c:v>
                      </c:pt>
                      <c:pt idx="40">
                        <c:v>8.0140000000000003E-2</c:v>
                      </c:pt>
                      <c:pt idx="41">
                        <c:v>8.2119999999999999E-2</c:v>
                      </c:pt>
                      <c:pt idx="42">
                        <c:v>8.412E-2</c:v>
                      </c:pt>
                      <c:pt idx="43">
                        <c:v>8.6120000000000002E-2</c:v>
                      </c:pt>
                      <c:pt idx="44">
                        <c:v>8.8109999999999994E-2</c:v>
                      </c:pt>
                      <c:pt idx="45">
                        <c:v>9.0109999999999996E-2</c:v>
                      </c:pt>
                      <c:pt idx="46">
                        <c:v>9.2119999999999994E-2</c:v>
                      </c:pt>
                      <c:pt idx="47">
                        <c:v>9.4140000000000001E-2</c:v>
                      </c:pt>
                      <c:pt idx="48">
                        <c:v>9.6129999999999993E-2</c:v>
                      </c:pt>
                      <c:pt idx="49">
                        <c:v>9.8100000000000007E-2</c:v>
                      </c:pt>
                      <c:pt idx="50">
                        <c:v>0.10009999999999999</c:v>
                      </c:pt>
                      <c:pt idx="51">
                        <c:v>0.1021</c:v>
                      </c:pt>
                      <c:pt idx="52">
                        <c:v>0.1041</c:v>
                      </c:pt>
                      <c:pt idx="53">
                        <c:v>0.1061</c:v>
                      </c:pt>
                      <c:pt idx="54">
                        <c:v>0.1081</c:v>
                      </c:pt>
                      <c:pt idx="55">
                        <c:v>0.1101</c:v>
                      </c:pt>
                      <c:pt idx="56">
                        <c:v>0.11210000000000001</c:v>
                      </c:pt>
                      <c:pt idx="57">
                        <c:v>0.11409999999999999</c:v>
                      </c:pt>
                      <c:pt idx="58">
                        <c:v>0.11609999999999999</c:v>
                      </c:pt>
                      <c:pt idx="59">
                        <c:v>0.1181</c:v>
                      </c:pt>
                      <c:pt idx="60">
                        <c:v>0.1201</c:v>
                      </c:pt>
                      <c:pt idx="61">
                        <c:v>0.1221</c:v>
                      </c:pt>
                      <c:pt idx="62">
                        <c:v>0.1241</c:v>
                      </c:pt>
                      <c:pt idx="63">
                        <c:v>0.12609999999999999</c:v>
                      </c:pt>
                      <c:pt idx="64">
                        <c:v>0.12809999999999999</c:v>
                      </c:pt>
                      <c:pt idx="65">
                        <c:v>0.13009999999999999</c:v>
                      </c:pt>
                      <c:pt idx="66">
                        <c:v>0.1321</c:v>
                      </c:pt>
                      <c:pt idx="67">
                        <c:v>0.1341</c:v>
                      </c:pt>
                      <c:pt idx="68">
                        <c:v>0.1361</c:v>
                      </c:pt>
                      <c:pt idx="69">
                        <c:v>0.1381</c:v>
                      </c:pt>
                      <c:pt idx="70">
                        <c:v>0.1401</c:v>
                      </c:pt>
                      <c:pt idx="71">
                        <c:v>0.1421</c:v>
                      </c:pt>
                      <c:pt idx="72">
                        <c:v>0.14410000000000001</c:v>
                      </c:pt>
                      <c:pt idx="73">
                        <c:v>0.14610000000000001</c:v>
                      </c:pt>
                      <c:pt idx="74">
                        <c:v>0.14810000000000001</c:v>
                      </c:pt>
                      <c:pt idx="75">
                        <c:v>0.15010000000000001</c:v>
                      </c:pt>
                      <c:pt idx="76">
                        <c:v>0.15210000000000001</c:v>
                      </c:pt>
                      <c:pt idx="77">
                        <c:v>0.15409999999999999</c:v>
                      </c:pt>
                      <c:pt idx="78">
                        <c:v>0.15609999999999999</c:v>
                      </c:pt>
                      <c:pt idx="79">
                        <c:v>0.15809999999999999</c:v>
                      </c:pt>
                      <c:pt idx="80">
                        <c:v>0.16009999999999999</c:v>
                      </c:pt>
                      <c:pt idx="81">
                        <c:v>0.16209999999999999</c:v>
                      </c:pt>
                      <c:pt idx="82">
                        <c:v>0.16400000000000001</c:v>
                      </c:pt>
                      <c:pt idx="83">
                        <c:v>0.16600000000000001</c:v>
                      </c:pt>
                      <c:pt idx="84">
                        <c:v>0.1681</c:v>
                      </c:pt>
                      <c:pt idx="85">
                        <c:v>0.17</c:v>
                      </c:pt>
                      <c:pt idx="86">
                        <c:v>0.1721</c:v>
                      </c:pt>
                      <c:pt idx="87">
                        <c:v>0.1741</c:v>
                      </c:pt>
                      <c:pt idx="88">
                        <c:v>0.17610000000000001</c:v>
                      </c:pt>
                      <c:pt idx="89">
                        <c:v>0.17810000000000001</c:v>
                      </c:pt>
                      <c:pt idx="90">
                        <c:v>0.18010000000000001</c:v>
                      </c:pt>
                      <c:pt idx="91">
                        <c:v>0.18210000000000001</c:v>
                      </c:pt>
                      <c:pt idx="92">
                        <c:v>0.18410000000000001</c:v>
                      </c:pt>
                      <c:pt idx="93">
                        <c:v>0.186</c:v>
                      </c:pt>
                      <c:pt idx="94">
                        <c:v>0.188</c:v>
                      </c:pt>
                      <c:pt idx="95">
                        <c:v>0.19009999999999999</c:v>
                      </c:pt>
                      <c:pt idx="96">
                        <c:v>0.19209999999999999</c:v>
                      </c:pt>
                      <c:pt idx="97">
                        <c:v>0.19400000000000001</c:v>
                      </c:pt>
                      <c:pt idx="98">
                        <c:v>0.1961</c:v>
                      </c:pt>
                      <c:pt idx="99">
                        <c:v>0.1981</c:v>
                      </c:pt>
                      <c:pt idx="100">
                        <c:v>0.2001</c:v>
                      </c:pt>
                      <c:pt idx="101">
                        <c:v>0.20200000000000001</c:v>
                      </c:pt>
                      <c:pt idx="102">
                        <c:v>0.20399999999999999</c:v>
                      </c:pt>
                      <c:pt idx="103">
                        <c:v>0.20610000000000001</c:v>
                      </c:pt>
                      <c:pt idx="104">
                        <c:v>0.20810000000000001</c:v>
                      </c:pt>
                      <c:pt idx="105">
                        <c:v>0.21010000000000001</c:v>
                      </c:pt>
                      <c:pt idx="106">
                        <c:v>0.21210000000000001</c:v>
                      </c:pt>
                      <c:pt idx="107">
                        <c:v>0.21410000000000001</c:v>
                      </c:pt>
                      <c:pt idx="108">
                        <c:v>0.21609999999999999</c:v>
                      </c:pt>
                      <c:pt idx="109">
                        <c:v>0.218</c:v>
                      </c:pt>
                      <c:pt idx="110">
                        <c:v>0.22009999999999999</c:v>
                      </c:pt>
                      <c:pt idx="111">
                        <c:v>0.22209999999999999</c:v>
                      </c:pt>
                      <c:pt idx="112">
                        <c:v>0.22409999999999999</c:v>
                      </c:pt>
                      <c:pt idx="113">
                        <c:v>0.2261</c:v>
                      </c:pt>
                      <c:pt idx="114">
                        <c:v>0.2281</c:v>
                      </c:pt>
                      <c:pt idx="115">
                        <c:v>0.2301</c:v>
                      </c:pt>
                      <c:pt idx="116">
                        <c:v>0.2321</c:v>
                      </c:pt>
                      <c:pt idx="117">
                        <c:v>0.2341</c:v>
                      </c:pt>
                      <c:pt idx="118">
                        <c:v>0.2361</c:v>
                      </c:pt>
                      <c:pt idx="119">
                        <c:v>0.23810000000000001</c:v>
                      </c:pt>
                      <c:pt idx="120">
                        <c:v>0.24010000000000001</c:v>
                      </c:pt>
                      <c:pt idx="121">
                        <c:v>0.24199999999999999</c:v>
                      </c:pt>
                      <c:pt idx="122">
                        <c:v>0.24410000000000001</c:v>
                      </c:pt>
                      <c:pt idx="123">
                        <c:v>0.24610000000000001</c:v>
                      </c:pt>
                      <c:pt idx="124">
                        <c:v>0.24809999999999999</c:v>
                      </c:pt>
                      <c:pt idx="125">
                        <c:v>0.25009999999999999</c:v>
                      </c:pt>
                      <c:pt idx="126">
                        <c:v>0.25209999999999999</c:v>
                      </c:pt>
                      <c:pt idx="127">
                        <c:v>0.25409999999999999</c:v>
                      </c:pt>
                      <c:pt idx="128">
                        <c:v>0.25609999999999999</c:v>
                      </c:pt>
                      <c:pt idx="129">
                        <c:v>0.25800000000000001</c:v>
                      </c:pt>
                      <c:pt idx="130">
                        <c:v>0.26</c:v>
                      </c:pt>
                      <c:pt idx="131">
                        <c:v>0.26200000000000001</c:v>
                      </c:pt>
                      <c:pt idx="132">
                        <c:v>0.26400000000000001</c:v>
                      </c:pt>
                      <c:pt idx="133">
                        <c:v>0.26600000000000001</c:v>
                      </c:pt>
                      <c:pt idx="134">
                        <c:v>0.26800000000000002</c:v>
                      </c:pt>
                      <c:pt idx="135">
                        <c:v>0.27010000000000001</c:v>
                      </c:pt>
                      <c:pt idx="136">
                        <c:v>0.27200000000000002</c:v>
                      </c:pt>
                      <c:pt idx="137">
                        <c:v>0.27400000000000002</c:v>
                      </c:pt>
                      <c:pt idx="138">
                        <c:v>0.27600000000000002</c:v>
                      </c:pt>
                      <c:pt idx="139">
                        <c:v>0.27800000000000002</c:v>
                      </c:pt>
                      <c:pt idx="140">
                        <c:v>0.28000000000000003</c:v>
                      </c:pt>
                      <c:pt idx="141">
                        <c:v>0.28199999999999997</c:v>
                      </c:pt>
                      <c:pt idx="142">
                        <c:v>0.28399999999999997</c:v>
                      </c:pt>
                      <c:pt idx="143">
                        <c:v>0.28599999999999998</c:v>
                      </c:pt>
                      <c:pt idx="144">
                        <c:v>0.28799999999999998</c:v>
                      </c:pt>
                      <c:pt idx="145">
                        <c:v>0.28999999999999998</c:v>
                      </c:pt>
                      <c:pt idx="146">
                        <c:v>0.29199999999999998</c:v>
                      </c:pt>
                      <c:pt idx="147">
                        <c:v>0.29399999999999998</c:v>
                      </c:pt>
                      <c:pt idx="148">
                        <c:v>0.29599999999999999</c:v>
                      </c:pt>
                      <c:pt idx="149">
                        <c:v>0.29799999999999999</c:v>
                      </c:pt>
                      <c:pt idx="150">
                        <c:v>0.3</c:v>
                      </c:pt>
                      <c:pt idx="151">
                        <c:v>0.30199999999999999</c:v>
                      </c:pt>
                      <c:pt idx="152">
                        <c:v>0.30399999999999999</c:v>
                      </c:pt>
                      <c:pt idx="153">
                        <c:v>0.30599999999999999</c:v>
                      </c:pt>
                      <c:pt idx="154">
                        <c:v>0.308</c:v>
                      </c:pt>
                      <c:pt idx="155">
                        <c:v>0.31</c:v>
                      </c:pt>
                      <c:pt idx="156">
                        <c:v>0.312</c:v>
                      </c:pt>
                      <c:pt idx="157">
                        <c:v>0.314</c:v>
                      </c:pt>
                      <c:pt idx="158">
                        <c:v>0.316</c:v>
                      </c:pt>
                      <c:pt idx="159">
                        <c:v>0.318</c:v>
                      </c:pt>
                      <c:pt idx="160">
                        <c:v>0.3201</c:v>
                      </c:pt>
                      <c:pt idx="161">
                        <c:v>0.32200000000000001</c:v>
                      </c:pt>
                      <c:pt idx="162">
                        <c:v>0.32400000000000001</c:v>
                      </c:pt>
                      <c:pt idx="163">
                        <c:v>0.32600000000000001</c:v>
                      </c:pt>
                      <c:pt idx="164">
                        <c:v>0.32800000000000001</c:v>
                      </c:pt>
                      <c:pt idx="165">
                        <c:v>0.33</c:v>
                      </c:pt>
                      <c:pt idx="166">
                        <c:v>0.33200000000000002</c:v>
                      </c:pt>
                      <c:pt idx="167">
                        <c:v>0.33400000000000002</c:v>
                      </c:pt>
                      <c:pt idx="168">
                        <c:v>0.33610000000000001</c:v>
                      </c:pt>
                      <c:pt idx="169">
                        <c:v>0.33800000000000002</c:v>
                      </c:pt>
                      <c:pt idx="170">
                        <c:v>0.34</c:v>
                      </c:pt>
                      <c:pt idx="171">
                        <c:v>0.34200000000000003</c:v>
                      </c:pt>
                      <c:pt idx="172">
                        <c:v>0.34399999999999997</c:v>
                      </c:pt>
                      <c:pt idx="173">
                        <c:v>0.34599999999999997</c:v>
                      </c:pt>
                      <c:pt idx="174">
                        <c:v>0.34799999999999998</c:v>
                      </c:pt>
                      <c:pt idx="175">
                        <c:v>0.35</c:v>
                      </c:pt>
                      <c:pt idx="176">
                        <c:v>0.35199999999999998</c:v>
                      </c:pt>
                      <c:pt idx="177">
                        <c:v>0.35399999999999998</c:v>
                      </c:pt>
                      <c:pt idx="178">
                        <c:v>0.35599999999999998</c:v>
                      </c:pt>
                      <c:pt idx="179">
                        <c:v>0.35799999999999998</c:v>
                      </c:pt>
                      <c:pt idx="180">
                        <c:v>0.36</c:v>
                      </c:pt>
                      <c:pt idx="181">
                        <c:v>0.36199999999999999</c:v>
                      </c:pt>
                      <c:pt idx="182">
                        <c:v>0.36399999999999999</c:v>
                      </c:pt>
                      <c:pt idx="183">
                        <c:v>0.36599999999999999</c:v>
                      </c:pt>
                      <c:pt idx="184">
                        <c:v>0.36799999999999999</c:v>
                      </c:pt>
                      <c:pt idx="185">
                        <c:v>0.37</c:v>
                      </c:pt>
                      <c:pt idx="186">
                        <c:v>0.372</c:v>
                      </c:pt>
                      <c:pt idx="187">
                        <c:v>0.374</c:v>
                      </c:pt>
                      <c:pt idx="188">
                        <c:v>0.376</c:v>
                      </c:pt>
                      <c:pt idx="189">
                        <c:v>0.378</c:v>
                      </c:pt>
                      <c:pt idx="190">
                        <c:v>0.38</c:v>
                      </c:pt>
                      <c:pt idx="191">
                        <c:v>0.38200000000000001</c:v>
                      </c:pt>
                      <c:pt idx="192">
                        <c:v>0.38400000000000001</c:v>
                      </c:pt>
                      <c:pt idx="193">
                        <c:v>0.38600000000000001</c:v>
                      </c:pt>
                      <c:pt idx="194">
                        <c:v>0.38800000000000001</c:v>
                      </c:pt>
                      <c:pt idx="195">
                        <c:v>0.39</c:v>
                      </c:pt>
                      <c:pt idx="196">
                        <c:v>0.39200000000000002</c:v>
                      </c:pt>
                      <c:pt idx="197">
                        <c:v>0.39400000000000002</c:v>
                      </c:pt>
                      <c:pt idx="198">
                        <c:v>0.39589999999999997</c:v>
                      </c:pt>
                      <c:pt idx="199">
                        <c:v>0.39800000000000002</c:v>
                      </c:pt>
                      <c:pt idx="200">
                        <c:v>0.4</c:v>
                      </c:pt>
                      <c:pt idx="201">
                        <c:v>0.40189999999999998</c:v>
                      </c:pt>
                      <c:pt idx="202">
                        <c:v>0.40389999999999998</c:v>
                      </c:pt>
                      <c:pt idx="203">
                        <c:v>0.40589999999999998</c:v>
                      </c:pt>
                      <c:pt idx="204">
                        <c:v>0.40789999999999998</c:v>
                      </c:pt>
                      <c:pt idx="205">
                        <c:v>0.40989999999999999</c:v>
                      </c:pt>
                      <c:pt idx="206">
                        <c:v>0.41189999999999999</c:v>
                      </c:pt>
                      <c:pt idx="207">
                        <c:v>0.41389999999999999</c:v>
                      </c:pt>
                      <c:pt idx="208">
                        <c:v>0.41589999999999999</c:v>
                      </c:pt>
                      <c:pt idx="209">
                        <c:v>0.41789999999999999</c:v>
                      </c:pt>
                      <c:pt idx="210">
                        <c:v>0.4199</c:v>
                      </c:pt>
                      <c:pt idx="211">
                        <c:v>0.4219</c:v>
                      </c:pt>
                      <c:pt idx="212">
                        <c:v>0.4239</c:v>
                      </c:pt>
                      <c:pt idx="213">
                        <c:v>0.4259</c:v>
                      </c:pt>
                      <c:pt idx="214">
                        <c:v>0.4279</c:v>
                      </c:pt>
                      <c:pt idx="215">
                        <c:v>0.4299</c:v>
                      </c:pt>
                      <c:pt idx="216">
                        <c:v>0.43190000000000001</c:v>
                      </c:pt>
                      <c:pt idx="217">
                        <c:v>0.43390000000000001</c:v>
                      </c:pt>
                      <c:pt idx="218">
                        <c:v>0.43590000000000001</c:v>
                      </c:pt>
                      <c:pt idx="219">
                        <c:v>0.43790000000000001</c:v>
                      </c:pt>
                      <c:pt idx="220">
                        <c:v>0.43990000000000001</c:v>
                      </c:pt>
                      <c:pt idx="221">
                        <c:v>0.44190000000000002</c:v>
                      </c:pt>
                      <c:pt idx="222">
                        <c:v>0.44390000000000002</c:v>
                      </c:pt>
                      <c:pt idx="223">
                        <c:v>0.44590000000000002</c:v>
                      </c:pt>
                      <c:pt idx="224">
                        <c:v>0.44790000000000002</c:v>
                      </c:pt>
                      <c:pt idx="225">
                        <c:v>0.44990000000000002</c:v>
                      </c:pt>
                      <c:pt idx="226">
                        <c:v>0.45190000000000002</c:v>
                      </c:pt>
                      <c:pt idx="227">
                        <c:v>0.45390000000000003</c:v>
                      </c:pt>
                      <c:pt idx="228">
                        <c:v>0.45590000000000003</c:v>
                      </c:pt>
                      <c:pt idx="229">
                        <c:v>0.45789999999999997</c:v>
                      </c:pt>
                      <c:pt idx="230">
                        <c:v>0.45989999999999998</c:v>
                      </c:pt>
                      <c:pt idx="231">
                        <c:v>0.46189999999999998</c:v>
                      </c:pt>
                      <c:pt idx="232">
                        <c:v>0.46389999999999998</c:v>
                      </c:pt>
                      <c:pt idx="233">
                        <c:v>0.46589999999999998</c:v>
                      </c:pt>
                      <c:pt idx="234">
                        <c:v>0.46789999999999998</c:v>
                      </c:pt>
                      <c:pt idx="235">
                        <c:v>0.46989999999999998</c:v>
                      </c:pt>
                      <c:pt idx="236">
                        <c:v>0.4718</c:v>
                      </c:pt>
                      <c:pt idx="237">
                        <c:v>0.47389999999999999</c:v>
                      </c:pt>
                      <c:pt idx="238">
                        <c:v>0.4758</c:v>
                      </c:pt>
                      <c:pt idx="239">
                        <c:v>0.4778</c:v>
                      </c:pt>
                      <c:pt idx="240">
                        <c:v>0.4798</c:v>
                      </c:pt>
                      <c:pt idx="241">
                        <c:v>0.48180000000000001</c:v>
                      </c:pt>
                      <c:pt idx="242">
                        <c:v>0.48380000000000001</c:v>
                      </c:pt>
                      <c:pt idx="243">
                        <c:v>0.48580000000000001</c:v>
                      </c:pt>
                      <c:pt idx="244">
                        <c:v>0.48780000000000001</c:v>
                      </c:pt>
                      <c:pt idx="245">
                        <c:v>0.48980000000000001</c:v>
                      </c:pt>
                      <c:pt idx="246">
                        <c:v>0.49180000000000001</c:v>
                      </c:pt>
                      <c:pt idx="247">
                        <c:v>0.49380000000000002</c:v>
                      </c:pt>
                      <c:pt idx="248">
                        <c:v>0.49580000000000002</c:v>
                      </c:pt>
                      <c:pt idx="249">
                        <c:v>0.49780000000000002</c:v>
                      </c:pt>
                      <c:pt idx="250">
                        <c:v>0.49980000000000002</c:v>
                      </c:pt>
                      <c:pt idx="251">
                        <c:v>0.50180000000000002</c:v>
                      </c:pt>
                      <c:pt idx="252">
                        <c:v>0.50380000000000003</c:v>
                      </c:pt>
                      <c:pt idx="253">
                        <c:v>0.50580000000000003</c:v>
                      </c:pt>
                      <c:pt idx="254">
                        <c:v>0.50780000000000003</c:v>
                      </c:pt>
                      <c:pt idx="255">
                        <c:v>0.50980000000000003</c:v>
                      </c:pt>
                      <c:pt idx="256">
                        <c:v>0.51180000000000003</c:v>
                      </c:pt>
                      <c:pt idx="257">
                        <c:v>0.51380000000000003</c:v>
                      </c:pt>
                      <c:pt idx="258">
                        <c:v>0.51580000000000004</c:v>
                      </c:pt>
                      <c:pt idx="259">
                        <c:v>0.51780000000000004</c:v>
                      </c:pt>
                      <c:pt idx="260">
                        <c:v>0.51980000000000004</c:v>
                      </c:pt>
                      <c:pt idx="261">
                        <c:v>0.52180000000000004</c:v>
                      </c:pt>
                      <c:pt idx="262">
                        <c:v>0.52370000000000005</c:v>
                      </c:pt>
                      <c:pt idx="263">
                        <c:v>0.52580000000000005</c:v>
                      </c:pt>
                      <c:pt idx="264">
                        <c:v>0.52769999999999995</c:v>
                      </c:pt>
                      <c:pt idx="265">
                        <c:v>0.52980000000000005</c:v>
                      </c:pt>
                      <c:pt idx="266">
                        <c:v>0.53169999999999995</c:v>
                      </c:pt>
                      <c:pt idx="267">
                        <c:v>0.53369999999999995</c:v>
                      </c:pt>
                      <c:pt idx="268">
                        <c:v>0.53569999999999995</c:v>
                      </c:pt>
                      <c:pt idx="269">
                        <c:v>0.53769999999999996</c:v>
                      </c:pt>
                      <c:pt idx="270">
                        <c:v>0.53969999999999996</c:v>
                      </c:pt>
                      <c:pt idx="271">
                        <c:v>0.54169999999999996</c:v>
                      </c:pt>
                      <c:pt idx="272">
                        <c:v>0.54369999999999996</c:v>
                      </c:pt>
                      <c:pt idx="273">
                        <c:v>0.54569999999999996</c:v>
                      </c:pt>
                      <c:pt idx="274">
                        <c:v>0.54769999999999996</c:v>
                      </c:pt>
                      <c:pt idx="275">
                        <c:v>0.54969999999999997</c:v>
                      </c:pt>
                      <c:pt idx="276">
                        <c:v>0.55179999999999996</c:v>
                      </c:pt>
                      <c:pt idx="277">
                        <c:v>0.55379999999999996</c:v>
                      </c:pt>
                      <c:pt idx="278">
                        <c:v>0.55569999999999997</c:v>
                      </c:pt>
                      <c:pt idx="279">
                        <c:v>0.55779999999999996</c:v>
                      </c:pt>
                      <c:pt idx="280">
                        <c:v>0.55979999999999996</c:v>
                      </c:pt>
                      <c:pt idx="281">
                        <c:v>0.56179999999999997</c:v>
                      </c:pt>
                      <c:pt idx="282">
                        <c:v>0.56369999999999998</c:v>
                      </c:pt>
                      <c:pt idx="283">
                        <c:v>0.56579999999999997</c:v>
                      </c:pt>
                      <c:pt idx="284">
                        <c:v>0.56779999999999997</c:v>
                      </c:pt>
                      <c:pt idx="285">
                        <c:v>0.56979999999999997</c:v>
                      </c:pt>
                      <c:pt idx="286">
                        <c:v>0.57179999999999997</c:v>
                      </c:pt>
                      <c:pt idx="287">
                        <c:v>0.57379999999999998</c:v>
                      </c:pt>
                      <c:pt idx="288">
                        <c:v>0.57579999999999998</c:v>
                      </c:pt>
                      <c:pt idx="289">
                        <c:v>0.57779999999999998</c:v>
                      </c:pt>
                      <c:pt idx="290">
                        <c:v>0.57979999999999998</c:v>
                      </c:pt>
                      <c:pt idx="291">
                        <c:v>0.58179999999999998</c:v>
                      </c:pt>
                      <c:pt idx="292">
                        <c:v>0.58379999999999999</c:v>
                      </c:pt>
                      <c:pt idx="293">
                        <c:v>0.58579999999999999</c:v>
                      </c:pt>
                      <c:pt idx="294">
                        <c:v>0.58779999999999999</c:v>
                      </c:pt>
                      <c:pt idx="295">
                        <c:v>0.58979999999999999</c:v>
                      </c:pt>
                      <c:pt idx="296">
                        <c:v>0.59179999999999999</c:v>
                      </c:pt>
                      <c:pt idx="297">
                        <c:v>0.59379999999999999</c:v>
                      </c:pt>
                      <c:pt idx="298">
                        <c:v>0.5958</c:v>
                      </c:pt>
                      <c:pt idx="299">
                        <c:v>0.5978</c:v>
                      </c:pt>
                      <c:pt idx="300">
                        <c:v>0.5998</c:v>
                      </c:pt>
                      <c:pt idx="301">
                        <c:v>0.59819999999999995</c:v>
                      </c:pt>
                      <c:pt idx="302">
                        <c:v>0.59619999999999995</c:v>
                      </c:pt>
                      <c:pt idx="303">
                        <c:v>0.59409999999999996</c:v>
                      </c:pt>
                      <c:pt idx="304">
                        <c:v>0.59209999999999996</c:v>
                      </c:pt>
                      <c:pt idx="305">
                        <c:v>0.59009999999999996</c:v>
                      </c:pt>
                      <c:pt idx="306">
                        <c:v>0.58809999999999996</c:v>
                      </c:pt>
                      <c:pt idx="307">
                        <c:v>0.58609999999999995</c:v>
                      </c:pt>
                      <c:pt idx="308">
                        <c:v>0.58409999999999995</c:v>
                      </c:pt>
                      <c:pt idx="309">
                        <c:v>0.58209999999999995</c:v>
                      </c:pt>
                      <c:pt idx="310">
                        <c:v>0.58009999999999995</c:v>
                      </c:pt>
                      <c:pt idx="311">
                        <c:v>0.57809999999999995</c:v>
                      </c:pt>
                      <c:pt idx="312">
                        <c:v>0.57609999999999995</c:v>
                      </c:pt>
                      <c:pt idx="313">
                        <c:v>0.57410000000000005</c:v>
                      </c:pt>
                      <c:pt idx="314">
                        <c:v>0.57210000000000005</c:v>
                      </c:pt>
                      <c:pt idx="315">
                        <c:v>0.57010000000000005</c:v>
                      </c:pt>
                      <c:pt idx="316">
                        <c:v>0.56810000000000005</c:v>
                      </c:pt>
                      <c:pt idx="317">
                        <c:v>0.56610000000000005</c:v>
                      </c:pt>
                      <c:pt idx="318">
                        <c:v>0.56410000000000005</c:v>
                      </c:pt>
                      <c:pt idx="319">
                        <c:v>0.56210000000000004</c:v>
                      </c:pt>
                      <c:pt idx="320">
                        <c:v>0.56010000000000004</c:v>
                      </c:pt>
                      <c:pt idx="321">
                        <c:v>0.55810000000000004</c:v>
                      </c:pt>
                      <c:pt idx="322">
                        <c:v>0.55610000000000004</c:v>
                      </c:pt>
                      <c:pt idx="323">
                        <c:v>0.55410000000000004</c:v>
                      </c:pt>
                      <c:pt idx="324">
                        <c:v>0.55210000000000004</c:v>
                      </c:pt>
                      <c:pt idx="325">
                        <c:v>0.55010000000000003</c:v>
                      </c:pt>
                      <c:pt idx="326">
                        <c:v>0.54810000000000003</c:v>
                      </c:pt>
                      <c:pt idx="327">
                        <c:v>0.54610000000000003</c:v>
                      </c:pt>
                      <c:pt idx="328">
                        <c:v>0.54410000000000003</c:v>
                      </c:pt>
                      <c:pt idx="329">
                        <c:v>0.54210000000000003</c:v>
                      </c:pt>
                      <c:pt idx="330">
                        <c:v>0.54010000000000002</c:v>
                      </c:pt>
                      <c:pt idx="331">
                        <c:v>0.53810000000000002</c:v>
                      </c:pt>
                      <c:pt idx="332">
                        <c:v>0.53610000000000002</c:v>
                      </c:pt>
                      <c:pt idx="333">
                        <c:v>0.53400000000000003</c:v>
                      </c:pt>
                      <c:pt idx="334">
                        <c:v>0.53210000000000002</c:v>
                      </c:pt>
                      <c:pt idx="335">
                        <c:v>0.53010000000000002</c:v>
                      </c:pt>
                      <c:pt idx="336">
                        <c:v>0.52810000000000001</c:v>
                      </c:pt>
                      <c:pt idx="337">
                        <c:v>0.52610000000000001</c:v>
                      </c:pt>
                      <c:pt idx="338">
                        <c:v>0.52410000000000001</c:v>
                      </c:pt>
                      <c:pt idx="339">
                        <c:v>0.52210000000000001</c:v>
                      </c:pt>
                      <c:pt idx="340">
                        <c:v>0.52010000000000001</c:v>
                      </c:pt>
                      <c:pt idx="341">
                        <c:v>0.5181</c:v>
                      </c:pt>
                      <c:pt idx="342">
                        <c:v>0.5161</c:v>
                      </c:pt>
                      <c:pt idx="343">
                        <c:v>0.5141</c:v>
                      </c:pt>
                      <c:pt idx="344">
                        <c:v>0.5121</c:v>
                      </c:pt>
                      <c:pt idx="345">
                        <c:v>0.5101</c:v>
                      </c:pt>
                      <c:pt idx="346">
                        <c:v>0.5081</c:v>
                      </c:pt>
                      <c:pt idx="347">
                        <c:v>0.50609999999999999</c:v>
                      </c:pt>
                      <c:pt idx="348">
                        <c:v>0.50409999999999999</c:v>
                      </c:pt>
                      <c:pt idx="349">
                        <c:v>0.50209999999999999</c:v>
                      </c:pt>
                      <c:pt idx="350">
                        <c:v>0.50009999999999999</c:v>
                      </c:pt>
                      <c:pt idx="351">
                        <c:v>0.49809999999999999</c:v>
                      </c:pt>
                      <c:pt idx="352">
                        <c:v>0.49609999999999999</c:v>
                      </c:pt>
                      <c:pt idx="353">
                        <c:v>0.49409999999999998</c:v>
                      </c:pt>
                      <c:pt idx="354">
                        <c:v>0.49209999999999998</c:v>
                      </c:pt>
                      <c:pt idx="355">
                        <c:v>0.49020000000000002</c:v>
                      </c:pt>
                      <c:pt idx="356">
                        <c:v>0.48820000000000002</c:v>
                      </c:pt>
                      <c:pt idx="357">
                        <c:v>0.48609999999999998</c:v>
                      </c:pt>
                      <c:pt idx="358">
                        <c:v>0.48409999999999997</c:v>
                      </c:pt>
                      <c:pt idx="359">
                        <c:v>0.48220000000000002</c:v>
                      </c:pt>
                      <c:pt idx="360">
                        <c:v>0.48020000000000002</c:v>
                      </c:pt>
                      <c:pt idx="361">
                        <c:v>0.47810000000000002</c:v>
                      </c:pt>
                      <c:pt idx="362">
                        <c:v>0.47610000000000002</c:v>
                      </c:pt>
                      <c:pt idx="363">
                        <c:v>0.47420000000000001</c:v>
                      </c:pt>
                      <c:pt idx="364">
                        <c:v>0.47210000000000002</c:v>
                      </c:pt>
                      <c:pt idx="365">
                        <c:v>0.47010000000000002</c:v>
                      </c:pt>
                      <c:pt idx="366">
                        <c:v>0.46810000000000002</c:v>
                      </c:pt>
                      <c:pt idx="367">
                        <c:v>0.46610000000000001</c:v>
                      </c:pt>
                      <c:pt idx="368">
                        <c:v>0.4642</c:v>
                      </c:pt>
                      <c:pt idx="369">
                        <c:v>0.46210000000000001</c:v>
                      </c:pt>
                      <c:pt idx="370">
                        <c:v>0.46010000000000001</c:v>
                      </c:pt>
                      <c:pt idx="371">
                        <c:v>0.4582</c:v>
                      </c:pt>
                      <c:pt idx="372">
                        <c:v>0.45619999999999999</c:v>
                      </c:pt>
                      <c:pt idx="373">
                        <c:v>0.4541</c:v>
                      </c:pt>
                      <c:pt idx="374">
                        <c:v>0.4521</c:v>
                      </c:pt>
                      <c:pt idx="375">
                        <c:v>0.45019999999999999</c:v>
                      </c:pt>
                      <c:pt idx="376">
                        <c:v>0.4481</c:v>
                      </c:pt>
                      <c:pt idx="377">
                        <c:v>0.4461</c:v>
                      </c:pt>
                      <c:pt idx="378">
                        <c:v>0.44409999999999999</c:v>
                      </c:pt>
                      <c:pt idx="379">
                        <c:v>0.44209999999999999</c:v>
                      </c:pt>
                      <c:pt idx="380">
                        <c:v>0.44009999999999999</c:v>
                      </c:pt>
                      <c:pt idx="381">
                        <c:v>0.43809999999999999</c:v>
                      </c:pt>
                      <c:pt idx="382">
                        <c:v>0.43609999999999999</c:v>
                      </c:pt>
                      <c:pt idx="383">
                        <c:v>0.43409999999999999</c:v>
                      </c:pt>
                      <c:pt idx="384">
                        <c:v>0.43209999999999998</c:v>
                      </c:pt>
                      <c:pt idx="385">
                        <c:v>0.43009999999999998</c:v>
                      </c:pt>
                      <c:pt idx="386">
                        <c:v>0.42809999999999998</c:v>
                      </c:pt>
                      <c:pt idx="387">
                        <c:v>0.42609999999999998</c:v>
                      </c:pt>
                      <c:pt idx="388">
                        <c:v>0.42409999999999998</c:v>
                      </c:pt>
                      <c:pt idx="389">
                        <c:v>0.42209999999999998</c:v>
                      </c:pt>
                      <c:pt idx="390">
                        <c:v>0.42009999999999997</c:v>
                      </c:pt>
                      <c:pt idx="391">
                        <c:v>0.41810000000000003</c:v>
                      </c:pt>
                      <c:pt idx="392">
                        <c:v>0.41610000000000003</c:v>
                      </c:pt>
                      <c:pt idx="393">
                        <c:v>0.41410000000000002</c:v>
                      </c:pt>
                      <c:pt idx="394">
                        <c:v>0.41210000000000002</c:v>
                      </c:pt>
                      <c:pt idx="395">
                        <c:v>0.41010000000000002</c:v>
                      </c:pt>
                      <c:pt idx="396">
                        <c:v>0.40810000000000002</c:v>
                      </c:pt>
                      <c:pt idx="397">
                        <c:v>0.40610000000000002</c:v>
                      </c:pt>
                      <c:pt idx="398">
                        <c:v>0.40410000000000001</c:v>
                      </c:pt>
                      <c:pt idx="399">
                        <c:v>0.40210000000000001</c:v>
                      </c:pt>
                      <c:pt idx="400">
                        <c:v>0.40010000000000001</c:v>
                      </c:pt>
                      <c:pt idx="401">
                        <c:v>0.39810000000000001</c:v>
                      </c:pt>
                      <c:pt idx="402">
                        <c:v>0.39610000000000001</c:v>
                      </c:pt>
                      <c:pt idx="403">
                        <c:v>0.39410000000000001</c:v>
                      </c:pt>
                      <c:pt idx="404">
                        <c:v>0.3921</c:v>
                      </c:pt>
                      <c:pt idx="405">
                        <c:v>0.3901</c:v>
                      </c:pt>
                      <c:pt idx="406">
                        <c:v>0.3881</c:v>
                      </c:pt>
                      <c:pt idx="407">
                        <c:v>0.3861</c:v>
                      </c:pt>
                      <c:pt idx="408">
                        <c:v>0.3841</c:v>
                      </c:pt>
                      <c:pt idx="409">
                        <c:v>0.3821</c:v>
                      </c:pt>
                      <c:pt idx="410">
                        <c:v>0.38009999999999999</c:v>
                      </c:pt>
                      <c:pt idx="411">
                        <c:v>0.37809999999999999</c:v>
                      </c:pt>
                      <c:pt idx="412">
                        <c:v>0.37609999999999999</c:v>
                      </c:pt>
                      <c:pt idx="413">
                        <c:v>0.37409999999999999</c:v>
                      </c:pt>
                      <c:pt idx="414">
                        <c:v>0.37209999999999999</c:v>
                      </c:pt>
                      <c:pt idx="415">
                        <c:v>0.37009999999999998</c:v>
                      </c:pt>
                      <c:pt idx="416">
                        <c:v>0.36809999999999998</c:v>
                      </c:pt>
                      <c:pt idx="417">
                        <c:v>0.36609999999999998</c:v>
                      </c:pt>
                      <c:pt idx="418">
                        <c:v>0.36409999999999998</c:v>
                      </c:pt>
                      <c:pt idx="419">
                        <c:v>0.36209999999999998</c:v>
                      </c:pt>
                      <c:pt idx="420">
                        <c:v>0.36009999999999998</c:v>
                      </c:pt>
                      <c:pt idx="421">
                        <c:v>0.35809999999999997</c:v>
                      </c:pt>
                      <c:pt idx="422">
                        <c:v>0.35610000000000003</c:v>
                      </c:pt>
                      <c:pt idx="423">
                        <c:v>0.35410000000000003</c:v>
                      </c:pt>
                      <c:pt idx="424">
                        <c:v>0.35220000000000001</c:v>
                      </c:pt>
                      <c:pt idx="425">
                        <c:v>0.35010000000000002</c:v>
                      </c:pt>
                      <c:pt idx="426">
                        <c:v>0.34810000000000002</c:v>
                      </c:pt>
                      <c:pt idx="427">
                        <c:v>0.34620000000000001</c:v>
                      </c:pt>
                      <c:pt idx="428">
                        <c:v>0.34410000000000002</c:v>
                      </c:pt>
                      <c:pt idx="429">
                        <c:v>0.34210000000000002</c:v>
                      </c:pt>
                      <c:pt idx="430">
                        <c:v>0.34010000000000001</c:v>
                      </c:pt>
                      <c:pt idx="431">
                        <c:v>0.3382</c:v>
                      </c:pt>
                      <c:pt idx="432">
                        <c:v>0.3362</c:v>
                      </c:pt>
                      <c:pt idx="433">
                        <c:v>0.3342</c:v>
                      </c:pt>
                      <c:pt idx="434">
                        <c:v>0.33210000000000001</c:v>
                      </c:pt>
                      <c:pt idx="435">
                        <c:v>0.33019999999999999</c:v>
                      </c:pt>
                      <c:pt idx="436">
                        <c:v>0.32819999999999999</c:v>
                      </c:pt>
                      <c:pt idx="437">
                        <c:v>0.32619999999999999</c:v>
                      </c:pt>
                      <c:pt idx="438">
                        <c:v>0.32419999999999999</c:v>
                      </c:pt>
                      <c:pt idx="439">
                        <c:v>0.32219999999999999</c:v>
                      </c:pt>
                      <c:pt idx="440">
                        <c:v>0.32019999999999998</c:v>
                      </c:pt>
                      <c:pt idx="441">
                        <c:v>0.31819999999999998</c:v>
                      </c:pt>
                      <c:pt idx="442">
                        <c:v>0.31609999999999999</c:v>
                      </c:pt>
                      <c:pt idx="443">
                        <c:v>0.31419999999999998</c:v>
                      </c:pt>
                      <c:pt idx="444">
                        <c:v>0.31219999999999998</c:v>
                      </c:pt>
                      <c:pt idx="445">
                        <c:v>0.31019999999999998</c:v>
                      </c:pt>
                      <c:pt idx="446">
                        <c:v>0.30809999999999998</c:v>
                      </c:pt>
                      <c:pt idx="447">
                        <c:v>0.30620000000000003</c:v>
                      </c:pt>
                      <c:pt idx="448">
                        <c:v>0.30420000000000003</c:v>
                      </c:pt>
                      <c:pt idx="449">
                        <c:v>0.30220000000000002</c:v>
                      </c:pt>
                      <c:pt idx="450">
                        <c:v>0.30020000000000002</c:v>
                      </c:pt>
                      <c:pt idx="451">
                        <c:v>0.29820000000000002</c:v>
                      </c:pt>
                      <c:pt idx="452">
                        <c:v>0.29620000000000002</c:v>
                      </c:pt>
                      <c:pt idx="453">
                        <c:v>0.29420000000000002</c:v>
                      </c:pt>
                      <c:pt idx="454">
                        <c:v>0.29220000000000002</c:v>
                      </c:pt>
                      <c:pt idx="455">
                        <c:v>0.29020000000000001</c:v>
                      </c:pt>
                      <c:pt idx="456">
                        <c:v>0.28820000000000001</c:v>
                      </c:pt>
                      <c:pt idx="457">
                        <c:v>0.28620000000000001</c:v>
                      </c:pt>
                      <c:pt idx="458">
                        <c:v>0.28420000000000001</c:v>
                      </c:pt>
                      <c:pt idx="459">
                        <c:v>0.28220000000000001</c:v>
                      </c:pt>
                      <c:pt idx="460">
                        <c:v>0.2802</c:v>
                      </c:pt>
                      <c:pt idx="461">
                        <c:v>0.2782</c:v>
                      </c:pt>
                      <c:pt idx="462">
                        <c:v>0.2762</c:v>
                      </c:pt>
                      <c:pt idx="463">
                        <c:v>0.2742</c:v>
                      </c:pt>
                      <c:pt idx="464">
                        <c:v>0.2722</c:v>
                      </c:pt>
                      <c:pt idx="465">
                        <c:v>0.2702</c:v>
                      </c:pt>
                      <c:pt idx="466">
                        <c:v>0.26819999999999999</c:v>
                      </c:pt>
                      <c:pt idx="467">
                        <c:v>0.26619999999999999</c:v>
                      </c:pt>
                      <c:pt idx="468">
                        <c:v>0.26419999999999999</c:v>
                      </c:pt>
                      <c:pt idx="469">
                        <c:v>0.26219999999999999</c:v>
                      </c:pt>
                      <c:pt idx="470">
                        <c:v>0.26019999999999999</c:v>
                      </c:pt>
                      <c:pt idx="471">
                        <c:v>0.25819999999999999</c:v>
                      </c:pt>
                      <c:pt idx="472">
                        <c:v>0.25619999999999998</c:v>
                      </c:pt>
                      <c:pt idx="473">
                        <c:v>0.25419999999999998</c:v>
                      </c:pt>
                      <c:pt idx="474">
                        <c:v>0.25219999999999998</c:v>
                      </c:pt>
                      <c:pt idx="475">
                        <c:v>0.25019999999999998</c:v>
                      </c:pt>
                      <c:pt idx="476">
                        <c:v>0.2482</c:v>
                      </c:pt>
                      <c:pt idx="477">
                        <c:v>0.2462</c:v>
                      </c:pt>
                      <c:pt idx="478">
                        <c:v>0.2442</c:v>
                      </c:pt>
                      <c:pt idx="479">
                        <c:v>0.2422</c:v>
                      </c:pt>
                      <c:pt idx="480">
                        <c:v>0.2402</c:v>
                      </c:pt>
                      <c:pt idx="481">
                        <c:v>0.2382</c:v>
                      </c:pt>
                      <c:pt idx="482">
                        <c:v>0.23619999999999999</c:v>
                      </c:pt>
                      <c:pt idx="483">
                        <c:v>0.23419999999999999</c:v>
                      </c:pt>
                      <c:pt idx="484">
                        <c:v>0.23219999999999999</c:v>
                      </c:pt>
                      <c:pt idx="485">
                        <c:v>0.23019999999999999</c:v>
                      </c:pt>
                      <c:pt idx="486">
                        <c:v>0.22819999999999999</c:v>
                      </c:pt>
                      <c:pt idx="487">
                        <c:v>0.22620000000000001</c:v>
                      </c:pt>
                      <c:pt idx="488">
                        <c:v>0.22420000000000001</c:v>
                      </c:pt>
                      <c:pt idx="489">
                        <c:v>0.22220000000000001</c:v>
                      </c:pt>
                      <c:pt idx="490">
                        <c:v>0.22020000000000001</c:v>
                      </c:pt>
                      <c:pt idx="491">
                        <c:v>0.21820000000000001</c:v>
                      </c:pt>
                      <c:pt idx="492">
                        <c:v>0.2162</c:v>
                      </c:pt>
                      <c:pt idx="493">
                        <c:v>0.2142</c:v>
                      </c:pt>
                      <c:pt idx="494">
                        <c:v>0.2122</c:v>
                      </c:pt>
                      <c:pt idx="495">
                        <c:v>0.2102</c:v>
                      </c:pt>
                      <c:pt idx="496">
                        <c:v>0.2082</c:v>
                      </c:pt>
                      <c:pt idx="497">
                        <c:v>0.20619999999999999</c:v>
                      </c:pt>
                      <c:pt idx="498">
                        <c:v>0.20419999999999999</c:v>
                      </c:pt>
                      <c:pt idx="499">
                        <c:v>0.20219999999999999</c:v>
                      </c:pt>
                      <c:pt idx="500">
                        <c:v>0.20019999999999999</c:v>
                      </c:pt>
                      <c:pt idx="501">
                        <c:v>0.19819999999999999</c:v>
                      </c:pt>
                      <c:pt idx="502">
                        <c:v>0.19620000000000001</c:v>
                      </c:pt>
                      <c:pt idx="503">
                        <c:v>0.19420000000000001</c:v>
                      </c:pt>
                      <c:pt idx="504">
                        <c:v>0.19220000000000001</c:v>
                      </c:pt>
                      <c:pt idx="505">
                        <c:v>0.19020000000000001</c:v>
                      </c:pt>
                      <c:pt idx="506">
                        <c:v>0.18820000000000001</c:v>
                      </c:pt>
                      <c:pt idx="507">
                        <c:v>0.1862</c:v>
                      </c:pt>
                      <c:pt idx="508">
                        <c:v>0.1842</c:v>
                      </c:pt>
                      <c:pt idx="509">
                        <c:v>0.1822</c:v>
                      </c:pt>
                      <c:pt idx="510">
                        <c:v>0.1802</c:v>
                      </c:pt>
                      <c:pt idx="511">
                        <c:v>0.1782</c:v>
                      </c:pt>
                      <c:pt idx="512">
                        <c:v>0.1762</c:v>
                      </c:pt>
                      <c:pt idx="513">
                        <c:v>0.17419999999999999</c:v>
                      </c:pt>
                      <c:pt idx="514">
                        <c:v>0.17219999999999999</c:v>
                      </c:pt>
                      <c:pt idx="515">
                        <c:v>0.17019999999999999</c:v>
                      </c:pt>
                      <c:pt idx="516">
                        <c:v>0.16819999999999999</c:v>
                      </c:pt>
                      <c:pt idx="517">
                        <c:v>0.16619999999999999</c:v>
                      </c:pt>
                      <c:pt idx="518">
                        <c:v>0.16420000000000001</c:v>
                      </c:pt>
                      <c:pt idx="519">
                        <c:v>0.16220000000000001</c:v>
                      </c:pt>
                      <c:pt idx="520">
                        <c:v>0.16020000000000001</c:v>
                      </c:pt>
                      <c:pt idx="521">
                        <c:v>0.15820000000000001</c:v>
                      </c:pt>
                      <c:pt idx="522">
                        <c:v>0.15620000000000001</c:v>
                      </c:pt>
                      <c:pt idx="523">
                        <c:v>0.1542</c:v>
                      </c:pt>
                      <c:pt idx="524">
                        <c:v>0.1522</c:v>
                      </c:pt>
                      <c:pt idx="525">
                        <c:v>0.1502</c:v>
                      </c:pt>
                      <c:pt idx="526">
                        <c:v>0.1482</c:v>
                      </c:pt>
                      <c:pt idx="527">
                        <c:v>0.14630000000000001</c:v>
                      </c:pt>
                      <c:pt idx="528">
                        <c:v>0.14419999999999999</c:v>
                      </c:pt>
                      <c:pt idx="529">
                        <c:v>0.14230000000000001</c:v>
                      </c:pt>
                      <c:pt idx="530">
                        <c:v>0.14019999999999999</c:v>
                      </c:pt>
                      <c:pt idx="531">
                        <c:v>0.13819999999999999</c:v>
                      </c:pt>
                      <c:pt idx="532">
                        <c:v>0.1363</c:v>
                      </c:pt>
                      <c:pt idx="533">
                        <c:v>0.13420000000000001</c:v>
                      </c:pt>
                      <c:pt idx="534">
                        <c:v>0.13220000000000001</c:v>
                      </c:pt>
                      <c:pt idx="535">
                        <c:v>0.1303</c:v>
                      </c:pt>
                      <c:pt idx="536">
                        <c:v>0.1283</c:v>
                      </c:pt>
                      <c:pt idx="537">
                        <c:v>0.12620000000000001</c:v>
                      </c:pt>
                      <c:pt idx="538">
                        <c:v>0.1242</c:v>
                      </c:pt>
                      <c:pt idx="539">
                        <c:v>0.12230000000000001</c:v>
                      </c:pt>
                      <c:pt idx="540">
                        <c:v>0.1203</c:v>
                      </c:pt>
                      <c:pt idx="541">
                        <c:v>0.1182</c:v>
                      </c:pt>
                      <c:pt idx="542">
                        <c:v>0.1162</c:v>
                      </c:pt>
                      <c:pt idx="543">
                        <c:v>0.1142</c:v>
                      </c:pt>
                      <c:pt idx="544">
                        <c:v>0.11219999999999999</c:v>
                      </c:pt>
                      <c:pt idx="545">
                        <c:v>0.11020000000000001</c:v>
                      </c:pt>
                      <c:pt idx="546">
                        <c:v>0.1082</c:v>
                      </c:pt>
                      <c:pt idx="547">
                        <c:v>0.10630000000000001</c:v>
                      </c:pt>
                      <c:pt idx="548">
                        <c:v>0.1043</c:v>
                      </c:pt>
                      <c:pt idx="549">
                        <c:v>0.1022</c:v>
                      </c:pt>
                      <c:pt idx="550">
                        <c:v>0.1002</c:v>
                      </c:pt>
                      <c:pt idx="551">
                        <c:v>9.826E-2</c:v>
                      </c:pt>
                      <c:pt idx="552">
                        <c:v>9.6269999999999994E-2</c:v>
                      </c:pt>
                      <c:pt idx="553">
                        <c:v>9.4229999999999994E-2</c:v>
                      </c:pt>
                      <c:pt idx="554">
                        <c:v>9.2219999999999996E-2</c:v>
                      </c:pt>
                      <c:pt idx="555">
                        <c:v>9.0270000000000003E-2</c:v>
                      </c:pt>
                      <c:pt idx="556">
                        <c:v>8.8239999999999999E-2</c:v>
                      </c:pt>
                      <c:pt idx="557">
                        <c:v>8.6249999999999993E-2</c:v>
                      </c:pt>
                      <c:pt idx="558">
                        <c:v>8.4239999999999995E-2</c:v>
                      </c:pt>
                      <c:pt idx="559">
                        <c:v>8.2250000000000004E-2</c:v>
                      </c:pt>
                      <c:pt idx="560">
                        <c:v>8.0269999999999994E-2</c:v>
                      </c:pt>
                      <c:pt idx="561">
                        <c:v>7.825E-2</c:v>
                      </c:pt>
                      <c:pt idx="562">
                        <c:v>7.6230000000000006E-2</c:v>
                      </c:pt>
                      <c:pt idx="563">
                        <c:v>7.4260000000000007E-2</c:v>
                      </c:pt>
                      <c:pt idx="564">
                        <c:v>7.2279999999999997E-2</c:v>
                      </c:pt>
                      <c:pt idx="565">
                        <c:v>7.0260000000000003E-2</c:v>
                      </c:pt>
                      <c:pt idx="566">
                        <c:v>6.8250000000000005E-2</c:v>
                      </c:pt>
                      <c:pt idx="567">
                        <c:v>6.6290000000000002E-2</c:v>
                      </c:pt>
                      <c:pt idx="568">
                        <c:v>6.4280000000000004E-2</c:v>
                      </c:pt>
                      <c:pt idx="569">
                        <c:v>6.225E-2</c:v>
                      </c:pt>
                      <c:pt idx="570">
                        <c:v>6.0260000000000001E-2</c:v>
                      </c:pt>
                      <c:pt idx="571">
                        <c:v>5.8279999999999998E-2</c:v>
                      </c:pt>
                      <c:pt idx="572">
                        <c:v>5.6270000000000001E-2</c:v>
                      </c:pt>
                      <c:pt idx="573">
                        <c:v>5.4269999999999999E-2</c:v>
                      </c:pt>
                      <c:pt idx="574">
                        <c:v>5.2260000000000001E-2</c:v>
                      </c:pt>
                      <c:pt idx="575">
                        <c:v>5.0299999999999997E-2</c:v>
                      </c:pt>
                      <c:pt idx="576">
                        <c:v>4.8309999999999999E-2</c:v>
                      </c:pt>
                      <c:pt idx="577">
                        <c:v>4.6289999999999998E-2</c:v>
                      </c:pt>
                      <c:pt idx="578">
                        <c:v>4.4269999999999997E-2</c:v>
                      </c:pt>
                      <c:pt idx="579">
                        <c:v>4.2279999999999998E-2</c:v>
                      </c:pt>
                      <c:pt idx="580">
                        <c:v>4.0309999999999999E-2</c:v>
                      </c:pt>
                      <c:pt idx="581">
                        <c:v>3.8280000000000002E-2</c:v>
                      </c:pt>
                      <c:pt idx="582">
                        <c:v>3.6269999999999997E-2</c:v>
                      </c:pt>
                      <c:pt idx="583">
                        <c:v>3.4290000000000001E-2</c:v>
                      </c:pt>
                      <c:pt idx="584">
                        <c:v>3.2300000000000002E-2</c:v>
                      </c:pt>
                      <c:pt idx="585">
                        <c:v>3.0290000000000001E-2</c:v>
                      </c:pt>
                      <c:pt idx="586">
                        <c:v>2.828E-2</c:v>
                      </c:pt>
                      <c:pt idx="587">
                        <c:v>2.63E-2</c:v>
                      </c:pt>
                      <c:pt idx="588">
                        <c:v>2.4299999999999999E-2</c:v>
                      </c:pt>
                      <c:pt idx="589">
                        <c:v>2.2290000000000001E-2</c:v>
                      </c:pt>
                      <c:pt idx="590">
                        <c:v>2.0299999999999999E-2</c:v>
                      </c:pt>
                      <c:pt idx="591">
                        <c:v>1.8259999999999998E-2</c:v>
                      </c:pt>
                      <c:pt idx="592">
                        <c:v>1.6310000000000002E-2</c:v>
                      </c:pt>
                      <c:pt idx="593">
                        <c:v>1.431E-2</c:v>
                      </c:pt>
                      <c:pt idx="594">
                        <c:v>1.227E-2</c:v>
                      </c:pt>
                      <c:pt idx="595">
                        <c:v>1.0290000000000001E-2</c:v>
                      </c:pt>
                      <c:pt idx="596">
                        <c:v>8.2970000000000006E-3</c:v>
                      </c:pt>
                      <c:pt idx="597">
                        <c:v>6.2849999999999998E-3</c:v>
                      </c:pt>
                      <c:pt idx="598">
                        <c:v>4.2760000000000003E-3</c:v>
                      </c:pt>
                      <c:pt idx="599">
                        <c:v>2.2980000000000001E-3</c:v>
                      </c:pt>
                      <c:pt idx="600">
                        <c:v>2.9710000000000001E-4</c:v>
                      </c:pt>
                    </c:numCache>
                  </c:numRef>
                </c:xVal>
                <c:y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[Book3]Sheet2!$AM$2:$AM$602</c15:sqref>
                        </c15:formulaRef>
                      </c:ext>
                    </c:extLst>
                    <c:numCache>
                      <c:formatCode>General</c:formatCode>
                      <c:ptCount val="601"/>
                      <c:pt idx="0">
                        <c:v>-2.0109999999999999E-6</c:v>
                      </c:pt>
                      <c:pt idx="1">
                        <c:v>-1.7409999999999999E-6</c:v>
                      </c:pt>
                      <c:pt idx="2">
                        <c:v>-1.477E-6</c:v>
                      </c:pt>
                      <c:pt idx="3">
                        <c:v>-1.2449999999999999E-6</c:v>
                      </c:pt>
                      <c:pt idx="4">
                        <c:v>-1.1370000000000001E-6</c:v>
                      </c:pt>
                      <c:pt idx="5">
                        <c:v>-1.032E-6</c:v>
                      </c:pt>
                      <c:pt idx="6">
                        <c:v>-8.4740000000000003E-7</c:v>
                      </c:pt>
                      <c:pt idx="7">
                        <c:v>-7.0660000000000004E-7</c:v>
                      </c:pt>
                      <c:pt idx="8">
                        <c:v>-5.7059999999999999E-7</c:v>
                      </c:pt>
                      <c:pt idx="9">
                        <c:v>-5.4040000000000005E-7</c:v>
                      </c:pt>
                      <c:pt idx="10">
                        <c:v>-4.5110000000000001E-7</c:v>
                      </c:pt>
                      <c:pt idx="11">
                        <c:v>-3.3500000000000002E-7</c:v>
                      </c:pt>
                      <c:pt idx="12">
                        <c:v>-2.4349999999999998E-7</c:v>
                      </c:pt>
                      <c:pt idx="13">
                        <c:v>-1.364E-7</c:v>
                      </c:pt>
                      <c:pt idx="14">
                        <c:v>-1.106E-7</c:v>
                      </c:pt>
                      <c:pt idx="15">
                        <c:v>-6.3720000000000004E-8</c:v>
                      </c:pt>
                      <c:pt idx="16">
                        <c:v>6.3039999999999997E-9</c:v>
                      </c:pt>
                      <c:pt idx="17">
                        <c:v>9.9970000000000001E-8</c:v>
                      </c:pt>
                      <c:pt idx="18">
                        <c:v>1.949E-7</c:v>
                      </c:pt>
                      <c:pt idx="19">
                        <c:v>1.86E-7</c:v>
                      </c:pt>
                      <c:pt idx="20">
                        <c:v>1.9390000000000001E-7</c:v>
                      </c:pt>
                      <c:pt idx="21">
                        <c:v>2.8739999999999999E-7</c:v>
                      </c:pt>
                      <c:pt idx="22">
                        <c:v>3.6129999999999999E-7</c:v>
                      </c:pt>
                      <c:pt idx="23">
                        <c:v>4.2959999999999998E-7</c:v>
                      </c:pt>
                      <c:pt idx="24">
                        <c:v>3.9569999999999998E-7</c:v>
                      </c:pt>
                      <c:pt idx="25">
                        <c:v>4.327E-7</c:v>
                      </c:pt>
                      <c:pt idx="26">
                        <c:v>5.0760000000000002E-7</c:v>
                      </c:pt>
                      <c:pt idx="27">
                        <c:v>5.5310000000000005E-7</c:v>
                      </c:pt>
                      <c:pt idx="28">
                        <c:v>6.1340000000000003E-7</c:v>
                      </c:pt>
                      <c:pt idx="29">
                        <c:v>6.1119999999999997E-7</c:v>
                      </c:pt>
                      <c:pt idx="30">
                        <c:v>6.1770000000000003E-7</c:v>
                      </c:pt>
                      <c:pt idx="31">
                        <c:v>6.6169999999999995E-7</c:v>
                      </c:pt>
                      <c:pt idx="32">
                        <c:v>7.1149999999999999E-7</c:v>
                      </c:pt>
                      <c:pt idx="33">
                        <c:v>7.963E-7</c:v>
                      </c:pt>
                      <c:pt idx="34">
                        <c:v>7.6749999999999996E-7</c:v>
                      </c:pt>
                      <c:pt idx="35">
                        <c:v>7.4789999999999997E-7</c:v>
                      </c:pt>
                      <c:pt idx="36">
                        <c:v>8.2099999999999995E-7</c:v>
                      </c:pt>
                      <c:pt idx="37">
                        <c:v>8.738E-7</c:v>
                      </c:pt>
                      <c:pt idx="38">
                        <c:v>9.3839999999999999E-7</c:v>
                      </c:pt>
                      <c:pt idx="39">
                        <c:v>8.7869999999999995E-7</c:v>
                      </c:pt>
                      <c:pt idx="40">
                        <c:v>9.006E-7</c:v>
                      </c:pt>
                      <c:pt idx="41">
                        <c:v>9.6069999999999997E-7</c:v>
                      </c:pt>
                      <c:pt idx="42">
                        <c:v>1.0070000000000001E-6</c:v>
                      </c:pt>
                      <c:pt idx="43">
                        <c:v>1.0389999999999999E-6</c:v>
                      </c:pt>
                      <c:pt idx="44">
                        <c:v>1.0279999999999999E-6</c:v>
                      </c:pt>
                      <c:pt idx="45">
                        <c:v>1.029E-6</c:v>
                      </c:pt>
                      <c:pt idx="46">
                        <c:v>1.068E-6</c:v>
                      </c:pt>
                      <c:pt idx="47">
                        <c:v>1.11E-6</c:v>
                      </c:pt>
                      <c:pt idx="48">
                        <c:v>1.1799999999999999E-6</c:v>
                      </c:pt>
                      <c:pt idx="49">
                        <c:v>1.145E-6</c:v>
                      </c:pt>
                      <c:pt idx="50">
                        <c:v>1.125E-6</c:v>
                      </c:pt>
                      <c:pt idx="51">
                        <c:v>1.1850000000000001E-6</c:v>
                      </c:pt>
                      <c:pt idx="52">
                        <c:v>1.2330000000000001E-6</c:v>
                      </c:pt>
                      <c:pt idx="53">
                        <c:v>1.294E-6</c:v>
                      </c:pt>
                      <c:pt idx="54">
                        <c:v>1.2279999999999999E-6</c:v>
                      </c:pt>
                      <c:pt idx="55">
                        <c:v>1.2389999999999999E-6</c:v>
                      </c:pt>
                      <c:pt idx="56">
                        <c:v>1.297E-6</c:v>
                      </c:pt>
                      <c:pt idx="57">
                        <c:v>1.341E-6</c:v>
                      </c:pt>
                      <c:pt idx="58">
                        <c:v>1.37E-6</c:v>
                      </c:pt>
                      <c:pt idx="59">
                        <c:v>1.3400000000000001E-6</c:v>
                      </c:pt>
                      <c:pt idx="60">
                        <c:v>1.3510000000000001E-6</c:v>
                      </c:pt>
                      <c:pt idx="61">
                        <c:v>1.3969999999999999E-6</c:v>
                      </c:pt>
                      <c:pt idx="62">
                        <c:v>1.4169999999999999E-6</c:v>
                      </c:pt>
                      <c:pt idx="63">
                        <c:v>1.4890000000000001E-6</c:v>
                      </c:pt>
                      <c:pt idx="64">
                        <c:v>1.4470000000000001E-6</c:v>
                      </c:pt>
                      <c:pt idx="65">
                        <c:v>1.4410000000000001E-6</c:v>
                      </c:pt>
                      <c:pt idx="66">
                        <c:v>1.482E-6</c:v>
                      </c:pt>
                      <c:pt idx="67">
                        <c:v>1.539E-6</c:v>
                      </c:pt>
                      <c:pt idx="68">
                        <c:v>1.593E-6</c:v>
                      </c:pt>
                      <c:pt idx="69">
                        <c:v>1.5319999999999999E-6</c:v>
                      </c:pt>
                      <c:pt idx="70">
                        <c:v>1.539E-6</c:v>
                      </c:pt>
                      <c:pt idx="71">
                        <c:v>1.592E-6</c:v>
                      </c:pt>
                      <c:pt idx="72">
                        <c:v>1.64E-6</c:v>
                      </c:pt>
                      <c:pt idx="73">
                        <c:v>1.7E-6</c:v>
                      </c:pt>
                      <c:pt idx="74">
                        <c:v>1.6330000000000001E-6</c:v>
                      </c:pt>
                      <c:pt idx="75">
                        <c:v>1.641E-6</c:v>
                      </c:pt>
                      <c:pt idx="76">
                        <c:v>1.7039999999999999E-6</c:v>
                      </c:pt>
                      <c:pt idx="77">
                        <c:v>1.747E-6</c:v>
                      </c:pt>
                      <c:pt idx="78">
                        <c:v>1.778E-6</c:v>
                      </c:pt>
                      <c:pt idx="79">
                        <c:v>1.7519999999999999E-6</c:v>
                      </c:pt>
                      <c:pt idx="80">
                        <c:v>1.756E-6</c:v>
                      </c:pt>
                      <c:pt idx="81">
                        <c:v>1.812E-6</c:v>
                      </c:pt>
                      <c:pt idx="82">
                        <c:v>1.8279999999999999E-6</c:v>
                      </c:pt>
                      <c:pt idx="83">
                        <c:v>1.8989999999999999E-6</c:v>
                      </c:pt>
                      <c:pt idx="84">
                        <c:v>1.8619999999999999E-6</c:v>
                      </c:pt>
                      <c:pt idx="85">
                        <c:v>1.8589999999999999E-6</c:v>
                      </c:pt>
                      <c:pt idx="86">
                        <c:v>1.8980000000000001E-6</c:v>
                      </c:pt>
                      <c:pt idx="87">
                        <c:v>1.9570000000000001E-6</c:v>
                      </c:pt>
                      <c:pt idx="88">
                        <c:v>2.0140000000000001E-6</c:v>
                      </c:pt>
                      <c:pt idx="89">
                        <c:v>1.9640000000000002E-6</c:v>
                      </c:pt>
                      <c:pt idx="90">
                        <c:v>1.9589999999999998E-6</c:v>
                      </c:pt>
                      <c:pt idx="91">
                        <c:v>2.0169999999999999E-6</c:v>
                      </c:pt>
                      <c:pt idx="92">
                        <c:v>2.0700000000000001E-6</c:v>
                      </c:pt>
                      <c:pt idx="93">
                        <c:v>2.1260000000000001E-6</c:v>
                      </c:pt>
                      <c:pt idx="94">
                        <c:v>2.0700000000000001E-6</c:v>
                      </c:pt>
                      <c:pt idx="95">
                        <c:v>2.08E-6</c:v>
                      </c:pt>
                      <c:pt idx="96">
                        <c:v>2.1390000000000002E-6</c:v>
                      </c:pt>
                      <c:pt idx="97">
                        <c:v>2.187E-6</c:v>
                      </c:pt>
                      <c:pt idx="98">
                        <c:v>2.216E-6</c:v>
                      </c:pt>
                      <c:pt idx="99">
                        <c:v>2.1950000000000002E-6</c:v>
                      </c:pt>
                      <c:pt idx="100">
                        <c:v>2.204E-6</c:v>
                      </c:pt>
                      <c:pt idx="101">
                        <c:v>2.2570000000000002E-6</c:v>
                      </c:pt>
                      <c:pt idx="102">
                        <c:v>2.277E-6</c:v>
                      </c:pt>
                      <c:pt idx="103">
                        <c:v>2.3539999999999998E-6</c:v>
                      </c:pt>
                      <c:pt idx="104">
                        <c:v>2.3190000000000002E-6</c:v>
                      </c:pt>
                      <c:pt idx="105">
                        <c:v>2.3120000000000001E-6</c:v>
                      </c:pt>
                      <c:pt idx="106">
                        <c:v>2.3539999999999998E-6</c:v>
                      </c:pt>
                      <c:pt idx="107">
                        <c:v>2.4159999999999998E-6</c:v>
                      </c:pt>
                      <c:pt idx="108">
                        <c:v>2.4710000000000001E-6</c:v>
                      </c:pt>
                      <c:pt idx="109">
                        <c:v>2.4250000000000001E-6</c:v>
                      </c:pt>
                      <c:pt idx="110">
                        <c:v>2.419E-6</c:v>
                      </c:pt>
                      <c:pt idx="111">
                        <c:v>2.4839999999999998E-6</c:v>
                      </c:pt>
                      <c:pt idx="112">
                        <c:v>2.5330000000000001E-6</c:v>
                      </c:pt>
                      <c:pt idx="113">
                        <c:v>2.5900000000000002E-6</c:v>
                      </c:pt>
                      <c:pt idx="114">
                        <c:v>2.5299999999999999E-6</c:v>
                      </c:pt>
                      <c:pt idx="115">
                        <c:v>2.5490000000000001E-6</c:v>
                      </c:pt>
                      <c:pt idx="116">
                        <c:v>2.6070000000000002E-6</c:v>
                      </c:pt>
                      <c:pt idx="117">
                        <c:v>2.6510000000000001E-6</c:v>
                      </c:pt>
                      <c:pt idx="118">
                        <c:v>2.6759999999999999E-6</c:v>
                      </c:pt>
                      <c:pt idx="119">
                        <c:v>2.6589999999999999E-6</c:v>
                      </c:pt>
                      <c:pt idx="120">
                        <c:v>2.6630000000000002E-6</c:v>
                      </c:pt>
                      <c:pt idx="121">
                        <c:v>2.7209999999999999E-6</c:v>
                      </c:pt>
                      <c:pt idx="122">
                        <c:v>2.7379999999999999E-6</c:v>
                      </c:pt>
                      <c:pt idx="123">
                        <c:v>2.8119999999999999E-6</c:v>
                      </c:pt>
                      <c:pt idx="124">
                        <c:v>2.7760000000000002E-6</c:v>
                      </c:pt>
                      <c:pt idx="125">
                        <c:v>2.7700000000000002E-6</c:v>
                      </c:pt>
                      <c:pt idx="126">
                        <c:v>2.8030000000000001E-6</c:v>
                      </c:pt>
                      <c:pt idx="127">
                        <c:v>2.8669999999999998E-6</c:v>
                      </c:pt>
                      <c:pt idx="128">
                        <c:v>2.9299999999999999E-6</c:v>
                      </c:pt>
                      <c:pt idx="129">
                        <c:v>2.8629999999999999E-6</c:v>
                      </c:pt>
                      <c:pt idx="130">
                        <c:v>2.8660000000000002E-6</c:v>
                      </c:pt>
                      <c:pt idx="131">
                        <c:v>2.9249999999999999E-6</c:v>
                      </c:pt>
                      <c:pt idx="132">
                        <c:v>2.9689999999999999E-6</c:v>
                      </c:pt>
                      <c:pt idx="133">
                        <c:v>2.9950000000000001E-6</c:v>
                      </c:pt>
                      <c:pt idx="134">
                        <c:v>2.9670000000000001E-6</c:v>
                      </c:pt>
                      <c:pt idx="135">
                        <c:v>2.9730000000000002E-6</c:v>
                      </c:pt>
                      <c:pt idx="136">
                        <c:v>3.027E-6</c:v>
                      </c:pt>
                      <c:pt idx="137">
                        <c:v>3.038E-6</c:v>
                      </c:pt>
                      <c:pt idx="138">
                        <c:v>3.1070000000000001E-6</c:v>
                      </c:pt>
                      <c:pt idx="139">
                        <c:v>3.072E-6</c:v>
                      </c:pt>
                      <c:pt idx="140">
                        <c:v>3.061E-6</c:v>
                      </c:pt>
                      <c:pt idx="141">
                        <c:v>3.0900000000000001E-6</c:v>
                      </c:pt>
                      <c:pt idx="142">
                        <c:v>3.146E-6</c:v>
                      </c:pt>
                      <c:pt idx="143">
                        <c:v>3.202E-6</c:v>
                      </c:pt>
                      <c:pt idx="144">
                        <c:v>3.1499999999999999E-6</c:v>
                      </c:pt>
                      <c:pt idx="145">
                        <c:v>3.1389999999999999E-6</c:v>
                      </c:pt>
                      <c:pt idx="146">
                        <c:v>3.1990000000000002E-6</c:v>
                      </c:pt>
                      <c:pt idx="147">
                        <c:v>3.242E-6</c:v>
                      </c:pt>
                      <c:pt idx="148">
                        <c:v>3.2770000000000001E-6</c:v>
                      </c:pt>
                      <c:pt idx="149">
                        <c:v>3.2329999999999998E-6</c:v>
                      </c:pt>
                      <c:pt idx="150">
                        <c:v>3.2389999999999998E-6</c:v>
                      </c:pt>
                      <c:pt idx="151">
                        <c:v>3.2890000000000002E-6</c:v>
                      </c:pt>
                      <c:pt idx="152">
                        <c:v>3.3050000000000001E-6</c:v>
                      </c:pt>
                      <c:pt idx="153">
                        <c:v>3.366E-6</c:v>
                      </c:pt>
                      <c:pt idx="154">
                        <c:v>3.3330000000000001E-6</c:v>
                      </c:pt>
                      <c:pt idx="155">
                        <c:v>3.3349999999999998E-6</c:v>
                      </c:pt>
                      <c:pt idx="156">
                        <c:v>3.3510000000000002E-6</c:v>
                      </c:pt>
                      <c:pt idx="157">
                        <c:v>3.4079999999999998E-6</c:v>
                      </c:pt>
                      <c:pt idx="158">
                        <c:v>3.4620000000000001E-6</c:v>
                      </c:pt>
                      <c:pt idx="159">
                        <c:v>3.4170000000000001E-6</c:v>
                      </c:pt>
                      <c:pt idx="160">
                        <c:v>3.3960000000000002E-6</c:v>
                      </c:pt>
                      <c:pt idx="161">
                        <c:v>3.4640000000000002E-6</c:v>
                      </c:pt>
                      <c:pt idx="162">
                        <c:v>3.5039999999999998E-6</c:v>
                      </c:pt>
                      <c:pt idx="163">
                        <c:v>3.5370000000000002E-6</c:v>
                      </c:pt>
                      <c:pt idx="164">
                        <c:v>3.4960000000000001E-6</c:v>
                      </c:pt>
                      <c:pt idx="165">
                        <c:v>3.5080000000000001E-6</c:v>
                      </c:pt>
                      <c:pt idx="166">
                        <c:v>3.5540000000000002E-6</c:v>
                      </c:pt>
                      <c:pt idx="167">
                        <c:v>3.5820000000000002E-6</c:v>
                      </c:pt>
                      <c:pt idx="168">
                        <c:v>3.6330000000000002E-6</c:v>
                      </c:pt>
                      <c:pt idx="169">
                        <c:v>3.6069999999999999E-6</c:v>
                      </c:pt>
                      <c:pt idx="170">
                        <c:v>3.5999999999999998E-6</c:v>
                      </c:pt>
                      <c:pt idx="171">
                        <c:v>3.636E-6</c:v>
                      </c:pt>
                      <c:pt idx="172">
                        <c:v>3.6880000000000001E-6</c:v>
                      </c:pt>
                      <c:pt idx="173">
                        <c:v>3.7529999999999999E-6</c:v>
                      </c:pt>
                      <c:pt idx="174">
                        <c:v>3.7160000000000001E-6</c:v>
                      </c:pt>
                      <c:pt idx="175">
                        <c:v>3.687E-6</c:v>
                      </c:pt>
                      <c:pt idx="176">
                        <c:v>3.7570000000000002E-6</c:v>
                      </c:pt>
                      <c:pt idx="177">
                        <c:v>3.7979999999999999E-6</c:v>
                      </c:pt>
                      <c:pt idx="178">
                        <c:v>3.8589999999999998E-6</c:v>
                      </c:pt>
                      <c:pt idx="179">
                        <c:v>3.7979999999999999E-6</c:v>
                      </c:pt>
                      <c:pt idx="180">
                        <c:v>3.8160000000000004E-6</c:v>
                      </c:pt>
                      <c:pt idx="181">
                        <c:v>3.8700000000000002E-6</c:v>
                      </c:pt>
                      <c:pt idx="182">
                        <c:v>3.9040000000000002E-6</c:v>
                      </c:pt>
                      <c:pt idx="183">
                        <c:v>3.9539999999999998E-6</c:v>
                      </c:pt>
                      <c:pt idx="184">
                        <c:v>3.9299999999999996E-6</c:v>
                      </c:pt>
                      <c:pt idx="185">
                        <c:v>3.941E-6</c:v>
                      </c:pt>
                      <c:pt idx="186">
                        <c:v>3.9750000000000001E-6</c:v>
                      </c:pt>
                      <c:pt idx="187">
                        <c:v>4.0239999999999999E-6</c:v>
                      </c:pt>
                      <c:pt idx="188">
                        <c:v>4.0890000000000002E-6</c:v>
                      </c:pt>
                      <c:pt idx="189">
                        <c:v>4.0550000000000001E-6</c:v>
                      </c:pt>
                      <c:pt idx="190">
                        <c:v>4.0409999999999999E-6</c:v>
                      </c:pt>
                      <c:pt idx="191">
                        <c:v>4.0999999999999997E-6</c:v>
                      </c:pt>
                      <c:pt idx="192">
                        <c:v>4.1590000000000003E-6</c:v>
                      </c:pt>
                      <c:pt idx="193">
                        <c:v>4.2130000000000002E-6</c:v>
                      </c:pt>
                      <c:pt idx="194">
                        <c:v>4.1659999999999996E-6</c:v>
                      </c:pt>
                      <c:pt idx="195">
                        <c:v>4.1819999999999999E-6</c:v>
                      </c:pt>
                      <c:pt idx="196">
                        <c:v>4.2470000000000002E-6</c:v>
                      </c:pt>
                      <c:pt idx="197">
                        <c:v>4.2930000000000002E-6</c:v>
                      </c:pt>
                      <c:pt idx="198">
                        <c:v>4.3320000000000002E-6</c:v>
                      </c:pt>
                      <c:pt idx="199">
                        <c:v>4.3069999999999996E-6</c:v>
                      </c:pt>
                      <c:pt idx="200">
                        <c:v>4.3290000000000004E-6</c:v>
                      </c:pt>
                      <c:pt idx="201">
                        <c:v>4.3850000000000004E-6</c:v>
                      </c:pt>
                      <c:pt idx="202">
                        <c:v>4.4129999999999999E-6</c:v>
                      </c:pt>
                      <c:pt idx="203">
                        <c:v>4.493E-6</c:v>
                      </c:pt>
                      <c:pt idx="204">
                        <c:v>4.4660000000000001E-6</c:v>
                      </c:pt>
                      <c:pt idx="205">
                        <c:v>4.4710000000000001E-6</c:v>
                      </c:pt>
                      <c:pt idx="206">
                        <c:v>4.5190000000000003E-6</c:v>
                      </c:pt>
                      <c:pt idx="207">
                        <c:v>4.5850000000000001E-6</c:v>
                      </c:pt>
                      <c:pt idx="208">
                        <c:v>4.656E-6</c:v>
                      </c:pt>
                      <c:pt idx="209">
                        <c:v>4.6040000000000003E-6</c:v>
                      </c:pt>
                      <c:pt idx="210">
                        <c:v>4.6319999999999999E-6</c:v>
                      </c:pt>
                      <c:pt idx="211">
                        <c:v>4.6979999999999997E-6</c:v>
                      </c:pt>
                      <c:pt idx="212">
                        <c:v>4.7589999999999997E-6</c:v>
                      </c:pt>
                      <c:pt idx="213">
                        <c:v>4.8280000000000002E-6</c:v>
                      </c:pt>
                      <c:pt idx="214">
                        <c:v>4.7820000000000001E-6</c:v>
                      </c:pt>
                      <c:pt idx="215">
                        <c:v>4.814E-6</c:v>
                      </c:pt>
                      <c:pt idx="216">
                        <c:v>4.8919999999999999E-6</c:v>
                      </c:pt>
                      <c:pt idx="217">
                        <c:v>4.9579999999999998E-6</c:v>
                      </c:pt>
                      <c:pt idx="218">
                        <c:v>5.0039999999999999E-6</c:v>
                      </c:pt>
                      <c:pt idx="219">
                        <c:v>5.006E-6</c:v>
                      </c:pt>
                      <c:pt idx="220">
                        <c:v>5.0429999999999998E-6</c:v>
                      </c:pt>
                      <c:pt idx="221">
                        <c:v>5.13E-6</c:v>
                      </c:pt>
                      <c:pt idx="222">
                        <c:v>5.1850000000000003E-6</c:v>
                      </c:pt>
                      <c:pt idx="223">
                        <c:v>5.305E-6</c:v>
                      </c:pt>
                      <c:pt idx="224">
                        <c:v>5.3249999999999998E-6</c:v>
                      </c:pt>
                      <c:pt idx="225">
                        <c:v>5.3970000000000002E-6</c:v>
                      </c:pt>
                      <c:pt idx="226">
                        <c:v>5.5330000000000002E-6</c:v>
                      </c:pt>
                      <c:pt idx="227">
                        <c:v>5.7069999999999997E-6</c:v>
                      </c:pt>
                      <c:pt idx="228">
                        <c:v>5.908E-6</c:v>
                      </c:pt>
                      <c:pt idx="229">
                        <c:v>6.0419999999999999E-6</c:v>
                      </c:pt>
                      <c:pt idx="230">
                        <c:v>6.2720000000000003E-6</c:v>
                      </c:pt>
                      <c:pt idx="231">
                        <c:v>6.6019999999999996E-6</c:v>
                      </c:pt>
                      <c:pt idx="232">
                        <c:v>6.973E-6</c:v>
                      </c:pt>
                      <c:pt idx="233">
                        <c:v>7.3799999999999996E-6</c:v>
                      </c:pt>
                      <c:pt idx="234">
                        <c:v>7.7880000000000007E-6</c:v>
                      </c:pt>
                      <c:pt idx="235">
                        <c:v>8.3059999999999998E-6</c:v>
                      </c:pt>
                      <c:pt idx="236">
                        <c:v>8.9320000000000002E-6</c:v>
                      </c:pt>
                      <c:pt idx="237">
                        <c:v>9.5689999999999994E-6</c:v>
                      </c:pt>
                      <c:pt idx="238">
                        <c:v>1.0319999999999999E-5</c:v>
                      </c:pt>
                      <c:pt idx="239">
                        <c:v>1.1060000000000001E-5</c:v>
                      </c:pt>
                      <c:pt idx="240">
                        <c:v>1.189E-5</c:v>
                      </c:pt>
                      <c:pt idx="241">
                        <c:v>1.276E-5</c:v>
                      </c:pt>
                      <c:pt idx="242">
                        <c:v>1.3730000000000001E-5</c:v>
                      </c:pt>
                      <c:pt idx="243">
                        <c:v>1.473E-5</c:v>
                      </c:pt>
                      <c:pt idx="244">
                        <c:v>1.5679999999999999E-5</c:v>
                      </c:pt>
                      <c:pt idx="245">
                        <c:v>1.664E-5</c:v>
                      </c:pt>
                      <c:pt idx="246">
                        <c:v>1.7689999999999998E-5</c:v>
                      </c:pt>
                      <c:pt idx="247">
                        <c:v>1.8729999999999999E-5</c:v>
                      </c:pt>
                      <c:pt idx="248">
                        <c:v>1.9749999999999999E-5</c:v>
                      </c:pt>
                      <c:pt idx="249">
                        <c:v>2.0639999999999999E-5</c:v>
                      </c:pt>
                      <c:pt idx="250">
                        <c:v>2.156E-5</c:v>
                      </c:pt>
                      <c:pt idx="251">
                        <c:v>2.247E-5</c:v>
                      </c:pt>
                      <c:pt idx="252">
                        <c:v>2.3309999999999999E-5</c:v>
                      </c:pt>
                      <c:pt idx="253">
                        <c:v>2.41E-5</c:v>
                      </c:pt>
                      <c:pt idx="254">
                        <c:v>2.476E-5</c:v>
                      </c:pt>
                      <c:pt idx="255">
                        <c:v>2.5409999999999999E-5</c:v>
                      </c:pt>
                      <c:pt idx="256">
                        <c:v>2.601E-5</c:v>
                      </c:pt>
                      <c:pt idx="257">
                        <c:v>2.6590000000000001E-5</c:v>
                      </c:pt>
                      <c:pt idx="258">
                        <c:v>2.7149999999999999E-5</c:v>
                      </c:pt>
                      <c:pt idx="259">
                        <c:v>2.7569999999999999E-5</c:v>
                      </c:pt>
                      <c:pt idx="260">
                        <c:v>2.792E-5</c:v>
                      </c:pt>
                      <c:pt idx="261">
                        <c:v>2.83E-5</c:v>
                      </c:pt>
                      <c:pt idx="262">
                        <c:v>2.864E-5</c:v>
                      </c:pt>
                      <c:pt idx="263">
                        <c:v>2.8940000000000001E-5</c:v>
                      </c:pt>
                      <c:pt idx="264">
                        <c:v>2.906E-5</c:v>
                      </c:pt>
                      <c:pt idx="265">
                        <c:v>2.923E-5</c:v>
                      </c:pt>
                      <c:pt idx="266">
                        <c:v>2.942E-5</c:v>
                      </c:pt>
                      <c:pt idx="267">
                        <c:v>2.955E-5</c:v>
                      </c:pt>
                      <c:pt idx="268">
                        <c:v>2.968E-5</c:v>
                      </c:pt>
                      <c:pt idx="269">
                        <c:v>2.974E-5</c:v>
                      </c:pt>
                      <c:pt idx="270">
                        <c:v>2.9839999999999999E-5</c:v>
                      </c:pt>
                      <c:pt idx="271">
                        <c:v>2.995E-5</c:v>
                      </c:pt>
                      <c:pt idx="272">
                        <c:v>3.012E-5</c:v>
                      </c:pt>
                      <c:pt idx="273">
                        <c:v>3.0340000000000001E-5</c:v>
                      </c:pt>
                      <c:pt idx="274">
                        <c:v>3.0510000000000001E-5</c:v>
                      </c:pt>
                      <c:pt idx="275">
                        <c:v>3.0670000000000003E-5</c:v>
                      </c:pt>
                      <c:pt idx="276">
                        <c:v>3.095E-5</c:v>
                      </c:pt>
                      <c:pt idx="277">
                        <c:v>3.1229999999999997E-5</c:v>
                      </c:pt>
                      <c:pt idx="278">
                        <c:v>3.1510000000000002E-5</c:v>
                      </c:pt>
                      <c:pt idx="279">
                        <c:v>3.171E-5</c:v>
                      </c:pt>
                      <c:pt idx="280">
                        <c:v>3.1989999999999997E-5</c:v>
                      </c:pt>
                      <c:pt idx="281">
                        <c:v>3.2310000000000001E-5</c:v>
                      </c:pt>
                      <c:pt idx="282">
                        <c:v>3.2620000000000003E-5</c:v>
                      </c:pt>
                      <c:pt idx="283">
                        <c:v>3.2990000000000001E-5</c:v>
                      </c:pt>
                      <c:pt idx="284">
                        <c:v>3.3309999999999998E-5</c:v>
                      </c:pt>
                      <c:pt idx="285">
                        <c:v>3.3680000000000003E-5</c:v>
                      </c:pt>
                      <c:pt idx="286">
                        <c:v>3.4069999999999997E-5</c:v>
                      </c:pt>
                      <c:pt idx="287">
                        <c:v>3.4530000000000003E-5</c:v>
                      </c:pt>
                      <c:pt idx="288">
                        <c:v>3.5040000000000003E-5</c:v>
                      </c:pt>
                      <c:pt idx="289">
                        <c:v>3.5460000000000003E-5</c:v>
                      </c:pt>
                      <c:pt idx="290">
                        <c:v>3.5859999999999999E-5</c:v>
                      </c:pt>
                      <c:pt idx="291">
                        <c:v>3.6369999999999999E-5</c:v>
                      </c:pt>
                      <c:pt idx="292">
                        <c:v>3.6879999999999999E-5</c:v>
                      </c:pt>
                      <c:pt idx="293">
                        <c:v>3.7400000000000001E-5</c:v>
                      </c:pt>
                      <c:pt idx="294">
                        <c:v>3.7769999999999999E-5</c:v>
                      </c:pt>
                      <c:pt idx="295">
                        <c:v>3.8189999999999999E-5</c:v>
                      </c:pt>
                      <c:pt idx="296">
                        <c:v>3.8670000000000001E-5</c:v>
                      </c:pt>
                      <c:pt idx="297">
                        <c:v>3.913E-5</c:v>
                      </c:pt>
                      <c:pt idx="298">
                        <c:v>3.9549999999999999E-5</c:v>
                      </c:pt>
                      <c:pt idx="299">
                        <c:v>3.3949999999999999E-5</c:v>
                      </c:pt>
                      <c:pt idx="300">
                        <c:v>3.1930000000000001E-5</c:v>
                      </c:pt>
                      <c:pt idx="301">
                        <c:v>3.025E-5</c:v>
                      </c:pt>
                      <c:pt idx="302">
                        <c:v>2.8710000000000001E-5</c:v>
                      </c:pt>
                      <c:pt idx="303">
                        <c:v>2.7419999999999998E-5</c:v>
                      </c:pt>
                      <c:pt idx="304">
                        <c:v>2.6149999999999999E-5</c:v>
                      </c:pt>
                      <c:pt idx="305">
                        <c:v>2.499E-5</c:v>
                      </c:pt>
                      <c:pt idx="306">
                        <c:v>2.393E-5</c:v>
                      </c:pt>
                      <c:pt idx="307">
                        <c:v>2.3010000000000002E-5</c:v>
                      </c:pt>
                      <c:pt idx="308">
                        <c:v>2.2140000000000001E-5</c:v>
                      </c:pt>
                      <c:pt idx="309">
                        <c:v>2.1209999999999999E-5</c:v>
                      </c:pt>
                      <c:pt idx="310">
                        <c:v>2.0360000000000002E-5</c:v>
                      </c:pt>
                      <c:pt idx="311">
                        <c:v>1.9640000000000002E-5</c:v>
                      </c:pt>
                      <c:pt idx="312">
                        <c:v>1.895E-5</c:v>
                      </c:pt>
                      <c:pt idx="313">
                        <c:v>1.827E-5</c:v>
                      </c:pt>
                      <c:pt idx="314">
                        <c:v>1.755E-5</c:v>
                      </c:pt>
                      <c:pt idx="315">
                        <c:v>1.6909999999999999E-5</c:v>
                      </c:pt>
                      <c:pt idx="316">
                        <c:v>1.6330000000000001E-5</c:v>
                      </c:pt>
                      <c:pt idx="317">
                        <c:v>1.573E-5</c:v>
                      </c:pt>
                      <c:pt idx="318">
                        <c:v>1.521E-5</c:v>
                      </c:pt>
                      <c:pt idx="319">
                        <c:v>1.4630000000000001E-5</c:v>
                      </c:pt>
                      <c:pt idx="320">
                        <c:v>1.4070000000000001E-5</c:v>
                      </c:pt>
                      <c:pt idx="321">
                        <c:v>1.3540000000000001E-5</c:v>
                      </c:pt>
                      <c:pt idx="322">
                        <c:v>1.308E-5</c:v>
                      </c:pt>
                      <c:pt idx="323">
                        <c:v>1.2639999999999999E-5</c:v>
                      </c:pt>
                      <c:pt idx="324">
                        <c:v>1.2089999999999999E-5</c:v>
                      </c:pt>
                      <c:pt idx="325">
                        <c:v>1.1569999999999999E-5</c:v>
                      </c:pt>
                      <c:pt idx="326">
                        <c:v>1.116E-5</c:v>
                      </c:pt>
                      <c:pt idx="327">
                        <c:v>1.0730000000000001E-5</c:v>
                      </c:pt>
                      <c:pt idx="328">
                        <c:v>1.0339999999999999E-5</c:v>
                      </c:pt>
                      <c:pt idx="329">
                        <c:v>9.8030000000000008E-6</c:v>
                      </c:pt>
                      <c:pt idx="330">
                        <c:v>9.3789999999999995E-6</c:v>
                      </c:pt>
                      <c:pt idx="331">
                        <c:v>8.9889999999999998E-6</c:v>
                      </c:pt>
                      <c:pt idx="332">
                        <c:v>8.5720000000000003E-6</c:v>
                      </c:pt>
                      <c:pt idx="333">
                        <c:v>8.1799999999999996E-6</c:v>
                      </c:pt>
                      <c:pt idx="334">
                        <c:v>7.7489999999999998E-6</c:v>
                      </c:pt>
                      <c:pt idx="335">
                        <c:v>7.323E-6</c:v>
                      </c:pt>
                      <c:pt idx="336">
                        <c:v>6.9090000000000003E-6</c:v>
                      </c:pt>
                      <c:pt idx="337">
                        <c:v>6.5370000000000003E-6</c:v>
                      </c:pt>
                      <c:pt idx="338">
                        <c:v>6.2020000000000001E-6</c:v>
                      </c:pt>
                      <c:pt idx="339">
                        <c:v>5.7540000000000003E-6</c:v>
                      </c:pt>
                      <c:pt idx="340">
                        <c:v>5.2839999999999997E-6</c:v>
                      </c:pt>
                      <c:pt idx="341">
                        <c:v>4.9339999999999997E-6</c:v>
                      </c:pt>
                      <c:pt idx="342">
                        <c:v>4.5680000000000001E-6</c:v>
                      </c:pt>
                      <c:pt idx="343">
                        <c:v>4.2030000000000002E-6</c:v>
                      </c:pt>
                      <c:pt idx="344">
                        <c:v>3.709E-6</c:v>
                      </c:pt>
                      <c:pt idx="345">
                        <c:v>3.3009999999999998E-6</c:v>
                      </c:pt>
                      <c:pt idx="346">
                        <c:v>2.9340000000000002E-6</c:v>
                      </c:pt>
                      <c:pt idx="347">
                        <c:v>2.5129999999999999E-6</c:v>
                      </c:pt>
                      <c:pt idx="348">
                        <c:v>2.1150000000000001E-6</c:v>
                      </c:pt>
                      <c:pt idx="349">
                        <c:v>1.6610000000000001E-6</c:v>
                      </c:pt>
                      <c:pt idx="350">
                        <c:v>1.2079999999999999E-6</c:v>
                      </c:pt>
                      <c:pt idx="351">
                        <c:v>7.5649999999999998E-7</c:v>
                      </c:pt>
                      <c:pt idx="352">
                        <c:v>3.3459999999999999E-7</c:v>
                      </c:pt>
                      <c:pt idx="353">
                        <c:v>-5.9750000000000002E-8</c:v>
                      </c:pt>
                      <c:pt idx="354">
                        <c:v>-5.5730000000000005E-7</c:v>
                      </c:pt>
                      <c:pt idx="355">
                        <c:v>-1.0979999999999999E-6</c:v>
                      </c:pt>
                      <c:pt idx="356">
                        <c:v>-1.539E-6</c:v>
                      </c:pt>
                      <c:pt idx="357">
                        <c:v>-1.979E-6</c:v>
                      </c:pt>
                      <c:pt idx="358">
                        <c:v>-2.4210000000000002E-6</c:v>
                      </c:pt>
                      <c:pt idx="359">
                        <c:v>-3.0010000000000002E-6</c:v>
                      </c:pt>
                      <c:pt idx="360">
                        <c:v>-3.501E-6</c:v>
                      </c:pt>
                      <c:pt idx="361">
                        <c:v>-3.9609999999999999E-6</c:v>
                      </c:pt>
                      <c:pt idx="362">
                        <c:v>-4.4569999999999998E-6</c:v>
                      </c:pt>
                      <c:pt idx="363">
                        <c:v>-4.9559999999999996E-6</c:v>
                      </c:pt>
                      <c:pt idx="364">
                        <c:v>-5.4840000000000003E-6</c:v>
                      </c:pt>
                      <c:pt idx="365">
                        <c:v>-6.0090000000000004E-6</c:v>
                      </c:pt>
                      <c:pt idx="366">
                        <c:v>-6.5119999999999997E-6</c:v>
                      </c:pt>
                      <c:pt idx="367">
                        <c:v>-7.0060000000000003E-6</c:v>
                      </c:pt>
                      <c:pt idx="368">
                        <c:v>-7.4379999999999998E-6</c:v>
                      </c:pt>
                      <c:pt idx="369">
                        <c:v>-7.9549999999999992E-6</c:v>
                      </c:pt>
                      <c:pt idx="370">
                        <c:v>-8.4999999999999999E-6</c:v>
                      </c:pt>
                      <c:pt idx="371">
                        <c:v>-8.9360000000000005E-6</c:v>
                      </c:pt>
                      <c:pt idx="372">
                        <c:v>-9.3409999999999992E-6</c:v>
                      </c:pt>
                      <c:pt idx="373">
                        <c:v>-9.713E-6</c:v>
                      </c:pt>
                      <c:pt idx="374">
                        <c:v>-1.0169999999999999E-5</c:v>
                      </c:pt>
                      <c:pt idx="375">
                        <c:v>-1.06E-5</c:v>
                      </c:pt>
                      <c:pt idx="376">
                        <c:v>-1.0890000000000001E-5</c:v>
                      </c:pt>
                      <c:pt idx="377">
                        <c:v>-1.117E-5</c:v>
                      </c:pt>
                      <c:pt idx="378">
                        <c:v>-1.1430000000000001E-5</c:v>
                      </c:pt>
                      <c:pt idx="379">
                        <c:v>-1.173E-5</c:v>
                      </c:pt>
                      <c:pt idx="380">
                        <c:v>-1.1939999999999999E-5</c:v>
                      </c:pt>
                      <c:pt idx="381">
                        <c:v>-1.207E-5</c:v>
                      </c:pt>
                      <c:pt idx="382">
                        <c:v>-1.222E-5</c:v>
                      </c:pt>
                      <c:pt idx="383">
                        <c:v>-1.2289999999999999E-5</c:v>
                      </c:pt>
                      <c:pt idx="384">
                        <c:v>-1.238E-5</c:v>
                      </c:pt>
                      <c:pt idx="385">
                        <c:v>-1.242E-5</c:v>
                      </c:pt>
                      <c:pt idx="386">
                        <c:v>-1.243E-5</c:v>
                      </c:pt>
                      <c:pt idx="387">
                        <c:v>-1.237E-5</c:v>
                      </c:pt>
                      <c:pt idx="388">
                        <c:v>-1.224E-5</c:v>
                      </c:pt>
                      <c:pt idx="389">
                        <c:v>-1.22E-5</c:v>
                      </c:pt>
                      <c:pt idx="390">
                        <c:v>-1.2130000000000001E-5</c:v>
                      </c:pt>
                      <c:pt idx="391">
                        <c:v>-1.1939999999999999E-5</c:v>
                      </c:pt>
                      <c:pt idx="392">
                        <c:v>-1.173E-5</c:v>
                      </c:pt>
                      <c:pt idx="393">
                        <c:v>-1.15E-5</c:v>
                      </c:pt>
                      <c:pt idx="394">
                        <c:v>-1.135E-5</c:v>
                      </c:pt>
                      <c:pt idx="395">
                        <c:v>-1.116E-5</c:v>
                      </c:pt>
                      <c:pt idx="396">
                        <c:v>-1.0869999999999999E-5</c:v>
                      </c:pt>
                      <c:pt idx="397">
                        <c:v>-1.06E-5</c:v>
                      </c:pt>
                      <c:pt idx="398">
                        <c:v>-1.0329999999999999E-5</c:v>
                      </c:pt>
                      <c:pt idx="399">
                        <c:v>-1.012E-5</c:v>
                      </c:pt>
                      <c:pt idx="400">
                        <c:v>-9.8619999999999998E-6</c:v>
                      </c:pt>
                      <c:pt idx="401">
                        <c:v>-9.5610000000000004E-6</c:v>
                      </c:pt>
                      <c:pt idx="402">
                        <c:v>-9.3160000000000003E-6</c:v>
                      </c:pt>
                      <c:pt idx="403">
                        <c:v>-9.0280000000000006E-6</c:v>
                      </c:pt>
                      <c:pt idx="404">
                        <c:v>-8.8270000000000004E-6</c:v>
                      </c:pt>
                      <c:pt idx="405">
                        <c:v>-8.619E-6</c:v>
                      </c:pt>
                      <c:pt idx="406">
                        <c:v>-8.3820000000000004E-6</c:v>
                      </c:pt>
                      <c:pt idx="407">
                        <c:v>-8.1289999999999996E-6</c:v>
                      </c:pt>
                      <c:pt idx="408">
                        <c:v>-7.8970000000000008E-6</c:v>
                      </c:pt>
                      <c:pt idx="409">
                        <c:v>-7.7770000000000002E-6</c:v>
                      </c:pt>
                      <c:pt idx="410">
                        <c:v>-7.6059999999999997E-6</c:v>
                      </c:pt>
                      <c:pt idx="411">
                        <c:v>-7.391E-6</c:v>
                      </c:pt>
                      <c:pt idx="412">
                        <c:v>-7.2089999999999999E-6</c:v>
                      </c:pt>
                      <c:pt idx="413">
                        <c:v>-7.0520000000000004E-6</c:v>
                      </c:pt>
                      <c:pt idx="414">
                        <c:v>-6.9519999999999997E-6</c:v>
                      </c:pt>
                      <c:pt idx="415">
                        <c:v>-6.8179999999999998E-6</c:v>
                      </c:pt>
                      <c:pt idx="416">
                        <c:v>-6.6470000000000001E-6</c:v>
                      </c:pt>
                      <c:pt idx="417">
                        <c:v>-6.5409999999999997E-6</c:v>
                      </c:pt>
                      <c:pt idx="418">
                        <c:v>-6.3829999999999997E-6</c:v>
                      </c:pt>
                      <c:pt idx="419">
                        <c:v>-6.3269999999999997E-6</c:v>
                      </c:pt>
                      <c:pt idx="420">
                        <c:v>-6.2389999999999999E-6</c:v>
                      </c:pt>
                      <c:pt idx="421">
                        <c:v>-6.1319999999999999E-6</c:v>
                      </c:pt>
                      <c:pt idx="422">
                        <c:v>-6.0059999999999998E-6</c:v>
                      </c:pt>
                      <c:pt idx="423">
                        <c:v>-5.8950000000000003E-6</c:v>
                      </c:pt>
                      <c:pt idx="424">
                        <c:v>-5.8690000000000001E-6</c:v>
                      </c:pt>
                      <c:pt idx="425">
                        <c:v>-5.8189999999999997E-6</c:v>
                      </c:pt>
                      <c:pt idx="426">
                        <c:v>-5.6999999999999996E-6</c:v>
                      </c:pt>
                      <c:pt idx="427">
                        <c:v>-5.6099999999999997E-6</c:v>
                      </c:pt>
                      <c:pt idx="428">
                        <c:v>-5.5339999999999999E-6</c:v>
                      </c:pt>
                      <c:pt idx="429">
                        <c:v>-5.5230000000000003E-6</c:v>
                      </c:pt>
                      <c:pt idx="430">
                        <c:v>-5.4720000000000003E-6</c:v>
                      </c:pt>
                      <c:pt idx="431">
                        <c:v>-5.378E-6</c:v>
                      </c:pt>
                      <c:pt idx="432">
                        <c:v>-5.3290000000000001E-6</c:v>
                      </c:pt>
                      <c:pt idx="433">
                        <c:v>-5.242E-6</c:v>
                      </c:pt>
                      <c:pt idx="434">
                        <c:v>-5.2349999999999999E-6</c:v>
                      </c:pt>
                      <c:pt idx="435">
                        <c:v>-5.2109999999999997E-6</c:v>
                      </c:pt>
                      <c:pt idx="436">
                        <c:v>-5.1510000000000003E-6</c:v>
                      </c:pt>
                      <c:pt idx="437">
                        <c:v>-5.0839999999999999E-6</c:v>
                      </c:pt>
                      <c:pt idx="438">
                        <c:v>-5.0089999999999998E-6</c:v>
                      </c:pt>
                      <c:pt idx="439">
                        <c:v>-5.0209999999999999E-6</c:v>
                      </c:pt>
                      <c:pt idx="440">
                        <c:v>-5.0309999999999998E-6</c:v>
                      </c:pt>
                      <c:pt idx="441">
                        <c:v>-4.9400000000000001E-6</c:v>
                      </c:pt>
                      <c:pt idx="442">
                        <c:v>-4.8910000000000003E-6</c:v>
                      </c:pt>
                      <c:pt idx="443">
                        <c:v>-4.8369999999999996E-6</c:v>
                      </c:pt>
                      <c:pt idx="444">
                        <c:v>-4.8690000000000003E-6</c:v>
                      </c:pt>
                      <c:pt idx="445">
                        <c:v>-4.8520000000000003E-6</c:v>
                      </c:pt>
                      <c:pt idx="446">
                        <c:v>-4.7849999999999999E-6</c:v>
                      </c:pt>
                      <c:pt idx="447">
                        <c:v>-4.7570000000000004E-6</c:v>
                      </c:pt>
                      <c:pt idx="448">
                        <c:v>-4.7129999999999996E-6</c:v>
                      </c:pt>
                      <c:pt idx="449">
                        <c:v>-4.7360000000000001E-6</c:v>
                      </c:pt>
                      <c:pt idx="450">
                        <c:v>-4.7280000000000003E-6</c:v>
                      </c:pt>
                      <c:pt idx="451">
                        <c:v>-4.6800000000000001E-6</c:v>
                      </c:pt>
                      <c:pt idx="452">
                        <c:v>-4.6500000000000004E-6</c:v>
                      </c:pt>
                      <c:pt idx="453">
                        <c:v>-4.5900000000000001E-6</c:v>
                      </c:pt>
                      <c:pt idx="454">
                        <c:v>-4.6290000000000001E-6</c:v>
                      </c:pt>
                      <c:pt idx="455">
                        <c:v>-4.651E-6</c:v>
                      </c:pt>
                      <c:pt idx="456">
                        <c:v>-4.5929999999999999E-6</c:v>
                      </c:pt>
                      <c:pt idx="457">
                        <c:v>-4.5480000000000003E-6</c:v>
                      </c:pt>
                      <c:pt idx="458">
                        <c:v>-4.51E-6</c:v>
                      </c:pt>
                      <c:pt idx="459">
                        <c:v>-4.5820000000000003E-6</c:v>
                      </c:pt>
                      <c:pt idx="460">
                        <c:v>-4.5739999999999997E-6</c:v>
                      </c:pt>
                      <c:pt idx="461">
                        <c:v>-4.5240000000000002E-6</c:v>
                      </c:pt>
                      <c:pt idx="462">
                        <c:v>-4.4900000000000002E-6</c:v>
                      </c:pt>
                      <c:pt idx="463">
                        <c:v>-4.4780000000000002E-6</c:v>
                      </c:pt>
                      <c:pt idx="464">
                        <c:v>-4.5079999999999999E-6</c:v>
                      </c:pt>
                      <c:pt idx="465">
                        <c:v>-4.5159999999999996E-6</c:v>
                      </c:pt>
                      <c:pt idx="466">
                        <c:v>-4.4800000000000003E-6</c:v>
                      </c:pt>
                      <c:pt idx="467">
                        <c:v>-4.4680000000000003E-6</c:v>
                      </c:pt>
                      <c:pt idx="468">
                        <c:v>-4.425E-6</c:v>
                      </c:pt>
                      <c:pt idx="469">
                        <c:v>-4.4669999999999998E-6</c:v>
                      </c:pt>
                      <c:pt idx="470">
                        <c:v>-4.5000000000000001E-6</c:v>
                      </c:pt>
                      <c:pt idx="471">
                        <c:v>-4.454E-6</c:v>
                      </c:pt>
                      <c:pt idx="472">
                        <c:v>-4.4240000000000003E-6</c:v>
                      </c:pt>
                      <c:pt idx="473">
                        <c:v>-4.3950000000000003E-6</c:v>
                      </c:pt>
                      <c:pt idx="474">
                        <c:v>-4.464E-6</c:v>
                      </c:pt>
                      <c:pt idx="475">
                        <c:v>-4.4780000000000002E-6</c:v>
                      </c:pt>
                      <c:pt idx="476">
                        <c:v>-4.4299999999999999E-6</c:v>
                      </c:pt>
                      <c:pt idx="477">
                        <c:v>-4.4059999999999998E-6</c:v>
                      </c:pt>
                      <c:pt idx="478">
                        <c:v>-4.4109999999999998E-6</c:v>
                      </c:pt>
                      <c:pt idx="479">
                        <c:v>-4.4490000000000001E-6</c:v>
                      </c:pt>
                      <c:pt idx="480">
                        <c:v>-4.464E-6</c:v>
                      </c:pt>
                      <c:pt idx="481">
                        <c:v>-4.4279999999999998E-6</c:v>
                      </c:pt>
                      <c:pt idx="482">
                        <c:v>-4.4340000000000002E-6</c:v>
                      </c:pt>
                      <c:pt idx="483">
                        <c:v>-4.3959999999999999E-6</c:v>
                      </c:pt>
                      <c:pt idx="484">
                        <c:v>-4.4490000000000001E-6</c:v>
                      </c:pt>
                      <c:pt idx="485">
                        <c:v>-4.4739999999999999E-6</c:v>
                      </c:pt>
                      <c:pt idx="486">
                        <c:v>-4.454E-6</c:v>
                      </c:pt>
                      <c:pt idx="487">
                        <c:v>-4.425E-6</c:v>
                      </c:pt>
                      <c:pt idx="488">
                        <c:v>-4.391E-6</c:v>
                      </c:pt>
                      <c:pt idx="489">
                        <c:v>-4.4769999999999997E-6</c:v>
                      </c:pt>
                      <c:pt idx="490">
                        <c:v>-4.5040000000000004E-6</c:v>
                      </c:pt>
                      <c:pt idx="491">
                        <c:v>-4.4569999999999998E-6</c:v>
                      </c:pt>
                      <c:pt idx="492">
                        <c:v>-4.4379999999999997E-6</c:v>
                      </c:pt>
                      <c:pt idx="493">
                        <c:v>-4.4449999999999998E-6</c:v>
                      </c:pt>
                      <c:pt idx="494">
                        <c:v>-4.4950000000000002E-6</c:v>
                      </c:pt>
                      <c:pt idx="495">
                        <c:v>-4.5199999999999999E-6</c:v>
                      </c:pt>
                      <c:pt idx="496">
                        <c:v>-4.4870000000000004E-6</c:v>
                      </c:pt>
                      <c:pt idx="497">
                        <c:v>-4.5050000000000001E-6</c:v>
                      </c:pt>
                      <c:pt idx="498">
                        <c:v>-4.464E-6</c:v>
                      </c:pt>
                      <c:pt idx="499">
                        <c:v>-4.527E-6</c:v>
                      </c:pt>
                      <c:pt idx="500">
                        <c:v>-4.5630000000000002E-6</c:v>
                      </c:pt>
                      <c:pt idx="501">
                        <c:v>-4.549E-6</c:v>
                      </c:pt>
                      <c:pt idx="502">
                        <c:v>-4.5240000000000002E-6</c:v>
                      </c:pt>
                      <c:pt idx="503">
                        <c:v>-4.5040000000000004E-6</c:v>
                      </c:pt>
                      <c:pt idx="504">
                        <c:v>-4.5859999999999998E-6</c:v>
                      </c:pt>
                      <c:pt idx="505">
                        <c:v>-4.6160000000000004E-6</c:v>
                      </c:pt>
                      <c:pt idx="506">
                        <c:v>-4.5750000000000002E-6</c:v>
                      </c:pt>
                      <c:pt idx="507">
                        <c:v>-4.5650000000000003E-6</c:v>
                      </c:pt>
                      <c:pt idx="508">
                        <c:v>-4.5719999999999996E-6</c:v>
                      </c:pt>
                      <c:pt idx="509">
                        <c:v>-4.6419999999999998E-6</c:v>
                      </c:pt>
                      <c:pt idx="510">
                        <c:v>-4.6630000000000001E-6</c:v>
                      </c:pt>
                      <c:pt idx="511">
                        <c:v>-4.6399999999999996E-6</c:v>
                      </c:pt>
                      <c:pt idx="512">
                        <c:v>-4.6469999999999997E-6</c:v>
                      </c:pt>
                      <c:pt idx="513">
                        <c:v>-4.6410000000000001E-6</c:v>
                      </c:pt>
                      <c:pt idx="514">
                        <c:v>-4.6999999999999999E-6</c:v>
                      </c:pt>
                      <c:pt idx="515">
                        <c:v>-4.7310000000000001E-6</c:v>
                      </c:pt>
                      <c:pt idx="516">
                        <c:v>-4.7330000000000003E-6</c:v>
                      </c:pt>
                      <c:pt idx="517">
                        <c:v>-4.7190000000000001E-6</c:v>
                      </c:pt>
                      <c:pt idx="518">
                        <c:v>-4.7029999999999997E-6</c:v>
                      </c:pt>
                      <c:pt idx="519">
                        <c:v>-4.7720000000000002E-6</c:v>
                      </c:pt>
                      <c:pt idx="520">
                        <c:v>-4.8369999999999996E-6</c:v>
                      </c:pt>
                      <c:pt idx="521">
                        <c:v>-4.7940000000000002E-6</c:v>
                      </c:pt>
                      <c:pt idx="522">
                        <c:v>-4.7859999999999996E-6</c:v>
                      </c:pt>
                      <c:pt idx="523">
                        <c:v>-4.7829999999999998E-6</c:v>
                      </c:pt>
                      <c:pt idx="524">
                        <c:v>-4.8760000000000004E-6</c:v>
                      </c:pt>
                      <c:pt idx="525">
                        <c:v>-4.9030000000000003E-6</c:v>
                      </c:pt>
                      <c:pt idx="526">
                        <c:v>-4.8799999999999999E-6</c:v>
                      </c:pt>
                      <c:pt idx="527">
                        <c:v>-4.8899999999999998E-6</c:v>
                      </c:pt>
                      <c:pt idx="528">
                        <c:v>-4.8940000000000001E-6</c:v>
                      </c:pt>
                      <c:pt idx="529">
                        <c:v>-4.9479999999999999E-6</c:v>
                      </c:pt>
                      <c:pt idx="530">
                        <c:v>-4.9919999999999998E-6</c:v>
                      </c:pt>
                      <c:pt idx="531">
                        <c:v>-4.9910000000000002E-6</c:v>
                      </c:pt>
                      <c:pt idx="532">
                        <c:v>-4.9860000000000002E-6</c:v>
                      </c:pt>
                      <c:pt idx="533">
                        <c:v>-4.9799999999999998E-6</c:v>
                      </c:pt>
                      <c:pt idx="534">
                        <c:v>-5.0459999999999996E-6</c:v>
                      </c:pt>
                      <c:pt idx="535">
                        <c:v>-5.1189999999999996E-6</c:v>
                      </c:pt>
                      <c:pt idx="536">
                        <c:v>-5.079E-6</c:v>
                      </c:pt>
                      <c:pt idx="537">
                        <c:v>-5.0810000000000001E-6</c:v>
                      </c:pt>
                      <c:pt idx="538">
                        <c:v>-5.0769999999999998E-6</c:v>
                      </c:pt>
                      <c:pt idx="539">
                        <c:v>-5.1669999999999998E-6</c:v>
                      </c:pt>
                      <c:pt idx="540">
                        <c:v>-5.1970000000000004E-6</c:v>
                      </c:pt>
                      <c:pt idx="541">
                        <c:v>-5.1710000000000001E-6</c:v>
                      </c:pt>
                      <c:pt idx="542">
                        <c:v>-5.1880000000000001E-6</c:v>
                      </c:pt>
                      <c:pt idx="543">
                        <c:v>-5.1930000000000001E-6</c:v>
                      </c:pt>
                      <c:pt idx="544">
                        <c:v>-5.2519999999999999E-6</c:v>
                      </c:pt>
                      <c:pt idx="545">
                        <c:v>-5.293E-6</c:v>
                      </c:pt>
                      <c:pt idx="546">
                        <c:v>-5.2859999999999999E-6</c:v>
                      </c:pt>
                      <c:pt idx="547">
                        <c:v>-5.2839999999999997E-6</c:v>
                      </c:pt>
                      <c:pt idx="548">
                        <c:v>-5.2739999999999998E-6</c:v>
                      </c:pt>
                      <c:pt idx="549">
                        <c:v>-5.3399999999999997E-6</c:v>
                      </c:pt>
                      <c:pt idx="550">
                        <c:v>-5.4099999999999999E-6</c:v>
                      </c:pt>
                      <c:pt idx="551">
                        <c:v>-5.3669999999999996E-6</c:v>
                      </c:pt>
                      <c:pt idx="552">
                        <c:v>-5.3650000000000003E-6</c:v>
                      </c:pt>
                      <c:pt idx="553">
                        <c:v>-5.3580000000000002E-6</c:v>
                      </c:pt>
                      <c:pt idx="554">
                        <c:v>-5.4450000000000004E-6</c:v>
                      </c:pt>
                      <c:pt idx="555">
                        <c:v>-5.4770000000000002E-6</c:v>
                      </c:pt>
                      <c:pt idx="556">
                        <c:v>-5.4410000000000001E-6</c:v>
                      </c:pt>
                      <c:pt idx="557">
                        <c:v>-5.4380000000000003E-6</c:v>
                      </c:pt>
                      <c:pt idx="558">
                        <c:v>-5.4539999999999998E-6</c:v>
                      </c:pt>
                      <c:pt idx="559">
                        <c:v>-5.5079999999999996E-6</c:v>
                      </c:pt>
                      <c:pt idx="560">
                        <c:v>-5.5339999999999999E-6</c:v>
                      </c:pt>
                      <c:pt idx="561">
                        <c:v>-5.4970000000000001E-6</c:v>
                      </c:pt>
                      <c:pt idx="562">
                        <c:v>-5.519E-6</c:v>
                      </c:pt>
                      <c:pt idx="563">
                        <c:v>-5.4999999999999999E-6</c:v>
                      </c:pt>
                      <c:pt idx="564">
                        <c:v>-5.5480000000000001E-6</c:v>
                      </c:pt>
                      <c:pt idx="565">
                        <c:v>-5.5720000000000002E-6</c:v>
                      </c:pt>
                      <c:pt idx="566">
                        <c:v>-5.5709999999999997E-6</c:v>
                      </c:pt>
                      <c:pt idx="567">
                        <c:v>-5.536E-6</c:v>
                      </c:pt>
                      <c:pt idx="568">
                        <c:v>-5.5260000000000001E-6</c:v>
                      </c:pt>
                      <c:pt idx="569">
                        <c:v>-5.5720000000000002E-6</c:v>
                      </c:pt>
                      <c:pt idx="570">
                        <c:v>-5.6149999999999996E-6</c:v>
                      </c:pt>
                      <c:pt idx="571">
                        <c:v>-5.5670000000000002E-6</c:v>
                      </c:pt>
                      <c:pt idx="572">
                        <c:v>-5.5419999999999996E-6</c:v>
                      </c:pt>
                      <c:pt idx="573">
                        <c:v>-5.5230000000000003E-6</c:v>
                      </c:pt>
                      <c:pt idx="574">
                        <c:v>-5.5929999999999996E-6</c:v>
                      </c:pt>
                      <c:pt idx="575">
                        <c:v>-5.6049999999999997E-6</c:v>
                      </c:pt>
                      <c:pt idx="576">
                        <c:v>-5.5459999999999999E-6</c:v>
                      </c:pt>
                      <c:pt idx="577">
                        <c:v>-5.5260000000000001E-6</c:v>
                      </c:pt>
                      <c:pt idx="578">
                        <c:v>-5.5339999999999999E-6</c:v>
                      </c:pt>
                      <c:pt idx="579">
                        <c:v>-5.5620000000000003E-6</c:v>
                      </c:pt>
                      <c:pt idx="580">
                        <c:v>-5.57E-6</c:v>
                      </c:pt>
                      <c:pt idx="581">
                        <c:v>-5.5230000000000003E-6</c:v>
                      </c:pt>
                      <c:pt idx="582">
                        <c:v>-5.5160000000000002E-6</c:v>
                      </c:pt>
                      <c:pt idx="583">
                        <c:v>-5.4720000000000003E-6</c:v>
                      </c:pt>
                      <c:pt idx="584">
                        <c:v>-5.5099999999999998E-6</c:v>
                      </c:pt>
                      <c:pt idx="585">
                        <c:v>-5.5289999999999999E-6</c:v>
                      </c:pt>
                      <c:pt idx="586">
                        <c:v>-5.4940000000000003E-6</c:v>
                      </c:pt>
                      <c:pt idx="587">
                        <c:v>-5.4439999999999999E-6</c:v>
                      </c:pt>
                      <c:pt idx="588">
                        <c:v>-5.4129999999999997E-6</c:v>
                      </c:pt>
                      <c:pt idx="589">
                        <c:v>-5.463E-6</c:v>
                      </c:pt>
                      <c:pt idx="590">
                        <c:v>-5.4809999999999997E-6</c:v>
                      </c:pt>
                      <c:pt idx="591">
                        <c:v>-5.4160000000000003E-6</c:v>
                      </c:pt>
                      <c:pt idx="592">
                        <c:v>-5.3750000000000002E-6</c:v>
                      </c:pt>
                      <c:pt idx="593">
                        <c:v>-5.3499999999999996E-6</c:v>
                      </c:pt>
                      <c:pt idx="594">
                        <c:v>-5.4110000000000004E-6</c:v>
                      </c:pt>
                      <c:pt idx="595">
                        <c:v>-5.4160000000000003E-6</c:v>
                      </c:pt>
                      <c:pt idx="596">
                        <c:v>-5.3499999999999996E-6</c:v>
                      </c:pt>
                      <c:pt idx="597">
                        <c:v>-5.3129999999999998E-6</c:v>
                      </c:pt>
                      <c:pt idx="598">
                        <c:v>-5.3109999999999996E-6</c:v>
                      </c:pt>
                    </c:numCache>
                  </c:numRef>
                </c:yVal>
                <c:smooth val="1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26-862F-4E49-A0CE-1EB7998F8C84}"/>
                  </c:ext>
                </c:extLst>
              </c15:ser>
            </c15:filteredScatterSeries>
            <c15:filteredScatterSeries>
              <c15:ser>
                <c:idx val="38"/>
                <c:order val="38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[Book3]Sheet2!$AN$1</c15:sqref>
                        </c15:formulaRef>
                      </c:ext>
                    </c:extLst>
                    <c:strCache>
                      <c:ptCount val="1"/>
                      <c:pt idx="0">
                        <c:v>Cycle 39</c:v>
                      </c:pt>
                    </c:strCache>
                  </c:strRef>
                </c:tx>
                <c:spPr>
                  <a:ln w="19050" cap="rnd">
                    <a:solidFill>
                      <a:schemeClr val="accent1">
                        <a:shade val="36000"/>
                      </a:schemeClr>
                    </a:solidFill>
                    <a:round/>
                  </a:ln>
                  <a:effectLst/>
                </c:spPr>
                <c:marker>
                  <c:symbol val="none"/>
                </c:marker>
                <c:x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[Book3]Sheet2!$A$2:$A$602</c15:sqref>
                        </c15:formulaRef>
                      </c:ext>
                    </c:extLst>
                    <c:numCache>
                      <c:formatCode>General</c:formatCode>
                      <c:ptCount val="601"/>
                      <c:pt idx="0">
                        <c:v>2.6150000000000001E-4</c:v>
                      </c:pt>
                      <c:pt idx="1">
                        <c:v>2.1589999999999999E-3</c:v>
                      </c:pt>
                      <c:pt idx="2">
                        <c:v>4.1479999999999998E-3</c:v>
                      </c:pt>
                      <c:pt idx="3">
                        <c:v>6.1440000000000002E-3</c:v>
                      </c:pt>
                      <c:pt idx="4">
                        <c:v>8.1370000000000001E-3</c:v>
                      </c:pt>
                      <c:pt idx="5">
                        <c:v>1.013E-2</c:v>
                      </c:pt>
                      <c:pt idx="6">
                        <c:v>1.214E-2</c:v>
                      </c:pt>
                      <c:pt idx="7">
                        <c:v>1.417E-2</c:v>
                      </c:pt>
                      <c:pt idx="8">
                        <c:v>1.617E-2</c:v>
                      </c:pt>
                      <c:pt idx="9">
                        <c:v>1.8120000000000001E-2</c:v>
                      </c:pt>
                      <c:pt idx="10">
                        <c:v>2.0150000000000001E-2</c:v>
                      </c:pt>
                      <c:pt idx="11">
                        <c:v>2.2179999999999998E-2</c:v>
                      </c:pt>
                      <c:pt idx="12">
                        <c:v>2.4170000000000001E-2</c:v>
                      </c:pt>
                      <c:pt idx="13">
                        <c:v>2.6159999999999999E-2</c:v>
                      </c:pt>
                      <c:pt idx="14">
                        <c:v>2.8160000000000001E-2</c:v>
                      </c:pt>
                      <c:pt idx="15">
                        <c:v>3.0169999999999999E-2</c:v>
                      </c:pt>
                      <c:pt idx="16">
                        <c:v>3.2169999999999997E-2</c:v>
                      </c:pt>
                      <c:pt idx="17">
                        <c:v>3.415E-2</c:v>
                      </c:pt>
                      <c:pt idx="18">
                        <c:v>3.6139999999999999E-2</c:v>
                      </c:pt>
                      <c:pt idx="19">
                        <c:v>3.8150000000000003E-2</c:v>
                      </c:pt>
                      <c:pt idx="20">
                        <c:v>4.0189999999999997E-2</c:v>
                      </c:pt>
                      <c:pt idx="21">
                        <c:v>4.2139999999999997E-2</c:v>
                      </c:pt>
                      <c:pt idx="22">
                        <c:v>4.4159999999999998E-2</c:v>
                      </c:pt>
                      <c:pt idx="23">
                        <c:v>4.616E-2</c:v>
                      </c:pt>
                      <c:pt idx="24">
                        <c:v>4.8160000000000001E-2</c:v>
                      </c:pt>
                      <c:pt idx="25">
                        <c:v>5.015E-2</c:v>
                      </c:pt>
                      <c:pt idx="26">
                        <c:v>5.2139999999999999E-2</c:v>
                      </c:pt>
                      <c:pt idx="27">
                        <c:v>5.4149999999999997E-2</c:v>
                      </c:pt>
                      <c:pt idx="28">
                        <c:v>5.6140000000000002E-2</c:v>
                      </c:pt>
                      <c:pt idx="29">
                        <c:v>5.8119999999999998E-2</c:v>
                      </c:pt>
                      <c:pt idx="30">
                        <c:v>6.0109999999999997E-2</c:v>
                      </c:pt>
                      <c:pt idx="31">
                        <c:v>6.2120000000000002E-2</c:v>
                      </c:pt>
                      <c:pt idx="32">
                        <c:v>6.4149999999999999E-2</c:v>
                      </c:pt>
                      <c:pt idx="33">
                        <c:v>6.6119999999999998E-2</c:v>
                      </c:pt>
                      <c:pt idx="34">
                        <c:v>6.812E-2</c:v>
                      </c:pt>
                      <c:pt idx="35">
                        <c:v>7.0150000000000004E-2</c:v>
                      </c:pt>
                      <c:pt idx="36">
                        <c:v>7.2150000000000006E-2</c:v>
                      </c:pt>
                      <c:pt idx="37">
                        <c:v>7.4120000000000005E-2</c:v>
                      </c:pt>
                      <c:pt idx="38">
                        <c:v>7.6109999999999997E-2</c:v>
                      </c:pt>
                      <c:pt idx="39">
                        <c:v>7.8140000000000001E-2</c:v>
                      </c:pt>
                      <c:pt idx="40">
                        <c:v>8.0140000000000003E-2</c:v>
                      </c:pt>
                      <c:pt idx="41">
                        <c:v>8.2119999999999999E-2</c:v>
                      </c:pt>
                      <c:pt idx="42">
                        <c:v>8.412E-2</c:v>
                      </c:pt>
                      <c:pt idx="43">
                        <c:v>8.6120000000000002E-2</c:v>
                      </c:pt>
                      <c:pt idx="44">
                        <c:v>8.8109999999999994E-2</c:v>
                      </c:pt>
                      <c:pt idx="45">
                        <c:v>9.0109999999999996E-2</c:v>
                      </c:pt>
                      <c:pt idx="46">
                        <c:v>9.2119999999999994E-2</c:v>
                      </c:pt>
                      <c:pt idx="47">
                        <c:v>9.4140000000000001E-2</c:v>
                      </c:pt>
                      <c:pt idx="48">
                        <c:v>9.6129999999999993E-2</c:v>
                      </c:pt>
                      <c:pt idx="49">
                        <c:v>9.8100000000000007E-2</c:v>
                      </c:pt>
                      <c:pt idx="50">
                        <c:v>0.10009999999999999</c:v>
                      </c:pt>
                      <c:pt idx="51">
                        <c:v>0.1021</c:v>
                      </c:pt>
                      <c:pt idx="52">
                        <c:v>0.1041</c:v>
                      </c:pt>
                      <c:pt idx="53">
                        <c:v>0.1061</c:v>
                      </c:pt>
                      <c:pt idx="54">
                        <c:v>0.1081</c:v>
                      </c:pt>
                      <c:pt idx="55">
                        <c:v>0.1101</c:v>
                      </c:pt>
                      <c:pt idx="56">
                        <c:v>0.11210000000000001</c:v>
                      </c:pt>
                      <c:pt idx="57">
                        <c:v>0.11409999999999999</c:v>
                      </c:pt>
                      <c:pt idx="58">
                        <c:v>0.11609999999999999</c:v>
                      </c:pt>
                      <c:pt idx="59">
                        <c:v>0.1181</c:v>
                      </c:pt>
                      <c:pt idx="60">
                        <c:v>0.1201</c:v>
                      </c:pt>
                      <c:pt idx="61">
                        <c:v>0.1221</c:v>
                      </c:pt>
                      <c:pt idx="62">
                        <c:v>0.1241</c:v>
                      </c:pt>
                      <c:pt idx="63">
                        <c:v>0.12609999999999999</c:v>
                      </c:pt>
                      <c:pt idx="64">
                        <c:v>0.12809999999999999</c:v>
                      </c:pt>
                      <c:pt idx="65">
                        <c:v>0.13009999999999999</c:v>
                      </c:pt>
                      <c:pt idx="66">
                        <c:v>0.1321</c:v>
                      </c:pt>
                      <c:pt idx="67">
                        <c:v>0.1341</c:v>
                      </c:pt>
                      <c:pt idx="68">
                        <c:v>0.1361</c:v>
                      </c:pt>
                      <c:pt idx="69">
                        <c:v>0.1381</c:v>
                      </c:pt>
                      <c:pt idx="70">
                        <c:v>0.1401</c:v>
                      </c:pt>
                      <c:pt idx="71">
                        <c:v>0.1421</c:v>
                      </c:pt>
                      <c:pt idx="72">
                        <c:v>0.14410000000000001</c:v>
                      </c:pt>
                      <c:pt idx="73">
                        <c:v>0.14610000000000001</c:v>
                      </c:pt>
                      <c:pt idx="74">
                        <c:v>0.14810000000000001</c:v>
                      </c:pt>
                      <c:pt idx="75">
                        <c:v>0.15010000000000001</c:v>
                      </c:pt>
                      <c:pt idx="76">
                        <c:v>0.15210000000000001</c:v>
                      </c:pt>
                      <c:pt idx="77">
                        <c:v>0.15409999999999999</c:v>
                      </c:pt>
                      <c:pt idx="78">
                        <c:v>0.15609999999999999</c:v>
                      </c:pt>
                      <c:pt idx="79">
                        <c:v>0.15809999999999999</c:v>
                      </c:pt>
                      <c:pt idx="80">
                        <c:v>0.16009999999999999</c:v>
                      </c:pt>
                      <c:pt idx="81">
                        <c:v>0.16209999999999999</c:v>
                      </c:pt>
                      <c:pt idx="82">
                        <c:v>0.16400000000000001</c:v>
                      </c:pt>
                      <c:pt idx="83">
                        <c:v>0.16600000000000001</c:v>
                      </c:pt>
                      <c:pt idx="84">
                        <c:v>0.1681</c:v>
                      </c:pt>
                      <c:pt idx="85">
                        <c:v>0.17</c:v>
                      </c:pt>
                      <c:pt idx="86">
                        <c:v>0.1721</c:v>
                      </c:pt>
                      <c:pt idx="87">
                        <c:v>0.1741</c:v>
                      </c:pt>
                      <c:pt idx="88">
                        <c:v>0.17610000000000001</c:v>
                      </c:pt>
                      <c:pt idx="89">
                        <c:v>0.17810000000000001</c:v>
                      </c:pt>
                      <c:pt idx="90">
                        <c:v>0.18010000000000001</c:v>
                      </c:pt>
                      <c:pt idx="91">
                        <c:v>0.18210000000000001</c:v>
                      </c:pt>
                      <c:pt idx="92">
                        <c:v>0.18410000000000001</c:v>
                      </c:pt>
                      <c:pt idx="93">
                        <c:v>0.186</c:v>
                      </c:pt>
                      <c:pt idx="94">
                        <c:v>0.188</c:v>
                      </c:pt>
                      <c:pt idx="95">
                        <c:v>0.19009999999999999</c:v>
                      </c:pt>
                      <c:pt idx="96">
                        <c:v>0.19209999999999999</c:v>
                      </c:pt>
                      <c:pt idx="97">
                        <c:v>0.19400000000000001</c:v>
                      </c:pt>
                      <c:pt idx="98">
                        <c:v>0.1961</c:v>
                      </c:pt>
                      <c:pt idx="99">
                        <c:v>0.1981</c:v>
                      </c:pt>
                      <c:pt idx="100">
                        <c:v>0.2001</c:v>
                      </c:pt>
                      <c:pt idx="101">
                        <c:v>0.20200000000000001</c:v>
                      </c:pt>
                      <c:pt idx="102">
                        <c:v>0.20399999999999999</c:v>
                      </c:pt>
                      <c:pt idx="103">
                        <c:v>0.20610000000000001</c:v>
                      </c:pt>
                      <c:pt idx="104">
                        <c:v>0.20810000000000001</c:v>
                      </c:pt>
                      <c:pt idx="105">
                        <c:v>0.21010000000000001</c:v>
                      </c:pt>
                      <c:pt idx="106">
                        <c:v>0.21210000000000001</c:v>
                      </c:pt>
                      <c:pt idx="107">
                        <c:v>0.21410000000000001</c:v>
                      </c:pt>
                      <c:pt idx="108">
                        <c:v>0.21609999999999999</c:v>
                      </c:pt>
                      <c:pt idx="109">
                        <c:v>0.218</c:v>
                      </c:pt>
                      <c:pt idx="110">
                        <c:v>0.22009999999999999</c:v>
                      </c:pt>
                      <c:pt idx="111">
                        <c:v>0.22209999999999999</c:v>
                      </c:pt>
                      <c:pt idx="112">
                        <c:v>0.22409999999999999</c:v>
                      </c:pt>
                      <c:pt idx="113">
                        <c:v>0.2261</c:v>
                      </c:pt>
                      <c:pt idx="114">
                        <c:v>0.2281</c:v>
                      </c:pt>
                      <c:pt idx="115">
                        <c:v>0.2301</c:v>
                      </c:pt>
                      <c:pt idx="116">
                        <c:v>0.2321</c:v>
                      </c:pt>
                      <c:pt idx="117">
                        <c:v>0.2341</c:v>
                      </c:pt>
                      <c:pt idx="118">
                        <c:v>0.2361</c:v>
                      </c:pt>
                      <c:pt idx="119">
                        <c:v>0.23810000000000001</c:v>
                      </c:pt>
                      <c:pt idx="120">
                        <c:v>0.24010000000000001</c:v>
                      </c:pt>
                      <c:pt idx="121">
                        <c:v>0.24199999999999999</c:v>
                      </c:pt>
                      <c:pt idx="122">
                        <c:v>0.24410000000000001</c:v>
                      </c:pt>
                      <c:pt idx="123">
                        <c:v>0.24610000000000001</c:v>
                      </c:pt>
                      <c:pt idx="124">
                        <c:v>0.24809999999999999</c:v>
                      </c:pt>
                      <c:pt idx="125">
                        <c:v>0.25009999999999999</c:v>
                      </c:pt>
                      <c:pt idx="126">
                        <c:v>0.25209999999999999</c:v>
                      </c:pt>
                      <c:pt idx="127">
                        <c:v>0.25409999999999999</c:v>
                      </c:pt>
                      <c:pt idx="128">
                        <c:v>0.25609999999999999</c:v>
                      </c:pt>
                      <c:pt idx="129">
                        <c:v>0.25800000000000001</c:v>
                      </c:pt>
                      <c:pt idx="130">
                        <c:v>0.26</c:v>
                      </c:pt>
                      <c:pt idx="131">
                        <c:v>0.26200000000000001</c:v>
                      </c:pt>
                      <c:pt idx="132">
                        <c:v>0.26400000000000001</c:v>
                      </c:pt>
                      <c:pt idx="133">
                        <c:v>0.26600000000000001</c:v>
                      </c:pt>
                      <c:pt idx="134">
                        <c:v>0.26800000000000002</c:v>
                      </c:pt>
                      <c:pt idx="135">
                        <c:v>0.27010000000000001</c:v>
                      </c:pt>
                      <c:pt idx="136">
                        <c:v>0.27200000000000002</c:v>
                      </c:pt>
                      <c:pt idx="137">
                        <c:v>0.27400000000000002</c:v>
                      </c:pt>
                      <c:pt idx="138">
                        <c:v>0.27600000000000002</c:v>
                      </c:pt>
                      <c:pt idx="139">
                        <c:v>0.27800000000000002</c:v>
                      </c:pt>
                      <c:pt idx="140">
                        <c:v>0.28000000000000003</c:v>
                      </c:pt>
                      <c:pt idx="141">
                        <c:v>0.28199999999999997</c:v>
                      </c:pt>
                      <c:pt idx="142">
                        <c:v>0.28399999999999997</c:v>
                      </c:pt>
                      <c:pt idx="143">
                        <c:v>0.28599999999999998</c:v>
                      </c:pt>
                      <c:pt idx="144">
                        <c:v>0.28799999999999998</c:v>
                      </c:pt>
                      <c:pt idx="145">
                        <c:v>0.28999999999999998</c:v>
                      </c:pt>
                      <c:pt idx="146">
                        <c:v>0.29199999999999998</c:v>
                      </c:pt>
                      <c:pt idx="147">
                        <c:v>0.29399999999999998</c:v>
                      </c:pt>
                      <c:pt idx="148">
                        <c:v>0.29599999999999999</c:v>
                      </c:pt>
                      <c:pt idx="149">
                        <c:v>0.29799999999999999</c:v>
                      </c:pt>
                      <c:pt idx="150">
                        <c:v>0.3</c:v>
                      </c:pt>
                      <c:pt idx="151">
                        <c:v>0.30199999999999999</c:v>
                      </c:pt>
                      <c:pt idx="152">
                        <c:v>0.30399999999999999</c:v>
                      </c:pt>
                      <c:pt idx="153">
                        <c:v>0.30599999999999999</c:v>
                      </c:pt>
                      <c:pt idx="154">
                        <c:v>0.308</c:v>
                      </c:pt>
                      <c:pt idx="155">
                        <c:v>0.31</c:v>
                      </c:pt>
                      <c:pt idx="156">
                        <c:v>0.312</c:v>
                      </c:pt>
                      <c:pt idx="157">
                        <c:v>0.314</c:v>
                      </c:pt>
                      <c:pt idx="158">
                        <c:v>0.316</c:v>
                      </c:pt>
                      <c:pt idx="159">
                        <c:v>0.318</c:v>
                      </c:pt>
                      <c:pt idx="160">
                        <c:v>0.3201</c:v>
                      </c:pt>
                      <c:pt idx="161">
                        <c:v>0.32200000000000001</c:v>
                      </c:pt>
                      <c:pt idx="162">
                        <c:v>0.32400000000000001</c:v>
                      </c:pt>
                      <c:pt idx="163">
                        <c:v>0.32600000000000001</c:v>
                      </c:pt>
                      <c:pt idx="164">
                        <c:v>0.32800000000000001</c:v>
                      </c:pt>
                      <c:pt idx="165">
                        <c:v>0.33</c:v>
                      </c:pt>
                      <c:pt idx="166">
                        <c:v>0.33200000000000002</c:v>
                      </c:pt>
                      <c:pt idx="167">
                        <c:v>0.33400000000000002</c:v>
                      </c:pt>
                      <c:pt idx="168">
                        <c:v>0.33610000000000001</c:v>
                      </c:pt>
                      <c:pt idx="169">
                        <c:v>0.33800000000000002</c:v>
                      </c:pt>
                      <c:pt idx="170">
                        <c:v>0.34</c:v>
                      </c:pt>
                      <c:pt idx="171">
                        <c:v>0.34200000000000003</c:v>
                      </c:pt>
                      <c:pt idx="172">
                        <c:v>0.34399999999999997</c:v>
                      </c:pt>
                      <c:pt idx="173">
                        <c:v>0.34599999999999997</c:v>
                      </c:pt>
                      <c:pt idx="174">
                        <c:v>0.34799999999999998</c:v>
                      </c:pt>
                      <c:pt idx="175">
                        <c:v>0.35</c:v>
                      </c:pt>
                      <c:pt idx="176">
                        <c:v>0.35199999999999998</c:v>
                      </c:pt>
                      <c:pt idx="177">
                        <c:v>0.35399999999999998</c:v>
                      </c:pt>
                      <c:pt idx="178">
                        <c:v>0.35599999999999998</c:v>
                      </c:pt>
                      <c:pt idx="179">
                        <c:v>0.35799999999999998</c:v>
                      </c:pt>
                      <c:pt idx="180">
                        <c:v>0.36</c:v>
                      </c:pt>
                      <c:pt idx="181">
                        <c:v>0.36199999999999999</c:v>
                      </c:pt>
                      <c:pt idx="182">
                        <c:v>0.36399999999999999</c:v>
                      </c:pt>
                      <c:pt idx="183">
                        <c:v>0.36599999999999999</c:v>
                      </c:pt>
                      <c:pt idx="184">
                        <c:v>0.36799999999999999</c:v>
                      </c:pt>
                      <c:pt idx="185">
                        <c:v>0.37</c:v>
                      </c:pt>
                      <c:pt idx="186">
                        <c:v>0.372</c:v>
                      </c:pt>
                      <c:pt idx="187">
                        <c:v>0.374</c:v>
                      </c:pt>
                      <c:pt idx="188">
                        <c:v>0.376</c:v>
                      </c:pt>
                      <c:pt idx="189">
                        <c:v>0.378</c:v>
                      </c:pt>
                      <c:pt idx="190">
                        <c:v>0.38</c:v>
                      </c:pt>
                      <c:pt idx="191">
                        <c:v>0.38200000000000001</c:v>
                      </c:pt>
                      <c:pt idx="192">
                        <c:v>0.38400000000000001</c:v>
                      </c:pt>
                      <c:pt idx="193">
                        <c:v>0.38600000000000001</c:v>
                      </c:pt>
                      <c:pt idx="194">
                        <c:v>0.38800000000000001</c:v>
                      </c:pt>
                      <c:pt idx="195">
                        <c:v>0.39</c:v>
                      </c:pt>
                      <c:pt idx="196">
                        <c:v>0.39200000000000002</c:v>
                      </c:pt>
                      <c:pt idx="197">
                        <c:v>0.39400000000000002</c:v>
                      </c:pt>
                      <c:pt idx="198">
                        <c:v>0.39589999999999997</c:v>
                      </c:pt>
                      <c:pt idx="199">
                        <c:v>0.39800000000000002</c:v>
                      </c:pt>
                      <c:pt idx="200">
                        <c:v>0.4</c:v>
                      </c:pt>
                      <c:pt idx="201">
                        <c:v>0.40189999999999998</c:v>
                      </c:pt>
                      <c:pt idx="202">
                        <c:v>0.40389999999999998</c:v>
                      </c:pt>
                      <c:pt idx="203">
                        <c:v>0.40589999999999998</c:v>
                      </c:pt>
                      <c:pt idx="204">
                        <c:v>0.40789999999999998</c:v>
                      </c:pt>
                      <c:pt idx="205">
                        <c:v>0.40989999999999999</c:v>
                      </c:pt>
                      <c:pt idx="206">
                        <c:v>0.41189999999999999</c:v>
                      </c:pt>
                      <c:pt idx="207">
                        <c:v>0.41389999999999999</c:v>
                      </c:pt>
                      <c:pt idx="208">
                        <c:v>0.41589999999999999</c:v>
                      </c:pt>
                      <c:pt idx="209">
                        <c:v>0.41789999999999999</c:v>
                      </c:pt>
                      <c:pt idx="210">
                        <c:v>0.4199</c:v>
                      </c:pt>
                      <c:pt idx="211">
                        <c:v>0.4219</c:v>
                      </c:pt>
                      <c:pt idx="212">
                        <c:v>0.4239</c:v>
                      </c:pt>
                      <c:pt idx="213">
                        <c:v>0.4259</c:v>
                      </c:pt>
                      <c:pt idx="214">
                        <c:v>0.4279</c:v>
                      </c:pt>
                      <c:pt idx="215">
                        <c:v>0.4299</c:v>
                      </c:pt>
                      <c:pt idx="216">
                        <c:v>0.43190000000000001</c:v>
                      </c:pt>
                      <c:pt idx="217">
                        <c:v>0.43390000000000001</c:v>
                      </c:pt>
                      <c:pt idx="218">
                        <c:v>0.43590000000000001</c:v>
                      </c:pt>
                      <c:pt idx="219">
                        <c:v>0.43790000000000001</c:v>
                      </c:pt>
                      <c:pt idx="220">
                        <c:v>0.43990000000000001</c:v>
                      </c:pt>
                      <c:pt idx="221">
                        <c:v>0.44190000000000002</c:v>
                      </c:pt>
                      <c:pt idx="222">
                        <c:v>0.44390000000000002</c:v>
                      </c:pt>
                      <c:pt idx="223">
                        <c:v>0.44590000000000002</c:v>
                      </c:pt>
                      <c:pt idx="224">
                        <c:v>0.44790000000000002</c:v>
                      </c:pt>
                      <c:pt idx="225">
                        <c:v>0.44990000000000002</c:v>
                      </c:pt>
                      <c:pt idx="226">
                        <c:v>0.45190000000000002</c:v>
                      </c:pt>
                      <c:pt idx="227">
                        <c:v>0.45390000000000003</c:v>
                      </c:pt>
                      <c:pt idx="228">
                        <c:v>0.45590000000000003</c:v>
                      </c:pt>
                      <c:pt idx="229">
                        <c:v>0.45789999999999997</c:v>
                      </c:pt>
                      <c:pt idx="230">
                        <c:v>0.45989999999999998</c:v>
                      </c:pt>
                      <c:pt idx="231">
                        <c:v>0.46189999999999998</c:v>
                      </c:pt>
                      <c:pt idx="232">
                        <c:v>0.46389999999999998</c:v>
                      </c:pt>
                      <c:pt idx="233">
                        <c:v>0.46589999999999998</c:v>
                      </c:pt>
                      <c:pt idx="234">
                        <c:v>0.46789999999999998</c:v>
                      </c:pt>
                      <c:pt idx="235">
                        <c:v>0.46989999999999998</c:v>
                      </c:pt>
                      <c:pt idx="236">
                        <c:v>0.4718</c:v>
                      </c:pt>
                      <c:pt idx="237">
                        <c:v>0.47389999999999999</c:v>
                      </c:pt>
                      <c:pt idx="238">
                        <c:v>0.4758</c:v>
                      </c:pt>
                      <c:pt idx="239">
                        <c:v>0.4778</c:v>
                      </c:pt>
                      <c:pt idx="240">
                        <c:v>0.4798</c:v>
                      </c:pt>
                      <c:pt idx="241">
                        <c:v>0.48180000000000001</c:v>
                      </c:pt>
                      <c:pt idx="242">
                        <c:v>0.48380000000000001</c:v>
                      </c:pt>
                      <c:pt idx="243">
                        <c:v>0.48580000000000001</c:v>
                      </c:pt>
                      <c:pt idx="244">
                        <c:v>0.48780000000000001</c:v>
                      </c:pt>
                      <c:pt idx="245">
                        <c:v>0.48980000000000001</c:v>
                      </c:pt>
                      <c:pt idx="246">
                        <c:v>0.49180000000000001</c:v>
                      </c:pt>
                      <c:pt idx="247">
                        <c:v>0.49380000000000002</c:v>
                      </c:pt>
                      <c:pt idx="248">
                        <c:v>0.49580000000000002</c:v>
                      </c:pt>
                      <c:pt idx="249">
                        <c:v>0.49780000000000002</c:v>
                      </c:pt>
                      <c:pt idx="250">
                        <c:v>0.49980000000000002</c:v>
                      </c:pt>
                      <c:pt idx="251">
                        <c:v>0.50180000000000002</c:v>
                      </c:pt>
                      <c:pt idx="252">
                        <c:v>0.50380000000000003</c:v>
                      </c:pt>
                      <c:pt idx="253">
                        <c:v>0.50580000000000003</c:v>
                      </c:pt>
                      <c:pt idx="254">
                        <c:v>0.50780000000000003</c:v>
                      </c:pt>
                      <c:pt idx="255">
                        <c:v>0.50980000000000003</c:v>
                      </c:pt>
                      <c:pt idx="256">
                        <c:v>0.51180000000000003</c:v>
                      </c:pt>
                      <c:pt idx="257">
                        <c:v>0.51380000000000003</c:v>
                      </c:pt>
                      <c:pt idx="258">
                        <c:v>0.51580000000000004</c:v>
                      </c:pt>
                      <c:pt idx="259">
                        <c:v>0.51780000000000004</c:v>
                      </c:pt>
                      <c:pt idx="260">
                        <c:v>0.51980000000000004</c:v>
                      </c:pt>
                      <c:pt idx="261">
                        <c:v>0.52180000000000004</c:v>
                      </c:pt>
                      <c:pt idx="262">
                        <c:v>0.52370000000000005</c:v>
                      </c:pt>
                      <c:pt idx="263">
                        <c:v>0.52580000000000005</c:v>
                      </c:pt>
                      <c:pt idx="264">
                        <c:v>0.52769999999999995</c:v>
                      </c:pt>
                      <c:pt idx="265">
                        <c:v>0.52980000000000005</c:v>
                      </c:pt>
                      <c:pt idx="266">
                        <c:v>0.53169999999999995</c:v>
                      </c:pt>
                      <c:pt idx="267">
                        <c:v>0.53369999999999995</c:v>
                      </c:pt>
                      <c:pt idx="268">
                        <c:v>0.53569999999999995</c:v>
                      </c:pt>
                      <c:pt idx="269">
                        <c:v>0.53769999999999996</c:v>
                      </c:pt>
                      <c:pt idx="270">
                        <c:v>0.53969999999999996</c:v>
                      </c:pt>
                      <c:pt idx="271">
                        <c:v>0.54169999999999996</c:v>
                      </c:pt>
                      <c:pt idx="272">
                        <c:v>0.54369999999999996</c:v>
                      </c:pt>
                      <c:pt idx="273">
                        <c:v>0.54569999999999996</c:v>
                      </c:pt>
                      <c:pt idx="274">
                        <c:v>0.54769999999999996</c:v>
                      </c:pt>
                      <c:pt idx="275">
                        <c:v>0.54969999999999997</c:v>
                      </c:pt>
                      <c:pt idx="276">
                        <c:v>0.55179999999999996</c:v>
                      </c:pt>
                      <c:pt idx="277">
                        <c:v>0.55379999999999996</c:v>
                      </c:pt>
                      <c:pt idx="278">
                        <c:v>0.55569999999999997</c:v>
                      </c:pt>
                      <c:pt idx="279">
                        <c:v>0.55779999999999996</c:v>
                      </c:pt>
                      <c:pt idx="280">
                        <c:v>0.55979999999999996</c:v>
                      </c:pt>
                      <c:pt idx="281">
                        <c:v>0.56179999999999997</c:v>
                      </c:pt>
                      <c:pt idx="282">
                        <c:v>0.56369999999999998</c:v>
                      </c:pt>
                      <c:pt idx="283">
                        <c:v>0.56579999999999997</c:v>
                      </c:pt>
                      <c:pt idx="284">
                        <c:v>0.56779999999999997</c:v>
                      </c:pt>
                      <c:pt idx="285">
                        <c:v>0.56979999999999997</c:v>
                      </c:pt>
                      <c:pt idx="286">
                        <c:v>0.57179999999999997</c:v>
                      </c:pt>
                      <c:pt idx="287">
                        <c:v>0.57379999999999998</c:v>
                      </c:pt>
                      <c:pt idx="288">
                        <c:v>0.57579999999999998</c:v>
                      </c:pt>
                      <c:pt idx="289">
                        <c:v>0.57779999999999998</c:v>
                      </c:pt>
                      <c:pt idx="290">
                        <c:v>0.57979999999999998</c:v>
                      </c:pt>
                      <c:pt idx="291">
                        <c:v>0.58179999999999998</c:v>
                      </c:pt>
                      <c:pt idx="292">
                        <c:v>0.58379999999999999</c:v>
                      </c:pt>
                      <c:pt idx="293">
                        <c:v>0.58579999999999999</c:v>
                      </c:pt>
                      <c:pt idx="294">
                        <c:v>0.58779999999999999</c:v>
                      </c:pt>
                      <c:pt idx="295">
                        <c:v>0.58979999999999999</c:v>
                      </c:pt>
                      <c:pt idx="296">
                        <c:v>0.59179999999999999</c:v>
                      </c:pt>
                      <c:pt idx="297">
                        <c:v>0.59379999999999999</c:v>
                      </c:pt>
                      <c:pt idx="298">
                        <c:v>0.5958</c:v>
                      </c:pt>
                      <c:pt idx="299">
                        <c:v>0.5978</c:v>
                      </c:pt>
                      <c:pt idx="300">
                        <c:v>0.5998</c:v>
                      </c:pt>
                      <c:pt idx="301">
                        <c:v>0.59819999999999995</c:v>
                      </c:pt>
                      <c:pt idx="302">
                        <c:v>0.59619999999999995</c:v>
                      </c:pt>
                      <c:pt idx="303">
                        <c:v>0.59409999999999996</c:v>
                      </c:pt>
                      <c:pt idx="304">
                        <c:v>0.59209999999999996</c:v>
                      </c:pt>
                      <c:pt idx="305">
                        <c:v>0.59009999999999996</c:v>
                      </c:pt>
                      <c:pt idx="306">
                        <c:v>0.58809999999999996</c:v>
                      </c:pt>
                      <c:pt idx="307">
                        <c:v>0.58609999999999995</c:v>
                      </c:pt>
                      <c:pt idx="308">
                        <c:v>0.58409999999999995</c:v>
                      </c:pt>
                      <c:pt idx="309">
                        <c:v>0.58209999999999995</c:v>
                      </c:pt>
                      <c:pt idx="310">
                        <c:v>0.58009999999999995</c:v>
                      </c:pt>
                      <c:pt idx="311">
                        <c:v>0.57809999999999995</c:v>
                      </c:pt>
                      <c:pt idx="312">
                        <c:v>0.57609999999999995</c:v>
                      </c:pt>
                      <c:pt idx="313">
                        <c:v>0.57410000000000005</c:v>
                      </c:pt>
                      <c:pt idx="314">
                        <c:v>0.57210000000000005</c:v>
                      </c:pt>
                      <c:pt idx="315">
                        <c:v>0.57010000000000005</c:v>
                      </c:pt>
                      <c:pt idx="316">
                        <c:v>0.56810000000000005</c:v>
                      </c:pt>
                      <c:pt idx="317">
                        <c:v>0.56610000000000005</c:v>
                      </c:pt>
                      <c:pt idx="318">
                        <c:v>0.56410000000000005</c:v>
                      </c:pt>
                      <c:pt idx="319">
                        <c:v>0.56210000000000004</c:v>
                      </c:pt>
                      <c:pt idx="320">
                        <c:v>0.56010000000000004</c:v>
                      </c:pt>
                      <c:pt idx="321">
                        <c:v>0.55810000000000004</c:v>
                      </c:pt>
                      <c:pt idx="322">
                        <c:v>0.55610000000000004</c:v>
                      </c:pt>
                      <c:pt idx="323">
                        <c:v>0.55410000000000004</c:v>
                      </c:pt>
                      <c:pt idx="324">
                        <c:v>0.55210000000000004</c:v>
                      </c:pt>
                      <c:pt idx="325">
                        <c:v>0.55010000000000003</c:v>
                      </c:pt>
                      <c:pt idx="326">
                        <c:v>0.54810000000000003</c:v>
                      </c:pt>
                      <c:pt idx="327">
                        <c:v>0.54610000000000003</c:v>
                      </c:pt>
                      <c:pt idx="328">
                        <c:v>0.54410000000000003</c:v>
                      </c:pt>
                      <c:pt idx="329">
                        <c:v>0.54210000000000003</c:v>
                      </c:pt>
                      <c:pt idx="330">
                        <c:v>0.54010000000000002</c:v>
                      </c:pt>
                      <c:pt idx="331">
                        <c:v>0.53810000000000002</c:v>
                      </c:pt>
                      <c:pt idx="332">
                        <c:v>0.53610000000000002</c:v>
                      </c:pt>
                      <c:pt idx="333">
                        <c:v>0.53400000000000003</c:v>
                      </c:pt>
                      <c:pt idx="334">
                        <c:v>0.53210000000000002</c:v>
                      </c:pt>
                      <c:pt idx="335">
                        <c:v>0.53010000000000002</c:v>
                      </c:pt>
                      <c:pt idx="336">
                        <c:v>0.52810000000000001</c:v>
                      </c:pt>
                      <c:pt idx="337">
                        <c:v>0.52610000000000001</c:v>
                      </c:pt>
                      <c:pt idx="338">
                        <c:v>0.52410000000000001</c:v>
                      </c:pt>
                      <c:pt idx="339">
                        <c:v>0.52210000000000001</c:v>
                      </c:pt>
                      <c:pt idx="340">
                        <c:v>0.52010000000000001</c:v>
                      </c:pt>
                      <c:pt idx="341">
                        <c:v>0.5181</c:v>
                      </c:pt>
                      <c:pt idx="342">
                        <c:v>0.5161</c:v>
                      </c:pt>
                      <c:pt idx="343">
                        <c:v>0.5141</c:v>
                      </c:pt>
                      <c:pt idx="344">
                        <c:v>0.5121</c:v>
                      </c:pt>
                      <c:pt idx="345">
                        <c:v>0.5101</c:v>
                      </c:pt>
                      <c:pt idx="346">
                        <c:v>0.5081</c:v>
                      </c:pt>
                      <c:pt idx="347">
                        <c:v>0.50609999999999999</c:v>
                      </c:pt>
                      <c:pt idx="348">
                        <c:v>0.50409999999999999</c:v>
                      </c:pt>
                      <c:pt idx="349">
                        <c:v>0.50209999999999999</c:v>
                      </c:pt>
                      <c:pt idx="350">
                        <c:v>0.50009999999999999</c:v>
                      </c:pt>
                      <c:pt idx="351">
                        <c:v>0.49809999999999999</c:v>
                      </c:pt>
                      <c:pt idx="352">
                        <c:v>0.49609999999999999</c:v>
                      </c:pt>
                      <c:pt idx="353">
                        <c:v>0.49409999999999998</c:v>
                      </c:pt>
                      <c:pt idx="354">
                        <c:v>0.49209999999999998</c:v>
                      </c:pt>
                      <c:pt idx="355">
                        <c:v>0.49020000000000002</c:v>
                      </c:pt>
                      <c:pt idx="356">
                        <c:v>0.48820000000000002</c:v>
                      </c:pt>
                      <c:pt idx="357">
                        <c:v>0.48609999999999998</c:v>
                      </c:pt>
                      <c:pt idx="358">
                        <c:v>0.48409999999999997</c:v>
                      </c:pt>
                      <c:pt idx="359">
                        <c:v>0.48220000000000002</c:v>
                      </c:pt>
                      <c:pt idx="360">
                        <c:v>0.48020000000000002</c:v>
                      </c:pt>
                      <c:pt idx="361">
                        <c:v>0.47810000000000002</c:v>
                      </c:pt>
                      <c:pt idx="362">
                        <c:v>0.47610000000000002</c:v>
                      </c:pt>
                      <c:pt idx="363">
                        <c:v>0.47420000000000001</c:v>
                      </c:pt>
                      <c:pt idx="364">
                        <c:v>0.47210000000000002</c:v>
                      </c:pt>
                      <c:pt idx="365">
                        <c:v>0.47010000000000002</c:v>
                      </c:pt>
                      <c:pt idx="366">
                        <c:v>0.46810000000000002</c:v>
                      </c:pt>
                      <c:pt idx="367">
                        <c:v>0.46610000000000001</c:v>
                      </c:pt>
                      <c:pt idx="368">
                        <c:v>0.4642</c:v>
                      </c:pt>
                      <c:pt idx="369">
                        <c:v>0.46210000000000001</c:v>
                      </c:pt>
                      <c:pt idx="370">
                        <c:v>0.46010000000000001</c:v>
                      </c:pt>
                      <c:pt idx="371">
                        <c:v>0.4582</c:v>
                      </c:pt>
                      <c:pt idx="372">
                        <c:v>0.45619999999999999</c:v>
                      </c:pt>
                      <c:pt idx="373">
                        <c:v>0.4541</c:v>
                      </c:pt>
                      <c:pt idx="374">
                        <c:v>0.4521</c:v>
                      </c:pt>
                      <c:pt idx="375">
                        <c:v>0.45019999999999999</c:v>
                      </c:pt>
                      <c:pt idx="376">
                        <c:v>0.4481</c:v>
                      </c:pt>
                      <c:pt idx="377">
                        <c:v>0.4461</c:v>
                      </c:pt>
                      <c:pt idx="378">
                        <c:v>0.44409999999999999</c:v>
                      </c:pt>
                      <c:pt idx="379">
                        <c:v>0.44209999999999999</c:v>
                      </c:pt>
                      <c:pt idx="380">
                        <c:v>0.44009999999999999</c:v>
                      </c:pt>
                      <c:pt idx="381">
                        <c:v>0.43809999999999999</c:v>
                      </c:pt>
                      <c:pt idx="382">
                        <c:v>0.43609999999999999</c:v>
                      </c:pt>
                      <c:pt idx="383">
                        <c:v>0.43409999999999999</c:v>
                      </c:pt>
                      <c:pt idx="384">
                        <c:v>0.43209999999999998</c:v>
                      </c:pt>
                      <c:pt idx="385">
                        <c:v>0.43009999999999998</c:v>
                      </c:pt>
                      <c:pt idx="386">
                        <c:v>0.42809999999999998</c:v>
                      </c:pt>
                      <c:pt idx="387">
                        <c:v>0.42609999999999998</c:v>
                      </c:pt>
                      <c:pt idx="388">
                        <c:v>0.42409999999999998</c:v>
                      </c:pt>
                      <c:pt idx="389">
                        <c:v>0.42209999999999998</c:v>
                      </c:pt>
                      <c:pt idx="390">
                        <c:v>0.42009999999999997</c:v>
                      </c:pt>
                      <c:pt idx="391">
                        <c:v>0.41810000000000003</c:v>
                      </c:pt>
                      <c:pt idx="392">
                        <c:v>0.41610000000000003</c:v>
                      </c:pt>
                      <c:pt idx="393">
                        <c:v>0.41410000000000002</c:v>
                      </c:pt>
                      <c:pt idx="394">
                        <c:v>0.41210000000000002</c:v>
                      </c:pt>
                      <c:pt idx="395">
                        <c:v>0.41010000000000002</c:v>
                      </c:pt>
                      <c:pt idx="396">
                        <c:v>0.40810000000000002</c:v>
                      </c:pt>
                      <c:pt idx="397">
                        <c:v>0.40610000000000002</c:v>
                      </c:pt>
                      <c:pt idx="398">
                        <c:v>0.40410000000000001</c:v>
                      </c:pt>
                      <c:pt idx="399">
                        <c:v>0.40210000000000001</c:v>
                      </c:pt>
                      <c:pt idx="400">
                        <c:v>0.40010000000000001</c:v>
                      </c:pt>
                      <c:pt idx="401">
                        <c:v>0.39810000000000001</c:v>
                      </c:pt>
                      <c:pt idx="402">
                        <c:v>0.39610000000000001</c:v>
                      </c:pt>
                      <c:pt idx="403">
                        <c:v>0.39410000000000001</c:v>
                      </c:pt>
                      <c:pt idx="404">
                        <c:v>0.3921</c:v>
                      </c:pt>
                      <c:pt idx="405">
                        <c:v>0.3901</c:v>
                      </c:pt>
                      <c:pt idx="406">
                        <c:v>0.3881</c:v>
                      </c:pt>
                      <c:pt idx="407">
                        <c:v>0.3861</c:v>
                      </c:pt>
                      <c:pt idx="408">
                        <c:v>0.3841</c:v>
                      </c:pt>
                      <c:pt idx="409">
                        <c:v>0.3821</c:v>
                      </c:pt>
                      <c:pt idx="410">
                        <c:v>0.38009999999999999</c:v>
                      </c:pt>
                      <c:pt idx="411">
                        <c:v>0.37809999999999999</c:v>
                      </c:pt>
                      <c:pt idx="412">
                        <c:v>0.37609999999999999</c:v>
                      </c:pt>
                      <c:pt idx="413">
                        <c:v>0.37409999999999999</c:v>
                      </c:pt>
                      <c:pt idx="414">
                        <c:v>0.37209999999999999</c:v>
                      </c:pt>
                      <c:pt idx="415">
                        <c:v>0.37009999999999998</c:v>
                      </c:pt>
                      <c:pt idx="416">
                        <c:v>0.36809999999999998</c:v>
                      </c:pt>
                      <c:pt idx="417">
                        <c:v>0.36609999999999998</c:v>
                      </c:pt>
                      <c:pt idx="418">
                        <c:v>0.36409999999999998</c:v>
                      </c:pt>
                      <c:pt idx="419">
                        <c:v>0.36209999999999998</c:v>
                      </c:pt>
                      <c:pt idx="420">
                        <c:v>0.36009999999999998</c:v>
                      </c:pt>
                      <c:pt idx="421">
                        <c:v>0.35809999999999997</c:v>
                      </c:pt>
                      <c:pt idx="422">
                        <c:v>0.35610000000000003</c:v>
                      </c:pt>
                      <c:pt idx="423">
                        <c:v>0.35410000000000003</c:v>
                      </c:pt>
                      <c:pt idx="424">
                        <c:v>0.35220000000000001</c:v>
                      </c:pt>
                      <c:pt idx="425">
                        <c:v>0.35010000000000002</c:v>
                      </c:pt>
                      <c:pt idx="426">
                        <c:v>0.34810000000000002</c:v>
                      </c:pt>
                      <c:pt idx="427">
                        <c:v>0.34620000000000001</c:v>
                      </c:pt>
                      <c:pt idx="428">
                        <c:v>0.34410000000000002</c:v>
                      </c:pt>
                      <c:pt idx="429">
                        <c:v>0.34210000000000002</c:v>
                      </c:pt>
                      <c:pt idx="430">
                        <c:v>0.34010000000000001</c:v>
                      </c:pt>
                      <c:pt idx="431">
                        <c:v>0.3382</c:v>
                      </c:pt>
                      <c:pt idx="432">
                        <c:v>0.3362</c:v>
                      </c:pt>
                      <c:pt idx="433">
                        <c:v>0.3342</c:v>
                      </c:pt>
                      <c:pt idx="434">
                        <c:v>0.33210000000000001</c:v>
                      </c:pt>
                      <c:pt idx="435">
                        <c:v>0.33019999999999999</c:v>
                      </c:pt>
                      <c:pt idx="436">
                        <c:v>0.32819999999999999</c:v>
                      </c:pt>
                      <c:pt idx="437">
                        <c:v>0.32619999999999999</c:v>
                      </c:pt>
                      <c:pt idx="438">
                        <c:v>0.32419999999999999</c:v>
                      </c:pt>
                      <c:pt idx="439">
                        <c:v>0.32219999999999999</c:v>
                      </c:pt>
                      <c:pt idx="440">
                        <c:v>0.32019999999999998</c:v>
                      </c:pt>
                      <c:pt idx="441">
                        <c:v>0.31819999999999998</c:v>
                      </c:pt>
                      <c:pt idx="442">
                        <c:v>0.31609999999999999</c:v>
                      </c:pt>
                      <c:pt idx="443">
                        <c:v>0.31419999999999998</c:v>
                      </c:pt>
                      <c:pt idx="444">
                        <c:v>0.31219999999999998</c:v>
                      </c:pt>
                      <c:pt idx="445">
                        <c:v>0.31019999999999998</c:v>
                      </c:pt>
                      <c:pt idx="446">
                        <c:v>0.30809999999999998</c:v>
                      </c:pt>
                      <c:pt idx="447">
                        <c:v>0.30620000000000003</c:v>
                      </c:pt>
                      <c:pt idx="448">
                        <c:v>0.30420000000000003</c:v>
                      </c:pt>
                      <c:pt idx="449">
                        <c:v>0.30220000000000002</c:v>
                      </c:pt>
                      <c:pt idx="450">
                        <c:v>0.30020000000000002</c:v>
                      </c:pt>
                      <c:pt idx="451">
                        <c:v>0.29820000000000002</c:v>
                      </c:pt>
                      <c:pt idx="452">
                        <c:v>0.29620000000000002</c:v>
                      </c:pt>
                      <c:pt idx="453">
                        <c:v>0.29420000000000002</c:v>
                      </c:pt>
                      <c:pt idx="454">
                        <c:v>0.29220000000000002</c:v>
                      </c:pt>
                      <c:pt idx="455">
                        <c:v>0.29020000000000001</c:v>
                      </c:pt>
                      <c:pt idx="456">
                        <c:v>0.28820000000000001</c:v>
                      </c:pt>
                      <c:pt idx="457">
                        <c:v>0.28620000000000001</c:v>
                      </c:pt>
                      <c:pt idx="458">
                        <c:v>0.28420000000000001</c:v>
                      </c:pt>
                      <c:pt idx="459">
                        <c:v>0.28220000000000001</c:v>
                      </c:pt>
                      <c:pt idx="460">
                        <c:v>0.2802</c:v>
                      </c:pt>
                      <c:pt idx="461">
                        <c:v>0.2782</c:v>
                      </c:pt>
                      <c:pt idx="462">
                        <c:v>0.2762</c:v>
                      </c:pt>
                      <c:pt idx="463">
                        <c:v>0.2742</c:v>
                      </c:pt>
                      <c:pt idx="464">
                        <c:v>0.2722</c:v>
                      </c:pt>
                      <c:pt idx="465">
                        <c:v>0.2702</c:v>
                      </c:pt>
                      <c:pt idx="466">
                        <c:v>0.26819999999999999</c:v>
                      </c:pt>
                      <c:pt idx="467">
                        <c:v>0.26619999999999999</c:v>
                      </c:pt>
                      <c:pt idx="468">
                        <c:v>0.26419999999999999</c:v>
                      </c:pt>
                      <c:pt idx="469">
                        <c:v>0.26219999999999999</c:v>
                      </c:pt>
                      <c:pt idx="470">
                        <c:v>0.26019999999999999</c:v>
                      </c:pt>
                      <c:pt idx="471">
                        <c:v>0.25819999999999999</c:v>
                      </c:pt>
                      <c:pt idx="472">
                        <c:v>0.25619999999999998</c:v>
                      </c:pt>
                      <c:pt idx="473">
                        <c:v>0.25419999999999998</c:v>
                      </c:pt>
                      <c:pt idx="474">
                        <c:v>0.25219999999999998</c:v>
                      </c:pt>
                      <c:pt idx="475">
                        <c:v>0.25019999999999998</c:v>
                      </c:pt>
                      <c:pt idx="476">
                        <c:v>0.2482</c:v>
                      </c:pt>
                      <c:pt idx="477">
                        <c:v>0.2462</c:v>
                      </c:pt>
                      <c:pt idx="478">
                        <c:v>0.2442</c:v>
                      </c:pt>
                      <c:pt idx="479">
                        <c:v>0.2422</c:v>
                      </c:pt>
                      <c:pt idx="480">
                        <c:v>0.2402</c:v>
                      </c:pt>
                      <c:pt idx="481">
                        <c:v>0.2382</c:v>
                      </c:pt>
                      <c:pt idx="482">
                        <c:v>0.23619999999999999</c:v>
                      </c:pt>
                      <c:pt idx="483">
                        <c:v>0.23419999999999999</c:v>
                      </c:pt>
                      <c:pt idx="484">
                        <c:v>0.23219999999999999</c:v>
                      </c:pt>
                      <c:pt idx="485">
                        <c:v>0.23019999999999999</c:v>
                      </c:pt>
                      <c:pt idx="486">
                        <c:v>0.22819999999999999</c:v>
                      </c:pt>
                      <c:pt idx="487">
                        <c:v>0.22620000000000001</c:v>
                      </c:pt>
                      <c:pt idx="488">
                        <c:v>0.22420000000000001</c:v>
                      </c:pt>
                      <c:pt idx="489">
                        <c:v>0.22220000000000001</c:v>
                      </c:pt>
                      <c:pt idx="490">
                        <c:v>0.22020000000000001</c:v>
                      </c:pt>
                      <c:pt idx="491">
                        <c:v>0.21820000000000001</c:v>
                      </c:pt>
                      <c:pt idx="492">
                        <c:v>0.2162</c:v>
                      </c:pt>
                      <c:pt idx="493">
                        <c:v>0.2142</c:v>
                      </c:pt>
                      <c:pt idx="494">
                        <c:v>0.2122</c:v>
                      </c:pt>
                      <c:pt idx="495">
                        <c:v>0.2102</c:v>
                      </c:pt>
                      <c:pt idx="496">
                        <c:v>0.2082</c:v>
                      </c:pt>
                      <c:pt idx="497">
                        <c:v>0.20619999999999999</c:v>
                      </c:pt>
                      <c:pt idx="498">
                        <c:v>0.20419999999999999</c:v>
                      </c:pt>
                      <c:pt idx="499">
                        <c:v>0.20219999999999999</c:v>
                      </c:pt>
                      <c:pt idx="500">
                        <c:v>0.20019999999999999</c:v>
                      </c:pt>
                      <c:pt idx="501">
                        <c:v>0.19819999999999999</c:v>
                      </c:pt>
                      <c:pt idx="502">
                        <c:v>0.19620000000000001</c:v>
                      </c:pt>
                      <c:pt idx="503">
                        <c:v>0.19420000000000001</c:v>
                      </c:pt>
                      <c:pt idx="504">
                        <c:v>0.19220000000000001</c:v>
                      </c:pt>
                      <c:pt idx="505">
                        <c:v>0.19020000000000001</c:v>
                      </c:pt>
                      <c:pt idx="506">
                        <c:v>0.18820000000000001</c:v>
                      </c:pt>
                      <c:pt idx="507">
                        <c:v>0.1862</c:v>
                      </c:pt>
                      <c:pt idx="508">
                        <c:v>0.1842</c:v>
                      </c:pt>
                      <c:pt idx="509">
                        <c:v>0.1822</c:v>
                      </c:pt>
                      <c:pt idx="510">
                        <c:v>0.1802</c:v>
                      </c:pt>
                      <c:pt idx="511">
                        <c:v>0.1782</c:v>
                      </c:pt>
                      <c:pt idx="512">
                        <c:v>0.1762</c:v>
                      </c:pt>
                      <c:pt idx="513">
                        <c:v>0.17419999999999999</c:v>
                      </c:pt>
                      <c:pt idx="514">
                        <c:v>0.17219999999999999</c:v>
                      </c:pt>
                      <c:pt idx="515">
                        <c:v>0.17019999999999999</c:v>
                      </c:pt>
                      <c:pt idx="516">
                        <c:v>0.16819999999999999</c:v>
                      </c:pt>
                      <c:pt idx="517">
                        <c:v>0.16619999999999999</c:v>
                      </c:pt>
                      <c:pt idx="518">
                        <c:v>0.16420000000000001</c:v>
                      </c:pt>
                      <c:pt idx="519">
                        <c:v>0.16220000000000001</c:v>
                      </c:pt>
                      <c:pt idx="520">
                        <c:v>0.16020000000000001</c:v>
                      </c:pt>
                      <c:pt idx="521">
                        <c:v>0.15820000000000001</c:v>
                      </c:pt>
                      <c:pt idx="522">
                        <c:v>0.15620000000000001</c:v>
                      </c:pt>
                      <c:pt idx="523">
                        <c:v>0.1542</c:v>
                      </c:pt>
                      <c:pt idx="524">
                        <c:v>0.1522</c:v>
                      </c:pt>
                      <c:pt idx="525">
                        <c:v>0.1502</c:v>
                      </c:pt>
                      <c:pt idx="526">
                        <c:v>0.1482</c:v>
                      </c:pt>
                      <c:pt idx="527">
                        <c:v>0.14630000000000001</c:v>
                      </c:pt>
                      <c:pt idx="528">
                        <c:v>0.14419999999999999</c:v>
                      </c:pt>
                      <c:pt idx="529">
                        <c:v>0.14230000000000001</c:v>
                      </c:pt>
                      <c:pt idx="530">
                        <c:v>0.14019999999999999</c:v>
                      </c:pt>
                      <c:pt idx="531">
                        <c:v>0.13819999999999999</c:v>
                      </c:pt>
                      <c:pt idx="532">
                        <c:v>0.1363</c:v>
                      </c:pt>
                      <c:pt idx="533">
                        <c:v>0.13420000000000001</c:v>
                      </c:pt>
                      <c:pt idx="534">
                        <c:v>0.13220000000000001</c:v>
                      </c:pt>
                      <c:pt idx="535">
                        <c:v>0.1303</c:v>
                      </c:pt>
                      <c:pt idx="536">
                        <c:v>0.1283</c:v>
                      </c:pt>
                      <c:pt idx="537">
                        <c:v>0.12620000000000001</c:v>
                      </c:pt>
                      <c:pt idx="538">
                        <c:v>0.1242</c:v>
                      </c:pt>
                      <c:pt idx="539">
                        <c:v>0.12230000000000001</c:v>
                      </c:pt>
                      <c:pt idx="540">
                        <c:v>0.1203</c:v>
                      </c:pt>
                      <c:pt idx="541">
                        <c:v>0.1182</c:v>
                      </c:pt>
                      <c:pt idx="542">
                        <c:v>0.1162</c:v>
                      </c:pt>
                      <c:pt idx="543">
                        <c:v>0.1142</c:v>
                      </c:pt>
                      <c:pt idx="544">
                        <c:v>0.11219999999999999</c:v>
                      </c:pt>
                      <c:pt idx="545">
                        <c:v>0.11020000000000001</c:v>
                      </c:pt>
                      <c:pt idx="546">
                        <c:v>0.1082</c:v>
                      </c:pt>
                      <c:pt idx="547">
                        <c:v>0.10630000000000001</c:v>
                      </c:pt>
                      <c:pt idx="548">
                        <c:v>0.1043</c:v>
                      </c:pt>
                      <c:pt idx="549">
                        <c:v>0.1022</c:v>
                      </c:pt>
                      <c:pt idx="550">
                        <c:v>0.1002</c:v>
                      </c:pt>
                      <c:pt idx="551">
                        <c:v>9.826E-2</c:v>
                      </c:pt>
                      <c:pt idx="552">
                        <c:v>9.6269999999999994E-2</c:v>
                      </c:pt>
                      <c:pt idx="553">
                        <c:v>9.4229999999999994E-2</c:v>
                      </c:pt>
                      <c:pt idx="554">
                        <c:v>9.2219999999999996E-2</c:v>
                      </c:pt>
                      <c:pt idx="555">
                        <c:v>9.0270000000000003E-2</c:v>
                      </c:pt>
                      <c:pt idx="556">
                        <c:v>8.8239999999999999E-2</c:v>
                      </c:pt>
                      <c:pt idx="557">
                        <c:v>8.6249999999999993E-2</c:v>
                      </c:pt>
                      <c:pt idx="558">
                        <c:v>8.4239999999999995E-2</c:v>
                      </c:pt>
                      <c:pt idx="559">
                        <c:v>8.2250000000000004E-2</c:v>
                      </c:pt>
                      <c:pt idx="560">
                        <c:v>8.0269999999999994E-2</c:v>
                      </c:pt>
                      <c:pt idx="561">
                        <c:v>7.825E-2</c:v>
                      </c:pt>
                      <c:pt idx="562">
                        <c:v>7.6230000000000006E-2</c:v>
                      </c:pt>
                      <c:pt idx="563">
                        <c:v>7.4260000000000007E-2</c:v>
                      </c:pt>
                      <c:pt idx="564">
                        <c:v>7.2279999999999997E-2</c:v>
                      </c:pt>
                      <c:pt idx="565">
                        <c:v>7.0260000000000003E-2</c:v>
                      </c:pt>
                      <c:pt idx="566">
                        <c:v>6.8250000000000005E-2</c:v>
                      </c:pt>
                      <c:pt idx="567">
                        <c:v>6.6290000000000002E-2</c:v>
                      </c:pt>
                      <c:pt idx="568">
                        <c:v>6.4280000000000004E-2</c:v>
                      </c:pt>
                      <c:pt idx="569">
                        <c:v>6.225E-2</c:v>
                      </c:pt>
                      <c:pt idx="570">
                        <c:v>6.0260000000000001E-2</c:v>
                      </c:pt>
                      <c:pt idx="571">
                        <c:v>5.8279999999999998E-2</c:v>
                      </c:pt>
                      <c:pt idx="572">
                        <c:v>5.6270000000000001E-2</c:v>
                      </c:pt>
                      <c:pt idx="573">
                        <c:v>5.4269999999999999E-2</c:v>
                      </c:pt>
                      <c:pt idx="574">
                        <c:v>5.2260000000000001E-2</c:v>
                      </c:pt>
                      <c:pt idx="575">
                        <c:v>5.0299999999999997E-2</c:v>
                      </c:pt>
                      <c:pt idx="576">
                        <c:v>4.8309999999999999E-2</c:v>
                      </c:pt>
                      <c:pt idx="577">
                        <c:v>4.6289999999999998E-2</c:v>
                      </c:pt>
                      <c:pt idx="578">
                        <c:v>4.4269999999999997E-2</c:v>
                      </c:pt>
                      <c:pt idx="579">
                        <c:v>4.2279999999999998E-2</c:v>
                      </c:pt>
                      <c:pt idx="580">
                        <c:v>4.0309999999999999E-2</c:v>
                      </c:pt>
                      <c:pt idx="581">
                        <c:v>3.8280000000000002E-2</c:v>
                      </c:pt>
                      <c:pt idx="582">
                        <c:v>3.6269999999999997E-2</c:v>
                      </c:pt>
                      <c:pt idx="583">
                        <c:v>3.4290000000000001E-2</c:v>
                      </c:pt>
                      <c:pt idx="584">
                        <c:v>3.2300000000000002E-2</c:v>
                      </c:pt>
                      <c:pt idx="585">
                        <c:v>3.0290000000000001E-2</c:v>
                      </c:pt>
                      <c:pt idx="586">
                        <c:v>2.828E-2</c:v>
                      </c:pt>
                      <c:pt idx="587">
                        <c:v>2.63E-2</c:v>
                      </c:pt>
                      <c:pt idx="588">
                        <c:v>2.4299999999999999E-2</c:v>
                      </c:pt>
                      <c:pt idx="589">
                        <c:v>2.2290000000000001E-2</c:v>
                      </c:pt>
                      <c:pt idx="590">
                        <c:v>2.0299999999999999E-2</c:v>
                      </c:pt>
                      <c:pt idx="591">
                        <c:v>1.8259999999999998E-2</c:v>
                      </c:pt>
                      <c:pt idx="592">
                        <c:v>1.6310000000000002E-2</c:v>
                      </c:pt>
                      <c:pt idx="593">
                        <c:v>1.431E-2</c:v>
                      </c:pt>
                      <c:pt idx="594">
                        <c:v>1.227E-2</c:v>
                      </c:pt>
                      <c:pt idx="595">
                        <c:v>1.0290000000000001E-2</c:v>
                      </c:pt>
                      <c:pt idx="596">
                        <c:v>8.2970000000000006E-3</c:v>
                      </c:pt>
                      <c:pt idx="597">
                        <c:v>6.2849999999999998E-3</c:v>
                      </c:pt>
                      <c:pt idx="598">
                        <c:v>4.2760000000000003E-3</c:v>
                      </c:pt>
                      <c:pt idx="599">
                        <c:v>2.2980000000000001E-3</c:v>
                      </c:pt>
                      <c:pt idx="600">
                        <c:v>2.9710000000000001E-4</c:v>
                      </c:pt>
                    </c:numCache>
                  </c:numRef>
                </c:xVal>
                <c:y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[Book3]Sheet2!$AN$2:$AN$602</c15:sqref>
                        </c15:formulaRef>
                      </c:ext>
                    </c:extLst>
                    <c:numCache>
                      <c:formatCode>General</c:formatCode>
                      <c:ptCount val="601"/>
                      <c:pt idx="0">
                        <c:v>-2.0269999999999998E-6</c:v>
                      </c:pt>
                      <c:pt idx="1">
                        <c:v>-1.7129999999999999E-6</c:v>
                      </c:pt>
                      <c:pt idx="2">
                        <c:v>-1.502E-6</c:v>
                      </c:pt>
                      <c:pt idx="3">
                        <c:v>-1.268E-6</c:v>
                      </c:pt>
                      <c:pt idx="4">
                        <c:v>-1.1459999999999999E-6</c:v>
                      </c:pt>
                      <c:pt idx="5">
                        <c:v>-1.015E-6</c:v>
                      </c:pt>
                      <c:pt idx="6">
                        <c:v>-8.6580000000000004E-7</c:v>
                      </c:pt>
                      <c:pt idx="7">
                        <c:v>-7.0419999999999997E-7</c:v>
                      </c:pt>
                      <c:pt idx="8">
                        <c:v>-5.7670000000000002E-7</c:v>
                      </c:pt>
                      <c:pt idx="9">
                        <c:v>-5.3919999999999996E-7</c:v>
                      </c:pt>
                      <c:pt idx="10">
                        <c:v>-4.7430000000000001E-7</c:v>
                      </c:pt>
                      <c:pt idx="11">
                        <c:v>-3.2329999999999999E-7</c:v>
                      </c:pt>
                      <c:pt idx="12">
                        <c:v>-2.202E-7</c:v>
                      </c:pt>
                      <c:pt idx="13">
                        <c:v>-1.4289999999999999E-7</c:v>
                      </c:pt>
                      <c:pt idx="14">
                        <c:v>-1.2879999999999999E-7</c:v>
                      </c:pt>
                      <c:pt idx="15">
                        <c:v>-7.4120000000000005E-8</c:v>
                      </c:pt>
                      <c:pt idx="16">
                        <c:v>4.2340000000000001E-8</c:v>
                      </c:pt>
                      <c:pt idx="17">
                        <c:v>1.0120000000000001E-7</c:v>
                      </c:pt>
                      <c:pt idx="18">
                        <c:v>1.67E-7</c:v>
                      </c:pt>
                      <c:pt idx="19">
                        <c:v>1.8979999999999999E-7</c:v>
                      </c:pt>
                      <c:pt idx="20">
                        <c:v>2.145E-7</c:v>
                      </c:pt>
                      <c:pt idx="21">
                        <c:v>2.8420000000000002E-7</c:v>
                      </c:pt>
                      <c:pt idx="22">
                        <c:v>3.5740000000000001E-7</c:v>
                      </c:pt>
                      <c:pt idx="23">
                        <c:v>4.2889999999999998E-7</c:v>
                      </c:pt>
                      <c:pt idx="24">
                        <c:v>4.2220000000000001E-7</c:v>
                      </c:pt>
                      <c:pt idx="25">
                        <c:v>4.0719999999999999E-7</c:v>
                      </c:pt>
                      <c:pt idx="26">
                        <c:v>5.1880000000000001E-7</c:v>
                      </c:pt>
                      <c:pt idx="27">
                        <c:v>5.7260000000000003E-7</c:v>
                      </c:pt>
                      <c:pt idx="28">
                        <c:v>6.1780000000000004E-7</c:v>
                      </c:pt>
                      <c:pt idx="29">
                        <c:v>5.8739999999999998E-7</c:v>
                      </c:pt>
                      <c:pt idx="30">
                        <c:v>6.1379999999999995E-7</c:v>
                      </c:pt>
                      <c:pt idx="31">
                        <c:v>6.8950000000000003E-7</c:v>
                      </c:pt>
                      <c:pt idx="32">
                        <c:v>7.385E-7</c:v>
                      </c:pt>
                      <c:pt idx="33">
                        <c:v>7.6509999999999999E-7</c:v>
                      </c:pt>
                      <c:pt idx="34">
                        <c:v>7.6939999999999999E-7</c:v>
                      </c:pt>
                      <c:pt idx="35">
                        <c:v>7.7499999999999999E-7</c:v>
                      </c:pt>
                      <c:pt idx="36">
                        <c:v>8.2949999999999996E-7</c:v>
                      </c:pt>
                      <c:pt idx="37">
                        <c:v>8.8049999999999998E-7</c:v>
                      </c:pt>
                      <c:pt idx="38">
                        <c:v>9.2969999999999997E-7</c:v>
                      </c:pt>
                      <c:pt idx="39">
                        <c:v>9.1419999999999997E-7</c:v>
                      </c:pt>
                      <c:pt idx="40">
                        <c:v>8.878E-7</c:v>
                      </c:pt>
                      <c:pt idx="41">
                        <c:v>9.6899999999999996E-7</c:v>
                      </c:pt>
                      <c:pt idx="42">
                        <c:v>1.02E-6</c:v>
                      </c:pt>
                      <c:pt idx="43">
                        <c:v>1.065E-6</c:v>
                      </c:pt>
                      <c:pt idx="44">
                        <c:v>1.009E-6</c:v>
                      </c:pt>
                      <c:pt idx="45">
                        <c:v>1.0210000000000001E-6</c:v>
                      </c:pt>
                      <c:pt idx="46">
                        <c:v>1.097E-6</c:v>
                      </c:pt>
                      <c:pt idx="47">
                        <c:v>1.1370000000000001E-6</c:v>
                      </c:pt>
                      <c:pt idx="48">
                        <c:v>1.1480000000000001E-6</c:v>
                      </c:pt>
                      <c:pt idx="49">
                        <c:v>1.1459999999999999E-6</c:v>
                      </c:pt>
                      <c:pt idx="50">
                        <c:v>1.145E-6</c:v>
                      </c:pt>
                      <c:pt idx="51">
                        <c:v>1.1960000000000001E-6</c:v>
                      </c:pt>
                      <c:pt idx="52">
                        <c:v>1.2359999999999999E-6</c:v>
                      </c:pt>
                      <c:pt idx="53">
                        <c:v>1.283E-6</c:v>
                      </c:pt>
                      <c:pt idx="54">
                        <c:v>1.257E-6</c:v>
                      </c:pt>
                      <c:pt idx="55">
                        <c:v>1.2359999999999999E-6</c:v>
                      </c:pt>
                      <c:pt idx="56">
                        <c:v>1.3030000000000001E-6</c:v>
                      </c:pt>
                      <c:pt idx="57">
                        <c:v>1.353E-6</c:v>
                      </c:pt>
                      <c:pt idx="58">
                        <c:v>1.39E-6</c:v>
                      </c:pt>
                      <c:pt idx="59">
                        <c:v>1.328E-6</c:v>
                      </c:pt>
                      <c:pt idx="60">
                        <c:v>1.347E-6</c:v>
                      </c:pt>
                      <c:pt idx="61">
                        <c:v>1.421E-6</c:v>
                      </c:pt>
                      <c:pt idx="62">
                        <c:v>1.454E-6</c:v>
                      </c:pt>
                      <c:pt idx="63">
                        <c:v>1.4619999999999999E-6</c:v>
                      </c:pt>
                      <c:pt idx="64">
                        <c:v>1.452E-6</c:v>
                      </c:pt>
                      <c:pt idx="65">
                        <c:v>1.4529999999999999E-6</c:v>
                      </c:pt>
                      <c:pt idx="66">
                        <c:v>1.513E-6</c:v>
                      </c:pt>
                      <c:pt idx="67">
                        <c:v>1.5400000000000001E-6</c:v>
                      </c:pt>
                      <c:pt idx="68">
                        <c:v>1.5850000000000001E-6</c:v>
                      </c:pt>
                      <c:pt idx="69">
                        <c:v>1.559E-6</c:v>
                      </c:pt>
                      <c:pt idx="70">
                        <c:v>1.53E-6</c:v>
                      </c:pt>
                      <c:pt idx="71">
                        <c:v>1.606E-6</c:v>
                      </c:pt>
                      <c:pt idx="72">
                        <c:v>1.655E-6</c:v>
                      </c:pt>
                      <c:pt idx="73">
                        <c:v>1.6899999999999999E-6</c:v>
                      </c:pt>
                      <c:pt idx="74">
                        <c:v>1.6390000000000001E-6</c:v>
                      </c:pt>
                      <c:pt idx="75">
                        <c:v>1.6449999999999999E-6</c:v>
                      </c:pt>
                      <c:pt idx="76">
                        <c:v>1.72E-6</c:v>
                      </c:pt>
                      <c:pt idx="77">
                        <c:v>1.764E-6</c:v>
                      </c:pt>
                      <c:pt idx="78">
                        <c:v>1.773E-6</c:v>
                      </c:pt>
                      <c:pt idx="79">
                        <c:v>1.7549999999999999E-6</c:v>
                      </c:pt>
                      <c:pt idx="80">
                        <c:v>1.7579999999999999E-6</c:v>
                      </c:pt>
                      <c:pt idx="81">
                        <c:v>1.832E-6</c:v>
                      </c:pt>
                      <c:pt idx="82">
                        <c:v>1.84E-6</c:v>
                      </c:pt>
                      <c:pt idx="83">
                        <c:v>1.8929999999999999E-6</c:v>
                      </c:pt>
                      <c:pt idx="84">
                        <c:v>1.8679999999999999E-6</c:v>
                      </c:pt>
                      <c:pt idx="85">
                        <c:v>1.863E-6</c:v>
                      </c:pt>
                      <c:pt idx="86">
                        <c:v>1.9139999999999998E-6</c:v>
                      </c:pt>
                      <c:pt idx="87">
                        <c:v>1.9769999999999999E-6</c:v>
                      </c:pt>
                      <c:pt idx="88">
                        <c:v>2.0090000000000002E-6</c:v>
                      </c:pt>
                      <c:pt idx="89">
                        <c:v>1.9769999999999999E-6</c:v>
                      </c:pt>
                      <c:pt idx="90">
                        <c:v>1.9589999999999998E-6</c:v>
                      </c:pt>
                      <c:pt idx="91">
                        <c:v>2.0370000000000001E-6</c:v>
                      </c:pt>
                      <c:pt idx="92">
                        <c:v>2.091E-6</c:v>
                      </c:pt>
                      <c:pt idx="93">
                        <c:v>2.1229999999999998E-6</c:v>
                      </c:pt>
                      <c:pt idx="94">
                        <c:v>2.075E-6</c:v>
                      </c:pt>
                      <c:pt idx="95">
                        <c:v>2.0820000000000001E-6</c:v>
                      </c:pt>
                      <c:pt idx="96">
                        <c:v>2.1639999999999999E-6</c:v>
                      </c:pt>
                      <c:pt idx="97">
                        <c:v>2.2060000000000001E-6</c:v>
                      </c:pt>
                      <c:pt idx="98">
                        <c:v>2.215E-6</c:v>
                      </c:pt>
                      <c:pt idx="99">
                        <c:v>2.2029999999999999E-6</c:v>
                      </c:pt>
                      <c:pt idx="100">
                        <c:v>2.2060000000000001E-6</c:v>
                      </c:pt>
                      <c:pt idx="101">
                        <c:v>2.2840000000000001E-6</c:v>
                      </c:pt>
                      <c:pt idx="102">
                        <c:v>2.2929999999999999E-6</c:v>
                      </c:pt>
                      <c:pt idx="103">
                        <c:v>2.3520000000000001E-6</c:v>
                      </c:pt>
                      <c:pt idx="104">
                        <c:v>2.3259999999999998E-6</c:v>
                      </c:pt>
                      <c:pt idx="105">
                        <c:v>2.3140000000000002E-6</c:v>
                      </c:pt>
                      <c:pt idx="106">
                        <c:v>2.3709999999999998E-6</c:v>
                      </c:pt>
                      <c:pt idx="107">
                        <c:v>2.4320000000000002E-6</c:v>
                      </c:pt>
                      <c:pt idx="108">
                        <c:v>2.4650000000000001E-6</c:v>
                      </c:pt>
                      <c:pt idx="109">
                        <c:v>2.429E-6</c:v>
                      </c:pt>
                      <c:pt idx="110">
                        <c:v>2.4150000000000002E-6</c:v>
                      </c:pt>
                      <c:pt idx="111">
                        <c:v>2.4990000000000001E-6</c:v>
                      </c:pt>
                      <c:pt idx="112">
                        <c:v>2.5490000000000001E-6</c:v>
                      </c:pt>
                      <c:pt idx="113">
                        <c:v>2.582E-6</c:v>
                      </c:pt>
                      <c:pt idx="114">
                        <c:v>2.5390000000000002E-6</c:v>
                      </c:pt>
                      <c:pt idx="115">
                        <c:v>2.5450000000000002E-6</c:v>
                      </c:pt>
                      <c:pt idx="116">
                        <c:v>2.6240000000000002E-6</c:v>
                      </c:pt>
                      <c:pt idx="117">
                        <c:v>2.6680000000000001E-6</c:v>
                      </c:pt>
                      <c:pt idx="118">
                        <c:v>2.6680000000000001E-6</c:v>
                      </c:pt>
                      <c:pt idx="119">
                        <c:v>2.6599999999999999E-6</c:v>
                      </c:pt>
                      <c:pt idx="120">
                        <c:v>2.6649999999999999E-6</c:v>
                      </c:pt>
                      <c:pt idx="121">
                        <c:v>2.728E-6</c:v>
                      </c:pt>
                      <c:pt idx="122">
                        <c:v>2.7470000000000001E-6</c:v>
                      </c:pt>
                      <c:pt idx="123">
                        <c:v>2.8009999999999999E-6</c:v>
                      </c:pt>
                      <c:pt idx="124">
                        <c:v>2.7769999999999998E-6</c:v>
                      </c:pt>
                      <c:pt idx="125">
                        <c:v>2.7659999999999999E-6</c:v>
                      </c:pt>
                      <c:pt idx="126">
                        <c:v>2.8270000000000002E-6</c:v>
                      </c:pt>
                      <c:pt idx="127">
                        <c:v>2.8789999999999999E-6</c:v>
                      </c:pt>
                      <c:pt idx="128">
                        <c:v>2.9100000000000001E-6</c:v>
                      </c:pt>
                      <c:pt idx="129">
                        <c:v>2.869E-6</c:v>
                      </c:pt>
                      <c:pt idx="130">
                        <c:v>2.8700000000000001E-6</c:v>
                      </c:pt>
                      <c:pt idx="131">
                        <c:v>2.9409999999999999E-6</c:v>
                      </c:pt>
                      <c:pt idx="132">
                        <c:v>2.977E-6</c:v>
                      </c:pt>
                      <c:pt idx="133">
                        <c:v>2.9890000000000001E-6</c:v>
                      </c:pt>
                      <c:pt idx="134">
                        <c:v>2.9629999999999998E-6</c:v>
                      </c:pt>
                      <c:pt idx="135">
                        <c:v>2.9730000000000002E-6</c:v>
                      </c:pt>
                      <c:pt idx="136">
                        <c:v>3.038E-6</c:v>
                      </c:pt>
                      <c:pt idx="137">
                        <c:v>3.0599999999999999E-6</c:v>
                      </c:pt>
                      <c:pt idx="138">
                        <c:v>3.0819999999999999E-6</c:v>
                      </c:pt>
                      <c:pt idx="139">
                        <c:v>3.0699999999999998E-6</c:v>
                      </c:pt>
                      <c:pt idx="140">
                        <c:v>3.067E-6</c:v>
                      </c:pt>
                      <c:pt idx="141">
                        <c:v>3.112E-6</c:v>
                      </c:pt>
                      <c:pt idx="142">
                        <c:v>3.1609999999999999E-6</c:v>
                      </c:pt>
                      <c:pt idx="143">
                        <c:v>3.1870000000000001E-6</c:v>
                      </c:pt>
                      <c:pt idx="144">
                        <c:v>3.1640000000000001E-6</c:v>
                      </c:pt>
                      <c:pt idx="145">
                        <c:v>3.129E-6</c:v>
                      </c:pt>
                      <c:pt idx="146">
                        <c:v>3.2109999999999998E-6</c:v>
                      </c:pt>
                      <c:pt idx="147">
                        <c:v>3.2440000000000002E-6</c:v>
                      </c:pt>
                      <c:pt idx="148">
                        <c:v>3.2720000000000002E-6</c:v>
                      </c:pt>
                      <c:pt idx="149">
                        <c:v>3.2229999999999999E-6</c:v>
                      </c:pt>
                      <c:pt idx="150">
                        <c:v>3.2310000000000001E-6</c:v>
                      </c:pt>
                      <c:pt idx="151">
                        <c:v>3.3000000000000002E-6</c:v>
                      </c:pt>
                      <c:pt idx="152">
                        <c:v>3.3239999999999999E-6</c:v>
                      </c:pt>
                      <c:pt idx="153">
                        <c:v>3.3400000000000002E-6</c:v>
                      </c:pt>
                      <c:pt idx="154">
                        <c:v>3.3349999999999998E-6</c:v>
                      </c:pt>
                      <c:pt idx="155">
                        <c:v>3.3220000000000001E-6</c:v>
                      </c:pt>
                      <c:pt idx="156">
                        <c:v>3.3739999999999998E-6</c:v>
                      </c:pt>
                      <c:pt idx="157">
                        <c:v>3.4079999999999998E-6</c:v>
                      </c:pt>
                      <c:pt idx="158">
                        <c:v>3.444E-6</c:v>
                      </c:pt>
                      <c:pt idx="159">
                        <c:v>3.4259999999999999E-6</c:v>
                      </c:pt>
                      <c:pt idx="160">
                        <c:v>3.3919999999999999E-6</c:v>
                      </c:pt>
                      <c:pt idx="161">
                        <c:v>3.4680000000000001E-6</c:v>
                      </c:pt>
                      <c:pt idx="162">
                        <c:v>3.512E-6</c:v>
                      </c:pt>
                      <c:pt idx="163">
                        <c:v>3.5370000000000002E-6</c:v>
                      </c:pt>
                      <c:pt idx="164">
                        <c:v>3.4860000000000002E-6</c:v>
                      </c:pt>
                      <c:pt idx="165">
                        <c:v>3.4989999999999999E-6</c:v>
                      </c:pt>
                      <c:pt idx="166">
                        <c:v>3.5710000000000002E-6</c:v>
                      </c:pt>
                      <c:pt idx="167">
                        <c:v>3.6069999999999999E-6</c:v>
                      </c:pt>
                      <c:pt idx="168">
                        <c:v>3.614E-6</c:v>
                      </c:pt>
                      <c:pt idx="169">
                        <c:v>3.6090000000000001E-6</c:v>
                      </c:pt>
                      <c:pt idx="170">
                        <c:v>3.6049999999999998E-6</c:v>
                      </c:pt>
                      <c:pt idx="171">
                        <c:v>3.659E-6</c:v>
                      </c:pt>
                      <c:pt idx="172">
                        <c:v>3.6890000000000002E-6</c:v>
                      </c:pt>
                      <c:pt idx="173">
                        <c:v>3.732E-6</c:v>
                      </c:pt>
                      <c:pt idx="174">
                        <c:v>3.7129999999999999E-6</c:v>
                      </c:pt>
                      <c:pt idx="175">
                        <c:v>3.6890000000000002E-6</c:v>
                      </c:pt>
                      <c:pt idx="176">
                        <c:v>3.765E-6</c:v>
                      </c:pt>
                      <c:pt idx="177">
                        <c:v>3.811E-6</c:v>
                      </c:pt>
                      <c:pt idx="178">
                        <c:v>3.8430000000000003E-6</c:v>
                      </c:pt>
                      <c:pt idx="179">
                        <c:v>3.7979999999999999E-6</c:v>
                      </c:pt>
                      <c:pt idx="180">
                        <c:v>3.8079999999999998E-6</c:v>
                      </c:pt>
                      <c:pt idx="181">
                        <c:v>3.8920000000000002E-6</c:v>
                      </c:pt>
                      <c:pt idx="182">
                        <c:v>3.9260000000000002E-6</c:v>
                      </c:pt>
                      <c:pt idx="183">
                        <c:v>3.9299999999999996E-6</c:v>
                      </c:pt>
                      <c:pt idx="184">
                        <c:v>3.9260000000000002E-6</c:v>
                      </c:pt>
                      <c:pt idx="185">
                        <c:v>3.9260000000000002E-6</c:v>
                      </c:pt>
                      <c:pt idx="186">
                        <c:v>4.0029999999999996E-6</c:v>
                      </c:pt>
                      <c:pt idx="187">
                        <c:v>4.0180000000000003E-6</c:v>
                      </c:pt>
                      <c:pt idx="188">
                        <c:v>4.0640000000000004E-6</c:v>
                      </c:pt>
                      <c:pt idx="189">
                        <c:v>4.0500000000000002E-6</c:v>
                      </c:pt>
                      <c:pt idx="190">
                        <c:v>4.0430000000000001E-6</c:v>
                      </c:pt>
                      <c:pt idx="191">
                        <c:v>4.1119999999999998E-6</c:v>
                      </c:pt>
                      <c:pt idx="192">
                        <c:v>4.1659999999999996E-6</c:v>
                      </c:pt>
                      <c:pt idx="193">
                        <c:v>4.194E-6</c:v>
                      </c:pt>
                      <c:pt idx="194">
                        <c:v>4.16E-6</c:v>
                      </c:pt>
                      <c:pt idx="195">
                        <c:v>4.1740000000000002E-6</c:v>
                      </c:pt>
                      <c:pt idx="196">
                        <c:v>4.2560000000000004E-6</c:v>
                      </c:pt>
                      <c:pt idx="197">
                        <c:v>4.3039999999999998E-6</c:v>
                      </c:pt>
                      <c:pt idx="198">
                        <c:v>4.3030000000000001E-6</c:v>
                      </c:pt>
                      <c:pt idx="199">
                        <c:v>4.3080000000000001E-6</c:v>
                      </c:pt>
                      <c:pt idx="200">
                        <c:v>4.3220000000000003E-6</c:v>
                      </c:pt>
                      <c:pt idx="201">
                        <c:v>4.4009999999999999E-6</c:v>
                      </c:pt>
                      <c:pt idx="202">
                        <c:v>4.4179999999999999E-6</c:v>
                      </c:pt>
                      <c:pt idx="203">
                        <c:v>4.4719999999999997E-6</c:v>
                      </c:pt>
                      <c:pt idx="204">
                        <c:v>4.459E-6</c:v>
                      </c:pt>
                      <c:pt idx="205">
                        <c:v>4.4610000000000001E-6</c:v>
                      </c:pt>
                      <c:pt idx="206">
                        <c:v>4.532E-6</c:v>
                      </c:pt>
                      <c:pt idx="207">
                        <c:v>4.5940000000000004E-6</c:v>
                      </c:pt>
                      <c:pt idx="208">
                        <c:v>4.634E-6</c:v>
                      </c:pt>
                      <c:pt idx="209">
                        <c:v>4.6070000000000001E-6</c:v>
                      </c:pt>
                      <c:pt idx="210">
                        <c:v>4.6199999999999998E-6</c:v>
                      </c:pt>
                      <c:pt idx="211">
                        <c:v>4.7140000000000001E-6</c:v>
                      </c:pt>
                      <c:pt idx="212">
                        <c:v>4.7639999999999996E-6</c:v>
                      </c:pt>
                      <c:pt idx="213">
                        <c:v>4.7759999999999997E-6</c:v>
                      </c:pt>
                      <c:pt idx="214">
                        <c:v>4.7899999999999999E-6</c:v>
                      </c:pt>
                      <c:pt idx="215">
                        <c:v>4.8130000000000003E-6</c:v>
                      </c:pt>
                      <c:pt idx="216">
                        <c:v>4.8999999999999997E-6</c:v>
                      </c:pt>
                      <c:pt idx="217">
                        <c:v>4.9289999999999997E-6</c:v>
                      </c:pt>
                      <c:pt idx="218">
                        <c:v>4.9969999999999998E-6</c:v>
                      </c:pt>
                      <c:pt idx="219">
                        <c:v>5.0080000000000002E-6</c:v>
                      </c:pt>
                      <c:pt idx="220">
                        <c:v>5.028E-6</c:v>
                      </c:pt>
                      <c:pt idx="221">
                        <c:v>5.1139999999999997E-6</c:v>
                      </c:pt>
                      <c:pt idx="222">
                        <c:v>5.2070000000000003E-6</c:v>
                      </c:pt>
                      <c:pt idx="223">
                        <c:v>5.2809999999999999E-6</c:v>
                      </c:pt>
                      <c:pt idx="224">
                        <c:v>5.3129999999999998E-6</c:v>
                      </c:pt>
                      <c:pt idx="225">
                        <c:v>5.3750000000000002E-6</c:v>
                      </c:pt>
                      <c:pt idx="226">
                        <c:v>5.5570000000000003E-6</c:v>
                      </c:pt>
                      <c:pt idx="227">
                        <c:v>5.7069999999999997E-6</c:v>
                      </c:pt>
                      <c:pt idx="228">
                        <c:v>5.8610000000000003E-6</c:v>
                      </c:pt>
                      <c:pt idx="229">
                        <c:v>6.0249999999999999E-6</c:v>
                      </c:pt>
                      <c:pt idx="230">
                        <c:v>6.2570000000000004E-6</c:v>
                      </c:pt>
                      <c:pt idx="231">
                        <c:v>6.596E-6</c:v>
                      </c:pt>
                      <c:pt idx="232">
                        <c:v>6.9249999999999998E-6</c:v>
                      </c:pt>
                      <c:pt idx="233">
                        <c:v>7.3289999999999996E-6</c:v>
                      </c:pt>
                      <c:pt idx="234">
                        <c:v>7.7640000000000005E-6</c:v>
                      </c:pt>
                      <c:pt idx="235">
                        <c:v>8.2490000000000001E-6</c:v>
                      </c:pt>
                      <c:pt idx="236">
                        <c:v>8.8480000000000007E-6</c:v>
                      </c:pt>
                      <c:pt idx="237">
                        <c:v>9.5219999999999996E-6</c:v>
                      </c:pt>
                      <c:pt idx="238">
                        <c:v>1.023E-5</c:v>
                      </c:pt>
                      <c:pt idx="239">
                        <c:v>1.095E-5</c:v>
                      </c:pt>
                      <c:pt idx="240">
                        <c:v>1.173E-5</c:v>
                      </c:pt>
                      <c:pt idx="241">
                        <c:v>1.2670000000000001E-5</c:v>
                      </c:pt>
                      <c:pt idx="242">
                        <c:v>1.362E-5</c:v>
                      </c:pt>
                      <c:pt idx="243">
                        <c:v>1.4569999999999999E-5</c:v>
                      </c:pt>
                      <c:pt idx="244">
                        <c:v>1.5500000000000001E-5</c:v>
                      </c:pt>
                      <c:pt idx="245">
                        <c:v>1.6480000000000001E-5</c:v>
                      </c:pt>
                      <c:pt idx="246">
                        <c:v>1.7560000000000001E-5</c:v>
                      </c:pt>
                      <c:pt idx="247">
                        <c:v>1.8559999999999998E-5</c:v>
                      </c:pt>
                      <c:pt idx="248">
                        <c:v>1.9519999999999999E-5</c:v>
                      </c:pt>
                      <c:pt idx="249">
                        <c:v>2.0460000000000001E-5</c:v>
                      </c:pt>
                      <c:pt idx="250">
                        <c:v>2.1359999999999999E-5</c:v>
                      </c:pt>
                      <c:pt idx="251">
                        <c:v>2.2269999999999999E-5</c:v>
                      </c:pt>
                      <c:pt idx="252">
                        <c:v>2.3099999999999999E-5</c:v>
                      </c:pt>
                      <c:pt idx="253">
                        <c:v>2.389E-5</c:v>
                      </c:pt>
                      <c:pt idx="254">
                        <c:v>2.4559999999999999E-5</c:v>
                      </c:pt>
                      <c:pt idx="255">
                        <c:v>2.514E-5</c:v>
                      </c:pt>
                      <c:pt idx="256">
                        <c:v>2.5780000000000001E-5</c:v>
                      </c:pt>
                      <c:pt idx="257">
                        <c:v>2.6380000000000002E-5</c:v>
                      </c:pt>
                      <c:pt idx="258">
                        <c:v>2.6910000000000002E-5</c:v>
                      </c:pt>
                      <c:pt idx="259">
                        <c:v>2.73E-5</c:v>
                      </c:pt>
                      <c:pt idx="260">
                        <c:v>2.7710000000000001E-5</c:v>
                      </c:pt>
                      <c:pt idx="261">
                        <c:v>2.813E-5</c:v>
                      </c:pt>
                      <c:pt idx="262">
                        <c:v>2.8459999999999999E-5</c:v>
                      </c:pt>
                      <c:pt idx="263">
                        <c:v>2.8710000000000001E-5</c:v>
                      </c:pt>
                      <c:pt idx="264">
                        <c:v>2.8909999999999999E-5</c:v>
                      </c:pt>
                      <c:pt idx="265">
                        <c:v>2.9070000000000001E-5</c:v>
                      </c:pt>
                      <c:pt idx="266">
                        <c:v>2.9280000000000001E-5</c:v>
                      </c:pt>
                      <c:pt idx="267">
                        <c:v>2.9439999999999999E-5</c:v>
                      </c:pt>
                      <c:pt idx="268">
                        <c:v>2.959E-5</c:v>
                      </c:pt>
                      <c:pt idx="269">
                        <c:v>2.9669999999999999E-5</c:v>
                      </c:pt>
                      <c:pt idx="270">
                        <c:v>2.97E-5</c:v>
                      </c:pt>
                      <c:pt idx="271">
                        <c:v>2.9879999999999999E-5</c:v>
                      </c:pt>
                      <c:pt idx="272">
                        <c:v>3.004E-5</c:v>
                      </c:pt>
                      <c:pt idx="273">
                        <c:v>3.023E-5</c:v>
                      </c:pt>
                      <c:pt idx="274">
                        <c:v>3.0369999999999999E-5</c:v>
                      </c:pt>
                      <c:pt idx="275">
                        <c:v>3.0540000000000002E-5</c:v>
                      </c:pt>
                      <c:pt idx="276">
                        <c:v>3.0840000000000003E-5</c:v>
                      </c:pt>
                      <c:pt idx="277">
                        <c:v>3.1099999999999997E-5</c:v>
                      </c:pt>
                      <c:pt idx="278">
                        <c:v>3.1350000000000003E-5</c:v>
                      </c:pt>
                      <c:pt idx="279">
                        <c:v>3.1560000000000003E-5</c:v>
                      </c:pt>
                      <c:pt idx="280">
                        <c:v>3.1829999999999998E-5</c:v>
                      </c:pt>
                      <c:pt idx="281">
                        <c:v>3.2169999999999999E-5</c:v>
                      </c:pt>
                      <c:pt idx="282">
                        <c:v>3.2469999999999999E-5</c:v>
                      </c:pt>
                      <c:pt idx="283">
                        <c:v>3.2809999999999999E-5</c:v>
                      </c:pt>
                      <c:pt idx="284">
                        <c:v>3.3139999999999998E-5</c:v>
                      </c:pt>
                      <c:pt idx="285">
                        <c:v>3.3500000000000001E-5</c:v>
                      </c:pt>
                      <c:pt idx="286">
                        <c:v>3.3899999999999997E-5</c:v>
                      </c:pt>
                      <c:pt idx="287">
                        <c:v>3.4369999999999998E-5</c:v>
                      </c:pt>
                      <c:pt idx="288">
                        <c:v>3.4839999999999998E-5</c:v>
                      </c:pt>
                      <c:pt idx="289">
                        <c:v>3.5269999999999999E-5</c:v>
                      </c:pt>
                      <c:pt idx="290">
                        <c:v>3.5649999999999999E-5</c:v>
                      </c:pt>
                      <c:pt idx="291">
                        <c:v>3.6180000000000003E-5</c:v>
                      </c:pt>
                      <c:pt idx="292">
                        <c:v>3.6690000000000003E-5</c:v>
                      </c:pt>
                      <c:pt idx="293">
                        <c:v>3.7200000000000003E-5</c:v>
                      </c:pt>
                      <c:pt idx="294">
                        <c:v>3.7580000000000003E-5</c:v>
                      </c:pt>
                      <c:pt idx="295">
                        <c:v>3.799E-5</c:v>
                      </c:pt>
                      <c:pt idx="296">
                        <c:v>3.8500000000000001E-5</c:v>
                      </c:pt>
                      <c:pt idx="297">
                        <c:v>3.896E-5</c:v>
                      </c:pt>
                      <c:pt idx="298">
                        <c:v>3.9329999999999998E-5</c:v>
                      </c:pt>
                      <c:pt idx="299">
                        <c:v>3.3779999999999998E-5</c:v>
                      </c:pt>
                      <c:pt idx="300">
                        <c:v>3.1770000000000002E-5</c:v>
                      </c:pt>
                      <c:pt idx="301">
                        <c:v>3.012E-5</c:v>
                      </c:pt>
                      <c:pt idx="302">
                        <c:v>2.8600000000000001E-5</c:v>
                      </c:pt>
                      <c:pt idx="303">
                        <c:v>2.728E-5</c:v>
                      </c:pt>
                      <c:pt idx="304">
                        <c:v>2.603E-5</c:v>
                      </c:pt>
                      <c:pt idx="305">
                        <c:v>2.4870000000000001E-5</c:v>
                      </c:pt>
                      <c:pt idx="306">
                        <c:v>2.3830000000000001E-5</c:v>
                      </c:pt>
                      <c:pt idx="307">
                        <c:v>2.2909999999999999E-5</c:v>
                      </c:pt>
                      <c:pt idx="308">
                        <c:v>2.2039999999999999E-5</c:v>
                      </c:pt>
                      <c:pt idx="309">
                        <c:v>2.1140000000000001E-5</c:v>
                      </c:pt>
                      <c:pt idx="310">
                        <c:v>2.0279999999999999E-5</c:v>
                      </c:pt>
                      <c:pt idx="311">
                        <c:v>1.959E-5</c:v>
                      </c:pt>
                      <c:pt idx="312">
                        <c:v>1.8899999999999999E-5</c:v>
                      </c:pt>
                      <c:pt idx="313">
                        <c:v>1.8219999999999998E-5</c:v>
                      </c:pt>
                      <c:pt idx="314">
                        <c:v>1.751E-5</c:v>
                      </c:pt>
                      <c:pt idx="315">
                        <c:v>1.683E-5</c:v>
                      </c:pt>
                      <c:pt idx="316">
                        <c:v>1.6290000000000002E-5</c:v>
                      </c:pt>
                      <c:pt idx="317">
                        <c:v>1.5739999999999998E-5</c:v>
                      </c:pt>
                      <c:pt idx="318">
                        <c:v>1.5140000000000001E-5</c:v>
                      </c:pt>
                      <c:pt idx="319">
                        <c:v>1.456E-5</c:v>
                      </c:pt>
                      <c:pt idx="320">
                        <c:v>1.402E-5</c:v>
                      </c:pt>
                      <c:pt idx="321">
                        <c:v>1.3550000000000001E-5</c:v>
                      </c:pt>
                      <c:pt idx="322">
                        <c:v>1.3030000000000001E-5</c:v>
                      </c:pt>
                      <c:pt idx="323">
                        <c:v>1.258E-5</c:v>
                      </c:pt>
                      <c:pt idx="324">
                        <c:v>1.207E-5</c:v>
                      </c:pt>
                      <c:pt idx="325">
                        <c:v>1.1569999999999999E-5</c:v>
                      </c:pt>
                      <c:pt idx="326">
                        <c:v>1.112E-5</c:v>
                      </c:pt>
                      <c:pt idx="327">
                        <c:v>1.0730000000000001E-5</c:v>
                      </c:pt>
                      <c:pt idx="328">
                        <c:v>1.03E-5</c:v>
                      </c:pt>
                      <c:pt idx="329">
                        <c:v>9.8099999999999992E-6</c:v>
                      </c:pt>
                      <c:pt idx="330">
                        <c:v>9.3360000000000001E-6</c:v>
                      </c:pt>
                      <c:pt idx="331">
                        <c:v>8.986E-6</c:v>
                      </c:pt>
                      <c:pt idx="332">
                        <c:v>8.6000000000000007E-6</c:v>
                      </c:pt>
                      <c:pt idx="333">
                        <c:v>8.1669999999999999E-6</c:v>
                      </c:pt>
                      <c:pt idx="334">
                        <c:v>7.7249999999999997E-6</c:v>
                      </c:pt>
                      <c:pt idx="335">
                        <c:v>7.3030000000000002E-6</c:v>
                      </c:pt>
                      <c:pt idx="336">
                        <c:v>6.9700000000000002E-6</c:v>
                      </c:pt>
                      <c:pt idx="337">
                        <c:v>6.5479999999999998E-6</c:v>
                      </c:pt>
                      <c:pt idx="338">
                        <c:v>6.1789999999999996E-6</c:v>
                      </c:pt>
                      <c:pt idx="339">
                        <c:v>5.7590000000000003E-6</c:v>
                      </c:pt>
                      <c:pt idx="340">
                        <c:v>5.339E-6</c:v>
                      </c:pt>
                      <c:pt idx="341">
                        <c:v>4.9479999999999999E-6</c:v>
                      </c:pt>
                      <c:pt idx="342">
                        <c:v>4.5909999999999998E-6</c:v>
                      </c:pt>
                      <c:pt idx="343">
                        <c:v>4.2270000000000004E-6</c:v>
                      </c:pt>
                      <c:pt idx="344">
                        <c:v>3.782E-6</c:v>
                      </c:pt>
                      <c:pt idx="345">
                        <c:v>3.2969999999999999E-6</c:v>
                      </c:pt>
                      <c:pt idx="346">
                        <c:v>2.9679999999999998E-6</c:v>
                      </c:pt>
                      <c:pt idx="347">
                        <c:v>2.5849999999999998E-6</c:v>
                      </c:pt>
                      <c:pt idx="348">
                        <c:v>2.1629999999999999E-6</c:v>
                      </c:pt>
                      <c:pt idx="349">
                        <c:v>1.672E-6</c:v>
                      </c:pt>
                      <c:pt idx="350">
                        <c:v>1.2359999999999999E-6</c:v>
                      </c:pt>
                      <c:pt idx="351">
                        <c:v>8.5730000000000003E-7</c:v>
                      </c:pt>
                      <c:pt idx="352">
                        <c:v>4.171E-7</c:v>
                      </c:pt>
                      <c:pt idx="353">
                        <c:v>-3.4230000000000003E-8</c:v>
                      </c:pt>
                      <c:pt idx="354">
                        <c:v>-5.0419999999999998E-7</c:v>
                      </c:pt>
                      <c:pt idx="355">
                        <c:v>-9.8829999999999992E-7</c:v>
                      </c:pt>
                      <c:pt idx="356">
                        <c:v>-1.4580000000000001E-6</c:v>
                      </c:pt>
                      <c:pt idx="357">
                        <c:v>-1.9139999999999998E-6</c:v>
                      </c:pt>
                      <c:pt idx="358">
                        <c:v>-2.3539999999999998E-6</c:v>
                      </c:pt>
                      <c:pt idx="359">
                        <c:v>-2.8700000000000001E-6</c:v>
                      </c:pt>
                      <c:pt idx="360">
                        <c:v>-3.4460000000000001E-6</c:v>
                      </c:pt>
                      <c:pt idx="361">
                        <c:v>-3.878E-6</c:v>
                      </c:pt>
                      <c:pt idx="362">
                        <c:v>-4.3359999999999997E-6</c:v>
                      </c:pt>
                      <c:pt idx="363">
                        <c:v>-4.8230000000000002E-6</c:v>
                      </c:pt>
                      <c:pt idx="364">
                        <c:v>-5.4079999999999997E-6</c:v>
                      </c:pt>
                      <c:pt idx="365">
                        <c:v>-5.9220000000000002E-6</c:v>
                      </c:pt>
                      <c:pt idx="366">
                        <c:v>-6.3620000000000002E-6</c:v>
                      </c:pt>
                      <c:pt idx="367">
                        <c:v>-6.8430000000000004E-6</c:v>
                      </c:pt>
                      <c:pt idx="368">
                        <c:v>-7.3540000000000002E-6</c:v>
                      </c:pt>
                      <c:pt idx="369">
                        <c:v>-7.8369999999999997E-6</c:v>
                      </c:pt>
                      <c:pt idx="370">
                        <c:v>-8.3240000000000003E-6</c:v>
                      </c:pt>
                      <c:pt idx="371">
                        <c:v>-8.7739999999999993E-6</c:v>
                      </c:pt>
                      <c:pt idx="372">
                        <c:v>-9.1989999999999995E-6</c:v>
                      </c:pt>
                      <c:pt idx="373">
                        <c:v>-9.5810000000000003E-6</c:v>
                      </c:pt>
                      <c:pt idx="374">
                        <c:v>-1.0000000000000001E-5</c:v>
                      </c:pt>
                      <c:pt idx="375">
                        <c:v>-1.046E-5</c:v>
                      </c:pt>
                      <c:pt idx="376">
                        <c:v>-1.0740000000000001E-5</c:v>
                      </c:pt>
                      <c:pt idx="377">
                        <c:v>-1.102E-5</c:v>
                      </c:pt>
                      <c:pt idx="378">
                        <c:v>-1.128E-5</c:v>
                      </c:pt>
                      <c:pt idx="379">
                        <c:v>-1.1610000000000001E-5</c:v>
                      </c:pt>
                      <c:pt idx="380">
                        <c:v>-1.183E-5</c:v>
                      </c:pt>
                      <c:pt idx="381">
                        <c:v>-1.1919999999999999E-5</c:v>
                      </c:pt>
                      <c:pt idx="382">
                        <c:v>-1.205E-5</c:v>
                      </c:pt>
                      <c:pt idx="383">
                        <c:v>-1.216E-5</c:v>
                      </c:pt>
                      <c:pt idx="384">
                        <c:v>-1.225E-5</c:v>
                      </c:pt>
                      <c:pt idx="385">
                        <c:v>-1.2279999999999999E-5</c:v>
                      </c:pt>
                      <c:pt idx="386">
                        <c:v>-1.226E-5</c:v>
                      </c:pt>
                      <c:pt idx="387">
                        <c:v>-1.222E-5</c:v>
                      </c:pt>
                      <c:pt idx="388">
                        <c:v>-1.2119999999999999E-5</c:v>
                      </c:pt>
                      <c:pt idx="389">
                        <c:v>-1.206E-5</c:v>
                      </c:pt>
                      <c:pt idx="390">
                        <c:v>-1.199E-5</c:v>
                      </c:pt>
                      <c:pt idx="391">
                        <c:v>-1.1800000000000001E-5</c:v>
                      </c:pt>
                      <c:pt idx="392">
                        <c:v>-1.1590000000000001E-5</c:v>
                      </c:pt>
                      <c:pt idx="393">
                        <c:v>-1.1399999999999999E-5</c:v>
                      </c:pt>
                      <c:pt idx="394">
                        <c:v>-1.1240000000000001E-5</c:v>
                      </c:pt>
                      <c:pt idx="395">
                        <c:v>-1.1060000000000001E-5</c:v>
                      </c:pt>
                      <c:pt idx="396">
                        <c:v>-1.076E-5</c:v>
                      </c:pt>
                      <c:pt idx="397">
                        <c:v>-1.049E-5</c:v>
                      </c:pt>
                      <c:pt idx="398">
                        <c:v>-1.026E-5</c:v>
                      </c:pt>
                      <c:pt idx="399">
                        <c:v>-1.0030000000000001E-5</c:v>
                      </c:pt>
                      <c:pt idx="400">
                        <c:v>-9.7890000000000006E-6</c:v>
                      </c:pt>
                      <c:pt idx="401">
                        <c:v>-9.4749999999999999E-6</c:v>
                      </c:pt>
                      <c:pt idx="402">
                        <c:v>-9.2399999999999996E-6</c:v>
                      </c:pt>
                      <c:pt idx="403">
                        <c:v>-8.9760000000000001E-6</c:v>
                      </c:pt>
                      <c:pt idx="404">
                        <c:v>-8.7700000000000007E-6</c:v>
                      </c:pt>
                      <c:pt idx="405">
                        <c:v>-8.5650000000000002E-6</c:v>
                      </c:pt>
                      <c:pt idx="406">
                        <c:v>-8.3110000000000006E-6</c:v>
                      </c:pt>
                      <c:pt idx="407">
                        <c:v>-8.0660000000000004E-6</c:v>
                      </c:pt>
                      <c:pt idx="408">
                        <c:v>-7.8679999999999999E-6</c:v>
                      </c:pt>
                      <c:pt idx="409">
                        <c:v>-7.7209999999999994E-6</c:v>
                      </c:pt>
                      <c:pt idx="410">
                        <c:v>-7.576E-6</c:v>
                      </c:pt>
                      <c:pt idx="411">
                        <c:v>-7.3379999999999999E-6</c:v>
                      </c:pt>
                      <c:pt idx="412">
                        <c:v>-7.1570000000000003E-6</c:v>
                      </c:pt>
                      <c:pt idx="413">
                        <c:v>-7.0269999999999998E-6</c:v>
                      </c:pt>
                      <c:pt idx="414">
                        <c:v>-6.9129999999999997E-6</c:v>
                      </c:pt>
                      <c:pt idx="415">
                        <c:v>-6.798E-6</c:v>
                      </c:pt>
                      <c:pt idx="416">
                        <c:v>-6.6089999999999997E-6</c:v>
                      </c:pt>
                      <c:pt idx="417">
                        <c:v>-6.4969999999999998E-6</c:v>
                      </c:pt>
                      <c:pt idx="418">
                        <c:v>-6.3779999999999998E-6</c:v>
                      </c:pt>
                      <c:pt idx="419">
                        <c:v>-6.2979999999999997E-6</c:v>
                      </c:pt>
                      <c:pt idx="420">
                        <c:v>-6.2169999999999999E-6</c:v>
                      </c:pt>
                      <c:pt idx="421">
                        <c:v>-6.0979999999999999E-6</c:v>
                      </c:pt>
                      <c:pt idx="422">
                        <c:v>-5.9719999999999997E-6</c:v>
                      </c:pt>
                      <c:pt idx="423">
                        <c:v>-5.891E-6</c:v>
                      </c:pt>
                      <c:pt idx="424">
                        <c:v>-5.8390000000000003E-6</c:v>
                      </c:pt>
                      <c:pt idx="425">
                        <c:v>-5.8130000000000001E-6</c:v>
                      </c:pt>
                      <c:pt idx="426">
                        <c:v>-5.6659999999999996E-6</c:v>
                      </c:pt>
                      <c:pt idx="427">
                        <c:v>-5.5809999999999996E-6</c:v>
                      </c:pt>
                      <c:pt idx="428">
                        <c:v>-5.5280000000000003E-6</c:v>
                      </c:pt>
                      <c:pt idx="429">
                        <c:v>-5.5110000000000003E-6</c:v>
                      </c:pt>
                      <c:pt idx="430">
                        <c:v>-5.451E-6</c:v>
                      </c:pt>
                      <c:pt idx="431">
                        <c:v>-5.3460000000000001E-6</c:v>
                      </c:pt>
                      <c:pt idx="432">
                        <c:v>-5.2970000000000003E-6</c:v>
                      </c:pt>
                      <c:pt idx="433">
                        <c:v>-5.2460000000000003E-6</c:v>
                      </c:pt>
                      <c:pt idx="434">
                        <c:v>-5.2170000000000002E-6</c:v>
                      </c:pt>
                      <c:pt idx="435">
                        <c:v>-5.1909999999999999E-6</c:v>
                      </c:pt>
                      <c:pt idx="436">
                        <c:v>-5.1279999999999999E-6</c:v>
                      </c:pt>
                      <c:pt idx="437">
                        <c:v>-5.0499999999999999E-6</c:v>
                      </c:pt>
                      <c:pt idx="438">
                        <c:v>-5.0100000000000003E-6</c:v>
                      </c:pt>
                      <c:pt idx="439">
                        <c:v>-5.0050000000000004E-6</c:v>
                      </c:pt>
                      <c:pt idx="440">
                        <c:v>-5.0250000000000002E-6</c:v>
                      </c:pt>
                      <c:pt idx="441">
                        <c:v>-4.9110000000000001E-6</c:v>
                      </c:pt>
                      <c:pt idx="442">
                        <c:v>-4.8670000000000002E-6</c:v>
                      </c:pt>
                      <c:pt idx="443">
                        <c:v>-4.8369999999999996E-6</c:v>
                      </c:pt>
                      <c:pt idx="444">
                        <c:v>-4.8629999999999999E-6</c:v>
                      </c:pt>
                      <c:pt idx="445">
                        <c:v>-4.8450000000000002E-6</c:v>
                      </c:pt>
                      <c:pt idx="446">
                        <c:v>-4.7550000000000002E-6</c:v>
                      </c:pt>
                      <c:pt idx="447">
                        <c:v>-4.7439999999999998E-6</c:v>
                      </c:pt>
                      <c:pt idx="448">
                        <c:v>-4.7169999999999999E-6</c:v>
                      </c:pt>
                      <c:pt idx="449">
                        <c:v>-4.7180000000000004E-6</c:v>
                      </c:pt>
                      <c:pt idx="450">
                        <c:v>-4.7199999999999997E-6</c:v>
                      </c:pt>
                      <c:pt idx="451">
                        <c:v>-4.668E-6</c:v>
                      </c:pt>
                      <c:pt idx="452">
                        <c:v>-4.6229999999999996E-6</c:v>
                      </c:pt>
                      <c:pt idx="453">
                        <c:v>-4.6020000000000002E-6</c:v>
                      </c:pt>
                      <c:pt idx="454">
                        <c:v>-4.6140000000000002E-6</c:v>
                      </c:pt>
                      <c:pt idx="455">
                        <c:v>-4.6519999999999997E-6</c:v>
                      </c:pt>
                      <c:pt idx="456">
                        <c:v>-4.5650000000000003E-6</c:v>
                      </c:pt>
                      <c:pt idx="457">
                        <c:v>-4.5340000000000001E-6</c:v>
                      </c:pt>
                      <c:pt idx="458">
                        <c:v>-4.5310000000000003E-6</c:v>
                      </c:pt>
                      <c:pt idx="459">
                        <c:v>-4.561E-6</c:v>
                      </c:pt>
                      <c:pt idx="460">
                        <c:v>-4.5569999999999997E-6</c:v>
                      </c:pt>
                      <c:pt idx="461">
                        <c:v>-4.4939999999999997E-6</c:v>
                      </c:pt>
                      <c:pt idx="462">
                        <c:v>-4.4859999999999999E-6</c:v>
                      </c:pt>
                      <c:pt idx="463">
                        <c:v>-4.4789999999999998E-6</c:v>
                      </c:pt>
                      <c:pt idx="464">
                        <c:v>-4.4900000000000002E-6</c:v>
                      </c:pt>
                      <c:pt idx="465">
                        <c:v>-4.5120000000000002E-6</c:v>
                      </c:pt>
                      <c:pt idx="466">
                        <c:v>-4.4599999999999996E-6</c:v>
                      </c:pt>
                      <c:pt idx="467">
                        <c:v>-4.4440000000000001E-6</c:v>
                      </c:pt>
                      <c:pt idx="468">
                        <c:v>-4.4320000000000001E-6</c:v>
                      </c:pt>
                      <c:pt idx="469">
                        <c:v>-4.454E-6</c:v>
                      </c:pt>
                      <c:pt idx="470">
                        <c:v>-4.4950000000000002E-6</c:v>
                      </c:pt>
                      <c:pt idx="471">
                        <c:v>-4.4329999999999997E-6</c:v>
                      </c:pt>
                      <c:pt idx="472">
                        <c:v>-4.3980000000000001E-6</c:v>
                      </c:pt>
                      <c:pt idx="473">
                        <c:v>-4.4039999999999997E-6</c:v>
                      </c:pt>
                      <c:pt idx="474">
                        <c:v>-4.4530000000000004E-6</c:v>
                      </c:pt>
                      <c:pt idx="475">
                        <c:v>-4.4710000000000001E-6</c:v>
                      </c:pt>
                      <c:pt idx="476">
                        <c:v>-4.4009999999999999E-6</c:v>
                      </c:pt>
                      <c:pt idx="477">
                        <c:v>-4.3869999999999997E-6</c:v>
                      </c:pt>
                      <c:pt idx="478">
                        <c:v>-4.4209999999999997E-6</c:v>
                      </c:pt>
                      <c:pt idx="479">
                        <c:v>-4.4320000000000001E-6</c:v>
                      </c:pt>
                      <c:pt idx="480">
                        <c:v>-4.4560000000000002E-6</c:v>
                      </c:pt>
                      <c:pt idx="481">
                        <c:v>-4.4039999999999997E-6</c:v>
                      </c:pt>
                      <c:pt idx="482">
                        <c:v>-4.4089999999999996E-6</c:v>
                      </c:pt>
                      <c:pt idx="483">
                        <c:v>-4.3989999999999997E-6</c:v>
                      </c:pt>
                      <c:pt idx="484">
                        <c:v>-4.4299999999999999E-6</c:v>
                      </c:pt>
                      <c:pt idx="485">
                        <c:v>-4.476E-6</c:v>
                      </c:pt>
                      <c:pt idx="486">
                        <c:v>-4.4279999999999998E-6</c:v>
                      </c:pt>
                      <c:pt idx="487">
                        <c:v>-4.4009999999999999E-6</c:v>
                      </c:pt>
                      <c:pt idx="488">
                        <c:v>-4.4139999999999996E-6</c:v>
                      </c:pt>
                      <c:pt idx="489">
                        <c:v>-4.4649999999999996E-6</c:v>
                      </c:pt>
                      <c:pt idx="490">
                        <c:v>-4.4889999999999997E-6</c:v>
                      </c:pt>
                      <c:pt idx="491">
                        <c:v>-4.4360000000000004E-6</c:v>
                      </c:pt>
                      <c:pt idx="492">
                        <c:v>-4.4170000000000002E-6</c:v>
                      </c:pt>
                      <c:pt idx="493">
                        <c:v>-4.4610000000000001E-6</c:v>
                      </c:pt>
                      <c:pt idx="494">
                        <c:v>-4.4909999999999999E-6</c:v>
                      </c:pt>
                      <c:pt idx="495">
                        <c:v>-4.5059999999999997E-6</c:v>
                      </c:pt>
                      <c:pt idx="496">
                        <c:v>-4.459E-6</c:v>
                      </c:pt>
                      <c:pt idx="497">
                        <c:v>-4.4769999999999997E-6</c:v>
                      </c:pt>
                      <c:pt idx="498">
                        <c:v>-4.4800000000000003E-6</c:v>
                      </c:pt>
                      <c:pt idx="499">
                        <c:v>-4.5170000000000001E-6</c:v>
                      </c:pt>
                      <c:pt idx="500">
                        <c:v>-4.5510000000000001E-6</c:v>
                      </c:pt>
                      <c:pt idx="501">
                        <c:v>-4.5340000000000001E-6</c:v>
                      </c:pt>
                      <c:pt idx="502">
                        <c:v>-4.5020000000000003E-6</c:v>
                      </c:pt>
                      <c:pt idx="503">
                        <c:v>-4.5260000000000004E-6</c:v>
                      </c:pt>
                      <c:pt idx="504">
                        <c:v>-4.5709999999999999E-6</c:v>
                      </c:pt>
                      <c:pt idx="505">
                        <c:v>-4.6210000000000003E-6</c:v>
                      </c:pt>
                      <c:pt idx="506">
                        <c:v>-4.5619999999999997E-6</c:v>
                      </c:pt>
                      <c:pt idx="507">
                        <c:v>-4.5539999999999999E-6</c:v>
                      </c:pt>
                      <c:pt idx="508">
                        <c:v>-4.5839999999999996E-6</c:v>
                      </c:pt>
                      <c:pt idx="509">
                        <c:v>-4.6380000000000003E-6</c:v>
                      </c:pt>
                      <c:pt idx="510">
                        <c:v>-4.668E-6</c:v>
                      </c:pt>
                      <c:pt idx="511">
                        <c:v>-4.622E-6</c:v>
                      </c:pt>
                      <c:pt idx="512">
                        <c:v>-4.6380000000000003E-6</c:v>
                      </c:pt>
                      <c:pt idx="513">
                        <c:v>-4.6500000000000004E-6</c:v>
                      </c:pt>
                      <c:pt idx="514">
                        <c:v>-4.6870000000000002E-6</c:v>
                      </c:pt>
                      <c:pt idx="515">
                        <c:v>-4.7319999999999998E-6</c:v>
                      </c:pt>
                      <c:pt idx="516">
                        <c:v>-4.7210000000000002E-6</c:v>
                      </c:pt>
                      <c:pt idx="517">
                        <c:v>-4.6949999999999999E-6</c:v>
                      </c:pt>
                      <c:pt idx="518">
                        <c:v>-4.7129999999999996E-6</c:v>
                      </c:pt>
                      <c:pt idx="519">
                        <c:v>-4.7670000000000003E-6</c:v>
                      </c:pt>
                      <c:pt idx="520">
                        <c:v>-4.8380000000000001E-6</c:v>
                      </c:pt>
                      <c:pt idx="521">
                        <c:v>-4.775E-6</c:v>
                      </c:pt>
                      <c:pt idx="522">
                        <c:v>-4.775E-6</c:v>
                      </c:pt>
                      <c:pt idx="523">
                        <c:v>-4.8110000000000002E-6</c:v>
                      </c:pt>
                      <c:pt idx="524">
                        <c:v>-4.8690000000000003E-6</c:v>
                      </c:pt>
                      <c:pt idx="525">
                        <c:v>-4.8969999999999999E-6</c:v>
                      </c:pt>
                      <c:pt idx="526">
                        <c:v>-4.8559999999999998E-6</c:v>
                      </c:pt>
                      <c:pt idx="527">
                        <c:v>-4.8829999999999997E-6</c:v>
                      </c:pt>
                      <c:pt idx="528">
                        <c:v>-4.9019999999999998E-6</c:v>
                      </c:pt>
                      <c:pt idx="529">
                        <c:v>-4.9470000000000002E-6</c:v>
                      </c:pt>
                      <c:pt idx="530">
                        <c:v>-4.994E-6</c:v>
                      </c:pt>
                      <c:pt idx="531">
                        <c:v>-4.9830000000000004E-6</c:v>
                      </c:pt>
                      <c:pt idx="532">
                        <c:v>-4.9679999999999997E-6</c:v>
                      </c:pt>
                      <c:pt idx="533">
                        <c:v>-4.9910000000000002E-6</c:v>
                      </c:pt>
                      <c:pt idx="534">
                        <c:v>-5.0459999999999996E-6</c:v>
                      </c:pt>
                      <c:pt idx="535">
                        <c:v>-5.1240000000000004E-6</c:v>
                      </c:pt>
                      <c:pt idx="536">
                        <c:v>-5.0699999999999997E-6</c:v>
                      </c:pt>
                      <c:pt idx="537">
                        <c:v>-5.0699999999999997E-6</c:v>
                      </c:pt>
                      <c:pt idx="538">
                        <c:v>-5.1080000000000001E-6</c:v>
                      </c:pt>
                      <c:pt idx="539">
                        <c:v>-5.1719999999999998E-6</c:v>
                      </c:pt>
                      <c:pt idx="540">
                        <c:v>-5.2059999999999998E-6</c:v>
                      </c:pt>
                      <c:pt idx="541">
                        <c:v>-5.1649999999999997E-6</c:v>
                      </c:pt>
                      <c:pt idx="542">
                        <c:v>-5.1760000000000001E-6</c:v>
                      </c:pt>
                      <c:pt idx="543">
                        <c:v>-5.22E-6</c:v>
                      </c:pt>
                      <c:pt idx="544">
                        <c:v>-5.2610000000000001E-6</c:v>
                      </c:pt>
                      <c:pt idx="545">
                        <c:v>-5.31E-6</c:v>
                      </c:pt>
                      <c:pt idx="546">
                        <c:v>-5.2920000000000003E-6</c:v>
                      </c:pt>
                      <c:pt idx="547">
                        <c:v>-5.2820000000000004E-6</c:v>
                      </c:pt>
                      <c:pt idx="548">
                        <c:v>-5.3029999999999999E-6</c:v>
                      </c:pt>
                      <c:pt idx="549">
                        <c:v>-5.3480000000000003E-6</c:v>
                      </c:pt>
                      <c:pt idx="550">
                        <c:v>-5.429E-6</c:v>
                      </c:pt>
                      <c:pt idx="551">
                        <c:v>-5.378E-6</c:v>
                      </c:pt>
                      <c:pt idx="552">
                        <c:v>-5.3650000000000003E-6</c:v>
                      </c:pt>
                      <c:pt idx="553">
                        <c:v>-5.3890000000000004E-6</c:v>
                      </c:pt>
                      <c:pt idx="554">
                        <c:v>-5.4589999999999997E-6</c:v>
                      </c:pt>
                      <c:pt idx="555">
                        <c:v>-5.4970000000000001E-6</c:v>
                      </c:pt>
                      <c:pt idx="556">
                        <c:v>-5.4430000000000002E-6</c:v>
                      </c:pt>
                      <c:pt idx="557">
                        <c:v>-5.4380000000000003E-6</c:v>
                      </c:pt>
                      <c:pt idx="558">
                        <c:v>-5.4920000000000001E-6</c:v>
                      </c:pt>
                      <c:pt idx="559">
                        <c:v>-5.5140000000000001E-6</c:v>
                      </c:pt>
                      <c:pt idx="560">
                        <c:v>-5.5489999999999997E-6</c:v>
                      </c:pt>
                      <c:pt idx="561">
                        <c:v>-5.5099999999999998E-6</c:v>
                      </c:pt>
                      <c:pt idx="562">
                        <c:v>-5.5249999999999996E-6</c:v>
                      </c:pt>
                      <c:pt idx="563">
                        <c:v>-5.5260000000000001E-6</c:v>
                      </c:pt>
                      <c:pt idx="564">
                        <c:v>-5.5659999999999997E-6</c:v>
                      </c:pt>
                      <c:pt idx="565">
                        <c:v>-5.6049999999999997E-6</c:v>
                      </c:pt>
                      <c:pt idx="566">
                        <c:v>-5.5740000000000003E-6</c:v>
                      </c:pt>
                      <c:pt idx="567">
                        <c:v>-5.5419999999999996E-6</c:v>
                      </c:pt>
                      <c:pt idx="568">
                        <c:v>-5.5539999999999997E-6</c:v>
                      </c:pt>
                      <c:pt idx="569">
                        <c:v>-5.6049999999999997E-6</c:v>
                      </c:pt>
                      <c:pt idx="570">
                        <c:v>-5.6450000000000002E-6</c:v>
                      </c:pt>
                      <c:pt idx="571">
                        <c:v>-5.5820000000000001E-6</c:v>
                      </c:pt>
                      <c:pt idx="572">
                        <c:v>-5.5550000000000002E-6</c:v>
                      </c:pt>
                      <c:pt idx="573">
                        <c:v>-5.5620000000000003E-6</c:v>
                      </c:pt>
                      <c:pt idx="574">
                        <c:v>-5.6119999999999998E-6</c:v>
                      </c:pt>
                      <c:pt idx="575">
                        <c:v>-5.6300000000000003E-6</c:v>
                      </c:pt>
                      <c:pt idx="576">
                        <c:v>-5.5659999999999997E-6</c:v>
                      </c:pt>
                      <c:pt idx="577">
                        <c:v>-5.5389999999999998E-6</c:v>
                      </c:pt>
                      <c:pt idx="578">
                        <c:v>-5.5790000000000003E-6</c:v>
                      </c:pt>
                      <c:pt idx="579">
                        <c:v>-5.5820000000000001E-6</c:v>
                      </c:pt>
                      <c:pt idx="580">
                        <c:v>-5.5899999999999998E-6</c:v>
                      </c:pt>
                      <c:pt idx="581">
                        <c:v>-5.5249999999999996E-6</c:v>
                      </c:pt>
                      <c:pt idx="582">
                        <c:v>-5.5330000000000002E-6</c:v>
                      </c:pt>
                      <c:pt idx="583">
                        <c:v>-5.5110000000000003E-6</c:v>
                      </c:pt>
                      <c:pt idx="584">
                        <c:v>-5.5249999999999996E-6</c:v>
                      </c:pt>
                      <c:pt idx="585">
                        <c:v>-5.5509999999999999E-6</c:v>
                      </c:pt>
                      <c:pt idx="586">
                        <c:v>-5.502E-6</c:v>
                      </c:pt>
                      <c:pt idx="587">
                        <c:v>-5.4500000000000003E-6</c:v>
                      </c:pt>
                      <c:pt idx="588">
                        <c:v>-5.4489999999999998E-6</c:v>
                      </c:pt>
                      <c:pt idx="589">
                        <c:v>-5.4859999999999997E-6</c:v>
                      </c:pt>
                      <c:pt idx="590">
                        <c:v>-5.507E-6</c:v>
                      </c:pt>
                      <c:pt idx="591">
                        <c:v>-5.4210000000000003E-6</c:v>
                      </c:pt>
                      <c:pt idx="592">
                        <c:v>-5.3820000000000003E-6</c:v>
                      </c:pt>
                      <c:pt idx="593">
                        <c:v>-5.4140000000000002E-6</c:v>
                      </c:pt>
                      <c:pt idx="594">
                        <c:v>-5.4140000000000002E-6</c:v>
                      </c:pt>
                      <c:pt idx="595">
                        <c:v>-5.4260000000000002E-6</c:v>
                      </c:pt>
                      <c:pt idx="596">
                        <c:v>-5.3519999999999997E-6</c:v>
                      </c:pt>
                      <c:pt idx="597">
                        <c:v>-5.3539999999999999E-6</c:v>
                      </c:pt>
                      <c:pt idx="598">
                        <c:v>-5.3310000000000003E-6</c:v>
                      </c:pt>
                    </c:numCache>
                  </c:numRef>
                </c:yVal>
                <c:smooth val="1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27-862F-4E49-A0CE-1EB7998F8C84}"/>
                  </c:ext>
                </c:extLst>
              </c15:ser>
            </c15:filteredScatterSeries>
          </c:ext>
        </c:extLst>
      </c:scatterChart>
      <c:valAx>
        <c:axId val="808041864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V vs Ref</a:t>
                </a:r>
                <a:r>
                  <a:rPr lang="en-US" baseline="0"/>
                  <a:t> (V)</a:t>
                </a:r>
                <a:endParaRPr lang="en-US"/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808042848"/>
        <c:crosses val="autoZero"/>
        <c:crossBetween val="midCat"/>
      </c:valAx>
      <c:valAx>
        <c:axId val="808042848"/>
        <c:scaling>
          <c:orientation val="minMax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I (A)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808041864"/>
        <c:crosses val="autoZero"/>
        <c:crossBetween val="midCat"/>
      </c:valAx>
      <c:spPr>
        <a:noFill/>
        <a:ln w="25400">
          <a:noFill/>
        </a:ln>
        <a:effectLst/>
      </c:spPr>
    </c:plotArea>
    <c:legend>
      <c:legendPos val="r"/>
      <c:legendEntry>
        <c:idx val="0"/>
        <c:txPr>
          <a:bodyPr rot="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</c:legendEntry>
      <c:legendEntry>
        <c:idx val="2"/>
        <c:txPr>
          <a:bodyPr rot="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</c:legendEntry>
      <c:legendEntry>
        <c:idx val="3"/>
        <c:txPr>
          <a:bodyPr rot="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</c:legendEntry>
      <c:legendEntry>
        <c:idx val="4"/>
        <c:txPr>
          <a:bodyPr rot="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</c:legendEntry>
      <c:legendEntry>
        <c:idx val="5"/>
        <c:txPr>
          <a:bodyPr rot="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</c:legendEntry>
      <c:layout>
        <c:manualLayout>
          <c:xMode val="edge"/>
          <c:yMode val="edge"/>
          <c:x val="0.86718017703557593"/>
          <c:y val="0"/>
          <c:w val="0.12485801886806683"/>
          <c:h val="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1"/>
    <c:plotArea>
      <c:layout/>
      <c:scatterChart>
        <c:scatterStyle val="smoothMarker"/>
        <c:varyColors val="0"/>
        <c:ser>
          <c:idx val="0"/>
          <c:order val="0"/>
          <c:tx>
            <c:strRef>
              <c:f>Sheet2!$B$1</c:f>
              <c:strCache>
                <c:ptCount val="1"/>
                <c:pt idx="0">
                  <c:v>Cycle 1</c:v>
                </c:pt>
              </c:strCache>
            </c:strRef>
          </c:tx>
          <c:spPr>
            <a:ln w="19050" cap="rnd">
              <a:solidFill>
                <a:schemeClr val="accent1">
                  <a:tint val="34000"/>
                </a:schemeClr>
              </a:solidFill>
              <a:round/>
            </a:ln>
            <a:effectLst/>
          </c:spPr>
          <c:marker>
            <c:symbol val="none"/>
          </c:marker>
          <c:xVal>
            <c:numRef>
              <c:f>Sheet2!$A$2:$A$802</c:f>
              <c:numCache>
                <c:formatCode>0.00E+00</c:formatCode>
                <c:ptCount val="801"/>
                <c:pt idx="0">
                  <c:v>9.8269999999999993E-6</c:v>
                </c:pt>
                <c:pt idx="1">
                  <c:v>-1.7960000000000001E-3</c:v>
                </c:pt>
                <c:pt idx="2">
                  <c:v>-3.764E-3</c:v>
                </c:pt>
                <c:pt idx="3">
                  <c:v>-5.7419999999999997E-3</c:v>
                </c:pt>
                <c:pt idx="4">
                  <c:v>-7.7869999999999997E-3</c:v>
                </c:pt>
                <c:pt idx="5">
                  <c:v>-9.7160000000000007E-3</c:v>
                </c:pt>
                <c:pt idx="6">
                  <c:v>-1.1730000000000001E-2</c:v>
                </c:pt>
                <c:pt idx="7">
                  <c:v>-1.374E-2</c:v>
                </c:pt>
                <c:pt idx="8">
                  <c:v>-1.5730000000000001E-2</c:v>
                </c:pt>
                <c:pt idx="9">
                  <c:v>-1.772E-2</c:v>
                </c:pt>
                <c:pt idx="10">
                  <c:v>-1.9730000000000001E-2</c:v>
                </c:pt>
                <c:pt idx="11">
                  <c:v>-2.1700000000000001E-2</c:v>
                </c:pt>
                <c:pt idx="12">
                  <c:v>-2.3689999999999999E-2</c:v>
                </c:pt>
                <c:pt idx="13">
                  <c:v>-2.5690000000000001E-2</c:v>
                </c:pt>
                <c:pt idx="14">
                  <c:v>-2.7709999999999999E-2</c:v>
                </c:pt>
                <c:pt idx="15">
                  <c:v>-2.9690000000000001E-2</c:v>
                </c:pt>
                <c:pt idx="16">
                  <c:v>-3.1690000000000003E-2</c:v>
                </c:pt>
                <c:pt idx="17">
                  <c:v>-3.3709999999999997E-2</c:v>
                </c:pt>
                <c:pt idx="18">
                  <c:v>-3.5709999999999999E-2</c:v>
                </c:pt>
                <c:pt idx="19">
                  <c:v>-3.7650000000000003E-2</c:v>
                </c:pt>
                <c:pt idx="20">
                  <c:v>-3.9710000000000002E-2</c:v>
                </c:pt>
                <c:pt idx="21">
                  <c:v>-4.1709999999999997E-2</c:v>
                </c:pt>
                <c:pt idx="22">
                  <c:v>-4.3709999999999999E-2</c:v>
                </c:pt>
                <c:pt idx="23">
                  <c:v>-4.5690000000000001E-2</c:v>
                </c:pt>
                <c:pt idx="24">
                  <c:v>-4.7669999999999997E-2</c:v>
                </c:pt>
                <c:pt idx="25">
                  <c:v>-4.9669999999999999E-2</c:v>
                </c:pt>
                <c:pt idx="26">
                  <c:v>-5.1700000000000003E-2</c:v>
                </c:pt>
                <c:pt idx="27">
                  <c:v>-5.3659999999999999E-2</c:v>
                </c:pt>
                <c:pt idx="28">
                  <c:v>-5.5660000000000001E-2</c:v>
                </c:pt>
                <c:pt idx="29">
                  <c:v>-5.765E-2</c:v>
                </c:pt>
                <c:pt idx="30">
                  <c:v>-5.9700000000000003E-2</c:v>
                </c:pt>
                <c:pt idx="31">
                  <c:v>-6.1650000000000003E-2</c:v>
                </c:pt>
                <c:pt idx="32">
                  <c:v>-6.3630000000000006E-2</c:v>
                </c:pt>
                <c:pt idx="33">
                  <c:v>-6.5680000000000002E-2</c:v>
                </c:pt>
                <c:pt idx="34">
                  <c:v>-6.769E-2</c:v>
                </c:pt>
                <c:pt idx="35">
                  <c:v>-6.9669999999999996E-2</c:v>
                </c:pt>
                <c:pt idx="36">
                  <c:v>-7.1669999999999998E-2</c:v>
                </c:pt>
                <c:pt idx="37">
                  <c:v>-7.3639999999999997E-2</c:v>
                </c:pt>
                <c:pt idx="38">
                  <c:v>-7.5670000000000001E-2</c:v>
                </c:pt>
                <c:pt idx="39">
                  <c:v>-7.7660000000000007E-2</c:v>
                </c:pt>
                <c:pt idx="40">
                  <c:v>-7.9640000000000002E-2</c:v>
                </c:pt>
                <c:pt idx="41">
                  <c:v>-8.165E-2</c:v>
                </c:pt>
                <c:pt idx="42">
                  <c:v>-8.3680000000000004E-2</c:v>
                </c:pt>
                <c:pt idx="43">
                  <c:v>-8.566E-2</c:v>
                </c:pt>
                <c:pt idx="44">
                  <c:v>-8.763E-2</c:v>
                </c:pt>
                <c:pt idx="45">
                  <c:v>-8.9679999999999996E-2</c:v>
                </c:pt>
                <c:pt idx="46">
                  <c:v>-9.1700000000000004E-2</c:v>
                </c:pt>
                <c:pt idx="47">
                  <c:v>-9.3679999999999999E-2</c:v>
                </c:pt>
                <c:pt idx="48">
                  <c:v>-9.5659999999999995E-2</c:v>
                </c:pt>
                <c:pt idx="49">
                  <c:v>-9.7650000000000001E-2</c:v>
                </c:pt>
                <c:pt idx="50">
                  <c:v>-9.9669999999999995E-2</c:v>
                </c:pt>
                <c:pt idx="51">
                  <c:v>-0.1017</c:v>
                </c:pt>
                <c:pt idx="52">
                  <c:v>-0.1036</c:v>
                </c:pt>
                <c:pt idx="53">
                  <c:v>-0.1056</c:v>
                </c:pt>
                <c:pt idx="54">
                  <c:v>-0.1077</c:v>
                </c:pt>
                <c:pt idx="55">
                  <c:v>-0.10970000000000001</c:v>
                </c:pt>
                <c:pt idx="56">
                  <c:v>-0.1116</c:v>
                </c:pt>
                <c:pt idx="57">
                  <c:v>-0.11360000000000001</c:v>
                </c:pt>
                <c:pt idx="58">
                  <c:v>-0.1157</c:v>
                </c:pt>
                <c:pt idx="59">
                  <c:v>-0.1177</c:v>
                </c:pt>
                <c:pt idx="60">
                  <c:v>-0.1196</c:v>
                </c:pt>
                <c:pt idx="61">
                  <c:v>-0.1216</c:v>
                </c:pt>
                <c:pt idx="62">
                  <c:v>-0.1237</c:v>
                </c:pt>
                <c:pt idx="63">
                  <c:v>-0.12559999999999999</c:v>
                </c:pt>
                <c:pt idx="64">
                  <c:v>-0.12759999999999999</c:v>
                </c:pt>
                <c:pt idx="65">
                  <c:v>-0.12959999999999999</c:v>
                </c:pt>
                <c:pt idx="66">
                  <c:v>-0.13170000000000001</c:v>
                </c:pt>
                <c:pt idx="67">
                  <c:v>-0.1336</c:v>
                </c:pt>
                <c:pt idx="68">
                  <c:v>-0.13569999999999999</c:v>
                </c:pt>
                <c:pt idx="69">
                  <c:v>-0.1376</c:v>
                </c:pt>
                <c:pt idx="70">
                  <c:v>-0.1396</c:v>
                </c:pt>
                <c:pt idx="71">
                  <c:v>-0.14169999999999999</c:v>
                </c:pt>
                <c:pt idx="72">
                  <c:v>-0.14369999999999999</c:v>
                </c:pt>
                <c:pt idx="73">
                  <c:v>-0.1457</c:v>
                </c:pt>
                <c:pt idx="74">
                  <c:v>-0.1477</c:v>
                </c:pt>
                <c:pt idx="75">
                  <c:v>-0.14960000000000001</c:v>
                </c:pt>
                <c:pt idx="76">
                  <c:v>-0.15160000000000001</c:v>
                </c:pt>
                <c:pt idx="77">
                  <c:v>-0.15359999999999999</c:v>
                </c:pt>
                <c:pt idx="78">
                  <c:v>-0.15559999999999999</c:v>
                </c:pt>
                <c:pt idx="79">
                  <c:v>-0.15759999999999999</c:v>
                </c:pt>
                <c:pt idx="80">
                  <c:v>-0.15959999999999999</c:v>
                </c:pt>
                <c:pt idx="81">
                  <c:v>-0.16159999999999999</c:v>
                </c:pt>
                <c:pt idx="82">
                  <c:v>-0.1636</c:v>
                </c:pt>
                <c:pt idx="83">
                  <c:v>-0.1656</c:v>
                </c:pt>
                <c:pt idx="84">
                  <c:v>-0.1676</c:v>
                </c:pt>
                <c:pt idx="85">
                  <c:v>-0.1696</c:v>
                </c:pt>
                <c:pt idx="86">
                  <c:v>-0.1716</c:v>
                </c:pt>
                <c:pt idx="87">
                  <c:v>-0.1736</c:v>
                </c:pt>
                <c:pt idx="88">
                  <c:v>-0.17560000000000001</c:v>
                </c:pt>
                <c:pt idx="89">
                  <c:v>-0.17760000000000001</c:v>
                </c:pt>
                <c:pt idx="90">
                  <c:v>-0.17960000000000001</c:v>
                </c:pt>
                <c:pt idx="91">
                  <c:v>-0.18160000000000001</c:v>
                </c:pt>
                <c:pt idx="92">
                  <c:v>-0.18360000000000001</c:v>
                </c:pt>
                <c:pt idx="93">
                  <c:v>-0.18559999999999999</c:v>
                </c:pt>
                <c:pt idx="94">
                  <c:v>-0.18759999999999999</c:v>
                </c:pt>
                <c:pt idx="95">
                  <c:v>-0.18959999999999999</c:v>
                </c:pt>
                <c:pt idx="96">
                  <c:v>-0.19159999999999999</c:v>
                </c:pt>
                <c:pt idx="97">
                  <c:v>-0.19359999999999999</c:v>
                </c:pt>
                <c:pt idx="98">
                  <c:v>-0.1956</c:v>
                </c:pt>
                <c:pt idx="99">
                  <c:v>-0.1976</c:v>
                </c:pt>
                <c:pt idx="100">
                  <c:v>-0.1996</c:v>
                </c:pt>
                <c:pt idx="101">
                  <c:v>-0.2016</c:v>
                </c:pt>
                <c:pt idx="102">
                  <c:v>-0.2036</c:v>
                </c:pt>
                <c:pt idx="103">
                  <c:v>-0.2056</c:v>
                </c:pt>
                <c:pt idx="104">
                  <c:v>-0.20760000000000001</c:v>
                </c:pt>
                <c:pt idx="105">
                  <c:v>-0.20960000000000001</c:v>
                </c:pt>
                <c:pt idx="106">
                  <c:v>-0.21160000000000001</c:v>
                </c:pt>
                <c:pt idx="107">
                  <c:v>-0.21360000000000001</c:v>
                </c:pt>
                <c:pt idx="108">
                  <c:v>-0.21560000000000001</c:v>
                </c:pt>
                <c:pt idx="109">
                  <c:v>-0.21759999999999999</c:v>
                </c:pt>
                <c:pt idx="110">
                  <c:v>-0.21959999999999999</c:v>
                </c:pt>
                <c:pt idx="111">
                  <c:v>-0.22159999999999999</c:v>
                </c:pt>
                <c:pt idx="112">
                  <c:v>-0.22359999999999999</c:v>
                </c:pt>
                <c:pt idx="113">
                  <c:v>-0.22559999999999999</c:v>
                </c:pt>
                <c:pt idx="114">
                  <c:v>-0.2276</c:v>
                </c:pt>
                <c:pt idx="115">
                  <c:v>-0.2296</c:v>
                </c:pt>
                <c:pt idx="116">
                  <c:v>-0.2316</c:v>
                </c:pt>
                <c:pt idx="117">
                  <c:v>-0.2336</c:v>
                </c:pt>
                <c:pt idx="118">
                  <c:v>-0.2356</c:v>
                </c:pt>
                <c:pt idx="119">
                  <c:v>-0.23760000000000001</c:v>
                </c:pt>
                <c:pt idx="120">
                  <c:v>-0.23960000000000001</c:v>
                </c:pt>
                <c:pt idx="121">
                  <c:v>-0.24160000000000001</c:v>
                </c:pt>
                <c:pt idx="122">
                  <c:v>-0.24360000000000001</c:v>
                </c:pt>
                <c:pt idx="123">
                  <c:v>-0.24560000000000001</c:v>
                </c:pt>
                <c:pt idx="124">
                  <c:v>-0.24759999999999999</c:v>
                </c:pt>
                <c:pt idx="125">
                  <c:v>-0.24959999999999999</c:v>
                </c:pt>
                <c:pt idx="126">
                  <c:v>-0.25159999999999999</c:v>
                </c:pt>
                <c:pt idx="127">
                  <c:v>-0.25359999999999999</c:v>
                </c:pt>
                <c:pt idx="128">
                  <c:v>-0.25559999999999999</c:v>
                </c:pt>
                <c:pt idx="129">
                  <c:v>-0.2576</c:v>
                </c:pt>
                <c:pt idx="130">
                  <c:v>-0.2596</c:v>
                </c:pt>
                <c:pt idx="131">
                  <c:v>-0.2616</c:v>
                </c:pt>
                <c:pt idx="132">
                  <c:v>-0.2636</c:v>
                </c:pt>
                <c:pt idx="133">
                  <c:v>-0.2656</c:v>
                </c:pt>
                <c:pt idx="134">
                  <c:v>-0.2676</c:v>
                </c:pt>
                <c:pt idx="135">
                  <c:v>-0.26960000000000001</c:v>
                </c:pt>
                <c:pt idx="136">
                  <c:v>-0.27160000000000001</c:v>
                </c:pt>
                <c:pt idx="137">
                  <c:v>-0.27360000000000001</c:v>
                </c:pt>
                <c:pt idx="138">
                  <c:v>-0.27560000000000001</c:v>
                </c:pt>
                <c:pt idx="139">
                  <c:v>-0.27760000000000001</c:v>
                </c:pt>
                <c:pt idx="140">
                  <c:v>-0.27960000000000002</c:v>
                </c:pt>
                <c:pt idx="141">
                  <c:v>-0.28160000000000002</c:v>
                </c:pt>
                <c:pt idx="142">
                  <c:v>-0.28360000000000002</c:v>
                </c:pt>
                <c:pt idx="143">
                  <c:v>-0.28560000000000002</c:v>
                </c:pt>
                <c:pt idx="144">
                  <c:v>-0.28760000000000002</c:v>
                </c:pt>
                <c:pt idx="145">
                  <c:v>-0.28960000000000002</c:v>
                </c:pt>
                <c:pt idx="146">
                  <c:v>-0.29160000000000003</c:v>
                </c:pt>
                <c:pt idx="147">
                  <c:v>-0.29360000000000003</c:v>
                </c:pt>
                <c:pt idx="148">
                  <c:v>-0.29559999999999997</c:v>
                </c:pt>
                <c:pt idx="149">
                  <c:v>-0.29759999999999998</c:v>
                </c:pt>
                <c:pt idx="150">
                  <c:v>-0.29959999999999998</c:v>
                </c:pt>
                <c:pt idx="151">
                  <c:v>-0.30159999999999998</c:v>
                </c:pt>
                <c:pt idx="152">
                  <c:v>-0.30359999999999998</c:v>
                </c:pt>
                <c:pt idx="153">
                  <c:v>-0.30559999999999998</c:v>
                </c:pt>
                <c:pt idx="154">
                  <c:v>-0.30759999999999998</c:v>
                </c:pt>
                <c:pt idx="155">
                  <c:v>-0.30959999999999999</c:v>
                </c:pt>
                <c:pt idx="156">
                  <c:v>-0.3115</c:v>
                </c:pt>
                <c:pt idx="157">
                  <c:v>-0.31359999999999999</c:v>
                </c:pt>
                <c:pt idx="158">
                  <c:v>-0.3155</c:v>
                </c:pt>
                <c:pt idx="159">
                  <c:v>-0.31759999999999999</c:v>
                </c:pt>
                <c:pt idx="160">
                  <c:v>-0.31950000000000001</c:v>
                </c:pt>
                <c:pt idx="161">
                  <c:v>-0.3216</c:v>
                </c:pt>
                <c:pt idx="162">
                  <c:v>-0.3236</c:v>
                </c:pt>
                <c:pt idx="163">
                  <c:v>-0.3256</c:v>
                </c:pt>
                <c:pt idx="164">
                  <c:v>-0.32750000000000001</c:v>
                </c:pt>
                <c:pt idx="165">
                  <c:v>-0.32950000000000002</c:v>
                </c:pt>
                <c:pt idx="166">
                  <c:v>-0.33160000000000001</c:v>
                </c:pt>
                <c:pt idx="167">
                  <c:v>-0.33360000000000001</c:v>
                </c:pt>
                <c:pt idx="168">
                  <c:v>-0.33550000000000002</c:v>
                </c:pt>
                <c:pt idx="169">
                  <c:v>-0.33760000000000001</c:v>
                </c:pt>
                <c:pt idx="170">
                  <c:v>-0.33950000000000002</c:v>
                </c:pt>
                <c:pt idx="171">
                  <c:v>-0.34150000000000003</c:v>
                </c:pt>
                <c:pt idx="172">
                  <c:v>-0.34350000000000003</c:v>
                </c:pt>
                <c:pt idx="173">
                  <c:v>-0.34560000000000002</c:v>
                </c:pt>
                <c:pt idx="174">
                  <c:v>-0.34749999999999998</c:v>
                </c:pt>
                <c:pt idx="175">
                  <c:v>-0.34949999999999998</c:v>
                </c:pt>
                <c:pt idx="176">
                  <c:v>-0.35149999999999998</c:v>
                </c:pt>
                <c:pt idx="177">
                  <c:v>-0.35349999999999998</c:v>
                </c:pt>
                <c:pt idx="178">
                  <c:v>-0.35549999999999998</c:v>
                </c:pt>
                <c:pt idx="179">
                  <c:v>-0.35749999999999998</c:v>
                </c:pt>
                <c:pt idx="180">
                  <c:v>-0.35949999999999999</c:v>
                </c:pt>
                <c:pt idx="181">
                  <c:v>-0.36149999999999999</c:v>
                </c:pt>
                <c:pt idx="182">
                  <c:v>-0.36349999999999999</c:v>
                </c:pt>
                <c:pt idx="183">
                  <c:v>-0.36549999999999999</c:v>
                </c:pt>
                <c:pt idx="184">
                  <c:v>-0.36749999999999999</c:v>
                </c:pt>
                <c:pt idx="185">
                  <c:v>-0.3695</c:v>
                </c:pt>
                <c:pt idx="186">
                  <c:v>-0.3715</c:v>
                </c:pt>
                <c:pt idx="187">
                  <c:v>-0.3735</c:v>
                </c:pt>
                <c:pt idx="188">
                  <c:v>-0.3755</c:v>
                </c:pt>
                <c:pt idx="189">
                  <c:v>-0.3775</c:v>
                </c:pt>
                <c:pt idx="190">
                  <c:v>-0.3795</c:v>
                </c:pt>
                <c:pt idx="191">
                  <c:v>-0.38150000000000001</c:v>
                </c:pt>
                <c:pt idx="192">
                  <c:v>-0.38350000000000001</c:v>
                </c:pt>
                <c:pt idx="193">
                  <c:v>-0.38550000000000001</c:v>
                </c:pt>
                <c:pt idx="194">
                  <c:v>-0.38750000000000001</c:v>
                </c:pt>
                <c:pt idx="195">
                  <c:v>-0.38950000000000001</c:v>
                </c:pt>
                <c:pt idx="196">
                  <c:v>-0.39150000000000001</c:v>
                </c:pt>
                <c:pt idx="197">
                  <c:v>-0.39350000000000002</c:v>
                </c:pt>
                <c:pt idx="198">
                  <c:v>-0.39550000000000002</c:v>
                </c:pt>
                <c:pt idx="199">
                  <c:v>-0.39750000000000002</c:v>
                </c:pt>
                <c:pt idx="200">
                  <c:v>-0.39950000000000002</c:v>
                </c:pt>
                <c:pt idx="201">
                  <c:v>-0.40150000000000002</c:v>
                </c:pt>
                <c:pt idx="202">
                  <c:v>-0.40350000000000003</c:v>
                </c:pt>
                <c:pt idx="203">
                  <c:v>-0.40550000000000003</c:v>
                </c:pt>
                <c:pt idx="204">
                  <c:v>-0.40749999999999997</c:v>
                </c:pt>
                <c:pt idx="205">
                  <c:v>-0.40939999999999999</c:v>
                </c:pt>
                <c:pt idx="206">
                  <c:v>-0.41139999999999999</c:v>
                </c:pt>
                <c:pt idx="207">
                  <c:v>-0.41339999999999999</c:v>
                </c:pt>
                <c:pt idx="208">
                  <c:v>-0.41539999999999999</c:v>
                </c:pt>
                <c:pt idx="209">
                  <c:v>-0.41749999999999998</c:v>
                </c:pt>
                <c:pt idx="210">
                  <c:v>-0.4194</c:v>
                </c:pt>
                <c:pt idx="211">
                  <c:v>-0.42149999999999999</c:v>
                </c:pt>
                <c:pt idx="212">
                  <c:v>-0.4234</c:v>
                </c:pt>
                <c:pt idx="213">
                  <c:v>-0.4254</c:v>
                </c:pt>
                <c:pt idx="214">
                  <c:v>-0.4274</c:v>
                </c:pt>
                <c:pt idx="215">
                  <c:v>-0.4294</c:v>
                </c:pt>
                <c:pt idx="216">
                  <c:v>-0.43140000000000001</c:v>
                </c:pt>
                <c:pt idx="217">
                  <c:v>-0.43340000000000001</c:v>
                </c:pt>
                <c:pt idx="218">
                  <c:v>-0.43540000000000001</c:v>
                </c:pt>
                <c:pt idx="219">
                  <c:v>-0.43740000000000001</c:v>
                </c:pt>
                <c:pt idx="220">
                  <c:v>-0.43940000000000001</c:v>
                </c:pt>
                <c:pt idx="221">
                  <c:v>-0.44140000000000001</c:v>
                </c:pt>
                <c:pt idx="222">
                  <c:v>-0.44340000000000002</c:v>
                </c:pt>
                <c:pt idx="223">
                  <c:v>-0.44540000000000002</c:v>
                </c:pt>
                <c:pt idx="224">
                  <c:v>-0.44740000000000002</c:v>
                </c:pt>
                <c:pt idx="225">
                  <c:v>-0.44940000000000002</c:v>
                </c:pt>
                <c:pt idx="226">
                  <c:v>-0.45140000000000002</c:v>
                </c:pt>
                <c:pt idx="227">
                  <c:v>-0.45340000000000003</c:v>
                </c:pt>
                <c:pt idx="228">
                  <c:v>-0.45540000000000003</c:v>
                </c:pt>
                <c:pt idx="229">
                  <c:v>-0.45739999999999997</c:v>
                </c:pt>
                <c:pt idx="230">
                  <c:v>-0.45939999999999998</c:v>
                </c:pt>
                <c:pt idx="231">
                  <c:v>-0.46139999999999998</c:v>
                </c:pt>
                <c:pt idx="232">
                  <c:v>-0.46339999999999998</c:v>
                </c:pt>
                <c:pt idx="233">
                  <c:v>-0.46539999999999998</c:v>
                </c:pt>
                <c:pt idx="234">
                  <c:v>-0.46729999999999999</c:v>
                </c:pt>
                <c:pt idx="235">
                  <c:v>-0.46939999999999998</c:v>
                </c:pt>
                <c:pt idx="236">
                  <c:v>-0.4713</c:v>
                </c:pt>
                <c:pt idx="237">
                  <c:v>-0.47339999999999999</c:v>
                </c:pt>
                <c:pt idx="238">
                  <c:v>-0.47539999999999999</c:v>
                </c:pt>
                <c:pt idx="239">
                  <c:v>-0.47739999999999999</c:v>
                </c:pt>
                <c:pt idx="240">
                  <c:v>-0.47939999999999999</c:v>
                </c:pt>
                <c:pt idx="241">
                  <c:v>-0.48139999999999999</c:v>
                </c:pt>
                <c:pt idx="242">
                  <c:v>-0.48330000000000001</c:v>
                </c:pt>
                <c:pt idx="243">
                  <c:v>-0.4854</c:v>
                </c:pt>
                <c:pt idx="244">
                  <c:v>-0.48730000000000001</c:v>
                </c:pt>
                <c:pt idx="245">
                  <c:v>-0.48930000000000001</c:v>
                </c:pt>
                <c:pt idx="246">
                  <c:v>-0.49130000000000001</c:v>
                </c:pt>
                <c:pt idx="247">
                  <c:v>-0.49340000000000001</c:v>
                </c:pt>
                <c:pt idx="248">
                  <c:v>-0.49540000000000001</c:v>
                </c:pt>
                <c:pt idx="249">
                  <c:v>-0.49730000000000002</c:v>
                </c:pt>
                <c:pt idx="250">
                  <c:v>-0.49940000000000001</c:v>
                </c:pt>
                <c:pt idx="251">
                  <c:v>-0.50139999999999996</c:v>
                </c:pt>
                <c:pt idx="252">
                  <c:v>-0.50329999999999997</c:v>
                </c:pt>
                <c:pt idx="253">
                  <c:v>-0.50539999999999996</c:v>
                </c:pt>
                <c:pt idx="254">
                  <c:v>-0.50729999999999997</c:v>
                </c:pt>
                <c:pt idx="255">
                  <c:v>-0.50929999999999997</c:v>
                </c:pt>
                <c:pt idx="256">
                  <c:v>-0.51129999999999998</c:v>
                </c:pt>
                <c:pt idx="257">
                  <c:v>-0.51329999999999998</c:v>
                </c:pt>
                <c:pt idx="258">
                  <c:v>-0.51529999999999998</c:v>
                </c:pt>
                <c:pt idx="259">
                  <c:v>-0.51729999999999998</c:v>
                </c:pt>
                <c:pt idx="260">
                  <c:v>-0.51929999999999998</c:v>
                </c:pt>
                <c:pt idx="261">
                  <c:v>-0.52129999999999999</c:v>
                </c:pt>
                <c:pt idx="262">
                  <c:v>-0.52329999999999999</c:v>
                </c:pt>
                <c:pt idx="263">
                  <c:v>-0.52529999999999999</c:v>
                </c:pt>
                <c:pt idx="264">
                  <c:v>-0.52729999999999999</c:v>
                </c:pt>
                <c:pt idx="265">
                  <c:v>-0.52929999999999999</c:v>
                </c:pt>
                <c:pt idx="266">
                  <c:v>-0.53129999999999999</c:v>
                </c:pt>
                <c:pt idx="267">
                  <c:v>-0.5333</c:v>
                </c:pt>
                <c:pt idx="268">
                  <c:v>-0.5353</c:v>
                </c:pt>
                <c:pt idx="269">
                  <c:v>-0.5373</c:v>
                </c:pt>
                <c:pt idx="270">
                  <c:v>-0.5393</c:v>
                </c:pt>
                <c:pt idx="271">
                  <c:v>-0.5413</c:v>
                </c:pt>
                <c:pt idx="272">
                  <c:v>-0.54320000000000002</c:v>
                </c:pt>
                <c:pt idx="273">
                  <c:v>-0.54530000000000001</c:v>
                </c:pt>
                <c:pt idx="274">
                  <c:v>-0.54730000000000001</c:v>
                </c:pt>
                <c:pt idx="275">
                  <c:v>-0.54930000000000001</c:v>
                </c:pt>
                <c:pt idx="276">
                  <c:v>-0.55130000000000001</c:v>
                </c:pt>
                <c:pt idx="277">
                  <c:v>-0.55330000000000001</c:v>
                </c:pt>
                <c:pt idx="278">
                  <c:v>-0.55530000000000002</c:v>
                </c:pt>
                <c:pt idx="279">
                  <c:v>-0.55730000000000002</c:v>
                </c:pt>
                <c:pt idx="280">
                  <c:v>-0.55920000000000003</c:v>
                </c:pt>
                <c:pt idx="281">
                  <c:v>-0.56120000000000003</c:v>
                </c:pt>
                <c:pt idx="282">
                  <c:v>-0.56320000000000003</c:v>
                </c:pt>
                <c:pt idx="283">
                  <c:v>-0.56520000000000004</c:v>
                </c:pt>
                <c:pt idx="284">
                  <c:v>-0.56720000000000004</c:v>
                </c:pt>
                <c:pt idx="285">
                  <c:v>-0.56920000000000004</c:v>
                </c:pt>
                <c:pt idx="286">
                  <c:v>-0.57120000000000004</c:v>
                </c:pt>
                <c:pt idx="287">
                  <c:v>-0.57320000000000004</c:v>
                </c:pt>
                <c:pt idx="288">
                  <c:v>-0.57520000000000004</c:v>
                </c:pt>
                <c:pt idx="289">
                  <c:v>-0.57720000000000005</c:v>
                </c:pt>
                <c:pt idx="290">
                  <c:v>-0.57920000000000005</c:v>
                </c:pt>
                <c:pt idx="291">
                  <c:v>-0.58120000000000005</c:v>
                </c:pt>
                <c:pt idx="292">
                  <c:v>-0.58320000000000005</c:v>
                </c:pt>
                <c:pt idx="293">
                  <c:v>-0.58520000000000005</c:v>
                </c:pt>
                <c:pt idx="294">
                  <c:v>-0.58720000000000006</c:v>
                </c:pt>
                <c:pt idx="295">
                  <c:v>-0.58919999999999995</c:v>
                </c:pt>
                <c:pt idx="296">
                  <c:v>-0.59119999999999995</c:v>
                </c:pt>
                <c:pt idx="297">
                  <c:v>-0.59309999999999996</c:v>
                </c:pt>
                <c:pt idx="298">
                  <c:v>-0.59509999999999996</c:v>
                </c:pt>
                <c:pt idx="299">
                  <c:v>-0.59719999999999995</c:v>
                </c:pt>
                <c:pt idx="300">
                  <c:v>-0.59919999999999995</c:v>
                </c:pt>
                <c:pt idx="301">
                  <c:v>-0.60109999999999997</c:v>
                </c:pt>
                <c:pt idx="302">
                  <c:v>-0.60319999999999996</c:v>
                </c:pt>
                <c:pt idx="303">
                  <c:v>-0.60519999999999996</c:v>
                </c:pt>
                <c:pt idx="304">
                  <c:v>-0.60719999999999996</c:v>
                </c:pt>
                <c:pt idx="305">
                  <c:v>-0.60919999999999996</c:v>
                </c:pt>
                <c:pt idx="306">
                  <c:v>-0.61109999999999998</c:v>
                </c:pt>
                <c:pt idx="307">
                  <c:v>-0.61319999999999997</c:v>
                </c:pt>
                <c:pt idx="308">
                  <c:v>-0.61519999999999997</c:v>
                </c:pt>
                <c:pt idx="309">
                  <c:v>-0.61719999999999997</c:v>
                </c:pt>
                <c:pt idx="310">
                  <c:v>-0.61919999999999997</c:v>
                </c:pt>
                <c:pt idx="311">
                  <c:v>-0.62119999999999997</c:v>
                </c:pt>
                <c:pt idx="312">
                  <c:v>-0.62319999999999998</c:v>
                </c:pt>
                <c:pt idx="313">
                  <c:v>-0.62509999999999999</c:v>
                </c:pt>
                <c:pt idx="314">
                  <c:v>-0.62719999999999998</c:v>
                </c:pt>
                <c:pt idx="315">
                  <c:v>-0.62919999999999998</c:v>
                </c:pt>
                <c:pt idx="316">
                  <c:v>-0.63119999999999998</c:v>
                </c:pt>
                <c:pt idx="317">
                  <c:v>-0.6331</c:v>
                </c:pt>
                <c:pt idx="318">
                  <c:v>-0.6351</c:v>
                </c:pt>
                <c:pt idx="319">
                  <c:v>-0.6371</c:v>
                </c:pt>
                <c:pt idx="320">
                  <c:v>-0.6391</c:v>
                </c:pt>
                <c:pt idx="321">
                  <c:v>-0.6411</c:v>
                </c:pt>
                <c:pt idx="322">
                  <c:v>-0.6431</c:v>
                </c:pt>
                <c:pt idx="323">
                  <c:v>-0.64510000000000001</c:v>
                </c:pt>
                <c:pt idx="324">
                  <c:v>-0.64710000000000001</c:v>
                </c:pt>
                <c:pt idx="325">
                  <c:v>-0.64910000000000001</c:v>
                </c:pt>
                <c:pt idx="326">
                  <c:v>-0.65110000000000001</c:v>
                </c:pt>
                <c:pt idx="327">
                  <c:v>-0.65310000000000001</c:v>
                </c:pt>
                <c:pt idx="328">
                  <c:v>-0.65510000000000002</c:v>
                </c:pt>
                <c:pt idx="329">
                  <c:v>-0.65710000000000002</c:v>
                </c:pt>
                <c:pt idx="330">
                  <c:v>-0.65910000000000002</c:v>
                </c:pt>
                <c:pt idx="331">
                  <c:v>-0.66110000000000002</c:v>
                </c:pt>
                <c:pt idx="332">
                  <c:v>-0.66310000000000002</c:v>
                </c:pt>
                <c:pt idx="333">
                  <c:v>-0.66510000000000002</c:v>
                </c:pt>
                <c:pt idx="334">
                  <c:v>-0.66710000000000003</c:v>
                </c:pt>
                <c:pt idx="335">
                  <c:v>-0.66900000000000004</c:v>
                </c:pt>
                <c:pt idx="336">
                  <c:v>-0.67110000000000003</c:v>
                </c:pt>
                <c:pt idx="337">
                  <c:v>-0.67300000000000004</c:v>
                </c:pt>
                <c:pt idx="338">
                  <c:v>-0.67510000000000003</c:v>
                </c:pt>
                <c:pt idx="339">
                  <c:v>-0.67700000000000005</c:v>
                </c:pt>
                <c:pt idx="340">
                  <c:v>-0.67900000000000005</c:v>
                </c:pt>
                <c:pt idx="341">
                  <c:v>-0.68100000000000005</c:v>
                </c:pt>
                <c:pt idx="342">
                  <c:v>-0.68300000000000005</c:v>
                </c:pt>
                <c:pt idx="343">
                  <c:v>-0.68500000000000005</c:v>
                </c:pt>
                <c:pt idx="344">
                  <c:v>-0.68700000000000006</c:v>
                </c:pt>
                <c:pt idx="345">
                  <c:v>-0.68899999999999995</c:v>
                </c:pt>
                <c:pt idx="346">
                  <c:v>-0.69099999999999995</c:v>
                </c:pt>
                <c:pt idx="347">
                  <c:v>-0.69299999999999995</c:v>
                </c:pt>
                <c:pt idx="348">
                  <c:v>-0.69499999999999995</c:v>
                </c:pt>
                <c:pt idx="349">
                  <c:v>-0.69699999999999995</c:v>
                </c:pt>
                <c:pt idx="350">
                  <c:v>-0.69899999999999995</c:v>
                </c:pt>
                <c:pt idx="351">
                  <c:v>-0.70099999999999996</c:v>
                </c:pt>
                <c:pt idx="352">
                  <c:v>-0.70299999999999996</c:v>
                </c:pt>
                <c:pt idx="353">
                  <c:v>-0.70499999999999996</c:v>
                </c:pt>
                <c:pt idx="354">
                  <c:v>-0.70699999999999996</c:v>
                </c:pt>
                <c:pt idx="355">
                  <c:v>-0.70899999999999996</c:v>
                </c:pt>
                <c:pt idx="356">
                  <c:v>-0.71099999999999997</c:v>
                </c:pt>
                <c:pt idx="357">
                  <c:v>-0.71299999999999997</c:v>
                </c:pt>
                <c:pt idx="358">
                  <c:v>-0.71499999999999997</c:v>
                </c:pt>
                <c:pt idx="359">
                  <c:v>-0.71699999999999997</c:v>
                </c:pt>
                <c:pt idx="360">
                  <c:v>-0.71899999999999997</c:v>
                </c:pt>
                <c:pt idx="361">
                  <c:v>-0.72099999999999997</c:v>
                </c:pt>
                <c:pt idx="362">
                  <c:v>-0.72299999999999998</c:v>
                </c:pt>
                <c:pt idx="363">
                  <c:v>-0.72499999999999998</c:v>
                </c:pt>
                <c:pt idx="364">
                  <c:v>-0.72699999999999998</c:v>
                </c:pt>
                <c:pt idx="365">
                  <c:v>-0.72889999999999999</c:v>
                </c:pt>
                <c:pt idx="366">
                  <c:v>-0.73099999999999998</c:v>
                </c:pt>
                <c:pt idx="367">
                  <c:v>-0.73299999999999998</c:v>
                </c:pt>
                <c:pt idx="368">
                  <c:v>-0.73499999999999999</c:v>
                </c:pt>
                <c:pt idx="369">
                  <c:v>-0.73699999999999999</c:v>
                </c:pt>
                <c:pt idx="370">
                  <c:v>-0.73899999999999999</c:v>
                </c:pt>
                <c:pt idx="371">
                  <c:v>-0.74099999999999999</c:v>
                </c:pt>
                <c:pt idx="372">
                  <c:v>-0.74299999999999999</c:v>
                </c:pt>
                <c:pt idx="373">
                  <c:v>-0.745</c:v>
                </c:pt>
                <c:pt idx="374">
                  <c:v>-0.747</c:v>
                </c:pt>
                <c:pt idx="375">
                  <c:v>-0.749</c:v>
                </c:pt>
                <c:pt idx="376">
                  <c:v>-0.751</c:v>
                </c:pt>
                <c:pt idx="377">
                  <c:v>-0.753</c:v>
                </c:pt>
                <c:pt idx="378">
                  <c:v>-0.755</c:v>
                </c:pt>
                <c:pt idx="379">
                  <c:v>-0.75700000000000001</c:v>
                </c:pt>
                <c:pt idx="380">
                  <c:v>-0.75900000000000001</c:v>
                </c:pt>
                <c:pt idx="381">
                  <c:v>-0.76100000000000001</c:v>
                </c:pt>
                <c:pt idx="382">
                  <c:v>-0.76290000000000002</c:v>
                </c:pt>
                <c:pt idx="383">
                  <c:v>-0.76500000000000001</c:v>
                </c:pt>
                <c:pt idx="384">
                  <c:v>-0.76700000000000002</c:v>
                </c:pt>
                <c:pt idx="385">
                  <c:v>-0.76890000000000003</c:v>
                </c:pt>
                <c:pt idx="386">
                  <c:v>-0.77090000000000003</c:v>
                </c:pt>
                <c:pt idx="387">
                  <c:v>-0.77290000000000003</c:v>
                </c:pt>
                <c:pt idx="388">
                  <c:v>-0.77500000000000002</c:v>
                </c:pt>
                <c:pt idx="389">
                  <c:v>-0.77690000000000003</c:v>
                </c:pt>
                <c:pt idx="390">
                  <c:v>-0.77890000000000004</c:v>
                </c:pt>
                <c:pt idx="391">
                  <c:v>-0.78090000000000004</c:v>
                </c:pt>
                <c:pt idx="392">
                  <c:v>-0.78290000000000004</c:v>
                </c:pt>
                <c:pt idx="393">
                  <c:v>-0.78490000000000004</c:v>
                </c:pt>
                <c:pt idx="394">
                  <c:v>-0.78690000000000004</c:v>
                </c:pt>
                <c:pt idx="395">
                  <c:v>-0.78890000000000005</c:v>
                </c:pt>
                <c:pt idx="396">
                  <c:v>-0.79090000000000005</c:v>
                </c:pt>
                <c:pt idx="397">
                  <c:v>-0.79290000000000005</c:v>
                </c:pt>
                <c:pt idx="398">
                  <c:v>-0.79490000000000005</c:v>
                </c:pt>
                <c:pt idx="399">
                  <c:v>-0.79690000000000005</c:v>
                </c:pt>
                <c:pt idx="400">
                  <c:v>-0.79890000000000005</c:v>
                </c:pt>
                <c:pt idx="401">
                  <c:v>-0.79720000000000002</c:v>
                </c:pt>
                <c:pt idx="402">
                  <c:v>-0.79520000000000002</c:v>
                </c:pt>
                <c:pt idx="403">
                  <c:v>-0.79320000000000002</c:v>
                </c:pt>
                <c:pt idx="404">
                  <c:v>-0.7913</c:v>
                </c:pt>
                <c:pt idx="405">
                  <c:v>-0.7893</c:v>
                </c:pt>
                <c:pt idx="406">
                  <c:v>-0.78720000000000001</c:v>
                </c:pt>
                <c:pt idx="407">
                  <c:v>-0.7853</c:v>
                </c:pt>
                <c:pt idx="408">
                  <c:v>-0.7833</c:v>
                </c:pt>
                <c:pt idx="409">
                  <c:v>-0.78129999999999999</c:v>
                </c:pt>
                <c:pt idx="410">
                  <c:v>-0.7792</c:v>
                </c:pt>
                <c:pt idx="411">
                  <c:v>-0.77729999999999999</c:v>
                </c:pt>
                <c:pt idx="412">
                  <c:v>-0.77529999999999999</c:v>
                </c:pt>
                <c:pt idx="413">
                  <c:v>-0.77329999999999999</c:v>
                </c:pt>
                <c:pt idx="414">
                  <c:v>-0.77129999999999999</c:v>
                </c:pt>
                <c:pt idx="415">
                  <c:v>-0.76929999999999998</c:v>
                </c:pt>
                <c:pt idx="416">
                  <c:v>-0.76739999999999997</c:v>
                </c:pt>
                <c:pt idx="417">
                  <c:v>-0.76529999999999998</c:v>
                </c:pt>
                <c:pt idx="418">
                  <c:v>-0.76329999999999998</c:v>
                </c:pt>
                <c:pt idx="419">
                  <c:v>-0.76129999999999998</c:v>
                </c:pt>
                <c:pt idx="420">
                  <c:v>-0.75939999999999996</c:v>
                </c:pt>
                <c:pt idx="421">
                  <c:v>-0.75739999999999996</c:v>
                </c:pt>
                <c:pt idx="422">
                  <c:v>-0.75539999999999996</c:v>
                </c:pt>
                <c:pt idx="423">
                  <c:v>-0.75329999999999997</c:v>
                </c:pt>
                <c:pt idx="424">
                  <c:v>-0.75139999999999996</c:v>
                </c:pt>
                <c:pt idx="425">
                  <c:v>-0.74939999999999996</c:v>
                </c:pt>
                <c:pt idx="426">
                  <c:v>-0.74739999999999995</c:v>
                </c:pt>
                <c:pt idx="427">
                  <c:v>-0.74539999999999995</c:v>
                </c:pt>
                <c:pt idx="428">
                  <c:v>-0.74339999999999995</c:v>
                </c:pt>
                <c:pt idx="429">
                  <c:v>-0.74139999999999995</c:v>
                </c:pt>
                <c:pt idx="430">
                  <c:v>-0.73939999999999995</c:v>
                </c:pt>
                <c:pt idx="431">
                  <c:v>-0.73740000000000006</c:v>
                </c:pt>
                <c:pt idx="432">
                  <c:v>-0.73540000000000005</c:v>
                </c:pt>
                <c:pt idx="433">
                  <c:v>-0.73340000000000005</c:v>
                </c:pt>
                <c:pt idx="434">
                  <c:v>-0.73140000000000005</c:v>
                </c:pt>
                <c:pt idx="435">
                  <c:v>-0.72940000000000005</c:v>
                </c:pt>
                <c:pt idx="436">
                  <c:v>-0.72740000000000005</c:v>
                </c:pt>
                <c:pt idx="437">
                  <c:v>-0.72540000000000004</c:v>
                </c:pt>
                <c:pt idx="438">
                  <c:v>-0.72340000000000004</c:v>
                </c:pt>
                <c:pt idx="439">
                  <c:v>-0.72140000000000004</c:v>
                </c:pt>
                <c:pt idx="440">
                  <c:v>-0.71940000000000004</c:v>
                </c:pt>
                <c:pt idx="441">
                  <c:v>-0.71740000000000004</c:v>
                </c:pt>
                <c:pt idx="442">
                  <c:v>-0.71540000000000004</c:v>
                </c:pt>
                <c:pt idx="443">
                  <c:v>-0.71340000000000003</c:v>
                </c:pt>
                <c:pt idx="444">
                  <c:v>-0.71150000000000002</c:v>
                </c:pt>
                <c:pt idx="445">
                  <c:v>-0.70950000000000002</c:v>
                </c:pt>
                <c:pt idx="446">
                  <c:v>-0.70750000000000002</c:v>
                </c:pt>
                <c:pt idx="447">
                  <c:v>-0.70550000000000002</c:v>
                </c:pt>
                <c:pt idx="448">
                  <c:v>-0.70350000000000001</c:v>
                </c:pt>
                <c:pt idx="449">
                  <c:v>-0.70150000000000001</c:v>
                </c:pt>
                <c:pt idx="450">
                  <c:v>-0.69940000000000002</c:v>
                </c:pt>
                <c:pt idx="451">
                  <c:v>-0.69740000000000002</c:v>
                </c:pt>
                <c:pt idx="452">
                  <c:v>-0.69540000000000002</c:v>
                </c:pt>
                <c:pt idx="453">
                  <c:v>-0.69350000000000001</c:v>
                </c:pt>
                <c:pt idx="454">
                  <c:v>-0.6915</c:v>
                </c:pt>
                <c:pt idx="455">
                  <c:v>-0.68940000000000001</c:v>
                </c:pt>
                <c:pt idx="456">
                  <c:v>-0.6875</c:v>
                </c:pt>
                <c:pt idx="457">
                  <c:v>-0.6855</c:v>
                </c:pt>
                <c:pt idx="458">
                  <c:v>-0.6835</c:v>
                </c:pt>
                <c:pt idx="459">
                  <c:v>-0.68149999999999999</c:v>
                </c:pt>
                <c:pt idx="460">
                  <c:v>-0.67949999999999999</c:v>
                </c:pt>
                <c:pt idx="461">
                  <c:v>-0.67749999999999999</c:v>
                </c:pt>
                <c:pt idx="462">
                  <c:v>-0.67549999999999999</c:v>
                </c:pt>
                <c:pt idx="463">
                  <c:v>-0.67349999999999999</c:v>
                </c:pt>
                <c:pt idx="464">
                  <c:v>-0.67149999999999999</c:v>
                </c:pt>
                <c:pt idx="465">
                  <c:v>-0.66949999999999998</c:v>
                </c:pt>
                <c:pt idx="466">
                  <c:v>-0.66749999999999998</c:v>
                </c:pt>
                <c:pt idx="467">
                  <c:v>-0.66549999999999998</c:v>
                </c:pt>
                <c:pt idx="468">
                  <c:v>-0.66349999999999998</c:v>
                </c:pt>
                <c:pt idx="469">
                  <c:v>-0.66149999999999998</c:v>
                </c:pt>
                <c:pt idx="470">
                  <c:v>-0.65949999999999998</c:v>
                </c:pt>
                <c:pt idx="471">
                  <c:v>-0.65749999999999997</c:v>
                </c:pt>
                <c:pt idx="472">
                  <c:v>-0.65549999999999997</c:v>
                </c:pt>
                <c:pt idx="473">
                  <c:v>-0.65349999999999997</c:v>
                </c:pt>
                <c:pt idx="474">
                  <c:v>-0.65149999999999997</c:v>
                </c:pt>
                <c:pt idx="475">
                  <c:v>-0.64949999999999997</c:v>
                </c:pt>
                <c:pt idx="476">
                  <c:v>-0.64749999999999996</c:v>
                </c:pt>
                <c:pt idx="477">
                  <c:v>-0.64549999999999996</c:v>
                </c:pt>
                <c:pt idx="478">
                  <c:v>-0.64349999999999996</c:v>
                </c:pt>
                <c:pt idx="479">
                  <c:v>-0.64149999999999996</c:v>
                </c:pt>
                <c:pt idx="480">
                  <c:v>-0.63949999999999996</c:v>
                </c:pt>
                <c:pt idx="481">
                  <c:v>-0.63749999999999996</c:v>
                </c:pt>
                <c:pt idx="482">
                  <c:v>-0.63549999999999995</c:v>
                </c:pt>
                <c:pt idx="483">
                  <c:v>-0.63349999999999995</c:v>
                </c:pt>
                <c:pt idx="484">
                  <c:v>-0.63149999999999995</c:v>
                </c:pt>
                <c:pt idx="485">
                  <c:v>-0.62960000000000005</c:v>
                </c:pt>
                <c:pt idx="486">
                  <c:v>-0.62760000000000005</c:v>
                </c:pt>
                <c:pt idx="487">
                  <c:v>-0.62549999999999994</c:v>
                </c:pt>
                <c:pt idx="488">
                  <c:v>-0.62350000000000005</c:v>
                </c:pt>
                <c:pt idx="489">
                  <c:v>-0.62160000000000004</c:v>
                </c:pt>
                <c:pt idx="490">
                  <c:v>-0.61950000000000005</c:v>
                </c:pt>
                <c:pt idx="491">
                  <c:v>-0.61750000000000005</c:v>
                </c:pt>
                <c:pt idx="492">
                  <c:v>-0.61550000000000005</c:v>
                </c:pt>
                <c:pt idx="493">
                  <c:v>-0.61350000000000005</c:v>
                </c:pt>
                <c:pt idx="494">
                  <c:v>-0.61150000000000004</c:v>
                </c:pt>
                <c:pt idx="495">
                  <c:v>-0.60950000000000004</c:v>
                </c:pt>
                <c:pt idx="496">
                  <c:v>-0.60750000000000004</c:v>
                </c:pt>
                <c:pt idx="497">
                  <c:v>-0.60560000000000003</c:v>
                </c:pt>
                <c:pt idx="498">
                  <c:v>-0.60360000000000003</c:v>
                </c:pt>
                <c:pt idx="499">
                  <c:v>-0.60150000000000003</c:v>
                </c:pt>
                <c:pt idx="500">
                  <c:v>-0.59950000000000003</c:v>
                </c:pt>
                <c:pt idx="501">
                  <c:v>-0.59750000000000003</c:v>
                </c:pt>
                <c:pt idx="502">
                  <c:v>-0.59550000000000003</c:v>
                </c:pt>
                <c:pt idx="503">
                  <c:v>-0.59350000000000003</c:v>
                </c:pt>
                <c:pt idx="504">
                  <c:v>-0.59150000000000003</c:v>
                </c:pt>
                <c:pt idx="505">
                  <c:v>-0.58960000000000001</c:v>
                </c:pt>
                <c:pt idx="506">
                  <c:v>-0.58750000000000002</c:v>
                </c:pt>
                <c:pt idx="507">
                  <c:v>-0.58550000000000002</c:v>
                </c:pt>
                <c:pt idx="508">
                  <c:v>-0.58350000000000002</c:v>
                </c:pt>
                <c:pt idx="509">
                  <c:v>-0.58160000000000001</c:v>
                </c:pt>
                <c:pt idx="510">
                  <c:v>-0.57950000000000002</c:v>
                </c:pt>
                <c:pt idx="511">
                  <c:v>-0.5776</c:v>
                </c:pt>
                <c:pt idx="512">
                  <c:v>-0.57550000000000001</c:v>
                </c:pt>
                <c:pt idx="513">
                  <c:v>-0.5736</c:v>
                </c:pt>
                <c:pt idx="514">
                  <c:v>-0.5716</c:v>
                </c:pt>
                <c:pt idx="515">
                  <c:v>-0.56950000000000001</c:v>
                </c:pt>
                <c:pt idx="516">
                  <c:v>-0.5675</c:v>
                </c:pt>
                <c:pt idx="517">
                  <c:v>-0.56559999999999999</c:v>
                </c:pt>
                <c:pt idx="518">
                  <c:v>-0.5635</c:v>
                </c:pt>
                <c:pt idx="519">
                  <c:v>-0.56159999999999999</c:v>
                </c:pt>
                <c:pt idx="520">
                  <c:v>-0.55959999999999999</c:v>
                </c:pt>
                <c:pt idx="521">
                  <c:v>-0.55759999999999998</c:v>
                </c:pt>
                <c:pt idx="522">
                  <c:v>-0.55559999999999998</c:v>
                </c:pt>
                <c:pt idx="523">
                  <c:v>-0.55359999999999998</c:v>
                </c:pt>
                <c:pt idx="524">
                  <c:v>-0.55159999999999998</c:v>
                </c:pt>
                <c:pt idx="525">
                  <c:v>-0.54959999999999998</c:v>
                </c:pt>
                <c:pt idx="526">
                  <c:v>-0.54759999999999998</c:v>
                </c:pt>
                <c:pt idx="527">
                  <c:v>-0.54559999999999997</c:v>
                </c:pt>
                <c:pt idx="528">
                  <c:v>-0.54359999999999997</c:v>
                </c:pt>
                <c:pt idx="529">
                  <c:v>-0.54159999999999997</c:v>
                </c:pt>
                <c:pt idx="530">
                  <c:v>-0.53959999999999997</c:v>
                </c:pt>
                <c:pt idx="531">
                  <c:v>-0.53759999999999997</c:v>
                </c:pt>
                <c:pt idx="532">
                  <c:v>-0.53559999999999997</c:v>
                </c:pt>
                <c:pt idx="533">
                  <c:v>-0.53359999999999996</c:v>
                </c:pt>
                <c:pt idx="534">
                  <c:v>-0.53159999999999996</c:v>
                </c:pt>
                <c:pt idx="535">
                  <c:v>-0.52959999999999996</c:v>
                </c:pt>
                <c:pt idx="536">
                  <c:v>-0.52759999999999996</c:v>
                </c:pt>
                <c:pt idx="537">
                  <c:v>-0.52559999999999996</c:v>
                </c:pt>
                <c:pt idx="538">
                  <c:v>-0.52349999999999997</c:v>
                </c:pt>
                <c:pt idx="539">
                  <c:v>-0.52159999999999995</c:v>
                </c:pt>
                <c:pt idx="540">
                  <c:v>-0.51959999999999995</c:v>
                </c:pt>
                <c:pt idx="541">
                  <c:v>-0.51759999999999995</c:v>
                </c:pt>
                <c:pt idx="542">
                  <c:v>-0.51559999999999995</c:v>
                </c:pt>
                <c:pt idx="543">
                  <c:v>-0.51359999999999995</c:v>
                </c:pt>
                <c:pt idx="544">
                  <c:v>-0.51160000000000005</c:v>
                </c:pt>
                <c:pt idx="545">
                  <c:v>-0.50960000000000005</c:v>
                </c:pt>
                <c:pt idx="546">
                  <c:v>-0.50760000000000005</c:v>
                </c:pt>
                <c:pt idx="547">
                  <c:v>-0.50560000000000005</c:v>
                </c:pt>
                <c:pt idx="548">
                  <c:v>-0.50360000000000005</c:v>
                </c:pt>
                <c:pt idx="549">
                  <c:v>-0.50160000000000005</c:v>
                </c:pt>
                <c:pt idx="550">
                  <c:v>-0.49959999999999999</c:v>
                </c:pt>
                <c:pt idx="551">
                  <c:v>-0.49759999999999999</c:v>
                </c:pt>
                <c:pt idx="552">
                  <c:v>-0.49559999999999998</c:v>
                </c:pt>
                <c:pt idx="553">
                  <c:v>-0.49370000000000003</c:v>
                </c:pt>
                <c:pt idx="554">
                  <c:v>-0.49159999999999998</c:v>
                </c:pt>
                <c:pt idx="555">
                  <c:v>-0.48959999999999998</c:v>
                </c:pt>
                <c:pt idx="556">
                  <c:v>-0.48759999999999998</c:v>
                </c:pt>
                <c:pt idx="557">
                  <c:v>-0.48570000000000002</c:v>
                </c:pt>
                <c:pt idx="558">
                  <c:v>-0.48359999999999997</c:v>
                </c:pt>
                <c:pt idx="559">
                  <c:v>-0.48159999999999997</c:v>
                </c:pt>
                <c:pt idx="560">
                  <c:v>-0.47960000000000003</c:v>
                </c:pt>
                <c:pt idx="561">
                  <c:v>-0.47760000000000002</c:v>
                </c:pt>
                <c:pt idx="562">
                  <c:v>-0.47560000000000002</c:v>
                </c:pt>
                <c:pt idx="563">
                  <c:v>-0.47360000000000002</c:v>
                </c:pt>
                <c:pt idx="564">
                  <c:v>-0.47160000000000002</c:v>
                </c:pt>
                <c:pt idx="565">
                  <c:v>-0.46960000000000002</c:v>
                </c:pt>
                <c:pt idx="566">
                  <c:v>-0.46760000000000002</c:v>
                </c:pt>
                <c:pt idx="567">
                  <c:v>-0.46560000000000001</c:v>
                </c:pt>
                <c:pt idx="568">
                  <c:v>-0.46360000000000001</c:v>
                </c:pt>
                <c:pt idx="569">
                  <c:v>-0.4617</c:v>
                </c:pt>
                <c:pt idx="570">
                  <c:v>-0.45960000000000001</c:v>
                </c:pt>
                <c:pt idx="571">
                  <c:v>-0.45760000000000001</c:v>
                </c:pt>
                <c:pt idx="572">
                  <c:v>-0.4556</c:v>
                </c:pt>
                <c:pt idx="573">
                  <c:v>-0.45369999999999999</c:v>
                </c:pt>
                <c:pt idx="574">
                  <c:v>-0.45169999999999999</c:v>
                </c:pt>
                <c:pt idx="575">
                  <c:v>-0.44969999999999999</c:v>
                </c:pt>
                <c:pt idx="576">
                  <c:v>-0.4476</c:v>
                </c:pt>
                <c:pt idx="577">
                  <c:v>-0.44569999999999999</c:v>
                </c:pt>
                <c:pt idx="578">
                  <c:v>-0.44369999999999998</c:v>
                </c:pt>
                <c:pt idx="579">
                  <c:v>-0.44169999999999998</c:v>
                </c:pt>
                <c:pt idx="580">
                  <c:v>-0.43959999999999999</c:v>
                </c:pt>
                <c:pt idx="581">
                  <c:v>-0.43769999999999998</c:v>
                </c:pt>
                <c:pt idx="582">
                  <c:v>-0.43559999999999999</c:v>
                </c:pt>
                <c:pt idx="583">
                  <c:v>-0.43359999999999999</c:v>
                </c:pt>
                <c:pt idx="584">
                  <c:v>-0.43169999999999997</c:v>
                </c:pt>
                <c:pt idx="585">
                  <c:v>-0.42970000000000003</c:v>
                </c:pt>
                <c:pt idx="586">
                  <c:v>-0.42770000000000002</c:v>
                </c:pt>
                <c:pt idx="587">
                  <c:v>-0.42570000000000002</c:v>
                </c:pt>
                <c:pt idx="588">
                  <c:v>-0.42370000000000002</c:v>
                </c:pt>
                <c:pt idx="589">
                  <c:v>-0.42170000000000002</c:v>
                </c:pt>
                <c:pt idx="590">
                  <c:v>-0.41959999999999997</c:v>
                </c:pt>
                <c:pt idx="591">
                  <c:v>-0.41770000000000002</c:v>
                </c:pt>
                <c:pt idx="592">
                  <c:v>-0.41560000000000002</c:v>
                </c:pt>
                <c:pt idx="593">
                  <c:v>-0.41370000000000001</c:v>
                </c:pt>
                <c:pt idx="594">
                  <c:v>-0.41170000000000001</c:v>
                </c:pt>
                <c:pt idx="595">
                  <c:v>-0.40970000000000001</c:v>
                </c:pt>
                <c:pt idx="596">
                  <c:v>-0.40770000000000001</c:v>
                </c:pt>
                <c:pt idx="597">
                  <c:v>-0.40570000000000001</c:v>
                </c:pt>
                <c:pt idx="598">
                  <c:v>-0.4037</c:v>
                </c:pt>
                <c:pt idx="599">
                  <c:v>-0.4017</c:v>
                </c:pt>
                <c:pt idx="600">
                  <c:v>-0.3997</c:v>
                </c:pt>
                <c:pt idx="601">
                  <c:v>-0.3977</c:v>
                </c:pt>
                <c:pt idx="602">
                  <c:v>-0.3957</c:v>
                </c:pt>
                <c:pt idx="603">
                  <c:v>-0.39369999999999999</c:v>
                </c:pt>
                <c:pt idx="604">
                  <c:v>-0.39169999999999999</c:v>
                </c:pt>
                <c:pt idx="605">
                  <c:v>-0.38969999999999999</c:v>
                </c:pt>
                <c:pt idx="606">
                  <c:v>-0.38769999999999999</c:v>
                </c:pt>
                <c:pt idx="607">
                  <c:v>-0.38569999999999999</c:v>
                </c:pt>
                <c:pt idx="608">
                  <c:v>-0.38369999999999999</c:v>
                </c:pt>
                <c:pt idx="609">
                  <c:v>-0.38169999999999998</c:v>
                </c:pt>
                <c:pt idx="610">
                  <c:v>-0.37969999999999998</c:v>
                </c:pt>
                <c:pt idx="611">
                  <c:v>-0.37769999999999998</c:v>
                </c:pt>
                <c:pt idx="612">
                  <c:v>-0.37569999999999998</c:v>
                </c:pt>
                <c:pt idx="613">
                  <c:v>-0.37369999999999998</c:v>
                </c:pt>
                <c:pt idx="614">
                  <c:v>-0.37169999999999997</c:v>
                </c:pt>
                <c:pt idx="615">
                  <c:v>-0.36969999999999997</c:v>
                </c:pt>
                <c:pt idx="616">
                  <c:v>-0.36770000000000003</c:v>
                </c:pt>
                <c:pt idx="617">
                  <c:v>-0.36570000000000003</c:v>
                </c:pt>
                <c:pt idx="618">
                  <c:v>-0.36370000000000002</c:v>
                </c:pt>
                <c:pt idx="619">
                  <c:v>-0.36170000000000002</c:v>
                </c:pt>
                <c:pt idx="620">
                  <c:v>-0.35970000000000002</c:v>
                </c:pt>
                <c:pt idx="621">
                  <c:v>-0.35770000000000002</c:v>
                </c:pt>
                <c:pt idx="622">
                  <c:v>-0.35570000000000002</c:v>
                </c:pt>
                <c:pt idx="623">
                  <c:v>-0.35370000000000001</c:v>
                </c:pt>
                <c:pt idx="624">
                  <c:v>-0.35170000000000001</c:v>
                </c:pt>
                <c:pt idx="625">
                  <c:v>-0.34970000000000001</c:v>
                </c:pt>
                <c:pt idx="626">
                  <c:v>-0.34770000000000001</c:v>
                </c:pt>
                <c:pt idx="627">
                  <c:v>-0.34570000000000001</c:v>
                </c:pt>
                <c:pt idx="628">
                  <c:v>-0.34370000000000001</c:v>
                </c:pt>
                <c:pt idx="629">
                  <c:v>-0.3417</c:v>
                </c:pt>
                <c:pt idx="630">
                  <c:v>-0.3397</c:v>
                </c:pt>
                <c:pt idx="631">
                  <c:v>-0.3377</c:v>
                </c:pt>
                <c:pt idx="632">
                  <c:v>-0.3357</c:v>
                </c:pt>
                <c:pt idx="633">
                  <c:v>-0.3337</c:v>
                </c:pt>
                <c:pt idx="634">
                  <c:v>-0.33169999999999999</c:v>
                </c:pt>
                <c:pt idx="635">
                  <c:v>-0.32969999999999999</c:v>
                </c:pt>
                <c:pt idx="636">
                  <c:v>-0.32769999999999999</c:v>
                </c:pt>
                <c:pt idx="637">
                  <c:v>-0.32569999999999999</c:v>
                </c:pt>
                <c:pt idx="638">
                  <c:v>-0.32369999999999999</c:v>
                </c:pt>
                <c:pt idx="639">
                  <c:v>-0.32169999999999999</c:v>
                </c:pt>
                <c:pt idx="640">
                  <c:v>-0.31969999999999998</c:v>
                </c:pt>
                <c:pt idx="641">
                  <c:v>-0.31769999999999998</c:v>
                </c:pt>
                <c:pt idx="642">
                  <c:v>-0.31569999999999998</c:v>
                </c:pt>
                <c:pt idx="643">
                  <c:v>-0.31369999999999998</c:v>
                </c:pt>
                <c:pt idx="644">
                  <c:v>-0.31169999999999998</c:v>
                </c:pt>
                <c:pt idx="645">
                  <c:v>-0.30969999999999998</c:v>
                </c:pt>
                <c:pt idx="646">
                  <c:v>-0.30769999999999997</c:v>
                </c:pt>
                <c:pt idx="647">
                  <c:v>-0.30570000000000003</c:v>
                </c:pt>
                <c:pt idx="648">
                  <c:v>-0.30370000000000003</c:v>
                </c:pt>
                <c:pt idx="649">
                  <c:v>-0.30170000000000002</c:v>
                </c:pt>
                <c:pt idx="650">
                  <c:v>-0.29970000000000002</c:v>
                </c:pt>
                <c:pt idx="651">
                  <c:v>-0.29770000000000002</c:v>
                </c:pt>
                <c:pt idx="652">
                  <c:v>-0.29570000000000002</c:v>
                </c:pt>
                <c:pt idx="653">
                  <c:v>-0.29380000000000001</c:v>
                </c:pt>
                <c:pt idx="654">
                  <c:v>-0.29170000000000001</c:v>
                </c:pt>
                <c:pt idx="655">
                  <c:v>-0.28970000000000001</c:v>
                </c:pt>
                <c:pt idx="656">
                  <c:v>-0.28770000000000001</c:v>
                </c:pt>
                <c:pt idx="657">
                  <c:v>-0.28570000000000001</c:v>
                </c:pt>
                <c:pt idx="658">
                  <c:v>-0.28370000000000001</c:v>
                </c:pt>
                <c:pt idx="659">
                  <c:v>-0.28170000000000001</c:v>
                </c:pt>
                <c:pt idx="660">
                  <c:v>-0.2797</c:v>
                </c:pt>
                <c:pt idx="661">
                  <c:v>-0.2777</c:v>
                </c:pt>
                <c:pt idx="662">
                  <c:v>-0.2757</c:v>
                </c:pt>
                <c:pt idx="663">
                  <c:v>-0.2737</c:v>
                </c:pt>
                <c:pt idx="664">
                  <c:v>-0.27179999999999999</c:v>
                </c:pt>
                <c:pt idx="665">
                  <c:v>-0.26979999999999998</c:v>
                </c:pt>
                <c:pt idx="666">
                  <c:v>-0.26769999999999999</c:v>
                </c:pt>
                <c:pt idx="667">
                  <c:v>-0.26569999999999999</c:v>
                </c:pt>
                <c:pt idx="668">
                  <c:v>-0.26369999999999999</c:v>
                </c:pt>
                <c:pt idx="669">
                  <c:v>-0.26169999999999999</c:v>
                </c:pt>
                <c:pt idx="670">
                  <c:v>-0.25969999999999999</c:v>
                </c:pt>
                <c:pt idx="671">
                  <c:v>-0.25769999999999998</c:v>
                </c:pt>
                <c:pt idx="672">
                  <c:v>-0.25569999999999998</c:v>
                </c:pt>
                <c:pt idx="673">
                  <c:v>-0.25380000000000003</c:v>
                </c:pt>
                <c:pt idx="674">
                  <c:v>-0.25180000000000002</c:v>
                </c:pt>
                <c:pt idx="675">
                  <c:v>-0.24979999999999999</c:v>
                </c:pt>
                <c:pt idx="676">
                  <c:v>-0.24779999999999999</c:v>
                </c:pt>
                <c:pt idx="677">
                  <c:v>-0.24579999999999999</c:v>
                </c:pt>
                <c:pt idx="678">
                  <c:v>-0.24379999999999999</c:v>
                </c:pt>
                <c:pt idx="679">
                  <c:v>-0.24179999999999999</c:v>
                </c:pt>
                <c:pt idx="680">
                  <c:v>-0.2397</c:v>
                </c:pt>
                <c:pt idx="681">
                  <c:v>-0.23780000000000001</c:v>
                </c:pt>
                <c:pt idx="682">
                  <c:v>-0.23580000000000001</c:v>
                </c:pt>
                <c:pt idx="683">
                  <c:v>-0.23380000000000001</c:v>
                </c:pt>
                <c:pt idx="684">
                  <c:v>-0.23180000000000001</c:v>
                </c:pt>
                <c:pt idx="685">
                  <c:v>-0.2298</c:v>
                </c:pt>
                <c:pt idx="686">
                  <c:v>-0.2278</c:v>
                </c:pt>
                <c:pt idx="687">
                  <c:v>-0.2258</c:v>
                </c:pt>
                <c:pt idx="688">
                  <c:v>-0.2238</c:v>
                </c:pt>
                <c:pt idx="689">
                  <c:v>-0.2218</c:v>
                </c:pt>
                <c:pt idx="690">
                  <c:v>-0.2198</c:v>
                </c:pt>
                <c:pt idx="691">
                  <c:v>-0.21779999999999999</c:v>
                </c:pt>
                <c:pt idx="692">
                  <c:v>-0.2157</c:v>
                </c:pt>
                <c:pt idx="693">
                  <c:v>-0.21379999999999999</c:v>
                </c:pt>
                <c:pt idx="694">
                  <c:v>-0.21179999999999999</c:v>
                </c:pt>
                <c:pt idx="695">
                  <c:v>-0.20979999999999999</c:v>
                </c:pt>
                <c:pt idx="696">
                  <c:v>-0.20780000000000001</c:v>
                </c:pt>
                <c:pt idx="697">
                  <c:v>-0.20580000000000001</c:v>
                </c:pt>
                <c:pt idx="698">
                  <c:v>-0.20369999999999999</c:v>
                </c:pt>
                <c:pt idx="699">
                  <c:v>-0.20169999999999999</c:v>
                </c:pt>
                <c:pt idx="700">
                  <c:v>-0.19969999999999999</c:v>
                </c:pt>
                <c:pt idx="701">
                  <c:v>-0.1978</c:v>
                </c:pt>
                <c:pt idx="702">
                  <c:v>-0.19570000000000001</c:v>
                </c:pt>
                <c:pt idx="703">
                  <c:v>-0.1938</c:v>
                </c:pt>
                <c:pt idx="704">
                  <c:v>-0.19170000000000001</c:v>
                </c:pt>
                <c:pt idx="705">
                  <c:v>-0.1898</c:v>
                </c:pt>
                <c:pt idx="706">
                  <c:v>-0.18770000000000001</c:v>
                </c:pt>
                <c:pt idx="707">
                  <c:v>-0.1857</c:v>
                </c:pt>
                <c:pt idx="708">
                  <c:v>-0.1837</c:v>
                </c:pt>
                <c:pt idx="709">
                  <c:v>-0.18179999999999999</c:v>
                </c:pt>
                <c:pt idx="710">
                  <c:v>-0.1797</c:v>
                </c:pt>
                <c:pt idx="711">
                  <c:v>-0.1777</c:v>
                </c:pt>
                <c:pt idx="712">
                  <c:v>-0.1757</c:v>
                </c:pt>
                <c:pt idx="713">
                  <c:v>-0.17369999999999999</c:v>
                </c:pt>
                <c:pt idx="714">
                  <c:v>-0.17180000000000001</c:v>
                </c:pt>
                <c:pt idx="715">
                  <c:v>-0.16980000000000001</c:v>
                </c:pt>
                <c:pt idx="716">
                  <c:v>-0.1678</c:v>
                </c:pt>
                <c:pt idx="717">
                  <c:v>-0.1658</c:v>
                </c:pt>
                <c:pt idx="718">
                  <c:v>-0.16370000000000001</c:v>
                </c:pt>
                <c:pt idx="719">
                  <c:v>-0.1618</c:v>
                </c:pt>
                <c:pt idx="720">
                  <c:v>-0.15970000000000001</c:v>
                </c:pt>
                <c:pt idx="721">
                  <c:v>-0.15770000000000001</c:v>
                </c:pt>
                <c:pt idx="722">
                  <c:v>-0.15570000000000001</c:v>
                </c:pt>
                <c:pt idx="723">
                  <c:v>-0.1537</c:v>
                </c:pt>
                <c:pt idx="724">
                  <c:v>-0.1517</c:v>
                </c:pt>
                <c:pt idx="725">
                  <c:v>-0.14979999999999999</c:v>
                </c:pt>
                <c:pt idx="726">
                  <c:v>-0.14779999999999999</c:v>
                </c:pt>
                <c:pt idx="727">
                  <c:v>-0.14580000000000001</c:v>
                </c:pt>
                <c:pt idx="728">
                  <c:v>-0.14380000000000001</c:v>
                </c:pt>
                <c:pt idx="729">
                  <c:v>-0.14180000000000001</c:v>
                </c:pt>
                <c:pt idx="730">
                  <c:v>-0.13980000000000001</c:v>
                </c:pt>
                <c:pt idx="731">
                  <c:v>-0.13780000000000001</c:v>
                </c:pt>
                <c:pt idx="732">
                  <c:v>-0.13569999999999999</c:v>
                </c:pt>
                <c:pt idx="733">
                  <c:v>-0.1338</c:v>
                </c:pt>
                <c:pt idx="734">
                  <c:v>-0.1318</c:v>
                </c:pt>
                <c:pt idx="735">
                  <c:v>-0.12970000000000001</c:v>
                </c:pt>
                <c:pt idx="736">
                  <c:v>-0.12770000000000001</c:v>
                </c:pt>
                <c:pt idx="737">
                  <c:v>-0.1258</c:v>
                </c:pt>
                <c:pt idx="738">
                  <c:v>-0.12379999999999999</c:v>
                </c:pt>
                <c:pt idx="739">
                  <c:v>-0.12180000000000001</c:v>
                </c:pt>
                <c:pt idx="740">
                  <c:v>-0.1198</c:v>
                </c:pt>
                <c:pt idx="741">
                  <c:v>-0.1178</c:v>
                </c:pt>
                <c:pt idx="742">
                  <c:v>-0.1158</c:v>
                </c:pt>
                <c:pt idx="743">
                  <c:v>-0.1137</c:v>
                </c:pt>
                <c:pt idx="744">
                  <c:v>-0.11169999999999999</c:v>
                </c:pt>
                <c:pt idx="745">
                  <c:v>-0.10979999999999999</c:v>
                </c:pt>
                <c:pt idx="746">
                  <c:v>-0.10780000000000001</c:v>
                </c:pt>
                <c:pt idx="747">
                  <c:v>-0.10580000000000001</c:v>
                </c:pt>
                <c:pt idx="748">
                  <c:v>-0.1038</c:v>
                </c:pt>
                <c:pt idx="749">
                  <c:v>-0.1018</c:v>
                </c:pt>
                <c:pt idx="750">
                  <c:v>-9.9779999999999994E-2</c:v>
                </c:pt>
                <c:pt idx="751">
                  <c:v>-9.7769999999999996E-2</c:v>
                </c:pt>
                <c:pt idx="752">
                  <c:v>-9.5780000000000004E-2</c:v>
                </c:pt>
                <c:pt idx="753">
                  <c:v>-9.3789999999999998E-2</c:v>
                </c:pt>
                <c:pt idx="754">
                  <c:v>-9.1810000000000003E-2</c:v>
                </c:pt>
                <c:pt idx="755">
                  <c:v>-8.9789999999999995E-2</c:v>
                </c:pt>
                <c:pt idx="756">
                  <c:v>-8.7749999999999995E-2</c:v>
                </c:pt>
                <c:pt idx="757">
                  <c:v>-8.5800000000000001E-2</c:v>
                </c:pt>
                <c:pt idx="758">
                  <c:v>-8.3790000000000003E-2</c:v>
                </c:pt>
                <c:pt idx="759">
                  <c:v>-8.1759999999999999E-2</c:v>
                </c:pt>
                <c:pt idx="760">
                  <c:v>-7.9759999999999998E-2</c:v>
                </c:pt>
                <c:pt idx="761">
                  <c:v>-7.7789999999999998E-2</c:v>
                </c:pt>
                <c:pt idx="762">
                  <c:v>-7.578E-2</c:v>
                </c:pt>
                <c:pt idx="763">
                  <c:v>-7.3749999999999996E-2</c:v>
                </c:pt>
                <c:pt idx="764">
                  <c:v>-7.1779999999999997E-2</c:v>
                </c:pt>
                <c:pt idx="765">
                  <c:v>-6.9790000000000005E-2</c:v>
                </c:pt>
                <c:pt idx="766">
                  <c:v>-6.7799999999999999E-2</c:v>
                </c:pt>
                <c:pt idx="767">
                  <c:v>-6.5809999999999994E-2</c:v>
                </c:pt>
                <c:pt idx="768">
                  <c:v>-6.3750000000000001E-2</c:v>
                </c:pt>
                <c:pt idx="769">
                  <c:v>-6.1800000000000001E-2</c:v>
                </c:pt>
                <c:pt idx="770">
                  <c:v>-5.9810000000000002E-2</c:v>
                </c:pt>
                <c:pt idx="771">
                  <c:v>-5.7779999999999998E-2</c:v>
                </c:pt>
                <c:pt idx="772">
                  <c:v>-5.5780000000000003E-2</c:v>
                </c:pt>
                <c:pt idx="773">
                  <c:v>-5.3809999999999997E-2</c:v>
                </c:pt>
                <c:pt idx="774">
                  <c:v>-5.1810000000000002E-2</c:v>
                </c:pt>
                <c:pt idx="775">
                  <c:v>-4.9790000000000001E-2</c:v>
                </c:pt>
                <c:pt idx="776">
                  <c:v>-4.7789999999999999E-2</c:v>
                </c:pt>
                <c:pt idx="777">
                  <c:v>-4.582E-2</c:v>
                </c:pt>
                <c:pt idx="778">
                  <c:v>-4.3839999999999997E-2</c:v>
                </c:pt>
                <c:pt idx="779">
                  <c:v>-4.1820000000000003E-2</c:v>
                </c:pt>
                <c:pt idx="780">
                  <c:v>-3.9829999999999997E-2</c:v>
                </c:pt>
                <c:pt idx="781">
                  <c:v>-3.78E-2</c:v>
                </c:pt>
                <c:pt idx="782">
                  <c:v>-3.5819999999999998E-2</c:v>
                </c:pt>
                <c:pt idx="783">
                  <c:v>-3.3820000000000003E-2</c:v>
                </c:pt>
                <c:pt idx="784">
                  <c:v>-3.1800000000000002E-2</c:v>
                </c:pt>
                <c:pt idx="785">
                  <c:v>-2.9819999999999999E-2</c:v>
                </c:pt>
                <c:pt idx="786">
                  <c:v>-2.7820000000000001E-2</c:v>
                </c:pt>
                <c:pt idx="787">
                  <c:v>-2.58E-2</c:v>
                </c:pt>
                <c:pt idx="788">
                  <c:v>-2.3789999999999999E-2</c:v>
                </c:pt>
                <c:pt idx="789">
                  <c:v>-2.181E-2</c:v>
                </c:pt>
                <c:pt idx="790">
                  <c:v>-1.983E-2</c:v>
                </c:pt>
                <c:pt idx="791">
                  <c:v>-1.7819999999999999E-2</c:v>
                </c:pt>
                <c:pt idx="792">
                  <c:v>-1.583E-2</c:v>
                </c:pt>
                <c:pt idx="793">
                  <c:v>-1.3849999999999999E-2</c:v>
                </c:pt>
                <c:pt idx="794">
                  <c:v>-1.183E-2</c:v>
                </c:pt>
                <c:pt idx="795">
                  <c:v>-9.7940000000000006E-3</c:v>
                </c:pt>
                <c:pt idx="796">
                  <c:v>-7.8209999999999998E-3</c:v>
                </c:pt>
                <c:pt idx="797">
                  <c:v>-5.8339999999999998E-3</c:v>
                </c:pt>
                <c:pt idx="798">
                  <c:v>-3.8300000000000001E-3</c:v>
                </c:pt>
                <c:pt idx="799">
                  <c:v>-1.818E-3</c:v>
                </c:pt>
                <c:pt idx="800">
                  <c:v>1.8699999999999999E-4</c:v>
                </c:pt>
              </c:numCache>
            </c:numRef>
          </c:xVal>
          <c:yVal>
            <c:numRef>
              <c:f>Sheet2!$B$2:$B$802</c:f>
              <c:numCache>
                <c:formatCode>0.00E+00</c:formatCode>
                <c:ptCount val="801"/>
                <c:pt idx="0">
                  <c:v>-9.6549999999999999E-6</c:v>
                </c:pt>
                <c:pt idx="1">
                  <c:v>-9.0229999999999998E-6</c:v>
                </c:pt>
                <c:pt idx="2">
                  <c:v>-8.0320000000000003E-6</c:v>
                </c:pt>
                <c:pt idx="3">
                  <c:v>-7.3459999999999996E-6</c:v>
                </c:pt>
                <c:pt idx="4">
                  <c:v>-6.8299999999999998E-6</c:v>
                </c:pt>
                <c:pt idx="5">
                  <c:v>-6.5150000000000003E-6</c:v>
                </c:pt>
                <c:pt idx="6">
                  <c:v>-6.2419999999999997E-6</c:v>
                </c:pt>
                <c:pt idx="7">
                  <c:v>-5.993E-6</c:v>
                </c:pt>
                <c:pt idx="8">
                  <c:v>-5.789E-6</c:v>
                </c:pt>
                <c:pt idx="9">
                  <c:v>-5.6049999999999997E-6</c:v>
                </c:pt>
                <c:pt idx="10">
                  <c:v>-5.5310000000000001E-6</c:v>
                </c:pt>
                <c:pt idx="11">
                  <c:v>-5.429E-6</c:v>
                </c:pt>
                <c:pt idx="12">
                  <c:v>-5.3120000000000001E-6</c:v>
                </c:pt>
                <c:pt idx="13">
                  <c:v>-5.2249999999999999E-6</c:v>
                </c:pt>
                <c:pt idx="14">
                  <c:v>-5.1259999999999997E-6</c:v>
                </c:pt>
                <c:pt idx="15">
                  <c:v>-5.1109999999999999E-6</c:v>
                </c:pt>
                <c:pt idx="16">
                  <c:v>-5.0719999999999999E-6</c:v>
                </c:pt>
                <c:pt idx="17">
                  <c:v>-5.0039999999999999E-6</c:v>
                </c:pt>
                <c:pt idx="18">
                  <c:v>-4.95E-6</c:v>
                </c:pt>
                <c:pt idx="19">
                  <c:v>-4.8810000000000004E-6</c:v>
                </c:pt>
                <c:pt idx="20">
                  <c:v>-4.9060000000000001E-6</c:v>
                </c:pt>
                <c:pt idx="21">
                  <c:v>-4.8940000000000001E-6</c:v>
                </c:pt>
                <c:pt idx="22">
                  <c:v>-4.8420000000000004E-6</c:v>
                </c:pt>
                <c:pt idx="23">
                  <c:v>-4.8130000000000003E-6</c:v>
                </c:pt>
                <c:pt idx="24">
                  <c:v>-4.7639999999999996E-6</c:v>
                </c:pt>
                <c:pt idx="25">
                  <c:v>-4.8029999999999996E-6</c:v>
                </c:pt>
                <c:pt idx="26">
                  <c:v>-4.8060000000000002E-6</c:v>
                </c:pt>
                <c:pt idx="27">
                  <c:v>-4.7639999999999996E-6</c:v>
                </c:pt>
                <c:pt idx="28">
                  <c:v>-4.7500000000000003E-6</c:v>
                </c:pt>
                <c:pt idx="29">
                  <c:v>-4.7060000000000003E-6</c:v>
                </c:pt>
                <c:pt idx="30">
                  <c:v>-4.7509999999999999E-6</c:v>
                </c:pt>
                <c:pt idx="31">
                  <c:v>-4.7670000000000003E-6</c:v>
                </c:pt>
                <c:pt idx="32">
                  <c:v>-4.729E-6</c:v>
                </c:pt>
                <c:pt idx="33">
                  <c:v>-4.7140000000000001E-6</c:v>
                </c:pt>
                <c:pt idx="34">
                  <c:v>-4.6879999999999998E-6</c:v>
                </c:pt>
                <c:pt idx="35">
                  <c:v>-4.7389999999999999E-6</c:v>
                </c:pt>
                <c:pt idx="36">
                  <c:v>-4.7500000000000003E-6</c:v>
                </c:pt>
                <c:pt idx="37">
                  <c:v>-4.7249999999999997E-6</c:v>
                </c:pt>
                <c:pt idx="38">
                  <c:v>-4.7190000000000001E-6</c:v>
                </c:pt>
                <c:pt idx="39">
                  <c:v>-4.69E-6</c:v>
                </c:pt>
                <c:pt idx="40">
                  <c:v>-4.746E-6</c:v>
                </c:pt>
                <c:pt idx="41">
                  <c:v>-4.7659999999999998E-6</c:v>
                </c:pt>
                <c:pt idx="42">
                  <c:v>-4.741E-6</c:v>
                </c:pt>
                <c:pt idx="43">
                  <c:v>-4.741E-6</c:v>
                </c:pt>
                <c:pt idx="44">
                  <c:v>-4.7169999999999999E-6</c:v>
                </c:pt>
                <c:pt idx="45">
                  <c:v>-4.775E-6</c:v>
                </c:pt>
                <c:pt idx="46">
                  <c:v>-4.7990000000000001E-6</c:v>
                </c:pt>
                <c:pt idx="47">
                  <c:v>-4.7709999999999997E-6</c:v>
                </c:pt>
                <c:pt idx="48">
                  <c:v>-4.7679999999999999E-6</c:v>
                </c:pt>
                <c:pt idx="49">
                  <c:v>-4.7609999999999998E-6</c:v>
                </c:pt>
                <c:pt idx="50">
                  <c:v>-4.8180000000000003E-6</c:v>
                </c:pt>
                <c:pt idx="51">
                  <c:v>-4.8389999999999997E-6</c:v>
                </c:pt>
                <c:pt idx="52">
                  <c:v>-4.814E-6</c:v>
                </c:pt>
                <c:pt idx="53">
                  <c:v>-4.8130000000000003E-6</c:v>
                </c:pt>
                <c:pt idx="54">
                  <c:v>-4.8080000000000004E-6</c:v>
                </c:pt>
                <c:pt idx="55">
                  <c:v>-4.8720000000000001E-6</c:v>
                </c:pt>
                <c:pt idx="56">
                  <c:v>-4.9019999999999998E-6</c:v>
                </c:pt>
                <c:pt idx="57">
                  <c:v>-4.8790000000000002E-6</c:v>
                </c:pt>
                <c:pt idx="58">
                  <c:v>-4.8919999999999999E-6</c:v>
                </c:pt>
                <c:pt idx="59">
                  <c:v>-4.8860000000000003E-6</c:v>
                </c:pt>
                <c:pt idx="60">
                  <c:v>-4.9409999999999998E-6</c:v>
                </c:pt>
                <c:pt idx="61">
                  <c:v>-4.9799999999999998E-6</c:v>
                </c:pt>
                <c:pt idx="62">
                  <c:v>-4.9570000000000001E-6</c:v>
                </c:pt>
                <c:pt idx="63">
                  <c:v>-4.9609999999999996E-6</c:v>
                </c:pt>
                <c:pt idx="64">
                  <c:v>-4.9679999999999997E-6</c:v>
                </c:pt>
                <c:pt idx="65">
                  <c:v>-5.0309999999999998E-6</c:v>
                </c:pt>
                <c:pt idx="66">
                  <c:v>-5.0690000000000001E-6</c:v>
                </c:pt>
                <c:pt idx="67">
                  <c:v>-5.0509999999999996E-6</c:v>
                </c:pt>
                <c:pt idx="68">
                  <c:v>-5.062E-6</c:v>
                </c:pt>
                <c:pt idx="69">
                  <c:v>-5.0719999999999999E-6</c:v>
                </c:pt>
                <c:pt idx="70">
                  <c:v>-5.1290000000000004E-6</c:v>
                </c:pt>
                <c:pt idx="71">
                  <c:v>-5.1760000000000001E-6</c:v>
                </c:pt>
                <c:pt idx="72">
                  <c:v>-5.1529999999999996E-6</c:v>
                </c:pt>
                <c:pt idx="73">
                  <c:v>-5.1739999999999999E-6</c:v>
                </c:pt>
                <c:pt idx="74">
                  <c:v>-5.1830000000000002E-6</c:v>
                </c:pt>
                <c:pt idx="75">
                  <c:v>-5.2460000000000003E-6</c:v>
                </c:pt>
                <c:pt idx="76">
                  <c:v>-5.293E-6</c:v>
                </c:pt>
                <c:pt idx="77">
                  <c:v>-5.2789999999999998E-6</c:v>
                </c:pt>
                <c:pt idx="78">
                  <c:v>-5.2920000000000003E-6</c:v>
                </c:pt>
                <c:pt idx="79">
                  <c:v>-5.3109999999999996E-6</c:v>
                </c:pt>
                <c:pt idx="80">
                  <c:v>-5.3809999999999998E-6</c:v>
                </c:pt>
                <c:pt idx="81">
                  <c:v>-5.4249999999999997E-6</c:v>
                </c:pt>
                <c:pt idx="82">
                  <c:v>-5.412E-6</c:v>
                </c:pt>
                <c:pt idx="83">
                  <c:v>-5.4349999999999996E-6</c:v>
                </c:pt>
                <c:pt idx="84">
                  <c:v>-5.4530000000000001E-6</c:v>
                </c:pt>
                <c:pt idx="85">
                  <c:v>-5.5269999999999998E-6</c:v>
                </c:pt>
                <c:pt idx="86">
                  <c:v>-5.5790000000000003E-6</c:v>
                </c:pt>
                <c:pt idx="87">
                  <c:v>-5.5670000000000002E-6</c:v>
                </c:pt>
                <c:pt idx="88">
                  <c:v>-5.5860000000000004E-6</c:v>
                </c:pt>
                <c:pt idx="89">
                  <c:v>-5.6169999999999998E-6</c:v>
                </c:pt>
                <c:pt idx="90">
                  <c:v>-5.6879999999999996E-6</c:v>
                </c:pt>
                <c:pt idx="91">
                  <c:v>-5.7459999999999997E-6</c:v>
                </c:pt>
                <c:pt idx="92">
                  <c:v>-5.7379999999999999E-6</c:v>
                </c:pt>
                <c:pt idx="93">
                  <c:v>-5.767E-6</c:v>
                </c:pt>
                <c:pt idx="94">
                  <c:v>-5.7980000000000002E-6</c:v>
                </c:pt>
                <c:pt idx="95">
                  <c:v>-5.8760000000000002E-6</c:v>
                </c:pt>
                <c:pt idx="96">
                  <c:v>-5.9349999999999999E-6</c:v>
                </c:pt>
                <c:pt idx="97">
                  <c:v>-5.9220000000000002E-6</c:v>
                </c:pt>
                <c:pt idx="98">
                  <c:v>-5.9560000000000002E-6</c:v>
                </c:pt>
                <c:pt idx="99">
                  <c:v>-6.0009999999999998E-6</c:v>
                </c:pt>
                <c:pt idx="100">
                  <c:v>-6.0780000000000001E-6</c:v>
                </c:pt>
                <c:pt idx="101">
                  <c:v>-6.144E-6</c:v>
                </c:pt>
                <c:pt idx="102">
                  <c:v>-6.144E-6</c:v>
                </c:pt>
                <c:pt idx="103">
                  <c:v>-6.1800000000000001E-6</c:v>
                </c:pt>
                <c:pt idx="104">
                  <c:v>-6.2280000000000003E-6</c:v>
                </c:pt>
                <c:pt idx="105">
                  <c:v>-6.3069999999999999E-6</c:v>
                </c:pt>
                <c:pt idx="106">
                  <c:v>-6.3840000000000002E-6</c:v>
                </c:pt>
                <c:pt idx="107">
                  <c:v>-6.3790000000000003E-6</c:v>
                </c:pt>
                <c:pt idx="108">
                  <c:v>-6.421E-6</c:v>
                </c:pt>
                <c:pt idx="109">
                  <c:v>-6.4749999999999998E-6</c:v>
                </c:pt>
                <c:pt idx="110">
                  <c:v>-6.5549999999999999E-6</c:v>
                </c:pt>
                <c:pt idx="111">
                  <c:v>-6.64E-6</c:v>
                </c:pt>
                <c:pt idx="112">
                  <c:v>-6.6440000000000003E-6</c:v>
                </c:pt>
                <c:pt idx="113">
                  <c:v>-6.686E-6</c:v>
                </c:pt>
                <c:pt idx="114">
                  <c:v>-6.7460000000000003E-6</c:v>
                </c:pt>
                <c:pt idx="115">
                  <c:v>-6.8349999999999998E-6</c:v>
                </c:pt>
                <c:pt idx="116">
                  <c:v>-6.917E-6</c:v>
                </c:pt>
                <c:pt idx="117">
                  <c:v>-6.9290000000000001E-6</c:v>
                </c:pt>
                <c:pt idx="118">
                  <c:v>-6.9759999999999998E-6</c:v>
                </c:pt>
                <c:pt idx="119">
                  <c:v>-7.0520000000000004E-6</c:v>
                </c:pt>
                <c:pt idx="120">
                  <c:v>-7.1439999999999997E-6</c:v>
                </c:pt>
                <c:pt idx="121">
                  <c:v>-7.2300000000000002E-6</c:v>
                </c:pt>
                <c:pt idx="122">
                  <c:v>-7.2450000000000001E-6</c:v>
                </c:pt>
                <c:pt idx="123">
                  <c:v>-7.3019999999999997E-6</c:v>
                </c:pt>
                <c:pt idx="124">
                  <c:v>-7.3810000000000001E-6</c:v>
                </c:pt>
                <c:pt idx="125">
                  <c:v>-7.4800000000000004E-6</c:v>
                </c:pt>
                <c:pt idx="126">
                  <c:v>-7.576E-6</c:v>
                </c:pt>
                <c:pt idx="127">
                  <c:v>-7.6029999999999999E-6</c:v>
                </c:pt>
                <c:pt idx="128">
                  <c:v>-7.661E-6</c:v>
                </c:pt>
                <c:pt idx="129">
                  <c:v>-7.7540000000000006E-6</c:v>
                </c:pt>
                <c:pt idx="130">
                  <c:v>-7.8599999999999993E-6</c:v>
                </c:pt>
                <c:pt idx="131">
                  <c:v>-7.9619999999999993E-6</c:v>
                </c:pt>
                <c:pt idx="132">
                  <c:v>-7.9950000000000005E-6</c:v>
                </c:pt>
                <c:pt idx="133">
                  <c:v>-8.0609999999999996E-6</c:v>
                </c:pt>
                <c:pt idx="134">
                  <c:v>-8.1629999999999996E-6</c:v>
                </c:pt>
                <c:pt idx="135">
                  <c:v>-8.2689999999999999E-6</c:v>
                </c:pt>
                <c:pt idx="136">
                  <c:v>-8.3809999999999999E-6</c:v>
                </c:pt>
                <c:pt idx="137">
                  <c:v>-8.4270000000000008E-6</c:v>
                </c:pt>
                <c:pt idx="138">
                  <c:v>-8.5029999999999997E-6</c:v>
                </c:pt>
                <c:pt idx="139">
                  <c:v>-8.6060000000000003E-6</c:v>
                </c:pt>
                <c:pt idx="140">
                  <c:v>-8.7269999999999996E-6</c:v>
                </c:pt>
                <c:pt idx="141">
                  <c:v>-8.8459999999999997E-6</c:v>
                </c:pt>
                <c:pt idx="142">
                  <c:v>-8.8910000000000001E-6</c:v>
                </c:pt>
                <c:pt idx="143">
                  <c:v>-8.9800000000000004E-6</c:v>
                </c:pt>
                <c:pt idx="144">
                  <c:v>-9.0999999999999993E-6</c:v>
                </c:pt>
                <c:pt idx="145">
                  <c:v>-9.2240000000000001E-6</c:v>
                </c:pt>
                <c:pt idx="146">
                  <c:v>-9.3600000000000002E-6</c:v>
                </c:pt>
                <c:pt idx="147">
                  <c:v>-9.4150000000000005E-6</c:v>
                </c:pt>
                <c:pt idx="148">
                  <c:v>-9.5089999999999999E-6</c:v>
                </c:pt>
                <c:pt idx="149">
                  <c:v>-9.6390000000000004E-6</c:v>
                </c:pt>
                <c:pt idx="150">
                  <c:v>-9.7759999999999992E-6</c:v>
                </c:pt>
                <c:pt idx="151">
                  <c:v>-9.9180000000000006E-6</c:v>
                </c:pt>
                <c:pt idx="152">
                  <c:v>-9.9879999999999999E-6</c:v>
                </c:pt>
                <c:pt idx="153">
                  <c:v>-1.01E-5</c:v>
                </c:pt>
                <c:pt idx="154">
                  <c:v>-1.024E-5</c:v>
                </c:pt>
                <c:pt idx="155">
                  <c:v>-1.039E-5</c:v>
                </c:pt>
                <c:pt idx="156">
                  <c:v>-1.0540000000000001E-5</c:v>
                </c:pt>
                <c:pt idx="157">
                  <c:v>-1.063E-5</c:v>
                </c:pt>
                <c:pt idx="158">
                  <c:v>-1.075E-5</c:v>
                </c:pt>
                <c:pt idx="159">
                  <c:v>-1.0910000000000001E-5</c:v>
                </c:pt>
                <c:pt idx="160">
                  <c:v>-1.1060000000000001E-5</c:v>
                </c:pt>
                <c:pt idx="161">
                  <c:v>-1.1240000000000001E-5</c:v>
                </c:pt>
                <c:pt idx="162">
                  <c:v>-1.133E-5</c:v>
                </c:pt>
                <c:pt idx="163">
                  <c:v>-1.146E-5</c:v>
                </c:pt>
                <c:pt idx="164">
                  <c:v>-1.164E-5</c:v>
                </c:pt>
                <c:pt idx="165">
                  <c:v>-1.1800000000000001E-5</c:v>
                </c:pt>
                <c:pt idx="166">
                  <c:v>-1.199E-5</c:v>
                </c:pt>
                <c:pt idx="167">
                  <c:v>-1.2099999999999999E-5</c:v>
                </c:pt>
                <c:pt idx="168">
                  <c:v>-1.225E-5</c:v>
                </c:pt>
                <c:pt idx="169">
                  <c:v>-1.2439999999999999E-5</c:v>
                </c:pt>
                <c:pt idx="170">
                  <c:v>-1.2629999999999999E-5</c:v>
                </c:pt>
                <c:pt idx="171">
                  <c:v>-1.2830000000000001E-5</c:v>
                </c:pt>
                <c:pt idx="172">
                  <c:v>-1.295E-5</c:v>
                </c:pt>
                <c:pt idx="173">
                  <c:v>-1.312E-5</c:v>
                </c:pt>
                <c:pt idx="174">
                  <c:v>-1.3329999999999999E-5</c:v>
                </c:pt>
                <c:pt idx="175">
                  <c:v>-1.3540000000000001E-5</c:v>
                </c:pt>
                <c:pt idx="176">
                  <c:v>-1.375E-5</c:v>
                </c:pt>
                <c:pt idx="177">
                  <c:v>-1.3890000000000001E-5</c:v>
                </c:pt>
                <c:pt idx="178">
                  <c:v>-1.4080000000000001E-5</c:v>
                </c:pt>
                <c:pt idx="179">
                  <c:v>-1.431E-5</c:v>
                </c:pt>
                <c:pt idx="180">
                  <c:v>-1.453E-5</c:v>
                </c:pt>
                <c:pt idx="181">
                  <c:v>-1.4769999999999999E-5</c:v>
                </c:pt>
                <c:pt idx="182">
                  <c:v>-1.4939999999999999E-5</c:v>
                </c:pt>
                <c:pt idx="183">
                  <c:v>-1.5140000000000001E-5</c:v>
                </c:pt>
                <c:pt idx="184">
                  <c:v>-1.5400000000000002E-5</c:v>
                </c:pt>
                <c:pt idx="185">
                  <c:v>-1.5639999999999999E-5</c:v>
                </c:pt>
                <c:pt idx="186">
                  <c:v>-1.59E-5</c:v>
                </c:pt>
                <c:pt idx="187">
                  <c:v>-1.609E-5</c:v>
                </c:pt>
                <c:pt idx="188">
                  <c:v>-1.632E-5</c:v>
                </c:pt>
                <c:pt idx="189">
                  <c:v>-1.66E-5</c:v>
                </c:pt>
                <c:pt idx="190">
                  <c:v>-1.6860000000000001E-5</c:v>
                </c:pt>
                <c:pt idx="191">
                  <c:v>-1.7159999999999998E-5</c:v>
                </c:pt>
                <c:pt idx="192">
                  <c:v>-1.738E-5</c:v>
                </c:pt>
                <c:pt idx="193">
                  <c:v>-1.7640000000000001E-5</c:v>
                </c:pt>
                <c:pt idx="194">
                  <c:v>-1.7949999999999999E-5</c:v>
                </c:pt>
                <c:pt idx="195">
                  <c:v>-1.8240000000000002E-5</c:v>
                </c:pt>
                <c:pt idx="196">
                  <c:v>-1.857E-5</c:v>
                </c:pt>
                <c:pt idx="197">
                  <c:v>-1.8810000000000001E-5</c:v>
                </c:pt>
                <c:pt idx="198">
                  <c:v>-1.91E-5</c:v>
                </c:pt>
                <c:pt idx="199">
                  <c:v>-1.9449999999999998E-5</c:v>
                </c:pt>
                <c:pt idx="200">
                  <c:v>-1.9769999999999999E-5</c:v>
                </c:pt>
                <c:pt idx="201">
                  <c:v>-2.0129999999999999E-5</c:v>
                </c:pt>
                <c:pt idx="202">
                  <c:v>-2.0420000000000001E-5</c:v>
                </c:pt>
                <c:pt idx="203">
                  <c:v>-2.0740000000000001E-5</c:v>
                </c:pt>
                <c:pt idx="204">
                  <c:v>-2.1129999999999999E-5</c:v>
                </c:pt>
                <c:pt idx="205">
                  <c:v>-2.1500000000000001E-5</c:v>
                </c:pt>
                <c:pt idx="206">
                  <c:v>-2.1889999999999999E-5</c:v>
                </c:pt>
                <c:pt idx="207">
                  <c:v>-2.2220000000000001E-5</c:v>
                </c:pt>
                <c:pt idx="208">
                  <c:v>-2.2580000000000001E-5</c:v>
                </c:pt>
                <c:pt idx="209">
                  <c:v>-2.3010000000000002E-5</c:v>
                </c:pt>
                <c:pt idx="210">
                  <c:v>-2.3419999999999999E-5</c:v>
                </c:pt>
                <c:pt idx="211">
                  <c:v>-2.385E-5</c:v>
                </c:pt>
                <c:pt idx="212">
                  <c:v>-2.423E-5</c:v>
                </c:pt>
                <c:pt idx="213">
                  <c:v>-2.4649999999999999E-5</c:v>
                </c:pt>
                <c:pt idx="214">
                  <c:v>-2.5130000000000002E-5</c:v>
                </c:pt>
                <c:pt idx="215">
                  <c:v>-2.5599999999999999E-5</c:v>
                </c:pt>
                <c:pt idx="216">
                  <c:v>-2.6069999999999999E-5</c:v>
                </c:pt>
                <c:pt idx="217">
                  <c:v>-2.6509999999999999E-5</c:v>
                </c:pt>
                <c:pt idx="218">
                  <c:v>-2.6970000000000001E-5</c:v>
                </c:pt>
                <c:pt idx="219">
                  <c:v>-2.7509999999999999E-5</c:v>
                </c:pt>
                <c:pt idx="220">
                  <c:v>-2.8039999999999999E-5</c:v>
                </c:pt>
                <c:pt idx="221">
                  <c:v>-2.8569999999999999E-5</c:v>
                </c:pt>
                <c:pt idx="222">
                  <c:v>-2.906E-5</c:v>
                </c:pt>
                <c:pt idx="223">
                  <c:v>-2.959E-5</c:v>
                </c:pt>
                <c:pt idx="224">
                  <c:v>-3.0179999999999999E-5</c:v>
                </c:pt>
                <c:pt idx="225">
                  <c:v>-3.0769999999999998E-5</c:v>
                </c:pt>
                <c:pt idx="226">
                  <c:v>-3.137E-5</c:v>
                </c:pt>
                <c:pt idx="227">
                  <c:v>-3.1940000000000003E-5</c:v>
                </c:pt>
                <c:pt idx="228">
                  <c:v>-3.252E-5</c:v>
                </c:pt>
                <c:pt idx="229">
                  <c:v>-3.3200000000000001E-5</c:v>
                </c:pt>
                <c:pt idx="230">
                  <c:v>-3.3859999999999998E-5</c:v>
                </c:pt>
                <c:pt idx="231">
                  <c:v>-3.4530000000000003E-5</c:v>
                </c:pt>
                <c:pt idx="232">
                  <c:v>-3.5169999999999997E-5</c:v>
                </c:pt>
                <c:pt idx="233">
                  <c:v>-3.5849999999999997E-5</c:v>
                </c:pt>
                <c:pt idx="234">
                  <c:v>-3.659E-5</c:v>
                </c:pt>
                <c:pt idx="235">
                  <c:v>-3.7329999999999997E-5</c:v>
                </c:pt>
                <c:pt idx="236">
                  <c:v>-3.8090000000000003E-5</c:v>
                </c:pt>
                <c:pt idx="237">
                  <c:v>-3.8819999999999998E-5</c:v>
                </c:pt>
                <c:pt idx="238">
                  <c:v>-3.9570000000000002E-5</c:v>
                </c:pt>
                <c:pt idx="239">
                  <c:v>-4.0410000000000001E-5</c:v>
                </c:pt>
                <c:pt idx="240">
                  <c:v>-4.1239999999999998E-5</c:v>
                </c:pt>
                <c:pt idx="241">
                  <c:v>-4.2079999999999997E-5</c:v>
                </c:pt>
                <c:pt idx="242">
                  <c:v>-4.2899999999999999E-5</c:v>
                </c:pt>
                <c:pt idx="243">
                  <c:v>-4.375E-5</c:v>
                </c:pt>
                <c:pt idx="244">
                  <c:v>-4.4690000000000001E-5</c:v>
                </c:pt>
                <c:pt idx="245">
                  <c:v>-4.562E-5</c:v>
                </c:pt>
                <c:pt idx="246">
                  <c:v>-4.6560000000000001E-5</c:v>
                </c:pt>
                <c:pt idx="247">
                  <c:v>-4.7490000000000001E-5</c:v>
                </c:pt>
                <c:pt idx="248">
                  <c:v>-4.8449999999999999E-5</c:v>
                </c:pt>
                <c:pt idx="249">
                  <c:v>-4.9499999999999997E-5</c:v>
                </c:pt>
                <c:pt idx="250">
                  <c:v>-5.0540000000000001E-5</c:v>
                </c:pt>
                <c:pt idx="251">
                  <c:v>-5.1589999999999999E-5</c:v>
                </c:pt>
                <c:pt idx="252">
                  <c:v>-5.2630000000000003E-5</c:v>
                </c:pt>
                <c:pt idx="253">
                  <c:v>-5.3699999999999997E-5</c:v>
                </c:pt>
                <c:pt idx="254">
                  <c:v>-5.4870000000000002E-5</c:v>
                </c:pt>
                <c:pt idx="255">
                  <c:v>-5.6029999999999997E-5</c:v>
                </c:pt>
                <c:pt idx="256">
                  <c:v>-5.7219999999999998E-5</c:v>
                </c:pt>
                <c:pt idx="257">
                  <c:v>-5.838E-5</c:v>
                </c:pt>
                <c:pt idx="258">
                  <c:v>-5.9580000000000002E-5</c:v>
                </c:pt>
                <c:pt idx="259">
                  <c:v>-6.0869999999999998E-5</c:v>
                </c:pt>
                <c:pt idx="260">
                  <c:v>-6.2169999999999996E-5</c:v>
                </c:pt>
                <c:pt idx="261">
                  <c:v>-6.3479999999999995E-5</c:v>
                </c:pt>
                <c:pt idx="262">
                  <c:v>-6.4789999999999995E-5</c:v>
                </c:pt>
                <c:pt idx="263">
                  <c:v>-6.6119999999999997E-5</c:v>
                </c:pt>
                <c:pt idx="264">
                  <c:v>-6.7550000000000002E-5</c:v>
                </c:pt>
                <c:pt idx="265">
                  <c:v>-6.8990000000000002E-5</c:v>
                </c:pt>
                <c:pt idx="266">
                  <c:v>-7.0439999999999996E-5</c:v>
                </c:pt>
                <c:pt idx="267">
                  <c:v>-7.1899999999999999E-5</c:v>
                </c:pt>
                <c:pt idx="268">
                  <c:v>-7.3380000000000006E-5</c:v>
                </c:pt>
                <c:pt idx="269">
                  <c:v>-7.4980000000000004E-5</c:v>
                </c:pt>
                <c:pt idx="270">
                  <c:v>-7.6550000000000004E-5</c:v>
                </c:pt>
                <c:pt idx="271">
                  <c:v>-7.8159999999999997E-5</c:v>
                </c:pt>
                <c:pt idx="272">
                  <c:v>-7.9770000000000004E-5</c:v>
                </c:pt>
                <c:pt idx="273">
                  <c:v>-8.1409999999999995E-5</c:v>
                </c:pt>
                <c:pt idx="274">
                  <c:v>-8.3170000000000005E-5</c:v>
                </c:pt>
                <c:pt idx="275">
                  <c:v>-8.4919999999999993E-5</c:v>
                </c:pt>
                <c:pt idx="276">
                  <c:v>-8.6680000000000004E-5</c:v>
                </c:pt>
                <c:pt idx="277">
                  <c:v>-8.8449999999999995E-5</c:v>
                </c:pt>
                <c:pt idx="278">
                  <c:v>-9.0249999999999998E-5</c:v>
                </c:pt>
                <c:pt idx="279">
                  <c:v>-9.2169999999999993E-5</c:v>
                </c:pt>
                <c:pt idx="280">
                  <c:v>-9.4090000000000002E-5</c:v>
                </c:pt>
                <c:pt idx="281">
                  <c:v>-9.6020000000000006E-5</c:v>
                </c:pt>
                <c:pt idx="282">
                  <c:v>-9.7969999999999999E-5</c:v>
                </c:pt>
                <c:pt idx="283">
                  <c:v>-9.9950000000000004E-5</c:v>
                </c:pt>
                <c:pt idx="284">
                  <c:v>-1.02E-4</c:v>
                </c:pt>
                <c:pt idx="285">
                  <c:v>-1.041E-4</c:v>
                </c:pt>
                <c:pt idx="286">
                  <c:v>-1.0620000000000001E-4</c:v>
                </c:pt>
                <c:pt idx="287">
                  <c:v>-1.0840000000000001E-4</c:v>
                </c:pt>
                <c:pt idx="288">
                  <c:v>-1.105E-4</c:v>
                </c:pt>
                <c:pt idx="289">
                  <c:v>-1.128E-4</c:v>
                </c:pt>
                <c:pt idx="290">
                  <c:v>-1.1510000000000001E-4</c:v>
                </c:pt>
                <c:pt idx="291">
                  <c:v>-1.1739999999999999E-4</c:v>
                </c:pt>
                <c:pt idx="292">
                  <c:v>-1.197E-4</c:v>
                </c:pt>
                <c:pt idx="293">
                  <c:v>-1.22E-4</c:v>
                </c:pt>
                <c:pt idx="294">
                  <c:v>-1.2449999999999999E-4</c:v>
                </c:pt>
                <c:pt idx="295">
                  <c:v>-1.27E-4</c:v>
                </c:pt>
                <c:pt idx="296">
                  <c:v>-1.295E-4</c:v>
                </c:pt>
                <c:pt idx="297">
                  <c:v>-1.3200000000000001E-4</c:v>
                </c:pt>
                <c:pt idx="298">
                  <c:v>-1.3449999999999999E-4</c:v>
                </c:pt>
                <c:pt idx="299">
                  <c:v>-1.372E-4</c:v>
                </c:pt>
                <c:pt idx="300">
                  <c:v>-1.3980000000000001E-4</c:v>
                </c:pt>
                <c:pt idx="301">
                  <c:v>-1.4249999999999999E-4</c:v>
                </c:pt>
                <c:pt idx="302">
                  <c:v>-1.4520000000000001E-4</c:v>
                </c:pt>
                <c:pt idx="303">
                  <c:v>-1.4789999999999999E-4</c:v>
                </c:pt>
                <c:pt idx="304">
                  <c:v>-1.5080000000000001E-4</c:v>
                </c:pt>
                <c:pt idx="305">
                  <c:v>-1.537E-4</c:v>
                </c:pt>
                <c:pt idx="306">
                  <c:v>-1.5660000000000001E-4</c:v>
                </c:pt>
                <c:pt idx="307">
                  <c:v>-1.595E-4</c:v>
                </c:pt>
                <c:pt idx="308">
                  <c:v>-1.6239999999999999E-4</c:v>
                </c:pt>
                <c:pt idx="309">
                  <c:v>-1.6550000000000001E-4</c:v>
                </c:pt>
                <c:pt idx="310">
                  <c:v>-1.685E-4</c:v>
                </c:pt>
                <c:pt idx="311">
                  <c:v>-1.716E-4</c:v>
                </c:pt>
                <c:pt idx="312">
                  <c:v>-1.7469999999999999E-4</c:v>
                </c:pt>
                <c:pt idx="313">
                  <c:v>-1.7780000000000001E-4</c:v>
                </c:pt>
                <c:pt idx="314">
                  <c:v>-1.8110000000000001E-4</c:v>
                </c:pt>
                <c:pt idx="315">
                  <c:v>-1.8440000000000001E-4</c:v>
                </c:pt>
                <c:pt idx="316">
                  <c:v>-1.8760000000000001E-4</c:v>
                </c:pt>
                <c:pt idx="317">
                  <c:v>-1.9100000000000001E-4</c:v>
                </c:pt>
                <c:pt idx="318">
                  <c:v>-1.9430000000000001E-4</c:v>
                </c:pt>
                <c:pt idx="319">
                  <c:v>-1.9780000000000001E-4</c:v>
                </c:pt>
                <c:pt idx="320">
                  <c:v>-2.0129999999999999E-4</c:v>
                </c:pt>
                <c:pt idx="321">
                  <c:v>-2.0479999999999999E-4</c:v>
                </c:pt>
                <c:pt idx="322">
                  <c:v>-2.0829999999999999E-4</c:v>
                </c:pt>
                <c:pt idx="323">
                  <c:v>-2.118E-4</c:v>
                </c:pt>
                <c:pt idx="324">
                  <c:v>-2.1550000000000001E-4</c:v>
                </c:pt>
                <c:pt idx="325">
                  <c:v>-2.1919999999999999E-4</c:v>
                </c:pt>
                <c:pt idx="326">
                  <c:v>-2.229E-4</c:v>
                </c:pt>
                <c:pt idx="327">
                  <c:v>-2.2660000000000001E-4</c:v>
                </c:pt>
                <c:pt idx="328">
                  <c:v>-2.3039999999999999E-4</c:v>
                </c:pt>
                <c:pt idx="329">
                  <c:v>-2.343E-4</c:v>
                </c:pt>
                <c:pt idx="330">
                  <c:v>-2.3819999999999999E-4</c:v>
                </c:pt>
                <c:pt idx="331">
                  <c:v>-2.421E-4</c:v>
                </c:pt>
                <c:pt idx="332">
                  <c:v>-2.4610000000000002E-4</c:v>
                </c:pt>
                <c:pt idx="333">
                  <c:v>-2.5000000000000001E-4</c:v>
                </c:pt>
                <c:pt idx="334">
                  <c:v>-2.541E-4</c:v>
                </c:pt>
                <c:pt idx="335">
                  <c:v>-2.5819999999999999E-4</c:v>
                </c:pt>
                <c:pt idx="336">
                  <c:v>-2.6229999999999998E-4</c:v>
                </c:pt>
                <c:pt idx="337">
                  <c:v>-2.6640000000000002E-4</c:v>
                </c:pt>
                <c:pt idx="338">
                  <c:v>-2.7060000000000002E-4</c:v>
                </c:pt>
                <c:pt idx="339">
                  <c:v>-2.7490000000000001E-4</c:v>
                </c:pt>
                <c:pt idx="340">
                  <c:v>-2.7910000000000001E-4</c:v>
                </c:pt>
                <c:pt idx="341">
                  <c:v>-2.834E-4</c:v>
                </c:pt>
                <c:pt idx="342">
                  <c:v>-2.878E-4</c:v>
                </c:pt>
                <c:pt idx="343">
                  <c:v>-2.921E-4</c:v>
                </c:pt>
                <c:pt idx="344">
                  <c:v>-2.966E-4</c:v>
                </c:pt>
                <c:pt idx="345">
                  <c:v>-3.011E-4</c:v>
                </c:pt>
                <c:pt idx="346">
                  <c:v>-3.056E-4</c:v>
                </c:pt>
                <c:pt idx="347">
                  <c:v>-3.101E-4</c:v>
                </c:pt>
                <c:pt idx="348">
                  <c:v>-3.1470000000000001E-4</c:v>
                </c:pt>
                <c:pt idx="349">
                  <c:v>-3.1940000000000001E-4</c:v>
                </c:pt>
                <c:pt idx="350">
                  <c:v>-3.2410000000000002E-4</c:v>
                </c:pt>
                <c:pt idx="351">
                  <c:v>-3.2870000000000002E-4</c:v>
                </c:pt>
                <c:pt idx="352">
                  <c:v>-3.3340000000000003E-4</c:v>
                </c:pt>
                <c:pt idx="353">
                  <c:v>-3.3819999999999998E-4</c:v>
                </c:pt>
                <c:pt idx="354">
                  <c:v>-3.4299999999999999E-4</c:v>
                </c:pt>
                <c:pt idx="355">
                  <c:v>-3.479E-4</c:v>
                </c:pt>
                <c:pt idx="356">
                  <c:v>-3.5270000000000001E-4</c:v>
                </c:pt>
                <c:pt idx="357">
                  <c:v>-3.5760000000000002E-4</c:v>
                </c:pt>
                <c:pt idx="358">
                  <c:v>-3.6249999999999998E-4</c:v>
                </c:pt>
                <c:pt idx="359">
                  <c:v>-3.6749999999999999E-4</c:v>
                </c:pt>
                <c:pt idx="360">
                  <c:v>-3.725E-4</c:v>
                </c:pt>
                <c:pt idx="361">
                  <c:v>-3.7750000000000001E-4</c:v>
                </c:pt>
                <c:pt idx="362">
                  <c:v>-3.8259999999999998E-4</c:v>
                </c:pt>
                <c:pt idx="363">
                  <c:v>-3.8759999999999999E-4</c:v>
                </c:pt>
                <c:pt idx="364">
                  <c:v>-3.9280000000000001E-4</c:v>
                </c:pt>
                <c:pt idx="365">
                  <c:v>-3.9790000000000002E-4</c:v>
                </c:pt>
                <c:pt idx="366">
                  <c:v>-4.0309999999999999E-4</c:v>
                </c:pt>
                <c:pt idx="367">
                  <c:v>-4.083E-4</c:v>
                </c:pt>
                <c:pt idx="368">
                  <c:v>-4.1350000000000002E-4</c:v>
                </c:pt>
                <c:pt idx="369">
                  <c:v>-4.1879999999999999E-4</c:v>
                </c:pt>
                <c:pt idx="370">
                  <c:v>-4.2410000000000001E-4</c:v>
                </c:pt>
                <c:pt idx="371">
                  <c:v>-4.2939999999999997E-4</c:v>
                </c:pt>
                <c:pt idx="372">
                  <c:v>-4.347E-4</c:v>
                </c:pt>
                <c:pt idx="373">
                  <c:v>-4.4010000000000002E-4</c:v>
                </c:pt>
                <c:pt idx="374">
                  <c:v>-4.4549999999999999E-4</c:v>
                </c:pt>
                <c:pt idx="375">
                  <c:v>-4.5100000000000001E-4</c:v>
                </c:pt>
                <c:pt idx="376">
                  <c:v>-4.5639999999999998E-4</c:v>
                </c:pt>
                <c:pt idx="377">
                  <c:v>-4.6200000000000001E-4</c:v>
                </c:pt>
                <c:pt idx="378">
                  <c:v>-4.6739999999999998E-4</c:v>
                </c:pt>
                <c:pt idx="379">
                  <c:v>-4.73E-4</c:v>
                </c:pt>
                <c:pt idx="380">
                  <c:v>-4.7810000000000002E-4</c:v>
                </c:pt>
                <c:pt idx="381">
                  <c:v>-4.8359999999999999E-4</c:v>
                </c:pt>
                <c:pt idx="382">
                  <c:v>-4.8919999999999996E-4</c:v>
                </c:pt>
                <c:pt idx="383">
                  <c:v>-4.9490000000000005E-4</c:v>
                </c:pt>
                <c:pt idx="384">
                  <c:v>-5.0060000000000002E-4</c:v>
                </c:pt>
                <c:pt idx="385">
                  <c:v>-5.0650000000000001E-4</c:v>
                </c:pt>
                <c:pt idx="386">
                  <c:v>-5.1219999999999998E-4</c:v>
                </c:pt>
                <c:pt idx="387">
                  <c:v>-5.1800000000000001E-4</c:v>
                </c:pt>
                <c:pt idx="388">
                  <c:v>-5.2400000000000005E-4</c:v>
                </c:pt>
                <c:pt idx="389">
                  <c:v>-5.2970000000000003E-4</c:v>
                </c:pt>
                <c:pt idx="390">
                  <c:v>-5.3600000000000002E-4</c:v>
                </c:pt>
                <c:pt idx="391">
                  <c:v>-5.4180000000000005E-4</c:v>
                </c:pt>
                <c:pt idx="392">
                  <c:v>-5.4790000000000004E-4</c:v>
                </c:pt>
                <c:pt idx="393">
                  <c:v>-5.5389999999999997E-4</c:v>
                </c:pt>
                <c:pt idx="394">
                  <c:v>-5.5999999999999995E-4</c:v>
                </c:pt>
                <c:pt idx="395">
                  <c:v>-5.664E-4</c:v>
                </c:pt>
                <c:pt idx="396">
                  <c:v>-5.7240000000000004E-4</c:v>
                </c:pt>
                <c:pt idx="397">
                  <c:v>-5.7890000000000003E-4</c:v>
                </c:pt>
                <c:pt idx="398">
                  <c:v>-5.8509999999999996E-4</c:v>
                </c:pt>
                <c:pt idx="399">
                  <c:v>-5.9130000000000001E-4</c:v>
                </c:pt>
                <c:pt idx="400">
                  <c:v>-5.9770000000000005E-4</c:v>
                </c:pt>
                <c:pt idx="401">
                  <c:v>-5.9069999999999999E-4</c:v>
                </c:pt>
                <c:pt idx="402">
                  <c:v>-5.8370000000000004E-4</c:v>
                </c:pt>
                <c:pt idx="403">
                  <c:v>-5.7660000000000003E-4</c:v>
                </c:pt>
                <c:pt idx="404">
                  <c:v>-5.7010000000000003E-4</c:v>
                </c:pt>
                <c:pt idx="405">
                  <c:v>-5.6329999999999998E-4</c:v>
                </c:pt>
                <c:pt idx="406">
                  <c:v>-5.5659999999999998E-4</c:v>
                </c:pt>
                <c:pt idx="407">
                  <c:v>-5.5029999999999999E-4</c:v>
                </c:pt>
                <c:pt idx="408">
                  <c:v>-5.4359999999999999E-4</c:v>
                </c:pt>
                <c:pt idx="409">
                  <c:v>-5.373E-4</c:v>
                </c:pt>
                <c:pt idx="410">
                  <c:v>-5.308E-4</c:v>
                </c:pt>
                <c:pt idx="411">
                  <c:v>-5.243E-4</c:v>
                </c:pt>
                <c:pt idx="412">
                  <c:v>-5.1809999999999996E-4</c:v>
                </c:pt>
                <c:pt idx="413">
                  <c:v>-5.1170000000000002E-4</c:v>
                </c:pt>
                <c:pt idx="414">
                  <c:v>-5.0549999999999998E-4</c:v>
                </c:pt>
                <c:pt idx="415">
                  <c:v>-4.9950000000000005E-4</c:v>
                </c:pt>
                <c:pt idx="416">
                  <c:v>-4.9319999999999995E-4</c:v>
                </c:pt>
                <c:pt idx="417">
                  <c:v>-4.8730000000000003E-4</c:v>
                </c:pt>
                <c:pt idx="418">
                  <c:v>-4.8129999999999999E-4</c:v>
                </c:pt>
                <c:pt idx="419">
                  <c:v>-4.7530000000000001E-4</c:v>
                </c:pt>
                <c:pt idx="420">
                  <c:v>-4.6959999999999998E-4</c:v>
                </c:pt>
                <c:pt idx="421">
                  <c:v>-4.637E-4</c:v>
                </c:pt>
                <c:pt idx="422">
                  <c:v>-4.5780000000000001E-4</c:v>
                </c:pt>
                <c:pt idx="423">
                  <c:v>-4.5219999999999999E-4</c:v>
                </c:pt>
                <c:pt idx="424">
                  <c:v>-4.4640000000000001E-4</c:v>
                </c:pt>
                <c:pt idx="425">
                  <c:v>-4.4069999999999998E-4</c:v>
                </c:pt>
                <c:pt idx="426">
                  <c:v>-4.3520000000000001E-4</c:v>
                </c:pt>
                <c:pt idx="427">
                  <c:v>-4.2959999999999998E-4</c:v>
                </c:pt>
                <c:pt idx="428">
                  <c:v>-4.2400000000000001E-4</c:v>
                </c:pt>
                <c:pt idx="429">
                  <c:v>-4.1869999999999999E-4</c:v>
                </c:pt>
                <c:pt idx="430">
                  <c:v>-4.1320000000000001E-4</c:v>
                </c:pt>
                <c:pt idx="431">
                  <c:v>-4.0779999999999999E-4</c:v>
                </c:pt>
                <c:pt idx="432">
                  <c:v>-4.0250000000000003E-4</c:v>
                </c:pt>
                <c:pt idx="433">
                  <c:v>-3.9720000000000001E-4</c:v>
                </c:pt>
                <c:pt idx="434">
                  <c:v>-3.9199999999999999E-4</c:v>
                </c:pt>
                <c:pt idx="435">
                  <c:v>-3.8699999999999997E-4</c:v>
                </c:pt>
                <c:pt idx="436">
                  <c:v>-3.8180000000000001E-4</c:v>
                </c:pt>
                <c:pt idx="437">
                  <c:v>-3.7669999999999999E-4</c:v>
                </c:pt>
                <c:pt idx="438">
                  <c:v>-3.7179999999999998E-4</c:v>
                </c:pt>
                <c:pt idx="439">
                  <c:v>-3.6670000000000002E-4</c:v>
                </c:pt>
                <c:pt idx="440">
                  <c:v>-3.6180000000000001E-4</c:v>
                </c:pt>
                <c:pt idx="441">
                  <c:v>-3.569E-4</c:v>
                </c:pt>
                <c:pt idx="442">
                  <c:v>-3.5209999999999999E-4</c:v>
                </c:pt>
                <c:pt idx="443">
                  <c:v>-3.4719999999999998E-4</c:v>
                </c:pt>
                <c:pt idx="444">
                  <c:v>-3.4239999999999997E-4</c:v>
                </c:pt>
                <c:pt idx="445">
                  <c:v>-3.3789999999999997E-4</c:v>
                </c:pt>
                <c:pt idx="446">
                  <c:v>-3.3310000000000002E-4</c:v>
                </c:pt>
                <c:pt idx="447">
                  <c:v>-3.2840000000000001E-4</c:v>
                </c:pt>
                <c:pt idx="448">
                  <c:v>-3.2380000000000001E-4</c:v>
                </c:pt>
                <c:pt idx="449">
                  <c:v>-3.1940000000000001E-4</c:v>
                </c:pt>
                <c:pt idx="450">
                  <c:v>-3.1500000000000001E-4</c:v>
                </c:pt>
                <c:pt idx="451">
                  <c:v>-3.1050000000000001E-4</c:v>
                </c:pt>
                <c:pt idx="452">
                  <c:v>-3.0600000000000001E-4</c:v>
                </c:pt>
                <c:pt idx="453">
                  <c:v>-3.0160000000000001E-4</c:v>
                </c:pt>
                <c:pt idx="454">
                  <c:v>-2.9750000000000002E-4</c:v>
                </c:pt>
                <c:pt idx="455">
                  <c:v>-2.9329999999999997E-4</c:v>
                </c:pt>
                <c:pt idx="456">
                  <c:v>-2.8909999999999998E-4</c:v>
                </c:pt>
                <c:pt idx="457">
                  <c:v>-2.8479999999999998E-4</c:v>
                </c:pt>
                <c:pt idx="458">
                  <c:v>-2.8069999999999999E-4</c:v>
                </c:pt>
                <c:pt idx="459">
                  <c:v>-2.7680000000000001E-4</c:v>
                </c:pt>
                <c:pt idx="460">
                  <c:v>-2.7280000000000002E-4</c:v>
                </c:pt>
                <c:pt idx="461">
                  <c:v>-2.6879999999999997E-4</c:v>
                </c:pt>
                <c:pt idx="462">
                  <c:v>-2.6469999999999998E-4</c:v>
                </c:pt>
                <c:pt idx="463">
                  <c:v>-2.608E-4</c:v>
                </c:pt>
                <c:pt idx="464">
                  <c:v>-2.5690000000000001E-4</c:v>
                </c:pt>
                <c:pt idx="465">
                  <c:v>-2.5300000000000002E-4</c:v>
                </c:pt>
                <c:pt idx="466">
                  <c:v>-2.4949999999999999E-4</c:v>
                </c:pt>
                <c:pt idx="467">
                  <c:v>-2.4580000000000001E-4</c:v>
                </c:pt>
                <c:pt idx="468">
                  <c:v>-2.421E-4</c:v>
                </c:pt>
                <c:pt idx="469">
                  <c:v>-2.385E-4</c:v>
                </c:pt>
                <c:pt idx="470">
                  <c:v>-2.3489999999999999E-4</c:v>
                </c:pt>
                <c:pt idx="471">
                  <c:v>-2.3130000000000001E-4</c:v>
                </c:pt>
                <c:pt idx="472">
                  <c:v>-2.2770000000000001E-4</c:v>
                </c:pt>
                <c:pt idx="473">
                  <c:v>-2.243E-4</c:v>
                </c:pt>
                <c:pt idx="474">
                  <c:v>-2.209E-4</c:v>
                </c:pt>
                <c:pt idx="475">
                  <c:v>-2.175E-4</c:v>
                </c:pt>
                <c:pt idx="476">
                  <c:v>-2.141E-4</c:v>
                </c:pt>
                <c:pt idx="477">
                  <c:v>-2.107E-4</c:v>
                </c:pt>
                <c:pt idx="478">
                  <c:v>-2.074E-4</c:v>
                </c:pt>
                <c:pt idx="479">
                  <c:v>-2.042E-4</c:v>
                </c:pt>
                <c:pt idx="480">
                  <c:v>-2.0110000000000001E-4</c:v>
                </c:pt>
                <c:pt idx="481">
                  <c:v>-1.9780000000000001E-4</c:v>
                </c:pt>
                <c:pt idx="482">
                  <c:v>-1.9469999999999999E-4</c:v>
                </c:pt>
                <c:pt idx="483">
                  <c:v>-1.916E-4</c:v>
                </c:pt>
                <c:pt idx="484">
                  <c:v>-1.885E-4</c:v>
                </c:pt>
                <c:pt idx="485">
                  <c:v>-1.8550000000000001E-4</c:v>
                </c:pt>
                <c:pt idx="486">
                  <c:v>-1.8239999999999999E-4</c:v>
                </c:pt>
                <c:pt idx="487">
                  <c:v>-1.794E-4</c:v>
                </c:pt>
                <c:pt idx="488">
                  <c:v>-1.7650000000000001E-4</c:v>
                </c:pt>
                <c:pt idx="489">
                  <c:v>-1.7359999999999999E-4</c:v>
                </c:pt>
                <c:pt idx="490">
                  <c:v>-1.7100000000000001E-4</c:v>
                </c:pt>
                <c:pt idx="491">
                  <c:v>-1.6809999999999999E-4</c:v>
                </c:pt>
                <c:pt idx="492">
                  <c:v>-1.6530000000000001E-4</c:v>
                </c:pt>
                <c:pt idx="493">
                  <c:v>-1.6259999999999999E-4</c:v>
                </c:pt>
                <c:pt idx="494">
                  <c:v>-1.5980000000000001E-4</c:v>
                </c:pt>
                <c:pt idx="495">
                  <c:v>-1.572E-4</c:v>
                </c:pt>
                <c:pt idx="496">
                  <c:v>-1.5449999999999999E-4</c:v>
                </c:pt>
                <c:pt idx="497">
                  <c:v>-1.518E-4</c:v>
                </c:pt>
                <c:pt idx="498">
                  <c:v>-1.493E-4</c:v>
                </c:pt>
                <c:pt idx="499">
                  <c:v>-1.4679999999999999E-4</c:v>
                </c:pt>
                <c:pt idx="500">
                  <c:v>-1.4430000000000001E-4</c:v>
                </c:pt>
                <c:pt idx="501">
                  <c:v>-1.418E-4</c:v>
                </c:pt>
                <c:pt idx="502">
                  <c:v>-1.393E-4</c:v>
                </c:pt>
                <c:pt idx="503">
                  <c:v>-1.3689999999999999E-4</c:v>
                </c:pt>
                <c:pt idx="504">
                  <c:v>-1.3449999999999999E-4</c:v>
                </c:pt>
                <c:pt idx="505">
                  <c:v>-1.3210000000000001E-4</c:v>
                </c:pt>
                <c:pt idx="506">
                  <c:v>-1.2970000000000001E-4</c:v>
                </c:pt>
                <c:pt idx="507">
                  <c:v>-1.2740000000000001E-4</c:v>
                </c:pt>
                <c:pt idx="508">
                  <c:v>-1.2520000000000001E-4</c:v>
                </c:pt>
                <c:pt idx="509">
                  <c:v>-1.2300000000000001E-4</c:v>
                </c:pt>
                <c:pt idx="510">
                  <c:v>-1.208E-4</c:v>
                </c:pt>
                <c:pt idx="511">
                  <c:v>-1.186E-4</c:v>
                </c:pt>
                <c:pt idx="512">
                  <c:v>-1.164E-4</c:v>
                </c:pt>
                <c:pt idx="513">
                  <c:v>-1.143E-4</c:v>
                </c:pt>
                <c:pt idx="514">
                  <c:v>-1.122E-4</c:v>
                </c:pt>
                <c:pt idx="515">
                  <c:v>-1.102E-4</c:v>
                </c:pt>
                <c:pt idx="516">
                  <c:v>-1.081E-4</c:v>
                </c:pt>
                <c:pt idx="517">
                  <c:v>-1.06E-4</c:v>
                </c:pt>
                <c:pt idx="518">
                  <c:v>-1.041E-4</c:v>
                </c:pt>
                <c:pt idx="519">
                  <c:v>-1.021E-4</c:v>
                </c:pt>
                <c:pt idx="520">
                  <c:v>-1.002E-4</c:v>
                </c:pt>
                <c:pt idx="521">
                  <c:v>-9.8280000000000001E-5</c:v>
                </c:pt>
                <c:pt idx="522">
                  <c:v>-9.6399999999999999E-5</c:v>
                </c:pt>
                <c:pt idx="523">
                  <c:v>-9.4569999999999997E-5</c:v>
                </c:pt>
                <c:pt idx="524">
                  <c:v>-9.276E-5</c:v>
                </c:pt>
                <c:pt idx="525">
                  <c:v>-9.0970000000000005E-5</c:v>
                </c:pt>
                <c:pt idx="526">
                  <c:v>-8.9140000000000004E-5</c:v>
                </c:pt>
                <c:pt idx="527">
                  <c:v>-8.7360000000000004E-5</c:v>
                </c:pt>
                <c:pt idx="528">
                  <c:v>-8.5660000000000003E-5</c:v>
                </c:pt>
                <c:pt idx="529">
                  <c:v>-8.3960000000000003E-5</c:v>
                </c:pt>
                <c:pt idx="530">
                  <c:v>-8.2280000000000005E-5</c:v>
                </c:pt>
                <c:pt idx="531">
                  <c:v>-8.0580000000000004E-5</c:v>
                </c:pt>
                <c:pt idx="532">
                  <c:v>-7.8899999999999993E-5</c:v>
                </c:pt>
                <c:pt idx="533">
                  <c:v>-7.7319999999999998E-5</c:v>
                </c:pt>
                <c:pt idx="534">
                  <c:v>-7.5740000000000003E-5</c:v>
                </c:pt>
                <c:pt idx="535">
                  <c:v>-7.4170000000000003E-5</c:v>
                </c:pt>
                <c:pt idx="536">
                  <c:v>-7.2620000000000006E-5</c:v>
                </c:pt>
                <c:pt idx="537">
                  <c:v>-7.1069999999999995E-5</c:v>
                </c:pt>
                <c:pt idx="538">
                  <c:v>-6.9599999999999998E-5</c:v>
                </c:pt>
                <c:pt idx="539">
                  <c:v>-6.813E-5</c:v>
                </c:pt>
                <c:pt idx="540">
                  <c:v>-6.6669999999999997E-5</c:v>
                </c:pt>
                <c:pt idx="541">
                  <c:v>-6.5199999999999999E-5</c:v>
                </c:pt>
                <c:pt idx="542">
                  <c:v>-6.3739999999999996E-5</c:v>
                </c:pt>
                <c:pt idx="543">
                  <c:v>-6.2379999999999996E-5</c:v>
                </c:pt>
                <c:pt idx="544">
                  <c:v>-6.101E-5</c:v>
                </c:pt>
                <c:pt idx="545">
                  <c:v>-5.965E-5</c:v>
                </c:pt>
                <c:pt idx="546">
                  <c:v>-5.8270000000000003E-5</c:v>
                </c:pt>
                <c:pt idx="547">
                  <c:v>-5.6929999999999999E-5</c:v>
                </c:pt>
                <c:pt idx="548">
                  <c:v>-5.5670000000000001E-5</c:v>
                </c:pt>
                <c:pt idx="549">
                  <c:v>-5.4389999999999999E-5</c:v>
                </c:pt>
                <c:pt idx="550">
                  <c:v>-5.3140000000000003E-5</c:v>
                </c:pt>
                <c:pt idx="551">
                  <c:v>-5.1860000000000002E-5</c:v>
                </c:pt>
                <c:pt idx="552">
                  <c:v>-5.0599999999999997E-5</c:v>
                </c:pt>
                <c:pt idx="553">
                  <c:v>-4.9440000000000001E-5</c:v>
                </c:pt>
                <c:pt idx="554">
                  <c:v>-4.8269999999999997E-5</c:v>
                </c:pt>
                <c:pt idx="555">
                  <c:v>-4.7120000000000003E-5</c:v>
                </c:pt>
                <c:pt idx="556">
                  <c:v>-4.5949999999999999E-5</c:v>
                </c:pt>
                <c:pt idx="557">
                  <c:v>-4.4790000000000003E-5</c:v>
                </c:pt>
                <c:pt idx="558">
                  <c:v>-4.3720000000000002E-5</c:v>
                </c:pt>
                <c:pt idx="559">
                  <c:v>-4.265E-5</c:v>
                </c:pt>
                <c:pt idx="560">
                  <c:v>-4.1569999999999997E-5</c:v>
                </c:pt>
                <c:pt idx="561">
                  <c:v>-4.049E-5</c:v>
                </c:pt>
                <c:pt idx="562">
                  <c:v>-3.9419999999999999E-5</c:v>
                </c:pt>
                <c:pt idx="563">
                  <c:v>-3.8439999999999998E-5</c:v>
                </c:pt>
                <c:pt idx="564">
                  <c:v>-3.7459999999999997E-5</c:v>
                </c:pt>
                <c:pt idx="565">
                  <c:v>-3.6470000000000001E-5</c:v>
                </c:pt>
                <c:pt idx="566">
                  <c:v>-3.5469999999999998E-5</c:v>
                </c:pt>
                <c:pt idx="567">
                  <c:v>-3.4489999999999997E-5</c:v>
                </c:pt>
                <c:pt idx="568">
                  <c:v>-3.3609999999999998E-5</c:v>
                </c:pt>
                <c:pt idx="569">
                  <c:v>-3.2709999999999997E-5</c:v>
                </c:pt>
                <c:pt idx="570">
                  <c:v>-3.1819999999999997E-5</c:v>
                </c:pt>
                <c:pt idx="571">
                  <c:v>-3.0920000000000002E-5</c:v>
                </c:pt>
                <c:pt idx="572">
                  <c:v>-3.0029999999999999E-5</c:v>
                </c:pt>
                <c:pt idx="573">
                  <c:v>-2.923E-5</c:v>
                </c:pt>
                <c:pt idx="574">
                  <c:v>-2.8410000000000001E-5</c:v>
                </c:pt>
                <c:pt idx="575">
                  <c:v>-2.7589999999999998E-5</c:v>
                </c:pt>
                <c:pt idx="576">
                  <c:v>-2.6769999999999999E-5</c:v>
                </c:pt>
                <c:pt idx="577">
                  <c:v>-2.597E-5</c:v>
                </c:pt>
                <c:pt idx="578">
                  <c:v>-2.525E-5</c:v>
                </c:pt>
                <c:pt idx="579">
                  <c:v>-2.4510000000000001E-5</c:v>
                </c:pt>
                <c:pt idx="580">
                  <c:v>-2.3779999999999999E-5</c:v>
                </c:pt>
                <c:pt idx="581">
                  <c:v>-2.3050000000000001E-5</c:v>
                </c:pt>
                <c:pt idx="582">
                  <c:v>-2.232E-5</c:v>
                </c:pt>
                <c:pt idx="583">
                  <c:v>-2.1690000000000001E-5</c:v>
                </c:pt>
                <c:pt idx="584">
                  <c:v>-2.103E-5</c:v>
                </c:pt>
                <c:pt idx="585">
                  <c:v>-2.037E-5</c:v>
                </c:pt>
                <c:pt idx="586">
                  <c:v>-1.9720000000000001E-5</c:v>
                </c:pt>
                <c:pt idx="587">
                  <c:v>-1.9069999999999999E-5</c:v>
                </c:pt>
                <c:pt idx="588">
                  <c:v>-1.8510000000000001E-5</c:v>
                </c:pt>
                <c:pt idx="589">
                  <c:v>-1.7940000000000001E-5</c:v>
                </c:pt>
                <c:pt idx="590">
                  <c:v>-1.7350000000000002E-5</c:v>
                </c:pt>
                <c:pt idx="591">
                  <c:v>-1.6779999999999999E-5</c:v>
                </c:pt>
                <c:pt idx="592">
                  <c:v>-1.6200000000000001E-5</c:v>
                </c:pt>
                <c:pt idx="593">
                  <c:v>-1.571E-5</c:v>
                </c:pt>
                <c:pt idx="594">
                  <c:v>-1.521E-5</c:v>
                </c:pt>
                <c:pt idx="595">
                  <c:v>-1.47E-5</c:v>
                </c:pt>
                <c:pt idx="596">
                  <c:v>-1.418E-5</c:v>
                </c:pt>
                <c:pt idx="597">
                  <c:v>-1.3679999999999999E-5</c:v>
                </c:pt>
                <c:pt idx="598">
                  <c:v>-1.327E-5</c:v>
                </c:pt>
                <c:pt idx="599">
                  <c:v>-1.2819999999999999E-5</c:v>
                </c:pt>
                <c:pt idx="600">
                  <c:v>-1.237E-5</c:v>
                </c:pt>
                <c:pt idx="601">
                  <c:v>-1.1929999999999999E-5</c:v>
                </c:pt>
                <c:pt idx="602">
                  <c:v>-1.149E-5</c:v>
                </c:pt>
                <c:pt idx="603">
                  <c:v>-1.114E-5</c:v>
                </c:pt>
                <c:pt idx="604">
                  <c:v>-1.076E-5</c:v>
                </c:pt>
                <c:pt idx="605">
                  <c:v>-1.0370000000000001E-5</c:v>
                </c:pt>
                <c:pt idx="606">
                  <c:v>-9.9809999999999998E-6</c:v>
                </c:pt>
                <c:pt idx="607">
                  <c:v>-9.5880000000000004E-6</c:v>
                </c:pt>
                <c:pt idx="608">
                  <c:v>-9.2930000000000006E-6</c:v>
                </c:pt>
                <c:pt idx="609">
                  <c:v>-8.9789999999999999E-6</c:v>
                </c:pt>
                <c:pt idx="610">
                  <c:v>-8.6349999999999995E-6</c:v>
                </c:pt>
                <c:pt idx="611">
                  <c:v>-8.303E-6</c:v>
                </c:pt>
                <c:pt idx="612">
                  <c:v>-7.9629999999999998E-6</c:v>
                </c:pt>
                <c:pt idx="613">
                  <c:v>-7.7149999999999998E-6</c:v>
                </c:pt>
                <c:pt idx="614">
                  <c:v>-7.4429999999999997E-6</c:v>
                </c:pt>
                <c:pt idx="615">
                  <c:v>-7.1500000000000002E-6</c:v>
                </c:pt>
                <c:pt idx="616">
                  <c:v>-6.8669999999999996E-6</c:v>
                </c:pt>
                <c:pt idx="617">
                  <c:v>-6.5749999999999997E-6</c:v>
                </c:pt>
                <c:pt idx="618">
                  <c:v>-6.3749999999999999E-6</c:v>
                </c:pt>
                <c:pt idx="619">
                  <c:v>-6.1419999999999998E-6</c:v>
                </c:pt>
                <c:pt idx="620">
                  <c:v>-5.8839999999999999E-6</c:v>
                </c:pt>
                <c:pt idx="621">
                  <c:v>-5.6489999999999996E-6</c:v>
                </c:pt>
                <c:pt idx="622">
                  <c:v>-5.395E-6</c:v>
                </c:pt>
                <c:pt idx="623">
                  <c:v>-5.2379999999999997E-6</c:v>
                </c:pt>
                <c:pt idx="624">
                  <c:v>-5.0409999999999997E-6</c:v>
                </c:pt>
                <c:pt idx="625">
                  <c:v>-4.8169999999999998E-6</c:v>
                </c:pt>
                <c:pt idx="626">
                  <c:v>-4.6179999999999997E-6</c:v>
                </c:pt>
                <c:pt idx="627">
                  <c:v>-4.3959999999999999E-6</c:v>
                </c:pt>
                <c:pt idx="628">
                  <c:v>-4.2640000000000002E-6</c:v>
                </c:pt>
                <c:pt idx="629">
                  <c:v>-4.1099999999999996E-6</c:v>
                </c:pt>
                <c:pt idx="630">
                  <c:v>-3.912E-6</c:v>
                </c:pt>
                <c:pt idx="631">
                  <c:v>-3.738E-6</c:v>
                </c:pt>
                <c:pt idx="632">
                  <c:v>-3.551E-6</c:v>
                </c:pt>
                <c:pt idx="633">
                  <c:v>-3.456E-6</c:v>
                </c:pt>
                <c:pt idx="634">
                  <c:v>-3.32E-6</c:v>
                </c:pt>
                <c:pt idx="635">
                  <c:v>-3.1520000000000001E-6</c:v>
                </c:pt>
                <c:pt idx="636">
                  <c:v>-3.0010000000000002E-6</c:v>
                </c:pt>
                <c:pt idx="637">
                  <c:v>-2.841E-6</c:v>
                </c:pt>
                <c:pt idx="638">
                  <c:v>-2.7599999999999998E-6</c:v>
                </c:pt>
                <c:pt idx="639">
                  <c:v>-2.65E-6</c:v>
                </c:pt>
                <c:pt idx="640">
                  <c:v>-2.4990000000000001E-6</c:v>
                </c:pt>
                <c:pt idx="641">
                  <c:v>-2.373E-6</c:v>
                </c:pt>
                <c:pt idx="642">
                  <c:v>-2.2340000000000001E-6</c:v>
                </c:pt>
                <c:pt idx="643">
                  <c:v>-2.1730000000000002E-6</c:v>
                </c:pt>
                <c:pt idx="644">
                  <c:v>-2.08E-6</c:v>
                </c:pt>
                <c:pt idx="645">
                  <c:v>-1.9460000000000001E-6</c:v>
                </c:pt>
                <c:pt idx="646">
                  <c:v>-1.8419999999999999E-6</c:v>
                </c:pt>
                <c:pt idx="647">
                  <c:v>-1.7209999999999999E-6</c:v>
                </c:pt>
                <c:pt idx="648">
                  <c:v>-1.6780000000000001E-6</c:v>
                </c:pt>
                <c:pt idx="649">
                  <c:v>-1.601E-6</c:v>
                </c:pt>
                <c:pt idx="650">
                  <c:v>-1.483E-6</c:v>
                </c:pt>
                <c:pt idx="651">
                  <c:v>-1.3909999999999999E-6</c:v>
                </c:pt>
                <c:pt idx="652">
                  <c:v>-1.285E-6</c:v>
                </c:pt>
                <c:pt idx="653">
                  <c:v>-1.2500000000000001E-6</c:v>
                </c:pt>
                <c:pt idx="654">
                  <c:v>-1.195E-6</c:v>
                </c:pt>
                <c:pt idx="655">
                  <c:v>-1.0780000000000001E-6</c:v>
                </c:pt>
                <c:pt idx="656">
                  <c:v>-9.9739999999999997E-7</c:v>
                </c:pt>
                <c:pt idx="657">
                  <c:v>-9.0129999999999995E-7</c:v>
                </c:pt>
                <c:pt idx="658">
                  <c:v>-8.7499999999999999E-7</c:v>
                </c:pt>
                <c:pt idx="659">
                  <c:v>-8.2050000000000002E-7</c:v>
                </c:pt>
                <c:pt idx="660">
                  <c:v>-7.216E-7</c:v>
                </c:pt>
                <c:pt idx="661">
                  <c:v>-6.5099999999999999E-7</c:v>
                </c:pt>
                <c:pt idx="662">
                  <c:v>-5.6609999999999997E-7</c:v>
                </c:pt>
                <c:pt idx="663">
                  <c:v>-5.4199999999999996E-7</c:v>
                </c:pt>
                <c:pt idx="664">
                  <c:v>-5.0019999999999999E-7</c:v>
                </c:pt>
                <c:pt idx="665">
                  <c:v>-4.0410000000000003E-7</c:v>
                </c:pt>
                <c:pt idx="666">
                  <c:v>-3.3840000000000001E-7</c:v>
                </c:pt>
                <c:pt idx="667">
                  <c:v>-2.6300000000000001E-7</c:v>
                </c:pt>
                <c:pt idx="668">
                  <c:v>-2.4600000000000001E-7</c:v>
                </c:pt>
                <c:pt idx="669">
                  <c:v>-2.0690000000000001E-7</c:v>
                </c:pt>
                <c:pt idx="670">
                  <c:v>-1.1670000000000001E-7</c:v>
                </c:pt>
                <c:pt idx="671">
                  <c:v>-5.9249999999999998E-8</c:v>
                </c:pt>
                <c:pt idx="672">
                  <c:v>1.126E-8</c:v>
                </c:pt>
                <c:pt idx="673">
                  <c:v>2.5950000000000001E-8</c:v>
                </c:pt>
                <c:pt idx="674">
                  <c:v>5.6869999999999999E-8</c:v>
                </c:pt>
                <c:pt idx="675">
                  <c:v>1.4709999999999999E-7</c:v>
                </c:pt>
                <c:pt idx="676">
                  <c:v>2.1129999999999999E-7</c:v>
                </c:pt>
                <c:pt idx="677">
                  <c:v>2.7010000000000002E-7</c:v>
                </c:pt>
                <c:pt idx="678">
                  <c:v>2.7650000000000002E-7</c:v>
                </c:pt>
                <c:pt idx="679">
                  <c:v>3.0600000000000001E-7</c:v>
                </c:pt>
                <c:pt idx="680">
                  <c:v>3.9309999999999999E-7</c:v>
                </c:pt>
                <c:pt idx="681">
                  <c:v>4.4439999999999998E-7</c:v>
                </c:pt>
                <c:pt idx="682">
                  <c:v>5.0399999999999996E-7</c:v>
                </c:pt>
                <c:pt idx="683">
                  <c:v>5.1350000000000004E-7</c:v>
                </c:pt>
                <c:pt idx="684">
                  <c:v>5.3789999999999997E-7</c:v>
                </c:pt>
                <c:pt idx="685">
                  <c:v>6.2440000000000001E-7</c:v>
                </c:pt>
                <c:pt idx="686">
                  <c:v>6.7410000000000003E-7</c:v>
                </c:pt>
                <c:pt idx="687">
                  <c:v>7.2920000000000004E-7</c:v>
                </c:pt>
                <c:pt idx="688">
                  <c:v>7.3499999999999995E-7</c:v>
                </c:pt>
                <c:pt idx="689">
                  <c:v>7.5590000000000004E-7</c:v>
                </c:pt>
                <c:pt idx="690">
                  <c:v>8.4310000000000003E-7</c:v>
                </c:pt>
                <c:pt idx="691">
                  <c:v>8.8690000000000003E-7</c:v>
                </c:pt>
                <c:pt idx="692">
                  <c:v>9.4089999999999996E-7</c:v>
                </c:pt>
                <c:pt idx="693">
                  <c:v>9.4310000000000002E-7</c:v>
                </c:pt>
                <c:pt idx="694">
                  <c:v>9.6760000000000006E-7</c:v>
                </c:pt>
                <c:pt idx="695">
                  <c:v>1.049E-6</c:v>
                </c:pt>
                <c:pt idx="696">
                  <c:v>1.1009999999999999E-6</c:v>
                </c:pt>
                <c:pt idx="697">
                  <c:v>1.1429999999999999E-6</c:v>
                </c:pt>
                <c:pt idx="698">
                  <c:v>1.1459999999999999E-6</c:v>
                </c:pt>
                <c:pt idx="699">
                  <c:v>1.159E-6</c:v>
                </c:pt>
                <c:pt idx="700">
                  <c:v>1.248E-6</c:v>
                </c:pt>
                <c:pt idx="701">
                  <c:v>1.2890000000000001E-6</c:v>
                </c:pt>
                <c:pt idx="702">
                  <c:v>1.3319999999999999E-6</c:v>
                </c:pt>
                <c:pt idx="703">
                  <c:v>1.333E-6</c:v>
                </c:pt>
                <c:pt idx="704">
                  <c:v>1.3519999999999999E-6</c:v>
                </c:pt>
                <c:pt idx="705">
                  <c:v>1.429E-6</c:v>
                </c:pt>
                <c:pt idx="706">
                  <c:v>1.4759999999999999E-6</c:v>
                </c:pt>
                <c:pt idx="707">
                  <c:v>1.5090000000000001E-6</c:v>
                </c:pt>
                <c:pt idx="708">
                  <c:v>1.5179999999999999E-6</c:v>
                </c:pt>
                <c:pt idx="709">
                  <c:v>1.5269999999999999E-6</c:v>
                </c:pt>
                <c:pt idx="710">
                  <c:v>1.6130000000000001E-6</c:v>
                </c:pt>
                <c:pt idx="711">
                  <c:v>1.6509999999999999E-6</c:v>
                </c:pt>
                <c:pt idx="712">
                  <c:v>1.6840000000000001E-6</c:v>
                </c:pt>
                <c:pt idx="713">
                  <c:v>1.6899999999999999E-6</c:v>
                </c:pt>
                <c:pt idx="714">
                  <c:v>1.7010000000000001E-6</c:v>
                </c:pt>
                <c:pt idx="715">
                  <c:v>1.784E-6</c:v>
                </c:pt>
                <c:pt idx="716">
                  <c:v>1.827E-6</c:v>
                </c:pt>
                <c:pt idx="717">
                  <c:v>1.8560000000000001E-6</c:v>
                </c:pt>
                <c:pt idx="718">
                  <c:v>1.8610000000000001E-6</c:v>
                </c:pt>
                <c:pt idx="719">
                  <c:v>1.8670000000000001E-6</c:v>
                </c:pt>
                <c:pt idx="720">
                  <c:v>1.95E-6</c:v>
                </c:pt>
                <c:pt idx="721">
                  <c:v>1.99E-6</c:v>
                </c:pt>
                <c:pt idx="722">
                  <c:v>2.0109999999999999E-6</c:v>
                </c:pt>
                <c:pt idx="723">
                  <c:v>2.0200000000000001E-6</c:v>
                </c:pt>
                <c:pt idx="724">
                  <c:v>2.0260000000000002E-6</c:v>
                </c:pt>
                <c:pt idx="725">
                  <c:v>2.1019999999999999E-6</c:v>
                </c:pt>
                <c:pt idx="726">
                  <c:v>2.142E-6</c:v>
                </c:pt>
                <c:pt idx="727">
                  <c:v>2.1670000000000002E-6</c:v>
                </c:pt>
                <c:pt idx="728">
                  <c:v>2.1720000000000001E-6</c:v>
                </c:pt>
                <c:pt idx="729">
                  <c:v>2.1749999999999999E-6</c:v>
                </c:pt>
                <c:pt idx="730">
                  <c:v>2.2520000000000002E-6</c:v>
                </c:pt>
                <c:pt idx="731">
                  <c:v>2.289E-6</c:v>
                </c:pt>
                <c:pt idx="732">
                  <c:v>2.311E-6</c:v>
                </c:pt>
                <c:pt idx="733">
                  <c:v>2.3099999999999999E-6</c:v>
                </c:pt>
                <c:pt idx="734">
                  <c:v>2.317E-6</c:v>
                </c:pt>
                <c:pt idx="735">
                  <c:v>2.3910000000000001E-6</c:v>
                </c:pt>
                <c:pt idx="736">
                  <c:v>2.4310000000000001E-6</c:v>
                </c:pt>
                <c:pt idx="737">
                  <c:v>2.446E-6</c:v>
                </c:pt>
                <c:pt idx="738">
                  <c:v>2.452E-6</c:v>
                </c:pt>
                <c:pt idx="739">
                  <c:v>2.4490000000000002E-6</c:v>
                </c:pt>
                <c:pt idx="740">
                  <c:v>2.525E-6</c:v>
                </c:pt>
                <c:pt idx="741">
                  <c:v>2.565E-6</c:v>
                </c:pt>
                <c:pt idx="742">
                  <c:v>2.5770000000000001E-6</c:v>
                </c:pt>
                <c:pt idx="743">
                  <c:v>2.5780000000000001E-6</c:v>
                </c:pt>
                <c:pt idx="744">
                  <c:v>2.5799999999999999E-6</c:v>
                </c:pt>
                <c:pt idx="745">
                  <c:v>2.655E-6</c:v>
                </c:pt>
                <c:pt idx="746">
                  <c:v>2.6900000000000001E-6</c:v>
                </c:pt>
                <c:pt idx="747">
                  <c:v>2.7020000000000001E-6</c:v>
                </c:pt>
                <c:pt idx="748">
                  <c:v>2.7030000000000002E-6</c:v>
                </c:pt>
                <c:pt idx="749">
                  <c:v>2.6960000000000001E-6</c:v>
                </c:pt>
                <c:pt idx="750">
                  <c:v>2.7760000000000002E-6</c:v>
                </c:pt>
                <c:pt idx="751">
                  <c:v>2.807E-6</c:v>
                </c:pt>
                <c:pt idx="752">
                  <c:v>2.8159999999999998E-6</c:v>
                </c:pt>
                <c:pt idx="753">
                  <c:v>2.8219999999999998E-6</c:v>
                </c:pt>
                <c:pt idx="754">
                  <c:v>2.8090000000000001E-6</c:v>
                </c:pt>
                <c:pt idx="755">
                  <c:v>2.8870000000000001E-6</c:v>
                </c:pt>
                <c:pt idx="756">
                  <c:v>2.9220000000000001E-6</c:v>
                </c:pt>
                <c:pt idx="757">
                  <c:v>2.9229999999999998E-6</c:v>
                </c:pt>
                <c:pt idx="758">
                  <c:v>2.9280000000000002E-6</c:v>
                </c:pt>
                <c:pt idx="759">
                  <c:v>2.92E-6</c:v>
                </c:pt>
                <c:pt idx="760">
                  <c:v>2.993E-6</c:v>
                </c:pt>
                <c:pt idx="761">
                  <c:v>3.022E-6</c:v>
                </c:pt>
                <c:pt idx="762">
                  <c:v>3.0230000000000001E-6</c:v>
                </c:pt>
                <c:pt idx="763">
                  <c:v>3.0280000000000001E-6</c:v>
                </c:pt>
                <c:pt idx="764">
                  <c:v>3.022E-6</c:v>
                </c:pt>
                <c:pt idx="765">
                  <c:v>3.0869999999999998E-6</c:v>
                </c:pt>
                <c:pt idx="766">
                  <c:v>3.1240000000000001E-6</c:v>
                </c:pt>
                <c:pt idx="767">
                  <c:v>3.1200000000000002E-6</c:v>
                </c:pt>
                <c:pt idx="768">
                  <c:v>3.1219999999999999E-6</c:v>
                </c:pt>
                <c:pt idx="769">
                  <c:v>3.1089999999999998E-6</c:v>
                </c:pt>
                <c:pt idx="770">
                  <c:v>3.1779999999999999E-6</c:v>
                </c:pt>
                <c:pt idx="771">
                  <c:v>3.2049999999999998E-6</c:v>
                </c:pt>
                <c:pt idx="772">
                  <c:v>3.2040000000000002E-6</c:v>
                </c:pt>
                <c:pt idx="773">
                  <c:v>3.2030000000000001E-6</c:v>
                </c:pt>
                <c:pt idx="774">
                  <c:v>3.19E-6</c:v>
                </c:pt>
                <c:pt idx="775">
                  <c:v>3.2600000000000001E-6</c:v>
                </c:pt>
                <c:pt idx="776">
                  <c:v>3.2930000000000001E-6</c:v>
                </c:pt>
                <c:pt idx="777">
                  <c:v>3.2789999999999999E-6</c:v>
                </c:pt>
                <c:pt idx="778">
                  <c:v>3.2789999999999999E-6</c:v>
                </c:pt>
                <c:pt idx="779">
                  <c:v>3.269E-6</c:v>
                </c:pt>
                <c:pt idx="780">
                  <c:v>3.3340000000000002E-6</c:v>
                </c:pt>
                <c:pt idx="781">
                  <c:v>3.3569999999999998E-6</c:v>
                </c:pt>
                <c:pt idx="782">
                  <c:v>3.3440000000000001E-6</c:v>
                </c:pt>
                <c:pt idx="783">
                  <c:v>3.348E-6</c:v>
                </c:pt>
                <c:pt idx="784">
                  <c:v>3.3349999999999998E-6</c:v>
                </c:pt>
                <c:pt idx="785">
                  <c:v>3.3969999999999998E-6</c:v>
                </c:pt>
                <c:pt idx="786">
                  <c:v>3.428E-6</c:v>
                </c:pt>
                <c:pt idx="787">
                  <c:v>3.4149999999999999E-6</c:v>
                </c:pt>
                <c:pt idx="788">
                  <c:v>3.41E-6</c:v>
                </c:pt>
                <c:pt idx="789">
                  <c:v>3.4039999999999999E-6</c:v>
                </c:pt>
                <c:pt idx="790">
                  <c:v>3.4599999999999999E-6</c:v>
                </c:pt>
                <c:pt idx="791">
                  <c:v>3.4879999999999999E-6</c:v>
                </c:pt>
                <c:pt idx="792">
                  <c:v>3.4740000000000001E-6</c:v>
                </c:pt>
                <c:pt idx="793">
                  <c:v>3.4829999999999999E-6</c:v>
                </c:pt>
                <c:pt idx="794">
                  <c:v>3.467E-6</c:v>
                </c:pt>
                <c:pt idx="795">
                  <c:v>3.5250000000000001E-6</c:v>
                </c:pt>
                <c:pt idx="796">
                  <c:v>3.552E-6</c:v>
                </c:pt>
                <c:pt idx="797">
                  <c:v>3.535E-6</c:v>
                </c:pt>
                <c:pt idx="798">
                  <c:v>3.5360000000000001E-6</c:v>
                </c:pt>
                <c:pt idx="799">
                  <c:v>3.5279999999999999E-6</c:v>
                </c:pt>
                <c:pt idx="800">
                  <c:v>3.5870000000000001E-6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0-8517-4B1A-BD0B-53A15E9FC1F8}"/>
            </c:ext>
          </c:extLst>
        </c:ser>
        <c:ser>
          <c:idx val="7"/>
          <c:order val="7"/>
          <c:tx>
            <c:strRef>
              <c:f>Sheet2!$I$1</c:f>
              <c:strCache>
                <c:ptCount val="1"/>
                <c:pt idx="0">
                  <c:v>Cycle 8</c:v>
                </c:pt>
              </c:strCache>
            </c:strRef>
          </c:tx>
          <c:spPr>
            <a:ln w="19050" cap="rnd">
              <a:solidFill>
                <a:schemeClr val="accent1">
                  <a:tint val="58000"/>
                </a:schemeClr>
              </a:solidFill>
              <a:round/>
            </a:ln>
            <a:effectLst/>
          </c:spPr>
          <c:marker>
            <c:symbol val="none"/>
          </c:marker>
          <c:xVal>
            <c:numRef>
              <c:f>Sheet2!$A$2:$A$802</c:f>
              <c:numCache>
                <c:formatCode>0.00E+00</c:formatCode>
                <c:ptCount val="801"/>
                <c:pt idx="0">
                  <c:v>9.8269999999999993E-6</c:v>
                </c:pt>
                <c:pt idx="1">
                  <c:v>-1.7960000000000001E-3</c:v>
                </c:pt>
                <c:pt idx="2">
                  <c:v>-3.764E-3</c:v>
                </c:pt>
                <c:pt idx="3">
                  <c:v>-5.7419999999999997E-3</c:v>
                </c:pt>
                <c:pt idx="4">
                  <c:v>-7.7869999999999997E-3</c:v>
                </c:pt>
                <c:pt idx="5">
                  <c:v>-9.7160000000000007E-3</c:v>
                </c:pt>
                <c:pt idx="6">
                  <c:v>-1.1730000000000001E-2</c:v>
                </c:pt>
                <c:pt idx="7">
                  <c:v>-1.374E-2</c:v>
                </c:pt>
                <c:pt idx="8">
                  <c:v>-1.5730000000000001E-2</c:v>
                </c:pt>
                <c:pt idx="9">
                  <c:v>-1.772E-2</c:v>
                </c:pt>
                <c:pt idx="10">
                  <c:v>-1.9730000000000001E-2</c:v>
                </c:pt>
                <c:pt idx="11">
                  <c:v>-2.1700000000000001E-2</c:v>
                </c:pt>
                <c:pt idx="12">
                  <c:v>-2.3689999999999999E-2</c:v>
                </c:pt>
                <c:pt idx="13">
                  <c:v>-2.5690000000000001E-2</c:v>
                </c:pt>
                <c:pt idx="14">
                  <c:v>-2.7709999999999999E-2</c:v>
                </c:pt>
                <c:pt idx="15">
                  <c:v>-2.9690000000000001E-2</c:v>
                </c:pt>
                <c:pt idx="16">
                  <c:v>-3.1690000000000003E-2</c:v>
                </c:pt>
                <c:pt idx="17">
                  <c:v>-3.3709999999999997E-2</c:v>
                </c:pt>
                <c:pt idx="18">
                  <c:v>-3.5709999999999999E-2</c:v>
                </c:pt>
                <c:pt idx="19">
                  <c:v>-3.7650000000000003E-2</c:v>
                </c:pt>
                <c:pt idx="20">
                  <c:v>-3.9710000000000002E-2</c:v>
                </c:pt>
                <c:pt idx="21">
                  <c:v>-4.1709999999999997E-2</c:v>
                </c:pt>
                <c:pt idx="22">
                  <c:v>-4.3709999999999999E-2</c:v>
                </c:pt>
                <c:pt idx="23">
                  <c:v>-4.5690000000000001E-2</c:v>
                </c:pt>
                <c:pt idx="24">
                  <c:v>-4.7669999999999997E-2</c:v>
                </c:pt>
                <c:pt idx="25">
                  <c:v>-4.9669999999999999E-2</c:v>
                </c:pt>
                <c:pt idx="26">
                  <c:v>-5.1700000000000003E-2</c:v>
                </c:pt>
                <c:pt idx="27">
                  <c:v>-5.3659999999999999E-2</c:v>
                </c:pt>
                <c:pt idx="28">
                  <c:v>-5.5660000000000001E-2</c:v>
                </c:pt>
                <c:pt idx="29">
                  <c:v>-5.765E-2</c:v>
                </c:pt>
                <c:pt idx="30">
                  <c:v>-5.9700000000000003E-2</c:v>
                </c:pt>
                <c:pt idx="31">
                  <c:v>-6.1650000000000003E-2</c:v>
                </c:pt>
                <c:pt idx="32">
                  <c:v>-6.3630000000000006E-2</c:v>
                </c:pt>
                <c:pt idx="33">
                  <c:v>-6.5680000000000002E-2</c:v>
                </c:pt>
                <c:pt idx="34">
                  <c:v>-6.769E-2</c:v>
                </c:pt>
                <c:pt idx="35">
                  <c:v>-6.9669999999999996E-2</c:v>
                </c:pt>
                <c:pt idx="36">
                  <c:v>-7.1669999999999998E-2</c:v>
                </c:pt>
                <c:pt idx="37">
                  <c:v>-7.3639999999999997E-2</c:v>
                </c:pt>
                <c:pt idx="38">
                  <c:v>-7.5670000000000001E-2</c:v>
                </c:pt>
                <c:pt idx="39">
                  <c:v>-7.7660000000000007E-2</c:v>
                </c:pt>
                <c:pt idx="40">
                  <c:v>-7.9640000000000002E-2</c:v>
                </c:pt>
                <c:pt idx="41">
                  <c:v>-8.165E-2</c:v>
                </c:pt>
                <c:pt idx="42">
                  <c:v>-8.3680000000000004E-2</c:v>
                </c:pt>
                <c:pt idx="43">
                  <c:v>-8.566E-2</c:v>
                </c:pt>
                <c:pt idx="44">
                  <c:v>-8.763E-2</c:v>
                </c:pt>
                <c:pt idx="45">
                  <c:v>-8.9679999999999996E-2</c:v>
                </c:pt>
                <c:pt idx="46">
                  <c:v>-9.1700000000000004E-2</c:v>
                </c:pt>
                <c:pt idx="47">
                  <c:v>-9.3679999999999999E-2</c:v>
                </c:pt>
                <c:pt idx="48">
                  <c:v>-9.5659999999999995E-2</c:v>
                </c:pt>
                <c:pt idx="49">
                  <c:v>-9.7650000000000001E-2</c:v>
                </c:pt>
                <c:pt idx="50">
                  <c:v>-9.9669999999999995E-2</c:v>
                </c:pt>
                <c:pt idx="51">
                  <c:v>-0.1017</c:v>
                </c:pt>
                <c:pt idx="52">
                  <c:v>-0.1036</c:v>
                </c:pt>
                <c:pt idx="53">
                  <c:v>-0.1056</c:v>
                </c:pt>
                <c:pt idx="54">
                  <c:v>-0.1077</c:v>
                </c:pt>
                <c:pt idx="55">
                  <c:v>-0.10970000000000001</c:v>
                </c:pt>
                <c:pt idx="56">
                  <c:v>-0.1116</c:v>
                </c:pt>
                <c:pt idx="57">
                  <c:v>-0.11360000000000001</c:v>
                </c:pt>
                <c:pt idx="58">
                  <c:v>-0.1157</c:v>
                </c:pt>
                <c:pt idx="59">
                  <c:v>-0.1177</c:v>
                </c:pt>
                <c:pt idx="60">
                  <c:v>-0.1196</c:v>
                </c:pt>
                <c:pt idx="61">
                  <c:v>-0.1216</c:v>
                </c:pt>
                <c:pt idx="62">
                  <c:v>-0.1237</c:v>
                </c:pt>
                <c:pt idx="63">
                  <c:v>-0.12559999999999999</c:v>
                </c:pt>
                <c:pt idx="64">
                  <c:v>-0.12759999999999999</c:v>
                </c:pt>
                <c:pt idx="65">
                  <c:v>-0.12959999999999999</c:v>
                </c:pt>
                <c:pt idx="66">
                  <c:v>-0.13170000000000001</c:v>
                </c:pt>
                <c:pt idx="67">
                  <c:v>-0.1336</c:v>
                </c:pt>
                <c:pt idx="68">
                  <c:v>-0.13569999999999999</c:v>
                </c:pt>
                <c:pt idx="69">
                  <c:v>-0.1376</c:v>
                </c:pt>
                <c:pt idx="70">
                  <c:v>-0.1396</c:v>
                </c:pt>
                <c:pt idx="71">
                  <c:v>-0.14169999999999999</c:v>
                </c:pt>
                <c:pt idx="72">
                  <c:v>-0.14369999999999999</c:v>
                </c:pt>
                <c:pt idx="73">
                  <c:v>-0.1457</c:v>
                </c:pt>
                <c:pt idx="74">
                  <c:v>-0.1477</c:v>
                </c:pt>
                <c:pt idx="75">
                  <c:v>-0.14960000000000001</c:v>
                </c:pt>
                <c:pt idx="76">
                  <c:v>-0.15160000000000001</c:v>
                </c:pt>
                <c:pt idx="77">
                  <c:v>-0.15359999999999999</c:v>
                </c:pt>
                <c:pt idx="78">
                  <c:v>-0.15559999999999999</c:v>
                </c:pt>
                <c:pt idx="79">
                  <c:v>-0.15759999999999999</c:v>
                </c:pt>
                <c:pt idx="80">
                  <c:v>-0.15959999999999999</c:v>
                </c:pt>
                <c:pt idx="81">
                  <c:v>-0.16159999999999999</c:v>
                </c:pt>
                <c:pt idx="82">
                  <c:v>-0.1636</c:v>
                </c:pt>
                <c:pt idx="83">
                  <c:v>-0.1656</c:v>
                </c:pt>
                <c:pt idx="84">
                  <c:v>-0.1676</c:v>
                </c:pt>
                <c:pt idx="85">
                  <c:v>-0.1696</c:v>
                </c:pt>
                <c:pt idx="86">
                  <c:v>-0.1716</c:v>
                </c:pt>
                <c:pt idx="87">
                  <c:v>-0.1736</c:v>
                </c:pt>
                <c:pt idx="88">
                  <c:v>-0.17560000000000001</c:v>
                </c:pt>
                <c:pt idx="89">
                  <c:v>-0.17760000000000001</c:v>
                </c:pt>
                <c:pt idx="90">
                  <c:v>-0.17960000000000001</c:v>
                </c:pt>
                <c:pt idx="91">
                  <c:v>-0.18160000000000001</c:v>
                </c:pt>
                <c:pt idx="92">
                  <c:v>-0.18360000000000001</c:v>
                </c:pt>
                <c:pt idx="93">
                  <c:v>-0.18559999999999999</c:v>
                </c:pt>
                <c:pt idx="94">
                  <c:v>-0.18759999999999999</c:v>
                </c:pt>
                <c:pt idx="95">
                  <c:v>-0.18959999999999999</c:v>
                </c:pt>
                <c:pt idx="96">
                  <c:v>-0.19159999999999999</c:v>
                </c:pt>
                <c:pt idx="97">
                  <c:v>-0.19359999999999999</c:v>
                </c:pt>
                <c:pt idx="98">
                  <c:v>-0.1956</c:v>
                </c:pt>
                <c:pt idx="99">
                  <c:v>-0.1976</c:v>
                </c:pt>
                <c:pt idx="100">
                  <c:v>-0.1996</c:v>
                </c:pt>
                <c:pt idx="101">
                  <c:v>-0.2016</c:v>
                </c:pt>
                <c:pt idx="102">
                  <c:v>-0.2036</c:v>
                </c:pt>
                <c:pt idx="103">
                  <c:v>-0.2056</c:v>
                </c:pt>
                <c:pt idx="104">
                  <c:v>-0.20760000000000001</c:v>
                </c:pt>
                <c:pt idx="105">
                  <c:v>-0.20960000000000001</c:v>
                </c:pt>
                <c:pt idx="106">
                  <c:v>-0.21160000000000001</c:v>
                </c:pt>
                <c:pt idx="107">
                  <c:v>-0.21360000000000001</c:v>
                </c:pt>
                <c:pt idx="108">
                  <c:v>-0.21560000000000001</c:v>
                </c:pt>
                <c:pt idx="109">
                  <c:v>-0.21759999999999999</c:v>
                </c:pt>
                <c:pt idx="110">
                  <c:v>-0.21959999999999999</c:v>
                </c:pt>
                <c:pt idx="111">
                  <c:v>-0.22159999999999999</c:v>
                </c:pt>
                <c:pt idx="112">
                  <c:v>-0.22359999999999999</c:v>
                </c:pt>
                <c:pt idx="113">
                  <c:v>-0.22559999999999999</c:v>
                </c:pt>
                <c:pt idx="114">
                  <c:v>-0.2276</c:v>
                </c:pt>
                <c:pt idx="115">
                  <c:v>-0.2296</c:v>
                </c:pt>
                <c:pt idx="116">
                  <c:v>-0.2316</c:v>
                </c:pt>
                <c:pt idx="117">
                  <c:v>-0.2336</c:v>
                </c:pt>
                <c:pt idx="118">
                  <c:v>-0.2356</c:v>
                </c:pt>
                <c:pt idx="119">
                  <c:v>-0.23760000000000001</c:v>
                </c:pt>
                <c:pt idx="120">
                  <c:v>-0.23960000000000001</c:v>
                </c:pt>
                <c:pt idx="121">
                  <c:v>-0.24160000000000001</c:v>
                </c:pt>
                <c:pt idx="122">
                  <c:v>-0.24360000000000001</c:v>
                </c:pt>
                <c:pt idx="123">
                  <c:v>-0.24560000000000001</c:v>
                </c:pt>
                <c:pt idx="124">
                  <c:v>-0.24759999999999999</c:v>
                </c:pt>
                <c:pt idx="125">
                  <c:v>-0.24959999999999999</c:v>
                </c:pt>
                <c:pt idx="126">
                  <c:v>-0.25159999999999999</c:v>
                </c:pt>
                <c:pt idx="127">
                  <c:v>-0.25359999999999999</c:v>
                </c:pt>
                <c:pt idx="128">
                  <c:v>-0.25559999999999999</c:v>
                </c:pt>
                <c:pt idx="129">
                  <c:v>-0.2576</c:v>
                </c:pt>
                <c:pt idx="130">
                  <c:v>-0.2596</c:v>
                </c:pt>
                <c:pt idx="131">
                  <c:v>-0.2616</c:v>
                </c:pt>
                <c:pt idx="132">
                  <c:v>-0.2636</c:v>
                </c:pt>
                <c:pt idx="133">
                  <c:v>-0.2656</c:v>
                </c:pt>
                <c:pt idx="134">
                  <c:v>-0.2676</c:v>
                </c:pt>
                <c:pt idx="135">
                  <c:v>-0.26960000000000001</c:v>
                </c:pt>
                <c:pt idx="136">
                  <c:v>-0.27160000000000001</c:v>
                </c:pt>
                <c:pt idx="137">
                  <c:v>-0.27360000000000001</c:v>
                </c:pt>
                <c:pt idx="138">
                  <c:v>-0.27560000000000001</c:v>
                </c:pt>
                <c:pt idx="139">
                  <c:v>-0.27760000000000001</c:v>
                </c:pt>
                <c:pt idx="140">
                  <c:v>-0.27960000000000002</c:v>
                </c:pt>
                <c:pt idx="141">
                  <c:v>-0.28160000000000002</c:v>
                </c:pt>
                <c:pt idx="142">
                  <c:v>-0.28360000000000002</c:v>
                </c:pt>
                <c:pt idx="143">
                  <c:v>-0.28560000000000002</c:v>
                </c:pt>
                <c:pt idx="144">
                  <c:v>-0.28760000000000002</c:v>
                </c:pt>
                <c:pt idx="145">
                  <c:v>-0.28960000000000002</c:v>
                </c:pt>
                <c:pt idx="146">
                  <c:v>-0.29160000000000003</c:v>
                </c:pt>
                <c:pt idx="147">
                  <c:v>-0.29360000000000003</c:v>
                </c:pt>
                <c:pt idx="148">
                  <c:v>-0.29559999999999997</c:v>
                </c:pt>
                <c:pt idx="149">
                  <c:v>-0.29759999999999998</c:v>
                </c:pt>
                <c:pt idx="150">
                  <c:v>-0.29959999999999998</c:v>
                </c:pt>
                <c:pt idx="151">
                  <c:v>-0.30159999999999998</c:v>
                </c:pt>
                <c:pt idx="152">
                  <c:v>-0.30359999999999998</c:v>
                </c:pt>
                <c:pt idx="153">
                  <c:v>-0.30559999999999998</c:v>
                </c:pt>
                <c:pt idx="154">
                  <c:v>-0.30759999999999998</c:v>
                </c:pt>
                <c:pt idx="155">
                  <c:v>-0.30959999999999999</c:v>
                </c:pt>
                <c:pt idx="156">
                  <c:v>-0.3115</c:v>
                </c:pt>
                <c:pt idx="157">
                  <c:v>-0.31359999999999999</c:v>
                </c:pt>
                <c:pt idx="158">
                  <c:v>-0.3155</c:v>
                </c:pt>
                <c:pt idx="159">
                  <c:v>-0.31759999999999999</c:v>
                </c:pt>
                <c:pt idx="160">
                  <c:v>-0.31950000000000001</c:v>
                </c:pt>
                <c:pt idx="161">
                  <c:v>-0.3216</c:v>
                </c:pt>
                <c:pt idx="162">
                  <c:v>-0.3236</c:v>
                </c:pt>
                <c:pt idx="163">
                  <c:v>-0.3256</c:v>
                </c:pt>
                <c:pt idx="164">
                  <c:v>-0.32750000000000001</c:v>
                </c:pt>
                <c:pt idx="165">
                  <c:v>-0.32950000000000002</c:v>
                </c:pt>
                <c:pt idx="166">
                  <c:v>-0.33160000000000001</c:v>
                </c:pt>
                <c:pt idx="167">
                  <c:v>-0.33360000000000001</c:v>
                </c:pt>
                <c:pt idx="168">
                  <c:v>-0.33550000000000002</c:v>
                </c:pt>
                <c:pt idx="169">
                  <c:v>-0.33760000000000001</c:v>
                </c:pt>
                <c:pt idx="170">
                  <c:v>-0.33950000000000002</c:v>
                </c:pt>
                <c:pt idx="171">
                  <c:v>-0.34150000000000003</c:v>
                </c:pt>
                <c:pt idx="172">
                  <c:v>-0.34350000000000003</c:v>
                </c:pt>
                <c:pt idx="173">
                  <c:v>-0.34560000000000002</c:v>
                </c:pt>
                <c:pt idx="174">
                  <c:v>-0.34749999999999998</c:v>
                </c:pt>
                <c:pt idx="175">
                  <c:v>-0.34949999999999998</c:v>
                </c:pt>
                <c:pt idx="176">
                  <c:v>-0.35149999999999998</c:v>
                </c:pt>
                <c:pt idx="177">
                  <c:v>-0.35349999999999998</c:v>
                </c:pt>
                <c:pt idx="178">
                  <c:v>-0.35549999999999998</c:v>
                </c:pt>
                <c:pt idx="179">
                  <c:v>-0.35749999999999998</c:v>
                </c:pt>
                <c:pt idx="180">
                  <c:v>-0.35949999999999999</c:v>
                </c:pt>
                <c:pt idx="181">
                  <c:v>-0.36149999999999999</c:v>
                </c:pt>
                <c:pt idx="182">
                  <c:v>-0.36349999999999999</c:v>
                </c:pt>
                <c:pt idx="183">
                  <c:v>-0.36549999999999999</c:v>
                </c:pt>
                <c:pt idx="184">
                  <c:v>-0.36749999999999999</c:v>
                </c:pt>
                <c:pt idx="185">
                  <c:v>-0.3695</c:v>
                </c:pt>
                <c:pt idx="186">
                  <c:v>-0.3715</c:v>
                </c:pt>
                <c:pt idx="187">
                  <c:v>-0.3735</c:v>
                </c:pt>
                <c:pt idx="188">
                  <c:v>-0.3755</c:v>
                </c:pt>
                <c:pt idx="189">
                  <c:v>-0.3775</c:v>
                </c:pt>
                <c:pt idx="190">
                  <c:v>-0.3795</c:v>
                </c:pt>
                <c:pt idx="191">
                  <c:v>-0.38150000000000001</c:v>
                </c:pt>
                <c:pt idx="192">
                  <c:v>-0.38350000000000001</c:v>
                </c:pt>
                <c:pt idx="193">
                  <c:v>-0.38550000000000001</c:v>
                </c:pt>
                <c:pt idx="194">
                  <c:v>-0.38750000000000001</c:v>
                </c:pt>
                <c:pt idx="195">
                  <c:v>-0.38950000000000001</c:v>
                </c:pt>
                <c:pt idx="196">
                  <c:v>-0.39150000000000001</c:v>
                </c:pt>
                <c:pt idx="197">
                  <c:v>-0.39350000000000002</c:v>
                </c:pt>
                <c:pt idx="198">
                  <c:v>-0.39550000000000002</c:v>
                </c:pt>
                <c:pt idx="199">
                  <c:v>-0.39750000000000002</c:v>
                </c:pt>
                <c:pt idx="200">
                  <c:v>-0.39950000000000002</c:v>
                </c:pt>
                <c:pt idx="201">
                  <c:v>-0.40150000000000002</c:v>
                </c:pt>
                <c:pt idx="202">
                  <c:v>-0.40350000000000003</c:v>
                </c:pt>
                <c:pt idx="203">
                  <c:v>-0.40550000000000003</c:v>
                </c:pt>
                <c:pt idx="204">
                  <c:v>-0.40749999999999997</c:v>
                </c:pt>
                <c:pt idx="205">
                  <c:v>-0.40939999999999999</c:v>
                </c:pt>
                <c:pt idx="206">
                  <c:v>-0.41139999999999999</c:v>
                </c:pt>
                <c:pt idx="207">
                  <c:v>-0.41339999999999999</c:v>
                </c:pt>
                <c:pt idx="208">
                  <c:v>-0.41539999999999999</c:v>
                </c:pt>
                <c:pt idx="209">
                  <c:v>-0.41749999999999998</c:v>
                </c:pt>
                <c:pt idx="210">
                  <c:v>-0.4194</c:v>
                </c:pt>
                <c:pt idx="211">
                  <c:v>-0.42149999999999999</c:v>
                </c:pt>
                <c:pt idx="212">
                  <c:v>-0.4234</c:v>
                </c:pt>
                <c:pt idx="213">
                  <c:v>-0.4254</c:v>
                </c:pt>
                <c:pt idx="214">
                  <c:v>-0.4274</c:v>
                </c:pt>
                <c:pt idx="215">
                  <c:v>-0.4294</c:v>
                </c:pt>
                <c:pt idx="216">
                  <c:v>-0.43140000000000001</c:v>
                </c:pt>
                <c:pt idx="217">
                  <c:v>-0.43340000000000001</c:v>
                </c:pt>
                <c:pt idx="218">
                  <c:v>-0.43540000000000001</c:v>
                </c:pt>
                <c:pt idx="219">
                  <c:v>-0.43740000000000001</c:v>
                </c:pt>
                <c:pt idx="220">
                  <c:v>-0.43940000000000001</c:v>
                </c:pt>
                <c:pt idx="221">
                  <c:v>-0.44140000000000001</c:v>
                </c:pt>
                <c:pt idx="222">
                  <c:v>-0.44340000000000002</c:v>
                </c:pt>
                <c:pt idx="223">
                  <c:v>-0.44540000000000002</c:v>
                </c:pt>
                <c:pt idx="224">
                  <c:v>-0.44740000000000002</c:v>
                </c:pt>
                <c:pt idx="225">
                  <c:v>-0.44940000000000002</c:v>
                </c:pt>
                <c:pt idx="226">
                  <c:v>-0.45140000000000002</c:v>
                </c:pt>
                <c:pt idx="227">
                  <c:v>-0.45340000000000003</c:v>
                </c:pt>
                <c:pt idx="228">
                  <c:v>-0.45540000000000003</c:v>
                </c:pt>
                <c:pt idx="229">
                  <c:v>-0.45739999999999997</c:v>
                </c:pt>
                <c:pt idx="230">
                  <c:v>-0.45939999999999998</c:v>
                </c:pt>
                <c:pt idx="231">
                  <c:v>-0.46139999999999998</c:v>
                </c:pt>
                <c:pt idx="232">
                  <c:v>-0.46339999999999998</c:v>
                </c:pt>
                <c:pt idx="233">
                  <c:v>-0.46539999999999998</c:v>
                </c:pt>
                <c:pt idx="234">
                  <c:v>-0.46729999999999999</c:v>
                </c:pt>
                <c:pt idx="235">
                  <c:v>-0.46939999999999998</c:v>
                </c:pt>
                <c:pt idx="236">
                  <c:v>-0.4713</c:v>
                </c:pt>
                <c:pt idx="237">
                  <c:v>-0.47339999999999999</c:v>
                </c:pt>
                <c:pt idx="238">
                  <c:v>-0.47539999999999999</c:v>
                </c:pt>
                <c:pt idx="239">
                  <c:v>-0.47739999999999999</c:v>
                </c:pt>
                <c:pt idx="240">
                  <c:v>-0.47939999999999999</c:v>
                </c:pt>
                <c:pt idx="241">
                  <c:v>-0.48139999999999999</c:v>
                </c:pt>
                <c:pt idx="242">
                  <c:v>-0.48330000000000001</c:v>
                </c:pt>
                <c:pt idx="243">
                  <c:v>-0.4854</c:v>
                </c:pt>
                <c:pt idx="244">
                  <c:v>-0.48730000000000001</c:v>
                </c:pt>
                <c:pt idx="245">
                  <c:v>-0.48930000000000001</c:v>
                </c:pt>
                <c:pt idx="246">
                  <c:v>-0.49130000000000001</c:v>
                </c:pt>
                <c:pt idx="247">
                  <c:v>-0.49340000000000001</c:v>
                </c:pt>
                <c:pt idx="248">
                  <c:v>-0.49540000000000001</c:v>
                </c:pt>
                <c:pt idx="249">
                  <c:v>-0.49730000000000002</c:v>
                </c:pt>
                <c:pt idx="250">
                  <c:v>-0.49940000000000001</c:v>
                </c:pt>
                <c:pt idx="251">
                  <c:v>-0.50139999999999996</c:v>
                </c:pt>
                <c:pt idx="252">
                  <c:v>-0.50329999999999997</c:v>
                </c:pt>
                <c:pt idx="253">
                  <c:v>-0.50539999999999996</c:v>
                </c:pt>
                <c:pt idx="254">
                  <c:v>-0.50729999999999997</c:v>
                </c:pt>
                <c:pt idx="255">
                  <c:v>-0.50929999999999997</c:v>
                </c:pt>
                <c:pt idx="256">
                  <c:v>-0.51129999999999998</c:v>
                </c:pt>
                <c:pt idx="257">
                  <c:v>-0.51329999999999998</c:v>
                </c:pt>
                <c:pt idx="258">
                  <c:v>-0.51529999999999998</c:v>
                </c:pt>
                <c:pt idx="259">
                  <c:v>-0.51729999999999998</c:v>
                </c:pt>
                <c:pt idx="260">
                  <c:v>-0.51929999999999998</c:v>
                </c:pt>
                <c:pt idx="261">
                  <c:v>-0.52129999999999999</c:v>
                </c:pt>
                <c:pt idx="262">
                  <c:v>-0.52329999999999999</c:v>
                </c:pt>
                <c:pt idx="263">
                  <c:v>-0.52529999999999999</c:v>
                </c:pt>
                <c:pt idx="264">
                  <c:v>-0.52729999999999999</c:v>
                </c:pt>
                <c:pt idx="265">
                  <c:v>-0.52929999999999999</c:v>
                </c:pt>
                <c:pt idx="266">
                  <c:v>-0.53129999999999999</c:v>
                </c:pt>
                <c:pt idx="267">
                  <c:v>-0.5333</c:v>
                </c:pt>
                <c:pt idx="268">
                  <c:v>-0.5353</c:v>
                </c:pt>
                <c:pt idx="269">
                  <c:v>-0.5373</c:v>
                </c:pt>
                <c:pt idx="270">
                  <c:v>-0.5393</c:v>
                </c:pt>
                <c:pt idx="271">
                  <c:v>-0.5413</c:v>
                </c:pt>
                <c:pt idx="272">
                  <c:v>-0.54320000000000002</c:v>
                </c:pt>
                <c:pt idx="273">
                  <c:v>-0.54530000000000001</c:v>
                </c:pt>
                <c:pt idx="274">
                  <c:v>-0.54730000000000001</c:v>
                </c:pt>
                <c:pt idx="275">
                  <c:v>-0.54930000000000001</c:v>
                </c:pt>
                <c:pt idx="276">
                  <c:v>-0.55130000000000001</c:v>
                </c:pt>
                <c:pt idx="277">
                  <c:v>-0.55330000000000001</c:v>
                </c:pt>
                <c:pt idx="278">
                  <c:v>-0.55530000000000002</c:v>
                </c:pt>
                <c:pt idx="279">
                  <c:v>-0.55730000000000002</c:v>
                </c:pt>
                <c:pt idx="280">
                  <c:v>-0.55920000000000003</c:v>
                </c:pt>
                <c:pt idx="281">
                  <c:v>-0.56120000000000003</c:v>
                </c:pt>
                <c:pt idx="282">
                  <c:v>-0.56320000000000003</c:v>
                </c:pt>
                <c:pt idx="283">
                  <c:v>-0.56520000000000004</c:v>
                </c:pt>
                <c:pt idx="284">
                  <c:v>-0.56720000000000004</c:v>
                </c:pt>
                <c:pt idx="285">
                  <c:v>-0.56920000000000004</c:v>
                </c:pt>
                <c:pt idx="286">
                  <c:v>-0.57120000000000004</c:v>
                </c:pt>
                <c:pt idx="287">
                  <c:v>-0.57320000000000004</c:v>
                </c:pt>
                <c:pt idx="288">
                  <c:v>-0.57520000000000004</c:v>
                </c:pt>
                <c:pt idx="289">
                  <c:v>-0.57720000000000005</c:v>
                </c:pt>
                <c:pt idx="290">
                  <c:v>-0.57920000000000005</c:v>
                </c:pt>
                <c:pt idx="291">
                  <c:v>-0.58120000000000005</c:v>
                </c:pt>
                <c:pt idx="292">
                  <c:v>-0.58320000000000005</c:v>
                </c:pt>
                <c:pt idx="293">
                  <c:v>-0.58520000000000005</c:v>
                </c:pt>
                <c:pt idx="294">
                  <c:v>-0.58720000000000006</c:v>
                </c:pt>
                <c:pt idx="295">
                  <c:v>-0.58919999999999995</c:v>
                </c:pt>
                <c:pt idx="296">
                  <c:v>-0.59119999999999995</c:v>
                </c:pt>
                <c:pt idx="297">
                  <c:v>-0.59309999999999996</c:v>
                </c:pt>
                <c:pt idx="298">
                  <c:v>-0.59509999999999996</c:v>
                </c:pt>
                <c:pt idx="299">
                  <c:v>-0.59719999999999995</c:v>
                </c:pt>
                <c:pt idx="300">
                  <c:v>-0.59919999999999995</c:v>
                </c:pt>
                <c:pt idx="301">
                  <c:v>-0.60109999999999997</c:v>
                </c:pt>
                <c:pt idx="302">
                  <c:v>-0.60319999999999996</c:v>
                </c:pt>
                <c:pt idx="303">
                  <c:v>-0.60519999999999996</c:v>
                </c:pt>
                <c:pt idx="304">
                  <c:v>-0.60719999999999996</c:v>
                </c:pt>
                <c:pt idx="305">
                  <c:v>-0.60919999999999996</c:v>
                </c:pt>
                <c:pt idx="306">
                  <c:v>-0.61109999999999998</c:v>
                </c:pt>
                <c:pt idx="307">
                  <c:v>-0.61319999999999997</c:v>
                </c:pt>
                <c:pt idx="308">
                  <c:v>-0.61519999999999997</c:v>
                </c:pt>
                <c:pt idx="309">
                  <c:v>-0.61719999999999997</c:v>
                </c:pt>
                <c:pt idx="310">
                  <c:v>-0.61919999999999997</c:v>
                </c:pt>
                <c:pt idx="311">
                  <c:v>-0.62119999999999997</c:v>
                </c:pt>
                <c:pt idx="312">
                  <c:v>-0.62319999999999998</c:v>
                </c:pt>
                <c:pt idx="313">
                  <c:v>-0.62509999999999999</c:v>
                </c:pt>
                <c:pt idx="314">
                  <c:v>-0.62719999999999998</c:v>
                </c:pt>
                <c:pt idx="315">
                  <c:v>-0.62919999999999998</c:v>
                </c:pt>
                <c:pt idx="316">
                  <c:v>-0.63119999999999998</c:v>
                </c:pt>
                <c:pt idx="317">
                  <c:v>-0.6331</c:v>
                </c:pt>
                <c:pt idx="318">
                  <c:v>-0.6351</c:v>
                </c:pt>
                <c:pt idx="319">
                  <c:v>-0.6371</c:v>
                </c:pt>
                <c:pt idx="320">
                  <c:v>-0.6391</c:v>
                </c:pt>
                <c:pt idx="321">
                  <c:v>-0.6411</c:v>
                </c:pt>
                <c:pt idx="322">
                  <c:v>-0.6431</c:v>
                </c:pt>
                <c:pt idx="323">
                  <c:v>-0.64510000000000001</c:v>
                </c:pt>
                <c:pt idx="324">
                  <c:v>-0.64710000000000001</c:v>
                </c:pt>
                <c:pt idx="325">
                  <c:v>-0.64910000000000001</c:v>
                </c:pt>
                <c:pt idx="326">
                  <c:v>-0.65110000000000001</c:v>
                </c:pt>
                <c:pt idx="327">
                  <c:v>-0.65310000000000001</c:v>
                </c:pt>
                <c:pt idx="328">
                  <c:v>-0.65510000000000002</c:v>
                </c:pt>
                <c:pt idx="329">
                  <c:v>-0.65710000000000002</c:v>
                </c:pt>
                <c:pt idx="330">
                  <c:v>-0.65910000000000002</c:v>
                </c:pt>
                <c:pt idx="331">
                  <c:v>-0.66110000000000002</c:v>
                </c:pt>
                <c:pt idx="332">
                  <c:v>-0.66310000000000002</c:v>
                </c:pt>
                <c:pt idx="333">
                  <c:v>-0.66510000000000002</c:v>
                </c:pt>
                <c:pt idx="334">
                  <c:v>-0.66710000000000003</c:v>
                </c:pt>
                <c:pt idx="335">
                  <c:v>-0.66900000000000004</c:v>
                </c:pt>
                <c:pt idx="336">
                  <c:v>-0.67110000000000003</c:v>
                </c:pt>
                <c:pt idx="337">
                  <c:v>-0.67300000000000004</c:v>
                </c:pt>
                <c:pt idx="338">
                  <c:v>-0.67510000000000003</c:v>
                </c:pt>
                <c:pt idx="339">
                  <c:v>-0.67700000000000005</c:v>
                </c:pt>
                <c:pt idx="340">
                  <c:v>-0.67900000000000005</c:v>
                </c:pt>
                <c:pt idx="341">
                  <c:v>-0.68100000000000005</c:v>
                </c:pt>
                <c:pt idx="342">
                  <c:v>-0.68300000000000005</c:v>
                </c:pt>
                <c:pt idx="343">
                  <c:v>-0.68500000000000005</c:v>
                </c:pt>
                <c:pt idx="344">
                  <c:v>-0.68700000000000006</c:v>
                </c:pt>
                <c:pt idx="345">
                  <c:v>-0.68899999999999995</c:v>
                </c:pt>
                <c:pt idx="346">
                  <c:v>-0.69099999999999995</c:v>
                </c:pt>
                <c:pt idx="347">
                  <c:v>-0.69299999999999995</c:v>
                </c:pt>
                <c:pt idx="348">
                  <c:v>-0.69499999999999995</c:v>
                </c:pt>
                <c:pt idx="349">
                  <c:v>-0.69699999999999995</c:v>
                </c:pt>
                <c:pt idx="350">
                  <c:v>-0.69899999999999995</c:v>
                </c:pt>
                <c:pt idx="351">
                  <c:v>-0.70099999999999996</c:v>
                </c:pt>
                <c:pt idx="352">
                  <c:v>-0.70299999999999996</c:v>
                </c:pt>
                <c:pt idx="353">
                  <c:v>-0.70499999999999996</c:v>
                </c:pt>
                <c:pt idx="354">
                  <c:v>-0.70699999999999996</c:v>
                </c:pt>
                <c:pt idx="355">
                  <c:v>-0.70899999999999996</c:v>
                </c:pt>
                <c:pt idx="356">
                  <c:v>-0.71099999999999997</c:v>
                </c:pt>
                <c:pt idx="357">
                  <c:v>-0.71299999999999997</c:v>
                </c:pt>
                <c:pt idx="358">
                  <c:v>-0.71499999999999997</c:v>
                </c:pt>
                <c:pt idx="359">
                  <c:v>-0.71699999999999997</c:v>
                </c:pt>
                <c:pt idx="360">
                  <c:v>-0.71899999999999997</c:v>
                </c:pt>
                <c:pt idx="361">
                  <c:v>-0.72099999999999997</c:v>
                </c:pt>
                <c:pt idx="362">
                  <c:v>-0.72299999999999998</c:v>
                </c:pt>
                <c:pt idx="363">
                  <c:v>-0.72499999999999998</c:v>
                </c:pt>
                <c:pt idx="364">
                  <c:v>-0.72699999999999998</c:v>
                </c:pt>
                <c:pt idx="365">
                  <c:v>-0.72889999999999999</c:v>
                </c:pt>
                <c:pt idx="366">
                  <c:v>-0.73099999999999998</c:v>
                </c:pt>
                <c:pt idx="367">
                  <c:v>-0.73299999999999998</c:v>
                </c:pt>
                <c:pt idx="368">
                  <c:v>-0.73499999999999999</c:v>
                </c:pt>
                <c:pt idx="369">
                  <c:v>-0.73699999999999999</c:v>
                </c:pt>
                <c:pt idx="370">
                  <c:v>-0.73899999999999999</c:v>
                </c:pt>
                <c:pt idx="371">
                  <c:v>-0.74099999999999999</c:v>
                </c:pt>
                <c:pt idx="372">
                  <c:v>-0.74299999999999999</c:v>
                </c:pt>
                <c:pt idx="373">
                  <c:v>-0.745</c:v>
                </c:pt>
                <c:pt idx="374">
                  <c:v>-0.747</c:v>
                </c:pt>
                <c:pt idx="375">
                  <c:v>-0.749</c:v>
                </c:pt>
                <c:pt idx="376">
                  <c:v>-0.751</c:v>
                </c:pt>
                <c:pt idx="377">
                  <c:v>-0.753</c:v>
                </c:pt>
                <c:pt idx="378">
                  <c:v>-0.755</c:v>
                </c:pt>
                <c:pt idx="379">
                  <c:v>-0.75700000000000001</c:v>
                </c:pt>
                <c:pt idx="380">
                  <c:v>-0.75900000000000001</c:v>
                </c:pt>
                <c:pt idx="381">
                  <c:v>-0.76100000000000001</c:v>
                </c:pt>
                <c:pt idx="382">
                  <c:v>-0.76290000000000002</c:v>
                </c:pt>
                <c:pt idx="383">
                  <c:v>-0.76500000000000001</c:v>
                </c:pt>
                <c:pt idx="384">
                  <c:v>-0.76700000000000002</c:v>
                </c:pt>
                <c:pt idx="385">
                  <c:v>-0.76890000000000003</c:v>
                </c:pt>
                <c:pt idx="386">
                  <c:v>-0.77090000000000003</c:v>
                </c:pt>
                <c:pt idx="387">
                  <c:v>-0.77290000000000003</c:v>
                </c:pt>
                <c:pt idx="388">
                  <c:v>-0.77500000000000002</c:v>
                </c:pt>
                <c:pt idx="389">
                  <c:v>-0.77690000000000003</c:v>
                </c:pt>
                <c:pt idx="390">
                  <c:v>-0.77890000000000004</c:v>
                </c:pt>
                <c:pt idx="391">
                  <c:v>-0.78090000000000004</c:v>
                </c:pt>
                <c:pt idx="392">
                  <c:v>-0.78290000000000004</c:v>
                </c:pt>
                <c:pt idx="393">
                  <c:v>-0.78490000000000004</c:v>
                </c:pt>
                <c:pt idx="394">
                  <c:v>-0.78690000000000004</c:v>
                </c:pt>
                <c:pt idx="395">
                  <c:v>-0.78890000000000005</c:v>
                </c:pt>
                <c:pt idx="396">
                  <c:v>-0.79090000000000005</c:v>
                </c:pt>
                <c:pt idx="397">
                  <c:v>-0.79290000000000005</c:v>
                </c:pt>
                <c:pt idx="398">
                  <c:v>-0.79490000000000005</c:v>
                </c:pt>
                <c:pt idx="399">
                  <c:v>-0.79690000000000005</c:v>
                </c:pt>
                <c:pt idx="400">
                  <c:v>-0.79890000000000005</c:v>
                </c:pt>
                <c:pt idx="401">
                  <c:v>-0.79720000000000002</c:v>
                </c:pt>
                <c:pt idx="402">
                  <c:v>-0.79520000000000002</c:v>
                </c:pt>
                <c:pt idx="403">
                  <c:v>-0.79320000000000002</c:v>
                </c:pt>
                <c:pt idx="404">
                  <c:v>-0.7913</c:v>
                </c:pt>
                <c:pt idx="405">
                  <c:v>-0.7893</c:v>
                </c:pt>
                <c:pt idx="406">
                  <c:v>-0.78720000000000001</c:v>
                </c:pt>
                <c:pt idx="407">
                  <c:v>-0.7853</c:v>
                </c:pt>
                <c:pt idx="408">
                  <c:v>-0.7833</c:v>
                </c:pt>
                <c:pt idx="409">
                  <c:v>-0.78129999999999999</c:v>
                </c:pt>
                <c:pt idx="410">
                  <c:v>-0.7792</c:v>
                </c:pt>
                <c:pt idx="411">
                  <c:v>-0.77729999999999999</c:v>
                </c:pt>
                <c:pt idx="412">
                  <c:v>-0.77529999999999999</c:v>
                </c:pt>
                <c:pt idx="413">
                  <c:v>-0.77329999999999999</c:v>
                </c:pt>
                <c:pt idx="414">
                  <c:v>-0.77129999999999999</c:v>
                </c:pt>
                <c:pt idx="415">
                  <c:v>-0.76929999999999998</c:v>
                </c:pt>
                <c:pt idx="416">
                  <c:v>-0.76739999999999997</c:v>
                </c:pt>
                <c:pt idx="417">
                  <c:v>-0.76529999999999998</c:v>
                </c:pt>
                <c:pt idx="418">
                  <c:v>-0.76329999999999998</c:v>
                </c:pt>
                <c:pt idx="419">
                  <c:v>-0.76129999999999998</c:v>
                </c:pt>
                <c:pt idx="420">
                  <c:v>-0.75939999999999996</c:v>
                </c:pt>
                <c:pt idx="421">
                  <c:v>-0.75739999999999996</c:v>
                </c:pt>
                <c:pt idx="422">
                  <c:v>-0.75539999999999996</c:v>
                </c:pt>
                <c:pt idx="423">
                  <c:v>-0.75329999999999997</c:v>
                </c:pt>
                <c:pt idx="424">
                  <c:v>-0.75139999999999996</c:v>
                </c:pt>
                <c:pt idx="425">
                  <c:v>-0.74939999999999996</c:v>
                </c:pt>
                <c:pt idx="426">
                  <c:v>-0.74739999999999995</c:v>
                </c:pt>
                <c:pt idx="427">
                  <c:v>-0.74539999999999995</c:v>
                </c:pt>
                <c:pt idx="428">
                  <c:v>-0.74339999999999995</c:v>
                </c:pt>
                <c:pt idx="429">
                  <c:v>-0.74139999999999995</c:v>
                </c:pt>
                <c:pt idx="430">
                  <c:v>-0.73939999999999995</c:v>
                </c:pt>
                <c:pt idx="431">
                  <c:v>-0.73740000000000006</c:v>
                </c:pt>
                <c:pt idx="432">
                  <c:v>-0.73540000000000005</c:v>
                </c:pt>
                <c:pt idx="433">
                  <c:v>-0.73340000000000005</c:v>
                </c:pt>
                <c:pt idx="434">
                  <c:v>-0.73140000000000005</c:v>
                </c:pt>
                <c:pt idx="435">
                  <c:v>-0.72940000000000005</c:v>
                </c:pt>
                <c:pt idx="436">
                  <c:v>-0.72740000000000005</c:v>
                </c:pt>
                <c:pt idx="437">
                  <c:v>-0.72540000000000004</c:v>
                </c:pt>
                <c:pt idx="438">
                  <c:v>-0.72340000000000004</c:v>
                </c:pt>
                <c:pt idx="439">
                  <c:v>-0.72140000000000004</c:v>
                </c:pt>
                <c:pt idx="440">
                  <c:v>-0.71940000000000004</c:v>
                </c:pt>
                <c:pt idx="441">
                  <c:v>-0.71740000000000004</c:v>
                </c:pt>
                <c:pt idx="442">
                  <c:v>-0.71540000000000004</c:v>
                </c:pt>
                <c:pt idx="443">
                  <c:v>-0.71340000000000003</c:v>
                </c:pt>
                <c:pt idx="444">
                  <c:v>-0.71150000000000002</c:v>
                </c:pt>
                <c:pt idx="445">
                  <c:v>-0.70950000000000002</c:v>
                </c:pt>
                <c:pt idx="446">
                  <c:v>-0.70750000000000002</c:v>
                </c:pt>
                <c:pt idx="447">
                  <c:v>-0.70550000000000002</c:v>
                </c:pt>
                <c:pt idx="448">
                  <c:v>-0.70350000000000001</c:v>
                </c:pt>
                <c:pt idx="449">
                  <c:v>-0.70150000000000001</c:v>
                </c:pt>
                <c:pt idx="450">
                  <c:v>-0.69940000000000002</c:v>
                </c:pt>
                <c:pt idx="451">
                  <c:v>-0.69740000000000002</c:v>
                </c:pt>
                <c:pt idx="452">
                  <c:v>-0.69540000000000002</c:v>
                </c:pt>
                <c:pt idx="453">
                  <c:v>-0.69350000000000001</c:v>
                </c:pt>
                <c:pt idx="454">
                  <c:v>-0.6915</c:v>
                </c:pt>
                <c:pt idx="455">
                  <c:v>-0.68940000000000001</c:v>
                </c:pt>
                <c:pt idx="456">
                  <c:v>-0.6875</c:v>
                </c:pt>
                <c:pt idx="457">
                  <c:v>-0.6855</c:v>
                </c:pt>
                <c:pt idx="458">
                  <c:v>-0.6835</c:v>
                </c:pt>
                <c:pt idx="459">
                  <c:v>-0.68149999999999999</c:v>
                </c:pt>
                <c:pt idx="460">
                  <c:v>-0.67949999999999999</c:v>
                </c:pt>
                <c:pt idx="461">
                  <c:v>-0.67749999999999999</c:v>
                </c:pt>
                <c:pt idx="462">
                  <c:v>-0.67549999999999999</c:v>
                </c:pt>
                <c:pt idx="463">
                  <c:v>-0.67349999999999999</c:v>
                </c:pt>
                <c:pt idx="464">
                  <c:v>-0.67149999999999999</c:v>
                </c:pt>
                <c:pt idx="465">
                  <c:v>-0.66949999999999998</c:v>
                </c:pt>
                <c:pt idx="466">
                  <c:v>-0.66749999999999998</c:v>
                </c:pt>
                <c:pt idx="467">
                  <c:v>-0.66549999999999998</c:v>
                </c:pt>
                <c:pt idx="468">
                  <c:v>-0.66349999999999998</c:v>
                </c:pt>
                <c:pt idx="469">
                  <c:v>-0.66149999999999998</c:v>
                </c:pt>
                <c:pt idx="470">
                  <c:v>-0.65949999999999998</c:v>
                </c:pt>
                <c:pt idx="471">
                  <c:v>-0.65749999999999997</c:v>
                </c:pt>
                <c:pt idx="472">
                  <c:v>-0.65549999999999997</c:v>
                </c:pt>
                <c:pt idx="473">
                  <c:v>-0.65349999999999997</c:v>
                </c:pt>
                <c:pt idx="474">
                  <c:v>-0.65149999999999997</c:v>
                </c:pt>
                <c:pt idx="475">
                  <c:v>-0.64949999999999997</c:v>
                </c:pt>
                <c:pt idx="476">
                  <c:v>-0.64749999999999996</c:v>
                </c:pt>
                <c:pt idx="477">
                  <c:v>-0.64549999999999996</c:v>
                </c:pt>
                <c:pt idx="478">
                  <c:v>-0.64349999999999996</c:v>
                </c:pt>
                <c:pt idx="479">
                  <c:v>-0.64149999999999996</c:v>
                </c:pt>
                <c:pt idx="480">
                  <c:v>-0.63949999999999996</c:v>
                </c:pt>
                <c:pt idx="481">
                  <c:v>-0.63749999999999996</c:v>
                </c:pt>
                <c:pt idx="482">
                  <c:v>-0.63549999999999995</c:v>
                </c:pt>
                <c:pt idx="483">
                  <c:v>-0.63349999999999995</c:v>
                </c:pt>
                <c:pt idx="484">
                  <c:v>-0.63149999999999995</c:v>
                </c:pt>
                <c:pt idx="485">
                  <c:v>-0.62960000000000005</c:v>
                </c:pt>
                <c:pt idx="486">
                  <c:v>-0.62760000000000005</c:v>
                </c:pt>
                <c:pt idx="487">
                  <c:v>-0.62549999999999994</c:v>
                </c:pt>
                <c:pt idx="488">
                  <c:v>-0.62350000000000005</c:v>
                </c:pt>
                <c:pt idx="489">
                  <c:v>-0.62160000000000004</c:v>
                </c:pt>
                <c:pt idx="490">
                  <c:v>-0.61950000000000005</c:v>
                </c:pt>
                <c:pt idx="491">
                  <c:v>-0.61750000000000005</c:v>
                </c:pt>
                <c:pt idx="492">
                  <c:v>-0.61550000000000005</c:v>
                </c:pt>
                <c:pt idx="493">
                  <c:v>-0.61350000000000005</c:v>
                </c:pt>
                <c:pt idx="494">
                  <c:v>-0.61150000000000004</c:v>
                </c:pt>
                <c:pt idx="495">
                  <c:v>-0.60950000000000004</c:v>
                </c:pt>
                <c:pt idx="496">
                  <c:v>-0.60750000000000004</c:v>
                </c:pt>
                <c:pt idx="497">
                  <c:v>-0.60560000000000003</c:v>
                </c:pt>
                <c:pt idx="498">
                  <c:v>-0.60360000000000003</c:v>
                </c:pt>
                <c:pt idx="499">
                  <c:v>-0.60150000000000003</c:v>
                </c:pt>
                <c:pt idx="500">
                  <c:v>-0.59950000000000003</c:v>
                </c:pt>
                <c:pt idx="501">
                  <c:v>-0.59750000000000003</c:v>
                </c:pt>
                <c:pt idx="502">
                  <c:v>-0.59550000000000003</c:v>
                </c:pt>
                <c:pt idx="503">
                  <c:v>-0.59350000000000003</c:v>
                </c:pt>
                <c:pt idx="504">
                  <c:v>-0.59150000000000003</c:v>
                </c:pt>
                <c:pt idx="505">
                  <c:v>-0.58960000000000001</c:v>
                </c:pt>
                <c:pt idx="506">
                  <c:v>-0.58750000000000002</c:v>
                </c:pt>
                <c:pt idx="507">
                  <c:v>-0.58550000000000002</c:v>
                </c:pt>
                <c:pt idx="508">
                  <c:v>-0.58350000000000002</c:v>
                </c:pt>
                <c:pt idx="509">
                  <c:v>-0.58160000000000001</c:v>
                </c:pt>
                <c:pt idx="510">
                  <c:v>-0.57950000000000002</c:v>
                </c:pt>
                <c:pt idx="511">
                  <c:v>-0.5776</c:v>
                </c:pt>
                <c:pt idx="512">
                  <c:v>-0.57550000000000001</c:v>
                </c:pt>
                <c:pt idx="513">
                  <c:v>-0.5736</c:v>
                </c:pt>
                <c:pt idx="514">
                  <c:v>-0.5716</c:v>
                </c:pt>
                <c:pt idx="515">
                  <c:v>-0.56950000000000001</c:v>
                </c:pt>
                <c:pt idx="516">
                  <c:v>-0.5675</c:v>
                </c:pt>
                <c:pt idx="517">
                  <c:v>-0.56559999999999999</c:v>
                </c:pt>
                <c:pt idx="518">
                  <c:v>-0.5635</c:v>
                </c:pt>
                <c:pt idx="519">
                  <c:v>-0.56159999999999999</c:v>
                </c:pt>
                <c:pt idx="520">
                  <c:v>-0.55959999999999999</c:v>
                </c:pt>
                <c:pt idx="521">
                  <c:v>-0.55759999999999998</c:v>
                </c:pt>
                <c:pt idx="522">
                  <c:v>-0.55559999999999998</c:v>
                </c:pt>
                <c:pt idx="523">
                  <c:v>-0.55359999999999998</c:v>
                </c:pt>
                <c:pt idx="524">
                  <c:v>-0.55159999999999998</c:v>
                </c:pt>
                <c:pt idx="525">
                  <c:v>-0.54959999999999998</c:v>
                </c:pt>
                <c:pt idx="526">
                  <c:v>-0.54759999999999998</c:v>
                </c:pt>
                <c:pt idx="527">
                  <c:v>-0.54559999999999997</c:v>
                </c:pt>
                <c:pt idx="528">
                  <c:v>-0.54359999999999997</c:v>
                </c:pt>
                <c:pt idx="529">
                  <c:v>-0.54159999999999997</c:v>
                </c:pt>
                <c:pt idx="530">
                  <c:v>-0.53959999999999997</c:v>
                </c:pt>
                <c:pt idx="531">
                  <c:v>-0.53759999999999997</c:v>
                </c:pt>
                <c:pt idx="532">
                  <c:v>-0.53559999999999997</c:v>
                </c:pt>
                <c:pt idx="533">
                  <c:v>-0.53359999999999996</c:v>
                </c:pt>
                <c:pt idx="534">
                  <c:v>-0.53159999999999996</c:v>
                </c:pt>
                <c:pt idx="535">
                  <c:v>-0.52959999999999996</c:v>
                </c:pt>
                <c:pt idx="536">
                  <c:v>-0.52759999999999996</c:v>
                </c:pt>
                <c:pt idx="537">
                  <c:v>-0.52559999999999996</c:v>
                </c:pt>
                <c:pt idx="538">
                  <c:v>-0.52349999999999997</c:v>
                </c:pt>
                <c:pt idx="539">
                  <c:v>-0.52159999999999995</c:v>
                </c:pt>
                <c:pt idx="540">
                  <c:v>-0.51959999999999995</c:v>
                </c:pt>
                <c:pt idx="541">
                  <c:v>-0.51759999999999995</c:v>
                </c:pt>
                <c:pt idx="542">
                  <c:v>-0.51559999999999995</c:v>
                </c:pt>
                <c:pt idx="543">
                  <c:v>-0.51359999999999995</c:v>
                </c:pt>
                <c:pt idx="544">
                  <c:v>-0.51160000000000005</c:v>
                </c:pt>
                <c:pt idx="545">
                  <c:v>-0.50960000000000005</c:v>
                </c:pt>
                <c:pt idx="546">
                  <c:v>-0.50760000000000005</c:v>
                </c:pt>
                <c:pt idx="547">
                  <c:v>-0.50560000000000005</c:v>
                </c:pt>
                <c:pt idx="548">
                  <c:v>-0.50360000000000005</c:v>
                </c:pt>
                <c:pt idx="549">
                  <c:v>-0.50160000000000005</c:v>
                </c:pt>
                <c:pt idx="550">
                  <c:v>-0.49959999999999999</c:v>
                </c:pt>
                <c:pt idx="551">
                  <c:v>-0.49759999999999999</c:v>
                </c:pt>
                <c:pt idx="552">
                  <c:v>-0.49559999999999998</c:v>
                </c:pt>
                <c:pt idx="553">
                  <c:v>-0.49370000000000003</c:v>
                </c:pt>
                <c:pt idx="554">
                  <c:v>-0.49159999999999998</c:v>
                </c:pt>
                <c:pt idx="555">
                  <c:v>-0.48959999999999998</c:v>
                </c:pt>
                <c:pt idx="556">
                  <c:v>-0.48759999999999998</c:v>
                </c:pt>
                <c:pt idx="557">
                  <c:v>-0.48570000000000002</c:v>
                </c:pt>
                <c:pt idx="558">
                  <c:v>-0.48359999999999997</c:v>
                </c:pt>
                <c:pt idx="559">
                  <c:v>-0.48159999999999997</c:v>
                </c:pt>
                <c:pt idx="560">
                  <c:v>-0.47960000000000003</c:v>
                </c:pt>
                <c:pt idx="561">
                  <c:v>-0.47760000000000002</c:v>
                </c:pt>
                <c:pt idx="562">
                  <c:v>-0.47560000000000002</c:v>
                </c:pt>
                <c:pt idx="563">
                  <c:v>-0.47360000000000002</c:v>
                </c:pt>
                <c:pt idx="564">
                  <c:v>-0.47160000000000002</c:v>
                </c:pt>
                <c:pt idx="565">
                  <c:v>-0.46960000000000002</c:v>
                </c:pt>
                <c:pt idx="566">
                  <c:v>-0.46760000000000002</c:v>
                </c:pt>
                <c:pt idx="567">
                  <c:v>-0.46560000000000001</c:v>
                </c:pt>
                <c:pt idx="568">
                  <c:v>-0.46360000000000001</c:v>
                </c:pt>
                <c:pt idx="569">
                  <c:v>-0.4617</c:v>
                </c:pt>
                <c:pt idx="570">
                  <c:v>-0.45960000000000001</c:v>
                </c:pt>
                <c:pt idx="571">
                  <c:v>-0.45760000000000001</c:v>
                </c:pt>
                <c:pt idx="572">
                  <c:v>-0.4556</c:v>
                </c:pt>
                <c:pt idx="573">
                  <c:v>-0.45369999999999999</c:v>
                </c:pt>
                <c:pt idx="574">
                  <c:v>-0.45169999999999999</c:v>
                </c:pt>
                <c:pt idx="575">
                  <c:v>-0.44969999999999999</c:v>
                </c:pt>
                <c:pt idx="576">
                  <c:v>-0.4476</c:v>
                </c:pt>
                <c:pt idx="577">
                  <c:v>-0.44569999999999999</c:v>
                </c:pt>
                <c:pt idx="578">
                  <c:v>-0.44369999999999998</c:v>
                </c:pt>
                <c:pt idx="579">
                  <c:v>-0.44169999999999998</c:v>
                </c:pt>
                <c:pt idx="580">
                  <c:v>-0.43959999999999999</c:v>
                </c:pt>
                <c:pt idx="581">
                  <c:v>-0.43769999999999998</c:v>
                </c:pt>
                <c:pt idx="582">
                  <c:v>-0.43559999999999999</c:v>
                </c:pt>
                <c:pt idx="583">
                  <c:v>-0.43359999999999999</c:v>
                </c:pt>
                <c:pt idx="584">
                  <c:v>-0.43169999999999997</c:v>
                </c:pt>
                <c:pt idx="585">
                  <c:v>-0.42970000000000003</c:v>
                </c:pt>
                <c:pt idx="586">
                  <c:v>-0.42770000000000002</c:v>
                </c:pt>
                <c:pt idx="587">
                  <c:v>-0.42570000000000002</c:v>
                </c:pt>
                <c:pt idx="588">
                  <c:v>-0.42370000000000002</c:v>
                </c:pt>
                <c:pt idx="589">
                  <c:v>-0.42170000000000002</c:v>
                </c:pt>
                <c:pt idx="590">
                  <c:v>-0.41959999999999997</c:v>
                </c:pt>
                <c:pt idx="591">
                  <c:v>-0.41770000000000002</c:v>
                </c:pt>
                <c:pt idx="592">
                  <c:v>-0.41560000000000002</c:v>
                </c:pt>
                <c:pt idx="593">
                  <c:v>-0.41370000000000001</c:v>
                </c:pt>
                <c:pt idx="594">
                  <c:v>-0.41170000000000001</c:v>
                </c:pt>
                <c:pt idx="595">
                  <c:v>-0.40970000000000001</c:v>
                </c:pt>
                <c:pt idx="596">
                  <c:v>-0.40770000000000001</c:v>
                </c:pt>
                <c:pt idx="597">
                  <c:v>-0.40570000000000001</c:v>
                </c:pt>
                <c:pt idx="598">
                  <c:v>-0.4037</c:v>
                </c:pt>
                <c:pt idx="599">
                  <c:v>-0.4017</c:v>
                </c:pt>
                <c:pt idx="600">
                  <c:v>-0.3997</c:v>
                </c:pt>
                <c:pt idx="601">
                  <c:v>-0.3977</c:v>
                </c:pt>
                <c:pt idx="602">
                  <c:v>-0.3957</c:v>
                </c:pt>
                <c:pt idx="603">
                  <c:v>-0.39369999999999999</c:v>
                </c:pt>
                <c:pt idx="604">
                  <c:v>-0.39169999999999999</c:v>
                </c:pt>
                <c:pt idx="605">
                  <c:v>-0.38969999999999999</c:v>
                </c:pt>
                <c:pt idx="606">
                  <c:v>-0.38769999999999999</c:v>
                </c:pt>
                <c:pt idx="607">
                  <c:v>-0.38569999999999999</c:v>
                </c:pt>
                <c:pt idx="608">
                  <c:v>-0.38369999999999999</c:v>
                </c:pt>
                <c:pt idx="609">
                  <c:v>-0.38169999999999998</c:v>
                </c:pt>
                <c:pt idx="610">
                  <c:v>-0.37969999999999998</c:v>
                </c:pt>
                <c:pt idx="611">
                  <c:v>-0.37769999999999998</c:v>
                </c:pt>
                <c:pt idx="612">
                  <c:v>-0.37569999999999998</c:v>
                </c:pt>
                <c:pt idx="613">
                  <c:v>-0.37369999999999998</c:v>
                </c:pt>
                <c:pt idx="614">
                  <c:v>-0.37169999999999997</c:v>
                </c:pt>
                <c:pt idx="615">
                  <c:v>-0.36969999999999997</c:v>
                </c:pt>
                <c:pt idx="616">
                  <c:v>-0.36770000000000003</c:v>
                </c:pt>
                <c:pt idx="617">
                  <c:v>-0.36570000000000003</c:v>
                </c:pt>
                <c:pt idx="618">
                  <c:v>-0.36370000000000002</c:v>
                </c:pt>
                <c:pt idx="619">
                  <c:v>-0.36170000000000002</c:v>
                </c:pt>
                <c:pt idx="620">
                  <c:v>-0.35970000000000002</c:v>
                </c:pt>
                <c:pt idx="621">
                  <c:v>-0.35770000000000002</c:v>
                </c:pt>
                <c:pt idx="622">
                  <c:v>-0.35570000000000002</c:v>
                </c:pt>
                <c:pt idx="623">
                  <c:v>-0.35370000000000001</c:v>
                </c:pt>
                <c:pt idx="624">
                  <c:v>-0.35170000000000001</c:v>
                </c:pt>
                <c:pt idx="625">
                  <c:v>-0.34970000000000001</c:v>
                </c:pt>
                <c:pt idx="626">
                  <c:v>-0.34770000000000001</c:v>
                </c:pt>
                <c:pt idx="627">
                  <c:v>-0.34570000000000001</c:v>
                </c:pt>
                <c:pt idx="628">
                  <c:v>-0.34370000000000001</c:v>
                </c:pt>
                <c:pt idx="629">
                  <c:v>-0.3417</c:v>
                </c:pt>
                <c:pt idx="630">
                  <c:v>-0.3397</c:v>
                </c:pt>
                <c:pt idx="631">
                  <c:v>-0.3377</c:v>
                </c:pt>
                <c:pt idx="632">
                  <c:v>-0.3357</c:v>
                </c:pt>
                <c:pt idx="633">
                  <c:v>-0.3337</c:v>
                </c:pt>
                <c:pt idx="634">
                  <c:v>-0.33169999999999999</c:v>
                </c:pt>
                <c:pt idx="635">
                  <c:v>-0.32969999999999999</c:v>
                </c:pt>
                <c:pt idx="636">
                  <c:v>-0.32769999999999999</c:v>
                </c:pt>
                <c:pt idx="637">
                  <c:v>-0.32569999999999999</c:v>
                </c:pt>
                <c:pt idx="638">
                  <c:v>-0.32369999999999999</c:v>
                </c:pt>
                <c:pt idx="639">
                  <c:v>-0.32169999999999999</c:v>
                </c:pt>
                <c:pt idx="640">
                  <c:v>-0.31969999999999998</c:v>
                </c:pt>
                <c:pt idx="641">
                  <c:v>-0.31769999999999998</c:v>
                </c:pt>
                <c:pt idx="642">
                  <c:v>-0.31569999999999998</c:v>
                </c:pt>
                <c:pt idx="643">
                  <c:v>-0.31369999999999998</c:v>
                </c:pt>
                <c:pt idx="644">
                  <c:v>-0.31169999999999998</c:v>
                </c:pt>
                <c:pt idx="645">
                  <c:v>-0.30969999999999998</c:v>
                </c:pt>
                <c:pt idx="646">
                  <c:v>-0.30769999999999997</c:v>
                </c:pt>
                <c:pt idx="647">
                  <c:v>-0.30570000000000003</c:v>
                </c:pt>
                <c:pt idx="648">
                  <c:v>-0.30370000000000003</c:v>
                </c:pt>
                <c:pt idx="649">
                  <c:v>-0.30170000000000002</c:v>
                </c:pt>
                <c:pt idx="650">
                  <c:v>-0.29970000000000002</c:v>
                </c:pt>
                <c:pt idx="651">
                  <c:v>-0.29770000000000002</c:v>
                </c:pt>
                <c:pt idx="652">
                  <c:v>-0.29570000000000002</c:v>
                </c:pt>
                <c:pt idx="653">
                  <c:v>-0.29380000000000001</c:v>
                </c:pt>
                <c:pt idx="654">
                  <c:v>-0.29170000000000001</c:v>
                </c:pt>
                <c:pt idx="655">
                  <c:v>-0.28970000000000001</c:v>
                </c:pt>
                <c:pt idx="656">
                  <c:v>-0.28770000000000001</c:v>
                </c:pt>
                <c:pt idx="657">
                  <c:v>-0.28570000000000001</c:v>
                </c:pt>
                <c:pt idx="658">
                  <c:v>-0.28370000000000001</c:v>
                </c:pt>
                <c:pt idx="659">
                  <c:v>-0.28170000000000001</c:v>
                </c:pt>
                <c:pt idx="660">
                  <c:v>-0.2797</c:v>
                </c:pt>
                <c:pt idx="661">
                  <c:v>-0.2777</c:v>
                </c:pt>
                <c:pt idx="662">
                  <c:v>-0.2757</c:v>
                </c:pt>
                <c:pt idx="663">
                  <c:v>-0.2737</c:v>
                </c:pt>
                <c:pt idx="664">
                  <c:v>-0.27179999999999999</c:v>
                </c:pt>
                <c:pt idx="665">
                  <c:v>-0.26979999999999998</c:v>
                </c:pt>
                <c:pt idx="666">
                  <c:v>-0.26769999999999999</c:v>
                </c:pt>
                <c:pt idx="667">
                  <c:v>-0.26569999999999999</c:v>
                </c:pt>
                <c:pt idx="668">
                  <c:v>-0.26369999999999999</c:v>
                </c:pt>
                <c:pt idx="669">
                  <c:v>-0.26169999999999999</c:v>
                </c:pt>
                <c:pt idx="670">
                  <c:v>-0.25969999999999999</c:v>
                </c:pt>
                <c:pt idx="671">
                  <c:v>-0.25769999999999998</c:v>
                </c:pt>
                <c:pt idx="672">
                  <c:v>-0.25569999999999998</c:v>
                </c:pt>
                <c:pt idx="673">
                  <c:v>-0.25380000000000003</c:v>
                </c:pt>
                <c:pt idx="674">
                  <c:v>-0.25180000000000002</c:v>
                </c:pt>
                <c:pt idx="675">
                  <c:v>-0.24979999999999999</c:v>
                </c:pt>
                <c:pt idx="676">
                  <c:v>-0.24779999999999999</c:v>
                </c:pt>
                <c:pt idx="677">
                  <c:v>-0.24579999999999999</c:v>
                </c:pt>
                <c:pt idx="678">
                  <c:v>-0.24379999999999999</c:v>
                </c:pt>
                <c:pt idx="679">
                  <c:v>-0.24179999999999999</c:v>
                </c:pt>
                <c:pt idx="680">
                  <c:v>-0.2397</c:v>
                </c:pt>
                <c:pt idx="681">
                  <c:v>-0.23780000000000001</c:v>
                </c:pt>
                <c:pt idx="682">
                  <c:v>-0.23580000000000001</c:v>
                </c:pt>
                <c:pt idx="683">
                  <c:v>-0.23380000000000001</c:v>
                </c:pt>
                <c:pt idx="684">
                  <c:v>-0.23180000000000001</c:v>
                </c:pt>
                <c:pt idx="685">
                  <c:v>-0.2298</c:v>
                </c:pt>
                <c:pt idx="686">
                  <c:v>-0.2278</c:v>
                </c:pt>
                <c:pt idx="687">
                  <c:v>-0.2258</c:v>
                </c:pt>
                <c:pt idx="688">
                  <c:v>-0.2238</c:v>
                </c:pt>
                <c:pt idx="689">
                  <c:v>-0.2218</c:v>
                </c:pt>
                <c:pt idx="690">
                  <c:v>-0.2198</c:v>
                </c:pt>
                <c:pt idx="691">
                  <c:v>-0.21779999999999999</c:v>
                </c:pt>
                <c:pt idx="692">
                  <c:v>-0.2157</c:v>
                </c:pt>
                <c:pt idx="693">
                  <c:v>-0.21379999999999999</c:v>
                </c:pt>
                <c:pt idx="694">
                  <c:v>-0.21179999999999999</c:v>
                </c:pt>
                <c:pt idx="695">
                  <c:v>-0.20979999999999999</c:v>
                </c:pt>
                <c:pt idx="696">
                  <c:v>-0.20780000000000001</c:v>
                </c:pt>
                <c:pt idx="697">
                  <c:v>-0.20580000000000001</c:v>
                </c:pt>
                <c:pt idx="698">
                  <c:v>-0.20369999999999999</c:v>
                </c:pt>
                <c:pt idx="699">
                  <c:v>-0.20169999999999999</c:v>
                </c:pt>
                <c:pt idx="700">
                  <c:v>-0.19969999999999999</c:v>
                </c:pt>
                <c:pt idx="701">
                  <c:v>-0.1978</c:v>
                </c:pt>
                <c:pt idx="702">
                  <c:v>-0.19570000000000001</c:v>
                </c:pt>
                <c:pt idx="703">
                  <c:v>-0.1938</c:v>
                </c:pt>
                <c:pt idx="704">
                  <c:v>-0.19170000000000001</c:v>
                </c:pt>
                <c:pt idx="705">
                  <c:v>-0.1898</c:v>
                </c:pt>
                <c:pt idx="706">
                  <c:v>-0.18770000000000001</c:v>
                </c:pt>
                <c:pt idx="707">
                  <c:v>-0.1857</c:v>
                </c:pt>
                <c:pt idx="708">
                  <c:v>-0.1837</c:v>
                </c:pt>
                <c:pt idx="709">
                  <c:v>-0.18179999999999999</c:v>
                </c:pt>
                <c:pt idx="710">
                  <c:v>-0.1797</c:v>
                </c:pt>
                <c:pt idx="711">
                  <c:v>-0.1777</c:v>
                </c:pt>
                <c:pt idx="712">
                  <c:v>-0.1757</c:v>
                </c:pt>
                <c:pt idx="713">
                  <c:v>-0.17369999999999999</c:v>
                </c:pt>
                <c:pt idx="714">
                  <c:v>-0.17180000000000001</c:v>
                </c:pt>
                <c:pt idx="715">
                  <c:v>-0.16980000000000001</c:v>
                </c:pt>
                <c:pt idx="716">
                  <c:v>-0.1678</c:v>
                </c:pt>
                <c:pt idx="717">
                  <c:v>-0.1658</c:v>
                </c:pt>
                <c:pt idx="718">
                  <c:v>-0.16370000000000001</c:v>
                </c:pt>
                <c:pt idx="719">
                  <c:v>-0.1618</c:v>
                </c:pt>
                <c:pt idx="720">
                  <c:v>-0.15970000000000001</c:v>
                </c:pt>
                <c:pt idx="721">
                  <c:v>-0.15770000000000001</c:v>
                </c:pt>
                <c:pt idx="722">
                  <c:v>-0.15570000000000001</c:v>
                </c:pt>
                <c:pt idx="723">
                  <c:v>-0.1537</c:v>
                </c:pt>
                <c:pt idx="724">
                  <c:v>-0.1517</c:v>
                </c:pt>
                <c:pt idx="725">
                  <c:v>-0.14979999999999999</c:v>
                </c:pt>
                <c:pt idx="726">
                  <c:v>-0.14779999999999999</c:v>
                </c:pt>
                <c:pt idx="727">
                  <c:v>-0.14580000000000001</c:v>
                </c:pt>
                <c:pt idx="728">
                  <c:v>-0.14380000000000001</c:v>
                </c:pt>
                <c:pt idx="729">
                  <c:v>-0.14180000000000001</c:v>
                </c:pt>
                <c:pt idx="730">
                  <c:v>-0.13980000000000001</c:v>
                </c:pt>
                <c:pt idx="731">
                  <c:v>-0.13780000000000001</c:v>
                </c:pt>
                <c:pt idx="732">
                  <c:v>-0.13569999999999999</c:v>
                </c:pt>
                <c:pt idx="733">
                  <c:v>-0.1338</c:v>
                </c:pt>
                <c:pt idx="734">
                  <c:v>-0.1318</c:v>
                </c:pt>
                <c:pt idx="735">
                  <c:v>-0.12970000000000001</c:v>
                </c:pt>
                <c:pt idx="736">
                  <c:v>-0.12770000000000001</c:v>
                </c:pt>
                <c:pt idx="737">
                  <c:v>-0.1258</c:v>
                </c:pt>
                <c:pt idx="738">
                  <c:v>-0.12379999999999999</c:v>
                </c:pt>
                <c:pt idx="739">
                  <c:v>-0.12180000000000001</c:v>
                </c:pt>
                <c:pt idx="740">
                  <c:v>-0.1198</c:v>
                </c:pt>
                <c:pt idx="741">
                  <c:v>-0.1178</c:v>
                </c:pt>
                <c:pt idx="742">
                  <c:v>-0.1158</c:v>
                </c:pt>
                <c:pt idx="743">
                  <c:v>-0.1137</c:v>
                </c:pt>
                <c:pt idx="744">
                  <c:v>-0.11169999999999999</c:v>
                </c:pt>
                <c:pt idx="745">
                  <c:v>-0.10979999999999999</c:v>
                </c:pt>
                <c:pt idx="746">
                  <c:v>-0.10780000000000001</c:v>
                </c:pt>
                <c:pt idx="747">
                  <c:v>-0.10580000000000001</c:v>
                </c:pt>
                <c:pt idx="748">
                  <c:v>-0.1038</c:v>
                </c:pt>
                <c:pt idx="749">
                  <c:v>-0.1018</c:v>
                </c:pt>
                <c:pt idx="750">
                  <c:v>-9.9779999999999994E-2</c:v>
                </c:pt>
                <c:pt idx="751">
                  <c:v>-9.7769999999999996E-2</c:v>
                </c:pt>
                <c:pt idx="752">
                  <c:v>-9.5780000000000004E-2</c:v>
                </c:pt>
                <c:pt idx="753">
                  <c:v>-9.3789999999999998E-2</c:v>
                </c:pt>
                <c:pt idx="754">
                  <c:v>-9.1810000000000003E-2</c:v>
                </c:pt>
                <c:pt idx="755">
                  <c:v>-8.9789999999999995E-2</c:v>
                </c:pt>
                <c:pt idx="756">
                  <c:v>-8.7749999999999995E-2</c:v>
                </c:pt>
                <c:pt idx="757">
                  <c:v>-8.5800000000000001E-2</c:v>
                </c:pt>
                <c:pt idx="758">
                  <c:v>-8.3790000000000003E-2</c:v>
                </c:pt>
                <c:pt idx="759">
                  <c:v>-8.1759999999999999E-2</c:v>
                </c:pt>
                <c:pt idx="760">
                  <c:v>-7.9759999999999998E-2</c:v>
                </c:pt>
                <c:pt idx="761">
                  <c:v>-7.7789999999999998E-2</c:v>
                </c:pt>
                <c:pt idx="762">
                  <c:v>-7.578E-2</c:v>
                </c:pt>
                <c:pt idx="763">
                  <c:v>-7.3749999999999996E-2</c:v>
                </c:pt>
                <c:pt idx="764">
                  <c:v>-7.1779999999999997E-2</c:v>
                </c:pt>
                <c:pt idx="765">
                  <c:v>-6.9790000000000005E-2</c:v>
                </c:pt>
                <c:pt idx="766">
                  <c:v>-6.7799999999999999E-2</c:v>
                </c:pt>
                <c:pt idx="767">
                  <c:v>-6.5809999999999994E-2</c:v>
                </c:pt>
                <c:pt idx="768">
                  <c:v>-6.3750000000000001E-2</c:v>
                </c:pt>
                <c:pt idx="769">
                  <c:v>-6.1800000000000001E-2</c:v>
                </c:pt>
                <c:pt idx="770">
                  <c:v>-5.9810000000000002E-2</c:v>
                </c:pt>
                <c:pt idx="771">
                  <c:v>-5.7779999999999998E-2</c:v>
                </c:pt>
                <c:pt idx="772">
                  <c:v>-5.5780000000000003E-2</c:v>
                </c:pt>
                <c:pt idx="773">
                  <c:v>-5.3809999999999997E-2</c:v>
                </c:pt>
                <c:pt idx="774">
                  <c:v>-5.1810000000000002E-2</c:v>
                </c:pt>
                <c:pt idx="775">
                  <c:v>-4.9790000000000001E-2</c:v>
                </c:pt>
                <c:pt idx="776">
                  <c:v>-4.7789999999999999E-2</c:v>
                </c:pt>
                <c:pt idx="777">
                  <c:v>-4.582E-2</c:v>
                </c:pt>
                <c:pt idx="778">
                  <c:v>-4.3839999999999997E-2</c:v>
                </c:pt>
                <c:pt idx="779">
                  <c:v>-4.1820000000000003E-2</c:v>
                </c:pt>
                <c:pt idx="780">
                  <c:v>-3.9829999999999997E-2</c:v>
                </c:pt>
                <c:pt idx="781">
                  <c:v>-3.78E-2</c:v>
                </c:pt>
                <c:pt idx="782">
                  <c:v>-3.5819999999999998E-2</c:v>
                </c:pt>
                <c:pt idx="783">
                  <c:v>-3.3820000000000003E-2</c:v>
                </c:pt>
                <c:pt idx="784">
                  <c:v>-3.1800000000000002E-2</c:v>
                </c:pt>
                <c:pt idx="785">
                  <c:v>-2.9819999999999999E-2</c:v>
                </c:pt>
                <c:pt idx="786">
                  <c:v>-2.7820000000000001E-2</c:v>
                </c:pt>
                <c:pt idx="787">
                  <c:v>-2.58E-2</c:v>
                </c:pt>
                <c:pt idx="788">
                  <c:v>-2.3789999999999999E-2</c:v>
                </c:pt>
                <c:pt idx="789">
                  <c:v>-2.181E-2</c:v>
                </c:pt>
                <c:pt idx="790">
                  <c:v>-1.983E-2</c:v>
                </c:pt>
                <c:pt idx="791">
                  <c:v>-1.7819999999999999E-2</c:v>
                </c:pt>
                <c:pt idx="792">
                  <c:v>-1.583E-2</c:v>
                </c:pt>
                <c:pt idx="793">
                  <c:v>-1.3849999999999999E-2</c:v>
                </c:pt>
                <c:pt idx="794">
                  <c:v>-1.183E-2</c:v>
                </c:pt>
                <c:pt idx="795">
                  <c:v>-9.7940000000000006E-3</c:v>
                </c:pt>
                <c:pt idx="796">
                  <c:v>-7.8209999999999998E-3</c:v>
                </c:pt>
                <c:pt idx="797">
                  <c:v>-5.8339999999999998E-3</c:v>
                </c:pt>
                <c:pt idx="798">
                  <c:v>-3.8300000000000001E-3</c:v>
                </c:pt>
                <c:pt idx="799">
                  <c:v>-1.818E-3</c:v>
                </c:pt>
                <c:pt idx="800">
                  <c:v>1.8699999999999999E-4</c:v>
                </c:pt>
              </c:numCache>
            </c:numRef>
          </c:xVal>
          <c:yVal>
            <c:numRef>
              <c:f>Sheet2!$I$2:$I$802</c:f>
              <c:numCache>
                <c:formatCode>0.00E+00</c:formatCode>
                <c:ptCount val="801"/>
                <c:pt idx="0">
                  <c:v>1.8109999999999999E-6</c:v>
                </c:pt>
                <c:pt idx="1">
                  <c:v>1.64E-6</c:v>
                </c:pt>
                <c:pt idx="2">
                  <c:v>1.494E-6</c:v>
                </c:pt>
                <c:pt idx="3">
                  <c:v>1.297E-6</c:v>
                </c:pt>
                <c:pt idx="4">
                  <c:v>1.158E-6</c:v>
                </c:pt>
                <c:pt idx="5">
                  <c:v>1.0330000000000001E-6</c:v>
                </c:pt>
                <c:pt idx="6">
                  <c:v>9.6589999999999993E-7</c:v>
                </c:pt>
                <c:pt idx="7">
                  <c:v>8.9049999999999999E-7</c:v>
                </c:pt>
                <c:pt idx="8">
                  <c:v>7.5369999999999998E-7</c:v>
                </c:pt>
                <c:pt idx="9">
                  <c:v>6.6049999999999997E-7</c:v>
                </c:pt>
                <c:pt idx="10">
                  <c:v>5.7930000000000001E-7</c:v>
                </c:pt>
                <c:pt idx="11">
                  <c:v>5.398E-7</c:v>
                </c:pt>
                <c:pt idx="12">
                  <c:v>4.9520000000000004E-7</c:v>
                </c:pt>
                <c:pt idx="13">
                  <c:v>3.8169999999999998E-7</c:v>
                </c:pt>
                <c:pt idx="14">
                  <c:v>3.0989999999999999E-7</c:v>
                </c:pt>
                <c:pt idx="15">
                  <c:v>2.4979999999999997E-7</c:v>
                </c:pt>
                <c:pt idx="16">
                  <c:v>2.252E-7</c:v>
                </c:pt>
                <c:pt idx="17">
                  <c:v>1.9819999999999999E-7</c:v>
                </c:pt>
                <c:pt idx="18">
                  <c:v>9.5200000000000005E-8</c:v>
                </c:pt>
                <c:pt idx="19">
                  <c:v>3.4779999999999998E-8</c:v>
                </c:pt>
                <c:pt idx="20">
                  <c:v>-1.0579999999999999E-8</c:v>
                </c:pt>
                <c:pt idx="21">
                  <c:v>-2.6260000000000002E-8</c:v>
                </c:pt>
                <c:pt idx="22">
                  <c:v>-4.6159999999999998E-8</c:v>
                </c:pt>
                <c:pt idx="23">
                  <c:v>-1.434E-7</c:v>
                </c:pt>
                <c:pt idx="24">
                  <c:v>-1.9009999999999999E-7</c:v>
                </c:pt>
                <c:pt idx="25">
                  <c:v>-2.2849999999999999E-7</c:v>
                </c:pt>
                <c:pt idx="26">
                  <c:v>-2.375E-7</c:v>
                </c:pt>
                <c:pt idx="27">
                  <c:v>-2.5240000000000001E-7</c:v>
                </c:pt>
                <c:pt idx="28">
                  <c:v>-3.4569999999999998E-7</c:v>
                </c:pt>
                <c:pt idx="29">
                  <c:v>-3.918E-7</c:v>
                </c:pt>
                <c:pt idx="30">
                  <c:v>-4.2100000000000002E-7</c:v>
                </c:pt>
                <c:pt idx="31">
                  <c:v>-4.2290000000000001E-7</c:v>
                </c:pt>
                <c:pt idx="32">
                  <c:v>-4.355E-7</c:v>
                </c:pt>
                <c:pt idx="33">
                  <c:v>-5.2200000000000004E-7</c:v>
                </c:pt>
                <c:pt idx="34">
                  <c:v>-5.6410000000000003E-7</c:v>
                </c:pt>
                <c:pt idx="35">
                  <c:v>-5.9179999999999999E-7</c:v>
                </c:pt>
                <c:pt idx="36">
                  <c:v>-5.9419999999999996E-7</c:v>
                </c:pt>
                <c:pt idx="37">
                  <c:v>-5.9739999999999999E-7</c:v>
                </c:pt>
                <c:pt idx="38">
                  <c:v>-6.8469999999999998E-7</c:v>
                </c:pt>
                <c:pt idx="39">
                  <c:v>-7.2649999999999995E-7</c:v>
                </c:pt>
                <c:pt idx="40">
                  <c:v>-7.4059999999999995E-7</c:v>
                </c:pt>
                <c:pt idx="41">
                  <c:v>-7.4629999999999995E-7</c:v>
                </c:pt>
                <c:pt idx="42">
                  <c:v>-7.5130000000000001E-7</c:v>
                </c:pt>
                <c:pt idx="43">
                  <c:v>-8.3460000000000002E-7</c:v>
                </c:pt>
                <c:pt idx="44">
                  <c:v>-8.7319999999999996E-7</c:v>
                </c:pt>
                <c:pt idx="45">
                  <c:v>-8.8690000000000003E-7</c:v>
                </c:pt>
                <c:pt idx="46">
                  <c:v>-8.9479999999999999E-7</c:v>
                </c:pt>
                <c:pt idx="47">
                  <c:v>-8.9289999999999996E-7</c:v>
                </c:pt>
                <c:pt idx="48">
                  <c:v>-9.7989999999999993E-7</c:v>
                </c:pt>
                <c:pt idx="49">
                  <c:v>-1.017E-6</c:v>
                </c:pt>
                <c:pt idx="50">
                  <c:v>-1.032E-6</c:v>
                </c:pt>
                <c:pt idx="51">
                  <c:v>-1.0410000000000001E-6</c:v>
                </c:pt>
                <c:pt idx="52">
                  <c:v>-1.031E-6</c:v>
                </c:pt>
                <c:pt idx="53">
                  <c:v>-1.1200000000000001E-6</c:v>
                </c:pt>
                <c:pt idx="54">
                  <c:v>-1.1570000000000001E-6</c:v>
                </c:pt>
                <c:pt idx="55">
                  <c:v>-1.1629999999999999E-6</c:v>
                </c:pt>
                <c:pt idx="56">
                  <c:v>-1.172E-6</c:v>
                </c:pt>
                <c:pt idx="57">
                  <c:v>-1.172E-6</c:v>
                </c:pt>
                <c:pt idx="58">
                  <c:v>-1.249E-6</c:v>
                </c:pt>
                <c:pt idx="59">
                  <c:v>-1.2890000000000001E-6</c:v>
                </c:pt>
                <c:pt idx="60">
                  <c:v>-1.299E-6</c:v>
                </c:pt>
                <c:pt idx="61">
                  <c:v>-1.305E-6</c:v>
                </c:pt>
                <c:pt idx="62">
                  <c:v>-1.3060000000000001E-6</c:v>
                </c:pt>
                <c:pt idx="63">
                  <c:v>-1.389E-6</c:v>
                </c:pt>
                <c:pt idx="64">
                  <c:v>-1.4249999999999999E-6</c:v>
                </c:pt>
                <c:pt idx="65">
                  <c:v>-1.432E-6</c:v>
                </c:pt>
                <c:pt idx="66">
                  <c:v>-1.4419999999999999E-6</c:v>
                </c:pt>
                <c:pt idx="67">
                  <c:v>-1.443E-6</c:v>
                </c:pt>
                <c:pt idx="68">
                  <c:v>-1.5209999999999999E-6</c:v>
                </c:pt>
                <c:pt idx="69">
                  <c:v>-1.5629999999999999E-6</c:v>
                </c:pt>
                <c:pt idx="70">
                  <c:v>-1.5680000000000001E-6</c:v>
                </c:pt>
                <c:pt idx="71">
                  <c:v>-1.5770000000000001E-6</c:v>
                </c:pt>
                <c:pt idx="72">
                  <c:v>-1.5719999999999999E-6</c:v>
                </c:pt>
                <c:pt idx="73">
                  <c:v>-1.66E-6</c:v>
                </c:pt>
                <c:pt idx="74">
                  <c:v>-1.6959999999999999E-6</c:v>
                </c:pt>
                <c:pt idx="75">
                  <c:v>-1.6959999999999999E-6</c:v>
                </c:pt>
                <c:pt idx="76">
                  <c:v>-1.7150000000000001E-6</c:v>
                </c:pt>
                <c:pt idx="77">
                  <c:v>-1.7120000000000001E-6</c:v>
                </c:pt>
                <c:pt idx="78">
                  <c:v>-1.795E-6</c:v>
                </c:pt>
                <c:pt idx="79">
                  <c:v>-1.832E-6</c:v>
                </c:pt>
                <c:pt idx="80">
                  <c:v>-1.8330000000000001E-6</c:v>
                </c:pt>
                <c:pt idx="81">
                  <c:v>-1.8500000000000001E-6</c:v>
                </c:pt>
                <c:pt idx="82">
                  <c:v>-1.8500000000000001E-6</c:v>
                </c:pt>
                <c:pt idx="83">
                  <c:v>-1.9309999999999998E-6</c:v>
                </c:pt>
                <c:pt idx="84">
                  <c:v>-1.973E-6</c:v>
                </c:pt>
                <c:pt idx="85">
                  <c:v>-1.9690000000000001E-6</c:v>
                </c:pt>
                <c:pt idx="86">
                  <c:v>-1.9889999999999999E-6</c:v>
                </c:pt>
                <c:pt idx="87">
                  <c:v>-1.9910000000000001E-6</c:v>
                </c:pt>
                <c:pt idx="88">
                  <c:v>-2.0650000000000001E-6</c:v>
                </c:pt>
                <c:pt idx="89">
                  <c:v>-2.1129999999999999E-6</c:v>
                </c:pt>
                <c:pt idx="90">
                  <c:v>-2.103E-6</c:v>
                </c:pt>
                <c:pt idx="91">
                  <c:v>-2.131E-6</c:v>
                </c:pt>
                <c:pt idx="92">
                  <c:v>-2.1270000000000001E-6</c:v>
                </c:pt>
                <c:pt idx="93">
                  <c:v>-2.2079999999999999E-6</c:v>
                </c:pt>
                <c:pt idx="94">
                  <c:v>-2.2570000000000002E-6</c:v>
                </c:pt>
                <c:pt idx="95">
                  <c:v>-2.249E-6</c:v>
                </c:pt>
                <c:pt idx="96">
                  <c:v>-2.2699999999999999E-6</c:v>
                </c:pt>
                <c:pt idx="97">
                  <c:v>-2.2740000000000002E-6</c:v>
                </c:pt>
                <c:pt idx="98">
                  <c:v>-2.3479999999999998E-6</c:v>
                </c:pt>
                <c:pt idx="99">
                  <c:v>-2.3999999999999999E-6</c:v>
                </c:pt>
                <c:pt idx="100">
                  <c:v>-2.3929999999999998E-6</c:v>
                </c:pt>
                <c:pt idx="101">
                  <c:v>-2.4159999999999998E-6</c:v>
                </c:pt>
                <c:pt idx="102">
                  <c:v>-2.4279999999999999E-6</c:v>
                </c:pt>
                <c:pt idx="103">
                  <c:v>-2.508E-6</c:v>
                </c:pt>
                <c:pt idx="104">
                  <c:v>-2.554E-6</c:v>
                </c:pt>
                <c:pt idx="105">
                  <c:v>-2.5469999999999999E-6</c:v>
                </c:pt>
                <c:pt idx="106">
                  <c:v>-2.5670000000000002E-6</c:v>
                </c:pt>
                <c:pt idx="107">
                  <c:v>-2.5809999999999999E-6</c:v>
                </c:pt>
                <c:pt idx="108">
                  <c:v>-2.661E-6</c:v>
                </c:pt>
                <c:pt idx="109">
                  <c:v>-2.7099999999999999E-6</c:v>
                </c:pt>
                <c:pt idx="110">
                  <c:v>-2.7020000000000001E-6</c:v>
                </c:pt>
                <c:pt idx="111">
                  <c:v>-2.723E-6</c:v>
                </c:pt>
                <c:pt idx="112">
                  <c:v>-2.7379999999999999E-6</c:v>
                </c:pt>
                <c:pt idx="113">
                  <c:v>-2.8159999999999998E-6</c:v>
                </c:pt>
                <c:pt idx="114">
                  <c:v>-2.8679999999999999E-6</c:v>
                </c:pt>
                <c:pt idx="115">
                  <c:v>-2.8650000000000001E-6</c:v>
                </c:pt>
                <c:pt idx="116">
                  <c:v>-2.886E-6</c:v>
                </c:pt>
                <c:pt idx="117">
                  <c:v>-2.9059999999999998E-6</c:v>
                </c:pt>
                <c:pt idx="118">
                  <c:v>-2.9890000000000001E-6</c:v>
                </c:pt>
                <c:pt idx="119">
                  <c:v>-3.0400000000000001E-6</c:v>
                </c:pt>
                <c:pt idx="120">
                  <c:v>-3.0319999999999999E-6</c:v>
                </c:pt>
                <c:pt idx="121">
                  <c:v>-3.061E-6</c:v>
                </c:pt>
                <c:pt idx="122">
                  <c:v>-3.0900000000000001E-6</c:v>
                </c:pt>
                <c:pt idx="123">
                  <c:v>-3.1640000000000001E-6</c:v>
                </c:pt>
                <c:pt idx="124">
                  <c:v>-3.219E-6</c:v>
                </c:pt>
                <c:pt idx="125">
                  <c:v>-3.2169999999999999E-6</c:v>
                </c:pt>
                <c:pt idx="126">
                  <c:v>-3.242E-6</c:v>
                </c:pt>
                <c:pt idx="127">
                  <c:v>-3.269E-6</c:v>
                </c:pt>
                <c:pt idx="128">
                  <c:v>-3.3500000000000001E-6</c:v>
                </c:pt>
                <c:pt idx="129">
                  <c:v>-3.405E-6</c:v>
                </c:pt>
                <c:pt idx="130">
                  <c:v>-3.3979999999999999E-6</c:v>
                </c:pt>
                <c:pt idx="131">
                  <c:v>-3.4340000000000001E-6</c:v>
                </c:pt>
                <c:pt idx="132">
                  <c:v>-3.4680000000000001E-6</c:v>
                </c:pt>
                <c:pt idx="133">
                  <c:v>-3.546E-6</c:v>
                </c:pt>
                <c:pt idx="134">
                  <c:v>-3.6150000000000001E-6</c:v>
                </c:pt>
                <c:pt idx="135">
                  <c:v>-3.6040000000000001E-6</c:v>
                </c:pt>
                <c:pt idx="136">
                  <c:v>-3.641E-6</c:v>
                </c:pt>
                <c:pt idx="137">
                  <c:v>-3.6789999999999998E-6</c:v>
                </c:pt>
                <c:pt idx="138">
                  <c:v>-3.7579999999999998E-6</c:v>
                </c:pt>
                <c:pt idx="139">
                  <c:v>-3.8310000000000003E-6</c:v>
                </c:pt>
                <c:pt idx="140">
                  <c:v>-3.8299999999999998E-6</c:v>
                </c:pt>
                <c:pt idx="141">
                  <c:v>-3.8689999999999997E-6</c:v>
                </c:pt>
                <c:pt idx="142">
                  <c:v>-3.9169999999999999E-6</c:v>
                </c:pt>
                <c:pt idx="143">
                  <c:v>-4.0029999999999996E-6</c:v>
                </c:pt>
                <c:pt idx="144">
                  <c:v>-4.0779999999999997E-6</c:v>
                </c:pt>
                <c:pt idx="145">
                  <c:v>-4.0840000000000002E-6</c:v>
                </c:pt>
                <c:pt idx="146">
                  <c:v>-4.1280000000000001E-6</c:v>
                </c:pt>
                <c:pt idx="147">
                  <c:v>-4.1880000000000004E-6</c:v>
                </c:pt>
                <c:pt idx="148">
                  <c:v>-4.2710000000000003E-6</c:v>
                </c:pt>
                <c:pt idx="149">
                  <c:v>-4.3560000000000003E-6</c:v>
                </c:pt>
                <c:pt idx="150">
                  <c:v>-4.3649999999999997E-6</c:v>
                </c:pt>
                <c:pt idx="151">
                  <c:v>-4.4209999999999997E-6</c:v>
                </c:pt>
                <c:pt idx="152">
                  <c:v>-4.4920000000000004E-6</c:v>
                </c:pt>
                <c:pt idx="153">
                  <c:v>-4.5820000000000003E-6</c:v>
                </c:pt>
                <c:pt idx="154">
                  <c:v>-4.6759999999999998E-6</c:v>
                </c:pt>
                <c:pt idx="155">
                  <c:v>-4.6990000000000002E-6</c:v>
                </c:pt>
                <c:pt idx="156">
                  <c:v>-4.7659999999999998E-6</c:v>
                </c:pt>
                <c:pt idx="157">
                  <c:v>-4.8389999999999997E-6</c:v>
                </c:pt>
                <c:pt idx="158">
                  <c:v>-4.9459999999999997E-6</c:v>
                </c:pt>
                <c:pt idx="159">
                  <c:v>-5.0499999999999999E-6</c:v>
                </c:pt>
                <c:pt idx="160">
                  <c:v>-5.0819999999999998E-6</c:v>
                </c:pt>
                <c:pt idx="161">
                  <c:v>-5.1560000000000003E-6</c:v>
                </c:pt>
                <c:pt idx="162">
                  <c:v>-5.2519999999999999E-6</c:v>
                </c:pt>
                <c:pt idx="163">
                  <c:v>-5.3600000000000004E-6</c:v>
                </c:pt>
                <c:pt idx="164">
                  <c:v>-5.485E-6</c:v>
                </c:pt>
                <c:pt idx="165">
                  <c:v>-5.5280000000000003E-6</c:v>
                </c:pt>
                <c:pt idx="166">
                  <c:v>-5.6180000000000003E-6</c:v>
                </c:pt>
                <c:pt idx="167">
                  <c:v>-5.728E-6</c:v>
                </c:pt>
                <c:pt idx="168">
                  <c:v>-5.8610000000000003E-6</c:v>
                </c:pt>
                <c:pt idx="169">
                  <c:v>-5.998E-6</c:v>
                </c:pt>
                <c:pt idx="170">
                  <c:v>-6.0560000000000001E-6</c:v>
                </c:pt>
                <c:pt idx="171">
                  <c:v>-6.1659999999999999E-6</c:v>
                </c:pt>
                <c:pt idx="172">
                  <c:v>-6.3029999999999996E-6</c:v>
                </c:pt>
                <c:pt idx="173">
                  <c:v>-6.4479999999999999E-6</c:v>
                </c:pt>
                <c:pt idx="174">
                  <c:v>-6.6059999999999999E-6</c:v>
                </c:pt>
                <c:pt idx="175">
                  <c:v>-6.6919999999999996E-6</c:v>
                </c:pt>
                <c:pt idx="176">
                  <c:v>-6.8220000000000001E-6</c:v>
                </c:pt>
                <c:pt idx="177">
                  <c:v>-6.9820000000000002E-6</c:v>
                </c:pt>
                <c:pt idx="178">
                  <c:v>-7.1559999999999998E-6</c:v>
                </c:pt>
                <c:pt idx="179">
                  <c:v>-7.3429999999999998E-6</c:v>
                </c:pt>
                <c:pt idx="180">
                  <c:v>-7.4510000000000003E-6</c:v>
                </c:pt>
                <c:pt idx="181">
                  <c:v>-7.6079999999999998E-6</c:v>
                </c:pt>
                <c:pt idx="182">
                  <c:v>-7.7999999999999999E-6</c:v>
                </c:pt>
                <c:pt idx="183">
                  <c:v>-7.9929999999999995E-6</c:v>
                </c:pt>
                <c:pt idx="184">
                  <c:v>-8.2109999999999998E-6</c:v>
                </c:pt>
                <c:pt idx="185">
                  <c:v>-8.3510000000000002E-6</c:v>
                </c:pt>
                <c:pt idx="186">
                  <c:v>-8.5369999999999997E-6</c:v>
                </c:pt>
                <c:pt idx="187">
                  <c:v>-8.7620000000000001E-6</c:v>
                </c:pt>
                <c:pt idx="188">
                  <c:v>-8.9949999999999994E-6</c:v>
                </c:pt>
                <c:pt idx="189">
                  <c:v>-9.2469999999999997E-6</c:v>
                </c:pt>
                <c:pt idx="190">
                  <c:v>-9.4229999999999994E-6</c:v>
                </c:pt>
                <c:pt idx="191">
                  <c:v>-9.6509999999999996E-6</c:v>
                </c:pt>
                <c:pt idx="192">
                  <c:v>-9.9219999999999992E-6</c:v>
                </c:pt>
                <c:pt idx="193">
                  <c:v>-1.0190000000000001E-5</c:v>
                </c:pt>
                <c:pt idx="194">
                  <c:v>-1.049E-5</c:v>
                </c:pt>
                <c:pt idx="195">
                  <c:v>-1.0710000000000001E-5</c:v>
                </c:pt>
                <c:pt idx="196">
                  <c:v>-1.098E-5</c:v>
                </c:pt>
                <c:pt idx="197">
                  <c:v>-1.129E-5</c:v>
                </c:pt>
                <c:pt idx="198">
                  <c:v>-1.1620000000000001E-5</c:v>
                </c:pt>
                <c:pt idx="199">
                  <c:v>-1.1960000000000001E-5</c:v>
                </c:pt>
                <c:pt idx="200">
                  <c:v>-1.223E-5</c:v>
                </c:pt>
                <c:pt idx="201">
                  <c:v>-1.256E-5</c:v>
                </c:pt>
                <c:pt idx="202">
                  <c:v>-1.293E-5</c:v>
                </c:pt>
                <c:pt idx="203">
                  <c:v>-1.33E-5</c:v>
                </c:pt>
                <c:pt idx="204">
                  <c:v>-1.3699999999999999E-5</c:v>
                </c:pt>
                <c:pt idx="205">
                  <c:v>-1.4039999999999999E-5</c:v>
                </c:pt>
                <c:pt idx="206">
                  <c:v>-1.4419999999999999E-5</c:v>
                </c:pt>
                <c:pt idx="207">
                  <c:v>-1.486E-5</c:v>
                </c:pt>
                <c:pt idx="208">
                  <c:v>-1.5299999999999999E-5</c:v>
                </c:pt>
                <c:pt idx="209">
                  <c:v>-1.577E-5</c:v>
                </c:pt>
                <c:pt idx="210">
                  <c:v>-1.6180000000000001E-5</c:v>
                </c:pt>
                <c:pt idx="211">
                  <c:v>-1.6629999999999998E-5</c:v>
                </c:pt>
                <c:pt idx="212">
                  <c:v>-1.715E-5</c:v>
                </c:pt>
                <c:pt idx="213">
                  <c:v>-1.7649999999999999E-5</c:v>
                </c:pt>
                <c:pt idx="214">
                  <c:v>-1.8199999999999999E-5</c:v>
                </c:pt>
                <c:pt idx="215">
                  <c:v>-1.8680000000000001E-5</c:v>
                </c:pt>
                <c:pt idx="216">
                  <c:v>-1.9219999999999999E-5</c:v>
                </c:pt>
                <c:pt idx="217">
                  <c:v>-1.982E-5</c:v>
                </c:pt>
                <c:pt idx="218">
                  <c:v>-2.0409999999999999E-5</c:v>
                </c:pt>
                <c:pt idx="219">
                  <c:v>-2.1039999999999998E-5</c:v>
                </c:pt>
                <c:pt idx="220">
                  <c:v>-2.162E-5</c:v>
                </c:pt>
                <c:pt idx="221">
                  <c:v>-2.2229999999999999E-5</c:v>
                </c:pt>
                <c:pt idx="222">
                  <c:v>-2.2929999999999999E-5</c:v>
                </c:pt>
                <c:pt idx="223">
                  <c:v>-2.3620000000000001E-5</c:v>
                </c:pt>
                <c:pt idx="224">
                  <c:v>-2.4340000000000001E-5</c:v>
                </c:pt>
                <c:pt idx="225">
                  <c:v>-2.5009999999999999E-5</c:v>
                </c:pt>
                <c:pt idx="226">
                  <c:v>-2.5729999999999999E-5</c:v>
                </c:pt>
                <c:pt idx="227">
                  <c:v>-2.6529999999999998E-5</c:v>
                </c:pt>
                <c:pt idx="228">
                  <c:v>-2.7319999999999999E-5</c:v>
                </c:pt>
                <c:pt idx="229">
                  <c:v>-2.815E-5</c:v>
                </c:pt>
                <c:pt idx="230">
                  <c:v>-2.8929999999999999E-5</c:v>
                </c:pt>
                <c:pt idx="231">
                  <c:v>-2.976E-5</c:v>
                </c:pt>
                <c:pt idx="232">
                  <c:v>-3.0670000000000003E-5</c:v>
                </c:pt>
                <c:pt idx="233">
                  <c:v>-3.1579999999999999E-5</c:v>
                </c:pt>
                <c:pt idx="234">
                  <c:v>-3.2509999999999999E-5</c:v>
                </c:pt>
                <c:pt idx="235">
                  <c:v>-3.341E-5</c:v>
                </c:pt>
                <c:pt idx="236">
                  <c:v>-3.4350000000000001E-5</c:v>
                </c:pt>
                <c:pt idx="237">
                  <c:v>-3.5379999999999997E-5</c:v>
                </c:pt>
                <c:pt idx="238">
                  <c:v>-3.6409999999999999E-5</c:v>
                </c:pt>
                <c:pt idx="239">
                  <c:v>-3.7469999999999999E-5</c:v>
                </c:pt>
                <c:pt idx="240">
                  <c:v>-3.8489999999999999E-5</c:v>
                </c:pt>
                <c:pt idx="241">
                  <c:v>-3.9549999999999999E-5</c:v>
                </c:pt>
                <c:pt idx="242">
                  <c:v>-4.0710000000000002E-5</c:v>
                </c:pt>
                <c:pt idx="243">
                  <c:v>-4.1869999999999997E-5</c:v>
                </c:pt>
                <c:pt idx="244">
                  <c:v>-4.3050000000000003E-5</c:v>
                </c:pt>
                <c:pt idx="245">
                  <c:v>-4.4199999999999997E-5</c:v>
                </c:pt>
                <c:pt idx="246">
                  <c:v>-4.5389999999999997E-5</c:v>
                </c:pt>
                <c:pt idx="247">
                  <c:v>-4.6709999999999998E-5</c:v>
                </c:pt>
                <c:pt idx="248">
                  <c:v>-4.8000000000000001E-5</c:v>
                </c:pt>
                <c:pt idx="249">
                  <c:v>-4.9310000000000001E-5</c:v>
                </c:pt>
                <c:pt idx="250">
                  <c:v>-5.0599999999999997E-5</c:v>
                </c:pt>
                <c:pt idx="251">
                  <c:v>-5.1929999999999999E-5</c:v>
                </c:pt>
                <c:pt idx="252">
                  <c:v>-5.3359999999999997E-5</c:v>
                </c:pt>
                <c:pt idx="253">
                  <c:v>-5.4780000000000001E-5</c:v>
                </c:pt>
                <c:pt idx="254">
                  <c:v>-5.6239999999999997E-5</c:v>
                </c:pt>
                <c:pt idx="255">
                  <c:v>-5.7670000000000002E-5</c:v>
                </c:pt>
                <c:pt idx="256">
                  <c:v>-5.914E-5</c:v>
                </c:pt>
                <c:pt idx="257">
                  <c:v>-6.0699999999999998E-5</c:v>
                </c:pt>
                <c:pt idx="258">
                  <c:v>-6.2269999999999998E-5</c:v>
                </c:pt>
                <c:pt idx="259">
                  <c:v>-6.3860000000000002E-5</c:v>
                </c:pt>
                <c:pt idx="260">
                  <c:v>-6.5430000000000002E-5</c:v>
                </c:pt>
                <c:pt idx="261">
                  <c:v>-6.703E-5</c:v>
                </c:pt>
                <c:pt idx="262">
                  <c:v>-6.8739999999999996E-5</c:v>
                </c:pt>
                <c:pt idx="263">
                  <c:v>-7.0439999999999996E-5</c:v>
                </c:pt>
                <c:pt idx="264">
                  <c:v>-7.2169999999999995E-5</c:v>
                </c:pt>
                <c:pt idx="265">
                  <c:v>-7.3880000000000004E-5</c:v>
                </c:pt>
                <c:pt idx="266">
                  <c:v>-7.5619999999999998E-5</c:v>
                </c:pt>
                <c:pt idx="267">
                  <c:v>-7.7470000000000002E-5</c:v>
                </c:pt>
                <c:pt idx="268">
                  <c:v>-7.9309999999999998E-5</c:v>
                </c:pt>
                <c:pt idx="269">
                  <c:v>-8.1180000000000005E-5</c:v>
                </c:pt>
                <c:pt idx="270">
                  <c:v>-8.3029999999999996E-5</c:v>
                </c:pt>
                <c:pt idx="271">
                  <c:v>-8.4969999999999995E-5</c:v>
                </c:pt>
                <c:pt idx="272">
                  <c:v>-8.6959999999999994E-5</c:v>
                </c:pt>
                <c:pt idx="273">
                  <c:v>-8.8960000000000002E-5</c:v>
                </c:pt>
                <c:pt idx="274">
                  <c:v>-9.0959999999999996E-5</c:v>
                </c:pt>
                <c:pt idx="275">
                  <c:v>-9.2969999999999999E-5</c:v>
                </c:pt>
                <c:pt idx="276">
                  <c:v>-9.4980000000000002E-5</c:v>
                </c:pt>
                <c:pt idx="277">
                  <c:v>-9.7120000000000005E-5</c:v>
                </c:pt>
                <c:pt idx="278">
                  <c:v>-9.9240000000000005E-5</c:v>
                </c:pt>
                <c:pt idx="279">
                  <c:v>-1.014E-4</c:v>
                </c:pt>
                <c:pt idx="280">
                  <c:v>-1.0349999999999999E-4</c:v>
                </c:pt>
                <c:pt idx="281">
                  <c:v>-1.0569999999999999E-4</c:v>
                </c:pt>
                <c:pt idx="282">
                  <c:v>-1.08E-4</c:v>
                </c:pt>
                <c:pt idx="283">
                  <c:v>-1.102E-4</c:v>
                </c:pt>
                <c:pt idx="284">
                  <c:v>-1.125E-4</c:v>
                </c:pt>
                <c:pt idx="285">
                  <c:v>-1.148E-4</c:v>
                </c:pt>
                <c:pt idx="286">
                  <c:v>-1.171E-4</c:v>
                </c:pt>
                <c:pt idx="287">
                  <c:v>-1.195E-4</c:v>
                </c:pt>
                <c:pt idx="288">
                  <c:v>-1.219E-4</c:v>
                </c:pt>
                <c:pt idx="289">
                  <c:v>-1.2439999999999999E-4</c:v>
                </c:pt>
                <c:pt idx="290">
                  <c:v>-1.2679999999999999E-4</c:v>
                </c:pt>
                <c:pt idx="291">
                  <c:v>-1.292E-4</c:v>
                </c:pt>
                <c:pt idx="292">
                  <c:v>-1.317E-4</c:v>
                </c:pt>
                <c:pt idx="293">
                  <c:v>-1.3430000000000001E-4</c:v>
                </c:pt>
                <c:pt idx="294">
                  <c:v>-1.3679999999999999E-4</c:v>
                </c:pt>
                <c:pt idx="295">
                  <c:v>-1.394E-4</c:v>
                </c:pt>
                <c:pt idx="296">
                  <c:v>-1.4190000000000001E-4</c:v>
                </c:pt>
                <c:pt idx="297">
                  <c:v>-1.4459999999999999E-4</c:v>
                </c:pt>
                <c:pt idx="298">
                  <c:v>-1.474E-4</c:v>
                </c:pt>
                <c:pt idx="299">
                  <c:v>-1.5009999999999999E-4</c:v>
                </c:pt>
                <c:pt idx="300">
                  <c:v>-1.527E-4</c:v>
                </c:pt>
                <c:pt idx="301">
                  <c:v>-1.5540000000000001E-4</c:v>
                </c:pt>
                <c:pt idx="302">
                  <c:v>-1.583E-4</c:v>
                </c:pt>
                <c:pt idx="303">
                  <c:v>-1.6110000000000001E-4</c:v>
                </c:pt>
                <c:pt idx="304">
                  <c:v>-1.638E-4</c:v>
                </c:pt>
                <c:pt idx="305">
                  <c:v>-1.6660000000000001E-4</c:v>
                </c:pt>
                <c:pt idx="306">
                  <c:v>-1.694E-4</c:v>
                </c:pt>
                <c:pt idx="307">
                  <c:v>-1.7249999999999999E-4</c:v>
                </c:pt>
                <c:pt idx="308">
                  <c:v>-1.7540000000000001E-4</c:v>
                </c:pt>
                <c:pt idx="309">
                  <c:v>-1.783E-4</c:v>
                </c:pt>
                <c:pt idx="310">
                  <c:v>-1.8129999999999999E-4</c:v>
                </c:pt>
                <c:pt idx="311">
                  <c:v>-1.8420000000000001E-4</c:v>
                </c:pt>
                <c:pt idx="312">
                  <c:v>-1.873E-4</c:v>
                </c:pt>
                <c:pt idx="313">
                  <c:v>-1.9029999999999999E-4</c:v>
                </c:pt>
                <c:pt idx="314">
                  <c:v>-1.9330000000000001E-4</c:v>
                </c:pt>
                <c:pt idx="315">
                  <c:v>-1.964E-4</c:v>
                </c:pt>
                <c:pt idx="316">
                  <c:v>-1.996E-4</c:v>
                </c:pt>
                <c:pt idx="317">
                  <c:v>-2.0269999999999999E-4</c:v>
                </c:pt>
                <c:pt idx="318">
                  <c:v>-2.0589999999999999E-4</c:v>
                </c:pt>
                <c:pt idx="319">
                  <c:v>-2.0909999999999999E-4</c:v>
                </c:pt>
                <c:pt idx="320">
                  <c:v>-2.1220000000000001E-4</c:v>
                </c:pt>
                <c:pt idx="321">
                  <c:v>-2.154E-4</c:v>
                </c:pt>
                <c:pt idx="322">
                  <c:v>-2.186E-4</c:v>
                </c:pt>
                <c:pt idx="323">
                  <c:v>-2.22E-4</c:v>
                </c:pt>
                <c:pt idx="324">
                  <c:v>-2.253E-4</c:v>
                </c:pt>
                <c:pt idx="325">
                  <c:v>-2.286E-4</c:v>
                </c:pt>
                <c:pt idx="326">
                  <c:v>-2.319E-4</c:v>
                </c:pt>
                <c:pt idx="327">
                  <c:v>-2.353E-4</c:v>
                </c:pt>
                <c:pt idx="328">
                  <c:v>-2.386E-4</c:v>
                </c:pt>
                <c:pt idx="329">
                  <c:v>-2.419E-4</c:v>
                </c:pt>
                <c:pt idx="330">
                  <c:v>-2.454E-4</c:v>
                </c:pt>
                <c:pt idx="331">
                  <c:v>-2.4879999999999998E-4</c:v>
                </c:pt>
                <c:pt idx="332">
                  <c:v>-2.5230000000000001E-4</c:v>
                </c:pt>
                <c:pt idx="333">
                  <c:v>-2.5579999999999998E-4</c:v>
                </c:pt>
                <c:pt idx="334">
                  <c:v>-2.5920000000000001E-4</c:v>
                </c:pt>
                <c:pt idx="335">
                  <c:v>-2.6269999999999999E-4</c:v>
                </c:pt>
                <c:pt idx="336">
                  <c:v>-2.6620000000000002E-4</c:v>
                </c:pt>
                <c:pt idx="337">
                  <c:v>-2.699E-4</c:v>
                </c:pt>
                <c:pt idx="338">
                  <c:v>-2.7349999999999998E-4</c:v>
                </c:pt>
                <c:pt idx="339">
                  <c:v>-2.7710000000000001E-4</c:v>
                </c:pt>
                <c:pt idx="340">
                  <c:v>-2.8069999999999999E-4</c:v>
                </c:pt>
                <c:pt idx="341">
                  <c:v>-2.8430000000000003E-4</c:v>
                </c:pt>
                <c:pt idx="342">
                  <c:v>-2.879E-4</c:v>
                </c:pt>
                <c:pt idx="343">
                  <c:v>-2.9179999999999999E-4</c:v>
                </c:pt>
                <c:pt idx="344">
                  <c:v>-2.9540000000000002E-4</c:v>
                </c:pt>
                <c:pt idx="345">
                  <c:v>-2.9910000000000001E-4</c:v>
                </c:pt>
                <c:pt idx="346">
                  <c:v>-3.0279999999999999E-4</c:v>
                </c:pt>
                <c:pt idx="347">
                  <c:v>-3.0660000000000003E-4</c:v>
                </c:pt>
                <c:pt idx="348">
                  <c:v>-3.1030000000000001E-4</c:v>
                </c:pt>
                <c:pt idx="349">
                  <c:v>-3.1419999999999999E-4</c:v>
                </c:pt>
                <c:pt idx="350">
                  <c:v>-3.1799999999999998E-4</c:v>
                </c:pt>
                <c:pt idx="351">
                  <c:v>-3.2180000000000002E-4</c:v>
                </c:pt>
                <c:pt idx="352">
                  <c:v>-3.257E-4</c:v>
                </c:pt>
                <c:pt idx="353">
                  <c:v>-3.2949999999999999E-4</c:v>
                </c:pt>
                <c:pt idx="354">
                  <c:v>-3.3340000000000003E-4</c:v>
                </c:pt>
                <c:pt idx="355">
                  <c:v>-3.3740000000000002E-4</c:v>
                </c:pt>
                <c:pt idx="356">
                  <c:v>-3.413E-4</c:v>
                </c:pt>
                <c:pt idx="357">
                  <c:v>-3.4529999999999999E-4</c:v>
                </c:pt>
                <c:pt idx="358">
                  <c:v>-3.4919999999999998E-4</c:v>
                </c:pt>
                <c:pt idx="359">
                  <c:v>-3.5310000000000002E-4</c:v>
                </c:pt>
                <c:pt idx="360">
                  <c:v>-3.5720000000000001E-4</c:v>
                </c:pt>
                <c:pt idx="361">
                  <c:v>-3.612E-4</c:v>
                </c:pt>
                <c:pt idx="362">
                  <c:v>-3.6519999999999999E-4</c:v>
                </c:pt>
                <c:pt idx="363">
                  <c:v>-3.6929999999999998E-4</c:v>
                </c:pt>
                <c:pt idx="364">
                  <c:v>-3.7330000000000002E-4</c:v>
                </c:pt>
                <c:pt idx="365">
                  <c:v>-3.7750000000000001E-4</c:v>
                </c:pt>
                <c:pt idx="366">
                  <c:v>-3.8160000000000001E-4</c:v>
                </c:pt>
                <c:pt idx="367">
                  <c:v>-3.858E-4</c:v>
                </c:pt>
                <c:pt idx="368">
                  <c:v>-3.8989999999999999E-4</c:v>
                </c:pt>
                <c:pt idx="369">
                  <c:v>-3.9399999999999998E-4</c:v>
                </c:pt>
                <c:pt idx="370">
                  <c:v>-3.9829999999999998E-4</c:v>
                </c:pt>
                <c:pt idx="371">
                  <c:v>-4.0250000000000003E-4</c:v>
                </c:pt>
                <c:pt idx="372">
                  <c:v>-4.0680000000000002E-4</c:v>
                </c:pt>
                <c:pt idx="373">
                  <c:v>-4.1100000000000002E-4</c:v>
                </c:pt>
                <c:pt idx="374">
                  <c:v>-4.1510000000000001E-4</c:v>
                </c:pt>
                <c:pt idx="375">
                  <c:v>-4.1950000000000001E-4</c:v>
                </c:pt>
                <c:pt idx="376">
                  <c:v>-4.238E-4</c:v>
                </c:pt>
                <c:pt idx="377">
                  <c:v>-4.282E-4</c:v>
                </c:pt>
                <c:pt idx="378">
                  <c:v>-4.325E-4</c:v>
                </c:pt>
                <c:pt idx="379">
                  <c:v>-4.3679999999999999E-4</c:v>
                </c:pt>
                <c:pt idx="380">
                  <c:v>-4.4129999999999999E-4</c:v>
                </c:pt>
                <c:pt idx="381">
                  <c:v>-4.4559999999999999E-4</c:v>
                </c:pt>
                <c:pt idx="382">
                  <c:v>-4.4989999999999999E-4</c:v>
                </c:pt>
                <c:pt idx="383">
                  <c:v>-4.5429999999999998E-4</c:v>
                </c:pt>
                <c:pt idx="384">
                  <c:v>-4.5869999999999998E-4</c:v>
                </c:pt>
                <c:pt idx="385">
                  <c:v>-4.6319999999999998E-4</c:v>
                </c:pt>
                <c:pt idx="386">
                  <c:v>-4.6769999999999998E-4</c:v>
                </c:pt>
                <c:pt idx="387">
                  <c:v>-4.7209999999999998E-4</c:v>
                </c:pt>
                <c:pt idx="388">
                  <c:v>-4.7659999999999998E-4</c:v>
                </c:pt>
                <c:pt idx="389">
                  <c:v>-4.8119999999999999E-4</c:v>
                </c:pt>
                <c:pt idx="390">
                  <c:v>-4.8579999999999999E-4</c:v>
                </c:pt>
                <c:pt idx="391">
                  <c:v>-4.9030000000000005E-4</c:v>
                </c:pt>
                <c:pt idx="392">
                  <c:v>-4.9490000000000005E-4</c:v>
                </c:pt>
                <c:pt idx="393">
                  <c:v>-4.994E-4</c:v>
                </c:pt>
                <c:pt idx="394">
                  <c:v>-5.0409999999999995E-4</c:v>
                </c:pt>
                <c:pt idx="395">
                  <c:v>-5.0880000000000001E-4</c:v>
                </c:pt>
                <c:pt idx="396">
                  <c:v>-5.1340000000000001E-4</c:v>
                </c:pt>
                <c:pt idx="397">
                  <c:v>-5.1809999999999996E-4</c:v>
                </c:pt>
                <c:pt idx="398">
                  <c:v>-5.2280000000000002E-4</c:v>
                </c:pt>
                <c:pt idx="399">
                  <c:v>-5.1690000000000004E-4</c:v>
                </c:pt>
                <c:pt idx="400">
                  <c:v>-5.1099999999999995E-4</c:v>
                </c:pt>
                <c:pt idx="401">
                  <c:v>-5.0509999999999997E-4</c:v>
                </c:pt>
                <c:pt idx="402">
                  <c:v>-4.994E-4</c:v>
                </c:pt>
                <c:pt idx="403">
                  <c:v>-4.9399999999999997E-4</c:v>
                </c:pt>
                <c:pt idx="404">
                  <c:v>-4.885E-4</c:v>
                </c:pt>
                <c:pt idx="405">
                  <c:v>-4.8289999999999997E-4</c:v>
                </c:pt>
                <c:pt idx="406">
                  <c:v>-4.774E-4</c:v>
                </c:pt>
                <c:pt idx="407">
                  <c:v>-4.7199999999999998E-4</c:v>
                </c:pt>
                <c:pt idx="408">
                  <c:v>-4.6680000000000002E-4</c:v>
                </c:pt>
                <c:pt idx="409">
                  <c:v>-4.615E-4</c:v>
                </c:pt>
                <c:pt idx="410">
                  <c:v>-4.5619999999999998E-4</c:v>
                </c:pt>
                <c:pt idx="411">
                  <c:v>-4.5090000000000001E-4</c:v>
                </c:pt>
                <c:pt idx="412">
                  <c:v>-4.4579999999999999E-4</c:v>
                </c:pt>
                <c:pt idx="413">
                  <c:v>-4.4089999999999998E-4</c:v>
                </c:pt>
                <c:pt idx="414">
                  <c:v>-4.3570000000000002E-4</c:v>
                </c:pt>
                <c:pt idx="415">
                  <c:v>-4.306E-4</c:v>
                </c:pt>
                <c:pt idx="416">
                  <c:v>-4.2549999999999999E-4</c:v>
                </c:pt>
                <c:pt idx="417">
                  <c:v>-4.2049999999999998E-4</c:v>
                </c:pt>
                <c:pt idx="418">
                  <c:v>-4.1550000000000002E-4</c:v>
                </c:pt>
                <c:pt idx="419">
                  <c:v>-4.1060000000000001E-4</c:v>
                </c:pt>
                <c:pt idx="420">
                  <c:v>-4.057E-4</c:v>
                </c:pt>
                <c:pt idx="421">
                  <c:v>-4.0099999999999999E-4</c:v>
                </c:pt>
                <c:pt idx="422">
                  <c:v>-3.9619999999999998E-4</c:v>
                </c:pt>
                <c:pt idx="423">
                  <c:v>-3.9179999999999998E-4</c:v>
                </c:pt>
                <c:pt idx="424">
                  <c:v>-3.8719999999999998E-4</c:v>
                </c:pt>
                <c:pt idx="425">
                  <c:v>-3.8259999999999998E-4</c:v>
                </c:pt>
                <c:pt idx="426">
                  <c:v>-3.7800000000000003E-4</c:v>
                </c:pt>
                <c:pt idx="427">
                  <c:v>-3.7340000000000002E-4</c:v>
                </c:pt>
                <c:pt idx="428">
                  <c:v>-3.6880000000000002E-4</c:v>
                </c:pt>
                <c:pt idx="429">
                  <c:v>-3.6430000000000002E-4</c:v>
                </c:pt>
                <c:pt idx="430">
                  <c:v>-3.5990000000000002E-4</c:v>
                </c:pt>
                <c:pt idx="431">
                  <c:v>-3.5540000000000002E-4</c:v>
                </c:pt>
                <c:pt idx="432">
                  <c:v>-3.5100000000000002E-4</c:v>
                </c:pt>
                <c:pt idx="433">
                  <c:v>-3.4660000000000002E-4</c:v>
                </c:pt>
                <c:pt idx="434">
                  <c:v>-3.4269999999999998E-4</c:v>
                </c:pt>
                <c:pt idx="435">
                  <c:v>-3.39E-4</c:v>
                </c:pt>
                <c:pt idx="436">
                  <c:v>-3.3490000000000001E-4</c:v>
                </c:pt>
                <c:pt idx="437">
                  <c:v>-3.3070000000000002E-4</c:v>
                </c:pt>
                <c:pt idx="438">
                  <c:v>-3.2660000000000002E-4</c:v>
                </c:pt>
                <c:pt idx="439">
                  <c:v>-3.2239999999999998E-4</c:v>
                </c:pt>
                <c:pt idx="440">
                  <c:v>-3.1829999999999998E-4</c:v>
                </c:pt>
                <c:pt idx="441">
                  <c:v>-3.144E-4</c:v>
                </c:pt>
                <c:pt idx="442">
                  <c:v>-3.1070000000000002E-4</c:v>
                </c:pt>
                <c:pt idx="443">
                  <c:v>-3.0679999999999998E-4</c:v>
                </c:pt>
                <c:pt idx="444">
                  <c:v>-3.0289999999999999E-4</c:v>
                </c:pt>
                <c:pt idx="445">
                  <c:v>-2.99E-4</c:v>
                </c:pt>
                <c:pt idx="446">
                  <c:v>-2.9510000000000002E-4</c:v>
                </c:pt>
                <c:pt idx="447">
                  <c:v>-2.9129999999999998E-4</c:v>
                </c:pt>
                <c:pt idx="448">
                  <c:v>-2.875E-4</c:v>
                </c:pt>
                <c:pt idx="449">
                  <c:v>-2.8380000000000001E-4</c:v>
                </c:pt>
                <c:pt idx="450">
                  <c:v>-2.8009999999999998E-4</c:v>
                </c:pt>
                <c:pt idx="451">
                  <c:v>-2.764E-4</c:v>
                </c:pt>
                <c:pt idx="452">
                  <c:v>-2.7280000000000002E-4</c:v>
                </c:pt>
                <c:pt idx="453">
                  <c:v>-2.6919999999999998E-4</c:v>
                </c:pt>
                <c:pt idx="454">
                  <c:v>-2.655E-4</c:v>
                </c:pt>
                <c:pt idx="455">
                  <c:v>-2.6180000000000002E-4</c:v>
                </c:pt>
                <c:pt idx="456">
                  <c:v>-2.5829999999999999E-4</c:v>
                </c:pt>
                <c:pt idx="457">
                  <c:v>-2.5490000000000002E-4</c:v>
                </c:pt>
                <c:pt idx="458">
                  <c:v>-2.5149999999999999E-4</c:v>
                </c:pt>
                <c:pt idx="459">
                  <c:v>-2.4800000000000001E-4</c:v>
                </c:pt>
                <c:pt idx="460">
                  <c:v>-2.4459999999999998E-4</c:v>
                </c:pt>
                <c:pt idx="461">
                  <c:v>-2.4130000000000001E-4</c:v>
                </c:pt>
                <c:pt idx="462">
                  <c:v>-2.3790000000000001E-4</c:v>
                </c:pt>
                <c:pt idx="463">
                  <c:v>-2.3460000000000001E-4</c:v>
                </c:pt>
                <c:pt idx="464">
                  <c:v>-2.3130000000000001E-4</c:v>
                </c:pt>
                <c:pt idx="465">
                  <c:v>-2.2809999999999999E-4</c:v>
                </c:pt>
                <c:pt idx="466">
                  <c:v>-2.2489999999999999E-4</c:v>
                </c:pt>
                <c:pt idx="467">
                  <c:v>-2.218E-4</c:v>
                </c:pt>
                <c:pt idx="468">
                  <c:v>-2.187E-4</c:v>
                </c:pt>
                <c:pt idx="469">
                  <c:v>-2.1550000000000001E-4</c:v>
                </c:pt>
                <c:pt idx="470">
                  <c:v>-2.1240000000000001E-4</c:v>
                </c:pt>
                <c:pt idx="471">
                  <c:v>-2.0939999999999999E-4</c:v>
                </c:pt>
                <c:pt idx="472">
                  <c:v>-2.064E-4</c:v>
                </c:pt>
                <c:pt idx="473">
                  <c:v>-2.0350000000000001E-4</c:v>
                </c:pt>
                <c:pt idx="474">
                  <c:v>-2.0049999999999999E-4</c:v>
                </c:pt>
                <c:pt idx="475">
                  <c:v>-1.9760000000000001E-4</c:v>
                </c:pt>
                <c:pt idx="476">
                  <c:v>-1.9469999999999999E-4</c:v>
                </c:pt>
                <c:pt idx="477">
                  <c:v>-1.919E-4</c:v>
                </c:pt>
                <c:pt idx="478">
                  <c:v>-1.8900000000000001E-4</c:v>
                </c:pt>
                <c:pt idx="479">
                  <c:v>-1.862E-4</c:v>
                </c:pt>
                <c:pt idx="480">
                  <c:v>-1.8330000000000001E-4</c:v>
                </c:pt>
                <c:pt idx="481">
                  <c:v>-1.806E-4</c:v>
                </c:pt>
                <c:pt idx="482">
                  <c:v>-1.7789999999999999E-4</c:v>
                </c:pt>
                <c:pt idx="483">
                  <c:v>-1.752E-4</c:v>
                </c:pt>
                <c:pt idx="484">
                  <c:v>-1.7249999999999999E-4</c:v>
                </c:pt>
                <c:pt idx="485">
                  <c:v>-1.6990000000000001E-4</c:v>
                </c:pt>
                <c:pt idx="486">
                  <c:v>-1.673E-4</c:v>
                </c:pt>
                <c:pt idx="487">
                  <c:v>-1.6469999999999999E-4</c:v>
                </c:pt>
                <c:pt idx="488">
                  <c:v>-1.6220000000000001E-4</c:v>
                </c:pt>
                <c:pt idx="489">
                  <c:v>-1.596E-4</c:v>
                </c:pt>
                <c:pt idx="490">
                  <c:v>-1.571E-4</c:v>
                </c:pt>
                <c:pt idx="491">
                  <c:v>-1.5469999999999999E-4</c:v>
                </c:pt>
                <c:pt idx="492">
                  <c:v>-1.5220000000000001E-4</c:v>
                </c:pt>
                <c:pt idx="493">
                  <c:v>-1.4980000000000001E-4</c:v>
                </c:pt>
                <c:pt idx="494">
                  <c:v>-1.474E-4</c:v>
                </c:pt>
                <c:pt idx="495">
                  <c:v>-1.45E-4</c:v>
                </c:pt>
                <c:pt idx="496">
                  <c:v>-1.427E-4</c:v>
                </c:pt>
                <c:pt idx="497">
                  <c:v>-1.404E-4</c:v>
                </c:pt>
                <c:pt idx="498">
                  <c:v>-1.382E-4</c:v>
                </c:pt>
                <c:pt idx="499">
                  <c:v>-1.36E-4</c:v>
                </c:pt>
                <c:pt idx="500">
                  <c:v>-1.337E-4</c:v>
                </c:pt>
                <c:pt idx="501">
                  <c:v>-1.315E-4</c:v>
                </c:pt>
                <c:pt idx="502">
                  <c:v>-1.294E-4</c:v>
                </c:pt>
                <c:pt idx="503">
                  <c:v>-1.272E-4</c:v>
                </c:pt>
                <c:pt idx="504">
                  <c:v>-1.25E-4</c:v>
                </c:pt>
                <c:pt idx="505">
                  <c:v>-1.2290000000000001E-4</c:v>
                </c:pt>
                <c:pt idx="506">
                  <c:v>-1.208E-4</c:v>
                </c:pt>
                <c:pt idx="507">
                  <c:v>-1.188E-4</c:v>
                </c:pt>
                <c:pt idx="508">
                  <c:v>-1.1680000000000001E-4</c:v>
                </c:pt>
                <c:pt idx="509">
                  <c:v>-1.147E-4</c:v>
                </c:pt>
                <c:pt idx="510">
                  <c:v>-1.127E-4</c:v>
                </c:pt>
                <c:pt idx="511">
                  <c:v>-1.108E-4</c:v>
                </c:pt>
                <c:pt idx="512">
                  <c:v>-1.089E-4</c:v>
                </c:pt>
                <c:pt idx="513">
                  <c:v>-1.07E-4</c:v>
                </c:pt>
                <c:pt idx="514">
                  <c:v>-1.0509999999999999E-4</c:v>
                </c:pt>
                <c:pt idx="515">
                  <c:v>-1.032E-4</c:v>
                </c:pt>
                <c:pt idx="516">
                  <c:v>-1.013E-4</c:v>
                </c:pt>
                <c:pt idx="517">
                  <c:v>-9.9539999999999999E-5</c:v>
                </c:pt>
                <c:pt idx="518">
                  <c:v>-9.7739999999999996E-5</c:v>
                </c:pt>
                <c:pt idx="519">
                  <c:v>-9.5920000000000003E-5</c:v>
                </c:pt>
                <c:pt idx="520">
                  <c:v>-9.4140000000000003E-5</c:v>
                </c:pt>
                <c:pt idx="521">
                  <c:v>-9.2440000000000003E-5</c:v>
                </c:pt>
                <c:pt idx="522">
                  <c:v>-9.0729999999999994E-5</c:v>
                </c:pt>
                <c:pt idx="523">
                  <c:v>-8.9049999999999996E-5</c:v>
                </c:pt>
                <c:pt idx="524">
                  <c:v>-8.7349999999999995E-5</c:v>
                </c:pt>
                <c:pt idx="525">
                  <c:v>-8.5660000000000003E-5</c:v>
                </c:pt>
                <c:pt idx="526">
                  <c:v>-8.407E-5</c:v>
                </c:pt>
                <c:pt idx="527">
                  <c:v>-8.2529999999999998E-5</c:v>
                </c:pt>
                <c:pt idx="528">
                  <c:v>-8.0939999999999994E-5</c:v>
                </c:pt>
                <c:pt idx="529">
                  <c:v>-7.9339999999999996E-5</c:v>
                </c:pt>
                <c:pt idx="530">
                  <c:v>-7.7769999999999996E-5</c:v>
                </c:pt>
                <c:pt idx="531">
                  <c:v>-7.6299999999999998E-5</c:v>
                </c:pt>
                <c:pt idx="532">
                  <c:v>-7.4800000000000002E-5</c:v>
                </c:pt>
                <c:pt idx="533">
                  <c:v>-7.3319999999999996E-5</c:v>
                </c:pt>
                <c:pt idx="534">
                  <c:v>-7.182E-5</c:v>
                </c:pt>
                <c:pt idx="535">
                  <c:v>-7.0339999999999994E-5</c:v>
                </c:pt>
                <c:pt idx="536">
                  <c:v>-6.8969999999999999E-5</c:v>
                </c:pt>
                <c:pt idx="537">
                  <c:v>-6.7570000000000005E-5</c:v>
                </c:pt>
                <c:pt idx="538">
                  <c:v>-6.6169999999999998E-5</c:v>
                </c:pt>
                <c:pt idx="539">
                  <c:v>-6.478E-5</c:v>
                </c:pt>
                <c:pt idx="540">
                  <c:v>-6.3399999999999996E-5</c:v>
                </c:pt>
                <c:pt idx="541">
                  <c:v>-6.211E-5</c:v>
                </c:pt>
                <c:pt idx="542">
                  <c:v>-6.0800000000000001E-5</c:v>
                </c:pt>
                <c:pt idx="543">
                  <c:v>-5.9500000000000003E-5</c:v>
                </c:pt>
                <c:pt idx="544">
                  <c:v>-5.8189999999999997E-5</c:v>
                </c:pt>
                <c:pt idx="545">
                  <c:v>-5.6900000000000001E-5</c:v>
                </c:pt>
                <c:pt idx="546">
                  <c:v>-5.5699999999999999E-5</c:v>
                </c:pt>
                <c:pt idx="547">
                  <c:v>-5.448E-5</c:v>
                </c:pt>
                <c:pt idx="548">
                  <c:v>-5.3260000000000002E-5</c:v>
                </c:pt>
                <c:pt idx="549">
                  <c:v>-5.2080000000000003E-5</c:v>
                </c:pt>
                <c:pt idx="550">
                  <c:v>-5.0869999999999999E-5</c:v>
                </c:pt>
                <c:pt idx="551">
                  <c:v>-4.9750000000000003E-5</c:v>
                </c:pt>
                <c:pt idx="552">
                  <c:v>-4.8619999999999999E-5</c:v>
                </c:pt>
                <c:pt idx="553">
                  <c:v>-4.7500000000000003E-5</c:v>
                </c:pt>
                <c:pt idx="554">
                  <c:v>-4.6360000000000003E-5</c:v>
                </c:pt>
                <c:pt idx="555">
                  <c:v>-4.5240000000000001E-5</c:v>
                </c:pt>
                <c:pt idx="556">
                  <c:v>-4.4209999999999999E-5</c:v>
                </c:pt>
                <c:pt idx="557">
                  <c:v>-4.316E-5</c:v>
                </c:pt>
                <c:pt idx="558">
                  <c:v>-4.21E-5</c:v>
                </c:pt>
                <c:pt idx="559">
                  <c:v>-4.1060000000000003E-5</c:v>
                </c:pt>
                <c:pt idx="560">
                  <c:v>-4.0009999999999998E-5</c:v>
                </c:pt>
                <c:pt idx="561">
                  <c:v>-3.9069999999999997E-5</c:v>
                </c:pt>
                <c:pt idx="562">
                  <c:v>-3.8099999999999998E-5</c:v>
                </c:pt>
                <c:pt idx="563">
                  <c:v>-3.7129999999999999E-5</c:v>
                </c:pt>
                <c:pt idx="564">
                  <c:v>-3.6159999999999999E-5</c:v>
                </c:pt>
                <c:pt idx="565">
                  <c:v>-3.519E-5</c:v>
                </c:pt>
                <c:pt idx="566">
                  <c:v>-3.4319999999999997E-5</c:v>
                </c:pt>
                <c:pt idx="567">
                  <c:v>-3.3429999999999997E-5</c:v>
                </c:pt>
                <c:pt idx="568">
                  <c:v>-3.2530000000000002E-5</c:v>
                </c:pt>
                <c:pt idx="569">
                  <c:v>-3.1640000000000002E-5</c:v>
                </c:pt>
                <c:pt idx="570">
                  <c:v>-3.0750000000000002E-5</c:v>
                </c:pt>
                <c:pt idx="571">
                  <c:v>-2.9960000000000001E-5</c:v>
                </c:pt>
                <c:pt idx="572">
                  <c:v>-2.915E-5</c:v>
                </c:pt>
                <c:pt idx="573">
                  <c:v>-2.832E-5</c:v>
                </c:pt>
                <c:pt idx="574">
                  <c:v>-2.7509999999999999E-5</c:v>
                </c:pt>
                <c:pt idx="575">
                  <c:v>-2.671E-5</c:v>
                </c:pt>
                <c:pt idx="576">
                  <c:v>-2.599E-5</c:v>
                </c:pt>
                <c:pt idx="577">
                  <c:v>-2.525E-5</c:v>
                </c:pt>
                <c:pt idx="578">
                  <c:v>-2.4499999999999999E-5</c:v>
                </c:pt>
                <c:pt idx="579">
                  <c:v>-2.376E-5</c:v>
                </c:pt>
                <c:pt idx="580">
                  <c:v>-2.302E-5</c:v>
                </c:pt>
                <c:pt idx="581">
                  <c:v>-2.2379999999999999E-5</c:v>
                </c:pt>
                <c:pt idx="582">
                  <c:v>-2.1719999999999999E-5</c:v>
                </c:pt>
                <c:pt idx="583">
                  <c:v>-2.103E-5</c:v>
                </c:pt>
                <c:pt idx="584">
                  <c:v>-2.037E-5</c:v>
                </c:pt>
                <c:pt idx="585">
                  <c:v>-1.9700000000000001E-5</c:v>
                </c:pt>
                <c:pt idx="586">
                  <c:v>-1.9130000000000001E-5</c:v>
                </c:pt>
                <c:pt idx="587">
                  <c:v>-1.8539999999999999E-5</c:v>
                </c:pt>
                <c:pt idx="588">
                  <c:v>-1.7920000000000001E-5</c:v>
                </c:pt>
                <c:pt idx="589">
                  <c:v>-1.7329999999999998E-5</c:v>
                </c:pt>
                <c:pt idx="590">
                  <c:v>-1.6730000000000001E-5</c:v>
                </c:pt>
                <c:pt idx="591">
                  <c:v>-1.6229999999999999E-5</c:v>
                </c:pt>
                <c:pt idx="592">
                  <c:v>-1.5699999999999999E-5</c:v>
                </c:pt>
                <c:pt idx="593">
                  <c:v>-1.5150000000000001E-5</c:v>
                </c:pt>
                <c:pt idx="594">
                  <c:v>-1.4630000000000001E-5</c:v>
                </c:pt>
                <c:pt idx="595">
                  <c:v>-1.4090000000000001E-5</c:v>
                </c:pt>
                <c:pt idx="596">
                  <c:v>-1.366E-5</c:v>
                </c:pt>
                <c:pt idx="597">
                  <c:v>-1.3190000000000001E-5</c:v>
                </c:pt>
                <c:pt idx="598">
                  <c:v>-1.271E-5</c:v>
                </c:pt>
                <c:pt idx="599">
                  <c:v>-1.225E-5</c:v>
                </c:pt>
                <c:pt idx="600">
                  <c:v>-1.1780000000000001E-5</c:v>
                </c:pt>
                <c:pt idx="601">
                  <c:v>-1.1399999999999999E-5</c:v>
                </c:pt>
                <c:pt idx="602">
                  <c:v>-1.1E-5</c:v>
                </c:pt>
                <c:pt idx="603">
                  <c:v>-1.0560000000000001E-5</c:v>
                </c:pt>
                <c:pt idx="604">
                  <c:v>-1.0159999999999999E-5</c:v>
                </c:pt>
                <c:pt idx="605">
                  <c:v>-9.7489999999999993E-6</c:v>
                </c:pt>
                <c:pt idx="606">
                  <c:v>-9.4229999999999994E-6</c:v>
                </c:pt>
                <c:pt idx="607">
                  <c:v>-9.0790000000000007E-6</c:v>
                </c:pt>
                <c:pt idx="608">
                  <c:v>-8.6950000000000006E-6</c:v>
                </c:pt>
                <c:pt idx="609">
                  <c:v>-8.3499999999999997E-6</c:v>
                </c:pt>
                <c:pt idx="610">
                  <c:v>-7.9920000000000007E-6</c:v>
                </c:pt>
                <c:pt idx="611">
                  <c:v>-7.7179999999999996E-6</c:v>
                </c:pt>
                <c:pt idx="612">
                  <c:v>-7.4240000000000004E-6</c:v>
                </c:pt>
                <c:pt idx="613">
                  <c:v>-7.0879999999999997E-6</c:v>
                </c:pt>
                <c:pt idx="614">
                  <c:v>-6.7909999999999999E-6</c:v>
                </c:pt>
                <c:pt idx="615">
                  <c:v>-6.4840000000000001E-6</c:v>
                </c:pt>
                <c:pt idx="616">
                  <c:v>-6.2589999999999997E-6</c:v>
                </c:pt>
                <c:pt idx="617">
                  <c:v>-6.0159999999999997E-6</c:v>
                </c:pt>
                <c:pt idx="618">
                  <c:v>-5.7169999999999996E-6</c:v>
                </c:pt>
                <c:pt idx="619">
                  <c:v>-5.4659999999999998E-6</c:v>
                </c:pt>
                <c:pt idx="620">
                  <c:v>-5.1970000000000004E-6</c:v>
                </c:pt>
                <c:pt idx="621">
                  <c:v>-5.0100000000000003E-6</c:v>
                </c:pt>
                <c:pt idx="622">
                  <c:v>-4.8080000000000004E-6</c:v>
                </c:pt>
                <c:pt idx="623">
                  <c:v>-4.549E-6</c:v>
                </c:pt>
                <c:pt idx="624">
                  <c:v>-4.3329999999999998E-6</c:v>
                </c:pt>
                <c:pt idx="625">
                  <c:v>-4.1139999999999999E-6</c:v>
                </c:pt>
                <c:pt idx="626">
                  <c:v>-3.9589999999999997E-6</c:v>
                </c:pt>
                <c:pt idx="627">
                  <c:v>-3.794E-6</c:v>
                </c:pt>
                <c:pt idx="628">
                  <c:v>-3.568E-6</c:v>
                </c:pt>
                <c:pt idx="629">
                  <c:v>-3.3830000000000001E-6</c:v>
                </c:pt>
                <c:pt idx="630">
                  <c:v>-3.1930000000000002E-6</c:v>
                </c:pt>
                <c:pt idx="631">
                  <c:v>-3.0709999999999999E-6</c:v>
                </c:pt>
                <c:pt idx="632">
                  <c:v>-2.9349999999999999E-6</c:v>
                </c:pt>
                <c:pt idx="633">
                  <c:v>-2.7410000000000001E-6</c:v>
                </c:pt>
                <c:pt idx="634">
                  <c:v>-2.5830000000000001E-6</c:v>
                </c:pt>
                <c:pt idx="635">
                  <c:v>-2.4260000000000002E-6</c:v>
                </c:pt>
                <c:pt idx="636">
                  <c:v>-2.3269999999999999E-6</c:v>
                </c:pt>
                <c:pt idx="637">
                  <c:v>-2.2170000000000001E-6</c:v>
                </c:pt>
                <c:pt idx="638">
                  <c:v>-2.0470000000000001E-6</c:v>
                </c:pt>
                <c:pt idx="639">
                  <c:v>-1.917E-6</c:v>
                </c:pt>
                <c:pt idx="640">
                  <c:v>-1.784E-6</c:v>
                </c:pt>
                <c:pt idx="641">
                  <c:v>-1.7120000000000001E-6</c:v>
                </c:pt>
                <c:pt idx="642">
                  <c:v>-1.6199999999999999E-6</c:v>
                </c:pt>
                <c:pt idx="643">
                  <c:v>-1.468E-6</c:v>
                </c:pt>
                <c:pt idx="644">
                  <c:v>-1.3510000000000001E-6</c:v>
                </c:pt>
                <c:pt idx="645">
                  <c:v>-1.2440000000000001E-6</c:v>
                </c:pt>
                <c:pt idx="646">
                  <c:v>-1.1799999999999999E-6</c:v>
                </c:pt>
                <c:pt idx="647">
                  <c:v>-1.114E-6</c:v>
                </c:pt>
                <c:pt idx="648">
                  <c:v>-9.7159999999999994E-7</c:v>
                </c:pt>
                <c:pt idx="649">
                  <c:v>-8.8029999999999996E-7</c:v>
                </c:pt>
                <c:pt idx="650">
                  <c:v>-7.7950000000000001E-7</c:v>
                </c:pt>
                <c:pt idx="651">
                  <c:v>-7.385E-7</c:v>
                </c:pt>
                <c:pt idx="652">
                  <c:v>-6.8039999999999998E-7</c:v>
                </c:pt>
                <c:pt idx="653">
                  <c:v>-5.4870000000000004E-7</c:v>
                </c:pt>
                <c:pt idx="654">
                  <c:v>-4.615E-7</c:v>
                </c:pt>
                <c:pt idx="655">
                  <c:v>-3.7739999999999998E-7</c:v>
                </c:pt>
                <c:pt idx="656">
                  <c:v>-3.3859999999999997E-7</c:v>
                </c:pt>
                <c:pt idx="657">
                  <c:v>-2.8910000000000001E-7</c:v>
                </c:pt>
                <c:pt idx="658">
                  <c:v>-1.6579999999999999E-7</c:v>
                </c:pt>
                <c:pt idx="659">
                  <c:v>-9.7020000000000005E-8</c:v>
                </c:pt>
                <c:pt idx="660">
                  <c:v>-2.489E-8</c:v>
                </c:pt>
                <c:pt idx="661">
                  <c:v>7.5550000000000005E-9</c:v>
                </c:pt>
                <c:pt idx="662">
                  <c:v>4.51E-8</c:v>
                </c:pt>
                <c:pt idx="663">
                  <c:v>1.617E-7</c:v>
                </c:pt>
                <c:pt idx="664">
                  <c:v>2.2840000000000001E-7</c:v>
                </c:pt>
                <c:pt idx="665">
                  <c:v>2.9439999999999999E-7</c:v>
                </c:pt>
                <c:pt idx="666">
                  <c:v>3.2249999999999998E-7</c:v>
                </c:pt>
                <c:pt idx="667">
                  <c:v>3.6020000000000001E-7</c:v>
                </c:pt>
                <c:pt idx="668">
                  <c:v>4.7090000000000001E-7</c:v>
                </c:pt>
                <c:pt idx="669">
                  <c:v>5.3570000000000001E-7</c:v>
                </c:pt>
                <c:pt idx="670">
                  <c:v>5.9289999999999997E-7</c:v>
                </c:pt>
                <c:pt idx="671">
                  <c:v>6.257E-7</c:v>
                </c:pt>
                <c:pt idx="672">
                  <c:v>6.5450000000000004E-7</c:v>
                </c:pt>
                <c:pt idx="673">
                  <c:v>7.5710000000000002E-7</c:v>
                </c:pt>
                <c:pt idx="674">
                  <c:v>8.1549999999999996E-7</c:v>
                </c:pt>
                <c:pt idx="675">
                  <c:v>8.6779999999999998E-7</c:v>
                </c:pt>
                <c:pt idx="676">
                  <c:v>8.935E-7</c:v>
                </c:pt>
                <c:pt idx="677">
                  <c:v>9.2159999999999999E-7</c:v>
                </c:pt>
                <c:pt idx="678">
                  <c:v>1.0240000000000001E-6</c:v>
                </c:pt>
                <c:pt idx="679">
                  <c:v>1.0839999999999999E-6</c:v>
                </c:pt>
                <c:pt idx="680">
                  <c:v>1.1310000000000001E-6</c:v>
                </c:pt>
                <c:pt idx="681">
                  <c:v>1.1570000000000001E-6</c:v>
                </c:pt>
                <c:pt idx="682">
                  <c:v>1.1799999999999999E-6</c:v>
                </c:pt>
                <c:pt idx="683">
                  <c:v>1.28E-6</c:v>
                </c:pt>
                <c:pt idx="684">
                  <c:v>1.341E-6</c:v>
                </c:pt>
                <c:pt idx="685">
                  <c:v>1.3820000000000001E-6</c:v>
                </c:pt>
                <c:pt idx="686">
                  <c:v>1.4109999999999999E-6</c:v>
                </c:pt>
                <c:pt idx="687">
                  <c:v>1.432E-6</c:v>
                </c:pt>
                <c:pt idx="688">
                  <c:v>1.5319999999999999E-6</c:v>
                </c:pt>
                <c:pt idx="689">
                  <c:v>1.5910000000000001E-6</c:v>
                </c:pt>
                <c:pt idx="690">
                  <c:v>1.6330000000000001E-6</c:v>
                </c:pt>
                <c:pt idx="691">
                  <c:v>1.6500000000000001E-6</c:v>
                </c:pt>
                <c:pt idx="692">
                  <c:v>1.6759999999999999E-6</c:v>
                </c:pt>
                <c:pt idx="693">
                  <c:v>1.779E-6</c:v>
                </c:pt>
                <c:pt idx="694">
                  <c:v>1.832E-6</c:v>
                </c:pt>
                <c:pt idx="695">
                  <c:v>1.872E-6</c:v>
                </c:pt>
                <c:pt idx="696">
                  <c:v>1.8929999999999999E-6</c:v>
                </c:pt>
                <c:pt idx="697">
                  <c:v>1.9149999999999999E-6</c:v>
                </c:pt>
                <c:pt idx="698">
                  <c:v>2.0090000000000002E-6</c:v>
                </c:pt>
                <c:pt idx="699">
                  <c:v>2.0660000000000002E-6</c:v>
                </c:pt>
                <c:pt idx="700">
                  <c:v>2.103E-6</c:v>
                </c:pt>
                <c:pt idx="701">
                  <c:v>2.1220000000000002E-6</c:v>
                </c:pt>
                <c:pt idx="702">
                  <c:v>2.1430000000000001E-6</c:v>
                </c:pt>
                <c:pt idx="703">
                  <c:v>2.238E-6</c:v>
                </c:pt>
                <c:pt idx="704">
                  <c:v>2.2919999999999998E-6</c:v>
                </c:pt>
                <c:pt idx="705">
                  <c:v>2.3190000000000002E-6</c:v>
                </c:pt>
                <c:pt idx="706">
                  <c:v>2.3439999999999999E-6</c:v>
                </c:pt>
                <c:pt idx="707">
                  <c:v>2.3599999999999999E-6</c:v>
                </c:pt>
                <c:pt idx="708">
                  <c:v>2.4559999999999999E-6</c:v>
                </c:pt>
                <c:pt idx="709">
                  <c:v>2.508E-6</c:v>
                </c:pt>
                <c:pt idx="710">
                  <c:v>2.5299999999999999E-6</c:v>
                </c:pt>
                <c:pt idx="711">
                  <c:v>2.5519999999999999E-6</c:v>
                </c:pt>
                <c:pt idx="712">
                  <c:v>2.5689999999999999E-6</c:v>
                </c:pt>
                <c:pt idx="713">
                  <c:v>2.6589999999999999E-6</c:v>
                </c:pt>
                <c:pt idx="714">
                  <c:v>2.7130000000000001E-6</c:v>
                </c:pt>
                <c:pt idx="715">
                  <c:v>2.7319999999999998E-6</c:v>
                </c:pt>
                <c:pt idx="716">
                  <c:v>2.7539999999999998E-6</c:v>
                </c:pt>
                <c:pt idx="717">
                  <c:v>2.7599999999999998E-6</c:v>
                </c:pt>
                <c:pt idx="718">
                  <c:v>2.8499999999999998E-6</c:v>
                </c:pt>
                <c:pt idx="719">
                  <c:v>2.9019999999999999E-6</c:v>
                </c:pt>
                <c:pt idx="720">
                  <c:v>2.9129999999999999E-6</c:v>
                </c:pt>
                <c:pt idx="721">
                  <c:v>2.9380000000000001E-6</c:v>
                </c:pt>
                <c:pt idx="722">
                  <c:v>2.948E-6</c:v>
                </c:pt>
                <c:pt idx="723">
                  <c:v>3.0290000000000001E-6</c:v>
                </c:pt>
                <c:pt idx="724">
                  <c:v>3.0759999999999999E-6</c:v>
                </c:pt>
                <c:pt idx="725">
                  <c:v>3.089E-6</c:v>
                </c:pt>
                <c:pt idx="726">
                  <c:v>3.1070000000000001E-6</c:v>
                </c:pt>
                <c:pt idx="727">
                  <c:v>3.1109999999999999E-6</c:v>
                </c:pt>
                <c:pt idx="728">
                  <c:v>3.1930000000000002E-6</c:v>
                </c:pt>
                <c:pt idx="729">
                  <c:v>3.2440000000000002E-6</c:v>
                </c:pt>
                <c:pt idx="730">
                  <c:v>3.2499999999999998E-6</c:v>
                </c:pt>
                <c:pt idx="731">
                  <c:v>3.2669999999999998E-6</c:v>
                </c:pt>
                <c:pt idx="732">
                  <c:v>3.2720000000000002E-6</c:v>
                </c:pt>
                <c:pt idx="733">
                  <c:v>3.3519999999999998E-6</c:v>
                </c:pt>
                <c:pt idx="734">
                  <c:v>3.393E-6</c:v>
                </c:pt>
                <c:pt idx="735">
                  <c:v>3.3960000000000002E-6</c:v>
                </c:pt>
                <c:pt idx="736">
                  <c:v>3.411E-6</c:v>
                </c:pt>
                <c:pt idx="737">
                  <c:v>3.4089999999999999E-6</c:v>
                </c:pt>
                <c:pt idx="738">
                  <c:v>3.4860000000000002E-6</c:v>
                </c:pt>
                <c:pt idx="739">
                  <c:v>3.5279999999999999E-6</c:v>
                </c:pt>
                <c:pt idx="740">
                  <c:v>3.5250000000000001E-6</c:v>
                </c:pt>
                <c:pt idx="741">
                  <c:v>3.54E-6</c:v>
                </c:pt>
                <c:pt idx="742">
                  <c:v>3.54E-6</c:v>
                </c:pt>
                <c:pt idx="743">
                  <c:v>3.6160000000000002E-6</c:v>
                </c:pt>
                <c:pt idx="744">
                  <c:v>3.6509999999999999E-6</c:v>
                </c:pt>
                <c:pt idx="745">
                  <c:v>3.642E-6</c:v>
                </c:pt>
                <c:pt idx="746">
                  <c:v>3.6569999999999999E-6</c:v>
                </c:pt>
                <c:pt idx="747">
                  <c:v>3.6540000000000001E-6</c:v>
                </c:pt>
                <c:pt idx="748">
                  <c:v>3.726E-6</c:v>
                </c:pt>
                <c:pt idx="749">
                  <c:v>3.7699999999999999E-6</c:v>
                </c:pt>
                <c:pt idx="750">
                  <c:v>3.7500000000000001E-6</c:v>
                </c:pt>
                <c:pt idx="751">
                  <c:v>3.76E-6</c:v>
                </c:pt>
                <c:pt idx="752">
                  <c:v>3.7529999999999999E-6</c:v>
                </c:pt>
                <c:pt idx="753">
                  <c:v>3.822E-6</c:v>
                </c:pt>
                <c:pt idx="754">
                  <c:v>3.861E-6</c:v>
                </c:pt>
                <c:pt idx="755">
                  <c:v>3.8449999999999996E-6</c:v>
                </c:pt>
                <c:pt idx="756">
                  <c:v>3.8550000000000004E-6</c:v>
                </c:pt>
                <c:pt idx="757">
                  <c:v>3.8500000000000004E-6</c:v>
                </c:pt>
                <c:pt idx="758">
                  <c:v>3.9160000000000003E-6</c:v>
                </c:pt>
                <c:pt idx="759">
                  <c:v>3.9500000000000003E-6</c:v>
                </c:pt>
                <c:pt idx="760">
                  <c:v>3.9299999999999996E-6</c:v>
                </c:pt>
                <c:pt idx="761">
                  <c:v>3.9360000000000001E-6</c:v>
                </c:pt>
                <c:pt idx="762">
                  <c:v>3.9360000000000001E-6</c:v>
                </c:pt>
                <c:pt idx="763">
                  <c:v>3.9979999999999997E-6</c:v>
                </c:pt>
                <c:pt idx="764">
                  <c:v>4.0330000000000002E-6</c:v>
                </c:pt>
                <c:pt idx="765">
                  <c:v>4.0099999999999997E-6</c:v>
                </c:pt>
                <c:pt idx="766">
                  <c:v>4.0149999999999997E-6</c:v>
                </c:pt>
                <c:pt idx="767">
                  <c:v>4.0119999999999999E-6</c:v>
                </c:pt>
                <c:pt idx="768">
                  <c:v>4.0709999999999996E-6</c:v>
                </c:pt>
                <c:pt idx="769">
                  <c:v>4.1049999999999997E-6</c:v>
                </c:pt>
                <c:pt idx="770">
                  <c:v>4.0779999999999997E-6</c:v>
                </c:pt>
                <c:pt idx="771">
                  <c:v>4.0810000000000004E-6</c:v>
                </c:pt>
                <c:pt idx="772">
                  <c:v>4.0790000000000002E-6</c:v>
                </c:pt>
                <c:pt idx="773">
                  <c:v>4.1359999999999999E-6</c:v>
                </c:pt>
                <c:pt idx="774">
                  <c:v>4.1740000000000002E-6</c:v>
                </c:pt>
                <c:pt idx="775">
                  <c:v>4.1420000000000003E-6</c:v>
                </c:pt>
                <c:pt idx="776">
                  <c:v>4.1439999999999996E-6</c:v>
                </c:pt>
                <c:pt idx="777">
                  <c:v>4.1459999999999998E-6</c:v>
                </c:pt>
                <c:pt idx="778">
                  <c:v>4.1960000000000001E-6</c:v>
                </c:pt>
                <c:pt idx="779">
                  <c:v>4.228E-6</c:v>
                </c:pt>
                <c:pt idx="780">
                  <c:v>4.1989999999999999E-6</c:v>
                </c:pt>
                <c:pt idx="781">
                  <c:v>4.1969999999999998E-6</c:v>
                </c:pt>
                <c:pt idx="782">
                  <c:v>4.1989999999999999E-6</c:v>
                </c:pt>
                <c:pt idx="783">
                  <c:v>4.2520000000000001E-6</c:v>
                </c:pt>
                <c:pt idx="784">
                  <c:v>4.2849999999999996E-6</c:v>
                </c:pt>
                <c:pt idx="785">
                  <c:v>4.2470000000000002E-6</c:v>
                </c:pt>
                <c:pt idx="786">
                  <c:v>4.25E-6</c:v>
                </c:pt>
                <c:pt idx="787">
                  <c:v>4.2490000000000003E-6</c:v>
                </c:pt>
                <c:pt idx="788">
                  <c:v>4.2980000000000002E-6</c:v>
                </c:pt>
                <c:pt idx="789">
                  <c:v>4.3279999999999999E-6</c:v>
                </c:pt>
                <c:pt idx="790">
                  <c:v>4.2910000000000001E-6</c:v>
                </c:pt>
                <c:pt idx="791">
                  <c:v>4.2880000000000003E-6</c:v>
                </c:pt>
                <c:pt idx="792">
                  <c:v>4.2880000000000003E-6</c:v>
                </c:pt>
                <c:pt idx="793">
                  <c:v>4.335E-6</c:v>
                </c:pt>
                <c:pt idx="794">
                  <c:v>4.3669999999999999E-6</c:v>
                </c:pt>
                <c:pt idx="795">
                  <c:v>4.3290000000000004E-6</c:v>
                </c:pt>
                <c:pt idx="796">
                  <c:v>4.33E-6</c:v>
                </c:pt>
                <c:pt idx="797">
                  <c:v>4.3379999999999998E-6</c:v>
                </c:pt>
                <c:pt idx="798">
                  <c:v>4.3800000000000004E-6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1-8517-4B1A-BD0B-53A15E9FC1F8}"/>
            </c:ext>
          </c:extLst>
        </c:ser>
        <c:ser>
          <c:idx val="15"/>
          <c:order val="15"/>
          <c:tx>
            <c:strRef>
              <c:f>Sheet2!$Q$1</c:f>
              <c:strCache>
                <c:ptCount val="1"/>
                <c:pt idx="0">
                  <c:v>Cycle 16</c:v>
                </c:pt>
              </c:strCache>
            </c:strRef>
          </c:tx>
          <c:spPr>
            <a:ln w="19050" cap="rnd">
              <a:solidFill>
                <a:schemeClr val="accent1">
                  <a:tint val="85000"/>
                </a:schemeClr>
              </a:solidFill>
              <a:round/>
            </a:ln>
            <a:effectLst/>
          </c:spPr>
          <c:marker>
            <c:symbol val="none"/>
          </c:marker>
          <c:xVal>
            <c:numRef>
              <c:f>Sheet2!$A$2:$A$802</c:f>
              <c:numCache>
                <c:formatCode>0.00E+00</c:formatCode>
                <c:ptCount val="801"/>
                <c:pt idx="0">
                  <c:v>9.8269999999999993E-6</c:v>
                </c:pt>
                <c:pt idx="1">
                  <c:v>-1.7960000000000001E-3</c:v>
                </c:pt>
                <c:pt idx="2">
                  <c:v>-3.764E-3</c:v>
                </c:pt>
                <c:pt idx="3">
                  <c:v>-5.7419999999999997E-3</c:v>
                </c:pt>
                <c:pt idx="4">
                  <c:v>-7.7869999999999997E-3</c:v>
                </c:pt>
                <c:pt idx="5">
                  <c:v>-9.7160000000000007E-3</c:v>
                </c:pt>
                <c:pt idx="6">
                  <c:v>-1.1730000000000001E-2</c:v>
                </c:pt>
                <c:pt idx="7">
                  <c:v>-1.374E-2</c:v>
                </c:pt>
                <c:pt idx="8">
                  <c:v>-1.5730000000000001E-2</c:v>
                </c:pt>
                <c:pt idx="9">
                  <c:v>-1.772E-2</c:v>
                </c:pt>
                <c:pt idx="10">
                  <c:v>-1.9730000000000001E-2</c:v>
                </c:pt>
                <c:pt idx="11">
                  <c:v>-2.1700000000000001E-2</c:v>
                </c:pt>
                <c:pt idx="12">
                  <c:v>-2.3689999999999999E-2</c:v>
                </c:pt>
                <c:pt idx="13">
                  <c:v>-2.5690000000000001E-2</c:v>
                </c:pt>
                <c:pt idx="14">
                  <c:v>-2.7709999999999999E-2</c:v>
                </c:pt>
                <c:pt idx="15">
                  <c:v>-2.9690000000000001E-2</c:v>
                </c:pt>
                <c:pt idx="16">
                  <c:v>-3.1690000000000003E-2</c:v>
                </c:pt>
                <c:pt idx="17">
                  <c:v>-3.3709999999999997E-2</c:v>
                </c:pt>
                <c:pt idx="18">
                  <c:v>-3.5709999999999999E-2</c:v>
                </c:pt>
                <c:pt idx="19">
                  <c:v>-3.7650000000000003E-2</c:v>
                </c:pt>
                <c:pt idx="20">
                  <c:v>-3.9710000000000002E-2</c:v>
                </c:pt>
                <c:pt idx="21">
                  <c:v>-4.1709999999999997E-2</c:v>
                </c:pt>
                <c:pt idx="22">
                  <c:v>-4.3709999999999999E-2</c:v>
                </c:pt>
                <c:pt idx="23">
                  <c:v>-4.5690000000000001E-2</c:v>
                </c:pt>
                <c:pt idx="24">
                  <c:v>-4.7669999999999997E-2</c:v>
                </c:pt>
                <c:pt idx="25">
                  <c:v>-4.9669999999999999E-2</c:v>
                </c:pt>
                <c:pt idx="26">
                  <c:v>-5.1700000000000003E-2</c:v>
                </c:pt>
                <c:pt idx="27">
                  <c:v>-5.3659999999999999E-2</c:v>
                </c:pt>
                <c:pt idx="28">
                  <c:v>-5.5660000000000001E-2</c:v>
                </c:pt>
                <c:pt idx="29">
                  <c:v>-5.765E-2</c:v>
                </c:pt>
                <c:pt idx="30">
                  <c:v>-5.9700000000000003E-2</c:v>
                </c:pt>
                <c:pt idx="31">
                  <c:v>-6.1650000000000003E-2</c:v>
                </c:pt>
                <c:pt idx="32">
                  <c:v>-6.3630000000000006E-2</c:v>
                </c:pt>
                <c:pt idx="33">
                  <c:v>-6.5680000000000002E-2</c:v>
                </c:pt>
                <c:pt idx="34">
                  <c:v>-6.769E-2</c:v>
                </c:pt>
                <c:pt idx="35">
                  <c:v>-6.9669999999999996E-2</c:v>
                </c:pt>
                <c:pt idx="36">
                  <c:v>-7.1669999999999998E-2</c:v>
                </c:pt>
                <c:pt idx="37">
                  <c:v>-7.3639999999999997E-2</c:v>
                </c:pt>
                <c:pt idx="38">
                  <c:v>-7.5670000000000001E-2</c:v>
                </c:pt>
                <c:pt idx="39">
                  <c:v>-7.7660000000000007E-2</c:v>
                </c:pt>
                <c:pt idx="40">
                  <c:v>-7.9640000000000002E-2</c:v>
                </c:pt>
                <c:pt idx="41">
                  <c:v>-8.165E-2</c:v>
                </c:pt>
                <c:pt idx="42">
                  <c:v>-8.3680000000000004E-2</c:v>
                </c:pt>
                <c:pt idx="43">
                  <c:v>-8.566E-2</c:v>
                </c:pt>
                <c:pt idx="44">
                  <c:v>-8.763E-2</c:v>
                </c:pt>
                <c:pt idx="45">
                  <c:v>-8.9679999999999996E-2</c:v>
                </c:pt>
                <c:pt idx="46">
                  <c:v>-9.1700000000000004E-2</c:v>
                </c:pt>
                <c:pt idx="47">
                  <c:v>-9.3679999999999999E-2</c:v>
                </c:pt>
                <c:pt idx="48">
                  <c:v>-9.5659999999999995E-2</c:v>
                </c:pt>
                <c:pt idx="49">
                  <c:v>-9.7650000000000001E-2</c:v>
                </c:pt>
                <c:pt idx="50">
                  <c:v>-9.9669999999999995E-2</c:v>
                </c:pt>
                <c:pt idx="51">
                  <c:v>-0.1017</c:v>
                </c:pt>
                <c:pt idx="52">
                  <c:v>-0.1036</c:v>
                </c:pt>
                <c:pt idx="53">
                  <c:v>-0.1056</c:v>
                </c:pt>
                <c:pt idx="54">
                  <c:v>-0.1077</c:v>
                </c:pt>
                <c:pt idx="55">
                  <c:v>-0.10970000000000001</c:v>
                </c:pt>
                <c:pt idx="56">
                  <c:v>-0.1116</c:v>
                </c:pt>
                <c:pt idx="57">
                  <c:v>-0.11360000000000001</c:v>
                </c:pt>
                <c:pt idx="58">
                  <c:v>-0.1157</c:v>
                </c:pt>
                <c:pt idx="59">
                  <c:v>-0.1177</c:v>
                </c:pt>
                <c:pt idx="60">
                  <c:v>-0.1196</c:v>
                </c:pt>
                <c:pt idx="61">
                  <c:v>-0.1216</c:v>
                </c:pt>
                <c:pt idx="62">
                  <c:v>-0.1237</c:v>
                </c:pt>
                <c:pt idx="63">
                  <c:v>-0.12559999999999999</c:v>
                </c:pt>
                <c:pt idx="64">
                  <c:v>-0.12759999999999999</c:v>
                </c:pt>
                <c:pt idx="65">
                  <c:v>-0.12959999999999999</c:v>
                </c:pt>
                <c:pt idx="66">
                  <c:v>-0.13170000000000001</c:v>
                </c:pt>
                <c:pt idx="67">
                  <c:v>-0.1336</c:v>
                </c:pt>
                <c:pt idx="68">
                  <c:v>-0.13569999999999999</c:v>
                </c:pt>
                <c:pt idx="69">
                  <c:v>-0.1376</c:v>
                </c:pt>
                <c:pt idx="70">
                  <c:v>-0.1396</c:v>
                </c:pt>
                <c:pt idx="71">
                  <c:v>-0.14169999999999999</c:v>
                </c:pt>
                <c:pt idx="72">
                  <c:v>-0.14369999999999999</c:v>
                </c:pt>
                <c:pt idx="73">
                  <c:v>-0.1457</c:v>
                </c:pt>
                <c:pt idx="74">
                  <c:v>-0.1477</c:v>
                </c:pt>
                <c:pt idx="75">
                  <c:v>-0.14960000000000001</c:v>
                </c:pt>
                <c:pt idx="76">
                  <c:v>-0.15160000000000001</c:v>
                </c:pt>
                <c:pt idx="77">
                  <c:v>-0.15359999999999999</c:v>
                </c:pt>
                <c:pt idx="78">
                  <c:v>-0.15559999999999999</c:v>
                </c:pt>
                <c:pt idx="79">
                  <c:v>-0.15759999999999999</c:v>
                </c:pt>
                <c:pt idx="80">
                  <c:v>-0.15959999999999999</c:v>
                </c:pt>
                <c:pt idx="81">
                  <c:v>-0.16159999999999999</c:v>
                </c:pt>
                <c:pt idx="82">
                  <c:v>-0.1636</c:v>
                </c:pt>
                <c:pt idx="83">
                  <c:v>-0.1656</c:v>
                </c:pt>
                <c:pt idx="84">
                  <c:v>-0.1676</c:v>
                </c:pt>
                <c:pt idx="85">
                  <c:v>-0.1696</c:v>
                </c:pt>
                <c:pt idx="86">
                  <c:v>-0.1716</c:v>
                </c:pt>
                <c:pt idx="87">
                  <c:v>-0.1736</c:v>
                </c:pt>
                <c:pt idx="88">
                  <c:v>-0.17560000000000001</c:v>
                </c:pt>
                <c:pt idx="89">
                  <c:v>-0.17760000000000001</c:v>
                </c:pt>
                <c:pt idx="90">
                  <c:v>-0.17960000000000001</c:v>
                </c:pt>
                <c:pt idx="91">
                  <c:v>-0.18160000000000001</c:v>
                </c:pt>
                <c:pt idx="92">
                  <c:v>-0.18360000000000001</c:v>
                </c:pt>
                <c:pt idx="93">
                  <c:v>-0.18559999999999999</c:v>
                </c:pt>
                <c:pt idx="94">
                  <c:v>-0.18759999999999999</c:v>
                </c:pt>
                <c:pt idx="95">
                  <c:v>-0.18959999999999999</c:v>
                </c:pt>
                <c:pt idx="96">
                  <c:v>-0.19159999999999999</c:v>
                </c:pt>
                <c:pt idx="97">
                  <c:v>-0.19359999999999999</c:v>
                </c:pt>
                <c:pt idx="98">
                  <c:v>-0.1956</c:v>
                </c:pt>
                <c:pt idx="99">
                  <c:v>-0.1976</c:v>
                </c:pt>
                <c:pt idx="100">
                  <c:v>-0.1996</c:v>
                </c:pt>
                <c:pt idx="101">
                  <c:v>-0.2016</c:v>
                </c:pt>
                <c:pt idx="102">
                  <c:v>-0.2036</c:v>
                </c:pt>
                <c:pt idx="103">
                  <c:v>-0.2056</c:v>
                </c:pt>
                <c:pt idx="104">
                  <c:v>-0.20760000000000001</c:v>
                </c:pt>
                <c:pt idx="105">
                  <c:v>-0.20960000000000001</c:v>
                </c:pt>
                <c:pt idx="106">
                  <c:v>-0.21160000000000001</c:v>
                </c:pt>
                <c:pt idx="107">
                  <c:v>-0.21360000000000001</c:v>
                </c:pt>
                <c:pt idx="108">
                  <c:v>-0.21560000000000001</c:v>
                </c:pt>
                <c:pt idx="109">
                  <c:v>-0.21759999999999999</c:v>
                </c:pt>
                <c:pt idx="110">
                  <c:v>-0.21959999999999999</c:v>
                </c:pt>
                <c:pt idx="111">
                  <c:v>-0.22159999999999999</c:v>
                </c:pt>
                <c:pt idx="112">
                  <c:v>-0.22359999999999999</c:v>
                </c:pt>
                <c:pt idx="113">
                  <c:v>-0.22559999999999999</c:v>
                </c:pt>
                <c:pt idx="114">
                  <c:v>-0.2276</c:v>
                </c:pt>
                <c:pt idx="115">
                  <c:v>-0.2296</c:v>
                </c:pt>
                <c:pt idx="116">
                  <c:v>-0.2316</c:v>
                </c:pt>
                <c:pt idx="117">
                  <c:v>-0.2336</c:v>
                </c:pt>
                <c:pt idx="118">
                  <c:v>-0.2356</c:v>
                </c:pt>
                <c:pt idx="119">
                  <c:v>-0.23760000000000001</c:v>
                </c:pt>
                <c:pt idx="120">
                  <c:v>-0.23960000000000001</c:v>
                </c:pt>
                <c:pt idx="121">
                  <c:v>-0.24160000000000001</c:v>
                </c:pt>
                <c:pt idx="122">
                  <c:v>-0.24360000000000001</c:v>
                </c:pt>
                <c:pt idx="123">
                  <c:v>-0.24560000000000001</c:v>
                </c:pt>
                <c:pt idx="124">
                  <c:v>-0.24759999999999999</c:v>
                </c:pt>
                <c:pt idx="125">
                  <c:v>-0.24959999999999999</c:v>
                </c:pt>
                <c:pt idx="126">
                  <c:v>-0.25159999999999999</c:v>
                </c:pt>
                <c:pt idx="127">
                  <c:v>-0.25359999999999999</c:v>
                </c:pt>
                <c:pt idx="128">
                  <c:v>-0.25559999999999999</c:v>
                </c:pt>
                <c:pt idx="129">
                  <c:v>-0.2576</c:v>
                </c:pt>
                <c:pt idx="130">
                  <c:v>-0.2596</c:v>
                </c:pt>
                <c:pt idx="131">
                  <c:v>-0.2616</c:v>
                </c:pt>
                <c:pt idx="132">
                  <c:v>-0.2636</c:v>
                </c:pt>
                <c:pt idx="133">
                  <c:v>-0.2656</c:v>
                </c:pt>
                <c:pt idx="134">
                  <c:v>-0.2676</c:v>
                </c:pt>
                <c:pt idx="135">
                  <c:v>-0.26960000000000001</c:v>
                </c:pt>
                <c:pt idx="136">
                  <c:v>-0.27160000000000001</c:v>
                </c:pt>
                <c:pt idx="137">
                  <c:v>-0.27360000000000001</c:v>
                </c:pt>
                <c:pt idx="138">
                  <c:v>-0.27560000000000001</c:v>
                </c:pt>
                <c:pt idx="139">
                  <c:v>-0.27760000000000001</c:v>
                </c:pt>
                <c:pt idx="140">
                  <c:v>-0.27960000000000002</c:v>
                </c:pt>
                <c:pt idx="141">
                  <c:v>-0.28160000000000002</c:v>
                </c:pt>
                <c:pt idx="142">
                  <c:v>-0.28360000000000002</c:v>
                </c:pt>
                <c:pt idx="143">
                  <c:v>-0.28560000000000002</c:v>
                </c:pt>
                <c:pt idx="144">
                  <c:v>-0.28760000000000002</c:v>
                </c:pt>
                <c:pt idx="145">
                  <c:v>-0.28960000000000002</c:v>
                </c:pt>
                <c:pt idx="146">
                  <c:v>-0.29160000000000003</c:v>
                </c:pt>
                <c:pt idx="147">
                  <c:v>-0.29360000000000003</c:v>
                </c:pt>
                <c:pt idx="148">
                  <c:v>-0.29559999999999997</c:v>
                </c:pt>
                <c:pt idx="149">
                  <c:v>-0.29759999999999998</c:v>
                </c:pt>
                <c:pt idx="150">
                  <c:v>-0.29959999999999998</c:v>
                </c:pt>
                <c:pt idx="151">
                  <c:v>-0.30159999999999998</c:v>
                </c:pt>
                <c:pt idx="152">
                  <c:v>-0.30359999999999998</c:v>
                </c:pt>
                <c:pt idx="153">
                  <c:v>-0.30559999999999998</c:v>
                </c:pt>
                <c:pt idx="154">
                  <c:v>-0.30759999999999998</c:v>
                </c:pt>
                <c:pt idx="155">
                  <c:v>-0.30959999999999999</c:v>
                </c:pt>
                <c:pt idx="156">
                  <c:v>-0.3115</c:v>
                </c:pt>
                <c:pt idx="157">
                  <c:v>-0.31359999999999999</c:v>
                </c:pt>
                <c:pt idx="158">
                  <c:v>-0.3155</c:v>
                </c:pt>
                <c:pt idx="159">
                  <c:v>-0.31759999999999999</c:v>
                </c:pt>
                <c:pt idx="160">
                  <c:v>-0.31950000000000001</c:v>
                </c:pt>
                <c:pt idx="161">
                  <c:v>-0.3216</c:v>
                </c:pt>
                <c:pt idx="162">
                  <c:v>-0.3236</c:v>
                </c:pt>
                <c:pt idx="163">
                  <c:v>-0.3256</c:v>
                </c:pt>
                <c:pt idx="164">
                  <c:v>-0.32750000000000001</c:v>
                </c:pt>
                <c:pt idx="165">
                  <c:v>-0.32950000000000002</c:v>
                </c:pt>
                <c:pt idx="166">
                  <c:v>-0.33160000000000001</c:v>
                </c:pt>
                <c:pt idx="167">
                  <c:v>-0.33360000000000001</c:v>
                </c:pt>
                <c:pt idx="168">
                  <c:v>-0.33550000000000002</c:v>
                </c:pt>
                <c:pt idx="169">
                  <c:v>-0.33760000000000001</c:v>
                </c:pt>
                <c:pt idx="170">
                  <c:v>-0.33950000000000002</c:v>
                </c:pt>
                <c:pt idx="171">
                  <c:v>-0.34150000000000003</c:v>
                </c:pt>
                <c:pt idx="172">
                  <c:v>-0.34350000000000003</c:v>
                </c:pt>
                <c:pt idx="173">
                  <c:v>-0.34560000000000002</c:v>
                </c:pt>
                <c:pt idx="174">
                  <c:v>-0.34749999999999998</c:v>
                </c:pt>
                <c:pt idx="175">
                  <c:v>-0.34949999999999998</c:v>
                </c:pt>
                <c:pt idx="176">
                  <c:v>-0.35149999999999998</c:v>
                </c:pt>
                <c:pt idx="177">
                  <c:v>-0.35349999999999998</c:v>
                </c:pt>
                <c:pt idx="178">
                  <c:v>-0.35549999999999998</c:v>
                </c:pt>
                <c:pt idx="179">
                  <c:v>-0.35749999999999998</c:v>
                </c:pt>
                <c:pt idx="180">
                  <c:v>-0.35949999999999999</c:v>
                </c:pt>
                <c:pt idx="181">
                  <c:v>-0.36149999999999999</c:v>
                </c:pt>
                <c:pt idx="182">
                  <c:v>-0.36349999999999999</c:v>
                </c:pt>
                <c:pt idx="183">
                  <c:v>-0.36549999999999999</c:v>
                </c:pt>
                <c:pt idx="184">
                  <c:v>-0.36749999999999999</c:v>
                </c:pt>
                <c:pt idx="185">
                  <c:v>-0.3695</c:v>
                </c:pt>
                <c:pt idx="186">
                  <c:v>-0.3715</c:v>
                </c:pt>
                <c:pt idx="187">
                  <c:v>-0.3735</c:v>
                </c:pt>
                <c:pt idx="188">
                  <c:v>-0.3755</c:v>
                </c:pt>
                <c:pt idx="189">
                  <c:v>-0.3775</c:v>
                </c:pt>
                <c:pt idx="190">
                  <c:v>-0.3795</c:v>
                </c:pt>
                <c:pt idx="191">
                  <c:v>-0.38150000000000001</c:v>
                </c:pt>
                <c:pt idx="192">
                  <c:v>-0.38350000000000001</c:v>
                </c:pt>
                <c:pt idx="193">
                  <c:v>-0.38550000000000001</c:v>
                </c:pt>
                <c:pt idx="194">
                  <c:v>-0.38750000000000001</c:v>
                </c:pt>
                <c:pt idx="195">
                  <c:v>-0.38950000000000001</c:v>
                </c:pt>
                <c:pt idx="196">
                  <c:v>-0.39150000000000001</c:v>
                </c:pt>
                <c:pt idx="197">
                  <c:v>-0.39350000000000002</c:v>
                </c:pt>
                <c:pt idx="198">
                  <c:v>-0.39550000000000002</c:v>
                </c:pt>
                <c:pt idx="199">
                  <c:v>-0.39750000000000002</c:v>
                </c:pt>
                <c:pt idx="200">
                  <c:v>-0.39950000000000002</c:v>
                </c:pt>
                <c:pt idx="201">
                  <c:v>-0.40150000000000002</c:v>
                </c:pt>
                <c:pt idx="202">
                  <c:v>-0.40350000000000003</c:v>
                </c:pt>
                <c:pt idx="203">
                  <c:v>-0.40550000000000003</c:v>
                </c:pt>
                <c:pt idx="204">
                  <c:v>-0.40749999999999997</c:v>
                </c:pt>
                <c:pt idx="205">
                  <c:v>-0.40939999999999999</c:v>
                </c:pt>
                <c:pt idx="206">
                  <c:v>-0.41139999999999999</c:v>
                </c:pt>
                <c:pt idx="207">
                  <c:v>-0.41339999999999999</c:v>
                </c:pt>
                <c:pt idx="208">
                  <c:v>-0.41539999999999999</c:v>
                </c:pt>
                <c:pt idx="209">
                  <c:v>-0.41749999999999998</c:v>
                </c:pt>
                <c:pt idx="210">
                  <c:v>-0.4194</c:v>
                </c:pt>
                <c:pt idx="211">
                  <c:v>-0.42149999999999999</c:v>
                </c:pt>
                <c:pt idx="212">
                  <c:v>-0.4234</c:v>
                </c:pt>
                <c:pt idx="213">
                  <c:v>-0.4254</c:v>
                </c:pt>
                <c:pt idx="214">
                  <c:v>-0.4274</c:v>
                </c:pt>
                <c:pt idx="215">
                  <c:v>-0.4294</c:v>
                </c:pt>
                <c:pt idx="216">
                  <c:v>-0.43140000000000001</c:v>
                </c:pt>
                <c:pt idx="217">
                  <c:v>-0.43340000000000001</c:v>
                </c:pt>
                <c:pt idx="218">
                  <c:v>-0.43540000000000001</c:v>
                </c:pt>
                <c:pt idx="219">
                  <c:v>-0.43740000000000001</c:v>
                </c:pt>
                <c:pt idx="220">
                  <c:v>-0.43940000000000001</c:v>
                </c:pt>
                <c:pt idx="221">
                  <c:v>-0.44140000000000001</c:v>
                </c:pt>
                <c:pt idx="222">
                  <c:v>-0.44340000000000002</c:v>
                </c:pt>
                <c:pt idx="223">
                  <c:v>-0.44540000000000002</c:v>
                </c:pt>
                <c:pt idx="224">
                  <c:v>-0.44740000000000002</c:v>
                </c:pt>
                <c:pt idx="225">
                  <c:v>-0.44940000000000002</c:v>
                </c:pt>
                <c:pt idx="226">
                  <c:v>-0.45140000000000002</c:v>
                </c:pt>
                <c:pt idx="227">
                  <c:v>-0.45340000000000003</c:v>
                </c:pt>
                <c:pt idx="228">
                  <c:v>-0.45540000000000003</c:v>
                </c:pt>
                <c:pt idx="229">
                  <c:v>-0.45739999999999997</c:v>
                </c:pt>
                <c:pt idx="230">
                  <c:v>-0.45939999999999998</c:v>
                </c:pt>
                <c:pt idx="231">
                  <c:v>-0.46139999999999998</c:v>
                </c:pt>
                <c:pt idx="232">
                  <c:v>-0.46339999999999998</c:v>
                </c:pt>
                <c:pt idx="233">
                  <c:v>-0.46539999999999998</c:v>
                </c:pt>
                <c:pt idx="234">
                  <c:v>-0.46729999999999999</c:v>
                </c:pt>
                <c:pt idx="235">
                  <c:v>-0.46939999999999998</c:v>
                </c:pt>
                <c:pt idx="236">
                  <c:v>-0.4713</c:v>
                </c:pt>
                <c:pt idx="237">
                  <c:v>-0.47339999999999999</c:v>
                </c:pt>
                <c:pt idx="238">
                  <c:v>-0.47539999999999999</c:v>
                </c:pt>
                <c:pt idx="239">
                  <c:v>-0.47739999999999999</c:v>
                </c:pt>
                <c:pt idx="240">
                  <c:v>-0.47939999999999999</c:v>
                </c:pt>
                <c:pt idx="241">
                  <c:v>-0.48139999999999999</c:v>
                </c:pt>
                <c:pt idx="242">
                  <c:v>-0.48330000000000001</c:v>
                </c:pt>
                <c:pt idx="243">
                  <c:v>-0.4854</c:v>
                </c:pt>
                <c:pt idx="244">
                  <c:v>-0.48730000000000001</c:v>
                </c:pt>
                <c:pt idx="245">
                  <c:v>-0.48930000000000001</c:v>
                </c:pt>
                <c:pt idx="246">
                  <c:v>-0.49130000000000001</c:v>
                </c:pt>
                <c:pt idx="247">
                  <c:v>-0.49340000000000001</c:v>
                </c:pt>
                <c:pt idx="248">
                  <c:v>-0.49540000000000001</c:v>
                </c:pt>
                <c:pt idx="249">
                  <c:v>-0.49730000000000002</c:v>
                </c:pt>
                <c:pt idx="250">
                  <c:v>-0.49940000000000001</c:v>
                </c:pt>
                <c:pt idx="251">
                  <c:v>-0.50139999999999996</c:v>
                </c:pt>
                <c:pt idx="252">
                  <c:v>-0.50329999999999997</c:v>
                </c:pt>
                <c:pt idx="253">
                  <c:v>-0.50539999999999996</c:v>
                </c:pt>
                <c:pt idx="254">
                  <c:v>-0.50729999999999997</c:v>
                </c:pt>
                <c:pt idx="255">
                  <c:v>-0.50929999999999997</c:v>
                </c:pt>
                <c:pt idx="256">
                  <c:v>-0.51129999999999998</c:v>
                </c:pt>
                <c:pt idx="257">
                  <c:v>-0.51329999999999998</c:v>
                </c:pt>
                <c:pt idx="258">
                  <c:v>-0.51529999999999998</c:v>
                </c:pt>
                <c:pt idx="259">
                  <c:v>-0.51729999999999998</c:v>
                </c:pt>
                <c:pt idx="260">
                  <c:v>-0.51929999999999998</c:v>
                </c:pt>
                <c:pt idx="261">
                  <c:v>-0.52129999999999999</c:v>
                </c:pt>
                <c:pt idx="262">
                  <c:v>-0.52329999999999999</c:v>
                </c:pt>
                <c:pt idx="263">
                  <c:v>-0.52529999999999999</c:v>
                </c:pt>
                <c:pt idx="264">
                  <c:v>-0.52729999999999999</c:v>
                </c:pt>
                <c:pt idx="265">
                  <c:v>-0.52929999999999999</c:v>
                </c:pt>
                <c:pt idx="266">
                  <c:v>-0.53129999999999999</c:v>
                </c:pt>
                <c:pt idx="267">
                  <c:v>-0.5333</c:v>
                </c:pt>
                <c:pt idx="268">
                  <c:v>-0.5353</c:v>
                </c:pt>
                <c:pt idx="269">
                  <c:v>-0.5373</c:v>
                </c:pt>
                <c:pt idx="270">
                  <c:v>-0.5393</c:v>
                </c:pt>
                <c:pt idx="271">
                  <c:v>-0.5413</c:v>
                </c:pt>
                <c:pt idx="272">
                  <c:v>-0.54320000000000002</c:v>
                </c:pt>
                <c:pt idx="273">
                  <c:v>-0.54530000000000001</c:v>
                </c:pt>
                <c:pt idx="274">
                  <c:v>-0.54730000000000001</c:v>
                </c:pt>
                <c:pt idx="275">
                  <c:v>-0.54930000000000001</c:v>
                </c:pt>
                <c:pt idx="276">
                  <c:v>-0.55130000000000001</c:v>
                </c:pt>
                <c:pt idx="277">
                  <c:v>-0.55330000000000001</c:v>
                </c:pt>
                <c:pt idx="278">
                  <c:v>-0.55530000000000002</c:v>
                </c:pt>
                <c:pt idx="279">
                  <c:v>-0.55730000000000002</c:v>
                </c:pt>
                <c:pt idx="280">
                  <c:v>-0.55920000000000003</c:v>
                </c:pt>
                <c:pt idx="281">
                  <c:v>-0.56120000000000003</c:v>
                </c:pt>
                <c:pt idx="282">
                  <c:v>-0.56320000000000003</c:v>
                </c:pt>
                <c:pt idx="283">
                  <c:v>-0.56520000000000004</c:v>
                </c:pt>
                <c:pt idx="284">
                  <c:v>-0.56720000000000004</c:v>
                </c:pt>
                <c:pt idx="285">
                  <c:v>-0.56920000000000004</c:v>
                </c:pt>
                <c:pt idx="286">
                  <c:v>-0.57120000000000004</c:v>
                </c:pt>
                <c:pt idx="287">
                  <c:v>-0.57320000000000004</c:v>
                </c:pt>
                <c:pt idx="288">
                  <c:v>-0.57520000000000004</c:v>
                </c:pt>
                <c:pt idx="289">
                  <c:v>-0.57720000000000005</c:v>
                </c:pt>
                <c:pt idx="290">
                  <c:v>-0.57920000000000005</c:v>
                </c:pt>
                <c:pt idx="291">
                  <c:v>-0.58120000000000005</c:v>
                </c:pt>
                <c:pt idx="292">
                  <c:v>-0.58320000000000005</c:v>
                </c:pt>
                <c:pt idx="293">
                  <c:v>-0.58520000000000005</c:v>
                </c:pt>
                <c:pt idx="294">
                  <c:v>-0.58720000000000006</c:v>
                </c:pt>
                <c:pt idx="295">
                  <c:v>-0.58919999999999995</c:v>
                </c:pt>
                <c:pt idx="296">
                  <c:v>-0.59119999999999995</c:v>
                </c:pt>
                <c:pt idx="297">
                  <c:v>-0.59309999999999996</c:v>
                </c:pt>
                <c:pt idx="298">
                  <c:v>-0.59509999999999996</c:v>
                </c:pt>
                <c:pt idx="299">
                  <c:v>-0.59719999999999995</c:v>
                </c:pt>
                <c:pt idx="300">
                  <c:v>-0.59919999999999995</c:v>
                </c:pt>
                <c:pt idx="301">
                  <c:v>-0.60109999999999997</c:v>
                </c:pt>
                <c:pt idx="302">
                  <c:v>-0.60319999999999996</c:v>
                </c:pt>
                <c:pt idx="303">
                  <c:v>-0.60519999999999996</c:v>
                </c:pt>
                <c:pt idx="304">
                  <c:v>-0.60719999999999996</c:v>
                </c:pt>
                <c:pt idx="305">
                  <c:v>-0.60919999999999996</c:v>
                </c:pt>
                <c:pt idx="306">
                  <c:v>-0.61109999999999998</c:v>
                </c:pt>
                <c:pt idx="307">
                  <c:v>-0.61319999999999997</c:v>
                </c:pt>
                <c:pt idx="308">
                  <c:v>-0.61519999999999997</c:v>
                </c:pt>
                <c:pt idx="309">
                  <c:v>-0.61719999999999997</c:v>
                </c:pt>
                <c:pt idx="310">
                  <c:v>-0.61919999999999997</c:v>
                </c:pt>
                <c:pt idx="311">
                  <c:v>-0.62119999999999997</c:v>
                </c:pt>
                <c:pt idx="312">
                  <c:v>-0.62319999999999998</c:v>
                </c:pt>
                <c:pt idx="313">
                  <c:v>-0.62509999999999999</c:v>
                </c:pt>
                <c:pt idx="314">
                  <c:v>-0.62719999999999998</c:v>
                </c:pt>
                <c:pt idx="315">
                  <c:v>-0.62919999999999998</c:v>
                </c:pt>
                <c:pt idx="316">
                  <c:v>-0.63119999999999998</c:v>
                </c:pt>
                <c:pt idx="317">
                  <c:v>-0.6331</c:v>
                </c:pt>
                <c:pt idx="318">
                  <c:v>-0.6351</c:v>
                </c:pt>
                <c:pt idx="319">
                  <c:v>-0.6371</c:v>
                </c:pt>
                <c:pt idx="320">
                  <c:v>-0.6391</c:v>
                </c:pt>
                <c:pt idx="321">
                  <c:v>-0.6411</c:v>
                </c:pt>
                <c:pt idx="322">
                  <c:v>-0.6431</c:v>
                </c:pt>
                <c:pt idx="323">
                  <c:v>-0.64510000000000001</c:v>
                </c:pt>
                <c:pt idx="324">
                  <c:v>-0.64710000000000001</c:v>
                </c:pt>
                <c:pt idx="325">
                  <c:v>-0.64910000000000001</c:v>
                </c:pt>
                <c:pt idx="326">
                  <c:v>-0.65110000000000001</c:v>
                </c:pt>
                <c:pt idx="327">
                  <c:v>-0.65310000000000001</c:v>
                </c:pt>
                <c:pt idx="328">
                  <c:v>-0.65510000000000002</c:v>
                </c:pt>
                <c:pt idx="329">
                  <c:v>-0.65710000000000002</c:v>
                </c:pt>
                <c:pt idx="330">
                  <c:v>-0.65910000000000002</c:v>
                </c:pt>
                <c:pt idx="331">
                  <c:v>-0.66110000000000002</c:v>
                </c:pt>
                <c:pt idx="332">
                  <c:v>-0.66310000000000002</c:v>
                </c:pt>
                <c:pt idx="333">
                  <c:v>-0.66510000000000002</c:v>
                </c:pt>
                <c:pt idx="334">
                  <c:v>-0.66710000000000003</c:v>
                </c:pt>
                <c:pt idx="335">
                  <c:v>-0.66900000000000004</c:v>
                </c:pt>
                <c:pt idx="336">
                  <c:v>-0.67110000000000003</c:v>
                </c:pt>
                <c:pt idx="337">
                  <c:v>-0.67300000000000004</c:v>
                </c:pt>
                <c:pt idx="338">
                  <c:v>-0.67510000000000003</c:v>
                </c:pt>
                <c:pt idx="339">
                  <c:v>-0.67700000000000005</c:v>
                </c:pt>
                <c:pt idx="340">
                  <c:v>-0.67900000000000005</c:v>
                </c:pt>
                <c:pt idx="341">
                  <c:v>-0.68100000000000005</c:v>
                </c:pt>
                <c:pt idx="342">
                  <c:v>-0.68300000000000005</c:v>
                </c:pt>
                <c:pt idx="343">
                  <c:v>-0.68500000000000005</c:v>
                </c:pt>
                <c:pt idx="344">
                  <c:v>-0.68700000000000006</c:v>
                </c:pt>
                <c:pt idx="345">
                  <c:v>-0.68899999999999995</c:v>
                </c:pt>
                <c:pt idx="346">
                  <c:v>-0.69099999999999995</c:v>
                </c:pt>
                <c:pt idx="347">
                  <c:v>-0.69299999999999995</c:v>
                </c:pt>
                <c:pt idx="348">
                  <c:v>-0.69499999999999995</c:v>
                </c:pt>
                <c:pt idx="349">
                  <c:v>-0.69699999999999995</c:v>
                </c:pt>
                <c:pt idx="350">
                  <c:v>-0.69899999999999995</c:v>
                </c:pt>
                <c:pt idx="351">
                  <c:v>-0.70099999999999996</c:v>
                </c:pt>
                <c:pt idx="352">
                  <c:v>-0.70299999999999996</c:v>
                </c:pt>
                <c:pt idx="353">
                  <c:v>-0.70499999999999996</c:v>
                </c:pt>
                <c:pt idx="354">
                  <c:v>-0.70699999999999996</c:v>
                </c:pt>
                <c:pt idx="355">
                  <c:v>-0.70899999999999996</c:v>
                </c:pt>
                <c:pt idx="356">
                  <c:v>-0.71099999999999997</c:v>
                </c:pt>
                <c:pt idx="357">
                  <c:v>-0.71299999999999997</c:v>
                </c:pt>
                <c:pt idx="358">
                  <c:v>-0.71499999999999997</c:v>
                </c:pt>
                <c:pt idx="359">
                  <c:v>-0.71699999999999997</c:v>
                </c:pt>
                <c:pt idx="360">
                  <c:v>-0.71899999999999997</c:v>
                </c:pt>
                <c:pt idx="361">
                  <c:v>-0.72099999999999997</c:v>
                </c:pt>
                <c:pt idx="362">
                  <c:v>-0.72299999999999998</c:v>
                </c:pt>
                <c:pt idx="363">
                  <c:v>-0.72499999999999998</c:v>
                </c:pt>
                <c:pt idx="364">
                  <c:v>-0.72699999999999998</c:v>
                </c:pt>
                <c:pt idx="365">
                  <c:v>-0.72889999999999999</c:v>
                </c:pt>
                <c:pt idx="366">
                  <c:v>-0.73099999999999998</c:v>
                </c:pt>
                <c:pt idx="367">
                  <c:v>-0.73299999999999998</c:v>
                </c:pt>
                <c:pt idx="368">
                  <c:v>-0.73499999999999999</c:v>
                </c:pt>
                <c:pt idx="369">
                  <c:v>-0.73699999999999999</c:v>
                </c:pt>
                <c:pt idx="370">
                  <c:v>-0.73899999999999999</c:v>
                </c:pt>
                <c:pt idx="371">
                  <c:v>-0.74099999999999999</c:v>
                </c:pt>
                <c:pt idx="372">
                  <c:v>-0.74299999999999999</c:v>
                </c:pt>
                <c:pt idx="373">
                  <c:v>-0.745</c:v>
                </c:pt>
                <c:pt idx="374">
                  <c:v>-0.747</c:v>
                </c:pt>
                <c:pt idx="375">
                  <c:v>-0.749</c:v>
                </c:pt>
                <c:pt idx="376">
                  <c:v>-0.751</c:v>
                </c:pt>
                <c:pt idx="377">
                  <c:v>-0.753</c:v>
                </c:pt>
                <c:pt idx="378">
                  <c:v>-0.755</c:v>
                </c:pt>
                <c:pt idx="379">
                  <c:v>-0.75700000000000001</c:v>
                </c:pt>
                <c:pt idx="380">
                  <c:v>-0.75900000000000001</c:v>
                </c:pt>
                <c:pt idx="381">
                  <c:v>-0.76100000000000001</c:v>
                </c:pt>
                <c:pt idx="382">
                  <c:v>-0.76290000000000002</c:v>
                </c:pt>
                <c:pt idx="383">
                  <c:v>-0.76500000000000001</c:v>
                </c:pt>
                <c:pt idx="384">
                  <c:v>-0.76700000000000002</c:v>
                </c:pt>
                <c:pt idx="385">
                  <c:v>-0.76890000000000003</c:v>
                </c:pt>
                <c:pt idx="386">
                  <c:v>-0.77090000000000003</c:v>
                </c:pt>
                <c:pt idx="387">
                  <c:v>-0.77290000000000003</c:v>
                </c:pt>
                <c:pt idx="388">
                  <c:v>-0.77500000000000002</c:v>
                </c:pt>
                <c:pt idx="389">
                  <c:v>-0.77690000000000003</c:v>
                </c:pt>
                <c:pt idx="390">
                  <c:v>-0.77890000000000004</c:v>
                </c:pt>
                <c:pt idx="391">
                  <c:v>-0.78090000000000004</c:v>
                </c:pt>
                <c:pt idx="392">
                  <c:v>-0.78290000000000004</c:v>
                </c:pt>
                <c:pt idx="393">
                  <c:v>-0.78490000000000004</c:v>
                </c:pt>
                <c:pt idx="394">
                  <c:v>-0.78690000000000004</c:v>
                </c:pt>
                <c:pt idx="395">
                  <c:v>-0.78890000000000005</c:v>
                </c:pt>
                <c:pt idx="396">
                  <c:v>-0.79090000000000005</c:v>
                </c:pt>
                <c:pt idx="397">
                  <c:v>-0.79290000000000005</c:v>
                </c:pt>
                <c:pt idx="398">
                  <c:v>-0.79490000000000005</c:v>
                </c:pt>
                <c:pt idx="399">
                  <c:v>-0.79690000000000005</c:v>
                </c:pt>
                <c:pt idx="400">
                  <c:v>-0.79890000000000005</c:v>
                </c:pt>
                <c:pt idx="401">
                  <c:v>-0.79720000000000002</c:v>
                </c:pt>
                <c:pt idx="402">
                  <c:v>-0.79520000000000002</c:v>
                </c:pt>
                <c:pt idx="403">
                  <c:v>-0.79320000000000002</c:v>
                </c:pt>
                <c:pt idx="404">
                  <c:v>-0.7913</c:v>
                </c:pt>
                <c:pt idx="405">
                  <c:v>-0.7893</c:v>
                </c:pt>
                <c:pt idx="406">
                  <c:v>-0.78720000000000001</c:v>
                </c:pt>
                <c:pt idx="407">
                  <c:v>-0.7853</c:v>
                </c:pt>
                <c:pt idx="408">
                  <c:v>-0.7833</c:v>
                </c:pt>
                <c:pt idx="409">
                  <c:v>-0.78129999999999999</c:v>
                </c:pt>
                <c:pt idx="410">
                  <c:v>-0.7792</c:v>
                </c:pt>
                <c:pt idx="411">
                  <c:v>-0.77729999999999999</c:v>
                </c:pt>
                <c:pt idx="412">
                  <c:v>-0.77529999999999999</c:v>
                </c:pt>
                <c:pt idx="413">
                  <c:v>-0.77329999999999999</c:v>
                </c:pt>
                <c:pt idx="414">
                  <c:v>-0.77129999999999999</c:v>
                </c:pt>
                <c:pt idx="415">
                  <c:v>-0.76929999999999998</c:v>
                </c:pt>
                <c:pt idx="416">
                  <c:v>-0.76739999999999997</c:v>
                </c:pt>
                <c:pt idx="417">
                  <c:v>-0.76529999999999998</c:v>
                </c:pt>
                <c:pt idx="418">
                  <c:v>-0.76329999999999998</c:v>
                </c:pt>
                <c:pt idx="419">
                  <c:v>-0.76129999999999998</c:v>
                </c:pt>
                <c:pt idx="420">
                  <c:v>-0.75939999999999996</c:v>
                </c:pt>
                <c:pt idx="421">
                  <c:v>-0.75739999999999996</c:v>
                </c:pt>
                <c:pt idx="422">
                  <c:v>-0.75539999999999996</c:v>
                </c:pt>
                <c:pt idx="423">
                  <c:v>-0.75329999999999997</c:v>
                </c:pt>
                <c:pt idx="424">
                  <c:v>-0.75139999999999996</c:v>
                </c:pt>
                <c:pt idx="425">
                  <c:v>-0.74939999999999996</c:v>
                </c:pt>
                <c:pt idx="426">
                  <c:v>-0.74739999999999995</c:v>
                </c:pt>
                <c:pt idx="427">
                  <c:v>-0.74539999999999995</c:v>
                </c:pt>
                <c:pt idx="428">
                  <c:v>-0.74339999999999995</c:v>
                </c:pt>
                <c:pt idx="429">
                  <c:v>-0.74139999999999995</c:v>
                </c:pt>
                <c:pt idx="430">
                  <c:v>-0.73939999999999995</c:v>
                </c:pt>
                <c:pt idx="431">
                  <c:v>-0.73740000000000006</c:v>
                </c:pt>
                <c:pt idx="432">
                  <c:v>-0.73540000000000005</c:v>
                </c:pt>
                <c:pt idx="433">
                  <c:v>-0.73340000000000005</c:v>
                </c:pt>
                <c:pt idx="434">
                  <c:v>-0.73140000000000005</c:v>
                </c:pt>
                <c:pt idx="435">
                  <c:v>-0.72940000000000005</c:v>
                </c:pt>
                <c:pt idx="436">
                  <c:v>-0.72740000000000005</c:v>
                </c:pt>
                <c:pt idx="437">
                  <c:v>-0.72540000000000004</c:v>
                </c:pt>
                <c:pt idx="438">
                  <c:v>-0.72340000000000004</c:v>
                </c:pt>
                <c:pt idx="439">
                  <c:v>-0.72140000000000004</c:v>
                </c:pt>
                <c:pt idx="440">
                  <c:v>-0.71940000000000004</c:v>
                </c:pt>
                <c:pt idx="441">
                  <c:v>-0.71740000000000004</c:v>
                </c:pt>
                <c:pt idx="442">
                  <c:v>-0.71540000000000004</c:v>
                </c:pt>
                <c:pt idx="443">
                  <c:v>-0.71340000000000003</c:v>
                </c:pt>
                <c:pt idx="444">
                  <c:v>-0.71150000000000002</c:v>
                </c:pt>
                <c:pt idx="445">
                  <c:v>-0.70950000000000002</c:v>
                </c:pt>
                <c:pt idx="446">
                  <c:v>-0.70750000000000002</c:v>
                </c:pt>
                <c:pt idx="447">
                  <c:v>-0.70550000000000002</c:v>
                </c:pt>
                <c:pt idx="448">
                  <c:v>-0.70350000000000001</c:v>
                </c:pt>
                <c:pt idx="449">
                  <c:v>-0.70150000000000001</c:v>
                </c:pt>
                <c:pt idx="450">
                  <c:v>-0.69940000000000002</c:v>
                </c:pt>
                <c:pt idx="451">
                  <c:v>-0.69740000000000002</c:v>
                </c:pt>
                <c:pt idx="452">
                  <c:v>-0.69540000000000002</c:v>
                </c:pt>
                <c:pt idx="453">
                  <c:v>-0.69350000000000001</c:v>
                </c:pt>
                <c:pt idx="454">
                  <c:v>-0.6915</c:v>
                </c:pt>
                <c:pt idx="455">
                  <c:v>-0.68940000000000001</c:v>
                </c:pt>
                <c:pt idx="456">
                  <c:v>-0.6875</c:v>
                </c:pt>
                <c:pt idx="457">
                  <c:v>-0.6855</c:v>
                </c:pt>
                <c:pt idx="458">
                  <c:v>-0.6835</c:v>
                </c:pt>
                <c:pt idx="459">
                  <c:v>-0.68149999999999999</c:v>
                </c:pt>
                <c:pt idx="460">
                  <c:v>-0.67949999999999999</c:v>
                </c:pt>
                <c:pt idx="461">
                  <c:v>-0.67749999999999999</c:v>
                </c:pt>
                <c:pt idx="462">
                  <c:v>-0.67549999999999999</c:v>
                </c:pt>
                <c:pt idx="463">
                  <c:v>-0.67349999999999999</c:v>
                </c:pt>
                <c:pt idx="464">
                  <c:v>-0.67149999999999999</c:v>
                </c:pt>
                <c:pt idx="465">
                  <c:v>-0.66949999999999998</c:v>
                </c:pt>
                <c:pt idx="466">
                  <c:v>-0.66749999999999998</c:v>
                </c:pt>
                <c:pt idx="467">
                  <c:v>-0.66549999999999998</c:v>
                </c:pt>
                <c:pt idx="468">
                  <c:v>-0.66349999999999998</c:v>
                </c:pt>
                <c:pt idx="469">
                  <c:v>-0.66149999999999998</c:v>
                </c:pt>
                <c:pt idx="470">
                  <c:v>-0.65949999999999998</c:v>
                </c:pt>
                <c:pt idx="471">
                  <c:v>-0.65749999999999997</c:v>
                </c:pt>
                <c:pt idx="472">
                  <c:v>-0.65549999999999997</c:v>
                </c:pt>
                <c:pt idx="473">
                  <c:v>-0.65349999999999997</c:v>
                </c:pt>
                <c:pt idx="474">
                  <c:v>-0.65149999999999997</c:v>
                </c:pt>
                <c:pt idx="475">
                  <c:v>-0.64949999999999997</c:v>
                </c:pt>
                <c:pt idx="476">
                  <c:v>-0.64749999999999996</c:v>
                </c:pt>
                <c:pt idx="477">
                  <c:v>-0.64549999999999996</c:v>
                </c:pt>
                <c:pt idx="478">
                  <c:v>-0.64349999999999996</c:v>
                </c:pt>
                <c:pt idx="479">
                  <c:v>-0.64149999999999996</c:v>
                </c:pt>
                <c:pt idx="480">
                  <c:v>-0.63949999999999996</c:v>
                </c:pt>
                <c:pt idx="481">
                  <c:v>-0.63749999999999996</c:v>
                </c:pt>
                <c:pt idx="482">
                  <c:v>-0.63549999999999995</c:v>
                </c:pt>
                <c:pt idx="483">
                  <c:v>-0.63349999999999995</c:v>
                </c:pt>
                <c:pt idx="484">
                  <c:v>-0.63149999999999995</c:v>
                </c:pt>
                <c:pt idx="485">
                  <c:v>-0.62960000000000005</c:v>
                </c:pt>
                <c:pt idx="486">
                  <c:v>-0.62760000000000005</c:v>
                </c:pt>
                <c:pt idx="487">
                  <c:v>-0.62549999999999994</c:v>
                </c:pt>
                <c:pt idx="488">
                  <c:v>-0.62350000000000005</c:v>
                </c:pt>
                <c:pt idx="489">
                  <c:v>-0.62160000000000004</c:v>
                </c:pt>
                <c:pt idx="490">
                  <c:v>-0.61950000000000005</c:v>
                </c:pt>
                <c:pt idx="491">
                  <c:v>-0.61750000000000005</c:v>
                </c:pt>
                <c:pt idx="492">
                  <c:v>-0.61550000000000005</c:v>
                </c:pt>
                <c:pt idx="493">
                  <c:v>-0.61350000000000005</c:v>
                </c:pt>
                <c:pt idx="494">
                  <c:v>-0.61150000000000004</c:v>
                </c:pt>
                <c:pt idx="495">
                  <c:v>-0.60950000000000004</c:v>
                </c:pt>
                <c:pt idx="496">
                  <c:v>-0.60750000000000004</c:v>
                </c:pt>
                <c:pt idx="497">
                  <c:v>-0.60560000000000003</c:v>
                </c:pt>
                <c:pt idx="498">
                  <c:v>-0.60360000000000003</c:v>
                </c:pt>
                <c:pt idx="499">
                  <c:v>-0.60150000000000003</c:v>
                </c:pt>
                <c:pt idx="500">
                  <c:v>-0.59950000000000003</c:v>
                </c:pt>
                <c:pt idx="501">
                  <c:v>-0.59750000000000003</c:v>
                </c:pt>
                <c:pt idx="502">
                  <c:v>-0.59550000000000003</c:v>
                </c:pt>
                <c:pt idx="503">
                  <c:v>-0.59350000000000003</c:v>
                </c:pt>
                <c:pt idx="504">
                  <c:v>-0.59150000000000003</c:v>
                </c:pt>
                <c:pt idx="505">
                  <c:v>-0.58960000000000001</c:v>
                </c:pt>
                <c:pt idx="506">
                  <c:v>-0.58750000000000002</c:v>
                </c:pt>
                <c:pt idx="507">
                  <c:v>-0.58550000000000002</c:v>
                </c:pt>
                <c:pt idx="508">
                  <c:v>-0.58350000000000002</c:v>
                </c:pt>
                <c:pt idx="509">
                  <c:v>-0.58160000000000001</c:v>
                </c:pt>
                <c:pt idx="510">
                  <c:v>-0.57950000000000002</c:v>
                </c:pt>
                <c:pt idx="511">
                  <c:v>-0.5776</c:v>
                </c:pt>
                <c:pt idx="512">
                  <c:v>-0.57550000000000001</c:v>
                </c:pt>
                <c:pt idx="513">
                  <c:v>-0.5736</c:v>
                </c:pt>
                <c:pt idx="514">
                  <c:v>-0.5716</c:v>
                </c:pt>
                <c:pt idx="515">
                  <c:v>-0.56950000000000001</c:v>
                </c:pt>
                <c:pt idx="516">
                  <c:v>-0.5675</c:v>
                </c:pt>
                <c:pt idx="517">
                  <c:v>-0.56559999999999999</c:v>
                </c:pt>
                <c:pt idx="518">
                  <c:v>-0.5635</c:v>
                </c:pt>
                <c:pt idx="519">
                  <c:v>-0.56159999999999999</c:v>
                </c:pt>
                <c:pt idx="520">
                  <c:v>-0.55959999999999999</c:v>
                </c:pt>
                <c:pt idx="521">
                  <c:v>-0.55759999999999998</c:v>
                </c:pt>
                <c:pt idx="522">
                  <c:v>-0.55559999999999998</c:v>
                </c:pt>
                <c:pt idx="523">
                  <c:v>-0.55359999999999998</c:v>
                </c:pt>
                <c:pt idx="524">
                  <c:v>-0.55159999999999998</c:v>
                </c:pt>
                <c:pt idx="525">
                  <c:v>-0.54959999999999998</c:v>
                </c:pt>
                <c:pt idx="526">
                  <c:v>-0.54759999999999998</c:v>
                </c:pt>
                <c:pt idx="527">
                  <c:v>-0.54559999999999997</c:v>
                </c:pt>
                <c:pt idx="528">
                  <c:v>-0.54359999999999997</c:v>
                </c:pt>
                <c:pt idx="529">
                  <c:v>-0.54159999999999997</c:v>
                </c:pt>
                <c:pt idx="530">
                  <c:v>-0.53959999999999997</c:v>
                </c:pt>
                <c:pt idx="531">
                  <c:v>-0.53759999999999997</c:v>
                </c:pt>
                <c:pt idx="532">
                  <c:v>-0.53559999999999997</c:v>
                </c:pt>
                <c:pt idx="533">
                  <c:v>-0.53359999999999996</c:v>
                </c:pt>
                <c:pt idx="534">
                  <c:v>-0.53159999999999996</c:v>
                </c:pt>
                <c:pt idx="535">
                  <c:v>-0.52959999999999996</c:v>
                </c:pt>
                <c:pt idx="536">
                  <c:v>-0.52759999999999996</c:v>
                </c:pt>
                <c:pt idx="537">
                  <c:v>-0.52559999999999996</c:v>
                </c:pt>
                <c:pt idx="538">
                  <c:v>-0.52349999999999997</c:v>
                </c:pt>
                <c:pt idx="539">
                  <c:v>-0.52159999999999995</c:v>
                </c:pt>
                <c:pt idx="540">
                  <c:v>-0.51959999999999995</c:v>
                </c:pt>
                <c:pt idx="541">
                  <c:v>-0.51759999999999995</c:v>
                </c:pt>
                <c:pt idx="542">
                  <c:v>-0.51559999999999995</c:v>
                </c:pt>
                <c:pt idx="543">
                  <c:v>-0.51359999999999995</c:v>
                </c:pt>
                <c:pt idx="544">
                  <c:v>-0.51160000000000005</c:v>
                </c:pt>
                <c:pt idx="545">
                  <c:v>-0.50960000000000005</c:v>
                </c:pt>
                <c:pt idx="546">
                  <c:v>-0.50760000000000005</c:v>
                </c:pt>
                <c:pt idx="547">
                  <c:v>-0.50560000000000005</c:v>
                </c:pt>
                <c:pt idx="548">
                  <c:v>-0.50360000000000005</c:v>
                </c:pt>
                <c:pt idx="549">
                  <c:v>-0.50160000000000005</c:v>
                </c:pt>
                <c:pt idx="550">
                  <c:v>-0.49959999999999999</c:v>
                </c:pt>
                <c:pt idx="551">
                  <c:v>-0.49759999999999999</c:v>
                </c:pt>
                <c:pt idx="552">
                  <c:v>-0.49559999999999998</c:v>
                </c:pt>
                <c:pt idx="553">
                  <c:v>-0.49370000000000003</c:v>
                </c:pt>
                <c:pt idx="554">
                  <c:v>-0.49159999999999998</c:v>
                </c:pt>
                <c:pt idx="555">
                  <c:v>-0.48959999999999998</c:v>
                </c:pt>
                <c:pt idx="556">
                  <c:v>-0.48759999999999998</c:v>
                </c:pt>
                <c:pt idx="557">
                  <c:v>-0.48570000000000002</c:v>
                </c:pt>
                <c:pt idx="558">
                  <c:v>-0.48359999999999997</c:v>
                </c:pt>
                <c:pt idx="559">
                  <c:v>-0.48159999999999997</c:v>
                </c:pt>
                <c:pt idx="560">
                  <c:v>-0.47960000000000003</c:v>
                </c:pt>
                <c:pt idx="561">
                  <c:v>-0.47760000000000002</c:v>
                </c:pt>
                <c:pt idx="562">
                  <c:v>-0.47560000000000002</c:v>
                </c:pt>
                <c:pt idx="563">
                  <c:v>-0.47360000000000002</c:v>
                </c:pt>
                <c:pt idx="564">
                  <c:v>-0.47160000000000002</c:v>
                </c:pt>
                <c:pt idx="565">
                  <c:v>-0.46960000000000002</c:v>
                </c:pt>
                <c:pt idx="566">
                  <c:v>-0.46760000000000002</c:v>
                </c:pt>
                <c:pt idx="567">
                  <c:v>-0.46560000000000001</c:v>
                </c:pt>
                <c:pt idx="568">
                  <c:v>-0.46360000000000001</c:v>
                </c:pt>
                <c:pt idx="569">
                  <c:v>-0.4617</c:v>
                </c:pt>
                <c:pt idx="570">
                  <c:v>-0.45960000000000001</c:v>
                </c:pt>
                <c:pt idx="571">
                  <c:v>-0.45760000000000001</c:v>
                </c:pt>
                <c:pt idx="572">
                  <c:v>-0.4556</c:v>
                </c:pt>
                <c:pt idx="573">
                  <c:v>-0.45369999999999999</c:v>
                </c:pt>
                <c:pt idx="574">
                  <c:v>-0.45169999999999999</c:v>
                </c:pt>
                <c:pt idx="575">
                  <c:v>-0.44969999999999999</c:v>
                </c:pt>
                <c:pt idx="576">
                  <c:v>-0.4476</c:v>
                </c:pt>
                <c:pt idx="577">
                  <c:v>-0.44569999999999999</c:v>
                </c:pt>
                <c:pt idx="578">
                  <c:v>-0.44369999999999998</c:v>
                </c:pt>
                <c:pt idx="579">
                  <c:v>-0.44169999999999998</c:v>
                </c:pt>
                <c:pt idx="580">
                  <c:v>-0.43959999999999999</c:v>
                </c:pt>
                <c:pt idx="581">
                  <c:v>-0.43769999999999998</c:v>
                </c:pt>
                <c:pt idx="582">
                  <c:v>-0.43559999999999999</c:v>
                </c:pt>
                <c:pt idx="583">
                  <c:v>-0.43359999999999999</c:v>
                </c:pt>
                <c:pt idx="584">
                  <c:v>-0.43169999999999997</c:v>
                </c:pt>
                <c:pt idx="585">
                  <c:v>-0.42970000000000003</c:v>
                </c:pt>
                <c:pt idx="586">
                  <c:v>-0.42770000000000002</c:v>
                </c:pt>
                <c:pt idx="587">
                  <c:v>-0.42570000000000002</c:v>
                </c:pt>
                <c:pt idx="588">
                  <c:v>-0.42370000000000002</c:v>
                </c:pt>
                <c:pt idx="589">
                  <c:v>-0.42170000000000002</c:v>
                </c:pt>
                <c:pt idx="590">
                  <c:v>-0.41959999999999997</c:v>
                </c:pt>
                <c:pt idx="591">
                  <c:v>-0.41770000000000002</c:v>
                </c:pt>
                <c:pt idx="592">
                  <c:v>-0.41560000000000002</c:v>
                </c:pt>
                <c:pt idx="593">
                  <c:v>-0.41370000000000001</c:v>
                </c:pt>
                <c:pt idx="594">
                  <c:v>-0.41170000000000001</c:v>
                </c:pt>
                <c:pt idx="595">
                  <c:v>-0.40970000000000001</c:v>
                </c:pt>
                <c:pt idx="596">
                  <c:v>-0.40770000000000001</c:v>
                </c:pt>
                <c:pt idx="597">
                  <c:v>-0.40570000000000001</c:v>
                </c:pt>
                <c:pt idx="598">
                  <c:v>-0.4037</c:v>
                </c:pt>
                <c:pt idx="599">
                  <c:v>-0.4017</c:v>
                </c:pt>
                <c:pt idx="600">
                  <c:v>-0.3997</c:v>
                </c:pt>
                <c:pt idx="601">
                  <c:v>-0.3977</c:v>
                </c:pt>
                <c:pt idx="602">
                  <c:v>-0.3957</c:v>
                </c:pt>
                <c:pt idx="603">
                  <c:v>-0.39369999999999999</c:v>
                </c:pt>
                <c:pt idx="604">
                  <c:v>-0.39169999999999999</c:v>
                </c:pt>
                <c:pt idx="605">
                  <c:v>-0.38969999999999999</c:v>
                </c:pt>
                <c:pt idx="606">
                  <c:v>-0.38769999999999999</c:v>
                </c:pt>
                <c:pt idx="607">
                  <c:v>-0.38569999999999999</c:v>
                </c:pt>
                <c:pt idx="608">
                  <c:v>-0.38369999999999999</c:v>
                </c:pt>
                <c:pt idx="609">
                  <c:v>-0.38169999999999998</c:v>
                </c:pt>
                <c:pt idx="610">
                  <c:v>-0.37969999999999998</c:v>
                </c:pt>
                <c:pt idx="611">
                  <c:v>-0.37769999999999998</c:v>
                </c:pt>
                <c:pt idx="612">
                  <c:v>-0.37569999999999998</c:v>
                </c:pt>
                <c:pt idx="613">
                  <c:v>-0.37369999999999998</c:v>
                </c:pt>
                <c:pt idx="614">
                  <c:v>-0.37169999999999997</c:v>
                </c:pt>
                <c:pt idx="615">
                  <c:v>-0.36969999999999997</c:v>
                </c:pt>
                <c:pt idx="616">
                  <c:v>-0.36770000000000003</c:v>
                </c:pt>
                <c:pt idx="617">
                  <c:v>-0.36570000000000003</c:v>
                </c:pt>
                <c:pt idx="618">
                  <c:v>-0.36370000000000002</c:v>
                </c:pt>
                <c:pt idx="619">
                  <c:v>-0.36170000000000002</c:v>
                </c:pt>
                <c:pt idx="620">
                  <c:v>-0.35970000000000002</c:v>
                </c:pt>
                <c:pt idx="621">
                  <c:v>-0.35770000000000002</c:v>
                </c:pt>
                <c:pt idx="622">
                  <c:v>-0.35570000000000002</c:v>
                </c:pt>
                <c:pt idx="623">
                  <c:v>-0.35370000000000001</c:v>
                </c:pt>
                <c:pt idx="624">
                  <c:v>-0.35170000000000001</c:v>
                </c:pt>
                <c:pt idx="625">
                  <c:v>-0.34970000000000001</c:v>
                </c:pt>
                <c:pt idx="626">
                  <c:v>-0.34770000000000001</c:v>
                </c:pt>
                <c:pt idx="627">
                  <c:v>-0.34570000000000001</c:v>
                </c:pt>
                <c:pt idx="628">
                  <c:v>-0.34370000000000001</c:v>
                </c:pt>
                <c:pt idx="629">
                  <c:v>-0.3417</c:v>
                </c:pt>
                <c:pt idx="630">
                  <c:v>-0.3397</c:v>
                </c:pt>
                <c:pt idx="631">
                  <c:v>-0.3377</c:v>
                </c:pt>
                <c:pt idx="632">
                  <c:v>-0.3357</c:v>
                </c:pt>
                <c:pt idx="633">
                  <c:v>-0.3337</c:v>
                </c:pt>
                <c:pt idx="634">
                  <c:v>-0.33169999999999999</c:v>
                </c:pt>
                <c:pt idx="635">
                  <c:v>-0.32969999999999999</c:v>
                </c:pt>
                <c:pt idx="636">
                  <c:v>-0.32769999999999999</c:v>
                </c:pt>
                <c:pt idx="637">
                  <c:v>-0.32569999999999999</c:v>
                </c:pt>
                <c:pt idx="638">
                  <c:v>-0.32369999999999999</c:v>
                </c:pt>
                <c:pt idx="639">
                  <c:v>-0.32169999999999999</c:v>
                </c:pt>
                <c:pt idx="640">
                  <c:v>-0.31969999999999998</c:v>
                </c:pt>
                <c:pt idx="641">
                  <c:v>-0.31769999999999998</c:v>
                </c:pt>
                <c:pt idx="642">
                  <c:v>-0.31569999999999998</c:v>
                </c:pt>
                <c:pt idx="643">
                  <c:v>-0.31369999999999998</c:v>
                </c:pt>
                <c:pt idx="644">
                  <c:v>-0.31169999999999998</c:v>
                </c:pt>
                <c:pt idx="645">
                  <c:v>-0.30969999999999998</c:v>
                </c:pt>
                <c:pt idx="646">
                  <c:v>-0.30769999999999997</c:v>
                </c:pt>
                <c:pt idx="647">
                  <c:v>-0.30570000000000003</c:v>
                </c:pt>
                <c:pt idx="648">
                  <c:v>-0.30370000000000003</c:v>
                </c:pt>
                <c:pt idx="649">
                  <c:v>-0.30170000000000002</c:v>
                </c:pt>
                <c:pt idx="650">
                  <c:v>-0.29970000000000002</c:v>
                </c:pt>
                <c:pt idx="651">
                  <c:v>-0.29770000000000002</c:v>
                </c:pt>
                <c:pt idx="652">
                  <c:v>-0.29570000000000002</c:v>
                </c:pt>
                <c:pt idx="653">
                  <c:v>-0.29380000000000001</c:v>
                </c:pt>
                <c:pt idx="654">
                  <c:v>-0.29170000000000001</c:v>
                </c:pt>
                <c:pt idx="655">
                  <c:v>-0.28970000000000001</c:v>
                </c:pt>
                <c:pt idx="656">
                  <c:v>-0.28770000000000001</c:v>
                </c:pt>
                <c:pt idx="657">
                  <c:v>-0.28570000000000001</c:v>
                </c:pt>
                <c:pt idx="658">
                  <c:v>-0.28370000000000001</c:v>
                </c:pt>
                <c:pt idx="659">
                  <c:v>-0.28170000000000001</c:v>
                </c:pt>
                <c:pt idx="660">
                  <c:v>-0.2797</c:v>
                </c:pt>
                <c:pt idx="661">
                  <c:v>-0.2777</c:v>
                </c:pt>
                <c:pt idx="662">
                  <c:v>-0.2757</c:v>
                </c:pt>
                <c:pt idx="663">
                  <c:v>-0.2737</c:v>
                </c:pt>
                <c:pt idx="664">
                  <c:v>-0.27179999999999999</c:v>
                </c:pt>
                <c:pt idx="665">
                  <c:v>-0.26979999999999998</c:v>
                </c:pt>
                <c:pt idx="666">
                  <c:v>-0.26769999999999999</c:v>
                </c:pt>
                <c:pt idx="667">
                  <c:v>-0.26569999999999999</c:v>
                </c:pt>
                <c:pt idx="668">
                  <c:v>-0.26369999999999999</c:v>
                </c:pt>
                <c:pt idx="669">
                  <c:v>-0.26169999999999999</c:v>
                </c:pt>
                <c:pt idx="670">
                  <c:v>-0.25969999999999999</c:v>
                </c:pt>
                <c:pt idx="671">
                  <c:v>-0.25769999999999998</c:v>
                </c:pt>
                <c:pt idx="672">
                  <c:v>-0.25569999999999998</c:v>
                </c:pt>
                <c:pt idx="673">
                  <c:v>-0.25380000000000003</c:v>
                </c:pt>
                <c:pt idx="674">
                  <c:v>-0.25180000000000002</c:v>
                </c:pt>
                <c:pt idx="675">
                  <c:v>-0.24979999999999999</c:v>
                </c:pt>
                <c:pt idx="676">
                  <c:v>-0.24779999999999999</c:v>
                </c:pt>
                <c:pt idx="677">
                  <c:v>-0.24579999999999999</c:v>
                </c:pt>
                <c:pt idx="678">
                  <c:v>-0.24379999999999999</c:v>
                </c:pt>
                <c:pt idx="679">
                  <c:v>-0.24179999999999999</c:v>
                </c:pt>
                <c:pt idx="680">
                  <c:v>-0.2397</c:v>
                </c:pt>
                <c:pt idx="681">
                  <c:v>-0.23780000000000001</c:v>
                </c:pt>
                <c:pt idx="682">
                  <c:v>-0.23580000000000001</c:v>
                </c:pt>
                <c:pt idx="683">
                  <c:v>-0.23380000000000001</c:v>
                </c:pt>
                <c:pt idx="684">
                  <c:v>-0.23180000000000001</c:v>
                </c:pt>
                <c:pt idx="685">
                  <c:v>-0.2298</c:v>
                </c:pt>
                <c:pt idx="686">
                  <c:v>-0.2278</c:v>
                </c:pt>
                <c:pt idx="687">
                  <c:v>-0.2258</c:v>
                </c:pt>
                <c:pt idx="688">
                  <c:v>-0.2238</c:v>
                </c:pt>
                <c:pt idx="689">
                  <c:v>-0.2218</c:v>
                </c:pt>
                <c:pt idx="690">
                  <c:v>-0.2198</c:v>
                </c:pt>
                <c:pt idx="691">
                  <c:v>-0.21779999999999999</c:v>
                </c:pt>
                <c:pt idx="692">
                  <c:v>-0.2157</c:v>
                </c:pt>
                <c:pt idx="693">
                  <c:v>-0.21379999999999999</c:v>
                </c:pt>
                <c:pt idx="694">
                  <c:v>-0.21179999999999999</c:v>
                </c:pt>
                <c:pt idx="695">
                  <c:v>-0.20979999999999999</c:v>
                </c:pt>
                <c:pt idx="696">
                  <c:v>-0.20780000000000001</c:v>
                </c:pt>
                <c:pt idx="697">
                  <c:v>-0.20580000000000001</c:v>
                </c:pt>
                <c:pt idx="698">
                  <c:v>-0.20369999999999999</c:v>
                </c:pt>
                <c:pt idx="699">
                  <c:v>-0.20169999999999999</c:v>
                </c:pt>
                <c:pt idx="700">
                  <c:v>-0.19969999999999999</c:v>
                </c:pt>
                <c:pt idx="701">
                  <c:v>-0.1978</c:v>
                </c:pt>
                <c:pt idx="702">
                  <c:v>-0.19570000000000001</c:v>
                </c:pt>
                <c:pt idx="703">
                  <c:v>-0.1938</c:v>
                </c:pt>
                <c:pt idx="704">
                  <c:v>-0.19170000000000001</c:v>
                </c:pt>
                <c:pt idx="705">
                  <c:v>-0.1898</c:v>
                </c:pt>
                <c:pt idx="706">
                  <c:v>-0.18770000000000001</c:v>
                </c:pt>
                <c:pt idx="707">
                  <c:v>-0.1857</c:v>
                </c:pt>
                <c:pt idx="708">
                  <c:v>-0.1837</c:v>
                </c:pt>
                <c:pt idx="709">
                  <c:v>-0.18179999999999999</c:v>
                </c:pt>
                <c:pt idx="710">
                  <c:v>-0.1797</c:v>
                </c:pt>
                <c:pt idx="711">
                  <c:v>-0.1777</c:v>
                </c:pt>
                <c:pt idx="712">
                  <c:v>-0.1757</c:v>
                </c:pt>
                <c:pt idx="713">
                  <c:v>-0.17369999999999999</c:v>
                </c:pt>
                <c:pt idx="714">
                  <c:v>-0.17180000000000001</c:v>
                </c:pt>
                <c:pt idx="715">
                  <c:v>-0.16980000000000001</c:v>
                </c:pt>
                <c:pt idx="716">
                  <c:v>-0.1678</c:v>
                </c:pt>
                <c:pt idx="717">
                  <c:v>-0.1658</c:v>
                </c:pt>
                <c:pt idx="718">
                  <c:v>-0.16370000000000001</c:v>
                </c:pt>
                <c:pt idx="719">
                  <c:v>-0.1618</c:v>
                </c:pt>
                <c:pt idx="720">
                  <c:v>-0.15970000000000001</c:v>
                </c:pt>
                <c:pt idx="721">
                  <c:v>-0.15770000000000001</c:v>
                </c:pt>
                <c:pt idx="722">
                  <c:v>-0.15570000000000001</c:v>
                </c:pt>
                <c:pt idx="723">
                  <c:v>-0.1537</c:v>
                </c:pt>
                <c:pt idx="724">
                  <c:v>-0.1517</c:v>
                </c:pt>
                <c:pt idx="725">
                  <c:v>-0.14979999999999999</c:v>
                </c:pt>
                <c:pt idx="726">
                  <c:v>-0.14779999999999999</c:v>
                </c:pt>
                <c:pt idx="727">
                  <c:v>-0.14580000000000001</c:v>
                </c:pt>
                <c:pt idx="728">
                  <c:v>-0.14380000000000001</c:v>
                </c:pt>
                <c:pt idx="729">
                  <c:v>-0.14180000000000001</c:v>
                </c:pt>
                <c:pt idx="730">
                  <c:v>-0.13980000000000001</c:v>
                </c:pt>
                <c:pt idx="731">
                  <c:v>-0.13780000000000001</c:v>
                </c:pt>
                <c:pt idx="732">
                  <c:v>-0.13569999999999999</c:v>
                </c:pt>
                <c:pt idx="733">
                  <c:v>-0.1338</c:v>
                </c:pt>
                <c:pt idx="734">
                  <c:v>-0.1318</c:v>
                </c:pt>
                <c:pt idx="735">
                  <c:v>-0.12970000000000001</c:v>
                </c:pt>
                <c:pt idx="736">
                  <c:v>-0.12770000000000001</c:v>
                </c:pt>
                <c:pt idx="737">
                  <c:v>-0.1258</c:v>
                </c:pt>
                <c:pt idx="738">
                  <c:v>-0.12379999999999999</c:v>
                </c:pt>
                <c:pt idx="739">
                  <c:v>-0.12180000000000001</c:v>
                </c:pt>
                <c:pt idx="740">
                  <c:v>-0.1198</c:v>
                </c:pt>
                <c:pt idx="741">
                  <c:v>-0.1178</c:v>
                </c:pt>
                <c:pt idx="742">
                  <c:v>-0.1158</c:v>
                </c:pt>
                <c:pt idx="743">
                  <c:v>-0.1137</c:v>
                </c:pt>
                <c:pt idx="744">
                  <c:v>-0.11169999999999999</c:v>
                </c:pt>
                <c:pt idx="745">
                  <c:v>-0.10979999999999999</c:v>
                </c:pt>
                <c:pt idx="746">
                  <c:v>-0.10780000000000001</c:v>
                </c:pt>
                <c:pt idx="747">
                  <c:v>-0.10580000000000001</c:v>
                </c:pt>
                <c:pt idx="748">
                  <c:v>-0.1038</c:v>
                </c:pt>
                <c:pt idx="749">
                  <c:v>-0.1018</c:v>
                </c:pt>
                <c:pt idx="750">
                  <c:v>-9.9779999999999994E-2</c:v>
                </c:pt>
                <c:pt idx="751">
                  <c:v>-9.7769999999999996E-2</c:v>
                </c:pt>
                <c:pt idx="752">
                  <c:v>-9.5780000000000004E-2</c:v>
                </c:pt>
                <c:pt idx="753">
                  <c:v>-9.3789999999999998E-2</c:v>
                </c:pt>
                <c:pt idx="754">
                  <c:v>-9.1810000000000003E-2</c:v>
                </c:pt>
                <c:pt idx="755">
                  <c:v>-8.9789999999999995E-2</c:v>
                </c:pt>
                <c:pt idx="756">
                  <c:v>-8.7749999999999995E-2</c:v>
                </c:pt>
                <c:pt idx="757">
                  <c:v>-8.5800000000000001E-2</c:v>
                </c:pt>
                <c:pt idx="758">
                  <c:v>-8.3790000000000003E-2</c:v>
                </c:pt>
                <c:pt idx="759">
                  <c:v>-8.1759999999999999E-2</c:v>
                </c:pt>
                <c:pt idx="760">
                  <c:v>-7.9759999999999998E-2</c:v>
                </c:pt>
                <c:pt idx="761">
                  <c:v>-7.7789999999999998E-2</c:v>
                </c:pt>
                <c:pt idx="762">
                  <c:v>-7.578E-2</c:v>
                </c:pt>
                <c:pt idx="763">
                  <c:v>-7.3749999999999996E-2</c:v>
                </c:pt>
                <c:pt idx="764">
                  <c:v>-7.1779999999999997E-2</c:v>
                </c:pt>
                <c:pt idx="765">
                  <c:v>-6.9790000000000005E-2</c:v>
                </c:pt>
                <c:pt idx="766">
                  <c:v>-6.7799999999999999E-2</c:v>
                </c:pt>
                <c:pt idx="767">
                  <c:v>-6.5809999999999994E-2</c:v>
                </c:pt>
                <c:pt idx="768">
                  <c:v>-6.3750000000000001E-2</c:v>
                </c:pt>
                <c:pt idx="769">
                  <c:v>-6.1800000000000001E-2</c:v>
                </c:pt>
                <c:pt idx="770">
                  <c:v>-5.9810000000000002E-2</c:v>
                </c:pt>
                <c:pt idx="771">
                  <c:v>-5.7779999999999998E-2</c:v>
                </c:pt>
                <c:pt idx="772">
                  <c:v>-5.5780000000000003E-2</c:v>
                </c:pt>
                <c:pt idx="773">
                  <c:v>-5.3809999999999997E-2</c:v>
                </c:pt>
                <c:pt idx="774">
                  <c:v>-5.1810000000000002E-2</c:v>
                </c:pt>
                <c:pt idx="775">
                  <c:v>-4.9790000000000001E-2</c:v>
                </c:pt>
                <c:pt idx="776">
                  <c:v>-4.7789999999999999E-2</c:v>
                </c:pt>
                <c:pt idx="777">
                  <c:v>-4.582E-2</c:v>
                </c:pt>
                <c:pt idx="778">
                  <c:v>-4.3839999999999997E-2</c:v>
                </c:pt>
                <c:pt idx="779">
                  <c:v>-4.1820000000000003E-2</c:v>
                </c:pt>
                <c:pt idx="780">
                  <c:v>-3.9829999999999997E-2</c:v>
                </c:pt>
                <c:pt idx="781">
                  <c:v>-3.78E-2</c:v>
                </c:pt>
                <c:pt idx="782">
                  <c:v>-3.5819999999999998E-2</c:v>
                </c:pt>
                <c:pt idx="783">
                  <c:v>-3.3820000000000003E-2</c:v>
                </c:pt>
                <c:pt idx="784">
                  <c:v>-3.1800000000000002E-2</c:v>
                </c:pt>
                <c:pt idx="785">
                  <c:v>-2.9819999999999999E-2</c:v>
                </c:pt>
                <c:pt idx="786">
                  <c:v>-2.7820000000000001E-2</c:v>
                </c:pt>
                <c:pt idx="787">
                  <c:v>-2.58E-2</c:v>
                </c:pt>
                <c:pt idx="788">
                  <c:v>-2.3789999999999999E-2</c:v>
                </c:pt>
                <c:pt idx="789">
                  <c:v>-2.181E-2</c:v>
                </c:pt>
                <c:pt idx="790">
                  <c:v>-1.983E-2</c:v>
                </c:pt>
                <c:pt idx="791">
                  <c:v>-1.7819999999999999E-2</c:v>
                </c:pt>
                <c:pt idx="792">
                  <c:v>-1.583E-2</c:v>
                </c:pt>
                <c:pt idx="793">
                  <c:v>-1.3849999999999999E-2</c:v>
                </c:pt>
                <c:pt idx="794">
                  <c:v>-1.183E-2</c:v>
                </c:pt>
                <c:pt idx="795">
                  <c:v>-9.7940000000000006E-3</c:v>
                </c:pt>
                <c:pt idx="796">
                  <c:v>-7.8209999999999998E-3</c:v>
                </c:pt>
                <c:pt idx="797">
                  <c:v>-5.8339999999999998E-3</c:v>
                </c:pt>
                <c:pt idx="798">
                  <c:v>-3.8300000000000001E-3</c:v>
                </c:pt>
                <c:pt idx="799">
                  <c:v>-1.818E-3</c:v>
                </c:pt>
                <c:pt idx="800">
                  <c:v>1.8699999999999999E-4</c:v>
                </c:pt>
              </c:numCache>
            </c:numRef>
          </c:xVal>
          <c:yVal>
            <c:numRef>
              <c:f>Sheet2!$Q$2:$Q$802</c:f>
              <c:numCache>
                <c:formatCode>0.00E+00</c:formatCode>
                <c:ptCount val="801"/>
                <c:pt idx="0">
                  <c:v>2.154E-6</c:v>
                </c:pt>
                <c:pt idx="1">
                  <c:v>1.9010000000000001E-6</c:v>
                </c:pt>
                <c:pt idx="2">
                  <c:v>1.7090000000000001E-6</c:v>
                </c:pt>
                <c:pt idx="3">
                  <c:v>1.6080000000000001E-6</c:v>
                </c:pt>
                <c:pt idx="4">
                  <c:v>1.4959999999999999E-6</c:v>
                </c:pt>
                <c:pt idx="5">
                  <c:v>1.3829999999999999E-6</c:v>
                </c:pt>
                <c:pt idx="6">
                  <c:v>1.234E-6</c:v>
                </c:pt>
                <c:pt idx="7">
                  <c:v>1.113E-6</c:v>
                </c:pt>
                <c:pt idx="8">
                  <c:v>1.0780000000000001E-6</c:v>
                </c:pt>
                <c:pt idx="9">
                  <c:v>1.0049999999999999E-6</c:v>
                </c:pt>
                <c:pt idx="10">
                  <c:v>9.2920000000000004E-7</c:v>
                </c:pt>
                <c:pt idx="11">
                  <c:v>8.1520000000000005E-7</c:v>
                </c:pt>
                <c:pt idx="12">
                  <c:v>7.2409999999999998E-7</c:v>
                </c:pt>
                <c:pt idx="13">
                  <c:v>7.0920000000000002E-7</c:v>
                </c:pt>
                <c:pt idx="14">
                  <c:v>6.5570000000000003E-7</c:v>
                </c:pt>
                <c:pt idx="15">
                  <c:v>5.975E-7</c:v>
                </c:pt>
                <c:pt idx="16">
                  <c:v>5.0940000000000005E-7</c:v>
                </c:pt>
                <c:pt idx="17">
                  <c:v>4.2440000000000002E-7</c:v>
                </c:pt>
                <c:pt idx="18">
                  <c:v>4.2459999999999998E-7</c:v>
                </c:pt>
                <c:pt idx="19">
                  <c:v>3.8239999999999998E-7</c:v>
                </c:pt>
                <c:pt idx="20">
                  <c:v>3.3029999999999999E-7</c:v>
                </c:pt>
                <c:pt idx="21">
                  <c:v>2.5339999999999998E-7</c:v>
                </c:pt>
                <c:pt idx="22">
                  <c:v>1.73E-7</c:v>
                </c:pt>
                <c:pt idx="23">
                  <c:v>1.8650000000000001E-7</c:v>
                </c:pt>
                <c:pt idx="24">
                  <c:v>1.6089999999999999E-7</c:v>
                </c:pt>
                <c:pt idx="25">
                  <c:v>1.1070000000000001E-7</c:v>
                </c:pt>
                <c:pt idx="26">
                  <c:v>3.948E-8</c:v>
                </c:pt>
                <c:pt idx="27">
                  <c:v>-3.456E-8</c:v>
                </c:pt>
                <c:pt idx="28">
                  <c:v>-1.5110000000000001E-8</c:v>
                </c:pt>
                <c:pt idx="29">
                  <c:v>-3.9820000000000002E-8</c:v>
                </c:pt>
                <c:pt idx="30">
                  <c:v>-8.7040000000000004E-8</c:v>
                </c:pt>
                <c:pt idx="31">
                  <c:v>-1.5419999999999999E-7</c:v>
                </c:pt>
                <c:pt idx="32">
                  <c:v>-2.1829999999999999E-7</c:v>
                </c:pt>
                <c:pt idx="33">
                  <c:v>-1.9350000000000001E-7</c:v>
                </c:pt>
                <c:pt idx="34">
                  <c:v>-2.1659999999999999E-7</c:v>
                </c:pt>
                <c:pt idx="35">
                  <c:v>-2.678E-7</c:v>
                </c:pt>
                <c:pt idx="36">
                  <c:v>-3.256E-7</c:v>
                </c:pt>
                <c:pt idx="37">
                  <c:v>-3.8350000000000001E-7</c:v>
                </c:pt>
                <c:pt idx="38">
                  <c:v>-3.6090000000000001E-7</c:v>
                </c:pt>
                <c:pt idx="39">
                  <c:v>-3.7809999999999998E-7</c:v>
                </c:pt>
                <c:pt idx="40">
                  <c:v>-4.298E-7</c:v>
                </c:pt>
                <c:pt idx="41">
                  <c:v>-4.82E-7</c:v>
                </c:pt>
                <c:pt idx="42">
                  <c:v>-5.4359999999999997E-7</c:v>
                </c:pt>
                <c:pt idx="43">
                  <c:v>-5.0949999999999995E-7</c:v>
                </c:pt>
                <c:pt idx="44">
                  <c:v>-5.3040000000000004E-7</c:v>
                </c:pt>
                <c:pt idx="45">
                  <c:v>-5.7690000000000004E-7</c:v>
                </c:pt>
                <c:pt idx="46">
                  <c:v>-6.3480000000000005E-7</c:v>
                </c:pt>
                <c:pt idx="47">
                  <c:v>-6.891E-7</c:v>
                </c:pt>
                <c:pt idx="48">
                  <c:v>-6.5740000000000005E-7</c:v>
                </c:pt>
                <c:pt idx="49">
                  <c:v>-6.7660000000000001E-7</c:v>
                </c:pt>
                <c:pt idx="50">
                  <c:v>-7.2279999999999999E-7</c:v>
                </c:pt>
                <c:pt idx="51">
                  <c:v>-7.7079999999999999E-7</c:v>
                </c:pt>
                <c:pt idx="52">
                  <c:v>-8.3210000000000005E-7</c:v>
                </c:pt>
                <c:pt idx="53">
                  <c:v>-7.9839999999999995E-7</c:v>
                </c:pt>
                <c:pt idx="54">
                  <c:v>-8.103E-7</c:v>
                </c:pt>
                <c:pt idx="55">
                  <c:v>-8.6489999999999997E-7</c:v>
                </c:pt>
                <c:pt idx="56">
                  <c:v>-9.0859999999999997E-7</c:v>
                </c:pt>
                <c:pt idx="57">
                  <c:v>-9.6029999999999994E-7</c:v>
                </c:pt>
                <c:pt idx="58">
                  <c:v>-9.3709999999999999E-7</c:v>
                </c:pt>
                <c:pt idx="59">
                  <c:v>-9.4549999999999999E-7</c:v>
                </c:pt>
                <c:pt idx="60">
                  <c:v>-1.004E-6</c:v>
                </c:pt>
                <c:pt idx="61">
                  <c:v>-1.0529999999999999E-6</c:v>
                </c:pt>
                <c:pt idx="62">
                  <c:v>-1.1069999999999999E-6</c:v>
                </c:pt>
                <c:pt idx="63">
                  <c:v>-1.0729999999999999E-6</c:v>
                </c:pt>
                <c:pt idx="64">
                  <c:v>-1.083E-6</c:v>
                </c:pt>
                <c:pt idx="65">
                  <c:v>-1.141E-6</c:v>
                </c:pt>
                <c:pt idx="66">
                  <c:v>-1.1820000000000001E-6</c:v>
                </c:pt>
                <c:pt idx="67">
                  <c:v>-1.24E-6</c:v>
                </c:pt>
                <c:pt idx="68">
                  <c:v>-1.2079999999999999E-6</c:v>
                </c:pt>
                <c:pt idx="69">
                  <c:v>-1.2190000000000001E-6</c:v>
                </c:pt>
                <c:pt idx="70">
                  <c:v>-1.2780000000000001E-6</c:v>
                </c:pt>
                <c:pt idx="71">
                  <c:v>-1.3170000000000001E-6</c:v>
                </c:pt>
                <c:pt idx="72">
                  <c:v>-1.3689999999999999E-6</c:v>
                </c:pt>
                <c:pt idx="73">
                  <c:v>-1.344E-6</c:v>
                </c:pt>
                <c:pt idx="74">
                  <c:v>-1.3510000000000001E-6</c:v>
                </c:pt>
                <c:pt idx="75">
                  <c:v>-1.4160000000000001E-6</c:v>
                </c:pt>
                <c:pt idx="76">
                  <c:v>-1.4529999999999999E-6</c:v>
                </c:pt>
                <c:pt idx="77">
                  <c:v>-1.4980000000000001E-6</c:v>
                </c:pt>
                <c:pt idx="78">
                  <c:v>-1.4759999999999999E-6</c:v>
                </c:pt>
                <c:pt idx="79">
                  <c:v>-1.483E-6</c:v>
                </c:pt>
                <c:pt idx="80">
                  <c:v>-1.5510000000000001E-6</c:v>
                </c:pt>
                <c:pt idx="81">
                  <c:v>-1.5859999999999999E-6</c:v>
                </c:pt>
                <c:pt idx="82">
                  <c:v>-1.632E-6</c:v>
                </c:pt>
                <c:pt idx="83">
                  <c:v>-1.6130000000000001E-6</c:v>
                </c:pt>
                <c:pt idx="84">
                  <c:v>-1.6190000000000001E-6</c:v>
                </c:pt>
                <c:pt idx="85">
                  <c:v>-1.6899999999999999E-6</c:v>
                </c:pt>
                <c:pt idx="86">
                  <c:v>-1.73E-6</c:v>
                </c:pt>
                <c:pt idx="87">
                  <c:v>-1.7689999999999999E-6</c:v>
                </c:pt>
                <c:pt idx="88">
                  <c:v>-1.747E-6</c:v>
                </c:pt>
                <c:pt idx="89">
                  <c:v>-1.7540000000000001E-6</c:v>
                </c:pt>
                <c:pt idx="90">
                  <c:v>-1.827E-6</c:v>
                </c:pt>
                <c:pt idx="91">
                  <c:v>-1.8670000000000001E-6</c:v>
                </c:pt>
                <c:pt idx="92">
                  <c:v>-1.903E-6</c:v>
                </c:pt>
                <c:pt idx="93">
                  <c:v>-1.883E-6</c:v>
                </c:pt>
                <c:pt idx="94">
                  <c:v>-1.8899999999999999E-6</c:v>
                </c:pt>
                <c:pt idx="95">
                  <c:v>-1.967E-6</c:v>
                </c:pt>
                <c:pt idx="96">
                  <c:v>-2.0040000000000002E-6</c:v>
                </c:pt>
                <c:pt idx="97">
                  <c:v>-2.04E-6</c:v>
                </c:pt>
                <c:pt idx="98">
                  <c:v>-2.0229999999999999E-6</c:v>
                </c:pt>
                <c:pt idx="99">
                  <c:v>-2.0310000000000001E-6</c:v>
                </c:pt>
                <c:pt idx="100">
                  <c:v>-2.1069999999999999E-6</c:v>
                </c:pt>
                <c:pt idx="101">
                  <c:v>-2.1490000000000001E-6</c:v>
                </c:pt>
                <c:pt idx="102">
                  <c:v>-2.182E-6</c:v>
                </c:pt>
                <c:pt idx="103">
                  <c:v>-2.1660000000000001E-6</c:v>
                </c:pt>
                <c:pt idx="104">
                  <c:v>-2.1739999999999999E-6</c:v>
                </c:pt>
                <c:pt idx="105">
                  <c:v>-2.2529999999999999E-6</c:v>
                </c:pt>
                <c:pt idx="106">
                  <c:v>-2.2910000000000002E-6</c:v>
                </c:pt>
                <c:pt idx="107">
                  <c:v>-2.323E-6</c:v>
                </c:pt>
                <c:pt idx="108">
                  <c:v>-2.3149999999999999E-6</c:v>
                </c:pt>
                <c:pt idx="109">
                  <c:v>-2.3199999999999998E-6</c:v>
                </c:pt>
                <c:pt idx="110">
                  <c:v>-2.401E-6</c:v>
                </c:pt>
                <c:pt idx="111">
                  <c:v>-2.4420000000000001E-6</c:v>
                </c:pt>
                <c:pt idx="112">
                  <c:v>-2.4669999999999998E-6</c:v>
                </c:pt>
                <c:pt idx="113">
                  <c:v>-2.464E-6</c:v>
                </c:pt>
                <c:pt idx="114">
                  <c:v>-2.4619999999999999E-6</c:v>
                </c:pt>
                <c:pt idx="115">
                  <c:v>-2.553E-6</c:v>
                </c:pt>
                <c:pt idx="116">
                  <c:v>-2.5950000000000001E-6</c:v>
                </c:pt>
                <c:pt idx="117">
                  <c:v>-2.616E-6</c:v>
                </c:pt>
                <c:pt idx="118">
                  <c:v>-2.621E-6</c:v>
                </c:pt>
                <c:pt idx="119">
                  <c:v>-2.621E-6</c:v>
                </c:pt>
                <c:pt idx="120">
                  <c:v>-2.7080000000000002E-6</c:v>
                </c:pt>
                <c:pt idx="121">
                  <c:v>-2.7480000000000002E-6</c:v>
                </c:pt>
                <c:pt idx="122">
                  <c:v>-2.7719999999999999E-6</c:v>
                </c:pt>
                <c:pt idx="123">
                  <c:v>-2.7750000000000001E-6</c:v>
                </c:pt>
                <c:pt idx="124">
                  <c:v>-2.7779999999999999E-6</c:v>
                </c:pt>
                <c:pt idx="125">
                  <c:v>-2.8650000000000001E-6</c:v>
                </c:pt>
                <c:pt idx="126">
                  <c:v>-2.914E-6</c:v>
                </c:pt>
                <c:pt idx="127">
                  <c:v>-2.932E-6</c:v>
                </c:pt>
                <c:pt idx="128">
                  <c:v>-2.9409999999999999E-6</c:v>
                </c:pt>
                <c:pt idx="129">
                  <c:v>-2.9450000000000002E-6</c:v>
                </c:pt>
                <c:pt idx="130">
                  <c:v>-3.038E-6</c:v>
                </c:pt>
                <c:pt idx="131">
                  <c:v>-3.083E-6</c:v>
                </c:pt>
                <c:pt idx="132">
                  <c:v>-3.1030000000000002E-6</c:v>
                </c:pt>
                <c:pt idx="133">
                  <c:v>-3.1159999999999999E-6</c:v>
                </c:pt>
                <c:pt idx="134">
                  <c:v>-3.1200000000000002E-6</c:v>
                </c:pt>
                <c:pt idx="135">
                  <c:v>-3.219E-6</c:v>
                </c:pt>
                <c:pt idx="136">
                  <c:v>-3.2629999999999999E-6</c:v>
                </c:pt>
                <c:pt idx="137">
                  <c:v>-3.2849999999999999E-6</c:v>
                </c:pt>
                <c:pt idx="138">
                  <c:v>-3.3009999999999998E-6</c:v>
                </c:pt>
                <c:pt idx="139">
                  <c:v>-3.315E-6</c:v>
                </c:pt>
                <c:pt idx="140">
                  <c:v>-3.416E-6</c:v>
                </c:pt>
                <c:pt idx="141">
                  <c:v>-3.461E-6</c:v>
                </c:pt>
                <c:pt idx="142">
                  <c:v>-3.484E-6</c:v>
                </c:pt>
                <c:pt idx="143">
                  <c:v>-3.5080000000000001E-6</c:v>
                </c:pt>
                <c:pt idx="144">
                  <c:v>-3.5219999999999999E-6</c:v>
                </c:pt>
                <c:pt idx="145">
                  <c:v>-3.6219999999999998E-6</c:v>
                </c:pt>
                <c:pt idx="146">
                  <c:v>-3.681E-6</c:v>
                </c:pt>
                <c:pt idx="147">
                  <c:v>-3.7019999999999999E-6</c:v>
                </c:pt>
                <c:pt idx="148">
                  <c:v>-3.7349999999999998E-6</c:v>
                </c:pt>
                <c:pt idx="149">
                  <c:v>-3.749E-6</c:v>
                </c:pt>
                <c:pt idx="150">
                  <c:v>-3.8550000000000004E-6</c:v>
                </c:pt>
                <c:pt idx="151">
                  <c:v>-3.9260000000000002E-6</c:v>
                </c:pt>
                <c:pt idx="152">
                  <c:v>-3.946E-6</c:v>
                </c:pt>
                <c:pt idx="153">
                  <c:v>-3.9899999999999999E-6</c:v>
                </c:pt>
                <c:pt idx="154">
                  <c:v>-4.0069999999999999E-6</c:v>
                </c:pt>
                <c:pt idx="155">
                  <c:v>-4.1239999999999998E-6</c:v>
                </c:pt>
                <c:pt idx="156">
                  <c:v>-4.1960000000000001E-6</c:v>
                </c:pt>
                <c:pt idx="157">
                  <c:v>-4.2309999999999998E-6</c:v>
                </c:pt>
                <c:pt idx="158">
                  <c:v>-4.2780000000000004E-6</c:v>
                </c:pt>
                <c:pt idx="159">
                  <c:v>-4.3089999999999997E-6</c:v>
                </c:pt>
                <c:pt idx="160">
                  <c:v>-4.4340000000000002E-6</c:v>
                </c:pt>
                <c:pt idx="161">
                  <c:v>-4.5159999999999996E-6</c:v>
                </c:pt>
                <c:pt idx="162">
                  <c:v>-4.5499999999999996E-6</c:v>
                </c:pt>
                <c:pt idx="163">
                  <c:v>-4.6140000000000002E-6</c:v>
                </c:pt>
                <c:pt idx="164">
                  <c:v>-4.6569999999999996E-6</c:v>
                </c:pt>
                <c:pt idx="165">
                  <c:v>-4.7879999999999997E-6</c:v>
                </c:pt>
                <c:pt idx="166">
                  <c:v>-4.8840000000000002E-6</c:v>
                </c:pt>
                <c:pt idx="167">
                  <c:v>-4.9320000000000004E-6</c:v>
                </c:pt>
                <c:pt idx="168">
                  <c:v>-5.0069999999999997E-6</c:v>
                </c:pt>
                <c:pt idx="169">
                  <c:v>-5.0629999999999996E-6</c:v>
                </c:pt>
                <c:pt idx="170">
                  <c:v>-5.2079999999999999E-6</c:v>
                </c:pt>
                <c:pt idx="171">
                  <c:v>-5.3170000000000001E-6</c:v>
                </c:pt>
                <c:pt idx="172">
                  <c:v>-5.3730000000000001E-6</c:v>
                </c:pt>
                <c:pt idx="173">
                  <c:v>-5.4670000000000003E-6</c:v>
                </c:pt>
                <c:pt idx="174">
                  <c:v>-5.541E-6</c:v>
                </c:pt>
                <c:pt idx="175">
                  <c:v>-5.7010000000000001E-6</c:v>
                </c:pt>
                <c:pt idx="176">
                  <c:v>-5.8309999999999997E-6</c:v>
                </c:pt>
                <c:pt idx="177">
                  <c:v>-5.9000000000000003E-6</c:v>
                </c:pt>
                <c:pt idx="178">
                  <c:v>-6.0079999999999999E-6</c:v>
                </c:pt>
                <c:pt idx="179">
                  <c:v>-6.1120000000000001E-6</c:v>
                </c:pt>
                <c:pt idx="180">
                  <c:v>-6.2870000000000001E-6</c:v>
                </c:pt>
                <c:pt idx="181">
                  <c:v>-6.4400000000000002E-6</c:v>
                </c:pt>
                <c:pt idx="182">
                  <c:v>-6.5309999999999998E-6</c:v>
                </c:pt>
                <c:pt idx="183">
                  <c:v>-6.6649999999999997E-6</c:v>
                </c:pt>
                <c:pt idx="184">
                  <c:v>-6.7920000000000004E-6</c:v>
                </c:pt>
                <c:pt idx="185">
                  <c:v>-6.99E-6</c:v>
                </c:pt>
                <c:pt idx="186">
                  <c:v>-7.1640000000000004E-6</c:v>
                </c:pt>
                <c:pt idx="187">
                  <c:v>-7.2840000000000001E-6</c:v>
                </c:pt>
                <c:pt idx="188">
                  <c:v>-7.4420000000000001E-6</c:v>
                </c:pt>
                <c:pt idx="189">
                  <c:v>-7.6000000000000001E-6</c:v>
                </c:pt>
                <c:pt idx="190">
                  <c:v>-7.8250000000000005E-6</c:v>
                </c:pt>
                <c:pt idx="191">
                  <c:v>-8.0329999999999992E-6</c:v>
                </c:pt>
                <c:pt idx="192">
                  <c:v>-8.1759999999999993E-6</c:v>
                </c:pt>
                <c:pt idx="193">
                  <c:v>-8.3599999999999996E-6</c:v>
                </c:pt>
                <c:pt idx="194">
                  <c:v>-8.5550000000000003E-6</c:v>
                </c:pt>
                <c:pt idx="195">
                  <c:v>-8.8109999999999992E-6</c:v>
                </c:pt>
                <c:pt idx="196">
                  <c:v>-9.0480000000000004E-6</c:v>
                </c:pt>
                <c:pt idx="197">
                  <c:v>-9.2240000000000001E-6</c:v>
                </c:pt>
                <c:pt idx="198">
                  <c:v>-9.4569999999999994E-6</c:v>
                </c:pt>
                <c:pt idx="199">
                  <c:v>-9.6879999999999994E-6</c:v>
                </c:pt>
                <c:pt idx="200">
                  <c:v>-9.9850000000000001E-6</c:v>
                </c:pt>
                <c:pt idx="201">
                  <c:v>-1.027E-5</c:v>
                </c:pt>
                <c:pt idx="202">
                  <c:v>-1.048E-5</c:v>
                </c:pt>
                <c:pt idx="203">
                  <c:v>-1.075E-5</c:v>
                </c:pt>
                <c:pt idx="204">
                  <c:v>-1.1029999999999999E-5</c:v>
                </c:pt>
                <c:pt idx="205">
                  <c:v>-1.137E-5</c:v>
                </c:pt>
                <c:pt idx="206">
                  <c:v>-1.17E-5</c:v>
                </c:pt>
                <c:pt idx="207">
                  <c:v>-1.1960000000000001E-5</c:v>
                </c:pt>
                <c:pt idx="208">
                  <c:v>-1.2279999999999999E-5</c:v>
                </c:pt>
                <c:pt idx="209">
                  <c:v>-1.2619999999999999E-5</c:v>
                </c:pt>
                <c:pt idx="210">
                  <c:v>-1.2999999999999999E-5</c:v>
                </c:pt>
                <c:pt idx="211">
                  <c:v>-1.3390000000000001E-5</c:v>
                </c:pt>
                <c:pt idx="212">
                  <c:v>-1.3699999999999999E-5</c:v>
                </c:pt>
                <c:pt idx="213">
                  <c:v>-1.4080000000000001E-5</c:v>
                </c:pt>
                <c:pt idx="214">
                  <c:v>-1.448E-5</c:v>
                </c:pt>
                <c:pt idx="215">
                  <c:v>-1.4919999999999999E-5</c:v>
                </c:pt>
                <c:pt idx="216">
                  <c:v>-1.537E-5</c:v>
                </c:pt>
                <c:pt idx="217">
                  <c:v>-1.575E-5</c:v>
                </c:pt>
                <c:pt idx="218">
                  <c:v>-1.6189999999999999E-5</c:v>
                </c:pt>
                <c:pt idx="219">
                  <c:v>-1.6650000000000002E-5</c:v>
                </c:pt>
                <c:pt idx="220">
                  <c:v>-1.7159999999999998E-5</c:v>
                </c:pt>
                <c:pt idx="221">
                  <c:v>-1.768E-5</c:v>
                </c:pt>
                <c:pt idx="222">
                  <c:v>-1.8130000000000001E-5</c:v>
                </c:pt>
                <c:pt idx="223">
                  <c:v>-1.8640000000000001E-5</c:v>
                </c:pt>
                <c:pt idx="224">
                  <c:v>-1.9179999999999999E-5</c:v>
                </c:pt>
                <c:pt idx="225">
                  <c:v>-1.9769999999999999E-5</c:v>
                </c:pt>
                <c:pt idx="226">
                  <c:v>-2.0360000000000002E-5</c:v>
                </c:pt>
                <c:pt idx="227">
                  <c:v>-2.0890000000000002E-5</c:v>
                </c:pt>
                <c:pt idx="228">
                  <c:v>-2.1480000000000001E-5</c:v>
                </c:pt>
                <c:pt idx="229">
                  <c:v>-2.2099999999999998E-5</c:v>
                </c:pt>
                <c:pt idx="230">
                  <c:v>-2.2770000000000001E-5</c:v>
                </c:pt>
                <c:pt idx="231">
                  <c:v>-2.3439999999999999E-5</c:v>
                </c:pt>
                <c:pt idx="232">
                  <c:v>-2.406E-5</c:v>
                </c:pt>
                <c:pt idx="233">
                  <c:v>-2.4729999999999999E-5</c:v>
                </c:pt>
                <c:pt idx="234">
                  <c:v>-2.5449999999999999E-5</c:v>
                </c:pt>
                <c:pt idx="235">
                  <c:v>-2.62E-5</c:v>
                </c:pt>
                <c:pt idx="236">
                  <c:v>-2.6970000000000001E-5</c:v>
                </c:pt>
                <c:pt idx="237">
                  <c:v>-2.7670000000000001E-5</c:v>
                </c:pt>
                <c:pt idx="238">
                  <c:v>-2.8439999999999999E-5</c:v>
                </c:pt>
                <c:pt idx="239">
                  <c:v>-2.9240000000000001E-5</c:v>
                </c:pt>
                <c:pt idx="240">
                  <c:v>-3.0090000000000002E-5</c:v>
                </c:pt>
                <c:pt idx="241">
                  <c:v>-3.0960000000000002E-5</c:v>
                </c:pt>
                <c:pt idx="242">
                  <c:v>-3.1760000000000001E-5</c:v>
                </c:pt>
                <c:pt idx="243">
                  <c:v>-3.2629999999999998E-5</c:v>
                </c:pt>
                <c:pt idx="244">
                  <c:v>-3.3540000000000001E-5</c:v>
                </c:pt>
                <c:pt idx="245">
                  <c:v>-3.4480000000000002E-5</c:v>
                </c:pt>
                <c:pt idx="246">
                  <c:v>-3.5450000000000001E-5</c:v>
                </c:pt>
                <c:pt idx="247">
                  <c:v>-3.6359999999999997E-5</c:v>
                </c:pt>
                <c:pt idx="248">
                  <c:v>-3.7320000000000002E-5</c:v>
                </c:pt>
                <c:pt idx="249">
                  <c:v>-3.8349999999999997E-5</c:v>
                </c:pt>
                <c:pt idx="250">
                  <c:v>-3.9390000000000001E-5</c:v>
                </c:pt>
                <c:pt idx="251">
                  <c:v>-4.0469999999999997E-5</c:v>
                </c:pt>
                <c:pt idx="252">
                  <c:v>-4.1489999999999997E-5</c:v>
                </c:pt>
                <c:pt idx="253">
                  <c:v>-4.2559999999999999E-5</c:v>
                </c:pt>
                <c:pt idx="254">
                  <c:v>-4.3680000000000002E-5</c:v>
                </c:pt>
                <c:pt idx="255">
                  <c:v>-4.4839999999999998E-5</c:v>
                </c:pt>
                <c:pt idx="256">
                  <c:v>-4.6060000000000003E-5</c:v>
                </c:pt>
                <c:pt idx="257">
                  <c:v>-4.7179999999999999E-5</c:v>
                </c:pt>
                <c:pt idx="258">
                  <c:v>-4.8369999999999999E-5</c:v>
                </c:pt>
                <c:pt idx="259">
                  <c:v>-4.9610000000000001E-5</c:v>
                </c:pt>
                <c:pt idx="260">
                  <c:v>-5.0869999999999999E-5</c:v>
                </c:pt>
                <c:pt idx="261">
                  <c:v>-5.2179999999999998E-5</c:v>
                </c:pt>
                <c:pt idx="262">
                  <c:v>-5.342E-5</c:v>
                </c:pt>
                <c:pt idx="263">
                  <c:v>-5.4710000000000003E-5</c:v>
                </c:pt>
                <c:pt idx="264">
                  <c:v>-5.6079999999999998E-5</c:v>
                </c:pt>
                <c:pt idx="265">
                  <c:v>-5.7460000000000002E-5</c:v>
                </c:pt>
                <c:pt idx="266">
                  <c:v>-5.8869999999999997E-5</c:v>
                </c:pt>
                <c:pt idx="267">
                  <c:v>-6.0220000000000003E-5</c:v>
                </c:pt>
                <c:pt idx="268">
                  <c:v>-6.1630000000000005E-5</c:v>
                </c:pt>
                <c:pt idx="269">
                  <c:v>-6.3120000000000006E-5</c:v>
                </c:pt>
                <c:pt idx="270">
                  <c:v>-6.4599999999999998E-5</c:v>
                </c:pt>
                <c:pt idx="271">
                  <c:v>-6.6130000000000006E-5</c:v>
                </c:pt>
                <c:pt idx="272">
                  <c:v>-6.7600000000000003E-5</c:v>
                </c:pt>
                <c:pt idx="273">
                  <c:v>-6.9120000000000002E-5</c:v>
                </c:pt>
                <c:pt idx="274">
                  <c:v>-7.0710000000000006E-5</c:v>
                </c:pt>
                <c:pt idx="275">
                  <c:v>-7.2310000000000004E-5</c:v>
                </c:pt>
                <c:pt idx="276">
                  <c:v>-7.394E-5</c:v>
                </c:pt>
                <c:pt idx="277">
                  <c:v>-7.5519999999999995E-5</c:v>
                </c:pt>
                <c:pt idx="278">
                  <c:v>-7.7139999999999997E-5</c:v>
                </c:pt>
                <c:pt idx="279">
                  <c:v>-7.8850000000000006E-5</c:v>
                </c:pt>
                <c:pt idx="280">
                  <c:v>-8.0560000000000001E-5</c:v>
                </c:pt>
                <c:pt idx="281">
                  <c:v>-8.2310000000000003E-5</c:v>
                </c:pt>
                <c:pt idx="282">
                  <c:v>-8.4029999999999993E-5</c:v>
                </c:pt>
                <c:pt idx="283">
                  <c:v>-8.5790000000000004E-5</c:v>
                </c:pt>
                <c:pt idx="284">
                  <c:v>-8.7620000000000005E-5</c:v>
                </c:pt>
                <c:pt idx="285">
                  <c:v>-8.9450000000000006E-5</c:v>
                </c:pt>
                <c:pt idx="286">
                  <c:v>-9.1310000000000005E-5</c:v>
                </c:pt>
                <c:pt idx="287">
                  <c:v>-9.3120000000000003E-5</c:v>
                </c:pt>
                <c:pt idx="288">
                  <c:v>-9.4969999999999994E-5</c:v>
                </c:pt>
                <c:pt idx="289">
                  <c:v>-9.6910000000000006E-5</c:v>
                </c:pt>
                <c:pt idx="290">
                  <c:v>-9.8850000000000004E-5</c:v>
                </c:pt>
                <c:pt idx="291">
                  <c:v>-1.008E-4</c:v>
                </c:pt>
                <c:pt idx="292">
                  <c:v>-1.027E-4</c:v>
                </c:pt>
                <c:pt idx="293">
                  <c:v>-1.047E-4</c:v>
                </c:pt>
                <c:pt idx="294">
                  <c:v>-1.0670000000000001E-4</c:v>
                </c:pt>
                <c:pt idx="295">
                  <c:v>-1.088E-4</c:v>
                </c:pt>
                <c:pt idx="296">
                  <c:v>-1.109E-4</c:v>
                </c:pt>
                <c:pt idx="297">
                  <c:v>-1.1290000000000001E-4</c:v>
                </c:pt>
                <c:pt idx="298">
                  <c:v>-1.15E-4</c:v>
                </c:pt>
                <c:pt idx="299">
                  <c:v>-1.171E-4</c:v>
                </c:pt>
                <c:pt idx="300">
                  <c:v>-1.193E-4</c:v>
                </c:pt>
                <c:pt idx="301">
                  <c:v>-1.215E-4</c:v>
                </c:pt>
                <c:pt idx="302">
                  <c:v>-1.237E-4</c:v>
                </c:pt>
                <c:pt idx="303">
                  <c:v>-1.2579999999999999E-4</c:v>
                </c:pt>
                <c:pt idx="304">
                  <c:v>-1.281E-4</c:v>
                </c:pt>
                <c:pt idx="305">
                  <c:v>-1.304E-4</c:v>
                </c:pt>
                <c:pt idx="306">
                  <c:v>-1.326E-4</c:v>
                </c:pt>
                <c:pt idx="307">
                  <c:v>-1.349E-4</c:v>
                </c:pt>
                <c:pt idx="308">
                  <c:v>-1.371E-4</c:v>
                </c:pt>
                <c:pt idx="309">
                  <c:v>-1.3960000000000001E-4</c:v>
                </c:pt>
                <c:pt idx="310">
                  <c:v>-1.4200000000000001E-4</c:v>
                </c:pt>
                <c:pt idx="311">
                  <c:v>-1.4440000000000001E-4</c:v>
                </c:pt>
                <c:pt idx="312">
                  <c:v>-1.4669999999999999E-4</c:v>
                </c:pt>
                <c:pt idx="313">
                  <c:v>-1.4919999999999999E-4</c:v>
                </c:pt>
                <c:pt idx="314">
                  <c:v>-1.516E-4</c:v>
                </c:pt>
                <c:pt idx="315">
                  <c:v>-1.5410000000000001E-4</c:v>
                </c:pt>
                <c:pt idx="316">
                  <c:v>-1.5660000000000001E-4</c:v>
                </c:pt>
                <c:pt idx="317">
                  <c:v>-1.5899999999999999E-4</c:v>
                </c:pt>
                <c:pt idx="318">
                  <c:v>-1.615E-4</c:v>
                </c:pt>
                <c:pt idx="319">
                  <c:v>-1.641E-4</c:v>
                </c:pt>
                <c:pt idx="320">
                  <c:v>-1.6660000000000001E-4</c:v>
                </c:pt>
                <c:pt idx="321">
                  <c:v>-1.6919999999999999E-4</c:v>
                </c:pt>
                <c:pt idx="322">
                  <c:v>-1.717E-4</c:v>
                </c:pt>
                <c:pt idx="323">
                  <c:v>-1.7430000000000001E-4</c:v>
                </c:pt>
                <c:pt idx="324">
                  <c:v>-1.7699999999999999E-4</c:v>
                </c:pt>
                <c:pt idx="325">
                  <c:v>-1.797E-4</c:v>
                </c:pt>
                <c:pt idx="326">
                  <c:v>-1.8230000000000001E-4</c:v>
                </c:pt>
                <c:pt idx="327">
                  <c:v>-1.85E-4</c:v>
                </c:pt>
                <c:pt idx="328">
                  <c:v>-1.8760000000000001E-4</c:v>
                </c:pt>
                <c:pt idx="329">
                  <c:v>-1.9039999999999999E-4</c:v>
                </c:pt>
                <c:pt idx="330">
                  <c:v>-1.931E-4</c:v>
                </c:pt>
                <c:pt idx="331">
                  <c:v>-1.9579999999999999E-4</c:v>
                </c:pt>
                <c:pt idx="332">
                  <c:v>-1.985E-4</c:v>
                </c:pt>
                <c:pt idx="333">
                  <c:v>-2.0129999999999999E-4</c:v>
                </c:pt>
                <c:pt idx="334">
                  <c:v>-2.042E-4</c:v>
                </c:pt>
                <c:pt idx="335">
                  <c:v>-2.0699999999999999E-4</c:v>
                </c:pt>
                <c:pt idx="336">
                  <c:v>-2.0990000000000001E-4</c:v>
                </c:pt>
                <c:pt idx="337">
                  <c:v>-2.1269999999999999E-4</c:v>
                </c:pt>
                <c:pt idx="338">
                  <c:v>-2.1550000000000001E-4</c:v>
                </c:pt>
                <c:pt idx="339">
                  <c:v>-2.184E-4</c:v>
                </c:pt>
                <c:pt idx="340">
                  <c:v>-2.2130000000000001E-4</c:v>
                </c:pt>
                <c:pt idx="341">
                  <c:v>-2.242E-4</c:v>
                </c:pt>
                <c:pt idx="342">
                  <c:v>-2.2719999999999999E-4</c:v>
                </c:pt>
                <c:pt idx="343">
                  <c:v>-2.3010000000000001E-4</c:v>
                </c:pt>
                <c:pt idx="344">
                  <c:v>-2.331E-4</c:v>
                </c:pt>
                <c:pt idx="345">
                  <c:v>-2.3609999999999999E-4</c:v>
                </c:pt>
                <c:pt idx="346">
                  <c:v>-2.3910000000000001E-4</c:v>
                </c:pt>
                <c:pt idx="347">
                  <c:v>-2.42E-4</c:v>
                </c:pt>
                <c:pt idx="348">
                  <c:v>-2.4499999999999999E-4</c:v>
                </c:pt>
                <c:pt idx="349">
                  <c:v>-2.4810000000000001E-4</c:v>
                </c:pt>
                <c:pt idx="350">
                  <c:v>-2.5119999999999998E-4</c:v>
                </c:pt>
                <c:pt idx="351">
                  <c:v>-2.543E-4</c:v>
                </c:pt>
                <c:pt idx="352">
                  <c:v>-2.5740000000000002E-4</c:v>
                </c:pt>
                <c:pt idx="353">
                  <c:v>-2.6039999999999999E-4</c:v>
                </c:pt>
                <c:pt idx="354">
                  <c:v>-2.6360000000000001E-4</c:v>
                </c:pt>
                <c:pt idx="355">
                  <c:v>-2.6679999999999998E-4</c:v>
                </c:pt>
                <c:pt idx="356">
                  <c:v>-2.699E-4</c:v>
                </c:pt>
                <c:pt idx="357">
                  <c:v>-2.7300000000000002E-4</c:v>
                </c:pt>
                <c:pt idx="358">
                  <c:v>-2.7629999999999999E-4</c:v>
                </c:pt>
                <c:pt idx="359">
                  <c:v>-2.7950000000000002E-4</c:v>
                </c:pt>
                <c:pt idx="360">
                  <c:v>-2.8269999999999999E-4</c:v>
                </c:pt>
                <c:pt idx="361">
                  <c:v>-2.8590000000000001E-4</c:v>
                </c:pt>
                <c:pt idx="362">
                  <c:v>-2.8909999999999998E-4</c:v>
                </c:pt>
                <c:pt idx="363">
                  <c:v>-2.923E-4</c:v>
                </c:pt>
                <c:pt idx="364">
                  <c:v>-2.9559999999999998E-4</c:v>
                </c:pt>
                <c:pt idx="365">
                  <c:v>-2.9920000000000001E-4</c:v>
                </c:pt>
                <c:pt idx="366">
                  <c:v>-3.0259999999999998E-4</c:v>
                </c:pt>
                <c:pt idx="367">
                  <c:v>-3.0590000000000001E-4</c:v>
                </c:pt>
                <c:pt idx="368">
                  <c:v>-3.0919999999999998E-4</c:v>
                </c:pt>
                <c:pt idx="369">
                  <c:v>-3.1260000000000001E-4</c:v>
                </c:pt>
                <c:pt idx="370">
                  <c:v>-3.1599999999999998E-4</c:v>
                </c:pt>
                <c:pt idx="371">
                  <c:v>-3.1930000000000001E-4</c:v>
                </c:pt>
                <c:pt idx="372">
                  <c:v>-3.2279999999999999E-4</c:v>
                </c:pt>
                <c:pt idx="373">
                  <c:v>-3.2610000000000001E-4</c:v>
                </c:pt>
                <c:pt idx="374">
                  <c:v>-3.2949999999999999E-4</c:v>
                </c:pt>
                <c:pt idx="375">
                  <c:v>-3.3290000000000001E-4</c:v>
                </c:pt>
                <c:pt idx="376">
                  <c:v>-3.3629999999999999E-4</c:v>
                </c:pt>
                <c:pt idx="377">
                  <c:v>-3.3960000000000001E-4</c:v>
                </c:pt>
                <c:pt idx="378">
                  <c:v>-3.4309999999999999E-4</c:v>
                </c:pt>
                <c:pt idx="379">
                  <c:v>-3.4660000000000002E-4</c:v>
                </c:pt>
                <c:pt idx="380">
                  <c:v>-3.502E-4</c:v>
                </c:pt>
                <c:pt idx="381">
                  <c:v>-3.5359999999999998E-4</c:v>
                </c:pt>
                <c:pt idx="382">
                  <c:v>-3.5710000000000001E-4</c:v>
                </c:pt>
                <c:pt idx="383">
                  <c:v>-3.6049999999999998E-4</c:v>
                </c:pt>
                <c:pt idx="384">
                  <c:v>-3.6410000000000001E-4</c:v>
                </c:pt>
                <c:pt idx="385">
                  <c:v>-3.678E-4</c:v>
                </c:pt>
                <c:pt idx="386">
                  <c:v>-3.7130000000000003E-4</c:v>
                </c:pt>
                <c:pt idx="387">
                  <c:v>-3.7490000000000001E-4</c:v>
                </c:pt>
                <c:pt idx="388">
                  <c:v>-3.7839999999999998E-4</c:v>
                </c:pt>
                <c:pt idx="389">
                  <c:v>-3.8200000000000002E-4</c:v>
                </c:pt>
                <c:pt idx="390">
                  <c:v>-3.8559999999999999E-4</c:v>
                </c:pt>
                <c:pt idx="391">
                  <c:v>-3.8929999999999998E-4</c:v>
                </c:pt>
                <c:pt idx="392">
                  <c:v>-3.9300000000000001E-4</c:v>
                </c:pt>
                <c:pt idx="393">
                  <c:v>-3.9659999999999999E-4</c:v>
                </c:pt>
                <c:pt idx="394">
                  <c:v>-4.0030000000000003E-4</c:v>
                </c:pt>
                <c:pt idx="395">
                  <c:v>-4.0400000000000001E-4</c:v>
                </c:pt>
                <c:pt idx="396">
                  <c:v>-4.0759999999999999E-4</c:v>
                </c:pt>
                <c:pt idx="397">
                  <c:v>-4.1140000000000003E-4</c:v>
                </c:pt>
                <c:pt idx="398">
                  <c:v>-4.1520000000000001E-4</c:v>
                </c:pt>
                <c:pt idx="399">
                  <c:v>-4.103E-4</c:v>
                </c:pt>
                <c:pt idx="400">
                  <c:v>-4.0549999999999999E-4</c:v>
                </c:pt>
                <c:pt idx="401">
                  <c:v>-4.0079999999999998E-4</c:v>
                </c:pt>
                <c:pt idx="402">
                  <c:v>-3.9629999999999998E-4</c:v>
                </c:pt>
                <c:pt idx="403">
                  <c:v>-3.9199999999999999E-4</c:v>
                </c:pt>
                <c:pt idx="404">
                  <c:v>-3.8769999999999999E-4</c:v>
                </c:pt>
                <c:pt idx="405">
                  <c:v>-3.8329999999999999E-4</c:v>
                </c:pt>
                <c:pt idx="406">
                  <c:v>-3.7889999999999999E-4</c:v>
                </c:pt>
                <c:pt idx="407">
                  <c:v>-3.746E-4</c:v>
                </c:pt>
                <c:pt idx="408">
                  <c:v>-3.703E-4</c:v>
                </c:pt>
                <c:pt idx="409">
                  <c:v>-3.6610000000000001E-4</c:v>
                </c:pt>
                <c:pt idx="410">
                  <c:v>-3.6200000000000002E-4</c:v>
                </c:pt>
                <c:pt idx="411">
                  <c:v>-3.5780000000000002E-4</c:v>
                </c:pt>
                <c:pt idx="412">
                  <c:v>-3.5369999999999998E-4</c:v>
                </c:pt>
                <c:pt idx="413">
                  <c:v>-3.4959999999999999E-4</c:v>
                </c:pt>
                <c:pt idx="414">
                  <c:v>-3.455E-4</c:v>
                </c:pt>
                <c:pt idx="415">
                  <c:v>-3.4150000000000001E-4</c:v>
                </c:pt>
                <c:pt idx="416">
                  <c:v>-3.3750000000000002E-4</c:v>
                </c:pt>
                <c:pt idx="417">
                  <c:v>-3.3369999999999998E-4</c:v>
                </c:pt>
                <c:pt idx="418">
                  <c:v>-3.2979999999999999E-4</c:v>
                </c:pt>
                <c:pt idx="419">
                  <c:v>-3.2590000000000001E-4</c:v>
                </c:pt>
                <c:pt idx="420">
                  <c:v>-3.2210000000000002E-4</c:v>
                </c:pt>
                <c:pt idx="421">
                  <c:v>-3.1829999999999998E-4</c:v>
                </c:pt>
                <c:pt idx="422">
                  <c:v>-3.145E-4</c:v>
                </c:pt>
                <c:pt idx="423">
                  <c:v>-3.1070000000000002E-4</c:v>
                </c:pt>
                <c:pt idx="424">
                  <c:v>-3.0699999999999998E-4</c:v>
                </c:pt>
                <c:pt idx="425">
                  <c:v>-3.035E-4</c:v>
                </c:pt>
                <c:pt idx="426">
                  <c:v>-2.9980000000000002E-4</c:v>
                </c:pt>
                <c:pt idx="427">
                  <c:v>-2.9609999999999999E-4</c:v>
                </c:pt>
                <c:pt idx="428">
                  <c:v>-2.9250000000000001E-4</c:v>
                </c:pt>
                <c:pt idx="429">
                  <c:v>-2.8899999999999998E-4</c:v>
                </c:pt>
                <c:pt idx="430">
                  <c:v>-2.854E-4</c:v>
                </c:pt>
                <c:pt idx="431">
                  <c:v>-2.8180000000000002E-4</c:v>
                </c:pt>
                <c:pt idx="432">
                  <c:v>-2.7839999999999999E-4</c:v>
                </c:pt>
                <c:pt idx="433">
                  <c:v>-2.7500000000000002E-4</c:v>
                </c:pt>
                <c:pt idx="434">
                  <c:v>-2.7159999999999999E-4</c:v>
                </c:pt>
                <c:pt idx="435">
                  <c:v>-2.6830000000000002E-4</c:v>
                </c:pt>
                <c:pt idx="436">
                  <c:v>-2.6479999999999999E-4</c:v>
                </c:pt>
                <c:pt idx="437">
                  <c:v>-2.6150000000000001E-4</c:v>
                </c:pt>
                <c:pt idx="438">
                  <c:v>-2.5809999999999999E-4</c:v>
                </c:pt>
                <c:pt idx="439">
                  <c:v>-2.5490000000000002E-4</c:v>
                </c:pt>
                <c:pt idx="440">
                  <c:v>-2.5159999999999999E-4</c:v>
                </c:pt>
                <c:pt idx="441">
                  <c:v>-2.4830000000000002E-4</c:v>
                </c:pt>
                <c:pt idx="442">
                  <c:v>-2.4729999999999999E-4</c:v>
                </c:pt>
                <c:pt idx="443">
                  <c:v>-2.4439999999999998E-4</c:v>
                </c:pt>
                <c:pt idx="444">
                  <c:v>-2.4130000000000001E-4</c:v>
                </c:pt>
                <c:pt idx="445">
                  <c:v>-2.3819999999999999E-4</c:v>
                </c:pt>
                <c:pt idx="446">
                  <c:v>-2.351E-4</c:v>
                </c:pt>
                <c:pt idx="447">
                  <c:v>-2.319E-4</c:v>
                </c:pt>
                <c:pt idx="448">
                  <c:v>-2.2890000000000001E-4</c:v>
                </c:pt>
                <c:pt idx="449">
                  <c:v>-2.2589999999999999E-4</c:v>
                </c:pt>
                <c:pt idx="450">
                  <c:v>-2.229E-4</c:v>
                </c:pt>
                <c:pt idx="451">
                  <c:v>-2.1990000000000001E-4</c:v>
                </c:pt>
                <c:pt idx="452">
                  <c:v>-2.1699999999999999E-4</c:v>
                </c:pt>
                <c:pt idx="453">
                  <c:v>-2.141E-4</c:v>
                </c:pt>
                <c:pt idx="454">
                  <c:v>-2.1139999999999999E-4</c:v>
                </c:pt>
                <c:pt idx="455">
                  <c:v>-2.086E-4</c:v>
                </c:pt>
                <c:pt idx="456">
                  <c:v>-2.0570000000000001E-4</c:v>
                </c:pt>
                <c:pt idx="457">
                  <c:v>-2.028E-4</c:v>
                </c:pt>
                <c:pt idx="458">
                  <c:v>-2.0000000000000001E-4</c:v>
                </c:pt>
                <c:pt idx="459">
                  <c:v>-1.973E-4</c:v>
                </c:pt>
                <c:pt idx="460">
                  <c:v>-1.9459999999999999E-4</c:v>
                </c:pt>
                <c:pt idx="461">
                  <c:v>-1.918E-4</c:v>
                </c:pt>
                <c:pt idx="462">
                  <c:v>-1.8909999999999999E-4</c:v>
                </c:pt>
                <c:pt idx="463">
                  <c:v>-1.8650000000000001E-4</c:v>
                </c:pt>
                <c:pt idx="464">
                  <c:v>-1.839E-4</c:v>
                </c:pt>
                <c:pt idx="465">
                  <c:v>-1.8129999999999999E-4</c:v>
                </c:pt>
                <c:pt idx="466">
                  <c:v>-1.7870000000000001E-4</c:v>
                </c:pt>
                <c:pt idx="467">
                  <c:v>-1.761E-4</c:v>
                </c:pt>
                <c:pt idx="468">
                  <c:v>-1.7359999999999999E-4</c:v>
                </c:pt>
                <c:pt idx="469">
                  <c:v>-1.7110000000000001E-4</c:v>
                </c:pt>
                <c:pt idx="470">
                  <c:v>-1.6860000000000001E-4</c:v>
                </c:pt>
                <c:pt idx="471">
                  <c:v>-1.661E-4</c:v>
                </c:pt>
                <c:pt idx="472">
                  <c:v>-1.6359999999999999E-4</c:v>
                </c:pt>
                <c:pt idx="473">
                  <c:v>-1.6119999999999999E-4</c:v>
                </c:pt>
                <c:pt idx="474">
                  <c:v>-1.5880000000000001E-4</c:v>
                </c:pt>
                <c:pt idx="475">
                  <c:v>-1.5650000000000001E-4</c:v>
                </c:pt>
                <c:pt idx="476">
                  <c:v>-1.5410000000000001E-4</c:v>
                </c:pt>
                <c:pt idx="477">
                  <c:v>-1.518E-4</c:v>
                </c:pt>
                <c:pt idx="478">
                  <c:v>-1.495E-4</c:v>
                </c:pt>
                <c:pt idx="479">
                  <c:v>-1.473E-4</c:v>
                </c:pt>
                <c:pt idx="480">
                  <c:v>-1.451E-4</c:v>
                </c:pt>
                <c:pt idx="481">
                  <c:v>-1.428E-4</c:v>
                </c:pt>
                <c:pt idx="482">
                  <c:v>-1.405E-4</c:v>
                </c:pt>
                <c:pt idx="483">
                  <c:v>-1.384E-4</c:v>
                </c:pt>
                <c:pt idx="484">
                  <c:v>-1.362E-4</c:v>
                </c:pt>
                <c:pt idx="485">
                  <c:v>-1.3410000000000001E-4</c:v>
                </c:pt>
                <c:pt idx="486">
                  <c:v>-1.3200000000000001E-4</c:v>
                </c:pt>
                <c:pt idx="487">
                  <c:v>-1.2990000000000001E-4</c:v>
                </c:pt>
                <c:pt idx="488">
                  <c:v>-1.2779999999999999E-4</c:v>
                </c:pt>
                <c:pt idx="489">
                  <c:v>-1.2579999999999999E-4</c:v>
                </c:pt>
                <c:pt idx="490">
                  <c:v>-1.238E-4</c:v>
                </c:pt>
                <c:pt idx="491">
                  <c:v>-1.2180000000000001E-4</c:v>
                </c:pt>
                <c:pt idx="492">
                  <c:v>-1.198E-4</c:v>
                </c:pt>
                <c:pt idx="493">
                  <c:v>-1.1790000000000001E-4</c:v>
                </c:pt>
                <c:pt idx="494">
                  <c:v>-1.16E-4</c:v>
                </c:pt>
                <c:pt idx="495">
                  <c:v>-1.141E-4</c:v>
                </c:pt>
                <c:pt idx="496">
                  <c:v>-1.121E-4</c:v>
                </c:pt>
                <c:pt idx="497">
                  <c:v>-1.102E-4</c:v>
                </c:pt>
                <c:pt idx="498">
                  <c:v>-1.0840000000000001E-4</c:v>
                </c:pt>
                <c:pt idx="499">
                  <c:v>-1.066E-4</c:v>
                </c:pt>
                <c:pt idx="500">
                  <c:v>-1.048E-4</c:v>
                </c:pt>
                <c:pt idx="501">
                  <c:v>-1.03E-4</c:v>
                </c:pt>
                <c:pt idx="502">
                  <c:v>-1.0119999999999999E-4</c:v>
                </c:pt>
                <c:pt idx="503">
                  <c:v>-9.9469999999999995E-5</c:v>
                </c:pt>
                <c:pt idx="504">
                  <c:v>-9.7750000000000004E-5</c:v>
                </c:pt>
                <c:pt idx="505">
                  <c:v>-9.6059999999999998E-5</c:v>
                </c:pt>
                <c:pt idx="506">
                  <c:v>-9.4350000000000003E-5</c:v>
                </c:pt>
                <c:pt idx="507">
                  <c:v>-9.2670000000000006E-5</c:v>
                </c:pt>
                <c:pt idx="508">
                  <c:v>-9.1059999999999999E-5</c:v>
                </c:pt>
                <c:pt idx="509">
                  <c:v>-8.9460000000000001E-5</c:v>
                </c:pt>
                <c:pt idx="510">
                  <c:v>-8.7910000000000004E-5</c:v>
                </c:pt>
                <c:pt idx="511">
                  <c:v>-8.6290000000000002E-5</c:v>
                </c:pt>
                <c:pt idx="512">
                  <c:v>-8.4699999999999999E-5</c:v>
                </c:pt>
                <c:pt idx="513">
                  <c:v>-8.3209999999999998E-5</c:v>
                </c:pt>
                <c:pt idx="514">
                  <c:v>-8.1689999999999999E-5</c:v>
                </c:pt>
                <c:pt idx="515">
                  <c:v>-8.0199999999999998E-5</c:v>
                </c:pt>
                <c:pt idx="516">
                  <c:v>-7.8689999999999994E-5</c:v>
                </c:pt>
                <c:pt idx="517">
                  <c:v>-7.7180000000000003E-5</c:v>
                </c:pt>
                <c:pt idx="518">
                  <c:v>-7.5779999999999996E-5</c:v>
                </c:pt>
                <c:pt idx="519">
                  <c:v>-7.4369999999999994E-5</c:v>
                </c:pt>
                <c:pt idx="520">
                  <c:v>-7.2970000000000001E-5</c:v>
                </c:pt>
                <c:pt idx="521">
                  <c:v>-7.1539999999999996E-5</c:v>
                </c:pt>
                <c:pt idx="522">
                  <c:v>-7.0140000000000003E-5</c:v>
                </c:pt>
                <c:pt idx="523">
                  <c:v>-6.8830000000000003E-5</c:v>
                </c:pt>
                <c:pt idx="524">
                  <c:v>-6.7509999999999996E-5</c:v>
                </c:pt>
                <c:pt idx="525">
                  <c:v>-6.6190000000000002E-5</c:v>
                </c:pt>
                <c:pt idx="526">
                  <c:v>-6.4850000000000004E-5</c:v>
                </c:pt>
                <c:pt idx="527">
                  <c:v>-6.3540000000000005E-5</c:v>
                </c:pt>
                <c:pt idx="528">
                  <c:v>-6.232E-5</c:v>
                </c:pt>
                <c:pt idx="529">
                  <c:v>-6.109E-5</c:v>
                </c:pt>
                <c:pt idx="530">
                  <c:v>-5.9849999999999998E-5</c:v>
                </c:pt>
                <c:pt idx="531">
                  <c:v>-5.8600000000000001E-5</c:v>
                </c:pt>
                <c:pt idx="532">
                  <c:v>-5.7370000000000001E-5</c:v>
                </c:pt>
                <c:pt idx="533">
                  <c:v>-5.6239999999999997E-5</c:v>
                </c:pt>
                <c:pt idx="534">
                  <c:v>-5.5090000000000003E-5</c:v>
                </c:pt>
                <c:pt idx="535">
                  <c:v>-5.393E-5</c:v>
                </c:pt>
                <c:pt idx="536">
                  <c:v>-5.2760000000000003E-5</c:v>
                </c:pt>
                <c:pt idx="537">
                  <c:v>-5.1610000000000002E-5</c:v>
                </c:pt>
                <c:pt idx="538">
                  <c:v>-5.0559999999999997E-5</c:v>
                </c:pt>
                <c:pt idx="539">
                  <c:v>-4.9490000000000002E-5</c:v>
                </c:pt>
                <c:pt idx="540">
                  <c:v>-4.8399999999999997E-5</c:v>
                </c:pt>
                <c:pt idx="541">
                  <c:v>-4.7320000000000001E-5</c:v>
                </c:pt>
                <c:pt idx="542">
                  <c:v>-4.6260000000000001E-5</c:v>
                </c:pt>
                <c:pt idx="543">
                  <c:v>-4.5309999999999998E-5</c:v>
                </c:pt>
                <c:pt idx="544">
                  <c:v>-4.4320000000000003E-5</c:v>
                </c:pt>
                <c:pt idx="545">
                  <c:v>-4.3319999999999999E-5</c:v>
                </c:pt>
                <c:pt idx="546">
                  <c:v>-4.2320000000000001E-5</c:v>
                </c:pt>
                <c:pt idx="547">
                  <c:v>-4.1319999999999997E-5</c:v>
                </c:pt>
                <c:pt idx="548">
                  <c:v>-4.0420000000000003E-5</c:v>
                </c:pt>
                <c:pt idx="549">
                  <c:v>-3.9499999999999998E-5</c:v>
                </c:pt>
                <c:pt idx="550">
                  <c:v>-3.8559999999999997E-5</c:v>
                </c:pt>
                <c:pt idx="551">
                  <c:v>-3.7639999999999999E-5</c:v>
                </c:pt>
                <c:pt idx="552">
                  <c:v>-3.6720000000000001E-5</c:v>
                </c:pt>
                <c:pt idx="553">
                  <c:v>-3.5880000000000002E-5</c:v>
                </c:pt>
                <c:pt idx="554">
                  <c:v>-3.5030000000000002E-5</c:v>
                </c:pt>
                <c:pt idx="555">
                  <c:v>-3.417E-5</c:v>
                </c:pt>
                <c:pt idx="556">
                  <c:v>-3.3309999999999998E-5</c:v>
                </c:pt>
                <c:pt idx="557">
                  <c:v>-3.2450000000000003E-5</c:v>
                </c:pt>
                <c:pt idx="558">
                  <c:v>-3.1699999999999998E-5</c:v>
                </c:pt>
                <c:pt idx="559">
                  <c:v>-3.0910000000000001E-5</c:v>
                </c:pt>
                <c:pt idx="560">
                  <c:v>-3.01E-5</c:v>
                </c:pt>
                <c:pt idx="561">
                  <c:v>-2.932E-5</c:v>
                </c:pt>
                <c:pt idx="562">
                  <c:v>-2.8520000000000001E-5</c:v>
                </c:pt>
                <c:pt idx="563">
                  <c:v>-2.783E-5</c:v>
                </c:pt>
                <c:pt idx="564">
                  <c:v>-2.7120000000000001E-5</c:v>
                </c:pt>
                <c:pt idx="565">
                  <c:v>-2.6380000000000002E-5</c:v>
                </c:pt>
                <c:pt idx="566">
                  <c:v>-2.5660000000000002E-5</c:v>
                </c:pt>
                <c:pt idx="567">
                  <c:v>-2.493E-5</c:v>
                </c:pt>
                <c:pt idx="568">
                  <c:v>-2.4300000000000001E-5</c:v>
                </c:pt>
                <c:pt idx="569">
                  <c:v>-2.3649999999999999E-5</c:v>
                </c:pt>
                <c:pt idx="570">
                  <c:v>-2.296E-5</c:v>
                </c:pt>
                <c:pt idx="571">
                  <c:v>-2.2310000000000002E-5</c:v>
                </c:pt>
                <c:pt idx="572">
                  <c:v>-2.1650000000000001E-5</c:v>
                </c:pt>
                <c:pt idx="573">
                  <c:v>-2.1080000000000001E-5</c:v>
                </c:pt>
                <c:pt idx="574">
                  <c:v>-2.0489999999999999E-5</c:v>
                </c:pt>
                <c:pt idx="575">
                  <c:v>-1.9870000000000001E-5</c:v>
                </c:pt>
                <c:pt idx="576">
                  <c:v>-1.927E-5</c:v>
                </c:pt>
                <c:pt idx="577">
                  <c:v>-1.8669999999999999E-5</c:v>
                </c:pt>
                <c:pt idx="578">
                  <c:v>-1.8159999999999999E-5</c:v>
                </c:pt>
                <c:pt idx="579">
                  <c:v>-1.7640000000000001E-5</c:v>
                </c:pt>
                <c:pt idx="580">
                  <c:v>-1.7070000000000001E-5</c:v>
                </c:pt>
                <c:pt idx="581">
                  <c:v>-1.6540000000000001E-5</c:v>
                </c:pt>
                <c:pt idx="582">
                  <c:v>-1.5990000000000001E-5</c:v>
                </c:pt>
                <c:pt idx="583">
                  <c:v>-1.5549999999999999E-5</c:v>
                </c:pt>
                <c:pt idx="584">
                  <c:v>-1.507E-5</c:v>
                </c:pt>
                <c:pt idx="585">
                  <c:v>-1.456E-5</c:v>
                </c:pt>
                <c:pt idx="586">
                  <c:v>-1.4090000000000001E-5</c:v>
                </c:pt>
                <c:pt idx="587">
                  <c:v>-1.36E-5</c:v>
                </c:pt>
                <c:pt idx="588">
                  <c:v>-1.3210000000000001E-5</c:v>
                </c:pt>
                <c:pt idx="589">
                  <c:v>-1.279E-5</c:v>
                </c:pt>
                <c:pt idx="590">
                  <c:v>-1.2330000000000001E-5</c:v>
                </c:pt>
                <c:pt idx="591">
                  <c:v>-1.1909999999999999E-5</c:v>
                </c:pt>
                <c:pt idx="592">
                  <c:v>-1.148E-5</c:v>
                </c:pt>
                <c:pt idx="593">
                  <c:v>-1.113E-5</c:v>
                </c:pt>
                <c:pt idx="594">
                  <c:v>-1.077E-5</c:v>
                </c:pt>
                <c:pt idx="595">
                  <c:v>-1.0360000000000001E-5</c:v>
                </c:pt>
                <c:pt idx="596">
                  <c:v>-9.9809999999999998E-6</c:v>
                </c:pt>
                <c:pt idx="597">
                  <c:v>-9.6080000000000002E-6</c:v>
                </c:pt>
                <c:pt idx="598">
                  <c:v>-9.3079999999999997E-6</c:v>
                </c:pt>
                <c:pt idx="599">
                  <c:v>-8.9930000000000001E-6</c:v>
                </c:pt>
                <c:pt idx="600">
                  <c:v>-8.619E-6</c:v>
                </c:pt>
                <c:pt idx="601">
                  <c:v>-8.2910000000000007E-6</c:v>
                </c:pt>
                <c:pt idx="602">
                  <c:v>-7.9670000000000001E-6</c:v>
                </c:pt>
                <c:pt idx="603">
                  <c:v>-7.7060000000000004E-6</c:v>
                </c:pt>
                <c:pt idx="604">
                  <c:v>-7.435E-6</c:v>
                </c:pt>
                <c:pt idx="605">
                  <c:v>-7.1069999999999999E-6</c:v>
                </c:pt>
                <c:pt idx="606">
                  <c:v>-6.8240000000000002E-6</c:v>
                </c:pt>
                <c:pt idx="607">
                  <c:v>-6.5459999999999997E-6</c:v>
                </c:pt>
                <c:pt idx="608">
                  <c:v>-6.331E-6</c:v>
                </c:pt>
                <c:pt idx="609">
                  <c:v>-6.0990000000000004E-6</c:v>
                </c:pt>
                <c:pt idx="610">
                  <c:v>-5.801E-6</c:v>
                </c:pt>
                <c:pt idx="611">
                  <c:v>-5.5559999999999998E-6</c:v>
                </c:pt>
                <c:pt idx="612">
                  <c:v>-5.3170000000000001E-6</c:v>
                </c:pt>
                <c:pt idx="613">
                  <c:v>-5.13E-6</c:v>
                </c:pt>
                <c:pt idx="614">
                  <c:v>-4.9420000000000003E-6</c:v>
                </c:pt>
                <c:pt idx="615">
                  <c:v>-4.6829999999999999E-6</c:v>
                </c:pt>
                <c:pt idx="616">
                  <c:v>-4.4660000000000001E-6</c:v>
                </c:pt>
                <c:pt idx="617">
                  <c:v>-4.2679999999999996E-6</c:v>
                </c:pt>
                <c:pt idx="618">
                  <c:v>-4.1180000000000002E-6</c:v>
                </c:pt>
                <c:pt idx="619">
                  <c:v>-3.9570000000000004E-6</c:v>
                </c:pt>
                <c:pt idx="620">
                  <c:v>-3.7189999999999999E-6</c:v>
                </c:pt>
                <c:pt idx="621">
                  <c:v>-3.5410000000000001E-6</c:v>
                </c:pt>
                <c:pt idx="622">
                  <c:v>-3.3759999999999999E-6</c:v>
                </c:pt>
                <c:pt idx="623">
                  <c:v>-3.2509999999999999E-6</c:v>
                </c:pt>
                <c:pt idx="624">
                  <c:v>-3.1130000000000001E-6</c:v>
                </c:pt>
                <c:pt idx="625">
                  <c:v>-2.9129999999999999E-6</c:v>
                </c:pt>
                <c:pt idx="626">
                  <c:v>-2.7539999999999998E-6</c:v>
                </c:pt>
                <c:pt idx="627">
                  <c:v>-2.616E-6</c:v>
                </c:pt>
                <c:pt idx="628">
                  <c:v>-2.508E-6</c:v>
                </c:pt>
                <c:pt idx="629">
                  <c:v>-2.4040000000000002E-6</c:v>
                </c:pt>
                <c:pt idx="630">
                  <c:v>-2.2180000000000002E-6</c:v>
                </c:pt>
                <c:pt idx="631">
                  <c:v>-2.0870000000000001E-6</c:v>
                </c:pt>
                <c:pt idx="632">
                  <c:v>-1.9740000000000001E-6</c:v>
                </c:pt>
                <c:pt idx="633">
                  <c:v>-1.889E-6</c:v>
                </c:pt>
                <c:pt idx="634">
                  <c:v>-1.798E-6</c:v>
                </c:pt>
                <c:pt idx="635">
                  <c:v>-1.6390000000000001E-6</c:v>
                </c:pt>
                <c:pt idx="636">
                  <c:v>-1.5269999999999999E-6</c:v>
                </c:pt>
                <c:pt idx="637">
                  <c:v>-1.4330000000000001E-6</c:v>
                </c:pt>
                <c:pt idx="638">
                  <c:v>-1.3659999999999999E-6</c:v>
                </c:pt>
                <c:pt idx="639">
                  <c:v>-1.299E-6</c:v>
                </c:pt>
                <c:pt idx="640">
                  <c:v>-1.147E-6</c:v>
                </c:pt>
                <c:pt idx="641">
                  <c:v>-1.0499999999999999E-6</c:v>
                </c:pt>
                <c:pt idx="642">
                  <c:v>-9.7749999999999996E-7</c:v>
                </c:pt>
                <c:pt idx="643">
                  <c:v>-9.0680000000000005E-7</c:v>
                </c:pt>
                <c:pt idx="644">
                  <c:v>-8.5430000000000002E-7</c:v>
                </c:pt>
                <c:pt idx="645">
                  <c:v>-7.2289999999999999E-7</c:v>
                </c:pt>
                <c:pt idx="646">
                  <c:v>-6.2969999999999998E-7</c:v>
                </c:pt>
                <c:pt idx="647">
                  <c:v>-5.679E-7</c:v>
                </c:pt>
                <c:pt idx="648">
                  <c:v>-5.1389999999999996E-7</c:v>
                </c:pt>
                <c:pt idx="649">
                  <c:v>-4.693E-7</c:v>
                </c:pt>
                <c:pt idx="650">
                  <c:v>-3.4410000000000002E-7</c:v>
                </c:pt>
                <c:pt idx="651">
                  <c:v>-2.6090000000000001E-7</c:v>
                </c:pt>
                <c:pt idx="652">
                  <c:v>-2.121E-7</c:v>
                </c:pt>
                <c:pt idx="653">
                  <c:v>-1.684E-7</c:v>
                </c:pt>
                <c:pt idx="654">
                  <c:v>-1.321E-7</c:v>
                </c:pt>
                <c:pt idx="655">
                  <c:v>9.6410000000000001E-9</c:v>
                </c:pt>
                <c:pt idx="656">
                  <c:v>7.2860000000000005E-8</c:v>
                </c:pt>
                <c:pt idx="657">
                  <c:v>1.168E-7</c:v>
                </c:pt>
                <c:pt idx="658">
                  <c:v>1.6019999999999999E-7</c:v>
                </c:pt>
                <c:pt idx="659">
                  <c:v>1.709E-7</c:v>
                </c:pt>
                <c:pt idx="660">
                  <c:v>2.9999999999999999E-7</c:v>
                </c:pt>
                <c:pt idx="661">
                  <c:v>3.7370000000000002E-7</c:v>
                </c:pt>
                <c:pt idx="662">
                  <c:v>4.144E-7</c:v>
                </c:pt>
                <c:pt idx="663">
                  <c:v>4.4149999999999998E-7</c:v>
                </c:pt>
                <c:pt idx="664">
                  <c:v>4.7840000000000005E-7</c:v>
                </c:pt>
                <c:pt idx="665">
                  <c:v>5.9250000000000004E-7</c:v>
                </c:pt>
                <c:pt idx="666">
                  <c:v>6.5779999999999997E-7</c:v>
                </c:pt>
                <c:pt idx="667">
                  <c:v>6.9070000000000001E-7</c:v>
                </c:pt>
                <c:pt idx="668">
                  <c:v>7.2460000000000002E-7</c:v>
                </c:pt>
                <c:pt idx="669">
                  <c:v>7.5700000000000002E-7</c:v>
                </c:pt>
                <c:pt idx="670">
                  <c:v>8.6469999999999995E-7</c:v>
                </c:pt>
                <c:pt idx="671">
                  <c:v>9.3129999999999998E-7</c:v>
                </c:pt>
                <c:pt idx="672">
                  <c:v>9.527E-7</c:v>
                </c:pt>
                <c:pt idx="673">
                  <c:v>9.8960000000000002E-7</c:v>
                </c:pt>
                <c:pt idx="674">
                  <c:v>1.0189999999999999E-6</c:v>
                </c:pt>
                <c:pt idx="675">
                  <c:v>1.124E-6</c:v>
                </c:pt>
                <c:pt idx="676">
                  <c:v>1.1850000000000001E-6</c:v>
                </c:pt>
                <c:pt idx="677">
                  <c:v>1.206E-6</c:v>
                </c:pt>
                <c:pt idx="678">
                  <c:v>1.2470000000000001E-6</c:v>
                </c:pt>
                <c:pt idx="679">
                  <c:v>1.2699999999999999E-6</c:v>
                </c:pt>
                <c:pt idx="680">
                  <c:v>1.376E-6</c:v>
                </c:pt>
                <c:pt idx="681">
                  <c:v>1.4410000000000001E-6</c:v>
                </c:pt>
                <c:pt idx="682">
                  <c:v>1.4580000000000001E-6</c:v>
                </c:pt>
                <c:pt idx="683">
                  <c:v>1.4950000000000001E-6</c:v>
                </c:pt>
                <c:pt idx="684">
                  <c:v>1.5209999999999999E-6</c:v>
                </c:pt>
                <c:pt idx="685">
                  <c:v>1.623E-6</c:v>
                </c:pt>
                <c:pt idx="686">
                  <c:v>1.6869999999999999E-6</c:v>
                </c:pt>
                <c:pt idx="687">
                  <c:v>1.702E-6</c:v>
                </c:pt>
                <c:pt idx="688">
                  <c:v>1.7320000000000001E-6</c:v>
                </c:pt>
                <c:pt idx="689">
                  <c:v>1.767E-6</c:v>
                </c:pt>
                <c:pt idx="690">
                  <c:v>1.8589999999999999E-6</c:v>
                </c:pt>
                <c:pt idx="691">
                  <c:v>1.9319999999999999E-6</c:v>
                </c:pt>
                <c:pt idx="692">
                  <c:v>1.9379999999999999E-6</c:v>
                </c:pt>
                <c:pt idx="693">
                  <c:v>1.973E-6</c:v>
                </c:pt>
                <c:pt idx="694">
                  <c:v>2.0059999999999999E-6</c:v>
                </c:pt>
                <c:pt idx="695">
                  <c:v>2.103E-6</c:v>
                </c:pt>
                <c:pt idx="696">
                  <c:v>2.165E-6</c:v>
                </c:pt>
                <c:pt idx="697">
                  <c:v>2.1679999999999998E-6</c:v>
                </c:pt>
                <c:pt idx="698">
                  <c:v>2.2029999999999999E-6</c:v>
                </c:pt>
                <c:pt idx="699">
                  <c:v>2.238E-6</c:v>
                </c:pt>
                <c:pt idx="700">
                  <c:v>2.322E-6</c:v>
                </c:pt>
                <c:pt idx="701">
                  <c:v>2.39E-6</c:v>
                </c:pt>
                <c:pt idx="702">
                  <c:v>2.39E-6</c:v>
                </c:pt>
                <c:pt idx="703">
                  <c:v>2.419E-6</c:v>
                </c:pt>
                <c:pt idx="704">
                  <c:v>2.4530000000000001E-6</c:v>
                </c:pt>
                <c:pt idx="705">
                  <c:v>2.5440000000000001E-6</c:v>
                </c:pt>
                <c:pt idx="706">
                  <c:v>2.6060000000000001E-6</c:v>
                </c:pt>
                <c:pt idx="707">
                  <c:v>2.6010000000000002E-6</c:v>
                </c:pt>
                <c:pt idx="708">
                  <c:v>2.6469999999999998E-6</c:v>
                </c:pt>
                <c:pt idx="709">
                  <c:v>2.6520000000000002E-6</c:v>
                </c:pt>
                <c:pt idx="710">
                  <c:v>2.745E-6</c:v>
                </c:pt>
                <c:pt idx="711">
                  <c:v>2.813E-6</c:v>
                </c:pt>
                <c:pt idx="712">
                  <c:v>2.7989999999999998E-6</c:v>
                </c:pt>
                <c:pt idx="713">
                  <c:v>2.8260000000000001E-6</c:v>
                </c:pt>
                <c:pt idx="714">
                  <c:v>2.8629999999999999E-6</c:v>
                </c:pt>
                <c:pt idx="715">
                  <c:v>2.9390000000000002E-6</c:v>
                </c:pt>
                <c:pt idx="716">
                  <c:v>2.999E-6</c:v>
                </c:pt>
                <c:pt idx="717">
                  <c:v>2.9830000000000001E-6</c:v>
                </c:pt>
                <c:pt idx="718">
                  <c:v>3.01E-6</c:v>
                </c:pt>
                <c:pt idx="719">
                  <c:v>3.0510000000000001E-6</c:v>
                </c:pt>
                <c:pt idx="720">
                  <c:v>3.1209999999999998E-6</c:v>
                </c:pt>
                <c:pt idx="721">
                  <c:v>3.179E-6</c:v>
                </c:pt>
                <c:pt idx="722">
                  <c:v>3.18E-6</c:v>
                </c:pt>
                <c:pt idx="723">
                  <c:v>3.1879999999999998E-6</c:v>
                </c:pt>
                <c:pt idx="724">
                  <c:v>3.2200000000000001E-6</c:v>
                </c:pt>
                <c:pt idx="725">
                  <c:v>3.287E-6</c:v>
                </c:pt>
                <c:pt idx="726">
                  <c:v>3.348E-6</c:v>
                </c:pt>
                <c:pt idx="727">
                  <c:v>3.326E-6</c:v>
                </c:pt>
                <c:pt idx="728">
                  <c:v>3.3409999999999999E-6</c:v>
                </c:pt>
                <c:pt idx="729">
                  <c:v>3.3670000000000001E-6</c:v>
                </c:pt>
                <c:pt idx="730">
                  <c:v>3.4400000000000001E-6</c:v>
                </c:pt>
                <c:pt idx="731">
                  <c:v>3.4970000000000001E-6</c:v>
                </c:pt>
                <c:pt idx="732">
                  <c:v>3.4690000000000002E-6</c:v>
                </c:pt>
                <c:pt idx="733">
                  <c:v>3.4860000000000002E-6</c:v>
                </c:pt>
                <c:pt idx="734">
                  <c:v>3.5269999999999999E-6</c:v>
                </c:pt>
                <c:pt idx="735">
                  <c:v>3.5810000000000001E-6</c:v>
                </c:pt>
                <c:pt idx="736">
                  <c:v>3.6380000000000002E-6</c:v>
                </c:pt>
                <c:pt idx="737">
                  <c:v>3.6040000000000001E-6</c:v>
                </c:pt>
                <c:pt idx="738">
                  <c:v>3.6169999999999998E-6</c:v>
                </c:pt>
                <c:pt idx="739">
                  <c:v>3.664E-6</c:v>
                </c:pt>
                <c:pt idx="740">
                  <c:v>3.709E-6</c:v>
                </c:pt>
                <c:pt idx="741">
                  <c:v>3.7610000000000001E-6</c:v>
                </c:pt>
                <c:pt idx="742">
                  <c:v>3.7290000000000002E-6</c:v>
                </c:pt>
                <c:pt idx="743">
                  <c:v>3.737E-6</c:v>
                </c:pt>
                <c:pt idx="744">
                  <c:v>3.7780000000000001E-6</c:v>
                </c:pt>
                <c:pt idx="745">
                  <c:v>3.8199999999999998E-6</c:v>
                </c:pt>
                <c:pt idx="746">
                  <c:v>3.8789999999999996E-6</c:v>
                </c:pt>
                <c:pt idx="747">
                  <c:v>3.8369999999999999E-6</c:v>
                </c:pt>
                <c:pt idx="748">
                  <c:v>3.844E-6</c:v>
                </c:pt>
                <c:pt idx="749">
                  <c:v>3.8850000000000001E-6</c:v>
                </c:pt>
                <c:pt idx="750">
                  <c:v>3.9280000000000003E-6</c:v>
                </c:pt>
                <c:pt idx="751">
                  <c:v>3.9829999999999998E-6</c:v>
                </c:pt>
                <c:pt idx="752">
                  <c:v>3.9550000000000002E-6</c:v>
                </c:pt>
                <c:pt idx="753">
                  <c:v>3.9269999999999998E-6</c:v>
                </c:pt>
                <c:pt idx="754">
                  <c:v>3.9879999999999998E-6</c:v>
                </c:pt>
                <c:pt idx="755">
                  <c:v>4.0249999999999996E-6</c:v>
                </c:pt>
                <c:pt idx="756">
                  <c:v>4.0740000000000003E-6</c:v>
                </c:pt>
                <c:pt idx="757">
                  <c:v>4.0280000000000002E-6</c:v>
                </c:pt>
                <c:pt idx="758">
                  <c:v>4.0300000000000004E-6</c:v>
                </c:pt>
                <c:pt idx="759">
                  <c:v>4.0749999999999999E-6</c:v>
                </c:pt>
                <c:pt idx="760">
                  <c:v>4.1030000000000004E-6</c:v>
                </c:pt>
                <c:pt idx="761">
                  <c:v>4.1489999999999996E-6</c:v>
                </c:pt>
                <c:pt idx="762">
                  <c:v>4.1080000000000003E-6</c:v>
                </c:pt>
                <c:pt idx="763">
                  <c:v>4.1030000000000004E-6</c:v>
                </c:pt>
                <c:pt idx="764">
                  <c:v>4.1489999999999996E-6</c:v>
                </c:pt>
                <c:pt idx="765">
                  <c:v>4.1799999999999998E-6</c:v>
                </c:pt>
                <c:pt idx="766">
                  <c:v>4.2230000000000001E-6</c:v>
                </c:pt>
                <c:pt idx="767">
                  <c:v>4.1819999999999999E-6</c:v>
                </c:pt>
                <c:pt idx="768">
                  <c:v>4.1749999999999998E-6</c:v>
                </c:pt>
                <c:pt idx="769">
                  <c:v>4.2220000000000004E-6</c:v>
                </c:pt>
                <c:pt idx="770">
                  <c:v>4.2459999999999997E-6</c:v>
                </c:pt>
                <c:pt idx="771">
                  <c:v>4.2869999999999998E-6</c:v>
                </c:pt>
                <c:pt idx="772">
                  <c:v>4.2370000000000003E-6</c:v>
                </c:pt>
                <c:pt idx="773">
                  <c:v>4.2309999999999998E-6</c:v>
                </c:pt>
                <c:pt idx="774">
                  <c:v>4.2760000000000002E-6</c:v>
                </c:pt>
                <c:pt idx="775">
                  <c:v>4.2980000000000002E-6</c:v>
                </c:pt>
                <c:pt idx="776">
                  <c:v>4.3320000000000002E-6</c:v>
                </c:pt>
                <c:pt idx="777">
                  <c:v>4.2889999999999999E-6</c:v>
                </c:pt>
                <c:pt idx="778">
                  <c:v>4.2760000000000002E-6</c:v>
                </c:pt>
                <c:pt idx="779">
                  <c:v>4.3239999999999996E-6</c:v>
                </c:pt>
                <c:pt idx="780">
                  <c:v>4.3429999999999998E-6</c:v>
                </c:pt>
                <c:pt idx="781">
                  <c:v>4.3830000000000002E-6</c:v>
                </c:pt>
                <c:pt idx="782">
                  <c:v>4.3329999999999998E-6</c:v>
                </c:pt>
                <c:pt idx="783">
                  <c:v>4.3220000000000003E-6</c:v>
                </c:pt>
                <c:pt idx="784">
                  <c:v>4.3749999999999996E-6</c:v>
                </c:pt>
                <c:pt idx="785">
                  <c:v>4.3950000000000003E-6</c:v>
                </c:pt>
                <c:pt idx="786">
                  <c:v>4.4259999999999996E-6</c:v>
                </c:pt>
                <c:pt idx="787">
                  <c:v>4.3810000000000001E-6</c:v>
                </c:pt>
                <c:pt idx="788">
                  <c:v>4.3850000000000004E-6</c:v>
                </c:pt>
                <c:pt idx="789">
                  <c:v>4.4050000000000002E-6</c:v>
                </c:pt>
                <c:pt idx="790">
                  <c:v>4.4479999999999996E-6</c:v>
                </c:pt>
                <c:pt idx="791">
                  <c:v>4.4700000000000004E-6</c:v>
                </c:pt>
                <c:pt idx="792">
                  <c:v>4.4290000000000003E-6</c:v>
                </c:pt>
                <c:pt idx="793">
                  <c:v>4.4150000000000001E-6</c:v>
                </c:pt>
                <c:pt idx="794">
                  <c:v>4.4750000000000004E-6</c:v>
                </c:pt>
                <c:pt idx="795">
                  <c:v>4.493E-6</c:v>
                </c:pt>
                <c:pt idx="796">
                  <c:v>4.5170000000000001E-6</c:v>
                </c:pt>
                <c:pt idx="797">
                  <c:v>4.4780000000000002E-6</c:v>
                </c:pt>
                <c:pt idx="798">
                  <c:v>4.4599999999999996E-6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2-8517-4B1A-BD0B-53A15E9FC1F8}"/>
            </c:ext>
          </c:extLst>
        </c:ser>
        <c:ser>
          <c:idx val="23"/>
          <c:order val="23"/>
          <c:tx>
            <c:strRef>
              <c:f>Sheet2!$Y$1</c:f>
              <c:strCache>
                <c:ptCount val="1"/>
                <c:pt idx="0">
                  <c:v>Cycle 24</c:v>
                </c:pt>
              </c:strCache>
            </c:strRef>
          </c:tx>
          <c:spPr>
            <a:ln w="19050" cap="rnd">
              <a:solidFill>
                <a:schemeClr val="accent1">
                  <a:shade val="88000"/>
                </a:schemeClr>
              </a:solidFill>
              <a:round/>
            </a:ln>
            <a:effectLst/>
          </c:spPr>
          <c:marker>
            <c:symbol val="none"/>
          </c:marker>
          <c:xVal>
            <c:numRef>
              <c:f>Sheet2!$A$2:$A$802</c:f>
              <c:numCache>
                <c:formatCode>0.00E+00</c:formatCode>
                <c:ptCount val="801"/>
                <c:pt idx="0">
                  <c:v>9.8269999999999993E-6</c:v>
                </c:pt>
                <c:pt idx="1">
                  <c:v>-1.7960000000000001E-3</c:v>
                </c:pt>
                <c:pt idx="2">
                  <c:v>-3.764E-3</c:v>
                </c:pt>
                <c:pt idx="3">
                  <c:v>-5.7419999999999997E-3</c:v>
                </c:pt>
                <c:pt idx="4">
                  <c:v>-7.7869999999999997E-3</c:v>
                </c:pt>
                <c:pt idx="5">
                  <c:v>-9.7160000000000007E-3</c:v>
                </c:pt>
                <c:pt idx="6">
                  <c:v>-1.1730000000000001E-2</c:v>
                </c:pt>
                <c:pt idx="7">
                  <c:v>-1.374E-2</c:v>
                </c:pt>
                <c:pt idx="8">
                  <c:v>-1.5730000000000001E-2</c:v>
                </c:pt>
                <c:pt idx="9">
                  <c:v>-1.772E-2</c:v>
                </c:pt>
                <c:pt idx="10">
                  <c:v>-1.9730000000000001E-2</c:v>
                </c:pt>
                <c:pt idx="11">
                  <c:v>-2.1700000000000001E-2</c:v>
                </c:pt>
                <c:pt idx="12">
                  <c:v>-2.3689999999999999E-2</c:v>
                </c:pt>
                <c:pt idx="13">
                  <c:v>-2.5690000000000001E-2</c:v>
                </c:pt>
                <c:pt idx="14">
                  <c:v>-2.7709999999999999E-2</c:v>
                </c:pt>
                <c:pt idx="15">
                  <c:v>-2.9690000000000001E-2</c:v>
                </c:pt>
                <c:pt idx="16">
                  <c:v>-3.1690000000000003E-2</c:v>
                </c:pt>
                <c:pt idx="17">
                  <c:v>-3.3709999999999997E-2</c:v>
                </c:pt>
                <c:pt idx="18">
                  <c:v>-3.5709999999999999E-2</c:v>
                </c:pt>
                <c:pt idx="19">
                  <c:v>-3.7650000000000003E-2</c:v>
                </c:pt>
                <c:pt idx="20">
                  <c:v>-3.9710000000000002E-2</c:v>
                </c:pt>
                <c:pt idx="21">
                  <c:v>-4.1709999999999997E-2</c:v>
                </c:pt>
                <c:pt idx="22">
                  <c:v>-4.3709999999999999E-2</c:v>
                </c:pt>
                <c:pt idx="23">
                  <c:v>-4.5690000000000001E-2</c:v>
                </c:pt>
                <c:pt idx="24">
                  <c:v>-4.7669999999999997E-2</c:v>
                </c:pt>
                <c:pt idx="25">
                  <c:v>-4.9669999999999999E-2</c:v>
                </c:pt>
                <c:pt idx="26">
                  <c:v>-5.1700000000000003E-2</c:v>
                </c:pt>
                <c:pt idx="27">
                  <c:v>-5.3659999999999999E-2</c:v>
                </c:pt>
                <c:pt idx="28">
                  <c:v>-5.5660000000000001E-2</c:v>
                </c:pt>
                <c:pt idx="29">
                  <c:v>-5.765E-2</c:v>
                </c:pt>
                <c:pt idx="30">
                  <c:v>-5.9700000000000003E-2</c:v>
                </c:pt>
                <c:pt idx="31">
                  <c:v>-6.1650000000000003E-2</c:v>
                </c:pt>
                <c:pt idx="32">
                  <c:v>-6.3630000000000006E-2</c:v>
                </c:pt>
                <c:pt idx="33">
                  <c:v>-6.5680000000000002E-2</c:v>
                </c:pt>
                <c:pt idx="34">
                  <c:v>-6.769E-2</c:v>
                </c:pt>
                <c:pt idx="35">
                  <c:v>-6.9669999999999996E-2</c:v>
                </c:pt>
                <c:pt idx="36">
                  <c:v>-7.1669999999999998E-2</c:v>
                </c:pt>
                <c:pt idx="37">
                  <c:v>-7.3639999999999997E-2</c:v>
                </c:pt>
                <c:pt idx="38">
                  <c:v>-7.5670000000000001E-2</c:v>
                </c:pt>
                <c:pt idx="39">
                  <c:v>-7.7660000000000007E-2</c:v>
                </c:pt>
                <c:pt idx="40">
                  <c:v>-7.9640000000000002E-2</c:v>
                </c:pt>
                <c:pt idx="41">
                  <c:v>-8.165E-2</c:v>
                </c:pt>
                <c:pt idx="42">
                  <c:v>-8.3680000000000004E-2</c:v>
                </c:pt>
                <c:pt idx="43">
                  <c:v>-8.566E-2</c:v>
                </c:pt>
                <c:pt idx="44">
                  <c:v>-8.763E-2</c:v>
                </c:pt>
                <c:pt idx="45">
                  <c:v>-8.9679999999999996E-2</c:v>
                </c:pt>
                <c:pt idx="46">
                  <c:v>-9.1700000000000004E-2</c:v>
                </c:pt>
                <c:pt idx="47">
                  <c:v>-9.3679999999999999E-2</c:v>
                </c:pt>
                <c:pt idx="48">
                  <c:v>-9.5659999999999995E-2</c:v>
                </c:pt>
                <c:pt idx="49">
                  <c:v>-9.7650000000000001E-2</c:v>
                </c:pt>
                <c:pt idx="50">
                  <c:v>-9.9669999999999995E-2</c:v>
                </c:pt>
                <c:pt idx="51">
                  <c:v>-0.1017</c:v>
                </c:pt>
                <c:pt idx="52">
                  <c:v>-0.1036</c:v>
                </c:pt>
                <c:pt idx="53">
                  <c:v>-0.1056</c:v>
                </c:pt>
                <c:pt idx="54">
                  <c:v>-0.1077</c:v>
                </c:pt>
                <c:pt idx="55">
                  <c:v>-0.10970000000000001</c:v>
                </c:pt>
                <c:pt idx="56">
                  <c:v>-0.1116</c:v>
                </c:pt>
                <c:pt idx="57">
                  <c:v>-0.11360000000000001</c:v>
                </c:pt>
                <c:pt idx="58">
                  <c:v>-0.1157</c:v>
                </c:pt>
                <c:pt idx="59">
                  <c:v>-0.1177</c:v>
                </c:pt>
                <c:pt idx="60">
                  <c:v>-0.1196</c:v>
                </c:pt>
                <c:pt idx="61">
                  <c:v>-0.1216</c:v>
                </c:pt>
                <c:pt idx="62">
                  <c:v>-0.1237</c:v>
                </c:pt>
                <c:pt idx="63">
                  <c:v>-0.12559999999999999</c:v>
                </c:pt>
                <c:pt idx="64">
                  <c:v>-0.12759999999999999</c:v>
                </c:pt>
                <c:pt idx="65">
                  <c:v>-0.12959999999999999</c:v>
                </c:pt>
                <c:pt idx="66">
                  <c:v>-0.13170000000000001</c:v>
                </c:pt>
                <c:pt idx="67">
                  <c:v>-0.1336</c:v>
                </c:pt>
                <c:pt idx="68">
                  <c:v>-0.13569999999999999</c:v>
                </c:pt>
                <c:pt idx="69">
                  <c:v>-0.1376</c:v>
                </c:pt>
                <c:pt idx="70">
                  <c:v>-0.1396</c:v>
                </c:pt>
                <c:pt idx="71">
                  <c:v>-0.14169999999999999</c:v>
                </c:pt>
                <c:pt idx="72">
                  <c:v>-0.14369999999999999</c:v>
                </c:pt>
                <c:pt idx="73">
                  <c:v>-0.1457</c:v>
                </c:pt>
                <c:pt idx="74">
                  <c:v>-0.1477</c:v>
                </c:pt>
                <c:pt idx="75">
                  <c:v>-0.14960000000000001</c:v>
                </c:pt>
                <c:pt idx="76">
                  <c:v>-0.15160000000000001</c:v>
                </c:pt>
                <c:pt idx="77">
                  <c:v>-0.15359999999999999</c:v>
                </c:pt>
                <c:pt idx="78">
                  <c:v>-0.15559999999999999</c:v>
                </c:pt>
                <c:pt idx="79">
                  <c:v>-0.15759999999999999</c:v>
                </c:pt>
                <c:pt idx="80">
                  <c:v>-0.15959999999999999</c:v>
                </c:pt>
                <c:pt idx="81">
                  <c:v>-0.16159999999999999</c:v>
                </c:pt>
                <c:pt idx="82">
                  <c:v>-0.1636</c:v>
                </c:pt>
                <c:pt idx="83">
                  <c:v>-0.1656</c:v>
                </c:pt>
                <c:pt idx="84">
                  <c:v>-0.1676</c:v>
                </c:pt>
                <c:pt idx="85">
                  <c:v>-0.1696</c:v>
                </c:pt>
                <c:pt idx="86">
                  <c:v>-0.1716</c:v>
                </c:pt>
                <c:pt idx="87">
                  <c:v>-0.1736</c:v>
                </c:pt>
                <c:pt idx="88">
                  <c:v>-0.17560000000000001</c:v>
                </c:pt>
                <c:pt idx="89">
                  <c:v>-0.17760000000000001</c:v>
                </c:pt>
                <c:pt idx="90">
                  <c:v>-0.17960000000000001</c:v>
                </c:pt>
                <c:pt idx="91">
                  <c:v>-0.18160000000000001</c:v>
                </c:pt>
                <c:pt idx="92">
                  <c:v>-0.18360000000000001</c:v>
                </c:pt>
                <c:pt idx="93">
                  <c:v>-0.18559999999999999</c:v>
                </c:pt>
                <c:pt idx="94">
                  <c:v>-0.18759999999999999</c:v>
                </c:pt>
                <c:pt idx="95">
                  <c:v>-0.18959999999999999</c:v>
                </c:pt>
                <c:pt idx="96">
                  <c:v>-0.19159999999999999</c:v>
                </c:pt>
                <c:pt idx="97">
                  <c:v>-0.19359999999999999</c:v>
                </c:pt>
                <c:pt idx="98">
                  <c:v>-0.1956</c:v>
                </c:pt>
                <c:pt idx="99">
                  <c:v>-0.1976</c:v>
                </c:pt>
                <c:pt idx="100">
                  <c:v>-0.1996</c:v>
                </c:pt>
                <c:pt idx="101">
                  <c:v>-0.2016</c:v>
                </c:pt>
                <c:pt idx="102">
                  <c:v>-0.2036</c:v>
                </c:pt>
                <c:pt idx="103">
                  <c:v>-0.2056</c:v>
                </c:pt>
                <c:pt idx="104">
                  <c:v>-0.20760000000000001</c:v>
                </c:pt>
                <c:pt idx="105">
                  <c:v>-0.20960000000000001</c:v>
                </c:pt>
                <c:pt idx="106">
                  <c:v>-0.21160000000000001</c:v>
                </c:pt>
                <c:pt idx="107">
                  <c:v>-0.21360000000000001</c:v>
                </c:pt>
                <c:pt idx="108">
                  <c:v>-0.21560000000000001</c:v>
                </c:pt>
                <c:pt idx="109">
                  <c:v>-0.21759999999999999</c:v>
                </c:pt>
                <c:pt idx="110">
                  <c:v>-0.21959999999999999</c:v>
                </c:pt>
                <c:pt idx="111">
                  <c:v>-0.22159999999999999</c:v>
                </c:pt>
                <c:pt idx="112">
                  <c:v>-0.22359999999999999</c:v>
                </c:pt>
                <c:pt idx="113">
                  <c:v>-0.22559999999999999</c:v>
                </c:pt>
                <c:pt idx="114">
                  <c:v>-0.2276</c:v>
                </c:pt>
                <c:pt idx="115">
                  <c:v>-0.2296</c:v>
                </c:pt>
                <c:pt idx="116">
                  <c:v>-0.2316</c:v>
                </c:pt>
                <c:pt idx="117">
                  <c:v>-0.2336</c:v>
                </c:pt>
                <c:pt idx="118">
                  <c:v>-0.2356</c:v>
                </c:pt>
                <c:pt idx="119">
                  <c:v>-0.23760000000000001</c:v>
                </c:pt>
                <c:pt idx="120">
                  <c:v>-0.23960000000000001</c:v>
                </c:pt>
                <c:pt idx="121">
                  <c:v>-0.24160000000000001</c:v>
                </c:pt>
                <c:pt idx="122">
                  <c:v>-0.24360000000000001</c:v>
                </c:pt>
                <c:pt idx="123">
                  <c:v>-0.24560000000000001</c:v>
                </c:pt>
                <c:pt idx="124">
                  <c:v>-0.24759999999999999</c:v>
                </c:pt>
                <c:pt idx="125">
                  <c:v>-0.24959999999999999</c:v>
                </c:pt>
                <c:pt idx="126">
                  <c:v>-0.25159999999999999</c:v>
                </c:pt>
                <c:pt idx="127">
                  <c:v>-0.25359999999999999</c:v>
                </c:pt>
                <c:pt idx="128">
                  <c:v>-0.25559999999999999</c:v>
                </c:pt>
                <c:pt idx="129">
                  <c:v>-0.2576</c:v>
                </c:pt>
                <c:pt idx="130">
                  <c:v>-0.2596</c:v>
                </c:pt>
                <c:pt idx="131">
                  <c:v>-0.2616</c:v>
                </c:pt>
                <c:pt idx="132">
                  <c:v>-0.2636</c:v>
                </c:pt>
                <c:pt idx="133">
                  <c:v>-0.2656</c:v>
                </c:pt>
                <c:pt idx="134">
                  <c:v>-0.2676</c:v>
                </c:pt>
                <c:pt idx="135">
                  <c:v>-0.26960000000000001</c:v>
                </c:pt>
                <c:pt idx="136">
                  <c:v>-0.27160000000000001</c:v>
                </c:pt>
                <c:pt idx="137">
                  <c:v>-0.27360000000000001</c:v>
                </c:pt>
                <c:pt idx="138">
                  <c:v>-0.27560000000000001</c:v>
                </c:pt>
                <c:pt idx="139">
                  <c:v>-0.27760000000000001</c:v>
                </c:pt>
                <c:pt idx="140">
                  <c:v>-0.27960000000000002</c:v>
                </c:pt>
                <c:pt idx="141">
                  <c:v>-0.28160000000000002</c:v>
                </c:pt>
                <c:pt idx="142">
                  <c:v>-0.28360000000000002</c:v>
                </c:pt>
                <c:pt idx="143">
                  <c:v>-0.28560000000000002</c:v>
                </c:pt>
                <c:pt idx="144">
                  <c:v>-0.28760000000000002</c:v>
                </c:pt>
                <c:pt idx="145">
                  <c:v>-0.28960000000000002</c:v>
                </c:pt>
                <c:pt idx="146">
                  <c:v>-0.29160000000000003</c:v>
                </c:pt>
                <c:pt idx="147">
                  <c:v>-0.29360000000000003</c:v>
                </c:pt>
                <c:pt idx="148">
                  <c:v>-0.29559999999999997</c:v>
                </c:pt>
                <c:pt idx="149">
                  <c:v>-0.29759999999999998</c:v>
                </c:pt>
                <c:pt idx="150">
                  <c:v>-0.29959999999999998</c:v>
                </c:pt>
                <c:pt idx="151">
                  <c:v>-0.30159999999999998</c:v>
                </c:pt>
                <c:pt idx="152">
                  <c:v>-0.30359999999999998</c:v>
                </c:pt>
                <c:pt idx="153">
                  <c:v>-0.30559999999999998</c:v>
                </c:pt>
                <c:pt idx="154">
                  <c:v>-0.30759999999999998</c:v>
                </c:pt>
                <c:pt idx="155">
                  <c:v>-0.30959999999999999</c:v>
                </c:pt>
                <c:pt idx="156">
                  <c:v>-0.3115</c:v>
                </c:pt>
                <c:pt idx="157">
                  <c:v>-0.31359999999999999</c:v>
                </c:pt>
                <c:pt idx="158">
                  <c:v>-0.3155</c:v>
                </c:pt>
                <c:pt idx="159">
                  <c:v>-0.31759999999999999</c:v>
                </c:pt>
                <c:pt idx="160">
                  <c:v>-0.31950000000000001</c:v>
                </c:pt>
                <c:pt idx="161">
                  <c:v>-0.3216</c:v>
                </c:pt>
                <c:pt idx="162">
                  <c:v>-0.3236</c:v>
                </c:pt>
                <c:pt idx="163">
                  <c:v>-0.3256</c:v>
                </c:pt>
                <c:pt idx="164">
                  <c:v>-0.32750000000000001</c:v>
                </c:pt>
                <c:pt idx="165">
                  <c:v>-0.32950000000000002</c:v>
                </c:pt>
                <c:pt idx="166">
                  <c:v>-0.33160000000000001</c:v>
                </c:pt>
                <c:pt idx="167">
                  <c:v>-0.33360000000000001</c:v>
                </c:pt>
                <c:pt idx="168">
                  <c:v>-0.33550000000000002</c:v>
                </c:pt>
                <c:pt idx="169">
                  <c:v>-0.33760000000000001</c:v>
                </c:pt>
                <c:pt idx="170">
                  <c:v>-0.33950000000000002</c:v>
                </c:pt>
                <c:pt idx="171">
                  <c:v>-0.34150000000000003</c:v>
                </c:pt>
                <c:pt idx="172">
                  <c:v>-0.34350000000000003</c:v>
                </c:pt>
                <c:pt idx="173">
                  <c:v>-0.34560000000000002</c:v>
                </c:pt>
                <c:pt idx="174">
                  <c:v>-0.34749999999999998</c:v>
                </c:pt>
                <c:pt idx="175">
                  <c:v>-0.34949999999999998</c:v>
                </c:pt>
                <c:pt idx="176">
                  <c:v>-0.35149999999999998</c:v>
                </c:pt>
                <c:pt idx="177">
                  <c:v>-0.35349999999999998</c:v>
                </c:pt>
                <c:pt idx="178">
                  <c:v>-0.35549999999999998</c:v>
                </c:pt>
                <c:pt idx="179">
                  <c:v>-0.35749999999999998</c:v>
                </c:pt>
                <c:pt idx="180">
                  <c:v>-0.35949999999999999</c:v>
                </c:pt>
                <c:pt idx="181">
                  <c:v>-0.36149999999999999</c:v>
                </c:pt>
                <c:pt idx="182">
                  <c:v>-0.36349999999999999</c:v>
                </c:pt>
                <c:pt idx="183">
                  <c:v>-0.36549999999999999</c:v>
                </c:pt>
                <c:pt idx="184">
                  <c:v>-0.36749999999999999</c:v>
                </c:pt>
                <c:pt idx="185">
                  <c:v>-0.3695</c:v>
                </c:pt>
                <c:pt idx="186">
                  <c:v>-0.3715</c:v>
                </c:pt>
                <c:pt idx="187">
                  <c:v>-0.3735</c:v>
                </c:pt>
                <c:pt idx="188">
                  <c:v>-0.3755</c:v>
                </c:pt>
                <c:pt idx="189">
                  <c:v>-0.3775</c:v>
                </c:pt>
                <c:pt idx="190">
                  <c:v>-0.3795</c:v>
                </c:pt>
                <c:pt idx="191">
                  <c:v>-0.38150000000000001</c:v>
                </c:pt>
                <c:pt idx="192">
                  <c:v>-0.38350000000000001</c:v>
                </c:pt>
                <c:pt idx="193">
                  <c:v>-0.38550000000000001</c:v>
                </c:pt>
                <c:pt idx="194">
                  <c:v>-0.38750000000000001</c:v>
                </c:pt>
                <c:pt idx="195">
                  <c:v>-0.38950000000000001</c:v>
                </c:pt>
                <c:pt idx="196">
                  <c:v>-0.39150000000000001</c:v>
                </c:pt>
                <c:pt idx="197">
                  <c:v>-0.39350000000000002</c:v>
                </c:pt>
                <c:pt idx="198">
                  <c:v>-0.39550000000000002</c:v>
                </c:pt>
                <c:pt idx="199">
                  <c:v>-0.39750000000000002</c:v>
                </c:pt>
                <c:pt idx="200">
                  <c:v>-0.39950000000000002</c:v>
                </c:pt>
                <c:pt idx="201">
                  <c:v>-0.40150000000000002</c:v>
                </c:pt>
                <c:pt idx="202">
                  <c:v>-0.40350000000000003</c:v>
                </c:pt>
                <c:pt idx="203">
                  <c:v>-0.40550000000000003</c:v>
                </c:pt>
                <c:pt idx="204">
                  <c:v>-0.40749999999999997</c:v>
                </c:pt>
                <c:pt idx="205">
                  <c:v>-0.40939999999999999</c:v>
                </c:pt>
                <c:pt idx="206">
                  <c:v>-0.41139999999999999</c:v>
                </c:pt>
                <c:pt idx="207">
                  <c:v>-0.41339999999999999</c:v>
                </c:pt>
                <c:pt idx="208">
                  <c:v>-0.41539999999999999</c:v>
                </c:pt>
                <c:pt idx="209">
                  <c:v>-0.41749999999999998</c:v>
                </c:pt>
                <c:pt idx="210">
                  <c:v>-0.4194</c:v>
                </c:pt>
                <c:pt idx="211">
                  <c:v>-0.42149999999999999</c:v>
                </c:pt>
                <c:pt idx="212">
                  <c:v>-0.4234</c:v>
                </c:pt>
                <c:pt idx="213">
                  <c:v>-0.4254</c:v>
                </c:pt>
                <c:pt idx="214">
                  <c:v>-0.4274</c:v>
                </c:pt>
                <c:pt idx="215">
                  <c:v>-0.4294</c:v>
                </c:pt>
                <c:pt idx="216">
                  <c:v>-0.43140000000000001</c:v>
                </c:pt>
                <c:pt idx="217">
                  <c:v>-0.43340000000000001</c:v>
                </c:pt>
                <c:pt idx="218">
                  <c:v>-0.43540000000000001</c:v>
                </c:pt>
                <c:pt idx="219">
                  <c:v>-0.43740000000000001</c:v>
                </c:pt>
                <c:pt idx="220">
                  <c:v>-0.43940000000000001</c:v>
                </c:pt>
                <c:pt idx="221">
                  <c:v>-0.44140000000000001</c:v>
                </c:pt>
                <c:pt idx="222">
                  <c:v>-0.44340000000000002</c:v>
                </c:pt>
                <c:pt idx="223">
                  <c:v>-0.44540000000000002</c:v>
                </c:pt>
                <c:pt idx="224">
                  <c:v>-0.44740000000000002</c:v>
                </c:pt>
                <c:pt idx="225">
                  <c:v>-0.44940000000000002</c:v>
                </c:pt>
                <c:pt idx="226">
                  <c:v>-0.45140000000000002</c:v>
                </c:pt>
                <c:pt idx="227">
                  <c:v>-0.45340000000000003</c:v>
                </c:pt>
                <c:pt idx="228">
                  <c:v>-0.45540000000000003</c:v>
                </c:pt>
                <c:pt idx="229">
                  <c:v>-0.45739999999999997</c:v>
                </c:pt>
                <c:pt idx="230">
                  <c:v>-0.45939999999999998</c:v>
                </c:pt>
                <c:pt idx="231">
                  <c:v>-0.46139999999999998</c:v>
                </c:pt>
                <c:pt idx="232">
                  <c:v>-0.46339999999999998</c:v>
                </c:pt>
                <c:pt idx="233">
                  <c:v>-0.46539999999999998</c:v>
                </c:pt>
                <c:pt idx="234">
                  <c:v>-0.46729999999999999</c:v>
                </c:pt>
                <c:pt idx="235">
                  <c:v>-0.46939999999999998</c:v>
                </c:pt>
                <c:pt idx="236">
                  <c:v>-0.4713</c:v>
                </c:pt>
                <c:pt idx="237">
                  <c:v>-0.47339999999999999</c:v>
                </c:pt>
                <c:pt idx="238">
                  <c:v>-0.47539999999999999</c:v>
                </c:pt>
                <c:pt idx="239">
                  <c:v>-0.47739999999999999</c:v>
                </c:pt>
                <c:pt idx="240">
                  <c:v>-0.47939999999999999</c:v>
                </c:pt>
                <c:pt idx="241">
                  <c:v>-0.48139999999999999</c:v>
                </c:pt>
                <c:pt idx="242">
                  <c:v>-0.48330000000000001</c:v>
                </c:pt>
                <c:pt idx="243">
                  <c:v>-0.4854</c:v>
                </c:pt>
                <c:pt idx="244">
                  <c:v>-0.48730000000000001</c:v>
                </c:pt>
                <c:pt idx="245">
                  <c:v>-0.48930000000000001</c:v>
                </c:pt>
                <c:pt idx="246">
                  <c:v>-0.49130000000000001</c:v>
                </c:pt>
                <c:pt idx="247">
                  <c:v>-0.49340000000000001</c:v>
                </c:pt>
                <c:pt idx="248">
                  <c:v>-0.49540000000000001</c:v>
                </c:pt>
                <c:pt idx="249">
                  <c:v>-0.49730000000000002</c:v>
                </c:pt>
                <c:pt idx="250">
                  <c:v>-0.49940000000000001</c:v>
                </c:pt>
                <c:pt idx="251">
                  <c:v>-0.50139999999999996</c:v>
                </c:pt>
                <c:pt idx="252">
                  <c:v>-0.50329999999999997</c:v>
                </c:pt>
                <c:pt idx="253">
                  <c:v>-0.50539999999999996</c:v>
                </c:pt>
                <c:pt idx="254">
                  <c:v>-0.50729999999999997</c:v>
                </c:pt>
                <c:pt idx="255">
                  <c:v>-0.50929999999999997</c:v>
                </c:pt>
                <c:pt idx="256">
                  <c:v>-0.51129999999999998</c:v>
                </c:pt>
                <c:pt idx="257">
                  <c:v>-0.51329999999999998</c:v>
                </c:pt>
                <c:pt idx="258">
                  <c:v>-0.51529999999999998</c:v>
                </c:pt>
                <c:pt idx="259">
                  <c:v>-0.51729999999999998</c:v>
                </c:pt>
                <c:pt idx="260">
                  <c:v>-0.51929999999999998</c:v>
                </c:pt>
                <c:pt idx="261">
                  <c:v>-0.52129999999999999</c:v>
                </c:pt>
                <c:pt idx="262">
                  <c:v>-0.52329999999999999</c:v>
                </c:pt>
                <c:pt idx="263">
                  <c:v>-0.52529999999999999</c:v>
                </c:pt>
                <c:pt idx="264">
                  <c:v>-0.52729999999999999</c:v>
                </c:pt>
                <c:pt idx="265">
                  <c:v>-0.52929999999999999</c:v>
                </c:pt>
                <c:pt idx="266">
                  <c:v>-0.53129999999999999</c:v>
                </c:pt>
                <c:pt idx="267">
                  <c:v>-0.5333</c:v>
                </c:pt>
                <c:pt idx="268">
                  <c:v>-0.5353</c:v>
                </c:pt>
                <c:pt idx="269">
                  <c:v>-0.5373</c:v>
                </c:pt>
                <c:pt idx="270">
                  <c:v>-0.5393</c:v>
                </c:pt>
                <c:pt idx="271">
                  <c:v>-0.5413</c:v>
                </c:pt>
                <c:pt idx="272">
                  <c:v>-0.54320000000000002</c:v>
                </c:pt>
                <c:pt idx="273">
                  <c:v>-0.54530000000000001</c:v>
                </c:pt>
                <c:pt idx="274">
                  <c:v>-0.54730000000000001</c:v>
                </c:pt>
                <c:pt idx="275">
                  <c:v>-0.54930000000000001</c:v>
                </c:pt>
                <c:pt idx="276">
                  <c:v>-0.55130000000000001</c:v>
                </c:pt>
                <c:pt idx="277">
                  <c:v>-0.55330000000000001</c:v>
                </c:pt>
                <c:pt idx="278">
                  <c:v>-0.55530000000000002</c:v>
                </c:pt>
                <c:pt idx="279">
                  <c:v>-0.55730000000000002</c:v>
                </c:pt>
                <c:pt idx="280">
                  <c:v>-0.55920000000000003</c:v>
                </c:pt>
                <c:pt idx="281">
                  <c:v>-0.56120000000000003</c:v>
                </c:pt>
                <c:pt idx="282">
                  <c:v>-0.56320000000000003</c:v>
                </c:pt>
                <c:pt idx="283">
                  <c:v>-0.56520000000000004</c:v>
                </c:pt>
                <c:pt idx="284">
                  <c:v>-0.56720000000000004</c:v>
                </c:pt>
                <c:pt idx="285">
                  <c:v>-0.56920000000000004</c:v>
                </c:pt>
                <c:pt idx="286">
                  <c:v>-0.57120000000000004</c:v>
                </c:pt>
                <c:pt idx="287">
                  <c:v>-0.57320000000000004</c:v>
                </c:pt>
                <c:pt idx="288">
                  <c:v>-0.57520000000000004</c:v>
                </c:pt>
                <c:pt idx="289">
                  <c:v>-0.57720000000000005</c:v>
                </c:pt>
                <c:pt idx="290">
                  <c:v>-0.57920000000000005</c:v>
                </c:pt>
                <c:pt idx="291">
                  <c:v>-0.58120000000000005</c:v>
                </c:pt>
                <c:pt idx="292">
                  <c:v>-0.58320000000000005</c:v>
                </c:pt>
                <c:pt idx="293">
                  <c:v>-0.58520000000000005</c:v>
                </c:pt>
                <c:pt idx="294">
                  <c:v>-0.58720000000000006</c:v>
                </c:pt>
                <c:pt idx="295">
                  <c:v>-0.58919999999999995</c:v>
                </c:pt>
                <c:pt idx="296">
                  <c:v>-0.59119999999999995</c:v>
                </c:pt>
                <c:pt idx="297">
                  <c:v>-0.59309999999999996</c:v>
                </c:pt>
                <c:pt idx="298">
                  <c:v>-0.59509999999999996</c:v>
                </c:pt>
                <c:pt idx="299">
                  <c:v>-0.59719999999999995</c:v>
                </c:pt>
                <c:pt idx="300">
                  <c:v>-0.59919999999999995</c:v>
                </c:pt>
                <c:pt idx="301">
                  <c:v>-0.60109999999999997</c:v>
                </c:pt>
                <c:pt idx="302">
                  <c:v>-0.60319999999999996</c:v>
                </c:pt>
                <c:pt idx="303">
                  <c:v>-0.60519999999999996</c:v>
                </c:pt>
                <c:pt idx="304">
                  <c:v>-0.60719999999999996</c:v>
                </c:pt>
                <c:pt idx="305">
                  <c:v>-0.60919999999999996</c:v>
                </c:pt>
                <c:pt idx="306">
                  <c:v>-0.61109999999999998</c:v>
                </c:pt>
                <c:pt idx="307">
                  <c:v>-0.61319999999999997</c:v>
                </c:pt>
                <c:pt idx="308">
                  <c:v>-0.61519999999999997</c:v>
                </c:pt>
                <c:pt idx="309">
                  <c:v>-0.61719999999999997</c:v>
                </c:pt>
                <c:pt idx="310">
                  <c:v>-0.61919999999999997</c:v>
                </c:pt>
                <c:pt idx="311">
                  <c:v>-0.62119999999999997</c:v>
                </c:pt>
                <c:pt idx="312">
                  <c:v>-0.62319999999999998</c:v>
                </c:pt>
                <c:pt idx="313">
                  <c:v>-0.62509999999999999</c:v>
                </c:pt>
                <c:pt idx="314">
                  <c:v>-0.62719999999999998</c:v>
                </c:pt>
                <c:pt idx="315">
                  <c:v>-0.62919999999999998</c:v>
                </c:pt>
                <c:pt idx="316">
                  <c:v>-0.63119999999999998</c:v>
                </c:pt>
                <c:pt idx="317">
                  <c:v>-0.6331</c:v>
                </c:pt>
                <c:pt idx="318">
                  <c:v>-0.6351</c:v>
                </c:pt>
                <c:pt idx="319">
                  <c:v>-0.6371</c:v>
                </c:pt>
                <c:pt idx="320">
                  <c:v>-0.6391</c:v>
                </c:pt>
                <c:pt idx="321">
                  <c:v>-0.6411</c:v>
                </c:pt>
                <c:pt idx="322">
                  <c:v>-0.6431</c:v>
                </c:pt>
                <c:pt idx="323">
                  <c:v>-0.64510000000000001</c:v>
                </c:pt>
                <c:pt idx="324">
                  <c:v>-0.64710000000000001</c:v>
                </c:pt>
                <c:pt idx="325">
                  <c:v>-0.64910000000000001</c:v>
                </c:pt>
                <c:pt idx="326">
                  <c:v>-0.65110000000000001</c:v>
                </c:pt>
                <c:pt idx="327">
                  <c:v>-0.65310000000000001</c:v>
                </c:pt>
                <c:pt idx="328">
                  <c:v>-0.65510000000000002</c:v>
                </c:pt>
                <c:pt idx="329">
                  <c:v>-0.65710000000000002</c:v>
                </c:pt>
                <c:pt idx="330">
                  <c:v>-0.65910000000000002</c:v>
                </c:pt>
                <c:pt idx="331">
                  <c:v>-0.66110000000000002</c:v>
                </c:pt>
                <c:pt idx="332">
                  <c:v>-0.66310000000000002</c:v>
                </c:pt>
                <c:pt idx="333">
                  <c:v>-0.66510000000000002</c:v>
                </c:pt>
                <c:pt idx="334">
                  <c:v>-0.66710000000000003</c:v>
                </c:pt>
                <c:pt idx="335">
                  <c:v>-0.66900000000000004</c:v>
                </c:pt>
                <c:pt idx="336">
                  <c:v>-0.67110000000000003</c:v>
                </c:pt>
                <c:pt idx="337">
                  <c:v>-0.67300000000000004</c:v>
                </c:pt>
                <c:pt idx="338">
                  <c:v>-0.67510000000000003</c:v>
                </c:pt>
                <c:pt idx="339">
                  <c:v>-0.67700000000000005</c:v>
                </c:pt>
                <c:pt idx="340">
                  <c:v>-0.67900000000000005</c:v>
                </c:pt>
                <c:pt idx="341">
                  <c:v>-0.68100000000000005</c:v>
                </c:pt>
                <c:pt idx="342">
                  <c:v>-0.68300000000000005</c:v>
                </c:pt>
                <c:pt idx="343">
                  <c:v>-0.68500000000000005</c:v>
                </c:pt>
                <c:pt idx="344">
                  <c:v>-0.68700000000000006</c:v>
                </c:pt>
                <c:pt idx="345">
                  <c:v>-0.68899999999999995</c:v>
                </c:pt>
                <c:pt idx="346">
                  <c:v>-0.69099999999999995</c:v>
                </c:pt>
                <c:pt idx="347">
                  <c:v>-0.69299999999999995</c:v>
                </c:pt>
                <c:pt idx="348">
                  <c:v>-0.69499999999999995</c:v>
                </c:pt>
                <c:pt idx="349">
                  <c:v>-0.69699999999999995</c:v>
                </c:pt>
                <c:pt idx="350">
                  <c:v>-0.69899999999999995</c:v>
                </c:pt>
                <c:pt idx="351">
                  <c:v>-0.70099999999999996</c:v>
                </c:pt>
                <c:pt idx="352">
                  <c:v>-0.70299999999999996</c:v>
                </c:pt>
                <c:pt idx="353">
                  <c:v>-0.70499999999999996</c:v>
                </c:pt>
                <c:pt idx="354">
                  <c:v>-0.70699999999999996</c:v>
                </c:pt>
                <c:pt idx="355">
                  <c:v>-0.70899999999999996</c:v>
                </c:pt>
                <c:pt idx="356">
                  <c:v>-0.71099999999999997</c:v>
                </c:pt>
                <c:pt idx="357">
                  <c:v>-0.71299999999999997</c:v>
                </c:pt>
                <c:pt idx="358">
                  <c:v>-0.71499999999999997</c:v>
                </c:pt>
                <c:pt idx="359">
                  <c:v>-0.71699999999999997</c:v>
                </c:pt>
                <c:pt idx="360">
                  <c:v>-0.71899999999999997</c:v>
                </c:pt>
                <c:pt idx="361">
                  <c:v>-0.72099999999999997</c:v>
                </c:pt>
                <c:pt idx="362">
                  <c:v>-0.72299999999999998</c:v>
                </c:pt>
                <c:pt idx="363">
                  <c:v>-0.72499999999999998</c:v>
                </c:pt>
                <c:pt idx="364">
                  <c:v>-0.72699999999999998</c:v>
                </c:pt>
                <c:pt idx="365">
                  <c:v>-0.72889999999999999</c:v>
                </c:pt>
                <c:pt idx="366">
                  <c:v>-0.73099999999999998</c:v>
                </c:pt>
                <c:pt idx="367">
                  <c:v>-0.73299999999999998</c:v>
                </c:pt>
                <c:pt idx="368">
                  <c:v>-0.73499999999999999</c:v>
                </c:pt>
                <c:pt idx="369">
                  <c:v>-0.73699999999999999</c:v>
                </c:pt>
                <c:pt idx="370">
                  <c:v>-0.73899999999999999</c:v>
                </c:pt>
                <c:pt idx="371">
                  <c:v>-0.74099999999999999</c:v>
                </c:pt>
                <c:pt idx="372">
                  <c:v>-0.74299999999999999</c:v>
                </c:pt>
                <c:pt idx="373">
                  <c:v>-0.745</c:v>
                </c:pt>
                <c:pt idx="374">
                  <c:v>-0.747</c:v>
                </c:pt>
                <c:pt idx="375">
                  <c:v>-0.749</c:v>
                </c:pt>
                <c:pt idx="376">
                  <c:v>-0.751</c:v>
                </c:pt>
                <c:pt idx="377">
                  <c:v>-0.753</c:v>
                </c:pt>
                <c:pt idx="378">
                  <c:v>-0.755</c:v>
                </c:pt>
                <c:pt idx="379">
                  <c:v>-0.75700000000000001</c:v>
                </c:pt>
                <c:pt idx="380">
                  <c:v>-0.75900000000000001</c:v>
                </c:pt>
                <c:pt idx="381">
                  <c:v>-0.76100000000000001</c:v>
                </c:pt>
                <c:pt idx="382">
                  <c:v>-0.76290000000000002</c:v>
                </c:pt>
                <c:pt idx="383">
                  <c:v>-0.76500000000000001</c:v>
                </c:pt>
                <c:pt idx="384">
                  <c:v>-0.76700000000000002</c:v>
                </c:pt>
                <c:pt idx="385">
                  <c:v>-0.76890000000000003</c:v>
                </c:pt>
                <c:pt idx="386">
                  <c:v>-0.77090000000000003</c:v>
                </c:pt>
                <c:pt idx="387">
                  <c:v>-0.77290000000000003</c:v>
                </c:pt>
                <c:pt idx="388">
                  <c:v>-0.77500000000000002</c:v>
                </c:pt>
                <c:pt idx="389">
                  <c:v>-0.77690000000000003</c:v>
                </c:pt>
                <c:pt idx="390">
                  <c:v>-0.77890000000000004</c:v>
                </c:pt>
                <c:pt idx="391">
                  <c:v>-0.78090000000000004</c:v>
                </c:pt>
                <c:pt idx="392">
                  <c:v>-0.78290000000000004</c:v>
                </c:pt>
                <c:pt idx="393">
                  <c:v>-0.78490000000000004</c:v>
                </c:pt>
                <c:pt idx="394">
                  <c:v>-0.78690000000000004</c:v>
                </c:pt>
                <c:pt idx="395">
                  <c:v>-0.78890000000000005</c:v>
                </c:pt>
                <c:pt idx="396">
                  <c:v>-0.79090000000000005</c:v>
                </c:pt>
                <c:pt idx="397">
                  <c:v>-0.79290000000000005</c:v>
                </c:pt>
                <c:pt idx="398">
                  <c:v>-0.79490000000000005</c:v>
                </c:pt>
                <c:pt idx="399">
                  <c:v>-0.79690000000000005</c:v>
                </c:pt>
                <c:pt idx="400">
                  <c:v>-0.79890000000000005</c:v>
                </c:pt>
                <c:pt idx="401">
                  <c:v>-0.79720000000000002</c:v>
                </c:pt>
                <c:pt idx="402">
                  <c:v>-0.79520000000000002</c:v>
                </c:pt>
                <c:pt idx="403">
                  <c:v>-0.79320000000000002</c:v>
                </c:pt>
                <c:pt idx="404">
                  <c:v>-0.7913</c:v>
                </c:pt>
                <c:pt idx="405">
                  <c:v>-0.7893</c:v>
                </c:pt>
                <c:pt idx="406">
                  <c:v>-0.78720000000000001</c:v>
                </c:pt>
                <c:pt idx="407">
                  <c:v>-0.7853</c:v>
                </c:pt>
                <c:pt idx="408">
                  <c:v>-0.7833</c:v>
                </c:pt>
                <c:pt idx="409">
                  <c:v>-0.78129999999999999</c:v>
                </c:pt>
                <c:pt idx="410">
                  <c:v>-0.7792</c:v>
                </c:pt>
                <c:pt idx="411">
                  <c:v>-0.77729999999999999</c:v>
                </c:pt>
                <c:pt idx="412">
                  <c:v>-0.77529999999999999</c:v>
                </c:pt>
                <c:pt idx="413">
                  <c:v>-0.77329999999999999</c:v>
                </c:pt>
                <c:pt idx="414">
                  <c:v>-0.77129999999999999</c:v>
                </c:pt>
                <c:pt idx="415">
                  <c:v>-0.76929999999999998</c:v>
                </c:pt>
                <c:pt idx="416">
                  <c:v>-0.76739999999999997</c:v>
                </c:pt>
                <c:pt idx="417">
                  <c:v>-0.76529999999999998</c:v>
                </c:pt>
                <c:pt idx="418">
                  <c:v>-0.76329999999999998</c:v>
                </c:pt>
                <c:pt idx="419">
                  <c:v>-0.76129999999999998</c:v>
                </c:pt>
                <c:pt idx="420">
                  <c:v>-0.75939999999999996</c:v>
                </c:pt>
                <c:pt idx="421">
                  <c:v>-0.75739999999999996</c:v>
                </c:pt>
                <c:pt idx="422">
                  <c:v>-0.75539999999999996</c:v>
                </c:pt>
                <c:pt idx="423">
                  <c:v>-0.75329999999999997</c:v>
                </c:pt>
                <c:pt idx="424">
                  <c:v>-0.75139999999999996</c:v>
                </c:pt>
                <c:pt idx="425">
                  <c:v>-0.74939999999999996</c:v>
                </c:pt>
                <c:pt idx="426">
                  <c:v>-0.74739999999999995</c:v>
                </c:pt>
                <c:pt idx="427">
                  <c:v>-0.74539999999999995</c:v>
                </c:pt>
                <c:pt idx="428">
                  <c:v>-0.74339999999999995</c:v>
                </c:pt>
                <c:pt idx="429">
                  <c:v>-0.74139999999999995</c:v>
                </c:pt>
                <c:pt idx="430">
                  <c:v>-0.73939999999999995</c:v>
                </c:pt>
                <c:pt idx="431">
                  <c:v>-0.73740000000000006</c:v>
                </c:pt>
                <c:pt idx="432">
                  <c:v>-0.73540000000000005</c:v>
                </c:pt>
                <c:pt idx="433">
                  <c:v>-0.73340000000000005</c:v>
                </c:pt>
                <c:pt idx="434">
                  <c:v>-0.73140000000000005</c:v>
                </c:pt>
                <c:pt idx="435">
                  <c:v>-0.72940000000000005</c:v>
                </c:pt>
                <c:pt idx="436">
                  <c:v>-0.72740000000000005</c:v>
                </c:pt>
                <c:pt idx="437">
                  <c:v>-0.72540000000000004</c:v>
                </c:pt>
                <c:pt idx="438">
                  <c:v>-0.72340000000000004</c:v>
                </c:pt>
                <c:pt idx="439">
                  <c:v>-0.72140000000000004</c:v>
                </c:pt>
                <c:pt idx="440">
                  <c:v>-0.71940000000000004</c:v>
                </c:pt>
                <c:pt idx="441">
                  <c:v>-0.71740000000000004</c:v>
                </c:pt>
                <c:pt idx="442">
                  <c:v>-0.71540000000000004</c:v>
                </c:pt>
                <c:pt idx="443">
                  <c:v>-0.71340000000000003</c:v>
                </c:pt>
                <c:pt idx="444">
                  <c:v>-0.71150000000000002</c:v>
                </c:pt>
                <c:pt idx="445">
                  <c:v>-0.70950000000000002</c:v>
                </c:pt>
                <c:pt idx="446">
                  <c:v>-0.70750000000000002</c:v>
                </c:pt>
                <c:pt idx="447">
                  <c:v>-0.70550000000000002</c:v>
                </c:pt>
                <c:pt idx="448">
                  <c:v>-0.70350000000000001</c:v>
                </c:pt>
                <c:pt idx="449">
                  <c:v>-0.70150000000000001</c:v>
                </c:pt>
                <c:pt idx="450">
                  <c:v>-0.69940000000000002</c:v>
                </c:pt>
                <c:pt idx="451">
                  <c:v>-0.69740000000000002</c:v>
                </c:pt>
                <c:pt idx="452">
                  <c:v>-0.69540000000000002</c:v>
                </c:pt>
                <c:pt idx="453">
                  <c:v>-0.69350000000000001</c:v>
                </c:pt>
                <c:pt idx="454">
                  <c:v>-0.6915</c:v>
                </c:pt>
                <c:pt idx="455">
                  <c:v>-0.68940000000000001</c:v>
                </c:pt>
                <c:pt idx="456">
                  <c:v>-0.6875</c:v>
                </c:pt>
                <c:pt idx="457">
                  <c:v>-0.6855</c:v>
                </c:pt>
                <c:pt idx="458">
                  <c:v>-0.6835</c:v>
                </c:pt>
                <c:pt idx="459">
                  <c:v>-0.68149999999999999</c:v>
                </c:pt>
                <c:pt idx="460">
                  <c:v>-0.67949999999999999</c:v>
                </c:pt>
                <c:pt idx="461">
                  <c:v>-0.67749999999999999</c:v>
                </c:pt>
                <c:pt idx="462">
                  <c:v>-0.67549999999999999</c:v>
                </c:pt>
                <c:pt idx="463">
                  <c:v>-0.67349999999999999</c:v>
                </c:pt>
                <c:pt idx="464">
                  <c:v>-0.67149999999999999</c:v>
                </c:pt>
                <c:pt idx="465">
                  <c:v>-0.66949999999999998</c:v>
                </c:pt>
                <c:pt idx="466">
                  <c:v>-0.66749999999999998</c:v>
                </c:pt>
                <c:pt idx="467">
                  <c:v>-0.66549999999999998</c:v>
                </c:pt>
                <c:pt idx="468">
                  <c:v>-0.66349999999999998</c:v>
                </c:pt>
                <c:pt idx="469">
                  <c:v>-0.66149999999999998</c:v>
                </c:pt>
                <c:pt idx="470">
                  <c:v>-0.65949999999999998</c:v>
                </c:pt>
                <c:pt idx="471">
                  <c:v>-0.65749999999999997</c:v>
                </c:pt>
                <c:pt idx="472">
                  <c:v>-0.65549999999999997</c:v>
                </c:pt>
                <c:pt idx="473">
                  <c:v>-0.65349999999999997</c:v>
                </c:pt>
                <c:pt idx="474">
                  <c:v>-0.65149999999999997</c:v>
                </c:pt>
                <c:pt idx="475">
                  <c:v>-0.64949999999999997</c:v>
                </c:pt>
                <c:pt idx="476">
                  <c:v>-0.64749999999999996</c:v>
                </c:pt>
                <c:pt idx="477">
                  <c:v>-0.64549999999999996</c:v>
                </c:pt>
                <c:pt idx="478">
                  <c:v>-0.64349999999999996</c:v>
                </c:pt>
                <c:pt idx="479">
                  <c:v>-0.64149999999999996</c:v>
                </c:pt>
                <c:pt idx="480">
                  <c:v>-0.63949999999999996</c:v>
                </c:pt>
                <c:pt idx="481">
                  <c:v>-0.63749999999999996</c:v>
                </c:pt>
                <c:pt idx="482">
                  <c:v>-0.63549999999999995</c:v>
                </c:pt>
                <c:pt idx="483">
                  <c:v>-0.63349999999999995</c:v>
                </c:pt>
                <c:pt idx="484">
                  <c:v>-0.63149999999999995</c:v>
                </c:pt>
                <c:pt idx="485">
                  <c:v>-0.62960000000000005</c:v>
                </c:pt>
                <c:pt idx="486">
                  <c:v>-0.62760000000000005</c:v>
                </c:pt>
                <c:pt idx="487">
                  <c:v>-0.62549999999999994</c:v>
                </c:pt>
                <c:pt idx="488">
                  <c:v>-0.62350000000000005</c:v>
                </c:pt>
                <c:pt idx="489">
                  <c:v>-0.62160000000000004</c:v>
                </c:pt>
                <c:pt idx="490">
                  <c:v>-0.61950000000000005</c:v>
                </c:pt>
                <c:pt idx="491">
                  <c:v>-0.61750000000000005</c:v>
                </c:pt>
                <c:pt idx="492">
                  <c:v>-0.61550000000000005</c:v>
                </c:pt>
                <c:pt idx="493">
                  <c:v>-0.61350000000000005</c:v>
                </c:pt>
                <c:pt idx="494">
                  <c:v>-0.61150000000000004</c:v>
                </c:pt>
                <c:pt idx="495">
                  <c:v>-0.60950000000000004</c:v>
                </c:pt>
                <c:pt idx="496">
                  <c:v>-0.60750000000000004</c:v>
                </c:pt>
                <c:pt idx="497">
                  <c:v>-0.60560000000000003</c:v>
                </c:pt>
                <c:pt idx="498">
                  <c:v>-0.60360000000000003</c:v>
                </c:pt>
                <c:pt idx="499">
                  <c:v>-0.60150000000000003</c:v>
                </c:pt>
                <c:pt idx="500">
                  <c:v>-0.59950000000000003</c:v>
                </c:pt>
                <c:pt idx="501">
                  <c:v>-0.59750000000000003</c:v>
                </c:pt>
                <c:pt idx="502">
                  <c:v>-0.59550000000000003</c:v>
                </c:pt>
                <c:pt idx="503">
                  <c:v>-0.59350000000000003</c:v>
                </c:pt>
                <c:pt idx="504">
                  <c:v>-0.59150000000000003</c:v>
                </c:pt>
                <c:pt idx="505">
                  <c:v>-0.58960000000000001</c:v>
                </c:pt>
                <c:pt idx="506">
                  <c:v>-0.58750000000000002</c:v>
                </c:pt>
                <c:pt idx="507">
                  <c:v>-0.58550000000000002</c:v>
                </c:pt>
                <c:pt idx="508">
                  <c:v>-0.58350000000000002</c:v>
                </c:pt>
                <c:pt idx="509">
                  <c:v>-0.58160000000000001</c:v>
                </c:pt>
                <c:pt idx="510">
                  <c:v>-0.57950000000000002</c:v>
                </c:pt>
                <c:pt idx="511">
                  <c:v>-0.5776</c:v>
                </c:pt>
                <c:pt idx="512">
                  <c:v>-0.57550000000000001</c:v>
                </c:pt>
                <c:pt idx="513">
                  <c:v>-0.5736</c:v>
                </c:pt>
                <c:pt idx="514">
                  <c:v>-0.5716</c:v>
                </c:pt>
                <c:pt idx="515">
                  <c:v>-0.56950000000000001</c:v>
                </c:pt>
                <c:pt idx="516">
                  <c:v>-0.5675</c:v>
                </c:pt>
                <c:pt idx="517">
                  <c:v>-0.56559999999999999</c:v>
                </c:pt>
                <c:pt idx="518">
                  <c:v>-0.5635</c:v>
                </c:pt>
                <c:pt idx="519">
                  <c:v>-0.56159999999999999</c:v>
                </c:pt>
                <c:pt idx="520">
                  <c:v>-0.55959999999999999</c:v>
                </c:pt>
                <c:pt idx="521">
                  <c:v>-0.55759999999999998</c:v>
                </c:pt>
                <c:pt idx="522">
                  <c:v>-0.55559999999999998</c:v>
                </c:pt>
                <c:pt idx="523">
                  <c:v>-0.55359999999999998</c:v>
                </c:pt>
                <c:pt idx="524">
                  <c:v>-0.55159999999999998</c:v>
                </c:pt>
                <c:pt idx="525">
                  <c:v>-0.54959999999999998</c:v>
                </c:pt>
                <c:pt idx="526">
                  <c:v>-0.54759999999999998</c:v>
                </c:pt>
                <c:pt idx="527">
                  <c:v>-0.54559999999999997</c:v>
                </c:pt>
                <c:pt idx="528">
                  <c:v>-0.54359999999999997</c:v>
                </c:pt>
                <c:pt idx="529">
                  <c:v>-0.54159999999999997</c:v>
                </c:pt>
                <c:pt idx="530">
                  <c:v>-0.53959999999999997</c:v>
                </c:pt>
                <c:pt idx="531">
                  <c:v>-0.53759999999999997</c:v>
                </c:pt>
                <c:pt idx="532">
                  <c:v>-0.53559999999999997</c:v>
                </c:pt>
                <c:pt idx="533">
                  <c:v>-0.53359999999999996</c:v>
                </c:pt>
                <c:pt idx="534">
                  <c:v>-0.53159999999999996</c:v>
                </c:pt>
                <c:pt idx="535">
                  <c:v>-0.52959999999999996</c:v>
                </c:pt>
                <c:pt idx="536">
                  <c:v>-0.52759999999999996</c:v>
                </c:pt>
                <c:pt idx="537">
                  <c:v>-0.52559999999999996</c:v>
                </c:pt>
                <c:pt idx="538">
                  <c:v>-0.52349999999999997</c:v>
                </c:pt>
                <c:pt idx="539">
                  <c:v>-0.52159999999999995</c:v>
                </c:pt>
                <c:pt idx="540">
                  <c:v>-0.51959999999999995</c:v>
                </c:pt>
                <c:pt idx="541">
                  <c:v>-0.51759999999999995</c:v>
                </c:pt>
                <c:pt idx="542">
                  <c:v>-0.51559999999999995</c:v>
                </c:pt>
                <c:pt idx="543">
                  <c:v>-0.51359999999999995</c:v>
                </c:pt>
                <c:pt idx="544">
                  <c:v>-0.51160000000000005</c:v>
                </c:pt>
                <c:pt idx="545">
                  <c:v>-0.50960000000000005</c:v>
                </c:pt>
                <c:pt idx="546">
                  <c:v>-0.50760000000000005</c:v>
                </c:pt>
                <c:pt idx="547">
                  <c:v>-0.50560000000000005</c:v>
                </c:pt>
                <c:pt idx="548">
                  <c:v>-0.50360000000000005</c:v>
                </c:pt>
                <c:pt idx="549">
                  <c:v>-0.50160000000000005</c:v>
                </c:pt>
                <c:pt idx="550">
                  <c:v>-0.49959999999999999</c:v>
                </c:pt>
                <c:pt idx="551">
                  <c:v>-0.49759999999999999</c:v>
                </c:pt>
                <c:pt idx="552">
                  <c:v>-0.49559999999999998</c:v>
                </c:pt>
                <c:pt idx="553">
                  <c:v>-0.49370000000000003</c:v>
                </c:pt>
                <c:pt idx="554">
                  <c:v>-0.49159999999999998</c:v>
                </c:pt>
                <c:pt idx="555">
                  <c:v>-0.48959999999999998</c:v>
                </c:pt>
                <c:pt idx="556">
                  <c:v>-0.48759999999999998</c:v>
                </c:pt>
                <c:pt idx="557">
                  <c:v>-0.48570000000000002</c:v>
                </c:pt>
                <c:pt idx="558">
                  <c:v>-0.48359999999999997</c:v>
                </c:pt>
                <c:pt idx="559">
                  <c:v>-0.48159999999999997</c:v>
                </c:pt>
                <c:pt idx="560">
                  <c:v>-0.47960000000000003</c:v>
                </c:pt>
                <c:pt idx="561">
                  <c:v>-0.47760000000000002</c:v>
                </c:pt>
                <c:pt idx="562">
                  <c:v>-0.47560000000000002</c:v>
                </c:pt>
                <c:pt idx="563">
                  <c:v>-0.47360000000000002</c:v>
                </c:pt>
                <c:pt idx="564">
                  <c:v>-0.47160000000000002</c:v>
                </c:pt>
                <c:pt idx="565">
                  <c:v>-0.46960000000000002</c:v>
                </c:pt>
                <c:pt idx="566">
                  <c:v>-0.46760000000000002</c:v>
                </c:pt>
                <c:pt idx="567">
                  <c:v>-0.46560000000000001</c:v>
                </c:pt>
                <c:pt idx="568">
                  <c:v>-0.46360000000000001</c:v>
                </c:pt>
                <c:pt idx="569">
                  <c:v>-0.4617</c:v>
                </c:pt>
                <c:pt idx="570">
                  <c:v>-0.45960000000000001</c:v>
                </c:pt>
                <c:pt idx="571">
                  <c:v>-0.45760000000000001</c:v>
                </c:pt>
                <c:pt idx="572">
                  <c:v>-0.4556</c:v>
                </c:pt>
                <c:pt idx="573">
                  <c:v>-0.45369999999999999</c:v>
                </c:pt>
                <c:pt idx="574">
                  <c:v>-0.45169999999999999</c:v>
                </c:pt>
                <c:pt idx="575">
                  <c:v>-0.44969999999999999</c:v>
                </c:pt>
                <c:pt idx="576">
                  <c:v>-0.4476</c:v>
                </c:pt>
                <c:pt idx="577">
                  <c:v>-0.44569999999999999</c:v>
                </c:pt>
                <c:pt idx="578">
                  <c:v>-0.44369999999999998</c:v>
                </c:pt>
                <c:pt idx="579">
                  <c:v>-0.44169999999999998</c:v>
                </c:pt>
                <c:pt idx="580">
                  <c:v>-0.43959999999999999</c:v>
                </c:pt>
                <c:pt idx="581">
                  <c:v>-0.43769999999999998</c:v>
                </c:pt>
                <c:pt idx="582">
                  <c:v>-0.43559999999999999</c:v>
                </c:pt>
                <c:pt idx="583">
                  <c:v>-0.43359999999999999</c:v>
                </c:pt>
                <c:pt idx="584">
                  <c:v>-0.43169999999999997</c:v>
                </c:pt>
                <c:pt idx="585">
                  <c:v>-0.42970000000000003</c:v>
                </c:pt>
                <c:pt idx="586">
                  <c:v>-0.42770000000000002</c:v>
                </c:pt>
                <c:pt idx="587">
                  <c:v>-0.42570000000000002</c:v>
                </c:pt>
                <c:pt idx="588">
                  <c:v>-0.42370000000000002</c:v>
                </c:pt>
                <c:pt idx="589">
                  <c:v>-0.42170000000000002</c:v>
                </c:pt>
                <c:pt idx="590">
                  <c:v>-0.41959999999999997</c:v>
                </c:pt>
                <c:pt idx="591">
                  <c:v>-0.41770000000000002</c:v>
                </c:pt>
                <c:pt idx="592">
                  <c:v>-0.41560000000000002</c:v>
                </c:pt>
                <c:pt idx="593">
                  <c:v>-0.41370000000000001</c:v>
                </c:pt>
                <c:pt idx="594">
                  <c:v>-0.41170000000000001</c:v>
                </c:pt>
                <c:pt idx="595">
                  <c:v>-0.40970000000000001</c:v>
                </c:pt>
                <c:pt idx="596">
                  <c:v>-0.40770000000000001</c:v>
                </c:pt>
                <c:pt idx="597">
                  <c:v>-0.40570000000000001</c:v>
                </c:pt>
                <c:pt idx="598">
                  <c:v>-0.4037</c:v>
                </c:pt>
                <c:pt idx="599">
                  <c:v>-0.4017</c:v>
                </c:pt>
                <c:pt idx="600">
                  <c:v>-0.3997</c:v>
                </c:pt>
                <c:pt idx="601">
                  <c:v>-0.3977</c:v>
                </c:pt>
                <c:pt idx="602">
                  <c:v>-0.3957</c:v>
                </c:pt>
                <c:pt idx="603">
                  <c:v>-0.39369999999999999</c:v>
                </c:pt>
                <c:pt idx="604">
                  <c:v>-0.39169999999999999</c:v>
                </c:pt>
                <c:pt idx="605">
                  <c:v>-0.38969999999999999</c:v>
                </c:pt>
                <c:pt idx="606">
                  <c:v>-0.38769999999999999</c:v>
                </c:pt>
                <c:pt idx="607">
                  <c:v>-0.38569999999999999</c:v>
                </c:pt>
                <c:pt idx="608">
                  <c:v>-0.38369999999999999</c:v>
                </c:pt>
                <c:pt idx="609">
                  <c:v>-0.38169999999999998</c:v>
                </c:pt>
                <c:pt idx="610">
                  <c:v>-0.37969999999999998</c:v>
                </c:pt>
                <c:pt idx="611">
                  <c:v>-0.37769999999999998</c:v>
                </c:pt>
                <c:pt idx="612">
                  <c:v>-0.37569999999999998</c:v>
                </c:pt>
                <c:pt idx="613">
                  <c:v>-0.37369999999999998</c:v>
                </c:pt>
                <c:pt idx="614">
                  <c:v>-0.37169999999999997</c:v>
                </c:pt>
                <c:pt idx="615">
                  <c:v>-0.36969999999999997</c:v>
                </c:pt>
                <c:pt idx="616">
                  <c:v>-0.36770000000000003</c:v>
                </c:pt>
                <c:pt idx="617">
                  <c:v>-0.36570000000000003</c:v>
                </c:pt>
                <c:pt idx="618">
                  <c:v>-0.36370000000000002</c:v>
                </c:pt>
                <c:pt idx="619">
                  <c:v>-0.36170000000000002</c:v>
                </c:pt>
                <c:pt idx="620">
                  <c:v>-0.35970000000000002</c:v>
                </c:pt>
                <c:pt idx="621">
                  <c:v>-0.35770000000000002</c:v>
                </c:pt>
                <c:pt idx="622">
                  <c:v>-0.35570000000000002</c:v>
                </c:pt>
                <c:pt idx="623">
                  <c:v>-0.35370000000000001</c:v>
                </c:pt>
                <c:pt idx="624">
                  <c:v>-0.35170000000000001</c:v>
                </c:pt>
                <c:pt idx="625">
                  <c:v>-0.34970000000000001</c:v>
                </c:pt>
                <c:pt idx="626">
                  <c:v>-0.34770000000000001</c:v>
                </c:pt>
                <c:pt idx="627">
                  <c:v>-0.34570000000000001</c:v>
                </c:pt>
                <c:pt idx="628">
                  <c:v>-0.34370000000000001</c:v>
                </c:pt>
                <c:pt idx="629">
                  <c:v>-0.3417</c:v>
                </c:pt>
                <c:pt idx="630">
                  <c:v>-0.3397</c:v>
                </c:pt>
                <c:pt idx="631">
                  <c:v>-0.3377</c:v>
                </c:pt>
                <c:pt idx="632">
                  <c:v>-0.3357</c:v>
                </c:pt>
                <c:pt idx="633">
                  <c:v>-0.3337</c:v>
                </c:pt>
                <c:pt idx="634">
                  <c:v>-0.33169999999999999</c:v>
                </c:pt>
                <c:pt idx="635">
                  <c:v>-0.32969999999999999</c:v>
                </c:pt>
                <c:pt idx="636">
                  <c:v>-0.32769999999999999</c:v>
                </c:pt>
                <c:pt idx="637">
                  <c:v>-0.32569999999999999</c:v>
                </c:pt>
                <c:pt idx="638">
                  <c:v>-0.32369999999999999</c:v>
                </c:pt>
                <c:pt idx="639">
                  <c:v>-0.32169999999999999</c:v>
                </c:pt>
                <c:pt idx="640">
                  <c:v>-0.31969999999999998</c:v>
                </c:pt>
                <c:pt idx="641">
                  <c:v>-0.31769999999999998</c:v>
                </c:pt>
                <c:pt idx="642">
                  <c:v>-0.31569999999999998</c:v>
                </c:pt>
                <c:pt idx="643">
                  <c:v>-0.31369999999999998</c:v>
                </c:pt>
                <c:pt idx="644">
                  <c:v>-0.31169999999999998</c:v>
                </c:pt>
                <c:pt idx="645">
                  <c:v>-0.30969999999999998</c:v>
                </c:pt>
                <c:pt idx="646">
                  <c:v>-0.30769999999999997</c:v>
                </c:pt>
                <c:pt idx="647">
                  <c:v>-0.30570000000000003</c:v>
                </c:pt>
                <c:pt idx="648">
                  <c:v>-0.30370000000000003</c:v>
                </c:pt>
                <c:pt idx="649">
                  <c:v>-0.30170000000000002</c:v>
                </c:pt>
                <c:pt idx="650">
                  <c:v>-0.29970000000000002</c:v>
                </c:pt>
                <c:pt idx="651">
                  <c:v>-0.29770000000000002</c:v>
                </c:pt>
                <c:pt idx="652">
                  <c:v>-0.29570000000000002</c:v>
                </c:pt>
                <c:pt idx="653">
                  <c:v>-0.29380000000000001</c:v>
                </c:pt>
                <c:pt idx="654">
                  <c:v>-0.29170000000000001</c:v>
                </c:pt>
                <c:pt idx="655">
                  <c:v>-0.28970000000000001</c:v>
                </c:pt>
                <c:pt idx="656">
                  <c:v>-0.28770000000000001</c:v>
                </c:pt>
                <c:pt idx="657">
                  <c:v>-0.28570000000000001</c:v>
                </c:pt>
                <c:pt idx="658">
                  <c:v>-0.28370000000000001</c:v>
                </c:pt>
                <c:pt idx="659">
                  <c:v>-0.28170000000000001</c:v>
                </c:pt>
                <c:pt idx="660">
                  <c:v>-0.2797</c:v>
                </c:pt>
                <c:pt idx="661">
                  <c:v>-0.2777</c:v>
                </c:pt>
                <c:pt idx="662">
                  <c:v>-0.2757</c:v>
                </c:pt>
                <c:pt idx="663">
                  <c:v>-0.2737</c:v>
                </c:pt>
                <c:pt idx="664">
                  <c:v>-0.27179999999999999</c:v>
                </c:pt>
                <c:pt idx="665">
                  <c:v>-0.26979999999999998</c:v>
                </c:pt>
                <c:pt idx="666">
                  <c:v>-0.26769999999999999</c:v>
                </c:pt>
                <c:pt idx="667">
                  <c:v>-0.26569999999999999</c:v>
                </c:pt>
                <c:pt idx="668">
                  <c:v>-0.26369999999999999</c:v>
                </c:pt>
                <c:pt idx="669">
                  <c:v>-0.26169999999999999</c:v>
                </c:pt>
                <c:pt idx="670">
                  <c:v>-0.25969999999999999</c:v>
                </c:pt>
                <c:pt idx="671">
                  <c:v>-0.25769999999999998</c:v>
                </c:pt>
                <c:pt idx="672">
                  <c:v>-0.25569999999999998</c:v>
                </c:pt>
                <c:pt idx="673">
                  <c:v>-0.25380000000000003</c:v>
                </c:pt>
                <c:pt idx="674">
                  <c:v>-0.25180000000000002</c:v>
                </c:pt>
                <c:pt idx="675">
                  <c:v>-0.24979999999999999</c:v>
                </c:pt>
                <c:pt idx="676">
                  <c:v>-0.24779999999999999</c:v>
                </c:pt>
                <c:pt idx="677">
                  <c:v>-0.24579999999999999</c:v>
                </c:pt>
                <c:pt idx="678">
                  <c:v>-0.24379999999999999</c:v>
                </c:pt>
                <c:pt idx="679">
                  <c:v>-0.24179999999999999</c:v>
                </c:pt>
                <c:pt idx="680">
                  <c:v>-0.2397</c:v>
                </c:pt>
                <c:pt idx="681">
                  <c:v>-0.23780000000000001</c:v>
                </c:pt>
                <c:pt idx="682">
                  <c:v>-0.23580000000000001</c:v>
                </c:pt>
                <c:pt idx="683">
                  <c:v>-0.23380000000000001</c:v>
                </c:pt>
                <c:pt idx="684">
                  <c:v>-0.23180000000000001</c:v>
                </c:pt>
                <c:pt idx="685">
                  <c:v>-0.2298</c:v>
                </c:pt>
                <c:pt idx="686">
                  <c:v>-0.2278</c:v>
                </c:pt>
                <c:pt idx="687">
                  <c:v>-0.2258</c:v>
                </c:pt>
                <c:pt idx="688">
                  <c:v>-0.2238</c:v>
                </c:pt>
                <c:pt idx="689">
                  <c:v>-0.2218</c:v>
                </c:pt>
                <c:pt idx="690">
                  <c:v>-0.2198</c:v>
                </c:pt>
                <c:pt idx="691">
                  <c:v>-0.21779999999999999</c:v>
                </c:pt>
                <c:pt idx="692">
                  <c:v>-0.2157</c:v>
                </c:pt>
                <c:pt idx="693">
                  <c:v>-0.21379999999999999</c:v>
                </c:pt>
                <c:pt idx="694">
                  <c:v>-0.21179999999999999</c:v>
                </c:pt>
                <c:pt idx="695">
                  <c:v>-0.20979999999999999</c:v>
                </c:pt>
                <c:pt idx="696">
                  <c:v>-0.20780000000000001</c:v>
                </c:pt>
                <c:pt idx="697">
                  <c:v>-0.20580000000000001</c:v>
                </c:pt>
                <c:pt idx="698">
                  <c:v>-0.20369999999999999</c:v>
                </c:pt>
                <c:pt idx="699">
                  <c:v>-0.20169999999999999</c:v>
                </c:pt>
                <c:pt idx="700">
                  <c:v>-0.19969999999999999</c:v>
                </c:pt>
                <c:pt idx="701">
                  <c:v>-0.1978</c:v>
                </c:pt>
                <c:pt idx="702">
                  <c:v>-0.19570000000000001</c:v>
                </c:pt>
                <c:pt idx="703">
                  <c:v>-0.1938</c:v>
                </c:pt>
                <c:pt idx="704">
                  <c:v>-0.19170000000000001</c:v>
                </c:pt>
                <c:pt idx="705">
                  <c:v>-0.1898</c:v>
                </c:pt>
                <c:pt idx="706">
                  <c:v>-0.18770000000000001</c:v>
                </c:pt>
                <c:pt idx="707">
                  <c:v>-0.1857</c:v>
                </c:pt>
                <c:pt idx="708">
                  <c:v>-0.1837</c:v>
                </c:pt>
                <c:pt idx="709">
                  <c:v>-0.18179999999999999</c:v>
                </c:pt>
                <c:pt idx="710">
                  <c:v>-0.1797</c:v>
                </c:pt>
                <c:pt idx="711">
                  <c:v>-0.1777</c:v>
                </c:pt>
                <c:pt idx="712">
                  <c:v>-0.1757</c:v>
                </c:pt>
                <c:pt idx="713">
                  <c:v>-0.17369999999999999</c:v>
                </c:pt>
                <c:pt idx="714">
                  <c:v>-0.17180000000000001</c:v>
                </c:pt>
                <c:pt idx="715">
                  <c:v>-0.16980000000000001</c:v>
                </c:pt>
                <c:pt idx="716">
                  <c:v>-0.1678</c:v>
                </c:pt>
                <c:pt idx="717">
                  <c:v>-0.1658</c:v>
                </c:pt>
                <c:pt idx="718">
                  <c:v>-0.16370000000000001</c:v>
                </c:pt>
                <c:pt idx="719">
                  <c:v>-0.1618</c:v>
                </c:pt>
                <c:pt idx="720">
                  <c:v>-0.15970000000000001</c:v>
                </c:pt>
                <c:pt idx="721">
                  <c:v>-0.15770000000000001</c:v>
                </c:pt>
                <c:pt idx="722">
                  <c:v>-0.15570000000000001</c:v>
                </c:pt>
                <c:pt idx="723">
                  <c:v>-0.1537</c:v>
                </c:pt>
                <c:pt idx="724">
                  <c:v>-0.1517</c:v>
                </c:pt>
                <c:pt idx="725">
                  <c:v>-0.14979999999999999</c:v>
                </c:pt>
                <c:pt idx="726">
                  <c:v>-0.14779999999999999</c:v>
                </c:pt>
                <c:pt idx="727">
                  <c:v>-0.14580000000000001</c:v>
                </c:pt>
                <c:pt idx="728">
                  <c:v>-0.14380000000000001</c:v>
                </c:pt>
                <c:pt idx="729">
                  <c:v>-0.14180000000000001</c:v>
                </c:pt>
                <c:pt idx="730">
                  <c:v>-0.13980000000000001</c:v>
                </c:pt>
                <c:pt idx="731">
                  <c:v>-0.13780000000000001</c:v>
                </c:pt>
                <c:pt idx="732">
                  <c:v>-0.13569999999999999</c:v>
                </c:pt>
                <c:pt idx="733">
                  <c:v>-0.1338</c:v>
                </c:pt>
                <c:pt idx="734">
                  <c:v>-0.1318</c:v>
                </c:pt>
                <c:pt idx="735">
                  <c:v>-0.12970000000000001</c:v>
                </c:pt>
                <c:pt idx="736">
                  <c:v>-0.12770000000000001</c:v>
                </c:pt>
                <c:pt idx="737">
                  <c:v>-0.1258</c:v>
                </c:pt>
                <c:pt idx="738">
                  <c:v>-0.12379999999999999</c:v>
                </c:pt>
                <c:pt idx="739">
                  <c:v>-0.12180000000000001</c:v>
                </c:pt>
                <c:pt idx="740">
                  <c:v>-0.1198</c:v>
                </c:pt>
                <c:pt idx="741">
                  <c:v>-0.1178</c:v>
                </c:pt>
                <c:pt idx="742">
                  <c:v>-0.1158</c:v>
                </c:pt>
                <c:pt idx="743">
                  <c:v>-0.1137</c:v>
                </c:pt>
                <c:pt idx="744">
                  <c:v>-0.11169999999999999</c:v>
                </c:pt>
                <c:pt idx="745">
                  <c:v>-0.10979999999999999</c:v>
                </c:pt>
                <c:pt idx="746">
                  <c:v>-0.10780000000000001</c:v>
                </c:pt>
                <c:pt idx="747">
                  <c:v>-0.10580000000000001</c:v>
                </c:pt>
                <c:pt idx="748">
                  <c:v>-0.1038</c:v>
                </c:pt>
                <c:pt idx="749">
                  <c:v>-0.1018</c:v>
                </c:pt>
                <c:pt idx="750">
                  <c:v>-9.9779999999999994E-2</c:v>
                </c:pt>
                <c:pt idx="751">
                  <c:v>-9.7769999999999996E-2</c:v>
                </c:pt>
                <c:pt idx="752">
                  <c:v>-9.5780000000000004E-2</c:v>
                </c:pt>
                <c:pt idx="753">
                  <c:v>-9.3789999999999998E-2</c:v>
                </c:pt>
                <c:pt idx="754">
                  <c:v>-9.1810000000000003E-2</c:v>
                </c:pt>
                <c:pt idx="755">
                  <c:v>-8.9789999999999995E-2</c:v>
                </c:pt>
                <c:pt idx="756">
                  <c:v>-8.7749999999999995E-2</c:v>
                </c:pt>
                <c:pt idx="757">
                  <c:v>-8.5800000000000001E-2</c:v>
                </c:pt>
                <c:pt idx="758">
                  <c:v>-8.3790000000000003E-2</c:v>
                </c:pt>
                <c:pt idx="759">
                  <c:v>-8.1759999999999999E-2</c:v>
                </c:pt>
                <c:pt idx="760">
                  <c:v>-7.9759999999999998E-2</c:v>
                </c:pt>
                <c:pt idx="761">
                  <c:v>-7.7789999999999998E-2</c:v>
                </c:pt>
                <c:pt idx="762">
                  <c:v>-7.578E-2</c:v>
                </c:pt>
                <c:pt idx="763">
                  <c:v>-7.3749999999999996E-2</c:v>
                </c:pt>
                <c:pt idx="764">
                  <c:v>-7.1779999999999997E-2</c:v>
                </c:pt>
                <c:pt idx="765">
                  <c:v>-6.9790000000000005E-2</c:v>
                </c:pt>
                <c:pt idx="766">
                  <c:v>-6.7799999999999999E-2</c:v>
                </c:pt>
                <c:pt idx="767">
                  <c:v>-6.5809999999999994E-2</c:v>
                </c:pt>
                <c:pt idx="768">
                  <c:v>-6.3750000000000001E-2</c:v>
                </c:pt>
                <c:pt idx="769">
                  <c:v>-6.1800000000000001E-2</c:v>
                </c:pt>
                <c:pt idx="770">
                  <c:v>-5.9810000000000002E-2</c:v>
                </c:pt>
                <c:pt idx="771">
                  <c:v>-5.7779999999999998E-2</c:v>
                </c:pt>
                <c:pt idx="772">
                  <c:v>-5.5780000000000003E-2</c:v>
                </c:pt>
                <c:pt idx="773">
                  <c:v>-5.3809999999999997E-2</c:v>
                </c:pt>
                <c:pt idx="774">
                  <c:v>-5.1810000000000002E-2</c:v>
                </c:pt>
                <c:pt idx="775">
                  <c:v>-4.9790000000000001E-2</c:v>
                </c:pt>
                <c:pt idx="776">
                  <c:v>-4.7789999999999999E-2</c:v>
                </c:pt>
                <c:pt idx="777">
                  <c:v>-4.582E-2</c:v>
                </c:pt>
                <c:pt idx="778">
                  <c:v>-4.3839999999999997E-2</c:v>
                </c:pt>
                <c:pt idx="779">
                  <c:v>-4.1820000000000003E-2</c:v>
                </c:pt>
                <c:pt idx="780">
                  <c:v>-3.9829999999999997E-2</c:v>
                </c:pt>
                <c:pt idx="781">
                  <c:v>-3.78E-2</c:v>
                </c:pt>
                <c:pt idx="782">
                  <c:v>-3.5819999999999998E-2</c:v>
                </c:pt>
                <c:pt idx="783">
                  <c:v>-3.3820000000000003E-2</c:v>
                </c:pt>
                <c:pt idx="784">
                  <c:v>-3.1800000000000002E-2</c:v>
                </c:pt>
                <c:pt idx="785">
                  <c:v>-2.9819999999999999E-2</c:v>
                </c:pt>
                <c:pt idx="786">
                  <c:v>-2.7820000000000001E-2</c:v>
                </c:pt>
                <c:pt idx="787">
                  <c:v>-2.58E-2</c:v>
                </c:pt>
                <c:pt idx="788">
                  <c:v>-2.3789999999999999E-2</c:v>
                </c:pt>
                <c:pt idx="789">
                  <c:v>-2.181E-2</c:v>
                </c:pt>
                <c:pt idx="790">
                  <c:v>-1.983E-2</c:v>
                </c:pt>
                <c:pt idx="791">
                  <c:v>-1.7819999999999999E-2</c:v>
                </c:pt>
                <c:pt idx="792">
                  <c:v>-1.583E-2</c:v>
                </c:pt>
                <c:pt idx="793">
                  <c:v>-1.3849999999999999E-2</c:v>
                </c:pt>
                <c:pt idx="794">
                  <c:v>-1.183E-2</c:v>
                </c:pt>
                <c:pt idx="795">
                  <c:v>-9.7940000000000006E-3</c:v>
                </c:pt>
                <c:pt idx="796">
                  <c:v>-7.8209999999999998E-3</c:v>
                </c:pt>
                <c:pt idx="797">
                  <c:v>-5.8339999999999998E-3</c:v>
                </c:pt>
                <c:pt idx="798">
                  <c:v>-3.8300000000000001E-3</c:v>
                </c:pt>
                <c:pt idx="799">
                  <c:v>-1.818E-3</c:v>
                </c:pt>
                <c:pt idx="800">
                  <c:v>1.8699999999999999E-4</c:v>
                </c:pt>
              </c:numCache>
            </c:numRef>
          </c:xVal>
          <c:yVal>
            <c:numRef>
              <c:f>Sheet2!$Y$2:$Y$802</c:f>
              <c:numCache>
                <c:formatCode>0.00E+00</c:formatCode>
                <c:ptCount val="801"/>
                <c:pt idx="0">
                  <c:v>2.1270000000000001E-6</c:v>
                </c:pt>
                <c:pt idx="1">
                  <c:v>1.8780000000000001E-6</c:v>
                </c:pt>
                <c:pt idx="2">
                  <c:v>1.694E-6</c:v>
                </c:pt>
                <c:pt idx="3">
                  <c:v>1.536E-6</c:v>
                </c:pt>
                <c:pt idx="4">
                  <c:v>1.4619999999999999E-6</c:v>
                </c:pt>
                <c:pt idx="5">
                  <c:v>1.3740000000000001E-6</c:v>
                </c:pt>
                <c:pt idx="6">
                  <c:v>1.2249999999999999E-6</c:v>
                </c:pt>
                <c:pt idx="7">
                  <c:v>1.108E-6</c:v>
                </c:pt>
                <c:pt idx="8">
                  <c:v>1.009E-6</c:v>
                </c:pt>
                <c:pt idx="9">
                  <c:v>9.7600000000000006E-7</c:v>
                </c:pt>
                <c:pt idx="10">
                  <c:v>9.2600000000000001E-7</c:v>
                </c:pt>
                <c:pt idx="11">
                  <c:v>8.0250000000000005E-7</c:v>
                </c:pt>
                <c:pt idx="12">
                  <c:v>7.2099999999999996E-7</c:v>
                </c:pt>
                <c:pt idx="13">
                  <c:v>6.4850000000000002E-7</c:v>
                </c:pt>
                <c:pt idx="14">
                  <c:v>6.3219999999999996E-7</c:v>
                </c:pt>
                <c:pt idx="15">
                  <c:v>6.0269999999999996E-7</c:v>
                </c:pt>
                <c:pt idx="16">
                  <c:v>4.9620000000000001E-7</c:v>
                </c:pt>
                <c:pt idx="17">
                  <c:v>4.298E-7</c:v>
                </c:pt>
                <c:pt idx="18">
                  <c:v>3.6769999999999999E-7</c:v>
                </c:pt>
                <c:pt idx="19">
                  <c:v>3.706E-7</c:v>
                </c:pt>
                <c:pt idx="20">
                  <c:v>3.4639999999999998E-7</c:v>
                </c:pt>
                <c:pt idx="21">
                  <c:v>2.495E-7</c:v>
                </c:pt>
                <c:pt idx="22">
                  <c:v>1.8930000000000001E-7</c:v>
                </c:pt>
                <c:pt idx="23">
                  <c:v>1.4259999999999999E-7</c:v>
                </c:pt>
                <c:pt idx="24">
                  <c:v>1.4649999999999999E-7</c:v>
                </c:pt>
                <c:pt idx="25">
                  <c:v>1.3540000000000001E-7</c:v>
                </c:pt>
                <c:pt idx="26">
                  <c:v>4.189E-8</c:v>
                </c:pt>
                <c:pt idx="27">
                  <c:v>-1.48E-8</c:v>
                </c:pt>
                <c:pt idx="28">
                  <c:v>-5.1510000000000003E-8</c:v>
                </c:pt>
                <c:pt idx="29">
                  <c:v>-4.4990000000000001E-8</c:v>
                </c:pt>
                <c:pt idx="30">
                  <c:v>-5.1529999999999999E-8</c:v>
                </c:pt>
                <c:pt idx="31">
                  <c:v>-1.445E-7</c:v>
                </c:pt>
                <c:pt idx="32">
                  <c:v>-1.9119999999999999E-7</c:v>
                </c:pt>
                <c:pt idx="33">
                  <c:v>-2.2070000000000001E-7</c:v>
                </c:pt>
                <c:pt idx="34">
                  <c:v>-2.1400000000000001E-7</c:v>
                </c:pt>
                <c:pt idx="35">
                  <c:v>-2.17E-7</c:v>
                </c:pt>
                <c:pt idx="36">
                  <c:v>-3.0199999999999998E-7</c:v>
                </c:pt>
                <c:pt idx="37">
                  <c:v>-3.5180000000000001E-7</c:v>
                </c:pt>
                <c:pt idx="38">
                  <c:v>-3.7710000000000001E-7</c:v>
                </c:pt>
                <c:pt idx="39">
                  <c:v>-3.6860000000000001E-7</c:v>
                </c:pt>
                <c:pt idx="40">
                  <c:v>-3.7150000000000001E-7</c:v>
                </c:pt>
                <c:pt idx="41">
                  <c:v>-4.5970000000000002E-7</c:v>
                </c:pt>
                <c:pt idx="42">
                  <c:v>-5.0139999999999998E-7</c:v>
                </c:pt>
                <c:pt idx="43">
                  <c:v>-5.116E-7</c:v>
                </c:pt>
                <c:pt idx="44">
                  <c:v>-5.1109999999999996E-7</c:v>
                </c:pt>
                <c:pt idx="45">
                  <c:v>-5.242E-7</c:v>
                </c:pt>
                <c:pt idx="46">
                  <c:v>-6.0149999999999998E-7</c:v>
                </c:pt>
                <c:pt idx="47">
                  <c:v>-6.4229999999999997E-7</c:v>
                </c:pt>
                <c:pt idx="48">
                  <c:v>-6.6229999999999999E-7</c:v>
                </c:pt>
                <c:pt idx="49">
                  <c:v>-6.5000000000000002E-7</c:v>
                </c:pt>
                <c:pt idx="50">
                  <c:v>-6.4560000000000001E-7</c:v>
                </c:pt>
                <c:pt idx="51">
                  <c:v>-7.3799999999999996E-7</c:v>
                </c:pt>
                <c:pt idx="52">
                  <c:v>-7.7489999999999998E-7</c:v>
                </c:pt>
                <c:pt idx="53">
                  <c:v>-7.8530000000000002E-7</c:v>
                </c:pt>
                <c:pt idx="54">
                  <c:v>-7.8179999999999997E-7</c:v>
                </c:pt>
                <c:pt idx="55">
                  <c:v>-7.7550000000000003E-7</c:v>
                </c:pt>
                <c:pt idx="56">
                  <c:v>-8.6499999999999998E-7</c:v>
                </c:pt>
                <c:pt idx="57">
                  <c:v>-9.0459999999999999E-7</c:v>
                </c:pt>
                <c:pt idx="58">
                  <c:v>-9.1549999999999996E-7</c:v>
                </c:pt>
                <c:pt idx="59">
                  <c:v>-9.0599999999999999E-7</c:v>
                </c:pt>
                <c:pt idx="60">
                  <c:v>-9.0070000000000001E-7</c:v>
                </c:pt>
                <c:pt idx="61">
                  <c:v>-9.9310000000000007E-7</c:v>
                </c:pt>
                <c:pt idx="62">
                  <c:v>-1.0300000000000001E-6</c:v>
                </c:pt>
                <c:pt idx="63">
                  <c:v>-1.035E-6</c:v>
                </c:pt>
                <c:pt idx="64">
                  <c:v>-1.034E-6</c:v>
                </c:pt>
                <c:pt idx="65">
                  <c:v>-1.0300000000000001E-6</c:v>
                </c:pt>
                <c:pt idx="66">
                  <c:v>-1.116E-6</c:v>
                </c:pt>
                <c:pt idx="67">
                  <c:v>-1.153E-6</c:v>
                </c:pt>
                <c:pt idx="68">
                  <c:v>-1.1599999999999999E-6</c:v>
                </c:pt>
                <c:pt idx="69">
                  <c:v>-1.156E-6</c:v>
                </c:pt>
                <c:pt idx="70">
                  <c:v>-1.1519999999999999E-6</c:v>
                </c:pt>
                <c:pt idx="71">
                  <c:v>-1.238E-6</c:v>
                </c:pt>
                <c:pt idx="72">
                  <c:v>-1.265E-6</c:v>
                </c:pt>
                <c:pt idx="73">
                  <c:v>-1.3030000000000001E-6</c:v>
                </c:pt>
                <c:pt idx="74">
                  <c:v>-1.288E-6</c:v>
                </c:pt>
                <c:pt idx="75">
                  <c:v>-1.283E-6</c:v>
                </c:pt>
                <c:pt idx="76">
                  <c:v>-1.367E-6</c:v>
                </c:pt>
                <c:pt idx="77">
                  <c:v>-1.409E-6</c:v>
                </c:pt>
                <c:pt idx="78">
                  <c:v>-1.3909999999999999E-6</c:v>
                </c:pt>
                <c:pt idx="79">
                  <c:v>-1.4079999999999999E-6</c:v>
                </c:pt>
                <c:pt idx="80">
                  <c:v>-1.4190000000000001E-6</c:v>
                </c:pt>
                <c:pt idx="81">
                  <c:v>-1.4920000000000001E-6</c:v>
                </c:pt>
                <c:pt idx="82">
                  <c:v>-1.5340000000000001E-6</c:v>
                </c:pt>
                <c:pt idx="83">
                  <c:v>-1.5340000000000001E-6</c:v>
                </c:pt>
                <c:pt idx="84">
                  <c:v>-1.5400000000000001E-6</c:v>
                </c:pt>
                <c:pt idx="85">
                  <c:v>-1.5319999999999999E-6</c:v>
                </c:pt>
                <c:pt idx="86">
                  <c:v>-1.6190000000000001E-6</c:v>
                </c:pt>
                <c:pt idx="87">
                  <c:v>-1.6619999999999999E-6</c:v>
                </c:pt>
                <c:pt idx="88">
                  <c:v>-1.6640000000000001E-6</c:v>
                </c:pt>
                <c:pt idx="89">
                  <c:v>-1.669E-6</c:v>
                </c:pt>
                <c:pt idx="90">
                  <c:v>-1.6610000000000001E-6</c:v>
                </c:pt>
                <c:pt idx="91">
                  <c:v>-1.75E-6</c:v>
                </c:pt>
                <c:pt idx="92">
                  <c:v>-1.7940000000000001E-6</c:v>
                </c:pt>
                <c:pt idx="93">
                  <c:v>-1.79E-6</c:v>
                </c:pt>
                <c:pt idx="94">
                  <c:v>-1.796E-6</c:v>
                </c:pt>
                <c:pt idx="95">
                  <c:v>-1.79E-6</c:v>
                </c:pt>
                <c:pt idx="96">
                  <c:v>-1.874E-6</c:v>
                </c:pt>
                <c:pt idx="97">
                  <c:v>-1.9180000000000001E-6</c:v>
                </c:pt>
                <c:pt idx="98">
                  <c:v>-1.916E-6</c:v>
                </c:pt>
                <c:pt idx="99">
                  <c:v>-1.9250000000000002E-6</c:v>
                </c:pt>
                <c:pt idx="100">
                  <c:v>-1.922E-6</c:v>
                </c:pt>
                <c:pt idx="101">
                  <c:v>-2.012E-6</c:v>
                </c:pt>
                <c:pt idx="102">
                  <c:v>-2.058E-6</c:v>
                </c:pt>
                <c:pt idx="103">
                  <c:v>-2.046E-6</c:v>
                </c:pt>
                <c:pt idx="104">
                  <c:v>-2.0600000000000002E-6</c:v>
                </c:pt>
                <c:pt idx="105">
                  <c:v>-2.0559999999999999E-6</c:v>
                </c:pt>
                <c:pt idx="106">
                  <c:v>-2.1440000000000001E-6</c:v>
                </c:pt>
                <c:pt idx="107">
                  <c:v>-2.1880000000000001E-6</c:v>
                </c:pt>
                <c:pt idx="108">
                  <c:v>-2.1840000000000002E-6</c:v>
                </c:pt>
                <c:pt idx="109">
                  <c:v>-2.187E-6</c:v>
                </c:pt>
                <c:pt idx="110">
                  <c:v>-2.1880000000000001E-6</c:v>
                </c:pt>
                <c:pt idx="111">
                  <c:v>-2.278E-6</c:v>
                </c:pt>
                <c:pt idx="112">
                  <c:v>-2.323E-6</c:v>
                </c:pt>
                <c:pt idx="113">
                  <c:v>-2.317E-6</c:v>
                </c:pt>
                <c:pt idx="114">
                  <c:v>-2.3350000000000001E-6</c:v>
                </c:pt>
                <c:pt idx="115">
                  <c:v>-2.3290000000000001E-6</c:v>
                </c:pt>
                <c:pt idx="116">
                  <c:v>-2.4200000000000001E-6</c:v>
                </c:pt>
                <c:pt idx="117">
                  <c:v>-2.4669999999999998E-6</c:v>
                </c:pt>
                <c:pt idx="118">
                  <c:v>-2.4569999999999999E-6</c:v>
                </c:pt>
                <c:pt idx="119">
                  <c:v>-2.475E-6</c:v>
                </c:pt>
                <c:pt idx="120">
                  <c:v>-2.4719999999999998E-6</c:v>
                </c:pt>
                <c:pt idx="121">
                  <c:v>-2.5629999999999999E-6</c:v>
                </c:pt>
                <c:pt idx="122">
                  <c:v>-2.6089999999999999E-6</c:v>
                </c:pt>
                <c:pt idx="123">
                  <c:v>-2.599E-6</c:v>
                </c:pt>
                <c:pt idx="124">
                  <c:v>-2.6189999999999998E-6</c:v>
                </c:pt>
                <c:pt idx="125">
                  <c:v>-2.621E-6</c:v>
                </c:pt>
                <c:pt idx="126">
                  <c:v>-2.712E-6</c:v>
                </c:pt>
                <c:pt idx="127">
                  <c:v>-2.762E-6</c:v>
                </c:pt>
                <c:pt idx="128">
                  <c:v>-2.7539999999999998E-6</c:v>
                </c:pt>
                <c:pt idx="129">
                  <c:v>-2.768E-6</c:v>
                </c:pt>
                <c:pt idx="130">
                  <c:v>-2.7750000000000001E-6</c:v>
                </c:pt>
                <c:pt idx="131">
                  <c:v>-2.864E-6</c:v>
                </c:pt>
                <c:pt idx="132">
                  <c:v>-2.9170000000000002E-6</c:v>
                </c:pt>
                <c:pt idx="133">
                  <c:v>-2.9069999999999999E-6</c:v>
                </c:pt>
                <c:pt idx="134">
                  <c:v>-2.9239999999999999E-6</c:v>
                </c:pt>
                <c:pt idx="135">
                  <c:v>-2.9409999999999999E-6</c:v>
                </c:pt>
                <c:pt idx="136">
                  <c:v>-3.0309999999999999E-6</c:v>
                </c:pt>
                <c:pt idx="137">
                  <c:v>-3.084E-6</c:v>
                </c:pt>
                <c:pt idx="138">
                  <c:v>-3.0740000000000001E-6</c:v>
                </c:pt>
                <c:pt idx="139">
                  <c:v>-3.0970000000000002E-6</c:v>
                </c:pt>
                <c:pt idx="140">
                  <c:v>-3.1130000000000001E-6</c:v>
                </c:pt>
                <c:pt idx="141">
                  <c:v>-3.202E-6</c:v>
                </c:pt>
                <c:pt idx="142">
                  <c:v>-3.2569999999999999E-6</c:v>
                </c:pt>
                <c:pt idx="143">
                  <c:v>-3.2480000000000001E-6</c:v>
                </c:pt>
                <c:pt idx="144">
                  <c:v>-3.2739999999999999E-6</c:v>
                </c:pt>
                <c:pt idx="145">
                  <c:v>-3.298E-6</c:v>
                </c:pt>
                <c:pt idx="146">
                  <c:v>-3.3850000000000002E-6</c:v>
                </c:pt>
                <c:pt idx="147">
                  <c:v>-3.4450000000000001E-6</c:v>
                </c:pt>
                <c:pt idx="148">
                  <c:v>-3.4369999999999999E-6</c:v>
                </c:pt>
                <c:pt idx="149">
                  <c:v>-3.4659999999999999E-6</c:v>
                </c:pt>
                <c:pt idx="150">
                  <c:v>-3.4939999999999999E-6</c:v>
                </c:pt>
                <c:pt idx="151">
                  <c:v>-3.591E-6</c:v>
                </c:pt>
                <c:pt idx="152">
                  <c:v>-3.6610000000000002E-6</c:v>
                </c:pt>
                <c:pt idx="153">
                  <c:v>-3.653E-6</c:v>
                </c:pt>
                <c:pt idx="154">
                  <c:v>-3.6859999999999999E-6</c:v>
                </c:pt>
                <c:pt idx="155">
                  <c:v>-3.721E-6</c:v>
                </c:pt>
                <c:pt idx="156">
                  <c:v>-3.8179999999999997E-6</c:v>
                </c:pt>
                <c:pt idx="157">
                  <c:v>-3.8929999999999998E-6</c:v>
                </c:pt>
                <c:pt idx="158">
                  <c:v>-3.8890000000000004E-6</c:v>
                </c:pt>
                <c:pt idx="159">
                  <c:v>-3.9310000000000001E-6</c:v>
                </c:pt>
                <c:pt idx="160">
                  <c:v>-3.9600000000000002E-6</c:v>
                </c:pt>
                <c:pt idx="161">
                  <c:v>-4.0840000000000002E-6</c:v>
                </c:pt>
                <c:pt idx="162">
                  <c:v>-4.1590000000000003E-6</c:v>
                </c:pt>
                <c:pt idx="163">
                  <c:v>-4.16E-6</c:v>
                </c:pt>
                <c:pt idx="164">
                  <c:v>-4.2080000000000002E-6</c:v>
                </c:pt>
                <c:pt idx="165">
                  <c:v>-4.2590000000000002E-6</c:v>
                </c:pt>
                <c:pt idx="166">
                  <c:v>-4.3699999999999997E-6</c:v>
                </c:pt>
                <c:pt idx="167">
                  <c:v>-4.4580000000000003E-6</c:v>
                </c:pt>
                <c:pt idx="168">
                  <c:v>-4.4739999999999999E-6</c:v>
                </c:pt>
                <c:pt idx="169">
                  <c:v>-4.5279999999999997E-6</c:v>
                </c:pt>
                <c:pt idx="170">
                  <c:v>-4.5940000000000004E-6</c:v>
                </c:pt>
                <c:pt idx="171">
                  <c:v>-4.7090000000000001E-6</c:v>
                </c:pt>
                <c:pt idx="172">
                  <c:v>-4.8080000000000004E-6</c:v>
                </c:pt>
                <c:pt idx="173">
                  <c:v>-4.8339999999999998E-6</c:v>
                </c:pt>
                <c:pt idx="174">
                  <c:v>-4.9010000000000002E-6</c:v>
                </c:pt>
                <c:pt idx="175">
                  <c:v>-4.9810000000000003E-6</c:v>
                </c:pt>
                <c:pt idx="176">
                  <c:v>-5.1050000000000003E-6</c:v>
                </c:pt>
                <c:pt idx="177">
                  <c:v>-5.2220000000000001E-6</c:v>
                </c:pt>
                <c:pt idx="178">
                  <c:v>-5.254E-6</c:v>
                </c:pt>
                <c:pt idx="179">
                  <c:v>-5.3380000000000004E-6</c:v>
                </c:pt>
                <c:pt idx="180">
                  <c:v>-5.4319999999999998E-6</c:v>
                </c:pt>
                <c:pt idx="181">
                  <c:v>-5.5729999999999998E-6</c:v>
                </c:pt>
                <c:pt idx="182">
                  <c:v>-5.7030000000000003E-6</c:v>
                </c:pt>
                <c:pt idx="183">
                  <c:v>-5.7470000000000002E-6</c:v>
                </c:pt>
                <c:pt idx="184">
                  <c:v>-5.8429999999999998E-6</c:v>
                </c:pt>
                <c:pt idx="185">
                  <c:v>-5.9610000000000002E-6</c:v>
                </c:pt>
                <c:pt idx="186">
                  <c:v>-6.1210000000000003E-6</c:v>
                </c:pt>
                <c:pt idx="187">
                  <c:v>-6.2700000000000001E-6</c:v>
                </c:pt>
                <c:pt idx="188">
                  <c:v>-6.3330000000000002E-6</c:v>
                </c:pt>
                <c:pt idx="189">
                  <c:v>-6.4529999999999999E-6</c:v>
                </c:pt>
                <c:pt idx="190">
                  <c:v>-6.5939999999999999E-6</c:v>
                </c:pt>
                <c:pt idx="191">
                  <c:v>-6.7700000000000004E-6</c:v>
                </c:pt>
                <c:pt idx="192">
                  <c:v>-6.9450000000000004E-6</c:v>
                </c:pt>
                <c:pt idx="193">
                  <c:v>-7.0319999999999998E-6</c:v>
                </c:pt>
                <c:pt idx="194">
                  <c:v>-7.1729999999999998E-6</c:v>
                </c:pt>
                <c:pt idx="195">
                  <c:v>-7.34E-6</c:v>
                </c:pt>
                <c:pt idx="196">
                  <c:v>-7.5399999999999998E-6</c:v>
                </c:pt>
                <c:pt idx="197">
                  <c:v>-7.7400000000000004E-6</c:v>
                </c:pt>
                <c:pt idx="198">
                  <c:v>-7.8539999999999997E-6</c:v>
                </c:pt>
                <c:pt idx="199">
                  <c:v>-8.0239999999999997E-6</c:v>
                </c:pt>
                <c:pt idx="200">
                  <c:v>-8.2199999999999992E-6</c:v>
                </c:pt>
                <c:pt idx="201">
                  <c:v>-8.4449999999999996E-6</c:v>
                </c:pt>
                <c:pt idx="202">
                  <c:v>-8.6740000000000003E-6</c:v>
                </c:pt>
                <c:pt idx="203">
                  <c:v>-8.8189999999999998E-6</c:v>
                </c:pt>
                <c:pt idx="204">
                  <c:v>-9.02E-6</c:v>
                </c:pt>
                <c:pt idx="205">
                  <c:v>-9.2550000000000003E-6</c:v>
                </c:pt>
                <c:pt idx="206">
                  <c:v>-9.5130000000000002E-6</c:v>
                </c:pt>
                <c:pt idx="207">
                  <c:v>-9.781E-6</c:v>
                </c:pt>
                <c:pt idx="208">
                  <c:v>-9.9669999999999996E-6</c:v>
                </c:pt>
                <c:pt idx="209">
                  <c:v>-1.0210000000000001E-5</c:v>
                </c:pt>
                <c:pt idx="210">
                  <c:v>-1.048E-5</c:v>
                </c:pt>
                <c:pt idx="211">
                  <c:v>-1.077E-5</c:v>
                </c:pt>
                <c:pt idx="212">
                  <c:v>-1.1090000000000001E-5</c:v>
                </c:pt>
                <c:pt idx="213">
                  <c:v>-1.131E-5</c:v>
                </c:pt>
                <c:pt idx="214">
                  <c:v>-1.1590000000000001E-5</c:v>
                </c:pt>
                <c:pt idx="215">
                  <c:v>-1.1909999999999999E-5</c:v>
                </c:pt>
                <c:pt idx="216">
                  <c:v>-1.225E-5</c:v>
                </c:pt>
                <c:pt idx="217">
                  <c:v>-1.261E-5</c:v>
                </c:pt>
                <c:pt idx="218">
                  <c:v>-1.288E-5</c:v>
                </c:pt>
                <c:pt idx="219">
                  <c:v>-1.3210000000000001E-5</c:v>
                </c:pt>
                <c:pt idx="220">
                  <c:v>-1.359E-5</c:v>
                </c:pt>
                <c:pt idx="221">
                  <c:v>-1.398E-5</c:v>
                </c:pt>
                <c:pt idx="222">
                  <c:v>-1.438E-5</c:v>
                </c:pt>
                <c:pt idx="223">
                  <c:v>-1.472E-5</c:v>
                </c:pt>
                <c:pt idx="224">
                  <c:v>-1.5099999999999999E-5</c:v>
                </c:pt>
                <c:pt idx="225">
                  <c:v>-1.5529999999999999E-5</c:v>
                </c:pt>
                <c:pt idx="226">
                  <c:v>-1.5979999999999999E-5</c:v>
                </c:pt>
                <c:pt idx="227">
                  <c:v>-1.645E-5</c:v>
                </c:pt>
                <c:pt idx="228">
                  <c:v>-1.6840000000000001E-5</c:v>
                </c:pt>
                <c:pt idx="229">
                  <c:v>-1.7280000000000001E-5</c:v>
                </c:pt>
                <c:pt idx="230">
                  <c:v>-1.7779999999999999E-5</c:v>
                </c:pt>
                <c:pt idx="231">
                  <c:v>-1.8289999999999999E-5</c:v>
                </c:pt>
                <c:pt idx="232">
                  <c:v>-1.8819999999999999E-5</c:v>
                </c:pt>
                <c:pt idx="233">
                  <c:v>-1.9279999999999998E-5</c:v>
                </c:pt>
                <c:pt idx="234">
                  <c:v>-1.9789999999999999E-5</c:v>
                </c:pt>
                <c:pt idx="235">
                  <c:v>-2.0360000000000002E-5</c:v>
                </c:pt>
                <c:pt idx="236">
                  <c:v>-2.0939999999999999E-5</c:v>
                </c:pt>
                <c:pt idx="237">
                  <c:v>-2.1549999999999999E-5</c:v>
                </c:pt>
                <c:pt idx="238">
                  <c:v>-2.2079999999999999E-5</c:v>
                </c:pt>
                <c:pt idx="239">
                  <c:v>-2.266E-5</c:v>
                </c:pt>
                <c:pt idx="240">
                  <c:v>-2.3309999999999999E-5</c:v>
                </c:pt>
                <c:pt idx="241">
                  <c:v>-2.393E-5</c:v>
                </c:pt>
                <c:pt idx="242">
                  <c:v>-2.4649999999999999E-5</c:v>
                </c:pt>
                <c:pt idx="243">
                  <c:v>-2.525E-5</c:v>
                </c:pt>
                <c:pt idx="244">
                  <c:v>-2.5919999999999999E-5</c:v>
                </c:pt>
                <c:pt idx="245">
                  <c:v>-2.6630000000000001E-5</c:v>
                </c:pt>
                <c:pt idx="246">
                  <c:v>-2.7370000000000001E-5</c:v>
                </c:pt>
                <c:pt idx="247">
                  <c:v>-2.813E-5</c:v>
                </c:pt>
                <c:pt idx="248">
                  <c:v>-2.8819999999999999E-5</c:v>
                </c:pt>
                <c:pt idx="249">
                  <c:v>-2.9560000000000002E-5</c:v>
                </c:pt>
                <c:pt idx="250">
                  <c:v>-3.0369999999999999E-5</c:v>
                </c:pt>
                <c:pt idx="251">
                  <c:v>-3.1189999999999998E-5</c:v>
                </c:pt>
                <c:pt idx="252">
                  <c:v>-3.2030000000000003E-5</c:v>
                </c:pt>
                <c:pt idx="253">
                  <c:v>-3.2809999999999999E-5</c:v>
                </c:pt>
                <c:pt idx="254">
                  <c:v>-3.3640000000000003E-5</c:v>
                </c:pt>
                <c:pt idx="255">
                  <c:v>-3.4539999999999998E-5</c:v>
                </c:pt>
                <c:pt idx="256">
                  <c:v>-3.5439999999999999E-5</c:v>
                </c:pt>
                <c:pt idx="257">
                  <c:v>-3.6380000000000001E-5</c:v>
                </c:pt>
                <c:pt idx="258">
                  <c:v>-3.7240000000000003E-5</c:v>
                </c:pt>
                <c:pt idx="259">
                  <c:v>-3.8160000000000001E-5</c:v>
                </c:pt>
                <c:pt idx="260">
                  <c:v>-3.9150000000000003E-5</c:v>
                </c:pt>
                <c:pt idx="261">
                  <c:v>-4.0139999999999999E-5</c:v>
                </c:pt>
                <c:pt idx="262">
                  <c:v>-4.1170000000000001E-5</c:v>
                </c:pt>
                <c:pt idx="263">
                  <c:v>-4.2120000000000003E-5</c:v>
                </c:pt>
                <c:pt idx="264">
                  <c:v>-4.3139999999999997E-5</c:v>
                </c:pt>
                <c:pt idx="265">
                  <c:v>-4.422E-5</c:v>
                </c:pt>
                <c:pt idx="266">
                  <c:v>-4.5300000000000003E-5</c:v>
                </c:pt>
                <c:pt idx="267">
                  <c:v>-4.6419999999999999E-5</c:v>
                </c:pt>
                <c:pt idx="268">
                  <c:v>-4.7479999999999999E-5</c:v>
                </c:pt>
                <c:pt idx="269">
                  <c:v>-4.8579999999999999E-5</c:v>
                </c:pt>
                <c:pt idx="270">
                  <c:v>-4.9750000000000003E-5</c:v>
                </c:pt>
                <c:pt idx="271">
                  <c:v>-5.0939999999999997E-5</c:v>
                </c:pt>
                <c:pt idx="272">
                  <c:v>-5.215E-5</c:v>
                </c:pt>
                <c:pt idx="273">
                  <c:v>-5.3300000000000001E-5</c:v>
                </c:pt>
                <c:pt idx="274">
                  <c:v>-5.4490000000000002E-5</c:v>
                </c:pt>
                <c:pt idx="275">
                  <c:v>-5.5770000000000003E-5</c:v>
                </c:pt>
                <c:pt idx="276">
                  <c:v>-5.7040000000000003E-5</c:v>
                </c:pt>
                <c:pt idx="277">
                  <c:v>-5.834E-5</c:v>
                </c:pt>
                <c:pt idx="278">
                  <c:v>-5.9580000000000002E-5</c:v>
                </c:pt>
                <c:pt idx="279">
                  <c:v>-6.0869999999999998E-5</c:v>
                </c:pt>
                <c:pt idx="280">
                  <c:v>-6.2249999999999995E-5</c:v>
                </c:pt>
                <c:pt idx="281">
                  <c:v>-6.3620000000000004E-5</c:v>
                </c:pt>
                <c:pt idx="282">
                  <c:v>-6.4999999999999994E-5</c:v>
                </c:pt>
                <c:pt idx="283">
                  <c:v>-6.6320000000000002E-5</c:v>
                </c:pt>
                <c:pt idx="284">
                  <c:v>-6.7749999999999993E-5</c:v>
                </c:pt>
                <c:pt idx="285">
                  <c:v>-6.923E-5</c:v>
                </c:pt>
                <c:pt idx="286">
                  <c:v>-7.0690000000000003E-5</c:v>
                </c:pt>
                <c:pt idx="287">
                  <c:v>-7.2180000000000003E-5</c:v>
                </c:pt>
                <c:pt idx="288">
                  <c:v>-7.3609999999999995E-5</c:v>
                </c:pt>
                <c:pt idx="289">
                  <c:v>-7.5080000000000006E-5</c:v>
                </c:pt>
                <c:pt idx="290">
                  <c:v>-7.6639999999999998E-5</c:v>
                </c:pt>
                <c:pt idx="291">
                  <c:v>-7.8200000000000003E-5</c:v>
                </c:pt>
                <c:pt idx="292">
                  <c:v>-7.9770000000000004E-5</c:v>
                </c:pt>
                <c:pt idx="293">
                  <c:v>-8.1299999999999997E-5</c:v>
                </c:pt>
                <c:pt idx="294">
                  <c:v>-8.2860000000000003E-5</c:v>
                </c:pt>
                <c:pt idx="295">
                  <c:v>-8.4510000000000002E-5</c:v>
                </c:pt>
                <c:pt idx="296">
                  <c:v>-8.6160000000000002E-5</c:v>
                </c:pt>
                <c:pt idx="297">
                  <c:v>-8.7819999999999996E-5</c:v>
                </c:pt>
                <c:pt idx="298">
                  <c:v>-8.9430000000000003E-5</c:v>
                </c:pt>
                <c:pt idx="299">
                  <c:v>-9.1080000000000002E-5</c:v>
                </c:pt>
                <c:pt idx="300">
                  <c:v>-9.2819999999999996E-5</c:v>
                </c:pt>
                <c:pt idx="301">
                  <c:v>-9.4549999999999994E-5</c:v>
                </c:pt>
                <c:pt idx="302">
                  <c:v>-9.6269999999999998E-5</c:v>
                </c:pt>
                <c:pt idx="303">
                  <c:v>-9.7999999999999997E-5</c:v>
                </c:pt>
                <c:pt idx="304">
                  <c:v>-9.9729999999999996E-5</c:v>
                </c:pt>
                <c:pt idx="305">
                  <c:v>-1.016E-4</c:v>
                </c:pt>
                <c:pt idx="306">
                  <c:v>-1.0340000000000001E-4</c:v>
                </c:pt>
                <c:pt idx="307">
                  <c:v>-1.053E-4</c:v>
                </c:pt>
                <c:pt idx="308">
                  <c:v>-1.071E-4</c:v>
                </c:pt>
                <c:pt idx="309">
                  <c:v>-1.089E-4</c:v>
                </c:pt>
                <c:pt idx="310">
                  <c:v>-1.108E-4</c:v>
                </c:pt>
                <c:pt idx="311">
                  <c:v>-1.127E-4</c:v>
                </c:pt>
                <c:pt idx="312">
                  <c:v>-1.1459999999999999E-4</c:v>
                </c:pt>
                <c:pt idx="313">
                  <c:v>-1.165E-4</c:v>
                </c:pt>
                <c:pt idx="314">
                  <c:v>-1.184E-4</c:v>
                </c:pt>
                <c:pt idx="315">
                  <c:v>-1.204E-4</c:v>
                </c:pt>
                <c:pt idx="316">
                  <c:v>-1.2239999999999999E-4</c:v>
                </c:pt>
                <c:pt idx="317">
                  <c:v>-1.2439999999999999E-4</c:v>
                </c:pt>
                <c:pt idx="318">
                  <c:v>-1.2630000000000001E-4</c:v>
                </c:pt>
                <c:pt idx="319">
                  <c:v>-1.283E-4</c:v>
                </c:pt>
                <c:pt idx="320">
                  <c:v>-1.304E-4</c:v>
                </c:pt>
                <c:pt idx="321">
                  <c:v>-1.325E-4</c:v>
                </c:pt>
                <c:pt idx="322">
                  <c:v>-1.3459999999999999E-4</c:v>
                </c:pt>
                <c:pt idx="323">
                  <c:v>-1.3669999999999999E-4</c:v>
                </c:pt>
                <c:pt idx="324">
                  <c:v>-1.3880000000000001E-4</c:v>
                </c:pt>
                <c:pt idx="325">
                  <c:v>-1.4100000000000001E-4</c:v>
                </c:pt>
                <c:pt idx="326">
                  <c:v>-1.4310000000000001E-4</c:v>
                </c:pt>
                <c:pt idx="327">
                  <c:v>-1.4520000000000001E-4</c:v>
                </c:pt>
                <c:pt idx="328">
                  <c:v>-1.474E-4</c:v>
                </c:pt>
                <c:pt idx="329">
                  <c:v>-1.495E-4</c:v>
                </c:pt>
                <c:pt idx="330">
                  <c:v>-1.517E-4</c:v>
                </c:pt>
                <c:pt idx="331">
                  <c:v>-1.539E-4</c:v>
                </c:pt>
                <c:pt idx="332">
                  <c:v>-1.562E-4</c:v>
                </c:pt>
                <c:pt idx="333">
                  <c:v>-1.583E-4</c:v>
                </c:pt>
                <c:pt idx="334">
                  <c:v>-1.606E-4</c:v>
                </c:pt>
                <c:pt idx="335">
                  <c:v>-1.629E-4</c:v>
                </c:pt>
                <c:pt idx="336">
                  <c:v>-1.652E-4</c:v>
                </c:pt>
                <c:pt idx="337">
                  <c:v>-1.6760000000000001E-4</c:v>
                </c:pt>
                <c:pt idx="338">
                  <c:v>-1.6990000000000001E-4</c:v>
                </c:pt>
                <c:pt idx="339">
                  <c:v>-1.7200000000000001E-4</c:v>
                </c:pt>
                <c:pt idx="340">
                  <c:v>-1.7430000000000001E-4</c:v>
                </c:pt>
                <c:pt idx="341">
                  <c:v>-1.7670000000000001E-4</c:v>
                </c:pt>
                <c:pt idx="342">
                  <c:v>-1.7899999999999999E-4</c:v>
                </c:pt>
                <c:pt idx="343">
                  <c:v>-1.8129999999999999E-4</c:v>
                </c:pt>
                <c:pt idx="344">
                  <c:v>-1.8369999999999999E-4</c:v>
                </c:pt>
                <c:pt idx="345">
                  <c:v>-1.861E-4</c:v>
                </c:pt>
                <c:pt idx="346">
                  <c:v>-1.885E-4</c:v>
                </c:pt>
                <c:pt idx="347">
                  <c:v>-1.9090000000000001E-4</c:v>
                </c:pt>
                <c:pt idx="348">
                  <c:v>-1.9330000000000001E-4</c:v>
                </c:pt>
                <c:pt idx="349">
                  <c:v>-1.9579999999999999E-4</c:v>
                </c:pt>
                <c:pt idx="350">
                  <c:v>-1.984E-4</c:v>
                </c:pt>
                <c:pt idx="351">
                  <c:v>-2.008E-4</c:v>
                </c:pt>
                <c:pt idx="352">
                  <c:v>-2.0330000000000001E-4</c:v>
                </c:pt>
                <c:pt idx="353">
                  <c:v>-2.0579999999999999E-4</c:v>
                </c:pt>
                <c:pt idx="354">
                  <c:v>-2.0819999999999999E-4</c:v>
                </c:pt>
                <c:pt idx="355">
                  <c:v>-2.108E-4</c:v>
                </c:pt>
                <c:pt idx="356">
                  <c:v>-2.1330000000000001E-4</c:v>
                </c:pt>
                <c:pt idx="357">
                  <c:v>-2.1589999999999999E-4</c:v>
                </c:pt>
                <c:pt idx="358">
                  <c:v>-2.1829999999999999E-4</c:v>
                </c:pt>
                <c:pt idx="359">
                  <c:v>-2.207E-4</c:v>
                </c:pt>
                <c:pt idx="360">
                  <c:v>-2.2340000000000001E-4</c:v>
                </c:pt>
                <c:pt idx="361">
                  <c:v>-2.2599999999999999E-4</c:v>
                </c:pt>
                <c:pt idx="362">
                  <c:v>-2.286E-4</c:v>
                </c:pt>
                <c:pt idx="363">
                  <c:v>-2.3130000000000001E-4</c:v>
                </c:pt>
                <c:pt idx="364">
                  <c:v>-2.34E-4</c:v>
                </c:pt>
                <c:pt idx="365">
                  <c:v>-2.3670000000000001E-4</c:v>
                </c:pt>
                <c:pt idx="366">
                  <c:v>-2.3929999999999999E-4</c:v>
                </c:pt>
                <c:pt idx="367">
                  <c:v>-2.419E-4</c:v>
                </c:pt>
                <c:pt idx="368">
                  <c:v>-2.4449999999999998E-4</c:v>
                </c:pt>
                <c:pt idx="369">
                  <c:v>-2.4719999999999999E-4</c:v>
                </c:pt>
                <c:pt idx="370">
                  <c:v>-2.499E-4</c:v>
                </c:pt>
                <c:pt idx="371">
                  <c:v>-2.5260000000000001E-4</c:v>
                </c:pt>
                <c:pt idx="372">
                  <c:v>-2.5530000000000003E-4</c:v>
                </c:pt>
                <c:pt idx="373">
                  <c:v>-2.5799999999999998E-4</c:v>
                </c:pt>
                <c:pt idx="374">
                  <c:v>-2.6059999999999999E-4</c:v>
                </c:pt>
                <c:pt idx="375">
                  <c:v>-2.6340000000000001E-4</c:v>
                </c:pt>
                <c:pt idx="376">
                  <c:v>-2.6610000000000002E-4</c:v>
                </c:pt>
                <c:pt idx="377">
                  <c:v>-2.6889999999999998E-4</c:v>
                </c:pt>
                <c:pt idx="378">
                  <c:v>-2.7159999999999999E-4</c:v>
                </c:pt>
                <c:pt idx="379">
                  <c:v>-2.745E-4</c:v>
                </c:pt>
                <c:pt idx="380">
                  <c:v>-2.7750000000000002E-4</c:v>
                </c:pt>
                <c:pt idx="381">
                  <c:v>-2.8029999999999998E-4</c:v>
                </c:pt>
                <c:pt idx="382">
                  <c:v>-2.8299999999999999E-4</c:v>
                </c:pt>
                <c:pt idx="383">
                  <c:v>-2.8580000000000001E-4</c:v>
                </c:pt>
                <c:pt idx="384">
                  <c:v>-2.8860000000000002E-4</c:v>
                </c:pt>
                <c:pt idx="385">
                  <c:v>-2.9139999999999998E-4</c:v>
                </c:pt>
                <c:pt idx="386">
                  <c:v>-2.942E-4</c:v>
                </c:pt>
                <c:pt idx="387">
                  <c:v>-2.9710000000000001E-4</c:v>
                </c:pt>
                <c:pt idx="388">
                  <c:v>-2.9999999999999997E-4</c:v>
                </c:pt>
                <c:pt idx="389">
                  <c:v>-3.0279999999999999E-4</c:v>
                </c:pt>
                <c:pt idx="390">
                  <c:v>-3.057E-4</c:v>
                </c:pt>
                <c:pt idx="391">
                  <c:v>-3.0860000000000002E-4</c:v>
                </c:pt>
                <c:pt idx="392">
                  <c:v>-3.1149999999999998E-4</c:v>
                </c:pt>
                <c:pt idx="393">
                  <c:v>-3.144E-4</c:v>
                </c:pt>
                <c:pt idx="394">
                  <c:v>-3.1720000000000001E-4</c:v>
                </c:pt>
                <c:pt idx="395">
                  <c:v>-3.2019999999999998E-4</c:v>
                </c:pt>
                <c:pt idx="396">
                  <c:v>-3.232E-4</c:v>
                </c:pt>
                <c:pt idx="397">
                  <c:v>-3.2620000000000001E-4</c:v>
                </c:pt>
                <c:pt idx="398">
                  <c:v>-3.2909999999999998E-4</c:v>
                </c:pt>
                <c:pt idx="399">
                  <c:v>-3.2479999999999998E-4</c:v>
                </c:pt>
                <c:pt idx="400">
                  <c:v>-3.2089999999999999E-4</c:v>
                </c:pt>
                <c:pt idx="401">
                  <c:v>-3.1700000000000001E-4</c:v>
                </c:pt>
                <c:pt idx="402">
                  <c:v>-3.1330000000000003E-4</c:v>
                </c:pt>
                <c:pt idx="403">
                  <c:v>-3.0959999999999999E-4</c:v>
                </c:pt>
                <c:pt idx="404">
                  <c:v>-3.0600000000000001E-4</c:v>
                </c:pt>
                <c:pt idx="405">
                  <c:v>-3.0249999999999998E-4</c:v>
                </c:pt>
                <c:pt idx="406">
                  <c:v>-2.9910000000000001E-4</c:v>
                </c:pt>
                <c:pt idx="407">
                  <c:v>-2.9559999999999998E-4</c:v>
                </c:pt>
                <c:pt idx="408">
                  <c:v>-2.921E-4</c:v>
                </c:pt>
                <c:pt idx="409">
                  <c:v>-2.8870000000000002E-4</c:v>
                </c:pt>
                <c:pt idx="410">
                  <c:v>-2.854E-4</c:v>
                </c:pt>
                <c:pt idx="411">
                  <c:v>-2.8200000000000002E-4</c:v>
                </c:pt>
                <c:pt idx="412">
                  <c:v>-2.787E-4</c:v>
                </c:pt>
                <c:pt idx="413">
                  <c:v>-2.7540000000000003E-4</c:v>
                </c:pt>
                <c:pt idx="414">
                  <c:v>-2.721E-4</c:v>
                </c:pt>
                <c:pt idx="415">
                  <c:v>-2.6909999999999998E-4</c:v>
                </c:pt>
                <c:pt idx="416">
                  <c:v>-2.6600000000000001E-4</c:v>
                </c:pt>
                <c:pt idx="417">
                  <c:v>-2.632E-4</c:v>
                </c:pt>
                <c:pt idx="418">
                  <c:v>-2.6019999999999998E-4</c:v>
                </c:pt>
                <c:pt idx="419">
                  <c:v>-2.5720000000000002E-4</c:v>
                </c:pt>
                <c:pt idx="420">
                  <c:v>-2.541E-4</c:v>
                </c:pt>
                <c:pt idx="421">
                  <c:v>-2.5109999999999998E-4</c:v>
                </c:pt>
                <c:pt idx="422">
                  <c:v>-2.4800000000000001E-4</c:v>
                </c:pt>
                <c:pt idx="423">
                  <c:v>-2.4499999999999999E-4</c:v>
                </c:pt>
                <c:pt idx="424">
                  <c:v>-2.42E-4</c:v>
                </c:pt>
                <c:pt idx="425">
                  <c:v>-2.3910000000000001E-4</c:v>
                </c:pt>
                <c:pt idx="426">
                  <c:v>-2.362E-4</c:v>
                </c:pt>
                <c:pt idx="427">
                  <c:v>-2.3330000000000001E-4</c:v>
                </c:pt>
                <c:pt idx="428">
                  <c:v>-2.3049999999999999E-4</c:v>
                </c:pt>
                <c:pt idx="429">
                  <c:v>-2.276E-4</c:v>
                </c:pt>
                <c:pt idx="430">
                  <c:v>-2.2479999999999999E-4</c:v>
                </c:pt>
                <c:pt idx="431">
                  <c:v>-2.22E-4</c:v>
                </c:pt>
                <c:pt idx="432">
                  <c:v>-2.1919999999999999E-4</c:v>
                </c:pt>
                <c:pt idx="433">
                  <c:v>-2.164E-4</c:v>
                </c:pt>
                <c:pt idx="434">
                  <c:v>-2.1369999999999999E-4</c:v>
                </c:pt>
                <c:pt idx="435">
                  <c:v>-2.1100000000000001E-4</c:v>
                </c:pt>
                <c:pt idx="436">
                  <c:v>-2.0829999999999999E-4</c:v>
                </c:pt>
                <c:pt idx="437">
                  <c:v>-2.0560000000000001E-4</c:v>
                </c:pt>
                <c:pt idx="438">
                  <c:v>-2.03E-4</c:v>
                </c:pt>
                <c:pt idx="439">
                  <c:v>-2.0029999999999999E-4</c:v>
                </c:pt>
                <c:pt idx="440">
                  <c:v>-1.9790000000000001E-4</c:v>
                </c:pt>
                <c:pt idx="441">
                  <c:v>-1.9540000000000001E-4</c:v>
                </c:pt>
                <c:pt idx="442">
                  <c:v>-1.928E-4</c:v>
                </c:pt>
                <c:pt idx="443">
                  <c:v>-1.9029999999999999E-4</c:v>
                </c:pt>
                <c:pt idx="444">
                  <c:v>-1.8770000000000001E-4</c:v>
                </c:pt>
                <c:pt idx="445">
                  <c:v>-1.853E-4</c:v>
                </c:pt>
                <c:pt idx="446">
                  <c:v>-1.829E-4</c:v>
                </c:pt>
                <c:pt idx="447">
                  <c:v>-1.8039999999999999E-4</c:v>
                </c:pt>
                <c:pt idx="448">
                  <c:v>-1.7799999999999999E-4</c:v>
                </c:pt>
                <c:pt idx="449">
                  <c:v>-1.7560000000000001E-4</c:v>
                </c:pt>
                <c:pt idx="450">
                  <c:v>-1.7330000000000001E-4</c:v>
                </c:pt>
                <c:pt idx="451">
                  <c:v>-1.7090000000000001E-4</c:v>
                </c:pt>
                <c:pt idx="452">
                  <c:v>-1.6860000000000001E-4</c:v>
                </c:pt>
                <c:pt idx="453">
                  <c:v>-1.663E-4</c:v>
                </c:pt>
                <c:pt idx="454">
                  <c:v>-1.64E-4</c:v>
                </c:pt>
                <c:pt idx="455">
                  <c:v>-1.618E-4</c:v>
                </c:pt>
                <c:pt idx="456">
                  <c:v>-1.596E-4</c:v>
                </c:pt>
                <c:pt idx="457">
                  <c:v>-1.574E-4</c:v>
                </c:pt>
                <c:pt idx="458">
                  <c:v>-1.551E-4</c:v>
                </c:pt>
                <c:pt idx="459">
                  <c:v>-1.528E-4</c:v>
                </c:pt>
                <c:pt idx="460">
                  <c:v>-1.507E-4</c:v>
                </c:pt>
                <c:pt idx="461">
                  <c:v>-1.4860000000000001E-4</c:v>
                </c:pt>
                <c:pt idx="462">
                  <c:v>-1.4640000000000001E-4</c:v>
                </c:pt>
                <c:pt idx="463">
                  <c:v>-1.4430000000000001E-4</c:v>
                </c:pt>
                <c:pt idx="464">
                  <c:v>-1.4229999999999999E-4</c:v>
                </c:pt>
                <c:pt idx="465">
                  <c:v>-1.4019999999999999E-4</c:v>
                </c:pt>
                <c:pt idx="466">
                  <c:v>-1.382E-4</c:v>
                </c:pt>
                <c:pt idx="467">
                  <c:v>-1.362E-4</c:v>
                </c:pt>
                <c:pt idx="468">
                  <c:v>-1.3420000000000001E-4</c:v>
                </c:pt>
                <c:pt idx="469">
                  <c:v>-1.3210000000000001E-4</c:v>
                </c:pt>
                <c:pt idx="470">
                  <c:v>-1.303E-4</c:v>
                </c:pt>
                <c:pt idx="471">
                  <c:v>-1.284E-4</c:v>
                </c:pt>
                <c:pt idx="472">
                  <c:v>-1.2650000000000001E-4</c:v>
                </c:pt>
                <c:pt idx="473">
                  <c:v>-1.2459999999999999E-4</c:v>
                </c:pt>
                <c:pt idx="474">
                  <c:v>-1.227E-4</c:v>
                </c:pt>
                <c:pt idx="475">
                  <c:v>-1.208E-4</c:v>
                </c:pt>
                <c:pt idx="476">
                  <c:v>-1.1900000000000001E-4</c:v>
                </c:pt>
                <c:pt idx="477">
                  <c:v>-1.172E-4</c:v>
                </c:pt>
                <c:pt idx="478">
                  <c:v>-1.153E-4</c:v>
                </c:pt>
                <c:pt idx="479">
                  <c:v>-1.136E-4</c:v>
                </c:pt>
                <c:pt idx="480">
                  <c:v>-1.1179999999999999E-4</c:v>
                </c:pt>
                <c:pt idx="481">
                  <c:v>-1.1010000000000001E-4</c:v>
                </c:pt>
                <c:pt idx="482">
                  <c:v>-1.083E-4</c:v>
                </c:pt>
                <c:pt idx="483">
                  <c:v>-1.066E-4</c:v>
                </c:pt>
                <c:pt idx="484">
                  <c:v>-1.049E-4</c:v>
                </c:pt>
                <c:pt idx="485">
                  <c:v>-1.0340000000000001E-4</c:v>
                </c:pt>
                <c:pt idx="486">
                  <c:v>-1.0170000000000001E-4</c:v>
                </c:pt>
                <c:pt idx="487">
                  <c:v>-1.0009999999999999E-4</c:v>
                </c:pt>
                <c:pt idx="488">
                  <c:v>-9.8430000000000005E-5</c:v>
                </c:pt>
                <c:pt idx="489">
                  <c:v>-9.6830000000000006E-5</c:v>
                </c:pt>
                <c:pt idx="490">
                  <c:v>-9.5270000000000001E-5</c:v>
                </c:pt>
                <c:pt idx="491">
                  <c:v>-9.3739999999999994E-5</c:v>
                </c:pt>
                <c:pt idx="492">
                  <c:v>-9.2130000000000001E-5</c:v>
                </c:pt>
                <c:pt idx="493">
                  <c:v>-9.0569999999999995E-5</c:v>
                </c:pt>
                <c:pt idx="494">
                  <c:v>-8.9069999999999999E-5</c:v>
                </c:pt>
                <c:pt idx="495">
                  <c:v>-8.7639999999999994E-5</c:v>
                </c:pt>
                <c:pt idx="496">
                  <c:v>-8.619E-5</c:v>
                </c:pt>
                <c:pt idx="497">
                  <c:v>-8.4679999999999996E-5</c:v>
                </c:pt>
                <c:pt idx="498">
                  <c:v>-8.3209999999999998E-5</c:v>
                </c:pt>
                <c:pt idx="499">
                  <c:v>-8.1780000000000006E-5</c:v>
                </c:pt>
                <c:pt idx="500">
                  <c:v>-8.0389999999999994E-5</c:v>
                </c:pt>
                <c:pt idx="501">
                  <c:v>-7.9029999999999994E-5</c:v>
                </c:pt>
                <c:pt idx="502">
                  <c:v>-7.7600000000000002E-5</c:v>
                </c:pt>
                <c:pt idx="503">
                  <c:v>-7.6219999999999999E-5</c:v>
                </c:pt>
                <c:pt idx="504">
                  <c:v>-7.4880000000000001E-5</c:v>
                </c:pt>
                <c:pt idx="505">
                  <c:v>-7.3579999999999997E-5</c:v>
                </c:pt>
                <c:pt idx="506">
                  <c:v>-7.2290000000000001E-5</c:v>
                </c:pt>
                <c:pt idx="507">
                  <c:v>-7.0939999999999995E-5</c:v>
                </c:pt>
                <c:pt idx="508">
                  <c:v>-6.9640000000000004E-5</c:v>
                </c:pt>
                <c:pt idx="509">
                  <c:v>-6.8380000000000006E-5</c:v>
                </c:pt>
                <c:pt idx="510">
                  <c:v>-6.7150000000000006E-5</c:v>
                </c:pt>
                <c:pt idx="511">
                  <c:v>-6.5950000000000004E-5</c:v>
                </c:pt>
                <c:pt idx="512">
                  <c:v>-6.4670000000000003E-5</c:v>
                </c:pt>
                <c:pt idx="513">
                  <c:v>-6.3449999999999997E-5</c:v>
                </c:pt>
                <c:pt idx="514">
                  <c:v>-6.2279999999999993E-5</c:v>
                </c:pt>
                <c:pt idx="515">
                  <c:v>-6.1119999999999998E-5</c:v>
                </c:pt>
                <c:pt idx="516">
                  <c:v>-6.0000000000000002E-5</c:v>
                </c:pt>
                <c:pt idx="517">
                  <c:v>-5.8789999999999998E-5</c:v>
                </c:pt>
                <c:pt idx="518">
                  <c:v>-5.7639999999999997E-5</c:v>
                </c:pt>
                <c:pt idx="519">
                  <c:v>-5.6549999999999999E-5</c:v>
                </c:pt>
                <c:pt idx="520">
                  <c:v>-5.5479999999999997E-5</c:v>
                </c:pt>
                <c:pt idx="521">
                  <c:v>-5.4429999999999999E-5</c:v>
                </c:pt>
                <c:pt idx="522">
                  <c:v>-5.3300000000000001E-5</c:v>
                </c:pt>
                <c:pt idx="523">
                  <c:v>-5.2219999999999998E-5</c:v>
                </c:pt>
                <c:pt idx="524">
                  <c:v>-5.1199999999999998E-5</c:v>
                </c:pt>
                <c:pt idx="525">
                  <c:v>-5.02E-5</c:v>
                </c:pt>
                <c:pt idx="526">
                  <c:v>-4.922E-5</c:v>
                </c:pt>
                <c:pt idx="527">
                  <c:v>-4.816E-5</c:v>
                </c:pt>
                <c:pt idx="528">
                  <c:v>-4.7160000000000002E-5</c:v>
                </c:pt>
                <c:pt idx="529">
                  <c:v>-4.6220000000000001E-5</c:v>
                </c:pt>
                <c:pt idx="530">
                  <c:v>-4.5290000000000002E-5</c:v>
                </c:pt>
                <c:pt idx="531">
                  <c:v>-4.4379999999999999E-5</c:v>
                </c:pt>
                <c:pt idx="532">
                  <c:v>-4.3390000000000003E-5</c:v>
                </c:pt>
                <c:pt idx="533">
                  <c:v>-4.2459999999999997E-5</c:v>
                </c:pt>
                <c:pt idx="534">
                  <c:v>-4.1579999999999998E-5</c:v>
                </c:pt>
                <c:pt idx="535">
                  <c:v>-4.0710000000000002E-5</c:v>
                </c:pt>
                <c:pt idx="536">
                  <c:v>-3.9860000000000001E-5</c:v>
                </c:pt>
                <c:pt idx="537">
                  <c:v>-3.8940000000000003E-5</c:v>
                </c:pt>
                <c:pt idx="538">
                  <c:v>-3.8059999999999998E-5</c:v>
                </c:pt>
                <c:pt idx="539">
                  <c:v>-3.7249999999999997E-5</c:v>
                </c:pt>
                <c:pt idx="540">
                  <c:v>-3.6439999999999997E-5</c:v>
                </c:pt>
                <c:pt idx="541">
                  <c:v>-3.5660000000000001E-5</c:v>
                </c:pt>
                <c:pt idx="542">
                  <c:v>-3.4799999999999999E-5</c:v>
                </c:pt>
                <c:pt idx="543">
                  <c:v>-3.3989999999999998E-5</c:v>
                </c:pt>
                <c:pt idx="544">
                  <c:v>-3.324E-5</c:v>
                </c:pt>
                <c:pt idx="545">
                  <c:v>-3.2490000000000002E-5</c:v>
                </c:pt>
                <c:pt idx="546">
                  <c:v>-3.1770000000000002E-5</c:v>
                </c:pt>
                <c:pt idx="547">
                  <c:v>-3.0970000000000003E-5</c:v>
                </c:pt>
                <c:pt idx="548">
                  <c:v>-3.0219999999999999E-5</c:v>
                </c:pt>
                <c:pt idx="549">
                  <c:v>-2.953E-5</c:v>
                </c:pt>
                <c:pt idx="550">
                  <c:v>-2.8839999999999998E-5</c:v>
                </c:pt>
                <c:pt idx="551">
                  <c:v>-2.817E-5</c:v>
                </c:pt>
                <c:pt idx="552">
                  <c:v>-2.743E-5</c:v>
                </c:pt>
                <c:pt idx="553">
                  <c:v>-2.6740000000000001E-5</c:v>
                </c:pt>
                <c:pt idx="554">
                  <c:v>-2.6109999999999999E-5</c:v>
                </c:pt>
                <c:pt idx="555">
                  <c:v>-2.5469999999999998E-5</c:v>
                </c:pt>
                <c:pt idx="556">
                  <c:v>-2.4859999999999999E-5</c:v>
                </c:pt>
                <c:pt idx="557">
                  <c:v>-2.4179999999999999E-5</c:v>
                </c:pt>
                <c:pt idx="558">
                  <c:v>-2.3540000000000002E-5</c:v>
                </c:pt>
                <c:pt idx="559">
                  <c:v>-2.296E-5</c:v>
                </c:pt>
                <c:pt idx="560">
                  <c:v>-2.2379999999999999E-5</c:v>
                </c:pt>
                <c:pt idx="561">
                  <c:v>-2.1829999999999999E-5</c:v>
                </c:pt>
                <c:pt idx="562">
                  <c:v>-2.1189999999999999E-5</c:v>
                </c:pt>
                <c:pt idx="563">
                  <c:v>-2.0610000000000001E-5</c:v>
                </c:pt>
                <c:pt idx="564">
                  <c:v>-2.0089999999999999E-5</c:v>
                </c:pt>
                <c:pt idx="565">
                  <c:v>-1.9550000000000001E-5</c:v>
                </c:pt>
                <c:pt idx="566">
                  <c:v>-1.9040000000000001E-5</c:v>
                </c:pt>
                <c:pt idx="567">
                  <c:v>-1.8479999999999999E-5</c:v>
                </c:pt>
                <c:pt idx="568">
                  <c:v>-1.7940000000000001E-5</c:v>
                </c:pt>
                <c:pt idx="569">
                  <c:v>-1.747E-5</c:v>
                </c:pt>
                <c:pt idx="570">
                  <c:v>-1.7E-5</c:v>
                </c:pt>
                <c:pt idx="571">
                  <c:v>-1.6540000000000001E-5</c:v>
                </c:pt>
                <c:pt idx="572">
                  <c:v>-1.6010000000000001E-5</c:v>
                </c:pt>
                <c:pt idx="573">
                  <c:v>-1.552E-5</c:v>
                </c:pt>
                <c:pt idx="574">
                  <c:v>-1.5099999999999999E-5</c:v>
                </c:pt>
                <c:pt idx="575">
                  <c:v>-1.468E-5</c:v>
                </c:pt>
                <c:pt idx="576">
                  <c:v>-1.4260000000000001E-5</c:v>
                </c:pt>
                <c:pt idx="577">
                  <c:v>-1.378E-5</c:v>
                </c:pt>
                <c:pt idx="578">
                  <c:v>-1.3339999999999999E-5</c:v>
                </c:pt>
                <c:pt idx="579">
                  <c:v>-1.2979999999999999E-5</c:v>
                </c:pt>
                <c:pt idx="580">
                  <c:v>-1.259E-5</c:v>
                </c:pt>
                <c:pt idx="581">
                  <c:v>-1.222E-5</c:v>
                </c:pt>
                <c:pt idx="582">
                  <c:v>-1.1790000000000001E-5</c:v>
                </c:pt>
                <c:pt idx="583">
                  <c:v>-1.1399999999999999E-5</c:v>
                </c:pt>
                <c:pt idx="584">
                  <c:v>-1.1080000000000001E-5</c:v>
                </c:pt>
                <c:pt idx="585">
                  <c:v>-1.0730000000000001E-5</c:v>
                </c:pt>
                <c:pt idx="586">
                  <c:v>-1.04E-5</c:v>
                </c:pt>
                <c:pt idx="587">
                  <c:v>-1.0020000000000001E-5</c:v>
                </c:pt>
                <c:pt idx="588">
                  <c:v>-9.6590000000000002E-6</c:v>
                </c:pt>
                <c:pt idx="589">
                  <c:v>-9.38E-6</c:v>
                </c:pt>
                <c:pt idx="590">
                  <c:v>-9.0820000000000005E-6</c:v>
                </c:pt>
                <c:pt idx="591">
                  <c:v>-8.7879999999999995E-6</c:v>
                </c:pt>
                <c:pt idx="592">
                  <c:v>-8.4409999999999993E-6</c:v>
                </c:pt>
                <c:pt idx="593">
                  <c:v>-8.1240000000000005E-6</c:v>
                </c:pt>
                <c:pt idx="594">
                  <c:v>-7.8839999999999994E-6</c:v>
                </c:pt>
                <c:pt idx="595">
                  <c:v>-7.6249999999999998E-6</c:v>
                </c:pt>
                <c:pt idx="596">
                  <c:v>-7.3610000000000003E-6</c:v>
                </c:pt>
                <c:pt idx="597">
                  <c:v>-7.058E-6</c:v>
                </c:pt>
                <c:pt idx="598">
                  <c:v>-6.7780000000000002E-6</c:v>
                </c:pt>
                <c:pt idx="599">
                  <c:v>-6.579E-6</c:v>
                </c:pt>
                <c:pt idx="600">
                  <c:v>-6.3520000000000003E-6</c:v>
                </c:pt>
                <c:pt idx="601">
                  <c:v>-6.1260000000000003E-6</c:v>
                </c:pt>
                <c:pt idx="602">
                  <c:v>-5.8449999999999999E-6</c:v>
                </c:pt>
                <c:pt idx="603">
                  <c:v>-5.6130000000000003E-6</c:v>
                </c:pt>
                <c:pt idx="604">
                  <c:v>-5.4399999999999996E-6</c:v>
                </c:pt>
                <c:pt idx="605">
                  <c:v>-5.2410000000000003E-6</c:v>
                </c:pt>
                <c:pt idx="606">
                  <c:v>-5.0390000000000004E-6</c:v>
                </c:pt>
                <c:pt idx="607">
                  <c:v>-4.7990000000000001E-6</c:v>
                </c:pt>
                <c:pt idx="608">
                  <c:v>-4.5850000000000001E-6</c:v>
                </c:pt>
                <c:pt idx="609">
                  <c:v>-4.4490000000000001E-6</c:v>
                </c:pt>
                <c:pt idx="610">
                  <c:v>-4.2769999999999999E-6</c:v>
                </c:pt>
                <c:pt idx="611">
                  <c:v>-4.109E-6</c:v>
                </c:pt>
                <c:pt idx="612">
                  <c:v>-3.8970000000000001E-6</c:v>
                </c:pt>
                <c:pt idx="613">
                  <c:v>-3.7069999999999998E-6</c:v>
                </c:pt>
                <c:pt idx="614">
                  <c:v>-3.5990000000000002E-6</c:v>
                </c:pt>
                <c:pt idx="615">
                  <c:v>-3.4570000000000001E-6</c:v>
                </c:pt>
                <c:pt idx="616">
                  <c:v>-3.309E-6</c:v>
                </c:pt>
                <c:pt idx="617">
                  <c:v>-3.1190000000000001E-6</c:v>
                </c:pt>
                <c:pt idx="618">
                  <c:v>-2.9519999999999999E-6</c:v>
                </c:pt>
                <c:pt idx="619">
                  <c:v>-2.8679999999999999E-6</c:v>
                </c:pt>
                <c:pt idx="620">
                  <c:v>-2.7480000000000002E-6</c:v>
                </c:pt>
                <c:pt idx="621">
                  <c:v>-2.615E-6</c:v>
                </c:pt>
                <c:pt idx="622">
                  <c:v>-2.452E-6</c:v>
                </c:pt>
                <c:pt idx="623">
                  <c:v>-2.3020000000000002E-6</c:v>
                </c:pt>
                <c:pt idx="624">
                  <c:v>-2.2479999999999999E-6</c:v>
                </c:pt>
                <c:pt idx="625">
                  <c:v>-2.142E-6</c:v>
                </c:pt>
                <c:pt idx="626">
                  <c:v>-2.0279999999999999E-6</c:v>
                </c:pt>
                <c:pt idx="627">
                  <c:v>-1.885E-6</c:v>
                </c:pt>
                <c:pt idx="628">
                  <c:v>-1.7549999999999999E-6</c:v>
                </c:pt>
                <c:pt idx="629">
                  <c:v>-1.7120000000000001E-6</c:v>
                </c:pt>
                <c:pt idx="630">
                  <c:v>-1.626E-6</c:v>
                </c:pt>
                <c:pt idx="631">
                  <c:v>-1.525E-6</c:v>
                </c:pt>
                <c:pt idx="632">
                  <c:v>-1.3990000000000001E-6</c:v>
                </c:pt>
                <c:pt idx="633">
                  <c:v>-1.277E-6</c:v>
                </c:pt>
                <c:pt idx="634">
                  <c:v>-1.251E-6</c:v>
                </c:pt>
                <c:pt idx="635">
                  <c:v>-1.181E-6</c:v>
                </c:pt>
                <c:pt idx="636">
                  <c:v>-1.0890000000000001E-6</c:v>
                </c:pt>
                <c:pt idx="637">
                  <c:v>-9.7709999999999993E-7</c:v>
                </c:pt>
                <c:pt idx="638">
                  <c:v>-8.709E-7</c:v>
                </c:pt>
                <c:pt idx="639">
                  <c:v>-8.5850000000000002E-7</c:v>
                </c:pt>
                <c:pt idx="640">
                  <c:v>-7.8869999999999996E-7</c:v>
                </c:pt>
                <c:pt idx="641">
                  <c:v>-7.0920000000000002E-7</c:v>
                </c:pt>
                <c:pt idx="642">
                  <c:v>-6.0699999999999997E-7</c:v>
                </c:pt>
                <c:pt idx="643">
                  <c:v>-5.0439999999999999E-7</c:v>
                </c:pt>
                <c:pt idx="644">
                  <c:v>-4.9940000000000004E-7</c:v>
                </c:pt>
                <c:pt idx="645">
                  <c:v>-4.4920000000000003E-7</c:v>
                </c:pt>
                <c:pt idx="646">
                  <c:v>-3.7179999999999998E-7</c:v>
                </c:pt>
                <c:pt idx="647">
                  <c:v>-2.7519999999999998E-7</c:v>
                </c:pt>
                <c:pt idx="648">
                  <c:v>-1.853E-7</c:v>
                </c:pt>
                <c:pt idx="649">
                  <c:v>-1.8409999999999999E-7</c:v>
                </c:pt>
                <c:pt idx="650">
                  <c:v>-1.367E-7</c:v>
                </c:pt>
                <c:pt idx="651">
                  <c:v>-6.1620000000000005E-8</c:v>
                </c:pt>
                <c:pt idx="652">
                  <c:v>2.243E-8</c:v>
                </c:pt>
                <c:pt idx="653">
                  <c:v>1.163E-7</c:v>
                </c:pt>
                <c:pt idx="654">
                  <c:v>1.075E-7</c:v>
                </c:pt>
                <c:pt idx="655">
                  <c:v>1.5200000000000001E-7</c:v>
                </c:pt>
                <c:pt idx="656">
                  <c:v>2.2429999999999999E-7</c:v>
                </c:pt>
                <c:pt idx="657">
                  <c:v>3.0429999999999999E-7</c:v>
                </c:pt>
                <c:pt idx="658">
                  <c:v>3.8430000000000002E-7</c:v>
                </c:pt>
                <c:pt idx="659">
                  <c:v>3.7669999999999998E-7</c:v>
                </c:pt>
                <c:pt idx="660">
                  <c:v>4.157E-7</c:v>
                </c:pt>
                <c:pt idx="661">
                  <c:v>4.8439999999999997E-7</c:v>
                </c:pt>
                <c:pt idx="662">
                  <c:v>5.5929999999999999E-7</c:v>
                </c:pt>
                <c:pt idx="663">
                  <c:v>6.4150000000000002E-7</c:v>
                </c:pt>
                <c:pt idx="664">
                  <c:v>6.3170000000000003E-7</c:v>
                </c:pt>
                <c:pt idx="665">
                  <c:v>6.6909999999999998E-7</c:v>
                </c:pt>
                <c:pt idx="666">
                  <c:v>7.4180000000000004E-7</c:v>
                </c:pt>
                <c:pt idx="667">
                  <c:v>8.1409999999999996E-7</c:v>
                </c:pt>
                <c:pt idx="668">
                  <c:v>8.9270000000000005E-7</c:v>
                </c:pt>
                <c:pt idx="669">
                  <c:v>8.8120000000000003E-7</c:v>
                </c:pt>
                <c:pt idx="670">
                  <c:v>9.1289999999999998E-7</c:v>
                </c:pt>
                <c:pt idx="671">
                  <c:v>9.8730000000000006E-7</c:v>
                </c:pt>
                <c:pt idx="672">
                  <c:v>1.0580000000000001E-6</c:v>
                </c:pt>
                <c:pt idx="673">
                  <c:v>1.136E-6</c:v>
                </c:pt>
                <c:pt idx="674">
                  <c:v>1.1400000000000001E-6</c:v>
                </c:pt>
                <c:pt idx="675">
                  <c:v>1.155E-6</c:v>
                </c:pt>
                <c:pt idx="676">
                  <c:v>1.2049999999999999E-6</c:v>
                </c:pt>
                <c:pt idx="677">
                  <c:v>1.291E-6</c:v>
                </c:pt>
                <c:pt idx="678">
                  <c:v>1.3689999999999999E-6</c:v>
                </c:pt>
                <c:pt idx="679">
                  <c:v>1.353E-6</c:v>
                </c:pt>
                <c:pt idx="680">
                  <c:v>1.3820000000000001E-6</c:v>
                </c:pt>
                <c:pt idx="681">
                  <c:v>1.4559999999999999E-6</c:v>
                </c:pt>
                <c:pt idx="682">
                  <c:v>1.5230000000000001E-6</c:v>
                </c:pt>
                <c:pt idx="683">
                  <c:v>1.5999999999999999E-6</c:v>
                </c:pt>
                <c:pt idx="684">
                  <c:v>1.5820000000000001E-6</c:v>
                </c:pt>
                <c:pt idx="685">
                  <c:v>1.6139999999999999E-6</c:v>
                </c:pt>
                <c:pt idx="686">
                  <c:v>1.6840000000000001E-6</c:v>
                </c:pt>
                <c:pt idx="687">
                  <c:v>1.748E-6</c:v>
                </c:pt>
                <c:pt idx="688">
                  <c:v>1.829E-6</c:v>
                </c:pt>
                <c:pt idx="689">
                  <c:v>1.804E-6</c:v>
                </c:pt>
                <c:pt idx="690">
                  <c:v>1.835E-6</c:v>
                </c:pt>
                <c:pt idx="691">
                  <c:v>1.902E-6</c:v>
                </c:pt>
                <c:pt idx="692">
                  <c:v>1.9659999999999999E-6</c:v>
                </c:pt>
                <c:pt idx="693">
                  <c:v>2.0470000000000001E-6</c:v>
                </c:pt>
                <c:pt idx="694">
                  <c:v>2.024E-6</c:v>
                </c:pt>
                <c:pt idx="695">
                  <c:v>2.0480000000000001E-6</c:v>
                </c:pt>
                <c:pt idx="696">
                  <c:v>2.1179999999999999E-6</c:v>
                </c:pt>
                <c:pt idx="697">
                  <c:v>2.1830000000000001E-6</c:v>
                </c:pt>
                <c:pt idx="698">
                  <c:v>2.2539999999999999E-6</c:v>
                </c:pt>
                <c:pt idx="699">
                  <c:v>2.232E-6</c:v>
                </c:pt>
                <c:pt idx="700">
                  <c:v>2.255E-6</c:v>
                </c:pt>
                <c:pt idx="701">
                  <c:v>2.328E-6</c:v>
                </c:pt>
                <c:pt idx="702">
                  <c:v>2.385E-6</c:v>
                </c:pt>
                <c:pt idx="703">
                  <c:v>2.4590000000000001E-6</c:v>
                </c:pt>
                <c:pt idx="704">
                  <c:v>2.4360000000000001E-6</c:v>
                </c:pt>
                <c:pt idx="705">
                  <c:v>2.4559999999999999E-6</c:v>
                </c:pt>
                <c:pt idx="706">
                  <c:v>2.5299999999999999E-6</c:v>
                </c:pt>
                <c:pt idx="707">
                  <c:v>2.587E-6</c:v>
                </c:pt>
                <c:pt idx="708">
                  <c:v>2.6560000000000001E-6</c:v>
                </c:pt>
                <c:pt idx="709">
                  <c:v>2.6249999999999999E-6</c:v>
                </c:pt>
                <c:pt idx="710">
                  <c:v>2.6469999999999998E-6</c:v>
                </c:pt>
                <c:pt idx="711">
                  <c:v>2.7199999999999998E-6</c:v>
                </c:pt>
                <c:pt idx="712">
                  <c:v>2.7700000000000002E-6</c:v>
                </c:pt>
                <c:pt idx="713">
                  <c:v>2.8389999999999998E-6</c:v>
                </c:pt>
                <c:pt idx="714">
                  <c:v>2.8100000000000002E-6</c:v>
                </c:pt>
                <c:pt idx="715">
                  <c:v>2.8219999999999998E-6</c:v>
                </c:pt>
                <c:pt idx="716">
                  <c:v>2.897E-6</c:v>
                </c:pt>
                <c:pt idx="717">
                  <c:v>2.948E-6</c:v>
                </c:pt>
                <c:pt idx="718">
                  <c:v>3.0089999999999999E-6</c:v>
                </c:pt>
                <c:pt idx="719">
                  <c:v>2.9840000000000001E-6</c:v>
                </c:pt>
                <c:pt idx="720">
                  <c:v>2.9950000000000001E-6</c:v>
                </c:pt>
                <c:pt idx="721">
                  <c:v>3.0639999999999998E-6</c:v>
                </c:pt>
                <c:pt idx="722">
                  <c:v>3.1109999999999999E-6</c:v>
                </c:pt>
                <c:pt idx="723">
                  <c:v>3.168E-6</c:v>
                </c:pt>
                <c:pt idx="724">
                  <c:v>3.1360000000000001E-6</c:v>
                </c:pt>
                <c:pt idx="725">
                  <c:v>3.151E-6</c:v>
                </c:pt>
                <c:pt idx="726">
                  <c:v>3.2210000000000002E-6</c:v>
                </c:pt>
                <c:pt idx="727">
                  <c:v>3.2660000000000002E-6</c:v>
                </c:pt>
                <c:pt idx="728">
                  <c:v>3.3160000000000001E-6</c:v>
                </c:pt>
                <c:pt idx="729">
                  <c:v>3.2880000000000001E-6</c:v>
                </c:pt>
                <c:pt idx="730">
                  <c:v>3.2969999999999999E-6</c:v>
                </c:pt>
                <c:pt idx="731">
                  <c:v>3.3639999999999999E-6</c:v>
                </c:pt>
                <c:pt idx="732">
                  <c:v>3.405E-6</c:v>
                </c:pt>
                <c:pt idx="733">
                  <c:v>3.455E-6</c:v>
                </c:pt>
                <c:pt idx="734">
                  <c:v>3.4180000000000001E-6</c:v>
                </c:pt>
                <c:pt idx="735">
                  <c:v>3.4230000000000001E-6</c:v>
                </c:pt>
                <c:pt idx="736">
                  <c:v>3.495E-6</c:v>
                </c:pt>
                <c:pt idx="737">
                  <c:v>3.5319999999999998E-6</c:v>
                </c:pt>
                <c:pt idx="738">
                  <c:v>3.574E-6</c:v>
                </c:pt>
                <c:pt idx="739">
                  <c:v>3.5429999999999998E-6</c:v>
                </c:pt>
                <c:pt idx="740">
                  <c:v>3.546E-6</c:v>
                </c:pt>
                <c:pt idx="741">
                  <c:v>3.614E-6</c:v>
                </c:pt>
                <c:pt idx="742">
                  <c:v>3.6500000000000002E-6</c:v>
                </c:pt>
                <c:pt idx="743">
                  <c:v>3.6890000000000002E-6</c:v>
                </c:pt>
                <c:pt idx="744">
                  <c:v>3.6540000000000001E-6</c:v>
                </c:pt>
                <c:pt idx="745">
                  <c:v>3.653E-6</c:v>
                </c:pt>
                <c:pt idx="746">
                  <c:v>3.72E-6</c:v>
                </c:pt>
                <c:pt idx="747">
                  <c:v>3.7629999999999998E-6</c:v>
                </c:pt>
                <c:pt idx="748">
                  <c:v>3.7840000000000001E-6</c:v>
                </c:pt>
                <c:pt idx="749">
                  <c:v>3.7519999999999998E-6</c:v>
                </c:pt>
                <c:pt idx="750">
                  <c:v>3.7500000000000001E-6</c:v>
                </c:pt>
                <c:pt idx="751">
                  <c:v>3.8210000000000003E-6</c:v>
                </c:pt>
                <c:pt idx="752">
                  <c:v>3.8550000000000004E-6</c:v>
                </c:pt>
                <c:pt idx="753">
                  <c:v>3.8850000000000001E-6</c:v>
                </c:pt>
                <c:pt idx="754">
                  <c:v>3.8460000000000001E-6</c:v>
                </c:pt>
                <c:pt idx="755">
                  <c:v>3.8380000000000004E-6</c:v>
                </c:pt>
                <c:pt idx="756">
                  <c:v>3.912E-6</c:v>
                </c:pt>
                <c:pt idx="757">
                  <c:v>3.941E-6</c:v>
                </c:pt>
                <c:pt idx="758">
                  <c:v>3.9670000000000003E-6</c:v>
                </c:pt>
                <c:pt idx="759">
                  <c:v>3.9469999999999996E-6</c:v>
                </c:pt>
                <c:pt idx="760">
                  <c:v>3.9020000000000001E-6</c:v>
                </c:pt>
                <c:pt idx="761">
                  <c:v>3.9870000000000001E-6</c:v>
                </c:pt>
                <c:pt idx="762">
                  <c:v>4.0219999999999998E-6</c:v>
                </c:pt>
                <c:pt idx="763">
                  <c:v>4.0439999999999997E-6</c:v>
                </c:pt>
                <c:pt idx="764">
                  <c:v>4.0090000000000001E-6</c:v>
                </c:pt>
                <c:pt idx="765">
                  <c:v>3.9899999999999999E-6</c:v>
                </c:pt>
                <c:pt idx="766">
                  <c:v>4.0579999999999999E-6</c:v>
                </c:pt>
                <c:pt idx="767">
                  <c:v>4.0899999999999998E-6</c:v>
                </c:pt>
                <c:pt idx="768">
                  <c:v>4.1049999999999997E-6</c:v>
                </c:pt>
                <c:pt idx="769">
                  <c:v>4.0679999999999998E-6</c:v>
                </c:pt>
                <c:pt idx="770">
                  <c:v>4.0539999999999996E-6</c:v>
                </c:pt>
                <c:pt idx="771">
                  <c:v>4.121E-6</c:v>
                </c:pt>
                <c:pt idx="772">
                  <c:v>4.1470000000000003E-6</c:v>
                </c:pt>
                <c:pt idx="773">
                  <c:v>4.1620000000000001E-6</c:v>
                </c:pt>
                <c:pt idx="774">
                  <c:v>4.1300000000000003E-6</c:v>
                </c:pt>
                <c:pt idx="775">
                  <c:v>4.1119999999999998E-6</c:v>
                </c:pt>
                <c:pt idx="776">
                  <c:v>4.1790000000000001E-6</c:v>
                </c:pt>
                <c:pt idx="777">
                  <c:v>4.206E-6</c:v>
                </c:pt>
                <c:pt idx="778">
                  <c:v>4.2220000000000004E-6</c:v>
                </c:pt>
                <c:pt idx="779">
                  <c:v>4.1819999999999999E-6</c:v>
                </c:pt>
                <c:pt idx="780">
                  <c:v>4.172E-6</c:v>
                </c:pt>
                <c:pt idx="781">
                  <c:v>4.2379999999999999E-6</c:v>
                </c:pt>
                <c:pt idx="782">
                  <c:v>4.2719999999999999E-6</c:v>
                </c:pt>
                <c:pt idx="783">
                  <c:v>4.2710000000000003E-6</c:v>
                </c:pt>
                <c:pt idx="784">
                  <c:v>4.2400000000000001E-6</c:v>
                </c:pt>
                <c:pt idx="785">
                  <c:v>4.2270000000000004E-6</c:v>
                </c:pt>
                <c:pt idx="786">
                  <c:v>4.2980000000000002E-6</c:v>
                </c:pt>
                <c:pt idx="787">
                  <c:v>4.3220000000000003E-6</c:v>
                </c:pt>
                <c:pt idx="788">
                  <c:v>4.3309999999999997E-6</c:v>
                </c:pt>
                <c:pt idx="789">
                  <c:v>4.2980000000000002E-6</c:v>
                </c:pt>
                <c:pt idx="790">
                  <c:v>4.2810000000000002E-6</c:v>
                </c:pt>
                <c:pt idx="791">
                  <c:v>4.3560000000000003E-6</c:v>
                </c:pt>
                <c:pt idx="792">
                  <c:v>4.3749999999999996E-6</c:v>
                </c:pt>
                <c:pt idx="793">
                  <c:v>4.3830000000000002E-6</c:v>
                </c:pt>
                <c:pt idx="794">
                  <c:v>4.3560000000000003E-6</c:v>
                </c:pt>
                <c:pt idx="795">
                  <c:v>4.3340000000000003E-6</c:v>
                </c:pt>
                <c:pt idx="796">
                  <c:v>4.4259999999999996E-6</c:v>
                </c:pt>
                <c:pt idx="797">
                  <c:v>4.4340000000000002E-6</c:v>
                </c:pt>
                <c:pt idx="798">
                  <c:v>4.4190000000000004E-6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3-8517-4B1A-BD0B-53A15E9FC1F8}"/>
            </c:ext>
          </c:extLst>
        </c:ser>
        <c:ser>
          <c:idx val="31"/>
          <c:order val="31"/>
          <c:tx>
            <c:strRef>
              <c:f>Sheet2!$AG$1</c:f>
              <c:strCache>
                <c:ptCount val="1"/>
                <c:pt idx="0">
                  <c:v>Cycle 32</c:v>
                </c:pt>
              </c:strCache>
            </c:strRef>
          </c:tx>
          <c:spPr>
            <a:ln w="19050" cap="rnd">
              <a:solidFill>
                <a:schemeClr val="accent1">
                  <a:shade val="60000"/>
                </a:schemeClr>
              </a:solidFill>
              <a:round/>
            </a:ln>
            <a:effectLst/>
          </c:spPr>
          <c:marker>
            <c:symbol val="none"/>
          </c:marker>
          <c:xVal>
            <c:numRef>
              <c:f>Sheet2!$A$2:$A$802</c:f>
              <c:numCache>
                <c:formatCode>0.00E+00</c:formatCode>
                <c:ptCount val="801"/>
                <c:pt idx="0">
                  <c:v>9.8269999999999993E-6</c:v>
                </c:pt>
                <c:pt idx="1">
                  <c:v>-1.7960000000000001E-3</c:v>
                </c:pt>
                <c:pt idx="2">
                  <c:v>-3.764E-3</c:v>
                </c:pt>
                <c:pt idx="3">
                  <c:v>-5.7419999999999997E-3</c:v>
                </c:pt>
                <c:pt idx="4">
                  <c:v>-7.7869999999999997E-3</c:v>
                </c:pt>
                <c:pt idx="5">
                  <c:v>-9.7160000000000007E-3</c:v>
                </c:pt>
                <c:pt idx="6">
                  <c:v>-1.1730000000000001E-2</c:v>
                </c:pt>
                <c:pt idx="7">
                  <c:v>-1.374E-2</c:v>
                </c:pt>
                <c:pt idx="8">
                  <c:v>-1.5730000000000001E-2</c:v>
                </c:pt>
                <c:pt idx="9">
                  <c:v>-1.772E-2</c:v>
                </c:pt>
                <c:pt idx="10">
                  <c:v>-1.9730000000000001E-2</c:v>
                </c:pt>
                <c:pt idx="11">
                  <c:v>-2.1700000000000001E-2</c:v>
                </c:pt>
                <c:pt idx="12">
                  <c:v>-2.3689999999999999E-2</c:v>
                </c:pt>
                <c:pt idx="13">
                  <c:v>-2.5690000000000001E-2</c:v>
                </c:pt>
                <c:pt idx="14">
                  <c:v>-2.7709999999999999E-2</c:v>
                </c:pt>
                <c:pt idx="15">
                  <c:v>-2.9690000000000001E-2</c:v>
                </c:pt>
                <c:pt idx="16">
                  <c:v>-3.1690000000000003E-2</c:v>
                </c:pt>
                <c:pt idx="17">
                  <c:v>-3.3709999999999997E-2</c:v>
                </c:pt>
                <c:pt idx="18">
                  <c:v>-3.5709999999999999E-2</c:v>
                </c:pt>
                <c:pt idx="19">
                  <c:v>-3.7650000000000003E-2</c:v>
                </c:pt>
                <c:pt idx="20">
                  <c:v>-3.9710000000000002E-2</c:v>
                </c:pt>
                <c:pt idx="21">
                  <c:v>-4.1709999999999997E-2</c:v>
                </c:pt>
                <c:pt idx="22">
                  <c:v>-4.3709999999999999E-2</c:v>
                </c:pt>
                <c:pt idx="23">
                  <c:v>-4.5690000000000001E-2</c:v>
                </c:pt>
                <c:pt idx="24">
                  <c:v>-4.7669999999999997E-2</c:v>
                </c:pt>
                <c:pt idx="25">
                  <c:v>-4.9669999999999999E-2</c:v>
                </c:pt>
                <c:pt idx="26">
                  <c:v>-5.1700000000000003E-2</c:v>
                </c:pt>
                <c:pt idx="27">
                  <c:v>-5.3659999999999999E-2</c:v>
                </c:pt>
                <c:pt idx="28">
                  <c:v>-5.5660000000000001E-2</c:v>
                </c:pt>
                <c:pt idx="29">
                  <c:v>-5.765E-2</c:v>
                </c:pt>
                <c:pt idx="30">
                  <c:v>-5.9700000000000003E-2</c:v>
                </c:pt>
                <c:pt idx="31">
                  <c:v>-6.1650000000000003E-2</c:v>
                </c:pt>
                <c:pt idx="32">
                  <c:v>-6.3630000000000006E-2</c:v>
                </c:pt>
                <c:pt idx="33">
                  <c:v>-6.5680000000000002E-2</c:v>
                </c:pt>
                <c:pt idx="34">
                  <c:v>-6.769E-2</c:v>
                </c:pt>
                <c:pt idx="35">
                  <c:v>-6.9669999999999996E-2</c:v>
                </c:pt>
                <c:pt idx="36">
                  <c:v>-7.1669999999999998E-2</c:v>
                </c:pt>
                <c:pt idx="37">
                  <c:v>-7.3639999999999997E-2</c:v>
                </c:pt>
                <c:pt idx="38">
                  <c:v>-7.5670000000000001E-2</c:v>
                </c:pt>
                <c:pt idx="39">
                  <c:v>-7.7660000000000007E-2</c:v>
                </c:pt>
                <c:pt idx="40">
                  <c:v>-7.9640000000000002E-2</c:v>
                </c:pt>
                <c:pt idx="41">
                  <c:v>-8.165E-2</c:v>
                </c:pt>
                <c:pt idx="42">
                  <c:v>-8.3680000000000004E-2</c:v>
                </c:pt>
                <c:pt idx="43">
                  <c:v>-8.566E-2</c:v>
                </c:pt>
                <c:pt idx="44">
                  <c:v>-8.763E-2</c:v>
                </c:pt>
                <c:pt idx="45">
                  <c:v>-8.9679999999999996E-2</c:v>
                </c:pt>
                <c:pt idx="46">
                  <c:v>-9.1700000000000004E-2</c:v>
                </c:pt>
                <c:pt idx="47">
                  <c:v>-9.3679999999999999E-2</c:v>
                </c:pt>
                <c:pt idx="48">
                  <c:v>-9.5659999999999995E-2</c:v>
                </c:pt>
                <c:pt idx="49">
                  <c:v>-9.7650000000000001E-2</c:v>
                </c:pt>
                <c:pt idx="50">
                  <c:v>-9.9669999999999995E-2</c:v>
                </c:pt>
                <c:pt idx="51">
                  <c:v>-0.1017</c:v>
                </c:pt>
                <c:pt idx="52">
                  <c:v>-0.1036</c:v>
                </c:pt>
                <c:pt idx="53">
                  <c:v>-0.1056</c:v>
                </c:pt>
                <c:pt idx="54">
                  <c:v>-0.1077</c:v>
                </c:pt>
                <c:pt idx="55">
                  <c:v>-0.10970000000000001</c:v>
                </c:pt>
                <c:pt idx="56">
                  <c:v>-0.1116</c:v>
                </c:pt>
                <c:pt idx="57">
                  <c:v>-0.11360000000000001</c:v>
                </c:pt>
                <c:pt idx="58">
                  <c:v>-0.1157</c:v>
                </c:pt>
                <c:pt idx="59">
                  <c:v>-0.1177</c:v>
                </c:pt>
                <c:pt idx="60">
                  <c:v>-0.1196</c:v>
                </c:pt>
                <c:pt idx="61">
                  <c:v>-0.1216</c:v>
                </c:pt>
                <c:pt idx="62">
                  <c:v>-0.1237</c:v>
                </c:pt>
                <c:pt idx="63">
                  <c:v>-0.12559999999999999</c:v>
                </c:pt>
                <c:pt idx="64">
                  <c:v>-0.12759999999999999</c:v>
                </c:pt>
                <c:pt idx="65">
                  <c:v>-0.12959999999999999</c:v>
                </c:pt>
                <c:pt idx="66">
                  <c:v>-0.13170000000000001</c:v>
                </c:pt>
                <c:pt idx="67">
                  <c:v>-0.1336</c:v>
                </c:pt>
                <c:pt idx="68">
                  <c:v>-0.13569999999999999</c:v>
                </c:pt>
                <c:pt idx="69">
                  <c:v>-0.1376</c:v>
                </c:pt>
                <c:pt idx="70">
                  <c:v>-0.1396</c:v>
                </c:pt>
                <c:pt idx="71">
                  <c:v>-0.14169999999999999</c:v>
                </c:pt>
                <c:pt idx="72">
                  <c:v>-0.14369999999999999</c:v>
                </c:pt>
                <c:pt idx="73">
                  <c:v>-0.1457</c:v>
                </c:pt>
                <c:pt idx="74">
                  <c:v>-0.1477</c:v>
                </c:pt>
                <c:pt idx="75">
                  <c:v>-0.14960000000000001</c:v>
                </c:pt>
                <c:pt idx="76">
                  <c:v>-0.15160000000000001</c:v>
                </c:pt>
                <c:pt idx="77">
                  <c:v>-0.15359999999999999</c:v>
                </c:pt>
                <c:pt idx="78">
                  <c:v>-0.15559999999999999</c:v>
                </c:pt>
                <c:pt idx="79">
                  <c:v>-0.15759999999999999</c:v>
                </c:pt>
                <c:pt idx="80">
                  <c:v>-0.15959999999999999</c:v>
                </c:pt>
                <c:pt idx="81">
                  <c:v>-0.16159999999999999</c:v>
                </c:pt>
                <c:pt idx="82">
                  <c:v>-0.1636</c:v>
                </c:pt>
                <c:pt idx="83">
                  <c:v>-0.1656</c:v>
                </c:pt>
                <c:pt idx="84">
                  <c:v>-0.1676</c:v>
                </c:pt>
                <c:pt idx="85">
                  <c:v>-0.1696</c:v>
                </c:pt>
                <c:pt idx="86">
                  <c:v>-0.1716</c:v>
                </c:pt>
                <c:pt idx="87">
                  <c:v>-0.1736</c:v>
                </c:pt>
                <c:pt idx="88">
                  <c:v>-0.17560000000000001</c:v>
                </c:pt>
                <c:pt idx="89">
                  <c:v>-0.17760000000000001</c:v>
                </c:pt>
                <c:pt idx="90">
                  <c:v>-0.17960000000000001</c:v>
                </c:pt>
                <c:pt idx="91">
                  <c:v>-0.18160000000000001</c:v>
                </c:pt>
                <c:pt idx="92">
                  <c:v>-0.18360000000000001</c:v>
                </c:pt>
                <c:pt idx="93">
                  <c:v>-0.18559999999999999</c:v>
                </c:pt>
                <c:pt idx="94">
                  <c:v>-0.18759999999999999</c:v>
                </c:pt>
                <c:pt idx="95">
                  <c:v>-0.18959999999999999</c:v>
                </c:pt>
                <c:pt idx="96">
                  <c:v>-0.19159999999999999</c:v>
                </c:pt>
                <c:pt idx="97">
                  <c:v>-0.19359999999999999</c:v>
                </c:pt>
                <c:pt idx="98">
                  <c:v>-0.1956</c:v>
                </c:pt>
                <c:pt idx="99">
                  <c:v>-0.1976</c:v>
                </c:pt>
                <c:pt idx="100">
                  <c:v>-0.1996</c:v>
                </c:pt>
                <c:pt idx="101">
                  <c:v>-0.2016</c:v>
                </c:pt>
                <c:pt idx="102">
                  <c:v>-0.2036</c:v>
                </c:pt>
                <c:pt idx="103">
                  <c:v>-0.2056</c:v>
                </c:pt>
                <c:pt idx="104">
                  <c:v>-0.20760000000000001</c:v>
                </c:pt>
                <c:pt idx="105">
                  <c:v>-0.20960000000000001</c:v>
                </c:pt>
                <c:pt idx="106">
                  <c:v>-0.21160000000000001</c:v>
                </c:pt>
                <c:pt idx="107">
                  <c:v>-0.21360000000000001</c:v>
                </c:pt>
                <c:pt idx="108">
                  <c:v>-0.21560000000000001</c:v>
                </c:pt>
                <c:pt idx="109">
                  <c:v>-0.21759999999999999</c:v>
                </c:pt>
                <c:pt idx="110">
                  <c:v>-0.21959999999999999</c:v>
                </c:pt>
                <c:pt idx="111">
                  <c:v>-0.22159999999999999</c:v>
                </c:pt>
                <c:pt idx="112">
                  <c:v>-0.22359999999999999</c:v>
                </c:pt>
                <c:pt idx="113">
                  <c:v>-0.22559999999999999</c:v>
                </c:pt>
                <c:pt idx="114">
                  <c:v>-0.2276</c:v>
                </c:pt>
                <c:pt idx="115">
                  <c:v>-0.2296</c:v>
                </c:pt>
                <c:pt idx="116">
                  <c:v>-0.2316</c:v>
                </c:pt>
                <c:pt idx="117">
                  <c:v>-0.2336</c:v>
                </c:pt>
                <c:pt idx="118">
                  <c:v>-0.2356</c:v>
                </c:pt>
                <c:pt idx="119">
                  <c:v>-0.23760000000000001</c:v>
                </c:pt>
                <c:pt idx="120">
                  <c:v>-0.23960000000000001</c:v>
                </c:pt>
                <c:pt idx="121">
                  <c:v>-0.24160000000000001</c:v>
                </c:pt>
                <c:pt idx="122">
                  <c:v>-0.24360000000000001</c:v>
                </c:pt>
                <c:pt idx="123">
                  <c:v>-0.24560000000000001</c:v>
                </c:pt>
                <c:pt idx="124">
                  <c:v>-0.24759999999999999</c:v>
                </c:pt>
                <c:pt idx="125">
                  <c:v>-0.24959999999999999</c:v>
                </c:pt>
                <c:pt idx="126">
                  <c:v>-0.25159999999999999</c:v>
                </c:pt>
                <c:pt idx="127">
                  <c:v>-0.25359999999999999</c:v>
                </c:pt>
                <c:pt idx="128">
                  <c:v>-0.25559999999999999</c:v>
                </c:pt>
                <c:pt idx="129">
                  <c:v>-0.2576</c:v>
                </c:pt>
                <c:pt idx="130">
                  <c:v>-0.2596</c:v>
                </c:pt>
                <c:pt idx="131">
                  <c:v>-0.2616</c:v>
                </c:pt>
                <c:pt idx="132">
                  <c:v>-0.2636</c:v>
                </c:pt>
                <c:pt idx="133">
                  <c:v>-0.2656</c:v>
                </c:pt>
                <c:pt idx="134">
                  <c:v>-0.2676</c:v>
                </c:pt>
                <c:pt idx="135">
                  <c:v>-0.26960000000000001</c:v>
                </c:pt>
                <c:pt idx="136">
                  <c:v>-0.27160000000000001</c:v>
                </c:pt>
                <c:pt idx="137">
                  <c:v>-0.27360000000000001</c:v>
                </c:pt>
                <c:pt idx="138">
                  <c:v>-0.27560000000000001</c:v>
                </c:pt>
                <c:pt idx="139">
                  <c:v>-0.27760000000000001</c:v>
                </c:pt>
                <c:pt idx="140">
                  <c:v>-0.27960000000000002</c:v>
                </c:pt>
                <c:pt idx="141">
                  <c:v>-0.28160000000000002</c:v>
                </c:pt>
                <c:pt idx="142">
                  <c:v>-0.28360000000000002</c:v>
                </c:pt>
                <c:pt idx="143">
                  <c:v>-0.28560000000000002</c:v>
                </c:pt>
                <c:pt idx="144">
                  <c:v>-0.28760000000000002</c:v>
                </c:pt>
                <c:pt idx="145">
                  <c:v>-0.28960000000000002</c:v>
                </c:pt>
                <c:pt idx="146">
                  <c:v>-0.29160000000000003</c:v>
                </c:pt>
                <c:pt idx="147">
                  <c:v>-0.29360000000000003</c:v>
                </c:pt>
                <c:pt idx="148">
                  <c:v>-0.29559999999999997</c:v>
                </c:pt>
                <c:pt idx="149">
                  <c:v>-0.29759999999999998</c:v>
                </c:pt>
                <c:pt idx="150">
                  <c:v>-0.29959999999999998</c:v>
                </c:pt>
                <c:pt idx="151">
                  <c:v>-0.30159999999999998</c:v>
                </c:pt>
                <c:pt idx="152">
                  <c:v>-0.30359999999999998</c:v>
                </c:pt>
                <c:pt idx="153">
                  <c:v>-0.30559999999999998</c:v>
                </c:pt>
                <c:pt idx="154">
                  <c:v>-0.30759999999999998</c:v>
                </c:pt>
                <c:pt idx="155">
                  <c:v>-0.30959999999999999</c:v>
                </c:pt>
                <c:pt idx="156">
                  <c:v>-0.3115</c:v>
                </c:pt>
                <c:pt idx="157">
                  <c:v>-0.31359999999999999</c:v>
                </c:pt>
                <c:pt idx="158">
                  <c:v>-0.3155</c:v>
                </c:pt>
                <c:pt idx="159">
                  <c:v>-0.31759999999999999</c:v>
                </c:pt>
                <c:pt idx="160">
                  <c:v>-0.31950000000000001</c:v>
                </c:pt>
                <c:pt idx="161">
                  <c:v>-0.3216</c:v>
                </c:pt>
                <c:pt idx="162">
                  <c:v>-0.3236</c:v>
                </c:pt>
                <c:pt idx="163">
                  <c:v>-0.3256</c:v>
                </c:pt>
                <c:pt idx="164">
                  <c:v>-0.32750000000000001</c:v>
                </c:pt>
                <c:pt idx="165">
                  <c:v>-0.32950000000000002</c:v>
                </c:pt>
                <c:pt idx="166">
                  <c:v>-0.33160000000000001</c:v>
                </c:pt>
                <c:pt idx="167">
                  <c:v>-0.33360000000000001</c:v>
                </c:pt>
                <c:pt idx="168">
                  <c:v>-0.33550000000000002</c:v>
                </c:pt>
                <c:pt idx="169">
                  <c:v>-0.33760000000000001</c:v>
                </c:pt>
                <c:pt idx="170">
                  <c:v>-0.33950000000000002</c:v>
                </c:pt>
                <c:pt idx="171">
                  <c:v>-0.34150000000000003</c:v>
                </c:pt>
                <c:pt idx="172">
                  <c:v>-0.34350000000000003</c:v>
                </c:pt>
                <c:pt idx="173">
                  <c:v>-0.34560000000000002</c:v>
                </c:pt>
                <c:pt idx="174">
                  <c:v>-0.34749999999999998</c:v>
                </c:pt>
                <c:pt idx="175">
                  <c:v>-0.34949999999999998</c:v>
                </c:pt>
                <c:pt idx="176">
                  <c:v>-0.35149999999999998</c:v>
                </c:pt>
                <c:pt idx="177">
                  <c:v>-0.35349999999999998</c:v>
                </c:pt>
                <c:pt idx="178">
                  <c:v>-0.35549999999999998</c:v>
                </c:pt>
                <c:pt idx="179">
                  <c:v>-0.35749999999999998</c:v>
                </c:pt>
                <c:pt idx="180">
                  <c:v>-0.35949999999999999</c:v>
                </c:pt>
                <c:pt idx="181">
                  <c:v>-0.36149999999999999</c:v>
                </c:pt>
                <c:pt idx="182">
                  <c:v>-0.36349999999999999</c:v>
                </c:pt>
                <c:pt idx="183">
                  <c:v>-0.36549999999999999</c:v>
                </c:pt>
                <c:pt idx="184">
                  <c:v>-0.36749999999999999</c:v>
                </c:pt>
                <c:pt idx="185">
                  <c:v>-0.3695</c:v>
                </c:pt>
                <c:pt idx="186">
                  <c:v>-0.3715</c:v>
                </c:pt>
                <c:pt idx="187">
                  <c:v>-0.3735</c:v>
                </c:pt>
                <c:pt idx="188">
                  <c:v>-0.3755</c:v>
                </c:pt>
                <c:pt idx="189">
                  <c:v>-0.3775</c:v>
                </c:pt>
                <c:pt idx="190">
                  <c:v>-0.3795</c:v>
                </c:pt>
                <c:pt idx="191">
                  <c:v>-0.38150000000000001</c:v>
                </c:pt>
                <c:pt idx="192">
                  <c:v>-0.38350000000000001</c:v>
                </c:pt>
                <c:pt idx="193">
                  <c:v>-0.38550000000000001</c:v>
                </c:pt>
                <c:pt idx="194">
                  <c:v>-0.38750000000000001</c:v>
                </c:pt>
                <c:pt idx="195">
                  <c:v>-0.38950000000000001</c:v>
                </c:pt>
                <c:pt idx="196">
                  <c:v>-0.39150000000000001</c:v>
                </c:pt>
                <c:pt idx="197">
                  <c:v>-0.39350000000000002</c:v>
                </c:pt>
                <c:pt idx="198">
                  <c:v>-0.39550000000000002</c:v>
                </c:pt>
                <c:pt idx="199">
                  <c:v>-0.39750000000000002</c:v>
                </c:pt>
                <c:pt idx="200">
                  <c:v>-0.39950000000000002</c:v>
                </c:pt>
                <c:pt idx="201">
                  <c:v>-0.40150000000000002</c:v>
                </c:pt>
                <c:pt idx="202">
                  <c:v>-0.40350000000000003</c:v>
                </c:pt>
                <c:pt idx="203">
                  <c:v>-0.40550000000000003</c:v>
                </c:pt>
                <c:pt idx="204">
                  <c:v>-0.40749999999999997</c:v>
                </c:pt>
                <c:pt idx="205">
                  <c:v>-0.40939999999999999</c:v>
                </c:pt>
                <c:pt idx="206">
                  <c:v>-0.41139999999999999</c:v>
                </c:pt>
                <c:pt idx="207">
                  <c:v>-0.41339999999999999</c:v>
                </c:pt>
                <c:pt idx="208">
                  <c:v>-0.41539999999999999</c:v>
                </c:pt>
                <c:pt idx="209">
                  <c:v>-0.41749999999999998</c:v>
                </c:pt>
                <c:pt idx="210">
                  <c:v>-0.4194</c:v>
                </c:pt>
                <c:pt idx="211">
                  <c:v>-0.42149999999999999</c:v>
                </c:pt>
                <c:pt idx="212">
                  <c:v>-0.4234</c:v>
                </c:pt>
                <c:pt idx="213">
                  <c:v>-0.4254</c:v>
                </c:pt>
                <c:pt idx="214">
                  <c:v>-0.4274</c:v>
                </c:pt>
                <c:pt idx="215">
                  <c:v>-0.4294</c:v>
                </c:pt>
                <c:pt idx="216">
                  <c:v>-0.43140000000000001</c:v>
                </c:pt>
                <c:pt idx="217">
                  <c:v>-0.43340000000000001</c:v>
                </c:pt>
                <c:pt idx="218">
                  <c:v>-0.43540000000000001</c:v>
                </c:pt>
                <c:pt idx="219">
                  <c:v>-0.43740000000000001</c:v>
                </c:pt>
                <c:pt idx="220">
                  <c:v>-0.43940000000000001</c:v>
                </c:pt>
                <c:pt idx="221">
                  <c:v>-0.44140000000000001</c:v>
                </c:pt>
                <c:pt idx="222">
                  <c:v>-0.44340000000000002</c:v>
                </c:pt>
                <c:pt idx="223">
                  <c:v>-0.44540000000000002</c:v>
                </c:pt>
                <c:pt idx="224">
                  <c:v>-0.44740000000000002</c:v>
                </c:pt>
                <c:pt idx="225">
                  <c:v>-0.44940000000000002</c:v>
                </c:pt>
                <c:pt idx="226">
                  <c:v>-0.45140000000000002</c:v>
                </c:pt>
                <c:pt idx="227">
                  <c:v>-0.45340000000000003</c:v>
                </c:pt>
                <c:pt idx="228">
                  <c:v>-0.45540000000000003</c:v>
                </c:pt>
                <c:pt idx="229">
                  <c:v>-0.45739999999999997</c:v>
                </c:pt>
                <c:pt idx="230">
                  <c:v>-0.45939999999999998</c:v>
                </c:pt>
                <c:pt idx="231">
                  <c:v>-0.46139999999999998</c:v>
                </c:pt>
                <c:pt idx="232">
                  <c:v>-0.46339999999999998</c:v>
                </c:pt>
                <c:pt idx="233">
                  <c:v>-0.46539999999999998</c:v>
                </c:pt>
                <c:pt idx="234">
                  <c:v>-0.46729999999999999</c:v>
                </c:pt>
                <c:pt idx="235">
                  <c:v>-0.46939999999999998</c:v>
                </c:pt>
                <c:pt idx="236">
                  <c:v>-0.4713</c:v>
                </c:pt>
                <c:pt idx="237">
                  <c:v>-0.47339999999999999</c:v>
                </c:pt>
                <c:pt idx="238">
                  <c:v>-0.47539999999999999</c:v>
                </c:pt>
                <c:pt idx="239">
                  <c:v>-0.47739999999999999</c:v>
                </c:pt>
                <c:pt idx="240">
                  <c:v>-0.47939999999999999</c:v>
                </c:pt>
                <c:pt idx="241">
                  <c:v>-0.48139999999999999</c:v>
                </c:pt>
                <c:pt idx="242">
                  <c:v>-0.48330000000000001</c:v>
                </c:pt>
                <c:pt idx="243">
                  <c:v>-0.4854</c:v>
                </c:pt>
                <c:pt idx="244">
                  <c:v>-0.48730000000000001</c:v>
                </c:pt>
                <c:pt idx="245">
                  <c:v>-0.48930000000000001</c:v>
                </c:pt>
                <c:pt idx="246">
                  <c:v>-0.49130000000000001</c:v>
                </c:pt>
                <c:pt idx="247">
                  <c:v>-0.49340000000000001</c:v>
                </c:pt>
                <c:pt idx="248">
                  <c:v>-0.49540000000000001</c:v>
                </c:pt>
                <c:pt idx="249">
                  <c:v>-0.49730000000000002</c:v>
                </c:pt>
                <c:pt idx="250">
                  <c:v>-0.49940000000000001</c:v>
                </c:pt>
                <c:pt idx="251">
                  <c:v>-0.50139999999999996</c:v>
                </c:pt>
                <c:pt idx="252">
                  <c:v>-0.50329999999999997</c:v>
                </c:pt>
                <c:pt idx="253">
                  <c:v>-0.50539999999999996</c:v>
                </c:pt>
                <c:pt idx="254">
                  <c:v>-0.50729999999999997</c:v>
                </c:pt>
                <c:pt idx="255">
                  <c:v>-0.50929999999999997</c:v>
                </c:pt>
                <c:pt idx="256">
                  <c:v>-0.51129999999999998</c:v>
                </c:pt>
                <c:pt idx="257">
                  <c:v>-0.51329999999999998</c:v>
                </c:pt>
                <c:pt idx="258">
                  <c:v>-0.51529999999999998</c:v>
                </c:pt>
                <c:pt idx="259">
                  <c:v>-0.51729999999999998</c:v>
                </c:pt>
                <c:pt idx="260">
                  <c:v>-0.51929999999999998</c:v>
                </c:pt>
                <c:pt idx="261">
                  <c:v>-0.52129999999999999</c:v>
                </c:pt>
                <c:pt idx="262">
                  <c:v>-0.52329999999999999</c:v>
                </c:pt>
                <c:pt idx="263">
                  <c:v>-0.52529999999999999</c:v>
                </c:pt>
                <c:pt idx="264">
                  <c:v>-0.52729999999999999</c:v>
                </c:pt>
                <c:pt idx="265">
                  <c:v>-0.52929999999999999</c:v>
                </c:pt>
                <c:pt idx="266">
                  <c:v>-0.53129999999999999</c:v>
                </c:pt>
                <c:pt idx="267">
                  <c:v>-0.5333</c:v>
                </c:pt>
                <c:pt idx="268">
                  <c:v>-0.5353</c:v>
                </c:pt>
                <c:pt idx="269">
                  <c:v>-0.5373</c:v>
                </c:pt>
                <c:pt idx="270">
                  <c:v>-0.5393</c:v>
                </c:pt>
                <c:pt idx="271">
                  <c:v>-0.5413</c:v>
                </c:pt>
                <c:pt idx="272">
                  <c:v>-0.54320000000000002</c:v>
                </c:pt>
                <c:pt idx="273">
                  <c:v>-0.54530000000000001</c:v>
                </c:pt>
                <c:pt idx="274">
                  <c:v>-0.54730000000000001</c:v>
                </c:pt>
                <c:pt idx="275">
                  <c:v>-0.54930000000000001</c:v>
                </c:pt>
                <c:pt idx="276">
                  <c:v>-0.55130000000000001</c:v>
                </c:pt>
                <c:pt idx="277">
                  <c:v>-0.55330000000000001</c:v>
                </c:pt>
                <c:pt idx="278">
                  <c:v>-0.55530000000000002</c:v>
                </c:pt>
                <c:pt idx="279">
                  <c:v>-0.55730000000000002</c:v>
                </c:pt>
                <c:pt idx="280">
                  <c:v>-0.55920000000000003</c:v>
                </c:pt>
                <c:pt idx="281">
                  <c:v>-0.56120000000000003</c:v>
                </c:pt>
                <c:pt idx="282">
                  <c:v>-0.56320000000000003</c:v>
                </c:pt>
                <c:pt idx="283">
                  <c:v>-0.56520000000000004</c:v>
                </c:pt>
                <c:pt idx="284">
                  <c:v>-0.56720000000000004</c:v>
                </c:pt>
                <c:pt idx="285">
                  <c:v>-0.56920000000000004</c:v>
                </c:pt>
                <c:pt idx="286">
                  <c:v>-0.57120000000000004</c:v>
                </c:pt>
                <c:pt idx="287">
                  <c:v>-0.57320000000000004</c:v>
                </c:pt>
                <c:pt idx="288">
                  <c:v>-0.57520000000000004</c:v>
                </c:pt>
                <c:pt idx="289">
                  <c:v>-0.57720000000000005</c:v>
                </c:pt>
                <c:pt idx="290">
                  <c:v>-0.57920000000000005</c:v>
                </c:pt>
                <c:pt idx="291">
                  <c:v>-0.58120000000000005</c:v>
                </c:pt>
                <c:pt idx="292">
                  <c:v>-0.58320000000000005</c:v>
                </c:pt>
                <c:pt idx="293">
                  <c:v>-0.58520000000000005</c:v>
                </c:pt>
                <c:pt idx="294">
                  <c:v>-0.58720000000000006</c:v>
                </c:pt>
                <c:pt idx="295">
                  <c:v>-0.58919999999999995</c:v>
                </c:pt>
                <c:pt idx="296">
                  <c:v>-0.59119999999999995</c:v>
                </c:pt>
                <c:pt idx="297">
                  <c:v>-0.59309999999999996</c:v>
                </c:pt>
                <c:pt idx="298">
                  <c:v>-0.59509999999999996</c:v>
                </c:pt>
                <c:pt idx="299">
                  <c:v>-0.59719999999999995</c:v>
                </c:pt>
                <c:pt idx="300">
                  <c:v>-0.59919999999999995</c:v>
                </c:pt>
                <c:pt idx="301">
                  <c:v>-0.60109999999999997</c:v>
                </c:pt>
                <c:pt idx="302">
                  <c:v>-0.60319999999999996</c:v>
                </c:pt>
                <c:pt idx="303">
                  <c:v>-0.60519999999999996</c:v>
                </c:pt>
                <c:pt idx="304">
                  <c:v>-0.60719999999999996</c:v>
                </c:pt>
                <c:pt idx="305">
                  <c:v>-0.60919999999999996</c:v>
                </c:pt>
                <c:pt idx="306">
                  <c:v>-0.61109999999999998</c:v>
                </c:pt>
                <c:pt idx="307">
                  <c:v>-0.61319999999999997</c:v>
                </c:pt>
                <c:pt idx="308">
                  <c:v>-0.61519999999999997</c:v>
                </c:pt>
                <c:pt idx="309">
                  <c:v>-0.61719999999999997</c:v>
                </c:pt>
                <c:pt idx="310">
                  <c:v>-0.61919999999999997</c:v>
                </c:pt>
                <c:pt idx="311">
                  <c:v>-0.62119999999999997</c:v>
                </c:pt>
                <c:pt idx="312">
                  <c:v>-0.62319999999999998</c:v>
                </c:pt>
                <c:pt idx="313">
                  <c:v>-0.62509999999999999</c:v>
                </c:pt>
                <c:pt idx="314">
                  <c:v>-0.62719999999999998</c:v>
                </c:pt>
                <c:pt idx="315">
                  <c:v>-0.62919999999999998</c:v>
                </c:pt>
                <c:pt idx="316">
                  <c:v>-0.63119999999999998</c:v>
                </c:pt>
                <c:pt idx="317">
                  <c:v>-0.6331</c:v>
                </c:pt>
                <c:pt idx="318">
                  <c:v>-0.6351</c:v>
                </c:pt>
                <c:pt idx="319">
                  <c:v>-0.6371</c:v>
                </c:pt>
                <c:pt idx="320">
                  <c:v>-0.6391</c:v>
                </c:pt>
                <c:pt idx="321">
                  <c:v>-0.6411</c:v>
                </c:pt>
                <c:pt idx="322">
                  <c:v>-0.6431</c:v>
                </c:pt>
                <c:pt idx="323">
                  <c:v>-0.64510000000000001</c:v>
                </c:pt>
                <c:pt idx="324">
                  <c:v>-0.64710000000000001</c:v>
                </c:pt>
                <c:pt idx="325">
                  <c:v>-0.64910000000000001</c:v>
                </c:pt>
                <c:pt idx="326">
                  <c:v>-0.65110000000000001</c:v>
                </c:pt>
                <c:pt idx="327">
                  <c:v>-0.65310000000000001</c:v>
                </c:pt>
                <c:pt idx="328">
                  <c:v>-0.65510000000000002</c:v>
                </c:pt>
                <c:pt idx="329">
                  <c:v>-0.65710000000000002</c:v>
                </c:pt>
                <c:pt idx="330">
                  <c:v>-0.65910000000000002</c:v>
                </c:pt>
                <c:pt idx="331">
                  <c:v>-0.66110000000000002</c:v>
                </c:pt>
                <c:pt idx="332">
                  <c:v>-0.66310000000000002</c:v>
                </c:pt>
                <c:pt idx="333">
                  <c:v>-0.66510000000000002</c:v>
                </c:pt>
                <c:pt idx="334">
                  <c:v>-0.66710000000000003</c:v>
                </c:pt>
                <c:pt idx="335">
                  <c:v>-0.66900000000000004</c:v>
                </c:pt>
                <c:pt idx="336">
                  <c:v>-0.67110000000000003</c:v>
                </c:pt>
                <c:pt idx="337">
                  <c:v>-0.67300000000000004</c:v>
                </c:pt>
                <c:pt idx="338">
                  <c:v>-0.67510000000000003</c:v>
                </c:pt>
                <c:pt idx="339">
                  <c:v>-0.67700000000000005</c:v>
                </c:pt>
                <c:pt idx="340">
                  <c:v>-0.67900000000000005</c:v>
                </c:pt>
                <c:pt idx="341">
                  <c:v>-0.68100000000000005</c:v>
                </c:pt>
                <c:pt idx="342">
                  <c:v>-0.68300000000000005</c:v>
                </c:pt>
                <c:pt idx="343">
                  <c:v>-0.68500000000000005</c:v>
                </c:pt>
                <c:pt idx="344">
                  <c:v>-0.68700000000000006</c:v>
                </c:pt>
                <c:pt idx="345">
                  <c:v>-0.68899999999999995</c:v>
                </c:pt>
                <c:pt idx="346">
                  <c:v>-0.69099999999999995</c:v>
                </c:pt>
                <c:pt idx="347">
                  <c:v>-0.69299999999999995</c:v>
                </c:pt>
                <c:pt idx="348">
                  <c:v>-0.69499999999999995</c:v>
                </c:pt>
                <c:pt idx="349">
                  <c:v>-0.69699999999999995</c:v>
                </c:pt>
                <c:pt idx="350">
                  <c:v>-0.69899999999999995</c:v>
                </c:pt>
                <c:pt idx="351">
                  <c:v>-0.70099999999999996</c:v>
                </c:pt>
                <c:pt idx="352">
                  <c:v>-0.70299999999999996</c:v>
                </c:pt>
                <c:pt idx="353">
                  <c:v>-0.70499999999999996</c:v>
                </c:pt>
                <c:pt idx="354">
                  <c:v>-0.70699999999999996</c:v>
                </c:pt>
                <c:pt idx="355">
                  <c:v>-0.70899999999999996</c:v>
                </c:pt>
                <c:pt idx="356">
                  <c:v>-0.71099999999999997</c:v>
                </c:pt>
                <c:pt idx="357">
                  <c:v>-0.71299999999999997</c:v>
                </c:pt>
                <c:pt idx="358">
                  <c:v>-0.71499999999999997</c:v>
                </c:pt>
                <c:pt idx="359">
                  <c:v>-0.71699999999999997</c:v>
                </c:pt>
                <c:pt idx="360">
                  <c:v>-0.71899999999999997</c:v>
                </c:pt>
                <c:pt idx="361">
                  <c:v>-0.72099999999999997</c:v>
                </c:pt>
                <c:pt idx="362">
                  <c:v>-0.72299999999999998</c:v>
                </c:pt>
                <c:pt idx="363">
                  <c:v>-0.72499999999999998</c:v>
                </c:pt>
                <c:pt idx="364">
                  <c:v>-0.72699999999999998</c:v>
                </c:pt>
                <c:pt idx="365">
                  <c:v>-0.72889999999999999</c:v>
                </c:pt>
                <c:pt idx="366">
                  <c:v>-0.73099999999999998</c:v>
                </c:pt>
                <c:pt idx="367">
                  <c:v>-0.73299999999999998</c:v>
                </c:pt>
                <c:pt idx="368">
                  <c:v>-0.73499999999999999</c:v>
                </c:pt>
                <c:pt idx="369">
                  <c:v>-0.73699999999999999</c:v>
                </c:pt>
                <c:pt idx="370">
                  <c:v>-0.73899999999999999</c:v>
                </c:pt>
                <c:pt idx="371">
                  <c:v>-0.74099999999999999</c:v>
                </c:pt>
                <c:pt idx="372">
                  <c:v>-0.74299999999999999</c:v>
                </c:pt>
                <c:pt idx="373">
                  <c:v>-0.745</c:v>
                </c:pt>
                <c:pt idx="374">
                  <c:v>-0.747</c:v>
                </c:pt>
                <c:pt idx="375">
                  <c:v>-0.749</c:v>
                </c:pt>
                <c:pt idx="376">
                  <c:v>-0.751</c:v>
                </c:pt>
                <c:pt idx="377">
                  <c:v>-0.753</c:v>
                </c:pt>
                <c:pt idx="378">
                  <c:v>-0.755</c:v>
                </c:pt>
                <c:pt idx="379">
                  <c:v>-0.75700000000000001</c:v>
                </c:pt>
                <c:pt idx="380">
                  <c:v>-0.75900000000000001</c:v>
                </c:pt>
                <c:pt idx="381">
                  <c:v>-0.76100000000000001</c:v>
                </c:pt>
                <c:pt idx="382">
                  <c:v>-0.76290000000000002</c:v>
                </c:pt>
                <c:pt idx="383">
                  <c:v>-0.76500000000000001</c:v>
                </c:pt>
                <c:pt idx="384">
                  <c:v>-0.76700000000000002</c:v>
                </c:pt>
                <c:pt idx="385">
                  <c:v>-0.76890000000000003</c:v>
                </c:pt>
                <c:pt idx="386">
                  <c:v>-0.77090000000000003</c:v>
                </c:pt>
                <c:pt idx="387">
                  <c:v>-0.77290000000000003</c:v>
                </c:pt>
                <c:pt idx="388">
                  <c:v>-0.77500000000000002</c:v>
                </c:pt>
                <c:pt idx="389">
                  <c:v>-0.77690000000000003</c:v>
                </c:pt>
                <c:pt idx="390">
                  <c:v>-0.77890000000000004</c:v>
                </c:pt>
                <c:pt idx="391">
                  <c:v>-0.78090000000000004</c:v>
                </c:pt>
                <c:pt idx="392">
                  <c:v>-0.78290000000000004</c:v>
                </c:pt>
                <c:pt idx="393">
                  <c:v>-0.78490000000000004</c:v>
                </c:pt>
                <c:pt idx="394">
                  <c:v>-0.78690000000000004</c:v>
                </c:pt>
                <c:pt idx="395">
                  <c:v>-0.78890000000000005</c:v>
                </c:pt>
                <c:pt idx="396">
                  <c:v>-0.79090000000000005</c:v>
                </c:pt>
                <c:pt idx="397">
                  <c:v>-0.79290000000000005</c:v>
                </c:pt>
                <c:pt idx="398">
                  <c:v>-0.79490000000000005</c:v>
                </c:pt>
                <c:pt idx="399">
                  <c:v>-0.79690000000000005</c:v>
                </c:pt>
                <c:pt idx="400">
                  <c:v>-0.79890000000000005</c:v>
                </c:pt>
                <c:pt idx="401">
                  <c:v>-0.79720000000000002</c:v>
                </c:pt>
                <c:pt idx="402">
                  <c:v>-0.79520000000000002</c:v>
                </c:pt>
                <c:pt idx="403">
                  <c:v>-0.79320000000000002</c:v>
                </c:pt>
                <c:pt idx="404">
                  <c:v>-0.7913</c:v>
                </c:pt>
                <c:pt idx="405">
                  <c:v>-0.7893</c:v>
                </c:pt>
                <c:pt idx="406">
                  <c:v>-0.78720000000000001</c:v>
                </c:pt>
                <c:pt idx="407">
                  <c:v>-0.7853</c:v>
                </c:pt>
                <c:pt idx="408">
                  <c:v>-0.7833</c:v>
                </c:pt>
                <c:pt idx="409">
                  <c:v>-0.78129999999999999</c:v>
                </c:pt>
                <c:pt idx="410">
                  <c:v>-0.7792</c:v>
                </c:pt>
                <c:pt idx="411">
                  <c:v>-0.77729999999999999</c:v>
                </c:pt>
                <c:pt idx="412">
                  <c:v>-0.77529999999999999</c:v>
                </c:pt>
                <c:pt idx="413">
                  <c:v>-0.77329999999999999</c:v>
                </c:pt>
                <c:pt idx="414">
                  <c:v>-0.77129999999999999</c:v>
                </c:pt>
                <c:pt idx="415">
                  <c:v>-0.76929999999999998</c:v>
                </c:pt>
                <c:pt idx="416">
                  <c:v>-0.76739999999999997</c:v>
                </c:pt>
                <c:pt idx="417">
                  <c:v>-0.76529999999999998</c:v>
                </c:pt>
                <c:pt idx="418">
                  <c:v>-0.76329999999999998</c:v>
                </c:pt>
                <c:pt idx="419">
                  <c:v>-0.76129999999999998</c:v>
                </c:pt>
                <c:pt idx="420">
                  <c:v>-0.75939999999999996</c:v>
                </c:pt>
                <c:pt idx="421">
                  <c:v>-0.75739999999999996</c:v>
                </c:pt>
                <c:pt idx="422">
                  <c:v>-0.75539999999999996</c:v>
                </c:pt>
                <c:pt idx="423">
                  <c:v>-0.75329999999999997</c:v>
                </c:pt>
                <c:pt idx="424">
                  <c:v>-0.75139999999999996</c:v>
                </c:pt>
                <c:pt idx="425">
                  <c:v>-0.74939999999999996</c:v>
                </c:pt>
                <c:pt idx="426">
                  <c:v>-0.74739999999999995</c:v>
                </c:pt>
                <c:pt idx="427">
                  <c:v>-0.74539999999999995</c:v>
                </c:pt>
                <c:pt idx="428">
                  <c:v>-0.74339999999999995</c:v>
                </c:pt>
                <c:pt idx="429">
                  <c:v>-0.74139999999999995</c:v>
                </c:pt>
                <c:pt idx="430">
                  <c:v>-0.73939999999999995</c:v>
                </c:pt>
                <c:pt idx="431">
                  <c:v>-0.73740000000000006</c:v>
                </c:pt>
                <c:pt idx="432">
                  <c:v>-0.73540000000000005</c:v>
                </c:pt>
                <c:pt idx="433">
                  <c:v>-0.73340000000000005</c:v>
                </c:pt>
                <c:pt idx="434">
                  <c:v>-0.73140000000000005</c:v>
                </c:pt>
                <c:pt idx="435">
                  <c:v>-0.72940000000000005</c:v>
                </c:pt>
                <c:pt idx="436">
                  <c:v>-0.72740000000000005</c:v>
                </c:pt>
                <c:pt idx="437">
                  <c:v>-0.72540000000000004</c:v>
                </c:pt>
                <c:pt idx="438">
                  <c:v>-0.72340000000000004</c:v>
                </c:pt>
                <c:pt idx="439">
                  <c:v>-0.72140000000000004</c:v>
                </c:pt>
                <c:pt idx="440">
                  <c:v>-0.71940000000000004</c:v>
                </c:pt>
                <c:pt idx="441">
                  <c:v>-0.71740000000000004</c:v>
                </c:pt>
                <c:pt idx="442">
                  <c:v>-0.71540000000000004</c:v>
                </c:pt>
                <c:pt idx="443">
                  <c:v>-0.71340000000000003</c:v>
                </c:pt>
                <c:pt idx="444">
                  <c:v>-0.71150000000000002</c:v>
                </c:pt>
                <c:pt idx="445">
                  <c:v>-0.70950000000000002</c:v>
                </c:pt>
                <c:pt idx="446">
                  <c:v>-0.70750000000000002</c:v>
                </c:pt>
                <c:pt idx="447">
                  <c:v>-0.70550000000000002</c:v>
                </c:pt>
                <c:pt idx="448">
                  <c:v>-0.70350000000000001</c:v>
                </c:pt>
                <c:pt idx="449">
                  <c:v>-0.70150000000000001</c:v>
                </c:pt>
                <c:pt idx="450">
                  <c:v>-0.69940000000000002</c:v>
                </c:pt>
                <c:pt idx="451">
                  <c:v>-0.69740000000000002</c:v>
                </c:pt>
                <c:pt idx="452">
                  <c:v>-0.69540000000000002</c:v>
                </c:pt>
                <c:pt idx="453">
                  <c:v>-0.69350000000000001</c:v>
                </c:pt>
                <c:pt idx="454">
                  <c:v>-0.6915</c:v>
                </c:pt>
                <c:pt idx="455">
                  <c:v>-0.68940000000000001</c:v>
                </c:pt>
                <c:pt idx="456">
                  <c:v>-0.6875</c:v>
                </c:pt>
                <c:pt idx="457">
                  <c:v>-0.6855</c:v>
                </c:pt>
                <c:pt idx="458">
                  <c:v>-0.6835</c:v>
                </c:pt>
                <c:pt idx="459">
                  <c:v>-0.68149999999999999</c:v>
                </c:pt>
                <c:pt idx="460">
                  <c:v>-0.67949999999999999</c:v>
                </c:pt>
                <c:pt idx="461">
                  <c:v>-0.67749999999999999</c:v>
                </c:pt>
                <c:pt idx="462">
                  <c:v>-0.67549999999999999</c:v>
                </c:pt>
                <c:pt idx="463">
                  <c:v>-0.67349999999999999</c:v>
                </c:pt>
                <c:pt idx="464">
                  <c:v>-0.67149999999999999</c:v>
                </c:pt>
                <c:pt idx="465">
                  <c:v>-0.66949999999999998</c:v>
                </c:pt>
                <c:pt idx="466">
                  <c:v>-0.66749999999999998</c:v>
                </c:pt>
                <c:pt idx="467">
                  <c:v>-0.66549999999999998</c:v>
                </c:pt>
                <c:pt idx="468">
                  <c:v>-0.66349999999999998</c:v>
                </c:pt>
                <c:pt idx="469">
                  <c:v>-0.66149999999999998</c:v>
                </c:pt>
                <c:pt idx="470">
                  <c:v>-0.65949999999999998</c:v>
                </c:pt>
                <c:pt idx="471">
                  <c:v>-0.65749999999999997</c:v>
                </c:pt>
                <c:pt idx="472">
                  <c:v>-0.65549999999999997</c:v>
                </c:pt>
                <c:pt idx="473">
                  <c:v>-0.65349999999999997</c:v>
                </c:pt>
                <c:pt idx="474">
                  <c:v>-0.65149999999999997</c:v>
                </c:pt>
                <c:pt idx="475">
                  <c:v>-0.64949999999999997</c:v>
                </c:pt>
                <c:pt idx="476">
                  <c:v>-0.64749999999999996</c:v>
                </c:pt>
                <c:pt idx="477">
                  <c:v>-0.64549999999999996</c:v>
                </c:pt>
                <c:pt idx="478">
                  <c:v>-0.64349999999999996</c:v>
                </c:pt>
                <c:pt idx="479">
                  <c:v>-0.64149999999999996</c:v>
                </c:pt>
                <c:pt idx="480">
                  <c:v>-0.63949999999999996</c:v>
                </c:pt>
                <c:pt idx="481">
                  <c:v>-0.63749999999999996</c:v>
                </c:pt>
                <c:pt idx="482">
                  <c:v>-0.63549999999999995</c:v>
                </c:pt>
                <c:pt idx="483">
                  <c:v>-0.63349999999999995</c:v>
                </c:pt>
                <c:pt idx="484">
                  <c:v>-0.63149999999999995</c:v>
                </c:pt>
                <c:pt idx="485">
                  <c:v>-0.62960000000000005</c:v>
                </c:pt>
                <c:pt idx="486">
                  <c:v>-0.62760000000000005</c:v>
                </c:pt>
                <c:pt idx="487">
                  <c:v>-0.62549999999999994</c:v>
                </c:pt>
                <c:pt idx="488">
                  <c:v>-0.62350000000000005</c:v>
                </c:pt>
                <c:pt idx="489">
                  <c:v>-0.62160000000000004</c:v>
                </c:pt>
                <c:pt idx="490">
                  <c:v>-0.61950000000000005</c:v>
                </c:pt>
                <c:pt idx="491">
                  <c:v>-0.61750000000000005</c:v>
                </c:pt>
                <c:pt idx="492">
                  <c:v>-0.61550000000000005</c:v>
                </c:pt>
                <c:pt idx="493">
                  <c:v>-0.61350000000000005</c:v>
                </c:pt>
                <c:pt idx="494">
                  <c:v>-0.61150000000000004</c:v>
                </c:pt>
                <c:pt idx="495">
                  <c:v>-0.60950000000000004</c:v>
                </c:pt>
                <c:pt idx="496">
                  <c:v>-0.60750000000000004</c:v>
                </c:pt>
                <c:pt idx="497">
                  <c:v>-0.60560000000000003</c:v>
                </c:pt>
                <c:pt idx="498">
                  <c:v>-0.60360000000000003</c:v>
                </c:pt>
                <c:pt idx="499">
                  <c:v>-0.60150000000000003</c:v>
                </c:pt>
                <c:pt idx="500">
                  <c:v>-0.59950000000000003</c:v>
                </c:pt>
                <c:pt idx="501">
                  <c:v>-0.59750000000000003</c:v>
                </c:pt>
                <c:pt idx="502">
                  <c:v>-0.59550000000000003</c:v>
                </c:pt>
                <c:pt idx="503">
                  <c:v>-0.59350000000000003</c:v>
                </c:pt>
                <c:pt idx="504">
                  <c:v>-0.59150000000000003</c:v>
                </c:pt>
                <c:pt idx="505">
                  <c:v>-0.58960000000000001</c:v>
                </c:pt>
                <c:pt idx="506">
                  <c:v>-0.58750000000000002</c:v>
                </c:pt>
                <c:pt idx="507">
                  <c:v>-0.58550000000000002</c:v>
                </c:pt>
                <c:pt idx="508">
                  <c:v>-0.58350000000000002</c:v>
                </c:pt>
                <c:pt idx="509">
                  <c:v>-0.58160000000000001</c:v>
                </c:pt>
                <c:pt idx="510">
                  <c:v>-0.57950000000000002</c:v>
                </c:pt>
                <c:pt idx="511">
                  <c:v>-0.5776</c:v>
                </c:pt>
                <c:pt idx="512">
                  <c:v>-0.57550000000000001</c:v>
                </c:pt>
                <c:pt idx="513">
                  <c:v>-0.5736</c:v>
                </c:pt>
                <c:pt idx="514">
                  <c:v>-0.5716</c:v>
                </c:pt>
                <c:pt idx="515">
                  <c:v>-0.56950000000000001</c:v>
                </c:pt>
                <c:pt idx="516">
                  <c:v>-0.5675</c:v>
                </c:pt>
                <c:pt idx="517">
                  <c:v>-0.56559999999999999</c:v>
                </c:pt>
                <c:pt idx="518">
                  <c:v>-0.5635</c:v>
                </c:pt>
                <c:pt idx="519">
                  <c:v>-0.56159999999999999</c:v>
                </c:pt>
                <c:pt idx="520">
                  <c:v>-0.55959999999999999</c:v>
                </c:pt>
                <c:pt idx="521">
                  <c:v>-0.55759999999999998</c:v>
                </c:pt>
                <c:pt idx="522">
                  <c:v>-0.55559999999999998</c:v>
                </c:pt>
                <c:pt idx="523">
                  <c:v>-0.55359999999999998</c:v>
                </c:pt>
                <c:pt idx="524">
                  <c:v>-0.55159999999999998</c:v>
                </c:pt>
                <c:pt idx="525">
                  <c:v>-0.54959999999999998</c:v>
                </c:pt>
                <c:pt idx="526">
                  <c:v>-0.54759999999999998</c:v>
                </c:pt>
                <c:pt idx="527">
                  <c:v>-0.54559999999999997</c:v>
                </c:pt>
                <c:pt idx="528">
                  <c:v>-0.54359999999999997</c:v>
                </c:pt>
                <c:pt idx="529">
                  <c:v>-0.54159999999999997</c:v>
                </c:pt>
                <c:pt idx="530">
                  <c:v>-0.53959999999999997</c:v>
                </c:pt>
                <c:pt idx="531">
                  <c:v>-0.53759999999999997</c:v>
                </c:pt>
                <c:pt idx="532">
                  <c:v>-0.53559999999999997</c:v>
                </c:pt>
                <c:pt idx="533">
                  <c:v>-0.53359999999999996</c:v>
                </c:pt>
                <c:pt idx="534">
                  <c:v>-0.53159999999999996</c:v>
                </c:pt>
                <c:pt idx="535">
                  <c:v>-0.52959999999999996</c:v>
                </c:pt>
                <c:pt idx="536">
                  <c:v>-0.52759999999999996</c:v>
                </c:pt>
                <c:pt idx="537">
                  <c:v>-0.52559999999999996</c:v>
                </c:pt>
                <c:pt idx="538">
                  <c:v>-0.52349999999999997</c:v>
                </c:pt>
                <c:pt idx="539">
                  <c:v>-0.52159999999999995</c:v>
                </c:pt>
                <c:pt idx="540">
                  <c:v>-0.51959999999999995</c:v>
                </c:pt>
                <c:pt idx="541">
                  <c:v>-0.51759999999999995</c:v>
                </c:pt>
                <c:pt idx="542">
                  <c:v>-0.51559999999999995</c:v>
                </c:pt>
                <c:pt idx="543">
                  <c:v>-0.51359999999999995</c:v>
                </c:pt>
                <c:pt idx="544">
                  <c:v>-0.51160000000000005</c:v>
                </c:pt>
                <c:pt idx="545">
                  <c:v>-0.50960000000000005</c:v>
                </c:pt>
                <c:pt idx="546">
                  <c:v>-0.50760000000000005</c:v>
                </c:pt>
                <c:pt idx="547">
                  <c:v>-0.50560000000000005</c:v>
                </c:pt>
                <c:pt idx="548">
                  <c:v>-0.50360000000000005</c:v>
                </c:pt>
                <c:pt idx="549">
                  <c:v>-0.50160000000000005</c:v>
                </c:pt>
                <c:pt idx="550">
                  <c:v>-0.49959999999999999</c:v>
                </c:pt>
                <c:pt idx="551">
                  <c:v>-0.49759999999999999</c:v>
                </c:pt>
                <c:pt idx="552">
                  <c:v>-0.49559999999999998</c:v>
                </c:pt>
                <c:pt idx="553">
                  <c:v>-0.49370000000000003</c:v>
                </c:pt>
                <c:pt idx="554">
                  <c:v>-0.49159999999999998</c:v>
                </c:pt>
                <c:pt idx="555">
                  <c:v>-0.48959999999999998</c:v>
                </c:pt>
                <c:pt idx="556">
                  <c:v>-0.48759999999999998</c:v>
                </c:pt>
                <c:pt idx="557">
                  <c:v>-0.48570000000000002</c:v>
                </c:pt>
                <c:pt idx="558">
                  <c:v>-0.48359999999999997</c:v>
                </c:pt>
                <c:pt idx="559">
                  <c:v>-0.48159999999999997</c:v>
                </c:pt>
                <c:pt idx="560">
                  <c:v>-0.47960000000000003</c:v>
                </c:pt>
                <c:pt idx="561">
                  <c:v>-0.47760000000000002</c:v>
                </c:pt>
                <c:pt idx="562">
                  <c:v>-0.47560000000000002</c:v>
                </c:pt>
                <c:pt idx="563">
                  <c:v>-0.47360000000000002</c:v>
                </c:pt>
                <c:pt idx="564">
                  <c:v>-0.47160000000000002</c:v>
                </c:pt>
                <c:pt idx="565">
                  <c:v>-0.46960000000000002</c:v>
                </c:pt>
                <c:pt idx="566">
                  <c:v>-0.46760000000000002</c:v>
                </c:pt>
                <c:pt idx="567">
                  <c:v>-0.46560000000000001</c:v>
                </c:pt>
                <c:pt idx="568">
                  <c:v>-0.46360000000000001</c:v>
                </c:pt>
                <c:pt idx="569">
                  <c:v>-0.4617</c:v>
                </c:pt>
                <c:pt idx="570">
                  <c:v>-0.45960000000000001</c:v>
                </c:pt>
                <c:pt idx="571">
                  <c:v>-0.45760000000000001</c:v>
                </c:pt>
                <c:pt idx="572">
                  <c:v>-0.4556</c:v>
                </c:pt>
                <c:pt idx="573">
                  <c:v>-0.45369999999999999</c:v>
                </c:pt>
                <c:pt idx="574">
                  <c:v>-0.45169999999999999</c:v>
                </c:pt>
                <c:pt idx="575">
                  <c:v>-0.44969999999999999</c:v>
                </c:pt>
                <c:pt idx="576">
                  <c:v>-0.4476</c:v>
                </c:pt>
                <c:pt idx="577">
                  <c:v>-0.44569999999999999</c:v>
                </c:pt>
                <c:pt idx="578">
                  <c:v>-0.44369999999999998</c:v>
                </c:pt>
                <c:pt idx="579">
                  <c:v>-0.44169999999999998</c:v>
                </c:pt>
                <c:pt idx="580">
                  <c:v>-0.43959999999999999</c:v>
                </c:pt>
                <c:pt idx="581">
                  <c:v>-0.43769999999999998</c:v>
                </c:pt>
                <c:pt idx="582">
                  <c:v>-0.43559999999999999</c:v>
                </c:pt>
                <c:pt idx="583">
                  <c:v>-0.43359999999999999</c:v>
                </c:pt>
                <c:pt idx="584">
                  <c:v>-0.43169999999999997</c:v>
                </c:pt>
                <c:pt idx="585">
                  <c:v>-0.42970000000000003</c:v>
                </c:pt>
                <c:pt idx="586">
                  <c:v>-0.42770000000000002</c:v>
                </c:pt>
                <c:pt idx="587">
                  <c:v>-0.42570000000000002</c:v>
                </c:pt>
                <c:pt idx="588">
                  <c:v>-0.42370000000000002</c:v>
                </c:pt>
                <c:pt idx="589">
                  <c:v>-0.42170000000000002</c:v>
                </c:pt>
                <c:pt idx="590">
                  <c:v>-0.41959999999999997</c:v>
                </c:pt>
                <c:pt idx="591">
                  <c:v>-0.41770000000000002</c:v>
                </c:pt>
                <c:pt idx="592">
                  <c:v>-0.41560000000000002</c:v>
                </c:pt>
                <c:pt idx="593">
                  <c:v>-0.41370000000000001</c:v>
                </c:pt>
                <c:pt idx="594">
                  <c:v>-0.41170000000000001</c:v>
                </c:pt>
                <c:pt idx="595">
                  <c:v>-0.40970000000000001</c:v>
                </c:pt>
                <c:pt idx="596">
                  <c:v>-0.40770000000000001</c:v>
                </c:pt>
                <c:pt idx="597">
                  <c:v>-0.40570000000000001</c:v>
                </c:pt>
                <c:pt idx="598">
                  <c:v>-0.4037</c:v>
                </c:pt>
                <c:pt idx="599">
                  <c:v>-0.4017</c:v>
                </c:pt>
                <c:pt idx="600">
                  <c:v>-0.3997</c:v>
                </c:pt>
                <c:pt idx="601">
                  <c:v>-0.3977</c:v>
                </c:pt>
                <c:pt idx="602">
                  <c:v>-0.3957</c:v>
                </c:pt>
                <c:pt idx="603">
                  <c:v>-0.39369999999999999</c:v>
                </c:pt>
                <c:pt idx="604">
                  <c:v>-0.39169999999999999</c:v>
                </c:pt>
                <c:pt idx="605">
                  <c:v>-0.38969999999999999</c:v>
                </c:pt>
                <c:pt idx="606">
                  <c:v>-0.38769999999999999</c:v>
                </c:pt>
                <c:pt idx="607">
                  <c:v>-0.38569999999999999</c:v>
                </c:pt>
                <c:pt idx="608">
                  <c:v>-0.38369999999999999</c:v>
                </c:pt>
                <c:pt idx="609">
                  <c:v>-0.38169999999999998</c:v>
                </c:pt>
                <c:pt idx="610">
                  <c:v>-0.37969999999999998</c:v>
                </c:pt>
                <c:pt idx="611">
                  <c:v>-0.37769999999999998</c:v>
                </c:pt>
                <c:pt idx="612">
                  <c:v>-0.37569999999999998</c:v>
                </c:pt>
                <c:pt idx="613">
                  <c:v>-0.37369999999999998</c:v>
                </c:pt>
                <c:pt idx="614">
                  <c:v>-0.37169999999999997</c:v>
                </c:pt>
                <c:pt idx="615">
                  <c:v>-0.36969999999999997</c:v>
                </c:pt>
                <c:pt idx="616">
                  <c:v>-0.36770000000000003</c:v>
                </c:pt>
                <c:pt idx="617">
                  <c:v>-0.36570000000000003</c:v>
                </c:pt>
                <c:pt idx="618">
                  <c:v>-0.36370000000000002</c:v>
                </c:pt>
                <c:pt idx="619">
                  <c:v>-0.36170000000000002</c:v>
                </c:pt>
                <c:pt idx="620">
                  <c:v>-0.35970000000000002</c:v>
                </c:pt>
                <c:pt idx="621">
                  <c:v>-0.35770000000000002</c:v>
                </c:pt>
                <c:pt idx="622">
                  <c:v>-0.35570000000000002</c:v>
                </c:pt>
                <c:pt idx="623">
                  <c:v>-0.35370000000000001</c:v>
                </c:pt>
                <c:pt idx="624">
                  <c:v>-0.35170000000000001</c:v>
                </c:pt>
                <c:pt idx="625">
                  <c:v>-0.34970000000000001</c:v>
                </c:pt>
                <c:pt idx="626">
                  <c:v>-0.34770000000000001</c:v>
                </c:pt>
                <c:pt idx="627">
                  <c:v>-0.34570000000000001</c:v>
                </c:pt>
                <c:pt idx="628">
                  <c:v>-0.34370000000000001</c:v>
                </c:pt>
                <c:pt idx="629">
                  <c:v>-0.3417</c:v>
                </c:pt>
                <c:pt idx="630">
                  <c:v>-0.3397</c:v>
                </c:pt>
                <c:pt idx="631">
                  <c:v>-0.3377</c:v>
                </c:pt>
                <c:pt idx="632">
                  <c:v>-0.3357</c:v>
                </c:pt>
                <c:pt idx="633">
                  <c:v>-0.3337</c:v>
                </c:pt>
                <c:pt idx="634">
                  <c:v>-0.33169999999999999</c:v>
                </c:pt>
                <c:pt idx="635">
                  <c:v>-0.32969999999999999</c:v>
                </c:pt>
                <c:pt idx="636">
                  <c:v>-0.32769999999999999</c:v>
                </c:pt>
                <c:pt idx="637">
                  <c:v>-0.32569999999999999</c:v>
                </c:pt>
                <c:pt idx="638">
                  <c:v>-0.32369999999999999</c:v>
                </c:pt>
                <c:pt idx="639">
                  <c:v>-0.32169999999999999</c:v>
                </c:pt>
                <c:pt idx="640">
                  <c:v>-0.31969999999999998</c:v>
                </c:pt>
                <c:pt idx="641">
                  <c:v>-0.31769999999999998</c:v>
                </c:pt>
                <c:pt idx="642">
                  <c:v>-0.31569999999999998</c:v>
                </c:pt>
                <c:pt idx="643">
                  <c:v>-0.31369999999999998</c:v>
                </c:pt>
                <c:pt idx="644">
                  <c:v>-0.31169999999999998</c:v>
                </c:pt>
                <c:pt idx="645">
                  <c:v>-0.30969999999999998</c:v>
                </c:pt>
                <c:pt idx="646">
                  <c:v>-0.30769999999999997</c:v>
                </c:pt>
                <c:pt idx="647">
                  <c:v>-0.30570000000000003</c:v>
                </c:pt>
                <c:pt idx="648">
                  <c:v>-0.30370000000000003</c:v>
                </c:pt>
                <c:pt idx="649">
                  <c:v>-0.30170000000000002</c:v>
                </c:pt>
                <c:pt idx="650">
                  <c:v>-0.29970000000000002</c:v>
                </c:pt>
                <c:pt idx="651">
                  <c:v>-0.29770000000000002</c:v>
                </c:pt>
                <c:pt idx="652">
                  <c:v>-0.29570000000000002</c:v>
                </c:pt>
                <c:pt idx="653">
                  <c:v>-0.29380000000000001</c:v>
                </c:pt>
                <c:pt idx="654">
                  <c:v>-0.29170000000000001</c:v>
                </c:pt>
                <c:pt idx="655">
                  <c:v>-0.28970000000000001</c:v>
                </c:pt>
                <c:pt idx="656">
                  <c:v>-0.28770000000000001</c:v>
                </c:pt>
                <c:pt idx="657">
                  <c:v>-0.28570000000000001</c:v>
                </c:pt>
                <c:pt idx="658">
                  <c:v>-0.28370000000000001</c:v>
                </c:pt>
                <c:pt idx="659">
                  <c:v>-0.28170000000000001</c:v>
                </c:pt>
                <c:pt idx="660">
                  <c:v>-0.2797</c:v>
                </c:pt>
                <c:pt idx="661">
                  <c:v>-0.2777</c:v>
                </c:pt>
                <c:pt idx="662">
                  <c:v>-0.2757</c:v>
                </c:pt>
                <c:pt idx="663">
                  <c:v>-0.2737</c:v>
                </c:pt>
                <c:pt idx="664">
                  <c:v>-0.27179999999999999</c:v>
                </c:pt>
                <c:pt idx="665">
                  <c:v>-0.26979999999999998</c:v>
                </c:pt>
                <c:pt idx="666">
                  <c:v>-0.26769999999999999</c:v>
                </c:pt>
                <c:pt idx="667">
                  <c:v>-0.26569999999999999</c:v>
                </c:pt>
                <c:pt idx="668">
                  <c:v>-0.26369999999999999</c:v>
                </c:pt>
                <c:pt idx="669">
                  <c:v>-0.26169999999999999</c:v>
                </c:pt>
                <c:pt idx="670">
                  <c:v>-0.25969999999999999</c:v>
                </c:pt>
                <c:pt idx="671">
                  <c:v>-0.25769999999999998</c:v>
                </c:pt>
                <c:pt idx="672">
                  <c:v>-0.25569999999999998</c:v>
                </c:pt>
                <c:pt idx="673">
                  <c:v>-0.25380000000000003</c:v>
                </c:pt>
                <c:pt idx="674">
                  <c:v>-0.25180000000000002</c:v>
                </c:pt>
                <c:pt idx="675">
                  <c:v>-0.24979999999999999</c:v>
                </c:pt>
                <c:pt idx="676">
                  <c:v>-0.24779999999999999</c:v>
                </c:pt>
                <c:pt idx="677">
                  <c:v>-0.24579999999999999</c:v>
                </c:pt>
                <c:pt idx="678">
                  <c:v>-0.24379999999999999</c:v>
                </c:pt>
                <c:pt idx="679">
                  <c:v>-0.24179999999999999</c:v>
                </c:pt>
                <c:pt idx="680">
                  <c:v>-0.2397</c:v>
                </c:pt>
                <c:pt idx="681">
                  <c:v>-0.23780000000000001</c:v>
                </c:pt>
                <c:pt idx="682">
                  <c:v>-0.23580000000000001</c:v>
                </c:pt>
                <c:pt idx="683">
                  <c:v>-0.23380000000000001</c:v>
                </c:pt>
                <c:pt idx="684">
                  <c:v>-0.23180000000000001</c:v>
                </c:pt>
                <c:pt idx="685">
                  <c:v>-0.2298</c:v>
                </c:pt>
                <c:pt idx="686">
                  <c:v>-0.2278</c:v>
                </c:pt>
                <c:pt idx="687">
                  <c:v>-0.2258</c:v>
                </c:pt>
                <c:pt idx="688">
                  <c:v>-0.2238</c:v>
                </c:pt>
                <c:pt idx="689">
                  <c:v>-0.2218</c:v>
                </c:pt>
                <c:pt idx="690">
                  <c:v>-0.2198</c:v>
                </c:pt>
                <c:pt idx="691">
                  <c:v>-0.21779999999999999</c:v>
                </c:pt>
                <c:pt idx="692">
                  <c:v>-0.2157</c:v>
                </c:pt>
                <c:pt idx="693">
                  <c:v>-0.21379999999999999</c:v>
                </c:pt>
                <c:pt idx="694">
                  <c:v>-0.21179999999999999</c:v>
                </c:pt>
                <c:pt idx="695">
                  <c:v>-0.20979999999999999</c:v>
                </c:pt>
                <c:pt idx="696">
                  <c:v>-0.20780000000000001</c:v>
                </c:pt>
                <c:pt idx="697">
                  <c:v>-0.20580000000000001</c:v>
                </c:pt>
                <c:pt idx="698">
                  <c:v>-0.20369999999999999</c:v>
                </c:pt>
                <c:pt idx="699">
                  <c:v>-0.20169999999999999</c:v>
                </c:pt>
                <c:pt idx="700">
                  <c:v>-0.19969999999999999</c:v>
                </c:pt>
                <c:pt idx="701">
                  <c:v>-0.1978</c:v>
                </c:pt>
                <c:pt idx="702">
                  <c:v>-0.19570000000000001</c:v>
                </c:pt>
                <c:pt idx="703">
                  <c:v>-0.1938</c:v>
                </c:pt>
                <c:pt idx="704">
                  <c:v>-0.19170000000000001</c:v>
                </c:pt>
                <c:pt idx="705">
                  <c:v>-0.1898</c:v>
                </c:pt>
                <c:pt idx="706">
                  <c:v>-0.18770000000000001</c:v>
                </c:pt>
                <c:pt idx="707">
                  <c:v>-0.1857</c:v>
                </c:pt>
                <c:pt idx="708">
                  <c:v>-0.1837</c:v>
                </c:pt>
                <c:pt idx="709">
                  <c:v>-0.18179999999999999</c:v>
                </c:pt>
                <c:pt idx="710">
                  <c:v>-0.1797</c:v>
                </c:pt>
                <c:pt idx="711">
                  <c:v>-0.1777</c:v>
                </c:pt>
                <c:pt idx="712">
                  <c:v>-0.1757</c:v>
                </c:pt>
                <c:pt idx="713">
                  <c:v>-0.17369999999999999</c:v>
                </c:pt>
                <c:pt idx="714">
                  <c:v>-0.17180000000000001</c:v>
                </c:pt>
                <c:pt idx="715">
                  <c:v>-0.16980000000000001</c:v>
                </c:pt>
                <c:pt idx="716">
                  <c:v>-0.1678</c:v>
                </c:pt>
                <c:pt idx="717">
                  <c:v>-0.1658</c:v>
                </c:pt>
                <c:pt idx="718">
                  <c:v>-0.16370000000000001</c:v>
                </c:pt>
                <c:pt idx="719">
                  <c:v>-0.1618</c:v>
                </c:pt>
                <c:pt idx="720">
                  <c:v>-0.15970000000000001</c:v>
                </c:pt>
                <c:pt idx="721">
                  <c:v>-0.15770000000000001</c:v>
                </c:pt>
                <c:pt idx="722">
                  <c:v>-0.15570000000000001</c:v>
                </c:pt>
                <c:pt idx="723">
                  <c:v>-0.1537</c:v>
                </c:pt>
                <c:pt idx="724">
                  <c:v>-0.1517</c:v>
                </c:pt>
                <c:pt idx="725">
                  <c:v>-0.14979999999999999</c:v>
                </c:pt>
                <c:pt idx="726">
                  <c:v>-0.14779999999999999</c:v>
                </c:pt>
                <c:pt idx="727">
                  <c:v>-0.14580000000000001</c:v>
                </c:pt>
                <c:pt idx="728">
                  <c:v>-0.14380000000000001</c:v>
                </c:pt>
                <c:pt idx="729">
                  <c:v>-0.14180000000000001</c:v>
                </c:pt>
                <c:pt idx="730">
                  <c:v>-0.13980000000000001</c:v>
                </c:pt>
                <c:pt idx="731">
                  <c:v>-0.13780000000000001</c:v>
                </c:pt>
                <c:pt idx="732">
                  <c:v>-0.13569999999999999</c:v>
                </c:pt>
                <c:pt idx="733">
                  <c:v>-0.1338</c:v>
                </c:pt>
                <c:pt idx="734">
                  <c:v>-0.1318</c:v>
                </c:pt>
                <c:pt idx="735">
                  <c:v>-0.12970000000000001</c:v>
                </c:pt>
                <c:pt idx="736">
                  <c:v>-0.12770000000000001</c:v>
                </c:pt>
                <c:pt idx="737">
                  <c:v>-0.1258</c:v>
                </c:pt>
                <c:pt idx="738">
                  <c:v>-0.12379999999999999</c:v>
                </c:pt>
                <c:pt idx="739">
                  <c:v>-0.12180000000000001</c:v>
                </c:pt>
                <c:pt idx="740">
                  <c:v>-0.1198</c:v>
                </c:pt>
                <c:pt idx="741">
                  <c:v>-0.1178</c:v>
                </c:pt>
                <c:pt idx="742">
                  <c:v>-0.1158</c:v>
                </c:pt>
                <c:pt idx="743">
                  <c:v>-0.1137</c:v>
                </c:pt>
                <c:pt idx="744">
                  <c:v>-0.11169999999999999</c:v>
                </c:pt>
                <c:pt idx="745">
                  <c:v>-0.10979999999999999</c:v>
                </c:pt>
                <c:pt idx="746">
                  <c:v>-0.10780000000000001</c:v>
                </c:pt>
                <c:pt idx="747">
                  <c:v>-0.10580000000000001</c:v>
                </c:pt>
                <c:pt idx="748">
                  <c:v>-0.1038</c:v>
                </c:pt>
                <c:pt idx="749">
                  <c:v>-0.1018</c:v>
                </c:pt>
                <c:pt idx="750">
                  <c:v>-9.9779999999999994E-2</c:v>
                </c:pt>
                <c:pt idx="751">
                  <c:v>-9.7769999999999996E-2</c:v>
                </c:pt>
                <c:pt idx="752">
                  <c:v>-9.5780000000000004E-2</c:v>
                </c:pt>
                <c:pt idx="753">
                  <c:v>-9.3789999999999998E-2</c:v>
                </c:pt>
                <c:pt idx="754">
                  <c:v>-9.1810000000000003E-2</c:v>
                </c:pt>
                <c:pt idx="755">
                  <c:v>-8.9789999999999995E-2</c:v>
                </c:pt>
                <c:pt idx="756">
                  <c:v>-8.7749999999999995E-2</c:v>
                </c:pt>
                <c:pt idx="757">
                  <c:v>-8.5800000000000001E-2</c:v>
                </c:pt>
                <c:pt idx="758">
                  <c:v>-8.3790000000000003E-2</c:v>
                </c:pt>
                <c:pt idx="759">
                  <c:v>-8.1759999999999999E-2</c:v>
                </c:pt>
                <c:pt idx="760">
                  <c:v>-7.9759999999999998E-2</c:v>
                </c:pt>
                <c:pt idx="761">
                  <c:v>-7.7789999999999998E-2</c:v>
                </c:pt>
                <c:pt idx="762">
                  <c:v>-7.578E-2</c:v>
                </c:pt>
                <c:pt idx="763">
                  <c:v>-7.3749999999999996E-2</c:v>
                </c:pt>
                <c:pt idx="764">
                  <c:v>-7.1779999999999997E-2</c:v>
                </c:pt>
                <c:pt idx="765">
                  <c:v>-6.9790000000000005E-2</c:v>
                </c:pt>
                <c:pt idx="766">
                  <c:v>-6.7799999999999999E-2</c:v>
                </c:pt>
                <c:pt idx="767">
                  <c:v>-6.5809999999999994E-2</c:v>
                </c:pt>
                <c:pt idx="768">
                  <c:v>-6.3750000000000001E-2</c:v>
                </c:pt>
                <c:pt idx="769">
                  <c:v>-6.1800000000000001E-2</c:v>
                </c:pt>
                <c:pt idx="770">
                  <c:v>-5.9810000000000002E-2</c:v>
                </c:pt>
                <c:pt idx="771">
                  <c:v>-5.7779999999999998E-2</c:v>
                </c:pt>
                <c:pt idx="772">
                  <c:v>-5.5780000000000003E-2</c:v>
                </c:pt>
                <c:pt idx="773">
                  <c:v>-5.3809999999999997E-2</c:v>
                </c:pt>
                <c:pt idx="774">
                  <c:v>-5.1810000000000002E-2</c:v>
                </c:pt>
                <c:pt idx="775">
                  <c:v>-4.9790000000000001E-2</c:v>
                </c:pt>
                <c:pt idx="776">
                  <c:v>-4.7789999999999999E-2</c:v>
                </c:pt>
                <c:pt idx="777">
                  <c:v>-4.582E-2</c:v>
                </c:pt>
                <c:pt idx="778">
                  <c:v>-4.3839999999999997E-2</c:v>
                </c:pt>
                <c:pt idx="779">
                  <c:v>-4.1820000000000003E-2</c:v>
                </c:pt>
                <c:pt idx="780">
                  <c:v>-3.9829999999999997E-2</c:v>
                </c:pt>
                <c:pt idx="781">
                  <c:v>-3.78E-2</c:v>
                </c:pt>
                <c:pt idx="782">
                  <c:v>-3.5819999999999998E-2</c:v>
                </c:pt>
                <c:pt idx="783">
                  <c:v>-3.3820000000000003E-2</c:v>
                </c:pt>
                <c:pt idx="784">
                  <c:v>-3.1800000000000002E-2</c:v>
                </c:pt>
                <c:pt idx="785">
                  <c:v>-2.9819999999999999E-2</c:v>
                </c:pt>
                <c:pt idx="786">
                  <c:v>-2.7820000000000001E-2</c:v>
                </c:pt>
                <c:pt idx="787">
                  <c:v>-2.58E-2</c:v>
                </c:pt>
                <c:pt idx="788">
                  <c:v>-2.3789999999999999E-2</c:v>
                </c:pt>
                <c:pt idx="789">
                  <c:v>-2.181E-2</c:v>
                </c:pt>
                <c:pt idx="790">
                  <c:v>-1.983E-2</c:v>
                </c:pt>
                <c:pt idx="791">
                  <c:v>-1.7819999999999999E-2</c:v>
                </c:pt>
                <c:pt idx="792">
                  <c:v>-1.583E-2</c:v>
                </c:pt>
                <c:pt idx="793">
                  <c:v>-1.3849999999999999E-2</c:v>
                </c:pt>
                <c:pt idx="794">
                  <c:v>-1.183E-2</c:v>
                </c:pt>
                <c:pt idx="795">
                  <c:v>-9.7940000000000006E-3</c:v>
                </c:pt>
                <c:pt idx="796">
                  <c:v>-7.8209999999999998E-3</c:v>
                </c:pt>
                <c:pt idx="797">
                  <c:v>-5.8339999999999998E-3</c:v>
                </c:pt>
                <c:pt idx="798">
                  <c:v>-3.8300000000000001E-3</c:v>
                </c:pt>
                <c:pt idx="799">
                  <c:v>-1.818E-3</c:v>
                </c:pt>
                <c:pt idx="800">
                  <c:v>1.8699999999999999E-4</c:v>
                </c:pt>
              </c:numCache>
            </c:numRef>
          </c:xVal>
          <c:yVal>
            <c:numRef>
              <c:f>Sheet2!$AG$2:$AG$802</c:f>
              <c:numCache>
                <c:formatCode>0.00E+00</c:formatCode>
                <c:ptCount val="801"/>
                <c:pt idx="0">
                  <c:v>2.0389999999999999E-6</c:v>
                </c:pt>
                <c:pt idx="1">
                  <c:v>1.762E-6</c:v>
                </c:pt>
                <c:pt idx="2">
                  <c:v>1.573E-6</c:v>
                </c:pt>
                <c:pt idx="3">
                  <c:v>1.4670000000000001E-6</c:v>
                </c:pt>
                <c:pt idx="4">
                  <c:v>1.361E-6</c:v>
                </c:pt>
                <c:pt idx="5">
                  <c:v>1.2890000000000001E-6</c:v>
                </c:pt>
                <c:pt idx="6">
                  <c:v>1.114E-6</c:v>
                </c:pt>
                <c:pt idx="7">
                  <c:v>9.9560000000000005E-7</c:v>
                </c:pt>
                <c:pt idx="8">
                  <c:v>9.4030000000000002E-7</c:v>
                </c:pt>
                <c:pt idx="9">
                  <c:v>8.865E-7</c:v>
                </c:pt>
                <c:pt idx="10">
                  <c:v>8.4730000000000002E-7</c:v>
                </c:pt>
                <c:pt idx="11">
                  <c:v>7.0530000000000005E-7</c:v>
                </c:pt>
                <c:pt idx="12">
                  <c:v>6.1470000000000002E-7</c:v>
                </c:pt>
                <c:pt idx="13">
                  <c:v>5.8749999999999999E-7</c:v>
                </c:pt>
                <c:pt idx="14">
                  <c:v>5.482E-7</c:v>
                </c:pt>
                <c:pt idx="15">
                  <c:v>5.2900000000000004E-7</c:v>
                </c:pt>
                <c:pt idx="16">
                  <c:v>4.0839999999999998E-7</c:v>
                </c:pt>
                <c:pt idx="17">
                  <c:v>3.2860000000000002E-7</c:v>
                </c:pt>
                <c:pt idx="18">
                  <c:v>3.1969999999999998E-7</c:v>
                </c:pt>
                <c:pt idx="19">
                  <c:v>2.938E-7</c:v>
                </c:pt>
                <c:pt idx="20">
                  <c:v>2.8350000000000002E-7</c:v>
                </c:pt>
                <c:pt idx="21">
                  <c:v>1.6719999999999999E-7</c:v>
                </c:pt>
                <c:pt idx="22">
                  <c:v>9.8379999999999998E-8</c:v>
                </c:pt>
                <c:pt idx="23">
                  <c:v>9.6629999999999999E-8</c:v>
                </c:pt>
                <c:pt idx="24">
                  <c:v>7.7369999999999997E-8</c:v>
                </c:pt>
                <c:pt idx="25">
                  <c:v>7.191E-8</c:v>
                </c:pt>
                <c:pt idx="26">
                  <c:v>-3.0640000000000002E-8</c:v>
                </c:pt>
                <c:pt idx="27">
                  <c:v>-9.8589999999999998E-8</c:v>
                </c:pt>
                <c:pt idx="28">
                  <c:v>-9.5999999999999999E-8</c:v>
                </c:pt>
                <c:pt idx="29">
                  <c:v>-1.013E-7</c:v>
                </c:pt>
                <c:pt idx="30">
                  <c:v>-1.053E-7</c:v>
                </c:pt>
                <c:pt idx="31">
                  <c:v>-2.104E-7</c:v>
                </c:pt>
                <c:pt idx="32">
                  <c:v>-2.636E-7</c:v>
                </c:pt>
                <c:pt idx="33">
                  <c:v>-2.5699999999999999E-7</c:v>
                </c:pt>
                <c:pt idx="34">
                  <c:v>-2.656E-7</c:v>
                </c:pt>
                <c:pt idx="35">
                  <c:v>-2.692E-7</c:v>
                </c:pt>
                <c:pt idx="36">
                  <c:v>-3.5839999999999998E-7</c:v>
                </c:pt>
                <c:pt idx="37">
                  <c:v>-4.1899999999999998E-7</c:v>
                </c:pt>
                <c:pt idx="38">
                  <c:v>-4.0909999999999998E-7</c:v>
                </c:pt>
                <c:pt idx="39">
                  <c:v>-4.143E-7</c:v>
                </c:pt>
                <c:pt idx="40">
                  <c:v>-4.0950000000000001E-7</c:v>
                </c:pt>
                <c:pt idx="41">
                  <c:v>-5.1089999999999995E-7</c:v>
                </c:pt>
                <c:pt idx="42">
                  <c:v>-5.6319999999999996E-7</c:v>
                </c:pt>
                <c:pt idx="43">
                  <c:v>-5.4750000000000005E-7</c:v>
                </c:pt>
                <c:pt idx="44">
                  <c:v>-5.4669999999999999E-7</c:v>
                </c:pt>
                <c:pt idx="45">
                  <c:v>-5.4789999999999998E-7</c:v>
                </c:pt>
                <c:pt idx="46">
                  <c:v>-6.3939999999999997E-7</c:v>
                </c:pt>
                <c:pt idx="47">
                  <c:v>-6.9179999999999999E-7</c:v>
                </c:pt>
                <c:pt idx="48">
                  <c:v>-6.7439999999999995E-7</c:v>
                </c:pt>
                <c:pt idx="49">
                  <c:v>-6.7560000000000004E-7</c:v>
                </c:pt>
                <c:pt idx="50">
                  <c:v>-6.765E-7</c:v>
                </c:pt>
                <c:pt idx="51">
                  <c:v>-7.6980000000000002E-7</c:v>
                </c:pt>
                <c:pt idx="52">
                  <c:v>-8.1579999999999999E-7</c:v>
                </c:pt>
                <c:pt idx="53">
                  <c:v>-7.949E-7</c:v>
                </c:pt>
                <c:pt idx="54">
                  <c:v>-7.9889999999999999E-7</c:v>
                </c:pt>
                <c:pt idx="55">
                  <c:v>-7.9589999999999997E-7</c:v>
                </c:pt>
                <c:pt idx="56">
                  <c:v>-8.8609999999999997E-7</c:v>
                </c:pt>
                <c:pt idx="57">
                  <c:v>-9.3750000000000002E-7</c:v>
                </c:pt>
                <c:pt idx="58">
                  <c:v>-9.146E-7</c:v>
                </c:pt>
                <c:pt idx="59">
                  <c:v>-9.1520000000000004E-7</c:v>
                </c:pt>
                <c:pt idx="60">
                  <c:v>-9.174E-7</c:v>
                </c:pt>
                <c:pt idx="61">
                  <c:v>-1.0070000000000001E-6</c:v>
                </c:pt>
                <c:pt idx="62">
                  <c:v>-1.0559999999999999E-6</c:v>
                </c:pt>
                <c:pt idx="63">
                  <c:v>-1.0279999999999999E-6</c:v>
                </c:pt>
                <c:pt idx="64">
                  <c:v>-1.0380000000000001E-6</c:v>
                </c:pt>
                <c:pt idx="65">
                  <c:v>-1.0389999999999999E-6</c:v>
                </c:pt>
                <c:pt idx="66">
                  <c:v>-1.1200000000000001E-6</c:v>
                </c:pt>
                <c:pt idx="67">
                  <c:v>-1.173E-6</c:v>
                </c:pt>
                <c:pt idx="68">
                  <c:v>-1.141E-6</c:v>
                </c:pt>
                <c:pt idx="69">
                  <c:v>-1.15E-6</c:v>
                </c:pt>
                <c:pt idx="70">
                  <c:v>-1.155E-6</c:v>
                </c:pt>
                <c:pt idx="71">
                  <c:v>-1.235E-6</c:v>
                </c:pt>
                <c:pt idx="72">
                  <c:v>-1.285E-6</c:v>
                </c:pt>
                <c:pt idx="73">
                  <c:v>-1.26E-6</c:v>
                </c:pt>
                <c:pt idx="74">
                  <c:v>-1.26E-6</c:v>
                </c:pt>
                <c:pt idx="75">
                  <c:v>-1.268E-6</c:v>
                </c:pt>
                <c:pt idx="76">
                  <c:v>-1.35E-6</c:v>
                </c:pt>
                <c:pt idx="77">
                  <c:v>-1.398E-6</c:v>
                </c:pt>
                <c:pt idx="78">
                  <c:v>-1.3689999999999999E-6</c:v>
                </c:pt>
                <c:pt idx="79">
                  <c:v>-1.375E-6</c:v>
                </c:pt>
                <c:pt idx="80">
                  <c:v>-1.3769999999999999E-6</c:v>
                </c:pt>
                <c:pt idx="81">
                  <c:v>-1.46E-6</c:v>
                </c:pt>
                <c:pt idx="82">
                  <c:v>-1.5090000000000001E-6</c:v>
                </c:pt>
                <c:pt idx="83">
                  <c:v>-1.48E-6</c:v>
                </c:pt>
                <c:pt idx="84">
                  <c:v>-1.482E-6</c:v>
                </c:pt>
                <c:pt idx="85">
                  <c:v>-1.494E-6</c:v>
                </c:pt>
                <c:pt idx="86">
                  <c:v>-1.578E-6</c:v>
                </c:pt>
                <c:pt idx="87">
                  <c:v>-1.624E-6</c:v>
                </c:pt>
                <c:pt idx="88">
                  <c:v>-1.598E-6</c:v>
                </c:pt>
                <c:pt idx="89">
                  <c:v>-1.598E-6</c:v>
                </c:pt>
                <c:pt idx="90">
                  <c:v>-1.6130000000000001E-6</c:v>
                </c:pt>
                <c:pt idx="91">
                  <c:v>-1.691E-6</c:v>
                </c:pt>
                <c:pt idx="92">
                  <c:v>-1.742E-6</c:v>
                </c:pt>
                <c:pt idx="93">
                  <c:v>-1.714E-6</c:v>
                </c:pt>
                <c:pt idx="94">
                  <c:v>-1.716E-6</c:v>
                </c:pt>
                <c:pt idx="95">
                  <c:v>-1.725E-6</c:v>
                </c:pt>
                <c:pt idx="96">
                  <c:v>-1.804E-6</c:v>
                </c:pt>
                <c:pt idx="97">
                  <c:v>-1.858E-6</c:v>
                </c:pt>
                <c:pt idx="98">
                  <c:v>-1.8300000000000001E-6</c:v>
                </c:pt>
                <c:pt idx="99">
                  <c:v>-1.8330000000000001E-6</c:v>
                </c:pt>
                <c:pt idx="100">
                  <c:v>-1.849E-6</c:v>
                </c:pt>
                <c:pt idx="101">
                  <c:v>-1.9319999999999999E-6</c:v>
                </c:pt>
                <c:pt idx="102">
                  <c:v>-1.9819999999999998E-6</c:v>
                </c:pt>
                <c:pt idx="103">
                  <c:v>-1.9479999999999998E-6</c:v>
                </c:pt>
                <c:pt idx="104">
                  <c:v>-1.9530000000000002E-6</c:v>
                </c:pt>
                <c:pt idx="105">
                  <c:v>-1.968E-6</c:v>
                </c:pt>
                <c:pt idx="106">
                  <c:v>-2.0499999999999999E-6</c:v>
                </c:pt>
                <c:pt idx="107">
                  <c:v>-2.1009999999999999E-6</c:v>
                </c:pt>
                <c:pt idx="108">
                  <c:v>-2.0729999999999999E-6</c:v>
                </c:pt>
                <c:pt idx="109">
                  <c:v>-2.08E-6</c:v>
                </c:pt>
                <c:pt idx="110">
                  <c:v>-2.0940000000000002E-6</c:v>
                </c:pt>
                <c:pt idx="111">
                  <c:v>-2.1789999999999998E-6</c:v>
                </c:pt>
                <c:pt idx="112">
                  <c:v>-2.2280000000000001E-6</c:v>
                </c:pt>
                <c:pt idx="113">
                  <c:v>-2.2010000000000002E-6</c:v>
                </c:pt>
                <c:pt idx="114">
                  <c:v>-2.2029999999999999E-6</c:v>
                </c:pt>
                <c:pt idx="115">
                  <c:v>-2.2249999999999999E-6</c:v>
                </c:pt>
                <c:pt idx="116">
                  <c:v>-2.306E-6</c:v>
                </c:pt>
                <c:pt idx="117">
                  <c:v>-2.356E-6</c:v>
                </c:pt>
                <c:pt idx="118">
                  <c:v>-2.3300000000000001E-6</c:v>
                </c:pt>
                <c:pt idx="119">
                  <c:v>-2.3360000000000002E-6</c:v>
                </c:pt>
                <c:pt idx="120">
                  <c:v>-2.356E-6</c:v>
                </c:pt>
                <c:pt idx="121">
                  <c:v>-2.4339999999999999E-6</c:v>
                </c:pt>
                <c:pt idx="122">
                  <c:v>-2.4889999999999998E-6</c:v>
                </c:pt>
                <c:pt idx="123">
                  <c:v>-2.4619999999999999E-6</c:v>
                </c:pt>
                <c:pt idx="124">
                  <c:v>-2.4710000000000001E-6</c:v>
                </c:pt>
                <c:pt idx="125">
                  <c:v>-2.4930000000000001E-6</c:v>
                </c:pt>
                <c:pt idx="126">
                  <c:v>-2.576E-6</c:v>
                </c:pt>
                <c:pt idx="127">
                  <c:v>-2.6280000000000001E-6</c:v>
                </c:pt>
                <c:pt idx="128">
                  <c:v>-2.599E-6</c:v>
                </c:pt>
                <c:pt idx="129">
                  <c:v>-2.6089999999999999E-6</c:v>
                </c:pt>
                <c:pt idx="130">
                  <c:v>-2.633E-6</c:v>
                </c:pt>
                <c:pt idx="131">
                  <c:v>-2.7140000000000002E-6</c:v>
                </c:pt>
                <c:pt idx="132">
                  <c:v>-2.7690000000000001E-6</c:v>
                </c:pt>
                <c:pt idx="133">
                  <c:v>-2.7389999999999999E-6</c:v>
                </c:pt>
                <c:pt idx="134">
                  <c:v>-2.7539999999999998E-6</c:v>
                </c:pt>
                <c:pt idx="135">
                  <c:v>-2.779E-6</c:v>
                </c:pt>
                <c:pt idx="136">
                  <c:v>-2.8600000000000001E-6</c:v>
                </c:pt>
                <c:pt idx="137">
                  <c:v>-2.915E-6</c:v>
                </c:pt>
                <c:pt idx="138">
                  <c:v>-2.8930000000000001E-6</c:v>
                </c:pt>
                <c:pt idx="139">
                  <c:v>-2.9059999999999998E-6</c:v>
                </c:pt>
                <c:pt idx="140">
                  <c:v>-2.9340000000000002E-6</c:v>
                </c:pt>
                <c:pt idx="141">
                  <c:v>-3.0189999999999998E-6</c:v>
                </c:pt>
                <c:pt idx="142">
                  <c:v>-3.0759999999999999E-6</c:v>
                </c:pt>
                <c:pt idx="143">
                  <c:v>-3.0539999999999999E-6</c:v>
                </c:pt>
                <c:pt idx="144">
                  <c:v>-3.0680000000000001E-6</c:v>
                </c:pt>
                <c:pt idx="145">
                  <c:v>-3.1020000000000001E-6</c:v>
                </c:pt>
                <c:pt idx="146">
                  <c:v>-3.1860000000000001E-6</c:v>
                </c:pt>
                <c:pt idx="147">
                  <c:v>-3.2440000000000002E-6</c:v>
                </c:pt>
                <c:pt idx="148">
                  <c:v>-3.2210000000000002E-6</c:v>
                </c:pt>
                <c:pt idx="149">
                  <c:v>-3.2399999999999999E-6</c:v>
                </c:pt>
                <c:pt idx="150">
                  <c:v>-3.2799999999999999E-6</c:v>
                </c:pt>
                <c:pt idx="151">
                  <c:v>-3.3629999999999998E-6</c:v>
                </c:pt>
                <c:pt idx="152">
                  <c:v>-3.4309999999999998E-6</c:v>
                </c:pt>
                <c:pt idx="153">
                  <c:v>-3.4060000000000001E-6</c:v>
                </c:pt>
                <c:pt idx="154">
                  <c:v>-3.4300000000000002E-6</c:v>
                </c:pt>
                <c:pt idx="155">
                  <c:v>-3.4750000000000002E-6</c:v>
                </c:pt>
                <c:pt idx="156">
                  <c:v>-3.563E-6</c:v>
                </c:pt>
                <c:pt idx="157">
                  <c:v>-3.631E-6</c:v>
                </c:pt>
                <c:pt idx="158">
                  <c:v>-3.608E-6</c:v>
                </c:pt>
                <c:pt idx="159">
                  <c:v>-3.6370000000000001E-6</c:v>
                </c:pt>
                <c:pt idx="160">
                  <c:v>-3.6849999999999999E-6</c:v>
                </c:pt>
                <c:pt idx="161">
                  <c:v>-3.7730000000000001E-6</c:v>
                </c:pt>
                <c:pt idx="162">
                  <c:v>-3.8530000000000002E-6</c:v>
                </c:pt>
                <c:pt idx="163">
                  <c:v>-3.8349999999999997E-6</c:v>
                </c:pt>
                <c:pt idx="164">
                  <c:v>-3.8670000000000004E-6</c:v>
                </c:pt>
                <c:pt idx="165">
                  <c:v>-3.9179999999999996E-6</c:v>
                </c:pt>
                <c:pt idx="166">
                  <c:v>-4.0160000000000002E-6</c:v>
                </c:pt>
                <c:pt idx="167">
                  <c:v>-4.0980000000000004E-6</c:v>
                </c:pt>
                <c:pt idx="168">
                  <c:v>-4.0899999999999998E-6</c:v>
                </c:pt>
                <c:pt idx="169">
                  <c:v>-4.1289999999999998E-6</c:v>
                </c:pt>
                <c:pt idx="170">
                  <c:v>-4.1899999999999997E-6</c:v>
                </c:pt>
                <c:pt idx="171">
                  <c:v>-4.2930000000000002E-6</c:v>
                </c:pt>
                <c:pt idx="172">
                  <c:v>-4.3880000000000002E-6</c:v>
                </c:pt>
                <c:pt idx="173">
                  <c:v>-4.3830000000000002E-6</c:v>
                </c:pt>
                <c:pt idx="174">
                  <c:v>-4.4320000000000001E-6</c:v>
                </c:pt>
                <c:pt idx="175">
                  <c:v>-4.5000000000000001E-6</c:v>
                </c:pt>
                <c:pt idx="176">
                  <c:v>-4.6120000000000001E-6</c:v>
                </c:pt>
                <c:pt idx="177">
                  <c:v>-4.7129999999999996E-6</c:v>
                </c:pt>
                <c:pt idx="178">
                  <c:v>-4.7210000000000002E-6</c:v>
                </c:pt>
                <c:pt idx="179">
                  <c:v>-4.7770000000000002E-6</c:v>
                </c:pt>
                <c:pt idx="180">
                  <c:v>-4.8590000000000004E-6</c:v>
                </c:pt>
                <c:pt idx="181">
                  <c:v>-4.9830000000000004E-6</c:v>
                </c:pt>
                <c:pt idx="182">
                  <c:v>-5.0919999999999997E-6</c:v>
                </c:pt>
                <c:pt idx="183">
                  <c:v>-5.1100000000000002E-6</c:v>
                </c:pt>
                <c:pt idx="184">
                  <c:v>-5.1789999999999999E-6</c:v>
                </c:pt>
                <c:pt idx="185">
                  <c:v>-5.2739999999999998E-6</c:v>
                </c:pt>
                <c:pt idx="186">
                  <c:v>-5.4040000000000003E-6</c:v>
                </c:pt>
                <c:pt idx="187">
                  <c:v>-5.5339999999999999E-6</c:v>
                </c:pt>
                <c:pt idx="188">
                  <c:v>-5.5620000000000003E-6</c:v>
                </c:pt>
                <c:pt idx="189">
                  <c:v>-5.6439999999999997E-6</c:v>
                </c:pt>
                <c:pt idx="190">
                  <c:v>-5.7579999999999998E-6</c:v>
                </c:pt>
                <c:pt idx="191">
                  <c:v>-5.9030000000000001E-6</c:v>
                </c:pt>
                <c:pt idx="192">
                  <c:v>-6.0480000000000004E-6</c:v>
                </c:pt>
                <c:pt idx="193">
                  <c:v>-6.0959999999999997E-6</c:v>
                </c:pt>
                <c:pt idx="194">
                  <c:v>-6.1970000000000001E-6</c:v>
                </c:pt>
                <c:pt idx="195">
                  <c:v>-6.3339999999999998E-6</c:v>
                </c:pt>
                <c:pt idx="196">
                  <c:v>-6.4960000000000001E-6</c:v>
                </c:pt>
                <c:pt idx="197">
                  <c:v>-6.6590000000000001E-6</c:v>
                </c:pt>
                <c:pt idx="198">
                  <c:v>-6.7240000000000003E-6</c:v>
                </c:pt>
                <c:pt idx="199">
                  <c:v>-6.8430000000000004E-6</c:v>
                </c:pt>
                <c:pt idx="200">
                  <c:v>-7.0029999999999997E-6</c:v>
                </c:pt>
                <c:pt idx="201">
                  <c:v>-7.187E-6</c:v>
                </c:pt>
                <c:pt idx="202">
                  <c:v>-7.3669999999999999E-6</c:v>
                </c:pt>
                <c:pt idx="203">
                  <c:v>-7.464E-6</c:v>
                </c:pt>
                <c:pt idx="204">
                  <c:v>-7.6070000000000002E-6</c:v>
                </c:pt>
                <c:pt idx="205">
                  <c:v>-7.7880000000000007E-6</c:v>
                </c:pt>
                <c:pt idx="206">
                  <c:v>-7.9990000000000008E-6</c:v>
                </c:pt>
                <c:pt idx="207">
                  <c:v>-8.2060000000000007E-6</c:v>
                </c:pt>
                <c:pt idx="208">
                  <c:v>-8.3210000000000005E-6</c:v>
                </c:pt>
                <c:pt idx="209">
                  <c:v>-8.4950000000000008E-6</c:v>
                </c:pt>
                <c:pt idx="210">
                  <c:v>-8.7029999999999995E-6</c:v>
                </c:pt>
                <c:pt idx="211">
                  <c:v>-8.9439999999999994E-6</c:v>
                </c:pt>
                <c:pt idx="212">
                  <c:v>-9.1849999999999993E-6</c:v>
                </c:pt>
                <c:pt idx="213">
                  <c:v>-9.3340000000000008E-6</c:v>
                </c:pt>
                <c:pt idx="214">
                  <c:v>-9.5419999999999994E-6</c:v>
                </c:pt>
                <c:pt idx="215">
                  <c:v>-9.7759999999999992E-6</c:v>
                </c:pt>
                <c:pt idx="216">
                  <c:v>-1.005E-5</c:v>
                </c:pt>
                <c:pt idx="217">
                  <c:v>-1.0329999999999999E-5</c:v>
                </c:pt>
                <c:pt idx="218">
                  <c:v>-1.0519999999999999E-5</c:v>
                </c:pt>
                <c:pt idx="219">
                  <c:v>-1.076E-5</c:v>
                </c:pt>
                <c:pt idx="220">
                  <c:v>-1.1029999999999999E-5</c:v>
                </c:pt>
                <c:pt idx="221">
                  <c:v>-1.134E-5</c:v>
                </c:pt>
                <c:pt idx="222">
                  <c:v>-1.166E-5</c:v>
                </c:pt>
                <c:pt idx="223">
                  <c:v>-1.189E-5</c:v>
                </c:pt>
                <c:pt idx="224">
                  <c:v>-1.217E-5</c:v>
                </c:pt>
                <c:pt idx="225">
                  <c:v>-1.2490000000000001E-5</c:v>
                </c:pt>
                <c:pt idx="226">
                  <c:v>-1.2850000000000001E-5</c:v>
                </c:pt>
                <c:pt idx="227">
                  <c:v>-1.3210000000000001E-5</c:v>
                </c:pt>
                <c:pt idx="228">
                  <c:v>-1.347E-5</c:v>
                </c:pt>
                <c:pt idx="229">
                  <c:v>-1.381E-5</c:v>
                </c:pt>
                <c:pt idx="230">
                  <c:v>-1.417E-5</c:v>
                </c:pt>
                <c:pt idx="231">
                  <c:v>-1.4569999999999999E-5</c:v>
                </c:pt>
                <c:pt idx="232">
                  <c:v>-1.4980000000000001E-5</c:v>
                </c:pt>
                <c:pt idx="233">
                  <c:v>-1.5310000000000001E-5</c:v>
                </c:pt>
                <c:pt idx="234">
                  <c:v>-1.5690000000000001E-5</c:v>
                </c:pt>
                <c:pt idx="235">
                  <c:v>-1.611E-5</c:v>
                </c:pt>
                <c:pt idx="236">
                  <c:v>-1.6569999999999999E-5</c:v>
                </c:pt>
                <c:pt idx="237">
                  <c:v>-1.7030000000000001E-5</c:v>
                </c:pt>
                <c:pt idx="238">
                  <c:v>-1.7410000000000001E-5</c:v>
                </c:pt>
                <c:pt idx="239">
                  <c:v>-1.785E-5</c:v>
                </c:pt>
                <c:pt idx="240">
                  <c:v>-1.8329999999999999E-5</c:v>
                </c:pt>
                <c:pt idx="241">
                  <c:v>-1.8839999999999999E-5</c:v>
                </c:pt>
                <c:pt idx="242">
                  <c:v>-1.9360000000000001E-5</c:v>
                </c:pt>
                <c:pt idx="243">
                  <c:v>-1.98E-5</c:v>
                </c:pt>
                <c:pt idx="244">
                  <c:v>-2.0290000000000001E-5</c:v>
                </c:pt>
                <c:pt idx="245">
                  <c:v>-2.084E-5</c:v>
                </c:pt>
                <c:pt idx="246">
                  <c:v>-2.141E-5</c:v>
                </c:pt>
                <c:pt idx="247">
                  <c:v>-2.1999999999999999E-5</c:v>
                </c:pt>
                <c:pt idx="248">
                  <c:v>-2.2500000000000001E-5</c:v>
                </c:pt>
                <c:pt idx="249">
                  <c:v>-2.3059999999999999E-5</c:v>
                </c:pt>
                <c:pt idx="250">
                  <c:v>-2.3669999999999999E-5</c:v>
                </c:pt>
                <c:pt idx="251">
                  <c:v>-2.4300000000000001E-5</c:v>
                </c:pt>
                <c:pt idx="252">
                  <c:v>-2.4960000000000002E-5</c:v>
                </c:pt>
                <c:pt idx="253">
                  <c:v>-2.5530000000000001E-5</c:v>
                </c:pt>
                <c:pt idx="254">
                  <c:v>-2.616E-5</c:v>
                </c:pt>
                <c:pt idx="255">
                  <c:v>-2.6840000000000001E-5</c:v>
                </c:pt>
                <c:pt idx="256">
                  <c:v>-2.7540000000000001E-5</c:v>
                </c:pt>
                <c:pt idx="257">
                  <c:v>-2.8269999999999999E-5</c:v>
                </c:pt>
                <c:pt idx="258">
                  <c:v>-2.8909999999999999E-5</c:v>
                </c:pt>
                <c:pt idx="259">
                  <c:v>-2.9609999999999999E-5</c:v>
                </c:pt>
                <c:pt idx="260">
                  <c:v>-3.0360000000000001E-5</c:v>
                </c:pt>
                <c:pt idx="261">
                  <c:v>-3.1139999999999997E-5</c:v>
                </c:pt>
                <c:pt idx="262">
                  <c:v>-3.1930000000000001E-5</c:v>
                </c:pt>
                <c:pt idx="263">
                  <c:v>-3.2639999999999999E-5</c:v>
                </c:pt>
                <c:pt idx="264">
                  <c:v>-3.3420000000000002E-5</c:v>
                </c:pt>
                <c:pt idx="265">
                  <c:v>-3.4239999999999997E-5</c:v>
                </c:pt>
                <c:pt idx="266">
                  <c:v>-3.5089999999999998E-5</c:v>
                </c:pt>
                <c:pt idx="267">
                  <c:v>-3.5960000000000001E-5</c:v>
                </c:pt>
                <c:pt idx="268">
                  <c:v>-3.6749999999999999E-5</c:v>
                </c:pt>
                <c:pt idx="269">
                  <c:v>-3.7589999999999998E-5</c:v>
                </c:pt>
                <c:pt idx="270">
                  <c:v>-3.8489999999999999E-5</c:v>
                </c:pt>
                <c:pt idx="271">
                  <c:v>-3.9409999999999997E-5</c:v>
                </c:pt>
                <c:pt idx="272">
                  <c:v>-4.036E-5</c:v>
                </c:pt>
                <c:pt idx="273">
                  <c:v>-4.1220000000000002E-5</c:v>
                </c:pt>
                <c:pt idx="274">
                  <c:v>-4.2150000000000001E-5</c:v>
                </c:pt>
                <c:pt idx="275">
                  <c:v>-4.3120000000000001E-5</c:v>
                </c:pt>
                <c:pt idx="276">
                  <c:v>-4.4119999999999998E-5</c:v>
                </c:pt>
                <c:pt idx="277">
                  <c:v>-4.5139999999999998E-5</c:v>
                </c:pt>
                <c:pt idx="278">
                  <c:v>-4.6079999999999999E-5</c:v>
                </c:pt>
                <c:pt idx="279">
                  <c:v>-4.7080000000000003E-5</c:v>
                </c:pt>
                <c:pt idx="280">
                  <c:v>-4.8140000000000003E-5</c:v>
                </c:pt>
                <c:pt idx="281">
                  <c:v>-4.9209999999999998E-5</c:v>
                </c:pt>
                <c:pt idx="282">
                  <c:v>-5.0309999999999998E-5</c:v>
                </c:pt>
                <c:pt idx="283">
                  <c:v>-5.134E-5</c:v>
                </c:pt>
                <c:pt idx="284">
                  <c:v>-5.2410000000000001E-5</c:v>
                </c:pt>
                <c:pt idx="285">
                  <c:v>-5.3539999999999999E-5</c:v>
                </c:pt>
                <c:pt idx="286">
                  <c:v>-5.469E-5</c:v>
                </c:pt>
                <c:pt idx="287">
                  <c:v>-5.5869999999999999E-5</c:v>
                </c:pt>
                <c:pt idx="288">
                  <c:v>-5.6959999999999997E-5</c:v>
                </c:pt>
                <c:pt idx="289">
                  <c:v>-5.8109999999999998E-5</c:v>
                </c:pt>
                <c:pt idx="290">
                  <c:v>-5.9320000000000001E-5</c:v>
                </c:pt>
                <c:pt idx="291">
                  <c:v>-6.054E-5</c:v>
                </c:pt>
                <c:pt idx="292">
                  <c:v>-6.1799999999999998E-5</c:v>
                </c:pt>
                <c:pt idx="293">
                  <c:v>-6.2979999999999997E-5</c:v>
                </c:pt>
                <c:pt idx="294">
                  <c:v>-6.4200000000000002E-5</c:v>
                </c:pt>
                <c:pt idx="295">
                  <c:v>-6.5480000000000003E-5</c:v>
                </c:pt>
                <c:pt idx="296">
                  <c:v>-6.6779999999999994E-5</c:v>
                </c:pt>
                <c:pt idx="297">
                  <c:v>-6.8120000000000005E-5</c:v>
                </c:pt>
                <c:pt idx="298">
                  <c:v>-6.9350000000000005E-5</c:v>
                </c:pt>
                <c:pt idx="299">
                  <c:v>-7.0640000000000001E-5</c:v>
                </c:pt>
                <c:pt idx="300">
                  <c:v>-7.2000000000000002E-5</c:v>
                </c:pt>
                <c:pt idx="301">
                  <c:v>-7.3369999999999997E-5</c:v>
                </c:pt>
                <c:pt idx="302">
                  <c:v>-7.4770000000000004E-5</c:v>
                </c:pt>
                <c:pt idx="303">
                  <c:v>-7.6089999999999998E-5</c:v>
                </c:pt>
                <c:pt idx="304">
                  <c:v>-7.7449999999999999E-5</c:v>
                </c:pt>
                <c:pt idx="305">
                  <c:v>-7.8889999999999999E-5</c:v>
                </c:pt>
                <c:pt idx="306">
                  <c:v>-8.0320000000000003E-5</c:v>
                </c:pt>
                <c:pt idx="307">
                  <c:v>-8.1799999999999996E-5</c:v>
                </c:pt>
                <c:pt idx="308">
                  <c:v>-8.3189999999999995E-5</c:v>
                </c:pt>
                <c:pt idx="309">
                  <c:v>-8.462E-5</c:v>
                </c:pt>
                <c:pt idx="310">
                  <c:v>-8.6119999999999995E-5</c:v>
                </c:pt>
                <c:pt idx="311">
                  <c:v>-8.763E-5</c:v>
                </c:pt>
                <c:pt idx="312">
                  <c:v>-8.9170000000000002E-5</c:v>
                </c:pt>
                <c:pt idx="313">
                  <c:v>-9.0619999999999996E-5</c:v>
                </c:pt>
                <c:pt idx="314">
                  <c:v>-9.2130000000000001E-5</c:v>
                </c:pt>
                <c:pt idx="315">
                  <c:v>-9.3700000000000001E-5</c:v>
                </c:pt>
                <c:pt idx="316">
                  <c:v>-9.5270000000000001E-5</c:v>
                </c:pt>
                <c:pt idx="317">
                  <c:v>-9.6890000000000002E-5</c:v>
                </c:pt>
                <c:pt idx="318">
                  <c:v>-9.8410000000000001E-5</c:v>
                </c:pt>
                <c:pt idx="319">
                  <c:v>-9.9980000000000002E-5</c:v>
                </c:pt>
                <c:pt idx="320">
                  <c:v>-1.016E-4</c:v>
                </c:pt>
                <c:pt idx="321">
                  <c:v>-1.033E-4</c:v>
                </c:pt>
                <c:pt idx="322">
                  <c:v>-1.049E-4</c:v>
                </c:pt>
                <c:pt idx="323">
                  <c:v>-1.065E-4</c:v>
                </c:pt>
                <c:pt idx="324">
                  <c:v>-1.082E-4</c:v>
                </c:pt>
                <c:pt idx="325">
                  <c:v>-1.099E-4</c:v>
                </c:pt>
                <c:pt idx="326">
                  <c:v>-1.116E-4</c:v>
                </c:pt>
                <c:pt idx="327">
                  <c:v>-1.133E-4</c:v>
                </c:pt>
                <c:pt idx="328">
                  <c:v>-1.15E-4</c:v>
                </c:pt>
                <c:pt idx="329">
                  <c:v>-1.167E-4</c:v>
                </c:pt>
                <c:pt idx="330">
                  <c:v>-1.184E-4</c:v>
                </c:pt>
                <c:pt idx="331">
                  <c:v>-1.2019999999999999E-4</c:v>
                </c:pt>
                <c:pt idx="332">
                  <c:v>-1.22E-4</c:v>
                </c:pt>
                <c:pt idx="333">
                  <c:v>-1.237E-4</c:v>
                </c:pt>
                <c:pt idx="334">
                  <c:v>-1.2540000000000001E-4</c:v>
                </c:pt>
                <c:pt idx="335">
                  <c:v>-1.272E-4</c:v>
                </c:pt>
                <c:pt idx="336">
                  <c:v>-1.2909999999999999E-4</c:v>
                </c:pt>
                <c:pt idx="337">
                  <c:v>-1.3090000000000001E-4</c:v>
                </c:pt>
                <c:pt idx="338">
                  <c:v>-1.327E-4</c:v>
                </c:pt>
                <c:pt idx="339">
                  <c:v>-1.3449999999999999E-4</c:v>
                </c:pt>
                <c:pt idx="340">
                  <c:v>-1.3640000000000001E-4</c:v>
                </c:pt>
                <c:pt idx="341">
                  <c:v>-1.383E-4</c:v>
                </c:pt>
                <c:pt idx="342">
                  <c:v>-1.4019999999999999E-4</c:v>
                </c:pt>
                <c:pt idx="343">
                  <c:v>-1.4200000000000001E-4</c:v>
                </c:pt>
                <c:pt idx="344">
                  <c:v>-1.438E-4</c:v>
                </c:pt>
                <c:pt idx="345">
                  <c:v>-1.4579999999999999E-4</c:v>
                </c:pt>
                <c:pt idx="346">
                  <c:v>-1.4770000000000001E-4</c:v>
                </c:pt>
                <c:pt idx="347">
                  <c:v>-1.4970000000000001E-4</c:v>
                </c:pt>
                <c:pt idx="348">
                  <c:v>-1.515E-4</c:v>
                </c:pt>
                <c:pt idx="349">
                  <c:v>-1.5339999999999999E-4</c:v>
                </c:pt>
                <c:pt idx="350">
                  <c:v>-1.5540000000000001E-4</c:v>
                </c:pt>
                <c:pt idx="351">
                  <c:v>-1.574E-4</c:v>
                </c:pt>
                <c:pt idx="352">
                  <c:v>-1.594E-4</c:v>
                </c:pt>
                <c:pt idx="353">
                  <c:v>-1.6129999999999999E-4</c:v>
                </c:pt>
                <c:pt idx="354">
                  <c:v>-1.6330000000000001E-4</c:v>
                </c:pt>
                <c:pt idx="355">
                  <c:v>-1.6530000000000001E-4</c:v>
                </c:pt>
                <c:pt idx="356">
                  <c:v>-1.674E-4</c:v>
                </c:pt>
                <c:pt idx="357">
                  <c:v>-1.694E-4</c:v>
                </c:pt>
                <c:pt idx="358">
                  <c:v>-1.7139999999999999E-4</c:v>
                </c:pt>
                <c:pt idx="359">
                  <c:v>-1.7340000000000001E-4</c:v>
                </c:pt>
                <c:pt idx="360">
                  <c:v>-1.7550000000000001E-4</c:v>
                </c:pt>
                <c:pt idx="361">
                  <c:v>-1.7760000000000001E-4</c:v>
                </c:pt>
                <c:pt idx="362">
                  <c:v>-1.7980000000000001E-4</c:v>
                </c:pt>
                <c:pt idx="363">
                  <c:v>-1.818E-4</c:v>
                </c:pt>
                <c:pt idx="364">
                  <c:v>-1.839E-4</c:v>
                </c:pt>
                <c:pt idx="365">
                  <c:v>-1.861E-4</c:v>
                </c:pt>
                <c:pt idx="366">
                  <c:v>-1.883E-4</c:v>
                </c:pt>
                <c:pt idx="367">
                  <c:v>-1.9039999999999999E-4</c:v>
                </c:pt>
                <c:pt idx="368">
                  <c:v>-1.9249999999999999E-4</c:v>
                </c:pt>
                <c:pt idx="369">
                  <c:v>-1.9450000000000001E-4</c:v>
                </c:pt>
                <c:pt idx="370">
                  <c:v>-1.9670000000000001E-4</c:v>
                </c:pt>
                <c:pt idx="371">
                  <c:v>-1.9880000000000001E-4</c:v>
                </c:pt>
                <c:pt idx="372">
                  <c:v>-2.0100000000000001E-4</c:v>
                </c:pt>
                <c:pt idx="373">
                  <c:v>-2.031E-4</c:v>
                </c:pt>
                <c:pt idx="374">
                  <c:v>-2.052E-4</c:v>
                </c:pt>
                <c:pt idx="375">
                  <c:v>-2.074E-4</c:v>
                </c:pt>
                <c:pt idx="376">
                  <c:v>-2.096E-4</c:v>
                </c:pt>
                <c:pt idx="377">
                  <c:v>-2.118E-4</c:v>
                </c:pt>
                <c:pt idx="378">
                  <c:v>-2.139E-4</c:v>
                </c:pt>
                <c:pt idx="379">
                  <c:v>-2.1599999999999999E-4</c:v>
                </c:pt>
                <c:pt idx="380">
                  <c:v>-2.1819999999999999E-4</c:v>
                </c:pt>
                <c:pt idx="381">
                  <c:v>-2.2039999999999999E-4</c:v>
                </c:pt>
                <c:pt idx="382">
                  <c:v>-2.2269999999999999E-4</c:v>
                </c:pt>
                <c:pt idx="383">
                  <c:v>-2.2479999999999999E-4</c:v>
                </c:pt>
                <c:pt idx="384">
                  <c:v>-2.2699999999999999E-4</c:v>
                </c:pt>
                <c:pt idx="385">
                  <c:v>-2.2919999999999999E-4</c:v>
                </c:pt>
                <c:pt idx="386">
                  <c:v>-2.3149999999999999E-4</c:v>
                </c:pt>
                <c:pt idx="387">
                  <c:v>-2.3369999999999999E-4</c:v>
                </c:pt>
                <c:pt idx="388">
                  <c:v>-2.3589999999999999E-4</c:v>
                </c:pt>
                <c:pt idx="389">
                  <c:v>-2.3809999999999999E-4</c:v>
                </c:pt>
                <c:pt idx="390">
                  <c:v>-2.4039999999999999E-4</c:v>
                </c:pt>
                <c:pt idx="391">
                  <c:v>-2.4269999999999999E-4</c:v>
                </c:pt>
                <c:pt idx="392">
                  <c:v>-2.4499999999999999E-4</c:v>
                </c:pt>
                <c:pt idx="393">
                  <c:v>-2.4719999999999999E-4</c:v>
                </c:pt>
                <c:pt idx="394">
                  <c:v>-2.4939999999999999E-4</c:v>
                </c:pt>
                <c:pt idx="395">
                  <c:v>-2.5169999999999999E-4</c:v>
                </c:pt>
                <c:pt idx="396">
                  <c:v>-2.5399999999999999E-4</c:v>
                </c:pt>
                <c:pt idx="397">
                  <c:v>-2.563E-4</c:v>
                </c:pt>
                <c:pt idx="398">
                  <c:v>-2.586E-4</c:v>
                </c:pt>
                <c:pt idx="399">
                  <c:v>-2.5490000000000002E-4</c:v>
                </c:pt>
                <c:pt idx="400">
                  <c:v>-2.5169999999999999E-4</c:v>
                </c:pt>
                <c:pt idx="401">
                  <c:v>-2.4860000000000003E-4</c:v>
                </c:pt>
                <c:pt idx="402">
                  <c:v>-2.4560000000000001E-4</c:v>
                </c:pt>
                <c:pt idx="403">
                  <c:v>-2.4259999999999999E-4</c:v>
                </c:pt>
                <c:pt idx="404">
                  <c:v>-2.396E-4</c:v>
                </c:pt>
                <c:pt idx="405">
                  <c:v>-2.3680000000000001E-4</c:v>
                </c:pt>
                <c:pt idx="406">
                  <c:v>-2.34E-4</c:v>
                </c:pt>
                <c:pt idx="407">
                  <c:v>-2.3130000000000001E-4</c:v>
                </c:pt>
                <c:pt idx="408">
                  <c:v>-2.285E-4</c:v>
                </c:pt>
                <c:pt idx="409">
                  <c:v>-2.2570000000000001E-4</c:v>
                </c:pt>
                <c:pt idx="410">
                  <c:v>-2.231E-4</c:v>
                </c:pt>
                <c:pt idx="411">
                  <c:v>-2.2049999999999999E-4</c:v>
                </c:pt>
                <c:pt idx="412">
                  <c:v>-2.1800000000000001E-4</c:v>
                </c:pt>
                <c:pt idx="413">
                  <c:v>-2.154E-4</c:v>
                </c:pt>
                <c:pt idx="414">
                  <c:v>-2.128E-4</c:v>
                </c:pt>
                <c:pt idx="415">
                  <c:v>-2.1029999999999999E-4</c:v>
                </c:pt>
                <c:pt idx="416">
                  <c:v>-2.0780000000000001E-4</c:v>
                </c:pt>
                <c:pt idx="417">
                  <c:v>-2.0540000000000001E-4</c:v>
                </c:pt>
                <c:pt idx="418">
                  <c:v>-2.029E-4</c:v>
                </c:pt>
                <c:pt idx="419">
                  <c:v>-2.0039999999999999E-4</c:v>
                </c:pt>
                <c:pt idx="420">
                  <c:v>-1.9799999999999999E-4</c:v>
                </c:pt>
                <c:pt idx="421">
                  <c:v>-1.9570000000000001E-4</c:v>
                </c:pt>
                <c:pt idx="422">
                  <c:v>-1.9330000000000001E-4</c:v>
                </c:pt>
                <c:pt idx="423">
                  <c:v>-1.9090000000000001E-4</c:v>
                </c:pt>
                <c:pt idx="424">
                  <c:v>-1.885E-4</c:v>
                </c:pt>
                <c:pt idx="425">
                  <c:v>-1.863E-4</c:v>
                </c:pt>
                <c:pt idx="426">
                  <c:v>-1.8420000000000001E-4</c:v>
                </c:pt>
                <c:pt idx="427">
                  <c:v>-1.819E-4</c:v>
                </c:pt>
                <c:pt idx="428">
                  <c:v>-1.796E-4</c:v>
                </c:pt>
                <c:pt idx="429">
                  <c:v>-1.774E-4</c:v>
                </c:pt>
                <c:pt idx="430">
                  <c:v>-1.752E-4</c:v>
                </c:pt>
                <c:pt idx="431">
                  <c:v>-1.73E-4</c:v>
                </c:pt>
                <c:pt idx="432">
                  <c:v>-1.7090000000000001E-4</c:v>
                </c:pt>
                <c:pt idx="433">
                  <c:v>-1.6860000000000001E-4</c:v>
                </c:pt>
                <c:pt idx="434">
                  <c:v>-1.6650000000000001E-4</c:v>
                </c:pt>
                <c:pt idx="435">
                  <c:v>-1.6440000000000001E-4</c:v>
                </c:pt>
                <c:pt idx="436">
                  <c:v>-1.6229999999999999E-4</c:v>
                </c:pt>
                <c:pt idx="437">
                  <c:v>-1.6019999999999999E-4</c:v>
                </c:pt>
                <c:pt idx="438">
                  <c:v>-1.5809999999999999E-4</c:v>
                </c:pt>
                <c:pt idx="439">
                  <c:v>-1.561E-4</c:v>
                </c:pt>
                <c:pt idx="440">
                  <c:v>-1.5410000000000001E-4</c:v>
                </c:pt>
                <c:pt idx="441">
                  <c:v>-1.5210000000000001E-4</c:v>
                </c:pt>
                <c:pt idx="442">
                  <c:v>-1.5009999999999999E-4</c:v>
                </c:pt>
                <c:pt idx="443">
                  <c:v>-1.4809999999999999E-4</c:v>
                </c:pt>
                <c:pt idx="444">
                  <c:v>-1.461E-4</c:v>
                </c:pt>
                <c:pt idx="445">
                  <c:v>-1.4420000000000001E-4</c:v>
                </c:pt>
                <c:pt idx="446">
                  <c:v>-1.4229999999999999E-4</c:v>
                </c:pt>
                <c:pt idx="447">
                  <c:v>-1.404E-4</c:v>
                </c:pt>
                <c:pt idx="448">
                  <c:v>-1.3850000000000001E-4</c:v>
                </c:pt>
                <c:pt idx="449">
                  <c:v>-1.3660000000000001E-4</c:v>
                </c:pt>
                <c:pt idx="450">
                  <c:v>-1.348E-4</c:v>
                </c:pt>
                <c:pt idx="451">
                  <c:v>-1.3300000000000001E-4</c:v>
                </c:pt>
                <c:pt idx="452">
                  <c:v>-1.3119999999999999E-4</c:v>
                </c:pt>
                <c:pt idx="453">
                  <c:v>-1.293E-4</c:v>
                </c:pt>
                <c:pt idx="454">
                  <c:v>-1.2750000000000001E-4</c:v>
                </c:pt>
                <c:pt idx="455">
                  <c:v>-1.2579999999999999E-4</c:v>
                </c:pt>
                <c:pt idx="456">
                  <c:v>-1.2410000000000001E-4</c:v>
                </c:pt>
                <c:pt idx="457">
                  <c:v>-1.2229999999999999E-4</c:v>
                </c:pt>
                <c:pt idx="458">
                  <c:v>-1.206E-4</c:v>
                </c:pt>
                <c:pt idx="459">
                  <c:v>-1.188E-4</c:v>
                </c:pt>
                <c:pt idx="460">
                  <c:v>-1.172E-4</c:v>
                </c:pt>
                <c:pt idx="461">
                  <c:v>-1.155E-4</c:v>
                </c:pt>
                <c:pt idx="462">
                  <c:v>-1.139E-4</c:v>
                </c:pt>
                <c:pt idx="463">
                  <c:v>-1.122E-4</c:v>
                </c:pt>
                <c:pt idx="464">
                  <c:v>-1.105E-4</c:v>
                </c:pt>
                <c:pt idx="465">
                  <c:v>-1.0900000000000001E-4</c:v>
                </c:pt>
                <c:pt idx="466">
                  <c:v>-1.0739999999999999E-4</c:v>
                </c:pt>
                <c:pt idx="467">
                  <c:v>-1.058E-4</c:v>
                </c:pt>
                <c:pt idx="468">
                  <c:v>-1.042E-4</c:v>
                </c:pt>
                <c:pt idx="469">
                  <c:v>-1.027E-4</c:v>
                </c:pt>
                <c:pt idx="470">
                  <c:v>-1.0119999999999999E-4</c:v>
                </c:pt>
                <c:pt idx="471">
                  <c:v>-9.9690000000000003E-5</c:v>
                </c:pt>
                <c:pt idx="472">
                  <c:v>-9.8189999999999993E-5</c:v>
                </c:pt>
                <c:pt idx="473">
                  <c:v>-9.666E-5</c:v>
                </c:pt>
                <c:pt idx="474">
                  <c:v>-9.5160000000000004E-5</c:v>
                </c:pt>
                <c:pt idx="475">
                  <c:v>-9.3759999999999997E-5</c:v>
                </c:pt>
                <c:pt idx="476">
                  <c:v>-9.2330000000000005E-5</c:v>
                </c:pt>
                <c:pt idx="477">
                  <c:v>-9.09E-5</c:v>
                </c:pt>
                <c:pt idx="478">
                  <c:v>-8.9450000000000006E-5</c:v>
                </c:pt>
                <c:pt idx="479">
                  <c:v>-8.8020000000000001E-5</c:v>
                </c:pt>
                <c:pt idx="480">
                  <c:v>-8.6689999999999998E-5</c:v>
                </c:pt>
                <c:pt idx="481">
                  <c:v>-8.5340000000000006E-5</c:v>
                </c:pt>
                <c:pt idx="482">
                  <c:v>-8.3990000000000001E-5</c:v>
                </c:pt>
                <c:pt idx="483">
                  <c:v>-8.2609999999999997E-5</c:v>
                </c:pt>
                <c:pt idx="484">
                  <c:v>-8.1240000000000001E-5</c:v>
                </c:pt>
                <c:pt idx="485">
                  <c:v>-7.9980000000000003E-5</c:v>
                </c:pt>
                <c:pt idx="486">
                  <c:v>-7.8700000000000002E-5</c:v>
                </c:pt>
                <c:pt idx="487">
                  <c:v>-7.7420000000000001E-5</c:v>
                </c:pt>
                <c:pt idx="488">
                  <c:v>-7.6110000000000001E-5</c:v>
                </c:pt>
                <c:pt idx="489">
                  <c:v>-7.4820000000000005E-5</c:v>
                </c:pt>
                <c:pt idx="490">
                  <c:v>-7.3629999999999998E-5</c:v>
                </c:pt>
                <c:pt idx="491">
                  <c:v>-7.2420000000000001E-5</c:v>
                </c:pt>
                <c:pt idx="492">
                  <c:v>-7.1199999999999996E-5</c:v>
                </c:pt>
                <c:pt idx="493">
                  <c:v>-6.9969999999999996E-5</c:v>
                </c:pt>
                <c:pt idx="494">
                  <c:v>-6.8739999999999996E-5</c:v>
                </c:pt>
                <c:pt idx="495">
                  <c:v>-6.7630000000000001E-5</c:v>
                </c:pt>
                <c:pt idx="496">
                  <c:v>-6.648E-5</c:v>
                </c:pt>
                <c:pt idx="497">
                  <c:v>-6.533E-5</c:v>
                </c:pt>
                <c:pt idx="498">
                  <c:v>-6.4159999999999996E-5</c:v>
                </c:pt>
                <c:pt idx="499">
                  <c:v>-6.3009999999999995E-5</c:v>
                </c:pt>
                <c:pt idx="500">
                  <c:v>-6.1959999999999996E-5</c:v>
                </c:pt>
                <c:pt idx="501">
                  <c:v>-6.0900000000000003E-5</c:v>
                </c:pt>
                <c:pt idx="502">
                  <c:v>-5.9840000000000003E-5</c:v>
                </c:pt>
                <c:pt idx="503">
                  <c:v>-5.8730000000000002E-5</c:v>
                </c:pt>
                <c:pt idx="504">
                  <c:v>-5.7649999999999999E-5</c:v>
                </c:pt>
                <c:pt idx="505">
                  <c:v>-5.6669999999999998E-5</c:v>
                </c:pt>
                <c:pt idx="506">
                  <c:v>-5.5659999999999999E-5</c:v>
                </c:pt>
                <c:pt idx="507">
                  <c:v>-5.4639999999999999E-5</c:v>
                </c:pt>
                <c:pt idx="508">
                  <c:v>-5.359E-5</c:v>
                </c:pt>
                <c:pt idx="509">
                  <c:v>-5.257E-5</c:v>
                </c:pt>
                <c:pt idx="510">
                  <c:v>-5.1650000000000002E-5</c:v>
                </c:pt>
                <c:pt idx="511">
                  <c:v>-5.0710000000000001E-5</c:v>
                </c:pt>
                <c:pt idx="512">
                  <c:v>-4.9740000000000001E-5</c:v>
                </c:pt>
                <c:pt idx="513">
                  <c:v>-4.8760000000000001E-5</c:v>
                </c:pt>
                <c:pt idx="514">
                  <c:v>-4.7800000000000003E-5</c:v>
                </c:pt>
                <c:pt idx="515">
                  <c:v>-4.6950000000000003E-5</c:v>
                </c:pt>
                <c:pt idx="516">
                  <c:v>-4.6060000000000003E-5</c:v>
                </c:pt>
                <c:pt idx="517">
                  <c:v>-4.515E-5</c:v>
                </c:pt>
                <c:pt idx="518">
                  <c:v>-4.4240000000000003E-5</c:v>
                </c:pt>
                <c:pt idx="519">
                  <c:v>-4.333E-5</c:v>
                </c:pt>
                <c:pt idx="520">
                  <c:v>-4.2530000000000001E-5</c:v>
                </c:pt>
                <c:pt idx="521">
                  <c:v>-4.1699999999999997E-5</c:v>
                </c:pt>
                <c:pt idx="522">
                  <c:v>-4.0849999999999997E-5</c:v>
                </c:pt>
                <c:pt idx="523">
                  <c:v>-4.0000000000000003E-5</c:v>
                </c:pt>
                <c:pt idx="524">
                  <c:v>-3.9150000000000003E-5</c:v>
                </c:pt>
                <c:pt idx="525">
                  <c:v>-3.841E-5</c:v>
                </c:pt>
                <c:pt idx="526">
                  <c:v>-3.7639999999999999E-5</c:v>
                </c:pt>
                <c:pt idx="527">
                  <c:v>-3.6850000000000001E-5</c:v>
                </c:pt>
                <c:pt idx="528">
                  <c:v>-3.6050000000000002E-5</c:v>
                </c:pt>
                <c:pt idx="529">
                  <c:v>-3.5250000000000003E-5</c:v>
                </c:pt>
                <c:pt idx="530">
                  <c:v>-3.4570000000000003E-5</c:v>
                </c:pt>
                <c:pt idx="531">
                  <c:v>-3.3859999999999998E-5</c:v>
                </c:pt>
                <c:pt idx="532">
                  <c:v>-3.311E-5</c:v>
                </c:pt>
                <c:pt idx="533">
                  <c:v>-3.2369999999999997E-5</c:v>
                </c:pt>
                <c:pt idx="534">
                  <c:v>-3.163E-5</c:v>
                </c:pt>
                <c:pt idx="535">
                  <c:v>-3.1000000000000001E-5</c:v>
                </c:pt>
                <c:pt idx="536">
                  <c:v>-3.0340000000000001E-5</c:v>
                </c:pt>
                <c:pt idx="537">
                  <c:v>-2.9649999999999999E-5</c:v>
                </c:pt>
                <c:pt idx="538">
                  <c:v>-2.8960000000000001E-5</c:v>
                </c:pt>
                <c:pt idx="539">
                  <c:v>-2.8269999999999999E-5</c:v>
                </c:pt>
                <c:pt idx="540">
                  <c:v>-2.7690000000000001E-5</c:v>
                </c:pt>
                <c:pt idx="541">
                  <c:v>-2.7080000000000002E-5</c:v>
                </c:pt>
                <c:pt idx="542">
                  <c:v>-2.6440000000000001E-5</c:v>
                </c:pt>
                <c:pt idx="543">
                  <c:v>-2.58E-5</c:v>
                </c:pt>
                <c:pt idx="544">
                  <c:v>-2.516E-5</c:v>
                </c:pt>
                <c:pt idx="545">
                  <c:v>-2.4640000000000001E-5</c:v>
                </c:pt>
                <c:pt idx="546">
                  <c:v>-2.4070000000000002E-5</c:v>
                </c:pt>
                <c:pt idx="547">
                  <c:v>-2.3479999999999999E-5</c:v>
                </c:pt>
                <c:pt idx="548">
                  <c:v>-2.2889999999999999E-5</c:v>
                </c:pt>
                <c:pt idx="549">
                  <c:v>-2.23E-5</c:v>
                </c:pt>
                <c:pt idx="550">
                  <c:v>-2.1820000000000001E-5</c:v>
                </c:pt>
                <c:pt idx="551">
                  <c:v>-2.1299999999999999E-5</c:v>
                </c:pt>
                <c:pt idx="552">
                  <c:v>-2.0760000000000001E-5</c:v>
                </c:pt>
                <c:pt idx="553">
                  <c:v>-2.0210000000000001E-5</c:v>
                </c:pt>
                <c:pt idx="554">
                  <c:v>-1.967E-5</c:v>
                </c:pt>
                <c:pt idx="555">
                  <c:v>-1.9230000000000001E-5</c:v>
                </c:pt>
                <c:pt idx="556">
                  <c:v>-1.876E-5</c:v>
                </c:pt>
                <c:pt idx="557">
                  <c:v>-1.825E-5</c:v>
                </c:pt>
                <c:pt idx="558">
                  <c:v>-1.7750000000000001E-5</c:v>
                </c:pt>
                <c:pt idx="559">
                  <c:v>-1.7260000000000001E-5</c:v>
                </c:pt>
                <c:pt idx="560">
                  <c:v>-1.6869999999999999E-5</c:v>
                </c:pt>
                <c:pt idx="561">
                  <c:v>-1.645E-5</c:v>
                </c:pt>
                <c:pt idx="562">
                  <c:v>-1.5979999999999999E-5</c:v>
                </c:pt>
                <c:pt idx="563">
                  <c:v>-1.552E-5</c:v>
                </c:pt>
                <c:pt idx="564">
                  <c:v>-1.506E-5</c:v>
                </c:pt>
                <c:pt idx="565">
                  <c:v>-1.472E-5</c:v>
                </c:pt>
                <c:pt idx="566">
                  <c:v>-1.433E-5</c:v>
                </c:pt>
                <c:pt idx="567">
                  <c:v>-1.3910000000000001E-5</c:v>
                </c:pt>
                <c:pt idx="568">
                  <c:v>-1.3499999999999999E-5</c:v>
                </c:pt>
                <c:pt idx="569">
                  <c:v>-1.308E-5</c:v>
                </c:pt>
                <c:pt idx="570">
                  <c:v>-1.277E-5</c:v>
                </c:pt>
                <c:pt idx="571">
                  <c:v>-1.242E-5</c:v>
                </c:pt>
                <c:pt idx="572">
                  <c:v>-1.204E-5</c:v>
                </c:pt>
                <c:pt idx="573">
                  <c:v>-1.167E-5</c:v>
                </c:pt>
                <c:pt idx="574">
                  <c:v>-1.129E-5</c:v>
                </c:pt>
                <c:pt idx="575">
                  <c:v>-1.102E-5</c:v>
                </c:pt>
                <c:pt idx="576">
                  <c:v>-1.0710000000000001E-5</c:v>
                </c:pt>
                <c:pt idx="577">
                  <c:v>-1.0360000000000001E-5</c:v>
                </c:pt>
                <c:pt idx="578">
                  <c:v>-1.0020000000000001E-5</c:v>
                </c:pt>
                <c:pt idx="579">
                  <c:v>-9.6779999999999995E-6</c:v>
                </c:pt>
                <c:pt idx="580">
                  <c:v>-9.4469999999999995E-6</c:v>
                </c:pt>
                <c:pt idx="581">
                  <c:v>-9.1719999999999996E-6</c:v>
                </c:pt>
                <c:pt idx="582">
                  <c:v>-8.85E-6</c:v>
                </c:pt>
                <c:pt idx="583">
                  <c:v>-8.5560000000000008E-6</c:v>
                </c:pt>
                <c:pt idx="584">
                  <c:v>-8.2449999999999998E-6</c:v>
                </c:pt>
                <c:pt idx="585">
                  <c:v>-8.0450000000000001E-6</c:v>
                </c:pt>
                <c:pt idx="586">
                  <c:v>-7.8029999999999997E-6</c:v>
                </c:pt>
                <c:pt idx="587">
                  <c:v>-7.5190000000000003E-6</c:v>
                </c:pt>
                <c:pt idx="588">
                  <c:v>-7.25E-6</c:v>
                </c:pt>
                <c:pt idx="589">
                  <c:v>-6.9759999999999998E-6</c:v>
                </c:pt>
                <c:pt idx="590">
                  <c:v>-6.8109999999999997E-6</c:v>
                </c:pt>
                <c:pt idx="591">
                  <c:v>-6.5989999999999998E-6</c:v>
                </c:pt>
                <c:pt idx="592">
                  <c:v>-6.3450000000000002E-6</c:v>
                </c:pt>
                <c:pt idx="593">
                  <c:v>-6.1079999999999998E-6</c:v>
                </c:pt>
                <c:pt idx="594">
                  <c:v>-5.8599999999999998E-6</c:v>
                </c:pt>
                <c:pt idx="595">
                  <c:v>-5.716E-6</c:v>
                </c:pt>
                <c:pt idx="596">
                  <c:v>-5.536E-6</c:v>
                </c:pt>
                <c:pt idx="597">
                  <c:v>-5.3059999999999997E-6</c:v>
                </c:pt>
                <c:pt idx="598">
                  <c:v>-5.0939999999999998E-6</c:v>
                </c:pt>
                <c:pt idx="599">
                  <c:v>-4.8749999999999999E-6</c:v>
                </c:pt>
                <c:pt idx="600">
                  <c:v>-4.7609999999999998E-6</c:v>
                </c:pt>
                <c:pt idx="601">
                  <c:v>-4.6059999999999996E-6</c:v>
                </c:pt>
                <c:pt idx="602">
                  <c:v>-4.4020000000000004E-6</c:v>
                </c:pt>
                <c:pt idx="603">
                  <c:v>-4.2180000000000001E-6</c:v>
                </c:pt>
                <c:pt idx="604">
                  <c:v>-4.019E-6</c:v>
                </c:pt>
                <c:pt idx="605">
                  <c:v>-3.9369999999999997E-6</c:v>
                </c:pt>
                <c:pt idx="606">
                  <c:v>-3.8010000000000001E-6</c:v>
                </c:pt>
                <c:pt idx="607">
                  <c:v>-3.6150000000000001E-6</c:v>
                </c:pt>
                <c:pt idx="608">
                  <c:v>-3.4510000000000001E-6</c:v>
                </c:pt>
                <c:pt idx="609">
                  <c:v>-3.2780000000000002E-6</c:v>
                </c:pt>
                <c:pt idx="610">
                  <c:v>-3.208E-6</c:v>
                </c:pt>
                <c:pt idx="611">
                  <c:v>-3.101E-6</c:v>
                </c:pt>
                <c:pt idx="612">
                  <c:v>-2.9399999999999998E-6</c:v>
                </c:pt>
                <c:pt idx="613">
                  <c:v>-2.7920000000000001E-6</c:v>
                </c:pt>
                <c:pt idx="614">
                  <c:v>-2.6390000000000001E-6</c:v>
                </c:pt>
                <c:pt idx="615">
                  <c:v>-2.587E-6</c:v>
                </c:pt>
                <c:pt idx="616">
                  <c:v>-2.4930000000000001E-6</c:v>
                </c:pt>
                <c:pt idx="617">
                  <c:v>-2.3479999999999998E-6</c:v>
                </c:pt>
                <c:pt idx="618">
                  <c:v>-2.2220000000000001E-6</c:v>
                </c:pt>
                <c:pt idx="619">
                  <c:v>-2.0820000000000001E-6</c:v>
                </c:pt>
                <c:pt idx="620">
                  <c:v>-2.0499999999999999E-6</c:v>
                </c:pt>
                <c:pt idx="621">
                  <c:v>-1.973E-6</c:v>
                </c:pt>
                <c:pt idx="622">
                  <c:v>-1.838E-6</c:v>
                </c:pt>
                <c:pt idx="623">
                  <c:v>-1.73E-6</c:v>
                </c:pt>
                <c:pt idx="624">
                  <c:v>-1.612E-6</c:v>
                </c:pt>
                <c:pt idx="625">
                  <c:v>-1.592E-6</c:v>
                </c:pt>
                <c:pt idx="626">
                  <c:v>-1.531E-6</c:v>
                </c:pt>
                <c:pt idx="627">
                  <c:v>-1.404E-6</c:v>
                </c:pt>
                <c:pt idx="628">
                  <c:v>-1.305E-6</c:v>
                </c:pt>
                <c:pt idx="629">
                  <c:v>-1.1939999999999999E-6</c:v>
                </c:pt>
                <c:pt idx="630">
                  <c:v>-1.19E-6</c:v>
                </c:pt>
                <c:pt idx="631">
                  <c:v>-1.1379999999999999E-6</c:v>
                </c:pt>
                <c:pt idx="632">
                  <c:v>-1.023E-6</c:v>
                </c:pt>
                <c:pt idx="633">
                  <c:v>-9.3340000000000003E-7</c:v>
                </c:pt>
                <c:pt idx="634">
                  <c:v>-8.3180000000000002E-7</c:v>
                </c:pt>
                <c:pt idx="635">
                  <c:v>-8.3139999999999999E-7</c:v>
                </c:pt>
                <c:pt idx="636">
                  <c:v>-7.8820000000000003E-7</c:v>
                </c:pt>
                <c:pt idx="637">
                  <c:v>-6.8039999999999998E-7</c:v>
                </c:pt>
                <c:pt idx="638">
                  <c:v>-5.9940000000000003E-7</c:v>
                </c:pt>
                <c:pt idx="639">
                  <c:v>-5.1080000000000005E-7</c:v>
                </c:pt>
                <c:pt idx="640">
                  <c:v>-5.1170000000000001E-7</c:v>
                </c:pt>
                <c:pt idx="641">
                  <c:v>-4.7840000000000005E-7</c:v>
                </c:pt>
                <c:pt idx="642">
                  <c:v>-3.8150000000000002E-7</c:v>
                </c:pt>
                <c:pt idx="643">
                  <c:v>-3.0120000000000002E-7</c:v>
                </c:pt>
                <c:pt idx="644">
                  <c:v>-2.1720000000000001E-7</c:v>
                </c:pt>
                <c:pt idx="645">
                  <c:v>-2.259E-7</c:v>
                </c:pt>
                <c:pt idx="646">
                  <c:v>-1.9609999999999999E-7</c:v>
                </c:pt>
                <c:pt idx="647">
                  <c:v>-9.5049999999999994E-8</c:v>
                </c:pt>
                <c:pt idx="648">
                  <c:v>-2.562E-8</c:v>
                </c:pt>
                <c:pt idx="649">
                  <c:v>5.5199999999999998E-8</c:v>
                </c:pt>
                <c:pt idx="650">
                  <c:v>4.1700000000000003E-8</c:v>
                </c:pt>
                <c:pt idx="651">
                  <c:v>6.8929999999999996E-8</c:v>
                </c:pt>
                <c:pt idx="652">
                  <c:v>1.635E-7</c:v>
                </c:pt>
                <c:pt idx="653">
                  <c:v>2.301E-7</c:v>
                </c:pt>
                <c:pt idx="654">
                  <c:v>3.044E-7</c:v>
                </c:pt>
                <c:pt idx="655">
                  <c:v>2.938E-7</c:v>
                </c:pt>
                <c:pt idx="656">
                  <c:v>3.1930000000000001E-7</c:v>
                </c:pt>
                <c:pt idx="657">
                  <c:v>4.1090000000000001E-7</c:v>
                </c:pt>
                <c:pt idx="658">
                  <c:v>4.7240000000000002E-7</c:v>
                </c:pt>
                <c:pt idx="659">
                  <c:v>5.4489999999999996E-7</c:v>
                </c:pt>
                <c:pt idx="660">
                  <c:v>5.2799999999999996E-7</c:v>
                </c:pt>
                <c:pt idx="661">
                  <c:v>5.6169999999999995E-7</c:v>
                </c:pt>
                <c:pt idx="662">
                  <c:v>6.4990000000000002E-7</c:v>
                </c:pt>
                <c:pt idx="663">
                  <c:v>7.1149999999999999E-7</c:v>
                </c:pt>
                <c:pt idx="664">
                  <c:v>7.794E-7</c:v>
                </c:pt>
                <c:pt idx="665">
                  <c:v>7.5759999999999995E-7</c:v>
                </c:pt>
                <c:pt idx="666">
                  <c:v>7.821E-7</c:v>
                </c:pt>
                <c:pt idx="667">
                  <c:v>8.7499999999999999E-7</c:v>
                </c:pt>
                <c:pt idx="668">
                  <c:v>9.3279999999999999E-7</c:v>
                </c:pt>
                <c:pt idx="669">
                  <c:v>9.9999999999999995E-7</c:v>
                </c:pt>
                <c:pt idx="670">
                  <c:v>9.8039999999999996E-7</c:v>
                </c:pt>
                <c:pt idx="671">
                  <c:v>1.0020000000000001E-6</c:v>
                </c:pt>
                <c:pt idx="672">
                  <c:v>1.091E-6</c:v>
                </c:pt>
                <c:pt idx="673">
                  <c:v>1.155E-6</c:v>
                </c:pt>
                <c:pt idx="674">
                  <c:v>1.22E-6</c:v>
                </c:pt>
                <c:pt idx="675">
                  <c:v>1.195E-6</c:v>
                </c:pt>
                <c:pt idx="676">
                  <c:v>1.215E-6</c:v>
                </c:pt>
                <c:pt idx="677">
                  <c:v>1.311E-6</c:v>
                </c:pt>
                <c:pt idx="678">
                  <c:v>1.3740000000000001E-6</c:v>
                </c:pt>
                <c:pt idx="679">
                  <c:v>1.4330000000000001E-6</c:v>
                </c:pt>
                <c:pt idx="680">
                  <c:v>1.4139999999999999E-6</c:v>
                </c:pt>
                <c:pt idx="681">
                  <c:v>1.4300000000000001E-6</c:v>
                </c:pt>
                <c:pt idx="682">
                  <c:v>1.5200000000000001E-6</c:v>
                </c:pt>
                <c:pt idx="683">
                  <c:v>1.579E-6</c:v>
                </c:pt>
                <c:pt idx="684">
                  <c:v>1.64E-6</c:v>
                </c:pt>
                <c:pt idx="685">
                  <c:v>1.6199999999999999E-6</c:v>
                </c:pt>
                <c:pt idx="686">
                  <c:v>1.638E-6</c:v>
                </c:pt>
                <c:pt idx="687">
                  <c:v>1.73E-6</c:v>
                </c:pt>
                <c:pt idx="688">
                  <c:v>1.7889999999999999E-6</c:v>
                </c:pt>
                <c:pt idx="689">
                  <c:v>1.846E-6</c:v>
                </c:pt>
                <c:pt idx="690">
                  <c:v>1.8279999999999999E-6</c:v>
                </c:pt>
                <c:pt idx="691">
                  <c:v>1.835E-6</c:v>
                </c:pt>
                <c:pt idx="692">
                  <c:v>1.9319999999999999E-6</c:v>
                </c:pt>
                <c:pt idx="693">
                  <c:v>1.9870000000000002E-6</c:v>
                </c:pt>
                <c:pt idx="694">
                  <c:v>2.04E-6</c:v>
                </c:pt>
                <c:pt idx="695">
                  <c:v>2.024E-6</c:v>
                </c:pt>
                <c:pt idx="696">
                  <c:v>2.0360000000000001E-6</c:v>
                </c:pt>
                <c:pt idx="697">
                  <c:v>2.1260000000000001E-6</c:v>
                </c:pt>
                <c:pt idx="698">
                  <c:v>2.182E-6</c:v>
                </c:pt>
                <c:pt idx="699">
                  <c:v>2.2330000000000001E-6</c:v>
                </c:pt>
                <c:pt idx="700">
                  <c:v>2.2120000000000002E-6</c:v>
                </c:pt>
                <c:pt idx="701">
                  <c:v>2.2170000000000001E-6</c:v>
                </c:pt>
                <c:pt idx="702">
                  <c:v>2.3120000000000001E-6</c:v>
                </c:pt>
                <c:pt idx="703">
                  <c:v>2.3700000000000002E-6</c:v>
                </c:pt>
                <c:pt idx="704">
                  <c:v>2.419E-6</c:v>
                </c:pt>
                <c:pt idx="705">
                  <c:v>2.3989999999999998E-6</c:v>
                </c:pt>
                <c:pt idx="706">
                  <c:v>2.4049999999999998E-6</c:v>
                </c:pt>
                <c:pt idx="707">
                  <c:v>2.497E-6</c:v>
                </c:pt>
                <c:pt idx="708">
                  <c:v>2.5519999999999999E-6</c:v>
                </c:pt>
                <c:pt idx="709">
                  <c:v>2.5950000000000001E-6</c:v>
                </c:pt>
                <c:pt idx="710">
                  <c:v>2.57E-6</c:v>
                </c:pt>
                <c:pt idx="711">
                  <c:v>2.576E-6</c:v>
                </c:pt>
                <c:pt idx="712">
                  <c:v>2.667E-6</c:v>
                </c:pt>
                <c:pt idx="713">
                  <c:v>2.7240000000000001E-6</c:v>
                </c:pt>
                <c:pt idx="714">
                  <c:v>2.7669999999999999E-6</c:v>
                </c:pt>
                <c:pt idx="715">
                  <c:v>2.7410000000000001E-6</c:v>
                </c:pt>
                <c:pt idx="716">
                  <c:v>2.7429999999999998E-6</c:v>
                </c:pt>
                <c:pt idx="717">
                  <c:v>2.83E-6</c:v>
                </c:pt>
                <c:pt idx="718">
                  <c:v>2.881E-6</c:v>
                </c:pt>
                <c:pt idx="719">
                  <c:v>2.9220000000000001E-6</c:v>
                </c:pt>
                <c:pt idx="720">
                  <c:v>2.897E-6</c:v>
                </c:pt>
                <c:pt idx="721">
                  <c:v>2.8930000000000001E-6</c:v>
                </c:pt>
                <c:pt idx="722">
                  <c:v>2.9780000000000001E-6</c:v>
                </c:pt>
                <c:pt idx="723">
                  <c:v>3.027E-6</c:v>
                </c:pt>
                <c:pt idx="724">
                  <c:v>3.0599999999999999E-6</c:v>
                </c:pt>
                <c:pt idx="725">
                  <c:v>3.0359999999999998E-6</c:v>
                </c:pt>
                <c:pt idx="726">
                  <c:v>3.0319999999999999E-6</c:v>
                </c:pt>
                <c:pt idx="727">
                  <c:v>3.118E-6</c:v>
                </c:pt>
                <c:pt idx="728">
                  <c:v>3.162E-6</c:v>
                </c:pt>
                <c:pt idx="729">
                  <c:v>3.196E-6</c:v>
                </c:pt>
                <c:pt idx="730">
                  <c:v>3.1690000000000001E-6</c:v>
                </c:pt>
                <c:pt idx="731">
                  <c:v>3.162E-6</c:v>
                </c:pt>
                <c:pt idx="732">
                  <c:v>3.2430000000000001E-6</c:v>
                </c:pt>
                <c:pt idx="733">
                  <c:v>3.2909999999999999E-6</c:v>
                </c:pt>
                <c:pt idx="734">
                  <c:v>3.3230000000000002E-6</c:v>
                </c:pt>
                <c:pt idx="735">
                  <c:v>3.2940000000000001E-6</c:v>
                </c:pt>
                <c:pt idx="736">
                  <c:v>3.286E-6</c:v>
                </c:pt>
                <c:pt idx="737">
                  <c:v>3.3739999999999998E-6</c:v>
                </c:pt>
                <c:pt idx="738">
                  <c:v>3.4079999999999998E-6</c:v>
                </c:pt>
                <c:pt idx="739">
                  <c:v>3.4410000000000002E-6</c:v>
                </c:pt>
                <c:pt idx="740">
                  <c:v>3.41E-6</c:v>
                </c:pt>
                <c:pt idx="741">
                  <c:v>3.4000000000000001E-6</c:v>
                </c:pt>
                <c:pt idx="742">
                  <c:v>3.4769999999999999E-6</c:v>
                </c:pt>
                <c:pt idx="743">
                  <c:v>3.5190000000000001E-6</c:v>
                </c:pt>
                <c:pt idx="744">
                  <c:v>3.5389999999999999E-6</c:v>
                </c:pt>
                <c:pt idx="745">
                  <c:v>3.5109999999999999E-6</c:v>
                </c:pt>
                <c:pt idx="746">
                  <c:v>3.501E-6</c:v>
                </c:pt>
                <c:pt idx="747">
                  <c:v>3.5769999999999998E-6</c:v>
                </c:pt>
                <c:pt idx="748">
                  <c:v>3.6210000000000001E-6</c:v>
                </c:pt>
                <c:pt idx="749">
                  <c:v>3.642E-6</c:v>
                </c:pt>
                <c:pt idx="750">
                  <c:v>3.6040000000000001E-6</c:v>
                </c:pt>
                <c:pt idx="751">
                  <c:v>3.5939999999999998E-6</c:v>
                </c:pt>
                <c:pt idx="752">
                  <c:v>3.6739999999999999E-6</c:v>
                </c:pt>
                <c:pt idx="753">
                  <c:v>3.7120000000000002E-6</c:v>
                </c:pt>
                <c:pt idx="754">
                  <c:v>3.7290000000000002E-6</c:v>
                </c:pt>
                <c:pt idx="755">
                  <c:v>3.6969999999999999E-6</c:v>
                </c:pt>
                <c:pt idx="756">
                  <c:v>3.6799999999999999E-6</c:v>
                </c:pt>
                <c:pt idx="757">
                  <c:v>3.7560000000000001E-6</c:v>
                </c:pt>
                <c:pt idx="758">
                  <c:v>3.7960000000000002E-6</c:v>
                </c:pt>
                <c:pt idx="759">
                  <c:v>3.811E-6</c:v>
                </c:pt>
                <c:pt idx="760">
                  <c:v>3.7740000000000002E-6</c:v>
                </c:pt>
                <c:pt idx="761">
                  <c:v>3.7570000000000002E-6</c:v>
                </c:pt>
                <c:pt idx="762">
                  <c:v>3.8360000000000002E-6</c:v>
                </c:pt>
                <c:pt idx="763">
                  <c:v>3.8700000000000002E-6</c:v>
                </c:pt>
                <c:pt idx="764">
                  <c:v>3.8809999999999998E-6</c:v>
                </c:pt>
                <c:pt idx="765">
                  <c:v>3.8449999999999996E-6</c:v>
                </c:pt>
                <c:pt idx="766">
                  <c:v>3.827E-6</c:v>
                </c:pt>
                <c:pt idx="767">
                  <c:v>3.9020000000000001E-6</c:v>
                </c:pt>
                <c:pt idx="768">
                  <c:v>3.9319999999999998E-6</c:v>
                </c:pt>
                <c:pt idx="769">
                  <c:v>3.9519999999999996E-6</c:v>
                </c:pt>
                <c:pt idx="770">
                  <c:v>3.9169999999999999E-6</c:v>
                </c:pt>
                <c:pt idx="771">
                  <c:v>3.8909999999999997E-6</c:v>
                </c:pt>
                <c:pt idx="772">
                  <c:v>3.9650000000000002E-6</c:v>
                </c:pt>
                <c:pt idx="773">
                  <c:v>3.9990000000000002E-6</c:v>
                </c:pt>
                <c:pt idx="774">
                  <c:v>4.0119999999999999E-6</c:v>
                </c:pt>
                <c:pt idx="775">
                  <c:v>3.9759999999999997E-6</c:v>
                </c:pt>
                <c:pt idx="776">
                  <c:v>3.9519999999999996E-6</c:v>
                </c:pt>
                <c:pt idx="777">
                  <c:v>4.0319999999999997E-6</c:v>
                </c:pt>
                <c:pt idx="778">
                  <c:v>4.0659999999999997E-6</c:v>
                </c:pt>
                <c:pt idx="779">
                  <c:v>4.0749999999999999E-6</c:v>
                </c:pt>
                <c:pt idx="780">
                  <c:v>4.0380000000000001E-6</c:v>
                </c:pt>
                <c:pt idx="781">
                  <c:v>4.0169999999999998E-6</c:v>
                </c:pt>
                <c:pt idx="782">
                  <c:v>4.0929999999999996E-6</c:v>
                </c:pt>
                <c:pt idx="783">
                  <c:v>4.1269999999999996E-6</c:v>
                </c:pt>
                <c:pt idx="784">
                  <c:v>4.1370000000000004E-6</c:v>
                </c:pt>
                <c:pt idx="785">
                  <c:v>4.104E-6</c:v>
                </c:pt>
                <c:pt idx="786">
                  <c:v>4.0799999999999999E-6</c:v>
                </c:pt>
                <c:pt idx="787">
                  <c:v>4.155E-6</c:v>
                </c:pt>
                <c:pt idx="788">
                  <c:v>4.1880000000000004E-6</c:v>
                </c:pt>
                <c:pt idx="789">
                  <c:v>4.1949999999999996E-6</c:v>
                </c:pt>
                <c:pt idx="790">
                  <c:v>4.1649999999999999E-6</c:v>
                </c:pt>
                <c:pt idx="791">
                  <c:v>4.1400000000000002E-6</c:v>
                </c:pt>
                <c:pt idx="792">
                  <c:v>4.2180000000000001E-6</c:v>
                </c:pt>
                <c:pt idx="793">
                  <c:v>4.2520000000000001E-6</c:v>
                </c:pt>
                <c:pt idx="794">
                  <c:v>4.2610000000000004E-6</c:v>
                </c:pt>
                <c:pt idx="795">
                  <c:v>4.2289999999999997E-6</c:v>
                </c:pt>
                <c:pt idx="796">
                  <c:v>4.2069999999999997E-6</c:v>
                </c:pt>
                <c:pt idx="797">
                  <c:v>4.2849999999999996E-6</c:v>
                </c:pt>
                <c:pt idx="798">
                  <c:v>4.318E-6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4-8517-4B1A-BD0B-53A15E9FC1F8}"/>
            </c:ext>
          </c:extLst>
        </c:ser>
        <c:ser>
          <c:idx val="38"/>
          <c:order val="38"/>
          <c:tx>
            <c:v>Cycle 40</c:v>
          </c:tx>
          <c:spPr>
            <a:ln w="19050" cap="rnd">
              <a:solidFill>
                <a:schemeClr val="accent1">
                  <a:shade val="36000"/>
                </a:schemeClr>
              </a:solidFill>
              <a:round/>
            </a:ln>
            <a:effectLst/>
          </c:spPr>
          <c:marker>
            <c:symbol val="none"/>
          </c:marker>
          <c:xVal>
            <c:numRef>
              <c:f>Sheet2!$A$2:$A$802</c:f>
              <c:numCache>
                <c:formatCode>0.00E+00</c:formatCode>
                <c:ptCount val="801"/>
                <c:pt idx="0">
                  <c:v>9.8269999999999993E-6</c:v>
                </c:pt>
                <c:pt idx="1">
                  <c:v>-1.7960000000000001E-3</c:v>
                </c:pt>
                <c:pt idx="2">
                  <c:v>-3.764E-3</c:v>
                </c:pt>
                <c:pt idx="3">
                  <c:v>-5.7419999999999997E-3</c:v>
                </c:pt>
                <c:pt idx="4">
                  <c:v>-7.7869999999999997E-3</c:v>
                </c:pt>
                <c:pt idx="5">
                  <c:v>-9.7160000000000007E-3</c:v>
                </c:pt>
                <c:pt idx="6">
                  <c:v>-1.1730000000000001E-2</c:v>
                </c:pt>
                <c:pt idx="7">
                  <c:v>-1.374E-2</c:v>
                </c:pt>
                <c:pt idx="8">
                  <c:v>-1.5730000000000001E-2</c:v>
                </c:pt>
                <c:pt idx="9">
                  <c:v>-1.772E-2</c:v>
                </c:pt>
                <c:pt idx="10">
                  <c:v>-1.9730000000000001E-2</c:v>
                </c:pt>
                <c:pt idx="11">
                  <c:v>-2.1700000000000001E-2</c:v>
                </c:pt>
                <c:pt idx="12">
                  <c:v>-2.3689999999999999E-2</c:v>
                </c:pt>
                <c:pt idx="13">
                  <c:v>-2.5690000000000001E-2</c:v>
                </c:pt>
                <c:pt idx="14">
                  <c:v>-2.7709999999999999E-2</c:v>
                </c:pt>
                <c:pt idx="15">
                  <c:v>-2.9690000000000001E-2</c:v>
                </c:pt>
                <c:pt idx="16">
                  <c:v>-3.1690000000000003E-2</c:v>
                </c:pt>
                <c:pt idx="17">
                  <c:v>-3.3709999999999997E-2</c:v>
                </c:pt>
                <c:pt idx="18">
                  <c:v>-3.5709999999999999E-2</c:v>
                </c:pt>
                <c:pt idx="19">
                  <c:v>-3.7650000000000003E-2</c:v>
                </c:pt>
                <c:pt idx="20">
                  <c:v>-3.9710000000000002E-2</c:v>
                </c:pt>
                <c:pt idx="21">
                  <c:v>-4.1709999999999997E-2</c:v>
                </c:pt>
                <c:pt idx="22">
                  <c:v>-4.3709999999999999E-2</c:v>
                </c:pt>
                <c:pt idx="23">
                  <c:v>-4.5690000000000001E-2</c:v>
                </c:pt>
                <c:pt idx="24">
                  <c:v>-4.7669999999999997E-2</c:v>
                </c:pt>
                <c:pt idx="25">
                  <c:v>-4.9669999999999999E-2</c:v>
                </c:pt>
                <c:pt idx="26">
                  <c:v>-5.1700000000000003E-2</c:v>
                </c:pt>
                <c:pt idx="27">
                  <c:v>-5.3659999999999999E-2</c:v>
                </c:pt>
                <c:pt idx="28">
                  <c:v>-5.5660000000000001E-2</c:v>
                </c:pt>
                <c:pt idx="29">
                  <c:v>-5.765E-2</c:v>
                </c:pt>
                <c:pt idx="30">
                  <c:v>-5.9700000000000003E-2</c:v>
                </c:pt>
                <c:pt idx="31">
                  <c:v>-6.1650000000000003E-2</c:v>
                </c:pt>
                <c:pt idx="32">
                  <c:v>-6.3630000000000006E-2</c:v>
                </c:pt>
                <c:pt idx="33">
                  <c:v>-6.5680000000000002E-2</c:v>
                </c:pt>
                <c:pt idx="34">
                  <c:v>-6.769E-2</c:v>
                </c:pt>
                <c:pt idx="35">
                  <c:v>-6.9669999999999996E-2</c:v>
                </c:pt>
                <c:pt idx="36">
                  <c:v>-7.1669999999999998E-2</c:v>
                </c:pt>
                <c:pt idx="37">
                  <c:v>-7.3639999999999997E-2</c:v>
                </c:pt>
                <c:pt idx="38">
                  <c:v>-7.5670000000000001E-2</c:v>
                </c:pt>
                <c:pt idx="39">
                  <c:v>-7.7660000000000007E-2</c:v>
                </c:pt>
                <c:pt idx="40">
                  <c:v>-7.9640000000000002E-2</c:v>
                </c:pt>
                <c:pt idx="41">
                  <c:v>-8.165E-2</c:v>
                </c:pt>
                <c:pt idx="42">
                  <c:v>-8.3680000000000004E-2</c:v>
                </c:pt>
                <c:pt idx="43">
                  <c:v>-8.566E-2</c:v>
                </c:pt>
                <c:pt idx="44">
                  <c:v>-8.763E-2</c:v>
                </c:pt>
                <c:pt idx="45">
                  <c:v>-8.9679999999999996E-2</c:v>
                </c:pt>
                <c:pt idx="46">
                  <c:v>-9.1700000000000004E-2</c:v>
                </c:pt>
                <c:pt idx="47">
                  <c:v>-9.3679999999999999E-2</c:v>
                </c:pt>
                <c:pt idx="48">
                  <c:v>-9.5659999999999995E-2</c:v>
                </c:pt>
                <c:pt idx="49">
                  <c:v>-9.7650000000000001E-2</c:v>
                </c:pt>
                <c:pt idx="50">
                  <c:v>-9.9669999999999995E-2</c:v>
                </c:pt>
                <c:pt idx="51">
                  <c:v>-0.1017</c:v>
                </c:pt>
                <c:pt idx="52">
                  <c:v>-0.1036</c:v>
                </c:pt>
                <c:pt idx="53">
                  <c:v>-0.1056</c:v>
                </c:pt>
                <c:pt idx="54">
                  <c:v>-0.1077</c:v>
                </c:pt>
                <c:pt idx="55">
                  <c:v>-0.10970000000000001</c:v>
                </c:pt>
                <c:pt idx="56">
                  <c:v>-0.1116</c:v>
                </c:pt>
                <c:pt idx="57">
                  <c:v>-0.11360000000000001</c:v>
                </c:pt>
                <c:pt idx="58">
                  <c:v>-0.1157</c:v>
                </c:pt>
                <c:pt idx="59">
                  <c:v>-0.1177</c:v>
                </c:pt>
                <c:pt idx="60">
                  <c:v>-0.1196</c:v>
                </c:pt>
                <c:pt idx="61">
                  <c:v>-0.1216</c:v>
                </c:pt>
                <c:pt idx="62">
                  <c:v>-0.1237</c:v>
                </c:pt>
                <c:pt idx="63">
                  <c:v>-0.12559999999999999</c:v>
                </c:pt>
                <c:pt idx="64">
                  <c:v>-0.12759999999999999</c:v>
                </c:pt>
                <c:pt idx="65">
                  <c:v>-0.12959999999999999</c:v>
                </c:pt>
                <c:pt idx="66">
                  <c:v>-0.13170000000000001</c:v>
                </c:pt>
                <c:pt idx="67">
                  <c:v>-0.1336</c:v>
                </c:pt>
                <c:pt idx="68">
                  <c:v>-0.13569999999999999</c:v>
                </c:pt>
                <c:pt idx="69">
                  <c:v>-0.1376</c:v>
                </c:pt>
                <c:pt idx="70">
                  <c:v>-0.1396</c:v>
                </c:pt>
                <c:pt idx="71">
                  <c:v>-0.14169999999999999</c:v>
                </c:pt>
                <c:pt idx="72">
                  <c:v>-0.14369999999999999</c:v>
                </c:pt>
                <c:pt idx="73">
                  <c:v>-0.1457</c:v>
                </c:pt>
                <c:pt idx="74">
                  <c:v>-0.1477</c:v>
                </c:pt>
                <c:pt idx="75">
                  <c:v>-0.14960000000000001</c:v>
                </c:pt>
                <c:pt idx="76">
                  <c:v>-0.15160000000000001</c:v>
                </c:pt>
                <c:pt idx="77">
                  <c:v>-0.15359999999999999</c:v>
                </c:pt>
                <c:pt idx="78">
                  <c:v>-0.15559999999999999</c:v>
                </c:pt>
                <c:pt idx="79">
                  <c:v>-0.15759999999999999</c:v>
                </c:pt>
                <c:pt idx="80">
                  <c:v>-0.15959999999999999</c:v>
                </c:pt>
                <c:pt idx="81">
                  <c:v>-0.16159999999999999</c:v>
                </c:pt>
                <c:pt idx="82">
                  <c:v>-0.1636</c:v>
                </c:pt>
                <c:pt idx="83">
                  <c:v>-0.1656</c:v>
                </c:pt>
                <c:pt idx="84">
                  <c:v>-0.1676</c:v>
                </c:pt>
                <c:pt idx="85">
                  <c:v>-0.1696</c:v>
                </c:pt>
                <c:pt idx="86">
                  <c:v>-0.1716</c:v>
                </c:pt>
                <c:pt idx="87">
                  <c:v>-0.1736</c:v>
                </c:pt>
                <c:pt idx="88">
                  <c:v>-0.17560000000000001</c:v>
                </c:pt>
                <c:pt idx="89">
                  <c:v>-0.17760000000000001</c:v>
                </c:pt>
                <c:pt idx="90">
                  <c:v>-0.17960000000000001</c:v>
                </c:pt>
                <c:pt idx="91">
                  <c:v>-0.18160000000000001</c:v>
                </c:pt>
                <c:pt idx="92">
                  <c:v>-0.18360000000000001</c:v>
                </c:pt>
                <c:pt idx="93">
                  <c:v>-0.18559999999999999</c:v>
                </c:pt>
                <c:pt idx="94">
                  <c:v>-0.18759999999999999</c:v>
                </c:pt>
                <c:pt idx="95">
                  <c:v>-0.18959999999999999</c:v>
                </c:pt>
                <c:pt idx="96">
                  <c:v>-0.19159999999999999</c:v>
                </c:pt>
                <c:pt idx="97">
                  <c:v>-0.19359999999999999</c:v>
                </c:pt>
                <c:pt idx="98">
                  <c:v>-0.1956</c:v>
                </c:pt>
                <c:pt idx="99">
                  <c:v>-0.1976</c:v>
                </c:pt>
                <c:pt idx="100">
                  <c:v>-0.1996</c:v>
                </c:pt>
                <c:pt idx="101">
                  <c:v>-0.2016</c:v>
                </c:pt>
                <c:pt idx="102">
                  <c:v>-0.2036</c:v>
                </c:pt>
                <c:pt idx="103">
                  <c:v>-0.2056</c:v>
                </c:pt>
                <c:pt idx="104">
                  <c:v>-0.20760000000000001</c:v>
                </c:pt>
                <c:pt idx="105">
                  <c:v>-0.20960000000000001</c:v>
                </c:pt>
                <c:pt idx="106">
                  <c:v>-0.21160000000000001</c:v>
                </c:pt>
                <c:pt idx="107">
                  <c:v>-0.21360000000000001</c:v>
                </c:pt>
                <c:pt idx="108">
                  <c:v>-0.21560000000000001</c:v>
                </c:pt>
                <c:pt idx="109">
                  <c:v>-0.21759999999999999</c:v>
                </c:pt>
                <c:pt idx="110">
                  <c:v>-0.21959999999999999</c:v>
                </c:pt>
                <c:pt idx="111">
                  <c:v>-0.22159999999999999</c:v>
                </c:pt>
                <c:pt idx="112">
                  <c:v>-0.22359999999999999</c:v>
                </c:pt>
                <c:pt idx="113">
                  <c:v>-0.22559999999999999</c:v>
                </c:pt>
                <c:pt idx="114">
                  <c:v>-0.2276</c:v>
                </c:pt>
                <c:pt idx="115">
                  <c:v>-0.2296</c:v>
                </c:pt>
                <c:pt idx="116">
                  <c:v>-0.2316</c:v>
                </c:pt>
                <c:pt idx="117">
                  <c:v>-0.2336</c:v>
                </c:pt>
                <c:pt idx="118">
                  <c:v>-0.2356</c:v>
                </c:pt>
                <c:pt idx="119">
                  <c:v>-0.23760000000000001</c:v>
                </c:pt>
                <c:pt idx="120">
                  <c:v>-0.23960000000000001</c:v>
                </c:pt>
                <c:pt idx="121">
                  <c:v>-0.24160000000000001</c:v>
                </c:pt>
                <c:pt idx="122">
                  <c:v>-0.24360000000000001</c:v>
                </c:pt>
                <c:pt idx="123">
                  <c:v>-0.24560000000000001</c:v>
                </c:pt>
                <c:pt idx="124">
                  <c:v>-0.24759999999999999</c:v>
                </c:pt>
                <c:pt idx="125">
                  <c:v>-0.24959999999999999</c:v>
                </c:pt>
                <c:pt idx="126">
                  <c:v>-0.25159999999999999</c:v>
                </c:pt>
                <c:pt idx="127">
                  <c:v>-0.25359999999999999</c:v>
                </c:pt>
                <c:pt idx="128">
                  <c:v>-0.25559999999999999</c:v>
                </c:pt>
                <c:pt idx="129">
                  <c:v>-0.2576</c:v>
                </c:pt>
                <c:pt idx="130">
                  <c:v>-0.2596</c:v>
                </c:pt>
                <c:pt idx="131">
                  <c:v>-0.2616</c:v>
                </c:pt>
                <c:pt idx="132">
                  <c:v>-0.2636</c:v>
                </c:pt>
                <c:pt idx="133">
                  <c:v>-0.2656</c:v>
                </c:pt>
                <c:pt idx="134">
                  <c:v>-0.2676</c:v>
                </c:pt>
                <c:pt idx="135">
                  <c:v>-0.26960000000000001</c:v>
                </c:pt>
                <c:pt idx="136">
                  <c:v>-0.27160000000000001</c:v>
                </c:pt>
                <c:pt idx="137">
                  <c:v>-0.27360000000000001</c:v>
                </c:pt>
                <c:pt idx="138">
                  <c:v>-0.27560000000000001</c:v>
                </c:pt>
                <c:pt idx="139">
                  <c:v>-0.27760000000000001</c:v>
                </c:pt>
                <c:pt idx="140">
                  <c:v>-0.27960000000000002</c:v>
                </c:pt>
                <c:pt idx="141">
                  <c:v>-0.28160000000000002</c:v>
                </c:pt>
                <c:pt idx="142">
                  <c:v>-0.28360000000000002</c:v>
                </c:pt>
                <c:pt idx="143">
                  <c:v>-0.28560000000000002</c:v>
                </c:pt>
                <c:pt idx="144">
                  <c:v>-0.28760000000000002</c:v>
                </c:pt>
                <c:pt idx="145">
                  <c:v>-0.28960000000000002</c:v>
                </c:pt>
                <c:pt idx="146">
                  <c:v>-0.29160000000000003</c:v>
                </c:pt>
                <c:pt idx="147">
                  <c:v>-0.29360000000000003</c:v>
                </c:pt>
                <c:pt idx="148">
                  <c:v>-0.29559999999999997</c:v>
                </c:pt>
                <c:pt idx="149">
                  <c:v>-0.29759999999999998</c:v>
                </c:pt>
                <c:pt idx="150">
                  <c:v>-0.29959999999999998</c:v>
                </c:pt>
                <c:pt idx="151">
                  <c:v>-0.30159999999999998</c:v>
                </c:pt>
                <c:pt idx="152">
                  <c:v>-0.30359999999999998</c:v>
                </c:pt>
                <c:pt idx="153">
                  <c:v>-0.30559999999999998</c:v>
                </c:pt>
                <c:pt idx="154">
                  <c:v>-0.30759999999999998</c:v>
                </c:pt>
                <c:pt idx="155">
                  <c:v>-0.30959999999999999</c:v>
                </c:pt>
                <c:pt idx="156">
                  <c:v>-0.3115</c:v>
                </c:pt>
                <c:pt idx="157">
                  <c:v>-0.31359999999999999</c:v>
                </c:pt>
                <c:pt idx="158">
                  <c:v>-0.3155</c:v>
                </c:pt>
                <c:pt idx="159">
                  <c:v>-0.31759999999999999</c:v>
                </c:pt>
                <c:pt idx="160">
                  <c:v>-0.31950000000000001</c:v>
                </c:pt>
                <c:pt idx="161">
                  <c:v>-0.3216</c:v>
                </c:pt>
                <c:pt idx="162">
                  <c:v>-0.3236</c:v>
                </c:pt>
                <c:pt idx="163">
                  <c:v>-0.3256</c:v>
                </c:pt>
                <c:pt idx="164">
                  <c:v>-0.32750000000000001</c:v>
                </c:pt>
                <c:pt idx="165">
                  <c:v>-0.32950000000000002</c:v>
                </c:pt>
                <c:pt idx="166">
                  <c:v>-0.33160000000000001</c:v>
                </c:pt>
                <c:pt idx="167">
                  <c:v>-0.33360000000000001</c:v>
                </c:pt>
                <c:pt idx="168">
                  <c:v>-0.33550000000000002</c:v>
                </c:pt>
                <c:pt idx="169">
                  <c:v>-0.33760000000000001</c:v>
                </c:pt>
                <c:pt idx="170">
                  <c:v>-0.33950000000000002</c:v>
                </c:pt>
                <c:pt idx="171">
                  <c:v>-0.34150000000000003</c:v>
                </c:pt>
                <c:pt idx="172">
                  <c:v>-0.34350000000000003</c:v>
                </c:pt>
                <c:pt idx="173">
                  <c:v>-0.34560000000000002</c:v>
                </c:pt>
                <c:pt idx="174">
                  <c:v>-0.34749999999999998</c:v>
                </c:pt>
                <c:pt idx="175">
                  <c:v>-0.34949999999999998</c:v>
                </c:pt>
                <c:pt idx="176">
                  <c:v>-0.35149999999999998</c:v>
                </c:pt>
                <c:pt idx="177">
                  <c:v>-0.35349999999999998</c:v>
                </c:pt>
                <c:pt idx="178">
                  <c:v>-0.35549999999999998</c:v>
                </c:pt>
                <c:pt idx="179">
                  <c:v>-0.35749999999999998</c:v>
                </c:pt>
                <c:pt idx="180">
                  <c:v>-0.35949999999999999</c:v>
                </c:pt>
                <c:pt idx="181">
                  <c:v>-0.36149999999999999</c:v>
                </c:pt>
                <c:pt idx="182">
                  <c:v>-0.36349999999999999</c:v>
                </c:pt>
                <c:pt idx="183">
                  <c:v>-0.36549999999999999</c:v>
                </c:pt>
                <c:pt idx="184">
                  <c:v>-0.36749999999999999</c:v>
                </c:pt>
                <c:pt idx="185">
                  <c:v>-0.3695</c:v>
                </c:pt>
                <c:pt idx="186">
                  <c:v>-0.3715</c:v>
                </c:pt>
                <c:pt idx="187">
                  <c:v>-0.3735</c:v>
                </c:pt>
                <c:pt idx="188">
                  <c:v>-0.3755</c:v>
                </c:pt>
                <c:pt idx="189">
                  <c:v>-0.3775</c:v>
                </c:pt>
                <c:pt idx="190">
                  <c:v>-0.3795</c:v>
                </c:pt>
                <c:pt idx="191">
                  <c:v>-0.38150000000000001</c:v>
                </c:pt>
                <c:pt idx="192">
                  <c:v>-0.38350000000000001</c:v>
                </c:pt>
                <c:pt idx="193">
                  <c:v>-0.38550000000000001</c:v>
                </c:pt>
                <c:pt idx="194">
                  <c:v>-0.38750000000000001</c:v>
                </c:pt>
                <c:pt idx="195">
                  <c:v>-0.38950000000000001</c:v>
                </c:pt>
                <c:pt idx="196">
                  <c:v>-0.39150000000000001</c:v>
                </c:pt>
                <c:pt idx="197">
                  <c:v>-0.39350000000000002</c:v>
                </c:pt>
                <c:pt idx="198">
                  <c:v>-0.39550000000000002</c:v>
                </c:pt>
                <c:pt idx="199">
                  <c:v>-0.39750000000000002</c:v>
                </c:pt>
                <c:pt idx="200">
                  <c:v>-0.39950000000000002</c:v>
                </c:pt>
                <c:pt idx="201">
                  <c:v>-0.40150000000000002</c:v>
                </c:pt>
                <c:pt idx="202">
                  <c:v>-0.40350000000000003</c:v>
                </c:pt>
                <c:pt idx="203">
                  <c:v>-0.40550000000000003</c:v>
                </c:pt>
                <c:pt idx="204">
                  <c:v>-0.40749999999999997</c:v>
                </c:pt>
                <c:pt idx="205">
                  <c:v>-0.40939999999999999</c:v>
                </c:pt>
                <c:pt idx="206">
                  <c:v>-0.41139999999999999</c:v>
                </c:pt>
                <c:pt idx="207">
                  <c:v>-0.41339999999999999</c:v>
                </c:pt>
                <c:pt idx="208">
                  <c:v>-0.41539999999999999</c:v>
                </c:pt>
                <c:pt idx="209">
                  <c:v>-0.41749999999999998</c:v>
                </c:pt>
                <c:pt idx="210">
                  <c:v>-0.4194</c:v>
                </c:pt>
                <c:pt idx="211">
                  <c:v>-0.42149999999999999</c:v>
                </c:pt>
                <c:pt idx="212">
                  <c:v>-0.4234</c:v>
                </c:pt>
                <c:pt idx="213">
                  <c:v>-0.4254</c:v>
                </c:pt>
                <c:pt idx="214">
                  <c:v>-0.4274</c:v>
                </c:pt>
                <c:pt idx="215">
                  <c:v>-0.4294</c:v>
                </c:pt>
                <c:pt idx="216">
                  <c:v>-0.43140000000000001</c:v>
                </c:pt>
                <c:pt idx="217">
                  <c:v>-0.43340000000000001</c:v>
                </c:pt>
                <c:pt idx="218">
                  <c:v>-0.43540000000000001</c:v>
                </c:pt>
                <c:pt idx="219">
                  <c:v>-0.43740000000000001</c:v>
                </c:pt>
                <c:pt idx="220">
                  <c:v>-0.43940000000000001</c:v>
                </c:pt>
                <c:pt idx="221">
                  <c:v>-0.44140000000000001</c:v>
                </c:pt>
                <c:pt idx="222">
                  <c:v>-0.44340000000000002</c:v>
                </c:pt>
                <c:pt idx="223">
                  <c:v>-0.44540000000000002</c:v>
                </c:pt>
                <c:pt idx="224">
                  <c:v>-0.44740000000000002</c:v>
                </c:pt>
                <c:pt idx="225">
                  <c:v>-0.44940000000000002</c:v>
                </c:pt>
                <c:pt idx="226">
                  <c:v>-0.45140000000000002</c:v>
                </c:pt>
                <c:pt idx="227">
                  <c:v>-0.45340000000000003</c:v>
                </c:pt>
                <c:pt idx="228">
                  <c:v>-0.45540000000000003</c:v>
                </c:pt>
                <c:pt idx="229">
                  <c:v>-0.45739999999999997</c:v>
                </c:pt>
                <c:pt idx="230">
                  <c:v>-0.45939999999999998</c:v>
                </c:pt>
                <c:pt idx="231">
                  <c:v>-0.46139999999999998</c:v>
                </c:pt>
                <c:pt idx="232">
                  <c:v>-0.46339999999999998</c:v>
                </c:pt>
                <c:pt idx="233">
                  <c:v>-0.46539999999999998</c:v>
                </c:pt>
                <c:pt idx="234">
                  <c:v>-0.46729999999999999</c:v>
                </c:pt>
                <c:pt idx="235">
                  <c:v>-0.46939999999999998</c:v>
                </c:pt>
                <c:pt idx="236">
                  <c:v>-0.4713</c:v>
                </c:pt>
                <c:pt idx="237">
                  <c:v>-0.47339999999999999</c:v>
                </c:pt>
                <c:pt idx="238">
                  <c:v>-0.47539999999999999</c:v>
                </c:pt>
                <c:pt idx="239">
                  <c:v>-0.47739999999999999</c:v>
                </c:pt>
                <c:pt idx="240">
                  <c:v>-0.47939999999999999</c:v>
                </c:pt>
                <c:pt idx="241">
                  <c:v>-0.48139999999999999</c:v>
                </c:pt>
                <c:pt idx="242">
                  <c:v>-0.48330000000000001</c:v>
                </c:pt>
                <c:pt idx="243">
                  <c:v>-0.4854</c:v>
                </c:pt>
                <c:pt idx="244">
                  <c:v>-0.48730000000000001</c:v>
                </c:pt>
                <c:pt idx="245">
                  <c:v>-0.48930000000000001</c:v>
                </c:pt>
                <c:pt idx="246">
                  <c:v>-0.49130000000000001</c:v>
                </c:pt>
                <c:pt idx="247">
                  <c:v>-0.49340000000000001</c:v>
                </c:pt>
                <c:pt idx="248">
                  <c:v>-0.49540000000000001</c:v>
                </c:pt>
                <c:pt idx="249">
                  <c:v>-0.49730000000000002</c:v>
                </c:pt>
                <c:pt idx="250">
                  <c:v>-0.49940000000000001</c:v>
                </c:pt>
                <c:pt idx="251">
                  <c:v>-0.50139999999999996</c:v>
                </c:pt>
                <c:pt idx="252">
                  <c:v>-0.50329999999999997</c:v>
                </c:pt>
                <c:pt idx="253">
                  <c:v>-0.50539999999999996</c:v>
                </c:pt>
                <c:pt idx="254">
                  <c:v>-0.50729999999999997</c:v>
                </c:pt>
                <c:pt idx="255">
                  <c:v>-0.50929999999999997</c:v>
                </c:pt>
                <c:pt idx="256">
                  <c:v>-0.51129999999999998</c:v>
                </c:pt>
                <c:pt idx="257">
                  <c:v>-0.51329999999999998</c:v>
                </c:pt>
                <c:pt idx="258">
                  <c:v>-0.51529999999999998</c:v>
                </c:pt>
                <c:pt idx="259">
                  <c:v>-0.51729999999999998</c:v>
                </c:pt>
                <c:pt idx="260">
                  <c:v>-0.51929999999999998</c:v>
                </c:pt>
                <c:pt idx="261">
                  <c:v>-0.52129999999999999</c:v>
                </c:pt>
                <c:pt idx="262">
                  <c:v>-0.52329999999999999</c:v>
                </c:pt>
                <c:pt idx="263">
                  <c:v>-0.52529999999999999</c:v>
                </c:pt>
                <c:pt idx="264">
                  <c:v>-0.52729999999999999</c:v>
                </c:pt>
                <c:pt idx="265">
                  <c:v>-0.52929999999999999</c:v>
                </c:pt>
                <c:pt idx="266">
                  <c:v>-0.53129999999999999</c:v>
                </c:pt>
                <c:pt idx="267">
                  <c:v>-0.5333</c:v>
                </c:pt>
                <c:pt idx="268">
                  <c:v>-0.5353</c:v>
                </c:pt>
                <c:pt idx="269">
                  <c:v>-0.5373</c:v>
                </c:pt>
                <c:pt idx="270">
                  <c:v>-0.5393</c:v>
                </c:pt>
                <c:pt idx="271">
                  <c:v>-0.5413</c:v>
                </c:pt>
                <c:pt idx="272">
                  <c:v>-0.54320000000000002</c:v>
                </c:pt>
                <c:pt idx="273">
                  <c:v>-0.54530000000000001</c:v>
                </c:pt>
                <c:pt idx="274">
                  <c:v>-0.54730000000000001</c:v>
                </c:pt>
                <c:pt idx="275">
                  <c:v>-0.54930000000000001</c:v>
                </c:pt>
                <c:pt idx="276">
                  <c:v>-0.55130000000000001</c:v>
                </c:pt>
                <c:pt idx="277">
                  <c:v>-0.55330000000000001</c:v>
                </c:pt>
                <c:pt idx="278">
                  <c:v>-0.55530000000000002</c:v>
                </c:pt>
                <c:pt idx="279">
                  <c:v>-0.55730000000000002</c:v>
                </c:pt>
                <c:pt idx="280">
                  <c:v>-0.55920000000000003</c:v>
                </c:pt>
                <c:pt idx="281">
                  <c:v>-0.56120000000000003</c:v>
                </c:pt>
                <c:pt idx="282">
                  <c:v>-0.56320000000000003</c:v>
                </c:pt>
                <c:pt idx="283">
                  <c:v>-0.56520000000000004</c:v>
                </c:pt>
                <c:pt idx="284">
                  <c:v>-0.56720000000000004</c:v>
                </c:pt>
                <c:pt idx="285">
                  <c:v>-0.56920000000000004</c:v>
                </c:pt>
                <c:pt idx="286">
                  <c:v>-0.57120000000000004</c:v>
                </c:pt>
                <c:pt idx="287">
                  <c:v>-0.57320000000000004</c:v>
                </c:pt>
                <c:pt idx="288">
                  <c:v>-0.57520000000000004</c:v>
                </c:pt>
                <c:pt idx="289">
                  <c:v>-0.57720000000000005</c:v>
                </c:pt>
                <c:pt idx="290">
                  <c:v>-0.57920000000000005</c:v>
                </c:pt>
                <c:pt idx="291">
                  <c:v>-0.58120000000000005</c:v>
                </c:pt>
                <c:pt idx="292">
                  <c:v>-0.58320000000000005</c:v>
                </c:pt>
                <c:pt idx="293">
                  <c:v>-0.58520000000000005</c:v>
                </c:pt>
                <c:pt idx="294">
                  <c:v>-0.58720000000000006</c:v>
                </c:pt>
                <c:pt idx="295">
                  <c:v>-0.58919999999999995</c:v>
                </c:pt>
                <c:pt idx="296">
                  <c:v>-0.59119999999999995</c:v>
                </c:pt>
                <c:pt idx="297">
                  <c:v>-0.59309999999999996</c:v>
                </c:pt>
                <c:pt idx="298">
                  <c:v>-0.59509999999999996</c:v>
                </c:pt>
                <c:pt idx="299">
                  <c:v>-0.59719999999999995</c:v>
                </c:pt>
                <c:pt idx="300">
                  <c:v>-0.59919999999999995</c:v>
                </c:pt>
                <c:pt idx="301">
                  <c:v>-0.60109999999999997</c:v>
                </c:pt>
                <c:pt idx="302">
                  <c:v>-0.60319999999999996</c:v>
                </c:pt>
                <c:pt idx="303">
                  <c:v>-0.60519999999999996</c:v>
                </c:pt>
                <c:pt idx="304">
                  <c:v>-0.60719999999999996</c:v>
                </c:pt>
                <c:pt idx="305">
                  <c:v>-0.60919999999999996</c:v>
                </c:pt>
                <c:pt idx="306">
                  <c:v>-0.61109999999999998</c:v>
                </c:pt>
                <c:pt idx="307">
                  <c:v>-0.61319999999999997</c:v>
                </c:pt>
                <c:pt idx="308">
                  <c:v>-0.61519999999999997</c:v>
                </c:pt>
                <c:pt idx="309">
                  <c:v>-0.61719999999999997</c:v>
                </c:pt>
                <c:pt idx="310">
                  <c:v>-0.61919999999999997</c:v>
                </c:pt>
                <c:pt idx="311">
                  <c:v>-0.62119999999999997</c:v>
                </c:pt>
                <c:pt idx="312">
                  <c:v>-0.62319999999999998</c:v>
                </c:pt>
                <c:pt idx="313">
                  <c:v>-0.62509999999999999</c:v>
                </c:pt>
                <c:pt idx="314">
                  <c:v>-0.62719999999999998</c:v>
                </c:pt>
                <c:pt idx="315">
                  <c:v>-0.62919999999999998</c:v>
                </c:pt>
                <c:pt idx="316">
                  <c:v>-0.63119999999999998</c:v>
                </c:pt>
                <c:pt idx="317">
                  <c:v>-0.6331</c:v>
                </c:pt>
                <c:pt idx="318">
                  <c:v>-0.6351</c:v>
                </c:pt>
                <c:pt idx="319">
                  <c:v>-0.6371</c:v>
                </c:pt>
                <c:pt idx="320">
                  <c:v>-0.6391</c:v>
                </c:pt>
                <c:pt idx="321">
                  <c:v>-0.6411</c:v>
                </c:pt>
                <c:pt idx="322">
                  <c:v>-0.6431</c:v>
                </c:pt>
                <c:pt idx="323">
                  <c:v>-0.64510000000000001</c:v>
                </c:pt>
                <c:pt idx="324">
                  <c:v>-0.64710000000000001</c:v>
                </c:pt>
                <c:pt idx="325">
                  <c:v>-0.64910000000000001</c:v>
                </c:pt>
                <c:pt idx="326">
                  <c:v>-0.65110000000000001</c:v>
                </c:pt>
                <c:pt idx="327">
                  <c:v>-0.65310000000000001</c:v>
                </c:pt>
                <c:pt idx="328">
                  <c:v>-0.65510000000000002</c:v>
                </c:pt>
                <c:pt idx="329">
                  <c:v>-0.65710000000000002</c:v>
                </c:pt>
                <c:pt idx="330">
                  <c:v>-0.65910000000000002</c:v>
                </c:pt>
                <c:pt idx="331">
                  <c:v>-0.66110000000000002</c:v>
                </c:pt>
                <c:pt idx="332">
                  <c:v>-0.66310000000000002</c:v>
                </c:pt>
                <c:pt idx="333">
                  <c:v>-0.66510000000000002</c:v>
                </c:pt>
                <c:pt idx="334">
                  <c:v>-0.66710000000000003</c:v>
                </c:pt>
                <c:pt idx="335">
                  <c:v>-0.66900000000000004</c:v>
                </c:pt>
                <c:pt idx="336">
                  <c:v>-0.67110000000000003</c:v>
                </c:pt>
                <c:pt idx="337">
                  <c:v>-0.67300000000000004</c:v>
                </c:pt>
                <c:pt idx="338">
                  <c:v>-0.67510000000000003</c:v>
                </c:pt>
                <c:pt idx="339">
                  <c:v>-0.67700000000000005</c:v>
                </c:pt>
                <c:pt idx="340">
                  <c:v>-0.67900000000000005</c:v>
                </c:pt>
                <c:pt idx="341">
                  <c:v>-0.68100000000000005</c:v>
                </c:pt>
                <c:pt idx="342">
                  <c:v>-0.68300000000000005</c:v>
                </c:pt>
                <c:pt idx="343">
                  <c:v>-0.68500000000000005</c:v>
                </c:pt>
                <c:pt idx="344">
                  <c:v>-0.68700000000000006</c:v>
                </c:pt>
                <c:pt idx="345">
                  <c:v>-0.68899999999999995</c:v>
                </c:pt>
                <c:pt idx="346">
                  <c:v>-0.69099999999999995</c:v>
                </c:pt>
                <c:pt idx="347">
                  <c:v>-0.69299999999999995</c:v>
                </c:pt>
                <c:pt idx="348">
                  <c:v>-0.69499999999999995</c:v>
                </c:pt>
                <c:pt idx="349">
                  <c:v>-0.69699999999999995</c:v>
                </c:pt>
                <c:pt idx="350">
                  <c:v>-0.69899999999999995</c:v>
                </c:pt>
                <c:pt idx="351">
                  <c:v>-0.70099999999999996</c:v>
                </c:pt>
                <c:pt idx="352">
                  <c:v>-0.70299999999999996</c:v>
                </c:pt>
                <c:pt idx="353">
                  <c:v>-0.70499999999999996</c:v>
                </c:pt>
                <c:pt idx="354">
                  <c:v>-0.70699999999999996</c:v>
                </c:pt>
                <c:pt idx="355">
                  <c:v>-0.70899999999999996</c:v>
                </c:pt>
                <c:pt idx="356">
                  <c:v>-0.71099999999999997</c:v>
                </c:pt>
                <c:pt idx="357">
                  <c:v>-0.71299999999999997</c:v>
                </c:pt>
                <c:pt idx="358">
                  <c:v>-0.71499999999999997</c:v>
                </c:pt>
                <c:pt idx="359">
                  <c:v>-0.71699999999999997</c:v>
                </c:pt>
                <c:pt idx="360">
                  <c:v>-0.71899999999999997</c:v>
                </c:pt>
                <c:pt idx="361">
                  <c:v>-0.72099999999999997</c:v>
                </c:pt>
                <c:pt idx="362">
                  <c:v>-0.72299999999999998</c:v>
                </c:pt>
                <c:pt idx="363">
                  <c:v>-0.72499999999999998</c:v>
                </c:pt>
                <c:pt idx="364">
                  <c:v>-0.72699999999999998</c:v>
                </c:pt>
                <c:pt idx="365">
                  <c:v>-0.72889999999999999</c:v>
                </c:pt>
                <c:pt idx="366">
                  <c:v>-0.73099999999999998</c:v>
                </c:pt>
                <c:pt idx="367">
                  <c:v>-0.73299999999999998</c:v>
                </c:pt>
                <c:pt idx="368">
                  <c:v>-0.73499999999999999</c:v>
                </c:pt>
                <c:pt idx="369">
                  <c:v>-0.73699999999999999</c:v>
                </c:pt>
                <c:pt idx="370">
                  <c:v>-0.73899999999999999</c:v>
                </c:pt>
                <c:pt idx="371">
                  <c:v>-0.74099999999999999</c:v>
                </c:pt>
                <c:pt idx="372">
                  <c:v>-0.74299999999999999</c:v>
                </c:pt>
                <c:pt idx="373">
                  <c:v>-0.745</c:v>
                </c:pt>
                <c:pt idx="374">
                  <c:v>-0.747</c:v>
                </c:pt>
                <c:pt idx="375">
                  <c:v>-0.749</c:v>
                </c:pt>
                <c:pt idx="376">
                  <c:v>-0.751</c:v>
                </c:pt>
                <c:pt idx="377">
                  <c:v>-0.753</c:v>
                </c:pt>
                <c:pt idx="378">
                  <c:v>-0.755</c:v>
                </c:pt>
                <c:pt idx="379">
                  <c:v>-0.75700000000000001</c:v>
                </c:pt>
                <c:pt idx="380">
                  <c:v>-0.75900000000000001</c:v>
                </c:pt>
                <c:pt idx="381">
                  <c:v>-0.76100000000000001</c:v>
                </c:pt>
                <c:pt idx="382">
                  <c:v>-0.76290000000000002</c:v>
                </c:pt>
                <c:pt idx="383">
                  <c:v>-0.76500000000000001</c:v>
                </c:pt>
                <c:pt idx="384">
                  <c:v>-0.76700000000000002</c:v>
                </c:pt>
                <c:pt idx="385">
                  <c:v>-0.76890000000000003</c:v>
                </c:pt>
                <c:pt idx="386">
                  <c:v>-0.77090000000000003</c:v>
                </c:pt>
                <c:pt idx="387">
                  <c:v>-0.77290000000000003</c:v>
                </c:pt>
                <c:pt idx="388">
                  <c:v>-0.77500000000000002</c:v>
                </c:pt>
                <c:pt idx="389">
                  <c:v>-0.77690000000000003</c:v>
                </c:pt>
                <c:pt idx="390">
                  <c:v>-0.77890000000000004</c:v>
                </c:pt>
                <c:pt idx="391">
                  <c:v>-0.78090000000000004</c:v>
                </c:pt>
                <c:pt idx="392">
                  <c:v>-0.78290000000000004</c:v>
                </c:pt>
                <c:pt idx="393">
                  <c:v>-0.78490000000000004</c:v>
                </c:pt>
                <c:pt idx="394">
                  <c:v>-0.78690000000000004</c:v>
                </c:pt>
                <c:pt idx="395">
                  <c:v>-0.78890000000000005</c:v>
                </c:pt>
                <c:pt idx="396">
                  <c:v>-0.79090000000000005</c:v>
                </c:pt>
                <c:pt idx="397">
                  <c:v>-0.79290000000000005</c:v>
                </c:pt>
                <c:pt idx="398">
                  <c:v>-0.79490000000000005</c:v>
                </c:pt>
                <c:pt idx="399">
                  <c:v>-0.79690000000000005</c:v>
                </c:pt>
                <c:pt idx="400">
                  <c:v>-0.79890000000000005</c:v>
                </c:pt>
                <c:pt idx="401">
                  <c:v>-0.79720000000000002</c:v>
                </c:pt>
                <c:pt idx="402">
                  <c:v>-0.79520000000000002</c:v>
                </c:pt>
                <c:pt idx="403">
                  <c:v>-0.79320000000000002</c:v>
                </c:pt>
                <c:pt idx="404">
                  <c:v>-0.7913</c:v>
                </c:pt>
                <c:pt idx="405">
                  <c:v>-0.7893</c:v>
                </c:pt>
                <c:pt idx="406">
                  <c:v>-0.78720000000000001</c:v>
                </c:pt>
                <c:pt idx="407">
                  <c:v>-0.7853</c:v>
                </c:pt>
                <c:pt idx="408">
                  <c:v>-0.7833</c:v>
                </c:pt>
                <c:pt idx="409">
                  <c:v>-0.78129999999999999</c:v>
                </c:pt>
                <c:pt idx="410">
                  <c:v>-0.7792</c:v>
                </c:pt>
                <c:pt idx="411">
                  <c:v>-0.77729999999999999</c:v>
                </c:pt>
                <c:pt idx="412">
                  <c:v>-0.77529999999999999</c:v>
                </c:pt>
                <c:pt idx="413">
                  <c:v>-0.77329999999999999</c:v>
                </c:pt>
                <c:pt idx="414">
                  <c:v>-0.77129999999999999</c:v>
                </c:pt>
                <c:pt idx="415">
                  <c:v>-0.76929999999999998</c:v>
                </c:pt>
                <c:pt idx="416">
                  <c:v>-0.76739999999999997</c:v>
                </c:pt>
                <c:pt idx="417">
                  <c:v>-0.76529999999999998</c:v>
                </c:pt>
                <c:pt idx="418">
                  <c:v>-0.76329999999999998</c:v>
                </c:pt>
                <c:pt idx="419">
                  <c:v>-0.76129999999999998</c:v>
                </c:pt>
                <c:pt idx="420">
                  <c:v>-0.75939999999999996</c:v>
                </c:pt>
                <c:pt idx="421">
                  <c:v>-0.75739999999999996</c:v>
                </c:pt>
                <c:pt idx="422">
                  <c:v>-0.75539999999999996</c:v>
                </c:pt>
                <c:pt idx="423">
                  <c:v>-0.75329999999999997</c:v>
                </c:pt>
                <c:pt idx="424">
                  <c:v>-0.75139999999999996</c:v>
                </c:pt>
                <c:pt idx="425">
                  <c:v>-0.74939999999999996</c:v>
                </c:pt>
                <c:pt idx="426">
                  <c:v>-0.74739999999999995</c:v>
                </c:pt>
                <c:pt idx="427">
                  <c:v>-0.74539999999999995</c:v>
                </c:pt>
                <c:pt idx="428">
                  <c:v>-0.74339999999999995</c:v>
                </c:pt>
                <c:pt idx="429">
                  <c:v>-0.74139999999999995</c:v>
                </c:pt>
                <c:pt idx="430">
                  <c:v>-0.73939999999999995</c:v>
                </c:pt>
                <c:pt idx="431">
                  <c:v>-0.73740000000000006</c:v>
                </c:pt>
                <c:pt idx="432">
                  <c:v>-0.73540000000000005</c:v>
                </c:pt>
                <c:pt idx="433">
                  <c:v>-0.73340000000000005</c:v>
                </c:pt>
                <c:pt idx="434">
                  <c:v>-0.73140000000000005</c:v>
                </c:pt>
                <c:pt idx="435">
                  <c:v>-0.72940000000000005</c:v>
                </c:pt>
                <c:pt idx="436">
                  <c:v>-0.72740000000000005</c:v>
                </c:pt>
                <c:pt idx="437">
                  <c:v>-0.72540000000000004</c:v>
                </c:pt>
                <c:pt idx="438">
                  <c:v>-0.72340000000000004</c:v>
                </c:pt>
                <c:pt idx="439">
                  <c:v>-0.72140000000000004</c:v>
                </c:pt>
                <c:pt idx="440">
                  <c:v>-0.71940000000000004</c:v>
                </c:pt>
                <c:pt idx="441">
                  <c:v>-0.71740000000000004</c:v>
                </c:pt>
                <c:pt idx="442">
                  <c:v>-0.71540000000000004</c:v>
                </c:pt>
                <c:pt idx="443">
                  <c:v>-0.71340000000000003</c:v>
                </c:pt>
                <c:pt idx="444">
                  <c:v>-0.71150000000000002</c:v>
                </c:pt>
                <c:pt idx="445">
                  <c:v>-0.70950000000000002</c:v>
                </c:pt>
                <c:pt idx="446">
                  <c:v>-0.70750000000000002</c:v>
                </c:pt>
                <c:pt idx="447">
                  <c:v>-0.70550000000000002</c:v>
                </c:pt>
                <c:pt idx="448">
                  <c:v>-0.70350000000000001</c:v>
                </c:pt>
                <c:pt idx="449">
                  <c:v>-0.70150000000000001</c:v>
                </c:pt>
                <c:pt idx="450">
                  <c:v>-0.69940000000000002</c:v>
                </c:pt>
                <c:pt idx="451">
                  <c:v>-0.69740000000000002</c:v>
                </c:pt>
                <c:pt idx="452">
                  <c:v>-0.69540000000000002</c:v>
                </c:pt>
                <c:pt idx="453">
                  <c:v>-0.69350000000000001</c:v>
                </c:pt>
                <c:pt idx="454">
                  <c:v>-0.6915</c:v>
                </c:pt>
                <c:pt idx="455">
                  <c:v>-0.68940000000000001</c:v>
                </c:pt>
                <c:pt idx="456">
                  <c:v>-0.6875</c:v>
                </c:pt>
                <c:pt idx="457">
                  <c:v>-0.6855</c:v>
                </c:pt>
                <c:pt idx="458">
                  <c:v>-0.6835</c:v>
                </c:pt>
                <c:pt idx="459">
                  <c:v>-0.68149999999999999</c:v>
                </c:pt>
                <c:pt idx="460">
                  <c:v>-0.67949999999999999</c:v>
                </c:pt>
                <c:pt idx="461">
                  <c:v>-0.67749999999999999</c:v>
                </c:pt>
                <c:pt idx="462">
                  <c:v>-0.67549999999999999</c:v>
                </c:pt>
                <c:pt idx="463">
                  <c:v>-0.67349999999999999</c:v>
                </c:pt>
                <c:pt idx="464">
                  <c:v>-0.67149999999999999</c:v>
                </c:pt>
                <c:pt idx="465">
                  <c:v>-0.66949999999999998</c:v>
                </c:pt>
                <c:pt idx="466">
                  <c:v>-0.66749999999999998</c:v>
                </c:pt>
                <c:pt idx="467">
                  <c:v>-0.66549999999999998</c:v>
                </c:pt>
                <c:pt idx="468">
                  <c:v>-0.66349999999999998</c:v>
                </c:pt>
                <c:pt idx="469">
                  <c:v>-0.66149999999999998</c:v>
                </c:pt>
                <c:pt idx="470">
                  <c:v>-0.65949999999999998</c:v>
                </c:pt>
                <c:pt idx="471">
                  <c:v>-0.65749999999999997</c:v>
                </c:pt>
                <c:pt idx="472">
                  <c:v>-0.65549999999999997</c:v>
                </c:pt>
                <c:pt idx="473">
                  <c:v>-0.65349999999999997</c:v>
                </c:pt>
                <c:pt idx="474">
                  <c:v>-0.65149999999999997</c:v>
                </c:pt>
                <c:pt idx="475">
                  <c:v>-0.64949999999999997</c:v>
                </c:pt>
                <c:pt idx="476">
                  <c:v>-0.64749999999999996</c:v>
                </c:pt>
                <c:pt idx="477">
                  <c:v>-0.64549999999999996</c:v>
                </c:pt>
                <c:pt idx="478">
                  <c:v>-0.64349999999999996</c:v>
                </c:pt>
                <c:pt idx="479">
                  <c:v>-0.64149999999999996</c:v>
                </c:pt>
                <c:pt idx="480">
                  <c:v>-0.63949999999999996</c:v>
                </c:pt>
                <c:pt idx="481">
                  <c:v>-0.63749999999999996</c:v>
                </c:pt>
                <c:pt idx="482">
                  <c:v>-0.63549999999999995</c:v>
                </c:pt>
                <c:pt idx="483">
                  <c:v>-0.63349999999999995</c:v>
                </c:pt>
                <c:pt idx="484">
                  <c:v>-0.63149999999999995</c:v>
                </c:pt>
                <c:pt idx="485">
                  <c:v>-0.62960000000000005</c:v>
                </c:pt>
                <c:pt idx="486">
                  <c:v>-0.62760000000000005</c:v>
                </c:pt>
                <c:pt idx="487">
                  <c:v>-0.62549999999999994</c:v>
                </c:pt>
                <c:pt idx="488">
                  <c:v>-0.62350000000000005</c:v>
                </c:pt>
                <c:pt idx="489">
                  <c:v>-0.62160000000000004</c:v>
                </c:pt>
                <c:pt idx="490">
                  <c:v>-0.61950000000000005</c:v>
                </c:pt>
                <c:pt idx="491">
                  <c:v>-0.61750000000000005</c:v>
                </c:pt>
                <c:pt idx="492">
                  <c:v>-0.61550000000000005</c:v>
                </c:pt>
                <c:pt idx="493">
                  <c:v>-0.61350000000000005</c:v>
                </c:pt>
                <c:pt idx="494">
                  <c:v>-0.61150000000000004</c:v>
                </c:pt>
                <c:pt idx="495">
                  <c:v>-0.60950000000000004</c:v>
                </c:pt>
                <c:pt idx="496">
                  <c:v>-0.60750000000000004</c:v>
                </c:pt>
                <c:pt idx="497">
                  <c:v>-0.60560000000000003</c:v>
                </c:pt>
                <c:pt idx="498">
                  <c:v>-0.60360000000000003</c:v>
                </c:pt>
                <c:pt idx="499">
                  <c:v>-0.60150000000000003</c:v>
                </c:pt>
                <c:pt idx="500">
                  <c:v>-0.59950000000000003</c:v>
                </c:pt>
                <c:pt idx="501">
                  <c:v>-0.59750000000000003</c:v>
                </c:pt>
                <c:pt idx="502">
                  <c:v>-0.59550000000000003</c:v>
                </c:pt>
                <c:pt idx="503">
                  <c:v>-0.59350000000000003</c:v>
                </c:pt>
                <c:pt idx="504">
                  <c:v>-0.59150000000000003</c:v>
                </c:pt>
                <c:pt idx="505">
                  <c:v>-0.58960000000000001</c:v>
                </c:pt>
                <c:pt idx="506">
                  <c:v>-0.58750000000000002</c:v>
                </c:pt>
                <c:pt idx="507">
                  <c:v>-0.58550000000000002</c:v>
                </c:pt>
                <c:pt idx="508">
                  <c:v>-0.58350000000000002</c:v>
                </c:pt>
                <c:pt idx="509">
                  <c:v>-0.58160000000000001</c:v>
                </c:pt>
                <c:pt idx="510">
                  <c:v>-0.57950000000000002</c:v>
                </c:pt>
                <c:pt idx="511">
                  <c:v>-0.5776</c:v>
                </c:pt>
                <c:pt idx="512">
                  <c:v>-0.57550000000000001</c:v>
                </c:pt>
                <c:pt idx="513">
                  <c:v>-0.5736</c:v>
                </c:pt>
                <c:pt idx="514">
                  <c:v>-0.5716</c:v>
                </c:pt>
                <c:pt idx="515">
                  <c:v>-0.56950000000000001</c:v>
                </c:pt>
                <c:pt idx="516">
                  <c:v>-0.5675</c:v>
                </c:pt>
                <c:pt idx="517">
                  <c:v>-0.56559999999999999</c:v>
                </c:pt>
                <c:pt idx="518">
                  <c:v>-0.5635</c:v>
                </c:pt>
                <c:pt idx="519">
                  <c:v>-0.56159999999999999</c:v>
                </c:pt>
                <c:pt idx="520">
                  <c:v>-0.55959999999999999</c:v>
                </c:pt>
                <c:pt idx="521">
                  <c:v>-0.55759999999999998</c:v>
                </c:pt>
                <c:pt idx="522">
                  <c:v>-0.55559999999999998</c:v>
                </c:pt>
                <c:pt idx="523">
                  <c:v>-0.55359999999999998</c:v>
                </c:pt>
                <c:pt idx="524">
                  <c:v>-0.55159999999999998</c:v>
                </c:pt>
                <c:pt idx="525">
                  <c:v>-0.54959999999999998</c:v>
                </c:pt>
                <c:pt idx="526">
                  <c:v>-0.54759999999999998</c:v>
                </c:pt>
                <c:pt idx="527">
                  <c:v>-0.54559999999999997</c:v>
                </c:pt>
                <c:pt idx="528">
                  <c:v>-0.54359999999999997</c:v>
                </c:pt>
                <c:pt idx="529">
                  <c:v>-0.54159999999999997</c:v>
                </c:pt>
                <c:pt idx="530">
                  <c:v>-0.53959999999999997</c:v>
                </c:pt>
                <c:pt idx="531">
                  <c:v>-0.53759999999999997</c:v>
                </c:pt>
                <c:pt idx="532">
                  <c:v>-0.53559999999999997</c:v>
                </c:pt>
                <c:pt idx="533">
                  <c:v>-0.53359999999999996</c:v>
                </c:pt>
                <c:pt idx="534">
                  <c:v>-0.53159999999999996</c:v>
                </c:pt>
                <c:pt idx="535">
                  <c:v>-0.52959999999999996</c:v>
                </c:pt>
                <c:pt idx="536">
                  <c:v>-0.52759999999999996</c:v>
                </c:pt>
                <c:pt idx="537">
                  <c:v>-0.52559999999999996</c:v>
                </c:pt>
                <c:pt idx="538">
                  <c:v>-0.52349999999999997</c:v>
                </c:pt>
                <c:pt idx="539">
                  <c:v>-0.52159999999999995</c:v>
                </c:pt>
                <c:pt idx="540">
                  <c:v>-0.51959999999999995</c:v>
                </c:pt>
                <c:pt idx="541">
                  <c:v>-0.51759999999999995</c:v>
                </c:pt>
                <c:pt idx="542">
                  <c:v>-0.51559999999999995</c:v>
                </c:pt>
                <c:pt idx="543">
                  <c:v>-0.51359999999999995</c:v>
                </c:pt>
                <c:pt idx="544">
                  <c:v>-0.51160000000000005</c:v>
                </c:pt>
                <c:pt idx="545">
                  <c:v>-0.50960000000000005</c:v>
                </c:pt>
                <c:pt idx="546">
                  <c:v>-0.50760000000000005</c:v>
                </c:pt>
                <c:pt idx="547">
                  <c:v>-0.50560000000000005</c:v>
                </c:pt>
                <c:pt idx="548">
                  <c:v>-0.50360000000000005</c:v>
                </c:pt>
                <c:pt idx="549">
                  <c:v>-0.50160000000000005</c:v>
                </c:pt>
                <c:pt idx="550">
                  <c:v>-0.49959999999999999</c:v>
                </c:pt>
                <c:pt idx="551">
                  <c:v>-0.49759999999999999</c:v>
                </c:pt>
                <c:pt idx="552">
                  <c:v>-0.49559999999999998</c:v>
                </c:pt>
                <c:pt idx="553">
                  <c:v>-0.49370000000000003</c:v>
                </c:pt>
                <c:pt idx="554">
                  <c:v>-0.49159999999999998</c:v>
                </c:pt>
                <c:pt idx="555">
                  <c:v>-0.48959999999999998</c:v>
                </c:pt>
                <c:pt idx="556">
                  <c:v>-0.48759999999999998</c:v>
                </c:pt>
                <c:pt idx="557">
                  <c:v>-0.48570000000000002</c:v>
                </c:pt>
                <c:pt idx="558">
                  <c:v>-0.48359999999999997</c:v>
                </c:pt>
                <c:pt idx="559">
                  <c:v>-0.48159999999999997</c:v>
                </c:pt>
                <c:pt idx="560">
                  <c:v>-0.47960000000000003</c:v>
                </c:pt>
                <c:pt idx="561">
                  <c:v>-0.47760000000000002</c:v>
                </c:pt>
                <c:pt idx="562">
                  <c:v>-0.47560000000000002</c:v>
                </c:pt>
                <c:pt idx="563">
                  <c:v>-0.47360000000000002</c:v>
                </c:pt>
                <c:pt idx="564">
                  <c:v>-0.47160000000000002</c:v>
                </c:pt>
                <c:pt idx="565">
                  <c:v>-0.46960000000000002</c:v>
                </c:pt>
                <c:pt idx="566">
                  <c:v>-0.46760000000000002</c:v>
                </c:pt>
                <c:pt idx="567">
                  <c:v>-0.46560000000000001</c:v>
                </c:pt>
                <c:pt idx="568">
                  <c:v>-0.46360000000000001</c:v>
                </c:pt>
                <c:pt idx="569">
                  <c:v>-0.4617</c:v>
                </c:pt>
                <c:pt idx="570">
                  <c:v>-0.45960000000000001</c:v>
                </c:pt>
                <c:pt idx="571">
                  <c:v>-0.45760000000000001</c:v>
                </c:pt>
                <c:pt idx="572">
                  <c:v>-0.4556</c:v>
                </c:pt>
                <c:pt idx="573">
                  <c:v>-0.45369999999999999</c:v>
                </c:pt>
                <c:pt idx="574">
                  <c:v>-0.45169999999999999</c:v>
                </c:pt>
                <c:pt idx="575">
                  <c:v>-0.44969999999999999</c:v>
                </c:pt>
                <c:pt idx="576">
                  <c:v>-0.4476</c:v>
                </c:pt>
                <c:pt idx="577">
                  <c:v>-0.44569999999999999</c:v>
                </c:pt>
                <c:pt idx="578">
                  <c:v>-0.44369999999999998</c:v>
                </c:pt>
                <c:pt idx="579">
                  <c:v>-0.44169999999999998</c:v>
                </c:pt>
                <c:pt idx="580">
                  <c:v>-0.43959999999999999</c:v>
                </c:pt>
                <c:pt idx="581">
                  <c:v>-0.43769999999999998</c:v>
                </c:pt>
                <c:pt idx="582">
                  <c:v>-0.43559999999999999</c:v>
                </c:pt>
                <c:pt idx="583">
                  <c:v>-0.43359999999999999</c:v>
                </c:pt>
                <c:pt idx="584">
                  <c:v>-0.43169999999999997</c:v>
                </c:pt>
                <c:pt idx="585">
                  <c:v>-0.42970000000000003</c:v>
                </c:pt>
                <c:pt idx="586">
                  <c:v>-0.42770000000000002</c:v>
                </c:pt>
                <c:pt idx="587">
                  <c:v>-0.42570000000000002</c:v>
                </c:pt>
                <c:pt idx="588">
                  <c:v>-0.42370000000000002</c:v>
                </c:pt>
                <c:pt idx="589">
                  <c:v>-0.42170000000000002</c:v>
                </c:pt>
                <c:pt idx="590">
                  <c:v>-0.41959999999999997</c:v>
                </c:pt>
                <c:pt idx="591">
                  <c:v>-0.41770000000000002</c:v>
                </c:pt>
                <c:pt idx="592">
                  <c:v>-0.41560000000000002</c:v>
                </c:pt>
                <c:pt idx="593">
                  <c:v>-0.41370000000000001</c:v>
                </c:pt>
                <c:pt idx="594">
                  <c:v>-0.41170000000000001</c:v>
                </c:pt>
                <c:pt idx="595">
                  <c:v>-0.40970000000000001</c:v>
                </c:pt>
                <c:pt idx="596">
                  <c:v>-0.40770000000000001</c:v>
                </c:pt>
                <c:pt idx="597">
                  <c:v>-0.40570000000000001</c:v>
                </c:pt>
                <c:pt idx="598">
                  <c:v>-0.4037</c:v>
                </c:pt>
                <c:pt idx="599">
                  <c:v>-0.4017</c:v>
                </c:pt>
                <c:pt idx="600">
                  <c:v>-0.3997</c:v>
                </c:pt>
                <c:pt idx="601">
                  <c:v>-0.3977</c:v>
                </c:pt>
                <c:pt idx="602">
                  <c:v>-0.3957</c:v>
                </c:pt>
                <c:pt idx="603">
                  <c:v>-0.39369999999999999</c:v>
                </c:pt>
                <c:pt idx="604">
                  <c:v>-0.39169999999999999</c:v>
                </c:pt>
                <c:pt idx="605">
                  <c:v>-0.38969999999999999</c:v>
                </c:pt>
                <c:pt idx="606">
                  <c:v>-0.38769999999999999</c:v>
                </c:pt>
                <c:pt idx="607">
                  <c:v>-0.38569999999999999</c:v>
                </c:pt>
                <c:pt idx="608">
                  <c:v>-0.38369999999999999</c:v>
                </c:pt>
                <c:pt idx="609">
                  <c:v>-0.38169999999999998</c:v>
                </c:pt>
                <c:pt idx="610">
                  <c:v>-0.37969999999999998</c:v>
                </c:pt>
                <c:pt idx="611">
                  <c:v>-0.37769999999999998</c:v>
                </c:pt>
                <c:pt idx="612">
                  <c:v>-0.37569999999999998</c:v>
                </c:pt>
                <c:pt idx="613">
                  <c:v>-0.37369999999999998</c:v>
                </c:pt>
                <c:pt idx="614">
                  <c:v>-0.37169999999999997</c:v>
                </c:pt>
                <c:pt idx="615">
                  <c:v>-0.36969999999999997</c:v>
                </c:pt>
                <c:pt idx="616">
                  <c:v>-0.36770000000000003</c:v>
                </c:pt>
                <c:pt idx="617">
                  <c:v>-0.36570000000000003</c:v>
                </c:pt>
                <c:pt idx="618">
                  <c:v>-0.36370000000000002</c:v>
                </c:pt>
                <c:pt idx="619">
                  <c:v>-0.36170000000000002</c:v>
                </c:pt>
                <c:pt idx="620">
                  <c:v>-0.35970000000000002</c:v>
                </c:pt>
                <c:pt idx="621">
                  <c:v>-0.35770000000000002</c:v>
                </c:pt>
                <c:pt idx="622">
                  <c:v>-0.35570000000000002</c:v>
                </c:pt>
                <c:pt idx="623">
                  <c:v>-0.35370000000000001</c:v>
                </c:pt>
                <c:pt idx="624">
                  <c:v>-0.35170000000000001</c:v>
                </c:pt>
                <c:pt idx="625">
                  <c:v>-0.34970000000000001</c:v>
                </c:pt>
                <c:pt idx="626">
                  <c:v>-0.34770000000000001</c:v>
                </c:pt>
                <c:pt idx="627">
                  <c:v>-0.34570000000000001</c:v>
                </c:pt>
                <c:pt idx="628">
                  <c:v>-0.34370000000000001</c:v>
                </c:pt>
                <c:pt idx="629">
                  <c:v>-0.3417</c:v>
                </c:pt>
                <c:pt idx="630">
                  <c:v>-0.3397</c:v>
                </c:pt>
                <c:pt idx="631">
                  <c:v>-0.3377</c:v>
                </c:pt>
                <c:pt idx="632">
                  <c:v>-0.3357</c:v>
                </c:pt>
                <c:pt idx="633">
                  <c:v>-0.3337</c:v>
                </c:pt>
                <c:pt idx="634">
                  <c:v>-0.33169999999999999</c:v>
                </c:pt>
                <c:pt idx="635">
                  <c:v>-0.32969999999999999</c:v>
                </c:pt>
                <c:pt idx="636">
                  <c:v>-0.32769999999999999</c:v>
                </c:pt>
                <c:pt idx="637">
                  <c:v>-0.32569999999999999</c:v>
                </c:pt>
                <c:pt idx="638">
                  <c:v>-0.32369999999999999</c:v>
                </c:pt>
                <c:pt idx="639">
                  <c:v>-0.32169999999999999</c:v>
                </c:pt>
                <c:pt idx="640">
                  <c:v>-0.31969999999999998</c:v>
                </c:pt>
                <c:pt idx="641">
                  <c:v>-0.31769999999999998</c:v>
                </c:pt>
                <c:pt idx="642">
                  <c:v>-0.31569999999999998</c:v>
                </c:pt>
                <c:pt idx="643">
                  <c:v>-0.31369999999999998</c:v>
                </c:pt>
                <c:pt idx="644">
                  <c:v>-0.31169999999999998</c:v>
                </c:pt>
                <c:pt idx="645">
                  <c:v>-0.30969999999999998</c:v>
                </c:pt>
                <c:pt idx="646">
                  <c:v>-0.30769999999999997</c:v>
                </c:pt>
                <c:pt idx="647">
                  <c:v>-0.30570000000000003</c:v>
                </c:pt>
                <c:pt idx="648">
                  <c:v>-0.30370000000000003</c:v>
                </c:pt>
                <c:pt idx="649">
                  <c:v>-0.30170000000000002</c:v>
                </c:pt>
                <c:pt idx="650">
                  <c:v>-0.29970000000000002</c:v>
                </c:pt>
                <c:pt idx="651">
                  <c:v>-0.29770000000000002</c:v>
                </c:pt>
                <c:pt idx="652">
                  <c:v>-0.29570000000000002</c:v>
                </c:pt>
                <c:pt idx="653">
                  <c:v>-0.29380000000000001</c:v>
                </c:pt>
                <c:pt idx="654">
                  <c:v>-0.29170000000000001</c:v>
                </c:pt>
                <c:pt idx="655">
                  <c:v>-0.28970000000000001</c:v>
                </c:pt>
                <c:pt idx="656">
                  <c:v>-0.28770000000000001</c:v>
                </c:pt>
                <c:pt idx="657">
                  <c:v>-0.28570000000000001</c:v>
                </c:pt>
                <c:pt idx="658">
                  <c:v>-0.28370000000000001</c:v>
                </c:pt>
                <c:pt idx="659">
                  <c:v>-0.28170000000000001</c:v>
                </c:pt>
                <c:pt idx="660">
                  <c:v>-0.2797</c:v>
                </c:pt>
                <c:pt idx="661">
                  <c:v>-0.2777</c:v>
                </c:pt>
                <c:pt idx="662">
                  <c:v>-0.2757</c:v>
                </c:pt>
                <c:pt idx="663">
                  <c:v>-0.2737</c:v>
                </c:pt>
                <c:pt idx="664">
                  <c:v>-0.27179999999999999</c:v>
                </c:pt>
                <c:pt idx="665">
                  <c:v>-0.26979999999999998</c:v>
                </c:pt>
                <c:pt idx="666">
                  <c:v>-0.26769999999999999</c:v>
                </c:pt>
                <c:pt idx="667">
                  <c:v>-0.26569999999999999</c:v>
                </c:pt>
                <c:pt idx="668">
                  <c:v>-0.26369999999999999</c:v>
                </c:pt>
                <c:pt idx="669">
                  <c:v>-0.26169999999999999</c:v>
                </c:pt>
                <c:pt idx="670">
                  <c:v>-0.25969999999999999</c:v>
                </c:pt>
                <c:pt idx="671">
                  <c:v>-0.25769999999999998</c:v>
                </c:pt>
                <c:pt idx="672">
                  <c:v>-0.25569999999999998</c:v>
                </c:pt>
                <c:pt idx="673">
                  <c:v>-0.25380000000000003</c:v>
                </c:pt>
                <c:pt idx="674">
                  <c:v>-0.25180000000000002</c:v>
                </c:pt>
                <c:pt idx="675">
                  <c:v>-0.24979999999999999</c:v>
                </c:pt>
                <c:pt idx="676">
                  <c:v>-0.24779999999999999</c:v>
                </c:pt>
                <c:pt idx="677">
                  <c:v>-0.24579999999999999</c:v>
                </c:pt>
                <c:pt idx="678">
                  <c:v>-0.24379999999999999</c:v>
                </c:pt>
                <c:pt idx="679">
                  <c:v>-0.24179999999999999</c:v>
                </c:pt>
                <c:pt idx="680">
                  <c:v>-0.2397</c:v>
                </c:pt>
                <c:pt idx="681">
                  <c:v>-0.23780000000000001</c:v>
                </c:pt>
                <c:pt idx="682">
                  <c:v>-0.23580000000000001</c:v>
                </c:pt>
                <c:pt idx="683">
                  <c:v>-0.23380000000000001</c:v>
                </c:pt>
                <c:pt idx="684">
                  <c:v>-0.23180000000000001</c:v>
                </c:pt>
                <c:pt idx="685">
                  <c:v>-0.2298</c:v>
                </c:pt>
                <c:pt idx="686">
                  <c:v>-0.2278</c:v>
                </c:pt>
                <c:pt idx="687">
                  <c:v>-0.2258</c:v>
                </c:pt>
                <c:pt idx="688">
                  <c:v>-0.2238</c:v>
                </c:pt>
                <c:pt idx="689">
                  <c:v>-0.2218</c:v>
                </c:pt>
                <c:pt idx="690">
                  <c:v>-0.2198</c:v>
                </c:pt>
                <c:pt idx="691">
                  <c:v>-0.21779999999999999</c:v>
                </c:pt>
                <c:pt idx="692">
                  <c:v>-0.2157</c:v>
                </c:pt>
                <c:pt idx="693">
                  <c:v>-0.21379999999999999</c:v>
                </c:pt>
                <c:pt idx="694">
                  <c:v>-0.21179999999999999</c:v>
                </c:pt>
                <c:pt idx="695">
                  <c:v>-0.20979999999999999</c:v>
                </c:pt>
                <c:pt idx="696">
                  <c:v>-0.20780000000000001</c:v>
                </c:pt>
                <c:pt idx="697">
                  <c:v>-0.20580000000000001</c:v>
                </c:pt>
                <c:pt idx="698">
                  <c:v>-0.20369999999999999</c:v>
                </c:pt>
                <c:pt idx="699">
                  <c:v>-0.20169999999999999</c:v>
                </c:pt>
                <c:pt idx="700">
                  <c:v>-0.19969999999999999</c:v>
                </c:pt>
                <c:pt idx="701">
                  <c:v>-0.1978</c:v>
                </c:pt>
                <c:pt idx="702">
                  <c:v>-0.19570000000000001</c:v>
                </c:pt>
                <c:pt idx="703">
                  <c:v>-0.1938</c:v>
                </c:pt>
                <c:pt idx="704">
                  <c:v>-0.19170000000000001</c:v>
                </c:pt>
                <c:pt idx="705">
                  <c:v>-0.1898</c:v>
                </c:pt>
                <c:pt idx="706">
                  <c:v>-0.18770000000000001</c:v>
                </c:pt>
                <c:pt idx="707">
                  <c:v>-0.1857</c:v>
                </c:pt>
                <c:pt idx="708">
                  <c:v>-0.1837</c:v>
                </c:pt>
                <c:pt idx="709">
                  <c:v>-0.18179999999999999</c:v>
                </c:pt>
                <c:pt idx="710">
                  <c:v>-0.1797</c:v>
                </c:pt>
                <c:pt idx="711">
                  <c:v>-0.1777</c:v>
                </c:pt>
                <c:pt idx="712">
                  <c:v>-0.1757</c:v>
                </c:pt>
                <c:pt idx="713">
                  <c:v>-0.17369999999999999</c:v>
                </c:pt>
                <c:pt idx="714">
                  <c:v>-0.17180000000000001</c:v>
                </c:pt>
                <c:pt idx="715">
                  <c:v>-0.16980000000000001</c:v>
                </c:pt>
                <c:pt idx="716">
                  <c:v>-0.1678</c:v>
                </c:pt>
                <c:pt idx="717">
                  <c:v>-0.1658</c:v>
                </c:pt>
                <c:pt idx="718">
                  <c:v>-0.16370000000000001</c:v>
                </c:pt>
                <c:pt idx="719">
                  <c:v>-0.1618</c:v>
                </c:pt>
                <c:pt idx="720">
                  <c:v>-0.15970000000000001</c:v>
                </c:pt>
                <c:pt idx="721">
                  <c:v>-0.15770000000000001</c:v>
                </c:pt>
                <c:pt idx="722">
                  <c:v>-0.15570000000000001</c:v>
                </c:pt>
                <c:pt idx="723">
                  <c:v>-0.1537</c:v>
                </c:pt>
                <c:pt idx="724">
                  <c:v>-0.1517</c:v>
                </c:pt>
                <c:pt idx="725">
                  <c:v>-0.14979999999999999</c:v>
                </c:pt>
                <c:pt idx="726">
                  <c:v>-0.14779999999999999</c:v>
                </c:pt>
                <c:pt idx="727">
                  <c:v>-0.14580000000000001</c:v>
                </c:pt>
                <c:pt idx="728">
                  <c:v>-0.14380000000000001</c:v>
                </c:pt>
                <c:pt idx="729">
                  <c:v>-0.14180000000000001</c:v>
                </c:pt>
                <c:pt idx="730">
                  <c:v>-0.13980000000000001</c:v>
                </c:pt>
                <c:pt idx="731">
                  <c:v>-0.13780000000000001</c:v>
                </c:pt>
                <c:pt idx="732">
                  <c:v>-0.13569999999999999</c:v>
                </c:pt>
                <c:pt idx="733">
                  <c:v>-0.1338</c:v>
                </c:pt>
                <c:pt idx="734">
                  <c:v>-0.1318</c:v>
                </c:pt>
                <c:pt idx="735">
                  <c:v>-0.12970000000000001</c:v>
                </c:pt>
                <c:pt idx="736">
                  <c:v>-0.12770000000000001</c:v>
                </c:pt>
                <c:pt idx="737">
                  <c:v>-0.1258</c:v>
                </c:pt>
                <c:pt idx="738">
                  <c:v>-0.12379999999999999</c:v>
                </c:pt>
                <c:pt idx="739">
                  <c:v>-0.12180000000000001</c:v>
                </c:pt>
                <c:pt idx="740">
                  <c:v>-0.1198</c:v>
                </c:pt>
                <c:pt idx="741">
                  <c:v>-0.1178</c:v>
                </c:pt>
                <c:pt idx="742">
                  <c:v>-0.1158</c:v>
                </c:pt>
                <c:pt idx="743">
                  <c:v>-0.1137</c:v>
                </c:pt>
                <c:pt idx="744">
                  <c:v>-0.11169999999999999</c:v>
                </c:pt>
                <c:pt idx="745">
                  <c:v>-0.10979999999999999</c:v>
                </c:pt>
                <c:pt idx="746">
                  <c:v>-0.10780000000000001</c:v>
                </c:pt>
                <c:pt idx="747">
                  <c:v>-0.10580000000000001</c:v>
                </c:pt>
                <c:pt idx="748">
                  <c:v>-0.1038</c:v>
                </c:pt>
                <c:pt idx="749">
                  <c:v>-0.1018</c:v>
                </c:pt>
                <c:pt idx="750">
                  <c:v>-9.9779999999999994E-2</c:v>
                </c:pt>
                <c:pt idx="751">
                  <c:v>-9.7769999999999996E-2</c:v>
                </c:pt>
                <c:pt idx="752">
                  <c:v>-9.5780000000000004E-2</c:v>
                </c:pt>
                <c:pt idx="753">
                  <c:v>-9.3789999999999998E-2</c:v>
                </c:pt>
                <c:pt idx="754">
                  <c:v>-9.1810000000000003E-2</c:v>
                </c:pt>
                <c:pt idx="755">
                  <c:v>-8.9789999999999995E-2</c:v>
                </c:pt>
                <c:pt idx="756">
                  <c:v>-8.7749999999999995E-2</c:v>
                </c:pt>
                <c:pt idx="757">
                  <c:v>-8.5800000000000001E-2</c:v>
                </c:pt>
                <c:pt idx="758">
                  <c:v>-8.3790000000000003E-2</c:v>
                </c:pt>
                <c:pt idx="759">
                  <c:v>-8.1759999999999999E-2</c:v>
                </c:pt>
                <c:pt idx="760">
                  <c:v>-7.9759999999999998E-2</c:v>
                </c:pt>
                <c:pt idx="761">
                  <c:v>-7.7789999999999998E-2</c:v>
                </c:pt>
                <c:pt idx="762">
                  <c:v>-7.578E-2</c:v>
                </c:pt>
                <c:pt idx="763">
                  <c:v>-7.3749999999999996E-2</c:v>
                </c:pt>
                <c:pt idx="764">
                  <c:v>-7.1779999999999997E-2</c:v>
                </c:pt>
                <c:pt idx="765">
                  <c:v>-6.9790000000000005E-2</c:v>
                </c:pt>
                <c:pt idx="766">
                  <c:v>-6.7799999999999999E-2</c:v>
                </c:pt>
                <c:pt idx="767">
                  <c:v>-6.5809999999999994E-2</c:v>
                </c:pt>
                <c:pt idx="768">
                  <c:v>-6.3750000000000001E-2</c:v>
                </c:pt>
                <c:pt idx="769">
                  <c:v>-6.1800000000000001E-2</c:v>
                </c:pt>
                <c:pt idx="770">
                  <c:v>-5.9810000000000002E-2</c:v>
                </c:pt>
                <c:pt idx="771">
                  <c:v>-5.7779999999999998E-2</c:v>
                </c:pt>
                <c:pt idx="772">
                  <c:v>-5.5780000000000003E-2</c:v>
                </c:pt>
                <c:pt idx="773">
                  <c:v>-5.3809999999999997E-2</c:v>
                </c:pt>
                <c:pt idx="774">
                  <c:v>-5.1810000000000002E-2</c:v>
                </c:pt>
                <c:pt idx="775">
                  <c:v>-4.9790000000000001E-2</c:v>
                </c:pt>
                <c:pt idx="776">
                  <c:v>-4.7789999999999999E-2</c:v>
                </c:pt>
                <c:pt idx="777">
                  <c:v>-4.582E-2</c:v>
                </c:pt>
                <c:pt idx="778">
                  <c:v>-4.3839999999999997E-2</c:v>
                </c:pt>
                <c:pt idx="779">
                  <c:v>-4.1820000000000003E-2</c:v>
                </c:pt>
                <c:pt idx="780">
                  <c:v>-3.9829999999999997E-2</c:v>
                </c:pt>
                <c:pt idx="781">
                  <c:v>-3.78E-2</c:v>
                </c:pt>
                <c:pt idx="782">
                  <c:v>-3.5819999999999998E-2</c:v>
                </c:pt>
                <c:pt idx="783">
                  <c:v>-3.3820000000000003E-2</c:v>
                </c:pt>
                <c:pt idx="784">
                  <c:v>-3.1800000000000002E-2</c:v>
                </c:pt>
                <c:pt idx="785">
                  <c:v>-2.9819999999999999E-2</c:v>
                </c:pt>
                <c:pt idx="786">
                  <c:v>-2.7820000000000001E-2</c:v>
                </c:pt>
                <c:pt idx="787">
                  <c:v>-2.58E-2</c:v>
                </c:pt>
                <c:pt idx="788">
                  <c:v>-2.3789999999999999E-2</c:v>
                </c:pt>
                <c:pt idx="789">
                  <c:v>-2.181E-2</c:v>
                </c:pt>
                <c:pt idx="790">
                  <c:v>-1.983E-2</c:v>
                </c:pt>
                <c:pt idx="791">
                  <c:v>-1.7819999999999999E-2</c:v>
                </c:pt>
                <c:pt idx="792">
                  <c:v>-1.583E-2</c:v>
                </c:pt>
                <c:pt idx="793">
                  <c:v>-1.3849999999999999E-2</c:v>
                </c:pt>
                <c:pt idx="794">
                  <c:v>-1.183E-2</c:v>
                </c:pt>
                <c:pt idx="795">
                  <c:v>-9.7940000000000006E-3</c:v>
                </c:pt>
                <c:pt idx="796">
                  <c:v>-7.8209999999999998E-3</c:v>
                </c:pt>
                <c:pt idx="797">
                  <c:v>-5.8339999999999998E-3</c:v>
                </c:pt>
                <c:pt idx="798">
                  <c:v>-3.8300000000000001E-3</c:v>
                </c:pt>
                <c:pt idx="799">
                  <c:v>-1.818E-3</c:v>
                </c:pt>
                <c:pt idx="800">
                  <c:v>1.8699999999999999E-4</c:v>
                </c:pt>
              </c:numCache>
              <c:extLst xmlns:c15="http://schemas.microsoft.com/office/drawing/2012/chart"/>
            </c:numRef>
          </c:xVal>
          <c:yVal>
            <c:numRef>
              <c:f>Sheet2!$AN$2:$AN$802</c:f>
              <c:numCache>
                <c:formatCode>0.00E+00</c:formatCode>
                <c:ptCount val="801"/>
                <c:pt idx="0">
                  <c:v>1.9139999999999998E-6</c:v>
                </c:pt>
                <c:pt idx="1">
                  <c:v>1.64E-6</c:v>
                </c:pt>
                <c:pt idx="2">
                  <c:v>1.4479999999999999E-6</c:v>
                </c:pt>
                <c:pt idx="3">
                  <c:v>1.3260000000000001E-6</c:v>
                </c:pt>
                <c:pt idx="4">
                  <c:v>1.234E-6</c:v>
                </c:pt>
                <c:pt idx="5">
                  <c:v>1.1650000000000001E-6</c:v>
                </c:pt>
                <c:pt idx="6">
                  <c:v>9.9419999999999994E-7</c:v>
                </c:pt>
                <c:pt idx="7">
                  <c:v>8.7329999999999997E-7</c:v>
                </c:pt>
                <c:pt idx="8">
                  <c:v>8.0849999999999997E-7</c:v>
                </c:pt>
                <c:pt idx="9">
                  <c:v>7.6789999999999999E-7</c:v>
                </c:pt>
                <c:pt idx="10">
                  <c:v>7.3119999999999998E-7</c:v>
                </c:pt>
                <c:pt idx="11">
                  <c:v>5.8989999999999996E-7</c:v>
                </c:pt>
                <c:pt idx="12">
                  <c:v>4.9999999999999998E-7</c:v>
                </c:pt>
                <c:pt idx="13">
                  <c:v>4.6409999999999998E-7</c:v>
                </c:pt>
                <c:pt idx="14">
                  <c:v>4.3560000000000001E-7</c:v>
                </c:pt>
                <c:pt idx="15">
                  <c:v>4.1489999999999999E-7</c:v>
                </c:pt>
                <c:pt idx="16">
                  <c:v>2.9859999999999999E-7</c:v>
                </c:pt>
                <c:pt idx="17">
                  <c:v>2.1619999999999999E-7</c:v>
                </c:pt>
                <c:pt idx="18">
                  <c:v>1.9140000000000001E-7</c:v>
                </c:pt>
                <c:pt idx="19">
                  <c:v>1.748E-7</c:v>
                </c:pt>
                <c:pt idx="20">
                  <c:v>1.705E-7</c:v>
                </c:pt>
                <c:pt idx="21">
                  <c:v>5.8869999999999997E-8</c:v>
                </c:pt>
                <c:pt idx="22">
                  <c:v>-8.6089999999999995E-9</c:v>
                </c:pt>
                <c:pt idx="23">
                  <c:v>-2.1950000000000001E-8</c:v>
                </c:pt>
                <c:pt idx="24">
                  <c:v>-3.0379999999999998E-8</c:v>
                </c:pt>
                <c:pt idx="25">
                  <c:v>-2.6619999999999999E-8</c:v>
                </c:pt>
                <c:pt idx="26">
                  <c:v>-1.357E-7</c:v>
                </c:pt>
                <c:pt idx="27">
                  <c:v>-1.9539999999999999E-7</c:v>
                </c:pt>
                <c:pt idx="28">
                  <c:v>-2.0419999999999999E-7</c:v>
                </c:pt>
                <c:pt idx="29">
                  <c:v>-2.072E-7</c:v>
                </c:pt>
                <c:pt idx="30">
                  <c:v>-2.001E-7</c:v>
                </c:pt>
                <c:pt idx="31">
                  <c:v>-3.0190000000000002E-7</c:v>
                </c:pt>
                <c:pt idx="32">
                  <c:v>-3.5839999999999998E-7</c:v>
                </c:pt>
                <c:pt idx="33">
                  <c:v>-3.594E-7</c:v>
                </c:pt>
                <c:pt idx="34">
                  <c:v>-3.5769999999999998E-7</c:v>
                </c:pt>
                <c:pt idx="35">
                  <c:v>-3.5460000000000001E-7</c:v>
                </c:pt>
                <c:pt idx="36">
                  <c:v>-4.531E-7</c:v>
                </c:pt>
                <c:pt idx="37">
                  <c:v>-5.06E-7</c:v>
                </c:pt>
                <c:pt idx="38">
                  <c:v>-5.0480000000000002E-7</c:v>
                </c:pt>
                <c:pt idx="39">
                  <c:v>-5.0500000000000004E-7</c:v>
                </c:pt>
                <c:pt idx="40">
                  <c:v>-4.8920000000000001E-7</c:v>
                </c:pt>
                <c:pt idx="41">
                  <c:v>-5.8849999999999996E-7</c:v>
                </c:pt>
                <c:pt idx="42">
                  <c:v>-6.4059999999999995E-7</c:v>
                </c:pt>
                <c:pt idx="43">
                  <c:v>-6.398E-7</c:v>
                </c:pt>
                <c:pt idx="44">
                  <c:v>-6.3170000000000003E-7</c:v>
                </c:pt>
                <c:pt idx="45">
                  <c:v>-6.1750000000000002E-7</c:v>
                </c:pt>
                <c:pt idx="46">
                  <c:v>-7.1630000000000003E-7</c:v>
                </c:pt>
                <c:pt idx="47">
                  <c:v>-7.653E-7</c:v>
                </c:pt>
                <c:pt idx="48">
                  <c:v>-7.568E-7</c:v>
                </c:pt>
                <c:pt idx="49">
                  <c:v>-7.5239999999999999E-7</c:v>
                </c:pt>
                <c:pt idx="50">
                  <c:v>-7.3350000000000005E-7</c:v>
                </c:pt>
                <c:pt idx="51">
                  <c:v>-8.3210000000000005E-7</c:v>
                </c:pt>
                <c:pt idx="52">
                  <c:v>-8.8840000000000004E-7</c:v>
                </c:pt>
                <c:pt idx="53">
                  <c:v>-8.7029999999999995E-7</c:v>
                </c:pt>
                <c:pt idx="54">
                  <c:v>-8.6609999999999995E-7</c:v>
                </c:pt>
                <c:pt idx="55">
                  <c:v>-8.5280000000000001E-7</c:v>
                </c:pt>
                <c:pt idx="56">
                  <c:v>-9.4259999999999998E-7</c:v>
                </c:pt>
                <c:pt idx="57">
                  <c:v>-9.9790000000000001E-7</c:v>
                </c:pt>
                <c:pt idx="58">
                  <c:v>-9.8110000000000002E-7</c:v>
                </c:pt>
                <c:pt idx="59">
                  <c:v>-9.781E-7</c:v>
                </c:pt>
                <c:pt idx="60">
                  <c:v>-9.6180000000000005E-7</c:v>
                </c:pt>
                <c:pt idx="61">
                  <c:v>-1.057E-6</c:v>
                </c:pt>
                <c:pt idx="62">
                  <c:v>-1.111E-6</c:v>
                </c:pt>
                <c:pt idx="63">
                  <c:v>-1.088E-6</c:v>
                </c:pt>
                <c:pt idx="64">
                  <c:v>-1.0869999999999999E-6</c:v>
                </c:pt>
                <c:pt idx="65">
                  <c:v>-1.0690000000000001E-6</c:v>
                </c:pt>
                <c:pt idx="66">
                  <c:v>-1.167E-6</c:v>
                </c:pt>
                <c:pt idx="67">
                  <c:v>-1.215E-6</c:v>
                </c:pt>
                <c:pt idx="68">
                  <c:v>-1.195E-6</c:v>
                </c:pt>
                <c:pt idx="69">
                  <c:v>-1.1930000000000001E-6</c:v>
                </c:pt>
                <c:pt idx="70">
                  <c:v>-1.1790000000000001E-6</c:v>
                </c:pt>
                <c:pt idx="71">
                  <c:v>-1.2699999999999999E-6</c:v>
                </c:pt>
                <c:pt idx="72">
                  <c:v>-1.3200000000000001E-6</c:v>
                </c:pt>
                <c:pt idx="73">
                  <c:v>-1.2979999999999999E-6</c:v>
                </c:pt>
                <c:pt idx="74">
                  <c:v>-1.296E-6</c:v>
                </c:pt>
                <c:pt idx="75">
                  <c:v>-1.2860000000000001E-6</c:v>
                </c:pt>
                <c:pt idx="76">
                  <c:v>-1.372E-6</c:v>
                </c:pt>
                <c:pt idx="77">
                  <c:v>-1.4249999999999999E-6</c:v>
                </c:pt>
                <c:pt idx="78">
                  <c:v>-1.403E-6</c:v>
                </c:pt>
                <c:pt idx="79">
                  <c:v>-1.401E-6</c:v>
                </c:pt>
                <c:pt idx="80">
                  <c:v>-1.392E-6</c:v>
                </c:pt>
                <c:pt idx="81">
                  <c:v>-1.4789999999999999E-6</c:v>
                </c:pt>
                <c:pt idx="82">
                  <c:v>-1.5230000000000001E-6</c:v>
                </c:pt>
                <c:pt idx="83">
                  <c:v>-1.5069999999999999E-6</c:v>
                </c:pt>
                <c:pt idx="84">
                  <c:v>-1.5060000000000001E-6</c:v>
                </c:pt>
                <c:pt idx="85">
                  <c:v>-1.497E-6</c:v>
                </c:pt>
                <c:pt idx="86">
                  <c:v>-1.5880000000000001E-6</c:v>
                </c:pt>
                <c:pt idx="87">
                  <c:v>-1.6339999999999999E-6</c:v>
                </c:pt>
                <c:pt idx="88">
                  <c:v>-1.615E-6</c:v>
                </c:pt>
                <c:pt idx="89">
                  <c:v>-1.61E-6</c:v>
                </c:pt>
                <c:pt idx="90">
                  <c:v>-1.6050000000000001E-6</c:v>
                </c:pt>
                <c:pt idx="91">
                  <c:v>-1.6959999999999999E-6</c:v>
                </c:pt>
                <c:pt idx="92">
                  <c:v>-1.745E-6</c:v>
                </c:pt>
                <c:pt idx="93">
                  <c:v>-1.719E-6</c:v>
                </c:pt>
                <c:pt idx="94">
                  <c:v>-1.7230000000000001E-6</c:v>
                </c:pt>
                <c:pt idx="95">
                  <c:v>-1.714E-6</c:v>
                </c:pt>
                <c:pt idx="96">
                  <c:v>-1.804E-6</c:v>
                </c:pt>
                <c:pt idx="97">
                  <c:v>-1.8509999999999999E-6</c:v>
                </c:pt>
                <c:pt idx="98">
                  <c:v>-1.8309999999999999E-6</c:v>
                </c:pt>
                <c:pt idx="99">
                  <c:v>-1.829E-6</c:v>
                </c:pt>
                <c:pt idx="100">
                  <c:v>-1.8279999999999999E-6</c:v>
                </c:pt>
                <c:pt idx="101">
                  <c:v>-1.911E-6</c:v>
                </c:pt>
                <c:pt idx="102">
                  <c:v>-1.9649999999999998E-6</c:v>
                </c:pt>
                <c:pt idx="103">
                  <c:v>-1.9420000000000002E-6</c:v>
                </c:pt>
                <c:pt idx="104">
                  <c:v>-1.9460000000000001E-6</c:v>
                </c:pt>
                <c:pt idx="105">
                  <c:v>-1.9420000000000002E-6</c:v>
                </c:pt>
                <c:pt idx="106">
                  <c:v>-2.03E-6</c:v>
                </c:pt>
                <c:pt idx="107">
                  <c:v>-2.0820000000000001E-6</c:v>
                </c:pt>
                <c:pt idx="108">
                  <c:v>-2.0590000000000001E-6</c:v>
                </c:pt>
                <c:pt idx="109">
                  <c:v>-2.0549999999999998E-6</c:v>
                </c:pt>
                <c:pt idx="110">
                  <c:v>-2.0549999999999998E-6</c:v>
                </c:pt>
                <c:pt idx="111">
                  <c:v>-2.1440000000000001E-6</c:v>
                </c:pt>
                <c:pt idx="112">
                  <c:v>-2.1959999999999998E-6</c:v>
                </c:pt>
                <c:pt idx="113">
                  <c:v>-2.1720000000000001E-6</c:v>
                </c:pt>
                <c:pt idx="114">
                  <c:v>-2.1710000000000001E-6</c:v>
                </c:pt>
                <c:pt idx="115">
                  <c:v>-2.1770000000000001E-6</c:v>
                </c:pt>
                <c:pt idx="116">
                  <c:v>-2.2630000000000002E-6</c:v>
                </c:pt>
                <c:pt idx="117">
                  <c:v>-2.317E-6</c:v>
                </c:pt>
                <c:pt idx="118">
                  <c:v>-2.2919999999999998E-6</c:v>
                </c:pt>
                <c:pt idx="119">
                  <c:v>-2.295E-6</c:v>
                </c:pt>
                <c:pt idx="120">
                  <c:v>-2.3E-6</c:v>
                </c:pt>
                <c:pt idx="121">
                  <c:v>-2.3870000000000002E-6</c:v>
                </c:pt>
                <c:pt idx="122">
                  <c:v>-2.4389999999999999E-6</c:v>
                </c:pt>
                <c:pt idx="123">
                  <c:v>-2.413E-6</c:v>
                </c:pt>
                <c:pt idx="124">
                  <c:v>-2.4150000000000002E-6</c:v>
                </c:pt>
                <c:pt idx="125">
                  <c:v>-2.4269999999999998E-6</c:v>
                </c:pt>
                <c:pt idx="126">
                  <c:v>-2.5150000000000001E-6</c:v>
                </c:pt>
                <c:pt idx="127">
                  <c:v>-2.5689999999999999E-6</c:v>
                </c:pt>
                <c:pt idx="128">
                  <c:v>-2.5440000000000001E-6</c:v>
                </c:pt>
                <c:pt idx="129">
                  <c:v>-2.548E-6</c:v>
                </c:pt>
                <c:pt idx="130">
                  <c:v>-2.5560000000000002E-6</c:v>
                </c:pt>
                <c:pt idx="131">
                  <c:v>-2.6429999999999999E-6</c:v>
                </c:pt>
                <c:pt idx="132">
                  <c:v>-2.6989999999999999E-6</c:v>
                </c:pt>
                <c:pt idx="133">
                  <c:v>-2.6730000000000001E-6</c:v>
                </c:pt>
                <c:pt idx="134">
                  <c:v>-2.6819999999999999E-6</c:v>
                </c:pt>
                <c:pt idx="135">
                  <c:v>-2.694E-6</c:v>
                </c:pt>
                <c:pt idx="136">
                  <c:v>-2.7860000000000001E-6</c:v>
                </c:pt>
                <c:pt idx="137">
                  <c:v>-2.841E-6</c:v>
                </c:pt>
                <c:pt idx="138">
                  <c:v>-2.818E-6</c:v>
                </c:pt>
                <c:pt idx="139">
                  <c:v>-2.819E-6</c:v>
                </c:pt>
                <c:pt idx="140">
                  <c:v>-2.841E-6</c:v>
                </c:pt>
                <c:pt idx="141">
                  <c:v>-2.9270000000000001E-6</c:v>
                </c:pt>
                <c:pt idx="142">
                  <c:v>-2.9859999999999999E-6</c:v>
                </c:pt>
                <c:pt idx="143">
                  <c:v>-2.96E-6</c:v>
                </c:pt>
                <c:pt idx="144">
                  <c:v>-2.9689999999999999E-6</c:v>
                </c:pt>
                <c:pt idx="145">
                  <c:v>-2.993E-6</c:v>
                </c:pt>
                <c:pt idx="146">
                  <c:v>-3.0759999999999999E-6</c:v>
                </c:pt>
                <c:pt idx="147">
                  <c:v>-3.1370000000000002E-6</c:v>
                </c:pt>
                <c:pt idx="148">
                  <c:v>-3.1159999999999999E-6</c:v>
                </c:pt>
                <c:pt idx="149">
                  <c:v>-3.1269999999999999E-6</c:v>
                </c:pt>
                <c:pt idx="150">
                  <c:v>-3.1520000000000001E-6</c:v>
                </c:pt>
                <c:pt idx="151">
                  <c:v>-3.242E-6</c:v>
                </c:pt>
                <c:pt idx="152">
                  <c:v>-3.3069999999999998E-6</c:v>
                </c:pt>
                <c:pt idx="153">
                  <c:v>-3.281E-6</c:v>
                </c:pt>
                <c:pt idx="154">
                  <c:v>-3.3000000000000002E-6</c:v>
                </c:pt>
                <c:pt idx="155">
                  <c:v>-3.3280000000000002E-6</c:v>
                </c:pt>
                <c:pt idx="156">
                  <c:v>-3.416E-6</c:v>
                </c:pt>
                <c:pt idx="157">
                  <c:v>-3.484E-6</c:v>
                </c:pt>
                <c:pt idx="158">
                  <c:v>-3.4620000000000001E-6</c:v>
                </c:pt>
                <c:pt idx="159">
                  <c:v>-3.4819999999999999E-6</c:v>
                </c:pt>
                <c:pt idx="160">
                  <c:v>-3.5159999999999999E-6</c:v>
                </c:pt>
                <c:pt idx="161">
                  <c:v>-3.6100000000000002E-6</c:v>
                </c:pt>
                <c:pt idx="162">
                  <c:v>-3.6839999999999998E-6</c:v>
                </c:pt>
                <c:pt idx="163">
                  <c:v>-3.664E-6</c:v>
                </c:pt>
                <c:pt idx="164">
                  <c:v>-3.6880000000000001E-6</c:v>
                </c:pt>
                <c:pt idx="165">
                  <c:v>-3.7249999999999999E-6</c:v>
                </c:pt>
                <c:pt idx="166">
                  <c:v>-3.8210000000000003E-6</c:v>
                </c:pt>
                <c:pt idx="167">
                  <c:v>-3.9009999999999996E-6</c:v>
                </c:pt>
                <c:pt idx="168">
                  <c:v>-3.8879999999999999E-6</c:v>
                </c:pt>
                <c:pt idx="169">
                  <c:v>-3.9140000000000001E-6</c:v>
                </c:pt>
                <c:pt idx="170">
                  <c:v>-3.9580000000000001E-6</c:v>
                </c:pt>
                <c:pt idx="171">
                  <c:v>-4.0620000000000002E-6</c:v>
                </c:pt>
                <c:pt idx="172">
                  <c:v>-4.1450000000000001E-6</c:v>
                </c:pt>
                <c:pt idx="173">
                  <c:v>-4.1389999999999997E-6</c:v>
                </c:pt>
                <c:pt idx="174">
                  <c:v>-4.1749999999999998E-6</c:v>
                </c:pt>
                <c:pt idx="175">
                  <c:v>-4.2259999999999999E-6</c:v>
                </c:pt>
                <c:pt idx="176">
                  <c:v>-4.3379999999999998E-6</c:v>
                </c:pt>
                <c:pt idx="177">
                  <c:v>-4.4229999999999998E-6</c:v>
                </c:pt>
                <c:pt idx="178">
                  <c:v>-4.4209999999999997E-6</c:v>
                </c:pt>
                <c:pt idx="179">
                  <c:v>-4.4660000000000001E-6</c:v>
                </c:pt>
                <c:pt idx="180">
                  <c:v>-4.5299999999999998E-6</c:v>
                </c:pt>
                <c:pt idx="181">
                  <c:v>-4.6439999999999999E-6</c:v>
                </c:pt>
                <c:pt idx="182">
                  <c:v>-4.7450000000000003E-6</c:v>
                </c:pt>
                <c:pt idx="183">
                  <c:v>-4.7469999999999996E-6</c:v>
                </c:pt>
                <c:pt idx="184">
                  <c:v>-4.8049999999999997E-6</c:v>
                </c:pt>
                <c:pt idx="185">
                  <c:v>-4.8749999999999999E-6</c:v>
                </c:pt>
                <c:pt idx="186">
                  <c:v>-4.9980000000000003E-6</c:v>
                </c:pt>
                <c:pt idx="187">
                  <c:v>-5.1080000000000001E-6</c:v>
                </c:pt>
                <c:pt idx="188">
                  <c:v>-5.1229999999999999E-6</c:v>
                </c:pt>
                <c:pt idx="189">
                  <c:v>-5.1880000000000001E-6</c:v>
                </c:pt>
                <c:pt idx="190">
                  <c:v>-5.2719999999999997E-6</c:v>
                </c:pt>
                <c:pt idx="191">
                  <c:v>-5.4090000000000002E-6</c:v>
                </c:pt>
                <c:pt idx="192">
                  <c:v>-5.5330000000000002E-6</c:v>
                </c:pt>
                <c:pt idx="193">
                  <c:v>-5.5609999999999998E-6</c:v>
                </c:pt>
                <c:pt idx="194">
                  <c:v>-5.6359999999999999E-6</c:v>
                </c:pt>
                <c:pt idx="195">
                  <c:v>-5.7359999999999998E-6</c:v>
                </c:pt>
                <c:pt idx="196">
                  <c:v>-5.8830000000000003E-6</c:v>
                </c:pt>
                <c:pt idx="197">
                  <c:v>-6.0190000000000003E-6</c:v>
                </c:pt>
                <c:pt idx="198">
                  <c:v>-6.0599999999999996E-6</c:v>
                </c:pt>
                <c:pt idx="199">
                  <c:v>-6.156E-6</c:v>
                </c:pt>
                <c:pt idx="200">
                  <c:v>-6.2709999999999998E-6</c:v>
                </c:pt>
                <c:pt idx="201">
                  <c:v>-6.4359999999999999E-6</c:v>
                </c:pt>
                <c:pt idx="202">
                  <c:v>-6.5899999999999996E-6</c:v>
                </c:pt>
                <c:pt idx="203">
                  <c:v>-6.6529999999999997E-6</c:v>
                </c:pt>
                <c:pt idx="204">
                  <c:v>-6.764E-6</c:v>
                </c:pt>
                <c:pt idx="205">
                  <c:v>-6.9059999999999996E-6</c:v>
                </c:pt>
                <c:pt idx="206">
                  <c:v>-7.0840000000000003E-6</c:v>
                </c:pt>
                <c:pt idx="207">
                  <c:v>-7.2529999999999998E-6</c:v>
                </c:pt>
                <c:pt idx="208">
                  <c:v>-7.34E-6</c:v>
                </c:pt>
                <c:pt idx="209">
                  <c:v>-7.469E-6</c:v>
                </c:pt>
                <c:pt idx="210">
                  <c:v>-7.6310000000000003E-6</c:v>
                </c:pt>
                <c:pt idx="211">
                  <c:v>-7.8350000000000004E-6</c:v>
                </c:pt>
                <c:pt idx="212">
                  <c:v>-8.0290000000000005E-6</c:v>
                </c:pt>
                <c:pt idx="213">
                  <c:v>-8.1340000000000004E-6</c:v>
                </c:pt>
                <c:pt idx="214">
                  <c:v>-8.2889999999999998E-6</c:v>
                </c:pt>
                <c:pt idx="215">
                  <c:v>-8.4800000000000001E-6</c:v>
                </c:pt>
                <c:pt idx="216">
                  <c:v>-8.7069999999999998E-6</c:v>
                </c:pt>
                <c:pt idx="217">
                  <c:v>-8.9299999999999992E-6</c:v>
                </c:pt>
                <c:pt idx="218">
                  <c:v>-9.064E-6</c:v>
                </c:pt>
                <c:pt idx="219">
                  <c:v>-9.2490000000000007E-6</c:v>
                </c:pt>
                <c:pt idx="220">
                  <c:v>-9.4669999999999993E-6</c:v>
                </c:pt>
                <c:pt idx="221">
                  <c:v>-9.7259999999999997E-6</c:v>
                </c:pt>
                <c:pt idx="222">
                  <c:v>-9.9839999999999996E-6</c:v>
                </c:pt>
                <c:pt idx="223">
                  <c:v>-1.0149999999999999E-5</c:v>
                </c:pt>
                <c:pt idx="224">
                  <c:v>-1.0360000000000001E-5</c:v>
                </c:pt>
                <c:pt idx="225">
                  <c:v>-1.062E-5</c:v>
                </c:pt>
                <c:pt idx="226">
                  <c:v>-1.0900000000000001E-5</c:v>
                </c:pt>
                <c:pt idx="227">
                  <c:v>-1.1199999999999999E-5</c:v>
                </c:pt>
                <c:pt idx="228">
                  <c:v>-1.1399999999999999E-5</c:v>
                </c:pt>
                <c:pt idx="229">
                  <c:v>-1.165E-5</c:v>
                </c:pt>
                <c:pt idx="230">
                  <c:v>-1.1939999999999999E-5</c:v>
                </c:pt>
                <c:pt idx="231">
                  <c:v>-1.2269999999999999E-5</c:v>
                </c:pt>
                <c:pt idx="232">
                  <c:v>-1.26E-5</c:v>
                </c:pt>
                <c:pt idx="233">
                  <c:v>-1.2840000000000001E-5</c:v>
                </c:pt>
                <c:pt idx="234">
                  <c:v>-1.313E-5</c:v>
                </c:pt>
                <c:pt idx="235">
                  <c:v>-1.346E-5</c:v>
                </c:pt>
                <c:pt idx="236">
                  <c:v>-1.383E-5</c:v>
                </c:pt>
                <c:pt idx="237">
                  <c:v>-1.42E-5</c:v>
                </c:pt>
                <c:pt idx="238">
                  <c:v>-1.448E-5</c:v>
                </c:pt>
                <c:pt idx="239">
                  <c:v>-1.483E-5</c:v>
                </c:pt>
                <c:pt idx="240">
                  <c:v>-1.52E-5</c:v>
                </c:pt>
                <c:pt idx="241">
                  <c:v>-1.562E-5</c:v>
                </c:pt>
                <c:pt idx="242">
                  <c:v>-1.6039999999999999E-5</c:v>
                </c:pt>
                <c:pt idx="243">
                  <c:v>-1.6370000000000001E-5</c:v>
                </c:pt>
                <c:pt idx="244">
                  <c:v>-1.6759999999999999E-5</c:v>
                </c:pt>
                <c:pt idx="245">
                  <c:v>-1.719E-5</c:v>
                </c:pt>
                <c:pt idx="246">
                  <c:v>-1.7649999999999999E-5</c:v>
                </c:pt>
                <c:pt idx="247">
                  <c:v>-1.8130000000000001E-5</c:v>
                </c:pt>
                <c:pt idx="248">
                  <c:v>-1.8510000000000001E-5</c:v>
                </c:pt>
                <c:pt idx="249">
                  <c:v>-1.895E-5</c:v>
                </c:pt>
                <c:pt idx="250">
                  <c:v>-1.9429999999999999E-5</c:v>
                </c:pt>
                <c:pt idx="251">
                  <c:v>-1.995E-5</c:v>
                </c:pt>
                <c:pt idx="252">
                  <c:v>-2.048E-5</c:v>
                </c:pt>
                <c:pt idx="253">
                  <c:v>-2.092E-5</c:v>
                </c:pt>
                <c:pt idx="254">
                  <c:v>-2.1420000000000002E-5</c:v>
                </c:pt>
                <c:pt idx="255">
                  <c:v>-2.1950000000000002E-5</c:v>
                </c:pt>
                <c:pt idx="256">
                  <c:v>-2.2520000000000001E-5</c:v>
                </c:pt>
                <c:pt idx="257">
                  <c:v>-2.3110000000000001E-5</c:v>
                </c:pt>
                <c:pt idx="258">
                  <c:v>-2.3609999999999999E-5</c:v>
                </c:pt>
                <c:pt idx="259">
                  <c:v>-2.4159999999999999E-5</c:v>
                </c:pt>
                <c:pt idx="260">
                  <c:v>-2.4749999999999999E-5</c:v>
                </c:pt>
                <c:pt idx="261">
                  <c:v>-2.5380000000000001E-5</c:v>
                </c:pt>
                <c:pt idx="262">
                  <c:v>-2.603E-5</c:v>
                </c:pt>
                <c:pt idx="263">
                  <c:v>-2.658E-5</c:v>
                </c:pt>
                <c:pt idx="264">
                  <c:v>-2.7189999999999999E-5</c:v>
                </c:pt>
                <c:pt idx="265">
                  <c:v>-2.7849999999999999E-5</c:v>
                </c:pt>
                <c:pt idx="266">
                  <c:v>-2.8540000000000001E-5</c:v>
                </c:pt>
                <c:pt idx="267">
                  <c:v>-2.9249999999999999E-5</c:v>
                </c:pt>
                <c:pt idx="268">
                  <c:v>-2.987E-5</c:v>
                </c:pt>
                <c:pt idx="269">
                  <c:v>-3.0540000000000002E-5</c:v>
                </c:pt>
                <c:pt idx="270">
                  <c:v>-3.1269999999999997E-5</c:v>
                </c:pt>
                <c:pt idx="271">
                  <c:v>-3.2020000000000002E-5</c:v>
                </c:pt>
                <c:pt idx="272">
                  <c:v>-3.2780000000000001E-5</c:v>
                </c:pt>
                <c:pt idx="273">
                  <c:v>-3.3460000000000002E-5</c:v>
                </c:pt>
                <c:pt idx="274">
                  <c:v>-3.4199999999999998E-5</c:v>
                </c:pt>
                <c:pt idx="275">
                  <c:v>-3.4990000000000002E-5</c:v>
                </c:pt>
                <c:pt idx="276">
                  <c:v>-3.5790000000000001E-5</c:v>
                </c:pt>
                <c:pt idx="277">
                  <c:v>-3.663E-5</c:v>
                </c:pt>
                <c:pt idx="278">
                  <c:v>-3.7370000000000003E-5</c:v>
                </c:pt>
                <c:pt idx="279">
                  <c:v>-3.8170000000000002E-5</c:v>
                </c:pt>
                <c:pt idx="280">
                  <c:v>-3.9020000000000002E-5</c:v>
                </c:pt>
                <c:pt idx="281">
                  <c:v>-3.9889999999999999E-5</c:v>
                </c:pt>
                <c:pt idx="282">
                  <c:v>-4.0790000000000001E-5</c:v>
                </c:pt>
                <c:pt idx="283">
                  <c:v>-4.1600000000000002E-5</c:v>
                </c:pt>
                <c:pt idx="284">
                  <c:v>-4.2459999999999997E-5</c:v>
                </c:pt>
                <c:pt idx="285">
                  <c:v>-4.3380000000000001E-5</c:v>
                </c:pt>
                <c:pt idx="286">
                  <c:v>-4.4310000000000001E-5</c:v>
                </c:pt>
                <c:pt idx="287">
                  <c:v>-4.528E-5</c:v>
                </c:pt>
                <c:pt idx="288">
                  <c:v>-4.6159999999999999E-5</c:v>
                </c:pt>
                <c:pt idx="289">
                  <c:v>-4.7080000000000003E-5</c:v>
                </c:pt>
                <c:pt idx="290">
                  <c:v>-4.8059999999999997E-5</c:v>
                </c:pt>
                <c:pt idx="291">
                  <c:v>-4.9070000000000003E-5</c:v>
                </c:pt>
                <c:pt idx="292">
                  <c:v>-5.0099999999999998E-5</c:v>
                </c:pt>
                <c:pt idx="293">
                  <c:v>-5.1029999999999998E-5</c:v>
                </c:pt>
                <c:pt idx="294">
                  <c:v>-5.2030000000000002E-5</c:v>
                </c:pt>
                <c:pt idx="295">
                  <c:v>-5.3069999999999998E-5</c:v>
                </c:pt>
                <c:pt idx="296">
                  <c:v>-5.4129999999999998E-5</c:v>
                </c:pt>
                <c:pt idx="297">
                  <c:v>-5.5220000000000003E-5</c:v>
                </c:pt>
                <c:pt idx="298">
                  <c:v>-5.6230000000000002E-5</c:v>
                </c:pt>
                <c:pt idx="299">
                  <c:v>-5.7290000000000002E-5</c:v>
                </c:pt>
                <c:pt idx="300">
                  <c:v>-5.8390000000000002E-5</c:v>
                </c:pt>
                <c:pt idx="301">
                  <c:v>-5.9519999999999999E-5</c:v>
                </c:pt>
                <c:pt idx="302">
                  <c:v>-6.067E-5</c:v>
                </c:pt>
                <c:pt idx="303">
                  <c:v>-6.1740000000000002E-5</c:v>
                </c:pt>
                <c:pt idx="304">
                  <c:v>-6.2849999999999996E-5</c:v>
                </c:pt>
                <c:pt idx="305">
                  <c:v>-6.402E-5</c:v>
                </c:pt>
                <c:pt idx="306">
                  <c:v>-6.5209999999999994E-5</c:v>
                </c:pt>
                <c:pt idx="307">
                  <c:v>-6.6429999999999999E-5</c:v>
                </c:pt>
                <c:pt idx="308">
                  <c:v>-6.7559999999999997E-5</c:v>
                </c:pt>
                <c:pt idx="309">
                  <c:v>-6.8730000000000001E-5</c:v>
                </c:pt>
                <c:pt idx="310">
                  <c:v>-6.9960000000000001E-5</c:v>
                </c:pt>
                <c:pt idx="311">
                  <c:v>-7.1210000000000004E-5</c:v>
                </c:pt>
                <c:pt idx="312">
                  <c:v>-7.2479999999999997E-5</c:v>
                </c:pt>
                <c:pt idx="313">
                  <c:v>-7.3659999999999996E-5</c:v>
                </c:pt>
                <c:pt idx="314">
                  <c:v>-7.4889999999999996E-5</c:v>
                </c:pt>
                <c:pt idx="315">
                  <c:v>-7.6190000000000001E-5</c:v>
                </c:pt>
                <c:pt idx="316">
                  <c:v>-7.75E-5</c:v>
                </c:pt>
                <c:pt idx="317">
                  <c:v>-7.8830000000000002E-5</c:v>
                </c:pt>
                <c:pt idx="318">
                  <c:v>-8.0069999999999997E-5</c:v>
                </c:pt>
                <c:pt idx="319">
                  <c:v>-8.1359999999999994E-5</c:v>
                </c:pt>
                <c:pt idx="320">
                  <c:v>-8.2719999999999994E-5</c:v>
                </c:pt>
                <c:pt idx="321">
                  <c:v>-8.4079999999999995E-5</c:v>
                </c:pt>
                <c:pt idx="322">
                  <c:v>-8.5470000000000007E-5</c:v>
                </c:pt>
                <c:pt idx="323">
                  <c:v>-8.6769999999999998E-5</c:v>
                </c:pt>
                <c:pt idx="324">
                  <c:v>-8.8120000000000003E-5</c:v>
                </c:pt>
                <c:pt idx="325">
                  <c:v>-8.9519999999999997E-5</c:v>
                </c:pt>
                <c:pt idx="326">
                  <c:v>-9.0929999999999998E-5</c:v>
                </c:pt>
                <c:pt idx="327">
                  <c:v>-9.2380000000000007E-5</c:v>
                </c:pt>
                <c:pt idx="328">
                  <c:v>-9.3729999999999999E-5</c:v>
                </c:pt>
                <c:pt idx="329">
                  <c:v>-9.5130000000000006E-5</c:v>
                </c:pt>
                <c:pt idx="330">
                  <c:v>-9.6589999999999995E-5</c:v>
                </c:pt>
                <c:pt idx="331">
                  <c:v>-9.8060000000000006E-5</c:v>
                </c:pt>
                <c:pt idx="332">
                  <c:v>-9.9599999999999995E-5</c:v>
                </c:pt>
                <c:pt idx="333">
                  <c:v>-1.01E-4</c:v>
                </c:pt>
                <c:pt idx="334">
                  <c:v>-1.025E-4</c:v>
                </c:pt>
                <c:pt idx="335">
                  <c:v>-1.0399999999999999E-4</c:v>
                </c:pt>
                <c:pt idx="336">
                  <c:v>-1.055E-4</c:v>
                </c:pt>
                <c:pt idx="337">
                  <c:v>-1.071E-4</c:v>
                </c:pt>
                <c:pt idx="338">
                  <c:v>-1.0849999999999999E-4</c:v>
                </c:pt>
                <c:pt idx="339">
                  <c:v>-1.1E-4</c:v>
                </c:pt>
                <c:pt idx="340">
                  <c:v>-1.116E-4</c:v>
                </c:pt>
                <c:pt idx="341">
                  <c:v>-1.131E-4</c:v>
                </c:pt>
                <c:pt idx="342">
                  <c:v>-1.147E-4</c:v>
                </c:pt>
                <c:pt idx="343">
                  <c:v>-1.1620000000000001E-4</c:v>
                </c:pt>
                <c:pt idx="344">
                  <c:v>-1.178E-4</c:v>
                </c:pt>
                <c:pt idx="345">
                  <c:v>-1.194E-4</c:v>
                </c:pt>
                <c:pt idx="346">
                  <c:v>-1.21E-4</c:v>
                </c:pt>
                <c:pt idx="347">
                  <c:v>-1.226E-4</c:v>
                </c:pt>
                <c:pt idx="348">
                  <c:v>-1.2420000000000001E-4</c:v>
                </c:pt>
                <c:pt idx="349">
                  <c:v>-1.2569999999999999E-4</c:v>
                </c:pt>
                <c:pt idx="350">
                  <c:v>-1.2740000000000001E-4</c:v>
                </c:pt>
                <c:pt idx="351">
                  <c:v>-1.2899999999999999E-4</c:v>
                </c:pt>
                <c:pt idx="352">
                  <c:v>-1.3070000000000001E-4</c:v>
                </c:pt>
                <c:pt idx="353">
                  <c:v>-1.3229999999999999E-4</c:v>
                </c:pt>
                <c:pt idx="354">
                  <c:v>-1.339E-4</c:v>
                </c:pt>
                <c:pt idx="355">
                  <c:v>-1.3559999999999999E-4</c:v>
                </c:pt>
                <c:pt idx="356">
                  <c:v>-1.373E-4</c:v>
                </c:pt>
                <c:pt idx="357">
                  <c:v>-1.3899999999999999E-4</c:v>
                </c:pt>
                <c:pt idx="358">
                  <c:v>-1.406E-4</c:v>
                </c:pt>
                <c:pt idx="359">
                  <c:v>-1.4229999999999999E-4</c:v>
                </c:pt>
                <c:pt idx="360">
                  <c:v>-1.44E-4</c:v>
                </c:pt>
                <c:pt idx="361">
                  <c:v>-1.4569999999999999E-4</c:v>
                </c:pt>
                <c:pt idx="362">
                  <c:v>-1.4750000000000001E-4</c:v>
                </c:pt>
                <c:pt idx="363">
                  <c:v>-1.4909999999999999E-4</c:v>
                </c:pt>
                <c:pt idx="364">
                  <c:v>-1.5080000000000001E-4</c:v>
                </c:pt>
                <c:pt idx="365">
                  <c:v>-1.5249999999999999E-4</c:v>
                </c:pt>
                <c:pt idx="366">
                  <c:v>-1.5430000000000001E-4</c:v>
                </c:pt>
                <c:pt idx="367">
                  <c:v>-1.561E-4</c:v>
                </c:pt>
                <c:pt idx="368">
                  <c:v>-1.5779999999999999E-4</c:v>
                </c:pt>
                <c:pt idx="369">
                  <c:v>-1.595E-4</c:v>
                </c:pt>
                <c:pt idx="370">
                  <c:v>-1.6129999999999999E-4</c:v>
                </c:pt>
                <c:pt idx="371">
                  <c:v>-1.63E-4</c:v>
                </c:pt>
                <c:pt idx="372">
                  <c:v>-1.649E-4</c:v>
                </c:pt>
                <c:pt idx="373">
                  <c:v>-1.6660000000000001E-4</c:v>
                </c:pt>
                <c:pt idx="374">
                  <c:v>-1.683E-4</c:v>
                </c:pt>
                <c:pt idx="375">
                  <c:v>-1.7009999999999999E-4</c:v>
                </c:pt>
                <c:pt idx="376">
                  <c:v>-1.719E-4</c:v>
                </c:pt>
                <c:pt idx="377">
                  <c:v>-1.7369999999999999E-4</c:v>
                </c:pt>
                <c:pt idx="378">
                  <c:v>-1.7550000000000001E-4</c:v>
                </c:pt>
                <c:pt idx="379">
                  <c:v>-1.772E-4</c:v>
                </c:pt>
                <c:pt idx="380">
                  <c:v>-1.7909999999999999E-4</c:v>
                </c:pt>
                <c:pt idx="381">
                  <c:v>-1.8090000000000001E-4</c:v>
                </c:pt>
                <c:pt idx="382">
                  <c:v>-1.827E-4</c:v>
                </c:pt>
                <c:pt idx="383">
                  <c:v>-1.8450000000000001E-4</c:v>
                </c:pt>
                <c:pt idx="384">
                  <c:v>-1.863E-4</c:v>
                </c:pt>
                <c:pt idx="385">
                  <c:v>-1.8809999999999999E-4</c:v>
                </c:pt>
                <c:pt idx="386">
                  <c:v>-1.9000000000000001E-4</c:v>
                </c:pt>
                <c:pt idx="387">
                  <c:v>-1.918E-4</c:v>
                </c:pt>
                <c:pt idx="388">
                  <c:v>-1.9359999999999999E-4</c:v>
                </c:pt>
                <c:pt idx="389">
                  <c:v>-1.9540000000000001E-4</c:v>
                </c:pt>
                <c:pt idx="390">
                  <c:v>-1.973E-4</c:v>
                </c:pt>
                <c:pt idx="391">
                  <c:v>-1.9909999999999999E-4</c:v>
                </c:pt>
                <c:pt idx="392">
                  <c:v>-2.0100000000000001E-4</c:v>
                </c:pt>
                <c:pt idx="393">
                  <c:v>-2.028E-4</c:v>
                </c:pt>
                <c:pt idx="394">
                  <c:v>-2.0460000000000001E-4</c:v>
                </c:pt>
                <c:pt idx="395">
                  <c:v>-2.065E-4</c:v>
                </c:pt>
                <c:pt idx="396">
                  <c:v>-2.084E-4</c:v>
                </c:pt>
                <c:pt idx="397">
                  <c:v>-2.1019999999999999E-4</c:v>
                </c:pt>
                <c:pt idx="398">
                  <c:v>-2.12E-4</c:v>
                </c:pt>
                <c:pt idx="399">
                  <c:v>-2.0880000000000001E-4</c:v>
                </c:pt>
                <c:pt idx="400">
                  <c:v>-2.0599999999999999E-4</c:v>
                </c:pt>
                <c:pt idx="401">
                  <c:v>-2.0340000000000001E-4</c:v>
                </c:pt>
                <c:pt idx="402">
                  <c:v>-2.009E-4</c:v>
                </c:pt>
                <c:pt idx="403">
                  <c:v>-1.983E-4</c:v>
                </c:pt>
                <c:pt idx="404">
                  <c:v>-1.9589999999999999E-4</c:v>
                </c:pt>
                <c:pt idx="405">
                  <c:v>-1.9349999999999999E-4</c:v>
                </c:pt>
                <c:pt idx="406">
                  <c:v>-1.9110000000000001E-4</c:v>
                </c:pt>
                <c:pt idx="407">
                  <c:v>-1.8880000000000001E-4</c:v>
                </c:pt>
                <c:pt idx="408">
                  <c:v>-1.8650000000000001E-4</c:v>
                </c:pt>
                <c:pt idx="409">
                  <c:v>-1.8420000000000001E-4</c:v>
                </c:pt>
                <c:pt idx="410">
                  <c:v>-1.8200000000000001E-4</c:v>
                </c:pt>
                <c:pt idx="411">
                  <c:v>-1.7980000000000001E-4</c:v>
                </c:pt>
                <c:pt idx="412">
                  <c:v>-1.7770000000000001E-4</c:v>
                </c:pt>
                <c:pt idx="413">
                  <c:v>-1.7550000000000001E-4</c:v>
                </c:pt>
                <c:pt idx="414">
                  <c:v>-1.7330000000000001E-4</c:v>
                </c:pt>
                <c:pt idx="415">
                  <c:v>-1.7119999999999999E-4</c:v>
                </c:pt>
                <c:pt idx="416">
                  <c:v>-1.6919999999999999E-4</c:v>
                </c:pt>
                <c:pt idx="417">
                  <c:v>-1.671E-4</c:v>
                </c:pt>
                <c:pt idx="418">
                  <c:v>-1.651E-4</c:v>
                </c:pt>
                <c:pt idx="419">
                  <c:v>-1.6320000000000001E-4</c:v>
                </c:pt>
                <c:pt idx="420">
                  <c:v>-1.6119999999999999E-4</c:v>
                </c:pt>
                <c:pt idx="421">
                  <c:v>-1.593E-4</c:v>
                </c:pt>
                <c:pt idx="422">
                  <c:v>-1.573E-4</c:v>
                </c:pt>
                <c:pt idx="423">
                  <c:v>-1.5530000000000001E-4</c:v>
                </c:pt>
                <c:pt idx="424">
                  <c:v>-1.5339999999999999E-4</c:v>
                </c:pt>
                <c:pt idx="425">
                  <c:v>-1.515E-4</c:v>
                </c:pt>
                <c:pt idx="426">
                  <c:v>-1.4970000000000001E-4</c:v>
                </c:pt>
                <c:pt idx="427">
                  <c:v>-1.4779999999999999E-4</c:v>
                </c:pt>
                <c:pt idx="428">
                  <c:v>-1.459E-4</c:v>
                </c:pt>
                <c:pt idx="429">
                  <c:v>-1.4410000000000001E-4</c:v>
                </c:pt>
                <c:pt idx="430">
                  <c:v>-1.4229999999999999E-4</c:v>
                </c:pt>
                <c:pt idx="431">
                  <c:v>-1.405E-4</c:v>
                </c:pt>
                <c:pt idx="432">
                  <c:v>-1.3880000000000001E-4</c:v>
                </c:pt>
                <c:pt idx="433">
                  <c:v>-1.37E-4</c:v>
                </c:pt>
                <c:pt idx="434">
                  <c:v>-1.3520000000000001E-4</c:v>
                </c:pt>
                <c:pt idx="435">
                  <c:v>-1.3349999999999999E-4</c:v>
                </c:pt>
                <c:pt idx="436">
                  <c:v>-1.3180000000000001E-4</c:v>
                </c:pt>
                <c:pt idx="437">
                  <c:v>-1.3009999999999999E-4</c:v>
                </c:pt>
                <c:pt idx="438">
                  <c:v>-1.284E-4</c:v>
                </c:pt>
                <c:pt idx="439">
                  <c:v>-1.2669999999999999E-4</c:v>
                </c:pt>
                <c:pt idx="440">
                  <c:v>-1.25E-4</c:v>
                </c:pt>
                <c:pt idx="441">
                  <c:v>-1.2339999999999999E-4</c:v>
                </c:pt>
                <c:pt idx="442">
                  <c:v>-1.2180000000000001E-4</c:v>
                </c:pt>
                <c:pt idx="443">
                  <c:v>-1.2019999999999999E-4</c:v>
                </c:pt>
                <c:pt idx="444">
                  <c:v>-1.1849999999999999E-4</c:v>
                </c:pt>
                <c:pt idx="445">
                  <c:v>-1.17E-4</c:v>
                </c:pt>
                <c:pt idx="446">
                  <c:v>-1.155E-4</c:v>
                </c:pt>
                <c:pt idx="447">
                  <c:v>-1.139E-4</c:v>
                </c:pt>
                <c:pt idx="448">
                  <c:v>-1.1230000000000001E-4</c:v>
                </c:pt>
                <c:pt idx="449">
                  <c:v>-1.108E-4</c:v>
                </c:pt>
                <c:pt idx="450">
                  <c:v>-1.093E-4</c:v>
                </c:pt>
                <c:pt idx="451">
                  <c:v>-1.078E-4</c:v>
                </c:pt>
                <c:pt idx="452">
                  <c:v>-1.064E-4</c:v>
                </c:pt>
                <c:pt idx="453">
                  <c:v>-1.049E-4</c:v>
                </c:pt>
                <c:pt idx="454">
                  <c:v>-1.0340000000000001E-4</c:v>
                </c:pt>
                <c:pt idx="455">
                  <c:v>-1.02E-4</c:v>
                </c:pt>
                <c:pt idx="456">
                  <c:v>-1.0060000000000001E-4</c:v>
                </c:pt>
                <c:pt idx="457">
                  <c:v>-9.9170000000000001E-5</c:v>
                </c:pt>
                <c:pt idx="458">
                  <c:v>-9.7709999999999998E-5</c:v>
                </c:pt>
                <c:pt idx="459">
                  <c:v>-9.6290000000000001E-5</c:v>
                </c:pt>
                <c:pt idx="460">
                  <c:v>-9.4950000000000004E-5</c:v>
                </c:pt>
                <c:pt idx="461">
                  <c:v>-9.3620000000000002E-5</c:v>
                </c:pt>
                <c:pt idx="462">
                  <c:v>-9.2280000000000004E-5</c:v>
                </c:pt>
                <c:pt idx="463">
                  <c:v>-9.09E-5</c:v>
                </c:pt>
                <c:pt idx="464">
                  <c:v>-8.9549999999999995E-5</c:v>
                </c:pt>
                <c:pt idx="465">
                  <c:v>-8.8280000000000002E-5</c:v>
                </c:pt>
                <c:pt idx="466">
                  <c:v>-8.7000000000000001E-5</c:v>
                </c:pt>
                <c:pt idx="467">
                  <c:v>-8.5729999999999994E-5</c:v>
                </c:pt>
                <c:pt idx="468">
                  <c:v>-8.441E-5</c:v>
                </c:pt>
                <c:pt idx="469">
                  <c:v>-8.3109999999999995E-5</c:v>
                </c:pt>
                <c:pt idx="470">
                  <c:v>-8.1899999999999999E-5</c:v>
                </c:pt>
                <c:pt idx="471">
                  <c:v>-8.0679999999999993E-5</c:v>
                </c:pt>
                <c:pt idx="472">
                  <c:v>-7.9469999999999996E-5</c:v>
                </c:pt>
                <c:pt idx="473">
                  <c:v>-7.8209999999999998E-5</c:v>
                </c:pt>
                <c:pt idx="474">
                  <c:v>-7.6979999999999998E-5</c:v>
                </c:pt>
                <c:pt idx="475">
                  <c:v>-7.5829999999999997E-5</c:v>
                </c:pt>
                <c:pt idx="476">
                  <c:v>-7.4670000000000002E-5</c:v>
                </c:pt>
                <c:pt idx="477">
                  <c:v>-7.3520000000000001E-5</c:v>
                </c:pt>
                <c:pt idx="478">
                  <c:v>-7.2319999999999999E-5</c:v>
                </c:pt>
                <c:pt idx="479">
                  <c:v>-7.1149999999999995E-5</c:v>
                </c:pt>
                <c:pt idx="480">
                  <c:v>-7.0060000000000003E-5</c:v>
                </c:pt>
                <c:pt idx="481">
                  <c:v>-6.8960000000000004E-5</c:v>
                </c:pt>
                <c:pt idx="482">
                  <c:v>-6.7879999999999994E-5</c:v>
                </c:pt>
                <c:pt idx="483">
                  <c:v>-6.6740000000000001E-5</c:v>
                </c:pt>
                <c:pt idx="484">
                  <c:v>-6.5619999999999999E-5</c:v>
                </c:pt>
                <c:pt idx="485">
                  <c:v>-6.4599999999999998E-5</c:v>
                </c:pt>
                <c:pt idx="486">
                  <c:v>-6.3559999999999995E-5</c:v>
                </c:pt>
                <c:pt idx="487">
                  <c:v>-6.2529999999999999E-5</c:v>
                </c:pt>
                <c:pt idx="488">
                  <c:v>-6.1450000000000003E-5</c:v>
                </c:pt>
                <c:pt idx="489">
                  <c:v>-6.0380000000000001E-5</c:v>
                </c:pt>
                <c:pt idx="490">
                  <c:v>-5.9419999999999997E-5</c:v>
                </c:pt>
                <c:pt idx="491">
                  <c:v>-5.8440000000000003E-5</c:v>
                </c:pt>
                <c:pt idx="492">
                  <c:v>-5.7460000000000002E-5</c:v>
                </c:pt>
                <c:pt idx="493">
                  <c:v>-5.643E-5</c:v>
                </c:pt>
                <c:pt idx="494">
                  <c:v>-5.5430000000000003E-5</c:v>
                </c:pt>
                <c:pt idx="495">
                  <c:v>-5.452E-5</c:v>
                </c:pt>
                <c:pt idx="496">
                  <c:v>-5.3600000000000002E-5</c:v>
                </c:pt>
                <c:pt idx="497">
                  <c:v>-5.2679999999999997E-5</c:v>
                </c:pt>
                <c:pt idx="498">
                  <c:v>-5.1700000000000003E-5</c:v>
                </c:pt>
                <c:pt idx="499">
                  <c:v>-5.0760000000000002E-5</c:v>
                </c:pt>
                <c:pt idx="500">
                  <c:v>-4.99E-5</c:v>
                </c:pt>
                <c:pt idx="501">
                  <c:v>-4.9030000000000003E-5</c:v>
                </c:pt>
                <c:pt idx="502">
                  <c:v>-4.816E-5</c:v>
                </c:pt>
                <c:pt idx="503">
                  <c:v>-4.7250000000000003E-5</c:v>
                </c:pt>
                <c:pt idx="504">
                  <c:v>-4.6350000000000002E-5</c:v>
                </c:pt>
                <c:pt idx="505">
                  <c:v>-4.5550000000000003E-5</c:v>
                </c:pt>
                <c:pt idx="506">
                  <c:v>-4.473E-5</c:v>
                </c:pt>
                <c:pt idx="507">
                  <c:v>-4.392E-5</c:v>
                </c:pt>
                <c:pt idx="508">
                  <c:v>-4.3050000000000003E-5</c:v>
                </c:pt>
                <c:pt idx="509">
                  <c:v>-4.2209999999999997E-5</c:v>
                </c:pt>
                <c:pt idx="510">
                  <c:v>-4.1459999999999999E-5</c:v>
                </c:pt>
                <c:pt idx="511">
                  <c:v>-4.07E-5</c:v>
                </c:pt>
                <c:pt idx="512">
                  <c:v>-3.9929999999999999E-5</c:v>
                </c:pt>
                <c:pt idx="513">
                  <c:v>-3.9119999999999998E-5</c:v>
                </c:pt>
                <c:pt idx="514">
                  <c:v>-3.8319999999999999E-5</c:v>
                </c:pt>
                <c:pt idx="515">
                  <c:v>-3.7639999999999999E-5</c:v>
                </c:pt>
                <c:pt idx="516">
                  <c:v>-3.6919999999999999E-5</c:v>
                </c:pt>
                <c:pt idx="517">
                  <c:v>-3.6210000000000001E-5</c:v>
                </c:pt>
                <c:pt idx="518">
                  <c:v>-3.5439999999999999E-5</c:v>
                </c:pt>
                <c:pt idx="519">
                  <c:v>-3.4700000000000003E-5</c:v>
                </c:pt>
                <c:pt idx="520">
                  <c:v>-3.4050000000000001E-5</c:v>
                </c:pt>
                <c:pt idx="521">
                  <c:v>-3.3380000000000002E-5</c:v>
                </c:pt>
                <c:pt idx="522">
                  <c:v>-3.2709999999999997E-5</c:v>
                </c:pt>
                <c:pt idx="523">
                  <c:v>-3.1999999999999999E-5</c:v>
                </c:pt>
                <c:pt idx="524">
                  <c:v>-3.1309999999999997E-5</c:v>
                </c:pt>
                <c:pt idx="525">
                  <c:v>-3.0710000000000002E-5</c:v>
                </c:pt>
                <c:pt idx="526">
                  <c:v>-3.0090000000000002E-5</c:v>
                </c:pt>
                <c:pt idx="527">
                  <c:v>-2.9459999999999999E-5</c:v>
                </c:pt>
                <c:pt idx="528">
                  <c:v>-2.879E-5</c:v>
                </c:pt>
                <c:pt idx="529">
                  <c:v>-2.8140000000000002E-5</c:v>
                </c:pt>
                <c:pt idx="530">
                  <c:v>-2.76E-5</c:v>
                </c:pt>
                <c:pt idx="531">
                  <c:v>-2.7019999999999999E-5</c:v>
                </c:pt>
                <c:pt idx="532">
                  <c:v>-2.6440000000000001E-5</c:v>
                </c:pt>
                <c:pt idx="533">
                  <c:v>-2.582E-5</c:v>
                </c:pt>
                <c:pt idx="534">
                  <c:v>-2.5210000000000001E-5</c:v>
                </c:pt>
                <c:pt idx="535">
                  <c:v>-2.4709999999999999E-5</c:v>
                </c:pt>
                <c:pt idx="536">
                  <c:v>-2.4179999999999999E-5</c:v>
                </c:pt>
                <c:pt idx="537">
                  <c:v>-2.3640000000000001E-5</c:v>
                </c:pt>
                <c:pt idx="538">
                  <c:v>-2.3059999999999999E-5</c:v>
                </c:pt>
                <c:pt idx="539">
                  <c:v>-2.251E-5</c:v>
                </c:pt>
                <c:pt idx="540">
                  <c:v>-2.2039999999999999E-5</c:v>
                </c:pt>
                <c:pt idx="541">
                  <c:v>-2.1549999999999999E-5</c:v>
                </c:pt>
                <c:pt idx="542">
                  <c:v>-2.1060000000000002E-5</c:v>
                </c:pt>
                <c:pt idx="543">
                  <c:v>-2.052E-5</c:v>
                </c:pt>
                <c:pt idx="544">
                  <c:v>-2.0000000000000002E-5</c:v>
                </c:pt>
                <c:pt idx="545">
                  <c:v>-1.9579999999999999E-5</c:v>
                </c:pt>
                <c:pt idx="546">
                  <c:v>-1.9130000000000001E-5</c:v>
                </c:pt>
                <c:pt idx="547">
                  <c:v>-1.8669999999999999E-5</c:v>
                </c:pt>
                <c:pt idx="548">
                  <c:v>-1.8179999999999999E-5</c:v>
                </c:pt>
                <c:pt idx="549">
                  <c:v>-1.77E-5</c:v>
                </c:pt>
                <c:pt idx="550">
                  <c:v>-1.732E-5</c:v>
                </c:pt>
                <c:pt idx="551">
                  <c:v>-1.6909999999999999E-5</c:v>
                </c:pt>
                <c:pt idx="552">
                  <c:v>-1.649E-5</c:v>
                </c:pt>
                <c:pt idx="553">
                  <c:v>-1.6030000000000001E-5</c:v>
                </c:pt>
                <c:pt idx="554">
                  <c:v>-1.56E-5</c:v>
                </c:pt>
                <c:pt idx="555">
                  <c:v>-1.526E-5</c:v>
                </c:pt>
                <c:pt idx="556">
                  <c:v>-1.488E-5</c:v>
                </c:pt>
                <c:pt idx="557">
                  <c:v>-1.45E-5</c:v>
                </c:pt>
                <c:pt idx="558">
                  <c:v>-1.4080000000000001E-5</c:v>
                </c:pt>
                <c:pt idx="559">
                  <c:v>-1.367E-5</c:v>
                </c:pt>
                <c:pt idx="560">
                  <c:v>-1.3370000000000001E-5</c:v>
                </c:pt>
                <c:pt idx="561">
                  <c:v>-1.3030000000000001E-5</c:v>
                </c:pt>
                <c:pt idx="562">
                  <c:v>-1.269E-5</c:v>
                </c:pt>
                <c:pt idx="563">
                  <c:v>-1.2300000000000001E-5</c:v>
                </c:pt>
                <c:pt idx="564">
                  <c:v>-1.1929999999999999E-5</c:v>
                </c:pt>
                <c:pt idx="565">
                  <c:v>-1.166E-5</c:v>
                </c:pt>
                <c:pt idx="566">
                  <c:v>-1.136E-5</c:v>
                </c:pt>
                <c:pt idx="567">
                  <c:v>-1.1049999999999999E-5</c:v>
                </c:pt>
                <c:pt idx="568">
                  <c:v>-1.0689999999999999E-5</c:v>
                </c:pt>
                <c:pt idx="569">
                  <c:v>-1.0349999999999999E-5</c:v>
                </c:pt>
                <c:pt idx="570">
                  <c:v>-1.012E-5</c:v>
                </c:pt>
                <c:pt idx="571">
                  <c:v>-9.8509999999999994E-6</c:v>
                </c:pt>
                <c:pt idx="572">
                  <c:v>-9.5670000000000001E-6</c:v>
                </c:pt>
                <c:pt idx="573">
                  <c:v>-9.2429999999999994E-6</c:v>
                </c:pt>
                <c:pt idx="574">
                  <c:v>-8.9390000000000003E-6</c:v>
                </c:pt>
                <c:pt idx="575">
                  <c:v>-8.7360000000000007E-6</c:v>
                </c:pt>
                <c:pt idx="576">
                  <c:v>-8.4959999999999996E-6</c:v>
                </c:pt>
                <c:pt idx="577">
                  <c:v>-8.2390000000000002E-6</c:v>
                </c:pt>
                <c:pt idx="578">
                  <c:v>-7.9500000000000001E-6</c:v>
                </c:pt>
                <c:pt idx="579">
                  <c:v>-7.6739999999999997E-6</c:v>
                </c:pt>
                <c:pt idx="580">
                  <c:v>-7.4959999999999999E-6</c:v>
                </c:pt>
                <c:pt idx="581">
                  <c:v>-7.2880000000000004E-6</c:v>
                </c:pt>
                <c:pt idx="582">
                  <c:v>-7.0589999999999997E-6</c:v>
                </c:pt>
                <c:pt idx="583">
                  <c:v>-6.7970000000000003E-6</c:v>
                </c:pt>
                <c:pt idx="584">
                  <c:v>-6.5529999999999998E-6</c:v>
                </c:pt>
                <c:pt idx="585">
                  <c:v>-6.4060000000000002E-6</c:v>
                </c:pt>
                <c:pt idx="586">
                  <c:v>-6.2190000000000001E-6</c:v>
                </c:pt>
                <c:pt idx="587">
                  <c:v>-6.0159999999999997E-6</c:v>
                </c:pt>
                <c:pt idx="588">
                  <c:v>-5.7760000000000003E-6</c:v>
                </c:pt>
                <c:pt idx="589">
                  <c:v>-5.5550000000000002E-6</c:v>
                </c:pt>
                <c:pt idx="590">
                  <c:v>-5.4310000000000002E-6</c:v>
                </c:pt>
                <c:pt idx="591">
                  <c:v>-5.271E-6</c:v>
                </c:pt>
                <c:pt idx="592">
                  <c:v>-5.0930000000000002E-6</c:v>
                </c:pt>
                <c:pt idx="593">
                  <c:v>-4.8760000000000004E-6</c:v>
                </c:pt>
                <c:pt idx="594">
                  <c:v>-4.6720000000000003E-6</c:v>
                </c:pt>
                <c:pt idx="595">
                  <c:v>-4.5709999999999999E-6</c:v>
                </c:pt>
                <c:pt idx="596">
                  <c:v>-4.4309999999999996E-6</c:v>
                </c:pt>
                <c:pt idx="597">
                  <c:v>-4.2749999999999997E-6</c:v>
                </c:pt>
                <c:pt idx="598">
                  <c:v>-4.0810000000000004E-6</c:v>
                </c:pt>
                <c:pt idx="599">
                  <c:v>-3.8999999999999999E-6</c:v>
                </c:pt>
                <c:pt idx="600">
                  <c:v>-3.8229999999999997E-6</c:v>
                </c:pt>
                <c:pt idx="601">
                  <c:v>-3.704E-6</c:v>
                </c:pt>
                <c:pt idx="602">
                  <c:v>-3.563E-6</c:v>
                </c:pt>
                <c:pt idx="603">
                  <c:v>-3.394E-6</c:v>
                </c:pt>
                <c:pt idx="604">
                  <c:v>-3.2329999999999998E-6</c:v>
                </c:pt>
                <c:pt idx="605">
                  <c:v>-3.1640000000000001E-6</c:v>
                </c:pt>
                <c:pt idx="606">
                  <c:v>-3.0649999999999999E-6</c:v>
                </c:pt>
                <c:pt idx="607">
                  <c:v>-2.9409999999999999E-6</c:v>
                </c:pt>
                <c:pt idx="608">
                  <c:v>-2.7889999999999999E-6</c:v>
                </c:pt>
                <c:pt idx="609">
                  <c:v>-2.6410000000000002E-6</c:v>
                </c:pt>
                <c:pt idx="610">
                  <c:v>-2.5969999999999999E-6</c:v>
                </c:pt>
                <c:pt idx="611">
                  <c:v>-2.514E-6</c:v>
                </c:pt>
                <c:pt idx="612">
                  <c:v>-2.4059999999999999E-6</c:v>
                </c:pt>
                <c:pt idx="613">
                  <c:v>-2.2630000000000002E-6</c:v>
                </c:pt>
                <c:pt idx="614">
                  <c:v>-2.137E-6</c:v>
                </c:pt>
                <c:pt idx="615">
                  <c:v>-2.1019999999999999E-6</c:v>
                </c:pt>
                <c:pt idx="616">
                  <c:v>-2.03E-6</c:v>
                </c:pt>
                <c:pt idx="617">
                  <c:v>-1.9350000000000001E-6</c:v>
                </c:pt>
                <c:pt idx="618">
                  <c:v>-1.8059999999999999E-6</c:v>
                </c:pt>
                <c:pt idx="619">
                  <c:v>-1.691E-6</c:v>
                </c:pt>
                <c:pt idx="620">
                  <c:v>-1.672E-6</c:v>
                </c:pt>
                <c:pt idx="621">
                  <c:v>-1.6139999999999999E-6</c:v>
                </c:pt>
                <c:pt idx="622">
                  <c:v>-1.5319999999999999E-6</c:v>
                </c:pt>
                <c:pt idx="623">
                  <c:v>-1.4079999999999999E-6</c:v>
                </c:pt>
                <c:pt idx="624">
                  <c:v>-1.3009999999999999E-6</c:v>
                </c:pt>
                <c:pt idx="625">
                  <c:v>-1.2920000000000001E-6</c:v>
                </c:pt>
                <c:pt idx="626">
                  <c:v>-1.2419999999999999E-6</c:v>
                </c:pt>
                <c:pt idx="627">
                  <c:v>-1.1659999999999999E-6</c:v>
                </c:pt>
                <c:pt idx="628">
                  <c:v>-1.0589999999999999E-6</c:v>
                </c:pt>
                <c:pt idx="629">
                  <c:v>-9.5729999999999992E-7</c:v>
                </c:pt>
                <c:pt idx="630">
                  <c:v>-9.555E-7</c:v>
                </c:pt>
                <c:pt idx="631">
                  <c:v>-9.1569999999999997E-7</c:v>
                </c:pt>
                <c:pt idx="632">
                  <c:v>-8.413E-7</c:v>
                </c:pt>
                <c:pt idx="633">
                  <c:v>-7.4150000000000002E-7</c:v>
                </c:pt>
                <c:pt idx="634">
                  <c:v>-6.4349999999999996E-7</c:v>
                </c:pt>
                <c:pt idx="635">
                  <c:v>-6.5430000000000003E-7</c:v>
                </c:pt>
                <c:pt idx="636">
                  <c:v>-6.1949999999999996E-7</c:v>
                </c:pt>
                <c:pt idx="637">
                  <c:v>-5.5430000000000003E-7</c:v>
                </c:pt>
                <c:pt idx="638">
                  <c:v>-4.5600000000000001E-7</c:v>
                </c:pt>
                <c:pt idx="639">
                  <c:v>-3.6520000000000001E-7</c:v>
                </c:pt>
                <c:pt idx="640">
                  <c:v>-3.7959999999999998E-7</c:v>
                </c:pt>
                <c:pt idx="641">
                  <c:v>-3.4939999999999999E-7</c:v>
                </c:pt>
                <c:pt idx="642">
                  <c:v>-2.903E-7</c:v>
                </c:pt>
                <c:pt idx="643">
                  <c:v>-1.924E-7</c:v>
                </c:pt>
                <c:pt idx="644">
                  <c:v>-1.1319999999999999E-7</c:v>
                </c:pt>
                <c:pt idx="645">
                  <c:v>-1.2630000000000001E-7</c:v>
                </c:pt>
                <c:pt idx="646">
                  <c:v>-9.8889999999999994E-8</c:v>
                </c:pt>
                <c:pt idx="647">
                  <c:v>-3.9920000000000003E-8</c:v>
                </c:pt>
                <c:pt idx="648">
                  <c:v>4.8489999999999999E-8</c:v>
                </c:pt>
                <c:pt idx="649">
                  <c:v>1.3120000000000001E-7</c:v>
                </c:pt>
                <c:pt idx="650">
                  <c:v>1.15E-7</c:v>
                </c:pt>
                <c:pt idx="651">
                  <c:v>1.3689999999999999E-7</c:v>
                </c:pt>
                <c:pt idx="652">
                  <c:v>1.949E-7</c:v>
                </c:pt>
                <c:pt idx="653">
                  <c:v>2.8529999999999999E-7</c:v>
                </c:pt>
                <c:pt idx="654">
                  <c:v>3.6559999999999999E-7</c:v>
                </c:pt>
                <c:pt idx="655">
                  <c:v>3.439E-7</c:v>
                </c:pt>
                <c:pt idx="656">
                  <c:v>3.7039999999999998E-7</c:v>
                </c:pt>
                <c:pt idx="657">
                  <c:v>4.2049999999999999E-7</c:v>
                </c:pt>
                <c:pt idx="658">
                  <c:v>5.0409999999999997E-7</c:v>
                </c:pt>
                <c:pt idx="659">
                  <c:v>5.8449999999999997E-7</c:v>
                </c:pt>
                <c:pt idx="660">
                  <c:v>5.5919999999999998E-7</c:v>
                </c:pt>
                <c:pt idx="661">
                  <c:v>5.8070000000000001E-7</c:v>
                </c:pt>
                <c:pt idx="662">
                  <c:v>6.3919999999999995E-7</c:v>
                </c:pt>
                <c:pt idx="663">
                  <c:v>7.1839999999999997E-7</c:v>
                </c:pt>
                <c:pt idx="664">
                  <c:v>7.963E-7</c:v>
                </c:pt>
                <c:pt idx="665">
                  <c:v>7.7309999999999995E-7</c:v>
                </c:pt>
                <c:pt idx="666">
                  <c:v>7.9139999999999995E-7</c:v>
                </c:pt>
                <c:pt idx="667">
                  <c:v>8.4829999999999999E-7</c:v>
                </c:pt>
                <c:pt idx="668">
                  <c:v>9.2920000000000004E-7</c:v>
                </c:pt>
                <c:pt idx="669">
                  <c:v>1.0020000000000001E-6</c:v>
                </c:pt>
                <c:pt idx="670">
                  <c:v>9.766999999999999E-7</c:v>
                </c:pt>
                <c:pt idx="671">
                  <c:v>9.9939999999999991E-7</c:v>
                </c:pt>
                <c:pt idx="672">
                  <c:v>1.049E-6</c:v>
                </c:pt>
                <c:pt idx="673">
                  <c:v>1.1319999999999999E-6</c:v>
                </c:pt>
                <c:pt idx="674">
                  <c:v>1.207E-6</c:v>
                </c:pt>
                <c:pt idx="675">
                  <c:v>1.1820000000000001E-6</c:v>
                </c:pt>
                <c:pt idx="676">
                  <c:v>1.198E-6</c:v>
                </c:pt>
                <c:pt idx="677">
                  <c:v>1.252E-6</c:v>
                </c:pt>
                <c:pt idx="678">
                  <c:v>1.331E-6</c:v>
                </c:pt>
                <c:pt idx="679">
                  <c:v>1.406E-6</c:v>
                </c:pt>
                <c:pt idx="680">
                  <c:v>1.3769999999999999E-6</c:v>
                </c:pt>
                <c:pt idx="681">
                  <c:v>1.395E-6</c:v>
                </c:pt>
                <c:pt idx="682">
                  <c:v>1.4479999999999999E-6</c:v>
                </c:pt>
                <c:pt idx="683">
                  <c:v>1.5239999999999999E-6</c:v>
                </c:pt>
                <c:pt idx="684">
                  <c:v>1.5999999999999999E-6</c:v>
                </c:pt>
                <c:pt idx="685">
                  <c:v>1.5719999999999999E-6</c:v>
                </c:pt>
                <c:pt idx="686">
                  <c:v>1.587E-6</c:v>
                </c:pt>
                <c:pt idx="687">
                  <c:v>1.64E-6</c:v>
                </c:pt>
                <c:pt idx="688">
                  <c:v>1.7129999999999999E-6</c:v>
                </c:pt>
                <c:pt idx="689">
                  <c:v>1.7889999999999999E-6</c:v>
                </c:pt>
                <c:pt idx="690">
                  <c:v>1.7600000000000001E-6</c:v>
                </c:pt>
                <c:pt idx="691">
                  <c:v>1.77E-6</c:v>
                </c:pt>
                <c:pt idx="692">
                  <c:v>1.824E-6</c:v>
                </c:pt>
                <c:pt idx="693">
                  <c:v>1.9E-6</c:v>
                </c:pt>
                <c:pt idx="694">
                  <c:v>1.9750000000000001E-6</c:v>
                </c:pt>
                <c:pt idx="695">
                  <c:v>1.9429999999999999E-6</c:v>
                </c:pt>
                <c:pt idx="696">
                  <c:v>1.9530000000000002E-6</c:v>
                </c:pt>
                <c:pt idx="697">
                  <c:v>2.0030000000000001E-6</c:v>
                </c:pt>
                <c:pt idx="698">
                  <c:v>2.08E-6</c:v>
                </c:pt>
                <c:pt idx="699">
                  <c:v>2.1490000000000001E-6</c:v>
                </c:pt>
                <c:pt idx="700">
                  <c:v>2.114E-6</c:v>
                </c:pt>
                <c:pt idx="701">
                  <c:v>2.1239999999999999E-6</c:v>
                </c:pt>
                <c:pt idx="702">
                  <c:v>2.1770000000000001E-6</c:v>
                </c:pt>
                <c:pt idx="703">
                  <c:v>2.2460000000000002E-6</c:v>
                </c:pt>
                <c:pt idx="704">
                  <c:v>2.3209999999999999E-6</c:v>
                </c:pt>
                <c:pt idx="705">
                  <c:v>2.2850000000000001E-6</c:v>
                </c:pt>
                <c:pt idx="706">
                  <c:v>2.2929999999999999E-6</c:v>
                </c:pt>
                <c:pt idx="707">
                  <c:v>2.3439999999999999E-6</c:v>
                </c:pt>
                <c:pt idx="708">
                  <c:v>2.4099999999999998E-6</c:v>
                </c:pt>
                <c:pt idx="709">
                  <c:v>2.481E-6</c:v>
                </c:pt>
                <c:pt idx="710">
                  <c:v>2.446E-6</c:v>
                </c:pt>
                <c:pt idx="711">
                  <c:v>2.4530000000000001E-6</c:v>
                </c:pt>
                <c:pt idx="712">
                  <c:v>2.4990000000000001E-6</c:v>
                </c:pt>
                <c:pt idx="713">
                  <c:v>2.565E-6</c:v>
                </c:pt>
                <c:pt idx="714">
                  <c:v>2.6340000000000001E-6</c:v>
                </c:pt>
                <c:pt idx="715">
                  <c:v>2.5919999999999999E-6</c:v>
                </c:pt>
                <c:pt idx="716">
                  <c:v>2.5979999999999999E-6</c:v>
                </c:pt>
                <c:pt idx="717">
                  <c:v>2.6429999999999999E-6</c:v>
                </c:pt>
                <c:pt idx="718">
                  <c:v>2.7089999999999998E-6</c:v>
                </c:pt>
                <c:pt idx="719">
                  <c:v>2.7779999999999999E-6</c:v>
                </c:pt>
                <c:pt idx="720">
                  <c:v>2.7350000000000001E-6</c:v>
                </c:pt>
                <c:pt idx="721">
                  <c:v>2.7429999999999998E-6</c:v>
                </c:pt>
                <c:pt idx="722">
                  <c:v>2.785E-6</c:v>
                </c:pt>
                <c:pt idx="723">
                  <c:v>2.8490000000000002E-6</c:v>
                </c:pt>
                <c:pt idx="724">
                  <c:v>2.915E-6</c:v>
                </c:pt>
                <c:pt idx="725">
                  <c:v>2.8739999999999999E-6</c:v>
                </c:pt>
                <c:pt idx="726">
                  <c:v>2.8770000000000002E-6</c:v>
                </c:pt>
                <c:pt idx="727">
                  <c:v>2.9189999999999999E-6</c:v>
                </c:pt>
                <c:pt idx="728">
                  <c:v>2.9799999999999998E-6</c:v>
                </c:pt>
                <c:pt idx="729">
                  <c:v>3.0460000000000001E-6</c:v>
                </c:pt>
                <c:pt idx="730">
                  <c:v>3.0019999999999998E-6</c:v>
                </c:pt>
                <c:pt idx="731">
                  <c:v>2.9979999999999999E-6</c:v>
                </c:pt>
                <c:pt idx="732">
                  <c:v>3.0419999999999998E-6</c:v>
                </c:pt>
                <c:pt idx="733">
                  <c:v>3.0970000000000002E-6</c:v>
                </c:pt>
                <c:pt idx="734">
                  <c:v>3.157E-6</c:v>
                </c:pt>
                <c:pt idx="735">
                  <c:v>3.1159999999999999E-6</c:v>
                </c:pt>
                <c:pt idx="736">
                  <c:v>3.1149999999999998E-6</c:v>
                </c:pt>
                <c:pt idx="737">
                  <c:v>3.1549999999999999E-6</c:v>
                </c:pt>
                <c:pt idx="738">
                  <c:v>3.2169999999999999E-6</c:v>
                </c:pt>
                <c:pt idx="739">
                  <c:v>3.2729999999999998E-6</c:v>
                </c:pt>
                <c:pt idx="740">
                  <c:v>3.2279999999999998E-6</c:v>
                </c:pt>
                <c:pt idx="741">
                  <c:v>3.2270000000000002E-6</c:v>
                </c:pt>
                <c:pt idx="742">
                  <c:v>3.2650000000000001E-6</c:v>
                </c:pt>
                <c:pt idx="743">
                  <c:v>3.3220000000000001E-6</c:v>
                </c:pt>
                <c:pt idx="744">
                  <c:v>3.3850000000000002E-6</c:v>
                </c:pt>
                <c:pt idx="745">
                  <c:v>3.3299999999999999E-6</c:v>
                </c:pt>
                <c:pt idx="746">
                  <c:v>3.3239999999999999E-6</c:v>
                </c:pt>
                <c:pt idx="747">
                  <c:v>3.3610000000000001E-6</c:v>
                </c:pt>
                <c:pt idx="748">
                  <c:v>3.4199999999999999E-6</c:v>
                </c:pt>
                <c:pt idx="749">
                  <c:v>3.4790000000000001E-6</c:v>
                </c:pt>
                <c:pt idx="750">
                  <c:v>3.427E-6</c:v>
                </c:pt>
                <c:pt idx="751">
                  <c:v>3.4209999999999999E-6</c:v>
                </c:pt>
                <c:pt idx="752">
                  <c:v>3.455E-6</c:v>
                </c:pt>
                <c:pt idx="753">
                  <c:v>3.506E-6</c:v>
                </c:pt>
                <c:pt idx="754">
                  <c:v>3.5599999999999998E-6</c:v>
                </c:pt>
                <c:pt idx="755">
                  <c:v>3.5109999999999999E-6</c:v>
                </c:pt>
                <c:pt idx="756">
                  <c:v>3.5030000000000002E-6</c:v>
                </c:pt>
                <c:pt idx="757">
                  <c:v>3.5410000000000001E-6</c:v>
                </c:pt>
                <c:pt idx="758">
                  <c:v>3.5870000000000001E-6</c:v>
                </c:pt>
                <c:pt idx="759">
                  <c:v>3.6430000000000001E-6</c:v>
                </c:pt>
                <c:pt idx="760">
                  <c:v>3.5930000000000002E-6</c:v>
                </c:pt>
                <c:pt idx="761">
                  <c:v>3.579E-6</c:v>
                </c:pt>
                <c:pt idx="762">
                  <c:v>3.6169999999999998E-6</c:v>
                </c:pt>
                <c:pt idx="763">
                  <c:v>3.6629999999999999E-6</c:v>
                </c:pt>
                <c:pt idx="764">
                  <c:v>3.7170000000000002E-6</c:v>
                </c:pt>
                <c:pt idx="765">
                  <c:v>3.6610000000000002E-6</c:v>
                </c:pt>
                <c:pt idx="766">
                  <c:v>3.6500000000000002E-6</c:v>
                </c:pt>
                <c:pt idx="767">
                  <c:v>3.6789999999999998E-6</c:v>
                </c:pt>
                <c:pt idx="768">
                  <c:v>3.732E-6</c:v>
                </c:pt>
                <c:pt idx="769">
                  <c:v>3.7850000000000002E-6</c:v>
                </c:pt>
                <c:pt idx="770">
                  <c:v>3.7290000000000002E-6</c:v>
                </c:pt>
                <c:pt idx="771">
                  <c:v>3.7170000000000002E-6</c:v>
                </c:pt>
                <c:pt idx="772">
                  <c:v>3.755E-6</c:v>
                </c:pt>
                <c:pt idx="773">
                  <c:v>3.8029999999999998E-6</c:v>
                </c:pt>
                <c:pt idx="774">
                  <c:v>3.8530000000000002E-6</c:v>
                </c:pt>
                <c:pt idx="775">
                  <c:v>3.7950000000000001E-6</c:v>
                </c:pt>
                <c:pt idx="776">
                  <c:v>3.782E-6</c:v>
                </c:pt>
                <c:pt idx="777">
                  <c:v>3.8199999999999998E-6</c:v>
                </c:pt>
                <c:pt idx="778">
                  <c:v>3.8650000000000003E-6</c:v>
                </c:pt>
                <c:pt idx="779">
                  <c:v>3.9210000000000002E-6</c:v>
                </c:pt>
                <c:pt idx="780">
                  <c:v>3.8619999999999996E-6</c:v>
                </c:pt>
                <c:pt idx="781">
                  <c:v>3.8519999999999997E-6</c:v>
                </c:pt>
                <c:pt idx="782">
                  <c:v>3.8859999999999997E-6</c:v>
                </c:pt>
                <c:pt idx="783">
                  <c:v>3.9349999999999996E-6</c:v>
                </c:pt>
                <c:pt idx="784">
                  <c:v>3.9859999999999996E-6</c:v>
                </c:pt>
                <c:pt idx="785">
                  <c:v>3.9299999999999996E-6</c:v>
                </c:pt>
                <c:pt idx="786">
                  <c:v>3.9210000000000002E-6</c:v>
                </c:pt>
                <c:pt idx="787">
                  <c:v>3.9509999999999999E-6</c:v>
                </c:pt>
                <c:pt idx="788">
                  <c:v>3.9979999999999997E-6</c:v>
                </c:pt>
                <c:pt idx="789">
                  <c:v>4.0520000000000003E-6</c:v>
                </c:pt>
                <c:pt idx="790">
                  <c:v>4.0010000000000003E-6</c:v>
                </c:pt>
                <c:pt idx="791">
                  <c:v>3.9910000000000004E-6</c:v>
                </c:pt>
                <c:pt idx="792">
                  <c:v>4.0239999999999999E-6</c:v>
                </c:pt>
                <c:pt idx="793">
                  <c:v>4.0740000000000003E-6</c:v>
                </c:pt>
                <c:pt idx="794">
                  <c:v>4.1289999999999998E-6</c:v>
                </c:pt>
                <c:pt idx="795">
                  <c:v>4.0740000000000003E-6</c:v>
                </c:pt>
                <c:pt idx="796">
                  <c:v>4.0629999999999999E-6</c:v>
                </c:pt>
                <c:pt idx="797">
                  <c:v>4.1010000000000002E-6</c:v>
                </c:pt>
                <c:pt idx="798">
                  <c:v>4.1470000000000003E-6</c:v>
                </c:pt>
              </c:numCache>
              <c:extLst xmlns:c15="http://schemas.microsoft.com/office/drawing/2012/chart"/>
            </c:numRef>
          </c:yVal>
          <c:smooth val="1"/>
          <c:extLst xmlns:c15="http://schemas.microsoft.com/office/drawing/2012/chart">
            <c:ext xmlns:c16="http://schemas.microsoft.com/office/drawing/2014/chart" uri="{C3380CC4-5D6E-409C-BE32-E72D297353CC}">
              <c16:uniqueId val="{00000027-8517-4B1A-BD0B-53A15E9FC1F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564260224"/>
        <c:axId val="564265472"/>
        <c:extLst>
          <c:ext xmlns:c15="http://schemas.microsoft.com/office/drawing/2012/chart" uri="{02D57815-91ED-43cb-92C2-25804820EDAC}">
            <c15:filteredScatterSeries>
              <c15:ser>
                <c:idx val="1"/>
                <c:order val="1"/>
                <c:tx>
                  <c:strRef>
                    <c:extLst>
                      <c:ext uri="{02D57815-91ED-43cb-92C2-25804820EDAC}">
                        <c15:formulaRef>
                          <c15:sqref>Sheet2!$C$1</c15:sqref>
                        </c15:formulaRef>
                      </c:ext>
                    </c:extLst>
                    <c:strCache>
                      <c:ptCount val="1"/>
                      <c:pt idx="0">
                        <c:v>Cycle 2</c:v>
                      </c:pt>
                    </c:strCache>
                  </c:strRef>
                </c:tx>
                <c:spPr>
                  <a:ln w="19050" cap="rnd">
                    <a:solidFill>
                      <a:schemeClr val="accent1">
                        <a:tint val="37000"/>
                      </a:schemeClr>
                    </a:solidFill>
                    <a:round/>
                  </a:ln>
                  <a:effectLst/>
                </c:spPr>
                <c:marker>
                  <c:symbol val="none"/>
                </c:marker>
                <c:xVal>
                  <c:numRef>
                    <c:extLst>
                      <c:ext uri="{02D57815-91ED-43cb-92C2-25804820EDAC}">
                        <c15:formulaRef>
                          <c15:sqref>Sheet2!$A$2:$A$802</c15:sqref>
                        </c15:formulaRef>
                      </c:ext>
                    </c:extLst>
                    <c:numCache>
                      <c:formatCode>0.00E+00</c:formatCode>
                      <c:ptCount val="801"/>
                      <c:pt idx="0">
                        <c:v>9.8269999999999993E-6</c:v>
                      </c:pt>
                      <c:pt idx="1">
                        <c:v>-1.7960000000000001E-3</c:v>
                      </c:pt>
                      <c:pt idx="2">
                        <c:v>-3.764E-3</c:v>
                      </c:pt>
                      <c:pt idx="3">
                        <c:v>-5.7419999999999997E-3</c:v>
                      </c:pt>
                      <c:pt idx="4">
                        <c:v>-7.7869999999999997E-3</c:v>
                      </c:pt>
                      <c:pt idx="5">
                        <c:v>-9.7160000000000007E-3</c:v>
                      </c:pt>
                      <c:pt idx="6">
                        <c:v>-1.1730000000000001E-2</c:v>
                      </c:pt>
                      <c:pt idx="7">
                        <c:v>-1.374E-2</c:v>
                      </c:pt>
                      <c:pt idx="8">
                        <c:v>-1.5730000000000001E-2</c:v>
                      </c:pt>
                      <c:pt idx="9">
                        <c:v>-1.772E-2</c:v>
                      </c:pt>
                      <c:pt idx="10">
                        <c:v>-1.9730000000000001E-2</c:v>
                      </c:pt>
                      <c:pt idx="11">
                        <c:v>-2.1700000000000001E-2</c:v>
                      </c:pt>
                      <c:pt idx="12">
                        <c:v>-2.3689999999999999E-2</c:v>
                      </c:pt>
                      <c:pt idx="13">
                        <c:v>-2.5690000000000001E-2</c:v>
                      </c:pt>
                      <c:pt idx="14">
                        <c:v>-2.7709999999999999E-2</c:v>
                      </c:pt>
                      <c:pt idx="15">
                        <c:v>-2.9690000000000001E-2</c:v>
                      </c:pt>
                      <c:pt idx="16">
                        <c:v>-3.1690000000000003E-2</c:v>
                      </c:pt>
                      <c:pt idx="17">
                        <c:v>-3.3709999999999997E-2</c:v>
                      </c:pt>
                      <c:pt idx="18">
                        <c:v>-3.5709999999999999E-2</c:v>
                      </c:pt>
                      <c:pt idx="19">
                        <c:v>-3.7650000000000003E-2</c:v>
                      </c:pt>
                      <c:pt idx="20">
                        <c:v>-3.9710000000000002E-2</c:v>
                      </c:pt>
                      <c:pt idx="21">
                        <c:v>-4.1709999999999997E-2</c:v>
                      </c:pt>
                      <c:pt idx="22">
                        <c:v>-4.3709999999999999E-2</c:v>
                      </c:pt>
                      <c:pt idx="23">
                        <c:v>-4.5690000000000001E-2</c:v>
                      </c:pt>
                      <c:pt idx="24">
                        <c:v>-4.7669999999999997E-2</c:v>
                      </c:pt>
                      <c:pt idx="25">
                        <c:v>-4.9669999999999999E-2</c:v>
                      </c:pt>
                      <c:pt idx="26">
                        <c:v>-5.1700000000000003E-2</c:v>
                      </c:pt>
                      <c:pt idx="27">
                        <c:v>-5.3659999999999999E-2</c:v>
                      </c:pt>
                      <c:pt idx="28">
                        <c:v>-5.5660000000000001E-2</c:v>
                      </c:pt>
                      <c:pt idx="29">
                        <c:v>-5.765E-2</c:v>
                      </c:pt>
                      <c:pt idx="30">
                        <c:v>-5.9700000000000003E-2</c:v>
                      </c:pt>
                      <c:pt idx="31">
                        <c:v>-6.1650000000000003E-2</c:v>
                      </c:pt>
                      <c:pt idx="32">
                        <c:v>-6.3630000000000006E-2</c:v>
                      </c:pt>
                      <c:pt idx="33">
                        <c:v>-6.5680000000000002E-2</c:v>
                      </c:pt>
                      <c:pt idx="34">
                        <c:v>-6.769E-2</c:v>
                      </c:pt>
                      <c:pt idx="35">
                        <c:v>-6.9669999999999996E-2</c:v>
                      </c:pt>
                      <c:pt idx="36">
                        <c:v>-7.1669999999999998E-2</c:v>
                      </c:pt>
                      <c:pt idx="37">
                        <c:v>-7.3639999999999997E-2</c:v>
                      </c:pt>
                      <c:pt idx="38">
                        <c:v>-7.5670000000000001E-2</c:v>
                      </c:pt>
                      <c:pt idx="39">
                        <c:v>-7.7660000000000007E-2</c:v>
                      </c:pt>
                      <c:pt idx="40">
                        <c:v>-7.9640000000000002E-2</c:v>
                      </c:pt>
                      <c:pt idx="41">
                        <c:v>-8.165E-2</c:v>
                      </c:pt>
                      <c:pt idx="42">
                        <c:v>-8.3680000000000004E-2</c:v>
                      </c:pt>
                      <c:pt idx="43">
                        <c:v>-8.566E-2</c:v>
                      </c:pt>
                      <c:pt idx="44">
                        <c:v>-8.763E-2</c:v>
                      </c:pt>
                      <c:pt idx="45">
                        <c:v>-8.9679999999999996E-2</c:v>
                      </c:pt>
                      <c:pt idx="46">
                        <c:v>-9.1700000000000004E-2</c:v>
                      </c:pt>
                      <c:pt idx="47">
                        <c:v>-9.3679999999999999E-2</c:v>
                      </c:pt>
                      <c:pt idx="48">
                        <c:v>-9.5659999999999995E-2</c:v>
                      </c:pt>
                      <c:pt idx="49">
                        <c:v>-9.7650000000000001E-2</c:v>
                      </c:pt>
                      <c:pt idx="50">
                        <c:v>-9.9669999999999995E-2</c:v>
                      </c:pt>
                      <c:pt idx="51">
                        <c:v>-0.1017</c:v>
                      </c:pt>
                      <c:pt idx="52">
                        <c:v>-0.1036</c:v>
                      </c:pt>
                      <c:pt idx="53">
                        <c:v>-0.1056</c:v>
                      </c:pt>
                      <c:pt idx="54">
                        <c:v>-0.1077</c:v>
                      </c:pt>
                      <c:pt idx="55">
                        <c:v>-0.10970000000000001</c:v>
                      </c:pt>
                      <c:pt idx="56">
                        <c:v>-0.1116</c:v>
                      </c:pt>
                      <c:pt idx="57">
                        <c:v>-0.11360000000000001</c:v>
                      </c:pt>
                      <c:pt idx="58">
                        <c:v>-0.1157</c:v>
                      </c:pt>
                      <c:pt idx="59">
                        <c:v>-0.1177</c:v>
                      </c:pt>
                      <c:pt idx="60">
                        <c:v>-0.1196</c:v>
                      </c:pt>
                      <c:pt idx="61">
                        <c:v>-0.1216</c:v>
                      </c:pt>
                      <c:pt idx="62">
                        <c:v>-0.1237</c:v>
                      </c:pt>
                      <c:pt idx="63">
                        <c:v>-0.12559999999999999</c:v>
                      </c:pt>
                      <c:pt idx="64">
                        <c:v>-0.12759999999999999</c:v>
                      </c:pt>
                      <c:pt idx="65">
                        <c:v>-0.12959999999999999</c:v>
                      </c:pt>
                      <c:pt idx="66">
                        <c:v>-0.13170000000000001</c:v>
                      </c:pt>
                      <c:pt idx="67">
                        <c:v>-0.1336</c:v>
                      </c:pt>
                      <c:pt idx="68">
                        <c:v>-0.13569999999999999</c:v>
                      </c:pt>
                      <c:pt idx="69">
                        <c:v>-0.1376</c:v>
                      </c:pt>
                      <c:pt idx="70">
                        <c:v>-0.1396</c:v>
                      </c:pt>
                      <c:pt idx="71">
                        <c:v>-0.14169999999999999</c:v>
                      </c:pt>
                      <c:pt idx="72">
                        <c:v>-0.14369999999999999</c:v>
                      </c:pt>
                      <c:pt idx="73">
                        <c:v>-0.1457</c:v>
                      </c:pt>
                      <c:pt idx="74">
                        <c:v>-0.1477</c:v>
                      </c:pt>
                      <c:pt idx="75">
                        <c:v>-0.14960000000000001</c:v>
                      </c:pt>
                      <c:pt idx="76">
                        <c:v>-0.15160000000000001</c:v>
                      </c:pt>
                      <c:pt idx="77">
                        <c:v>-0.15359999999999999</c:v>
                      </c:pt>
                      <c:pt idx="78">
                        <c:v>-0.15559999999999999</c:v>
                      </c:pt>
                      <c:pt idx="79">
                        <c:v>-0.15759999999999999</c:v>
                      </c:pt>
                      <c:pt idx="80">
                        <c:v>-0.15959999999999999</c:v>
                      </c:pt>
                      <c:pt idx="81">
                        <c:v>-0.16159999999999999</c:v>
                      </c:pt>
                      <c:pt idx="82">
                        <c:v>-0.1636</c:v>
                      </c:pt>
                      <c:pt idx="83">
                        <c:v>-0.1656</c:v>
                      </c:pt>
                      <c:pt idx="84">
                        <c:v>-0.1676</c:v>
                      </c:pt>
                      <c:pt idx="85">
                        <c:v>-0.1696</c:v>
                      </c:pt>
                      <c:pt idx="86">
                        <c:v>-0.1716</c:v>
                      </c:pt>
                      <c:pt idx="87">
                        <c:v>-0.1736</c:v>
                      </c:pt>
                      <c:pt idx="88">
                        <c:v>-0.17560000000000001</c:v>
                      </c:pt>
                      <c:pt idx="89">
                        <c:v>-0.17760000000000001</c:v>
                      </c:pt>
                      <c:pt idx="90">
                        <c:v>-0.17960000000000001</c:v>
                      </c:pt>
                      <c:pt idx="91">
                        <c:v>-0.18160000000000001</c:v>
                      </c:pt>
                      <c:pt idx="92">
                        <c:v>-0.18360000000000001</c:v>
                      </c:pt>
                      <c:pt idx="93">
                        <c:v>-0.18559999999999999</c:v>
                      </c:pt>
                      <c:pt idx="94">
                        <c:v>-0.18759999999999999</c:v>
                      </c:pt>
                      <c:pt idx="95">
                        <c:v>-0.18959999999999999</c:v>
                      </c:pt>
                      <c:pt idx="96">
                        <c:v>-0.19159999999999999</c:v>
                      </c:pt>
                      <c:pt idx="97">
                        <c:v>-0.19359999999999999</c:v>
                      </c:pt>
                      <c:pt idx="98">
                        <c:v>-0.1956</c:v>
                      </c:pt>
                      <c:pt idx="99">
                        <c:v>-0.1976</c:v>
                      </c:pt>
                      <c:pt idx="100">
                        <c:v>-0.1996</c:v>
                      </c:pt>
                      <c:pt idx="101">
                        <c:v>-0.2016</c:v>
                      </c:pt>
                      <c:pt idx="102">
                        <c:v>-0.2036</c:v>
                      </c:pt>
                      <c:pt idx="103">
                        <c:v>-0.2056</c:v>
                      </c:pt>
                      <c:pt idx="104">
                        <c:v>-0.20760000000000001</c:v>
                      </c:pt>
                      <c:pt idx="105">
                        <c:v>-0.20960000000000001</c:v>
                      </c:pt>
                      <c:pt idx="106">
                        <c:v>-0.21160000000000001</c:v>
                      </c:pt>
                      <c:pt idx="107">
                        <c:v>-0.21360000000000001</c:v>
                      </c:pt>
                      <c:pt idx="108">
                        <c:v>-0.21560000000000001</c:v>
                      </c:pt>
                      <c:pt idx="109">
                        <c:v>-0.21759999999999999</c:v>
                      </c:pt>
                      <c:pt idx="110">
                        <c:v>-0.21959999999999999</c:v>
                      </c:pt>
                      <c:pt idx="111">
                        <c:v>-0.22159999999999999</c:v>
                      </c:pt>
                      <c:pt idx="112">
                        <c:v>-0.22359999999999999</c:v>
                      </c:pt>
                      <c:pt idx="113">
                        <c:v>-0.22559999999999999</c:v>
                      </c:pt>
                      <c:pt idx="114">
                        <c:v>-0.2276</c:v>
                      </c:pt>
                      <c:pt idx="115">
                        <c:v>-0.2296</c:v>
                      </c:pt>
                      <c:pt idx="116">
                        <c:v>-0.2316</c:v>
                      </c:pt>
                      <c:pt idx="117">
                        <c:v>-0.2336</c:v>
                      </c:pt>
                      <c:pt idx="118">
                        <c:v>-0.2356</c:v>
                      </c:pt>
                      <c:pt idx="119">
                        <c:v>-0.23760000000000001</c:v>
                      </c:pt>
                      <c:pt idx="120">
                        <c:v>-0.23960000000000001</c:v>
                      </c:pt>
                      <c:pt idx="121">
                        <c:v>-0.24160000000000001</c:v>
                      </c:pt>
                      <c:pt idx="122">
                        <c:v>-0.24360000000000001</c:v>
                      </c:pt>
                      <c:pt idx="123">
                        <c:v>-0.24560000000000001</c:v>
                      </c:pt>
                      <c:pt idx="124">
                        <c:v>-0.24759999999999999</c:v>
                      </c:pt>
                      <c:pt idx="125">
                        <c:v>-0.24959999999999999</c:v>
                      </c:pt>
                      <c:pt idx="126">
                        <c:v>-0.25159999999999999</c:v>
                      </c:pt>
                      <c:pt idx="127">
                        <c:v>-0.25359999999999999</c:v>
                      </c:pt>
                      <c:pt idx="128">
                        <c:v>-0.25559999999999999</c:v>
                      </c:pt>
                      <c:pt idx="129">
                        <c:v>-0.2576</c:v>
                      </c:pt>
                      <c:pt idx="130">
                        <c:v>-0.2596</c:v>
                      </c:pt>
                      <c:pt idx="131">
                        <c:v>-0.2616</c:v>
                      </c:pt>
                      <c:pt idx="132">
                        <c:v>-0.2636</c:v>
                      </c:pt>
                      <c:pt idx="133">
                        <c:v>-0.2656</c:v>
                      </c:pt>
                      <c:pt idx="134">
                        <c:v>-0.2676</c:v>
                      </c:pt>
                      <c:pt idx="135">
                        <c:v>-0.26960000000000001</c:v>
                      </c:pt>
                      <c:pt idx="136">
                        <c:v>-0.27160000000000001</c:v>
                      </c:pt>
                      <c:pt idx="137">
                        <c:v>-0.27360000000000001</c:v>
                      </c:pt>
                      <c:pt idx="138">
                        <c:v>-0.27560000000000001</c:v>
                      </c:pt>
                      <c:pt idx="139">
                        <c:v>-0.27760000000000001</c:v>
                      </c:pt>
                      <c:pt idx="140">
                        <c:v>-0.27960000000000002</c:v>
                      </c:pt>
                      <c:pt idx="141">
                        <c:v>-0.28160000000000002</c:v>
                      </c:pt>
                      <c:pt idx="142">
                        <c:v>-0.28360000000000002</c:v>
                      </c:pt>
                      <c:pt idx="143">
                        <c:v>-0.28560000000000002</c:v>
                      </c:pt>
                      <c:pt idx="144">
                        <c:v>-0.28760000000000002</c:v>
                      </c:pt>
                      <c:pt idx="145">
                        <c:v>-0.28960000000000002</c:v>
                      </c:pt>
                      <c:pt idx="146">
                        <c:v>-0.29160000000000003</c:v>
                      </c:pt>
                      <c:pt idx="147">
                        <c:v>-0.29360000000000003</c:v>
                      </c:pt>
                      <c:pt idx="148">
                        <c:v>-0.29559999999999997</c:v>
                      </c:pt>
                      <c:pt idx="149">
                        <c:v>-0.29759999999999998</c:v>
                      </c:pt>
                      <c:pt idx="150">
                        <c:v>-0.29959999999999998</c:v>
                      </c:pt>
                      <c:pt idx="151">
                        <c:v>-0.30159999999999998</c:v>
                      </c:pt>
                      <c:pt idx="152">
                        <c:v>-0.30359999999999998</c:v>
                      </c:pt>
                      <c:pt idx="153">
                        <c:v>-0.30559999999999998</c:v>
                      </c:pt>
                      <c:pt idx="154">
                        <c:v>-0.30759999999999998</c:v>
                      </c:pt>
                      <c:pt idx="155">
                        <c:v>-0.30959999999999999</c:v>
                      </c:pt>
                      <c:pt idx="156">
                        <c:v>-0.3115</c:v>
                      </c:pt>
                      <c:pt idx="157">
                        <c:v>-0.31359999999999999</c:v>
                      </c:pt>
                      <c:pt idx="158">
                        <c:v>-0.3155</c:v>
                      </c:pt>
                      <c:pt idx="159">
                        <c:v>-0.31759999999999999</c:v>
                      </c:pt>
                      <c:pt idx="160">
                        <c:v>-0.31950000000000001</c:v>
                      </c:pt>
                      <c:pt idx="161">
                        <c:v>-0.3216</c:v>
                      </c:pt>
                      <c:pt idx="162">
                        <c:v>-0.3236</c:v>
                      </c:pt>
                      <c:pt idx="163">
                        <c:v>-0.3256</c:v>
                      </c:pt>
                      <c:pt idx="164">
                        <c:v>-0.32750000000000001</c:v>
                      </c:pt>
                      <c:pt idx="165">
                        <c:v>-0.32950000000000002</c:v>
                      </c:pt>
                      <c:pt idx="166">
                        <c:v>-0.33160000000000001</c:v>
                      </c:pt>
                      <c:pt idx="167">
                        <c:v>-0.33360000000000001</c:v>
                      </c:pt>
                      <c:pt idx="168">
                        <c:v>-0.33550000000000002</c:v>
                      </c:pt>
                      <c:pt idx="169">
                        <c:v>-0.33760000000000001</c:v>
                      </c:pt>
                      <c:pt idx="170">
                        <c:v>-0.33950000000000002</c:v>
                      </c:pt>
                      <c:pt idx="171">
                        <c:v>-0.34150000000000003</c:v>
                      </c:pt>
                      <c:pt idx="172">
                        <c:v>-0.34350000000000003</c:v>
                      </c:pt>
                      <c:pt idx="173">
                        <c:v>-0.34560000000000002</c:v>
                      </c:pt>
                      <c:pt idx="174">
                        <c:v>-0.34749999999999998</c:v>
                      </c:pt>
                      <c:pt idx="175">
                        <c:v>-0.34949999999999998</c:v>
                      </c:pt>
                      <c:pt idx="176">
                        <c:v>-0.35149999999999998</c:v>
                      </c:pt>
                      <c:pt idx="177">
                        <c:v>-0.35349999999999998</c:v>
                      </c:pt>
                      <c:pt idx="178">
                        <c:v>-0.35549999999999998</c:v>
                      </c:pt>
                      <c:pt idx="179">
                        <c:v>-0.35749999999999998</c:v>
                      </c:pt>
                      <c:pt idx="180">
                        <c:v>-0.35949999999999999</c:v>
                      </c:pt>
                      <c:pt idx="181">
                        <c:v>-0.36149999999999999</c:v>
                      </c:pt>
                      <c:pt idx="182">
                        <c:v>-0.36349999999999999</c:v>
                      </c:pt>
                      <c:pt idx="183">
                        <c:v>-0.36549999999999999</c:v>
                      </c:pt>
                      <c:pt idx="184">
                        <c:v>-0.36749999999999999</c:v>
                      </c:pt>
                      <c:pt idx="185">
                        <c:v>-0.3695</c:v>
                      </c:pt>
                      <c:pt idx="186">
                        <c:v>-0.3715</c:v>
                      </c:pt>
                      <c:pt idx="187">
                        <c:v>-0.3735</c:v>
                      </c:pt>
                      <c:pt idx="188">
                        <c:v>-0.3755</c:v>
                      </c:pt>
                      <c:pt idx="189">
                        <c:v>-0.3775</c:v>
                      </c:pt>
                      <c:pt idx="190">
                        <c:v>-0.3795</c:v>
                      </c:pt>
                      <c:pt idx="191">
                        <c:v>-0.38150000000000001</c:v>
                      </c:pt>
                      <c:pt idx="192">
                        <c:v>-0.38350000000000001</c:v>
                      </c:pt>
                      <c:pt idx="193">
                        <c:v>-0.38550000000000001</c:v>
                      </c:pt>
                      <c:pt idx="194">
                        <c:v>-0.38750000000000001</c:v>
                      </c:pt>
                      <c:pt idx="195">
                        <c:v>-0.38950000000000001</c:v>
                      </c:pt>
                      <c:pt idx="196">
                        <c:v>-0.39150000000000001</c:v>
                      </c:pt>
                      <c:pt idx="197">
                        <c:v>-0.39350000000000002</c:v>
                      </c:pt>
                      <c:pt idx="198">
                        <c:v>-0.39550000000000002</c:v>
                      </c:pt>
                      <c:pt idx="199">
                        <c:v>-0.39750000000000002</c:v>
                      </c:pt>
                      <c:pt idx="200">
                        <c:v>-0.39950000000000002</c:v>
                      </c:pt>
                      <c:pt idx="201">
                        <c:v>-0.40150000000000002</c:v>
                      </c:pt>
                      <c:pt idx="202">
                        <c:v>-0.40350000000000003</c:v>
                      </c:pt>
                      <c:pt idx="203">
                        <c:v>-0.40550000000000003</c:v>
                      </c:pt>
                      <c:pt idx="204">
                        <c:v>-0.40749999999999997</c:v>
                      </c:pt>
                      <c:pt idx="205">
                        <c:v>-0.40939999999999999</c:v>
                      </c:pt>
                      <c:pt idx="206">
                        <c:v>-0.41139999999999999</c:v>
                      </c:pt>
                      <c:pt idx="207">
                        <c:v>-0.41339999999999999</c:v>
                      </c:pt>
                      <c:pt idx="208">
                        <c:v>-0.41539999999999999</c:v>
                      </c:pt>
                      <c:pt idx="209">
                        <c:v>-0.41749999999999998</c:v>
                      </c:pt>
                      <c:pt idx="210">
                        <c:v>-0.4194</c:v>
                      </c:pt>
                      <c:pt idx="211">
                        <c:v>-0.42149999999999999</c:v>
                      </c:pt>
                      <c:pt idx="212">
                        <c:v>-0.4234</c:v>
                      </c:pt>
                      <c:pt idx="213">
                        <c:v>-0.4254</c:v>
                      </c:pt>
                      <c:pt idx="214">
                        <c:v>-0.4274</c:v>
                      </c:pt>
                      <c:pt idx="215">
                        <c:v>-0.4294</c:v>
                      </c:pt>
                      <c:pt idx="216">
                        <c:v>-0.43140000000000001</c:v>
                      </c:pt>
                      <c:pt idx="217">
                        <c:v>-0.43340000000000001</c:v>
                      </c:pt>
                      <c:pt idx="218">
                        <c:v>-0.43540000000000001</c:v>
                      </c:pt>
                      <c:pt idx="219">
                        <c:v>-0.43740000000000001</c:v>
                      </c:pt>
                      <c:pt idx="220">
                        <c:v>-0.43940000000000001</c:v>
                      </c:pt>
                      <c:pt idx="221">
                        <c:v>-0.44140000000000001</c:v>
                      </c:pt>
                      <c:pt idx="222">
                        <c:v>-0.44340000000000002</c:v>
                      </c:pt>
                      <c:pt idx="223">
                        <c:v>-0.44540000000000002</c:v>
                      </c:pt>
                      <c:pt idx="224">
                        <c:v>-0.44740000000000002</c:v>
                      </c:pt>
                      <c:pt idx="225">
                        <c:v>-0.44940000000000002</c:v>
                      </c:pt>
                      <c:pt idx="226">
                        <c:v>-0.45140000000000002</c:v>
                      </c:pt>
                      <c:pt idx="227">
                        <c:v>-0.45340000000000003</c:v>
                      </c:pt>
                      <c:pt idx="228">
                        <c:v>-0.45540000000000003</c:v>
                      </c:pt>
                      <c:pt idx="229">
                        <c:v>-0.45739999999999997</c:v>
                      </c:pt>
                      <c:pt idx="230">
                        <c:v>-0.45939999999999998</c:v>
                      </c:pt>
                      <c:pt idx="231">
                        <c:v>-0.46139999999999998</c:v>
                      </c:pt>
                      <c:pt idx="232">
                        <c:v>-0.46339999999999998</c:v>
                      </c:pt>
                      <c:pt idx="233">
                        <c:v>-0.46539999999999998</c:v>
                      </c:pt>
                      <c:pt idx="234">
                        <c:v>-0.46729999999999999</c:v>
                      </c:pt>
                      <c:pt idx="235">
                        <c:v>-0.46939999999999998</c:v>
                      </c:pt>
                      <c:pt idx="236">
                        <c:v>-0.4713</c:v>
                      </c:pt>
                      <c:pt idx="237">
                        <c:v>-0.47339999999999999</c:v>
                      </c:pt>
                      <c:pt idx="238">
                        <c:v>-0.47539999999999999</c:v>
                      </c:pt>
                      <c:pt idx="239">
                        <c:v>-0.47739999999999999</c:v>
                      </c:pt>
                      <c:pt idx="240">
                        <c:v>-0.47939999999999999</c:v>
                      </c:pt>
                      <c:pt idx="241">
                        <c:v>-0.48139999999999999</c:v>
                      </c:pt>
                      <c:pt idx="242">
                        <c:v>-0.48330000000000001</c:v>
                      </c:pt>
                      <c:pt idx="243">
                        <c:v>-0.4854</c:v>
                      </c:pt>
                      <c:pt idx="244">
                        <c:v>-0.48730000000000001</c:v>
                      </c:pt>
                      <c:pt idx="245">
                        <c:v>-0.48930000000000001</c:v>
                      </c:pt>
                      <c:pt idx="246">
                        <c:v>-0.49130000000000001</c:v>
                      </c:pt>
                      <c:pt idx="247">
                        <c:v>-0.49340000000000001</c:v>
                      </c:pt>
                      <c:pt idx="248">
                        <c:v>-0.49540000000000001</c:v>
                      </c:pt>
                      <c:pt idx="249">
                        <c:v>-0.49730000000000002</c:v>
                      </c:pt>
                      <c:pt idx="250">
                        <c:v>-0.49940000000000001</c:v>
                      </c:pt>
                      <c:pt idx="251">
                        <c:v>-0.50139999999999996</c:v>
                      </c:pt>
                      <c:pt idx="252">
                        <c:v>-0.50329999999999997</c:v>
                      </c:pt>
                      <c:pt idx="253">
                        <c:v>-0.50539999999999996</c:v>
                      </c:pt>
                      <c:pt idx="254">
                        <c:v>-0.50729999999999997</c:v>
                      </c:pt>
                      <c:pt idx="255">
                        <c:v>-0.50929999999999997</c:v>
                      </c:pt>
                      <c:pt idx="256">
                        <c:v>-0.51129999999999998</c:v>
                      </c:pt>
                      <c:pt idx="257">
                        <c:v>-0.51329999999999998</c:v>
                      </c:pt>
                      <c:pt idx="258">
                        <c:v>-0.51529999999999998</c:v>
                      </c:pt>
                      <c:pt idx="259">
                        <c:v>-0.51729999999999998</c:v>
                      </c:pt>
                      <c:pt idx="260">
                        <c:v>-0.51929999999999998</c:v>
                      </c:pt>
                      <c:pt idx="261">
                        <c:v>-0.52129999999999999</c:v>
                      </c:pt>
                      <c:pt idx="262">
                        <c:v>-0.52329999999999999</c:v>
                      </c:pt>
                      <c:pt idx="263">
                        <c:v>-0.52529999999999999</c:v>
                      </c:pt>
                      <c:pt idx="264">
                        <c:v>-0.52729999999999999</c:v>
                      </c:pt>
                      <c:pt idx="265">
                        <c:v>-0.52929999999999999</c:v>
                      </c:pt>
                      <c:pt idx="266">
                        <c:v>-0.53129999999999999</c:v>
                      </c:pt>
                      <c:pt idx="267">
                        <c:v>-0.5333</c:v>
                      </c:pt>
                      <c:pt idx="268">
                        <c:v>-0.5353</c:v>
                      </c:pt>
                      <c:pt idx="269">
                        <c:v>-0.5373</c:v>
                      </c:pt>
                      <c:pt idx="270">
                        <c:v>-0.5393</c:v>
                      </c:pt>
                      <c:pt idx="271">
                        <c:v>-0.5413</c:v>
                      </c:pt>
                      <c:pt idx="272">
                        <c:v>-0.54320000000000002</c:v>
                      </c:pt>
                      <c:pt idx="273">
                        <c:v>-0.54530000000000001</c:v>
                      </c:pt>
                      <c:pt idx="274">
                        <c:v>-0.54730000000000001</c:v>
                      </c:pt>
                      <c:pt idx="275">
                        <c:v>-0.54930000000000001</c:v>
                      </c:pt>
                      <c:pt idx="276">
                        <c:v>-0.55130000000000001</c:v>
                      </c:pt>
                      <c:pt idx="277">
                        <c:v>-0.55330000000000001</c:v>
                      </c:pt>
                      <c:pt idx="278">
                        <c:v>-0.55530000000000002</c:v>
                      </c:pt>
                      <c:pt idx="279">
                        <c:v>-0.55730000000000002</c:v>
                      </c:pt>
                      <c:pt idx="280">
                        <c:v>-0.55920000000000003</c:v>
                      </c:pt>
                      <c:pt idx="281">
                        <c:v>-0.56120000000000003</c:v>
                      </c:pt>
                      <c:pt idx="282">
                        <c:v>-0.56320000000000003</c:v>
                      </c:pt>
                      <c:pt idx="283">
                        <c:v>-0.56520000000000004</c:v>
                      </c:pt>
                      <c:pt idx="284">
                        <c:v>-0.56720000000000004</c:v>
                      </c:pt>
                      <c:pt idx="285">
                        <c:v>-0.56920000000000004</c:v>
                      </c:pt>
                      <c:pt idx="286">
                        <c:v>-0.57120000000000004</c:v>
                      </c:pt>
                      <c:pt idx="287">
                        <c:v>-0.57320000000000004</c:v>
                      </c:pt>
                      <c:pt idx="288">
                        <c:v>-0.57520000000000004</c:v>
                      </c:pt>
                      <c:pt idx="289">
                        <c:v>-0.57720000000000005</c:v>
                      </c:pt>
                      <c:pt idx="290">
                        <c:v>-0.57920000000000005</c:v>
                      </c:pt>
                      <c:pt idx="291">
                        <c:v>-0.58120000000000005</c:v>
                      </c:pt>
                      <c:pt idx="292">
                        <c:v>-0.58320000000000005</c:v>
                      </c:pt>
                      <c:pt idx="293">
                        <c:v>-0.58520000000000005</c:v>
                      </c:pt>
                      <c:pt idx="294">
                        <c:v>-0.58720000000000006</c:v>
                      </c:pt>
                      <c:pt idx="295">
                        <c:v>-0.58919999999999995</c:v>
                      </c:pt>
                      <c:pt idx="296">
                        <c:v>-0.59119999999999995</c:v>
                      </c:pt>
                      <c:pt idx="297">
                        <c:v>-0.59309999999999996</c:v>
                      </c:pt>
                      <c:pt idx="298">
                        <c:v>-0.59509999999999996</c:v>
                      </c:pt>
                      <c:pt idx="299">
                        <c:v>-0.59719999999999995</c:v>
                      </c:pt>
                      <c:pt idx="300">
                        <c:v>-0.59919999999999995</c:v>
                      </c:pt>
                      <c:pt idx="301">
                        <c:v>-0.60109999999999997</c:v>
                      </c:pt>
                      <c:pt idx="302">
                        <c:v>-0.60319999999999996</c:v>
                      </c:pt>
                      <c:pt idx="303">
                        <c:v>-0.60519999999999996</c:v>
                      </c:pt>
                      <c:pt idx="304">
                        <c:v>-0.60719999999999996</c:v>
                      </c:pt>
                      <c:pt idx="305">
                        <c:v>-0.60919999999999996</c:v>
                      </c:pt>
                      <c:pt idx="306">
                        <c:v>-0.61109999999999998</c:v>
                      </c:pt>
                      <c:pt idx="307">
                        <c:v>-0.61319999999999997</c:v>
                      </c:pt>
                      <c:pt idx="308">
                        <c:v>-0.61519999999999997</c:v>
                      </c:pt>
                      <c:pt idx="309">
                        <c:v>-0.61719999999999997</c:v>
                      </c:pt>
                      <c:pt idx="310">
                        <c:v>-0.61919999999999997</c:v>
                      </c:pt>
                      <c:pt idx="311">
                        <c:v>-0.62119999999999997</c:v>
                      </c:pt>
                      <c:pt idx="312">
                        <c:v>-0.62319999999999998</c:v>
                      </c:pt>
                      <c:pt idx="313">
                        <c:v>-0.62509999999999999</c:v>
                      </c:pt>
                      <c:pt idx="314">
                        <c:v>-0.62719999999999998</c:v>
                      </c:pt>
                      <c:pt idx="315">
                        <c:v>-0.62919999999999998</c:v>
                      </c:pt>
                      <c:pt idx="316">
                        <c:v>-0.63119999999999998</c:v>
                      </c:pt>
                      <c:pt idx="317">
                        <c:v>-0.6331</c:v>
                      </c:pt>
                      <c:pt idx="318">
                        <c:v>-0.6351</c:v>
                      </c:pt>
                      <c:pt idx="319">
                        <c:v>-0.6371</c:v>
                      </c:pt>
                      <c:pt idx="320">
                        <c:v>-0.6391</c:v>
                      </c:pt>
                      <c:pt idx="321">
                        <c:v>-0.6411</c:v>
                      </c:pt>
                      <c:pt idx="322">
                        <c:v>-0.6431</c:v>
                      </c:pt>
                      <c:pt idx="323">
                        <c:v>-0.64510000000000001</c:v>
                      </c:pt>
                      <c:pt idx="324">
                        <c:v>-0.64710000000000001</c:v>
                      </c:pt>
                      <c:pt idx="325">
                        <c:v>-0.64910000000000001</c:v>
                      </c:pt>
                      <c:pt idx="326">
                        <c:v>-0.65110000000000001</c:v>
                      </c:pt>
                      <c:pt idx="327">
                        <c:v>-0.65310000000000001</c:v>
                      </c:pt>
                      <c:pt idx="328">
                        <c:v>-0.65510000000000002</c:v>
                      </c:pt>
                      <c:pt idx="329">
                        <c:v>-0.65710000000000002</c:v>
                      </c:pt>
                      <c:pt idx="330">
                        <c:v>-0.65910000000000002</c:v>
                      </c:pt>
                      <c:pt idx="331">
                        <c:v>-0.66110000000000002</c:v>
                      </c:pt>
                      <c:pt idx="332">
                        <c:v>-0.66310000000000002</c:v>
                      </c:pt>
                      <c:pt idx="333">
                        <c:v>-0.66510000000000002</c:v>
                      </c:pt>
                      <c:pt idx="334">
                        <c:v>-0.66710000000000003</c:v>
                      </c:pt>
                      <c:pt idx="335">
                        <c:v>-0.66900000000000004</c:v>
                      </c:pt>
                      <c:pt idx="336">
                        <c:v>-0.67110000000000003</c:v>
                      </c:pt>
                      <c:pt idx="337">
                        <c:v>-0.67300000000000004</c:v>
                      </c:pt>
                      <c:pt idx="338">
                        <c:v>-0.67510000000000003</c:v>
                      </c:pt>
                      <c:pt idx="339">
                        <c:v>-0.67700000000000005</c:v>
                      </c:pt>
                      <c:pt idx="340">
                        <c:v>-0.67900000000000005</c:v>
                      </c:pt>
                      <c:pt idx="341">
                        <c:v>-0.68100000000000005</c:v>
                      </c:pt>
                      <c:pt idx="342">
                        <c:v>-0.68300000000000005</c:v>
                      </c:pt>
                      <c:pt idx="343">
                        <c:v>-0.68500000000000005</c:v>
                      </c:pt>
                      <c:pt idx="344">
                        <c:v>-0.68700000000000006</c:v>
                      </c:pt>
                      <c:pt idx="345">
                        <c:v>-0.68899999999999995</c:v>
                      </c:pt>
                      <c:pt idx="346">
                        <c:v>-0.69099999999999995</c:v>
                      </c:pt>
                      <c:pt idx="347">
                        <c:v>-0.69299999999999995</c:v>
                      </c:pt>
                      <c:pt idx="348">
                        <c:v>-0.69499999999999995</c:v>
                      </c:pt>
                      <c:pt idx="349">
                        <c:v>-0.69699999999999995</c:v>
                      </c:pt>
                      <c:pt idx="350">
                        <c:v>-0.69899999999999995</c:v>
                      </c:pt>
                      <c:pt idx="351">
                        <c:v>-0.70099999999999996</c:v>
                      </c:pt>
                      <c:pt idx="352">
                        <c:v>-0.70299999999999996</c:v>
                      </c:pt>
                      <c:pt idx="353">
                        <c:v>-0.70499999999999996</c:v>
                      </c:pt>
                      <c:pt idx="354">
                        <c:v>-0.70699999999999996</c:v>
                      </c:pt>
                      <c:pt idx="355">
                        <c:v>-0.70899999999999996</c:v>
                      </c:pt>
                      <c:pt idx="356">
                        <c:v>-0.71099999999999997</c:v>
                      </c:pt>
                      <c:pt idx="357">
                        <c:v>-0.71299999999999997</c:v>
                      </c:pt>
                      <c:pt idx="358">
                        <c:v>-0.71499999999999997</c:v>
                      </c:pt>
                      <c:pt idx="359">
                        <c:v>-0.71699999999999997</c:v>
                      </c:pt>
                      <c:pt idx="360">
                        <c:v>-0.71899999999999997</c:v>
                      </c:pt>
                      <c:pt idx="361">
                        <c:v>-0.72099999999999997</c:v>
                      </c:pt>
                      <c:pt idx="362">
                        <c:v>-0.72299999999999998</c:v>
                      </c:pt>
                      <c:pt idx="363">
                        <c:v>-0.72499999999999998</c:v>
                      </c:pt>
                      <c:pt idx="364">
                        <c:v>-0.72699999999999998</c:v>
                      </c:pt>
                      <c:pt idx="365">
                        <c:v>-0.72889999999999999</c:v>
                      </c:pt>
                      <c:pt idx="366">
                        <c:v>-0.73099999999999998</c:v>
                      </c:pt>
                      <c:pt idx="367">
                        <c:v>-0.73299999999999998</c:v>
                      </c:pt>
                      <c:pt idx="368">
                        <c:v>-0.73499999999999999</c:v>
                      </c:pt>
                      <c:pt idx="369">
                        <c:v>-0.73699999999999999</c:v>
                      </c:pt>
                      <c:pt idx="370">
                        <c:v>-0.73899999999999999</c:v>
                      </c:pt>
                      <c:pt idx="371">
                        <c:v>-0.74099999999999999</c:v>
                      </c:pt>
                      <c:pt idx="372">
                        <c:v>-0.74299999999999999</c:v>
                      </c:pt>
                      <c:pt idx="373">
                        <c:v>-0.745</c:v>
                      </c:pt>
                      <c:pt idx="374">
                        <c:v>-0.747</c:v>
                      </c:pt>
                      <c:pt idx="375">
                        <c:v>-0.749</c:v>
                      </c:pt>
                      <c:pt idx="376">
                        <c:v>-0.751</c:v>
                      </c:pt>
                      <c:pt idx="377">
                        <c:v>-0.753</c:v>
                      </c:pt>
                      <c:pt idx="378">
                        <c:v>-0.755</c:v>
                      </c:pt>
                      <c:pt idx="379">
                        <c:v>-0.75700000000000001</c:v>
                      </c:pt>
                      <c:pt idx="380">
                        <c:v>-0.75900000000000001</c:v>
                      </c:pt>
                      <c:pt idx="381">
                        <c:v>-0.76100000000000001</c:v>
                      </c:pt>
                      <c:pt idx="382">
                        <c:v>-0.76290000000000002</c:v>
                      </c:pt>
                      <c:pt idx="383">
                        <c:v>-0.76500000000000001</c:v>
                      </c:pt>
                      <c:pt idx="384">
                        <c:v>-0.76700000000000002</c:v>
                      </c:pt>
                      <c:pt idx="385">
                        <c:v>-0.76890000000000003</c:v>
                      </c:pt>
                      <c:pt idx="386">
                        <c:v>-0.77090000000000003</c:v>
                      </c:pt>
                      <c:pt idx="387">
                        <c:v>-0.77290000000000003</c:v>
                      </c:pt>
                      <c:pt idx="388">
                        <c:v>-0.77500000000000002</c:v>
                      </c:pt>
                      <c:pt idx="389">
                        <c:v>-0.77690000000000003</c:v>
                      </c:pt>
                      <c:pt idx="390">
                        <c:v>-0.77890000000000004</c:v>
                      </c:pt>
                      <c:pt idx="391">
                        <c:v>-0.78090000000000004</c:v>
                      </c:pt>
                      <c:pt idx="392">
                        <c:v>-0.78290000000000004</c:v>
                      </c:pt>
                      <c:pt idx="393">
                        <c:v>-0.78490000000000004</c:v>
                      </c:pt>
                      <c:pt idx="394">
                        <c:v>-0.78690000000000004</c:v>
                      </c:pt>
                      <c:pt idx="395">
                        <c:v>-0.78890000000000005</c:v>
                      </c:pt>
                      <c:pt idx="396">
                        <c:v>-0.79090000000000005</c:v>
                      </c:pt>
                      <c:pt idx="397">
                        <c:v>-0.79290000000000005</c:v>
                      </c:pt>
                      <c:pt idx="398">
                        <c:v>-0.79490000000000005</c:v>
                      </c:pt>
                      <c:pt idx="399">
                        <c:v>-0.79690000000000005</c:v>
                      </c:pt>
                      <c:pt idx="400">
                        <c:v>-0.79890000000000005</c:v>
                      </c:pt>
                      <c:pt idx="401">
                        <c:v>-0.79720000000000002</c:v>
                      </c:pt>
                      <c:pt idx="402">
                        <c:v>-0.79520000000000002</c:v>
                      </c:pt>
                      <c:pt idx="403">
                        <c:v>-0.79320000000000002</c:v>
                      </c:pt>
                      <c:pt idx="404">
                        <c:v>-0.7913</c:v>
                      </c:pt>
                      <c:pt idx="405">
                        <c:v>-0.7893</c:v>
                      </c:pt>
                      <c:pt idx="406">
                        <c:v>-0.78720000000000001</c:v>
                      </c:pt>
                      <c:pt idx="407">
                        <c:v>-0.7853</c:v>
                      </c:pt>
                      <c:pt idx="408">
                        <c:v>-0.7833</c:v>
                      </c:pt>
                      <c:pt idx="409">
                        <c:v>-0.78129999999999999</c:v>
                      </c:pt>
                      <c:pt idx="410">
                        <c:v>-0.7792</c:v>
                      </c:pt>
                      <c:pt idx="411">
                        <c:v>-0.77729999999999999</c:v>
                      </c:pt>
                      <c:pt idx="412">
                        <c:v>-0.77529999999999999</c:v>
                      </c:pt>
                      <c:pt idx="413">
                        <c:v>-0.77329999999999999</c:v>
                      </c:pt>
                      <c:pt idx="414">
                        <c:v>-0.77129999999999999</c:v>
                      </c:pt>
                      <c:pt idx="415">
                        <c:v>-0.76929999999999998</c:v>
                      </c:pt>
                      <c:pt idx="416">
                        <c:v>-0.76739999999999997</c:v>
                      </c:pt>
                      <c:pt idx="417">
                        <c:v>-0.76529999999999998</c:v>
                      </c:pt>
                      <c:pt idx="418">
                        <c:v>-0.76329999999999998</c:v>
                      </c:pt>
                      <c:pt idx="419">
                        <c:v>-0.76129999999999998</c:v>
                      </c:pt>
                      <c:pt idx="420">
                        <c:v>-0.75939999999999996</c:v>
                      </c:pt>
                      <c:pt idx="421">
                        <c:v>-0.75739999999999996</c:v>
                      </c:pt>
                      <c:pt idx="422">
                        <c:v>-0.75539999999999996</c:v>
                      </c:pt>
                      <c:pt idx="423">
                        <c:v>-0.75329999999999997</c:v>
                      </c:pt>
                      <c:pt idx="424">
                        <c:v>-0.75139999999999996</c:v>
                      </c:pt>
                      <c:pt idx="425">
                        <c:v>-0.74939999999999996</c:v>
                      </c:pt>
                      <c:pt idx="426">
                        <c:v>-0.74739999999999995</c:v>
                      </c:pt>
                      <c:pt idx="427">
                        <c:v>-0.74539999999999995</c:v>
                      </c:pt>
                      <c:pt idx="428">
                        <c:v>-0.74339999999999995</c:v>
                      </c:pt>
                      <c:pt idx="429">
                        <c:v>-0.74139999999999995</c:v>
                      </c:pt>
                      <c:pt idx="430">
                        <c:v>-0.73939999999999995</c:v>
                      </c:pt>
                      <c:pt idx="431">
                        <c:v>-0.73740000000000006</c:v>
                      </c:pt>
                      <c:pt idx="432">
                        <c:v>-0.73540000000000005</c:v>
                      </c:pt>
                      <c:pt idx="433">
                        <c:v>-0.73340000000000005</c:v>
                      </c:pt>
                      <c:pt idx="434">
                        <c:v>-0.73140000000000005</c:v>
                      </c:pt>
                      <c:pt idx="435">
                        <c:v>-0.72940000000000005</c:v>
                      </c:pt>
                      <c:pt idx="436">
                        <c:v>-0.72740000000000005</c:v>
                      </c:pt>
                      <c:pt idx="437">
                        <c:v>-0.72540000000000004</c:v>
                      </c:pt>
                      <c:pt idx="438">
                        <c:v>-0.72340000000000004</c:v>
                      </c:pt>
                      <c:pt idx="439">
                        <c:v>-0.72140000000000004</c:v>
                      </c:pt>
                      <c:pt idx="440">
                        <c:v>-0.71940000000000004</c:v>
                      </c:pt>
                      <c:pt idx="441">
                        <c:v>-0.71740000000000004</c:v>
                      </c:pt>
                      <c:pt idx="442">
                        <c:v>-0.71540000000000004</c:v>
                      </c:pt>
                      <c:pt idx="443">
                        <c:v>-0.71340000000000003</c:v>
                      </c:pt>
                      <c:pt idx="444">
                        <c:v>-0.71150000000000002</c:v>
                      </c:pt>
                      <c:pt idx="445">
                        <c:v>-0.70950000000000002</c:v>
                      </c:pt>
                      <c:pt idx="446">
                        <c:v>-0.70750000000000002</c:v>
                      </c:pt>
                      <c:pt idx="447">
                        <c:v>-0.70550000000000002</c:v>
                      </c:pt>
                      <c:pt idx="448">
                        <c:v>-0.70350000000000001</c:v>
                      </c:pt>
                      <c:pt idx="449">
                        <c:v>-0.70150000000000001</c:v>
                      </c:pt>
                      <c:pt idx="450">
                        <c:v>-0.69940000000000002</c:v>
                      </c:pt>
                      <c:pt idx="451">
                        <c:v>-0.69740000000000002</c:v>
                      </c:pt>
                      <c:pt idx="452">
                        <c:v>-0.69540000000000002</c:v>
                      </c:pt>
                      <c:pt idx="453">
                        <c:v>-0.69350000000000001</c:v>
                      </c:pt>
                      <c:pt idx="454">
                        <c:v>-0.6915</c:v>
                      </c:pt>
                      <c:pt idx="455">
                        <c:v>-0.68940000000000001</c:v>
                      </c:pt>
                      <c:pt idx="456">
                        <c:v>-0.6875</c:v>
                      </c:pt>
                      <c:pt idx="457">
                        <c:v>-0.6855</c:v>
                      </c:pt>
                      <c:pt idx="458">
                        <c:v>-0.6835</c:v>
                      </c:pt>
                      <c:pt idx="459">
                        <c:v>-0.68149999999999999</c:v>
                      </c:pt>
                      <c:pt idx="460">
                        <c:v>-0.67949999999999999</c:v>
                      </c:pt>
                      <c:pt idx="461">
                        <c:v>-0.67749999999999999</c:v>
                      </c:pt>
                      <c:pt idx="462">
                        <c:v>-0.67549999999999999</c:v>
                      </c:pt>
                      <c:pt idx="463">
                        <c:v>-0.67349999999999999</c:v>
                      </c:pt>
                      <c:pt idx="464">
                        <c:v>-0.67149999999999999</c:v>
                      </c:pt>
                      <c:pt idx="465">
                        <c:v>-0.66949999999999998</c:v>
                      </c:pt>
                      <c:pt idx="466">
                        <c:v>-0.66749999999999998</c:v>
                      </c:pt>
                      <c:pt idx="467">
                        <c:v>-0.66549999999999998</c:v>
                      </c:pt>
                      <c:pt idx="468">
                        <c:v>-0.66349999999999998</c:v>
                      </c:pt>
                      <c:pt idx="469">
                        <c:v>-0.66149999999999998</c:v>
                      </c:pt>
                      <c:pt idx="470">
                        <c:v>-0.65949999999999998</c:v>
                      </c:pt>
                      <c:pt idx="471">
                        <c:v>-0.65749999999999997</c:v>
                      </c:pt>
                      <c:pt idx="472">
                        <c:v>-0.65549999999999997</c:v>
                      </c:pt>
                      <c:pt idx="473">
                        <c:v>-0.65349999999999997</c:v>
                      </c:pt>
                      <c:pt idx="474">
                        <c:v>-0.65149999999999997</c:v>
                      </c:pt>
                      <c:pt idx="475">
                        <c:v>-0.64949999999999997</c:v>
                      </c:pt>
                      <c:pt idx="476">
                        <c:v>-0.64749999999999996</c:v>
                      </c:pt>
                      <c:pt idx="477">
                        <c:v>-0.64549999999999996</c:v>
                      </c:pt>
                      <c:pt idx="478">
                        <c:v>-0.64349999999999996</c:v>
                      </c:pt>
                      <c:pt idx="479">
                        <c:v>-0.64149999999999996</c:v>
                      </c:pt>
                      <c:pt idx="480">
                        <c:v>-0.63949999999999996</c:v>
                      </c:pt>
                      <c:pt idx="481">
                        <c:v>-0.63749999999999996</c:v>
                      </c:pt>
                      <c:pt idx="482">
                        <c:v>-0.63549999999999995</c:v>
                      </c:pt>
                      <c:pt idx="483">
                        <c:v>-0.63349999999999995</c:v>
                      </c:pt>
                      <c:pt idx="484">
                        <c:v>-0.63149999999999995</c:v>
                      </c:pt>
                      <c:pt idx="485">
                        <c:v>-0.62960000000000005</c:v>
                      </c:pt>
                      <c:pt idx="486">
                        <c:v>-0.62760000000000005</c:v>
                      </c:pt>
                      <c:pt idx="487">
                        <c:v>-0.62549999999999994</c:v>
                      </c:pt>
                      <c:pt idx="488">
                        <c:v>-0.62350000000000005</c:v>
                      </c:pt>
                      <c:pt idx="489">
                        <c:v>-0.62160000000000004</c:v>
                      </c:pt>
                      <c:pt idx="490">
                        <c:v>-0.61950000000000005</c:v>
                      </c:pt>
                      <c:pt idx="491">
                        <c:v>-0.61750000000000005</c:v>
                      </c:pt>
                      <c:pt idx="492">
                        <c:v>-0.61550000000000005</c:v>
                      </c:pt>
                      <c:pt idx="493">
                        <c:v>-0.61350000000000005</c:v>
                      </c:pt>
                      <c:pt idx="494">
                        <c:v>-0.61150000000000004</c:v>
                      </c:pt>
                      <c:pt idx="495">
                        <c:v>-0.60950000000000004</c:v>
                      </c:pt>
                      <c:pt idx="496">
                        <c:v>-0.60750000000000004</c:v>
                      </c:pt>
                      <c:pt idx="497">
                        <c:v>-0.60560000000000003</c:v>
                      </c:pt>
                      <c:pt idx="498">
                        <c:v>-0.60360000000000003</c:v>
                      </c:pt>
                      <c:pt idx="499">
                        <c:v>-0.60150000000000003</c:v>
                      </c:pt>
                      <c:pt idx="500">
                        <c:v>-0.59950000000000003</c:v>
                      </c:pt>
                      <c:pt idx="501">
                        <c:v>-0.59750000000000003</c:v>
                      </c:pt>
                      <c:pt idx="502">
                        <c:v>-0.59550000000000003</c:v>
                      </c:pt>
                      <c:pt idx="503">
                        <c:v>-0.59350000000000003</c:v>
                      </c:pt>
                      <c:pt idx="504">
                        <c:v>-0.59150000000000003</c:v>
                      </c:pt>
                      <c:pt idx="505">
                        <c:v>-0.58960000000000001</c:v>
                      </c:pt>
                      <c:pt idx="506">
                        <c:v>-0.58750000000000002</c:v>
                      </c:pt>
                      <c:pt idx="507">
                        <c:v>-0.58550000000000002</c:v>
                      </c:pt>
                      <c:pt idx="508">
                        <c:v>-0.58350000000000002</c:v>
                      </c:pt>
                      <c:pt idx="509">
                        <c:v>-0.58160000000000001</c:v>
                      </c:pt>
                      <c:pt idx="510">
                        <c:v>-0.57950000000000002</c:v>
                      </c:pt>
                      <c:pt idx="511">
                        <c:v>-0.5776</c:v>
                      </c:pt>
                      <c:pt idx="512">
                        <c:v>-0.57550000000000001</c:v>
                      </c:pt>
                      <c:pt idx="513">
                        <c:v>-0.5736</c:v>
                      </c:pt>
                      <c:pt idx="514">
                        <c:v>-0.5716</c:v>
                      </c:pt>
                      <c:pt idx="515">
                        <c:v>-0.56950000000000001</c:v>
                      </c:pt>
                      <c:pt idx="516">
                        <c:v>-0.5675</c:v>
                      </c:pt>
                      <c:pt idx="517">
                        <c:v>-0.56559999999999999</c:v>
                      </c:pt>
                      <c:pt idx="518">
                        <c:v>-0.5635</c:v>
                      </c:pt>
                      <c:pt idx="519">
                        <c:v>-0.56159999999999999</c:v>
                      </c:pt>
                      <c:pt idx="520">
                        <c:v>-0.55959999999999999</c:v>
                      </c:pt>
                      <c:pt idx="521">
                        <c:v>-0.55759999999999998</c:v>
                      </c:pt>
                      <c:pt idx="522">
                        <c:v>-0.55559999999999998</c:v>
                      </c:pt>
                      <c:pt idx="523">
                        <c:v>-0.55359999999999998</c:v>
                      </c:pt>
                      <c:pt idx="524">
                        <c:v>-0.55159999999999998</c:v>
                      </c:pt>
                      <c:pt idx="525">
                        <c:v>-0.54959999999999998</c:v>
                      </c:pt>
                      <c:pt idx="526">
                        <c:v>-0.54759999999999998</c:v>
                      </c:pt>
                      <c:pt idx="527">
                        <c:v>-0.54559999999999997</c:v>
                      </c:pt>
                      <c:pt idx="528">
                        <c:v>-0.54359999999999997</c:v>
                      </c:pt>
                      <c:pt idx="529">
                        <c:v>-0.54159999999999997</c:v>
                      </c:pt>
                      <c:pt idx="530">
                        <c:v>-0.53959999999999997</c:v>
                      </c:pt>
                      <c:pt idx="531">
                        <c:v>-0.53759999999999997</c:v>
                      </c:pt>
                      <c:pt idx="532">
                        <c:v>-0.53559999999999997</c:v>
                      </c:pt>
                      <c:pt idx="533">
                        <c:v>-0.53359999999999996</c:v>
                      </c:pt>
                      <c:pt idx="534">
                        <c:v>-0.53159999999999996</c:v>
                      </c:pt>
                      <c:pt idx="535">
                        <c:v>-0.52959999999999996</c:v>
                      </c:pt>
                      <c:pt idx="536">
                        <c:v>-0.52759999999999996</c:v>
                      </c:pt>
                      <c:pt idx="537">
                        <c:v>-0.52559999999999996</c:v>
                      </c:pt>
                      <c:pt idx="538">
                        <c:v>-0.52349999999999997</c:v>
                      </c:pt>
                      <c:pt idx="539">
                        <c:v>-0.52159999999999995</c:v>
                      </c:pt>
                      <c:pt idx="540">
                        <c:v>-0.51959999999999995</c:v>
                      </c:pt>
                      <c:pt idx="541">
                        <c:v>-0.51759999999999995</c:v>
                      </c:pt>
                      <c:pt idx="542">
                        <c:v>-0.51559999999999995</c:v>
                      </c:pt>
                      <c:pt idx="543">
                        <c:v>-0.51359999999999995</c:v>
                      </c:pt>
                      <c:pt idx="544">
                        <c:v>-0.51160000000000005</c:v>
                      </c:pt>
                      <c:pt idx="545">
                        <c:v>-0.50960000000000005</c:v>
                      </c:pt>
                      <c:pt idx="546">
                        <c:v>-0.50760000000000005</c:v>
                      </c:pt>
                      <c:pt idx="547">
                        <c:v>-0.50560000000000005</c:v>
                      </c:pt>
                      <c:pt idx="548">
                        <c:v>-0.50360000000000005</c:v>
                      </c:pt>
                      <c:pt idx="549">
                        <c:v>-0.50160000000000005</c:v>
                      </c:pt>
                      <c:pt idx="550">
                        <c:v>-0.49959999999999999</c:v>
                      </c:pt>
                      <c:pt idx="551">
                        <c:v>-0.49759999999999999</c:v>
                      </c:pt>
                      <c:pt idx="552">
                        <c:v>-0.49559999999999998</c:v>
                      </c:pt>
                      <c:pt idx="553">
                        <c:v>-0.49370000000000003</c:v>
                      </c:pt>
                      <c:pt idx="554">
                        <c:v>-0.49159999999999998</c:v>
                      </c:pt>
                      <c:pt idx="555">
                        <c:v>-0.48959999999999998</c:v>
                      </c:pt>
                      <c:pt idx="556">
                        <c:v>-0.48759999999999998</c:v>
                      </c:pt>
                      <c:pt idx="557">
                        <c:v>-0.48570000000000002</c:v>
                      </c:pt>
                      <c:pt idx="558">
                        <c:v>-0.48359999999999997</c:v>
                      </c:pt>
                      <c:pt idx="559">
                        <c:v>-0.48159999999999997</c:v>
                      </c:pt>
                      <c:pt idx="560">
                        <c:v>-0.47960000000000003</c:v>
                      </c:pt>
                      <c:pt idx="561">
                        <c:v>-0.47760000000000002</c:v>
                      </c:pt>
                      <c:pt idx="562">
                        <c:v>-0.47560000000000002</c:v>
                      </c:pt>
                      <c:pt idx="563">
                        <c:v>-0.47360000000000002</c:v>
                      </c:pt>
                      <c:pt idx="564">
                        <c:v>-0.47160000000000002</c:v>
                      </c:pt>
                      <c:pt idx="565">
                        <c:v>-0.46960000000000002</c:v>
                      </c:pt>
                      <c:pt idx="566">
                        <c:v>-0.46760000000000002</c:v>
                      </c:pt>
                      <c:pt idx="567">
                        <c:v>-0.46560000000000001</c:v>
                      </c:pt>
                      <c:pt idx="568">
                        <c:v>-0.46360000000000001</c:v>
                      </c:pt>
                      <c:pt idx="569">
                        <c:v>-0.4617</c:v>
                      </c:pt>
                      <c:pt idx="570">
                        <c:v>-0.45960000000000001</c:v>
                      </c:pt>
                      <c:pt idx="571">
                        <c:v>-0.45760000000000001</c:v>
                      </c:pt>
                      <c:pt idx="572">
                        <c:v>-0.4556</c:v>
                      </c:pt>
                      <c:pt idx="573">
                        <c:v>-0.45369999999999999</c:v>
                      </c:pt>
                      <c:pt idx="574">
                        <c:v>-0.45169999999999999</c:v>
                      </c:pt>
                      <c:pt idx="575">
                        <c:v>-0.44969999999999999</c:v>
                      </c:pt>
                      <c:pt idx="576">
                        <c:v>-0.4476</c:v>
                      </c:pt>
                      <c:pt idx="577">
                        <c:v>-0.44569999999999999</c:v>
                      </c:pt>
                      <c:pt idx="578">
                        <c:v>-0.44369999999999998</c:v>
                      </c:pt>
                      <c:pt idx="579">
                        <c:v>-0.44169999999999998</c:v>
                      </c:pt>
                      <c:pt idx="580">
                        <c:v>-0.43959999999999999</c:v>
                      </c:pt>
                      <c:pt idx="581">
                        <c:v>-0.43769999999999998</c:v>
                      </c:pt>
                      <c:pt idx="582">
                        <c:v>-0.43559999999999999</c:v>
                      </c:pt>
                      <c:pt idx="583">
                        <c:v>-0.43359999999999999</c:v>
                      </c:pt>
                      <c:pt idx="584">
                        <c:v>-0.43169999999999997</c:v>
                      </c:pt>
                      <c:pt idx="585">
                        <c:v>-0.42970000000000003</c:v>
                      </c:pt>
                      <c:pt idx="586">
                        <c:v>-0.42770000000000002</c:v>
                      </c:pt>
                      <c:pt idx="587">
                        <c:v>-0.42570000000000002</c:v>
                      </c:pt>
                      <c:pt idx="588">
                        <c:v>-0.42370000000000002</c:v>
                      </c:pt>
                      <c:pt idx="589">
                        <c:v>-0.42170000000000002</c:v>
                      </c:pt>
                      <c:pt idx="590">
                        <c:v>-0.41959999999999997</c:v>
                      </c:pt>
                      <c:pt idx="591">
                        <c:v>-0.41770000000000002</c:v>
                      </c:pt>
                      <c:pt idx="592">
                        <c:v>-0.41560000000000002</c:v>
                      </c:pt>
                      <c:pt idx="593">
                        <c:v>-0.41370000000000001</c:v>
                      </c:pt>
                      <c:pt idx="594">
                        <c:v>-0.41170000000000001</c:v>
                      </c:pt>
                      <c:pt idx="595">
                        <c:v>-0.40970000000000001</c:v>
                      </c:pt>
                      <c:pt idx="596">
                        <c:v>-0.40770000000000001</c:v>
                      </c:pt>
                      <c:pt idx="597">
                        <c:v>-0.40570000000000001</c:v>
                      </c:pt>
                      <c:pt idx="598">
                        <c:v>-0.4037</c:v>
                      </c:pt>
                      <c:pt idx="599">
                        <c:v>-0.4017</c:v>
                      </c:pt>
                      <c:pt idx="600">
                        <c:v>-0.3997</c:v>
                      </c:pt>
                      <c:pt idx="601">
                        <c:v>-0.3977</c:v>
                      </c:pt>
                      <c:pt idx="602">
                        <c:v>-0.3957</c:v>
                      </c:pt>
                      <c:pt idx="603">
                        <c:v>-0.39369999999999999</c:v>
                      </c:pt>
                      <c:pt idx="604">
                        <c:v>-0.39169999999999999</c:v>
                      </c:pt>
                      <c:pt idx="605">
                        <c:v>-0.38969999999999999</c:v>
                      </c:pt>
                      <c:pt idx="606">
                        <c:v>-0.38769999999999999</c:v>
                      </c:pt>
                      <c:pt idx="607">
                        <c:v>-0.38569999999999999</c:v>
                      </c:pt>
                      <c:pt idx="608">
                        <c:v>-0.38369999999999999</c:v>
                      </c:pt>
                      <c:pt idx="609">
                        <c:v>-0.38169999999999998</c:v>
                      </c:pt>
                      <c:pt idx="610">
                        <c:v>-0.37969999999999998</c:v>
                      </c:pt>
                      <c:pt idx="611">
                        <c:v>-0.37769999999999998</c:v>
                      </c:pt>
                      <c:pt idx="612">
                        <c:v>-0.37569999999999998</c:v>
                      </c:pt>
                      <c:pt idx="613">
                        <c:v>-0.37369999999999998</c:v>
                      </c:pt>
                      <c:pt idx="614">
                        <c:v>-0.37169999999999997</c:v>
                      </c:pt>
                      <c:pt idx="615">
                        <c:v>-0.36969999999999997</c:v>
                      </c:pt>
                      <c:pt idx="616">
                        <c:v>-0.36770000000000003</c:v>
                      </c:pt>
                      <c:pt idx="617">
                        <c:v>-0.36570000000000003</c:v>
                      </c:pt>
                      <c:pt idx="618">
                        <c:v>-0.36370000000000002</c:v>
                      </c:pt>
                      <c:pt idx="619">
                        <c:v>-0.36170000000000002</c:v>
                      </c:pt>
                      <c:pt idx="620">
                        <c:v>-0.35970000000000002</c:v>
                      </c:pt>
                      <c:pt idx="621">
                        <c:v>-0.35770000000000002</c:v>
                      </c:pt>
                      <c:pt idx="622">
                        <c:v>-0.35570000000000002</c:v>
                      </c:pt>
                      <c:pt idx="623">
                        <c:v>-0.35370000000000001</c:v>
                      </c:pt>
                      <c:pt idx="624">
                        <c:v>-0.35170000000000001</c:v>
                      </c:pt>
                      <c:pt idx="625">
                        <c:v>-0.34970000000000001</c:v>
                      </c:pt>
                      <c:pt idx="626">
                        <c:v>-0.34770000000000001</c:v>
                      </c:pt>
                      <c:pt idx="627">
                        <c:v>-0.34570000000000001</c:v>
                      </c:pt>
                      <c:pt idx="628">
                        <c:v>-0.34370000000000001</c:v>
                      </c:pt>
                      <c:pt idx="629">
                        <c:v>-0.3417</c:v>
                      </c:pt>
                      <c:pt idx="630">
                        <c:v>-0.3397</c:v>
                      </c:pt>
                      <c:pt idx="631">
                        <c:v>-0.3377</c:v>
                      </c:pt>
                      <c:pt idx="632">
                        <c:v>-0.3357</c:v>
                      </c:pt>
                      <c:pt idx="633">
                        <c:v>-0.3337</c:v>
                      </c:pt>
                      <c:pt idx="634">
                        <c:v>-0.33169999999999999</c:v>
                      </c:pt>
                      <c:pt idx="635">
                        <c:v>-0.32969999999999999</c:v>
                      </c:pt>
                      <c:pt idx="636">
                        <c:v>-0.32769999999999999</c:v>
                      </c:pt>
                      <c:pt idx="637">
                        <c:v>-0.32569999999999999</c:v>
                      </c:pt>
                      <c:pt idx="638">
                        <c:v>-0.32369999999999999</c:v>
                      </c:pt>
                      <c:pt idx="639">
                        <c:v>-0.32169999999999999</c:v>
                      </c:pt>
                      <c:pt idx="640">
                        <c:v>-0.31969999999999998</c:v>
                      </c:pt>
                      <c:pt idx="641">
                        <c:v>-0.31769999999999998</c:v>
                      </c:pt>
                      <c:pt idx="642">
                        <c:v>-0.31569999999999998</c:v>
                      </c:pt>
                      <c:pt idx="643">
                        <c:v>-0.31369999999999998</c:v>
                      </c:pt>
                      <c:pt idx="644">
                        <c:v>-0.31169999999999998</c:v>
                      </c:pt>
                      <c:pt idx="645">
                        <c:v>-0.30969999999999998</c:v>
                      </c:pt>
                      <c:pt idx="646">
                        <c:v>-0.30769999999999997</c:v>
                      </c:pt>
                      <c:pt idx="647">
                        <c:v>-0.30570000000000003</c:v>
                      </c:pt>
                      <c:pt idx="648">
                        <c:v>-0.30370000000000003</c:v>
                      </c:pt>
                      <c:pt idx="649">
                        <c:v>-0.30170000000000002</c:v>
                      </c:pt>
                      <c:pt idx="650">
                        <c:v>-0.29970000000000002</c:v>
                      </c:pt>
                      <c:pt idx="651">
                        <c:v>-0.29770000000000002</c:v>
                      </c:pt>
                      <c:pt idx="652">
                        <c:v>-0.29570000000000002</c:v>
                      </c:pt>
                      <c:pt idx="653">
                        <c:v>-0.29380000000000001</c:v>
                      </c:pt>
                      <c:pt idx="654">
                        <c:v>-0.29170000000000001</c:v>
                      </c:pt>
                      <c:pt idx="655">
                        <c:v>-0.28970000000000001</c:v>
                      </c:pt>
                      <c:pt idx="656">
                        <c:v>-0.28770000000000001</c:v>
                      </c:pt>
                      <c:pt idx="657">
                        <c:v>-0.28570000000000001</c:v>
                      </c:pt>
                      <c:pt idx="658">
                        <c:v>-0.28370000000000001</c:v>
                      </c:pt>
                      <c:pt idx="659">
                        <c:v>-0.28170000000000001</c:v>
                      </c:pt>
                      <c:pt idx="660">
                        <c:v>-0.2797</c:v>
                      </c:pt>
                      <c:pt idx="661">
                        <c:v>-0.2777</c:v>
                      </c:pt>
                      <c:pt idx="662">
                        <c:v>-0.2757</c:v>
                      </c:pt>
                      <c:pt idx="663">
                        <c:v>-0.2737</c:v>
                      </c:pt>
                      <c:pt idx="664">
                        <c:v>-0.27179999999999999</c:v>
                      </c:pt>
                      <c:pt idx="665">
                        <c:v>-0.26979999999999998</c:v>
                      </c:pt>
                      <c:pt idx="666">
                        <c:v>-0.26769999999999999</c:v>
                      </c:pt>
                      <c:pt idx="667">
                        <c:v>-0.26569999999999999</c:v>
                      </c:pt>
                      <c:pt idx="668">
                        <c:v>-0.26369999999999999</c:v>
                      </c:pt>
                      <c:pt idx="669">
                        <c:v>-0.26169999999999999</c:v>
                      </c:pt>
                      <c:pt idx="670">
                        <c:v>-0.25969999999999999</c:v>
                      </c:pt>
                      <c:pt idx="671">
                        <c:v>-0.25769999999999998</c:v>
                      </c:pt>
                      <c:pt idx="672">
                        <c:v>-0.25569999999999998</c:v>
                      </c:pt>
                      <c:pt idx="673">
                        <c:v>-0.25380000000000003</c:v>
                      </c:pt>
                      <c:pt idx="674">
                        <c:v>-0.25180000000000002</c:v>
                      </c:pt>
                      <c:pt idx="675">
                        <c:v>-0.24979999999999999</c:v>
                      </c:pt>
                      <c:pt idx="676">
                        <c:v>-0.24779999999999999</c:v>
                      </c:pt>
                      <c:pt idx="677">
                        <c:v>-0.24579999999999999</c:v>
                      </c:pt>
                      <c:pt idx="678">
                        <c:v>-0.24379999999999999</c:v>
                      </c:pt>
                      <c:pt idx="679">
                        <c:v>-0.24179999999999999</c:v>
                      </c:pt>
                      <c:pt idx="680">
                        <c:v>-0.2397</c:v>
                      </c:pt>
                      <c:pt idx="681">
                        <c:v>-0.23780000000000001</c:v>
                      </c:pt>
                      <c:pt idx="682">
                        <c:v>-0.23580000000000001</c:v>
                      </c:pt>
                      <c:pt idx="683">
                        <c:v>-0.23380000000000001</c:v>
                      </c:pt>
                      <c:pt idx="684">
                        <c:v>-0.23180000000000001</c:v>
                      </c:pt>
                      <c:pt idx="685">
                        <c:v>-0.2298</c:v>
                      </c:pt>
                      <c:pt idx="686">
                        <c:v>-0.2278</c:v>
                      </c:pt>
                      <c:pt idx="687">
                        <c:v>-0.2258</c:v>
                      </c:pt>
                      <c:pt idx="688">
                        <c:v>-0.2238</c:v>
                      </c:pt>
                      <c:pt idx="689">
                        <c:v>-0.2218</c:v>
                      </c:pt>
                      <c:pt idx="690">
                        <c:v>-0.2198</c:v>
                      </c:pt>
                      <c:pt idx="691">
                        <c:v>-0.21779999999999999</c:v>
                      </c:pt>
                      <c:pt idx="692">
                        <c:v>-0.2157</c:v>
                      </c:pt>
                      <c:pt idx="693">
                        <c:v>-0.21379999999999999</c:v>
                      </c:pt>
                      <c:pt idx="694">
                        <c:v>-0.21179999999999999</c:v>
                      </c:pt>
                      <c:pt idx="695">
                        <c:v>-0.20979999999999999</c:v>
                      </c:pt>
                      <c:pt idx="696">
                        <c:v>-0.20780000000000001</c:v>
                      </c:pt>
                      <c:pt idx="697">
                        <c:v>-0.20580000000000001</c:v>
                      </c:pt>
                      <c:pt idx="698">
                        <c:v>-0.20369999999999999</c:v>
                      </c:pt>
                      <c:pt idx="699">
                        <c:v>-0.20169999999999999</c:v>
                      </c:pt>
                      <c:pt idx="700">
                        <c:v>-0.19969999999999999</c:v>
                      </c:pt>
                      <c:pt idx="701">
                        <c:v>-0.1978</c:v>
                      </c:pt>
                      <c:pt idx="702">
                        <c:v>-0.19570000000000001</c:v>
                      </c:pt>
                      <c:pt idx="703">
                        <c:v>-0.1938</c:v>
                      </c:pt>
                      <c:pt idx="704">
                        <c:v>-0.19170000000000001</c:v>
                      </c:pt>
                      <c:pt idx="705">
                        <c:v>-0.1898</c:v>
                      </c:pt>
                      <c:pt idx="706">
                        <c:v>-0.18770000000000001</c:v>
                      </c:pt>
                      <c:pt idx="707">
                        <c:v>-0.1857</c:v>
                      </c:pt>
                      <c:pt idx="708">
                        <c:v>-0.1837</c:v>
                      </c:pt>
                      <c:pt idx="709">
                        <c:v>-0.18179999999999999</c:v>
                      </c:pt>
                      <c:pt idx="710">
                        <c:v>-0.1797</c:v>
                      </c:pt>
                      <c:pt idx="711">
                        <c:v>-0.1777</c:v>
                      </c:pt>
                      <c:pt idx="712">
                        <c:v>-0.1757</c:v>
                      </c:pt>
                      <c:pt idx="713">
                        <c:v>-0.17369999999999999</c:v>
                      </c:pt>
                      <c:pt idx="714">
                        <c:v>-0.17180000000000001</c:v>
                      </c:pt>
                      <c:pt idx="715">
                        <c:v>-0.16980000000000001</c:v>
                      </c:pt>
                      <c:pt idx="716">
                        <c:v>-0.1678</c:v>
                      </c:pt>
                      <c:pt idx="717">
                        <c:v>-0.1658</c:v>
                      </c:pt>
                      <c:pt idx="718">
                        <c:v>-0.16370000000000001</c:v>
                      </c:pt>
                      <c:pt idx="719">
                        <c:v>-0.1618</c:v>
                      </c:pt>
                      <c:pt idx="720">
                        <c:v>-0.15970000000000001</c:v>
                      </c:pt>
                      <c:pt idx="721">
                        <c:v>-0.15770000000000001</c:v>
                      </c:pt>
                      <c:pt idx="722">
                        <c:v>-0.15570000000000001</c:v>
                      </c:pt>
                      <c:pt idx="723">
                        <c:v>-0.1537</c:v>
                      </c:pt>
                      <c:pt idx="724">
                        <c:v>-0.1517</c:v>
                      </c:pt>
                      <c:pt idx="725">
                        <c:v>-0.14979999999999999</c:v>
                      </c:pt>
                      <c:pt idx="726">
                        <c:v>-0.14779999999999999</c:v>
                      </c:pt>
                      <c:pt idx="727">
                        <c:v>-0.14580000000000001</c:v>
                      </c:pt>
                      <c:pt idx="728">
                        <c:v>-0.14380000000000001</c:v>
                      </c:pt>
                      <c:pt idx="729">
                        <c:v>-0.14180000000000001</c:v>
                      </c:pt>
                      <c:pt idx="730">
                        <c:v>-0.13980000000000001</c:v>
                      </c:pt>
                      <c:pt idx="731">
                        <c:v>-0.13780000000000001</c:v>
                      </c:pt>
                      <c:pt idx="732">
                        <c:v>-0.13569999999999999</c:v>
                      </c:pt>
                      <c:pt idx="733">
                        <c:v>-0.1338</c:v>
                      </c:pt>
                      <c:pt idx="734">
                        <c:v>-0.1318</c:v>
                      </c:pt>
                      <c:pt idx="735">
                        <c:v>-0.12970000000000001</c:v>
                      </c:pt>
                      <c:pt idx="736">
                        <c:v>-0.12770000000000001</c:v>
                      </c:pt>
                      <c:pt idx="737">
                        <c:v>-0.1258</c:v>
                      </c:pt>
                      <c:pt idx="738">
                        <c:v>-0.12379999999999999</c:v>
                      </c:pt>
                      <c:pt idx="739">
                        <c:v>-0.12180000000000001</c:v>
                      </c:pt>
                      <c:pt idx="740">
                        <c:v>-0.1198</c:v>
                      </c:pt>
                      <c:pt idx="741">
                        <c:v>-0.1178</c:v>
                      </c:pt>
                      <c:pt idx="742">
                        <c:v>-0.1158</c:v>
                      </c:pt>
                      <c:pt idx="743">
                        <c:v>-0.1137</c:v>
                      </c:pt>
                      <c:pt idx="744">
                        <c:v>-0.11169999999999999</c:v>
                      </c:pt>
                      <c:pt idx="745">
                        <c:v>-0.10979999999999999</c:v>
                      </c:pt>
                      <c:pt idx="746">
                        <c:v>-0.10780000000000001</c:v>
                      </c:pt>
                      <c:pt idx="747">
                        <c:v>-0.10580000000000001</c:v>
                      </c:pt>
                      <c:pt idx="748">
                        <c:v>-0.1038</c:v>
                      </c:pt>
                      <c:pt idx="749">
                        <c:v>-0.1018</c:v>
                      </c:pt>
                      <c:pt idx="750">
                        <c:v>-9.9779999999999994E-2</c:v>
                      </c:pt>
                      <c:pt idx="751">
                        <c:v>-9.7769999999999996E-2</c:v>
                      </c:pt>
                      <c:pt idx="752">
                        <c:v>-9.5780000000000004E-2</c:v>
                      </c:pt>
                      <c:pt idx="753">
                        <c:v>-9.3789999999999998E-2</c:v>
                      </c:pt>
                      <c:pt idx="754">
                        <c:v>-9.1810000000000003E-2</c:v>
                      </c:pt>
                      <c:pt idx="755">
                        <c:v>-8.9789999999999995E-2</c:v>
                      </c:pt>
                      <c:pt idx="756">
                        <c:v>-8.7749999999999995E-2</c:v>
                      </c:pt>
                      <c:pt idx="757">
                        <c:v>-8.5800000000000001E-2</c:v>
                      </c:pt>
                      <c:pt idx="758">
                        <c:v>-8.3790000000000003E-2</c:v>
                      </c:pt>
                      <c:pt idx="759">
                        <c:v>-8.1759999999999999E-2</c:v>
                      </c:pt>
                      <c:pt idx="760">
                        <c:v>-7.9759999999999998E-2</c:v>
                      </c:pt>
                      <c:pt idx="761">
                        <c:v>-7.7789999999999998E-2</c:v>
                      </c:pt>
                      <c:pt idx="762">
                        <c:v>-7.578E-2</c:v>
                      </c:pt>
                      <c:pt idx="763">
                        <c:v>-7.3749999999999996E-2</c:v>
                      </c:pt>
                      <c:pt idx="764">
                        <c:v>-7.1779999999999997E-2</c:v>
                      </c:pt>
                      <c:pt idx="765">
                        <c:v>-6.9790000000000005E-2</c:v>
                      </c:pt>
                      <c:pt idx="766">
                        <c:v>-6.7799999999999999E-2</c:v>
                      </c:pt>
                      <c:pt idx="767">
                        <c:v>-6.5809999999999994E-2</c:v>
                      </c:pt>
                      <c:pt idx="768">
                        <c:v>-6.3750000000000001E-2</c:v>
                      </c:pt>
                      <c:pt idx="769">
                        <c:v>-6.1800000000000001E-2</c:v>
                      </c:pt>
                      <c:pt idx="770">
                        <c:v>-5.9810000000000002E-2</c:v>
                      </c:pt>
                      <c:pt idx="771">
                        <c:v>-5.7779999999999998E-2</c:v>
                      </c:pt>
                      <c:pt idx="772">
                        <c:v>-5.5780000000000003E-2</c:v>
                      </c:pt>
                      <c:pt idx="773">
                        <c:v>-5.3809999999999997E-2</c:v>
                      </c:pt>
                      <c:pt idx="774">
                        <c:v>-5.1810000000000002E-2</c:v>
                      </c:pt>
                      <c:pt idx="775">
                        <c:v>-4.9790000000000001E-2</c:v>
                      </c:pt>
                      <c:pt idx="776">
                        <c:v>-4.7789999999999999E-2</c:v>
                      </c:pt>
                      <c:pt idx="777">
                        <c:v>-4.582E-2</c:v>
                      </c:pt>
                      <c:pt idx="778">
                        <c:v>-4.3839999999999997E-2</c:v>
                      </c:pt>
                      <c:pt idx="779">
                        <c:v>-4.1820000000000003E-2</c:v>
                      </c:pt>
                      <c:pt idx="780">
                        <c:v>-3.9829999999999997E-2</c:v>
                      </c:pt>
                      <c:pt idx="781">
                        <c:v>-3.78E-2</c:v>
                      </c:pt>
                      <c:pt idx="782">
                        <c:v>-3.5819999999999998E-2</c:v>
                      </c:pt>
                      <c:pt idx="783">
                        <c:v>-3.3820000000000003E-2</c:v>
                      </c:pt>
                      <c:pt idx="784">
                        <c:v>-3.1800000000000002E-2</c:v>
                      </c:pt>
                      <c:pt idx="785">
                        <c:v>-2.9819999999999999E-2</c:v>
                      </c:pt>
                      <c:pt idx="786">
                        <c:v>-2.7820000000000001E-2</c:v>
                      </c:pt>
                      <c:pt idx="787">
                        <c:v>-2.58E-2</c:v>
                      </c:pt>
                      <c:pt idx="788">
                        <c:v>-2.3789999999999999E-2</c:v>
                      </c:pt>
                      <c:pt idx="789">
                        <c:v>-2.181E-2</c:v>
                      </c:pt>
                      <c:pt idx="790">
                        <c:v>-1.983E-2</c:v>
                      </c:pt>
                      <c:pt idx="791">
                        <c:v>-1.7819999999999999E-2</c:v>
                      </c:pt>
                      <c:pt idx="792">
                        <c:v>-1.583E-2</c:v>
                      </c:pt>
                      <c:pt idx="793">
                        <c:v>-1.3849999999999999E-2</c:v>
                      </c:pt>
                      <c:pt idx="794">
                        <c:v>-1.183E-2</c:v>
                      </c:pt>
                      <c:pt idx="795">
                        <c:v>-9.7940000000000006E-3</c:v>
                      </c:pt>
                      <c:pt idx="796">
                        <c:v>-7.8209999999999998E-3</c:v>
                      </c:pt>
                      <c:pt idx="797">
                        <c:v>-5.8339999999999998E-3</c:v>
                      </c:pt>
                      <c:pt idx="798">
                        <c:v>-3.8300000000000001E-3</c:v>
                      </c:pt>
                      <c:pt idx="799">
                        <c:v>-1.818E-3</c:v>
                      </c:pt>
                      <c:pt idx="800">
                        <c:v>1.8699999999999999E-4</c:v>
                      </c:pt>
                    </c:numCache>
                  </c:numRef>
                </c:xVal>
                <c:yVal>
                  <c:numRef>
                    <c:extLst>
                      <c:ext uri="{02D57815-91ED-43cb-92C2-25804820EDAC}">
                        <c15:formulaRef>
                          <c15:sqref>Sheet2!$C$2:$C$802</c15:sqref>
                        </c15:formulaRef>
                      </c:ext>
                    </c:extLst>
                    <c:numCache>
                      <c:formatCode>0.00E+00</c:formatCode>
                      <c:ptCount val="801"/>
                      <c:pt idx="0">
                        <c:v>9.8059999999999998E-7</c:v>
                      </c:pt>
                      <c:pt idx="1">
                        <c:v>7.4030000000000003E-7</c:v>
                      </c:pt>
                      <c:pt idx="2">
                        <c:v>5.3919999999999996E-7</c:v>
                      </c:pt>
                      <c:pt idx="3">
                        <c:v>4.3099999999999998E-7</c:v>
                      </c:pt>
                      <c:pt idx="4">
                        <c:v>3.114E-7</c:v>
                      </c:pt>
                      <c:pt idx="5">
                        <c:v>1.5279999999999999E-7</c:v>
                      </c:pt>
                      <c:pt idx="6">
                        <c:v>3.3880000000000003E-8</c:v>
                      </c:pt>
                      <c:pt idx="7">
                        <c:v>-8.7180000000000004E-8</c:v>
                      </c:pt>
                      <c:pt idx="8">
                        <c:v>-1.35E-7</c:v>
                      </c:pt>
                      <c:pt idx="9">
                        <c:v>-2.051E-7</c:v>
                      </c:pt>
                      <c:pt idx="10">
                        <c:v>-3.2469999999999999E-7</c:v>
                      </c:pt>
                      <c:pt idx="11">
                        <c:v>-4.1370000000000001E-7</c:v>
                      </c:pt>
                      <c:pt idx="12">
                        <c:v>-5.003E-7</c:v>
                      </c:pt>
                      <c:pt idx="13">
                        <c:v>-5.2760000000000004E-7</c:v>
                      </c:pt>
                      <c:pt idx="14">
                        <c:v>-5.7289999999999995E-7</c:v>
                      </c:pt>
                      <c:pt idx="15">
                        <c:v>-6.7889999999999997E-7</c:v>
                      </c:pt>
                      <c:pt idx="16">
                        <c:v>-7.5160000000000003E-7</c:v>
                      </c:pt>
                      <c:pt idx="17">
                        <c:v>-8.1999999999999998E-7</c:v>
                      </c:pt>
                      <c:pt idx="18">
                        <c:v>-8.3259999999999998E-7</c:v>
                      </c:pt>
                      <c:pt idx="19">
                        <c:v>-8.6239999999999999E-7</c:v>
                      </c:pt>
                      <c:pt idx="20">
                        <c:v>-9.5150000000000002E-7</c:v>
                      </c:pt>
                      <c:pt idx="21">
                        <c:v>-1.0049999999999999E-6</c:v>
                      </c:pt>
                      <c:pt idx="22">
                        <c:v>-1.0640000000000001E-6</c:v>
                      </c:pt>
                      <c:pt idx="23">
                        <c:v>-1.063E-6</c:v>
                      </c:pt>
                      <c:pt idx="24">
                        <c:v>-1.08E-6</c:v>
                      </c:pt>
                      <c:pt idx="25">
                        <c:v>-1.1689999999999999E-6</c:v>
                      </c:pt>
                      <c:pt idx="26">
                        <c:v>-1.218E-6</c:v>
                      </c:pt>
                      <c:pt idx="27">
                        <c:v>-1.2619999999999999E-6</c:v>
                      </c:pt>
                      <c:pt idx="28">
                        <c:v>-1.257E-6</c:v>
                      </c:pt>
                      <c:pt idx="29">
                        <c:v>-1.271E-6</c:v>
                      </c:pt>
                      <c:pt idx="30">
                        <c:v>-1.3510000000000001E-6</c:v>
                      </c:pt>
                      <c:pt idx="31">
                        <c:v>-1.393E-6</c:v>
                      </c:pt>
                      <c:pt idx="32">
                        <c:v>-1.435E-6</c:v>
                      </c:pt>
                      <c:pt idx="33">
                        <c:v>-1.4330000000000001E-6</c:v>
                      </c:pt>
                      <c:pt idx="34">
                        <c:v>-1.438E-6</c:v>
                      </c:pt>
                      <c:pt idx="35">
                        <c:v>-1.5120000000000001E-6</c:v>
                      </c:pt>
                      <c:pt idx="36">
                        <c:v>-1.553E-6</c:v>
                      </c:pt>
                      <c:pt idx="37">
                        <c:v>-1.587E-6</c:v>
                      </c:pt>
                      <c:pt idx="38">
                        <c:v>-1.584E-6</c:v>
                      </c:pt>
                      <c:pt idx="39">
                        <c:v>-1.5889999999999999E-6</c:v>
                      </c:pt>
                      <c:pt idx="40">
                        <c:v>-1.6610000000000001E-6</c:v>
                      </c:pt>
                      <c:pt idx="41">
                        <c:v>-1.699E-6</c:v>
                      </c:pt>
                      <c:pt idx="42">
                        <c:v>-1.728E-6</c:v>
                      </c:pt>
                      <c:pt idx="43">
                        <c:v>-1.7239999999999999E-6</c:v>
                      </c:pt>
                      <c:pt idx="44">
                        <c:v>-1.7239999999999999E-6</c:v>
                      </c:pt>
                      <c:pt idx="45">
                        <c:v>-1.798E-6</c:v>
                      </c:pt>
                      <c:pt idx="46">
                        <c:v>-1.8339999999999999E-6</c:v>
                      </c:pt>
                      <c:pt idx="47">
                        <c:v>-1.858E-6</c:v>
                      </c:pt>
                      <c:pt idx="48">
                        <c:v>-1.8530000000000001E-6</c:v>
                      </c:pt>
                      <c:pt idx="49">
                        <c:v>-1.857E-6</c:v>
                      </c:pt>
                      <c:pt idx="50">
                        <c:v>-1.9269999999999999E-6</c:v>
                      </c:pt>
                      <c:pt idx="51">
                        <c:v>-1.9599999999999999E-6</c:v>
                      </c:pt>
                      <c:pt idx="52">
                        <c:v>-1.9819999999999998E-6</c:v>
                      </c:pt>
                      <c:pt idx="53">
                        <c:v>-1.9819999999999998E-6</c:v>
                      </c:pt>
                      <c:pt idx="54">
                        <c:v>-1.978E-6</c:v>
                      </c:pt>
                      <c:pt idx="55">
                        <c:v>-2.0509999999999999E-6</c:v>
                      </c:pt>
                      <c:pt idx="56">
                        <c:v>-2.0839999999999999E-6</c:v>
                      </c:pt>
                      <c:pt idx="57">
                        <c:v>-2.1019999999999999E-6</c:v>
                      </c:pt>
                      <c:pt idx="58">
                        <c:v>-2.103E-6</c:v>
                      </c:pt>
                      <c:pt idx="59">
                        <c:v>-2.097E-6</c:v>
                      </c:pt>
                      <c:pt idx="60">
                        <c:v>-2.1679999999999998E-6</c:v>
                      </c:pt>
                      <c:pt idx="61">
                        <c:v>-2.2010000000000002E-6</c:v>
                      </c:pt>
                      <c:pt idx="62">
                        <c:v>-2.2220000000000001E-6</c:v>
                      </c:pt>
                      <c:pt idx="63">
                        <c:v>-2.2199999999999999E-6</c:v>
                      </c:pt>
                      <c:pt idx="64">
                        <c:v>-2.216E-6</c:v>
                      </c:pt>
                      <c:pt idx="65">
                        <c:v>-2.2910000000000002E-6</c:v>
                      </c:pt>
                      <c:pt idx="66">
                        <c:v>-2.3209999999999999E-6</c:v>
                      </c:pt>
                      <c:pt idx="67">
                        <c:v>-2.3360000000000002E-6</c:v>
                      </c:pt>
                      <c:pt idx="68">
                        <c:v>-2.3350000000000001E-6</c:v>
                      </c:pt>
                      <c:pt idx="69">
                        <c:v>-2.3300000000000001E-6</c:v>
                      </c:pt>
                      <c:pt idx="70">
                        <c:v>-2.407E-6</c:v>
                      </c:pt>
                      <c:pt idx="71">
                        <c:v>-2.4399999999999999E-6</c:v>
                      </c:pt>
                      <c:pt idx="72">
                        <c:v>-2.4559999999999999E-6</c:v>
                      </c:pt>
                      <c:pt idx="73">
                        <c:v>-2.4530000000000001E-6</c:v>
                      </c:pt>
                      <c:pt idx="74">
                        <c:v>-2.458E-6</c:v>
                      </c:pt>
                      <c:pt idx="75">
                        <c:v>-2.5299999999999999E-6</c:v>
                      </c:pt>
                      <c:pt idx="76">
                        <c:v>-2.5639999999999999E-6</c:v>
                      </c:pt>
                      <c:pt idx="77">
                        <c:v>-2.5790000000000002E-6</c:v>
                      </c:pt>
                      <c:pt idx="78">
                        <c:v>-2.5830000000000001E-6</c:v>
                      </c:pt>
                      <c:pt idx="79">
                        <c:v>-2.5780000000000001E-6</c:v>
                      </c:pt>
                      <c:pt idx="80">
                        <c:v>-2.6560000000000001E-6</c:v>
                      </c:pt>
                      <c:pt idx="81">
                        <c:v>-2.6900000000000001E-6</c:v>
                      </c:pt>
                      <c:pt idx="82">
                        <c:v>-2.6989999999999999E-6</c:v>
                      </c:pt>
                      <c:pt idx="83">
                        <c:v>-2.7089999999999998E-6</c:v>
                      </c:pt>
                      <c:pt idx="84">
                        <c:v>-2.706E-6</c:v>
                      </c:pt>
                      <c:pt idx="85">
                        <c:v>-2.7819999999999998E-6</c:v>
                      </c:pt>
                      <c:pt idx="86">
                        <c:v>-2.8159999999999998E-6</c:v>
                      </c:pt>
                      <c:pt idx="87">
                        <c:v>-2.8310000000000001E-6</c:v>
                      </c:pt>
                      <c:pt idx="88">
                        <c:v>-2.841E-6</c:v>
                      </c:pt>
                      <c:pt idx="89">
                        <c:v>-2.8339999999999999E-6</c:v>
                      </c:pt>
                      <c:pt idx="90">
                        <c:v>-2.915E-6</c:v>
                      </c:pt>
                      <c:pt idx="91">
                        <c:v>-2.954E-6</c:v>
                      </c:pt>
                      <c:pt idx="92">
                        <c:v>-2.965E-6</c:v>
                      </c:pt>
                      <c:pt idx="93">
                        <c:v>-2.9739999999999998E-6</c:v>
                      </c:pt>
                      <c:pt idx="94">
                        <c:v>-2.976E-6</c:v>
                      </c:pt>
                      <c:pt idx="95">
                        <c:v>-3.056E-6</c:v>
                      </c:pt>
                      <c:pt idx="96">
                        <c:v>-3.095E-6</c:v>
                      </c:pt>
                      <c:pt idx="97">
                        <c:v>-3.1030000000000002E-6</c:v>
                      </c:pt>
                      <c:pt idx="98">
                        <c:v>-3.118E-6</c:v>
                      </c:pt>
                      <c:pt idx="99">
                        <c:v>-3.1209999999999998E-6</c:v>
                      </c:pt>
                      <c:pt idx="100">
                        <c:v>-3.2030000000000001E-6</c:v>
                      </c:pt>
                      <c:pt idx="101">
                        <c:v>-3.247E-6</c:v>
                      </c:pt>
                      <c:pt idx="102">
                        <c:v>-3.2540000000000001E-6</c:v>
                      </c:pt>
                      <c:pt idx="103">
                        <c:v>-3.2729999999999998E-6</c:v>
                      </c:pt>
                      <c:pt idx="104">
                        <c:v>-3.2789999999999999E-6</c:v>
                      </c:pt>
                      <c:pt idx="105">
                        <c:v>-3.3680000000000002E-6</c:v>
                      </c:pt>
                      <c:pt idx="106">
                        <c:v>-3.405E-6</c:v>
                      </c:pt>
                      <c:pt idx="107">
                        <c:v>-3.4180000000000001E-6</c:v>
                      </c:pt>
                      <c:pt idx="108">
                        <c:v>-3.4419999999999998E-6</c:v>
                      </c:pt>
                      <c:pt idx="109">
                        <c:v>-3.4419999999999998E-6</c:v>
                      </c:pt>
                      <c:pt idx="110">
                        <c:v>-3.5319999999999998E-6</c:v>
                      </c:pt>
                      <c:pt idx="111">
                        <c:v>-3.5760000000000002E-6</c:v>
                      </c:pt>
                      <c:pt idx="112">
                        <c:v>-3.5889999999999999E-6</c:v>
                      </c:pt>
                      <c:pt idx="113">
                        <c:v>-3.614E-6</c:v>
                      </c:pt>
                      <c:pt idx="114">
                        <c:v>-3.6169999999999998E-6</c:v>
                      </c:pt>
                      <c:pt idx="115">
                        <c:v>-3.7129999999999999E-6</c:v>
                      </c:pt>
                      <c:pt idx="116">
                        <c:v>-3.76E-6</c:v>
                      </c:pt>
                      <c:pt idx="117">
                        <c:v>-3.7780000000000001E-6</c:v>
                      </c:pt>
                      <c:pt idx="118">
                        <c:v>-3.8070000000000001E-6</c:v>
                      </c:pt>
                      <c:pt idx="119">
                        <c:v>-3.8179999999999997E-6</c:v>
                      </c:pt>
                      <c:pt idx="120">
                        <c:v>-3.9110000000000003E-6</c:v>
                      </c:pt>
                      <c:pt idx="121">
                        <c:v>-3.9659999999999998E-6</c:v>
                      </c:pt>
                      <c:pt idx="122">
                        <c:v>-3.9779999999999999E-6</c:v>
                      </c:pt>
                      <c:pt idx="123">
                        <c:v>-4.0160000000000002E-6</c:v>
                      </c:pt>
                      <c:pt idx="124">
                        <c:v>-4.0280000000000002E-6</c:v>
                      </c:pt>
                      <c:pt idx="125">
                        <c:v>-4.1200000000000004E-6</c:v>
                      </c:pt>
                      <c:pt idx="126">
                        <c:v>-4.1810000000000003E-6</c:v>
                      </c:pt>
                      <c:pt idx="127">
                        <c:v>-4.194E-6</c:v>
                      </c:pt>
                      <c:pt idx="128">
                        <c:v>-4.2420000000000002E-6</c:v>
                      </c:pt>
                      <c:pt idx="129">
                        <c:v>-4.2549999999999999E-6</c:v>
                      </c:pt>
                      <c:pt idx="130">
                        <c:v>-4.3549999999999998E-6</c:v>
                      </c:pt>
                      <c:pt idx="131">
                        <c:v>-4.4159999999999997E-6</c:v>
                      </c:pt>
                      <c:pt idx="132">
                        <c:v>-4.4399999999999998E-6</c:v>
                      </c:pt>
                      <c:pt idx="133">
                        <c:v>-4.4830000000000001E-6</c:v>
                      </c:pt>
                      <c:pt idx="134">
                        <c:v>-4.5090000000000004E-6</c:v>
                      </c:pt>
                      <c:pt idx="135">
                        <c:v>-4.6099999999999999E-6</c:v>
                      </c:pt>
                      <c:pt idx="136">
                        <c:v>-4.6829999999999999E-6</c:v>
                      </c:pt>
                      <c:pt idx="137">
                        <c:v>-4.7029999999999997E-6</c:v>
                      </c:pt>
                      <c:pt idx="138">
                        <c:v>-4.7570000000000004E-6</c:v>
                      </c:pt>
                      <c:pt idx="139">
                        <c:v>-4.7879999999999997E-6</c:v>
                      </c:pt>
                      <c:pt idx="140">
                        <c:v>-4.8940000000000001E-6</c:v>
                      </c:pt>
                      <c:pt idx="141">
                        <c:v>-4.9710000000000003E-6</c:v>
                      </c:pt>
                      <c:pt idx="142">
                        <c:v>-4.9969999999999998E-6</c:v>
                      </c:pt>
                      <c:pt idx="143">
                        <c:v>-5.0509999999999996E-6</c:v>
                      </c:pt>
                      <c:pt idx="144">
                        <c:v>-5.091E-6</c:v>
                      </c:pt>
                      <c:pt idx="145">
                        <c:v>-5.2039999999999996E-6</c:v>
                      </c:pt>
                      <c:pt idx="146">
                        <c:v>-5.2839999999999997E-6</c:v>
                      </c:pt>
                      <c:pt idx="147">
                        <c:v>-5.3179999999999997E-6</c:v>
                      </c:pt>
                      <c:pt idx="148">
                        <c:v>-5.3839999999999996E-6</c:v>
                      </c:pt>
                      <c:pt idx="149">
                        <c:v>-5.4319999999999998E-6</c:v>
                      </c:pt>
                      <c:pt idx="150">
                        <c:v>-5.5509999999999999E-6</c:v>
                      </c:pt>
                      <c:pt idx="151">
                        <c:v>-5.6420000000000004E-6</c:v>
                      </c:pt>
                      <c:pt idx="152">
                        <c:v>-5.682E-6</c:v>
                      </c:pt>
                      <c:pt idx="153">
                        <c:v>-5.755E-6</c:v>
                      </c:pt>
                      <c:pt idx="154">
                        <c:v>-5.8170000000000004E-6</c:v>
                      </c:pt>
                      <c:pt idx="155">
                        <c:v>-5.9399999999999999E-6</c:v>
                      </c:pt>
                      <c:pt idx="156">
                        <c:v>-6.0480000000000004E-6</c:v>
                      </c:pt>
                      <c:pt idx="157">
                        <c:v>-6.0929999999999999E-6</c:v>
                      </c:pt>
                      <c:pt idx="158">
                        <c:v>-6.1709999999999999E-6</c:v>
                      </c:pt>
                      <c:pt idx="159">
                        <c:v>-6.2500000000000003E-6</c:v>
                      </c:pt>
                      <c:pt idx="160">
                        <c:v>-6.3829999999999997E-6</c:v>
                      </c:pt>
                      <c:pt idx="161">
                        <c:v>-6.4999999999999996E-6</c:v>
                      </c:pt>
                      <c:pt idx="162">
                        <c:v>-6.5579999999999997E-6</c:v>
                      </c:pt>
                      <c:pt idx="163">
                        <c:v>-6.657E-6</c:v>
                      </c:pt>
                      <c:pt idx="164">
                        <c:v>-6.7429999999999996E-6</c:v>
                      </c:pt>
                      <c:pt idx="165">
                        <c:v>-6.8920000000000003E-6</c:v>
                      </c:pt>
                      <c:pt idx="166">
                        <c:v>-7.0199999999999997E-6</c:v>
                      </c:pt>
                      <c:pt idx="167">
                        <c:v>-7.092E-6</c:v>
                      </c:pt>
                      <c:pt idx="168">
                        <c:v>-7.2019999999999998E-6</c:v>
                      </c:pt>
                      <c:pt idx="169">
                        <c:v>-7.311E-6</c:v>
                      </c:pt>
                      <c:pt idx="170">
                        <c:v>-7.4710000000000001E-6</c:v>
                      </c:pt>
                      <c:pt idx="171">
                        <c:v>-7.6159999999999996E-6</c:v>
                      </c:pt>
                      <c:pt idx="172">
                        <c:v>-7.7060000000000004E-6</c:v>
                      </c:pt>
                      <c:pt idx="173">
                        <c:v>-7.8280000000000003E-6</c:v>
                      </c:pt>
                      <c:pt idx="174">
                        <c:v>-7.9549999999999992E-6</c:v>
                      </c:pt>
                      <c:pt idx="175">
                        <c:v>-8.1359999999999997E-6</c:v>
                      </c:pt>
                      <c:pt idx="176">
                        <c:v>-8.3049999999999993E-6</c:v>
                      </c:pt>
                      <c:pt idx="177">
                        <c:v>-8.4120000000000001E-6</c:v>
                      </c:pt>
                      <c:pt idx="178">
                        <c:v>-8.5539999999999998E-6</c:v>
                      </c:pt>
                      <c:pt idx="179">
                        <c:v>-8.7050000000000005E-6</c:v>
                      </c:pt>
                      <c:pt idx="180">
                        <c:v>-8.8990000000000007E-6</c:v>
                      </c:pt>
                      <c:pt idx="181">
                        <c:v>-9.0939999999999997E-6</c:v>
                      </c:pt>
                      <c:pt idx="182">
                        <c:v>-9.2259999999999994E-6</c:v>
                      </c:pt>
                      <c:pt idx="183">
                        <c:v>-9.3989999999999993E-6</c:v>
                      </c:pt>
                      <c:pt idx="184">
                        <c:v>-9.5810000000000003E-6</c:v>
                      </c:pt>
                      <c:pt idx="185">
                        <c:v>-9.8069999999999994E-6</c:v>
                      </c:pt>
                      <c:pt idx="186">
                        <c:v>-1.0030000000000001E-5</c:v>
                      </c:pt>
                      <c:pt idx="187">
                        <c:v>-1.0190000000000001E-5</c:v>
                      </c:pt>
                      <c:pt idx="188">
                        <c:v>-1.039E-5</c:v>
                      </c:pt>
                      <c:pt idx="189">
                        <c:v>-1.061E-5</c:v>
                      </c:pt>
                      <c:pt idx="190">
                        <c:v>-1.0869999999999999E-5</c:v>
                      </c:pt>
                      <c:pt idx="191">
                        <c:v>-1.112E-5</c:v>
                      </c:pt>
                      <c:pt idx="192">
                        <c:v>-1.132E-5</c:v>
                      </c:pt>
                      <c:pt idx="193">
                        <c:v>-1.1559999999999999E-5</c:v>
                      </c:pt>
                      <c:pt idx="194">
                        <c:v>-1.182E-5</c:v>
                      </c:pt>
                      <c:pt idx="195">
                        <c:v>-1.2109999999999999E-5</c:v>
                      </c:pt>
                      <c:pt idx="196">
                        <c:v>-1.242E-5</c:v>
                      </c:pt>
                      <c:pt idx="197">
                        <c:v>-1.2649999999999999E-5</c:v>
                      </c:pt>
                      <c:pt idx="198">
                        <c:v>-1.293E-5</c:v>
                      </c:pt>
                      <c:pt idx="199">
                        <c:v>-1.324E-5</c:v>
                      </c:pt>
                      <c:pt idx="200">
                        <c:v>-1.358E-5</c:v>
                      </c:pt>
                      <c:pt idx="201">
                        <c:v>-1.3920000000000001E-5</c:v>
                      </c:pt>
                      <c:pt idx="202">
                        <c:v>-1.4209999999999999E-5</c:v>
                      </c:pt>
                      <c:pt idx="203">
                        <c:v>-1.455E-5</c:v>
                      </c:pt>
                      <c:pt idx="204">
                        <c:v>-1.491E-5</c:v>
                      </c:pt>
                      <c:pt idx="205">
                        <c:v>-1.5310000000000001E-5</c:v>
                      </c:pt>
                      <c:pt idx="206">
                        <c:v>-1.5719999999999999E-5</c:v>
                      </c:pt>
                      <c:pt idx="207">
                        <c:v>-1.607E-5</c:v>
                      </c:pt>
                      <c:pt idx="208">
                        <c:v>-1.6460000000000002E-5</c:v>
                      </c:pt>
                      <c:pt idx="209">
                        <c:v>-1.6889999999999999E-5</c:v>
                      </c:pt>
                      <c:pt idx="210">
                        <c:v>-1.7350000000000002E-5</c:v>
                      </c:pt>
                      <c:pt idx="211">
                        <c:v>-1.783E-5</c:v>
                      </c:pt>
                      <c:pt idx="212">
                        <c:v>-1.8240000000000002E-5</c:v>
                      </c:pt>
                      <c:pt idx="213">
                        <c:v>-1.8709999999999999E-5</c:v>
                      </c:pt>
                      <c:pt idx="214">
                        <c:v>-1.9199999999999999E-5</c:v>
                      </c:pt>
                      <c:pt idx="215">
                        <c:v>-1.9740000000000001E-5</c:v>
                      </c:pt>
                      <c:pt idx="216">
                        <c:v>-2.0299999999999999E-5</c:v>
                      </c:pt>
                      <c:pt idx="217">
                        <c:v>-2.0789999999999999E-5</c:v>
                      </c:pt>
                      <c:pt idx="218">
                        <c:v>-2.1350000000000001E-5</c:v>
                      </c:pt>
                      <c:pt idx="219">
                        <c:v>-2.1929999999999998E-5</c:v>
                      </c:pt>
                      <c:pt idx="220">
                        <c:v>-2.2549999999999999E-5</c:v>
                      </c:pt>
                      <c:pt idx="221">
                        <c:v>-2.3200000000000001E-5</c:v>
                      </c:pt>
                      <c:pt idx="222">
                        <c:v>-2.3779999999999999E-5</c:v>
                      </c:pt>
                      <c:pt idx="223">
                        <c:v>-2.442E-5</c:v>
                      </c:pt>
                      <c:pt idx="224">
                        <c:v>-2.51E-5</c:v>
                      </c:pt>
                      <c:pt idx="225">
                        <c:v>-2.582E-5</c:v>
                      </c:pt>
                      <c:pt idx="226">
                        <c:v>-2.656E-5</c:v>
                      </c:pt>
                      <c:pt idx="227">
                        <c:v>-2.7250000000000002E-5</c:v>
                      </c:pt>
                      <c:pt idx="228">
                        <c:v>-2.7990000000000001E-5</c:v>
                      </c:pt>
                      <c:pt idx="229">
                        <c:v>-2.8779999999999999E-5</c:v>
                      </c:pt>
                      <c:pt idx="230">
                        <c:v>-2.9600000000000001E-5</c:v>
                      </c:pt>
                      <c:pt idx="231">
                        <c:v>-3.046E-5</c:v>
                      </c:pt>
                      <c:pt idx="232">
                        <c:v>-3.1260000000000002E-5</c:v>
                      </c:pt>
                      <c:pt idx="233">
                        <c:v>-3.2129999999999999E-5</c:v>
                      </c:pt>
                      <c:pt idx="234">
                        <c:v>-3.3040000000000002E-5</c:v>
                      </c:pt>
                      <c:pt idx="235">
                        <c:v>-3.3989999999999998E-5</c:v>
                      </c:pt>
                      <c:pt idx="236">
                        <c:v>-3.4950000000000002E-5</c:v>
                      </c:pt>
                      <c:pt idx="237">
                        <c:v>-3.5880000000000002E-5</c:v>
                      </c:pt>
                      <c:pt idx="238">
                        <c:v>-3.6869999999999998E-5</c:v>
                      </c:pt>
                      <c:pt idx="239">
                        <c:v>-3.7910000000000001E-5</c:v>
                      </c:pt>
                      <c:pt idx="240">
                        <c:v>-3.8980000000000003E-5</c:v>
                      </c:pt>
                      <c:pt idx="241">
                        <c:v>-4.0099999999999999E-5</c:v>
                      </c:pt>
                      <c:pt idx="242">
                        <c:v>-4.1149999999999997E-5</c:v>
                      </c:pt>
                      <c:pt idx="243">
                        <c:v>-4.2290000000000003E-5</c:v>
                      </c:pt>
                      <c:pt idx="244">
                        <c:v>-4.3449999999999999E-5</c:v>
                      </c:pt>
                      <c:pt idx="245">
                        <c:v>-4.4700000000000002E-5</c:v>
                      </c:pt>
                      <c:pt idx="246">
                        <c:v>-4.5949999999999999E-5</c:v>
                      </c:pt>
                      <c:pt idx="247">
                        <c:v>-4.7169999999999997E-5</c:v>
                      </c:pt>
                      <c:pt idx="248">
                        <c:v>-4.8439999999999997E-5</c:v>
                      </c:pt>
                      <c:pt idx="249">
                        <c:v>-4.977E-5</c:v>
                      </c:pt>
                      <c:pt idx="250">
                        <c:v>-5.1140000000000002E-5</c:v>
                      </c:pt>
                      <c:pt idx="251">
                        <c:v>-5.2549999999999997E-5</c:v>
                      </c:pt>
                      <c:pt idx="252">
                        <c:v>-5.3909999999999997E-5</c:v>
                      </c:pt>
                      <c:pt idx="253">
                        <c:v>-5.5340000000000002E-5</c:v>
                      </c:pt>
                      <c:pt idx="254">
                        <c:v>-5.6830000000000003E-5</c:v>
                      </c:pt>
                      <c:pt idx="255">
                        <c:v>-5.8350000000000002E-5</c:v>
                      </c:pt>
                      <c:pt idx="256">
                        <c:v>-5.9920000000000002E-5</c:v>
                      </c:pt>
                      <c:pt idx="257">
                        <c:v>-6.1439999999999995E-5</c:v>
                      </c:pt>
                      <c:pt idx="258">
                        <c:v>-6.3029999999999998E-5</c:v>
                      </c:pt>
                      <c:pt idx="259">
                        <c:v>-6.4679999999999997E-5</c:v>
                      </c:pt>
                      <c:pt idx="260">
                        <c:v>-6.6370000000000003E-5</c:v>
                      </c:pt>
                      <c:pt idx="261">
                        <c:v>-6.8109999999999997E-5</c:v>
                      </c:pt>
                      <c:pt idx="262">
                        <c:v>-6.9779999999999999E-5</c:v>
                      </c:pt>
                      <c:pt idx="263">
                        <c:v>-7.1539999999999996E-5</c:v>
                      </c:pt>
                      <c:pt idx="264">
                        <c:v>-7.3369999999999997E-5</c:v>
                      </c:pt>
                      <c:pt idx="265">
                        <c:v>-7.5210000000000007E-5</c:v>
                      </c:pt>
                      <c:pt idx="266">
                        <c:v>-7.7119999999999993E-5</c:v>
                      </c:pt>
                      <c:pt idx="267">
                        <c:v>-7.8969999999999998E-5</c:v>
                      </c:pt>
                      <c:pt idx="268">
                        <c:v>-8.0879999999999998E-5</c:v>
                      </c:pt>
                      <c:pt idx="269">
                        <c:v>-8.2890000000000001E-5</c:v>
                      </c:pt>
                      <c:pt idx="270">
                        <c:v>-8.4950000000000005E-5</c:v>
                      </c:pt>
                      <c:pt idx="271">
                        <c:v>-8.7029999999999999E-5</c:v>
                      </c:pt>
                      <c:pt idx="272">
                        <c:v>-8.9060000000000005E-5</c:v>
                      </c:pt>
                      <c:pt idx="273">
                        <c:v>-9.1139999999999998E-5</c:v>
                      </c:pt>
                      <c:pt idx="274">
                        <c:v>-9.3319999999999994E-5</c:v>
                      </c:pt>
                      <c:pt idx="275">
                        <c:v>-9.5509999999999999E-5</c:v>
                      </c:pt>
                      <c:pt idx="276">
                        <c:v>-9.7750000000000004E-5</c:v>
                      </c:pt>
                      <c:pt idx="277">
                        <c:v>-9.9950000000000004E-5</c:v>
                      </c:pt>
                      <c:pt idx="278">
                        <c:v>-1.022E-4</c:v>
                      </c:pt>
                      <c:pt idx="279">
                        <c:v>-1.0459999999999999E-4</c:v>
                      </c:pt>
                      <c:pt idx="280">
                        <c:v>-1.069E-4</c:v>
                      </c:pt>
                      <c:pt idx="281">
                        <c:v>-1.093E-4</c:v>
                      </c:pt>
                      <c:pt idx="282">
                        <c:v>-1.117E-4</c:v>
                      </c:pt>
                      <c:pt idx="283">
                        <c:v>-1.141E-4</c:v>
                      </c:pt>
                      <c:pt idx="284">
                        <c:v>-1.167E-4</c:v>
                      </c:pt>
                      <c:pt idx="285">
                        <c:v>-1.192E-4</c:v>
                      </c:pt>
                      <c:pt idx="286">
                        <c:v>-1.2180000000000001E-4</c:v>
                      </c:pt>
                      <c:pt idx="287">
                        <c:v>-1.2430000000000001E-4</c:v>
                      </c:pt>
                      <c:pt idx="288">
                        <c:v>-1.2689999999999999E-4</c:v>
                      </c:pt>
                      <c:pt idx="289">
                        <c:v>-1.2960000000000001E-4</c:v>
                      </c:pt>
                      <c:pt idx="290">
                        <c:v>-1.3229999999999999E-4</c:v>
                      </c:pt>
                      <c:pt idx="291">
                        <c:v>-1.35E-4</c:v>
                      </c:pt>
                      <c:pt idx="292">
                        <c:v>-1.3770000000000001E-4</c:v>
                      </c:pt>
                      <c:pt idx="293">
                        <c:v>-1.405E-4</c:v>
                      </c:pt>
                      <c:pt idx="294">
                        <c:v>-1.4339999999999999E-4</c:v>
                      </c:pt>
                      <c:pt idx="295">
                        <c:v>-1.462E-4</c:v>
                      </c:pt>
                      <c:pt idx="296">
                        <c:v>-1.4919999999999999E-4</c:v>
                      </c:pt>
                      <c:pt idx="297">
                        <c:v>-1.5200000000000001E-4</c:v>
                      </c:pt>
                      <c:pt idx="298">
                        <c:v>-1.549E-4</c:v>
                      </c:pt>
                      <c:pt idx="299">
                        <c:v>-1.5789999999999999E-4</c:v>
                      </c:pt>
                      <c:pt idx="300">
                        <c:v>-1.6100000000000001E-4</c:v>
                      </c:pt>
                      <c:pt idx="301">
                        <c:v>-1.64E-4</c:v>
                      </c:pt>
                      <c:pt idx="302">
                        <c:v>-1.6699999999999999E-4</c:v>
                      </c:pt>
                      <c:pt idx="303">
                        <c:v>-1.7019999999999999E-4</c:v>
                      </c:pt>
                      <c:pt idx="304">
                        <c:v>-1.7340000000000001E-4</c:v>
                      </c:pt>
                      <c:pt idx="305">
                        <c:v>-1.7660000000000001E-4</c:v>
                      </c:pt>
                      <c:pt idx="306">
                        <c:v>-1.7980000000000001E-4</c:v>
                      </c:pt>
                      <c:pt idx="307">
                        <c:v>-1.83E-4</c:v>
                      </c:pt>
                      <c:pt idx="308">
                        <c:v>-1.862E-4</c:v>
                      </c:pt>
                      <c:pt idx="309">
                        <c:v>-1.895E-4</c:v>
                      </c:pt>
                      <c:pt idx="310">
                        <c:v>-1.929E-4</c:v>
                      </c:pt>
                      <c:pt idx="311">
                        <c:v>-1.963E-4</c:v>
                      </c:pt>
                      <c:pt idx="312">
                        <c:v>-2.0000000000000001E-4</c:v>
                      </c:pt>
                      <c:pt idx="313">
                        <c:v>-2.0340000000000001E-4</c:v>
                      </c:pt>
                      <c:pt idx="314">
                        <c:v>-2.0689999999999999E-4</c:v>
                      </c:pt>
                      <c:pt idx="315">
                        <c:v>-2.1039999999999999E-4</c:v>
                      </c:pt>
                      <c:pt idx="316">
                        <c:v>-2.139E-4</c:v>
                      </c:pt>
                      <c:pt idx="317">
                        <c:v>-2.175E-4</c:v>
                      </c:pt>
                      <c:pt idx="318">
                        <c:v>-2.2110000000000001E-4</c:v>
                      </c:pt>
                      <c:pt idx="319">
                        <c:v>-2.2469999999999999E-4</c:v>
                      </c:pt>
                      <c:pt idx="320">
                        <c:v>-2.2829999999999999E-4</c:v>
                      </c:pt>
                      <c:pt idx="321">
                        <c:v>-2.32E-4</c:v>
                      </c:pt>
                      <c:pt idx="322">
                        <c:v>-2.3560000000000001E-4</c:v>
                      </c:pt>
                      <c:pt idx="323">
                        <c:v>-2.3929999999999999E-4</c:v>
                      </c:pt>
                      <c:pt idx="324">
                        <c:v>-2.432E-4</c:v>
                      </c:pt>
                      <c:pt idx="325">
                        <c:v>-2.4699999999999999E-4</c:v>
                      </c:pt>
                      <c:pt idx="326">
                        <c:v>-2.5080000000000002E-4</c:v>
                      </c:pt>
                      <c:pt idx="327">
                        <c:v>-2.5450000000000001E-4</c:v>
                      </c:pt>
                      <c:pt idx="328">
                        <c:v>-2.5829999999999999E-4</c:v>
                      </c:pt>
                      <c:pt idx="329">
                        <c:v>-2.6239999999999998E-4</c:v>
                      </c:pt>
                      <c:pt idx="330">
                        <c:v>-2.6630000000000002E-4</c:v>
                      </c:pt>
                      <c:pt idx="331">
                        <c:v>-2.7030000000000001E-4</c:v>
                      </c:pt>
                      <c:pt idx="332">
                        <c:v>-2.742E-4</c:v>
                      </c:pt>
                      <c:pt idx="333">
                        <c:v>-2.7809999999999998E-4</c:v>
                      </c:pt>
                      <c:pt idx="334">
                        <c:v>-2.8219999999999997E-4</c:v>
                      </c:pt>
                      <c:pt idx="335">
                        <c:v>-2.8630000000000002E-4</c:v>
                      </c:pt>
                      <c:pt idx="336">
                        <c:v>-2.9040000000000001E-4</c:v>
                      </c:pt>
                      <c:pt idx="337">
                        <c:v>-2.944E-4</c:v>
                      </c:pt>
                      <c:pt idx="338">
                        <c:v>-2.9849999999999999E-4</c:v>
                      </c:pt>
                      <c:pt idx="339">
                        <c:v>-3.0269999999999999E-4</c:v>
                      </c:pt>
                      <c:pt idx="340">
                        <c:v>-3.0699999999999998E-4</c:v>
                      </c:pt>
                      <c:pt idx="341">
                        <c:v>-3.1119999999999997E-4</c:v>
                      </c:pt>
                      <c:pt idx="342">
                        <c:v>-3.1530000000000002E-4</c:v>
                      </c:pt>
                      <c:pt idx="343">
                        <c:v>-3.1940000000000001E-4</c:v>
                      </c:pt>
                      <c:pt idx="344">
                        <c:v>-3.2390000000000001E-4</c:v>
                      </c:pt>
                      <c:pt idx="345">
                        <c:v>-3.2820000000000001E-4</c:v>
                      </c:pt>
                      <c:pt idx="346">
                        <c:v>-3.325E-4</c:v>
                      </c:pt>
                      <c:pt idx="347">
                        <c:v>-3.368E-4</c:v>
                      </c:pt>
                      <c:pt idx="348">
                        <c:v>-3.4099999999999999E-4</c:v>
                      </c:pt>
                      <c:pt idx="349">
                        <c:v>-3.456E-4</c:v>
                      </c:pt>
                      <c:pt idx="350">
                        <c:v>-3.5E-4</c:v>
                      </c:pt>
                      <c:pt idx="351">
                        <c:v>-3.5439999999999999E-4</c:v>
                      </c:pt>
                      <c:pt idx="352">
                        <c:v>-3.5869999999999999E-4</c:v>
                      </c:pt>
                      <c:pt idx="353">
                        <c:v>-3.6329999999999999E-4</c:v>
                      </c:pt>
                      <c:pt idx="354">
                        <c:v>-3.679E-4</c:v>
                      </c:pt>
                      <c:pt idx="355">
                        <c:v>-3.724E-4</c:v>
                      </c:pt>
                      <c:pt idx="356">
                        <c:v>-3.768E-4</c:v>
                      </c:pt>
                      <c:pt idx="357">
                        <c:v>-3.814E-4</c:v>
                      </c:pt>
                      <c:pt idx="358">
                        <c:v>-3.8610000000000001E-4</c:v>
                      </c:pt>
                      <c:pt idx="359">
                        <c:v>-3.9070000000000001E-4</c:v>
                      </c:pt>
                      <c:pt idx="360">
                        <c:v>-3.9530000000000001E-4</c:v>
                      </c:pt>
                      <c:pt idx="361">
                        <c:v>-4.0000000000000002E-4</c:v>
                      </c:pt>
                      <c:pt idx="362">
                        <c:v>-4.0479999999999997E-4</c:v>
                      </c:pt>
                      <c:pt idx="363">
                        <c:v>-4.0939999999999998E-4</c:v>
                      </c:pt>
                      <c:pt idx="364">
                        <c:v>-4.1409999999999998E-4</c:v>
                      </c:pt>
                      <c:pt idx="365">
                        <c:v>-4.1899999999999999E-4</c:v>
                      </c:pt>
                      <c:pt idx="366">
                        <c:v>-4.238E-4</c:v>
                      </c:pt>
                      <c:pt idx="367">
                        <c:v>-4.2860000000000001E-4</c:v>
                      </c:pt>
                      <c:pt idx="368">
                        <c:v>-4.3370000000000003E-4</c:v>
                      </c:pt>
                      <c:pt idx="369">
                        <c:v>-4.3879999999999999E-4</c:v>
                      </c:pt>
                      <c:pt idx="370">
                        <c:v>-4.4359999999999999E-4</c:v>
                      </c:pt>
                      <c:pt idx="371">
                        <c:v>-4.484E-4</c:v>
                      </c:pt>
                      <c:pt idx="372">
                        <c:v>-4.5330000000000001E-4</c:v>
                      </c:pt>
                      <c:pt idx="373">
                        <c:v>-4.5839999999999998E-4</c:v>
                      </c:pt>
                      <c:pt idx="374">
                        <c:v>-4.6339999999999999E-4</c:v>
                      </c:pt>
                      <c:pt idx="375">
                        <c:v>-4.683E-4</c:v>
                      </c:pt>
                      <c:pt idx="376">
                        <c:v>-4.7350000000000002E-4</c:v>
                      </c:pt>
                      <c:pt idx="377">
                        <c:v>-4.7859999999999998E-4</c:v>
                      </c:pt>
                      <c:pt idx="378">
                        <c:v>-4.8359999999999999E-4</c:v>
                      </c:pt>
                      <c:pt idx="379">
                        <c:v>-4.8870000000000001E-4</c:v>
                      </c:pt>
                      <c:pt idx="380">
                        <c:v>-4.9410000000000003E-4</c:v>
                      </c:pt>
                      <c:pt idx="381">
                        <c:v>-4.9919999999999999E-4</c:v>
                      </c:pt>
                      <c:pt idx="382">
                        <c:v>-5.042E-4</c:v>
                      </c:pt>
                      <c:pt idx="383">
                        <c:v>-5.0949999999999997E-4</c:v>
                      </c:pt>
                      <c:pt idx="384">
                        <c:v>-5.1480000000000004E-4</c:v>
                      </c:pt>
                      <c:pt idx="385">
                        <c:v>-5.1999999999999995E-4</c:v>
                      </c:pt>
                      <c:pt idx="386">
                        <c:v>-5.2479999999999996E-4</c:v>
                      </c:pt>
                      <c:pt idx="387">
                        <c:v>-5.2959999999999997E-4</c:v>
                      </c:pt>
                      <c:pt idx="388">
                        <c:v>-5.3470000000000004E-4</c:v>
                      </c:pt>
                      <c:pt idx="389">
                        <c:v>-5.4000000000000001E-4</c:v>
                      </c:pt>
                      <c:pt idx="390">
                        <c:v>-5.4560000000000003E-4</c:v>
                      </c:pt>
                      <c:pt idx="391">
                        <c:v>-5.5099999999999995E-4</c:v>
                      </c:pt>
                      <c:pt idx="392">
                        <c:v>-5.5630000000000002E-4</c:v>
                      </c:pt>
                      <c:pt idx="393">
                        <c:v>-5.6190000000000005E-4</c:v>
                      </c:pt>
                      <c:pt idx="394">
                        <c:v>-5.6760000000000003E-4</c:v>
                      </c:pt>
                      <c:pt idx="395">
                        <c:v>-5.731E-4</c:v>
                      </c:pt>
                      <c:pt idx="396">
                        <c:v>-5.7870000000000003E-4</c:v>
                      </c:pt>
                      <c:pt idx="397">
                        <c:v>-5.8449999999999995E-4</c:v>
                      </c:pt>
                      <c:pt idx="398">
                        <c:v>-5.9009999999999998E-4</c:v>
                      </c:pt>
                      <c:pt idx="399">
                        <c:v>-5.8330000000000003E-4</c:v>
                      </c:pt>
                      <c:pt idx="400">
                        <c:v>-5.7649999999999997E-4</c:v>
                      </c:pt>
                      <c:pt idx="401">
                        <c:v>-5.6970000000000002E-4</c:v>
                      </c:pt>
                      <c:pt idx="402">
                        <c:v>-5.6300000000000002E-4</c:v>
                      </c:pt>
                      <c:pt idx="403">
                        <c:v>-5.5659999999999998E-4</c:v>
                      </c:pt>
                      <c:pt idx="404">
                        <c:v>-5.5020000000000004E-4</c:v>
                      </c:pt>
                      <c:pt idx="405">
                        <c:v>-5.4370000000000004E-4</c:v>
                      </c:pt>
                      <c:pt idx="406">
                        <c:v>-5.375E-4</c:v>
                      </c:pt>
                      <c:pt idx="407">
                        <c:v>-5.3120000000000001E-4</c:v>
                      </c:pt>
                      <c:pt idx="408">
                        <c:v>-5.2490000000000002E-4</c:v>
                      </c:pt>
                      <c:pt idx="409">
                        <c:v>-5.1869999999999998E-4</c:v>
                      </c:pt>
                      <c:pt idx="410">
                        <c:v>-5.128E-4</c:v>
                      </c:pt>
                      <c:pt idx="411">
                        <c:v>-5.0659999999999995E-4</c:v>
                      </c:pt>
                      <c:pt idx="412">
                        <c:v>-5.0049999999999997E-4</c:v>
                      </c:pt>
                      <c:pt idx="413">
                        <c:v>-4.9470000000000004E-4</c:v>
                      </c:pt>
                      <c:pt idx="414">
                        <c:v>-4.8879999999999996E-4</c:v>
                      </c:pt>
                      <c:pt idx="415">
                        <c:v>-4.8289999999999997E-4</c:v>
                      </c:pt>
                      <c:pt idx="416">
                        <c:v>-4.771E-4</c:v>
                      </c:pt>
                      <c:pt idx="417">
                        <c:v>-4.7160000000000002E-4</c:v>
                      </c:pt>
                      <c:pt idx="418">
                        <c:v>-4.6579999999999999E-4</c:v>
                      </c:pt>
                      <c:pt idx="419">
                        <c:v>-4.6020000000000002E-4</c:v>
                      </c:pt>
                      <c:pt idx="420">
                        <c:v>-4.5449999999999999E-4</c:v>
                      </c:pt>
                      <c:pt idx="421">
                        <c:v>-4.4910000000000002E-4</c:v>
                      </c:pt>
                      <c:pt idx="422">
                        <c:v>-4.4359999999999999E-4</c:v>
                      </c:pt>
                      <c:pt idx="423">
                        <c:v>-4.3800000000000002E-4</c:v>
                      </c:pt>
                      <c:pt idx="424">
                        <c:v>-4.326E-4</c:v>
                      </c:pt>
                      <c:pt idx="425">
                        <c:v>-4.2739999999999998E-4</c:v>
                      </c:pt>
                      <c:pt idx="426">
                        <c:v>-4.2200000000000001E-4</c:v>
                      </c:pt>
                      <c:pt idx="427">
                        <c:v>-4.1669999999999999E-4</c:v>
                      </c:pt>
                      <c:pt idx="428">
                        <c:v>-4.1140000000000003E-4</c:v>
                      </c:pt>
                      <c:pt idx="429">
                        <c:v>-4.0640000000000001E-4</c:v>
                      </c:pt>
                      <c:pt idx="430">
                        <c:v>-4.013E-4</c:v>
                      </c:pt>
                      <c:pt idx="431">
                        <c:v>-3.9609999999999998E-4</c:v>
                      </c:pt>
                      <c:pt idx="432">
                        <c:v>-3.9110000000000002E-4</c:v>
                      </c:pt>
                      <c:pt idx="433">
                        <c:v>-3.8610000000000001E-4</c:v>
                      </c:pt>
                      <c:pt idx="434">
                        <c:v>-3.813E-4</c:v>
                      </c:pt>
                      <c:pt idx="435">
                        <c:v>-3.7649999999999999E-4</c:v>
                      </c:pt>
                      <c:pt idx="436">
                        <c:v>-3.7159999999999998E-4</c:v>
                      </c:pt>
                      <c:pt idx="437">
                        <c:v>-3.6680000000000003E-4</c:v>
                      </c:pt>
                      <c:pt idx="438">
                        <c:v>-3.6200000000000002E-4</c:v>
                      </c:pt>
                      <c:pt idx="439">
                        <c:v>-3.5750000000000002E-4</c:v>
                      </c:pt>
                      <c:pt idx="440">
                        <c:v>-3.5290000000000001E-4</c:v>
                      </c:pt>
                      <c:pt idx="441">
                        <c:v>-3.4820000000000001E-4</c:v>
                      </c:pt>
                      <c:pt idx="442">
                        <c:v>-3.436E-4</c:v>
                      </c:pt>
                      <c:pt idx="443">
                        <c:v>-3.391E-4</c:v>
                      </c:pt>
                      <c:pt idx="444">
                        <c:v>-3.3480000000000001E-4</c:v>
                      </c:pt>
                      <c:pt idx="445">
                        <c:v>-3.3040000000000001E-4</c:v>
                      </c:pt>
                      <c:pt idx="446">
                        <c:v>-3.2600000000000001E-4</c:v>
                      </c:pt>
                      <c:pt idx="447">
                        <c:v>-3.2160000000000001E-4</c:v>
                      </c:pt>
                      <c:pt idx="448">
                        <c:v>-3.1720000000000001E-4</c:v>
                      </c:pt>
                      <c:pt idx="449">
                        <c:v>-3.1310000000000002E-4</c:v>
                      </c:pt>
                      <c:pt idx="450">
                        <c:v>-3.0899999999999998E-4</c:v>
                      </c:pt>
                      <c:pt idx="451">
                        <c:v>-3.0469999999999998E-4</c:v>
                      </c:pt>
                      <c:pt idx="452">
                        <c:v>-3.0059999999999999E-4</c:v>
                      </c:pt>
                      <c:pt idx="453">
                        <c:v>-2.9639999999999999E-4</c:v>
                      </c:pt>
                      <c:pt idx="454">
                        <c:v>-2.9260000000000001E-4</c:v>
                      </c:pt>
                      <c:pt idx="455">
                        <c:v>-2.8880000000000003E-4</c:v>
                      </c:pt>
                      <c:pt idx="456">
                        <c:v>-2.8479999999999998E-4</c:v>
                      </c:pt>
                      <c:pt idx="457">
                        <c:v>-2.8079999999999999E-4</c:v>
                      </c:pt>
                      <c:pt idx="458">
                        <c:v>-2.7690000000000001E-4</c:v>
                      </c:pt>
                      <c:pt idx="459">
                        <c:v>-2.7310000000000002E-4</c:v>
                      </c:pt>
                      <c:pt idx="460">
                        <c:v>-2.6929999999999999E-4</c:v>
                      </c:pt>
                      <c:pt idx="461">
                        <c:v>-2.656E-4</c:v>
                      </c:pt>
                      <c:pt idx="462">
                        <c:v>-2.6180000000000002E-4</c:v>
                      </c:pt>
                      <c:pt idx="463">
                        <c:v>-2.5799999999999998E-4</c:v>
                      </c:pt>
                      <c:pt idx="464">
                        <c:v>-2.544E-4</c:v>
                      </c:pt>
                      <c:pt idx="465">
                        <c:v>-2.5080000000000002E-4</c:v>
                      </c:pt>
                      <c:pt idx="466">
                        <c:v>-2.4709999999999999E-4</c:v>
                      </c:pt>
                      <c:pt idx="467">
                        <c:v>-2.4369999999999999E-4</c:v>
                      </c:pt>
                      <c:pt idx="468">
                        <c:v>-2.4010000000000001E-4</c:v>
                      </c:pt>
                      <c:pt idx="469">
                        <c:v>-2.3670000000000001E-4</c:v>
                      </c:pt>
                      <c:pt idx="470">
                        <c:v>-2.3330000000000001E-4</c:v>
                      </c:pt>
                      <c:pt idx="471">
                        <c:v>-2.298E-4</c:v>
                      </c:pt>
                      <c:pt idx="472">
                        <c:v>-2.264E-4</c:v>
                      </c:pt>
                      <c:pt idx="473">
                        <c:v>-2.231E-4</c:v>
                      </c:pt>
                      <c:pt idx="474">
                        <c:v>-2.1990000000000001E-4</c:v>
                      </c:pt>
                      <c:pt idx="475">
                        <c:v>-2.1670000000000001E-4</c:v>
                      </c:pt>
                      <c:pt idx="476">
                        <c:v>-2.1340000000000001E-4</c:v>
                      </c:pt>
                      <c:pt idx="477">
                        <c:v>-2.1039999999999999E-4</c:v>
                      </c:pt>
                      <c:pt idx="478">
                        <c:v>-2.0719999999999999E-4</c:v>
                      </c:pt>
                      <c:pt idx="479">
                        <c:v>-2.041E-4</c:v>
                      </c:pt>
                      <c:pt idx="480">
                        <c:v>-2.0100000000000001E-4</c:v>
                      </c:pt>
                      <c:pt idx="481">
                        <c:v>-1.9790000000000001E-4</c:v>
                      </c:pt>
                      <c:pt idx="482">
                        <c:v>-1.95E-4</c:v>
                      </c:pt>
                      <c:pt idx="483">
                        <c:v>-1.92E-4</c:v>
                      </c:pt>
                      <c:pt idx="484">
                        <c:v>-1.8900000000000001E-4</c:v>
                      </c:pt>
                      <c:pt idx="485">
                        <c:v>-1.861E-4</c:v>
                      </c:pt>
                      <c:pt idx="486">
                        <c:v>-1.8320000000000001E-4</c:v>
                      </c:pt>
                      <c:pt idx="487">
                        <c:v>-1.8029999999999999E-4</c:v>
                      </c:pt>
                      <c:pt idx="488">
                        <c:v>-1.774E-4</c:v>
                      </c:pt>
                      <c:pt idx="489">
                        <c:v>-1.7469999999999999E-4</c:v>
                      </c:pt>
                      <c:pt idx="490">
                        <c:v>-1.7200000000000001E-4</c:v>
                      </c:pt>
                      <c:pt idx="491">
                        <c:v>-1.693E-4</c:v>
                      </c:pt>
                      <c:pt idx="492">
                        <c:v>-1.6650000000000001E-4</c:v>
                      </c:pt>
                      <c:pt idx="493">
                        <c:v>-1.639E-4</c:v>
                      </c:pt>
                      <c:pt idx="494">
                        <c:v>-1.6129999999999999E-4</c:v>
                      </c:pt>
                      <c:pt idx="495">
                        <c:v>-1.5870000000000001E-4</c:v>
                      </c:pt>
                      <c:pt idx="496">
                        <c:v>-1.56E-4</c:v>
                      </c:pt>
                      <c:pt idx="497">
                        <c:v>-1.5349999999999999E-4</c:v>
                      </c:pt>
                      <c:pt idx="498">
                        <c:v>-1.5100000000000001E-4</c:v>
                      </c:pt>
                      <c:pt idx="499">
                        <c:v>-1.4860000000000001E-4</c:v>
                      </c:pt>
                      <c:pt idx="500">
                        <c:v>-1.462E-4</c:v>
                      </c:pt>
                      <c:pt idx="501">
                        <c:v>-1.437E-4</c:v>
                      </c:pt>
                      <c:pt idx="502">
                        <c:v>-1.4129999999999999E-4</c:v>
                      </c:pt>
                      <c:pt idx="503">
                        <c:v>-1.3889999999999999E-4</c:v>
                      </c:pt>
                      <c:pt idx="504">
                        <c:v>-1.3660000000000001E-4</c:v>
                      </c:pt>
                      <c:pt idx="505">
                        <c:v>-1.348E-4</c:v>
                      </c:pt>
                      <c:pt idx="506">
                        <c:v>-1.3359999999999999E-4</c:v>
                      </c:pt>
                      <c:pt idx="507">
                        <c:v>-1.314E-4</c:v>
                      </c:pt>
                      <c:pt idx="508">
                        <c:v>-1.2909999999999999E-4</c:v>
                      </c:pt>
                      <c:pt idx="509">
                        <c:v>-1.27E-4</c:v>
                      </c:pt>
                      <c:pt idx="510">
                        <c:v>-1.249E-4</c:v>
                      </c:pt>
                      <c:pt idx="511">
                        <c:v>-1.226E-4</c:v>
                      </c:pt>
                      <c:pt idx="512">
                        <c:v>-1.205E-4</c:v>
                      </c:pt>
                      <c:pt idx="513">
                        <c:v>-1.184E-4</c:v>
                      </c:pt>
                      <c:pt idx="514">
                        <c:v>-1.1629999999999999E-4</c:v>
                      </c:pt>
                      <c:pt idx="515">
                        <c:v>-1.142E-4</c:v>
                      </c:pt>
                      <c:pt idx="516">
                        <c:v>-1.122E-4</c:v>
                      </c:pt>
                      <c:pt idx="517">
                        <c:v>-1.1010000000000001E-4</c:v>
                      </c:pt>
                      <c:pt idx="518">
                        <c:v>-1.081E-4</c:v>
                      </c:pt>
                      <c:pt idx="519">
                        <c:v>-1.0620000000000001E-4</c:v>
                      </c:pt>
                      <c:pt idx="520">
                        <c:v>-1.043E-4</c:v>
                      </c:pt>
                      <c:pt idx="521">
                        <c:v>-1.0230000000000001E-4</c:v>
                      </c:pt>
                      <c:pt idx="522">
                        <c:v>-1.004E-4</c:v>
                      </c:pt>
                      <c:pt idx="523">
                        <c:v>-9.857E-5</c:v>
                      </c:pt>
                      <c:pt idx="524">
                        <c:v>-9.6749999999999994E-5</c:v>
                      </c:pt>
                      <c:pt idx="525">
                        <c:v>-9.4969999999999994E-5</c:v>
                      </c:pt>
                      <c:pt idx="526">
                        <c:v>-9.3120000000000003E-5</c:v>
                      </c:pt>
                      <c:pt idx="527">
                        <c:v>-9.1349999999999998E-5</c:v>
                      </c:pt>
                      <c:pt idx="528">
                        <c:v>-8.9599999999999996E-5</c:v>
                      </c:pt>
                      <c:pt idx="529">
                        <c:v>-8.789E-5</c:v>
                      </c:pt>
                      <c:pt idx="530">
                        <c:v>-8.6219999999999998E-5</c:v>
                      </c:pt>
                      <c:pt idx="531">
                        <c:v>-8.4489999999999999E-5</c:v>
                      </c:pt>
                      <c:pt idx="532">
                        <c:v>-8.2810000000000002E-5</c:v>
                      </c:pt>
                      <c:pt idx="533">
                        <c:v>-8.1180000000000005E-5</c:v>
                      </c:pt>
                      <c:pt idx="534">
                        <c:v>-7.9599999999999997E-5</c:v>
                      </c:pt>
                      <c:pt idx="535">
                        <c:v>-7.8059999999999995E-5</c:v>
                      </c:pt>
                      <c:pt idx="536">
                        <c:v>-7.6429999999999998E-5</c:v>
                      </c:pt>
                      <c:pt idx="537">
                        <c:v>-7.4870000000000007E-5</c:v>
                      </c:pt>
                      <c:pt idx="538">
                        <c:v>-7.3349999999999994E-5</c:v>
                      </c:pt>
                      <c:pt idx="539">
                        <c:v>-7.1849999999999998E-5</c:v>
                      </c:pt>
                      <c:pt idx="540">
                        <c:v>-7.0389999999999995E-5</c:v>
                      </c:pt>
                      <c:pt idx="541">
                        <c:v>-6.8860000000000001E-5</c:v>
                      </c:pt>
                      <c:pt idx="542">
                        <c:v>-6.7399999999999998E-5</c:v>
                      </c:pt>
                      <c:pt idx="543">
                        <c:v>-6.5969999999999993E-5</c:v>
                      </c:pt>
                      <c:pt idx="544">
                        <c:v>-6.457E-5</c:v>
                      </c:pt>
                      <c:pt idx="545">
                        <c:v>-6.3200000000000005E-5</c:v>
                      </c:pt>
                      <c:pt idx="546">
                        <c:v>-6.177E-5</c:v>
                      </c:pt>
                      <c:pt idx="547">
                        <c:v>-6.0390000000000003E-5</c:v>
                      </c:pt>
                      <c:pt idx="548">
                        <c:v>-5.9070000000000002E-5</c:v>
                      </c:pt>
                      <c:pt idx="549">
                        <c:v>-5.7769999999999997E-5</c:v>
                      </c:pt>
                      <c:pt idx="550">
                        <c:v>-5.6499999999999998E-5</c:v>
                      </c:pt>
                      <c:pt idx="551">
                        <c:v>-5.5179999999999997E-5</c:v>
                      </c:pt>
                      <c:pt idx="552">
                        <c:v>-5.3919999999999999E-5</c:v>
                      </c:pt>
                      <c:pt idx="553">
                        <c:v>-5.27E-5</c:v>
                      </c:pt>
                      <c:pt idx="554">
                        <c:v>-5.1480000000000002E-5</c:v>
                      </c:pt>
                      <c:pt idx="555">
                        <c:v>-5.0309999999999998E-5</c:v>
                      </c:pt>
                      <c:pt idx="556">
                        <c:v>-4.9060000000000001E-5</c:v>
                      </c:pt>
                      <c:pt idx="557">
                        <c:v>-4.7870000000000001E-5</c:v>
                      </c:pt>
                      <c:pt idx="558">
                        <c:v>-4.6740000000000003E-5</c:v>
                      </c:pt>
                      <c:pt idx="559">
                        <c:v>-4.5609999999999999E-5</c:v>
                      </c:pt>
                      <c:pt idx="560">
                        <c:v>-4.4520000000000001E-5</c:v>
                      </c:pt>
                      <c:pt idx="561">
                        <c:v>-4.337E-5</c:v>
                      </c:pt>
                      <c:pt idx="562">
                        <c:v>-4.227E-5</c:v>
                      </c:pt>
                      <c:pt idx="563">
                        <c:v>-4.1239999999999998E-5</c:v>
                      </c:pt>
                      <c:pt idx="564">
                        <c:v>-4.0200000000000001E-5</c:v>
                      </c:pt>
                      <c:pt idx="565">
                        <c:v>-3.9190000000000003E-5</c:v>
                      </c:pt>
                      <c:pt idx="566">
                        <c:v>-3.8120000000000001E-5</c:v>
                      </c:pt>
                      <c:pt idx="567">
                        <c:v>-3.7110000000000002E-5</c:v>
                      </c:pt>
                      <c:pt idx="568">
                        <c:v>-3.6149999999999998E-5</c:v>
                      </c:pt>
                      <c:pt idx="569">
                        <c:v>-3.5200000000000002E-5</c:v>
                      </c:pt>
                      <c:pt idx="570">
                        <c:v>-3.4279999999999997E-5</c:v>
                      </c:pt>
                      <c:pt idx="571">
                        <c:v>-3.3300000000000003E-5</c:v>
                      </c:pt>
                      <c:pt idx="572">
                        <c:v>-3.2369999999999997E-5</c:v>
                      </c:pt>
                      <c:pt idx="573">
                        <c:v>-3.15E-5</c:v>
                      </c:pt>
                      <c:pt idx="574">
                        <c:v>-3.0620000000000002E-5</c:v>
                      </c:pt>
                      <c:pt idx="575">
                        <c:v>-2.9790000000000001E-5</c:v>
                      </c:pt>
                      <c:pt idx="576">
                        <c:v>-2.8900000000000001E-5</c:v>
                      </c:pt>
                      <c:pt idx="577">
                        <c:v>-2.8059999999999999E-5</c:v>
                      </c:pt>
                      <c:pt idx="578">
                        <c:v>-2.7270000000000001E-5</c:v>
                      </c:pt>
                      <c:pt idx="579">
                        <c:v>-2.6480000000000001E-5</c:v>
                      </c:pt>
                      <c:pt idx="580">
                        <c:v>-2.5729999999999999E-5</c:v>
                      </c:pt>
                      <c:pt idx="581">
                        <c:v>-2.4919999999999999E-5</c:v>
                      </c:pt>
                      <c:pt idx="582">
                        <c:v>-2.4150000000000001E-5</c:v>
                      </c:pt>
                      <c:pt idx="583">
                        <c:v>-2.3439999999999999E-5</c:v>
                      </c:pt>
                      <c:pt idx="584">
                        <c:v>-2.2730000000000001E-5</c:v>
                      </c:pt>
                      <c:pt idx="585">
                        <c:v>-2.2059999999999999E-5</c:v>
                      </c:pt>
                      <c:pt idx="586">
                        <c:v>-2.1330000000000001E-5</c:v>
                      </c:pt>
                      <c:pt idx="587">
                        <c:v>-2.0639999999999999E-5</c:v>
                      </c:pt>
                      <c:pt idx="588">
                        <c:v>-2.001E-5</c:v>
                      </c:pt>
                      <c:pt idx="589">
                        <c:v>-1.9380000000000001E-5</c:v>
                      </c:pt>
                      <c:pt idx="590">
                        <c:v>-1.8770000000000002E-5</c:v>
                      </c:pt>
                      <c:pt idx="591">
                        <c:v>-1.8119999999999999E-5</c:v>
                      </c:pt>
                      <c:pt idx="592">
                        <c:v>-1.7499999999999998E-5</c:v>
                      </c:pt>
                      <c:pt idx="593">
                        <c:v>-1.696E-5</c:v>
                      </c:pt>
                      <c:pt idx="594">
                        <c:v>-1.6399999999999999E-5</c:v>
                      </c:pt>
                      <c:pt idx="595">
                        <c:v>-1.5869999999999999E-5</c:v>
                      </c:pt>
                      <c:pt idx="596">
                        <c:v>-1.5290000000000001E-5</c:v>
                      </c:pt>
                      <c:pt idx="597">
                        <c:v>-1.4749999999999999E-5</c:v>
                      </c:pt>
                      <c:pt idx="598">
                        <c:v>-1.4270000000000001E-5</c:v>
                      </c:pt>
                      <c:pt idx="599">
                        <c:v>-1.379E-5</c:v>
                      </c:pt>
                      <c:pt idx="600">
                        <c:v>-1.332E-5</c:v>
                      </c:pt>
                      <c:pt idx="601">
                        <c:v>-1.2809999999999999E-5</c:v>
                      </c:pt>
                      <c:pt idx="602">
                        <c:v>-1.2330000000000001E-5</c:v>
                      </c:pt>
                      <c:pt idx="603">
                        <c:v>-1.1929999999999999E-5</c:v>
                      </c:pt>
                      <c:pt idx="604">
                        <c:v>-1.15E-5</c:v>
                      </c:pt>
                      <c:pt idx="605">
                        <c:v>-1.11E-5</c:v>
                      </c:pt>
                      <c:pt idx="606">
                        <c:v>-1.065E-5</c:v>
                      </c:pt>
                      <c:pt idx="607">
                        <c:v>-1.024E-5</c:v>
                      </c:pt>
                      <c:pt idx="608">
                        <c:v>-9.8919999999999995E-6</c:v>
                      </c:pt>
                      <c:pt idx="609">
                        <c:v>-9.5289999999999997E-6</c:v>
                      </c:pt>
                      <c:pt idx="610">
                        <c:v>-9.1770000000000004E-6</c:v>
                      </c:pt>
                      <c:pt idx="611">
                        <c:v>-8.7970000000000006E-6</c:v>
                      </c:pt>
                      <c:pt idx="612">
                        <c:v>-8.4349999999999997E-6</c:v>
                      </c:pt>
                      <c:pt idx="613">
                        <c:v>-8.1450000000000008E-6</c:v>
                      </c:pt>
                      <c:pt idx="614">
                        <c:v>-7.8399999999999995E-6</c:v>
                      </c:pt>
                      <c:pt idx="615">
                        <c:v>-7.542E-6</c:v>
                      </c:pt>
                      <c:pt idx="616">
                        <c:v>-7.2049999999999996E-6</c:v>
                      </c:pt>
                      <c:pt idx="617">
                        <c:v>-6.8979999999999999E-6</c:v>
                      </c:pt>
                      <c:pt idx="618">
                        <c:v>-6.6649999999999997E-6</c:v>
                      </c:pt>
                      <c:pt idx="619">
                        <c:v>-6.4060000000000002E-6</c:v>
                      </c:pt>
                      <c:pt idx="620">
                        <c:v>-6.1530000000000002E-6</c:v>
                      </c:pt>
                      <c:pt idx="621">
                        <c:v>-5.8629999999999996E-6</c:v>
                      </c:pt>
                      <c:pt idx="622">
                        <c:v>-5.5949999999999998E-6</c:v>
                      </c:pt>
                      <c:pt idx="623">
                        <c:v>-5.4040000000000003E-6</c:v>
                      </c:pt>
                      <c:pt idx="624">
                        <c:v>-5.1819999999999997E-6</c:v>
                      </c:pt>
                      <c:pt idx="625">
                        <c:v>-4.972E-6</c:v>
                      </c:pt>
                      <c:pt idx="626">
                        <c:v>-4.7280000000000003E-6</c:v>
                      </c:pt>
                      <c:pt idx="627">
                        <c:v>-4.5009999999999998E-6</c:v>
                      </c:pt>
                      <c:pt idx="628">
                        <c:v>-4.3449999999999999E-6</c:v>
                      </c:pt>
                      <c:pt idx="629">
                        <c:v>-4.1590000000000003E-6</c:v>
                      </c:pt>
                      <c:pt idx="630">
                        <c:v>-3.9820000000000002E-6</c:v>
                      </c:pt>
                      <c:pt idx="631">
                        <c:v>-3.7749999999999999E-6</c:v>
                      </c:pt>
                      <c:pt idx="632">
                        <c:v>-3.5829999999999998E-6</c:v>
                      </c:pt>
                      <c:pt idx="633">
                        <c:v>-3.456E-6</c:v>
                      </c:pt>
                      <c:pt idx="634">
                        <c:v>-3.3079999999999999E-6</c:v>
                      </c:pt>
                      <c:pt idx="635">
                        <c:v>-3.1549999999999999E-6</c:v>
                      </c:pt>
                      <c:pt idx="636">
                        <c:v>-2.9799999999999998E-6</c:v>
                      </c:pt>
                      <c:pt idx="637">
                        <c:v>-2.8109999999999999E-6</c:v>
                      </c:pt>
                      <c:pt idx="638">
                        <c:v>-2.7159999999999999E-6</c:v>
                      </c:pt>
                      <c:pt idx="639">
                        <c:v>-2.5830000000000001E-6</c:v>
                      </c:pt>
                      <c:pt idx="640">
                        <c:v>-2.4619999999999999E-6</c:v>
                      </c:pt>
                      <c:pt idx="641">
                        <c:v>-2.3070000000000001E-6</c:v>
                      </c:pt>
                      <c:pt idx="642">
                        <c:v>-2.1629999999999999E-6</c:v>
                      </c:pt>
                      <c:pt idx="643">
                        <c:v>-2.086E-6</c:v>
                      </c:pt>
                      <c:pt idx="644">
                        <c:v>-1.979E-6</c:v>
                      </c:pt>
                      <c:pt idx="645">
                        <c:v>-1.877E-6</c:v>
                      </c:pt>
                      <c:pt idx="646">
                        <c:v>-1.742E-6</c:v>
                      </c:pt>
                      <c:pt idx="647">
                        <c:v>-1.618E-6</c:v>
                      </c:pt>
                      <c:pt idx="648">
                        <c:v>-1.5680000000000001E-6</c:v>
                      </c:pt>
                      <c:pt idx="649">
                        <c:v>-1.4810000000000001E-6</c:v>
                      </c:pt>
                      <c:pt idx="650">
                        <c:v>-1.3909999999999999E-6</c:v>
                      </c:pt>
                      <c:pt idx="651">
                        <c:v>-1.28E-6</c:v>
                      </c:pt>
                      <c:pt idx="652">
                        <c:v>-1.1629999999999999E-6</c:v>
                      </c:pt>
                      <c:pt idx="653">
                        <c:v>-1.1230000000000001E-6</c:v>
                      </c:pt>
                      <c:pt idx="654">
                        <c:v>-1.0529999999999999E-6</c:v>
                      </c:pt>
                      <c:pt idx="655">
                        <c:v>-9.7620000000000007E-7</c:v>
                      </c:pt>
                      <c:pt idx="656">
                        <c:v>-8.6820000000000001E-7</c:v>
                      </c:pt>
                      <c:pt idx="657">
                        <c:v>-7.6720000000000004E-7</c:v>
                      </c:pt>
                      <c:pt idx="658">
                        <c:v>-7.4399999999999999E-7</c:v>
                      </c:pt>
                      <c:pt idx="659">
                        <c:v>-6.8360000000000001E-7</c:v>
                      </c:pt>
                      <c:pt idx="660">
                        <c:v>-6.1040000000000001E-7</c:v>
                      </c:pt>
                      <c:pt idx="661">
                        <c:v>-5.1360000000000005E-7</c:v>
                      </c:pt>
                      <c:pt idx="662">
                        <c:v>-4.1839999999999999E-7</c:v>
                      </c:pt>
                      <c:pt idx="663">
                        <c:v>-4.0429999999999999E-7</c:v>
                      </c:pt>
                      <c:pt idx="664">
                        <c:v>-3.4939999999999999E-7</c:v>
                      </c:pt>
                      <c:pt idx="665">
                        <c:v>-2.8350000000000002E-7</c:v>
                      </c:pt>
                      <c:pt idx="666">
                        <c:v>-2.0109999999999999E-7</c:v>
                      </c:pt>
                      <c:pt idx="667">
                        <c:v>-1.105E-7</c:v>
                      </c:pt>
                      <c:pt idx="668">
                        <c:v>-1.027E-7</c:v>
                      </c:pt>
                      <c:pt idx="669">
                        <c:v>-4.7139999999999997E-8</c:v>
                      </c:pt>
                      <c:pt idx="670">
                        <c:v>1.256E-8</c:v>
                      </c:pt>
                      <c:pt idx="671">
                        <c:v>9.1409999999999996E-8</c:v>
                      </c:pt>
                      <c:pt idx="672">
                        <c:v>1.7289999999999999E-7</c:v>
                      </c:pt>
                      <c:pt idx="673">
                        <c:v>1.769E-7</c:v>
                      </c:pt>
                      <c:pt idx="674">
                        <c:v>2.2079999999999999E-7</c:v>
                      </c:pt>
                      <c:pt idx="675">
                        <c:v>2.854E-7</c:v>
                      </c:pt>
                      <c:pt idx="676">
                        <c:v>3.566E-7</c:v>
                      </c:pt>
                      <c:pt idx="677">
                        <c:v>4.3790000000000002E-7</c:v>
                      </c:pt>
                      <c:pt idx="678">
                        <c:v>4.3840000000000001E-7</c:v>
                      </c:pt>
                      <c:pt idx="679">
                        <c:v>4.8029999999999998E-7</c:v>
                      </c:pt>
                      <c:pt idx="680">
                        <c:v>5.4109999999999999E-7</c:v>
                      </c:pt>
                      <c:pt idx="681">
                        <c:v>6.0610000000000001E-7</c:v>
                      </c:pt>
                      <c:pt idx="682">
                        <c:v>6.8579999999999996E-7</c:v>
                      </c:pt>
                      <c:pt idx="683">
                        <c:v>6.8110000000000003E-7</c:v>
                      </c:pt>
                      <c:pt idx="684">
                        <c:v>7.1579999999999999E-7</c:v>
                      </c:pt>
                      <c:pt idx="685">
                        <c:v>7.7609999999999997E-7</c:v>
                      </c:pt>
                      <c:pt idx="686">
                        <c:v>8.4200000000000005E-7</c:v>
                      </c:pt>
                      <c:pt idx="687">
                        <c:v>9.1579999999999998E-7</c:v>
                      </c:pt>
                      <c:pt idx="688">
                        <c:v>9.0829999999999995E-7</c:v>
                      </c:pt>
                      <c:pt idx="689">
                        <c:v>9.4340000000000004E-7</c:v>
                      </c:pt>
                      <c:pt idx="690">
                        <c:v>1.003E-6</c:v>
                      </c:pt>
                      <c:pt idx="691">
                        <c:v>1.0669999999999999E-6</c:v>
                      </c:pt>
                      <c:pt idx="692">
                        <c:v>1.133E-6</c:v>
                      </c:pt>
                      <c:pt idx="693">
                        <c:v>1.128E-6</c:v>
                      </c:pt>
                      <c:pt idx="694">
                        <c:v>1.1599999999999999E-6</c:v>
                      </c:pt>
                      <c:pt idx="695">
                        <c:v>1.2190000000000001E-6</c:v>
                      </c:pt>
                      <c:pt idx="696">
                        <c:v>1.274E-6</c:v>
                      </c:pt>
                      <c:pt idx="697">
                        <c:v>1.3510000000000001E-6</c:v>
                      </c:pt>
                      <c:pt idx="698">
                        <c:v>1.3370000000000001E-6</c:v>
                      </c:pt>
                      <c:pt idx="699">
                        <c:v>1.37E-6</c:v>
                      </c:pt>
                      <c:pt idx="700">
                        <c:v>1.4279999999999999E-6</c:v>
                      </c:pt>
                      <c:pt idx="701">
                        <c:v>1.485E-6</c:v>
                      </c:pt>
                      <c:pt idx="702">
                        <c:v>1.556E-6</c:v>
                      </c:pt>
                      <c:pt idx="703">
                        <c:v>1.5400000000000001E-6</c:v>
                      </c:pt>
                      <c:pt idx="704">
                        <c:v>1.5659999999999999E-6</c:v>
                      </c:pt>
                      <c:pt idx="705">
                        <c:v>1.626E-6</c:v>
                      </c:pt>
                      <c:pt idx="706">
                        <c:v>1.6810000000000001E-6</c:v>
                      </c:pt>
                      <c:pt idx="707">
                        <c:v>1.7519999999999999E-6</c:v>
                      </c:pt>
                      <c:pt idx="708">
                        <c:v>1.736E-6</c:v>
                      </c:pt>
                      <c:pt idx="709">
                        <c:v>1.765E-6</c:v>
                      </c:pt>
                      <c:pt idx="710">
                        <c:v>1.818E-6</c:v>
                      </c:pt>
                      <c:pt idx="711">
                        <c:v>1.869E-6</c:v>
                      </c:pt>
                      <c:pt idx="712">
                        <c:v>1.9350000000000001E-6</c:v>
                      </c:pt>
                      <c:pt idx="713">
                        <c:v>1.9190000000000002E-6</c:v>
                      </c:pt>
                      <c:pt idx="714">
                        <c:v>1.9479999999999998E-6</c:v>
                      </c:pt>
                      <c:pt idx="715">
                        <c:v>2.001E-6</c:v>
                      </c:pt>
                      <c:pt idx="716">
                        <c:v>2.0480000000000001E-6</c:v>
                      </c:pt>
                      <c:pt idx="717">
                        <c:v>2.1150000000000001E-6</c:v>
                      </c:pt>
                      <c:pt idx="718">
                        <c:v>2.0980000000000001E-6</c:v>
                      </c:pt>
                      <c:pt idx="719">
                        <c:v>2.1179999999999999E-6</c:v>
                      </c:pt>
                      <c:pt idx="720">
                        <c:v>2.176E-6</c:v>
                      </c:pt>
                      <c:pt idx="721">
                        <c:v>2.2199999999999999E-6</c:v>
                      </c:pt>
                      <c:pt idx="722">
                        <c:v>2.2840000000000001E-6</c:v>
                      </c:pt>
                      <c:pt idx="723">
                        <c:v>2.266E-6</c:v>
                      </c:pt>
                      <c:pt idx="724">
                        <c:v>2.278E-6</c:v>
                      </c:pt>
                      <c:pt idx="725">
                        <c:v>2.3439999999999999E-6</c:v>
                      </c:pt>
                      <c:pt idx="726">
                        <c:v>2.3779999999999999E-6</c:v>
                      </c:pt>
                      <c:pt idx="727">
                        <c:v>2.4439999999999998E-6</c:v>
                      </c:pt>
                      <c:pt idx="728">
                        <c:v>2.4200000000000001E-6</c:v>
                      </c:pt>
                      <c:pt idx="729">
                        <c:v>2.4360000000000001E-6</c:v>
                      </c:pt>
                      <c:pt idx="730">
                        <c:v>2.492E-6</c:v>
                      </c:pt>
                      <c:pt idx="731">
                        <c:v>2.5299999999999999E-6</c:v>
                      </c:pt>
                      <c:pt idx="732">
                        <c:v>2.5890000000000001E-6</c:v>
                      </c:pt>
                      <c:pt idx="733">
                        <c:v>2.5670000000000002E-6</c:v>
                      </c:pt>
                      <c:pt idx="734">
                        <c:v>2.5809999999999999E-6</c:v>
                      </c:pt>
                      <c:pt idx="735">
                        <c:v>2.6400000000000001E-6</c:v>
                      </c:pt>
                      <c:pt idx="736">
                        <c:v>2.6740000000000001E-6</c:v>
                      </c:pt>
                      <c:pt idx="737">
                        <c:v>2.7319999999999998E-6</c:v>
                      </c:pt>
                      <c:pt idx="738">
                        <c:v>2.7089999999999998E-6</c:v>
                      </c:pt>
                      <c:pt idx="739">
                        <c:v>2.7199999999999998E-6</c:v>
                      </c:pt>
                      <c:pt idx="740">
                        <c:v>2.7750000000000001E-6</c:v>
                      </c:pt>
                      <c:pt idx="741">
                        <c:v>2.8119999999999999E-6</c:v>
                      </c:pt>
                      <c:pt idx="742">
                        <c:v>2.8609999999999998E-6</c:v>
                      </c:pt>
                      <c:pt idx="743">
                        <c:v>2.8339999999999999E-6</c:v>
                      </c:pt>
                      <c:pt idx="744">
                        <c:v>2.8439999999999998E-6</c:v>
                      </c:pt>
                      <c:pt idx="745">
                        <c:v>2.9040000000000001E-6</c:v>
                      </c:pt>
                      <c:pt idx="746">
                        <c:v>2.9340000000000002E-6</c:v>
                      </c:pt>
                      <c:pt idx="747">
                        <c:v>2.9799999999999998E-6</c:v>
                      </c:pt>
                      <c:pt idx="748">
                        <c:v>2.9569999999999998E-6</c:v>
                      </c:pt>
                      <c:pt idx="749">
                        <c:v>2.9610000000000001E-6</c:v>
                      </c:pt>
                      <c:pt idx="750">
                        <c:v>3.0180000000000002E-6</c:v>
                      </c:pt>
                      <c:pt idx="751">
                        <c:v>3.05E-6</c:v>
                      </c:pt>
                      <c:pt idx="752">
                        <c:v>3.0929999999999999E-6</c:v>
                      </c:pt>
                      <c:pt idx="753">
                        <c:v>3.0690000000000002E-6</c:v>
                      </c:pt>
                      <c:pt idx="754">
                        <c:v>3.0769999999999999E-6</c:v>
                      </c:pt>
                      <c:pt idx="755">
                        <c:v>3.1310000000000002E-6</c:v>
                      </c:pt>
                      <c:pt idx="756">
                        <c:v>3.1599999999999998E-6</c:v>
                      </c:pt>
                      <c:pt idx="757">
                        <c:v>3.1980000000000001E-6</c:v>
                      </c:pt>
                      <c:pt idx="758">
                        <c:v>3.1750000000000001E-6</c:v>
                      </c:pt>
                      <c:pt idx="759">
                        <c:v>3.179E-6</c:v>
                      </c:pt>
                      <c:pt idx="760">
                        <c:v>3.236E-6</c:v>
                      </c:pt>
                      <c:pt idx="761">
                        <c:v>3.2610000000000002E-6</c:v>
                      </c:pt>
                      <c:pt idx="762">
                        <c:v>3.2949999999999998E-6</c:v>
                      </c:pt>
                      <c:pt idx="763">
                        <c:v>3.27E-6</c:v>
                      </c:pt>
                      <c:pt idx="764">
                        <c:v>3.2710000000000001E-6</c:v>
                      </c:pt>
                      <c:pt idx="765">
                        <c:v>3.3280000000000002E-6</c:v>
                      </c:pt>
                      <c:pt idx="766">
                        <c:v>3.3550000000000001E-6</c:v>
                      </c:pt>
                      <c:pt idx="767">
                        <c:v>3.3890000000000001E-6</c:v>
                      </c:pt>
                      <c:pt idx="768">
                        <c:v>3.3589999999999999E-6</c:v>
                      </c:pt>
                      <c:pt idx="769">
                        <c:v>3.3620000000000002E-6</c:v>
                      </c:pt>
                      <c:pt idx="770">
                        <c:v>3.4130000000000002E-6</c:v>
                      </c:pt>
                      <c:pt idx="771">
                        <c:v>3.4379999999999999E-6</c:v>
                      </c:pt>
                      <c:pt idx="772">
                        <c:v>3.4659999999999999E-6</c:v>
                      </c:pt>
                      <c:pt idx="773">
                        <c:v>3.4429999999999999E-6</c:v>
                      </c:pt>
                      <c:pt idx="774">
                        <c:v>3.4400000000000001E-6</c:v>
                      </c:pt>
                      <c:pt idx="775">
                        <c:v>3.49E-6</c:v>
                      </c:pt>
                      <c:pt idx="776">
                        <c:v>3.5149999999999998E-6</c:v>
                      </c:pt>
                      <c:pt idx="777">
                        <c:v>3.5410000000000001E-6</c:v>
                      </c:pt>
                      <c:pt idx="778">
                        <c:v>3.518E-6</c:v>
                      </c:pt>
                      <c:pt idx="779">
                        <c:v>3.5130000000000001E-6</c:v>
                      </c:pt>
                      <c:pt idx="780">
                        <c:v>3.5549999999999998E-6</c:v>
                      </c:pt>
                      <c:pt idx="781">
                        <c:v>3.5889999999999999E-6</c:v>
                      </c:pt>
                      <c:pt idx="782">
                        <c:v>3.613E-6</c:v>
                      </c:pt>
                      <c:pt idx="783">
                        <c:v>3.5820000000000002E-6</c:v>
                      </c:pt>
                      <c:pt idx="784">
                        <c:v>3.5779999999999999E-6</c:v>
                      </c:pt>
                      <c:pt idx="785">
                        <c:v>3.636E-6</c:v>
                      </c:pt>
                      <c:pt idx="786">
                        <c:v>3.658E-6</c:v>
                      </c:pt>
                      <c:pt idx="787">
                        <c:v>3.6789999999999998E-6</c:v>
                      </c:pt>
                      <c:pt idx="788">
                        <c:v>3.6569999999999999E-6</c:v>
                      </c:pt>
                      <c:pt idx="789">
                        <c:v>3.6500000000000002E-6</c:v>
                      </c:pt>
                      <c:pt idx="790">
                        <c:v>3.704E-6</c:v>
                      </c:pt>
                      <c:pt idx="791">
                        <c:v>3.7249999999999999E-6</c:v>
                      </c:pt>
                      <c:pt idx="792">
                        <c:v>3.7419999999999999E-6</c:v>
                      </c:pt>
                      <c:pt idx="793">
                        <c:v>3.721E-6</c:v>
                      </c:pt>
                      <c:pt idx="794">
                        <c:v>3.7120000000000002E-6</c:v>
                      </c:pt>
                      <c:pt idx="795">
                        <c:v>3.7689999999999998E-6</c:v>
                      </c:pt>
                      <c:pt idx="796">
                        <c:v>3.7919999999999999E-6</c:v>
                      </c:pt>
                      <c:pt idx="797">
                        <c:v>3.8120000000000001E-6</c:v>
                      </c:pt>
                      <c:pt idx="798">
                        <c:v>3.7850000000000002E-6</c:v>
                      </c:pt>
                    </c:numCache>
                  </c:numRef>
                </c:yVal>
                <c:smooth val="1"/>
                <c:extLst>
                  <c:ext xmlns:c16="http://schemas.microsoft.com/office/drawing/2014/chart" uri="{C3380CC4-5D6E-409C-BE32-E72D297353CC}">
                    <c16:uniqueId val="{00000006-8517-4B1A-BD0B-53A15E9FC1F8}"/>
                  </c:ext>
                </c:extLst>
              </c15:ser>
            </c15:filteredScatterSeries>
            <c15:filteredScatterSeries>
              <c15:ser>
                <c:idx val="2"/>
                <c:order val="2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Sheet2!$D$1</c15:sqref>
                        </c15:formulaRef>
                      </c:ext>
                    </c:extLst>
                    <c:strCache>
                      <c:ptCount val="1"/>
                      <c:pt idx="0">
                        <c:v>Cycle 3</c:v>
                      </c:pt>
                    </c:strCache>
                  </c:strRef>
                </c:tx>
                <c:spPr>
                  <a:ln w="19050" cap="rnd">
                    <a:solidFill>
                      <a:schemeClr val="accent1">
                        <a:tint val="41000"/>
                      </a:schemeClr>
                    </a:solidFill>
                    <a:round/>
                  </a:ln>
                  <a:effectLst/>
                </c:spPr>
                <c:marker>
                  <c:symbol val="none"/>
                </c:marker>
                <c:x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Sheet2!$A$2:$A$802</c15:sqref>
                        </c15:formulaRef>
                      </c:ext>
                    </c:extLst>
                    <c:numCache>
                      <c:formatCode>0.00E+00</c:formatCode>
                      <c:ptCount val="801"/>
                      <c:pt idx="0">
                        <c:v>9.8269999999999993E-6</c:v>
                      </c:pt>
                      <c:pt idx="1">
                        <c:v>-1.7960000000000001E-3</c:v>
                      </c:pt>
                      <c:pt idx="2">
                        <c:v>-3.764E-3</c:v>
                      </c:pt>
                      <c:pt idx="3">
                        <c:v>-5.7419999999999997E-3</c:v>
                      </c:pt>
                      <c:pt idx="4">
                        <c:v>-7.7869999999999997E-3</c:v>
                      </c:pt>
                      <c:pt idx="5">
                        <c:v>-9.7160000000000007E-3</c:v>
                      </c:pt>
                      <c:pt idx="6">
                        <c:v>-1.1730000000000001E-2</c:v>
                      </c:pt>
                      <c:pt idx="7">
                        <c:v>-1.374E-2</c:v>
                      </c:pt>
                      <c:pt idx="8">
                        <c:v>-1.5730000000000001E-2</c:v>
                      </c:pt>
                      <c:pt idx="9">
                        <c:v>-1.772E-2</c:v>
                      </c:pt>
                      <c:pt idx="10">
                        <c:v>-1.9730000000000001E-2</c:v>
                      </c:pt>
                      <c:pt idx="11">
                        <c:v>-2.1700000000000001E-2</c:v>
                      </c:pt>
                      <c:pt idx="12">
                        <c:v>-2.3689999999999999E-2</c:v>
                      </c:pt>
                      <c:pt idx="13">
                        <c:v>-2.5690000000000001E-2</c:v>
                      </c:pt>
                      <c:pt idx="14">
                        <c:v>-2.7709999999999999E-2</c:v>
                      </c:pt>
                      <c:pt idx="15">
                        <c:v>-2.9690000000000001E-2</c:v>
                      </c:pt>
                      <c:pt idx="16">
                        <c:v>-3.1690000000000003E-2</c:v>
                      </c:pt>
                      <c:pt idx="17">
                        <c:v>-3.3709999999999997E-2</c:v>
                      </c:pt>
                      <c:pt idx="18">
                        <c:v>-3.5709999999999999E-2</c:v>
                      </c:pt>
                      <c:pt idx="19">
                        <c:v>-3.7650000000000003E-2</c:v>
                      </c:pt>
                      <c:pt idx="20">
                        <c:v>-3.9710000000000002E-2</c:v>
                      </c:pt>
                      <c:pt idx="21">
                        <c:v>-4.1709999999999997E-2</c:v>
                      </c:pt>
                      <c:pt idx="22">
                        <c:v>-4.3709999999999999E-2</c:v>
                      </c:pt>
                      <c:pt idx="23">
                        <c:v>-4.5690000000000001E-2</c:v>
                      </c:pt>
                      <c:pt idx="24">
                        <c:v>-4.7669999999999997E-2</c:v>
                      </c:pt>
                      <c:pt idx="25">
                        <c:v>-4.9669999999999999E-2</c:v>
                      </c:pt>
                      <c:pt idx="26">
                        <c:v>-5.1700000000000003E-2</c:v>
                      </c:pt>
                      <c:pt idx="27">
                        <c:v>-5.3659999999999999E-2</c:v>
                      </c:pt>
                      <c:pt idx="28">
                        <c:v>-5.5660000000000001E-2</c:v>
                      </c:pt>
                      <c:pt idx="29">
                        <c:v>-5.765E-2</c:v>
                      </c:pt>
                      <c:pt idx="30">
                        <c:v>-5.9700000000000003E-2</c:v>
                      </c:pt>
                      <c:pt idx="31">
                        <c:v>-6.1650000000000003E-2</c:v>
                      </c:pt>
                      <c:pt idx="32">
                        <c:v>-6.3630000000000006E-2</c:v>
                      </c:pt>
                      <c:pt idx="33">
                        <c:v>-6.5680000000000002E-2</c:v>
                      </c:pt>
                      <c:pt idx="34">
                        <c:v>-6.769E-2</c:v>
                      </c:pt>
                      <c:pt idx="35">
                        <c:v>-6.9669999999999996E-2</c:v>
                      </c:pt>
                      <c:pt idx="36">
                        <c:v>-7.1669999999999998E-2</c:v>
                      </c:pt>
                      <c:pt idx="37">
                        <c:v>-7.3639999999999997E-2</c:v>
                      </c:pt>
                      <c:pt idx="38">
                        <c:v>-7.5670000000000001E-2</c:v>
                      </c:pt>
                      <c:pt idx="39">
                        <c:v>-7.7660000000000007E-2</c:v>
                      </c:pt>
                      <c:pt idx="40">
                        <c:v>-7.9640000000000002E-2</c:v>
                      </c:pt>
                      <c:pt idx="41">
                        <c:v>-8.165E-2</c:v>
                      </c:pt>
                      <c:pt idx="42">
                        <c:v>-8.3680000000000004E-2</c:v>
                      </c:pt>
                      <c:pt idx="43">
                        <c:v>-8.566E-2</c:v>
                      </c:pt>
                      <c:pt idx="44">
                        <c:v>-8.763E-2</c:v>
                      </c:pt>
                      <c:pt idx="45">
                        <c:v>-8.9679999999999996E-2</c:v>
                      </c:pt>
                      <c:pt idx="46">
                        <c:v>-9.1700000000000004E-2</c:v>
                      </c:pt>
                      <c:pt idx="47">
                        <c:v>-9.3679999999999999E-2</c:v>
                      </c:pt>
                      <c:pt idx="48">
                        <c:v>-9.5659999999999995E-2</c:v>
                      </c:pt>
                      <c:pt idx="49">
                        <c:v>-9.7650000000000001E-2</c:v>
                      </c:pt>
                      <c:pt idx="50">
                        <c:v>-9.9669999999999995E-2</c:v>
                      </c:pt>
                      <c:pt idx="51">
                        <c:v>-0.1017</c:v>
                      </c:pt>
                      <c:pt idx="52">
                        <c:v>-0.1036</c:v>
                      </c:pt>
                      <c:pt idx="53">
                        <c:v>-0.1056</c:v>
                      </c:pt>
                      <c:pt idx="54">
                        <c:v>-0.1077</c:v>
                      </c:pt>
                      <c:pt idx="55">
                        <c:v>-0.10970000000000001</c:v>
                      </c:pt>
                      <c:pt idx="56">
                        <c:v>-0.1116</c:v>
                      </c:pt>
                      <c:pt idx="57">
                        <c:v>-0.11360000000000001</c:v>
                      </c:pt>
                      <c:pt idx="58">
                        <c:v>-0.1157</c:v>
                      </c:pt>
                      <c:pt idx="59">
                        <c:v>-0.1177</c:v>
                      </c:pt>
                      <c:pt idx="60">
                        <c:v>-0.1196</c:v>
                      </c:pt>
                      <c:pt idx="61">
                        <c:v>-0.1216</c:v>
                      </c:pt>
                      <c:pt idx="62">
                        <c:v>-0.1237</c:v>
                      </c:pt>
                      <c:pt idx="63">
                        <c:v>-0.12559999999999999</c:v>
                      </c:pt>
                      <c:pt idx="64">
                        <c:v>-0.12759999999999999</c:v>
                      </c:pt>
                      <c:pt idx="65">
                        <c:v>-0.12959999999999999</c:v>
                      </c:pt>
                      <c:pt idx="66">
                        <c:v>-0.13170000000000001</c:v>
                      </c:pt>
                      <c:pt idx="67">
                        <c:v>-0.1336</c:v>
                      </c:pt>
                      <c:pt idx="68">
                        <c:v>-0.13569999999999999</c:v>
                      </c:pt>
                      <c:pt idx="69">
                        <c:v>-0.1376</c:v>
                      </c:pt>
                      <c:pt idx="70">
                        <c:v>-0.1396</c:v>
                      </c:pt>
                      <c:pt idx="71">
                        <c:v>-0.14169999999999999</c:v>
                      </c:pt>
                      <c:pt idx="72">
                        <c:v>-0.14369999999999999</c:v>
                      </c:pt>
                      <c:pt idx="73">
                        <c:v>-0.1457</c:v>
                      </c:pt>
                      <c:pt idx="74">
                        <c:v>-0.1477</c:v>
                      </c:pt>
                      <c:pt idx="75">
                        <c:v>-0.14960000000000001</c:v>
                      </c:pt>
                      <c:pt idx="76">
                        <c:v>-0.15160000000000001</c:v>
                      </c:pt>
                      <c:pt idx="77">
                        <c:v>-0.15359999999999999</c:v>
                      </c:pt>
                      <c:pt idx="78">
                        <c:v>-0.15559999999999999</c:v>
                      </c:pt>
                      <c:pt idx="79">
                        <c:v>-0.15759999999999999</c:v>
                      </c:pt>
                      <c:pt idx="80">
                        <c:v>-0.15959999999999999</c:v>
                      </c:pt>
                      <c:pt idx="81">
                        <c:v>-0.16159999999999999</c:v>
                      </c:pt>
                      <c:pt idx="82">
                        <c:v>-0.1636</c:v>
                      </c:pt>
                      <c:pt idx="83">
                        <c:v>-0.1656</c:v>
                      </c:pt>
                      <c:pt idx="84">
                        <c:v>-0.1676</c:v>
                      </c:pt>
                      <c:pt idx="85">
                        <c:v>-0.1696</c:v>
                      </c:pt>
                      <c:pt idx="86">
                        <c:v>-0.1716</c:v>
                      </c:pt>
                      <c:pt idx="87">
                        <c:v>-0.1736</c:v>
                      </c:pt>
                      <c:pt idx="88">
                        <c:v>-0.17560000000000001</c:v>
                      </c:pt>
                      <c:pt idx="89">
                        <c:v>-0.17760000000000001</c:v>
                      </c:pt>
                      <c:pt idx="90">
                        <c:v>-0.17960000000000001</c:v>
                      </c:pt>
                      <c:pt idx="91">
                        <c:v>-0.18160000000000001</c:v>
                      </c:pt>
                      <c:pt idx="92">
                        <c:v>-0.18360000000000001</c:v>
                      </c:pt>
                      <c:pt idx="93">
                        <c:v>-0.18559999999999999</c:v>
                      </c:pt>
                      <c:pt idx="94">
                        <c:v>-0.18759999999999999</c:v>
                      </c:pt>
                      <c:pt idx="95">
                        <c:v>-0.18959999999999999</c:v>
                      </c:pt>
                      <c:pt idx="96">
                        <c:v>-0.19159999999999999</c:v>
                      </c:pt>
                      <c:pt idx="97">
                        <c:v>-0.19359999999999999</c:v>
                      </c:pt>
                      <c:pt idx="98">
                        <c:v>-0.1956</c:v>
                      </c:pt>
                      <c:pt idx="99">
                        <c:v>-0.1976</c:v>
                      </c:pt>
                      <c:pt idx="100">
                        <c:v>-0.1996</c:v>
                      </c:pt>
                      <c:pt idx="101">
                        <c:v>-0.2016</c:v>
                      </c:pt>
                      <c:pt idx="102">
                        <c:v>-0.2036</c:v>
                      </c:pt>
                      <c:pt idx="103">
                        <c:v>-0.2056</c:v>
                      </c:pt>
                      <c:pt idx="104">
                        <c:v>-0.20760000000000001</c:v>
                      </c:pt>
                      <c:pt idx="105">
                        <c:v>-0.20960000000000001</c:v>
                      </c:pt>
                      <c:pt idx="106">
                        <c:v>-0.21160000000000001</c:v>
                      </c:pt>
                      <c:pt idx="107">
                        <c:v>-0.21360000000000001</c:v>
                      </c:pt>
                      <c:pt idx="108">
                        <c:v>-0.21560000000000001</c:v>
                      </c:pt>
                      <c:pt idx="109">
                        <c:v>-0.21759999999999999</c:v>
                      </c:pt>
                      <c:pt idx="110">
                        <c:v>-0.21959999999999999</c:v>
                      </c:pt>
                      <c:pt idx="111">
                        <c:v>-0.22159999999999999</c:v>
                      </c:pt>
                      <c:pt idx="112">
                        <c:v>-0.22359999999999999</c:v>
                      </c:pt>
                      <c:pt idx="113">
                        <c:v>-0.22559999999999999</c:v>
                      </c:pt>
                      <c:pt idx="114">
                        <c:v>-0.2276</c:v>
                      </c:pt>
                      <c:pt idx="115">
                        <c:v>-0.2296</c:v>
                      </c:pt>
                      <c:pt idx="116">
                        <c:v>-0.2316</c:v>
                      </c:pt>
                      <c:pt idx="117">
                        <c:v>-0.2336</c:v>
                      </c:pt>
                      <c:pt idx="118">
                        <c:v>-0.2356</c:v>
                      </c:pt>
                      <c:pt idx="119">
                        <c:v>-0.23760000000000001</c:v>
                      </c:pt>
                      <c:pt idx="120">
                        <c:v>-0.23960000000000001</c:v>
                      </c:pt>
                      <c:pt idx="121">
                        <c:v>-0.24160000000000001</c:v>
                      </c:pt>
                      <c:pt idx="122">
                        <c:v>-0.24360000000000001</c:v>
                      </c:pt>
                      <c:pt idx="123">
                        <c:v>-0.24560000000000001</c:v>
                      </c:pt>
                      <c:pt idx="124">
                        <c:v>-0.24759999999999999</c:v>
                      </c:pt>
                      <c:pt idx="125">
                        <c:v>-0.24959999999999999</c:v>
                      </c:pt>
                      <c:pt idx="126">
                        <c:v>-0.25159999999999999</c:v>
                      </c:pt>
                      <c:pt idx="127">
                        <c:v>-0.25359999999999999</c:v>
                      </c:pt>
                      <c:pt idx="128">
                        <c:v>-0.25559999999999999</c:v>
                      </c:pt>
                      <c:pt idx="129">
                        <c:v>-0.2576</c:v>
                      </c:pt>
                      <c:pt idx="130">
                        <c:v>-0.2596</c:v>
                      </c:pt>
                      <c:pt idx="131">
                        <c:v>-0.2616</c:v>
                      </c:pt>
                      <c:pt idx="132">
                        <c:v>-0.2636</c:v>
                      </c:pt>
                      <c:pt idx="133">
                        <c:v>-0.2656</c:v>
                      </c:pt>
                      <c:pt idx="134">
                        <c:v>-0.2676</c:v>
                      </c:pt>
                      <c:pt idx="135">
                        <c:v>-0.26960000000000001</c:v>
                      </c:pt>
                      <c:pt idx="136">
                        <c:v>-0.27160000000000001</c:v>
                      </c:pt>
                      <c:pt idx="137">
                        <c:v>-0.27360000000000001</c:v>
                      </c:pt>
                      <c:pt idx="138">
                        <c:v>-0.27560000000000001</c:v>
                      </c:pt>
                      <c:pt idx="139">
                        <c:v>-0.27760000000000001</c:v>
                      </c:pt>
                      <c:pt idx="140">
                        <c:v>-0.27960000000000002</c:v>
                      </c:pt>
                      <c:pt idx="141">
                        <c:v>-0.28160000000000002</c:v>
                      </c:pt>
                      <c:pt idx="142">
                        <c:v>-0.28360000000000002</c:v>
                      </c:pt>
                      <c:pt idx="143">
                        <c:v>-0.28560000000000002</c:v>
                      </c:pt>
                      <c:pt idx="144">
                        <c:v>-0.28760000000000002</c:v>
                      </c:pt>
                      <c:pt idx="145">
                        <c:v>-0.28960000000000002</c:v>
                      </c:pt>
                      <c:pt idx="146">
                        <c:v>-0.29160000000000003</c:v>
                      </c:pt>
                      <c:pt idx="147">
                        <c:v>-0.29360000000000003</c:v>
                      </c:pt>
                      <c:pt idx="148">
                        <c:v>-0.29559999999999997</c:v>
                      </c:pt>
                      <c:pt idx="149">
                        <c:v>-0.29759999999999998</c:v>
                      </c:pt>
                      <c:pt idx="150">
                        <c:v>-0.29959999999999998</c:v>
                      </c:pt>
                      <c:pt idx="151">
                        <c:v>-0.30159999999999998</c:v>
                      </c:pt>
                      <c:pt idx="152">
                        <c:v>-0.30359999999999998</c:v>
                      </c:pt>
                      <c:pt idx="153">
                        <c:v>-0.30559999999999998</c:v>
                      </c:pt>
                      <c:pt idx="154">
                        <c:v>-0.30759999999999998</c:v>
                      </c:pt>
                      <c:pt idx="155">
                        <c:v>-0.30959999999999999</c:v>
                      </c:pt>
                      <c:pt idx="156">
                        <c:v>-0.3115</c:v>
                      </c:pt>
                      <c:pt idx="157">
                        <c:v>-0.31359999999999999</c:v>
                      </c:pt>
                      <c:pt idx="158">
                        <c:v>-0.3155</c:v>
                      </c:pt>
                      <c:pt idx="159">
                        <c:v>-0.31759999999999999</c:v>
                      </c:pt>
                      <c:pt idx="160">
                        <c:v>-0.31950000000000001</c:v>
                      </c:pt>
                      <c:pt idx="161">
                        <c:v>-0.3216</c:v>
                      </c:pt>
                      <c:pt idx="162">
                        <c:v>-0.3236</c:v>
                      </c:pt>
                      <c:pt idx="163">
                        <c:v>-0.3256</c:v>
                      </c:pt>
                      <c:pt idx="164">
                        <c:v>-0.32750000000000001</c:v>
                      </c:pt>
                      <c:pt idx="165">
                        <c:v>-0.32950000000000002</c:v>
                      </c:pt>
                      <c:pt idx="166">
                        <c:v>-0.33160000000000001</c:v>
                      </c:pt>
                      <c:pt idx="167">
                        <c:v>-0.33360000000000001</c:v>
                      </c:pt>
                      <c:pt idx="168">
                        <c:v>-0.33550000000000002</c:v>
                      </c:pt>
                      <c:pt idx="169">
                        <c:v>-0.33760000000000001</c:v>
                      </c:pt>
                      <c:pt idx="170">
                        <c:v>-0.33950000000000002</c:v>
                      </c:pt>
                      <c:pt idx="171">
                        <c:v>-0.34150000000000003</c:v>
                      </c:pt>
                      <c:pt idx="172">
                        <c:v>-0.34350000000000003</c:v>
                      </c:pt>
                      <c:pt idx="173">
                        <c:v>-0.34560000000000002</c:v>
                      </c:pt>
                      <c:pt idx="174">
                        <c:v>-0.34749999999999998</c:v>
                      </c:pt>
                      <c:pt idx="175">
                        <c:v>-0.34949999999999998</c:v>
                      </c:pt>
                      <c:pt idx="176">
                        <c:v>-0.35149999999999998</c:v>
                      </c:pt>
                      <c:pt idx="177">
                        <c:v>-0.35349999999999998</c:v>
                      </c:pt>
                      <c:pt idx="178">
                        <c:v>-0.35549999999999998</c:v>
                      </c:pt>
                      <c:pt idx="179">
                        <c:v>-0.35749999999999998</c:v>
                      </c:pt>
                      <c:pt idx="180">
                        <c:v>-0.35949999999999999</c:v>
                      </c:pt>
                      <c:pt idx="181">
                        <c:v>-0.36149999999999999</c:v>
                      </c:pt>
                      <c:pt idx="182">
                        <c:v>-0.36349999999999999</c:v>
                      </c:pt>
                      <c:pt idx="183">
                        <c:v>-0.36549999999999999</c:v>
                      </c:pt>
                      <c:pt idx="184">
                        <c:v>-0.36749999999999999</c:v>
                      </c:pt>
                      <c:pt idx="185">
                        <c:v>-0.3695</c:v>
                      </c:pt>
                      <c:pt idx="186">
                        <c:v>-0.3715</c:v>
                      </c:pt>
                      <c:pt idx="187">
                        <c:v>-0.3735</c:v>
                      </c:pt>
                      <c:pt idx="188">
                        <c:v>-0.3755</c:v>
                      </c:pt>
                      <c:pt idx="189">
                        <c:v>-0.3775</c:v>
                      </c:pt>
                      <c:pt idx="190">
                        <c:v>-0.3795</c:v>
                      </c:pt>
                      <c:pt idx="191">
                        <c:v>-0.38150000000000001</c:v>
                      </c:pt>
                      <c:pt idx="192">
                        <c:v>-0.38350000000000001</c:v>
                      </c:pt>
                      <c:pt idx="193">
                        <c:v>-0.38550000000000001</c:v>
                      </c:pt>
                      <c:pt idx="194">
                        <c:v>-0.38750000000000001</c:v>
                      </c:pt>
                      <c:pt idx="195">
                        <c:v>-0.38950000000000001</c:v>
                      </c:pt>
                      <c:pt idx="196">
                        <c:v>-0.39150000000000001</c:v>
                      </c:pt>
                      <c:pt idx="197">
                        <c:v>-0.39350000000000002</c:v>
                      </c:pt>
                      <c:pt idx="198">
                        <c:v>-0.39550000000000002</c:v>
                      </c:pt>
                      <c:pt idx="199">
                        <c:v>-0.39750000000000002</c:v>
                      </c:pt>
                      <c:pt idx="200">
                        <c:v>-0.39950000000000002</c:v>
                      </c:pt>
                      <c:pt idx="201">
                        <c:v>-0.40150000000000002</c:v>
                      </c:pt>
                      <c:pt idx="202">
                        <c:v>-0.40350000000000003</c:v>
                      </c:pt>
                      <c:pt idx="203">
                        <c:v>-0.40550000000000003</c:v>
                      </c:pt>
                      <c:pt idx="204">
                        <c:v>-0.40749999999999997</c:v>
                      </c:pt>
                      <c:pt idx="205">
                        <c:v>-0.40939999999999999</c:v>
                      </c:pt>
                      <c:pt idx="206">
                        <c:v>-0.41139999999999999</c:v>
                      </c:pt>
                      <c:pt idx="207">
                        <c:v>-0.41339999999999999</c:v>
                      </c:pt>
                      <c:pt idx="208">
                        <c:v>-0.41539999999999999</c:v>
                      </c:pt>
                      <c:pt idx="209">
                        <c:v>-0.41749999999999998</c:v>
                      </c:pt>
                      <c:pt idx="210">
                        <c:v>-0.4194</c:v>
                      </c:pt>
                      <c:pt idx="211">
                        <c:v>-0.42149999999999999</c:v>
                      </c:pt>
                      <c:pt idx="212">
                        <c:v>-0.4234</c:v>
                      </c:pt>
                      <c:pt idx="213">
                        <c:v>-0.4254</c:v>
                      </c:pt>
                      <c:pt idx="214">
                        <c:v>-0.4274</c:v>
                      </c:pt>
                      <c:pt idx="215">
                        <c:v>-0.4294</c:v>
                      </c:pt>
                      <c:pt idx="216">
                        <c:v>-0.43140000000000001</c:v>
                      </c:pt>
                      <c:pt idx="217">
                        <c:v>-0.43340000000000001</c:v>
                      </c:pt>
                      <c:pt idx="218">
                        <c:v>-0.43540000000000001</c:v>
                      </c:pt>
                      <c:pt idx="219">
                        <c:v>-0.43740000000000001</c:v>
                      </c:pt>
                      <c:pt idx="220">
                        <c:v>-0.43940000000000001</c:v>
                      </c:pt>
                      <c:pt idx="221">
                        <c:v>-0.44140000000000001</c:v>
                      </c:pt>
                      <c:pt idx="222">
                        <c:v>-0.44340000000000002</c:v>
                      </c:pt>
                      <c:pt idx="223">
                        <c:v>-0.44540000000000002</c:v>
                      </c:pt>
                      <c:pt idx="224">
                        <c:v>-0.44740000000000002</c:v>
                      </c:pt>
                      <c:pt idx="225">
                        <c:v>-0.44940000000000002</c:v>
                      </c:pt>
                      <c:pt idx="226">
                        <c:v>-0.45140000000000002</c:v>
                      </c:pt>
                      <c:pt idx="227">
                        <c:v>-0.45340000000000003</c:v>
                      </c:pt>
                      <c:pt idx="228">
                        <c:v>-0.45540000000000003</c:v>
                      </c:pt>
                      <c:pt idx="229">
                        <c:v>-0.45739999999999997</c:v>
                      </c:pt>
                      <c:pt idx="230">
                        <c:v>-0.45939999999999998</c:v>
                      </c:pt>
                      <c:pt idx="231">
                        <c:v>-0.46139999999999998</c:v>
                      </c:pt>
                      <c:pt idx="232">
                        <c:v>-0.46339999999999998</c:v>
                      </c:pt>
                      <c:pt idx="233">
                        <c:v>-0.46539999999999998</c:v>
                      </c:pt>
                      <c:pt idx="234">
                        <c:v>-0.46729999999999999</c:v>
                      </c:pt>
                      <c:pt idx="235">
                        <c:v>-0.46939999999999998</c:v>
                      </c:pt>
                      <c:pt idx="236">
                        <c:v>-0.4713</c:v>
                      </c:pt>
                      <c:pt idx="237">
                        <c:v>-0.47339999999999999</c:v>
                      </c:pt>
                      <c:pt idx="238">
                        <c:v>-0.47539999999999999</c:v>
                      </c:pt>
                      <c:pt idx="239">
                        <c:v>-0.47739999999999999</c:v>
                      </c:pt>
                      <c:pt idx="240">
                        <c:v>-0.47939999999999999</c:v>
                      </c:pt>
                      <c:pt idx="241">
                        <c:v>-0.48139999999999999</c:v>
                      </c:pt>
                      <c:pt idx="242">
                        <c:v>-0.48330000000000001</c:v>
                      </c:pt>
                      <c:pt idx="243">
                        <c:v>-0.4854</c:v>
                      </c:pt>
                      <c:pt idx="244">
                        <c:v>-0.48730000000000001</c:v>
                      </c:pt>
                      <c:pt idx="245">
                        <c:v>-0.48930000000000001</c:v>
                      </c:pt>
                      <c:pt idx="246">
                        <c:v>-0.49130000000000001</c:v>
                      </c:pt>
                      <c:pt idx="247">
                        <c:v>-0.49340000000000001</c:v>
                      </c:pt>
                      <c:pt idx="248">
                        <c:v>-0.49540000000000001</c:v>
                      </c:pt>
                      <c:pt idx="249">
                        <c:v>-0.49730000000000002</c:v>
                      </c:pt>
                      <c:pt idx="250">
                        <c:v>-0.49940000000000001</c:v>
                      </c:pt>
                      <c:pt idx="251">
                        <c:v>-0.50139999999999996</c:v>
                      </c:pt>
                      <c:pt idx="252">
                        <c:v>-0.50329999999999997</c:v>
                      </c:pt>
                      <c:pt idx="253">
                        <c:v>-0.50539999999999996</c:v>
                      </c:pt>
                      <c:pt idx="254">
                        <c:v>-0.50729999999999997</c:v>
                      </c:pt>
                      <c:pt idx="255">
                        <c:v>-0.50929999999999997</c:v>
                      </c:pt>
                      <c:pt idx="256">
                        <c:v>-0.51129999999999998</c:v>
                      </c:pt>
                      <c:pt idx="257">
                        <c:v>-0.51329999999999998</c:v>
                      </c:pt>
                      <c:pt idx="258">
                        <c:v>-0.51529999999999998</c:v>
                      </c:pt>
                      <c:pt idx="259">
                        <c:v>-0.51729999999999998</c:v>
                      </c:pt>
                      <c:pt idx="260">
                        <c:v>-0.51929999999999998</c:v>
                      </c:pt>
                      <c:pt idx="261">
                        <c:v>-0.52129999999999999</c:v>
                      </c:pt>
                      <c:pt idx="262">
                        <c:v>-0.52329999999999999</c:v>
                      </c:pt>
                      <c:pt idx="263">
                        <c:v>-0.52529999999999999</c:v>
                      </c:pt>
                      <c:pt idx="264">
                        <c:v>-0.52729999999999999</c:v>
                      </c:pt>
                      <c:pt idx="265">
                        <c:v>-0.52929999999999999</c:v>
                      </c:pt>
                      <c:pt idx="266">
                        <c:v>-0.53129999999999999</c:v>
                      </c:pt>
                      <c:pt idx="267">
                        <c:v>-0.5333</c:v>
                      </c:pt>
                      <c:pt idx="268">
                        <c:v>-0.5353</c:v>
                      </c:pt>
                      <c:pt idx="269">
                        <c:v>-0.5373</c:v>
                      </c:pt>
                      <c:pt idx="270">
                        <c:v>-0.5393</c:v>
                      </c:pt>
                      <c:pt idx="271">
                        <c:v>-0.5413</c:v>
                      </c:pt>
                      <c:pt idx="272">
                        <c:v>-0.54320000000000002</c:v>
                      </c:pt>
                      <c:pt idx="273">
                        <c:v>-0.54530000000000001</c:v>
                      </c:pt>
                      <c:pt idx="274">
                        <c:v>-0.54730000000000001</c:v>
                      </c:pt>
                      <c:pt idx="275">
                        <c:v>-0.54930000000000001</c:v>
                      </c:pt>
                      <c:pt idx="276">
                        <c:v>-0.55130000000000001</c:v>
                      </c:pt>
                      <c:pt idx="277">
                        <c:v>-0.55330000000000001</c:v>
                      </c:pt>
                      <c:pt idx="278">
                        <c:v>-0.55530000000000002</c:v>
                      </c:pt>
                      <c:pt idx="279">
                        <c:v>-0.55730000000000002</c:v>
                      </c:pt>
                      <c:pt idx="280">
                        <c:v>-0.55920000000000003</c:v>
                      </c:pt>
                      <c:pt idx="281">
                        <c:v>-0.56120000000000003</c:v>
                      </c:pt>
                      <c:pt idx="282">
                        <c:v>-0.56320000000000003</c:v>
                      </c:pt>
                      <c:pt idx="283">
                        <c:v>-0.56520000000000004</c:v>
                      </c:pt>
                      <c:pt idx="284">
                        <c:v>-0.56720000000000004</c:v>
                      </c:pt>
                      <c:pt idx="285">
                        <c:v>-0.56920000000000004</c:v>
                      </c:pt>
                      <c:pt idx="286">
                        <c:v>-0.57120000000000004</c:v>
                      </c:pt>
                      <c:pt idx="287">
                        <c:v>-0.57320000000000004</c:v>
                      </c:pt>
                      <c:pt idx="288">
                        <c:v>-0.57520000000000004</c:v>
                      </c:pt>
                      <c:pt idx="289">
                        <c:v>-0.57720000000000005</c:v>
                      </c:pt>
                      <c:pt idx="290">
                        <c:v>-0.57920000000000005</c:v>
                      </c:pt>
                      <c:pt idx="291">
                        <c:v>-0.58120000000000005</c:v>
                      </c:pt>
                      <c:pt idx="292">
                        <c:v>-0.58320000000000005</c:v>
                      </c:pt>
                      <c:pt idx="293">
                        <c:v>-0.58520000000000005</c:v>
                      </c:pt>
                      <c:pt idx="294">
                        <c:v>-0.58720000000000006</c:v>
                      </c:pt>
                      <c:pt idx="295">
                        <c:v>-0.58919999999999995</c:v>
                      </c:pt>
                      <c:pt idx="296">
                        <c:v>-0.59119999999999995</c:v>
                      </c:pt>
                      <c:pt idx="297">
                        <c:v>-0.59309999999999996</c:v>
                      </c:pt>
                      <c:pt idx="298">
                        <c:v>-0.59509999999999996</c:v>
                      </c:pt>
                      <c:pt idx="299">
                        <c:v>-0.59719999999999995</c:v>
                      </c:pt>
                      <c:pt idx="300">
                        <c:v>-0.59919999999999995</c:v>
                      </c:pt>
                      <c:pt idx="301">
                        <c:v>-0.60109999999999997</c:v>
                      </c:pt>
                      <c:pt idx="302">
                        <c:v>-0.60319999999999996</c:v>
                      </c:pt>
                      <c:pt idx="303">
                        <c:v>-0.60519999999999996</c:v>
                      </c:pt>
                      <c:pt idx="304">
                        <c:v>-0.60719999999999996</c:v>
                      </c:pt>
                      <c:pt idx="305">
                        <c:v>-0.60919999999999996</c:v>
                      </c:pt>
                      <c:pt idx="306">
                        <c:v>-0.61109999999999998</c:v>
                      </c:pt>
                      <c:pt idx="307">
                        <c:v>-0.61319999999999997</c:v>
                      </c:pt>
                      <c:pt idx="308">
                        <c:v>-0.61519999999999997</c:v>
                      </c:pt>
                      <c:pt idx="309">
                        <c:v>-0.61719999999999997</c:v>
                      </c:pt>
                      <c:pt idx="310">
                        <c:v>-0.61919999999999997</c:v>
                      </c:pt>
                      <c:pt idx="311">
                        <c:v>-0.62119999999999997</c:v>
                      </c:pt>
                      <c:pt idx="312">
                        <c:v>-0.62319999999999998</c:v>
                      </c:pt>
                      <c:pt idx="313">
                        <c:v>-0.62509999999999999</c:v>
                      </c:pt>
                      <c:pt idx="314">
                        <c:v>-0.62719999999999998</c:v>
                      </c:pt>
                      <c:pt idx="315">
                        <c:v>-0.62919999999999998</c:v>
                      </c:pt>
                      <c:pt idx="316">
                        <c:v>-0.63119999999999998</c:v>
                      </c:pt>
                      <c:pt idx="317">
                        <c:v>-0.6331</c:v>
                      </c:pt>
                      <c:pt idx="318">
                        <c:v>-0.6351</c:v>
                      </c:pt>
                      <c:pt idx="319">
                        <c:v>-0.6371</c:v>
                      </c:pt>
                      <c:pt idx="320">
                        <c:v>-0.6391</c:v>
                      </c:pt>
                      <c:pt idx="321">
                        <c:v>-0.6411</c:v>
                      </c:pt>
                      <c:pt idx="322">
                        <c:v>-0.6431</c:v>
                      </c:pt>
                      <c:pt idx="323">
                        <c:v>-0.64510000000000001</c:v>
                      </c:pt>
                      <c:pt idx="324">
                        <c:v>-0.64710000000000001</c:v>
                      </c:pt>
                      <c:pt idx="325">
                        <c:v>-0.64910000000000001</c:v>
                      </c:pt>
                      <c:pt idx="326">
                        <c:v>-0.65110000000000001</c:v>
                      </c:pt>
                      <c:pt idx="327">
                        <c:v>-0.65310000000000001</c:v>
                      </c:pt>
                      <c:pt idx="328">
                        <c:v>-0.65510000000000002</c:v>
                      </c:pt>
                      <c:pt idx="329">
                        <c:v>-0.65710000000000002</c:v>
                      </c:pt>
                      <c:pt idx="330">
                        <c:v>-0.65910000000000002</c:v>
                      </c:pt>
                      <c:pt idx="331">
                        <c:v>-0.66110000000000002</c:v>
                      </c:pt>
                      <c:pt idx="332">
                        <c:v>-0.66310000000000002</c:v>
                      </c:pt>
                      <c:pt idx="333">
                        <c:v>-0.66510000000000002</c:v>
                      </c:pt>
                      <c:pt idx="334">
                        <c:v>-0.66710000000000003</c:v>
                      </c:pt>
                      <c:pt idx="335">
                        <c:v>-0.66900000000000004</c:v>
                      </c:pt>
                      <c:pt idx="336">
                        <c:v>-0.67110000000000003</c:v>
                      </c:pt>
                      <c:pt idx="337">
                        <c:v>-0.67300000000000004</c:v>
                      </c:pt>
                      <c:pt idx="338">
                        <c:v>-0.67510000000000003</c:v>
                      </c:pt>
                      <c:pt idx="339">
                        <c:v>-0.67700000000000005</c:v>
                      </c:pt>
                      <c:pt idx="340">
                        <c:v>-0.67900000000000005</c:v>
                      </c:pt>
                      <c:pt idx="341">
                        <c:v>-0.68100000000000005</c:v>
                      </c:pt>
                      <c:pt idx="342">
                        <c:v>-0.68300000000000005</c:v>
                      </c:pt>
                      <c:pt idx="343">
                        <c:v>-0.68500000000000005</c:v>
                      </c:pt>
                      <c:pt idx="344">
                        <c:v>-0.68700000000000006</c:v>
                      </c:pt>
                      <c:pt idx="345">
                        <c:v>-0.68899999999999995</c:v>
                      </c:pt>
                      <c:pt idx="346">
                        <c:v>-0.69099999999999995</c:v>
                      </c:pt>
                      <c:pt idx="347">
                        <c:v>-0.69299999999999995</c:v>
                      </c:pt>
                      <c:pt idx="348">
                        <c:v>-0.69499999999999995</c:v>
                      </c:pt>
                      <c:pt idx="349">
                        <c:v>-0.69699999999999995</c:v>
                      </c:pt>
                      <c:pt idx="350">
                        <c:v>-0.69899999999999995</c:v>
                      </c:pt>
                      <c:pt idx="351">
                        <c:v>-0.70099999999999996</c:v>
                      </c:pt>
                      <c:pt idx="352">
                        <c:v>-0.70299999999999996</c:v>
                      </c:pt>
                      <c:pt idx="353">
                        <c:v>-0.70499999999999996</c:v>
                      </c:pt>
                      <c:pt idx="354">
                        <c:v>-0.70699999999999996</c:v>
                      </c:pt>
                      <c:pt idx="355">
                        <c:v>-0.70899999999999996</c:v>
                      </c:pt>
                      <c:pt idx="356">
                        <c:v>-0.71099999999999997</c:v>
                      </c:pt>
                      <c:pt idx="357">
                        <c:v>-0.71299999999999997</c:v>
                      </c:pt>
                      <c:pt idx="358">
                        <c:v>-0.71499999999999997</c:v>
                      </c:pt>
                      <c:pt idx="359">
                        <c:v>-0.71699999999999997</c:v>
                      </c:pt>
                      <c:pt idx="360">
                        <c:v>-0.71899999999999997</c:v>
                      </c:pt>
                      <c:pt idx="361">
                        <c:v>-0.72099999999999997</c:v>
                      </c:pt>
                      <c:pt idx="362">
                        <c:v>-0.72299999999999998</c:v>
                      </c:pt>
                      <c:pt idx="363">
                        <c:v>-0.72499999999999998</c:v>
                      </c:pt>
                      <c:pt idx="364">
                        <c:v>-0.72699999999999998</c:v>
                      </c:pt>
                      <c:pt idx="365">
                        <c:v>-0.72889999999999999</c:v>
                      </c:pt>
                      <c:pt idx="366">
                        <c:v>-0.73099999999999998</c:v>
                      </c:pt>
                      <c:pt idx="367">
                        <c:v>-0.73299999999999998</c:v>
                      </c:pt>
                      <c:pt idx="368">
                        <c:v>-0.73499999999999999</c:v>
                      </c:pt>
                      <c:pt idx="369">
                        <c:v>-0.73699999999999999</c:v>
                      </c:pt>
                      <c:pt idx="370">
                        <c:v>-0.73899999999999999</c:v>
                      </c:pt>
                      <c:pt idx="371">
                        <c:v>-0.74099999999999999</c:v>
                      </c:pt>
                      <c:pt idx="372">
                        <c:v>-0.74299999999999999</c:v>
                      </c:pt>
                      <c:pt idx="373">
                        <c:v>-0.745</c:v>
                      </c:pt>
                      <c:pt idx="374">
                        <c:v>-0.747</c:v>
                      </c:pt>
                      <c:pt idx="375">
                        <c:v>-0.749</c:v>
                      </c:pt>
                      <c:pt idx="376">
                        <c:v>-0.751</c:v>
                      </c:pt>
                      <c:pt idx="377">
                        <c:v>-0.753</c:v>
                      </c:pt>
                      <c:pt idx="378">
                        <c:v>-0.755</c:v>
                      </c:pt>
                      <c:pt idx="379">
                        <c:v>-0.75700000000000001</c:v>
                      </c:pt>
                      <c:pt idx="380">
                        <c:v>-0.75900000000000001</c:v>
                      </c:pt>
                      <c:pt idx="381">
                        <c:v>-0.76100000000000001</c:v>
                      </c:pt>
                      <c:pt idx="382">
                        <c:v>-0.76290000000000002</c:v>
                      </c:pt>
                      <c:pt idx="383">
                        <c:v>-0.76500000000000001</c:v>
                      </c:pt>
                      <c:pt idx="384">
                        <c:v>-0.76700000000000002</c:v>
                      </c:pt>
                      <c:pt idx="385">
                        <c:v>-0.76890000000000003</c:v>
                      </c:pt>
                      <c:pt idx="386">
                        <c:v>-0.77090000000000003</c:v>
                      </c:pt>
                      <c:pt idx="387">
                        <c:v>-0.77290000000000003</c:v>
                      </c:pt>
                      <c:pt idx="388">
                        <c:v>-0.77500000000000002</c:v>
                      </c:pt>
                      <c:pt idx="389">
                        <c:v>-0.77690000000000003</c:v>
                      </c:pt>
                      <c:pt idx="390">
                        <c:v>-0.77890000000000004</c:v>
                      </c:pt>
                      <c:pt idx="391">
                        <c:v>-0.78090000000000004</c:v>
                      </c:pt>
                      <c:pt idx="392">
                        <c:v>-0.78290000000000004</c:v>
                      </c:pt>
                      <c:pt idx="393">
                        <c:v>-0.78490000000000004</c:v>
                      </c:pt>
                      <c:pt idx="394">
                        <c:v>-0.78690000000000004</c:v>
                      </c:pt>
                      <c:pt idx="395">
                        <c:v>-0.78890000000000005</c:v>
                      </c:pt>
                      <c:pt idx="396">
                        <c:v>-0.79090000000000005</c:v>
                      </c:pt>
                      <c:pt idx="397">
                        <c:v>-0.79290000000000005</c:v>
                      </c:pt>
                      <c:pt idx="398">
                        <c:v>-0.79490000000000005</c:v>
                      </c:pt>
                      <c:pt idx="399">
                        <c:v>-0.79690000000000005</c:v>
                      </c:pt>
                      <c:pt idx="400">
                        <c:v>-0.79890000000000005</c:v>
                      </c:pt>
                      <c:pt idx="401">
                        <c:v>-0.79720000000000002</c:v>
                      </c:pt>
                      <c:pt idx="402">
                        <c:v>-0.79520000000000002</c:v>
                      </c:pt>
                      <c:pt idx="403">
                        <c:v>-0.79320000000000002</c:v>
                      </c:pt>
                      <c:pt idx="404">
                        <c:v>-0.7913</c:v>
                      </c:pt>
                      <c:pt idx="405">
                        <c:v>-0.7893</c:v>
                      </c:pt>
                      <c:pt idx="406">
                        <c:v>-0.78720000000000001</c:v>
                      </c:pt>
                      <c:pt idx="407">
                        <c:v>-0.7853</c:v>
                      </c:pt>
                      <c:pt idx="408">
                        <c:v>-0.7833</c:v>
                      </c:pt>
                      <c:pt idx="409">
                        <c:v>-0.78129999999999999</c:v>
                      </c:pt>
                      <c:pt idx="410">
                        <c:v>-0.7792</c:v>
                      </c:pt>
                      <c:pt idx="411">
                        <c:v>-0.77729999999999999</c:v>
                      </c:pt>
                      <c:pt idx="412">
                        <c:v>-0.77529999999999999</c:v>
                      </c:pt>
                      <c:pt idx="413">
                        <c:v>-0.77329999999999999</c:v>
                      </c:pt>
                      <c:pt idx="414">
                        <c:v>-0.77129999999999999</c:v>
                      </c:pt>
                      <c:pt idx="415">
                        <c:v>-0.76929999999999998</c:v>
                      </c:pt>
                      <c:pt idx="416">
                        <c:v>-0.76739999999999997</c:v>
                      </c:pt>
                      <c:pt idx="417">
                        <c:v>-0.76529999999999998</c:v>
                      </c:pt>
                      <c:pt idx="418">
                        <c:v>-0.76329999999999998</c:v>
                      </c:pt>
                      <c:pt idx="419">
                        <c:v>-0.76129999999999998</c:v>
                      </c:pt>
                      <c:pt idx="420">
                        <c:v>-0.75939999999999996</c:v>
                      </c:pt>
                      <c:pt idx="421">
                        <c:v>-0.75739999999999996</c:v>
                      </c:pt>
                      <c:pt idx="422">
                        <c:v>-0.75539999999999996</c:v>
                      </c:pt>
                      <c:pt idx="423">
                        <c:v>-0.75329999999999997</c:v>
                      </c:pt>
                      <c:pt idx="424">
                        <c:v>-0.75139999999999996</c:v>
                      </c:pt>
                      <c:pt idx="425">
                        <c:v>-0.74939999999999996</c:v>
                      </c:pt>
                      <c:pt idx="426">
                        <c:v>-0.74739999999999995</c:v>
                      </c:pt>
                      <c:pt idx="427">
                        <c:v>-0.74539999999999995</c:v>
                      </c:pt>
                      <c:pt idx="428">
                        <c:v>-0.74339999999999995</c:v>
                      </c:pt>
                      <c:pt idx="429">
                        <c:v>-0.74139999999999995</c:v>
                      </c:pt>
                      <c:pt idx="430">
                        <c:v>-0.73939999999999995</c:v>
                      </c:pt>
                      <c:pt idx="431">
                        <c:v>-0.73740000000000006</c:v>
                      </c:pt>
                      <c:pt idx="432">
                        <c:v>-0.73540000000000005</c:v>
                      </c:pt>
                      <c:pt idx="433">
                        <c:v>-0.73340000000000005</c:v>
                      </c:pt>
                      <c:pt idx="434">
                        <c:v>-0.73140000000000005</c:v>
                      </c:pt>
                      <c:pt idx="435">
                        <c:v>-0.72940000000000005</c:v>
                      </c:pt>
                      <c:pt idx="436">
                        <c:v>-0.72740000000000005</c:v>
                      </c:pt>
                      <c:pt idx="437">
                        <c:v>-0.72540000000000004</c:v>
                      </c:pt>
                      <c:pt idx="438">
                        <c:v>-0.72340000000000004</c:v>
                      </c:pt>
                      <c:pt idx="439">
                        <c:v>-0.72140000000000004</c:v>
                      </c:pt>
                      <c:pt idx="440">
                        <c:v>-0.71940000000000004</c:v>
                      </c:pt>
                      <c:pt idx="441">
                        <c:v>-0.71740000000000004</c:v>
                      </c:pt>
                      <c:pt idx="442">
                        <c:v>-0.71540000000000004</c:v>
                      </c:pt>
                      <c:pt idx="443">
                        <c:v>-0.71340000000000003</c:v>
                      </c:pt>
                      <c:pt idx="444">
                        <c:v>-0.71150000000000002</c:v>
                      </c:pt>
                      <c:pt idx="445">
                        <c:v>-0.70950000000000002</c:v>
                      </c:pt>
                      <c:pt idx="446">
                        <c:v>-0.70750000000000002</c:v>
                      </c:pt>
                      <c:pt idx="447">
                        <c:v>-0.70550000000000002</c:v>
                      </c:pt>
                      <c:pt idx="448">
                        <c:v>-0.70350000000000001</c:v>
                      </c:pt>
                      <c:pt idx="449">
                        <c:v>-0.70150000000000001</c:v>
                      </c:pt>
                      <c:pt idx="450">
                        <c:v>-0.69940000000000002</c:v>
                      </c:pt>
                      <c:pt idx="451">
                        <c:v>-0.69740000000000002</c:v>
                      </c:pt>
                      <c:pt idx="452">
                        <c:v>-0.69540000000000002</c:v>
                      </c:pt>
                      <c:pt idx="453">
                        <c:v>-0.69350000000000001</c:v>
                      </c:pt>
                      <c:pt idx="454">
                        <c:v>-0.6915</c:v>
                      </c:pt>
                      <c:pt idx="455">
                        <c:v>-0.68940000000000001</c:v>
                      </c:pt>
                      <c:pt idx="456">
                        <c:v>-0.6875</c:v>
                      </c:pt>
                      <c:pt idx="457">
                        <c:v>-0.6855</c:v>
                      </c:pt>
                      <c:pt idx="458">
                        <c:v>-0.6835</c:v>
                      </c:pt>
                      <c:pt idx="459">
                        <c:v>-0.68149999999999999</c:v>
                      </c:pt>
                      <c:pt idx="460">
                        <c:v>-0.67949999999999999</c:v>
                      </c:pt>
                      <c:pt idx="461">
                        <c:v>-0.67749999999999999</c:v>
                      </c:pt>
                      <c:pt idx="462">
                        <c:v>-0.67549999999999999</c:v>
                      </c:pt>
                      <c:pt idx="463">
                        <c:v>-0.67349999999999999</c:v>
                      </c:pt>
                      <c:pt idx="464">
                        <c:v>-0.67149999999999999</c:v>
                      </c:pt>
                      <c:pt idx="465">
                        <c:v>-0.66949999999999998</c:v>
                      </c:pt>
                      <c:pt idx="466">
                        <c:v>-0.66749999999999998</c:v>
                      </c:pt>
                      <c:pt idx="467">
                        <c:v>-0.66549999999999998</c:v>
                      </c:pt>
                      <c:pt idx="468">
                        <c:v>-0.66349999999999998</c:v>
                      </c:pt>
                      <c:pt idx="469">
                        <c:v>-0.66149999999999998</c:v>
                      </c:pt>
                      <c:pt idx="470">
                        <c:v>-0.65949999999999998</c:v>
                      </c:pt>
                      <c:pt idx="471">
                        <c:v>-0.65749999999999997</c:v>
                      </c:pt>
                      <c:pt idx="472">
                        <c:v>-0.65549999999999997</c:v>
                      </c:pt>
                      <c:pt idx="473">
                        <c:v>-0.65349999999999997</c:v>
                      </c:pt>
                      <c:pt idx="474">
                        <c:v>-0.65149999999999997</c:v>
                      </c:pt>
                      <c:pt idx="475">
                        <c:v>-0.64949999999999997</c:v>
                      </c:pt>
                      <c:pt idx="476">
                        <c:v>-0.64749999999999996</c:v>
                      </c:pt>
                      <c:pt idx="477">
                        <c:v>-0.64549999999999996</c:v>
                      </c:pt>
                      <c:pt idx="478">
                        <c:v>-0.64349999999999996</c:v>
                      </c:pt>
                      <c:pt idx="479">
                        <c:v>-0.64149999999999996</c:v>
                      </c:pt>
                      <c:pt idx="480">
                        <c:v>-0.63949999999999996</c:v>
                      </c:pt>
                      <c:pt idx="481">
                        <c:v>-0.63749999999999996</c:v>
                      </c:pt>
                      <c:pt idx="482">
                        <c:v>-0.63549999999999995</c:v>
                      </c:pt>
                      <c:pt idx="483">
                        <c:v>-0.63349999999999995</c:v>
                      </c:pt>
                      <c:pt idx="484">
                        <c:v>-0.63149999999999995</c:v>
                      </c:pt>
                      <c:pt idx="485">
                        <c:v>-0.62960000000000005</c:v>
                      </c:pt>
                      <c:pt idx="486">
                        <c:v>-0.62760000000000005</c:v>
                      </c:pt>
                      <c:pt idx="487">
                        <c:v>-0.62549999999999994</c:v>
                      </c:pt>
                      <c:pt idx="488">
                        <c:v>-0.62350000000000005</c:v>
                      </c:pt>
                      <c:pt idx="489">
                        <c:v>-0.62160000000000004</c:v>
                      </c:pt>
                      <c:pt idx="490">
                        <c:v>-0.61950000000000005</c:v>
                      </c:pt>
                      <c:pt idx="491">
                        <c:v>-0.61750000000000005</c:v>
                      </c:pt>
                      <c:pt idx="492">
                        <c:v>-0.61550000000000005</c:v>
                      </c:pt>
                      <c:pt idx="493">
                        <c:v>-0.61350000000000005</c:v>
                      </c:pt>
                      <c:pt idx="494">
                        <c:v>-0.61150000000000004</c:v>
                      </c:pt>
                      <c:pt idx="495">
                        <c:v>-0.60950000000000004</c:v>
                      </c:pt>
                      <c:pt idx="496">
                        <c:v>-0.60750000000000004</c:v>
                      </c:pt>
                      <c:pt idx="497">
                        <c:v>-0.60560000000000003</c:v>
                      </c:pt>
                      <c:pt idx="498">
                        <c:v>-0.60360000000000003</c:v>
                      </c:pt>
                      <c:pt idx="499">
                        <c:v>-0.60150000000000003</c:v>
                      </c:pt>
                      <c:pt idx="500">
                        <c:v>-0.59950000000000003</c:v>
                      </c:pt>
                      <c:pt idx="501">
                        <c:v>-0.59750000000000003</c:v>
                      </c:pt>
                      <c:pt idx="502">
                        <c:v>-0.59550000000000003</c:v>
                      </c:pt>
                      <c:pt idx="503">
                        <c:v>-0.59350000000000003</c:v>
                      </c:pt>
                      <c:pt idx="504">
                        <c:v>-0.59150000000000003</c:v>
                      </c:pt>
                      <c:pt idx="505">
                        <c:v>-0.58960000000000001</c:v>
                      </c:pt>
                      <c:pt idx="506">
                        <c:v>-0.58750000000000002</c:v>
                      </c:pt>
                      <c:pt idx="507">
                        <c:v>-0.58550000000000002</c:v>
                      </c:pt>
                      <c:pt idx="508">
                        <c:v>-0.58350000000000002</c:v>
                      </c:pt>
                      <c:pt idx="509">
                        <c:v>-0.58160000000000001</c:v>
                      </c:pt>
                      <c:pt idx="510">
                        <c:v>-0.57950000000000002</c:v>
                      </c:pt>
                      <c:pt idx="511">
                        <c:v>-0.5776</c:v>
                      </c:pt>
                      <c:pt idx="512">
                        <c:v>-0.57550000000000001</c:v>
                      </c:pt>
                      <c:pt idx="513">
                        <c:v>-0.5736</c:v>
                      </c:pt>
                      <c:pt idx="514">
                        <c:v>-0.5716</c:v>
                      </c:pt>
                      <c:pt idx="515">
                        <c:v>-0.56950000000000001</c:v>
                      </c:pt>
                      <c:pt idx="516">
                        <c:v>-0.5675</c:v>
                      </c:pt>
                      <c:pt idx="517">
                        <c:v>-0.56559999999999999</c:v>
                      </c:pt>
                      <c:pt idx="518">
                        <c:v>-0.5635</c:v>
                      </c:pt>
                      <c:pt idx="519">
                        <c:v>-0.56159999999999999</c:v>
                      </c:pt>
                      <c:pt idx="520">
                        <c:v>-0.55959999999999999</c:v>
                      </c:pt>
                      <c:pt idx="521">
                        <c:v>-0.55759999999999998</c:v>
                      </c:pt>
                      <c:pt idx="522">
                        <c:v>-0.55559999999999998</c:v>
                      </c:pt>
                      <c:pt idx="523">
                        <c:v>-0.55359999999999998</c:v>
                      </c:pt>
                      <c:pt idx="524">
                        <c:v>-0.55159999999999998</c:v>
                      </c:pt>
                      <c:pt idx="525">
                        <c:v>-0.54959999999999998</c:v>
                      </c:pt>
                      <c:pt idx="526">
                        <c:v>-0.54759999999999998</c:v>
                      </c:pt>
                      <c:pt idx="527">
                        <c:v>-0.54559999999999997</c:v>
                      </c:pt>
                      <c:pt idx="528">
                        <c:v>-0.54359999999999997</c:v>
                      </c:pt>
                      <c:pt idx="529">
                        <c:v>-0.54159999999999997</c:v>
                      </c:pt>
                      <c:pt idx="530">
                        <c:v>-0.53959999999999997</c:v>
                      </c:pt>
                      <c:pt idx="531">
                        <c:v>-0.53759999999999997</c:v>
                      </c:pt>
                      <c:pt idx="532">
                        <c:v>-0.53559999999999997</c:v>
                      </c:pt>
                      <c:pt idx="533">
                        <c:v>-0.53359999999999996</c:v>
                      </c:pt>
                      <c:pt idx="534">
                        <c:v>-0.53159999999999996</c:v>
                      </c:pt>
                      <c:pt idx="535">
                        <c:v>-0.52959999999999996</c:v>
                      </c:pt>
                      <c:pt idx="536">
                        <c:v>-0.52759999999999996</c:v>
                      </c:pt>
                      <c:pt idx="537">
                        <c:v>-0.52559999999999996</c:v>
                      </c:pt>
                      <c:pt idx="538">
                        <c:v>-0.52349999999999997</c:v>
                      </c:pt>
                      <c:pt idx="539">
                        <c:v>-0.52159999999999995</c:v>
                      </c:pt>
                      <c:pt idx="540">
                        <c:v>-0.51959999999999995</c:v>
                      </c:pt>
                      <c:pt idx="541">
                        <c:v>-0.51759999999999995</c:v>
                      </c:pt>
                      <c:pt idx="542">
                        <c:v>-0.51559999999999995</c:v>
                      </c:pt>
                      <c:pt idx="543">
                        <c:v>-0.51359999999999995</c:v>
                      </c:pt>
                      <c:pt idx="544">
                        <c:v>-0.51160000000000005</c:v>
                      </c:pt>
                      <c:pt idx="545">
                        <c:v>-0.50960000000000005</c:v>
                      </c:pt>
                      <c:pt idx="546">
                        <c:v>-0.50760000000000005</c:v>
                      </c:pt>
                      <c:pt idx="547">
                        <c:v>-0.50560000000000005</c:v>
                      </c:pt>
                      <c:pt idx="548">
                        <c:v>-0.50360000000000005</c:v>
                      </c:pt>
                      <c:pt idx="549">
                        <c:v>-0.50160000000000005</c:v>
                      </c:pt>
                      <c:pt idx="550">
                        <c:v>-0.49959999999999999</c:v>
                      </c:pt>
                      <c:pt idx="551">
                        <c:v>-0.49759999999999999</c:v>
                      </c:pt>
                      <c:pt idx="552">
                        <c:v>-0.49559999999999998</c:v>
                      </c:pt>
                      <c:pt idx="553">
                        <c:v>-0.49370000000000003</c:v>
                      </c:pt>
                      <c:pt idx="554">
                        <c:v>-0.49159999999999998</c:v>
                      </c:pt>
                      <c:pt idx="555">
                        <c:v>-0.48959999999999998</c:v>
                      </c:pt>
                      <c:pt idx="556">
                        <c:v>-0.48759999999999998</c:v>
                      </c:pt>
                      <c:pt idx="557">
                        <c:v>-0.48570000000000002</c:v>
                      </c:pt>
                      <c:pt idx="558">
                        <c:v>-0.48359999999999997</c:v>
                      </c:pt>
                      <c:pt idx="559">
                        <c:v>-0.48159999999999997</c:v>
                      </c:pt>
                      <c:pt idx="560">
                        <c:v>-0.47960000000000003</c:v>
                      </c:pt>
                      <c:pt idx="561">
                        <c:v>-0.47760000000000002</c:v>
                      </c:pt>
                      <c:pt idx="562">
                        <c:v>-0.47560000000000002</c:v>
                      </c:pt>
                      <c:pt idx="563">
                        <c:v>-0.47360000000000002</c:v>
                      </c:pt>
                      <c:pt idx="564">
                        <c:v>-0.47160000000000002</c:v>
                      </c:pt>
                      <c:pt idx="565">
                        <c:v>-0.46960000000000002</c:v>
                      </c:pt>
                      <c:pt idx="566">
                        <c:v>-0.46760000000000002</c:v>
                      </c:pt>
                      <c:pt idx="567">
                        <c:v>-0.46560000000000001</c:v>
                      </c:pt>
                      <c:pt idx="568">
                        <c:v>-0.46360000000000001</c:v>
                      </c:pt>
                      <c:pt idx="569">
                        <c:v>-0.4617</c:v>
                      </c:pt>
                      <c:pt idx="570">
                        <c:v>-0.45960000000000001</c:v>
                      </c:pt>
                      <c:pt idx="571">
                        <c:v>-0.45760000000000001</c:v>
                      </c:pt>
                      <c:pt idx="572">
                        <c:v>-0.4556</c:v>
                      </c:pt>
                      <c:pt idx="573">
                        <c:v>-0.45369999999999999</c:v>
                      </c:pt>
                      <c:pt idx="574">
                        <c:v>-0.45169999999999999</c:v>
                      </c:pt>
                      <c:pt idx="575">
                        <c:v>-0.44969999999999999</c:v>
                      </c:pt>
                      <c:pt idx="576">
                        <c:v>-0.4476</c:v>
                      </c:pt>
                      <c:pt idx="577">
                        <c:v>-0.44569999999999999</c:v>
                      </c:pt>
                      <c:pt idx="578">
                        <c:v>-0.44369999999999998</c:v>
                      </c:pt>
                      <c:pt idx="579">
                        <c:v>-0.44169999999999998</c:v>
                      </c:pt>
                      <c:pt idx="580">
                        <c:v>-0.43959999999999999</c:v>
                      </c:pt>
                      <c:pt idx="581">
                        <c:v>-0.43769999999999998</c:v>
                      </c:pt>
                      <c:pt idx="582">
                        <c:v>-0.43559999999999999</c:v>
                      </c:pt>
                      <c:pt idx="583">
                        <c:v>-0.43359999999999999</c:v>
                      </c:pt>
                      <c:pt idx="584">
                        <c:v>-0.43169999999999997</c:v>
                      </c:pt>
                      <c:pt idx="585">
                        <c:v>-0.42970000000000003</c:v>
                      </c:pt>
                      <c:pt idx="586">
                        <c:v>-0.42770000000000002</c:v>
                      </c:pt>
                      <c:pt idx="587">
                        <c:v>-0.42570000000000002</c:v>
                      </c:pt>
                      <c:pt idx="588">
                        <c:v>-0.42370000000000002</c:v>
                      </c:pt>
                      <c:pt idx="589">
                        <c:v>-0.42170000000000002</c:v>
                      </c:pt>
                      <c:pt idx="590">
                        <c:v>-0.41959999999999997</c:v>
                      </c:pt>
                      <c:pt idx="591">
                        <c:v>-0.41770000000000002</c:v>
                      </c:pt>
                      <c:pt idx="592">
                        <c:v>-0.41560000000000002</c:v>
                      </c:pt>
                      <c:pt idx="593">
                        <c:v>-0.41370000000000001</c:v>
                      </c:pt>
                      <c:pt idx="594">
                        <c:v>-0.41170000000000001</c:v>
                      </c:pt>
                      <c:pt idx="595">
                        <c:v>-0.40970000000000001</c:v>
                      </c:pt>
                      <c:pt idx="596">
                        <c:v>-0.40770000000000001</c:v>
                      </c:pt>
                      <c:pt idx="597">
                        <c:v>-0.40570000000000001</c:v>
                      </c:pt>
                      <c:pt idx="598">
                        <c:v>-0.4037</c:v>
                      </c:pt>
                      <c:pt idx="599">
                        <c:v>-0.4017</c:v>
                      </c:pt>
                      <c:pt idx="600">
                        <c:v>-0.3997</c:v>
                      </c:pt>
                      <c:pt idx="601">
                        <c:v>-0.3977</c:v>
                      </c:pt>
                      <c:pt idx="602">
                        <c:v>-0.3957</c:v>
                      </c:pt>
                      <c:pt idx="603">
                        <c:v>-0.39369999999999999</c:v>
                      </c:pt>
                      <c:pt idx="604">
                        <c:v>-0.39169999999999999</c:v>
                      </c:pt>
                      <c:pt idx="605">
                        <c:v>-0.38969999999999999</c:v>
                      </c:pt>
                      <c:pt idx="606">
                        <c:v>-0.38769999999999999</c:v>
                      </c:pt>
                      <c:pt idx="607">
                        <c:v>-0.38569999999999999</c:v>
                      </c:pt>
                      <c:pt idx="608">
                        <c:v>-0.38369999999999999</c:v>
                      </c:pt>
                      <c:pt idx="609">
                        <c:v>-0.38169999999999998</c:v>
                      </c:pt>
                      <c:pt idx="610">
                        <c:v>-0.37969999999999998</c:v>
                      </c:pt>
                      <c:pt idx="611">
                        <c:v>-0.37769999999999998</c:v>
                      </c:pt>
                      <c:pt idx="612">
                        <c:v>-0.37569999999999998</c:v>
                      </c:pt>
                      <c:pt idx="613">
                        <c:v>-0.37369999999999998</c:v>
                      </c:pt>
                      <c:pt idx="614">
                        <c:v>-0.37169999999999997</c:v>
                      </c:pt>
                      <c:pt idx="615">
                        <c:v>-0.36969999999999997</c:v>
                      </c:pt>
                      <c:pt idx="616">
                        <c:v>-0.36770000000000003</c:v>
                      </c:pt>
                      <c:pt idx="617">
                        <c:v>-0.36570000000000003</c:v>
                      </c:pt>
                      <c:pt idx="618">
                        <c:v>-0.36370000000000002</c:v>
                      </c:pt>
                      <c:pt idx="619">
                        <c:v>-0.36170000000000002</c:v>
                      </c:pt>
                      <c:pt idx="620">
                        <c:v>-0.35970000000000002</c:v>
                      </c:pt>
                      <c:pt idx="621">
                        <c:v>-0.35770000000000002</c:v>
                      </c:pt>
                      <c:pt idx="622">
                        <c:v>-0.35570000000000002</c:v>
                      </c:pt>
                      <c:pt idx="623">
                        <c:v>-0.35370000000000001</c:v>
                      </c:pt>
                      <c:pt idx="624">
                        <c:v>-0.35170000000000001</c:v>
                      </c:pt>
                      <c:pt idx="625">
                        <c:v>-0.34970000000000001</c:v>
                      </c:pt>
                      <c:pt idx="626">
                        <c:v>-0.34770000000000001</c:v>
                      </c:pt>
                      <c:pt idx="627">
                        <c:v>-0.34570000000000001</c:v>
                      </c:pt>
                      <c:pt idx="628">
                        <c:v>-0.34370000000000001</c:v>
                      </c:pt>
                      <c:pt idx="629">
                        <c:v>-0.3417</c:v>
                      </c:pt>
                      <c:pt idx="630">
                        <c:v>-0.3397</c:v>
                      </c:pt>
                      <c:pt idx="631">
                        <c:v>-0.3377</c:v>
                      </c:pt>
                      <c:pt idx="632">
                        <c:v>-0.3357</c:v>
                      </c:pt>
                      <c:pt idx="633">
                        <c:v>-0.3337</c:v>
                      </c:pt>
                      <c:pt idx="634">
                        <c:v>-0.33169999999999999</c:v>
                      </c:pt>
                      <c:pt idx="635">
                        <c:v>-0.32969999999999999</c:v>
                      </c:pt>
                      <c:pt idx="636">
                        <c:v>-0.32769999999999999</c:v>
                      </c:pt>
                      <c:pt idx="637">
                        <c:v>-0.32569999999999999</c:v>
                      </c:pt>
                      <c:pt idx="638">
                        <c:v>-0.32369999999999999</c:v>
                      </c:pt>
                      <c:pt idx="639">
                        <c:v>-0.32169999999999999</c:v>
                      </c:pt>
                      <c:pt idx="640">
                        <c:v>-0.31969999999999998</c:v>
                      </c:pt>
                      <c:pt idx="641">
                        <c:v>-0.31769999999999998</c:v>
                      </c:pt>
                      <c:pt idx="642">
                        <c:v>-0.31569999999999998</c:v>
                      </c:pt>
                      <c:pt idx="643">
                        <c:v>-0.31369999999999998</c:v>
                      </c:pt>
                      <c:pt idx="644">
                        <c:v>-0.31169999999999998</c:v>
                      </c:pt>
                      <c:pt idx="645">
                        <c:v>-0.30969999999999998</c:v>
                      </c:pt>
                      <c:pt idx="646">
                        <c:v>-0.30769999999999997</c:v>
                      </c:pt>
                      <c:pt idx="647">
                        <c:v>-0.30570000000000003</c:v>
                      </c:pt>
                      <c:pt idx="648">
                        <c:v>-0.30370000000000003</c:v>
                      </c:pt>
                      <c:pt idx="649">
                        <c:v>-0.30170000000000002</c:v>
                      </c:pt>
                      <c:pt idx="650">
                        <c:v>-0.29970000000000002</c:v>
                      </c:pt>
                      <c:pt idx="651">
                        <c:v>-0.29770000000000002</c:v>
                      </c:pt>
                      <c:pt idx="652">
                        <c:v>-0.29570000000000002</c:v>
                      </c:pt>
                      <c:pt idx="653">
                        <c:v>-0.29380000000000001</c:v>
                      </c:pt>
                      <c:pt idx="654">
                        <c:v>-0.29170000000000001</c:v>
                      </c:pt>
                      <c:pt idx="655">
                        <c:v>-0.28970000000000001</c:v>
                      </c:pt>
                      <c:pt idx="656">
                        <c:v>-0.28770000000000001</c:v>
                      </c:pt>
                      <c:pt idx="657">
                        <c:v>-0.28570000000000001</c:v>
                      </c:pt>
                      <c:pt idx="658">
                        <c:v>-0.28370000000000001</c:v>
                      </c:pt>
                      <c:pt idx="659">
                        <c:v>-0.28170000000000001</c:v>
                      </c:pt>
                      <c:pt idx="660">
                        <c:v>-0.2797</c:v>
                      </c:pt>
                      <c:pt idx="661">
                        <c:v>-0.2777</c:v>
                      </c:pt>
                      <c:pt idx="662">
                        <c:v>-0.2757</c:v>
                      </c:pt>
                      <c:pt idx="663">
                        <c:v>-0.2737</c:v>
                      </c:pt>
                      <c:pt idx="664">
                        <c:v>-0.27179999999999999</c:v>
                      </c:pt>
                      <c:pt idx="665">
                        <c:v>-0.26979999999999998</c:v>
                      </c:pt>
                      <c:pt idx="666">
                        <c:v>-0.26769999999999999</c:v>
                      </c:pt>
                      <c:pt idx="667">
                        <c:v>-0.26569999999999999</c:v>
                      </c:pt>
                      <c:pt idx="668">
                        <c:v>-0.26369999999999999</c:v>
                      </c:pt>
                      <c:pt idx="669">
                        <c:v>-0.26169999999999999</c:v>
                      </c:pt>
                      <c:pt idx="670">
                        <c:v>-0.25969999999999999</c:v>
                      </c:pt>
                      <c:pt idx="671">
                        <c:v>-0.25769999999999998</c:v>
                      </c:pt>
                      <c:pt idx="672">
                        <c:v>-0.25569999999999998</c:v>
                      </c:pt>
                      <c:pt idx="673">
                        <c:v>-0.25380000000000003</c:v>
                      </c:pt>
                      <c:pt idx="674">
                        <c:v>-0.25180000000000002</c:v>
                      </c:pt>
                      <c:pt idx="675">
                        <c:v>-0.24979999999999999</c:v>
                      </c:pt>
                      <c:pt idx="676">
                        <c:v>-0.24779999999999999</c:v>
                      </c:pt>
                      <c:pt idx="677">
                        <c:v>-0.24579999999999999</c:v>
                      </c:pt>
                      <c:pt idx="678">
                        <c:v>-0.24379999999999999</c:v>
                      </c:pt>
                      <c:pt idx="679">
                        <c:v>-0.24179999999999999</c:v>
                      </c:pt>
                      <c:pt idx="680">
                        <c:v>-0.2397</c:v>
                      </c:pt>
                      <c:pt idx="681">
                        <c:v>-0.23780000000000001</c:v>
                      </c:pt>
                      <c:pt idx="682">
                        <c:v>-0.23580000000000001</c:v>
                      </c:pt>
                      <c:pt idx="683">
                        <c:v>-0.23380000000000001</c:v>
                      </c:pt>
                      <c:pt idx="684">
                        <c:v>-0.23180000000000001</c:v>
                      </c:pt>
                      <c:pt idx="685">
                        <c:v>-0.2298</c:v>
                      </c:pt>
                      <c:pt idx="686">
                        <c:v>-0.2278</c:v>
                      </c:pt>
                      <c:pt idx="687">
                        <c:v>-0.2258</c:v>
                      </c:pt>
                      <c:pt idx="688">
                        <c:v>-0.2238</c:v>
                      </c:pt>
                      <c:pt idx="689">
                        <c:v>-0.2218</c:v>
                      </c:pt>
                      <c:pt idx="690">
                        <c:v>-0.2198</c:v>
                      </c:pt>
                      <c:pt idx="691">
                        <c:v>-0.21779999999999999</c:v>
                      </c:pt>
                      <c:pt idx="692">
                        <c:v>-0.2157</c:v>
                      </c:pt>
                      <c:pt idx="693">
                        <c:v>-0.21379999999999999</c:v>
                      </c:pt>
                      <c:pt idx="694">
                        <c:v>-0.21179999999999999</c:v>
                      </c:pt>
                      <c:pt idx="695">
                        <c:v>-0.20979999999999999</c:v>
                      </c:pt>
                      <c:pt idx="696">
                        <c:v>-0.20780000000000001</c:v>
                      </c:pt>
                      <c:pt idx="697">
                        <c:v>-0.20580000000000001</c:v>
                      </c:pt>
                      <c:pt idx="698">
                        <c:v>-0.20369999999999999</c:v>
                      </c:pt>
                      <c:pt idx="699">
                        <c:v>-0.20169999999999999</c:v>
                      </c:pt>
                      <c:pt idx="700">
                        <c:v>-0.19969999999999999</c:v>
                      </c:pt>
                      <c:pt idx="701">
                        <c:v>-0.1978</c:v>
                      </c:pt>
                      <c:pt idx="702">
                        <c:v>-0.19570000000000001</c:v>
                      </c:pt>
                      <c:pt idx="703">
                        <c:v>-0.1938</c:v>
                      </c:pt>
                      <c:pt idx="704">
                        <c:v>-0.19170000000000001</c:v>
                      </c:pt>
                      <c:pt idx="705">
                        <c:v>-0.1898</c:v>
                      </c:pt>
                      <c:pt idx="706">
                        <c:v>-0.18770000000000001</c:v>
                      </c:pt>
                      <c:pt idx="707">
                        <c:v>-0.1857</c:v>
                      </c:pt>
                      <c:pt idx="708">
                        <c:v>-0.1837</c:v>
                      </c:pt>
                      <c:pt idx="709">
                        <c:v>-0.18179999999999999</c:v>
                      </c:pt>
                      <c:pt idx="710">
                        <c:v>-0.1797</c:v>
                      </c:pt>
                      <c:pt idx="711">
                        <c:v>-0.1777</c:v>
                      </c:pt>
                      <c:pt idx="712">
                        <c:v>-0.1757</c:v>
                      </c:pt>
                      <c:pt idx="713">
                        <c:v>-0.17369999999999999</c:v>
                      </c:pt>
                      <c:pt idx="714">
                        <c:v>-0.17180000000000001</c:v>
                      </c:pt>
                      <c:pt idx="715">
                        <c:v>-0.16980000000000001</c:v>
                      </c:pt>
                      <c:pt idx="716">
                        <c:v>-0.1678</c:v>
                      </c:pt>
                      <c:pt idx="717">
                        <c:v>-0.1658</c:v>
                      </c:pt>
                      <c:pt idx="718">
                        <c:v>-0.16370000000000001</c:v>
                      </c:pt>
                      <c:pt idx="719">
                        <c:v>-0.1618</c:v>
                      </c:pt>
                      <c:pt idx="720">
                        <c:v>-0.15970000000000001</c:v>
                      </c:pt>
                      <c:pt idx="721">
                        <c:v>-0.15770000000000001</c:v>
                      </c:pt>
                      <c:pt idx="722">
                        <c:v>-0.15570000000000001</c:v>
                      </c:pt>
                      <c:pt idx="723">
                        <c:v>-0.1537</c:v>
                      </c:pt>
                      <c:pt idx="724">
                        <c:v>-0.1517</c:v>
                      </c:pt>
                      <c:pt idx="725">
                        <c:v>-0.14979999999999999</c:v>
                      </c:pt>
                      <c:pt idx="726">
                        <c:v>-0.14779999999999999</c:v>
                      </c:pt>
                      <c:pt idx="727">
                        <c:v>-0.14580000000000001</c:v>
                      </c:pt>
                      <c:pt idx="728">
                        <c:v>-0.14380000000000001</c:v>
                      </c:pt>
                      <c:pt idx="729">
                        <c:v>-0.14180000000000001</c:v>
                      </c:pt>
                      <c:pt idx="730">
                        <c:v>-0.13980000000000001</c:v>
                      </c:pt>
                      <c:pt idx="731">
                        <c:v>-0.13780000000000001</c:v>
                      </c:pt>
                      <c:pt idx="732">
                        <c:v>-0.13569999999999999</c:v>
                      </c:pt>
                      <c:pt idx="733">
                        <c:v>-0.1338</c:v>
                      </c:pt>
                      <c:pt idx="734">
                        <c:v>-0.1318</c:v>
                      </c:pt>
                      <c:pt idx="735">
                        <c:v>-0.12970000000000001</c:v>
                      </c:pt>
                      <c:pt idx="736">
                        <c:v>-0.12770000000000001</c:v>
                      </c:pt>
                      <c:pt idx="737">
                        <c:v>-0.1258</c:v>
                      </c:pt>
                      <c:pt idx="738">
                        <c:v>-0.12379999999999999</c:v>
                      </c:pt>
                      <c:pt idx="739">
                        <c:v>-0.12180000000000001</c:v>
                      </c:pt>
                      <c:pt idx="740">
                        <c:v>-0.1198</c:v>
                      </c:pt>
                      <c:pt idx="741">
                        <c:v>-0.1178</c:v>
                      </c:pt>
                      <c:pt idx="742">
                        <c:v>-0.1158</c:v>
                      </c:pt>
                      <c:pt idx="743">
                        <c:v>-0.1137</c:v>
                      </c:pt>
                      <c:pt idx="744">
                        <c:v>-0.11169999999999999</c:v>
                      </c:pt>
                      <c:pt idx="745">
                        <c:v>-0.10979999999999999</c:v>
                      </c:pt>
                      <c:pt idx="746">
                        <c:v>-0.10780000000000001</c:v>
                      </c:pt>
                      <c:pt idx="747">
                        <c:v>-0.10580000000000001</c:v>
                      </c:pt>
                      <c:pt idx="748">
                        <c:v>-0.1038</c:v>
                      </c:pt>
                      <c:pt idx="749">
                        <c:v>-0.1018</c:v>
                      </c:pt>
                      <c:pt idx="750">
                        <c:v>-9.9779999999999994E-2</c:v>
                      </c:pt>
                      <c:pt idx="751">
                        <c:v>-9.7769999999999996E-2</c:v>
                      </c:pt>
                      <c:pt idx="752">
                        <c:v>-9.5780000000000004E-2</c:v>
                      </c:pt>
                      <c:pt idx="753">
                        <c:v>-9.3789999999999998E-2</c:v>
                      </c:pt>
                      <c:pt idx="754">
                        <c:v>-9.1810000000000003E-2</c:v>
                      </c:pt>
                      <c:pt idx="755">
                        <c:v>-8.9789999999999995E-2</c:v>
                      </c:pt>
                      <c:pt idx="756">
                        <c:v>-8.7749999999999995E-2</c:v>
                      </c:pt>
                      <c:pt idx="757">
                        <c:v>-8.5800000000000001E-2</c:v>
                      </c:pt>
                      <c:pt idx="758">
                        <c:v>-8.3790000000000003E-2</c:v>
                      </c:pt>
                      <c:pt idx="759">
                        <c:v>-8.1759999999999999E-2</c:v>
                      </c:pt>
                      <c:pt idx="760">
                        <c:v>-7.9759999999999998E-2</c:v>
                      </c:pt>
                      <c:pt idx="761">
                        <c:v>-7.7789999999999998E-2</c:v>
                      </c:pt>
                      <c:pt idx="762">
                        <c:v>-7.578E-2</c:v>
                      </c:pt>
                      <c:pt idx="763">
                        <c:v>-7.3749999999999996E-2</c:v>
                      </c:pt>
                      <c:pt idx="764">
                        <c:v>-7.1779999999999997E-2</c:v>
                      </c:pt>
                      <c:pt idx="765">
                        <c:v>-6.9790000000000005E-2</c:v>
                      </c:pt>
                      <c:pt idx="766">
                        <c:v>-6.7799999999999999E-2</c:v>
                      </c:pt>
                      <c:pt idx="767">
                        <c:v>-6.5809999999999994E-2</c:v>
                      </c:pt>
                      <c:pt idx="768">
                        <c:v>-6.3750000000000001E-2</c:v>
                      </c:pt>
                      <c:pt idx="769">
                        <c:v>-6.1800000000000001E-2</c:v>
                      </c:pt>
                      <c:pt idx="770">
                        <c:v>-5.9810000000000002E-2</c:v>
                      </c:pt>
                      <c:pt idx="771">
                        <c:v>-5.7779999999999998E-2</c:v>
                      </c:pt>
                      <c:pt idx="772">
                        <c:v>-5.5780000000000003E-2</c:v>
                      </c:pt>
                      <c:pt idx="773">
                        <c:v>-5.3809999999999997E-2</c:v>
                      </c:pt>
                      <c:pt idx="774">
                        <c:v>-5.1810000000000002E-2</c:v>
                      </c:pt>
                      <c:pt idx="775">
                        <c:v>-4.9790000000000001E-2</c:v>
                      </c:pt>
                      <c:pt idx="776">
                        <c:v>-4.7789999999999999E-2</c:v>
                      </c:pt>
                      <c:pt idx="777">
                        <c:v>-4.582E-2</c:v>
                      </c:pt>
                      <c:pt idx="778">
                        <c:v>-4.3839999999999997E-2</c:v>
                      </c:pt>
                      <c:pt idx="779">
                        <c:v>-4.1820000000000003E-2</c:v>
                      </c:pt>
                      <c:pt idx="780">
                        <c:v>-3.9829999999999997E-2</c:v>
                      </c:pt>
                      <c:pt idx="781">
                        <c:v>-3.78E-2</c:v>
                      </c:pt>
                      <c:pt idx="782">
                        <c:v>-3.5819999999999998E-2</c:v>
                      </c:pt>
                      <c:pt idx="783">
                        <c:v>-3.3820000000000003E-2</c:v>
                      </c:pt>
                      <c:pt idx="784">
                        <c:v>-3.1800000000000002E-2</c:v>
                      </c:pt>
                      <c:pt idx="785">
                        <c:v>-2.9819999999999999E-2</c:v>
                      </c:pt>
                      <c:pt idx="786">
                        <c:v>-2.7820000000000001E-2</c:v>
                      </c:pt>
                      <c:pt idx="787">
                        <c:v>-2.58E-2</c:v>
                      </c:pt>
                      <c:pt idx="788">
                        <c:v>-2.3789999999999999E-2</c:v>
                      </c:pt>
                      <c:pt idx="789">
                        <c:v>-2.181E-2</c:v>
                      </c:pt>
                      <c:pt idx="790">
                        <c:v>-1.983E-2</c:v>
                      </c:pt>
                      <c:pt idx="791">
                        <c:v>-1.7819999999999999E-2</c:v>
                      </c:pt>
                      <c:pt idx="792">
                        <c:v>-1.583E-2</c:v>
                      </c:pt>
                      <c:pt idx="793">
                        <c:v>-1.3849999999999999E-2</c:v>
                      </c:pt>
                      <c:pt idx="794">
                        <c:v>-1.183E-2</c:v>
                      </c:pt>
                      <c:pt idx="795">
                        <c:v>-9.7940000000000006E-3</c:v>
                      </c:pt>
                      <c:pt idx="796">
                        <c:v>-7.8209999999999998E-3</c:v>
                      </c:pt>
                      <c:pt idx="797">
                        <c:v>-5.8339999999999998E-3</c:v>
                      </c:pt>
                      <c:pt idx="798">
                        <c:v>-3.8300000000000001E-3</c:v>
                      </c:pt>
                      <c:pt idx="799">
                        <c:v>-1.818E-3</c:v>
                      </c:pt>
                      <c:pt idx="800">
                        <c:v>1.8699999999999999E-4</c:v>
                      </c:pt>
                    </c:numCache>
                  </c:numRef>
                </c:xVal>
                <c:y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Sheet2!$D$2:$D$802</c15:sqref>
                        </c15:formulaRef>
                      </c:ext>
                    </c:extLst>
                    <c:numCache>
                      <c:formatCode>0.00E+00</c:formatCode>
                      <c:ptCount val="801"/>
                      <c:pt idx="0">
                        <c:v>1.2580000000000001E-6</c:v>
                      </c:pt>
                      <c:pt idx="1">
                        <c:v>1.0419999999999999E-6</c:v>
                      </c:pt>
                      <c:pt idx="2">
                        <c:v>8.6619999999999996E-7</c:v>
                      </c:pt>
                      <c:pt idx="3">
                        <c:v>6.7800000000000001E-7</c:v>
                      </c:pt>
                      <c:pt idx="4">
                        <c:v>5.1760000000000003E-7</c:v>
                      </c:pt>
                      <c:pt idx="5">
                        <c:v>4.446E-7</c:v>
                      </c:pt>
                      <c:pt idx="6">
                        <c:v>3.354E-7</c:v>
                      </c:pt>
                      <c:pt idx="7">
                        <c:v>2.3720000000000001E-7</c:v>
                      </c:pt>
                      <c:pt idx="8">
                        <c:v>1.1159999999999999E-7</c:v>
                      </c:pt>
                      <c:pt idx="9">
                        <c:v>-7.1849999999999995E-10</c:v>
                      </c:pt>
                      <c:pt idx="10">
                        <c:v>-3.3799999999999998E-8</c:v>
                      </c:pt>
                      <c:pt idx="11">
                        <c:v>-1.015E-7</c:v>
                      </c:pt>
                      <c:pt idx="12">
                        <c:v>-1.7529999999999999E-7</c:v>
                      </c:pt>
                      <c:pt idx="13">
                        <c:v>-2.7819999999999999E-7</c:v>
                      </c:pt>
                      <c:pt idx="14">
                        <c:v>-3.7E-7</c:v>
                      </c:pt>
                      <c:pt idx="15">
                        <c:v>-3.8270000000000001E-7</c:v>
                      </c:pt>
                      <c:pt idx="16">
                        <c:v>-4.305E-7</c:v>
                      </c:pt>
                      <c:pt idx="17">
                        <c:v>-4.9070000000000002E-7</c:v>
                      </c:pt>
                      <c:pt idx="18">
                        <c:v>-5.75E-7</c:v>
                      </c:pt>
                      <c:pt idx="19">
                        <c:v>-6.5410000000000001E-7</c:v>
                      </c:pt>
                      <c:pt idx="20">
                        <c:v>-6.4959999999999999E-7</c:v>
                      </c:pt>
                      <c:pt idx="21">
                        <c:v>-6.8619999999999999E-7</c:v>
                      </c:pt>
                      <c:pt idx="22">
                        <c:v>-7.4209999999999995E-7</c:v>
                      </c:pt>
                      <c:pt idx="23">
                        <c:v>-8.1230000000000004E-7</c:v>
                      </c:pt>
                      <c:pt idx="24">
                        <c:v>-8.7440000000000005E-7</c:v>
                      </c:pt>
                      <c:pt idx="25">
                        <c:v>-8.7359999999999999E-7</c:v>
                      </c:pt>
                      <c:pt idx="26">
                        <c:v>-9.0169999999999998E-7</c:v>
                      </c:pt>
                      <c:pt idx="27">
                        <c:v>-9.4949999999999997E-7</c:v>
                      </c:pt>
                      <c:pt idx="28">
                        <c:v>-1.018E-6</c:v>
                      </c:pt>
                      <c:pt idx="29">
                        <c:v>-1.0759999999999999E-6</c:v>
                      </c:pt>
                      <c:pt idx="30">
                        <c:v>-1.06E-6</c:v>
                      </c:pt>
                      <c:pt idx="31">
                        <c:v>-1.0869999999999999E-6</c:v>
                      </c:pt>
                      <c:pt idx="32">
                        <c:v>-1.1319999999999999E-6</c:v>
                      </c:pt>
                      <c:pt idx="33">
                        <c:v>-1.1850000000000001E-6</c:v>
                      </c:pt>
                      <c:pt idx="34">
                        <c:v>-1.2470000000000001E-6</c:v>
                      </c:pt>
                      <c:pt idx="35">
                        <c:v>-1.2279999999999999E-6</c:v>
                      </c:pt>
                      <c:pt idx="36">
                        <c:v>-1.2500000000000001E-6</c:v>
                      </c:pt>
                      <c:pt idx="37">
                        <c:v>-1.2839999999999999E-6</c:v>
                      </c:pt>
                      <c:pt idx="38">
                        <c:v>-1.3400000000000001E-6</c:v>
                      </c:pt>
                      <c:pt idx="39">
                        <c:v>-1.398E-6</c:v>
                      </c:pt>
                      <c:pt idx="40">
                        <c:v>-1.3790000000000001E-6</c:v>
                      </c:pt>
                      <c:pt idx="41">
                        <c:v>-1.3969999999999999E-6</c:v>
                      </c:pt>
                      <c:pt idx="42">
                        <c:v>-1.437E-6</c:v>
                      </c:pt>
                      <c:pt idx="43">
                        <c:v>-1.488E-6</c:v>
                      </c:pt>
                      <c:pt idx="44">
                        <c:v>-1.5409999999999999E-6</c:v>
                      </c:pt>
                      <c:pt idx="45">
                        <c:v>-1.519E-6</c:v>
                      </c:pt>
                      <c:pt idx="46">
                        <c:v>-1.531E-6</c:v>
                      </c:pt>
                      <c:pt idx="47">
                        <c:v>-1.5740000000000001E-6</c:v>
                      </c:pt>
                      <c:pt idx="48">
                        <c:v>-1.6190000000000001E-6</c:v>
                      </c:pt>
                      <c:pt idx="49">
                        <c:v>-1.6789999999999999E-6</c:v>
                      </c:pt>
                      <c:pt idx="50">
                        <c:v>-1.649E-6</c:v>
                      </c:pt>
                      <c:pt idx="51">
                        <c:v>-1.668E-6</c:v>
                      </c:pt>
                      <c:pt idx="52">
                        <c:v>-1.7099999999999999E-6</c:v>
                      </c:pt>
                      <c:pt idx="53">
                        <c:v>-1.747E-6</c:v>
                      </c:pt>
                      <c:pt idx="54">
                        <c:v>-1.8050000000000001E-6</c:v>
                      </c:pt>
                      <c:pt idx="55">
                        <c:v>-1.7740000000000001E-6</c:v>
                      </c:pt>
                      <c:pt idx="56">
                        <c:v>-1.792E-6</c:v>
                      </c:pt>
                      <c:pt idx="57">
                        <c:v>-1.832E-6</c:v>
                      </c:pt>
                      <c:pt idx="58">
                        <c:v>-1.8729999999999999E-6</c:v>
                      </c:pt>
                      <c:pt idx="59">
                        <c:v>-1.9300000000000002E-6</c:v>
                      </c:pt>
                      <c:pt idx="60">
                        <c:v>-1.903E-6</c:v>
                      </c:pt>
                      <c:pt idx="61">
                        <c:v>-1.916E-6</c:v>
                      </c:pt>
                      <c:pt idx="62">
                        <c:v>-1.9570000000000001E-6</c:v>
                      </c:pt>
                      <c:pt idx="63">
                        <c:v>-2.0020000000000001E-6</c:v>
                      </c:pt>
                      <c:pt idx="64">
                        <c:v>-2.0549999999999998E-6</c:v>
                      </c:pt>
                      <c:pt idx="65">
                        <c:v>-2.0279999999999999E-6</c:v>
                      </c:pt>
                      <c:pt idx="66">
                        <c:v>-2.041E-6</c:v>
                      </c:pt>
                      <c:pt idx="67">
                        <c:v>-2.0880000000000002E-6</c:v>
                      </c:pt>
                      <c:pt idx="68">
                        <c:v>-2.1220000000000002E-6</c:v>
                      </c:pt>
                      <c:pt idx="69">
                        <c:v>-2.1770000000000001E-6</c:v>
                      </c:pt>
                      <c:pt idx="70">
                        <c:v>-2.1440000000000001E-6</c:v>
                      </c:pt>
                      <c:pt idx="71">
                        <c:v>-2.1619999999999998E-6</c:v>
                      </c:pt>
                      <c:pt idx="72">
                        <c:v>-2.21E-6</c:v>
                      </c:pt>
                      <c:pt idx="73">
                        <c:v>-2.2479999999999999E-6</c:v>
                      </c:pt>
                      <c:pt idx="74">
                        <c:v>-2.3039999999999999E-6</c:v>
                      </c:pt>
                      <c:pt idx="75">
                        <c:v>-2.2800000000000002E-6</c:v>
                      </c:pt>
                      <c:pt idx="76">
                        <c:v>-2.2879999999999999E-6</c:v>
                      </c:pt>
                      <c:pt idx="77">
                        <c:v>-2.3329999999999999E-6</c:v>
                      </c:pt>
                      <c:pt idx="78">
                        <c:v>-2.3709999999999998E-6</c:v>
                      </c:pt>
                      <c:pt idx="79">
                        <c:v>-2.4310000000000001E-6</c:v>
                      </c:pt>
                      <c:pt idx="80">
                        <c:v>-2.402E-6</c:v>
                      </c:pt>
                      <c:pt idx="81">
                        <c:v>-2.4159999999999998E-6</c:v>
                      </c:pt>
                      <c:pt idx="82">
                        <c:v>-2.463E-6</c:v>
                      </c:pt>
                      <c:pt idx="83">
                        <c:v>-2.5040000000000001E-6</c:v>
                      </c:pt>
                      <c:pt idx="84">
                        <c:v>-2.559E-6</c:v>
                      </c:pt>
                      <c:pt idx="85">
                        <c:v>-2.5359999999999999E-6</c:v>
                      </c:pt>
                      <c:pt idx="86">
                        <c:v>-2.5490000000000001E-6</c:v>
                      </c:pt>
                      <c:pt idx="87">
                        <c:v>-2.6019999999999998E-6</c:v>
                      </c:pt>
                      <c:pt idx="88">
                        <c:v>-2.6410000000000002E-6</c:v>
                      </c:pt>
                      <c:pt idx="89">
                        <c:v>-2.695E-6</c:v>
                      </c:pt>
                      <c:pt idx="90">
                        <c:v>-2.6709999999999999E-6</c:v>
                      </c:pt>
                      <c:pt idx="91">
                        <c:v>-2.6840000000000001E-6</c:v>
                      </c:pt>
                      <c:pt idx="92">
                        <c:v>-2.7410000000000001E-6</c:v>
                      </c:pt>
                      <c:pt idx="93">
                        <c:v>-2.7760000000000002E-6</c:v>
                      </c:pt>
                      <c:pt idx="94">
                        <c:v>-2.83E-6</c:v>
                      </c:pt>
                      <c:pt idx="95">
                        <c:v>-2.8109999999999999E-6</c:v>
                      </c:pt>
                      <c:pt idx="96">
                        <c:v>-2.824E-6</c:v>
                      </c:pt>
                      <c:pt idx="97">
                        <c:v>-2.8789999999999999E-6</c:v>
                      </c:pt>
                      <c:pt idx="98">
                        <c:v>-2.9179999999999998E-6</c:v>
                      </c:pt>
                      <c:pt idx="99">
                        <c:v>-2.9790000000000002E-6</c:v>
                      </c:pt>
                      <c:pt idx="100">
                        <c:v>-2.9579999999999999E-6</c:v>
                      </c:pt>
                      <c:pt idx="101">
                        <c:v>-2.9739999999999998E-6</c:v>
                      </c:pt>
                      <c:pt idx="102">
                        <c:v>-3.0369999999999999E-6</c:v>
                      </c:pt>
                      <c:pt idx="103">
                        <c:v>-3.0709999999999999E-6</c:v>
                      </c:pt>
                      <c:pt idx="104">
                        <c:v>-3.1300000000000001E-6</c:v>
                      </c:pt>
                      <c:pt idx="105">
                        <c:v>-3.1149999999999998E-6</c:v>
                      </c:pt>
                      <c:pt idx="106">
                        <c:v>-3.1350000000000001E-6</c:v>
                      </c:pt>
                      <c:pt idx="107">
                        <c:v>-3.1920000000000001E-6</c:v>
                      </c:pt>
                      <c:pt idx="108">
                        <c:v>-3.2329999999999998E-6</c:v>
                      </c:pt>
                      <c:pt idx="109">
                        <c:v>-3.2899999999999998E-6</c:v>
                      </c:pt>
                      <c:pt idx="110">
                        <c:v>-3.2760000000000001E-6</c:v>
                      </c:pt>
                      <c:pt idx="111">
                        <c:v>-3.2949999999999998E-6</c:v>
                      </c:pt>
                      <c:pt idx="112">
                        <c:v>-3.3629999999999998E-6</c:v>
                      </c:pt>
                      <c:pt idx="113">
                        <c:v>-3.405E-6</c:v>
                      </c:pt>
                      <c:pt idx="114">
                        <c:v>-3.4570000000000001E-6</c:v>
                      </c:pt>
                      <c:pt idx="115">
                        <c:v>-3.4510000000000001E-6</c:v>
                      </c:pt>
                      <c:pt idx="116">
                        <c:v>-3.4659999999999999E-6</c:v>
                      </c:pt>
                      <c:pt idx="117">
                        <c:v>-3.5360000000000001E-6</c:v>
                      </c:pt>
                      <c:pt idx="118">
                        <c:v>-3.58E-6</c:v>
                      </c:pt>
                      <c:pt idx="119">
                        <c:v>-3.6370000000000001E-6</c:v>
                      </c:pt>
                      <c:pt idx="120">
                        <c:v>-3.6339999999999999E-6</c:v>
                      </c:pt>
                      <c:pt idx="121">
                        <c:v>-3.6569999999999999E-6</c:v>
                      </c:pt>
                      <c:pt idx="122">
                        <c:v>-3.7290000000000002E-6</c:v>
                      </c:pt>
                      <c:pt idx="123">
                        <c:v>-3.7759999999999999E-6</c:v>
                      </c:pt>
                      <c:pt idx="124">
                        <c:v>-3.839E-6</c:v>
                      </c:pt>
                      <c:pt idx="125">
                        <c:v>-3.8360000000000002E-6</c:v>
                      </c:pt>
                      <c:pt idx="126">
                        <c:v>-3.856E-6</c:v>
                      </c:pt>
                      <c:pt idx="127">
                        <c:v>-3.9360000000000001E-6</c:v>
                      </c:pt>
                      <c:pt idx="128">
                        <c:v>-3.9910000000000004E-6</c:v>
                      </c:pt>
                      <c:pt idx="129">
                        <c:v>-4.0500000000000002E-6</c:v>
                      </c:pt>
                      <c:pt idx="130">
                        <c:v>-4.0520000000000003E-6</c:v>
                      </c:pt>
                      <c:pt idx="131">
                        <c:v>-4.0799999999999999E-6</c:v>
                      </c:pt>
                      <c:pt idx="132">
                        <c:v>-4.1659999999999996E-6</c:v>
                      </c:pt>
                      <c:pt idx="133">
                        <c:v>-4.2150000000000003E-6</c:v>
                      </c:pt>
                      <c:pt idx="134">
                        <c:v>-4.2810000000000002E-6</c:v>
                      </c:pt>
                      <c:pt idx="135">
                        <c:v>-4.2919999999999997E-6</c:v>
                      </c:pt>
                      <c:pt idx="136">
                        <c:v>-4.3279999999999999E-6</c:v>
                      </c:pt>
                      <c:pt idx="137">
                        <c:v>-4.4150000000000001E-6</c:v>
                      </c:pt>
                      <c:pt idx="138">
                        <c:v>-4.4739999999999999E-6</c:v>
                      </c:pt>
                      <c:pt idx="139">
                        <c:v>-4.5449999999999997E-6</c:v>
                      </c:pt>
                      <c:pt idx="140">
                        <c:v>-4.5580000000000002E-6</c:v>
                      </c:pt>
                      <c:pt idx="141">
                        <c:v>-4.5950000000000001E-6</c:v>
                      </c:pt>
                      <c:pt idx="142">
                        <c:v>-4.6909999999999996E-6</c:v>
                      </c:pt>
                      <c:pt idx="143">
                        <c:v>-4.7570000000000004E-6</c:v>
                      </c:pt>
                      <c:pt idx="144">
                        <c:v>-4.8289999999999998E-6</c:v>
                      </c:pt>
                      <c:pt idx="145">
                        <c:v>-4.8539999999999996E-6</c:v>
                      </c:pt>
                      <c:pt idx="146">
                        <c:v>-4.8969999999999999E-6</c:v>
                      </c:pt>
                      <c:pt idx="147">
                        <c:v>-4.9989999999999999E-6</c:v>
                      </c:pt>
                      <c:pt idx="148">
                        <c:v>-5.0749999999999997E-6</c:v>
                      </c:pt>
                      <c:pt idx="149">
                        <c:v>-5.1490000000000002E-6</c:v>
                      </c:pt>
                      <c:pt idx="150">
                        <c:v>-5.1830000000000002E-6</c:v>
                      </c:pt>
                      <c:pt idx="151">
                        <c:v>-5.2320000000000001E-6</c:v>
                      </c:pt>
                      <c:pt idx="152">
                        <c:v>-5.3489999999999999E-6</c:v>
                      </c:pt>
                      <c:pt idx="153">
                        <c:v>-5.429E-6</c:v>
                      </c:pt>
                      <c:pt idx="154">
                        <c:v>-5.5149999999999997E-6</c:v>
                      </c:pt>
                      <c:pt idx="155">
                        <c:v>-5.5570000000000003E-6</c:v>
                      </c:pt>
                      <c:pt idx="156">
                        <c:v>-5.6189999999999999E-6</c:v>
                      </c:pt>
                      <c:pt idx="157">
                        <c:v>-5.7470000000000002E-6</c:v>
                      </c:pt>
                      <c:pt idx="158">
                        <c:v>-5.84E-6</c:v>
                      </c:pt>
                      <c:pt idx="159">
                        <c:v>-5.9410000000000004E-6</c:v>
                      </c:pt>
                      <c:pt idx="160">
                        <c:v>-5.9950000000000002E-6</c:v>
                      </c:pt>
                      <c:pt idx="161">
                        <c:v>-6.0639999999999999E-6</c:v>
                      </c:pt>
                      <c:pt idx="162">
                        <c:v>-6.212E-6</c:v>
                      </c:pt>
                      <c:pt idx="163">
                        <c:v>-6.3160000000000002E-6</c:v>
                      </c:pt>
                      <c:pt idx="164">
                        <c:v>-6.426E-6</c:v>
                      </c:pt>
                      <c:pt idx="165">
                        <c:v>-6.4989999999999999E-6</c:v>
                      </c:pt>
                      <c:pt idx="166">
                        <c:v>-6.5869999999999998E-6</c:v>
                      </c:pt>
                      <c:pt idx="167">
                        <c:v>-6.7429999999999996E-6</c:v>
                      </c:pt>
                      <c:pt idx="168">
                        <c:v>-6.8650000000000003E-6</c:v>
                      </c:pt>
                      <c:pt idx="169">
                        <c:v>-6.9940000000000003E-6</c:v>
                      </c:pt>
                      <c:pt idx="170">
                        <c:v>-7.0840000000000003E-6</c:v>
                      </c:pt>
                      <c:pt idx="171">
                        <c:v>-7.1860000000000003E-6</c:v>
                      </c:pt>
                      <c:pt idx="172">
                        <c:v>-7.3640000000000001E-6</c:v>
                      </c:pt>
                      <c:pt idx="173">
                        <c:v>-7.5079999999999999E-6</c:v>
                      </c:pt>
                      <c:pt idx="174">
                        <c:v>-7.6510000000000001E-6</c:v>
                      </c:pt>
                      <c:pt idx="175">
                        <c:v>-7.7700000000000001E-6</c:v>
                      </c:pt>
                      <c:pt idx="176">
                        <c:v>-7.8960000000000003E-6</c:v>
                      </c:pt>
                      <c:pt idx="177">
                        <c:v>-8.1000000000000004E-6</c:v>
                      </c:pt>
                      <c:pt idx="178">
                        <c:v>-8.2640000000000008E-6</c:v>
                      </c:pt>
                      <c:pt idx="179">
                        <c:v>-8.4300000000000006E-6</c:v>
                      </c:pt>
                      <c:pt idx="180">
                        <c:v>-8.5720000000000003E-6</c:v>
                      </c:pt>
                      <c:pt idx="181">
                        <c:v>-8.7139999999999999E-6</c:v>
                      </c:pt>
                      <c:pt idx="182">
                        <c:v>-8.9469999999999992E-6</c:v>
                      </c:pt>
                      <c:pt idx="183">
                        <c:v>-9.1460000000000002E-6</c:v>
                      </c:pt>
                      <c:pt idx="184">
                        <c:v>-9.3419999999999997E-6</c:v>
                      </c:pt>
                      <c:pt idx="185">
                        <c:v>-9.5170000000000005E-6</c:v>
                      </c:pt>
                      <c:pt idx="186">
                        <c:v>-9.6979999999999993E-6</c:v>
                      </c:pt>
                      <c:pt idx="187">
                        <c:v>-9.9620000000000005E-6</c:v>
                      </c:pt>
                      <c:pt idx="188">
                        <c:v>-1.0200000000000001E-5</c:v>
                      </c:pt>
                      <c:pt idx="189">
                        <c:v>-1.043E-5</c:v>
                      </c:pt>
                      <c:pt idx="190">
                        <c:v>-1.065E-5</c:v>
                      </c:pt>
                      <c:pt idx="191">
                        <c:v>-1.0869999999999999E-5</c:v>
                      </c:pt>
                      <c:pt idx="192">
                        <c:v>-1.118E-5</c:v>
                      </c:pt>
                      <c:pt idx="193">
                        <c:v>-1.146E-5</c:v>
                      </c:pt>
                      <c:pt idx="194">
                        <c:v>-1.172E-5</c:v>
                      </c:pt>
                      <c:pt idx="195">
                        <c:v>-1.198E-5</c:v>
                      </c:pt>
                      <c:pt idx="196">
                        <c:v>-1.225E-5</c:v>
                      </c:pt>
                      <c:pt idx="197">
                        <c:v>-1.26E-5</c:v>
                      </c:pt>
                      <c:pt idx="198">
                        <c:v>-1.293E-5</c:v>
                      </c:pt>
                      <c:pt idx="199">
                        <c:v>-1.325E-5</c:v>
                      </c:pt>
                      <c:pt idx="200">
                        <c:v>-1.3570000000000001E-5</c:v>
                      </c:pt>
                      <c:pt idx="201">
                        <c:v>-1.3879999999999999E-5</c:v>
                      </c:pt>
                      <c:pt idx="202">
                        <c:v>-1.43E-5</c:v>
                      </c:pt>
                      <c:pt idx="203">
                        <c:v>-1.469E-5</c:v>
                      </c:pt>
                      <c:pt idx="204">
                        <c:v>-1.506E-5</c:v>
                      </c:pt>
                      <c:pt idx="205">
                        <c:v>-1.5449999999999999E-5</c:v>
                      </c:pt>
                      <c:pt idx="206">
                        <c:v>-1.5840000000000001E-5</c:v>
                      </c:pt>
                      <c:pt idx="207">
                        <c:v>-1.6310000000000001E-5</c:v>
                      </c:pt>
                      <c:pt idx="208">
                        <c:v>-1.677E-5</c:v>
                      </c:pt>
                      <c:pt idx="209">
                        <c:v>-1.721E-5</c:v>
                      </c:pt>
                      <c:pt idx="210">
                        <c:v>-1.7669999999999999E-5</c:v>
                      </c:pt>
                      <c:pt idx="211">
                        <c:v>-1.8130000000000001E-5</c:v>
                      </c:pt>
                      <c:pt idx="212">
                        <c:v>-1.8689999999999999E-5</c:v>
                      </c:pt>
                      <c:pt idx="213">
                        <c:v>-1.9210000000000001E-5</c:v>
                      </c:pt>
                      <c:pt idx="214">
                        <c:v>-1.9740000000000001E-5</c:v>
                      </c:pt>
                      <c:pt idx="215">
                        <c:v>-2.0279999999999999E-5</c:v>
                      </c:pt>
                      <c:pt idx="216">
                        <c:v>-2.0820000000000001E-5</c:v>
                      </c:pt>
                      <c:pt idx="217">
                        <c:v>-2.1469999999999999E-5</c:v>
                      </c:pt>
                      <c:pt idx="218">
                        <c:v>-2.209E-5</c:v>
                      </c:pt>
                      <c:pt idx="219">
                        <c:v>-2.2710000000000001E-5</c:v>
                      </c:pt>
                      <c:pt idx="220">
                        <c:v>-2.334E-5</c:v>
                      </c:pt>
                      <c:pt idx="221">
                        <c:v>-2.3980000000000001E-5</c:v>
                      </c:pt>
                      <c:pt idx="222">
                        <c:v>-2.472E-5</c:v>
                      </c:pt>
                      <c:pt idx="223">
                        <c:v>-2.5449999999999999E-5</c:v>
                      </c:pt>
                      <c:pt idx="224">
                        <c:v>-2.6169999999999998E-5</c:v>
                      </c:pt>
                      <c:pt idx="225">
                        <c:v>-2.6910000000000002E-5</c:v>
                      </c:pt>
                      <c:pt idx="226">
                        <c:v>-2.7650000000000001E-5</c:v>
                      </c:pt>
                      <c:pt idx="227">
                        <c:v>-2.851E-5</c:v>
                      </c:pt>
                      <c:pt idx="228">
                        <c:v>-2.934E-5</c:v>
                      </c:pt>
                      <c:pt idx="229">
                        <c:v>-3.0179999999999999E-5</c:v>
                      </c:pt>
                      <c:pt idx="230">
                        <c:v>-3.1029999999999999E-5</c:v>
                      </c:pt>
                      <c:pt idx="231">
                        <c:v>-3.1900000000000003E-5</c:v>
                      </c:pt>
                      <c:pt idx="232">
                        <c:v>-3.2870000000000002E-5</c:v>
                      </c:pt>
                      <c:pt idx="233">
                        <c:v>-3.3840000000000001E-5</c:v>
                      </c:pt>
                      <c:pt idx="234">
                        <c:v>-3.4789999999999997E-5</c:v>
                      </c:pt>
                      <c:pt idx="235">
                        <c:v>-3.578E-5</c:v>
                      </c:pt>
                      <c:pt idx="236">
                        <c:v>-3.6770000000000002E-5</c:v>
                      </c:pt>
                      <c:pt idx="237">
                        <c:v>-3.7870000000000002E-5</c:v>
                      </c:pt>
                      <c:pt idx="238">
                        <c:v>-3.8970000000000001E-5</c:v>
                      </c:pt>
                      <c:pt idx="239">
                        <c:v>-4.0049999999999998E-5</c:v>
                      </c:pt>
                      <c:pt idx="240">
                        <c:v>-4.1189999999999997E-5</c:v>
                      </c:pt>
                      <c:pt idx="241">
                        <c:v>-4.231E-5</c:v>
                      </c:pt>
                      <c:pt idx="242">
                        <c:v>-4.3550000000000001E-5</c:v>
                      </c:pt>
                      <c:pt idx="243">
                        <c:v>-4.4790000000000003E-5</c:v>
                      </c:pt>
                      <c:pt idx="244">
                        <c:v>-4.6020000000000003E-5</c:v>
                      </c:pt>
                      <c:pt idx="245">
                        <c:v>-4.7280000000000001E-5</c:v>
                      </c:pt>
                      <c:pt idx="246">
                        <c:v>-4.8560000000000003E-5</c:v>
                      </c:pt>
                      <c:pt idx="247">
                        <c:v>-4.9950000000000001E-5</c:v>
                      </c:pt>
                      <c:pt idx="248">
                        <c:v>-5.134E-5</c:v>
                      </c:pt>
                      <c:pt idx="249">
                        <c:v>-5.2719999999999997E-5</c:v>
                      </c:pt>
                      <c:pt idx="250">
                        <c:v>-5.414E-5</c:v>
                      </c:pt>
                      <c:pt idx="251">
                        <c:v>-5.5569999999999998E-5</c:v>
                      </c:pt>
                      <c:pt idx="252">
                        <c:v>-5.711E-5</c:v>
                      </c:pt>
                      <c:pt idx="253">
                        <c:v>-5.8650000000000003E-5</c:v>
                      </c:pt>
                      <c:pt idx="254">
                        <c:v>-6.0180000000000003E-5</c:v>
                      </c:pt>
                      <c:pt idx="255">
                        <c:v>-6.1760000000000005E-5</c:v>
                      </c:pt>
                      <c:pt idx="256">
                        <c:v>-6.334E-5</c:v>
                      </c:pt>
                      <c:pt idx="257">
                        <c:v>-6.5049999999999996E-5</c:v>
                      </c:pt>
                      <c:pt idx="258">
                        <c:v>-6.6749999999999996E-5</c:v>
                      </c:pt>
                      <c:pt idx="259">
                        <c:v>-6.8440000000000002E-5</c:v>
                      </c:pt>
                      <c:pt idx="260">
                        <c:v>-7.0179999999999996E-5</c:v>
                      </c:pt>
                      <c:pt idx="261">
                        <c:v>-7.1929999999999997E-5</c:v>
                      </c:pt>
                      <c:pt idx="262">
                        <c:v>-7.3789999999999997E-5</c:v>
                      </c:pt>
                      <c:pt idx="263">
                        <c:v>-7.5649999999999996E-5</c:v>
                      </c:pt>
                      <c:pt idx="264">
                        <c:v>-7.75E-5</c:v>
                      </c:pt>
                      <c:pt idx="265">
                        <c:v>-7.9400000000000006E-5</c:v>
                      </c:pt>
                      <c:pt idx="266">
                        <c:v>-8.1299999999999997E-5</c:v>
                      </c:pt>
                      <c:pt idx="267">
                        <c:v>-8.3330000000000003E-5</c:v>
                      </c:pt>
                      <c:pt idx="268">
                        <c:v>-8.5359999999999996E-5</c:v>
                      </c:pt>
                      <c:pt idx="269">
                        <c:v>-8.7369999999999999E-5</c:v>
                      </c:pt>
                      <c:pt idx="270">
                        <c:v>-8.9419999999999994E-5</c:v>
                      </c:pt>
                      <c:pt idx="271">
                        <c:v>-9.1490000000000007E-5</c:v>
                      </c:pt>
                      <c:pt idx="272">
                        <c:v>-9.3670000000000003E-5</c:v>
                      </c:pt>
                      <c:pt idx="273">
                        <c:v>-9.5859999999999994E-5</c:v>
                      </c:pt>
                      <c:pt idx="274">
                        <c:v>-9.8029999999999995E-5</c:v>
                      </c:pt>
                      <c:pt idx="275">
                        <c:v>-1.002E-4</c:v>
                      </c:pt>
                      <c:pt idx="276">
                        <c:v>-1.025E-4</c:v>
                      </c:pt>
                      <c:pt idx="277">
                        <c:v>-1.048E-4</c:v>
                      </c:pt>
                      <c:pt idx="278">
                        <c:v>-1.072E-4</c:v>
                      </c:pt>
                      <c:pt idx="279">
                        <c:v>-1.0950000000000001E-4</c:v>
                      </c:pt>
                      <c:pt idx="280">
                        <c:v>-1.119E-4</c:v>
                      </c:pt>
                      <c:pt idx="281">
                        <c:v>-1.143E-4</c:v>
                      </c:pt>
                      <c:pt idx="282">
                        <c:v>-1.1680000000000001E-4</c:v>
                      </c:pt>
                      <c:pt idx="283">
                        <c:v>-1.193E-4</c:v>
                      </c:pt>
                      <c:pt idx="284">
                        <c:v>-1.2180000000000001E-4</c:v>
                      </c:pt>
                      <c:pt idx="285">
                        <c:v>-1.2430000000000001E-4</c:v>
                      </c:pt>
                      <c:pt idx="286">
                        <c:v>-1.2689999999999999E-4</c:v>
                      </c:pt>
                      <c:pt idx="287">
                        <c:v>-1.295E-4</c:v>
                      </c:pt>
                      <c:pt idx="288">
                        <c:v>-1.3219999999999999E-4</c:v>
                      </c:pt>
                      <c:pt idx="289">
                        <c:v>-1.349E-4</c:v>
                      </c:pt>
                      <c:pt idx="290">
                        <c:v>-1.3760000000000001E-4</c:v>
                      </c:pt>
                      <c:pt idx="291">
                        <c:v>-1.403E-4</c:v>
                      </c:pt>
                      <c:pt idx="292">
                        <c:v>-1.4310000000000001E-4</c:v>
                      </c:pt>
                      <c:pt idx="293">
                        <c:v>-1.459E-4</c:v>
                      </c:pt>
                      <c:pt idx="294">
                        <c:v>-1.4870000000000001E-4</c:v>
                      </c:pt>
                      <c:pt idx="295">
                        <c:v>-1.516E-4</c:v>
                      </c:pt>
                      <c:pt idx="296">
                        <c:v>-1.5440000000000001E-4</c:v>
                      </c:pt>
                      <c:pt idx="297">
                        <c:v>-1.574E-4</c:v>
                      </c:pt>
                      <c:pt idx="298">
                        <c:v>-1.604E-4</c:v>
                      </c:pt>
                      <c:pt idx="299">
                        <c:v>-1.6330000000000001E-4</c:v>
                      </c:pt>
                      <c:pt idx="300">
                        <c:v>-1.663E-4</c:v>
                      </c:pt>
                      <c:pt idx="301">
                        <c:v>-1.694E-4</c:v>
                      </c:pt>
                      <c:pt idx="302">
                        <c:v>-1.7249999999999999E-4</c:v>
                      </c:pt>
                      <c:pt idx="303">
                        <c:v>-1.7560000000000001E-4</c:v>
                      </c:pt>
                      <c:pt idx="304">
                        <c:v>-1.7870000000000001E-4</c:v>
                      </c:pt>
                      <c:pt idx="305">
                        <c:v>-1.819E-4</c:v>
                      </c:pt>
                      <c:pt idx="306">
                        <c:v>-1.85E-4</c:v>
                      </c:pt>
                      <c:pt idx="307">
                        <c:v>-1.883E-4</c:v>
                      </c:pt>
                      <c:pt idx="308">
                        <c:v>-1.916E-4</c:v>
                      </c:pt>
                      <c:pt idx="309">
                        <c:v>-1.9479999999999999E-4</c:v>
                      </c:pt>
                      <c:pt idx="310">
                        <c:v>-1.9809999999999999E-4</c:v>
                      </c:pt>
                      <c:pt idx="311">
                        <c:v>-2.0139999999999999E-4</c:v>
                      </c:pt>
                      <c:pt idx="312">
                        <c:v>-2.0489999999999999E-4</c:v>
                      </c:pt>
                      <c:pt idx="313">
                        <c:v>-2.0829999999999999E-4</c:v>
                      </c:pt>
                      <c:pt idx="314">
                        <c:v>-2.117E-4</c:v>
                      </c:pt>
                      <c:pt idx="315">
                        <c:v>-2.151E-4</c:v>
                      </c:pt>
                      <c:pt idx="316">
                        <c:v>-2.186E-4</c:v>
                      </c:pt>
                      <c:pt idx="317">
                        <c:v>-2.221E-4</c:v>
                      </c:pt>
                      <c:pt idx="318">
                        <c:v>-2.2570000000000001E-4</c:v>
                      </c:pt>
                      <c:pt idx="319">
                        <c:v>-2.2919999999999999E-4</c:v>
                      </c:pt>
                      <c:pt idx="320">
                        <c:v>-2.3279999999999999E-4</c:v>
                      </c:pt>
                      <c:pt idx="321">
                        <c:v>-2.363E-4</c:v>
                      </c:pt>
                      <c:pt idx="322">
                        <c:v>-2.4000000000000001E-4</c:v>
                      </c:pt>
                      <c:pt idx="323">
                        <c:v>-2.4369999999999999E-4</c:v>
                      </c:pt>
                      <c:pt idx="324">
                        <c:v>-2.474E-4</c:v>
                      </c:pt>
                      <c:pt idx="325">
                        <c:v>-2.5099999999999998E-4</c:v>
                      </c:pt>
                      <c:pt idx="326">
                        <c:v>-2.5480000000000001E-4</c:v>
                      </c:pt>
                      <c:pt idx="327">
                        <c:v>-2.586E-4</c:v>
                      </c:pt>
                      <c:pt idx="328">
                        <c:v>-2.6239999999999998E-4</c:v>
                      </c:pt>
                      <c:pt idx="329">
                        <c:v>-2.6620000000000002E-4</c:v>
                      </c:pt>
                      <c:pt idx="330">
                        <c:v>-2.7E-4</c:v>
                      </c:pt>
                      <c:pt idx="331">
                        <c:v>-2.7389999999999999E-4</c:v>
                      </c:pt>
                      <c:pt idx="332">
                        <c:v>-2.7779999999999998E-4</c:v>
                      </c:pt>
                      <c:pt idx="333">
                        <c:v>-2.8180000000000002E-4</c:v>
                      </c:pt>
                      <c:pt idx="334">
                        <c:v>-2.8570000000000001E-4</c:v>
                      </c:pt>
                      <c:pt idx="335">
                        <c:v>-2.8959999999999999E-4</c:v>
                      </c:pt>
                      <c:pt idx="336">
                        <c:v>-2.9349999999999998E-4</c:v>
                      </c:pt>
                      <c:pt idx="337">
                        <c:v>-2.9760000000000002E-4</c:v>
                      </c:pt>
                      <c:pt idx="338">
                        <c:v>-3.0160000000000001E-4</c:v>
                      </c:pt>
                      <c:pt idx="339">
                        <c:v>-3.056E-4</c:v>
                      </c:pt>
                      <c:pt idx="340">
                        <c:v>-3.0959999999999999E-4</c:v>
                      </c:pt>
                      <c:pt idx="341">
                        <c:v>-3.1369999999999998E-4</c:v>
                      </c:pt>
                      <c:pt idx="342">
                        <c:v>-3.1780000000000003E-4</c:v>
                      </c:pt>
                      <c:pt idx="343">
                        <c:v>-3.2200000000000002E-4</c:v>
                      </c:pt>
                      <c:pt idx="344">
                        <c:v>-3.2610000000000001E-4</c:v>
                      </c:pt>
                      <c:pt idx="345">
                        <c:v>-3.3030000000000001E-4</c:v>
                      </c:pt>
                      <c:pt idx="346">
                        <c:v>-3.345E-4</c:v>
                      </c:pt>
                      <c:pt idx="347">
                        <c:v>-3.3869999999999999E-4</c:v>
                      </c:pt>
                      <c:pt idx="348">
                        <c:v>-3.4299999999999999E-4</c:v>
                      </c:pt>
                      <c:pt idx="349">
                        <c:v>-3.4769999999999999E-4</c:v>
                      </c:pt>
                      <c:pt idx="350">
                        <c:v>-3.5209999999999999E-4</c:v>
                      </c:pt>
                      <c:pt idx="351">
                        <c:v>-3.5639999999999999E-4</c:v>
                      </c:pt>
                      <c:pt idx="352">
                        <c:v>-3.6069999999999999E-4</c:v>
                      </c:pt>
                      <c:pt idx="353">
                        <c:v>-3.6509999999999998E-4</c:v>
                      </c:pt>
                      <c:pt idx="354">
                        <c:v>-3.6929999999999998E-4</c:v>
                      </c:pt>
                      <c:pt idx="355">
                        <c:v>-3.7350000000000003E-4</c:v>
                      </c:pt>
                      <c:pt idx="356">
                        <c:v>-3.7790000000000002E-4</c:v>
                      </c:pt>
                      <c:pt idx="357">
                        <c:v>-3.8210000000000002E-4</c:v>
                      </c:pt>
                      <c:pt idx="358">
                        <c:v>-3.8690000000000003E-4</c:v>
                      </c:pt>
                      <c:pt idx="359">
                        <c:v>-3.9140000000000003E-4</c:v>
                      </c:pt>
                      <c:pt idx="360">
                        <c:v>-3.9580000000000003E-4</c:v>
                      </c:pt>
                      <c:pt idx="361">
                        <c:v>-4.0030000000000003E-4</c:v>
                      </c:pt>
                      <c:pt idx="362">
                        <c:v>-4.0499999999999998E-4</c:v>
                      </c:pt>
                      <c:pt idx="363">
                        <c:v>-4.0959999999999998E-4</c:v>
                      </c:pt>
                      <c:pt idx="364">
                        <c:v>-4.1409999999999998E-4</c:v>
                      </c:pt>
                      <c:pt idx="365">
                        <c:v>-4.1869999999999999E-4</c:v>
                      </c:pt>
                      <c:pt idx="366">
                        <c:v>-4.2339999999999999E-4</c:v>
                      </c:pt>
                      <c:pt idx="367">
                        <c:v>-4.2789999999999999E-4</c:v>
                      </c:pt>
                      <c:pt idx="368">
                        <c:v>-4.325E-4</c:v>
                      </c:pt>
                      <c:pt idx="369">
                        <c:v>-4.372E-4</c:v>
                      </c:pt>
                      <c:pt idx="370">
                        <c:v>-4.4210000000000001E-4</c:v>
                      </c:pt>
                      <c:pt idx="371">
                        <c:v>-4.4670000000000002E-4</c:v>
                      </c:pt>
                      <c:pt idx="372">
                        <c:v>-4.5150000000000002E-4</c:v>
                      </c:pt>
                      <c:pt idx="373">
                        <c:v>-4.5649999999999998E-4</c:v>
                      </c:pt>
                      <c:pt idx="374">
                        <c:v>-4.6109999999999999E-4</c:v>
                      </c:pt>
                      <c:pt idx="375">
                        <c:v>-4.6579999999999999E-4</c:v>
                      </c:pt>
                      <c:pt idx="376">
                        <c:v>-4.7080000000000001E-4</c:v>
                      </c:pt>
                      <c:pt idx="377">
                        <c:v>-4.7570000000000002E-4</c:v>
                      </c:pt>
                      <c:pt idx="378">
                        <c:v>-4.8050000000000002E-4</c:v>
                      </c:pt>
                      <c:pt idx="379">
                        <c:v>-4.8559999999999999E-4</c:v>
                      </c:pt>
                      <c:pt idx="380">
                        <c:v>-4.9050000000000005E-4</c:v>
                      </c:pt>
                      <c:pt idx="381">
                        <c:v>-4.9540000000000001E-4</c:v>
                      </c:pt>
                      <c:pt idx="382">
                        <c:v>-5.0049999999999997E-4</c:v>
                      </c:pt>
                      <c:pt idx="383">
                        <c:v>-5.0549999999999998E-4</c:v>
                      </c:pt>
                      <c:pt idx="384">
                        <c:v>-5.1040000000000005E-4</c:v>
                      </c:pt>
                      <c:pt idx="385">
                        <c:v>-5.1550000000000001E-4</c:v>
                      </c:pt>
                      <c:pt idx="386">
                        <c:v>-5.2079999999999997E-4</c:v>
                      </c:pt>
                      <c:pt idx="387">
                        <c:v>-5.2579999999999999E-4</c:v>
                      </c:pt>
                      <c:pt idx="388">
                        <c:v>-5.3109999999999995E-4</c:v>
                      </c:pt>
                      <c:pt idx="389">
                        <c:v>-5.3620000000000002E-4</c:v>
                      </c:pt>
                      <c:pt idx="390">
                        <c:v>-5.4160000000000005E-4</c:v>
                      </c:pt>
                      <c:pt idx="391">
                        <c:v>-5.4739999999999997E-4</c:v>
                      </c:pt>
                      <c:pt idx="392">
                        <c:v>-5.5270000000000004E-4</c:v>
                      </c:pt>
                      <c:pt idx="393">
                        <c:v>-5.5789999999999995E-4</c:v>
                      </c:pt>
                      <c:pt idx="394">
                        <c:v>-5.6329999999999998E-4</c:v>
                      </c:pt>
                      <c:pt idx="395">
                        <c:v>-5.6849999999999999E-4</c:v>
                      </c:pt>
                      <c:pt idx="396">
                        <c:v>-5.7399999999999997E-4</c:v>
                      </c:pt>
                      <c:pt idx="397">
                        <c:v>-5.8029999999999996E-4</c:v>
                      </c:pt>
                      <c:pt idx="398">
                        <c:v>-5.8569999999999998E-4</c:v>
                      </c:pt>
                      <c:pt idx="399">
                        <c:v>-5.7879999999999997E-4</c:v>
                      </c:pt>
                      <c:pt idx="400">
                        <c:v>-5.7200000000000003E-4</c:v>
                      </c:pt>
                      <c:pt idx="401">
                        <c:v>-5.6519999999999997E-4</c:v>
                      </c:pt>
                      <c:pt idx="402">
                        <c:v>-5.5840000000000002E-4</c:v>
                      </c:pt>
                      <c:pt idx="403">
                        <c:v>-5.5230000000000003E-4</c:v>
                      </c:pt>
                      <c:pt idx="404">
                        <c:v>-5.4589999999999999E-4</c:v>
                      </c:pt>
                      <c:pt idx="405">
                        <c:v>-5.3939999999999999E-4</c:v>
                      </c:pt>
                      <c:pt idx="406">
                        <c:v>-5.331E-4</c:v>
                      </c:pt>
                      <c:pt idx="407">
                        <c:v>-5.2709999999999996E-4</c:v>
                      </c:pt>
                      <c:pt idx="408">
                        <c:v>-5.2090000000000003E-4</c:v>
                      </c:pt>
                      <c:pt idx="409">
                        <c:v>-5.1480000000000004E-4</c:v>
                      </c:pt>
                      <c:pt idx="410">
                        <c:v>-5.0880000000000001E-4</c:v>
                      </c:pt>
                      <c:pt idx="411">
                        <c:v>-5.0290000000000003E-4</c:v>
                      </c:pt>
                      <c:pt idx="412">
                        <c:v>-4.9689999999999999E-4</c:v>
                      </c:pt>
                      <c:pt idx="413">
                        <c:v>-4.9100000000000001E-4</c:v>
                      </c:pt>
                      <c:pt idx="414">
                        <c:v>-4.8529999999999998E-4</c:v>
                      </c:pt>
                      <c:pt idx="415">
                        <c:v>-4.795E-4</c:v>
                      </c:pt>
                      <c:pt idx="416">
                        <c:v>-4.7380000000000002E-4</c:v>
                      </c:pt>
                      <c:pt idx="417">
                        <c:v>-4.682E-4</c:v>
                      </c:pt>
                      <c:pt idx="418">
                        <c:v>-4.6260000000000002E-4</c:v>
                      </c:pt>
                      <c:pt idx="419">
                        <c:v>-4.57E-4</c:v>
                      </c:pt>
                      <c:pt idx="420">
                        <c:v>-4.5140000000000002E-4</c:v>
                      </c:pt>
                      <c:pt idx="421">
                        <c:v>-4.459E-4</c:v>
                      </c:pt>
                      <c:pt idx="422">
                        <c:v>-4.4069999999999998E-4</c:v>
                      </c:pt>
                      <c:pt idx="423">
                        <c:v>-4.3540000000000001E-4</c:v>
                      </c:pt>
                      <c:pt idx="424">
                        <c:v>-4.2999999999999999E-4</c:v>
                      </c:pt>
                      <c:pt idx="425">
                        <c:v>-4.2470000000000002E-4</c:v>
                      </c:pt>
                      <c:pt idx="426">
                        <c:v>-4.1960000000000001E-4</c:v>
                      </c:pt>
                      <c:pt idx="427">
                        <c:v>-4.1459999999999999E-4</c:v>
                      </c:pt>
                      <c:pt idx="428">
                        <c:v>-4.0949999999999998E-4</c:v>
                      </c:pt>
                      <c:pt idx="429">
                        <c:v>-4.0440000000000002E-4</c:v>
                      </c:pt>
                      <c:pt idx="430">
                        <c:v>-3.993E-4</c:v>
                      </c:pt>
                      <c:pt idx="431">
                        <c:v>-3.9449999999999999E-4</c:v>
                      </c:pt>
                      <c:pt idx="432">
                        <c:v>-3.8959999999999998E-4</c:v>
                      </c:pt>
                      <c:pt idx="433">
                        <c:v>-3.8479999999999997E-4</c:v>
                      </c:pt>
                      <c:pt idx="434">
                        <c:v>-3.7980000000000002E-4</c:v>
                      </c:pt>
                      <c:pt idx="435">
                        <c:v>-3.7510000000000001E-4</c:v>
                      </c:pt>
                      <c:pt idx="436">
                        <c:v>-3.7050000000000001E-4</c:v>
                      </c:pt>
                      <c:pt idx="437">
                        <c:v>-3.658E-4</c:v>
                      </c:pt>
                      <c:pt idx="438">
                        <c:v>-3.611E-4</c:v>
                      </c:pt>
                      <c:pt idx="439">
                        <c:v>-3.5639999999999999E-4</c:v>
                      </c:pt>
                      <c:pt idx="440">
                        <c:v>-3.5179999999999999E-4</c:v>
                      </c:pt>
                      <c:pt idx="441">
                        <c:v>-3.4749999999999999E-4</c:v>
                      </c:pt>
                      <c:pt idx="442">
                        <c:v>-3.4299999999999999E-4</c:v>
                      </c:pt>
                      <c:pt idx="443">
                        <c:v>-3.3859999999999999E-4</c:v>
                      </c:pt>
                      <c:pt idx="444">
                        <c:v>-3.3419999999999999E-4</c:v>
                      </c:pt>
                      <c:pt idx="445">
                        <c:v>-3.299E-4</c:v>
                      </c:pt>
                      <c:pt idx="446">
                        <c:v>-3.2600000000000001E-4</c:v>
                      </c:pt>
                      <c:pt idx="447">
                        <c:v>-3.2180000000000002E-4</c:v>
                      </c:pt>
                      <c:pt idx="448">
                        <c:v>-3.1760000000000002E-4</c:v>
                      </c:pt>
                      <c:pt idx="449">
                        <c:v>-3.1330000000000003E-4</c:v>
                      </c:pt>
                      <c:pt idx="450">
                        <c:v>-3.0909999999999998E-4</c:v>
                      </c:pt>
                      <c:pt idx="451">
                        <c:v>-3.0499999999999999E-4</c:v>
                      </c:pt>
                      <c:pt idx="452">
                        <c:v>-3.011E-4</c:v>
                      </c:pt>
                      <c:pt idx="453">
                        <c:v>-2.9710000000000001E-4</c:v>
                      </c:pt>
                      <c:pt idx="454">
                        <c:v>-2.9300000000000002E-4</c:v>
                      </c:pt>
                      <c:pt idx="455">
                        <c:v>-2.8899999999999998E-4</c:v>
                      </c:pt>
                      <c:pt idx="456">
                        <c:v>-2.8509999999999999E-4</c:v>
                      </c:pt>
                      <c:pt idx="457">
                        <c:v>-2.812E-4</c:v>
                      </c:pt>
                      <c:pt idx="458">
                        <c:v>-2.7740000000000002E-4</c:v>
                      </c:pt>
                      <c:pt idx="459">
                        <c:v>-2.7359999999999998E-4</c:v>
                      </c:pt>
                      <c:pt idx="460">
                        <c:v>-2.698E-4</c:v>
                      </c:pt>
                      <c:pt idx="461">
                        <c:v>-2.6600000000000001E-4</c:v>
                      </c:pt>
                      <c:pt idx="462">
                        <c:v>-2.6229999999999998E-4</c:v>
                      </c:pt>
                      <c:pt idx="463">
                        <c:v>-2.586E-4</c:v>
                      </c:pt>
                      <c:pt idx="464">
                        <c:v>-2.5500000000000002E-4</c:v>
                      </c:pt>
                      <c:pt idx="465">
                        <c:v>-2.5139999999999999E-4</c:v>
                      </c:pt>
                      <c:pt idx="466">
                        <c:v>-2.4790000000000001E-4</c:v>
                      </c:pt>
                      <c:pt idx="467">
                        <c:v>-2.4439999999999998E-4</c:v>
                      </c:pt>
                      <c:pt idx="468">
                        <c:v>-2.409E-4</c:v>
                      </c:pt>
                      <c:pt idx="469">
                        <c:v>-2.374E-4</c:v>
                      </c:pt>
                      <c:pt idx="470">
                        <c:v>-2.3389999999999999E-4</c:v>
                      </c:pt>
                      <c:pt idx="471">
                        <c:v>-2.3059999999999999E-4</c:v>
                      </c:pt>
                      <c:pt idx="472">
                        <c:v>-2.274E-4</c:v>
                      </c:pt>
                      <c:pt idx="473">
                        <c:v>-2.241E-4</c:v>
                      </c:pt>
                      <c:pt idx="474">
                        <c:v>-2.207E-4</c:v>
                      </c:pt>
                      <c:pt idx="475">
                        <c:v>-2.175E-4</c:v>
                      </c:pt>
                      <c:pt idx="476">
                        <c:v>-2.143E-4</c:v>
                      </c:pt>
                      <c:pt idx="477">
                        <c:v>-2.1110000000000001E-4</c:v>
                      </c:pt>
                      <c:pt idx="478">
                        <c:v>-2.0799999999999999E-4</c:v>
                      </c:pt>
                      <c:pt idx="479">
                        <c:v>-2.0489999999999999E-4</c:v>
                      </c:pt>
                      <c:pt idx="480">
                        <c:v>-2.019E-4</c:v>
                      </c:pt>
                      <c:pt idx="481">
                        <c:v>-1.9890000000000001E-4</c:v>
                      </c:pt>
                      <c:pt idx="482">
                        <c:v>-1.9589999999999999E-4</c:v>
                      </c:pt>
                      <c:pt idx="483">
                        <c:v>-1.929E-4</c:v>
                      </c:pt>
                      <c:pt idx="484">
                        <c:v>-1.9000000000000001E-4</c:v>
                      </c:pt>
                      <c:pt idx="485">
                        <c:v>-1.8699999999999999E-4</c:v>
                      </c:pt>
                      <c:pt idx="486">
                        <c:v>-1.8420000000000001E-4</c:v>
                      </c:pt>
                      <c:pt idx="487">
                        <c:v>-1.8139999999999999E-4</c:v>
                      </c:pt>
                      <c:pt idx="488">
                        <c:v>-1.786E-4</c:v>
                      </c:pt>
                      <c:pt idx="489">
                        <c:v>-1.7589999999999999E-4</c:v>
                      </c:pt>
                      <c:pt idx="490">
                        <c:v>-1.7310000000000001E-4</c:v>
                      </c:pt>
                      <c:pt idx="491">
                        <c:v>-1.7039999999999999E-4</c:v>
                      </c:pt>
                      <c:pt idx="492">
                        <c:v>-1.6770000000000001E-4</c:v>
                      </c:pt>
                      <c:pt idx="493">
                        <c:v>-1.651E-4</c:v>
                      </c:pt>
                      <c:pt idx="494">
                        <c:v>-1.6239999999999999E-4</c:v>
                      </c:pt>
                      <c:pt idx="495">
                        <c:v>-1.5980000000000001E-4</c:v>
                      </c:pt>
                      <c:pt idx="496">
                        <c:v>-1.573E-4</c:v>
                      </c:pt>
                      <c:pt idx="497">
                        <c:v>-1.549E-4</c:v>
                      </c:pt>
                      <c:pt idx="498">
                        <c:v>-1.5239999999999999E-4</c:v>
                      </c:pt>
                      <c:pt idx="499">
                        <c:v>-1.4990000000000001E-4</c:v>
                      </c:pt>
                      <c:pt idx="500">
                        <c:v>-1.474E-4</c:v>
                      </c:pt>
                      <c:pt idx="501">
                        <c:v>-1.45E-4</c:v>
                      </c:pt>
                      <c:pt idx="502">
                        <c:v>-1.427E-4</c:v>
                      </c:pt>
                      <c:pt idx="503">
                        <c:v>-1.403E-4</c:v>
                      </c:pt>
                      <c:pt idx="504">
                        <c:v>-1.3799999999999999E-4</c:v>
                      </c:pt>
                      <c:pt idx="505">
                        <c:v>-1.3559999999999999E-4</c:v>
                      </c:pt>
                      <c:pt idx="506">
                        <c:v>-1.3339999999999999E-4</c:v>
                      </c:pt>
                      <c:pt idx="507">
                        <c:v>-1.3119999999999999E-4</c:v>
                      </c:pt>
                      <c:pt idx="508">
                        <c:v>-1.2899999999999999E-4</c:v>
                      </c:pt>
                      <c:pt idx="509">
                        <c:v>-1.2679999999999999E-4</c:v>
                      </c:pt>
                      <c:pt idx="510">
                        <c:v>-1.2459999999999999E-4</c:v>
                      </c:pt>
                      <c:pt idx="511">
                        <c:v>-1.225E-4</c:v>
                      </c:pt>
                      <c:pt idx="512">
                        <c:v>-1.204E-4</c:v>
                      </c:pt>
                      <c:pt idx="513">
                        <c:v>-1.184E-4</c:v>
                      </c:pt>
                      <c:pt idx="514">
                        <c:v>-1.1629999999999999E-4</c:v>
                      </c:pt>
                      <c:pt idx="515">
                        <c:v>-1.142E-4</c:v>
                      </c:pt>
                      <c:pt idx="516">
                        <c:v>-1.122E-4</c:v>
                      </c:pt>
                      <c:pt idx="517">
                        <c:v>-1.103E-4</c:v>
                      </c:pt>
                      <c:pt idx="518">
                        <c:v>-1.083E-4</c:v>
                      </c:pt>
                      <c:pt idx="519">
                        <c:v>-1.064E-4</c:v>
                      </c:pt>
                      <c:pt idx="520">
                        <c:v>-1.0450000000000001E-4</c:v>
                      </c:pt>
                      <c:pt idx="521">
                        <c:v>-1.026E-4</c:v>
                      </c:pt>
                      <c:pt idx="522">
                        <c:v>-1.008E-4</c:v>
                      </c:pt>
                      <c:pt idx="523">
                        <c:v>-9.8950000000000006E-5</c:v>
                      </c:pt>
                      <c:pt idx="524">
                        <c:v>-9.7100000000000002E-5</c:v>
                      </c:pt>
                      <c:pt idx="525">
                        <c:v>-9.5270000000000001E-5</c:v>
                      </c:pt>
                      <c:pt idx="526">
                        <c:v>-9.3549999999999997E-5</c:v>
                      </c:pt>
                      <c:pt idx="527">
                        <c:v>-9.1810000000000004E-5</c:v>
                      </c:pt>
                      <c:pt idx="528">
                        <c:v>-9.0069999999999997E-5</c:v>
                      </c:pt>
                      <c:pt idx="529">
                        <c:v>-8.8350000000000006E-5</c:v>
                      </c:pt>
                      <c:pt idx="530">
                        <c:v>-8.6630000000000002E-5</c:v>
                      </c:pt>
                      <c:pt idx="531">
                        <c:v>-8.5010000000000001E-5</c:v>
                      </c:pt>
                      <c:pt idx="532">
                        <c:v>-8.3430000000000006E-5</c:v>
                      </c:pt>
                      <c:pt idx="533">
                        <c:v>-8.1810000000000004E-5</c:v>
                      </c:pt>
                      <c:pt idx="534">
                        <c:v>-8.0179999999999995E-5</c:v>
                      </c:pt>
                      <c:pt idx="535">
                        <c:v>-7.8560000000000007E-5</c:v>
                      </c:pt>
                      <c:pt idx="536">
                        <c:v>-7.7050000000000003E-5</c:v>
                      </c:pt>
                      <c:pt idx="537">
                        <c:v>-7.5530000000000004E-5</c:v>
                      </c:pt>
                      <c:pt idx="538">
                        <c:v>-7.3990000000000001E-5</c:v>
                      </c:pt>
                      <c:pt idx="539">
                        <c:v>-7.2479999999999997E-5</c:v>
                      </c:pt>
                      <c:pt idx="540">
                        <c:v>-7.0950000000000003E-5</c:v>
                      </c:pt>
                      <c:pt idx="541">
                        <c:v>-6.9540000000000002E-5</c:v>
                      </c:pt>
                      <c:pt idx="542">
                        <c:v>-6.8120000000000005E-5</c:v>
                      </c:pt>
                      <c:pt idx="543">
                        <c:v>-6.6669999999999997E-5</c:v>
                      </c:pt>
                      <c:pt idx="544">
                        <c:v>-6.525E-5</c:v>
                      </c:pt>
                      <c:pt idx="545">
                        <c:v>-6.3830000000000004E-5</c:v>
                      </c:pt>
                      <c:pt idx="546">
                        <c:v>-6.2520000000000004E-5</c:v>
                      </c:pt>
                      <c:pt idx="547">
                        <c:v>-6.1179999999999994E-5</c:v>
                      </c:pt>
                      <c:pt idx="548">
                        <c:v>-5.9849999999999998E-5</c:v>
                      </c:pt>
                      <c:pt idx="549">
                        <c:v>-5.8539999999999999E-5</c:v>
                      </c:pt>
                      <c:pt idx="550">
                        <c:v>-5.7219999999999998E-5</c:v>
                      </c:pt>
                      <c:pt idx="551">
                        <c:v>-5.5989999999999998E-5</c:v>
                      </c:pt>
                      <c:pt idx="552">
                        <c:v>-5.4759999999999997E-5</c:v>
                      </c:pt>
                      <c:pt idx="553">
                        <c:v>-5.3489999999999998E-5</c:v>
                      </c:pt>
                      <c:pt idx="554">
                        <c:v>-5.2259999999999998E-5</c:v>
                      </c:pt>
                      <c:pt idx="555">
                        <c:v>-5.1020000000000003E-5</c:v>
                      </c:pt>
                      <c:pt idx="556">
                        <c:v>-4.9879999999999997E-5</c:v>
                      </c:pt>
                      <c:pt idx="557">
                        <c:v>-4.8720000000000001E-5</c:v>
                      </c:pt>
                      <c:pt idx="558">
                        <c:v>-4.7549999999999997E-5</c:v>
                      </c:pt>
                      <c:pt idx="559">
                        <c:v>-4.6400000000000003E-5</c:v>
                      </c:pt>
                      <c:pt idx="560">
                        <c:v>-4.5240000000000001E-5</c:v>
                      </c:pt>
                      <c:pt idx="561">
                        <c:v>-4.4180000000000001E-5</c:v>
                      </c:pt>
                      <c:pt idx="562">
                        <c:v>-4.3120000000000001E-5</c:v>
                      </c:pt>
                      <c:pt idx="563">
                        <c:v>-4.2020000000000001E-5</c:v>
                      </c:pt>
                      <c:pt idx="564">
                        <c:v>-4.0960000000000001E-5</c:v>
                      </c:pt>
                      <c:pt idx="565">
                        <c:v>-3.9889999999999999E-5</c:v>
                      </c:pt>
                      <c:pt idx="566">
                        <c:v>-3.8909999999999998E-5</c:v>
                      </c:pt>
                      <c:pt idx="567">
                        <c:v>-3.7920000000000003E-5</c:v>
                      </c:pt>
                      <c:pt idx="568">
                        <c:v>-3.6909999999999997E-5</c:v>
                      </c:pt>
                      <c:pt idx="569">
                        <c:v>-3.5930000000000003E-5</c:v>
                      </c:pt>
                      <c:pt idx="570">
                        <c:v>-3.4940000000000001E-5</c:v>
                      </c:pt>
                      <c:pt idx="571">
                        <c:v>-3.4060000000000003E-5</c:v>
                      </c:pt>
                      <c:pt idx="572">
                        <c:v>-3.3160000000000001E-5</c:v>
                      </c:pt>
                      <c:pt idx="573">
                        <c:v>-3.2240000000000003E-5</c:v>
                      </c:pt>
                      <c:pt idx="574">
                        <c:v>-3.1340000000000001E-5</c:v>
                      </c:pt>
                      <c:pt idx="575">
                        <c:v>-3.0429999999999998E-5</c:v>
                      </c:pt>
                      <c:pt idx="576">
                        <c:v>-2.9629999999999999E-5</c:v>
                      </c:pt>
                      <c:pt idx="577">
                        <c:v>-2.8799999999999999E-5</c:v>
                      </c:pt>
                      <c:pt idx="578">
                        <c:v>-2.7949999999999998E-5</c:v>
                      </c:pt>
                      <c:pt idx="579">
                        <c:v>-2.7140000000000001E-5</c:v>
                      </c:pt>
                      <c:pt idx="580">
                        <c:v>-2.6310000000000001E-5</c:v>
                      </c:pt>
                      <c:pt idx="581">
                        <c:v>-2.5579999999999999E-5</c:v>
                      </c:pt>
                      <c:pt idx="582">
                        <c:v>-2.4870000000000001E-5</c:v>
                      </c:pt>
                      <c:pt idx="583">
                        <c:v>-2.408E-5</c:v>
                      </c:pt>
                      <c:pt idx="584">
                        <c:v>-2.334E-5</c:v>
                      </c:pt>
                      <c:pt idx="585">
                        <c:v>-2.2589999999999999E-5</c:v>
                      </c:pt>
                      <c:pt idx="586">
                        <c:v>-2.194E-5</c:v>
                      </c:pt>
                      <c:pt idx="587">
                        <c:v>-2.1270000000000001E-5</c:v>
                      </c:pt>
                      <c:pt idx="588">
                        <c:v>-2.0570000000000001E-5</c:v>
                      </c:pt>
                      <c:pt idx="589">
                        <c:v>-1.9910000000000001E-5</c:v>
                      </c:pt>
                      <c:pt idx="590">
                        <c:v>-1.9239999999999999E-5</c:v>
                      </c:pt>
                      <c:pt idx="591">
                        <c:v>-1.8669999999999999E-5</c:v>
                      </c:pt>
                      <c:pt idx="592">
                        <c:v>-1.8070000000000001E-5</c:v>
                      </c:pt>
                      <c:pt idx="593">
                        <c:v>-1.7439999999999999E-5</c:v>
                      </c:pt>
                      <c:pt idx="594">
                        <c:v>-1.6860000000000001E-5</c:v>
                      </c:pt>
                      <c:pt idx="595">
                        <c:v>-1.6269999999999998E-5</c:v>
                      </c:pt>
                      <c:pt idx="596">
                        <c:v>-1.5760000000000002E-5</c:v>
                      </c:pt>
                      <c:pt idx="597">
                        <c:v>-1.524E-5</c:v>
                      </c:pt>
                      <c:pt idx="598">
                        <c:v>-1.47E-5</c:v>
                      </c:pt>
                      <c:pt idx="599">
                        <c:v>-1.419E-5</c:v>
                      </c:pt>
                      <c:pt idx="600">
                        <c:v>-1.365E-5</c:v>
                      </c:pt>
                      <c:pt idx="601">
                        <c:v>-1.3210000000000001E-5</c:v>
                      </c:pt>
                      <c:pt idx="602">
                        <c:v>-1.275E-5</c:v>
                      </c:pt>
                      <c:pt idx="603">
                        <c:v>-1.226E-5</c:v>
                      </c:pt>
                      <c:pt idx="604">
                        <c:v>-1.181E-5</c:v>
                      </c:pt>
                      <c:pt idx="605">
                        <c:v>-1.136E-5</c:v>
                      </c:pt>
                      <c:pt idx="606">
                        <c:v>-1.098E-5</c:v>
                      </c:pt>
                      <c:pt idx="607">
                        <c:v>-1.059E-5</c:v>
                      </c:pt>
                      <c:pt idx="608">
                        <c:v>-1.0149999999999999E-5</c:v>
                      </c:pt>
                      <c:pt idx="609">
                        <c:v>-9.7620000000000007E-6</c:v>
                      </c:pt>
                      <c:pt idx="610">
                        <c:v>-9.3670000000000003E-6</c:v>
                      </c:pt>
                      <c:pt idx="611">
                        <c:v>-9.0480000000000004E-6</c:v>
                      </c:pt>
                      <c:pt idx="612">
                        <c:v>-8.7220000000000005E-6</c:v>
                      </c:pt>
                      <c:pt idx="613">
                        <c:v>-8.3399999999999998E-6</c:v>
                      </c:pt>
                      <c:pt idx="614">
                        <c:v>-7.9969999999999998E-6</c:v>
                      </c:pt>
                      <c:pt idx="615">
                        <c:v>-7.6650000000000003E-6</c:v>
                      </c:pt>
                      <c:pt idx="616">
                        <c:v>-7.3930000000000002E-6</c:v>
                      </c:pt>
                      <c:pt idx="617">
                        <c:v>-7.1219999999999997E-6</c:v>
                      </c:pt>
                      <c:pt idx="618">
                        <c:v>-6.7909999999999999E-6</c:v>
                      </c:pt>
                      <c:pt idx="619">
                        <c:v>-6.5050000000000004E-6</c:v>
                      </c:pt>
                      <c:pt idx="620">
                        <c:v>-6.224E-6</c:v>
                      </c:pt>
                      <c:pt idx="621">
                        <c:v>-6.0000000000000002E-6</c:v>
                      </c:pt>
                      <c:pt idx="622">
                        <c:v>-5.7649999999999999E-6</c:v>
                      </c:pt>
                      <c:pt idx="623">
                        <c:v>-5.4820000000000002E-6</c:v>
                      </c:pt>
                      <c:pt idx="624">
                        <c:v>-5.2390000000000002E-6</c:v>
                      </c:pt>
                      <c:pt idx="625">
                        <c:v>-4.9980000000000003E-6</c:v>
                      </c:pt>
                      <c:pt idx="626">
                        <c:v>-4.8099999999999997E-6</c:v>
                      </c:pt>
                      <c:pt idx="627">
                        <c:v>-4.622E-6</c:v>
                      </c:pt>
                      <c:pt idx="628">
                        <c:v>-4.374E-6</c:v>
                      </c:pt>
                      <c:pt idx="629">
                        <c:v>-4.1670000000000001E-6</c:v>
                      </c:pt>
                      <c:pt idx="630">
                        <c:v>-3.9689999999999996E-6</c:v>
                      </c:pt>
                      <c:pt idx="631">
                        <c:v>-3.8149999999999999E-6</c:v>
                      </c:pt>
                      <c:pt idx="632">
                        <c:v>-3.664E-6</c:v>
                      </c:pt>
                      <c:pt idx="633">
                        <c:v>-3.4479999999999999E-6</c:v>
                      </c:pt>
                      <c:pt idx="634">
                        <c:v>-3.2739999999999999E-6</c:v>
                      </c:pt>
                      <c:pt idx="635">
                        <c:v>-3.106E-6</c:v>
                      </c:pt>
                      <c:pt idx="636">
                        <c:v>-2.988E-6</c:v>
                      </c:pt>
                      <c:pt idx="637">
                        <c:v>-2.8600000000000001E-6</c:v>
                      </c:pt>
                      <c:pt idx="638">
                        <c:v>-2.6680000000000001E-6</c:v>
                      </c:pt>
                      <c:pt idx="639">
                        <c:v>-2.5270000000000001E-6</c:v>
                      </c:pt>
                      <c:pt idx="640">
                        <c:v>-2.3870000000000002E-6</c:v>
                      </c:pt>
                      <c:pt idx="641">
                        <c:v>-2.2900000000000001E-6</c:v>
                      </c:pt>
                      <c:pt idx="642">
                        <c:v>-2.1909999999999999E-6</c:v>
                      </c:pt>
                      <c:pt idx="643">
                        <c:v>-2.0200000000000001E-6</c:v>
                      </c:pt>
                      <c:pt idx="644">
                        <c:v>-1.9039999999999999E-6</c:v>
                      </c:pt>
                      <c:pt idx="645">
                        <c:v>-1.784E-6</c:v>
                      </c:pt>
                      <c:pt idx="646">
                        <c:v>-1.7120000000000001E-6</c:v>
                      </c:pt>
                      <c:pt idx="647">
                        <c:v>-1.632E-6</c:v>
                      </c:pt>
                      <c:pt idx="648">
                        <c:v>-1.488E-6</c:v>
                      </c:pt>
                      <c:pt idx="649">
                        <c:v>-1.3820000000000001E-6</c:v>
                      </c:pt>
                      <c:pt idx="650">
                        <c:v>-1.2899999999999999E-6</c:v>
                      </c:pt>
                      <c:pt idx="651">
                        <c:v>-1.2249999999999999E-6</c:v>
                      </c:pt>
                      <c:pt idx="652">
                        <c:v>-1.1650000000000001E-6</c:v>
                      </c:pt>
                      <c:pt idx="653">
                        <c:v>-1.0240000000000001E-6</c:v>
                      </c:pt>
                      <c:pt idx="654">
                        <c:v>-9.3959999999999997E-7</c:v>
                      </c:pt>
                      <c:pt idx="655">
                        <c:v>-8.6020000000000004E-7</c:v>
                      </c:pt>
                      <c:pt idx="656">
                        <c:v>-8.0250000000000005E-7</c:v>
                      </c:pt>
                      <c:pt idx="657">
                        <c:v>-7.5030000000000004E-7</c:v>
                      </c:pt>
                      <c:pt idx="658">
                        <c:v>-6.3249999999999998E-7</c:v>
                      </c:pt>
                      <c:pt idx="659">
                        <c:v>-5.5059999999999997E-7</c:v>
                      </c:pt>
                      <c:pt idx="660">
                        <c:v>-4.7840000000000005E-7</c:v>
                      </c:pt>
                      <c:pt idx="661">
                        <c:v>-4.3510000000000002E-7</c:v>
                      </c:pt>
                      <c:pt idx="662">
                        <c:v>-3.9760000000000001E-7</c:v>
                      </c:pt>
                      <c:pt idx="663">
                        <c:v>-2.8080000000000003E-7</c:v>
                      </c:pt>
                      <c:pt idx="664">
                        <c:v>-2.0769999999999999E-7</c:v>
                      </c:pt>
                      <c:pt idx="665">
                        <c:v>-1.4709999999999999E-7</c:v>
                      </c:pt>
                      <c:pt idx="666">
                        <c:v>-1.092E-7</c:v>
                      </c:pt>
                      <c:pt idx="667">
                        <c:v>-7.673E-8</c:v>
                      </c:pt>
                      <c:pt idx="668">
                        <c:v>3.2059999999999997E-8</c:v>
                      </c:pt>
                      <c:pt idx="669">
                        <c:v>9.5249999999999996E-8</c:v>
                      </c:pt>
                      <c:pt idx="670">
                        <c:v>1.4499999999999999E-7</c:v>
                      </c:pt>
                      <c:pt idx="671">
                        <c:v>1.842E-7</c:v>
                      </c:pt>
                      <c:pt idx="672">
                        <c:v>2.114E-7</c:v>
                      </c:pt>
                      <c:pt idx="673">
                        <c:v>3.178E-7</c:v>
                      </c:pt>
                      <c:pt idx="674">
                        <c:v>3.8389999999999999E-7</c:v>
                      </c:pt>
                      <c:pt idx="675">
                        <c:v>4.2510000000000001E-7</c:v>
                      </c:pt>
                      <c:pt idx="676">
                        <c:v>4.587E-7</c:v>
                      </c:pt>
                      <c:pt idx="677">
                        <c:v>4.8569999999999996E-7</c:v>
                      </c:pt>
                      <c:pt idx="678">
                        <c:v>5.8540000000000004E-7</c:v>
                      </c:pt>
                      <c:pt idx="679">
                        <c:v>6.4420000000000001E-7</c:v>
                      </c:pt>
                      <c:pt idx="680">
                        <c:v>6.8339999999999999E-7</c:v>
                      </c:pt>
                      <c:pt idx="681">
                        <c:v>7.1180000000000001E-7</c:v>
                      </c:pt>
                      <c:pt idx="682">
                        <c:v>7.3529999999999997E-7</c:v>
                      </c:pt>
                      <c:pt idx="683">
                        <c:v>8.3549999999999998E-7</c:v>
                      </c:pt>
                      <c:pt idx="684">
                        <c:v>8.921E-7</c:v>
                      </c:pt>
                      <c:pt idx="685">
                        <c:v>9.2679999999999996E-7</c:v>
                      </c:pt>
                      <c:pt idx="686">
                        <c:v>9.5880000000000004E-7</c:v>
                      </c:pt>
                      <c:pt idx="687">
                        <c:v>9.7699999999999992E-7</c:v>
                      </c:pt>
                      <c:pt idx="688">
                        <c:v>1.0720000000000001E-6</c:v>
                      </c:pt>
                      <c:pt idx="689">
                        <c:v>1.1319999999999999E-6</c:v>
                      </c:pt>
                      <c:pt idx="690">
                        <c:v>1.1599999999999999E-6</c:v>
                      </c:pt>
                      <c:pt idx="691">
                        <c:v>1.187E-6</c:v>
                      </c:pt>
                      <c:pt idx="692">
                        <c:v>1.1999999999999999E-6</c:v>
                      </c:pt>
                      <c:pt idx="693">
                        <c:v>1.302E-6</c:v>
                      </c:pt>
                      <c:pt idx="694">
                        <c:v>1.3599999999999999E-6</c:v>
                      </c:pt>
                      <c:pt idx="695">
                        <c:v>1.3850000000000001E-6</c:v>
                      </c:pt>
                      <c:pt idx="696">
                        <c:v>1.415E-6</c:v>
                      </c:pt>
                      <c:pt idx="697">
                        <c:v>1.4279999999999999E-6</c:v>
                      </c:pt>
                      <c:pt idx="698">
                        <c:v>1.5260000000000001E-6</c:v>
                      </c:pt>
                      <c:pt idx="699">
                        <c:v>1.578E-6</c:v>
                      </c:pt>
                      <c:pt idx="700">
                        <c:v>1.601E-6</c:v>
                      </c:pt>
                      <c:pt idx="701">
                        <c:v>1.623E-6</c:v>
                      </c:pt>
                      <c:pt idx="702">
                        <c:v>1.643E-6</c:v>
                      </c:pt>
                      <c:pt idx="703">
                        <c:v>1.742E-6</c:v>
                      </c:pt>
                      <c:pt idx="704">
                        <c:v>1.7880000000000001E-6</c:v>
                      </c:pt>
                      <c:pt idx="705">
                        <c:v>1.8080000000000001E-6</c:v>
                      </c:pt>
                      <c:pt idx="706">
                        <c:v>1.835E-6</c:v>
                      </c:pt>
                      <c:pt idx="707">
                        <c:v>1.8449999999999999E-6</c:v>
                      </c:pt>
                      <c:pt idx="708">
                        <c:v>1.9360000000000002E-6</c:v>
                      </c:pt>
                      <c:pt idx="709">
                        <c:v>1.9889999999999999E-6</c:v>
                      </c:pt>
                      <c:pt idx="710">
                        <c:v>2.0109999999999999E-6</c:v>
                      </c:pt>
                      <c:pt idx="711">
                        <c:v>2.0360000000000001E-6</c:v>
                      </c:pt>
                      <c:pt idx="712">
                        <c:v>2.041E-6</c:v>
                      </c:pt>
                      <c:pt idx="713">
                        <c:v>2.131E-6</c:v>
                      </c:pt>
                      <c:pt idx="714">
                        <c:v>2.1830000000000001E-6</c:v>
                      </c:pt>
                      <c:pt idx="715">
                        <c:v>2.198E-6</c:v>
                      </c:pt>
                      <c:pt idx="716">
                        <c:v>2.2170000000000001E-6</c:v>
                      </c:pt>
                      <c:pt idx="717">
                        <c:v>2.2230000000000001E-6</c:v>
                      </c:pt>
                      <c:pt idx="718">
                        <c:v>2.3159999999999999E-6</c:v>
                      </c:pt>
                      <c:pt idx="719">
                        <c:v>2.3630000000000001E-6</c:v>
                      </c:pt>
                      <c:pt idx="720">
                        <c:v>2.3760000000000002E-6</c:v>
                      </c:pt>
                      <c:pt idx="721">
                        <c:v>2.3980000000000002E-6</c:v>
                      </c:pt>
                      <c:pt idx="722">
                        <c:v>2.4040000000000002E-6</c:v>
                      </c:pt>
                      <c:pt idx="723">
                        <c:v>2.4849999999999999E-6</c:v>
                      </c:pt>
                      <c:pt idx="724">
                        <c:v>2.5409999999999999E-6</c:v>
                      </c:pt>
                      <c:pt idx="725">
                        <c:v>2.5399999999999998E-6</c:v>
                      </c:pt>
                      <c:pt idx="726">
                        <c:v>2.5600000000000001E-6</c:v>
                      </c:pt>
                      <c:pt idx="727">
                        <c:v>2.5660000000000001E-6</c:v>
                      </c:pt>
                      <c:pt idx="728">
                        <c:v>2.65E-6</c:v>
                      </c:pt>
                      <c:pt idx="729">
                        <c:v>2.694E-6</c:v>
                      </c:pt>
                      <c:pt idx="730">
                        <c:v>2.6970000000000002E-6</c:v>
                      </c:pt>
                      <c:pt idx="731">
                        <c:v>2.717E-6</c:v>
                      </c:pt>
                      <c:pt idx="732">
                        <c:v>2.7159999999999999E-6</c:v>
                      </c:pt>
                      <c:pt idx="733">
                        <c:v>2.8009999999999999E-6</c:v>
                      </c:pt>
                      <c:pt idx="734">
                        <c:v>2.8459999999999999E-6</c:v>
                      </c:pt>
                      <c:pt idx="735">
                        <c:v>2.8439999999999998E-6</c:v>
                      </c:pt>
                      <c:pt idx="736">
                        <c:v>2.8600000000000001E-6</c:v>
                      </c:pt>
                      <c:pt idx="737">
                        <c:v>2.864E-6</c:v>
                      </c:pt>
                      <c:pt idx="738">
                        <c:v>2.9399999999999998E-6</c:v>
                      </c:pt>
                      <c:pt idx="739">
                        <c:v>2.9840000000000001E-6</c:v>
                      </c:pt>
                      <c:pt idx="740">
                        <c:v>2.9799999999999998E-6</c:v>
                      </c:pt>
                      <c:pt idx="741">
                        <c:v>2.9950000000000001E-6</c:v>
                      </c:pt>
                      <c:pt idx="742">
                        <c:v>2.9969999999999999E-6</c:v>
                      </c:pt>
                      <c:pt idx="743">
                        <c:v>3.0699999999999998E-6</c:v>
                      </c:pt>
                      <c:pt idx="744">
                        <c:v>3.1099999999999999E-6</c:v>
                      </c:pt>
                      <c:pt idx="745">
                        <c:v>3.1030000000000002E-6</c:v>
                      </c:pt>
                      <c:pt idx="746">
                        <c:v>3.1190000000000001E-6</c:v>
                      </c:pt>
                      <c:pt idx="747">
                        <c:v>3.1209999999999998E-6</c:v>
                      </c:pt>
                      <c:pt idx="748">
                        <c:v>3.1889999999999999E-6</c:v>
                      </c:pt>
                      <c:pt idx="749">
                        <c:v>3.2279999999999998E-6</c:v>
                      </c:pt>
                      <c:pt idx="750">
                        <c:v>3.2160000000000002E-6</c:v>
                      </c:pt>
                      <c:pt idx="751">
                        <c:v>3.2310000000000001E-6</c:v>
                      </c:pt>
                      <c:pt idx="752">
                        <c:v>3.236E-6</c:v>
                      </c:pt>
                      <c:pt idx="753">
                        <c:v>3.2969999999999999E-6</c:v>
                      </c:pt>
                      <c:pt idx="754">
                        <c:v>3.3390000000000001E-6</c:v>
                      </c:pt>
                      <c:pt idx="755">
                        <c:v>3.3249999999999999E-6</c:v>
                      </c:pt>
                      <c:pt idx="756">
                        <c:v>3.337E-6</c:v>
                      </c:pt>
                      <c:pt idx="757">
                        <c:v>3.3440000000000001E-6</c:v>
                      </c:pt>
                      <c:pt idx="758">
                        <c:v>3.4020000000000002E-6</c:v>
                      </c:pt>
                      <c:pt idx="759">
                        <c:v>3.4359999999999998E-6</c:v>
                      </c:pt>
                      <c:pt idx="760">
                        <c:v>3.422E-6</c:v>
                      </c:pt>
                      <c:pt idx="761">
                        <c:v>3.4319999999999999E-6</c:v>
                      </c:pt>
                      <c:pt idx="762">
                        <c:v>3.4350000000000001E-6</c:v>
                      </c:pt>
                      <c:pt idx="763">
                        <c:v>3.4929999999999998E-6</c:v>
                      </c:pt>
                      <c:pt idx="764">
                        <c:v>3.5279999999999999E-6</c:v>
                      </c:pt>
                      <c:pt idx="765">
                        <c:v>3.5099999999999999E-6</c:v>
                      </c:pt>
                      <c:pt idx="766">
                        <c:v>3.512E-6</c:v>
                      </c:pt>
                      <c:pt idx="767">
                        <c:v>3.5219999999999999E-6</c:v>
                      </c:pt>
                      <c:pt idx="768">
                        <c:v>3.5760000000000002E-6</c:v>
                      </c:pt>
                      <c:pt idx="769">
                        <c:v>3.614E-6</c:v>
                      </c:pt>
                      <c:pt idx="770">
                        <c:v>3.5870000000000001E-6</c:v>
                      </c:pt>
                      <c:pt idx="771">
                        <c:v>3.5930000000000002E-6</c:v>
                      </c:pt>
                      <c:pt idx="772">
                        <c:v>3.5980000000000001E-6</c:v>
                      </c:pt>
                      <c:pt idx="773">
                        <c:v>3.6540000000000001E-6</c:v>
                      </c:pt>
                      <c:pt idx="774">
                        <c:v>3.6890000000000002E-6</c:v>
                      </c:pt>
                      <c:pt idx="775">
                        <c:v>3.6629999999999999E-6</c:v>
                      </c:pt>
                      <c:pt idx="776">
                        <c:v>3.6669999999999998E-6</c:v>
                      </c:pt>
                      <c:pt idx="777">
                        <c:v>3.6739999999999999E-6</c:v>
                      </c:pt>
                      <c:pt idx="778">
                        <c:v>3.7299999999999999E-6</c:v>
                      </c:pt>
                      <c:pt idx="779">
                        <c:v>3.765E-6</c:v>
                      </c:pt>
                      <c:pt idx="780">
                        <c:v>3.7330000000000001E-6</c:v>
                      </c:pt>
                      <c:pt idx="781">
                        <c:v>3.7409999999999998E-6</c:v>
                      </c:pt>
                      <c:pt idx="782">
                        <c:v>3.7459999999999998E-6</c:v>
                      </c:pt>
                      <c:pt idx="783">
                        <c:v>3.7929999999999999E-6</c:v>
                      </c:pt>
                      <c:pt idx="784">
                        <c:v>3.8340000000000001E-6</c:v>
                      </c:pt>
                      <c:pt idx="785">
                        <c:v>3.8E-6</c:v>
                      </c:pt>
                      <c:pt idx="786">
                        <c:v>3.8039999999999999E-6</c:v>
                      </c:pt>
                      <c:pt idx="787">
                        <c:v>3.811E-6</c:v>
                      </c:pt>
                      <c:pt idx="788">
                        <c:v>3.8650000000000003E-6</c:v>
                      </c:pt>
                      <c:pt idx="789">
                        <c:v>3.8990000000000003E-6</c:v>
                      </c:pt>
                      <c:pt idx="790">
                        <c:v>3.8619999999999996E-6</c:v>
                      </c:pt>
                      <c:pt idx="791">
                        <c:v>3.8689999999999997E-6</c:v>
                      </c:pt>
                      <c:pt idx="792">
                        <c:v>3.8770000000000003E-6</c:v>
                      </c:pt>
                      <c:pt idx="793">
                        <c:v>3.9249999999999997E-6</c:v>
                      </c:pt>
                      <c:pt idx="794">
                        <c:v>3.963E-6</c:v>
                      </c:pt>
                      <c:pt idx="795">
                        <c:v>3.9280000000000003E-6</c:v>
                      </c:pt>
                      <c:pt idx="796">
                        <c:v>3.929E-6</c:v>
                      </c:pt>
                      <c:pt idx="797">
                        <c:v>3.9430000000000002E-6</c:v>
                      </c:pt>
                      <c:pt idx="798">
                        <c:v>3.9859999999999996E-6</c:v>
                      </c:pt>
                    </c:numCache>
                  </c:numRef>
                </c:yVal>
                <c:smooth val="1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7-8517-4B1A-BD0B-53A15E9FC1F8}"/>
                  </c:ext>
                </c:extLst>
              </c15:ser>
            </c15:filteredScatterSeries>
            <c15:filteredScatterSeries>
              <c15:ser>
                <c:idx val="3"/>
                <c:order val="3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Sheet2!$E$1</c15:sqref>
                        </c15:formulaRef>
                      </c:ext>
                    </c:extLst>
                    <c:strCache>
                      <c:ptCount val="1"/>
                      <c:pt idx="0">
                        <c:v>Cycle 4</c:v>
                      </c:pt>
                    </c:strCache>
                  </c:strRef>
                </c:tx>
                <c:spPr>
                  <a:ln w="19050" cap="rnd">
                    <a:solidFill>
                      <a:schemeClr val="accent1">
                        <a:tint val="44000"/>
                      </a:schemeClr>
                    </a:solidFill>
                    <a:round/>
                  </a:ln>
                  <a:effectLst/>
                </c:spPr>
                <c:marker>
                  <c:symbol val="none"/>
                </c:marker>
                <c:x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Sheet2!$A$2:$A$802</c15:sqref>
                        </c15:formulaRef>
                      </c:ext>
                    </c:extLst>
                    <c:numCache>
                      <c:formatCode>0.00E+00</c:formatCode>
                      <c:ptCount val="801"/>
                      <c:pt idx="0">
                        <c:v>9.8269999999999993E-6</c:v>
                      </c:pt>
                      <c:pt idx="1">
                        <c:v>-1.7960000000000001E-3</c:v>
                      </c:pt>
                      <c:pt idx="2">
                        <c:v>-3.764E-3</c:v>
                      </c:pt>
                      <c:pt idx="3">
                        <c:v>-5.7419999999999997E-3</c:v>
                      </c:pt>
                      <c:pt idx="4">
                        <c:v>-7.7869999999999997E-3</c:v>
                      </c:pt>
                      <c:pt idx="5">
                        <c:v>-9.7160000000000007E-3</c:v>
                      </c:pt>
                      <c:pt idx="6">
                        <c:v>-1.1730000000000001E-2</c:v>
                      </c:pt>
                      <c:pt idx="7">
                        <c:v>-1.374E-2</c:v>
                      </c:pt>
                      <c:pt idx="8">
                        <c:v>-1.5730000000000001E-2</c:v>
                      </c:pt>
                      <c:pt idx="9">
                        <c:v>-1.772E-2</c:v>
                      </c:pt>
                      <c:pt idx="10">
                        <c:v>-1.9730000000000001E-2</c:v>
                      </c:pt>
                      <c:pt idx="11">
                        <c:v>-2.1700000000000001E-2</c:v>
                      </c:pt>
                      <c:pt idx="12">
                        <c:v>-2.3689999999999999E-2</c:v>
                      </c:pt>
                      <c:pt idx="13">
                        <c:v>-2.5690000000000001E-2</c:v>
                      </c:pt>
                      <c:pt idx="14">
                        <c:v>-2.7709999999999999E-2</c:v>
                      </c:pt>
                      <c:pt idx="15">
                        <c:v>-2.9690000000000001E-2</c:v>
                      </c:pt>
                      <c:pt idx="16">
                        <c:v>-3.1690000000000003E-2</c:v>
                      </c:pt>
                      <c:pt idx="17">
                        <c:v>-3.3709999999999997E-2</c:v>
                      </c:pt>
                      <c:pt idx="18">
                        <c:v>-3.5709999999999999E-2</c:v>
                      </c:pt>
                      <c:pt idx="19">
                        <c:v>-3.7650000000000003E-2</c:v>
                      </c:pt>
                      <c:pt idx="20">
                        <c:v>-3.9710000000000002E-2</c:v>
                      </c:pt>
                      <c:pt idx="21">
                        <c:v>-4.1709999999999997E-2</c:v>
                      </c:pt>
                      <c:pt idx="22">
                        <c:v>-4.3709999999999999E-2</c:v>
                      </c:pt>
                      <c:pt idx="23">
                        <c:v>-4.5690000000000001E-2</c:v>
                      </c:pt>
                      <c:pt idx="24">
                        <c:v>-4.7669999999999997E-2</c:v>
                      </c:pt>
                      <c:pt idx="25">
                        <c:v>-4.9669999999999999E-2</c:v>
                      </c:pt>
                      <c:pt idx="26">
                        <c:v>-5.1700000000000003E-2</c:v>
                      </c:pt>
                      <c:pt idx="27">
                        <c:v>-5.3659999999999999E-2</c:v>
                      </c:pt>
                      <c:pt idx="28">
                        <c:v>-5.5660000000000001E-2</c:v>
                      </c:pt>
                      <c:pt idx="29">
                        <c:v>-5.765E-2</c:v>
                      </c:pt>
                      <c:pt idx="30">
                        <c:v>-5.9700000000000003E-2</c:v>
                      </c:pt>
                      <c:pt idx="31">
                        <c:v>-6.1650000000000003E-2</c:v>
                      </c:pt>
                      <c:pt idx="32">
                        <c:v>-6.3630000000000006E-2</c:v>
                      </c:pt>
                      <c:pt idx="33">
                        <c:v>-6.5680000000000002E-2</c:v>
                      </c:pt>
                      <c:pt idx="34">
                        <c:v>-6.769E-2</c:v>
                      </c:pt>
                      <c:pt idx="35">
                        <c:v>-6.9669999999999996E-2</c:v>
                      </c:pt>
                      <c:pt idx="36">
                        <c:v>-7.1669999999999998E-2</c:v>
                      </c:pt>
                      <c:pt idx="37">
                        <c:v>-7.3639999999999997E-2</c:v>
                      </c:pt>
                      <c:pt idx="38">
                        <c:v>-7.5670000000000001E-2</c:v>
                      </c:pt>
                      <c:pt idx="39">
                        <c:v>-7.7660000000000007E-2</c:v>
                      </c:pt>
                      <c:pt idx="40">
                        <c:v>-7.9640000000000002E-2</c:v>
                      </c:pt>
                      <c:pt idx="41">
                        <c:v>-8.165E-2</c:v>
                      </c:pt>
                      <c:pt idx="42">
                        <c:v>-8.3680000000000004E-2</c:v>
                      </c:pt>
                      <c:pt idx="43">
                        <c:v>-8.566E-2</c:v>
                      </c:pt>
                      <c:pt idx="44">
                        <c:v>-8.763E-2</c:v>
                      </c:pt>
                      <c:pt idx="45">
                        <c:v>-8.9679999999999996E-2</c:v>
                      </c:pt>
                      <c:pt idx="46">
                        <c:v>-9.1700000000000004E-2</c:v>
                      </c:pt>
                      <c:pt idx="47">
                        <c:v>-9.3679999999999999E-2</c:v>
                      </c:pt>
                      <c:pt idx="48">
                        <c:v>-9.5659999999999995E-2</c:v>
                      </c:pt>
                      <c:pt idx="49">
                        <c:v>-9.7650000000000001E-2</c:v>
                      </c:pt>
                      <c:pt idx="50">
                        <c:v>-9.9669999999999995E-2</c:v>
                      </c:pt>
                      <c:pt idx="51">
                        <c:v>-0.1017</c:v>
                      </c:pt>
                      <c:pt idx="52">
                        <c:v>-0.1036</c:v>
                      </c:pt>
                      <c:pt idx="53">
                        <c:v>-0.1056</c:v>
                      </c:pt>
                      <c:pt idx="54">
                        <c:v>-0.1077</c:v>
                      </c:pt>
                      <c:pt idx="55">
                        <c:v>-0.10970000000000001</c:v>
                      </c:pt>
                      <c:pt idx="56">
                        <c:v>-0.1116</c:v>
                      </c:pt>
                      <c:pt idx="57">
                        <c:v>-0.11360000000000001</c:v>
                      </c:pt>
                      <c:pt idx="58">
                        <c:v>-0.1157</c:v>
                      </c:pt>
                      <c:pt idx="59">
                        <c:v>-0.1177</c:v>
                      </c:pt>
                      <c:pt idx="60">
                        <c:v>-0.1196</c:v>
                      </c:pt>
                      <c:pt idx="61">
                        <c:v>-0.1216</c:v>
                      </c:pt>
                      <c:pt idx="62">
                        <c:v>-0.1237</c:v>
                      </c:pt>
                      <c:pt idx="63">
                        <c:v>-0.12559999999999999</c:v>
                      </c:pt>
                      <c:pt idx="64">
                        <c:v>-0.12759999999999999</c:v>
                      </c:pt>
                      <c:pt idx="65">
                        <c:v>-0.12959999999999999</c:v>
                      </c:pt>
                      <c:pt idx="66">
                        <c:v>-0.13170000000000001</c:v>
                      </c:pt>
                      <c:pt idx="67">
                        <c:v>-0.1336</c:v>
                      </c:pt>
                      <c:pt idx="68">
                        <c:v>-0.13569999999999999</c:v>
                      </c:pt>
                      <c:pt idx="69">
                        <c:v>-0.1376</c:v>
                      </c:pt>
                      <c:pt idx="70">
                        <c:v>-0.1396</c:v>
                      </c:pt>
                      <c:pt idx="71">
                        <c:v>-0.14169999999999999</c:v>
                      </c:pt>
                      <c:pt idx="72">
                        <c:v>-0.14369999999999999</c:v>
                      </c:pt>
                      <c:pt idx="73">
                        <c:v>-0.1457</c:v>
                      </c:pt>
                      <c:pt idx="74">
                        <c:v>-0.1477</c:v>
                      </c:pt>
                      <c:pt idx="75">
                        <c:v>-0.14960000000000001</c:v>
                      </c:pt>
                      <c:pt idx="76">
                        <c:v>-0.15160000000000001</c:v>
                      </c:pt>
                      <c:pt idx="77">
                        <c:v>-0.15359999999999999</c:v>
                      </c:pt>
                      <c:pt idx="78">
                        <c:v>-0.15559999999999999</c:v>
                      </c:pt>
                      <c:pt idx="79">
                        <c:v>-0.15759999999999999</c:v>
                      </c:pt>
                      <c:pt idx="80">
                        <c:v>-0.15959999999999999</c:v>
                      </c:pt>
                      <c:pt idx="81">
                        <c:v>-0.16159999999999999</c:v>
                      </c:pt>
                      <c:pt idx="82">
                        <c:v>-0.1636</c:v>
                      </c:pt>
                      <c:pt idx="83">
                        <c:v>-0.1656</c:v>
                      </c:pt>
                      <c:pt idx="84">
                        <c:v>-0.1676</c:v>
                      </c:pt>
                      <c:pt idx="85">
                        <c:v>-0.1696</c:v>
                      </c:pt>
                      <c:pt idx="86">
                        <c:v>-0.1716</c:v>
                      </c:pt>
                      <c:pt idx="87">
                        <c:v>-0.1736</c:v>
                      </c:pt>
                      <c:pt idx="88">
                        <c:v>-0.17560000000000001</c:v>
                      </c:pt>
                      <c:pt idx="89">
                        <c:v>-0.17760000000000001</c:v>
                      </c:pt>
                      <c:pt idx="90">
                        <c:v>-0.17960000000000001</c:v>
                      </c:pt>
                      <c:pt idx="91">
                        <c:v>-0.18160000000000001</c:v>
                      </c:pt>
                      <c:pt idx="92">
                        <c:v>-0.18360000000000001</c:v>
                      </c:pt>
                      <c:pt idx="93">
                        <c:v>-0.18559999999999999</c:v>
                      </c:pt>
                      <c:pt idx="94">
                        <c:v>-0.18759999999999999</c:v>
                      </c:pt>
                      <c:pt idx="95">
                        <c:v>-0.18959999999999999</c:v>
                      </c:pt>
                      <c:pt idx="96">
                        <c:v>-0.19159999999999999</c:v>
                      </c:pt>
                      <c:pt idx="97">
                        <c:v>-0.19359999999999999</c:v>
                      </c:pt>
                      <c:pt idx="98">
                        <c:v>-0.1956</c:v>
                      </c:pt>
                      <c:pt idx="99">
                        <c:v>-0.1976</c:v>
                      </c:pt>
                      <c:pt idx="100">
                        <c:v>-0.1996</c:v>
                      </c:pt>
                      <c:pt idx="101">
                        <c:v>-0.2016</c:v>
                      </c:pt>
                      <c:pt idx="102">
                        <c:v>-0.2036</c:v>
                      </c:pt>
                      <c:pt idx="103">
                        <c:v>-0.2056</c:v>
                      </c:pt>
                      <c:pt idx="104">
                        <c:v>-0.20760000000000001</c:v>
                      </c:pt>
                      <c:pt idx="105">
                        <c:v>-0.20960000000000001</c:v>
                      </c:pt>
                      <c:pt idx="106">
                        <c:v>-0.21160000000000001</c:v>
                      </c:pt>
                      <c:pt idx="107">
                        <c:v>-0.21360000000000001</c:v>
                      </c:pt>
                      <c:pt idx="108">
                        <c:v>-0.21560000000000001</c:v>
                      </c:pt>
                      <c:pt idx="109">
                        <c:v>-0.21759999999999999</c:v>
                      </c:pt>
                      <c:pt idx="110">
                        <c:v>-0.21959999999999999</c:v>
                      </c:pt>
                      <c:pt idx="111">
                        <c:v>-0.22159999999999999</c:v>
                      </c:pt>
                      <c:pt idx="112">
                        <c:v>-0.22359999999999999</c:v>
                      </c:pt>
                      <c:pt idx="113">
                        <c:v>-0.22559999999999999</c:v>
                      </c:pt>
                      <c:pt idx="114">
                        <c:v>-0.2276</c:v>
                      </c:pt>
                      <c:pt idx="115">
                        <c:v>-0.2296</c:v>
                      </c:pt>
                      <c:pt idx="116">
                        <c:v>-0.2316</c:v>
                      </c:pt>
                      <c:pt idx="117">
                        <c:v>-0.2336</c:v>
                      </c:pt>
                      <c:pt idx="118">
                        <c:v>-0.2356</c:v>
                      </c:pt>
                      <c:pt idx="119">
                        <c:v>-0.23760000000000001</c:v>
                      </c:pt>
                      <c:pt idx="120">
                        <c:v>-0.23960000000000001</c:v>
                      </c:pt>
                      <c:pt idx="121">
                        <c:v>-0.24160000000000001</c:v>
                      </c:pt>
                      <c:pt idx="122">
                        <c:v>-0.24360000000000001</c:v>
                      </c:pt>
                      <c:pt idx="123">
                        <c:v>-0.24560000000000001</c:v>
                      </c:pt>
                      <c:pt idx="124">
                        <c:v>-0.24759999999999999</c:v>
                      </c:pt>
                      <c:pt idx="125">
                        <c:v>-0.24959999999999999</c:v>
                      </c:pt>
                      <c:pt idx="126">
                        <c:v>-0.25159999999999999</c:v>
                      </c:pt>
                      <c:pt idx="127">
                        <c:v>-0.25359999999999999</c:v>
                      </c:pt>
                      <c:pt idx="128">
                        <c:v>-0.25559999999999999</c:v>
                      </c:pt>
                      <c:pt idx="129">
                        <c:v>-0.2576</c:v>
                      </c:pt>
                      <c:pt idx="130">
                        <c:v>-0.2596</c:v>
                      </c:pt>
                      <c:pt idx="131">
                        <c:v>-0.2616</c:v>
                      </c:pt>
                      <c:pt idx="132">
                        <c:v>-0.2636</c:v>
                      </c:pt>
                      <c:pt idx="133">
                        <c:v>-0.2656</c:v>
                      </c:pt>
                      <c:pt idx="134">
                        <c:v>-0.2676</c:v>
                      </c:pt>
                      <c:pt idx="135">
                        <c:v>-0.26960000000000001</c:v>
                      </c:pt>
                      <c:pt idx="136">
                        <c:v>-0.27160000000000001</c:v>
                      </c:pt>
                      <c:pt idx="137">
                        <c:v>-0.27360000000000001</c:v>
                      </c:pt>
                      <c:pt idx="138">
                        <c:v>-0.27560000000000001</c:v>
                      </c:pt>
                      <c:pt idx="139">
                        <c:v>-0.27760000000000001</c:v>
                      </c:pt>
                      <c:pt idx="140">
                        <c:v>-0.27960000000000002</c:v>
                      </c:pt>
                      <c:pt idx="141">
                        <c:v>-0.28160000000000002</c:v>
                      </c:pt>
                      <c:pt idx="142">
                        <c:v>-0.28360000000000002</c:v>
                      </c:pt>
                      <c:pt idx="143">
                        <c:v>-0.28560000000000002</c:v>
                      </c:pt>
                      <c:pt idx="144">
                        <c:v>-0.28760000000000002</c:v>
                      </c:pt>
                      <c:pt idx="145">
                        <c:v>-0.28960000000000002</c:v>
                      </c:pt>
                      <c:pt idx="146">
                        <c:v>-0.29160000000000003</c:v>
                      </c:pt>
                      <c:pt idx="147">
                        <c:v>-0.29360000000000003</c:v>
                      </c:pt>
                      <c:pt idx="148">
                        <c:v>-0.29559999999999997</c:v>
                      </c:pt>
                      <c:pt idx="149">
                        <c:v>-0.29759999999999998</c:v>
                      </c:pt>
                      <c:pt idx="150">
                        <c:v>-0.29959999999999998</c:v>
                      </c:pt>
                      <c:pt idx="151">
                        <c:v>-0.30159999999999998</c:v>
                      </c:pt>
                      <c:pt idx="152">
                        <c:v>-0.30359999999999998</c:v>
                      </c:pt>
                      <c:pt idx="153">
                        <c:v>-0.30559999999999998</c:v>
                      </c:pt>
                      <c:pt idx="154">
                        <c:v>-0.30759999999999998</c:v>
                      </c:pt>
                      <c:pt idx="155">
                        <c:v>-0.30959999999999999</c:v>
                      </c:pt>
                      <c:pt idx="156">
                        <c:v>-0.3115</c:v>
                      </c:pt>
                      <c:pt idx="157">
                        <c:v>-0.31359999999999999</c:v>
                      </c:pt>
                      <c:pt idx="158">
                        <c:v>-0.3155</c:v>
                      </c:pt>
                      <c:pt idx="159">
                        <c:v>-0.31759999999999999</c:v>
                      </c:pt>
                      <c:pt idx="160">
                        <c:v>-0.31950000000000001</c:v>
                      </c:pt>
                      <c:pt idx="161">
                        <c:v>-0.3216</c:v>
                      </c:pt>
                      <c:pt idx="162">
                        <c:v>-0.3236</c:v>
                      </c:pt>
                      <c:pt idx="163">
                        <c:v>-0.3256</c:v>
                      </c:pt>
                      <c:pt idx="164">
                        <c:v>-0.32750000000000001</c:v>
                      </c:pt>
                      <c:pt idx="165">
                        <c:v>-0.32950000000000002</c:v>
                      </c:pt>
                      <c:pt idx="166">
                        <c:v>-0.33160000000000001</c:v>
                      </c:pt>
                      <c:pt idx="167">
                        <c:v>-0.33360000000000001</c:v>
                      </c:pt>
                      <c:pt idx="168">
                        <c:v>-0.33550000000000002</c:v>
                      </c:pt>
                      <c:pt idx="169">
                        <c:v>-0.33760000000000001</c:v>
                      </c:pt>
                      <c:pt idx="170">
                        <c:v>-0.33950000000000002</c:v>
                      </c:pt>
                      <c:pt idx="171">
                        <c:v>-0.34150000000000003</c:v>
                      </c:pt>
                      <c:pt idx="172">
                        <c:v>-0.34350000000000003</c:v>
                      </c:pt>
                      <c:pt idx="173">
                        <c:v>-0.34560000000000002</c:v>
                      </c:pt>
                      <c:pt idx="174">
                        <c:v>-0.34749999999999998</c:v>
                      </c:pt>
                      <c:pt idx="175">
                        <c:v>-0.34949999999999998</c:v>
                      </c:pt>
                      <c:pt idx="176">
                        <c:v>-0.35149999999999998</c:v>
                      </c:pt>
                      <c:pt idx="177">
                        <c:v>-0.35349999999999998</c:v>
                      </c:pt>
                      <c:pt idx="178">
                        <c:v>-0.35549999999999998</c:v>
                      </c:pt>
                      <c:pt idx="179">
                        <c:v>-0.35749999999999998</c:v>
                      </c:pt>
                      <c:pt idx="180">
                        <c:v>-0.35949999999999999</c:v>
                      </c:pt>
                      <c:pt idx="181">
                        <c:v>-0.36149999999999999</c:v>
                      </c:pt>
                      <c:pt idx="182">
                        <c:v>-0.36349999999999999</c:v>
                      </c:pt>
                      <c:pt idx="183">
                        <c:v>-0.36549999999999999</c:v>
                      </c:pt>
                      <c:pt idx="184">
                        <c:v>-0.36749999999999999</c:v>
                      </c:pt>
                      <c:pt idx="185">
                        <c:v>-0.3695</c:v>
                      </c:pt>
                      <c:pt idx="186">
                        <c:v>-0.3715</c:v>
                      </c:pt>
                      <c:pt idx="187">
                        <c:v>-0.3735</c:v>
                      </c:pt>
                      <c:pt idx="188">
                        <c:v>-0.3755</c:v>
                      </c:pt>
                      <c:pt idx="189">
                        <c:v>-0.3775</c:v>
                      </c:pt>
                      <c:pt idx="190">
                        <c:v>-0.3795</c:v>
                      </c:pt>
                      <c:pt idx="191">
                        <c:v>-0.38150000000000001</c:v>
                      </c:pt>
                      <c:pt idx="192">
                        <c:v>-0.38350000000000001</c:v>
                      </c:pt>
                      <c:pt idx="193">
                        <c:v>-0.38550000000000001</c:v>
                      </c:pt>
                      <c:pt idx="194">
                        <c:v>-0.38750000000000001</c:v>
                      </c:pt>
                      <c:pt idx="195">
                        <c:v>-0.38950000000000001</c:v>
                      </c:pt>
                      <c:pt idx="196">
                        <c:v>-0.39150000000000001</c:v>
                      </c:pt>
                      <c:pt idx="197">
                        <c:v>-0.39350000000000002</c:v>
                      </c:pt>
                      <c:pt idx="198">
                        <c:v>-0.39550000000000002</c:v>
                      </c:pt>
                      <c:pt idx="199">
                        <c:v>-0.39750000000000002</c:v>
                      </c:pt>
                      <c:pt idx="200">
                        <c:v>-0.39950000000000002</c:v>
                      </c:pt>
                      <c:pt idx="201">
                        <c:v>-0.40150000000000002</c:v>
                      </c:pt>
                      <c:pt idx="202">
                        <c:v>-0.40350000000000003</c:v>
                      </c:pt>
                      <c:pt idx="203">
                        <c:v>-0.40550000000000003</c:v>
                      </c:pt>
                      <c:pt idx="204">
                        <c:v>-0.40749999999999997</c:v>
                      </c:pt>
                      <c:pt idx="205">
                        <c:v>-0.40939999999999999</c:v>
                      </c:pt>
                      <c:pt idx="206">
                        <c:v>-0.41139999999999999</c:v>
                      </c:pt>
                      <c:pt idx="207">
                        <c:v>-0.41339999999999999</c:v>
                      </c:pt>
                      <c:pt idx="208">
                        <c:v>-0.41539999999999999</c:v>
                      </c:pt>
                      <c:pt idx="209">
                        <c:v>-0.41749999999999998</c:v>
                      </c:pt>
                      <c:pt idx="210">
                        <c:v>-0.4194</c:v>
                      </c:pt>
                      <c:pt idx="211">
                        <c:v>-0.42149999999999999</c:v>
                      </c:pt>
                      <c:pt idx="212">
                        <c:v>-0.4234</c:v>
                      </c:pt>
                      <c:pt idx="213">
                        <c:v>-0.4254</c:v>
                      </c:pt>
                      <c:pt idx="214">
                        <c:v>-0.4274</c:v>
                      </c:pt>
                      <c:pt idx="215">
                        <c:v>-0.4294</c:v>
                      </c:pt>
                      <c:pt idx="216">
                        <c:v>-0.43140000000000001</c:v>
                      </c:pt>
                      <c:pt idx="217">
                        <c:v>-0.43340000000000001</c:v>
                      </c:pt>
                      <c:pt idx="218">
                        <c:v>-0.43540000000000001</c:v>
                      </c:pt>
                      <c:pt idx="219">
                        <c:v>-0.43740000000000001</c:v>
                      </c:pt>
                      <c:pt idx="220">
                        <c:v>-0.43940000000000001</c:v>
                      </c:pt>
                      <c:pt idx="221">
                        <c:v>-0.44140000000000001</c:v>
                      </c:pt>
                      <c:pt idx="222">
                        <c:v>-0.44340000000000002</c:v>
                      </c:pt>
                      <c:pt idx="223">
                        <c:v>-0.44540000000000002</c:v>
                      </c:pt>
                      <c:pt idx="224">
                        <c:v>-0.44740000000000002</c:v>
                      </c:pt>
                      <c:pt idx="225">
                        <c:v>-0.44940000000000002</c:v>
                      </c:pt>
                      <c:pt idx="226">
                        <c:v>-0.45140000000000002</c:v>
                      </c:pt>
                      <c:pt idx="227">
                        <c:v>-0.45340000000000003</c:v>
                      </c:pt>
                      <c:pt idx="228">
                        <c:v>-0.45540000000000003</c:v>
                      </c:pt>
                      <c:pt idx="229">
                        <c:v>-0.45739999999999997</c:v>
                      </c:pt>
                      <c:pt idx="230">
                        <c:v>-0.45939999999999998</c:v>
                      </c:pt>
                      <c:pt idx="231">
                        <c:v>-0.46139999999999998</c:v>
                      </c:pt>
                      <c:pt idx="232">
                        <c:v>-0.46339999999999998</c:v>
                      </c:pt>
                      <c:pt idx="233">
                        <c:v>-0.46539999999999998</c:v>
                      </c:pt>
                      <c:pt idx="234">
                        <c:v>-0.46729999999999999</c:v>
                      </c:pt>
                      <c:pt idx="235">
                        <c:v>-0.46939999999999998</c:v>
                      </c:pt>
                      <c:pt idx="236">
                        <c:v>-0.4713</c:v>
                      </c:pt>
                      <c:pt idx="237">
                        <c:v>-0.47339999999999999</c:v>
                      </c:pt>
                      <c:pt idx="238">
                        <c:v>-0.47539999999999999</c:v>
                      </c:pt>
                      <c:pt idx="239">
                        <c:v>-0.47739999999999999</c:v>
                      </c:pt>
                      <c:pt idx="240">
                        <c:v>-0.47939999999999999</c:v>
                      </c:pt>
                      <c:pt idx="241">
                        <c:v>-0.48139999999999999</c:v>
                      </c:pt>
                      <c:pt idx="242">
                        <c:v>-0.48330000000000001</c:v>
                      </c:pt>
                      <c:pt idx="243">
                        <c:v>-0.4854</c:v>
                      </c:pt>
                      <c:pt idx="244">
                        <c:v>-0.48730000000000001</c:v>
                      </c:pt>
                      <c:pt idx="245">
                        <c:v>-0.48930000000000001</c:v>
                      </c:pt>
                      <c:pt idx="246">
                        <c:v>-0.49130000000000001</c:v>
                      </c:pt>
                      <c:pt idx="247">
                        <c:v>-0.49340000000000001</c:v>
                      </c:pt>
                      <c:pt idx="248">
                        <c:v>-0.49540000000000001</c:v>
                      </c:pt>
                      <c:pt idx="249">
                        <c:v>-0.49730000000000002</c:v>
                      </c:pt>
                      <c:pt idx="250">
                        <c:v>-0.49940000000000001</c:v>
                      </c:pt>
                      <c:pt idx="251">
                        <c:v>-0.50139999999999996</c:v>
                      </c:pt>
                      <c:pt idx="252">
                        <c:v>-0.50329999999999997</c:v>
                      </c:pt>
                      <c:pt idx="253">
                        <c:v>-0.50539999999999996</c:v>
                      </c:pt>
                      <c:pt idx="254">
                        <c:v>-0.50729999999999997</c:v>
                      </c:pt>
                      <c:pt idx="255">
                        <c:v>-0.50929999999999997</c:v>
                      </c:pt>
                      <c:pt idx="256">
                        <c:v>-0.51129999999999998</c:v>
                      </c:pt>
                      <c:pt idx="257">
                        <c:v>-0.51329999999999998</c:v>
                      </c:pt>
                      <c:pt idx="258">
                        <c:v>-0.51529999999999998</c:v>
                      </c:pt>
                      <c:pt idx="259">
                        <c:v>-0.51729999999999998</c:v>
                      </c:pt>
                      <c:pt idx="260">
                        <c:v>-0.51929999999999998</c:v>
                      </c:pt>
                      <c:pt idx="261">
                        <c:v>-0.52129999999999999</c:v>
                      </c:pt>
                      <c:pt idx="262">
                        <c:v>-0.52329999999999999</c:v>
                      </c:pt>
                      <c:pt idx="263">
                        <c:v>-0.52529999999999999</c:v>
                      </c:pt>
                      <c:pt idx="264">
                        <c:v>-0.52729999999999999</c:v>
                      </c:pt>
                      <c:pt idx="265">
                        <c:v>-0.52929999999999999</c:v>
                      </c:pt>
                      <c:pt idx="266">
                        <c:v>-0.53129999999999999</c:v>
                      </c:pt>
                      <c:pt idx="267">
                        <c:v>-0.5333</c:v>
                      </c:pt>
                      <c:pt idx="268">
                        <c:v>-0.5353</c:v>
                      </c:pt>
                      <c:pt idx="269">
                        <c:v>-0.5373</c:v>
                      </c:pt>
                      <c:pt idx="270">
                        <c:v>-0.5393</c:v>
                      </c:pt>
                      <c:pt idx="271">
                        <c:v>-0.5413</c:v>
                      </c:pt>
                      <c:pt idx="272">
                        <c:v>-0.54320000000000002</c:v>
                      </c:pt>
                      <c:pt idx="273">
                        <c:v>-0.54530000000000001</c:v>
                      </c:pt>
                      <c:pt idx="274">
                        <c:v>-0.54730000000000001</c:v>
                      </c:pt>
                      <c:pt idx="275">
                        <c:v>-0.54930000000000001</c:v>
                      </c:pt>
                      <c:pt idx="276">
                        <c:v>-0.55130000000000001</c:v>
                      </c:pt>
                      <c:pt idx="277">
                        <c:v>-0.55330000000000001</c:v>
                      </c:pt>
                      <c:pt idx="278">
                        <c:v>-0.55530000000000002</c:v>
                      </c:pt>
                      <c:pt idx="279">
                        <c:v>-0.55730000000000002</c:v>
                      </c:pt>
                      <c:pt idx="280">
                        <c:v>-0.55920000000000003</c:v>
                      </c:pt>
                      <c:pt idx="281">
                        <c:v>-0.56120000000000003</c:v>
                      </c:pt>
                      <c:pt idx="282">
                        <c:v>-0.56320000000000003</c:v>
                      </c:pt>
                      <c:pt idx="283">
                        <c:v>-0.56520000000000004</c:v>
                      </c:pt>
                      <c:pt idx="284">
                        <c:v>-0.56720000000000004</c:v>
                      </c:pt>
                      <c:pt idx="285">
                        <c:v>-0.56920000000000004</c:v>
                      </c:pt>
                      <c:pt idx="286">
                        <c:v>-0.57120000000000004</c:v>
                      </c:pt>
                      <c:pt idx="287">
                        <c:v>-0.57320000000000004</c:v>
                      </c:pt>
                      <c:pt idx="288">
                        <c:v>-0.57520000000000004</c:v>
                      </c:pt>
                      <c:pt idx="289">
                        <c:v>-0.57720000000000005</c:v>
                      </c:pt>
                      <c:pt idx="290">
                        <c:v>-0.57920000000000005</c:v>
                      </c:pt>
                      <c:pt idx="291">
                        <c:v>-0.58120000000000005</c:v>
                      </c:pt>
                      <c:pt idx="292">
                        <c:v>-0.58320000000000005</c:v>
                      </c:pt>
                      <c:pt idx="293">
                        <c:v>-0.58520000000000005</c:v>
                      </c:pt>
                      <c:pt idx="294">
                        <c:v>-0.58720000000000006</c:v>
                      </c:pt>
                      <c:pt idx="295">
                        <c:v>-0.58919999999999995</c:v>
                      </c:pt>
                      <c:pt idx="296">
                        <c:v>-0.59119999999999995</c:v>
                      </c:pt>
                      <c:pt idx="297">
                        <c:v>-0.59309999999999996</c:v>
                      </c:pt>
                      <c:pt idx="298">
                        <c:v>-0.59509999999999996</c:v>
                      </c:pt>
                      <c:pt idx="299">
                        <c:v>-0.59719999999999995</c:v>
                      </c:pt>
                      <c:pt idx="300">
                        <c:v>-0.59919999999999995</c:v>
                      </c:pt>
                      <c:pt idx="301">
                        <c:v>-0.60109999999999997</c:v>
                      </c:pt>
                      <c:pt idx="302">
                        <c:v>-0.60319999999999996</c:v>
                      </c:pt>
                      <c:pt idx="303">
                        <c:v>-0.60519999999999996</c:v>
                      </c:pt>
                      <c:pt idx="304">
                        <c:v>-0.60719999999999996</c:v>
                      </c:pt>
                      <c:pt idx="305">
                        <c:v>-0.60919999999999996</c:v>
                      </c:pt>
                      <c:pt idx="306">
                        <c:v>-0.61109999999999998</c:v>
                      </c:pt>
                      <c:pt idx="307">
                        <c:v>-0.61319999999999997</c:v>
                      </c:pt>
                      <c:pt idx="308">
                        <c:v>-0.61519999999999997</c:v>
                      </c:pt>
                      <c:pt idx="309">
                        <c:v>-0.61719999999999997</c:v>
                      </c:pt>
                      <c:pt idx="310">
                        <c:v>-0.61919999999999997</c:v>
                      </c:pt>
                      <c:pt idx="311">
                        <c:v>-0.62119999999999997</c:v>
                      </c:pt>
                      <c:pt idx="312">
                        <c:v>-0.62319999999999998</c:v>
                      </c:pt>
                      <c:pt idx="313">
                        <c:v>-0.62509999999999999</c:v>
                      </c:pt>
                      <c:pt idx="314">
                        <c:v>-0.62719999999999998</c:v>
                      </c:pt>
                      <c:pt idx="315">
                        <c:v>-0.62919999999999998</c:v>
                      </c:pt>
                      <c:pt idx="316">
                        <c:v>-0.63119999999999998</c:v>
                      </c:pt>
                      <c:pt idx="317">
                        <c:v>-0.6331</c:v>
                      </c:pt>
                      <c:pt idx="318">
                        <c:v>-0.6351</c:v>
                      </c:pt>
                      <c:pt idx="319">
                        <c:v>-0.6371</c:v>
                      </c:pt>
                      <c:pt idx="320">
                        <c:v>-0.6391</c:v>
                      </c:pt>
                      <c:pt idx="321">
                        <c:v>-0.6411</c:v>
                      </c:pt>
                      <c:pt idx="322">
                        <c:v>-0.6431</c:v>
                      </c:pt>
                      <c:pt idx="323">
                        <c:v>-0.64510000000000001</c:v>
                      </c:pt>
                      <c:pt idx="324">
                        <c:v>-0.64710000000000001</c:v>
                      </c:pt>
                      <c:pt idx="325">
                        <c:v>-0.64910000000000001</c:v>
                      </c:pt>
                      <c:pt idx="326">
                        <c:v>-0.65110000000000001</c:v>
                      </c:pt>
                      <c:pt idx="327">
                        <c:v>-0.65310000000000001</c:v>
                      </c:pt>
                      <c:pt idx="328">
                        <c:v>-0.65510000000000002</c:v>
                      </c:pt>
                      <c:pt idx="329">
                        <c:v>-0.65710000000000002</c:v>
                      </c:pt>
                      <c:pt idx="330">
                        <c:v>-0.65910000000000002</c:v>
                      </c:pt>
                      <c:pt idx="331">
                        <c:v>-0.66110000000000002</c:v>
                      </c:pt>
                      <c:pt idx="332">
                        <c:v>-0.66310000000000002</c:v>
                      </c:pt>
                      <c:pt idx="333">
                        <c:v>-0.66510000000000002</c:v>
                      </c:pt>
                      <c:pt idx="334">
                        <c:v>-0.66710000000000003</c:v>
                      </c:pt>
                      <c:pt idx="335">
                        <c:v>-0.66900000000000004</c:v>
                      </c:pt>
                      <c:pt idx="336">
                        <c:v>-0.67110000000000003</c:v>
                      </c:pt>
                      <c:pt idx="337">
                        <c:v>-0.67300000000000004</c:v>
                      </c:pt>
                      <c:pt idx="338">
                        <c:v>-0.67510000000000003</c:v>
                      </c:pt>
                      <c:pt idx="339">
                        <c:v>-0.67700000000000005</c:v>
                      </c:pt>
                      <c:pt idx="340">
                        <c:v>-0.67900000000000005</c:v>
                      </c:pt>
                      <c:pt idx="341">
                        <c:v>-0.68100000000000005</c:v>
                      </c:pt>
                      <c:pt idx="342">
                        <c:v>-0.68300000000000005</c:v>
                      </c:pt>
                      <c:pt idx="343">
                        <c:v>-0.68500000000000005</c:v>
                      </c:pt>
                      <c:pt idx="344">
                        <c:v>-0.68700000000000006</c:v>
                      </c:pt>
                      <c:pt idx="345">
                        <c:v>-0.68899999999999995</c:v>
                      </c:pt>
                      <c:pt idx="346">
                        <c:v>-0.69099999999999995</c:v>
                      </c:pt>
                      <c:pt idx="347">
                        <c:v>-0.69299999999999995</c:v>
                      </c:pt>
                      <c:pt idx="348">
                        <c:v>-0.69499999999999995</c:v>
                      </c:pt>
                      <c:pt idx="349">
                        <c:v>-0.69699999999999995</c:v>
                      </c:pt>
                      <c:pt idx="350">
                        <c:v>-0.69899999999999995</c:v>
                      </c:pt>
                      <c:pt idx="351">
                        <c:v>-0.70099999999999996</c:v>
                      </c:pt>
                      <c:pt idx="352">
                        <c:v>-0.70299999999999996</c:v>
                      </c:pt>
                      <c:pt idx="353">
                        <c:v>-0.70499999999999996</c:v>
                      </c:pt>
                      <c:pt idx="354">
                        <c:v>-0.70699999999999996</c:v>
                      </c:pt>
                      <c:pt idx="355">
                        <c:v>-0.70899999999999996</c:v>
                      </c:pt>
                      <c:pt idx="356">
                        <c:v>-0.71099999999999997</c:v>
                      </c:pt>
                      <c:pt idx="357">
                        <c:v>-0.71299999999999997</c:v>
                      </c:pt>
                      <c:pt idx="358">
                        <c:v>-0.71499999999999997</c:v>
                      </c:pt>
                      <c:pt idx="359">
                        <c:v>-0.71699999999999997</c:v>
                      </c:pt>
                      <c:pt idx="360">
                        <c:v>-0.71899999999999997</c:v>
                      </c:pt>
                      <c:pt idx="361">
                        <c:v>-0.72099999999999997</c:v>
                      </c:pt>
                      <c:pt idx="362">
                        <c:v>-0.72299999999999998</c:v>
                      </c:pt>
                      <c:pt idx="363">
                        <c:v>-0.72499999999999998</c:v>
                      </c:pt>
                      <c:pt idx="364">
                        <c:v>-0.72699999999999998</c:v>
                      </c:pt>
                      <c:pt idx="365">
                        <c:v>-0.72889999999999999</c:v>
                      </c:pt>
                      <c:pt idx="366">
                        <c:v>-0.73099999999999998</c:v>
                      </c:pt>
                      <c:pt idx="367">
                        <c:v>-0.73299999999999998</c:v>
                      </c:pt>
                      <c:pt idx="368">
                        <c:v>-0.73499999999999999</c:v>
                      </c:pt>
                      <c:pt idx="369">
                        <c:v>-0.73699999999999999</c:v>
                      </c:pt>
                      <c:pt idx="370">
                        <c:v>-0.73899999999999999</c:v>
                      </c:pt>
                      <c:pt idx="371">
                        <c:v>-0.74099999999999999</c:v>
                      </c:pt>
                      <c:pt idx="372">
                        <c:v>-0.74299999999999999</c:v>
                      </c:pt>
                      <c:pt idx="373">
                        <c:v>-0.745</c:v>
                      </c:pt>
                      <c:pt idx="374">
                        <c:v>-0.747</c:v>
                      </c:pt>
                      <c:pt idx="375">
                        <c:v>-0.749</c:v>
                      </c:pt>
                      <c:pt idx="376">
                        <c:v>-0.751</c:v>
                      </c:pt>
                      <c:pt idx="377">
                        <c:v>-0.753</c:v>
                      </c:pt>
                      <c:pt idx="378">
                        <c:v>-0.755</c:v>
                      </c:pt>
                      <c:pt idx="379">
                        <c:v>-0.75700000000000001</c:v>
                      </c:pt>
                      <c:pt idx="380">
                        <c:v>-0.75900000000000001</c:v>
                      </c:pt>
                      <c:pt idx="381">
                        <c:v>-0.76100000000000001</c:v>
                      </c:pt>
                      <c:pt idx="382">
                        <c:v>-0.76290000000000002</c:v>
                      </c:pt>
                      <c:pt idx="383">
                        <c:v>-0.76500000000000001</c:v>
                      </c:pt>
                      <c:pt idx="384">
                        <c:v>-0.76700000000000002</c:v>
                      </c:pt>
                      <c:pt idx="385">
                        <c:v>-0.76890000000000003</c:v>
                      </c:pt>
                      <c:pt idx="386">
                        <c:v>-0.77090000000000003</c:v>
                      </c:pt>
                      <c:pt idx="387">
                        <c:v>-0.77290000000000003</c:v>
                      </c:pt>
                      <c:pt idx="388">
                        <c:v>-0.77500000000000002</c:v>
                      </c:pt>
                      <c:pt idx="389">
                        <c:v>-0.77690000000000003</c:v>
                      </c:pt>
                      <c:pt idx="390">
                        <c:v>-0.77890000000000004</c:v>
                      </c:pt>
                      <c:pt idx="391">
                        <c:v>-0.78090000000000004</c:v>
                      </c:pt>
                      <c:pt idx="392">
                        <c:v>-0.78290000000000004</c:v>
                      </c:pt>
                      <c:pt idx="393">
                        <c:v>-0.78490000000000004</c:v>
                      </c:pt>
                      <c:pt idx="394">
                        <c:v>-0.78690000000000004</c:v>
                      </c:pt>
                      <c:pt idx="395">
                        <c:v>-0.78890000000000005</c:v>
                      </c:pt>
                      <c:pt idx="396">
                        <c:v>-0.79090000000000005</c:v>
                      </c:pt>
                      <c:pt idx="397">
                        <c:v>-0.79290000000000005</c:v>
                      </c:pt>
                      <c:pt idx="398">
                        <c:v>-0.79490000000000005</c:v>
                      </c:pt>
                      <c:pt idx="399">
                        <c:v>-0.79690000000000005</c:v>
                      </c:pt>
                      <c:pt idx="400">
                        <c:v>-0.79890000000000005</c:v>
                      </c:pt>
                      <c:pt idx="401">
                        <c:v>-0.79720000000000002</c:v>
                      </c:pt>
                      <c:pt idx="402">
                        <c:v>-0.79520000000000002</c:v>
                      </c:pt>
                      <c:pt idx="403">
                        <c:v>-0.79320000000000002</c:v>
                      </c:pt>
                      <c:pt idx="404">
                        <c:v>-0.7913</c:v>
                      </c:pt>
                      <c:pt idx="405">
                        <c:v>-0.7893</c:v>
                      </c:pt>
                      <c:pt idx="406">
                        <c:v>-0.78720000000000001</c:v>
                      </c:pt>
                      <c:pt idx="407">
                        <c:v>-0.7853</c:v>
                      </c:pt>
                      <c:pt idx="408">
                        <c:v>-0.7833</c:v>
                      </c:pt>
                      <c:pt idx="409">
                        <c:v>-0.78129999999999999</c:v>
                      </c:pt>
                      <c:pt idx="410">
                        <c:v>-0.7792</c:v>
                      </c:pt>
                      <c:pt idx="411">
                        <c:v>-0.77729999999999999</c:v>
                      </c:pt>
                      <c:pt idx="412">
                        <c:v>-0.77529999999999999</c:v>
                      </c:pt>
                      <c:pt idx="413">
                        <c:v>-0.77329999999999999</c:v>
                      </c:pt>
                      <c:pt idx="414">
                        <c:v>-0.77129999999999999</c:v>
                      </c:pt>
                      <c:pt idx="415">
                        <c:v>-0.76929999999999998</c:v>
                      </c:pt>
                      <c:pt idx="416">
                        <c:v>-0.76739999999999997</c:v>
                      </c:pt>
                      <c:pt idx="417">
                        <c:v>-0.76529999999999998</c:v>
                      </c:pt>
                      <c:pt idx="418">
                        <c:v>-0.76329999999999998</c:v>
                      </c:pt>
                      <c:pt idx="419">
                        <c:v>-0.76129999999999998</c:v>
                      </c:pt>
                      <c:pt idx="420">
                        <c:v>-0.75939999999999996</c:v>
                      </c:pt>
                      <c:pt idx="421">
                        <c:v>-0.75739999999999996</c:v>
                      </c:pt>
                      <c:pt idx="422">
                        <c:v>-0.75539999999999996</c:v>
                      </c:pt>
                      <c:pt idx="423">
                        <c:v>-0.75329999999999997</c:v>
                      </c:pt>
                      <c:pt idx="424">
                        <c:v>-0.75139999999999996</c:v>
                      </c:pt>
                      <c:pt idx="425">
                        <c:v>-0.74939999999999996</c:v>
                      </c:pt>
                      <c:pt idx="426">
                        <c:v>-0.74739999999999995</c:v>
                      </c:pt>
                      <c:pt idx="427">
                        <c:v>-0.74539999999999995</c:v>
                      </c:pt>
                      <c:pt idx="428">
                        <c:v>-0.74339999999999995</c:v>
                      </c:pt>
                      <c:pt idx="429">
                        <c:v>-0.74139999999999995</c:v>
                      </c:pt>
                      <c:pt idx="430">
                        <c:v>-0.73939999999999995</c:v>
                      </c:pt>
                      <c:pt idx="431">
                        <c:v>-0.73740000000000006</c:v>
                      </c:pt>
                      <c:pt idx="432">
                        <c:v>-0.73540000000000005</c:v>
                      </c:pt>
                      <c:pt idx="433">
                        <c:v>-0.73340000000000005</c:v>
                      </c:pt>
                      <c:pt idx="434">
                        <c:v>-0.73140000000000005</c:v>
                      </c:pt>
                      <c:pt idx="435">
                        <c:v>-0.72940000000000005</c:v>
                      </c:pt>
                      <c:pt idx="436">
                        <c:v>-0.72740000000000005</c:v>
                      </c:pt>
                      <c:pt idx="437">
                        <c:v>-0.72540000000000004</c:v>
                      </c:pt>
                      <c:pt idx="438">
                        <c:v>-0.72340000000000004</c:v>
                      </c:pt>
                      <c:pt idx="439">
                        <c:v>-0.72140000000000004</c:v>
                      </c:pt>
                      <c:pt idx="440">
                        <c:v>-0.71940000000000004</c:v>
                      </c:pt>
                      <c:pt idx="441">
                        <c:v>-0.71740000000000004</c:v>
                      </c:pt>
                      <c:pt idx="442">
                        <c:v>-0.71540000000000004</c:v>
                      </c:pt>
                      <c:pt idx="443">
                        <c:v>-0.71340000000000003</c:v>
                      </c:pt>
                      <c:pt idx="444">
                        <c:v>-0.71150000000000002</c:v>
                      </c:pt>
                      <c:pt idx="445">
                        <c:v>-0.70950000000000002</c:v>
                      </c:pt>
                      <c:pt idx="446">
                        <c:v>-0.70750000000000002</c:v>
                      </c:pt>
                      <c:pt idx="447">
                        <c:v>-0.70550000000000002</c:v>
                      </c:pt>
                      <c:pt idx="448">
                        <c:v>-0.70350000000000001</c:v>
                      </c:pt>
                      <c:pt idx="449">
                        <c:v>-0.70150000000000001</c:v>
                      </c:pt>
                      <c:pt idx="450">
                        <c:v>-0.69940000000000002</c:v>
                      </c:pt>
                      <c:pt idx="451">
                        <c:v>-0.69740000000000002</c:v>
                      </c:pt>
                      <c:pt idx="452">
                        <c:v>-0.69540000000000002</c:v>
                      </c:pt>
                      <c:pt idx="453">
                        <c:v>-0.69350000000000001</c:v>
                      </c:pt>
                      <c:pt idx="454">
                        <c:v>-0.6915</c:v>
                      </c:pt>
                      <c:pt idx="455">
                        <c:v>-0.68940000000000001</c:v>
                      </c:pt>
                      <c:pt idx="456">
                        <c:v>-0.6875</c:v>
                      </c:pt>
                      <c:pt idx="457">
                        <c:v>-0.6855</c:v>
                      </c:pt>
                      <c:pt idx="458">
                        <c:v>-0.6835</c:v>
                      </c:pt>
                      <c:pt idx="459">
                        <c:v>-0.68149999999999999</c:v>
                      </c:pt>
                      <c:pt idx="460">
                        <c:v>-0.67949999999999999</c:v>
                      </c:pt>
                      <c:pt idx="461">
                        <c:v>-0.67749999999999999</c:v>
                      </c:pt>
                      <c:pt idx="462">
                        <c:v>-0.67549999999999999</c:v>
                      </c:pt>
                      <c:pt idx="463">
                        <c:v>-0.67349999999999999</c:v>
                      </c:pt>
                      <c:pt idx="464">
                        <c:v>-0.67149999999999999</c:v>
                      </c:pt>
                      <c:pt idx="465">
                        <c:v>-0.66949999999999998</c:v>
                      </c:pt>
                      <c:pt idx="466">
                        <c:v>-0.66749999999999998</c:v>
                      </c:pt>
                      <c:pt idx="467">
                        <c:v>-0.66549999999999998</c:v>
                      </c:pt>
                      <c:pt idx="468">
                        <c:v>-0.66349999999999998</c:v>
                      </c:pt>
                      <c:pt idx="469">
                        <c:v>-0.66149999999999998</c:v>
                      </c:pt>
                      <c:pt idx="470">
                        <c:v>-0.65949999999999998</c:v>
                      </c:pt>
                      <c:pt idx="471">
                        <c:v>-0.65749999999999997</c:v>
                      </c:pt>
                      <c:pt idx="472">
                        <c:v>-0.65549999999999997</c:v>
                      </c:pt>
                      <c:pt idx="473">
                        <c:v>-0.65349999999999997</c:v>
                      </c:pt>
                      <c:pt idx="474">
                        <c:v>-0.65149999999999997</c:v>
                      </c:pt>
                      <c:pt idx="475">
                        <c:v>-0.64949999999999997</c:v>
                      </c:pt>
                      <c:pt idx="476">
                        <c:v>-0.64749999999999996</c:v>
                      </c:pt>
                      <c:pt idx="477">
                        <c:v>-0.64549999999999996</c:v>
                      </c:pt>
                      <c:pt idx="478">
                        <c:v>-0.64349999999999996</c:v>
                      </c:pt>
                      <c:pt idx="479">
                        <c:v>-0.64149999999999996</c:v>
                      </c:pt>
                      <c:pt idx="480">
                        <c:v>-0.63949999999999996</c:v>
                      </c:pt>
                      <c:pt idx="481">
                        <c:v>-0.63749999999999996</c:v>
                      </c:pt>
                      <c:pt idx="482">
                        <c:v>-0.63549999999999995</c:v>
                      </c:pt>
                      <c:pt idx="483">
                        <c:v>-0.63349999999999995</c:v>
                      </c:pt>
                      <c:pt idx="484">
                        <c:v>-0.63149999999999995</c:v>
                      </c:pt>
                      <c:pt idx="485">
                        <c:v>-0.62960000000000005</c:v>
                      </c:pt>
                      <c:pt idx="486">
                        <c:v>-0.62760000000000005</c:v>
                      </c:pt>
                      <c:pt idx="487">
                        <c:v>-0.62549999999999994</c:v>
                      </c:pt>
                      <c:pt idx="488">
                        <c:v>-0.62350000000000005</c:v>
                      </c:pt>
                      <c:pt idx="489">
                        <c:v>-0.62160000000000004</c:v>
                      </c:pt>
                      <c:pt idx="490">
                        <c:v>-0.61950000000000005</c:v>
                      </c:pt>
                      <c:pt idx="491">
                        <c:v>-0.61750000000000005</c:v>
                      </c:pt>
                      <c:pt idx="492">
                        <c:v>-0.61550000000000005</c:v>
                      </c:pt>
                      <c:pt idx="493">
                        <c:v>-0.61350000000000005</c:v>
                      </c:pt>
                      <c:pt idx="494">
                        <c:v>-0.61150000000000004</c:v>
                      </c:pt>
                      <c:pt idx="495">
                        <c:v>-0.60950000000000004</c:v>
                      </c:pt>
                      <c:pt idx="496">
                        <c:v>-0.60750000000000004</c:v>
                      </c:pt>
                      <c:pt idx="497">
                        <c:v>-0.60560000000000003</c:v>
                      </c:pt>
                      <c:pt idx="498">
                        <c:v>-0.60360000000000003</c:v>
                      </c:pt>
                      <c:pt idx="499">
                        <c:v>-0.60150000000000003</c:v>
                      </c:pt>
                      <c:pt idx="500">
                        <c:v>-0.59950000000000003</c:v>
                      </c:pt>
                      <c:pt idx="501">
                        <c:v>-0.59750000000000003</c:v>
                      </c:pt>
                      <c:pt idx="502">
                        <c:v>-0.59550000000000003</c:v>
                      </c:pt>
                      <c:pt idx="503">
                        <c:v>-0.59350000000000003</c:v>
                      </c:pt>
                      <c:pt idx="504">
                        <c:v>-0.59150000000000003</c:v>
                      </c:pt>
                      <c:pt idx="505">
                        <c:v>-0.58960000000000001</c:v>
                      </c:pt>
                      <c:pt idx="506">
                        <c:v>-0.58750000000000002</c:v>
                      </c:pt>
                      <c:pt idx="507">
                        <c:v>-0.58550000000000002</c:v>
                      </c:pt>
                      <c:pt idx="508">
                        <c:v>-0.58350000000000002</c:v>
                      </c:pt>
                      <c:pt idx="509">
                        <c:v>-0.58160000000000001</c:v>
                      </c:pt>
                      <c:pt idx="510">
                        <c:v>-0.57950000000000002</c:v>
                      </c:pt>
                      <c:pt idx="511">
                        <c:v>-0.5776</c:v>
                      </c:pt>
                      <c:pt idx="512">
                        <c:v>-0.57550000000000001</c:v>
                      </c:pt>
                      <c:pt idx="513">
                        <c:v>-0.5736</c:v>
                      </c:pt>
                      <c:pt idx="514">
                        <c:v>-0.5716</c:v>
                      </c:pt>
                      <c:pt idx="515">
                        <c:v>-0.56950000000000001</c:v>
                      </c:pt>
                      <c:pt idx="516">
                        <c:v>-0.5675</c:v>
                      </c:pt>
                      <c:pt idx="517">
                        <c:v>-0.56559999999999999</c:v>
                      </c:pt>
                      <c:pt idx="518">
                        <c:v>-0.5635</c:v>
                      </c:pt>
                      <c:pt idx="519">
                        <c:v>-0.56159999999999999</c:v>
                      </c:pt>
                      <c:pt idx="520">
                        <c:v>-0.55959999999999999</c:v>
                      </c:pt>
                      <c:pt idx="521">
                        <c:v>-0.55759999999999998</c:v>
                      </c:pt>
                      <c:pt idx="522">
                        <c:v>-0.55559999999999998</c:v>
                      </c:pt>
                      <c:pt idx="523">
                        <c:v>-0.55359999999999998</c:v>
                      </c:pt>
                      <c:pt idx="524">
                        <c:v>-0.55159999999999998</c:v>
                      </c:pt>
                      <c:pt idx="525">
                        <c:v>-0.54959999999999998</c:v>
                      </c:pt>
                      <c:pt idx="526">
                        <c:v>-0.54759999999999998</c:v>
                      </c:pt>
                      <c:pt idx="527">
                        <c:v>-0.54559999999999997</c:v>
                      </c:pt>
                      <c:pt idx="528">
                        <c:v>-0.54359999999999997</c:v>
                      </c:pt>
                      <c:pt idx="529">
                        <c:v>-0.54159999999999997</c:v>
                      </c:pt>
                      <c:pt idx="530">
                        <c:v>-0.53959999999999997</c:v>
                      </c:pt>
                      <c:pt idx="531">
                        <c:v>-0.53759999999999997</c:v>
                      </c:pt>
                      <c:pt idx="532">
                        <c:v>-0.53559999999999997</c:v>
                      </c:pt>
                      <c:pt idx="533">
                        <c:v>-0.53359999999999996</c:v>
                      </c:pt>
                      <c:pt idx="534">
                        <c:v>-0.53159999999999996</c:v>
                      </c:pt>
                      <c:pt idx="535">
                        <c:v>-0.52959999999999996</c:v>
                      </c:pt>
                      <c:pt idx="536">
                        <c:v>-0.52759999999999996</c:v>
                      </c:pt>
                      <c:pt idx="537">
                        <c:v>-0.52559999999999996</c:v>
                      </c:pt>
                      <c:pt idx="538">
                        <c:v>-0.52349999999999997</c:v>
                      </c:pt>
                      <c:pt idx="539">
                        <c:v>-0.52159999999999995</c:v>
                      </c:pt>
                      <c:pt idx="540">
                        <c:v>-0.51959999999999995</c:v>
                      </c:pt>
                      <c:pt idx="541">
                        <c:v>-0.51759999999999995</c:v>
                      </c:pt>
                      <c:pt idx="542">
                        <c:v>-0.51559999999999995</c:v>
                      </c:pt>
                      <c:pt idx="543">
                        <c:v>-0.51359999999999995</c:v>
                      </c:pt>
                      <c:pt idx="544">
                        <c:v>-0.51160000000000005</c:v>
                      </c:pt>
                      <c:pt idx="545">
                        <c:v>-0.50960000000000005</c:v>
                      </c:pt>
                      <c:pt idx="546">
                        <c:v>-0.50760000000000005</c:v>
                      </c:pt>
                      <c:pt idx="547">
                        <c:v>-0.50560000000000005</c:v>
                      </c:pt>
                      <c:pt idx="548">
                        <c:v>-0.50360000000000005</c:v>
                      </c:pt>
                      <c:pt idx="549">
                        <c:v>-0.50160000000000005</c:v>
                      </c:pt>
                      <c:pt idx="550">
                        <c:v>-0.49959999999999999</c:v>
                      </c:pt>
                      <c:pt idx="551">
                        <c:v>-0.49759999999999999</c:v>
                      </c:pt>
                      <c:pt idx="552">
                        <c:v>-0.49559999999999998</c:v>
                      </c:pt>
                      <c:pt idx="553">
                        <c:v>-0.49370000000000003</c:v>
                      </c:pt>
                      <c:pt idx="554">
                        <c:v>-0.49159999999999998</c:v>
                      </c:pt>
                      <c:pt idx="555">
                        <c:v>-0.48959999999999998</c:v>
                      </c:pt>
                      <c:pt idx="556">
                        <c:v>-0.48759999999999998</c:v>
                      </c:pt>
                      <c:pt idx="557">
                        <c:v>-0.48570000000000002</c:v>
                      </c:pt>
                      <c:pt idx="558">
                        <c:v>-0.48359999999999997</c:v>
                      </c:pt>
                      <c:pt idx="559">
                        <c:v>-0.48159999999999997</c:v>
                      </c:pt>
                      <c:pt idx="560">
                        <c:v>-0.47960000000000003</c:v>
                      </c:pt>
                      <c:pt idx="561">
                        <c:v>-0.47760000000000002</c:v>
                      </c:pt>
                      <c:pt idx="562">
                        <c:v>-0.47560000000000002</c:v>
                      </c:pt>
                      <c:pt idx="563">
                        <c:v>-0.47360000000000002</c:v>
                      </c:pt>
                      <c:pt idx="564">
                        <c:v>-0.47160000000000002</c:v>
                      </c:pt>
                      <c:pt idx="565">
                        <c:v>-0.46960000000000002</c:v>
                      </c:pt>
                      <c:pt idx="566">
                        <c:v>-0.46760000000000002</c:v>
                      </c:pt>
                      <c:pt idx="567">
                        <c:v>-0.46560000000000001</c:v>
                      </c:pt>
                      <c:pt idx="568">
                        <c:v>-0.46360000000000001</c:v>
                      </c:pt>
                      <c:pt idx="569">
                        <c:v>-0.4617</c:v>
                      </c:pt>
                      <c:pt idx="570">
                        <c:v>-0.45960000000000001</c:v>
                      </c:pt>
                      <c:pt idx="571">
                        <c:v>-0.45760000000000001</c:v>
                      </c:pt>
                      <c:pt idx="572">
                        <c:v>-0.4556</c:v>
                      </c:pt>
                      <c:pt idx="573">
                        <c:v>-0.45369999999999999</c:v>
                      </c:pt>
                      <c:pt idx="574">
                        <c:v>-0.45169999999999999</c:v>
                      </c:pt>
                      <c:pt idx="575">
                        <c:v>-0.44969999999999999</c:v>
                      </c:pt>
                      <c:pt idx="576">
                        <c:v>-0.4476</c:v>
                      </c:pt>
                      <c:pt idx="577">
                        <c:v>-0.44569999999999999</c:v>
                      </c:pt>
                      <c:pt idx="578">
                        <c:v>-0.44369999999999998</c:v>
                      </c:pt>
                      <c:pt idx="579">
                        <c:v>-0.44169999999999998</c:v>
                      </c:pt>
                      <c:pt idx="580">
                        <c:v>-0.43959999999999999</c:v>
                      </c:pt>
                      <c:pt idx="581">
                        <c:v>-0.43769999999999998</c:v>
                      </c:pt>
                      <c:pt idx="582">
                        <c:v>-0.43559999999999999</c:v>
                      </c:pt>
                      <c:pt idx="583">
                        <c:v>-0.43359999999999999</c:v>
                      </c:pt>
                      <c:pt idx="584">
                        <c:v>-0.43169999999999997</c:v>
                      </c:pt>
                      <c:pt idx="585">
                        <c:v>-0.42970000000000003</c:v>
                      </c:pt>
                      <c:pt idx="586">
                        <c:v>-0.42770000000000002</c:v>
                      </c:pt>
                      <c:pt idx="587">
                        <c:v>-0.42570000000000002</c:v>
                      </c:pt>
                      <c:pt idx="588">
                        <c:v>-0.42370000000000002</c:v>
                      </c:pt>
                      <c:pt idx="589">
                        <c:v>-0.42170000000000002</c:v>
                      </c:pt>
                      <c:pt idx="590">
                        <c:v>-0.41959999999999997</c:v>
                      </c:pt>
                      <c:pt idx="591">
                        <c:v>-0.41770000000000002</c:v>
                      </c:pt>
                      <c:pt idx="592">
                        <c:v>-0.41560000000000002</c:v>
                      </c:pt>
                      <c:pt idx="593">
                        <c:v>-0.41370000000000001</c:v>
                      </c:pt>
                      <c:pt idx="594">
                        <c:v>-0.41170000000000001</c:v>
                      </c:pt>
                      <c:pt idx="595">
                        <c:v>-0.40970000000000001</c:v>
                      </c:pt>
                      <c:pt idx="596">
                        <c:v>-0.40770000000000001</c:v>
                      </c:pt>
                      <c:pt idx="597">
                        <c:v>-0.40570000000000001</c:v>
                      </c:pt>
                      <c:pt idx="598">
                        <c:v>-0.4037</c:v>
                      </c:pt>
                      <c:pt idx="599">
                        <c:v>-0.4017</c:v>
                      </c:pt>
                      <c:pt idx="600">
                        <c:v>-0.3997</c:v>
                      </c:pt>
                      <c:pt idx="601">
                        <c:v>-0.3977</c:v>
                      </c:pt>
                      <c:pt idx="602">
                        <c:v>-0.3957</c:v>
                      </c:pt>
                      <c:pt idx="603">
                        <c:v>-0.39369999999999999</c:v>
                      </c:pt>
                      <c:pt idx="604">
                        <c:v>-0.39169999999999999</c:v>
                      </c:pt>
                      <c:pt idx="605">
                        <c:v>-0.38969999999999999</c:v>
                      </c:pt>
                      <c:pt idx="606">
                        <c:v>-0.38769999999999999</c:v>
                      </c:pt>
                      <c:pt idx="607">
                        <c:v>-0.38569999999999999</c:v>
                      </c:pt>
                      <c:pt idx="608">
                        <c:v>-0.38369999999999999</c:v>
                      </c:pt>
                      <c:pt idx="609">
                        <c:v>-0.38169999999999998</c:v>
                      </c:pt>
                      <c:pt idx="610">
                        <c:v>-0.37969999999999998</c:v>
                      </c:pt>
                      <c:pt idx="611">
                        <c:v>-0.37769999999999998</c:v>
                      </c:pt>
                      <c:pt idx="612">
                        <c:v>-0.37569999999999998</c:v>
                      </c:pt>
                      <c:pt idx="613">
                        <c:v>-0.37369999999999998</c:v>
                      </c:pt>
                      <c:pt idx="614">
                        <c:v>-0.37169999999999997</c:v>
                      </c:pt>
                      <c:pt idx="615">
                        <c:v>-0.36969999999999997</c:v>
                      </c:pt>
                      <c:pt idx="616">
                        <c:v>-0.36770000000000003</c:v>
                      </c:pt>
                      <c:pt idx="617">
                        <c:v>-0.36570000000000003</c:v>
                      </c:pt>
                      <c:pt idx="618">
                        <c:v>-0.36370000000000002</c:v>
                      </c:pt>
                      <c:pt idx="619">
                        <c:v>-0.36170000000000002</c:v>
                      </c:pt>
                      <c:pt idx="620">
                        <c:v>-0.35970000000000002</c:v>
                      </c:pt>
                      <c:pt idx="621">
                        <c:v>-0.35770000000000002</c:v>
                      </c:pt>
                      <c:pt idx="622">
                        <c:v>-0.35570000000000002</c:v>
                      </c:pt>
                      <c:pt idx="623">
                        <c:v>-0.35370000000000001</c:v>
                      </c:pt>
                      <c:pt idx="624">
                        <c:v>-0.35170000000000001</c:v>
                      </c:pt>
                      <c:pt idx="625">
                        <c:v>-0.34970000000000001</c:v>
                      </c:pt>
                      <c:pt idx="626">
                        <c:v>-0.34770000000000001</c:v>
                      </c:pt>
                      <c:pt idx="627">
                        <c:v>-0.34570000000000001</c:v>
                      </c:pt>
                      <c:pt idx="628">
                        <c:v>-0.34370000000000001</c:v>
                      </c:pt>
                      <c:pt idx="629">
                        <c:v>-0.3417</c:v>
                      </c:pt>
                      <c:pt idx="630">
                        <c:v>-0.3397</c:v>
                      </c:pt>
                      <c:pt idx="631">
                        <c:v>-0.3377</c:v>
                      </c:pt>
                      <c:pt idx="632">
                        <c:v>-0.3357</c:v>
                      </c:pt>
                      <c:pt idx="633">
                        <c:v>-0.3337</c:v>
                      </c:pt>
                      <c:pt idx="634">
                        <c:v>-0.33169999999999999</c:v>
                      </c:pt>
                      <c:pt idx="635">
                        <c:v>-0.32969999999999999</c:v>
                      </c:pt>
                      <c:pt idx="636">
                        <c:v>-0.32769999999999999</c:v>
                      </c:pt>
                      <c:pt idx="637">
                        <c:v>-0.32569999999999999</c:v>
                      </c:pt>
                      <c:pt idx="638">
                        <c:v>-0.32369999999999999</c:v>
                      </c:pt>
                      <c:pt idx="639">
                        <c:v>-0.32169999999999999</c:v>
                      </c:pt>
                      <c:pt idx="640">
                        <c:v>-0.31969999999999998</c:v>
                      </c:pt>
                      <c:pt idx="641">
                        <c:v>-0.31769999999999998</c:v>
                      </c:pt>
                      <c:pt idx="642">
                        <c:v>-0.31569999999999998</c:v>
                      </c:pt>
                      <c:pt idx="643">
                        <c:v>-0.31369999999999998</c:v>
                      </c:pt>
                      <c:pt idx="644">
                        <c:v>-0.31169999999999998</c:v>
                      </c:pt>
                      <c:pt idx="645">
                        <c:v>-0.30969999999999998</c:v>
                      </c:pt>
                      <c:pt idx="646">
                        <c:v>-0.30769999999999997</c:v>
                      </c:pt>
                      <c:pt idx="647">
                        <c:v>-0.30570000000000003</c:v>
                      </c:pt>
                      <c:pt idx="648">
                        <c:v>-0.30370000000000003</c:v>
                      </c:pt>
                      <c:pt idx="649">
                        <c:v>-0.30170000000000002</c:v>
                      </c:pt>
                      <c:pt idx="650">
                        <c:v>-0.29970000000000002</c:v>
                      </c:pt>
                      <c:pt idx="651">
                        <c:v>-0.29770000000000002</c:v>
                      </c:pt>
                      <c:pt idx="652">
                        <c:v>-0.29570000000000002</c:v>
                      </c:pt>
                      <c:pt idx="653">
                        <c:v>-0.29380000000000001</c:v>
                      </c:pt>
                      <c:pt idx="654">
                        <c:v>-0.29170000000000001</c:v>
                      </c:pt>
                      <c:pt idx="655">
                        <c:v>-0.28970000000000001</c:v>
                      </c:pt>
                      <c:pt idx="656">
                        <c:v>-0.28770000000000001</c:v>
                      </c:pt>
                      <c:pt idx="657">
                        <c:v>-0.28570000000000001</c:v>
                      </c:pt>
                      <c:pt idx="658">
                        <c:v>-0.28370000000000001</c:v>
                      </c:pt>
                      <c:pt idx="659">
                        <c:v>-0.28170000000000001</c:v>
                      </c:pt>
                      <c:pt idx="660">
                        <c:v>-0.2797</c:v>
                      </c:pt>
                      <c:pt idx="661">
                        <c:v>-0.2777</c:v>
                      </c:pt>
                      <c:pt idx="662">
                        <c:v>-0.2757</c:v>
                      </c:pt>
                      <c:pt idx="663">
                        <c:v>-0.2737</c:v>
                      </c:pt>
                      <c:pt idx="664">
                        <c:v>-0.27179999999999999</c:v>
                      </c:pt>
                      <c:pt idx="665">
                        <c:v>-0.26979999999999998</c:v>
                      </c:pt>
                      <c:pt idx="666">
                        <c:v>-0.26769999999999999</c:v>
                      </c:pt>
                      <c:pt idx="667">
                        <c:v>-0.26569999999999999</c:v>
                      </c:pt>
                      <c:pt idx="668">
                        <c:v>-0.26369999999999999</c:v>
                      </c:pt>
                      <c:pt idx="669">
                        <c:v>-0.26169999999999999</c:v>
                      </c:pt>
                      <c:pt idx="670">
                        <c:v>-0.25969999999999999</c:v>
                      </c:pt>
                      <c:pt idx="671">
                        <c:v>-0.25769999999999998</c:v>
                      </c:pt>
                      <c:pt idx="672">
                        <c:v>-0.25569999999999998</c:v>
                      </c:pt>
                      <c:pt idx="673">
                        <c:v>-0.25380000000000003</c:v>
                      </c:pt>
                      <c:pt idx="674">
                        <c:v>-0.25180000000000002</c:v>
                      </c:pt>
                      <c:pt idx="675">
                        <c:v>-0.24979999999999999</c:v>
                      </c:pt>
                      <c:pt idx="676">
                        <c:v>-0.24779999999999999</c:v>
                      </c:pt>
                      <c:pt idx="677">
                        <c:v>-0.24579999999999999</c:v>
                      </c:pt>
                      <c:pt idx="678">
                        <c:v>-0.24379999999999999</c:v>
                      </c:pt>
                      <c:pt idx="679">
                        <c:v>-0.24179999999999999</c:v>
                      </c:pt>
                      <c:pt idx="680">
                        <c:v>-0.2397</c:v>
                      </c:pt>
                      <c:pt idx="681">
                        <c:v>-0.23780000000000001</c:v>
                      </c:pt>
                      <c:pt idx="682">
                        <c:v>-0.23580000000000001</c:v>
                      </c:pt>
                      <c:pt idx="683">
                        <c:v>-0.23380000000000001</c:v>
                      </c:pt>
                      <c:pt idx="684">
                        <c:v>-0.23180000000000001</c:v>
                      </c:pt>
                      <c:pt idx="685">
                        <c:v>-0.2298</c:v>
                      </c:pt>
                      <c:pt idx="686">
                        <c:v>-0.2278</c:v>
                      </c:pt>
                      <c:pt idx="687">
                        <c:v>-0.2258</c:v>
                      </c:pt>
                      <c:pt idx="688">
                        <c:v>-0.2238</c:v>
                      </c:pt>
                      <c:pt idx="689">
                        <c:v>-0.2218</c:v>
                      </c:pt>
                      <c:pt idx="690">
                        <c:v>-0.2198</c:v>
                      </c:pt>
                      <c:pt idx="691">
                        <c:v>-0.21779999999999999</c:v>
                      </c:pt>
                      <c:pt idx="692">
                        <c:v>-0.2157</c:v>
                      </c:pt>
                      <c:pt idx="693">
                        <c:v>-0.21379999999999999</c:v>
                      </c:pt>
                      <c:pt idx="694">
                        <c:v>-0.21179999999999999</c:v>
                      </c:pt>
                      <c:pt idx="695">
                        <c:v>-0.20979999999999999</c:v>
                      </c:pt>
                      <c:pt idx="696">
                        <c:v>-0.20780000000000001</c:v>
                      </c:pt>
                      <c:pt idx="697">
                        <c:v>-0.20580000000000001</c:v>
                      </c:pt>
                      <c:pt idx="698">
                        <c:v>-0.20369999999999999</c:v>
                      </c:pt>
                      <c:pt idx="699">
                        <c:v>-0.20169999999999999</c:v>
                      </c:pt>
                      <c:pt idx="700">
                        <c:v>-0.19969999999999999</c:v>
                      </c:pt>
                      <c:pt idx="701">
                        <c:v>-0.1978</c:v>
                      </c:pt>
                      <c:pt idx="702">
                        <c:v>-0.19570000000000001</c:v>
                      </c:pt>
                      <c:pt idx="703">
                        <c:v>-0.1938</c:v>
                      </c:pt>
                      <c:pt idx="704">
                        <c:v>-0.19170000000000001</c:v>
                      </c:pt>
                      <c:pt idx="705">
                        <c:v>-0.1898</c:v>
                      </c:pt>
                      <c:pt idx="706">
                        <c:v>-0.18770000000000001</c:v>
                      </c:pt>
                      <c:pt idx="707">
                        <c:v>-0.1857</c:v>
                      </c:pt>
                      <c:pt idx="708">
                        <c:v>-0.1837</c:v>
                      </c:pt>
                      <c:pt idx="709">
                        <c:v>-0.18179999999999999</c:v>
                      </c:pt>
                      <c:pt idx="710">
                        <c:v>-0.1797</c:v>
                      </c:pt>
                      <c:pt idx="711">
                        <c:v>-0.1777</c:v>
                      </c:pt>
                      <c:pt idx="712">
                        <c:v>-0.1757</c:v>
                      </c:pt>
                      <c:pt idx="713">
                        <c:v>-0.17369999999999999</c:v>
                      </c:pt>
                      <c:pt idx="714">
                        <c:v>-0.17180000000000001</c:v>
                      </c:pt>
                      <c:pt idx="715">
                        <c:v>-0.16980000000000001</c:v>
                      </c:pt>
                      <c:pt idx="716">
                        <c:v>-0.1678</c:v>
                      </c:pt>
                      <c:pt idx="717">
                        <c:v>-0.1658</c:v>
                      </c:pt>
                      <c:pt idx="718">
                        <c:v>-0.16370000000000001</c:v>
                      </c:pt>
                      <c:pt idx="719">
                        <c:v>-0.1618</c:v>
                      </c:pt>
                      <c:pt idx="720">
                        <c:v>-0.15970000000000001</c:v>
                      </c:pt>
                      <c:pt idx="721">
                        <c:v>-0.15770000000000001</c:v>
                      </c:pt>
                      <c:pt idx="722">
                        <c:v>-0.15570000000000001</c:v>
                      </c:pt>
                      <c:pt idx="723">
                        <c:v>-0.1537</c:v>
                      </c:pt>
                      <c:pt idx="724">
                        <c:v>-0.1517</c:v>
                      </c:pt>
                      <c:pt idx="725">
                        <c:v>-0.14979999999999999</c:v>
                      </c:pt>
                      <c:pt idx="726">
                        <c:v>-0.14779999999999999</c:v>
                      </c:pt>
                      <c:pt idx="727">
                        <c:v>-0.14580000000000001</c:v>
                      </c:pt>
                      <c:pt idx="728">
                        <c:v>-0.14380000000000001</c:v>
                      </c:pt>
                      <c:pt idx="729">
                        <c:v>-0.14180000000000001</c:v>
                      </c:pt>
                      <c:pt idx="730">
                        <c:v>-0.13980000000000001</c:v>
                      </c:pt>
                      <c:pt idx="731">
                        <c:v>-0.13780000000000001</c:v>
                      </c:pt>
                      <c:pt idx="732">
                        <c:v>-0.13569999999999999</c:v>
                      </c:pt>
                      <c:pt idx="733">
                        <c:v>-0.1338</c:v>
                      </c:pt>
                      <c:pt idx="734">
                        <c:v>-0.1318</c:v>
                      </c:pt>
                      <c:pt idx="735">
                        <c:v>-0.12970000000000001</c:v>
                      </c:pt>
                      <c:pt idx="736">
                        <c:v>-0.12770000000000001</c:v>
                      </c:pt>
                      <c:pt idx="737">
                        <c:v>-0.1258</c:v>
                      </c:pt>
                      <c:pt idx="738">
                        <c:v>-0.12379999999999999</c:v>
                      </c:pt>
                      <c:pt idx="739">
                        <c:v>-0.12180000000000001</c:v>
                      </c:pt>
                      <c:pt idx="740">
                        <c:v>-0.1198</c:v>
                      </c:pt>
                      <c:pt idx="741">
                        <c:v>-0.1178</c:v>
                      </c:pt>
                      <c:pt idx="742">
                        <c:v>-0.1158</c:v>
                      </c:pt>
                      <c:pt idx="743">
                        <c:v>-0.1137</c:v>
                      </c:pt>
                      <c:pt idx="744">
                        <c:v>-0.11169999999999999</c:v>
                      </c:pt>
                      <c:pt idx="745">
                        <c:v>-0.10979999999999999</c:v>
                      </c:pt>
                      <c:pt idx="746">
                        <c:v>-0.10780000000000001</c:v>
                      </c:pt>
                      <c:pt idx="747">
                        <c:v>-0.10580000000000001</c:v>
                      </c:pt>
                      <c:pt idx="748">
                        <c:v>-0.1038</c:v>
                      </c:pt>
                      <c:pt idx="749">
                        <c:v>-0.1018</c:v>
                      </c:pt>
                      <c:pt idx="750">
                        <c:v>-9.9779999999999994E-2</c:v>
                      </c:pt>
                      <c:pt idx="751">
                        <c:v>-9.7769999999999996E-2</c:v>
                      </c:pt>
                      <c:pt idx="752">
                        <c:v>-9.5780000000000004E-2</c:v>
                      </c:pt>
                      <c:pt idx="753">
                        <c:v>-9.3789999999999998E-2</c:v>
                      </c:pt>
                      <c:pt idx="754">
                        <c:v>-9.1810000000000003E-2</c:v>
                      </c:pt>
                      <c:pt idx="755">
                        <c:v>-8.9789999999999995E-2</c:v>
                      </c:pt>
                      <c:pt idx="756">
                        <c:v>-8.7749999999999995E-2</c:v>
                      </c:pt>
                      <c:pt idx="757">
                        <c:v>-8.5800000000000001E-2</c:v>
                      </c:pt>
                      <c:pt idx="758">
                        <c:v>-8.3790000000000003E-2</c:v>
                      </c:pt>
                      <c:pt idx="759">
                        <c:v>-8.1759999999999999E-2</c:v>
                      </c:pt>
                      <c:pt idx="760">
                        <c:v>-7.9759999999999998E-2</c:v>
                      </c:pt>
                      <c:pt idx="761">
                        <c:v>-7.7789999999999998E-2</c:v>
                      </c:pt>
                      <c:pt idx="762">
                        <c:v>-7.578E-2</c:v>
                      </c:pt>
                      <c:pt idx="763">
                        <c:v>-7.3749999999999996E-2</c:v>
                      </c:pt>
                      <c:pt idx="764">
                        <c:v>-7.1779999999999997E-2</c:v>
                      </c:pt>
                      <c:pt idx="765">
                        <c:v>-6.9790000000000005E-2</c:v>
                      </c:pt>
                      <c:pt idx="766">
                        <c:v>-6.7799999999999999E-2</c:v>
                      </c:pt>
                      <c:pt idx="767">
                        <c:v>-6.5809999999999994E-2</c:v>
                      </c:pt>
                      <c:pt idx="768">
                        <c:v>-6.3750000000000001E-2</c:v>
                      </c:pt>
                      <c:pt idx="769">
                        <c:v>-6.1800000000000001E-2</c:v>
                      </c:pt>
                      <c:pt idx="770">
                        <c:v>-5.9810000000000002E-2</c:v>
                      </c:pt>
                      <c:pt idx="771">
                        <c:v>-5.7779999999999998E-2</c:v>
                      </c:pt>
                      <c:pt idx="772">
                        <c:v>-5.5780000000000003E-2</c:v>
                      </c:pt>
                      <c:pt idx="773">
                        <c:v>-5.3809999999999997E-2</c:v>
                      </c:pt>
                      <c:pt idx="774">
                        <c:v>-5.1810000000000002E-2</c:v>
                      </c:pt>
                      <c:pt idx="775">
                        <c:v>-4.9790000000000001E-2</c:v>
                      </c:pt>
                      <c:pt idx="776">
                        <c:v>-4.7789999999999999E-2</c:v>
                      </c:pt>
                      <c:pt idx="777">
                        <c:v>-4.582E-2</c:v>
                      </c:pt>
                      <c:pt idx="778">
                        <c:v>-4.3839999999999997E-2</c:v>
                      </c:pt>
                      <c:pt idx="779">
                        <c:v>-4.1820000000000003E-2</c:v>
                      </c:pt>
                      <c:pt idx="780">
                        <c:v>-3.9829999999999997E-2</c:v>
                      </c:pt>
                      <c:pt idx="781">
                        <c:v>-3.78E-2</c:v>
                      </c:pt>
                      <c:pt idx="782">
                        <c:v>-3.5819999999999998E-2</c:v>
                      </c:pt>
                      <c:pt idx="783">
                        <c:v>-3.3820000000000003E-2</c:v>
                      </c:pt>
                      <c:pt idx="784">
                        <c:v>-3.1800000000000002E-2</c:v>
                      </c:pt>
                      <c:pt idx="785">
                        <c:v>-2.9819999999999999E-2</c:v>
                      </c:pt>
                      <c:pt idx="786">
                        <c:v>-2.7820000000000001E-2</c:v>
                      </c:pt>
                      <c:pt idx="787">
                        <c:v>-2.58E-2</c:v>
                      </c:pt>
                      <c:pt idx="788">
                        <c:v>-2.3789999999999999E-2</c:v>
                      </c:pt>
                      <c:pt idx="789">
                        <c:v>-2.181E-2</c:v>
                      </c:pt>
                      <c:pt idx="790">
                        <c:v>-1.983E-2</c:v>
                      </c:pt>
                      <c:pt idx="791">
                        <c:v>-1.7819999999999999E-2</c:v>
                      </c:pt>
                      <c:pt idx="792">
                        <c:v>-1.583E-2</c:v>
                      </c:pt>
                      <c:pt idx="793">
                        <c:v>-1.3849999999999999E-2</c:v>
                      </c:pt>
                      <c:pt idx="794">
                        <c:v>-1.183E-2</c:v>
                      </c:pt>
                      <c:pt idx="795">
                        <c:v>-9.7940000000000006E-3</c:v>
                      </c:pt>
                      <c:pt idx="796">
                        <c:v>-7.8209999999999998E-3</c:v>
                      </c:pt>
                      <c:pt idx="797">
                        <c:v>-5.8339999999999998E-3</c:v>
                      </c:pt>
                      <c:pt idx="798">
                        <c:v>-3.8300000000000001E-3</c:v>
                      </c:pt>
                      <c:pt idx="799">
                        <c:v>-1.818E-3</c:v>
                      </c:pt>
                      <c:pt idx="800">
                        <c:v>1.8699999999999999E-4</c:v>
                      </c:pt>
                    </c:numCache>
                  </c:numRef>
                </c:xVal>
                <c:y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Sheet2!$E$2:$E$802</c15:sqref>
                        </c15:formulaRef>
                      </c:ext>
                    </c:extLst>
                    <c:numCache>
                      <c:formatCode>0.00E+00</c:formatCode>
                      <c:ptCount val="801"/>
                      <c:pt idx="0">
                        <c:v>1.4419999999999999E-6</c:v>
                      </c:pt>
                      <c:pt idx="1">
                        <c:v>1.2139999999999999E-6</c:v>
                      </c:pt>
                      <c:pt idx="2">
                        <c:v>1.0359999999999999E-6</c:v>
                      </c:pt>
                      <c:pt idx="3">
                        <c:v>9.1100000000000004E-7</c:v>
                      </c:pt>
                      <c:pt idx="4">
                        <c:v>8.0129999999999996E-7</c:v>
                      </c:pt>
                      <c:pt idx="5">
                        <c:v>6.3040000000000003E-7</c:v>
                      </c:pt>
                      <c:pt idx="6">
                        <c:v>5.1429999999999999E-7</c:v>
                      </c:pt>
                      <c:pt idx="7">
                        <c:v>4.1310000000000001E-7</c:v>
                      </c:pt>
                      <c:pt idx="8">
                        <c:v>3.4680000000000001E-7</c:v>
                      </c:pt>
                      <c:pt idx="9">
                        <c:v>2.8490000000000002E-7</c:v>
                      </c:pt>
                      <c:pt idx="10">
                        <c:v>1.511E-7</c:v>
                      </c:pt>
                      <c:pt idx="11">
                        <c:v>6.7309999999999999E-8</c:v>
                      </c:pt>
                      <c:pt idx="12">
                        <c:v>-1.3689999999999999E-9</c:v>
                      </c:pt>
                      <c:pt idx="13">
                        <c:v>-4.1250000000000002E-8</c:v>
                      </c:pt>
                      <c:pt idx="14">
                        <c:v>-8.0470000000000005E-8</c:v>
                      </c:pt>
                      <c:pt idx="15">
                        <c:v>-1.927E-7</c:v>
                      </c:pt>
                      <c:pt idx="16">
                        <c:v>-2.5880000000000001E-7</c:v>
                      </c:pt>
                      <c:pt idx="17">
                        <c:v>-3.058E-7</c:v>
                      </c:pt>
                      <c:pt idx="18">
                        <c:v>-3.3220000000000002E-7</c:v>
                      </c:pt>
                      <c:pt idx="19">
                        <c:v>-3.559E-7</c:v>
                      </c:pt>
                      <c:pt idx="20">
                        <c:v>-4.5769999999999998E-7</c:v>
                      </c:pt>
                      <c:pt idx="21">
                        <c:v>-5.1239999999999996E-7</c:v>
                      </c:pt>
                      <c:pt idx="22">
                        <c:v>-5.4799999999999998E-7</c:v>
                      </c:pt>
                      <c:pt idx="23">
                        <c:v>-5.6850000000000004E-7</c:v>
                      </c:pt>
                      <c:pt idx="24">
                        <c:v>-5.8599999999999998E-7</c:v>
                      </c:pt>
                      <c:pt idx="25">
                        <c:v>-6.7339999999999998E-7</c:v>
                      </c:pt>
                      <c:pt idx="26">
                        <c:v>-7.2819999999999997E-7</c:v>
                      </c:pt>
                      <c:pt idx="27">
                        <c:v>-7.525E-7</c:v>
                      </c:pt>
                      <c:pt idx="28">
                        <c:v>-7.6779999999999998E-7</c:v>
                      </c:pt>
                      <c:pt idx="29">
                        <c:v>-7.7639999999999999E-7</c:v>
                      </c:pt>
                      <c:pt idx="30">
                        <c:v>-8.6479999999999996E-7</c:v>
                      </c:pt>
                      <c:pt idx="31">
                        <c:v>-9.0839999999999996E-7</c:v>
                      </c:pt>
                      <c:pt idx="32">
                        <c:v>-9.2760000000000002E-7</c:v>
                      </c:pt>
                      <c:pt idx="33">
                        <c:v>-9.4359999999999995E-7</c:v>
                      </c:pt>
                      <c:pt idx="34">
                        <c:v>-9.4350000000000005E-7</c:v>
                      </c:pt>
                      <c:pt idx="35">
                        <c:v>-1.031E-6</c:v>
                      </c:pt>
                      <c:pt idx="36">
                        <c:v>-1.0750000000000001E-6</c:v>
                      </c:pt>
                      <c:pt idx="37">
                        <c:v>-1.0899999999999999E-6</c:v>
                      </c:pt>
                      <c:pt idx="38">
                        <c:v>-1.1030000000000001E-6</c:v>
                      </c:pt>
                      <c:pt idx="39">
                        <c:v>-1.1060000000000001E-6</c:v>
                      </c:pt>
                      <c:pt idx="40">
                        <c:v>-1.1850000000000001E-6</c:v>
                      </c:pt>
                      <c:pt idx="41">
                        <c:v>-1.2279999999999999E-6</c:v>
                      </c:pt>
                      <c:pt idx="42">
                        <c:v>-1.24E-6</c:v>
                      </c:pt>
                      <c:pt idx="43">
                        <c:v>-1.252E-6</c:v>
                      </c:pt>
                      <c:pt idx="44">
                        <c:v>-1.249E-6</c:v>
                      </c:pt>
                      <c:pt idx="45">
                        <c:v>-1.3289999999999999E-6</c:v>
                      </c:pt>
                      <c:pt idx="46">
                        <c:v>-1.3710000000000001E-6</c:v>
                      </c:pt>
                      <c:pt idx="47">
                        <c:v>-1.3799999999999999E-6</c:v>
                      </c:pt>
                      <c:pt idx="48">
                        <c:v>-1.387E-6</c:v>
                      </c:pt>
                      <c:pt idx="49">
                        <c:v>-1.387E-6</c:v>
                      </c:pt>
                      <c:pt idx="50">
                        <c:v>-1.463E-6</c:v>
                      </c:pt>
                      <c:pt idx="51">
                        <c:v>-1.5069999999999999E-6</c:v>
                      </c:pt>
                      <c:pt idx="52">
                        <c:v>-1.511E-6</c:v>
                      </c:pt>
                      <c:pt idx="53">
                        <c:v>-1.5269999999999999E-6</c:v>
                      </c:pt>
                      <c:pt idx="54">
                        <c:v>-1.5209999999999999E-6</c:v>
                      </c:pt>
                      <c:pt idx="55">
                        <c:v>-1.598E-6</c:v>
                      </c:pt>
                      <c:pt idx="56">
                        <c:v>-1.637E-6</c:v>
                      </c:pt>
                      <c:pt idx="57">
                        <c:v>-1.6449999999999999E-6</c:v>
                      </c:pt>
                      <c:pt idx="58">
                        <c:v>-1.654E-6</c:v>
                      </c:pt>
                      <c:pt idx="59">
                        <c:v>-1.646E-6</c:v>
                      </c:pt>
                      <c:pt idx="60">
                        <c:v>-1.7290000000000001E-6</c:v>
                      </c:pt>
                      <c:pt idx="61">
                        <c:v>-1.764E-6</c:v>
                      </c:pt>
                      <c:pt idx="62">
                        <c:v>-1.776E-6</c:v>
                      </c:pt>
                      <c:pt idx="63">
                        <c:v>-1.7829999999999999E-6</c:v>
                      </c:pt>
                      <c:pt idx="64">
                        <c:v>-1.7829999999999999E-6</c:v>
                      </c:pt>
                      <c:pt idx="65">
                        <c:v>-1.8619999999999999E-6</c:v>
                      </c:pt>
                      <c:pt idx="66">
                        <c:v>-1.894E-6</c:v>
                      </c:pt>
                      <c:pt idx="67">
                        <c:v>-1.9E-6</c:v>
                      </c:pt>
                      <c:pt idx="68">
                        <c:v>-1.911E-6</c:v>
                      </c:pt>
                      <c:pt idx="69">
                        <c:v>-1.9089999999999998E-6</c:v>
                      </c:pt>
                      <c:pt idx="70">
                        <c:v>-1.9860000000000001E-6</c:v>
                      </c:pt>
                      <c:pt idx="71">
                        <c:v>-2.0250000000000001E-6</c:v>
                      </c:pt>
                      <c:pt idx="72">
                        <c:v>-2.0269999999999998E-6</c:v>
                      </c:pt>
                      <c:pt idx="73">
                        <c:v>-2.04E-6</c:v>
                      </c:pt>
                      <c:pt idx="74">
                        <c:v>-2.0370000000000001E-6</c:v>
                      </c:pt>
                      <c:pt idx="75">
                        <c:v>-2.1129999999999999E-6</c:v>
                      </c:pt>
                      <c:pt idx="76">
                        <c:v>-2.153E-6</c:v>
                      </c:pt>
                      <c:pt idx="77">
                        <c:v>-2.1550000000000001E-6</c:v>
                      </c:pt>
                      <c:pt idx="78">
                        <c:v>-2.1739999999999999E-6</c:v>
                      </c:pt>
                      <c:pt idx="79">
                        <c:v>-2.1670000000000002E-6</c:v>
                      </c:pt>
                      <c:pt idx="80">
                        <c:v>-2.244E-6</c:v>
                      </c:pt>
                      <c:pt idx="81">
                        <c:v>-2.2869999999999999E-6</c:v>
                      </c:pt>
                      <c:pt idx="82">
                        <c:v>-2.289E-6</c:v>
                      </c:pt>
                      <c:pt idx="83">
                        <c:v>-2.3070000000000001E-6</c:v>
                      </c:pt>
                      <c:pt idx="84">
                        <c:v>-2.3010000000000001E-6</c:v>
                      </c:pt>
                      <c:pt idx="85">
                        <c:v>-2.3829999999999999E-6</c:v>
                      </c:pt>
                      <c:pt idx="86">
                        <c:v>-2.4229999999999999E-6</c:v>
                      </c:pt>
                      <c:pt idx="87">
                        <c:v>-2.4219999999999999E-6</c:v>
                      </c:pt>
                      <c:pt idx="88">
                        <c:v>-2.4439999999999998E-6</c:v>
                      </c:pt>
                      <c:pt idx="89">
                        <c:v>-2.4430000000000002E-6</c:v>
                      </c:pt>
                      <c:pt idx="90">
                        <c:v>-2.5189999999999999E-6</c:v>
                      </c:pt>
                      <c:pt idx="91">
                        <c:v>-2.5629999999999999E-6</c:v>
                      </c:pt>
                      <c:pt idx="92">
                        <c:v>-2.5629999999999999E-6</c:v>
                      </c:pt>
                      <c:pt idx="93">
                        <c:v>-2.5859999999999999E-6</c:v>
                      </c:pt>
                      <c:pt idx="94">
                        <c:v>-2.582E-6</c:v>
                      </c:pt>
                      <c:pt idx="95">
                        <c:v>-2.666E-6</c:v>
                      </c:pt>
                      <c:pt idx="96">
                        <c:v>-2.7049999999999999E-6</c:v>
                      </c:pt>
                      <c:pt idx="97">
                        <c:v>-2.7039999999999999E-6</c:v>
                      </c:pt>
                      <c:pt idx="98">
                        <c:v>-2.728E-6</c:v>
                      </c:pt>
                      <c:pt idx="99">
                        <c:v>-2.734E-6</c:v>
                      </c:pt>
                      <c:pt idx="100">
                        <c:v>-2.8090000000000001E-6</c:v>
                      </c:pt>
                      <c:pt idx="101">
                        <c:v>-2.8559999999999998E-6</c:v>
                      </c:pt>
                      <c:pt idx="102">
                        <c:v>-2.8540000000000001E-6</c:v>
                      </c:pt>
                      <c:pt idx="103">
                        <c:v>-2.8779999999999998E-6</c:v>
                      </c:pt>
                      <c:pt idx="104">
                        <c:v>-2.8870000000000001E-6</c:v>
                      </c:pt>
                      <c:pt idx="105">
                        <c:v>-2.9670000000000001E-6</c:v>
                      </c:pt>
                      <c:pt idx="106">
                        <c:v>-3.0149999999999999E-6</c:v>
                      </c:pt>
                      <c:pt idx="107">
                        <c:v>-3.01E-6</c:v>
                      </c:pt>
                      <c:pt idx="108">
                        <c:v>-3.033E-6</c:v>
                      </c:pt>
                      <c:pt idx="109">
                        <c:v>-3.0479999999999999E-6</c:v>
                      </c:pt>
                      <c:pt idx="110">
                        <c:v>-3.1240000000000001E-6</c:v>
                      </c:pt>
                      <c:pt idx="111">
                        <c:v>-3.1750000000000001E-6</c:v>
                      </c:pt>
                      <c:pt idx="112">
                        <c:v>-3.1709999999999998E-6</c:v>
                      </c:pt>
                      <c:pt idx="113">
                        <c:v>-3.1990000000000002E-6</c:v>
                      </c:pt>
                      <c:pt idx="114">
                        <c:v>-3.2160000000000002E-6</c:v>
                      </c:pt>
                      <c:pt idx="115">
                        <c:v>-3.2990000000000001E-6</c:v>
                      </c:pt>
                      <c:pt idx="116">
                        <c:v>-3.3510000000000002E-6</c:v>
                      </c:pt>
                      <c:pt idx="117">
                        <c:v>-3.3500000000000001E-6</c:v>
                      </c:pt>
                      <c:pt idx="118">
                        <c:v>-3.377E-6</c:v>
                      </c:pt>
                      <c:pt idx="119">
                        <c:v>-3.394E-6</c:v>
                      </c:pt>
                      <c:pt idx="120">
                        <c:v>-3.4769999999999999E-6</c:v>
                      </c:pt>
                      <c:pt idx="121">
                        <c:v>-3.5300000000000001E-6</c:v>
                      </c:pt>
                      <c:pt idx="122">
                        <c:v>-3.5319999999999998E-6</c:v>
                      </c:pt>
                      <c:pt idx="123">
                        <c:v>-3.5609999999999999E-6</c:v>
                      </c:pt>
                      <c:pt idx="124">
                        <c:v>-3.5860000000000001E-6</c:v>
                      </c:pt>
                      <c:pt idx="125">
                        <c:v>-3.6660000000000001E-6</c:v>
                      </c:pt>
                      <c:pt idx="126">
                        <c:v>-3.7309999999999999E-6</c:v>
                      </c:pt>
                      <c:pt idx="127">
                        <c:v>-3.7270000000000001E-6</c:v>
                      </c:pt>
                      <c:pt idx="128">
                        <c:v>-3.765E-6</c:v>
                      </c:pt>
                      <c:pt idx="129">
                        <c:v>-3.7960000000000002E-6</c:v>
                      </c:pt>
                      <c:pt idx="130">
                        <c:v>-3.878E-6</c:v>
                      </c:pt>
                      <c:pt idx="131">
                        <c:v>-3.9419999999999997E-6</c:v>
                      </c:pt>
                      <c:pt idx="132">
                        <c:v>-3.9500000000000003E-6</c:v>
                      </c:pt>
                      <c:pt idx="133">
                        <c:v>-3.985E-6</c:v>
                      </c:pt>
                      <c:pt idx="134">
                        <c:v>-4.0239999999999999E-6</c:v>
                      </c:pt>
                      <c:pt idx="135">
                        <c:v>-4.1069999999999998E-6</c:v>
                      </c:pt>
                      <c:pt idx="136">
                        <c:v>-4.1779999999999996E-6</c:v>
                      </c:pt>
                      <c:pt idx="137">
                        <c:v>-4.1860000000000002E-6</c:v>
                      </c:pt>
                      <c:pt idx="138">
                        <c:v>-4.2320000000000003E-6</c:v>
                      </c:pt>
                      <c:pt idx="139">
                        <c:v>-4.2740000000000001E-6</c:v>
                      </c:pt>
                      <c:pt idx="140">
                        <c:v>-4.3630000000000004E-6</c:v>
                      </c:pt>
                      <c:pt idx="141">
                        <c:v>-4.4379999999999997E-6</c:v>
                      </c:pt>
                      <c:pt idx="142">
                        <c:v>-4.4519999999999999E-6</c:v>
                      </c:pt>
                      <c:pt idx="143">
                        <c:v>-4.5029999999999999E-6</c:v>
                      </c:pt>
                      <c:pt idx="144">
                        <c:v>-4.5530000000000003E-6</c:v>
                      </c:pt>
                      <c:pt idx="145">
                        <c:v>-4.6489999999999999E-6</c:v>
                      </c:pt>
                      <c:pt idx="146">
                        <c:v>-4.7330000000000003E-6</c:v>
                      </c:pt>
                      <c:pt idx="147">
                        <c:v>-4.7480000000000001E-6</c:v>
                      </c:pt>
                      <c:pt idx="148">
                        <c:v>-4.809E-6</c:v>
                      </c:pt>
                      <c:pt idx="149">
                        <c:v>-4.8690000000000003E-6</c:v>
                      </c:pt>
                      <c:pt idx="150">
                        <c:v>-4.9729999999999997E-6</c:v>
                      </c:pt>
                      <c:pt idx="151">
                        <c:v>-5.0669999999999999E-6</c:v>
                      </c:pt>
                      <c:pt idx="152">
                        <c:v>-5.0930000000000002E-6</c:v>
                      </c:pt>
                      <c:pt idx="153">
                        <c:v>-5.1619999999999999E-6</c:v>
                      </c:pt>
                      <c:pt idx="154">
                        <c:v>-5.2290000000000002E-6</c:v>
                      </c:pt>
                      <c:pt idx="155">
                        <c:v>-5.3399999999999997E-6</c:v>
                      </c:pt>
                      <c:pt idx="156">
                        <c:v>-5.4430000000000002E-6</c:v>
                      </c:pt>
                      <c:pt idx="157">
                        <c:v>-5.49E-6</c:v>
                      </c:pt>
                      <c:pt idx="158">
                        <c:v>-5.5589999999999996E-6</c:v>
                      </c:pt>
                      <c:pt idx="159">
                        <c:v>-5.648E-6</c:v>
                      </c:pt>
                      <c:pt idx="160">
                        <c:v>-5.7710000000000003E-6</c:v>
                      </c:pt>
                      <c:pt idx="161">
                        <c:v>-5.8869999999999997E-6</c:v>
                      </c:pt>
                      <c:pt idx="162">
                        <c:v>-5.9359999999999996E-6</c:v>
                      </c:pt>
                      <c:pt idx="163">
                        <c:v>-6.032E-6</c:v>
                      </c:pt>
                      <c:pt idx="164">
                        <c:v>-6.1279999999999996E-6</c:v>
                      </c:pt>
                      <c:pt idx="165">
                        <c:v>-6.2689999999999996E-6</c:v>
                      </c:pt>
                      <c:pt idx="166">
                        <c:v>-6.404E-6</c:v>
                      </c:pt>
                      <c:pt idx="167">
                        <c:v>-6.4690000000000002E-6</c:v>
                      </c:pt>
                      <c:pt idx="168">
                        <c:v>-6.584E-6</c:v>
                      </c:pt>
                      <c:pt idx="169">
                        <c:v>-6.7050000000000002E-6</c:v>
                      </c:pt>
                      <c:pt idx="170">
                        <c:v>-6.8589999999999999E-6</c:v>
                      </c:pt>
                      <c:pt idx="171">
                        <c:v>-7.0149999999999998E-6</c:v>
                      </c:pt>
                      <c:pt idx="172">
                        <c:v>-7.1010000000000003E-6</c:v>
                      </c:pt>
                      <c:pt idx="173">
                        <c:v>-7.2300000000000002E-6</c:v>
                      </c:pt>
                      <c:pt idx="174">
                        <c:v>-7.3749999999999997E-6</c:v>
                      </c:pt>
                      <c:pt idx="175">
                        <c:v>-7.5519999999999999E-6</c:v>
                      </c:pt>
                      <c:pt idx="176">
                        <c:v>-7.7330000000000003E-6</c:v>
                      </c:pt>
                      <c:pt idx="177">
                        <c:v>-7.8429999999999993E-6</c:v>
                      </c:pt>
                      <c:pt idx="178">
                        <c:v>-7.9969999999999998E-6</c:v>
                      </c:pt>
                      <c:pt idx="179">
                        <c:v>-8.1720000000000007E-6</c:v>
                      </c:pt>
                      <c:pt idx="180">
                        <c:v>-8.3750000000000003E-6</c:v>
                      </c:pt>
                      <c:pt idx="181">
                        <c:v>-8.5779999999999999E-6</c:v>
                      </c:pt>
                      <c:pt idx="182">
                        <c:v>-8.7139999999999999E-6</c:v>
                      </c:pt>
                      <c:pt idx="183">
                        <c:v>-8.901E-6</c:v>
                      </c:pt>
                      <c:pt idx="184">
                        <c:v>-9.1109999999999997E-6</c:v>
                      </c:pt>
                      <c:pt idx="185">
                        <c:v>-9.3419999999999997E-6</c:v>
                      </c:pt>
                      <c:pt idx="186">
                        <c:v>-9.5850000000000006E-6</c:v>
                      </c:pt>
                      <c:pt idx="187">
                        <c:v>-9.7580000000000004E-6</c:v>
                      </c:pt>
                      <c:pt idx="188">
                        <c:v>-9.9820000000000003E-6</c:v>
                      </c:pt>
                      <c:pt idx="189">
                        <c:v>-1.023E-5</c:v>
                      </c:pt>
                      <c:pt idx="190">
                        <c:v>-1.0499999999999999E-5</c:v>
                      </c:pt>
                      <c:pt idx="191">
                        <c:v>-1.079E-5</c:v>
                      </c:pt>
                      <c:pt idx="192">
                        <c:v>-1.1E-5</c:v>
                      </c:pt>
                      <c:pt idx="193">
                        <c:v>-1.1260000000000001E-5</c:v>
                      </c:pt>
                      <c:pt idx="194">
                        <c:v>-1.1559999999999999E-5</c:v>
                      </c:pt>
                      <c:pt idx="195">
                        <c:v>-1.188E-5</c:v>
                      </c:pt>
                      <c:pt idx="196">
                        <c:v>-1.221E-5</c:v>
                      </c:pt>
                      <c:pt idx="197">
                        <c:v>-1.2480000000000001E-5</c:v>
                      </c:pt>
                      <c:pt idx="198">
                        <c:v>-1.2799999999999999E-5</c:v>
                      </c:pt>
                      <c:pt idx="199">
                        <c:v>-1.314E-5</c:v>
                      </c:pt>
                      <c:pt idx="200">
                        <c:v>-1.3519999999999999E-5</c:v>
                      </c:pt>
                      <c:pt idx="201">
                        <c:v>-1.3900000000000001E-5</c:v>
                      </c:pt>
                      <c:pt idx="202">
                        <c:v>-1.4229999999999999E-5</c:v>
                      </c:pt>
                      <c:pt idx="203">
                        <c:v>-1.4620000000000001E-5</c:v>
                      </c:pt>
                      <c:pt idx="204">
                        <c:v>-1.502E-5</c:v>
                      </c:pt>
                      <c:pt idx="205">
                        <c:v>-1.5460000000000001E-5</c:v>
                      </c:pt>
                      <c:pt idx="206">
                        <c:v>-1.592E-5</c:v>
                      </c:pt>
                      <c:pt idx="207">
                        <c:v>-1.6310000000000001E-5</c:v>
                      </c:pt>
                      <c:pt idx="208">
                        <c:v>-1.6759999999999999E-5</c:v>
                      </c:pt>
                      <c:pt idx="209">
                        <c:v>-1.7240000000000001E-5</c:v>
                      </c:pt>
                      <c:pt idx="210">
                        <c:v>-1.7750000000000001E-5</c:v>
                      </c:pt>
                      <c:pt idx="211">
                        <c:v>-1.8289999999999999E-5</c:v>
                      </c:pt>
                      <c:pt idx="212">
                        <c:v>-1.876E-5</c:v>
                      </c:pt>
                      <c:pt idx="213">
                        <c:v>-1.9279999999999998E-5</c:v>
                      </c:pt>
                      <c:pt idx="214">
                        <c:v>-1.986E-5</c:v>
                      </c:pt>
                      <c:pt idx="215">
                        <c:v>-2.0449999999999999E-5</c:v>
                      </c:pt>
                      <c:pt idx="216">
                        <c:v>-2.107E-5</c:v>
                      </c:pt>
                      <c:pt idx="217">
                        <c:v>-2.1639999999999999E-5</c:v>
                      </c:pt>
                      <c:pt idx="218">
                        <c:v>-2.2249999999999999E-5</c:v>
                      </c:pt>
                      <c:pt idx="219">
                        <c:v>-2.2920000000000001E-5</c:v>
                      </c:pt>
                      <c:pt idx="220">
                        <c:v>-2.3600000000000001E-5</c:v>
                      </c:pt>
                      <c:pt idx="221">
                        <c:v>-2.4309999999999999E-5</c:v>
                      </c:pt>
                      <c:pt idx="222">
                        <c:v>-2.4980000000000001E-5</c:v>
                      </c:pt>
                      <c:pt idx="223">
                        <c:v>-2.569E-5</c:v>
                      </c:pt>
                      <c:pt idx="224">
                        <c:v>-2.6469999999999999E-5</c:v>
                      </c:pt>
                      <c:pt idx="225">
                        <c:v>-2.7250000000000002E-5</c:v>
                      </c:pt>
                      <c:pt idx="226">
                        <c:v>-2.8079999999999999E-5</c:v>
                      </c:pt>
                      <c:pt idx="227">
                        <c:v>-2.8860000000000002E-5</c:v>
                      </c:pt>
                      <c:pt idx="228">
                        <c:v>-2.968E-5</c:v>
                      </c:pt>
                      <c:pt idx="229">
                        <c:v>-3.057E-5</c:v>
                      </c:pt>
                      <c:pt idx="230">
                        <c:v>-3.1479999999999997E-5</c:v>
                      </c:pt>
                      <c:pt idx="231">
                        <c:v>-3.2419999999999998E-5</c:v>
                      </c:pt>
                      <c:pt idx="232">
                        <c:v>-3.3319999999999999E-5</c:v>
                      </c:pt>
                      <c:pt idx="233">
                        <c:v>-3.4260000000000001E-5</c:v>
                      </c:pt>
                      <c:pt idx="234">
                        <c:v>-3.5269999999999999E-5</c:v>
                      </c:pt>
                      <c:pt idx="235">
                        <c:v>-3.6310000000000003E-5</c:v>
                      </c:pt>
                      <c:pt idx="236">
                        <c:v>-3.7389999999999999E-5</c:v>
                      </c:pt>
                      <c:pt idx="237">
                        <c:v>-3.8399999999999998E-5</c:v>
                      </c:pt>
                      <c:pt idx="238">
                        <c:v>-3.947E-5</c:v>
                      </c:pt>
                      <c:pt idx="239">
                        <c:v>-4.0649999999999999E-5</c:v>
                      </c:pt>
                      <c:pt idx="240">
                        <c:v>-4.1820000000000003E-5</c:v>
                      </c:pt>
                      <c:pt idx="241">
                        <c:v>-4.303E-5</c:v>
                      </c:pt>
                      <c:pt idx="242">
                        <c:v>-4.4190000000000002E-5</c:v>
                      </c:pt>
                      <c:pt idx="243">
                        <c:v>-4.5410000000000001E-5</c:v>
                      </c:pt>
                      <c:pt idx="244">
                        <c:v>-4.6699999999999997E-5</c:v>
                      </c:pt>
                      <c:pt idx="245">
                        <c:v>-4.8010000000000003E-5</c:v>
                      </c:pt>
                      <c:pt idx="246">
                        <c:v>-4.9360000000000002E-5</c:v>
                      </c:pt>
                      <c:pt idx="247">
                        <c:v>-5.0659999999999999E-5</c:v>
                      </c:pt>
                      <c:pt idx="248">
                        <c:v>-5.2030000000000002E-5</c:v>
                      </c:pt>
                      <c:pt idx="249">
                        <c:v>-5.3480000000000003E-5</c:v>
                      </c:pt>
                      <c:pt idx="250">
                        <c:v>-5.4910000000000001E-5</c:v>
                      </c:pt>
                      <c:pt idx="251">
                        <c:v>-5.6419999999999999E-5</c:v>
                      </c:pt>
                      <c:pt idx="252">
                        <c:v>-5.787E-5</c:v>
                      </c:pt>
                      <c:pt idx="253">
                        <c:v>-5.9379999999999997E-5</c:v>
                      </c:pt>
                      <c:pt idx="254">
                        <c:v>-6.0970000000000001E-5</c:v>
                      </c:pt>
                      <c:pt idx="255">
                        <c:v>-6.2570000000000006E-5</c:v>
                      </c:pt>
                      <c:pt idx="256">
                        <c:v>-6.423E-5</c:v>
                      </c:pt>
                      <c:pt idx="257">
                        <c:v>-6.5829999999999998E-5</c:v>
                      </c:pt>
                      <c:pt idx="258">
                        <c:v>-6.7490000000000006E-5</c:v>
                      </c:pt>
                      <c:pt idx="259">
                        <c:v>-6.923E-5</c:v>
                      </c:pt>
                      <c:pt idx="260">
                        <c:v>-7.0989999999999996E-5</c:v>
                      </c:pt>
                      <c:pt idx="261">
                        <c:v>-7.2780000000000005E-5</c:v>
                      </c:pt>
                      <c:pt idx="262">
                        <c:v>-7.4540000000000001E-5</c:v>
                      </c:pt>
                      <c:pt idx="263">
                        <c:v>-7.6390000000000006E-5</c:v>
                      </c:pt>
                      <c:pt idx="264">
                        <c:v>-7.8300000000000006E-5</c:v>
                      </c:pt>
                      <c:pt idx="265">
                        <c:v>-8.0210000000000006E-5</c:v>
                      </c:pt>
                      <c:pt idx="266">
                        <c:v>-8.2169999999999994E-5</c:v>
                      </c:pt>
                      <c:pt idx="267">
                        <c:v>-8.4090000000000003E-5</c:v>
                      </c:pt>
                      <c:pt idx="268">
                        <c:v>-8.6050000000000005E-5</c:v>
                      </c:pt>
                      <c:pt idx="269">
                        <c:v>-8.8109999999999995E-5</c:v>
                      </c:pt>
                      <c:pt idx="270">
                        <c:v>-9.0169999999999999E-5</c:v>
                      </c:pt>
                      <c:pt idx="271">
                        <c:v>-9.2280000000000004E-5</c:v>
                      </c:pt>
                      <c:pt idx="272">
                        <c:v>-9.4350000000000003E-5</c:v>
                      </c:pt>
                      <c:pt idx="273">
                        <c:v>-9.6470000000000003E-5</c:v>
                      </c:pt>
                      <c:pt idx="274">
                        <c:v>-9.8670000000000002E-5</c:v>
                      </c:pt>
                      <c:pt idx="275">
                        <c:v>-1.009E-4</c:v>
                      </c:pt>
                      <c:pt idx="276">
                        <c:v>-1.031E-4</c:v>
                      </c:pt>
                      <c:pt idx="277">
                        <c:v>-1.054E-4</c:v>
                      </c:pt>
                      <c:pt idx="278">
                        <c:v>-1.077E-4</c:v>
                      </c:pt>
                      <c:pt idx="279">
                        <c:v>-1.1010000000000001E-4</c:v>
                      </c:pt>
                      <c:pt idx="280">
                        <c:v>-1.125E-4</c:v>
                      </c:pt>
                      <c:pt idx="281">
                        <c:v>-1.149E-4</c:v>
                      </c:pt>
                      <c:pt idx="282">
                        <c:v>-1.172E-4</c:v>
                      </c:pt>
                      <c:pt idx="283">
                        <c:v>-1.197E-4</c:v>
                      </c:pt>
                      <c:pt idx="284">
                        <c:v>-1.2219999999999999E-4</c:v>
                      </c:pt>
                      <c:pt idx="285">
                        <c:v>-1.247E-4</c:v>
                      </c:pt>
                      <c:pt idx="286">
                        <c:v>-1.272E-4</c:v>
                      </c:pt>
                      <c:pt idx="287">
                        <c:v>-1.2980000000000001E-4</c:v>
                      </c:pt>
                      <c:pt idx="288">
                        <c:v>-1.3229999999999999E-4</c:v>
                      </c:pt>
                      <c:pt idx="289">
                        <c:v>-1.351E-4</c:v>
                      </c:pt>
                      <c:pt idx="290">
                        <c:v>-1.3770000000000001E-4</c:v>
                      </c:pt>
                      <c:pt idx="291">
                        <c:v>-1.405E-4</c:v>
                      </c:pt>
                      <c:pt idx="292">
                        <c:v>-1.4310000000000001E-4</c:v>
                      </c:pt>
                      <c:pt idx="293">
                        <c:v>-1.4579999999999999E-4</c:v>
                      </c:pt>
                      <c:pt idx="294">
                        <c:v>-1.4870000000000001E-4</c:v>
                      </c:pt>
                      <c:pt idx="295">
                        <c:v>-1.515E-4</c:v>
                      </c:pt>
                      <c:pt idx="296">
                        <c:v>-1.5430000000000001E-4</c:v>
                      </c:pt>
                      <c:pt idx="297">
                        <c:v>-1.571E-4</c:v>
                      </c:pt>
                      <c:pt idx="298">
                        <c:v>-1.6009999999999999E-4</c:v>
                      </c:pt>
                      <c:pt idx="299">
                        <c:v>-1.6310000000000001E-4</c:v>
                      </c:pt>
                      <c:pt idx="300">
                        <c:v>-1.66E-4</c:v>
                      </c:pt>
                      <c:pt idx="301">
                        <c:v>-1.6899999999999999E-4</c:v>
                      </c:pt>
                      <c:pt idx="302">
                        <c:v>-1.7200000000000001E-4</c:v>
                      </c:pt>
                      <c:pt idx="303">
                        <c:v>-1.75E-4</c:v>
                      </c:pt>
                      <c:pt idx="304">
                        <c:v>-1.7799999999999999E-4</c:v>
                      </c:pt>
                      <c:pt idx="305">
                        <c:v>-1.8110000000000001E-4</c:v>
                      </c:pt>
                      <c:pt idx="306">
                        <c:v>-1.8440000000000001E-4</c:v>
                      </c:pt>
                      <c:pt idx="307">
                        <c:v>-1.875E-4</c:v>
                      </c:pt>
                      <c:pt idx="308">
                        <c:v>-1.908E-4</c:v>
                      </c:pt>
                      <c:pt idx="309">
                        <c:v>-1.942E-4</c:v>
                      </c:pt>
                      <c:pt idx="310">
                        <c:v>-1.974E-4</c:v>
                      </c:pt>
                      <c:pt idx="311">
                        <c:v>-2.007E-4</c:v>
                      </c:pt>
                      <c:pt idx="312">
                        <c:v>-2.039E-4</c:v>
                      </c:pt>
                      <c:pt idx="313">
                        <c:v>-2.073E-4</c:v>
                      </c:pt>
                      <c:pt idx="314">
                        <c:v>-2.107E-4</c:v>
                      </c:pt>
                      <c:pt idx="315">
                        <c:v>-2.141E-4</c:v>
                      </c:pt>
                      <c:pt idx="316">
                        <c:v>-2.174E-4</c:v>
                      </c:pt>
                      <c:pt idx="317">
                        <c:v>-2.208E-4</c:v>
                      </c:pt>
                      <c:pt idx="318">
                        <c:v>-2.242E-4</c:v>
                      </c:pt>
                      <c:pt idx="319">
                        <c:v>-2.2770000000000001E-4</c:v>
                      </c:pt>
                      <c:pt idx="320">
                        <c:v>-2.3130000000000001E-4</c:v>
                      </c:pt>
                      <c:pt idx="321">
                        <c:v>-2.3479999999999999E-4</c:v>
                      </c:pt>
                      <c:pt idx="322">
                        <c:v>-2.3829999999999999E-4</c:v>
                      </c:pt>
                      <c:pt idx="323">
                        <c:v>-2.418E-4</c:v>
                      </c:pt>
                      <c:pt idx="324">
                        <c:v>-2.454E-4</c:v>
                      </c:pt>
                      <c:pt idx="325">
                        <c:v>-2.4899999999999998E-4</c:v>
                      </c:pt>
                      <c:pt idx="326">
                        <c:v>-2.5280000000000002E-4</c:v>
                      </c:pt>
                      <c:pt idx="327">
                        <c:v>-2.565E-4</c:v>
                      </c:pt>
                      <c:pt idx="328">
                        <c:v>-2.6009999999999998E-4</c:v>
                      </c:pt>
                      <c:pt idx="329">
                        <c:v>-2.6380000000000002E-4</c:v>
                      </c:pt>
                      <c:pt idx="330">
                        <c:v>-2.6739999999999999E-4</c:v>
                      </c:pt>
                      <c:pt idx="331">
                        <c:v>-2.7119999999999998E-4</c:v>
                      </c:pt>
                      <c:pt idx="332">
                        <c:v>-2.7500000000000002E-4</c:v>
                      </c:pt>
                      <c:pt idx="333">
                        <c:v>-2.788E-4</c:v>
                      </c:pt>
                      <c:pt idx="334">
                        <c:v>-2.8259999999999998E-4</c:v>
                      </c:pt>
                      <c:pt idx="335">
                        <c:v>-2.8640000000000002E-4</c:v>
                      </c:pt>
                      <c:pt idx="336">
                        <c:v>-2.9030000000000001E-4</c:v>
                      </c:pt>
                      <c:pt idx="337">
                        <c:v>-2.943E-4</c:v>
                      </c:pt>
                      <c:pt idx="338">
                        <c:v>-2.9809999999999998E-4</c:v>
                      </c:pt>
                      <c:pt idx="339">
                        <c:v>-3.0200000000000002E-4</c:v>
                      </c:pt>
                      <c:pt idx="340">
                        <c:v>-3.0600000000000001E-4</c:v>
                      </c:pt>
                      <c:pt idx="341">
                        <c:v>-3.099E-4</c:v>
                      </c:pt>
                      <c:pt idx="342">
                        <c:v>-3.1399999999999999E-4</c:v>
                      </c:pt>
                      <c:pt idx="343">
                        <c:v>-3.1799999999999998E-4</c:v>
                      </c:pt>
                      <c:pt idx="344">
                        <c:v>-3.2210000000000002E-4</c:v>
                      </c:pt>
                      <c:pt idx="345">
                        <c:v>-3.2610000000000001E-4</c:v>
                      </c:pt>
                      <c:pt idx="346">
                        <c:v>-3.302E-4</c:v>
                      </c:pt>
                      <c:pt idx="347">
                        <c:v>-3.344E-4</c:v>
                      </c:pt>
                      <c:pt idx="348">
                        <c:v>-3.3839999999999999E-4</c:v>
                      </c:pt>
                      <c:pt idx="349">
                        <c:v>-3.4259999999999998E-4</c:v>
                      </c:pt>
                      <c:pt idx="350">
                        <c:v>-3.4670000000000002E-4</c:v>
                      </c:pt>
                      <c:pt idx="351">
                        <c:v>-3.5090000000000002E-4</c:v>
                      </c:pt>
                      <c:pt idx="352">
                        <c:v>-3.5520000000000001E-4</c:v>
                      </c:pt>
                      <c:pt idx="353">
                        <c:v>-3.5940000000000001E-4</c:v>
                      </c:pt>
                      <c:pt idx="354">
                        <c:v>-3.636E-4</c:v>
                      </c:pt>
                      <c:pt idx="355">
                        <c:v>-3.678E-4</c:v>
                      </c:pt>
                      <c:pt idx="356">
                        <c:v>-3.723E-4</c:v>
                      </c:pt>
                      <c:pt idx="357">
                        <c:v>-3.7659999999999999E-4</c:v>
                      </c:pt>
                      <c:pt idx="358">
                        <c:v>-3.8089999999999999E-4</c:v>
                      </c:pt>
                      <c:pt idx="359">
                        <c:v>-3.8519999999999998E-4</c:v>
                      </c:pt>
                      <c:pt idx="360">
                        <c:v>-3.8969999999999999E-4</c:v>
                      </c:pt>
                      <c:pt idx="361">
                        <c:v>-3.9429999999999999E-4</c:v>
                      </c:pt>
                      <c:pt idx="362">
                        <c:v>-3.9859999999999999E-4</c:v>
                      </c:pt>
                      <c:pt idx="363">
                        <c:v>-4.0299999999999998E-4</c:v>
                      </c:pt>
                      <c:pt idx="364">
                        <c:v>-4.0749999999999998E-4</c:v>
                      </c:pt>
                      <c:pt idx="365">
                        <c:v>-4.1209999999999999E-4</c:v>
                      </c:pt>
                      <c:pt idx="366">
                        <c:v>-4.1659999999999999E-4</c:v>
                      </c:pt>
                      <c:pt idx="367">
                        <c:v>-4.2099999999999999E-4</c:v>
                      </c:pt>
                      <c:pt idx="368">
                        <c:v>-4.2539999999999999E-4</c:v>
                      </c:pt>
                      <c:pt idx="369">
                        <c:v>-4.3019999999999999E-4</c:v>
                      </c:pt>
                      <c:pt idx="370">
                        <c:v>-4.348E-4</c:v>
                      </c:pt>
                      <c:pt idx="371">
                        <c:v>-4.393E-4</c:v>
                      </c:pt>
                      <c:pt idx="372">
                        <c:v>-4.438E-4</c:v>
                      </c:pt>
                      <c:pt idx="373">
                        <c:v>-4.4860000000000001E-4</c:v>
                      </c:pt>
                      <c:pt idx="374">
                        <c:v>-4.5320000000000001E-4</c:v>
                      </c:pt>
                      <c:pt idx="375">
                        <c:v>-4.5780000000000001E-4</c:v>
                      </c:pt>
                      <c:pt idx="376">
                        <c:v>-4.6240000000000002E-4</c:v>
                      </c:pt>
                      <c:pt idx="377">
                        <c:v>-4.6729999999999997E-4</c:v>
                      </c:pt>
                      <c:pt idx="378">
                        <c:v>-4.7189999999999998E-4</c:v>
                      </c:pt>
                      <c:pt idx="379">
                        <c:v>-4.7659999999999998E-4</c:v>
                      </c:pt>
                      <c:pt idx="380">
                        <c:v>-4.8149999999999999E-4</c:v>
                      </c:pt>
                      <c:pt idx="381">
                        <c:v>-4.8720000000000002E-4</c:v>
                      </c:pt>
                      <c:pt idx="382">
                        <c:v>-4.9240000000000004E-4</c:v>
                      </c:pt>
                      <c:pt idx="383">
                        <c:v>-4.973E-4</c:v>
                      </c:pt>
                      <c:pt idx="384">
                        <c:v>-5.0219999999999996E-4</c:v>
                      </c:pt>
                      <c:pt idx="385">
                        <c:v>-5.0719999999999997E-4</c:v>
                      </c:pt>
                      <c:pt idx="386">
                        <c:v>-5.1210000000000003E-4</c:v>
                      </c:pt>
                      <c:pt idx="387">
                        <c:v>-5.1690000000000004E-4</c:v>
                      </c:pt>
                      <c:pt idx="388">
                        <c:v>-5.22E-4</c:v>
                      </c:pt>
                      <c:pt idx="389">
                        <c:v>-5.2729999999999997E-4</c:v>
                      </c:pt>
                      <c:pt idx="390">
                        <c:v>-5.3229999999999998E-4</c:v>
                      </c:pt>
                      <c:pt idx="391">
                        <c:v>-5.3720000000000005E-4</c:v>
                      </c:pt>
                      <c:pt idx="392">
                        <c:v>-5.44E-4</c:v>
                      </c:pt>
                      <c:pt idx="393">
                        <c:v>-5.4969999999999997E-4</c:v>
                      </c:pt>
                      <c:pt idx="394">
                        <c:v>-5.5480000000000004E-4</c:v>
                      </c:pt>
                      <c:pt idx="395">
                        <c:v>-5.599E-4</c:v>
                      </c:pt>
                      <c:pt idx="396">
                        <c:v>-5.6510000000000002E-4</c:v>
                      </c:pt>
                      <c:pt idx="397">
                        <c:v>-5.7010000000000003E-4</c:v>
                      </c:pt>
                      <c:pt idx="398">
                        <c:v>-5.752E-4</c:v>
                      </c:pt>
                      <c:pt idx="399">
                        <c:v>-5.687E-4</c:v>
                      </c:pt>
                      <c:pt idx="400">
                        <c:v>-5.62E-4</c:v>
                      </c:pt>
                      <c:pt idx="401">
                        <c:v>-5.5539999999999995E-4</c:v>
                      </c:pt>
                      <c:pt idx="402">
                        <c:v>-5.4909999999999996E-4</c:v>
                      </c:pt>
                      <c:pt idx="403">
                        <c:v>-5.4279999999999997E-4</c:v>
                      </c:pt>
                      <c:pt idx="404">
                        <c:v>-5.3660000000000003E-4</c:v>
                      </c:pt>
                      <c:pt idx="405">
                        <c:v>-5.3030000000000004E-4</c:v>
                      </c:pt>
                      <c:pt idx="406">
                        <c:v>-5.2439999999999995E-4</c:v>
                      </c:pt>
                      <c:pt idx="407">
                        <c:v>-5.1840000000000002E-4</c:v>
                      </c:pt>
                      <c:pt idx="408">
                        <c:v>-5.1239999999999999E-4</c:v>
                      </c:pt>
                      <c:pt idx="409">
                        <c:v>-5.0650000000000001E-4</c:v>
                      </c:pt>
                      <c:pt idx="410">
                        <c:v>-5.0080000000000003E-4</c:v>
                      </c:pt>
                      <c:pt idx="411">
                        <c:v>-4.95E-4</c:v>
                      </c:pt>
                      <c:pt idx="412">
                        <c:v>-4.8910000000000002E-4</c:v>
                      </c:pt>
                      <c:pt idx="413">
                        <c:v>-4.8329999999999998E-4</c:v>
                      </c:pt>
                      <c:pt idx="414">
                        <c:v>-4.7780000000000001E-4</c:v>
                      </c:pt>
                      <c:pt idx="415">
                        <c:v>-4.7219999999999999E-4</c:v>
                      </c:pt>
                      <c:pt idx="416">
                        <c:v>-4.6660000000000001E-4</c:v>
                      </c:pt>
                      <c:pt idx="417">
                        <c:v>-4.6099999999999998E-4</c:v>
                      </c:pt>
                      <c:pt idx="418">
                        <c:v>-4.5560000000000002E-4</c:v>
                      </c:pt>
                      <c:pt idx="419">
                        <c:v>-4.5029999999999999E-4</c:v>
                      </c:pt>
                      <c:pt idx="420">
                        <c:v>-4.4480000000000002E-4</c:v>
                      </c:pt>
                      <c:pt idx="421">
                        <c:v>-4.394E-4</c:v>
                      </c:pt>
                      <c:pt idx="422">
                        <c:v>-4.3419999999999998E-4</c:v>
                      </c:pt>
                      <c:pt idx="423">
                        <c:v>-4.2900000000000002E-4</c:v>
                      </c:pt>
                      <c:pt idx="424">
                        <c:v>-4.239E-4</c:v>
                      </c:pt>
                      <c:pt idx="425">
                        <c:v>-4.1879999999999999E-4</c:v>
                      </c:pt>
                      <c:pt idx="426">
                        <c:v>-4.1360000000000002E-4</c:v>
                      </c:pt>
                      <c:pt idx="427">
                        <c:v>-4.0900000000000002E-4</c:v>
                      </c:pt>
                      <c:pt idx="428">
                        <c:v>-4.0420000000000001E-4</c:v>
                      </c:pt>
                      <c:pt idx="429">
                        <c:v>-3.993E-4</c:v>
                      </c:pt>
                      <c:pt idx="430">
                        <c:v>-3.9439999999999999E-4</c:v>
                      </c:pt>
                      <c:pt idx="431">
                        <c:v>-3.8939999999999998E-4</c:v>
                      </c:pt>
                      <c:pt idx="432">
                        <c:v>-3.8470000000000003E-4</c:v>
                      </c:pt>
                      <c:pt idx="433">
                        <c:v>-3.8000000000000002E-4</c:v>
                      </c:pt>
                      <c:pt idx="434">
                        <c:v>-3.7530000000000002E-4</c:v>
                      </c:pt>
                      <c:pt idx="435">
                        <c:v>-3.7060000000000001E-4</c:v>
                      </c:pt>
                      <c:pt idx="436">
                        <c:v>-3.659E-4</c:v>
                      </c:pt>
                      <c:pt idx="437">
                        <c:v>-3.614E-4</c:v>
                      </c:pt>
                      <c:pt idx="438">
                        <c:v>-3.569E-4</c:v>
                      </c:pt>
                      <c:pt idx="439">
                        <c:v>-3.524E-4</c:v>
                      </c:pt>
                      <c:pt idx="440">
                        <c:v>-3.479E-4</c:v>
                      </c:pt>
                      <c:pt idx="441">
                        <c:v>-3.434E-4</c:v>
                      </c:pt>
                      <c:pt idx="442">
                        <c:v>-3.389E-4</c:v>
                      </c:pt>
                      <c:pt idx="443">
                        <c:v>-3.347E-4</c:v>
                      </c:pt>
                      <c:pt idx="444">
                        <c:v>-3.3040000000000001E-4</c:v>
                      </c:pt>
                      <c:pt idx="445">
                        <c:v>-3.2620000000000001E-4</c:v>
                      </c:pt>
                      <c:pt idx="446">
                        <c:v>-3.2180000000000002E-4</c:v>
                      </c:pt>
                      <c:pt idx="447">
                        <c:v>-3.1760000000000002E-4</c:v>
                      </c:pt>
                      <c:pt idx="448">
                        <c:v>-3.1339999999999997E-4</c:v>
                      </c:pt>
                      <c:pt idx="449">
                        <c:v>-3.0939999999999999E-4</c:v>
                      </c:pt>
                      <c:pt idx="450">
                        <c:v>-3.0529999999999999E-4</c:v>
                      </c:pt>
                      <c:pt idx="451">
                        <c:v>-3.012E-4</c:v>
                      </c:pt>
                      <c:pt idx="452">
                        <c:v>-2.9720000000000001E-4</c:v>
                      </c:pt>
                      <c:pt idx="453">
                        <c:v>-2.9310000000000002E-4</c:v>
                      </c:pt>
                      <c:pt idx="454">
                        <c:v>-2.8919999999999998E-4</c:v>
                      </c:pt>
                      <c:pt idx="455">
                        <c:v>-2.855E-4</c:v>
                      </c:pt>
                      <c:pt idx="456">
                        <c:v>-2.8160000000000001E-4</c:v>
                      </c:pt>
                      <c:pt idx="457">
                        <c:v>-2.7779999999999998E-4</c:v>
                      </c:pt>
                      <c:pt idx="458">
                        <c:v>-2.7389999999999999E-4</c:v>
                      </c:pt>
                      <c:pt idx="459">
                        <c:v>-2.7020000000000001E-4</c:v>
                      </c:pt>
                      <c:pt idx="460">
                        <c:v>-2.6650000000000003E-4</c:v>
                      </c:pt>
                      <c:pt idx="461">
                        <c:v>-2.6279999999999999E-4</c:v>
                      </c:pt>
                      <c:pt idx="462">
                        <c:v>-2.5920000000000001E-4</c:v>
                      </c:pt>
                      <c:pt idx="463">
                        <c:v>-2.5559999999999998E-4</c:v>
                      </c:pt>
                      <c:pt idx="464">
                        <c:v>-2.521E-4</c:v>
                      </c:pt>
                      <c:pt idx="465">
                        <c:v>-2.4860000000000003E-4</c:v>
                      </c:pt>
                      <c:pt idx="466">
                        <c:v>-2.4509999999999999E-4</c:v>
                      </c:pt>
                      <c:pt idx="467">
                        <c:v>-2.4159999999999999E-4</c:v>
                      </c:pt>
                      <c:pt idx="468">
                        <c:v>-2.3819999999999999E-4</c:v>
                      </c:pt>
                      <c:pt idx="469">
                        <c:v>-2.3489999999999999E-4</c:v>
                      </c:pt>
                      <c:pt idx="470">
                        <c:v>-2.3159999999999999E-4</c:v>
                      </c:pt>
                      <c:pt idx="471">
                        <c:v>-2.2819999999999999E-4</c:v>
                      </c:pt>
                      <c:pt idx="472">
                        <c:v>-2.2489999999999999E-4</c:v>
                      </c:pt>
                      <c:pt idx="473">
                        <c:v>-2.2169999999999999E-4</c:v>
                      </c:pt>
                      <c:pt idx="474">
                        <c:v>-2.185E-4</c:v>
                      </c:pt>
                      <c:pt idx="475">
                        <c:v>-2.153E-4</c:v>
                      </c:pt>
                      <c:pt idx="476">
                        <c:v>-2.1210000000000001E-4</c:v>
                      </c:pt>
                      <c:pt idx="477">
                        <c:v>-2.0909999999999999E-4</c:v>
                      </c:pt>
                      <c:pt idx="478">
                        <c:v>-2.0599999999999999E-4</c:v>
                      </c:pt>
                      <c:pt idx="479">
                        <c:v>-2.03E-4</c:v>
                      </c:pt>
                      <c:pt idx="480">
                        <c:v>-2.0000000000000001E-4</c:v>
                      </c:pt>
                      <c:pt idx="481">
                        <c:v>-1.9689999999999999E-4</c:v>
                      </c:pt>
                      <c:pt idx="482">
                        <c:v>-1.94E-4</c:v>
                      </c:pt>
                      <c:pt idx="483">
                        <c:v>-1.9100000000000001E-4</c:v>
                      </c:pt>
                      <c:pt idx="484">
                        <c:v>-1.8819999999999999E-4</c:v>
                      </c:pt>
                      <c:pt idx="485">
                        <c:v>-1.8550000000000001E-4</c:v>
                      </c:pt>
                      <c:pt idx="486">
                        <c:v>-1.8259999999999999E-4</c:v>
                      </c:pt>
                      <c:pt idx="487">
                        <c:v>-1.7980000000000001E-4</c:v>
                      </c:pt>
                      <c:pt idx="488">
                        <c:v>-1.7699999999999999E-4</c:v>
                      </c:pt>
                      <c:pt idx="489">
                        <c:v>-1.7430000000000001E-4</c:v>
                      </c:pt>
                      <c:pt idx="490">
                        <c:v>-1.717E-4</c:v>
                      </c:pt>
                      <c:pt idx="491">
                        <c:v>-1.6890000000000001E-4</c:v>
                      </c:pt>
                      <c:pt idx="492">
                        <c:v>-1.663E-4</c:v>
                      </c:pt>
                      <c:pt idx="493">
                        <c:v>-1.6369999999999999E-4</c:v>
                      </c:pt>
                      <c:pt idx="494">
                        <c:v>-1.6110000000000001E-4</c:v>
                      </c:pt>
                      <c:pt idx="495">
                        <c:v>-1.5870000000000001E-4</c:v>
                      </c:pt>
                      <c:pt idx="496">
                        <c:v>-1.561E-4</c:v>
                      </c:pt>
                      <c:pt idx="497">
                        <c:v>-1.537E-4</c:v>
                      </c:pt>
                      <c:pt idx="498">
                        <c:v>-1.5119999999999999E-4</c:v>
                      </c:pt>
                      <c:pt idx="499">
                        <c:v>-1.4880000000000001E-4</c:v>
                      </c:pt>
                      <c:pt idx="500">
                        <c:v>-1.4640000000000001E-4</c:v>
                      </c:pt>
                      <c:pt idx="501">
                        <c:v>-1.44E-4</c:v>
                      </c:pt>
                      <c:pt idx="502">
                        <c:v>-1.416E-4</c:v>
                      </c:pt>
                      <c:pt idx="503">
                        <c:v>-1.393E-4</c:v>
                      </c:pt>
                      <c:pt idx="504">
                        <c:v>-1.37E-4</c:v>
                      </c:pt>
                      <c:pt idx="505">
                        <c:v>-1.348E-4</c:v>
                      </c:pt>
                      <c:pt idx="506">
                        <c:v>-1.325E-4</c:v>
                      </c:pt>
                      <c:pt idx="507">
                        <c:v>-1.303E-4</c:v>
                      </c:pt>
                      <c:pt idx="508">
                        <c:v>-1.281E-4</c:v>
                      </c:pt>
                      <c:pt idx="509">
                        <c:v>-1.26E-4</c:v>
                      </c:pt>
                      <c:pt idx="510">
                        <c:v>-1.239E-4</c:v>
                      </c:pt>
                      <c:pt idx="511">
                        <c:v>-1.2180000000000001E-4</c:v>
                      </c:pt>
                      <c:pt idx="512">
                        <c:v>-1.197E-4</c:v>
                      </c:pt>
                      <c:pt idx="513">
                        <c:v>-1.176E-4</c:v>
                      </c:pt>
                      <c:pt idx="514">
                        <c:v>-1.156E-4</c:v>
                      </c:pt>
                      <c:pt idx="515">
                        <c:v>-1.136E-4</c:v>
                      </c:pt>
                      <c:pt idx="516">
                        <c:v>-1.116E-4</c:v>
                      </c:pt>
                      <c:pt idx="517">
                        <c:v>-1.0959999999999999E-4</c:v>
                      </c:pt>
                      <c:pt idx="518">
                        <c:v>-1.077E-4</c:v>
                      </c:pt>
                      <c:pt idx="519">
                        <c:v>-1.058E-4</c:v>
                      </c:pt>
                      <c:pt idx="520">
                        <c:v>-1.039E-4</c:v>
                      </c:pt>
                      <c:pt idx="521">
                        <c:v>-1.02E-4</c:v>
                      </c:pt>
                      <c:pt idx="522">
                        <c:v>-1.0009999999999999E-4</c:v>
                      </c:pt>
                      <c:pt idx="523">
                        <c:v>-9.8309999999999999E-5</c:v>
                      </c:pt>
                      <c:pt idx="524">
                        <c:v>-9.6520000000000004E-5</c:v>
                      </c:pt>
                      <c:pt idx="525">
                        <c:v>-9.4770000000000002E-5</c:v>
                      </c:pt>
                      <c:pt idx="526">
                        <c:v>-9.2960000000000004E-5</c:v>
                      </c:pt>
                      <c:pt idx="527">
                        <c:v>-9.1199999999999994E-5</c:v>
                      </c:pt>
                      <c:pt idx="528">
                        <c:v>-8.9489999999999999E-5</c:v>
                      </c:pt>
                      <c:pt idx="529">
                        <c:v>-8.7819999999999996E-5</c:v>
                      </c:pt>
                      <c:pt idx="530">
                        <c:v>-8.6180000000000005E-5</c:v>
                      </c:pt>
                      <c:pt idx="531">
                        <c:v>-8.4519999999999997E-5</c:v>
                      </c:pt>
                      <c:pt idx="532">
                        <c:v>-8.2869999999999998E-5</c:v>
                      </c:pt>
                      <c:pt idx="533">
                        <c:v>-8.1279999999999994E-5</c:v>
                      </c:pt>
                      <c:pt idx="534">
                        <c:v>-7.9699999999999999E-5</c:v>
                      </c:pt>
                      <c:pt idx="535">
                        <c:v>-7.8170000000000005E-5</c:v>
                      </c:pt>
                      <c:pt idx="536">
                        <c:v>-7.6569999999999994E-5</c:v>
                      </c:pt>
                      <c:pt idx="537">
                        <c:v>-7.5030000000000005E-5</c:v>
                      </c:pt>
                      <c:pt idx="538">
                        <c:v>-7.3529999999999996E-5</c:v>
                      </c:pt>
                      <c:pt idx="539">
                        <c:v>-7.2059999999999998E-5</c:v>
                      </c:pt>
                      <c:pt idx="540">
                        <c:v>-7.0619999999999998E-5</c:v>
                      </c:pt>
                      <c:pt idx="541">
                        <c:v>-6.9109999999999994E-5</c:v>
                      </c:pt>
                      <c:pt idx="542">
                        <c:v>-6.7659999999999999E-5</c:v>
                      </c:pt>
                      <c:pt idx="543">
                        <c:v>-6.6270000000000001E-5</c:v>
                      </c:pt>
                      <c:pt idx="544">
                        <c:v>-6.4880000000000002E-5</c:v>
                      </c:pt>
                      <c:pt idx="545">
                        <c:v>-6.3540000000000005E-5</c:v>
                      </c:pt>
                      <c:pt idx="546">
                        <c:v>-6.2130000000000003E-5</c:v>
                      </c:pt>
                      <c:pt idx="547">
                        <c:v>-6.0779999999999997E-5</c:v>
                      </c:pt>
                      <c:pt idx="548">
                        <c:v>-5.9500000000000003E-5</c:v>
                      </c:pt>
                      <c:pt idx="549">
                        <c:v>-5.8220000000000002E-5</c:v>
                      </c:pt>
                      <c:pt idx="550">
                        <c:v>-5.6959999999999997E-5</c:v>
                      </c:pt>
                      <c:pt idx="551">
                        <c:v>-5.5649999999999997E-5</c:v>
                      </c:pt>
                      <c:pt idx="552">
                        <c:v>-5.4379999999999998E-5</c:v>
                      </c:pt>
                      <c:pt idx="553">
                        <c:v>-5.3180000000000002E-5</c:v>
                      </c:pt>
                      <c:pt idx="554">
                        <c:v>-5.1959999999999997E-5</c:v>
                      </c:pt>
                      <c:pt idx="555">
                        <c:v>-5.0800000000000002E-5</c:v>
                      </c:pt>
                      <c:pt idx="556">
                        <c:v>-4.956E-5</c:v>
                      </c:pt>
                      <c:pt idx="557">
                        <c:v>-4.8380000000000001E-5</c:v>
                      </c:pt>
                      <c:pt idx="558">
                        <c:v>-4.727E-5</c:v>
                      </c:pt>
                      <c:pt idx="559">
                        <c:v>-4.6140000000000002E-5</c:v>
                      </c:pt>
                      <c:pt idx="560">
                        <c:v>-4.5059999999999999E-5</c:v>
                      </c:pt>
                      <c:pt idx="561">
                        <c:v>-4.3909999999999998E-5</c:v>
                      </c:pt>
                      <c:pt idx="562">
                        <c:v>-4.2809999999999998E-5</c:v>
                      </c:pt>
                      <c:pt idx="563">
                        <c:v>-4.1789999999999998E-5</c:v>
                      </c:pt>
                      <c:pt idx="564">
                        <c:v>-4.074E-5</c:v>
                      </c:pt>
                      <c:pt idx="565">
                        <c:v>-3.9730000000000001E-5</c:v>
                      </c:pt>
                      <c:pt idx="566">
                        <c:v>-3.8670000000000001E-5</c:v>
                      </c:pt>
                      <c:pt idx="567">
                        <c:v>-3.7660000000000002E-5</c:v>
                      </c:pt>
                      <c:pt idx="568">
                        <c:v>-3.6709999999999999E-5</c:v>
                      </c:pt>
                      <c:pt idx="569">
                        <c:v>-3.5750000000000002E-5</c:v>
                      </c:pt>
                      <c:pt idx="570">
                        <c:v>-3.4820000000000002E-5</c:v>
                      </c:pt>
                      <c:pt idx="571">
                        <c:v>-3.3850000000000003E-5</c:v>
                      </c:pt>
                      <c:pt idx="572">
                        <c:v>-3.29E-5</c:v>
                      </c:pt>
                      <c:pt idx="573">
                        <c:v>-3.2060000000000001E-5</c:v>
                      </c:pt>
                      <c:pt idx="574">
                        <c:v>-3.1180000000000003E-5</c:v>
                      </c:pt>
                      <c:pt idx="575">
                        <c:v>-3.0329999999999999E-5</c:v>
                      </c:pt>
                      <c:pt idx="576">
                        <c:v>-2.9439999999999999E-5</c:v>
                      </c:pt>
                      <c:pt idx="577">
                        <c:v>-2.8580000000000001E-5</c:v>
                      </c:pt>
                      <c:pt idx="578">
                        <c:v>-2.779E-5</c:v>
                      </c:pt>
                      <c:pt idx="579">
                        <c:v>-2.6999999999999999E-5</c:v>
                      </c:pt>
                      <c:pt idx="580">
                        <c:v>-2.622E-5</c:v>
                      </c:pt>
                      <c:pt idx="581">
                        <c:v>-2.5409999999999999E-5</c:v>
                      </c:pt>
                      <c:pt idx="582">
                        <c:v>-2.4620000000000001E-5</c:v>
                      </c:pt>
                      <c:pt idx="583">
                        <c:v>-2.3920000000000001E-5</c:v>
                      </c:pt>
                      <c:pt idx="584">
                        <c:v>-2.321E-5</c:v>
                      </c:pt>
                      <c:pt idx="585">
                        <c:v>-2.2500000000000001E-5</c:v>
                      </c:pt>
                      <c:pt idx="586">
                        <c:v>-2.177E-5</c:v>
                      </c:pt>
                      <c:pt idx="587">
                        <c:v>-2.1060000000000002E-5</c:v>
                      </c:pt>
                      <c:pt idx="588">
                        <c:v>-2.0429999999999999E-5</c:v>
                      </c:pt>
                      <c:pt idx="589">
                        <c:v>-1.9789999999999999E-5</c:v>
                      </c:pt>
                      <c:pt idx="590">
                        <c:v>-1.916E-5</c:v>
                      </c:pt>
                      <c:pt idx="591">
                        <c:v>-1.8510000000000001E-5</c:v>
                      </c:pt>
                      <c:pt idx="592">
                        <c:v>-1.787E-5</c:v>
                      </c:pt>
                      <c:pt idx="593">
                        <c:v>-1.732E-5</c:v>
                      </c:pt>
                      <c:pt idx="594">
                        <c:v>-1.6750000000000001E-5</c:v>
                      </c:pt>
                      <c:pt idx="595">
                        <c:v>-1.6200000000000001E-5</c:v>
                      </c:pt>
                      <c:pt idx="596">
                        <c:v>-1.5610000000000001E-5</c:v>
                      </c:pt>
                      <c:pt idx="597">
                        <c:v>-1.505E-5</c:v>
                      </c:pt>
                      <c:pt idx="598">
                        <c:v>-1.4569999999999999E-5</c:v>
                      </c:pt>
                      <c:pt idx="599">
                        <c:v>-1.4070000000000001E-5</c:v>
                      </c:pt>
                      <c:pt idx="600">
                        <c:v>-1.358E-5</c:v>
                      </c:pt>
                      <c:pt idx="601">
                        <c:v>-1.306E-5</c:v>
                      </c:pt>
                      <c:pt idx="602">
                        <c:v>-1.256E-5</c:v>
                      </c:pt>
                      <c:pt idx="603">
                        <c:v>-1.2150000000000001E-5</c:v>
                      </c:pt>
                      <c:pt idx="604">
                        <c:v>-1.172E-5</c:v>
                      </c:pt>
                      <c:pt idx="605">
                        <c:v>-1.129E-5</c:v>
                      </c:pt>
                      <c:pt idx="606">
                        <c:v>-1.084E-5</c:v>
                      </c:pt>
                      <c:pt idx="607">
                        <c:v>-1.041E-5</c:v>
                      </c:pt>
                      <c:pt idx="608">
                        <c:v>-1.006E-5</c:v>
                      </c:pt>
                      <c:pt idx="609">
                        <c:v>-9.6800000000000005E-6</c:v>
                      </c:pt>
                      <c:pt idx="610">
                        <c:v>-9.3079999999999997E-6</c:v>
                      </c:pt>
                      <c:pt idx="611">
                        <c:v>-8.9169999999999995E-6</c:v>
                      </c:pt>
                      <c:pt idx="612">
                        <c:v>-8.541E-6</c:v>
                      </c:pt>
                      <c:pt idx="613">
                        <c:v>-8.2449999999999998E-6</c:v>
                      </c:pt>
                      <c:pt idx="614">
                        <c:v>-7.9189999999999999E-6</c:v>
                      </c:pt>
                      <c:pt idx="615">
                        <c:v>-7.6009999999999997E-6</c:v>
                      </c:pt>
                      <c:pt idx="616">
                        <c:v>-7.2640000000000002E-6</c:v>
                      </c:pt>
                      <c:pt idx="617">
                        <c:v>-6.9399999999999996E-6</c:v>
                      </c:pt>
                      <c:pt idx="618">
                        <c:v>-6.6980000000000001E-6</c:v>
                      </c:pt>
                      <c:pt idx="619">
                        <c:v>-6.4280000000000001E-6</c:v>
                      </c:pt>
                      <c:pt idx="620">
                        <c:v>-6.1539999999999999E-6</c:v>
                      </c:pt>
                      <c:pt idx="621">
                        <c:v>-5.8690000000000001E-6</c:v>
                      </c:pt>
                      <c:pt idx="622">
                        <c:v>-5.5910000000000003E-6</c:v>
                      </c:pt>
                      <c:pt idx="623">
                        <c:v>-5.3879999999999999E-6</c:v>
                      </c:pt>
                      <c:pt idx="624">
                        <c:v>-5.1590000000000001E-6</c:v>
                      </c:pt>
                      <c:pt idx="625">
                        <c:v>-4.9289999999999997E-6</c:v>
                      </c:pt>
                      <c:pt idx="626">
                        <c:v>-4.6840000000000004E-6</c:v>
                      </c:pt>
                      <c:pt idx="627">
                        <c:v>-4.4410000000000003E-6</c:v>
                      </c:pt>
                      <c:pt idx="628">
                        <c:v>-4.284E-6</c:v>
                      </c:pt>
                      <c:pt idx="629">
                        <c:v>-4.0940000000000001E-6</c:v>
                      </c:pt>
                      <c:pt idx="630">
                        <c:v>-3.895E-6</c:v>
                      </c:pt>
                      <c:pt idx="631">
                        <c:v>-3.6899999999999998E-6</c:v>
                      </c:pt>
                      <c:pt idx="632">
                        <c:v>-3.4759999999999998E-6</c:v>
                      </c:pt>
                      <c:pt idx="633">
                        <c:v>-3.3519999999999998E-6</c:v>
                      </c:pt>
                      <c:pt idx="634">
                        <c:v>-3.1970000000000001E-6</c:v>
                      </c:pt>
                      <c:pt idx="635">
                        <c:v>-3.027E-6</c:v>
                      </c:pt>
                      <c:pt idx="636">
                        <c:v>-2.8490000000000002E-6</c:v>
                      </c:pt>
                      <c:pt idx="637">
                        <c:v>-2.6709999999999999E-6</c:v>
                      </c:pt>
                      <c:pt idx="638">
                        <c:v>-2.5770000000000001E-6</c:v>
                      </c:pt>
                      <c:pt idx="639">
                        <c:v>-2.446E-6</c:v>
                      </c:pt>
                      <c:pt idx="640">
                        <c:v>-2.3029999999999998E-6</c:v>
                      </c:pt>
                      <c:pt idx="641">
                        <c:v>-2.1550000000000001E-6</c:v>
                      </c:pt>
                      <c:pt idx="642">
                        <c:v>-1.9989999999999998E-6</c:v>
                      </c:pt>
                      <c:pt idx="643">
                        <c:v>-1.9300000000000002E-6</c:v>
                      </c:pt>
                      <c:pt idx="644">
                        <c:v>-1.827E-6</c:v>
                      </c:pt>
                      <c:pt idx="645">
                        <c:v>-1.7069999999999999E-6</c:v>
                      </c:pt>
                      <c:pt idx="646">
                        <c:v>-1.5770000000000001E-6</c:v>
                      </c:pt>
                      <c:pt idx="647">
                        <c:v>-1.4470000000000001E-6</c:v>
                      </c:pt>
                      <c:pt idx="648">
                        <c:v>-1.3960000000000001E-6</c:v>
                      </c:pt>
                      <c:pt idx="649">
                        <c:v>-1.3069999999999999E-6</c:v>
                      </c:pt>
                      <c:pt idx="650">
                        <c:v>-1.198E-6</c:v>
                      </c:pt>
                      <c:pt idx="651">
                        <c:v>-1.0920000000000001E-6</c:v>
                      </c:pt>
                      <c:pt idx="652">
                        <c:v>-9.7709999999999993E-7</c:v>
                      </c:pt>
                      <c:pt idx="653">
                        <c:v>-9.3500000000000005E-7</c:v>
                      </c:pt>
                      <c:pt idx="654">
                        <c:v>-8.639E-7</c:v>
                      </c:pt>
                      <c:pt idx="655">
                        <c:v>-7.6629999999999997E-7</c:v>
                      </c:pt>
                      <c:pt idx="656">
                        <c:v>-6.7280000000000004E-7</c:v>
                      </c:pt>
                      <c:pt idx="657">
                        <c:v>-5.6599999999999996E-7</c:v>
                      </c:pt>
                      <c:pt idx="658">
                        <c:v>-5.4219999999999997E-7</c:v>
                      </c:pt>
                      <c:pt idx="659">
                        <c:v>-4.7739999999999997E-7</c:v>
                      </c:pt>
                      <c:pt idx="660">
                        <c:v>-3.8589999999999998E-7</c:v>
                      </c:pt>
                      <c:pt idx="661">
                        <c:v>-3.0390000000000001E-7</c:v>
                      </c:pt>
                      <c:pt idx="662">
                        <c:v>-2.0739999999999999E-7</c:v>
                      </c:pt>
                      <c:pt idx="663">
                        <c:v>-1.8680000000000001E-7</c:v>
                      </c:pt>
                      <c:pt idx="664">
                        <c:v>-1.3549999999999999E-7</c:v>
                      </c:pt>
                      <c:pt idx="665">
                        <c:v>-4.9840000000000002E-8</c:v>
                      </c:pt>
                      <c:pt idx="666">
                        <c:v>2.5419999999999999E-8</c:v>
                      </c:pt>
                      <c:pt idx="667">
                        <c:v>1.1319999999999999E-7</c:v>
                      </c:pt>
                      <c:pt idx="668">
                        <c:v>1.2550000000000001E-7</c:v>
                      </c:pt>
                      <c:pt idx="669">
                        <c:v>1.73E-7</c:v>
                      </c:pt>
                      <c:pt idx="670">
                        <c:v>2.522E-7</c:v>
                      </c:pt>
                      <c:pt idx="671">
                        <c:v>3.2300000000000002E-7</c:v>
                      </c:pt>
                      <c:pt idx="672">
                        <c:v>4.0979999999999998E-7</c:v>
                      </c:pt>
                      <c:pt idx="673">
                        <c:v>4.1520000000000001E-7</c:v>
                      </c:pt>
                      <c:pt idx="674">
                        <c:v>4.5680000000000001E-7</c:v>
                      </c:pt>
                      <c:pt idx="675">
                        <c:v>5.355E-7</c:v>
                      </c:pt>
                      <c:pt idx="676">
                        <c:v>6.0399999999999996E-7</c:v>
                      </c:pt>
                      <c:pt idx="677">
                        <c:v>6.8530000000000003E-7</c:v>
                      </c:pt>
                      <c:pt idx="678">
                        <c:v>6.8650000000000001E-7</c:v>
                      </c:pt>
                      <c:pt idx="679">
                        <c:v>7.2569999999999999E-7</c:v>
                      </c:pt>
                      <c:pt idx="680">
                        <c:v>8.0480000000000001E-7</c:v>
                      </c:pt>
                      <c:pt idx="681">
                        <c:v>8.6099999999999999E-7</c:v>
                      </c:pt>
                      <c:pt idx="682">
                        <c:v>9.4129999999999999E-7</c:v>
                      </c:pt>
                      <c:pt idx="683">
                        <c:v>9.3929999999999995E-7</c:v>
                      </c:pt>
                      <c:pt idx="684">
                        <c:v>9.7789999999999999E-7</c:v>
                      </c:pt>
                      <c:pt idx="685">
                        <c:v>1.054E-6</c:v>
                      </c:pt>
                      <c:pt idx="686">
                        <c:v>1.114E-6</c:v>
                      </c:pt>
                      <c:pt idx="687">
                        <c:v>1.192E-6</c:v>
                      </c:pt>
                      <c:pt idx="688">
                        <c:v>1.187E-6</c:v>
                      </c:pt>
                      <c:pt idx="689">
                        <c:v>1.215E-6</c:v>
                      </c:pt>
                      <c:pt idx="690">
                        <c:v>1.2920000000000001E-6</c:v>
                      </c:pt>
                      <c:pt idx="691">
                        <c:v>1.3480000000000001E-6</c:v>
                      </c:pt>
                      <c:pt idx="692">
                        <c:v>1.4270000000000001E-6</c:v>
                      </c:pt>
                      <c:pt idx="693">
                        <c:v>1.421E-6</c:v>
                      </c:pt>
                      <c:pt idx="694">
                        <c:v>1.4529999999999999E-6</c:v>
                      </c:pt>
                      <c:pt idx="695">
                        <c:v>1.5260000000000001E-6</c:v>
                      </c:pt>
                      <c:pt idx="696">
                        <c:v>1.5799999999999999E-6</c:v>
                      </c:pt>
                      <c:pt idx="697">
                        <c:v>1.652E-6</c:v>
                      </c:pt>
                      <c:pt idx="698">
                        <c:v>1.6479999999999999E-6</c:v>
                      </c:pt>
                      <c:pt idx="699">
                        <c:v>1.6750000000000001E-6</c:v>
                      </c:pt>
                      <c:pt idx="700">
                        <c:v>1.7540000000000001E-6</c:v>
                      </c:pt>
                      <c:pt idx="701">
                        <c:v>1.8059999999999999E-6</c:v>
                      </c:pt>
                      <c:pt idx="702">
                        <c:v>1.875E-6</c:v>
                      </c:pt>
                      <c:pt idx="703">
                        <c:v>1.869E-6</c:v>
                      </c:pt>
                      <c:pt idx="704">
                        <c:v>1.8950000000000001E-6</c:v>
                      </c:pt>
                      <c:pt idx="705">
                        <c:v>1.968E-6</c:v>
                      </c:pt>
                      <c:pt idx="706">
                        <c:v>2.0190000000000001E-6</c:v>
                      </c:pt>
                      <c:pt idx="707">
                        <c:v>2.0849999999999999E-6</c:v>
                      </c:pt>
                      <c:pt idx="708">
                        <c:v>2.074E-6</c:v>
                      </c:pt>
                      <c:pt idx="709">
                        <c:v>2.0959999999999999E-6</c:v>
                      </c:pt>
                      <c:pt idx="710">
                        <c:v>2.1739999999999999E-6</c:v>
                      </c:pt>
                      <c:pt idx="711">
                        <c:v>2.221E-6</c:v>
                      </c:pt>
                      <c:pt idx="712">
                        <c:v>2.278E-6</c:v>
                      </c:pt>
                      <c:pt idx="713">
                        <c:v>2.2709999999999999E-6</c:v>
                      </c:pt>
                      <c:pt idx="714">
                        <c:v>2.2929999999999999E-6</c:v>
                      </c:pt>
                      <c:pt idx="715">
                        <c:v>2.3640000000000002E-6</c:v>
                      </c:pt>
                      <c:pt idx="716">
                        <c:v>2.4099999999999998E-6</c:v>
                      </c:pt>
                      <c:pt idx="717">
                        <c:v>2.464E-6</c:v>
                      </c:pt>
                      <c:pt idx="718">
                        <c:v>2.458E-6</c:v>
                      </c:pt>
                      <c:pt idx="719">
                        <c:v>2.475E-6</c:v>
                      </c:pt>
                      <c:pt idx="720">
                        <c:v>2.5509999999999998E-6</c:v>
                      </c:pt>
                      <c:pt idx="721">
                        <c:v>2.5940000000000001E-6</c:v>
                      </c:pt>
                      <c:pt idx="722">
                        <c:v>2.6419999999999999E-6</c:v>
                      </c:pt>
                      <c:pt idx="723">
                        <c:v>2.6340000000000001E-6</c:v>
                      </c:pt>
                      <c:pt idx="724">
                        <c:v>2.6479999999999999E-6</c:v>
                      </c:pt>
                      <c:pt idx="725">
                        <c:v>2.7180000000000001E-6</c:v>
                      </c:pt>
                      <c:pt idx="726">
                        <c:v>2.7609999999999999E-6</c:v>
                      </c:pt>
                      <c:pt idx="727">
                        <c:v>2.8059999999999999E-6</c:v>
                      </c:pt>
                      <c:pt idx="728">
                        <c:v>2.7999999999999999E-6</c:v>
                      </c:pt>
                      <c:pt idx="729">
                        <c:v>2.8080000000000001E-6</c:v>
                      </c:pt>
                      <c:pt idx="730">
                        <c:v>2.8870000000000001E-6</c:v>
                      </c:pt>
                      <c:pt idx="731">
                        <c:v>2.9220000000000001E-6</c:v>
                      </c:pt>
                      <c:pt idx="732">
                        <c:v>2.96E-6</c:v>
                      </c:pt>
                      <c:pt idx="733">
                        <c:v>2.9550000000000001E-6</c:v>
                      </c:pt>
                      <c:pt idx="734">
                        <c:v>2.9610000000000001E-6</c:v>
                      </c:pt>
                      <c:pt idx="735">
                        <c:v>3.033E-6</c:v>
                      </c:pt>
                      <c:pt idx="736">
                        <c:v>3.0709999999999999E-6</c:v>
                      </c:pt>
                      <c:pt idx="737">
                        <c:v>3.1020000000000001E-6</c:v>
                      </c:pt>
                      <c:pt idx="738">
                        <c:v>3.0939999999999999E-6</c:v>
                      </c:pt>
                      <c:pt idx="739">
                        <c:v>3.0979999999999998E-6</c:v>
                      </c:pt>
                      <c:pt idx="740">
                        <c:v>3.1640000000000001E-6</c:v>
                      </c:pt>
                      <c:pt idx="741">
                        <c:v>3.207E-6</c:v>
                      </c:pt>
                      <c:pt idx="742">
                        <c:v>3.2339999999999999E-6</c:v>
                      </c:pt>
                      <c:pt idx="743">
                        <c:v>3.2279999999999998E-6</c:v>
                      </c:pt>
                      <c:pt idx="744">
                        <c:v>3.23E-6</c:v>
                      </c:pt>
                      <c:pt idx="745">
                        <c:v>3.2949999999999998E-6</c:v>
                      </c:pt>
                      <c:pt idx="746">
                        <c:v>3.3280000000000002E-6</c:v>
                      </c:pt>
                      <c:pt idx="747">
                        <c:v>3.3550000000000001E-6</c:v>
                      </c:pt>
                      <c:pt idx="748">
                        <c:v>3.3450000000000002E-6</c:v>
                      </c:pt>
                      <c:pt idx="749">
                        <c:v>3.3440000000000001E-6</c:v>
                      </c:pt>
                      <c:pt idx="750">
                        <c:v>3.4079999999999998E-6</c:v>
                      </c:pt>
                      <c:pt idx="751">
                        <c:v>3.4410000000000002E-6</c:v>
                      </c:pt>
                      <c:pt idx="752">
                        <c:v>3.4640000000000002E-6</c:v>
                      </c:pt>
                      <c:pt idx="753">
                        <c:v>3.4529999999999998E-6</c:v>
                      </c:pt>
                      <c:pt idx="754">
                        <c:v>3.4419999999999998E-6</c:v>
                      </c:pt>
                      <c:pt idx="755">
                        <c:v>3.5159999999999999E-6</c:v>
                      </c:pt>
                      <c:pt idx="756">
                        <c:v>3.54E-6</c:v>
                      </c:pt>
                      <c:pt idx="757">
                        <c:v>3.5590000000000001E-6</c:v>
                      </c:pt>
                      <c:pt idx="758">
                        <c:v>3.546E-6</c:v>
                      </c:pt>
                      <c:pt idx="759">
                        <c:v>3.5410000000000001E-6</c:v>
                      </c:pt>
                      <c:pt idx="760">
                        <c:v>3.608E-6</c:v>
                      </c:pt>
                      <c:pt idx="761">
                        <c:v>3.6339999999999999E-6</c:v>
                      </c:pt>
                      <c:pt idx="762">
                        <c:v>3.647E-6</c:v>
                      </c:pt>
                      <c:pt idx="763">
                        <c:v>3.631E-6</c:v>
                      </c:pt>
                      <c:pt idx="764">
                        <c:v>3.6239999999999999E-6</c:v>
                      </c:pt>
                      <c:pt idx="765">
                        <c:v>3.6950000000000002E-6</c:v>
                      </c:pt>
                      <c:pt idx="766">
                        <c:v>3.721E-6</c:v>
                      </c:pt>
                      <c:pt idx="767">
                        <c:v>3.7299999999999999E-6</c:v>
                      </c:pt>
                      <c:pt idx="768">
                        <c:v>3.715E-6</c:v>
                      </c:pt>
                      <c:pt idx="769">
                        <c:v>3.704E-6</c:v>
                      </c:pt>
                      <c:pt idx="770">
                        <c:v>3.7740000000000002E-6</c:v>
                      </c:pt>
                      <c:pt idx="771">
                        <c:v>3.7979999999999999E-6</c:v>
                      </c:pt>
                      <c:pt idx="772">
                        <c:v>3.8010000000000001E-6</c:v>
                      </c:pt>
                      <c:pt idx="773">
                        <c:v>3.7919999999999999E-6</c:v>
                      </c:pt>
                      <c:pt idx="774">
                        <c:v>3.7740000000000002E-6</c:v>
                      </c:pt>
                      <c:pt idx="775">
                        <c:v>3.8410000000000002E-6</c:v>
                      </c:pt>
                      <c:pt idx="776">
                        <c:v>3.8639999999999998E-6</c:v>
                      </c:pt>
                      <c:pt idx="777">
                        <c:v>3.8659999999999999E-6</c:v>
                      </c:pt>
                      <c:pt idx="778">
                        <c:v>3.8539999999999999E-6</c:v>
                      </c:pt>
                      <c:pt idx="779">
                        <c:v>3.844E-6</c:v>
                      </c:pt>
                      <c:pt idx="780">
                        <c:v>3.9090000000000002E-6</c:v>
                      </c:pt>
                      <c:pt idx="781">
                        <c:v>3.9319999999999998E-6</c:v>
                      </c:pt>
                      <c:pt idx="782">
                        <c:v>3.9360000000000001E-6</c:v>
                      </c:pt>
                      <c:pt idx="783">
                        <c:v>3.9249999999999997E-6</c:v>
                      </c:pt>
                      <c:pt idx="784">
                        <c:v>3.907E-6</c:v>
                      </c:pt>
                      <c:pt idx="785">
                        <c:v>3.9709999999999998E-6</c:v>
                      </c:pt>
                      <c:pt idx="786">
                        <c:v>3.997E-6</c:v>
                      </c:pt>
                      <c:pt idx="787">
                        <c:v>3.9910000000000004E-6</c:v>
                      </c:pt>
                      <c:pt idx="788">
                        <c:v>3.985E-6</c:v>
                      </c:pt>
                      <c:pt idx="789">
                        <c:v>3.9659999999999998E-6</c:v>
                      </c:pt>
                      <c:pt idx="790">
                        <c:v>4.0339999999999998E-6</c:v>
                      </c:pt>
                      <c:pt idx="791">
                        <c:v>4.0550000000000001E-6</c:v>
                      </c:pt>
                      <c:pt idx="792">
                        <c:v>4.053E-6</c:v>
                      </c:pt>
                      <c:pt idx="793">
                        <c:v>4.0459999999999999E-6</c:v>
                      </c:pt>
                      <c:pt idx="794">
                        <c:v>4.0269999999999997E-6</c:v>
                      </c:pt>
                      <c:pt idx="795">
                        <c:v>4.0899999999999998E-6</c:v>
                      </c:pt>
                      <c:pt idx="796">
                        <c:v>4.1160000000000001E-6</c:v>
                      </c:pt>
                      <c:pt idx="797">
                        <c:v>4.1080000000000003E-6</c:v>
                      </c:pt>
                      <c:pt idx="798">
                        <c:v>4.1010000000000002E-6</c:v>
                      </c:pt>
                    </c:numCache>
                  </c:numRef>
                </c:yVal>
                <c:smooth val="1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8-8517-4B1A-BD0B-53A15E9FC1F8}"/>
                  </c:ext>
                </c:extLst>
              </c15:ser>
            </c15:filteredScatterSeries>
            <c15:filteredScatterSeries>
              <c15:ser>
                <c:idx val="5"/>
                <c:order val="4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Sheet2!$G$1</c15:sqref>
                        </c15:formulaRef>
                      </c:ext>
                    </c:extLst>
                    <c:strCache>
                      <c:ptCount val="1"/>
                      <c:pt idx="0">
                        <c:v>Cycle 6</c:v>
                      </c:pt>
                    </c:strCache>
                  </c:strRef>
                </c:tx>
                <c:spPr>
                  <a:ln w="19050" cap="rnd">
                    <a:solidFill>
                      <a:schemeClr val="accent1">
                        <a:tint val="51000"/>
                      </a:schemeClr>
                    </a:solidFill>
                    <a:round/>
                  </a:ln>
                  <a:effectLst/>
                </c:spPr>
                <c:marker>
                  <c:symbol val="none"/>
                </c:marker>
                <c:x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Sheet2!$A$2:$A$802</c15:sqref>
                        </c15:formulaRef>
                      </c:ext>
                    </c:extLst>
                    <c:numCache>
                      <c:formatCode>0.00E+00</c:formatCode>
                      <c:ptCount val="801"/>
                      <c:pt idx="0">
                        <c:v>9.8269999999999993E-6</c:v>
                      </c:pt>
                      <c:pt idx="1">
                        <c:v>-1.7960000000000001E-3</c:v>
                      </c:pt>
                      <c:pt idx="2">
                        <c:v>-3.764E-3</c:v>
                      </c:pt>
                      <c:pt idx="3">
                        <c:v>-5.7419999999999997E-3</c:v>
                      </c:pt>
                      <c:pt idx="4">
                        <c:v>-7.7869999999999997E-3</c:v>
                      </c:pt>
                      <c:pt idx="5">
                        <c:v>-9.7160000000000007E-3</c:v>
                      </c:pt>
                      <c:pt idx="6">
                        <c:v>-1.1730000000000001E-2</c:v>
                      </c:pt>
                      <c:pt idx="7">
                        <c:v>-1.374E-2</c:v>
                      </c:pt>
                      <c:pt idx="8">
                        <c:v>-1.5730000000000001E-2</c:v>
                      </c:pt>
                      <c:pt idx="9">
                        <c:v>-1.772E-2</c:v>
                      </c:pt>
                      <c:pt idx="10">
                        <c:v>-1.9730000000000001E-2</c:v>
                      </c:pt>
                      <c:pt idx="11">
                        <c:v>-2.1700000000000001E-2</c:v>
                      </c:pt>
                      <c:pt idx="12">
                        <c:v>-2.3689999999999999E-2</c:v>
                      </c:pt>
                      <c:pt idx="13">
                        <c:v>-2.5690000000000001E-2</c:v>
                      </c:pt>
                      <c:pt idx="14">
                        <c:v>-2.7709999999999999E-2</c:v>
                      </c:pt>
                      <c:pt idx="15">
                        <c:v>-2.9690000000000001E-2</c:v>
                      </c:pt>
                      <c:pt idx="16">
                        <c:v>-3.1690000000000003E-2</c:v>
                      </c:pt>
                      <c:pt idx="17">
                        <c:v>-3.3709999999999997E-2</c:v>
                      </c:pt>
                      <c:pt idx="18">
                        <c:v>-3.5709999999999999E-2</c:v>
                      </c:pt>
                      <c:pt idx="19">
                        <c:v>-3.7650000000000003E-2</c:v>
                      </c:pt>
                      <c:pt idx="20">
                        <c:v>-3.9710000000000002E-2</c:v>
                      </c:pt>
                      <c:pt idx="21">
                        <c:v>-4.1709999999999997E-2</c:v>
                      </c:pt>
                      <c:pt idx="22">
                        <c:v>-4.3709999999999999E-2</c:v>
                      </c:pt>
                      <c:pt idx="23">
                        <c:v>-4.5690000000000001E-2</c:v>
                      </c:pt>
                      <c:pt idx="24">
                        <c:v>-4.7669999999999997E-2</c:v>
                      </c:pt>
                      <c:pt idx="25">
                        <c:v>-4.9669999999999999E-2</c:v>
                      </c:pt>
                      <c:pt idx="26">
                        <c:v>-5.1700000000000003E-2</c:v>
                      </c:pt>
                      <c:pt idx="27">
                        <c:v>-5.3659999999999999E-2</c:v>
                      </c:pt>
                      <c:pt idx="28">
                        <c:v>-5.5660000000000001E-2</c:v>
                      </c:pt>
                      <c:pt idx="29">
                        <c:v>-5.765E-2</c:v>
                      </c:pt>
                      <c:pt idx="30">
                        <c:v>-5.9700000000000003E-2</c:v>
                      </c:pt>
                      <c:pt idx="31">
                        <c:v>-6.1650000000000003E-2</c:v>
                      </c:pt>
                      <c:pt idx="32">
                        <c:v>-6.3630000000000006E-2</c:v>
                      </c:pt>
                      <c:pt idx="33">
                        <c:v>-6.5680000000000002E-2</c:v>
                      </c:pt>
                      <c:pt idx="34">
                        <c:v>-6.769E-2</c:v>
                      </c:pt>
                      <c:pt idx="35">
                        <c:v>-6.9669999999999996E-2</c:v>
                      </c:pt>
                      <c:pt idx="36">
                        <c:v>-7.1669999999999998E-2</c:v>
                      </c:pt>
                      <c:pt idx="37">
                        <c:v>-7.3639999999999997E-2</c:v>
                      </c:pt>
                      <c:pt idx="38">
                        <c:v>-7.5670000000000001E-2</c:v>
                      </c:pt>
                      <c:pt idx="39">
                        <c:v>-7.7660000000000007E-2</c:v>
                      </c:pt>
                      <c:pt idx="40">
                        <c:v>-7.9640000000000002E-2</c:v>
                      </c:pt>
                      <c:pt idx="41">
                        <c:v>-8.165E-2</c:v>
                      </c:pt>
                      <c:pt idx="42">
                        <c:v>-8.3680000000000004E-2</c:v>
                      </c:pt>
                      <c:pt idx="43">
                        <c:v>-8.566E-2</c:v>
                      </c:pt>
                      <c:pt idx="44">
                        <c:v>-8.763E-2</c:v>
                      </c:pt>
                      <c:pt idx="45">
                        <c:v>-8.9679999999999996E-2</c:v>
                      </c:pt>
                      <c:pt idx="46">
                        <c:v>-9.1700000000000004E-2</c:v>
                      </c:pt>
                      <c:pt idx="47">
                        <c:v>-9.3679999999999999E-2</c:v>
                      </c:pt>
                      <c:pt idx="48">
                        <c:v>-9.5659999999999995E-2</c:v>
                      </c:pt>
                      <c:pt idx="49">
                        <c:v>-9.7650000000000001E-2</c:v>
                      </c:pt>
                      <c:pt idx="50">
                        <c:v>-9.9669999999999995E-2</c:v>
                      </c:pt>
                      <c:pt idx="51">
                        <c:v>-0.1017</c:v>
                      </c:pt>
                      <c:pt idx="52">
                        <c:v>-0.1036</c:v>
                      </c:pt>
                      <c:pt idx="53">
                        <c:v>-0.1056</c:v>
                      </c:pt>
                      <c:pt idx="54">
                        <c:v>-0.1077</c:v>
                      </c:pt>
                      <c:pt idx="55">
                        <c:v>-0.10970000000000001</c:v>
                      </c:pt>
                      <c:pt idx="56">
                        <c:v>-0.1116</c:v>
                      </c:pt>
                      <c:pt idx="57">
                        <c:v>-0.11360000000000001</c:v>
                      </c:pt>
                      <c:pt idx="58">
                        <c:v>-0.1157</c:v>
                      </c:pt>
                      <c:pt idx="59">
                        <c:v>-0.1177</c:v>
                      </c:pt>
                      <c:pt idx="60">
                        <c:v>-0.1196</c:v>
                      </c:pt>
                      <c:pt idx="61">
                        <c:v>-0.1216</c:v>
                      </c:pt>
                      <c:pt idx="62">
                        <c:v>-0.1237</c:v>
                      </c:pt>
                      <c:pt idx="63">
                        <c:v>-0.12559999999999999</c:v>
                      </c:pt>
                      <c:pt idx="64">
                        <c:v>-0.12759999999999999</c:v>
                      </c:pt>
                      <c:pt idx="65">
                        <c:v>-0.12959999999999999</c:v>
                      </c:pt>
                      <c:pt idx="66">
                        <c:v>-0.13170000000000001</c:v>
                      </c:pt>
                      <c:pt idx="67">
                        <c:v>-0.1336</c:v>
                      </c:pt>
                      <c:pt idx="68">
                        <c:v>-0.13569999999999999</c:v>
                      </c:pt>
                      <c:pt idx="69">
                        <c:v>-0.1376</c:v>
                      </c:pt>
                      <c:pt idx="70">
                        <c:v>-0.1396</c:v>
                      </c:pt>
                      <c:pt idx="71">
                        <c:v>-0.14169999999999999</c:v>
                      </c:pt>
                      <c:pt idx="72">
                        <c:v>-0.14369999999999999</c:v>
                      </c:pt>
                      <c:pt idx="73">
                        <c:v>-0.1457</c:v>
                      </c:pt>
                      <c:pt idx="74">
                        <c:v>-0.1477</c:v>
                      </c:pt>
                      <c:pt idx="75">
                        <c:v>-0.14960000000000001</c:v>
                      </c:pt>
                      <c:pt idx="76">
                        <c:v>-0.15160000000000001</c:v>
                      </c:pt>
                      <c:pt idx="77">
                        <c:v>-0.15359999999999999</c:v>
                      </c:pt>
                      <c:pt idx="78">
                        <c:v>-0.15559999999999999</c:v>
                      </c:pt>
                      <c:pt idx="79">
                        <c:v>-0.15759999999999999</c:v>
                      </c:pt>
                      <c:pt idx="80">
                        <c:v>-0.15959999999999999</c:v>
                      </c:pt>
                      <c:pt idx="81">
                        <c:v>-0.16159999999999999</c:v>
                      </c:pt>
                      <c:pt idx="82">
                        <c:v>-0.1636</c:v>
                      </c:pt>
                      <c:pt idx="83">
                        <c:v>-0.1656</c:v>
                      </c:pt>
                      <c:pt idx="84">
                        <c:v>-0.1676</c:v>
                      </c:pt>
                      <c:pt idx="85">
                        <c:v>-0.1696</c:v>
                      </c:pt>
                      <c:pt idx="86">
                        <c:v>-0.1716</c:v>
                      </c:pt>
                      <c:pt idx="87">
                        <c:v>-0.1736</c:v>
                      </c:pt>
                      <c:pt idx="88">
                        <c:v>-0.17560000000000001</c:v>
                      </c:pt>
                      <c:pt idx="89">
                        <c:v>-0.17760000000000001</c:v>
                      </c:pt>
                      <c:pt idx="90">
                        <c:v>-0.17960000000000001</c:v>
                      </c:pt>
                      <c:pt idx="91">
                        <c:v>-0.18160000000000001</c:v>
                      </c:pt>
                      <c:pt idx="92">
                        <c:v>-0.18360000000000001</c:v>
                      </c:pt>
                      <c:pt idx="93">
                        <c:v>-0.18559999999999999</c:v>
                      </c:pt>
                      <c:pt idx="94">
                        <c:v>-0.18759999999999999</c:v>
                      </c:pt>
                      <c:pt idx="95">
                        <c:v>-0.18959999999999999</c:v>
                      </c:pt>
                      <c:pt idx="96">
                        <c:v>-0.19159999999999999</c:v>
                      </c:pt>
                      <c:pt idx="97">
                        <c:v>-0.19359999999999999</c:v>
                      </c:pt>
                      <c:pt idx="98">
                        <c:v>-0.1956</c:v>
                      </c:pt>
                      <c:pt idx="99">
                        <c:v>-0.1976</c:v>
                      </c:pt>
                      <c:pt idx="100">
                        <c:v>-0.1996</c:v>
                      </c:pt>
                      <c:pt idx="101">
                        <c:v>-0.2016</c:v>
                      </c:pt>
                      <c:pt idx="102">
                        <c:v>-0.2036</c:v>
                      </c:pt>
                      <c:pt idx="103">
                        <c:v>-0.2056</c:v>
                      </c:pt>
                      <c:pt idx="104">
                        <c:v>-0.20760000000000001</c:v>
                      </c:pt>
                      <c:pt idx="105">
                        <c:v>-0.20960000000000001</c:v>
                      </c:pt>
                      <c:pt idx="106">
                        <c:v>-0.21160000000000001</c:v>
                      </c:pt>
                      <c:pt idx="107">
                        <c:v>-0.21360000000000001</c:v>
                      </c:pt>
                      <c:pt idx="108">
                        <c:v>-0.21560000000000001</c:v>
                      </c:pt>
                      <c:pt idx="109">
                        <c:v>-0.21759999999999999</c:v>
                      </c:pt>
                      <c:pt idx="110">
                        <c:v>-0.21959999999999999</c:v>
                      </c:pt>
                      <c:pt idx="111">
                        <c:v>-0.22159999999999999</c:v>
                      </c:pt>
                      <c:pt idx="112">
                        <c:v>-0.22359999999999999</c:v>
                      </c:pt>
                      <c:pt idx="113">
                        <c:v>-0.22559999999999999</c:v>
                      </c:pt>
                      <c:pt idx="114">
                        <c:v>-0.2276</c:v>
                      </c:pt>
                      <c:pt idx="115">
                        <c:v>-0.2296</c:v>
                      </c:pt>
                      <c:pt idx="116">
                        <c:v>-0.2316</c:v>
                      </c:pt>
                      <c:pt idx="117">
                        <c:v>-0.2336</c:v>
                      </c:pt>
                      <c:pt idx="118">
                        <c:v>-0.2356</c:v>
                      </c:pt>
                      <c:pt idx="119">
                        <c:v>-0.23760000000000001</c:v>
                      </c:pt>
                      <c:pt idx="120">
                        <c:v>-0.23960000000000001</c:v>
                      </c:pt>
                      <c:pt idx="121">
                        <c:v>-0.24160000000000001</c:v>
                      </c:pt>
                      <c:pt idx="122">
                        <c:v>-0.24360000000000001</c:v>
                      </c:pt>
                      <c:pt idx="123">
                        <c:v>-0.24560000000000001</c:v>
                      </c:pt>
                      <c:pt idx="124">
                        <c:v>-0.24759999999999999</c:v>
                      </c:pt>
                      <c:pt idx="125">
                        <c:v>-0.24959999999999999</c:v>
                      </c:pt>
                      <c:pt idx="126">
                        <c:v>-0.25159999999999999</c:v>
                      </c:pt>
                      <c:pt idx="127">
                        <c:v>-0.25359999999999999</c:v>
                      </c:pt>
                      <c:pt idx="128">
                        <c:v>-0.25559999999999999</c:v>
                      </c:pt>
                      <c:pt idx="129">
                        <c:v>-0.2576</c:v>
                      </c:pt>
                      <c:pt idx="130">
                        <c:v>-0.2596</c:v>
                      </c:pt>
                      <c:pt idx="131">
                        <c:v>-0.2616</c:v>
                      </c:pt>
                      <c:pt idx="132">
                        <c:v>-0.2636</c:v>
                      </c:pt>
                      <c:pt idx="133">
                        <c:v>-0.2656</c:v>
                      </c:pt>
                      <c:pt idx="134">
                        <c:v>-0.2676</c:v>
                      </c:pt>
                      <c:pt idx="135">
                        <c:v>-0.26960000000000001</c:v>
                      </c:pt>
                      <c:pt idx="136">
                        <c:v>-0.27160000000000001</c:v>
                      </c:pt>
                      <c:pt idx="137">
                        <c:v>-0.27360000000000001</c:v>
                      </c:pt>
                      <c:pt idx="138">
                        <c:v>-0.27560000000000001</c:v>
                      </c:pt>
                      <c:pt idx="139">
                        <c:v>-0.27760000000000001</c:v>
                      </c:pt>
                      <c:pt idx="140">
                        <c:v>-0.27960000000000002</c:v>
                      </c:pt>
                      <c:pt idx="141">
                        <c:v>-0.28160000000000002</c:v>
                      </c:pt>
                      <c:pt idx="142">
                        <c:v>-0.28360000000000002</c:v>
                      </c:pt>
                      <c:pt idx="143">
                        <c:v>-0.28560000000000002</c:v>
                      </c:pt>
                      <c:pt idx="144">
                        <c:v>-0.28760000000000002</c:v>
                      </c:pt>
                      <c:pt idx="145">
                        <c:v>-0.28960000000000002</c:v>
                      </c:pt>
                      <c:pt idx="146">
                        <c:v>-0.29160000000000003</c:v>
                      </c:pt>
                      <c:pt idx="147">
                        <c:v>-0.29360000000000003</c:v>
                      </c:pt>
                      <c:pt idx="148">
                        <c:v>-0.29559999999999997</c:v>
                      </c:pt>
                      <c:pt idx="149">
                        <c:v>-0.29759999999999998</c:v>
                      </c:pt>
                      <c:pt idx="150">
                        <c:v>-0.29959999999999998</c:v>
                      </c:pt>
                      <c:pt idx="151">
                        <c:v>-0.30159999999999998</c:v>
                      </c:pt>
                      <c:pt idx="152">
                        <c:v>-0.30359999999999998</c:v>
                      </c:pt>
                      <c:pt idx="153">
                        <c:v>-0.30559999999999998</c:v>
                      </c:pt>
                      <c:pt idx="154">
                        <c:v>-0.30759999999999998</c:v>
                      </c:pt>
                      <c:pt idx="155">
                        <c:v>-0.30959999999999999</c:v>
                      </c:pt>
                      <c:pt idx="156">
                        <c:v>-0.3115</c:v>
                      </c:pt>
                      <c:pt idx="157">
                        <c:v>-0.31359999999999999</c:v>
                      </c:pt>
                      <c:pt idx="158">
                        <c:v>-0.3155</c:v>
                      </c:pt>
                      <c:pt idx="159">
                        <c:v>-0.31759999999999999</c:v>
                      </c:pt>
                      <c:pt idx="160">
                        <c:v>-0.31950000000000001</c:v>
                      </c:pt>
                      <c:pt idx="161">
                        <c:v>-0.3216</c:v>
                      </c:pt>
                      <c:pt idx="162">
                        <c:v>-0.3236</c:v>
                      </c:pt>
                      <c:pt idx="163">
                        <c:v>-0.3256</c:v>
                      </c:pt>
                      <c:pt idx="164">
                        <c:v>-0.32750000000000001</c:v>
                      </c:pt>
                      <c:pt idx="165">
                        <c:v>-0.32950000000000002</c:v>
                      </c:pt>
                      <c:pt idx="166">
                        <c:v>-0.33160000000000001</c:v>
                      </c:pt>
                      <c:pt idx="167">
                        <c:v>-0.33360000000000001</c:v>
                      </c:pt>
                      <c:pt idx="168">
                        <c:v>-0.33550000000000002</c:v>
                      </c:pt>
                      <c:pt idx="169">
                        <c:v>-0.33760000000000001</c:v>
                      </c:pt>
                      <c:pt idx="170">
                        <c:v>-0.33950000000000002</c:v>
                      </c:pt>
                      <c:pt idx="171">
                        <c:v>-0.34150000000000003</c:v>
                      </c:pt>
                      <c:pt idx="172">
                        <c:v>-0.34350000000000003</c:v>
                      </c:pt>
                      <c:pt idx="173">
                        <c:v>-0.34560000000000002</c:v>
                      </c:pt>
                      <c:pt idx="174">
                        <c:v>-0.34749999999999998</c:v>
                      </c:pt>
                      <c:pt idx="175">
                        <c:v>-0.34949999999999998</c:v>
                      </c:pt>
                      <c:pt idx="176">
                        <c:v>-0.35149999999999998</c:v>
                      </c:pt>
                      <c:pt idx="177">
                        <c:v>-0.35349999999999998</c:v>
                      </c:pt>
                      <c:pt idx="178">
                        <c:v>-0.35549999999999998</c:v>
                      </c:pt>
                      <c:pt idx="179">
                        <c:v>-0.35749999999999998</c:v>
                      </c:pt>
                      <c:pt idx="180">
                        <c:v>-0.35949999999999999</c:v>
                      </c:pt>
                      <c:pt idx="181">
                        <c:v>-0.36149999999999999</c:v>
                      </c:pt>
                      <c:pt idx="182">
                        <c:v>-0.36349999999999999</c:v>
                      </c:pt>
                      <c:pt idx="183">
                        <c:v>-0.36549999999999999</c:v>
                      </c:pt>
                      <c:pt idx="184">
                        <c:v>-0.36749999999999999</c:v>
                      </c:pt>
                      <c:pt idx="185">
                        <c:v>-0.3695</c:v>
                      </c:pt>
                      <c:pt idx="186">
                        <c:v>-0.3715</c:v>
                      </c:pt>
                      <c:pt idx="187">
                        <c:v>-0.3735</c:v>
                      </c:pt>
                      <c:pt idx="188">
                        <c:v>-0.3755</c:v>
                      </c:pt>
                      <c:pt idx="189">
                        <c:v>-0.3775</c:v>
                      </c:pt>
                      <c:pt idx="190">
                        <c:v>-0.3795</c:v>
                      </c:pt>
                      <c:pt idx="191">
                        <c:v>-0.38150000000000001</c:v>
                      </c:pt>
                      <c:pt idx="192">
                        <c:v>-0.38350000000000001</c:v>
                      </c:pt>
                      <c:pt idx="193">
                        <c:v>-0.38550000000000001</c:v>
                      </c:pt>
                      <c:pt idx="194">
                        <c:v>-0.38750000000000001</c:v>
                      </c:pt>
                      <c:pt idx="195">
                        <c:v>-0.38950000000000001</c:v>
                      </c:pt>
                      <c:pt idx="196">
                        <c:v>-0.39150000000000001</c:v>
                      </c:pt>
                      <c:pt idx="197">
                        <c:v>-0.39350000000000002</c:v>
                      </c:pt>
                      <c:pt idx="198">
                        <c:v>-0.39550000000000002</c:v>
                      </c:pt>
                      <c:pt idx="199">
                        <c:v>-0.39750000000000002</c:v>
                      </c:pt>
                      <c:pt idx="200">
                        <c:v>-0.39950000000000002</c:v>
                      </c:pt>
                      <c:pt idx="201">
                        <c:v>-0.40150000000000002</c:v>
                      </c:pt>
                      <c:pt idx="202">
                        <c:v>-0.40350000000000003</c:v>
                      </c:pt>
                      <c:pt idx="203">
                        <c:v>-0.40550000000000003</c:v>
                      </c:pt>
                      <c:pt idx="204">
                        <c:v>-0.40749999999999997</c:v>
                      </c:pt>
                      <c:pt idx="205">
                        <c:v>-0.40939999999999999</c:v>
                      </c:pt>
                      <c:pt idx="206">
                        <c:v>-0.41139999999999999</c:v>
                      </c:pt>
                      <c:pt idx="207">
                        <c:v>-0.41339999999999999</c:v>
                      </c:pt>
                      <c:pt idx="208">
                        <c:v>-0.41539999999999999</c:v>
                      </c:pt>
                      <c:pt idx="209">
                        <c:v>-0.41749999999999998</c:v>
                      </c:pt>
                      <c:pt idx="210">
                        <c:v>-0.4194</c:v>
                      </c:pt>
                      <c:pt idx="211">
                        <c:v>-0.42149999999999999</c:v>
                      </c:pt>
                      <c:pt idx="212">
                        <c:v>-0.4234</c:v>
                      </c:pt>
                      <c:pt idx="213">
                        <c:v>-0.4254</c:v>
                      </c:pt>
                      <c:pt idx="214">
                        <c:v>-0.4274</c:v>
                      </c:pt>
                      <c:pt idx="215">
                        <c:v>-0.4294</c:v>
                      </c:pt>
                      <c:pt idx="216">
                        <c:v>-0.43140000000000001</c:v>
                      </c:pt>
                      <c:pt idx="217">
                        <c:v>-0.43340000000000001</c:v>
                      </c:pt>
                      <c:pt idx="218">
                        <c:v>-0.43540000000000001</c:v>
                      </c:pt>
                      <c:pt idx="219">
                        <c:v>-0.43740000000000001</c:v>
                      </c:pt>
                      <c:pt idx="220">
                        <c:v>-0.43940000000000001</c:v>
                      </c:pt>
                      <c:pt idx="221">
                        <c:v>-0.44140000000000001</c:v>
                      </c:pt>
                      <c:pt idx="222">
                        <c:v>-0.44340000000000002</c:v>
                      </c:pt>
                      <c:pt idx="223">
                        <c:v>-0.44540000000000002</c:v>
                      </c:pt>
                      <c:pt idx="224">
                        <c:v>-0.44740000000000002</c:v>
                      </c:pt>
                      <c:pt idx="225">
                        <c:v>-0.44940000000000002</c:v>
                      </c:pt>
                      <c:pt idx="226">
                        <c:v>-0.45140000000000002</c:v>
                      </c:pt>
                      <c:pt idx="227">
                        <c:v>-0.45340000000000003</c:v>
                      </c:pt>
                      <c:pt idx="228">
                        <c:v>-0.45540000000000003</c:v>
                      </c:pt>
                      <c:pt idx="229">
                        <c:v>-0.45739999999999997</c:v>
                      </c:pt>
                      <c:pt idx="230">
                        <c:v>-0.45939999999999998</c:v>
                      </c:pt>
                      <c:pt idx="231">
                        <c:v>-0.46139999999999998</c:v>
                      </c:pt>
                      <c:pt idx="232">
                        <c:v>-0.46339999999999998</c:v>
                      </c:pt>
                      <c:pt idx="233">
                        <c:v>-0.46539999999999998</c:v>
                      </c:pt>
                      <c:pt idx="234">
                        <c:v>-0.46729999999999999</c:v>
                      </c:pt>
                      <c:pt idx="235">
                        <c:v>-0.46939999999999998</c:v>
                      </c:pt>
                      <c:pt idx="236">
                        <c:v>-0.4713</c:v>
                      </c:pt>
                      <c:pt idx="237">
                        <c:v>-0.47339999999999999</c:v>
                      </c:pt>
                      <c:pt idx="238">
                        <c:v>-0.47539999999999999</c:v>
                      </c:pt>
                      <c:pt idx="239">
                        <c:v>-0.47739999999999999</c:v>
                      </c:pt>
                      <c:pt idx="240">
                        <c:v>-0.47939999999999999</c:v>
                      </c:pt>
                      <c:pt idx="241">
                        <c:v>-0.48139999999999999</c:v>
                      </c:pt>
                      <c:pt idx="242">
                        <c:v>-0.48330000000000001</c:v>
                      </c:pt>
                      <c:pt idx="243">
                        <c:v>-0.4854</c:v>
                      </c:pt>
                      <c:pt idx="244">
                        <c:v>-0.48730000000000001</c:v>
                      </c:pt>
                      <c:pt idx="245">
                        <c:v>-0.48930000000000001</c:v>
                      </c:pt>
                      <c:pt idx="246">
                        <c:v>-0.49130000000000001</c:v>
                      </c:pt>
                      <c:pt idx="247">
                        <c:v>-0.49340000000000001</c:v>
                      </c:pt>
                      <c:pt idx="248">
                        <c:v>-0.49540000000000001</c:v>
                      </c:pt>
                      <c:pt idx="249">
                        <c:v>-0.49730000000000002</c:v>
                      </c:pt>
                      <c:pt idx="250">
                        <c:v>-0.49940000000000001</c:v>
                      </c:pt>
                      <c:pt idx="251">
                        <c:v>-0.50139999999999996</c:v>
                      </c:pt>
                      <c:pt idx="252">
                        <c:v>-0.50329999999999997</c:v>
                      </c:pt>
                      <c:pt idx="253">
                        <c:v>-0.50539999999999996</c:v>
                      </c:pt>
                      <c:pt idx="254">
                        <c:v>-0.50729999999999997</c:v>
                      </c:pt>
                      <c:pt idx="255">
                        <c:v>-0.50929999999999997</c:v>
                      </c:pt>
                      <c:pt idx="256">
                        <c:v>-0.51129999999999998</c:v>
                      </c:pt>
                      <c:pt idx="257">
                        <c:v>-0.51329999999999998</c:v>
                      </c:pt>
                      <c:pt idx="258">
                        <c:v>-0.51529999999999998</c:v>
                      </c:pt>
                      <c:pt idx="259">
                        <c:v>-0.51729999999999998</c:v>
                      </c:pt>
                      <c:pt idx="260">
                        <c:v>-0.51929999999999998</c:v>
                      </c:pt>
                      <c:pt idx="261">
                        <c:v>-0.52129999999999999</c:v>
                      </c:pt>
                      <c:pt idx="262">
                        <c:v>-0.52329999999999999</c:v>
                      </c:pt>
                      <c:pt idx="263">
                        <c:v>-0.52529999999999999</c:v>
                      </c:pt>
                      <c:pt idx="264">
                        <c:v>-0.52729999999999999</c:v>
                      </c:pt>
                      <c:pt idx="265">
                        <c:v>-0.52929999999999999</c:v>
                      </c:pt>
                      <c:pt idx="266">
                        <c:v>-0.53129999999999999</c:v>
                      </c:pt>
                      <c:pt idx="267">
                        <c:v>-0.5333</c:v>
                      </c:pt>
                      <c:pt idx="268">
                        <c:v>-0.5353</c:v>
                      </c:pt>
                      <c:pt idx="269">
                        <c:v>-0.5373</c:v>
                      </c:pt>
                      <c:pt idx="270">
                        <c:v>-0.5393</c:v>
                      </c:pt>
                      <c:pt idx="271">
                        <c:v>-0.5413</c:v>
                      </c:pt>
                      <c:pt idx="272">
                        <c:v>-0.54320000000000002</c:v>
                      </c:pt>
                      <c:pt idx="273">
                        <c:v>-0.54530000000000001</c:v>
                      </c:pt>
                      <c:pt idx="274">
                        <c:v>-0.54730000000000001</c:v>
                      </c:pt>
                      <c:pt idx="275">
                        <c:v>-0.54930000000000001</c:v>
                      </c:pt>
                      <c:pt idx="276">
                        <c:v>-0.55130000000000001</c:v>
                      </c:pt>
                      <c:pt idx="277">
                        <c:v>-0.55330000000000001</c:v>
                      </c:pt>
                      <c:pt idx="278">
                        <c:v>-0.55530000000000002</c:v>
                      </c:pt>
                      <c:pt idx="279">
                        <c:v>-0.55730000000000002</c:v>
                      </c:pt>
                      <c:pt idx="280">
                        <c:v>-0.55920000000000003</c:v>
                      </c:pt>
                      <c:pt idx="281">
                        <c:v>-0.56120000000000003</c:v>
                      </c:pt>
                      <c:pt idx="282">
                        <c:v>-0.56320000000000003</c:v>
                      </c:pt>
                      <c:pt idx="283">
                        <c:v>-0.56520000000000004</c:v>
                      </c:pt>
                      <c:pt idx="284">
                        <c:v>-0.56720000000000004</c:v>
                      </c:pt>
                      <c:pt idx="285">
                        <c:v>-0.56920000000000004</c:v>
                      </c:pt>
                      <c:pt idx="286">
                        <c:v>-0.57120000000000004</c:v>
                      </c:pt>
                      <c:pt idx="287">
                        <c:v>-0.57320000000000004</c:v>
                      </c:pt>
                      <c:pt idx="288">
                        <c:v>-0.57520000000000004</c:v>
                      </c:pt>
                      <c:pt idx="289">
                        <c:v>-0.57720000000000005</c:v>
                      </c:pt>
                      <c:pt idx="290">
                        <c:v>-0.57920000000000005</c:v>
                      </c:pt>
                      <c:pt idx="291">
                        <c:v>-0.58120000000000005</c:v>
                      </c:pt>
                      <c:pt idx="292">
                        <c:v>-0.58320000000000005</c:v>
                      </c:pt>
                      <c:pt idx="293">
                        <c:v>-0.58520000000000005</c:v>
                      </c:pt>
                      <c:pt idx="294">
                        <c:v>-0.58720000000000006</c:v>
                      </c:pt>
                      <c:pt idx="295">
                        <c:v>-0.58919999999999995</c:v>
                      </c:pt>
                      <c:pt idx="296">
                        <c:v>-0.59119999999999995</c:v>
                      </c:pt>
                      <c:pt idx="297">
                        <c:v>-0.59309999999999996</c:v>
                      </c:pt>
                      <c:pt idx="298">
                        <c:v>-0.59509999999999996</c:v>
                      </c:pt>
                      <c:pt idx="299">
                        <c:v>-0.59719999999999995</c:v>
                      </c:pt>
                      <c:pt idx="300">
                        <c:v>-0.59919999999999995</c:v>
                      </c:pt>
                      <c:pt idx="301">
                        <c:v>-0.60109999999999997</c:v>
                      </c:pt>
                      <c:pt idx="302">
                        <c:v>-0.60319999999999996</c:v>
                      </c:pt>
                      <c:pt idx="303">
                        <c:v>-0.60519999999999996</c:v>
                      </c:pt>
                      <c:pt idx="304">
                        <c:v>-0.60719999999999996</c:v>
                      </c:pt>
                      <c:pt idx="305">
                        <c:v>-0.60919999999999996</c:v>
                      </c:pt>
                      <c:pt idx="306">
                        <c:v>-0.61109999999999998</c:v>
                      </c:pt>
                      <c:pt idx="307">
                        <c:v>-0.61319999999999997</c:v>
                      </c:pt>
                      <c:pt idx="308">
                        <c:v>-0.61519999999999997</c:v>
                      </c:pt>
                      <c:pt idx="309">
                        <c:v>-0.61719999999999997</c:v>
                      </c:pt>
                      <c:pt idx="310">
                        <c:v>-0.61919999999999997</c:v>
                      </c:pt>
                      <c:pt idx="311">
                        <c:v>-0.62119999999999997</c:v>
                      </c:pt>
                      <c:pt idx="312">
                        <c:v>-0.62319999999999998</c:v>
                      </c:pt>
                      <c:pt idx="313">
                        <c:v>-0.62509999999999999</c:v>
                      </c:pt>
                      <c:pt idx="314">
                        <c:v>-0.62719999999999998</c:v>
                      </c:pt>
                      <c:pt idx="315">
                        <c:v>-0.62919999999999998</c:v>
                      </c:pt>
                      <c:pt idx="316">
                        <c:v>-0.63119999999999998</c:v>
                      </c:pt>
                      <c:pt idx="317">
                        <c:v>-0.6331</c:v>
                      </c:pt>
                      <c:pt idx="318">
                        <c:v>-0.6351</c:v>
                      </c:pt>
                      <c:pt idx="319">
                        <c:v>-0.6371</c:v>
                      </c:pt>
                      <c:pt idx="320">
                        <c:v>-0.6391</c:v>
                      </c:pt>
                      <c:pt idx="321">
                        <c:v>-0.6411</c:v>
                      </c:pt>
                      <c:pt idx="322">
                        <c:v>-0.6431</c:v>
                      </c:pt>
                      <c:pt idx="323">
                        <c:v>-0.64510000000000001</c:v>
                      </c:pt>
                      <c:pt idx="324">
                        <c:v>-0.64710000000000001</c:v>
                      </c:pt>
                      <c:pt idx="325">
                        <c:v>-0.64910000000000001</c:v>
                      </c:pt>
                      <c:pt idx="326">
                        <c:v>-0.65110000000000001</c:v>
                      </c:pt>
                      <c:pt idx="327">
                        <c:v>-0.65310000000000001</c:v>
                      </c:pt>
                      <c:pt idx="328">
                        <c:v>-0.65510000000000002</c:v>
                      </c:pt>
                      <c:pt idx="329">
                        <c:v>-0.65710000000000002</c:v>
                      </c:pt>
                      <c:pt idx="330">
                        <c:v>-0.65910000000000002</c:v>
                      </c:pt>
                      <c:pt idx="331">
                        <c:v>-0.66110000000000002</c:v>
                      </c:pt>
                      <c:pt idx="332">
                        <c:v>-0.66310000000000002</c:v>
                      </c:pt>
                      <c:pt idx="333">
                        <c:v>-0.66510000000000002</c:v>
                      </c:pt>
                      <c:pt idx="334">
                        <c:v>-0.66710000000000003</c:v>
                      </c:pt>
                      <c:pt idx="335">
                        <c:v>-0.66900000000000004</c:v>
                      </c:pt>
                      <c:pt idx="336">
                        <c:v>-0.67110000000000003</c:v>
                      </c:pt>
                      <c:pt idx="337">
                        <c:v>-0.67300000000000004</c:v>
                      </c:pt>
                      <c:pt idx="338">
                        <c:v>-0.67510000000000003</c:v>
                      </c:pt>
                      <c:pt idx="339">
                        <c:v>-0.67700000000000005</c:v>
                      </c:pt>
                      <c:pt idx="340">
                        <c:v>-0.67900000000000005</c:v>
                      </c:pt>
                      <c:pt idx="341">
                        <c:v>-0.68100000000000005</c:v>
                      </c:pt>
                      <c:pt idx="342">
                        <c:v>-0.68300000000000005</c:v>
                      </c:pt>
                      <c:pt idx="343">
                        <c:v>-0.68500000000000005</c:v>
                      </c:pt>
                      <c:pt idx="344">
                        <c:v>-0.68700000000000006</c:v>
                      </c:pt>
                      <c:pt idx="345">
                        <c:v>-0.68899999999999995</c:v>
                      </c:pt>
                      <c:pt idx="346">
                        <c:v>-0.69099999999999995</c:v>
                      </c:pt>
                      <c:pt idx="347">
                        <c:v>-0.69299999999999995</c:v>
                      </c:pt>
                      <c:pt idx="348">
                        <c:v>-0.69499999999999995</c:v>
                      </c:pt>
                      <c:pt idx="349">
                        <c:v>-0.69699999999999995</c:v>
                      </c:pt>
                      <c:pt idx="350">
                        <c:v>-0.69899999999999995</c:v>
                      </c:pt>
                      <c:pt idx="351">
                        <c:v>-0.70099999999999996</c:v>
                      </c:pt>
                      <c:pt idx="352">
                        <c:v>-0.70299999999999996</c:v>
                      </c:pt>
                      <c:pt idx="353">
                        <c:v>-0.70499999999999996</c:v>
                      </c:pt>
                      <c:pt idx="354">
                        <c:v>-0.70699999999999996</c:v>
                      </c:pt>
                      <c:pt idx="355">
                        <c:v>-0.70899999999999996</c:v>
                      </c:pt>
                      <c:pt idx="356">
                        <c:v>-0.71099999999999997</c:v>
                      </c:pt>
                      <c:pt idx="357">
                        <c:v>-0.71299999999999997</c:v>
                      </c:pt>
                      <c:pt idx="358">
                        <c:v>-0.71499999999999997</c:v>
                      </c:pt>
                      <c:pt idx="359">
                        <c:v>-0.71699999999999997</c:v>
                      </c:pt>
                      <c:pt idx="360">
                        <c:v>-0.71899999999999997</c:v>
                      </c:pt>
                      <c:pt idx="361">
                        <c:v>-0.72099999999999997</c:v>
                      </c:pt>
                      <c:pt idx="362">
                        <c:v>-0.72299999999999998</c:v>
                      </c:pt>
                      <c:pt idx="363">
                        <c:v>-0.72499999999999998</c:v>
                      </c:pt>
                      <c:pt idx="364">
                        <c:v>-0.72699999999999998</c:v>
                      </c:pt>
                      <c:pt idx="365">
                        <c:v>-0.72889999999999999</c:v>
                      </c:pt>
                      <c:pt idx="366">
                        <c:v>-0.73099999999999998</c:v>
                      </c:pt>
                      <c:pt idx="367">
                        <c:v>-0.73299999999999998</c:v>
                      </c:pt>
                      <c:pt idx="368">
                        <c:v>-0.73499999999999999</c:v>
                      </c:pt>
                      <c:pt idx="369">
                        <c:v>-0.73699999999999999</c:v>
                      </c:pt>
                      <c:pt idx="370">
                        <c:v>-0.73899999999999999</c:v>
                      </c:pt>
                      <c:pt idx="371">
                        <c:v>-0.74099999999999999</c:v>
                      </c:pt>
                      <c:pt idx="372">
                        <c:v>-0.74299999999999999</c:v>
                      </c:pt>
                      <c:pt idx="373">
                        <c:v>-0.745</c:v>
                      </c:pt>
                      <c:pt idx="374">
                        <c:v>-0.747</c:v>
                      </c:pt>
                      <c:pt idx="375">
                        <c:v>-0.749</c:v>
                      </c:pt>
                      <c:pt idx="376">
                        <c:v>-0.751</c:v>
                      </c:pt>
                      <c:pt idx="377">
                        <c:v>-0.753</c:v>
                      </c:pt>
                      <c:pt idx="378">
                        <c:v>-0.755</c:v>
                      </c:pt>
                      <c:pt idx="379">
                        <c:v>-0.75700000000000001</c:v>
                      </c:pt>
                      <c:pt idx="380">
                        <c:v>-0.75900000000000001</c:v>
                      </c:pt>
                      <c:pt idx="381">
                        <c:v>-0.76100000000000001</c:v>
                      </c:pt>
                      <c:pt idx="382">
                        <c:v>-0.76290000000000002</c:v>
                      </c:pt>
                      <c:pt idx="383">
                        <c:v>-0.76500000000000001</c:v>
                      </c:pt>
                      <c:pt idx="384">
                        <c:v>-0.76700000000000002</c:v>
                      </c:pt>
                      <c:pt idx="385">
                        <c:v>-0.76890000000000003</c:v>
                      </c:pt>
                      <c:pt idx="386">
                        <c:v>-0.77090000000000003</c:v>
                      </c:pt>
                      <c:pt idx="387">
                        <c:v>-0.77290000000000003</c:v>
                      </c:pt>
                      <c:pt idx="388">
                        <c:v>-0.77500000000000002</c:v>
                      </c:pt>
                      <c:pt idx="389">
                        <c:v>-0.77690000000000003</c:v>
                      </c:pt>
                      <c:pt idx="390">
                        <c:v>-0.77890000000000004</c:v>
                      </c:pt>
                      <c:pt idx="391">
                        <c:v>-0.78090000000000004</c:v>
                      </c:pt>
                      <c:pt idx="392">
                        <c:v>-0.78290000000000004</c:v>
                      </c:pt>
                      <c:pt idx="393">
                        <c:v>-0.78490000000000004</c:v>
                      </c:pt>
                      <c:pt idx="394">
                        <c:v>-0.78690000000000004</c:v>
                      </c:pt>
                      <c:pt idx="395">
                        <c:v>-0.78890000000000005</c:v>
                      </c:pt>
                      <c:pt idx="396">
                        <c:v>-0.79090000000000005</c:v>
                      </c:pt>
                      <c:pt idx="397">
                        <c:v>-0.79290000000000005</c:v>
                      </c:pt>
                      <c:pt idx="398">
                        <c:v>-0.79490000000000005</c:v>
                      </c:pt>
                      <c:pt idx="399">
                        <c:v>-0.79690000000000005</c:v>
                      </c:pt>
                      <c:pt idx="400">
                        <c:v>-0.79890000000000005</c:v>
                      </c:pt>
                      <c:pt idx="401">
                        <c:v>-0.79720000000000002</c:v>
                      </c:pt>
                      <c:pt idx="402">
                        <c:v>-0.79520000000000002</c:v>
                      </c:pt>
                      <c:pt idx="403">
                        <c:v>-0.79320000000000002</c:v>
                      </c:pt>
                      <c:pt idx="404">
                        <c:v>-0.7913</c:v>
                      </c:pt>
                      <c:pt idx="405">
                        <c:v>-0.7893</c:v>
                      </c:pt>
                      <c:pt idx="406">
                        <c:v>-0.78720000000000001</c:v>
                      </c:pt>
                      <c:pt idx="407">
                        <c:v>-0.7853</c:v>
                      </c:pt>
                      <c:pt idx="408">
                        <c:v>-0.7833</c:v>
                      </c:pt>
                      <c:pt idx="409">
                        <c:v>-0.78129999999999999</c:v>
                      </c:pt>
                      <c:pt idx="410">
                        <c:v>-0.7792</c:v>
                      </c:pt>
                      <c:pt idx="411">
                        <c:v>-0.77729999999999999</c:v>
                      </c:pt>
                      <c:pt idx="412">
                        <c:v>-0.77529999999999999</c:v>
                      </c:pt>
                      <c:pt idx="413">
                        <c:v>-0.77329999999999999</c:v>
                      </c:pt>
                      <c:pt idx="414">
                        <c:v>-0.77129999999999999</c:v>
                      </c:pt>
                      <c:pt idx="415">
                        <c:v>-0.76929999999999998</c:v>
                      </c:pt>
                      <c:pt idx="416">
                        <c:v>-0.76739999999999997</c:v>
                      </c:pt>
                      <c:pt idx="417">
                        <c:v>-0.76529999999999998</c:v>
                      </c:pt>
                      <c:pt idx="418">
                        <c:v>-0.76329999999999998</c:v>
                      </c:pt>
                      <c:pt idx="419">
                        <c:v>-0.76129999999999998</c:v>
                      </c:pt>
                      <c:pt idx="420">
                        <c:v>-0.75939999999999996</c:v>
                      </c:pt>
                      <c:pt idx="421">
                        <c:v>-0.75739999999999996</c:v>
                      </c:pt>
                      <c:pt idx="422">
                        <c:v>-0.75539999999999996</c:v>
                      </c:pt>
                      <c:pt idx="423">
                        <c:v>-0.75329999999999997</c:v>
                      </c:pt>
                      <c:pt idx="424">
                        <c:v>-0.75139999999999996</c:v>
                      </c:pt>
                      <c:pt idx="425">
                        <c:v>-0.74939999999999996</c:v>
                      </c:pt>
                      <c:pt idx="426">
                        <c:v>-0.74739999999999995</c:v>
                      </c:pt>
                      <c:pt idx="427">
                        <c:v>-0.74539999999999995</c:v>
                      </c:pt>
                      <c:pt idx="428">
                        <c:v>-0.74339999999999995</c:v>
                      </c:pt>
                      <c:pt idx="429">
                        <c:v>-0.74139999999999995</c:v>
                      </c:pt>
                      <c:pt idx="430">
                        <c:v>-0.73939999999999995</c:v>
                      </c:pt>
                      <c:pt idx="431">
                        <c:v>-0.73740000000000006</c:v>
                      </c:pt>
                      <c:pt idx="432">
                        <c:v>-0.73540000000000005</c:v>
                      </c:pt>
                      <c:pt idx="433">
                        <c:v>-0.73340000000000005</c:v>
                      </c:pt>
                      <c:pt idx="434">
                        <c:v>-0.73140000000000005</c:v>
                      </c:pt>
                      <c:pt idx="435">
                        <c:v>-0.72940000000000005</c:v>
                      </c:pt>
                      <c:pt idx="436">
                        <c:v>-0.72740000000000005</c:v>
                      </c:pt>
                      <c:pt idx="437">
                        <c:v>-0.72540000000000004</c:v>
                      </c:pt>
                      <c:pt idx="438">
                        <c:v>-0.72340000000000004</c:v>
                      </c:pt>
                      <c:pt idx="439">
                        <c:v>-0.72140000000000004</c:v>
                      </c:pt>
                      <c:pt idx="440">
                        <c:v>-0.71940000000000004</c:v>
                      </c:pt>
                      <c:pt idx="441">
                        <c:v>-0.71740000000000004</c:v>
                      </c:pt>
                      <c:pt idx="442">
                        <c:v>-0.71540000000000004</c:v>
                      </c:pt>
                      <c:pt idx="443">
                        <c:v>-0.71340000000000003</c:v>
                      </c:pt>
                      <c:pt idx="444">
                        <c:v>-0.71150000000000002</c:v>
                      </c:pt>
                      <c:pt idx="445">
                        <c:v>-0.70950000000000002</c:v>
                      </c:pt>
                      <c:pt idx="446">
                        <c:v>-0.70750000000000002</c:v>
                      </c:pt>
                      <c:pt idx="447">
                        <c:v>-0.70550000000000002</c:v>
                      </c:pt>
                      <c:pt idx="448">
                        <c:v>-0.70350000000000001</c:v>
                      </c:pt>
                      <c:pt idx="449">
                        <c:v>-0.70150000000000001</c:v>
                      </c:pt>
                      <c:pt idx="450">
                        <c:v>-0.69940000000000002</c:v>
                      </c:pt>
                      <c:pt idx="451">
                        <c:v>-0.69740000000000002</c:v>
                      </c:pt>
                      <c:pt idx="452">
                        <c:v>-0.69540000000000002</c:v>
                      </c:pt>
                      <c:pt idx="453">
                        <c:v>-0.69350000000000001</c:v>
                      </c:pt>
                      <c:pt idx="454">
                        <c:v>-0.6915</c:v>
                      </c:pt>
                      <c:pt idx="455">
                        <c:v>-0.68940000000000001</c:v>
                      </c:pt>
                      <c:pt idx="456">
                        <c:v>-0.6875</c:v>
                      </c:pt>
                      <c:pt idx="457">
                        <c:v>-0.6855</c:v>
                      </c:pt>
                      <c:pt idx="458">
                        <c:v>-0.6835</c:v>
                      </c:pt>
                      <c:pt idx="459">
                        <c:v>-0.68149999999999999</c:v>
                      </c:pt>
                      <c:pt idx="460">
                        <c:v>-0.67949999999999999</c:v>
                      </c:pt>
                      <c:pt idx="461">
                        <c:v>-0.67749999999999999</c:v>
                      </c:pt>
                      <c:pt idx="462">
                        <c:v>-0.67549999999999999</c:v>
                      </c:pt>
                      <c:pt idx="463">
                        <c:v>-0.67349999999999999</c:v>
                      </c:pt>
                      <c:pt idx="464">
                        <c:v>-0.67149999999999999</c:v>
                      </c:pt>
                      <c:pt idx="465">
                        <c:v>-0.66949999999999998</c:v>
                      </c:pt>
                      <c:pt idx="466">
                        <c:v>-0.66749999999999998</c:v>
                      </c:pt>
                      <c:pt idx="467">
                        <c:v>-0.66549999999999998</c:v>
                      </c:pt>
                      <c:pt idx="468">
                        <c:v>-0.66349999999999998</c:v>
                      </c:pt>
                      <c:pt idx="469">
                        <c:v>-0.66149999999999998</c:v>
                      </c:pt>
                      <c:pt idx="470">
                        <c:v>-0.65949999999999998</c:v>
                      </c:pt>
                      <c:pt idx="471">
                        <c:v>-0.65749999999999997</c:v>
                      </c:pt>
                      <c:pt idx="472">
                        <c:v>-0.65549999999999997</c:v>
                      </c:pt>
                      <c:pt idx="473">
                        <c:v>-0.65349999999999997</c:v>
                      </c:pt>
                      <c:pt idx="474">
                        <c:v>-0.65149999999999997</c:v>
                      </c:pt>
                      <c:pt idx="475">
                        <c:v>-0.64949999999999997</c:v>
                      </c:pt>
                      <c:pt idx="476">
                        <c:v>-0.64749999999999996</c:v>
                      </c:pt>
                      <c:pt idx="477">
                        <c:v>-0.64549999999999996</c:v>
                      </c:pt>
                      <c:pt idx="478">
                        <c:v>-0.64349999999999996</c:v>
                      </c:pt>
                      <c:pt idx="479">
                        <c:v>-0.64149999999999996</c:v>
                      </c:pt>
                      <c:pt idx="480">
                        <c:v>-0.63949999999999996</c:v>
                      </c:pt>
                      <c:pt idx="481">
                        <c:v>-0.63749999999999996</c:v>
                      </c:pt>
                      <c:pt idx="482">
                        <c:v>-0.63549999999999995</c:v>
                      </c:pt>
                      <c:pt idx="483">
                        <c:v>-0.63349999999999995</c:v>
                      </c:pt>
                      <c:pt idx="484">
                        <c:v>-0.63149999999999995</c:v>
                      </c:pt>
                      <c:pt idx="485">
                        <c:v>-0.62960000000000005</c:v>
                      </c:pt>
                      <c:pt idx="486">
                        <c:v>-0.62760000000000005</c:v>
                      </c:pt>
                      <c:pt idx="487">
                        <c:v>-0.62549999999999994</c:v>
                      </c:pt>
                      <c:pt idx="488">
                        <c:v>-0.62350000000000005</c:v>
                      </c:pt>
                      <c:pt idx="489">
                        <c:v>-0.62160000000000004</c:v>
                      </c:pt>
                      <c:pt idx="490">
                        <c:v>-0.61950000000000005</c:v>
                      </c:pt>
                      <c:pt idx="491">
                        <c:v>-0.61750000000000005</c:v>
                      </c:pt>
                      <c:pt idx="492">
                        <c:v>-0.61550000000000005</c:v>
                      </c:pt>
                      <c:pt idx="493">
                        <c:v>-0.61350000000000005</c:v>
                      </c:pt>
                      <c:pt idx="494">
                        <c:v>-0.61150000000000004</c:v>
                      </c:pt>
                      <c:pt idx="495">
                        <c:v>-0.60950000000000004</c:v>
                      </c:pt>
                      <c:pt idx="496">
                        <c:v>-0.60750000000000004</c:v>
                      </c:pt>
                      <c:pt idx="497">
                        <c:v>-0.60560000000000003</c:v>
                      </c:pt>
                      <c:pt idx="498">
                        <c:v>-0.60360000000000003</c:v>
                      </c:pt>
                      <c:pt idx="499">
                        <c:v>-0.60150000000000003</c:v>
                      </c:pt>
                      <c:pt idx="500">
                        <c:v>-0.59950000000000003</c:v>
                      </c:pt>
                      <c:pt idx="501">
                        <c:v>-0.59750000000000003</c:v>
                      </c:pt>
                      <c:pt idx="502">
                        <c:v>-0.59550000000000003</c:v>
                      </c:pt>
                      <c:pt idx="503">
                        <c:v>-0.59350000000000003</c:v>
                      </c:pt>
                      <c:pt idx="504">
                        <c:v>-0.59150000000000003</c:v>
                      </c:pt>
                      <c:pt idx="505">
                        <c:v>-0.58960000000000001</c:v>
                      </c:pt>
                      <c:pt idx="506">
                        <c:v>-0.58750000000000002</c:v>
                      </c:pt>
                      <c:pt idx="507">
                        <c:v>-0.58550000000000002</c:v>
                      </c:pt>
                      <c:pt idx="508">
                        <c:v>-0.58350000000000002</c:v>
                      </c:pt>
                      <c:pt idx="509">
                        <c:v>-0.58160000000000001</c:v>
                      </c:pt>
                      <c:pt idx="510">
                        <c:v>-0.57950000000000002</c:v>
                      </c:pt>
                      <c:pt idx="511">
                        <c:v>-0.5776</c:v>
                      </c:pt>
                      <c:pt idx="512">
                        <c:v>-0.57550000000000001</c:v>
                      </c:pt>
                      <c:pt idx="513">
                        <c:v>-0.5736</c:v>
                      </c:pt>
                      <c:pt idx="514">
                        <c:v>-0.5716</c:v>
                      </c:pt>
                      <c:pt idx="515">
                        <c:v>-0.56950000000000001</c:v>
                      </c:pt>
                      <c:pt idx="516">
                        <c:v>-0.5675</c:v>
                      </c:pt>
                      <c:pt idx="517">
                        <c:v>-0.56559999999999999</c:v>
                      </c:pt>
                      <c:pt idx="518">
                        <c:v>-0.5635</c:v>
                      </c:pt>
                      <c:pt idx="519">
                        <c:v>-0.56159999999999999</c:v>
                      </c:pt>
                      <c:pt idx="520">
                        <c:v>-0.55959999999999999</c:v>
                      </c:pt>
                      <c:pt idx="521">
                        <c:v>-0.55759999999999998</c:v>
                      </c:pt>
                      <c:pt idx="522">
                        <c:v>-0.55559999999999998</c:v>
                      </c:pt>
                      <c:pt idx="523">
                        <c:v>-0.55359999999999998</c:v>
                      </c:pt>
                      <c:pt idx="524">
                        <c:v>-0.55159999999999998</c:v>
                      </c:pt>
                      <c:pt idx="525">
                        <c:v>-0.54959999999999998</c:v>
                      </c:pt>
                      <c:pt idx="526">
                        <c:v>-0.54759999999999998</c:v>
                      </c:pt>
                      <c:pt idx="527">
                        <c:v>-0.54559999999999997</c:v>
                      </c:pt>
                      <c:pt idx="528">
                        <c:v>-0.54359999999999997</c:v>
                      </c:pt>
                      <c:pt idx="529">
                        <c:v>-0.54159999999999997</c:v>
                      </c:pt>
                      <c:pt idx="530">
                        <c:v>-0.53959999999999997</c:v>
                      </c:pt>
                      <c:pt idx="531">
                        <c:v>-0.53759999999999997</c:v>
                      </c:pt>
                      <c:pt idx="532">
                        <c:v>-0.53559999999999997</c:v>
                      </c:pt>
                      <c:pt idx="533">
                        <c:v>-0.53359999999999996</c:v>
                      </c:pt>
                      <c:pt idx="534">
                        <c:v>-0.53159999999999996</c:v>
                      </c:pt>
                      <c:pt idx="535">
                        <c:v>-0.52959999999999996</c:v>
                      </c:pt>
                      <c:pt idx="536">
                        <c:v>-0.52759999999999996</c:v>
                      </c:pt>
                      <c:pt idx="537">
                        <c:v>-0.52559999999999996</c:v>
                      </c:pt>
                      <c:pt idx="538">
                        <c:v>-0.52349999999999997</c:v>
                      </c:pt>
                      <c:pt idx="539">
                        <c:v>-0.52159999999999995</c:v>
                      </c:pt>
                      <c:pt idx="540">
                        <c:v>-0.51959999999999995</c:v>
                      </c:pt>
                      <c:pt idx="541">
                        <c:v>-0.51759999999999995</c:v>
                      </c:pt>
                      <c:pt idx="542">
                        <c:v>-0.51559999999999995</c:v>
                      </c:pt>
                      <c:pt idx="543">
                        <c:v>-0.51359999999999995</c:v>
                      </c:pt>
                      <c:pt idx="544">
                        <c:v>-0.51160000000000005</c:v>
                      </c:pt>
                      <c:pt idx="545">
                        <c:v>-0.50960000000000005</c:v>
                      </c:pt>
                      <c:pt idx="546">
                        <c:v>-0.50760000000000005</c:v>
                      </c:pt>
                      <c:pt idx="547">
                        <c:v>-0.50560000000000005</c:v>
                      </c:pt>
                      <c:pt idx="548">
                        <c:v>-0.50360000000000005</c:v>
                      </c:pt>
                      <c:pt idx="549">
                        <c:v>-0.50160000000000005</c:v>
                      </c:pt>
                      <c:pt idx="550">
                        <c:v>-0.49959999999999999</c:v>
                      </c:pt>
                      <c:pt idx="551">
                        <c:v>-0.49759999999999999</c:v>
                      </c:pt>
                      <c:pt idx="552">
                        <c:v>-0.49559999999999998</c:v>
                      </c:pt>
                      <c:pt idx="553">
                        <c:v>-0.49370000000000003</c:v>
                      </c:pt>
                      <c:pt idx="554">
                        <c:v>-0.49159999999999998</c:v>
                      </c:pt>
                      <c:pt idx="555">
                        <c:v>-0.48959999999999998</c:v>
                      </c:pt>
                      <c:pt idx="556">
                        <c:v>-0.48759999999999998</c:v>
                      </c:pt>
                      <c:pt idx="557">
                        <c:v>-0.48570000000000002</c:v>
                      </c:pt>
                      <c:pt idx="558">
                        <c:v>-0.48359999999999997</c:v>
                      </c:pt>
                      <c:pt idx="559">
                        <c:v>-0.48159999999999997</c:v>
                      </c:pt>
                      <c:pt idx="560">
                        <c:v>-0.47960000000000003</c:v>
                      </c:pt>
                      <c:pt idx="561">
                        <c:v>-0.47760000000000002</c:v>
                      </c:pt>
                      <c:pt idx="562">
                        <c:v>-0.47560000000000002</c:v>
                      </c:pt>
                      <c:pt idx="563">
                        <c:v>-0.47360000000000002</c:v>
                      </c:pt>
                      <c:pt idx="564">
                        <c:v>-0.47160000000000002</c:v>
                      </c:pt>
                      <c:pt idx="565">
                        <c:v>-0.46960000000000002</c:v>
                      </c:pt>
                      <c:pt idx="566">
                        <c:v>-0.46760000000000002</c:v>
                      </c:pt>
                      <c:pt idx="567">
                        <c:v>-0.46560000000000001</c:v>
                      </c:pt>
                      <c:pt idx="568">
                        <c:v>-0.46360000000000001</c:v>
                      </c:pt>
                      <c:pt idx="569">
                        <c:v>-0.4617</c:v>
                      </c:pt>
                      <c:pt idx="570">
                        <c:v>-0.45960000000000001</c:v>
                      </c:pt>
                      <c:pt idx="571">
                        <c:v>-0.45760000000000001</c:v>
                      </c:pt>
                      <c:pt idx="572">
                        <c:v>-0.4556</c:v>
                      </c:pt>
                      <c:pt idx="573">
                        <c:v>-0.45369999999999999</c:v>
                      </c:pt>
                      <c:pt idx="574">
                        <c:v>-0.45169999999999999</c:v>
                      </c:pt>
                      <c:pt idx="575">
                        <c:v>-0.44969999999999999</c:v>
                      </c:pt>
                      <c:pt idx="576">
                        <c:v>-0.4476</c:v>
                      </c:pt>
                      <c:pt idx="577">
                        <c:v>-0.44569999999999999</c:v>
                      </c:pt>
                      <c:pt idx="578">
                        <c:v>-0.44369999999999998</c:v>
                      </c:pt>
                      <c:pt idx="579">
                        <c:v>-0.44169999999999998</c:v>
                      </c:pt>
                      <c:pt idx="580">
                        <c:v>-0.43959999999999999</c:v>
                      </c:pt>
                      <c:pt idx="581">
                        <c:v>-0.43769999999999998</c:v>
                      </c:pt>
                      <c:pt idx="582">
                        <c:v>-0.43559999999999999</c:v>
                      </c:pt>
                      <c:pt idx="583">
                        <c:v>-0.43359999999999999</c:v>
                      </c:pt>
                      <c:pt idx="584">
                        <c:v>-0.43169999999999997</c:v>
                      </c:pt>
                      <c:pt idx="585">
                        <c:v>-0.42970000000000003</c:v>
                      </c:pt>
                      <c:pt idx="586">
                        <c:v>-0.42770000000000002</c:v>
                      </c:pt>
                      <c:pt idx="587">
                        <c:v>-0.42570000000000002</c:v>
                      </c:pt>
                      <c:pt idx="588">
                        <c:v>-0.42370000000000002</c:v>
                      </c:pt>
                      <c:pt idx="589">
                        <c:v>-0.42170000000000002</c:v>
                      </c:pt>
                      <c:pt idx="590">
                        <c:v>-0.41959999999999997</c:v>
                      </c:pt>
                      <c:pt idx="591">
                        <c:v>-0.41770000000000002</c:v>
                      </c:pt>
                      <c:pt idx="592">
                        <c:v>-0.41560000000000002</c:v>
                      </c:pt>
                      <c:pt idx="593">
                        <c:v>-0.41370000000000001</c:v>
                      </c:pt>
                      <c:pt idx="594">
                        <c:v>-0.41170000000000001</c:v>
                      </c:pt>
                      <c:pt idx="595">
                        <c:v>-0.40970000000000001</c:v>
                      </c:pt>
                      <c:pt idx="596">
                        <c:v>-0.40770000000000001</c:v>
                      </c:pt>
                      <c:pt idx="597">
                        <c:v>-0.40570000000000001</c:v>
                      </c:pt>
                      <c:pt idx="598">
                        <c:v>-0.4037</c:v>
                      </c:pt>
                      <c:pt idx="599">
                        <c:v>-0.4017</c:v>
                      </c:pt>
                      <c:pt idx="600">
                        <c:v>-0.3997</c:v>
                      </c:pt>
                      <c:pt idx="601">
                        <c:v>-0.3977</c:v>
                      </c:pt>
                      <c:pt idx="602">
                        <c:v>-0.3957</c:v>
                      </c:pt>
                      <c:pt idx="603">
                        <c:v>-0.39369999999999999</c:v>
                      </c:pt>
                      <c:pt idx="604">
                        <c:v>-0.39169999999999999</c:v>
                      </c:pt>
                      <c:pt idx="605">
                        <c:v>-0.38969999999999999</c:v>
                      </c:pt>
                      <c:pt idx="606">
                        <c:v>-0.38769999999999999</c:v>
                      </c:pt>
                      <c:pt idx="607">
                        <c:v>-0.38569999999999999</c:v>
                      </c:pt>
                      <c:pt idx="608">
                        <c:v>-0.38369999999999999</c:v>
                      </c:pt>
                      <c:pt idx="609">
                        <c:v>-0.38169999999999998</c:v>
                      </c:pt>
                      <c:pt idx="610">
                        <c:v>-0.37969999999999998</c:v>
                      </c:pt>
                      <c:pt idx="611">
                        <c:v>-0.37769999999999998</c:v>
                      </c:pt>
                      <c:pt idx="612">
                        <c:v>-0.37569999999999998</c:v>
                      </c:pt>
                      <c:pt idx="613">
                        <c:v>-0.37369999999999998</c:v>
                      </c:pt>
                      <c:pt idx="614">
                        <c:v>-0.37169999999999997</c:v>
                      </c:pt>
                      <c:pt idx="615">
                        <c:v>-0.36969999999999997</c:v>
                      </c:pt>
                      <c:pt idx="616">
                        <c:v>-0.36770000000000003</c:v>
                      </c:pt>
                      <c:pt idx="617">
                        <c:v>-0.36570000000000003</c:v>
                      </c:pt>
                      <c:pt idx="618">
                        <c:v>-0.36370000000000002</c:v>
                      </c:pt>
                      <c:pt idx="619">
                        <c:v>-0.36170000000000002</c:v>
                      </c:pt>
                      <c:pt idx="620">
                        <c:v>-0.35970000000000002</c:v>
                      </c:pt>
                      <c:pt idx="621">
                        <c:v>-0.35770000000000002</c:v>
                      </c:pt>
                      <c:pt idx="622">
                        <c:v>-0.35570000000000002</c:v>
                      </c:pt>
                      <c:pt idx="623">
                        <c:v>-0.35370000000000001</c:v>
                      </c:pt>
                      <c:pt idx="624">
                        <c:v>-0.35170000000000001</c:v>
                      </c:pt>
                      <c:pt idx="625">
                        <c:v>-0.34970000000000001</c:v>
                      </c:pt>
                      <c:pt idx="626">
                        <c:v>-0.34770000000000001</c:v>
                      </c:pt>
                      <c:pt idx="627">
                        <c:v>-0.34570000000000001</c:v>
                      </c:pt>
                      <c:pt idx="628">
                        <c:v>-0.34370000000000001</c:v>
                      </c:pt>
                      <c:pt idx="629">
                        <c:v>-0.3417</c:v>
                      </c:pt>
                      <c:pt idx="630">
                        <c:v>-0.3397</c:v>
                      </c:pt>
                      <c:pt idx="631">
                        <c:v>-0.3377</c:v>
                      </c:pt>
                      <c:pt idx="632">
                        <c:v>-0.3357</c:v>
                      </c:pt>
                      <c:pt idx="633">
                        <c:v>-0.3337</c:v>
                      </c:pt>
                      <c:pt idx="634">
                        <c:v>-0.33169999999999999</c:v>
                      </c:pt>
                      <c:pt idx="635">
                        <c:v>-0.32969999999999999</c:v>
                      </c:pt>
                      <c:pt idx="636">
                        <c:v>-0.32769999999999999</c:v>
                      </c:pt>
                      <c:pt idx="637">
                        <c:v>-0.32569999999999999</c:v>
                      </c:pt>
                      <c:pt idx="638">
                        <c:v>-0.32369999999999999</c:v>
                      </c:pt>
                      <c:pt idx="639">
                        <c:v>-0.32169999999999999</c:v>
                      </c:pt>
                      <c:pt idx="640">
                        <c:v>-0.31969999999999998</c:v>
                      </c:pt>
                      <c:pt idx="641">
                        <c:v>-0.31769999999999998</c:v>
                      </c:pt>
                      <c:pt idx="642">
                        <c:v>-0.31569999999999998</c:v>
                      </c:pt>
                      <c:pt idx="643">
                        <c:v>-0.31369999999999998</c:v>
                      </c:pt>
                      <c:pt idx="644">
                        <c:v>-0.31169999999999998</c:v>
                      </c:pt>
                      <c:pt idx="645">
                        <c:v>-0.30969999999999998</c:v>
                      </c:pt>
                      <c:pt idx="646">
                        <c:v>-0.30769999999999997</c:v>
                      </c:pt>
                      <c:pt idx="647">
                        <c:v>-0.30570000000000003</c:v>
                      </c:pt>
                      <c:pt idx="648">
                        <c:v>-0.30370000000000003</c:v>
                      </c:pt>
                      <c:pt idx="649">
                        <c:v>-0.30170000000000002</c:v>
                      </c:pt>
                      <c:pt idx="650">
                        <c:v>-0.29970000000000002</c:v>
                      </c:pt>
                      <c:pt idx="651">
                        <c:v>-0.29770000000000002</c:v>
                      </c:pt>
                      <c:pt idx="652">
                        <c:v>-0.29570000000000002</c:v>
                      </c:pt>
                      <c:pt idx="653">
                        <c:v>-0.29380000000000001</c:v>
                      </c:pt>
                      <c:pt idx="654">
                        <c:v>-0.29170000000000001</c:v>
                      </c:pt>
                      <c:pt idx="655">
                        <c:v>-0.28970000000000001</c:v>
                      </c:pt>
                      <c:pt idx="656">
                        <c:v>-0.28770000000000001</c:v>
                      </c:pt>
                      <c:pt idx="657">
                        <c:v>-0.28570000000000001</c:v>
                      </c:pt>
                      <c:pt idx="658">
                        <c:v>-0.28370000000000001</c:v>
                      </c:pt>
                      <c:pt idx="659">
                        <c:v>-0.28170000000000001</c:v>
                      </c:pt>
                      <c:pt idx="660">
                        <c:v>-0.2797</c:v>
                      </c:pt>
                      <c:pt idx="661">
                        <c:v>-0.2777</c:v>
                      </c:pt>
                      <c:pt idx="662">
                        <c:v>-0.2757</c:v>
                      </c:pt>
                      <c:pt idx="663">
                        <c:v>-0.2737</c:v>
                      </c:pt>
                      <c:pt idx="664">
                        <c:v>-0.27179999999999999</c:v>
                      </c:pt>
                      <c:pt idx="665">
                        <c:v>-0.26979999999999998</c:v>
                      </c:pt>
                      <c:pt idx="666">
                        <c:v>-0.26769999999999999</c:v>
                      </c:pt>
                      <c:pt idx="667">
                        <c:v>-0.26569999999999999</c:v>
                      </c:pt>
                      <c:pt idx="668">
                        <c:v>-0.26369999999999999</c:v>
                      </c:pt>
                      <c:pt idx="669">
                        <c:v>-0.26169999999999999</c:v>
                      </c:pt>
                      <c:pt idx="670">
                        <c:v>-0.25969999999999999</c:v>
                      </c:pt>
                      <c:pt idx="671">
                        <c:v>-0.25769999999999998</c:v>
                      </c:pt>
                      <c:pt idx="672">
                        <c:v>-0.25569999999999998</c:v>
                      </c:pt>
                      <c:pt idx="673">
                        <c:v>-0.25380000000000003</c:v>
                      </c:pt>
                      <c:pt idx="674">
                        <c:v>-0.25180000000000002</c:v>
                      </c:pt>
                      <c:pt idx="675">
                        <c:v>-0.24979999999999999</c:v>
                      </c:pt>
                      <c:pt idx="676">
                        <c:v>-0.24779999999999999</c:v>
                      </c:pt>
                      <c:pt idx="677">
                        <c:v>-0.24579999999999999</c:v>
                      </c:pt>
                      <c:pt idx="678">
                        <c:v>-0.24379999999999999</c:v>
                      </c:pt>
                      <c:pt idx="679">
                        <c:v>-0.24179999999999999</c:v>
                      </c:pt>
                      <c:pt idx="680">
                        <c:v>-0.2397</c:v>
                      </c:pt>
                      <c:pt idx="681">
                        <c:v>-0.23780000000000001</c:v>
                      </c:pt>
                      <c:pt idx="682">
                        <c:v>-0.23580000000000001</c:v>
                      </c:pt>
                      <c:pt idx="683">
                        <c:v>-0.23380000000000001</c:v>
                      </c:pt>
                      <c:pt idx="684">
                        <c:v>-0.23180000000000001</c:v>
                      </c:pt>
                      <c:pt idx="685">
                        <c:v>-0.2298</c:v>
                      </c:pt>
                      <c:pt idx="686">
                        <c:v>-0.2278</c:v>
                      </c:pt>
                      <c:pt idx="687">
                        <c:v>-0.2258</c:v>
                      </c:pt>
                      <c:pt idx="688">
                        <c:v>-0.2238</c:v>
                      </c:pt>
                      <c:pt idx="689">
                        <c:v>-0.2218</c:v>
                      </c:pt>
                      <c:pt idx="690">
                        <c:v>-0.2198</c:v>
                      </c:pt>
                      <c:pt idx="691">
                        <c:v>-0.21779999999999999</c:v>
                      </c:pt>
                      <c:pt idx="692">
                        <c:v>-0.2157</c:v>
                      </c:pt>
                      <c:pt idx="693">
                        <c:v>-0.21379999999999999</c:v>
                      </c:pt>
                      <c:pt idx="694">
                        <c:v>-0.21179999999999999</c:v>
                      </c:pt>
                      <c:pt idx="695">
                        <c:v>-0.20979999999999999</c:v>
                      </c:pt>
                      <c:pt idx="696">
                        <c:v>-0.20780000000000001</c:v>
                      </c:pt>
                      <c:pt idx="697">
                        <c:v>-0.20580000000000001</c:v>
                      </c:pt>
                      <c:pt idx="698">
                        <c:v>-0.20369999999999999</c:v>
                      </c:pt>
                      <c:pt idx="699">
                        <c:v>-0.20169999999999999</c:v>
                      </c:pt>
                      <c:pt idx="700">
                        <c:v>-0.19969999999999999</c:v>
                      </c:pt>
                      <c:pt idx="701">
                        <c:v>-0.1978</c:v>
                      </c:pt>
                      <c:pt idx="702">
                        <c:v>-0.19570000000000001</c:v>
                      </c:pt>
                      <c:pt idx="703">
                        <c:v>-0.1938</c:v>
                      </c:pt>
                      <c:pt idx="704">
                        <c:v>-0.19170000000000001</c:v>
                      </c:pt>
                      <c:pt idx="705">
                        <c:v>-0.1898</c:v>
                      </c:pt>
                      <c:pt idx="706">
                        <c:v>-0.18770000000000001</c:v>
                      </c:pt>
                      <c:pt idx="707">
                        <c:v>-0.1857</c:v>
                      </c:pt>
                      <c:pt idx="708">
                        <c:v>-0.1837</c:v>
                      </c:pt>
                      <c:pt idx="709">
                        <c:v>-0.18179999999999999</c:v>
                      </c:pt>
                      <c:pt idx="710">
                        <c:v>-0.1797</c:v>
                      </c:pt>
                      <c:pt idx="711">
                        <c:v>-0.1777</c:v>
                      </c:pt>
                      <c:pt idx="712">
                        <c:v>-0.1757</c:v>
                      </c:pt>
                      <c:pt idx="713">
                        <c:v>-0.17369999999999999</c:v>
                      </c:pt>
                      <c:pt idx="714">
                        <c:v>-0.17180000000000001</c:v>
                      </c:pt>
                      <c:pt idx="715">
                        <c:v>-0.16980000000000001</c:v>
                      </c:pt>
                      <c:pt idx="716">
                        <c:v>-0.1678</c:v>
                      </c:pt>
                      <c:pt idx="717">
                        <c:v>-0.1658</c:v>
                      </c:pt>
                      <c:pt idx="718">
                        <c:v>-0.16370000000000001</c:v>
                      </c:pt>
                      <c:pt idx="719">
                        <c:v>-0.1618</c:v>
                      </c:pt>
                      <c:pt idx="720">
                        <c:v>-0.15970000000000001</c:v>
                      </c:pt>
                      <c:pt idx="721">
                        <c:v>-0.15770000000000001</c:v>
                      </c:pt>
                      <c:pt idx="722">
                        <c:v>-0.15570000000000001</c:v>
                      </c:pt>
                      <c:pt idx="723">
                        <c:v>-0.1537</c:v>
                      </c:pt>
                      <c:pt idx="724">
                        <c:v>-0.1517</c:v>
                      </c:pt>
                      <c:pt idx="725">
                        <c:v>-0.14979999999999999</c:v>
                      </c:pt>
                      <c:pt idx="726">
                        <c:v>-0.14779999999999999</c:v>
                      </c:pt>
                      <c:pt idx="727">
                        <c:v>-0.14580000000000001</c:v>
                      </c:pt>
                      <c:pt idx="728">
                        <c:v>-0.14380000000000001</c:v>
                      </c:pt>
                      <c:pt idx="729">
                        <c:v>-0.14180000000000001</c:v>
                      </c:pt>
                      <c:pt idx="730">
                        <c:v>-0.13980000000000001</c:v>
                      </c:pt>
                      <c:pt idx="731">
                        <c:v>-0.13780000000000001</c:v>
                      </c:pt>
                      <c:pt idx="732">
                        <c:v>-0.13569999999999999</c:v>
                      </c:pt>
                      <c:pt idx="733">
                        <c:v>-0.1338</c:v>
                      </c:pt>
                      <c:pt idx="734">
                        <c:v>-0.1318</c:v>
                      </c:pt>
                      <c:pt idx="735">
                        <c:v>-0.12970000000000001</c:v>
                      </c:pt>
                      <c:pt idx="736">
                        <c:v>-0.12770000000000001</c:v>
                      </c:pt>
                      <c:pt idx="737">
                        <c:v>-0.1258</c:v>
                      </c:pt>
                      <c:pt idx="738">
                        <c:v>-0.12379999999999999</c:v>
                      </c:pt>
                      <c:pt idx="739">
                        <c:v>-0.12180000000000001</c:v>
                      </c:pt>
                      <c:pt idx="740">
                        <c:v>-0.1198</c:v>
                      </c:pt>
                      <c:pt idx="741">
                        <c:v>-0.1178</c:v>
                      </c:pt>
                      <c:pt idx="742">
                        <c:v>-0.1158</c:v>
                      </c:pt>
                      <c:pt idx="743">
                        <c:v>-0.1137</c:v>
                      </c:pt>
                      <c:pt idx="744">
                        <c:v>-0.11169999999999999</c:v>
                      </c:pt>
                      <c:pt idx="745">
                        <c:v>-0.10979999999999999</c:v>
                      </c:pt>
                      <c:pt idx="746">
                        <c:v>-0.10780000000000001</c:v>
                      </c:pt>
                      <c:pt idx="747">
                        <c:v>-0.10580000000000001</c:v>
                      </c:pt>
                      <c:pt idx="748">
                        <c:v>-0.1038</c:v>
                      </c:pt>
                      <c:pt idx="749">
                        <c:v>-0.1018</c:v>
                      </c:pt>
                      <c:pt idx="750">
                        <c:v>-9.9779999999999994E-2</c:v>
                      </c:pt>
                      <c:pt idx="751">
                        <c:v>-9.7769999999999996E-2</c:v>
                      </c:pt>
                      <c:pt idx="752">
                        <c:v>-9.5780000000000004E-2</c:v>
                      </c:pt>
                      <c:pt idx="753">
                        <c:v>-9.3789999999999998E-2</c:v>
                      </c:pt>
                      <c:pt idx="754">
                        <c:v>-9.1810000000000003E-2</c:v>
                      </c:pt>
                      <c:pt idx="755">
                        <c:v>-8.9789999999999995E-2</c:v>
                      </c:pt>
                      <c:pt idx="756">
                        <c:v>-8.7749999999999995E-2</c:v>
                      </c:pt>
                      <c:pt idx="757">
                        <c:v>-8.5800000000000001E-2</c:v>
                      </c:pt>
                      <c:pt idx="758">
                        <c:v>-8.3790000000000003E-2</c:v>
                      </c:pt>
                      <c:pt idx="759">
                        <c:v>-8.1759999999999999E-2</c:v>
                      </c:pt>
                      <c:pt idx="760">
                        <c:v>-7.9759999999999998E-2</c:v>
                      </c:pt>
                      <c:pt idx="761">
                        <c:v>-7.7789999999999998E-2</c:v>
                      </c:pt>
                      <c:pt idx="762">
                        <c:v>-7.578E-2</c:v>
                      </c:pt>
                      <c:pt idx="763">
                        <c:v>-7.3749999999999996E-2</c:v>
                      </c:pt>
                      <c:pt idx="764">
                        <c:v>-7.1779999999999997E-2</c:v>
                      </c:pt>
                      <c:pt idx="765">
                        <c:v>-6.9790000000000005E-2</c:v>
                      </c:pt>
                      <c:pt idx="766">
                        <c:v>-6.7799999999999999E-2</c:v>
                      </c:pt>
                      <c:pt idx="767">
                        <c:v>-6.5809999999999994E-2</c:v>
                      </c:pt>
                      <c:pt idx="768">
                        <c:v>-6.3750000000000001E-2</c:v>
                      </c:pt>
                      <c:pt idx="769">
                        <c:v>-6.1800000000000001E-2</c:v>
                      </c:pt>
                      <c:pt idx="770">
                        <c:v>-5.9810000000000002E-2</c:v>
                      </c:pt>
                      <c:pt idx="771">
                        <c:v>-5.7779999999999998E-2</c:v>
                      </c:pt>
                      <c:pt idx="772">
                        <c:v>-5.5780000000000003E-2</c:v>
                      </c:pt>
                      <c:pt idx="773">
                        <c:v>-5.3809999999999997E-2</c:v>
                      </c:pt>
                      <c:pt idx="774">
                        <c:v>-5.1810000000000002E-2</c:v>
                      </c:pt>
                      <c:pt idx="775">
                        <c:v>-4.9790000000000001E-2</c:v>
                      </c:pt>
                      <c:pt idx="776">
                        <c:v>-4.7789999999999999E-2</c:v>
                      </c:pt>
                      <c:pt idx="777">
                        <c:v>-4.582E-2</c:v>
                      </c:pt>
                      <c:pt idx="778">
                        <c:v>-4.3839999999999997E-2</c:v>
                      </c:pt>
                      <c:pt idx="779">
                        <c:v>-4.1820000000000003E-2</c:v>
                      </c:pt>
                      <c:pt idx="780">
                        <c:v>-3.9829999999999997E-2</c:v>
                      </c:pt>
                      <c:pt idx="781">
                        <c:v>-3.78E-2</c:v>
                      </c:pt>
                      <c:pt idx="782">
                        <c:v>-3.5819999999999998E-2</c:v>
                      </c:pt>
                      <c:pt idx="783">
                        <c:v>-3.3820000000000003E-2</c:v>
                      </c:pt>
                      <c:pt idx="784">
                        <c:v>-3.1800000000000002E-2</c:v>
                      </c:pt>
                      <c:pt idx="785">
                        <c:v>-2.9819999999999999E-2</c:v>
                      </c:pt>
                      <c:pt idx="786">
                        <c:v>-2.7820000000000001E-2</c:v>
                      </c:pt>
                      <c:pt idx="787">
                        <c:v>-2.58E-2</c:v>
                      </c:pt>
                      <c:pt idx="788">
                        <c:v>-2.3789999999999999E-2</c:v>
                      </c:pt>
                      <c:pt idx="789">
                        <c:v>-2.181E-2</c:v>
                      </c:pt>
                      <c:pt idx="790">
                        <c:v>-1.983E-2</c:v>
                      </c:pt>
                      <c:pt idx="791">
                        <c:v>-1.7819999999999999E-2</c:v>
                      </c:pt>
                      <c:pt idx="792">
                        <c:v>-1.583E-2</c:v>
                      </c:pt>
                      <c:pt idx="793">
                        <c:v>-1.3849999999999999E-2</c:v>
                      </c:pt>
                      <c:pt idx="794">
                        <c:v>-1.183E-2</c:v>
                      </c:pt>
                      <c:pt idx="795">
                        <c:v>-9.7940000000000006E-3</c:v>
                      </c:pt>
                      <c:pt idx="796">
                        <c:v>-7.8209999999999998E-3</c:v>
                      </c:pt>
                      <c:pt idx="797">
                        <c:v>-5.8339999999999998E-3</c:v>
                      </c:pt>
                      <c:pt idx="798">
                        <c:v>-3.8300000000000001E-3</c:v>
                      </c:pt>
                      <c:pt idx="799">
                        <c:v>-1.818E-3</c:v>
                      </c:pt>
                      <c:pt idx="800">
                        <c:v>1.8699999999999999E-4</c:v>
                      </c:pt>
                    </c:numCache>
                  </c:numRef>
                </c:xVal>
                <c:y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Sheet2!$G$2:$G$802</c15:sqref>
                        </c15:formulaRef>
                      </c:ext>
                    </c:extLst>
                    <c:numCache>
                      <c:formatCode>0.00E+00</c:formatCode>
                      <c:ptCount val="801"/>
                      <c:pt idx="0">
                        <c:v>1.7039999999999999E-6</c:v>
                      </c:pt>
                      <c:pt idx="1">
                        <c:v>1.457E-6</c:v>
                      </c:pt>
                      <c:pt idx="2">
                        <c:v>1.331E-6</c:v>
                      </c:pt>
                      <c:pt idx="3">
                        <c:v>1.1880000000000001E-6</c:v>
                      </c:pt>
                      <c:pt idx="4">
                        <c:v>1.054E-6</c:v>
                      </c:pt>
                      <c:pt idx="5">
                        <c:v>9.0429999999999996E-7</c:v>
                      </c:pt>
                      <c:pt idx="6">
                        <c:v>7.6739999999999995E-7</c:v>
                      </c:pt>
                      <c:pt idx="7">
                        <c:v>7.1910000000000003E-7</c:v>
                      </c:pt>
                      <c:pt idx="8">
                        <c:v>6.441E-7</c:v>
                      </c:pt>
                      <c:pt idx="9">
                        <c:v>5.5290000000000003E-7</c:v>
                      </c:pt>
                      <c:pt idx="10">
                        <c:v>4.4589999999999999E-7</c:v>
                      </c:pt>
                      <c:pt idx="11">
                        <c:v>3.4130000000000002E-7</c:v>
                      </c:pt>
                      <c:pt idx="12">
                        <c:v>3.241E-7</c:v>
                      </c:pt>
                      <c:pt idx="13">
                        <c:v>2.6979999999999999E-7</c:v>
                      </c:pt>
                      <c:pt idx="14">
                        <c:v>1.945E-7</c:v>
                      </c:pt>
                      <c:pt idx="15">
                        <c:v>1.062E-7</c:v>
                      </c:pt>
                      <c:pt idx="16">
                        <c:v>2.6420000000000001E-8</c:v>
                      </c:pt>
                      <c:pt idx="17">
                        <c:v>2.304E-8</c:v>
                      </c:pt>
                      <c:pt idx="18">
                        <c:v>-1.8119999999999999E-8</c:v>
                      </c:pt>
                      <c:pt idx="19">
                        <c:v>-7.7029999999999996E-8</c:v>
                      </c:pt>
                      <c:pt idx="20">
                        <c:v>-1.5370000000000001E-7</c:v>
                      </c:pt>
                      <c:pt idx="21">
                        <c:v>-2.219E-7</c:v>
                      </c:pt>
                      <c:pt idx="22">
                        <c:v>-2.1960000000000001E-7</c:v>
                      </c:pt>
                      <c:pt idx="23">
                        <c:v>-2.5059999999999998E-7</c:v>
                      </c:pt>
                      <c:pt idx="24">
                        <c:v>-3.115E-7</c:v>
                      </c:pt>
                      <c:pt idx="25">
                        <c:v>-3.7539999999999999E-7</c:v>
                      </c:pt>
                      <c:pt idx="26">
                        <c:v>-4.4429999999999997E-7</c:v>
                      </c:pt>
                      <c:pt idx="27">
                        <c:v>-4.3350000000000001E-7</c:v>
                      </c:pt>
                      <c:pt idx="28">
                        <c:v>-4.5859999999999999E-7</c:v>
                      </c:pt>
                      <c:pt idx="29">
                        <c:v>-5.0719999999999999E-7</c:v>
                      </c:pt>
                      <c:pt idx="30">
                        <c:v>-5.6810000000000001E-7</c:v>
                      </c:pt>
                      <c:pt idx="31">
                        <c:v>-6.3249999999999998E-7</c:v>
                      </c:pt>
                      <c:pt idx="32">
                        <c:v>-6.0719999999999998E-7</c:v>
                      </c:pt>
                      <c:pt idx="33">
                        <c:v>-6.3659999999999997E-7</c:v>
                      </c:pt>
                      <c:pt idx="34">
                        <c:v>-6.8599999999999998E-7</c:v>
                      </c:pt>
                      <c:pt idx="35">
                        <c:v>-7.3799999999999996E-7</c:v>
                      </c:pt>
                      <c:pt idx="36">
                        <c:v>-7.9839999999999995E-7</c:v>
                      </c:pt>
                      <c:pt idx="37">
                        <c:v>-7.7550000000000003E-7</c:v>
                      </c:pt>
                      <c:pt idx="38">
                        <c:v>-7.9999999999999996E-7</c:v>
                      </c:pt>
                      <c:pt idx="39">
                        <c:v>-8.4549999999999999E-7</c:v>
                      </c:pt>
                      <c:pt idx="40">
                        <c:v>-8.9240000000000002E-7</c:v>
                      </c:pt>
                      <c:pt idx="41">
                        <c:v>-9.5089999999999997E-7</c:v>
                      </c:pt>
                      <c:pt idx="42">
                        <c:v>-9.3089999999999995E-7</c:v>
                      </c:pt>
                      <c:pt idx="43">
                        <c:v>-9.4679999999999998E-7</c:v>
                      </c:pt>
                      <c:pt idx="44">
                        <c:v>-9.9739999999999997E-7</c:v>
                      </c:pt>
                      <c:pt idx="45">
                        <c:v>-1.0410000000000001E-6</c:v>
                      </c:pt>
                      <c:pt idx="46">
                        <c:v>-1.0979999999999999E-6</c:v>
                      </c:pt>
                      <c:pt idx="47">
                        <c:v>-1.0720000000000001E-6</c:v>
                      </c:pt>
                      <c:pt idx="48">
                        <c:v>-1.0890000000000001E-6</c:v>
                      </c:pt>
                      <c:pt idx="49">
                        <c:v>-1.1400000000000001E-6</c:v>
                      </c:pt>
                      <c:pt idx="50">
                        <c:v>-1.1769999999999999E-6</c:v>
                      </c:pt>
                      <c:pt idx="51">
                        <c:v>-1.237E-6</c:v>
                      </c:pt>
                      <c:pt idx="52">
                        <c:v>-1.2100000000000001E-6</c:v>
                      </c:pt>
                      <c:pt idx="53">
                        <c:v>-1.2270000000000001E-6</c:v>
                      </c:pt>
                      <c:pt idx="54">
                        <c:v>-1.2750000000000001E-6</c:v>
                      </c:pt>
                      <c:pt idx="55">
                        <c:v>-1.3209999999999999E-6</c:v>
                      </c:pt>
                      <c:pt idx="56">
                        <c:v>-1.372E-6</c:v>
                      </c:pt>
                      <c:pt idx="57">
                        <c:v>-1.341E-6</c:v>
                      </c:pt>
                      <c:pt idx="58">
                        <c:v>-1.362E-6</c:v>
                      </c:pt>
                      <c:pt idx="59">
                        <c:v>-1.4109999999999999E-6</c:v>
                      </c:pt>
                      <c:pt idx="60">
                        <c:v>-1.4500000000000001E-6</c:v>
                      </c:pt>
                      <c:pt idx="61">
                        <c:v>-1.5039999999999999E-6</c:v>
                      </c:pt>
                      <c:pt idx="62">
                        <c:v>-1.4789999999999999E-6</c:v>
                      </c:pt>
                      <c:pt idx="63">
                        <c:v>-1.494E-6</c:v>
                      </c:pt>
                      <c:pt idx="64">
                        <c:v>-1.5460000000000001E-6</c:v>
                      </c:pt>
                      <c:pt idx="65">
                        <c:v>-1.5820000000000001E-6</c:v>
                      </c:pt>
                      <c:pt idx="66">
                        <c:v>-1.643E-6</c:v>
                      </c:pt>
                      <c:pt idx="67">
                        <c:v>-1.6130000000000001E-6</c:v>
                      </c:pt>
                      <c:pt idx="68">
                        <c:v>-1.629E-6</c:v>
                      </c:pt>
                      <c:pt idx="69">
                        <c:v>-1.6789999999999999E-6</c:v>
                      </c:pt>
                      <c:pt idx="70">
                        <c:v>-1.716E-6</c:v>
                      </c:pt>
                      <c:pt idx="71">
                        <c:v>-1.7749999999999999E-6</c:v>
                      </c:pt>
                      <c:pt idx="72">
                        <c:v>-1.748E-6</c:v>
                      </c:pt>
                      <c:pt idx="73">
                        <c:v>-1.7579999999999999E-6</c:v>
                      </c:pt>
                      <c:pt idx="74">
                        <c:v>-1.8109999999999999E-6</c:v>
                      </c:pt>
                      <c:pt idx="75">
                        <c:v>-1.8530000000000001E-6</c:v>
                      </c:pt>
                      <c:pt idx="76">
                        <c:v>-1.9099999999999999E-6</c:v>
                      </c:pt>
                      <c:pt idx="77">
                        <c:v>-1.8819999999999999E-6</c:v>
                      </c:pt>
                      <c:pt idx="78">
                        <c:v>-1.8950000000000001E-6</c:v>
                      </c:pt>
                      <c:pt idx="79">
                        <c:v>-1.9530000000000002E-6</c:v>
                      </c:pt>
                      <c:pt idx="80">
                        <c:v>-1.99E-6</c:v>
                      </c:pt>
                      <c:pt idx="81">
                        <c:v>-2.041E-6</c:v>
                      </c:pt>
                      <c:pt idx="82">
                        <c:v>-2.018E-6</c:v>
                      </c:pt>
                      <c:pt idx="83">
                        <c:v>-2.0329999999999998E-6</c:v>
                      </c:pt>
                      <c:pt idx="84">
                        <c:v>-2.0899999999999999E-6</c:v>
                      </c:pt>
                      <c:pt idx="85">
                        <c:v>-2.1289999999999999E-6</c:v>
                      </c:pt>
                      <c:pt idx="86">
                        <c:v>-2.1840000000000002E-6</c:v>
                      </c:pt>
                      <c:pt idx="87">
                        <c:v>-2.1610000000000001E-6</c:v>
                      </c:pt>
                      <c:pt idx="88">
                        <c:v>-2.1689999999999999E-6</c:v>
                      </c:pt>
                      <c:pt idx="89">
                        <c:v>-2.2350000000000002E-6</c:v>
                      </c:pt>
                      <c:pt idx="90">
                        <c:v>-2.2699999999999999E-6</c:v>
                      </c:pt>
                      <c:pt idx="91">
                        <c:v>-2.3180000000000001E-6</c:v>
                      </c:pt>
                      <c:pt idx="92">
                        <c:v>-2.3029999999999998E-6</c:v>
                      </c:pt>
                      <c:pt idx="93">
                        <c:v>-2.3130000000000001E-6</c:v>
                      </c:pt>
                      <c:pt idx="94">
                        <c:v>-2.3800000000000001E-6</c:v>
                      </c:pt>
                      <c:pt idx="95">
                        <c:v>-2.4140000000000001E-6</c:v>
                      </c:pt>
                      <c:pt idx="96">
                        <c:v>-2.463E-6</c:v>
                      </c:pt>
                      <c:pt idx="97">
                        <c:v>-2.4439999999999998E-6</c:v>
                      </c:pt>
                      <c:pt idx="98">
                        <c:v>-2.458E-6</c:v>
                      </c:pt>
                      <c:pt idx="99">
                        <c:v>-2.5289999999999998E-6</c:v>
                      </c:pt>
                      <c:pt idx="100">
                        <c:v>-2.5679999999999998E-6</c:v>
                      </c:pt>
                      <c:pt idx="101">
                        <c:v>-2.61E-6</c:v>
                      </c:pt>
                      <c:pt idx="102">
                        <c:v>-2.6010000000000002E-6</c:v>
                      </c:pt>
                      <c:pt idx="103">
                        <c:v>-2.6110000000000001E-6</c:v>
                      </c:pt>
                      <c:pt idx="104">
                        <c:v>-2.683E-6</c:v>
                      </c:pt>
                      <c:pt idx="105">
                        <c:v>-2.7190000000000001E-6</c:v>
                      </c:pt>
                      <c:pt idx="106">
                        <c:v>-2.7669999999999999E-6</c:v>
                      </c:pt>
                      <c:pt idx="107">
                        <c:v>-2.7580000000000001E-6</c:v>
                      </c:pt>
                      <c:pt idx="108">
                        <c:v>-2.773E-6</c:v>
                      </c:pt>
                      <c:pt idx="109">
                        <c:v>-2.841E-6</c:v>
                      </c:pt>
                      <c:pt idx="110">
                        <c:v>-2.8870000000000001E-6</c:v>
                      </c:pt>
                      <c:pt idx="111">
                        <c:v>-2.9220000000000001E-6</c:v>
                      </c:pt>
                      <c:pt idx="112">
                        <c:v>-2.9249999999999999E-6</c:v>
                      </c:pt>
                      <c:pt idx="113">
                        <c:v>-2.932E-6</c:v>
                      </c:pt>
                      <c:pt idx="114">
                        <c:v>-3.0079999999999998E-6</c:v>
                      </c:pt>
                      <c:pt idx="115">
                        <c:v>-3.0520000000000002E-6</c:v>
                      </c:pt>
                      <c:pt idx="116">
                        <c:v>-3.0970000000000002E-6</c:v>
                      </c:pt>
                      <c:pt idx="117">
                        <c:v>-3.0920000000000002E-6</c:v>
                      </c:pt>
                      <c:pt idx="118">
                        <c:v>-3.1080000000000001E-6</c:v>
                      </c:pt>
                      <c:pt idx="119">
                        <c:v>-3.1870000000000001E-6</c:v>
                      </c:pt>
                      <c:pt idx="120">
                        <c:v>-3.2289999999999999E-6</c:v>
                      </c:pt>
                      <c:pt idx="121">
                        <c:v>-3.27E-6</c:v>
                      </c:pt>
                      <c:pt idx="122">
                        <c:v>-3.2739999999999999E-6</c:v>
                      </c:pt>
                      <c:pt idx="123">
                        <c:v>-3.292E-6</c:v>
                      </c:pt>
                      <c:pt idx="124">
                        <c:v>-3.371E-6</c:v>
                      </c:pt>
                      <c:pt idx="125">
                        <c:v>-3.4189999999999998E-6</c:v>
                      </c:pt>
                      <c:pt idx="126">
                        <c:v>-3.461E-6</c:v>
                      </c:pt>
                      <c:pt idx="127">
                        <c:v>-3.4659999999999999E-6</c:v>
                      </c:pt>
                      <c:pt idx="128">
                        <c:v>-3.4790000000000001E-6</c:v>
                      </c:pt>
                      <c:pt idx="129">
                        <c:v>-3.574E-6</c:v>
                      </c:pt>
                      <c:pt idx="130">
                        <c:v>-3.6200000000000001E-6</c:v>
                      </c:pt>
                      <c:pt idx="131">
                        <c:v>-3.6600000000000001E-6</c:v>
                      </c:pt>
                      <c:pt idx="132">
                        <c:v>-3.67E-6</c:v>
                      </c:pt>
                      <c:pt idx="133">
                        <c:v>-3.687E-6</c:v>
                      </c:pt>
                      <c:pt idx="134">
                        <c:v>-3.783E-6</c:v>
                      </c:pt>
                      <c:pt idx="135">
                        <c:v>-3.8349999999999997E-6</c:v>
                      </c:pt>
                      <c:pt idx="136">
                        <c:v>-3.878E-6</c:v>
                      </c:pt>
                      <c:pt idx="137">
                        <c:v>-3.8990000000000003E-6</c:v>
                      </c:pt>
                      <c:pt idx="138">
                        <c:v>-3.9179999999999996E-6</c:v>
                      </c:pt>
                      <c:pt idx="139">
                        <c:v>-4.0219999999999998E-6</c:v>
                      </c:pt>
                      <c:pt idx="140">
                        <c:v>-4.0779999999999997E-6</c:v>
                      </c:pt>
                      <c:pt idx="141">
                        <c:v>-4.126E-6</c:v>
                      </c:pt>
                      <c:pt idx="142">
                        <c:v>-4.1500000000000001E-6</c:v>
                      </c:pt>
                      <c:pt idx="143">
                        <c:v>-4.177E-6</c:v>
                      </c:pt>
                      <c:pt idx="144">
                        <c:v>-4.2849999999999996E-6</c:v>
                      </c:pt>
                      <c:pt idx="145">
                        <c:v>-4.3490000000000002E-6</c:v>
                      </c:pt>
                      <c:pt idx="146">
                        <c:v>-4.4020000000000004E-6</c:v>
                      </c:pt>
                      <c:pt idx="147">
                        <c:v>-4.4379999999999997E-6</c:v>
                      </c:pt>
                      <c:pt idx="148">
                        <c:v>-4.4739999999999999E-6</c:v>
                      </c:pt>
                      <c:pt idx="149">
                        <c:v>-4.5839999999999996E-6</c:v>
                      </c:pt>
                      <c:pt idx="150">
                        <c:v>-4.6600000000000003E-6</c:v>
                      </c:pt>
                      <c:pt idx="151">
                        <c:v>-4.7119999999999999E-6</c:v>
                      </c:pt>
                      <c:pt idx="152">
                        <c:v>-4.763E-6</c:v>
                      </c:pt>
                      <c:pt idx="153">
                        <c:v>-4.7979999999999996E-6</c:v>
                      </c:pt>
                      <c:pt idx="154">
                        <c:v>-4.9280000000000001E-6</c:v>
                      </c:pt>
                      <c:pt idx="155">
                        <c:v>-5.0080000000000002E-6</c:v>
                      </c:pt>
                      <c:pt idx="156">
                        <c:v>-5.0810000000000001E-6</c:v>
                      </c:pt>
                      <c:pt idx="157">
                        <c:v>-5.1359999999999996E-6</c:v>
                      </c:pt>
                      <c:pt idx="158">
                        <c:v>-5.1889999999999998E-6</c:v>
                      </c:pt>
                      <c:pt idx="159">
                        <c:v>-5.3240000000000002E-6</c:v>
                      </c:pt>
                      <c:pt idx="160">
                        <c:v>-5.4260000000000002E-6</c:v>
                      </c:pt>
                      <c:pt idx="161">
                        <c:v>-5.4999999999999999E-6</c:v>
                      </c:pt>
                      <c:pt idx="162">
                        <c:v>-5.5690000000000004E-6</c:v>
                      </c:pt>
                      <c:pt idx="163">
                        <c:v>-5.6400000000000002E-6</c:v>
                      </c:pt>
                      <c:pt idx="164">
                        <c:v>-5.7960000000000001E-6</c:v>
                      </c:pt>
                      <c:pt idx="165">
                        <c:v>-5.9070000000000004E-6</c:v>
                      </c:pt>
                      <c:pt idx="166">
                        <c:v>-5.9989999999999997E-6</c:v>
                      </c:pt>
                      <c:pt idx="167">
                        <c:v>-6.0929999999999999E-6</c:v>
                      </c:pt>
                      <c:pt idx="168">
                        <c:v>-6.1809999999999998E-6</c:v>
                      </c:pt>
                      <c:pt idx="169">
                        <c:v>-6.3489999999999997E-6</c:v>
                      </c:pt>
                      <c:pt idx="170">
                        <c:v>-6.4860000000000002E-6</c:v>
                      </c:pt>
                      <c:pt idx="171">
                        <c:v>-6.5969999999999997E-6</c:v>
                      </c:pt>
                      <c:pt idx="172">
                        <c:v>-6.708E-6</c:v>
                      </c:pt>
                      <c:pt idx="173">
                        <c:v>-6.8140000000000003E-6</c:v>
                      </c:pt>
                      <c:pt idx="174">
                        <c:v>-7.0090000000000001E-6</c:v>
                      </c:pt>
                      <c:pt idx="175">
                        <c:v>-7.17E-6</c:v>
                      </c:pt>
                      <c:pt idx="176">
                        <c:v>-7.2989999999999999E-6</c:v>
                      </c:pt>
                      <c:pt idx="177">
                        <c:v>-7.4379999999999998E-6</c:v>
                      </c:pt>
                      <c:pt idx="178">
                        <c:v>-7.571E-6</c:v>
                      </c:pt>
                      <c:pt idx="179">
                        <c:v>-7.7889999999999995E-6</c:v>
                      </c:pt>
                      <c:pt idx="180">
                        <c:v>-7.9729999999999997E-6</c:v>
                      </c:pt>
                      <c:pt idx="181">
                        <c:v>-8.1389999999999995E-6</c:v>
                      </c:pt>
                      <c:pt idx="182">
                        <c:v>-8.3089999999999996E-6</c:v>
                      </c:pt>
                      <c:pt idx="183">
                        <c:v>-8.4649999999999994E-6</c:v>
                      </c:pt>
                      <c:pt idx="184">
                        <c:v>-8.7169999999999997E-6</c:v>
                      </c:pt>
                      <c:pt idx="185">
                        <c:v>-8.9299999999999992E-6</c:v>
                      </c:pt>
                      <c:pt idx="186">
                        <c:v>-9.1200000000000008E-6</c:v>
                      </c:pt>
                      <c:pt idx="187">
                        <c:v>-9.3360000000000001E-6</c:v>
                      </c:pt>
                      <c:pt idx="188">
                        <c:v>-9.5340000000000005E-6</c:v>
                      </c:pt>
                      <c:pt idx="189">
                        <c:v>-9.8199999999999992E-6</c:v>
                      </c:pt>
                      <c:pt idx="190">
                        <c:v>-1.008E-5</c:v>
                      </c:pt>
                      <c:pt idx="191">
                        <c:v>-1.031E-5</c:v>
                      </c:pt>
                      <c:pt idx="192">
                        <c:v>-1.057E-5</c:v>
                      </c:pt>
                      <c:pt idx="193">
                        <c:v>-1.081E-5</c:v>
                      </c:pt>
                      <c:pt idx="194">
                        <c:v>-1.114E-5</c:v>
                      </c:pt>
                      <c:pt idx="195">
                        <c:v>-1.145E-5</c:v>
                      </c:pt>
                      <c:pt idx="196">
                        <c:v>-1.173E-5</c:v>
                      </c:pt>
                      <c:pt idx="197">
                        <c:v>-1.203E-5</c:v>
                      </c:pt>
                      <c:pt idx="198">
                        <c:v>-1.2320000000000001E-5</c:v>
                      </c:pt>
                      <c:pt idx="199">
                        <c:v>-1.271E-5</c:v>
                      </c:pt>
                      <c:pt idx="200">
                        <c:v>-1.307E-5</c:v>
                      </c:pt>
                      <c:pt idx="201">
                        <c:v>-1.34E-5</c:v>
                      </c:pt>
                      <c:pt idx="202">
                        <c:v>-1.376E-5</c:v>
                      </c:pt>
                      <c:pt idx="203">
                        <c:v>-1.411E-5</c:v>
                      </c:pt>
                      <c:pt idx="204">
                        <c:v>-1.456E-5</c:v>
                      </c:pt>
                      <c:pt idx="205">
                        <c:v>-1.499E-5</c:v>
                      </c:pt>
                      <c:pt idx="206">
                        <c:v>-1.539E-5</c:v>
                      </c:pt>
                      <c:pt idx="207">
                        <c:v>-1.5820000000000001E-5</c:v>
                      </c:pt>
                      <c:pt idx="208">
                        <c:v>-1.624E-5</c:v>
                      </c:pt>
                      <c:pt idx="209">
                        <c:v>-1.6759999999999999E-5</c:v>
                      </c:pt>
                      <c:pt idx="210">
                        <c:v>-1.7249999999999999E-5</c:v>
                      </c:pt>
                      <c:pt idx="211">
                        <c:v>-1.7730000000000001E-5</c:v>
                      </c:pt>
                      <c:pt idx="212">
                        <c:v>-1.823E-5</c:v>
                      </c:pt>
                      <c:pt idx="213">
                        <c:v>-1.8729999999999999E-5</c:v>
                      </c:pt>
                      <c:pt idx="214">
                        <c:v>-1.933E-5</c:v>
                      </c:pt>
                      <c:pt idx="215">
                        <c:v>-1.9910000000000001E-5</c:v>
                      </c:pt>
                      <c:pt idx="216">
                        <c:v>-2.0469999999999999E-5</c:v>
                      </c:pt>
                      <c:pt idx="217">
                        <c:v>-2.1060000000000002E-5</c:v>
                      </c:pt>
                      <c:pt idx="218">
                        <c:v>-2.1659999999999999E-5</c:v>
                      </c:pt>
                      <c:pt idx="219">
                        <c:v>-2.2350000000000001E-5</c:v>
                      </c:pt>
                      <c:pt idx="220">
                        <c:v>-2.302E-5</c:v>
                      </c:pt>
                      <c:pt idx="221">
                        <c:v>-2.3669999999999999E-5</c:v>
                      </c:pt>
                      <c:pt idx="222">
                        <c:v>-2.4349999999999999E-5</c:v>
                      </c:pt>
                      <c:pt idx="223">
                        <c:v>-2.5049999999999999E-5</c:v>
                      </c:pt>
                      <c:pt idx="224">
                        <c:v>-2.584E-5</c:v>
                      </c:pt>
                      <c:pt idx="225">
                        <c:v>-2.6619999999999999E-5</c:v>
                      </c:pt>
                      <c:pt idx="226">
                        <c:v>-2.7359999999999999E-5</c:v>
                      </c:pt>
                      <c:pt idx="227">
                        <c:v>-2.8160000000000001E-5</c:v>
                      </c:pt>
                      <c:pt idx="228">
                        <c:v>-2.8960000000000001E-5</c:v>
                      </c:pt>
                      <c:pt idx="229">
                        <c:v>-2.9859999999999999E-5</c:v>
                      </c:pt>
                      <c:pt idx="230">
                        <c:v>-3.0750000000000002E-5</c:v>
                      </c:pt>
                      <c:pt idx="231">
                        <c:v>-3.1609999999999997E-5</c:v>
                      </c:pt>
                      <c:pt idx="232">
                        <c:v>-3.2530000000000002E-5</c:v>
                      </c:pt>
                      <c:pt idx="233">
                        <c:v>-3.3460000000000002E-5</c:v>
                      </c:pt>
                      <c:pt idx="234">
                        <c:v>-3.4459999999999999E-5</c:v>
                      </c:pt>
                      <c:pt idx="235">
                        <c:v>-3.5479999999999999E-5</c:v>
                      </c:pt>
                      <c:pt idx="236">
                        <c:v>-3.6470000000000001E-5</c:v>
                      </c:pt>
                      <c:pt idx="237">
                        <c:v>-3.7499999999999997E-5</c:v>
                      </c:pt>
                      <c:pt idx="238">
                        <c:v>-3.8550000000000002E-5</c:v>
                      </c:pt>
                      <c:pt idx="239">
                        <c:v>-3.9690000000000001E-5</c:v>
                      </c:pt>
                      <c:pt idx="240">
                        <c:v>-4.083E-5</c:v>
                      </c:pt>
                      <c:pt idx="241">
                        <c:v>-4.1940000000000002E-5</c:v>
                      </c:pt>
                      <c:pt idx="242">
                        <c:v>-4.3109999999999999E-5</c:v>
                      </c:pt>
                      <c:pt idx="243">
                        <c:v>-4.4299999999999999E-5</c:v>
                      </c:pt>
                      <c:pt idx="244">
                        <c:v>-4.5559999999999997E-5</c:v>
                      </c:pt>
                      <c:pt idx="245">
                        <c:v>-4.6839999999999999E-5</c:v>
                      </c:pt>
                      <c:pt idx="246">
                        <c:v>-4.8090000000000002E-5</c:v>
                      </c:pt>
                      <c:pt idx="247">
                        <c:v>-4.9379999999999998E-5</c:v>
                      </c:pt>
                      <c:pt idx="248">
                        <c:v>-5.0720000000000002E-5</c:v>
                      </c:pt>
                      <c:pt idx="249">
                        <c:v>-5.2120000000000002E-5</c:v>
                      </c:pt>
                      <c:pt idx="250">
                        <c:v>-5.3539999999999999E-5</c:v>
                      </c:pt>
                      <c:pt idx="251">
                        <c:v>-5.4920000000000003E-5</c:v>
                      </c:pt>
                      <c:pt idx="252">
                        <c:v>-5.6369999999999997E-5</c:v>
                      </c:pt>
                      <c:pt idx="253">
                        <c:v>-5.7840000000000002E-5</c:v>
                      </c:pt>
                      <c:pt idx="254">
                        <c:v>-5.9379999999999997E-5</c:v>
                      </c:pt>
                      <c:pt idx="255">
                        <c:v>-6.0940000000000003E-5</c:v>
                      </c:pt>
                      <c:pt idx="256">
                        <c:v>-6.2470000000000003E-5</c:v>
                      </c:pt>
                      <c:pt idx="257">
                        <c:v>-6.4049999999999998E-5</c:v>
                      </c:pt>
                      <c:pt idx="258">
                        <c:v>-6.567E-5</c:v>
                      </c:pt>
                      <c:pt idx="259">
                        <c:v>-6.7360000000000006E-5</c:v>
                      </c:pt>
                      <c:pt idx="260">
                        <c:v>-6.9070000000000001E-5</c:v>
                      </c:pt>
                      <c:pt idx="261">
                        <c:v>-7.0729999999999995E-5</c:v>
                      </c:pt>
                      <c:pt idx="262">
                        <c:v>-7.2459999999999994E-5</c:v>
                      </c:pt>
                      <c:pt idx="263">
                        <c:v>-7.4229999999999999E-5</c:v>
                      </c:pt>
                      <c:pt idx="264">
                        <c:v>-7.606E-5</c:v>
                      </c:pt>
                      <c:pt idx="265">
                        <c:v>-7.7919999999999999E-5</c:v>
                      </c:pt>
                      <c:pt idx="266">
                        <c:v>-7.9740000000000006E-5</c:v>
                      </c:pt>
                      <c:pt idx="267">
                        <c:v>-8.1619999999999994E-5</c:v>
                      </c:pt>
                      <c:pt idx="268">
                        <c:v>-8.3540000000000003E-5</c:v>
                      </c:pt>
                      <c:pt idx="269">
                        <c:v>-8.551E-5</c:v>
                      </c:pt>
                      <c:pt idx="270">
                        <c:v>-8.7520000000000002E-5</c:v>
                      </c:pt>
                      <c:pt idx="271">
                        <c:v>-8.9480000000000004E-5</c:v>
                      </c:pt>
                      <c:pt idx="272">
                        <c:v>-9.1500000000000001E-5</c:v>
                      </c:pt>
                      <c:pt idx="273">
                        <c:v>-9.3560000000000005E-5</c:v>
                      </c:pt>
                      <c:pt idx="274">
                        <c:v>-9.5680000000000005E-5</c:v>
                      </c:pt>
                      <c:pt idx="275">
                        <c:v>-9.7830000000000004E-5</c:v>
                      </c:pt>
                      <c:pt idx="276">
                        <c:v>-9.993E-5</c:v>
                      </c:pt>
                      <c:pt idx="277">
                        <c:v>-1.021E-4</c:v>
                      </c:pt>
                      <c:pt idx="278">
                        <c:v>-1.043E-4</c:v>
                      </c:pt>
                      <c:pt idx="279">
                        <c:v>-1.066E-4</c:v>
                      </c:pt>
                      <c:pt idx="280">
                        <c:v>-1.089E-4</c:v>
                      </c:pt>
                      <c:pt idx="281">
                        <c:v>-1.111E-4</c:v>
                      </c:pt>
                      <c:pt idx="282">
                        <c:v>-1.1340000000000001E-4</c:v>
                      </c:pt>
                      <c:pt idx="283">
                        <c:v>-1.1569999999999999E-4</c:v>
                      </c:pt>
                      <c:pt idx="284">
                        <c:v>-1.181E-4</c:v>
                      </c:pt>
                      <c:pt idx="285">
                        <c:v>-1.206E-4</c:v>
                      </c:pt>
                      <c:pt idx="286">
                        <c:v>-1.2300000000000001E-4</c:v>
                      </c:pt>
                      <c:pt idx="287">
                        <c:v>-1.2540000000000001E-4</c:v>
                      </c:pt>
                      <c:pt idx="288">
                        <c:v>-1.2789999999999999E-4</c:v>
                      </c:pt>
                      <c:pt idx="289">
                        <c:v>-1.304E-4</c:v>
                      </c:pt>
                      <c:pt idx="290">
                        <c:v>-1.3300000000000001E-4</c:v>
                      </c:pt>
                      <c:pt idx="291">
                        <c:v>-1.3540000000000001E-4</c:v>
                      </c:pt>
                      <c:pt idx="292">
                        <c:v>-1.3799999999999999E-4</c:v>
                      </c:pt>
                      <c:pt idx="293">
                        <c:v>-1.406E-4</c:v>
                      </c:pt>
                      <c:pt idx="294">
                        <c:v>-1.4320000000000001E-4</c:v>
                      </c:pt>
                      <c:pt idx="295">
                        <c:v>-1.46E-4</c:v>
                      </c:pt>
                      <c:pt idx="296">
                        <c:v>-1.4860000000000001E-4</c:v>
                      </c:pt>
                      <c:pt idx="297">
                        <c:v>-1.5139999999999999E-4</c:v>
                      </c:pt>
                      <c:pt idx="298">
                        <c:v>-1.5420000000000001E-4</c:v>
                      </c:pt>
                      <c:pt idx="299">
                        <c:v>-1.571E-4</c:v>
                      </c:pt>
                      <c:pt idx="300">
                        <c:v>-1.5990000000000001E-4</c:v>
                      </c:pt>
                      <c:pt idx="301">
                        <c:v>-1.627E-4</c:v>
                      </c:pt>
                      <c:pt idx="302">
                        <c:v>-1.6550000000000001E-4</c:v>
                      </c:pt>
                      <c:pt idx="303">
                        <c:v>-1.684E-4</c:v>
                      </c:pt>
                      <c:pt idx="304">
                        <c:v>-1.7129999999999999E-4</c:v>
                      </c:pt>
                      <c:pt idx="305">
                        <c:v>-1.7430000000000001E-4</c:v>
                      </c:pt>
                      <c:pt idx="306">
                        <c:v>-1.773E-4</c:v>
                      </c:pt>
                      <c:pt idx="307">
                        <c:v>-1.8019999999999999E-4</c:v>
                      </c:pt>
                      <c:pt idx="308">
                        <c:v>-1.8330000000000001E-4</c:v>
                      </c:pt>
                      <c:pt idx="309">
                        <c:v>-1.863E-4</c:v>
                      </c:pt>
                      <c:pt idx="310">
                        <c:v>-1.894E-4</c:v>
                      </c:pt>
                      <c:pt idx="311">
                        <c:v>-1.9239999999999999E-4</c:v>
                      </c:pt>
                      <c:pt idx="312">
                        <c:v>-1.9560000000000001E-4</c:v>
                      </c:pt>
                      <c:pt idx="313">
                        <c:v>-1.9870000000000001E-4</c:v>
                      </c:pt>
                      <c:pt idx="314">
                        <c:v>-2.02E-4</c:v>
                      </c:pt>
                      <c:pt idx="315">
                        <c:v>-2.053E-4</c:v>
                      </c:pt>
                      <c:pt idx="316">
                        <c:v>-2.084E-4</c:v>
                      </c:pt>
                      <c:pt idx="317">
                        <c:v>-2.1159999999999999E-4</c:v>
                      </c:pt>
                      <c:pt idx="318">
                        <c:v>-2.1489999999999999E-4</c:v>
                      </c:pt>
                      <c:pt idx="319">
                        <c:v>-2.1829999999999999E-4</c:v>
                      </c:pt>
                      <c:pt idx="320">
                        <c:v>-2.2169999999999999E-4</c:v>
                      </c:pt>
                      <c:pt idx="321">
                        <c:v>-2.2489999999999999E-4</c:v>
                      </c:pt>
                      <c:pt idx="322">
                        <c:v>-2.2829999999999999E-4</c:v>
                      </c:pt>
                      <c:pt idx="323">
                        <c:v>-2.3159999999999999E-4</c:v>
                      </c:pt>
                      <c:pt idx="324">
                        <c:v>-2.3499999999999999E-4</c:v>
                      </c:pt>
                      <c:pt idx="325">
                        <c:v>-2.385E-4</c:v>
                      </c:pt>
                      <c:pt idx="326">
                        <c:v>-2.42E-4</c:v>
                      </c:pt>
                      <c:pt idx="327">
                        <c:v>-2.455E-4</c:v>
                      </c:pt>
                      <c:pt idx="328">
                        <c:v>-2.4899999999999998E-4</c:v>
                      </c:pt>
                      <c:pt idx="329">
                        <c:v>-2.5250000000000001E-4</c:v>
                      </c:pt>
                      <c:pt idx="330">
                        <c:v>-2.5599999999999999E-4</c:v>
                      </c:pt>
                      <c:pt idx="331">
                        <c:v>-2.5950000000000002E-4</c:v>
                      </c:pt>
                      <c:pt idx="332">
                        <c:v>-2.632E-4</c:v>
                      </c:pt>
                      <c:pt idx="333">
                        <c:v>-2.6679999999999998E-4</c:v>
                      </c:pt>
                      <c:pt idx="334">
                        <c:v>-2.7040000000000001E-4</c:v>
                      </c:pt>
                      <c:pt idx="335">
                        <c:v>-2.7409999999999999E-4</c:v>
                      </c:pt>
                      <c:pt idx="336">
                        <c:v>-2.7789999999999998E-4</c:v>
                      </c:pt>
                      <c:pt idx="337">
                        <c:v>-2.8140000000000001E-4</c:v>
                      </c:pt>
                      <c:pt idx="338">
                        <c:v>-2.8509999999999999E-4</c:v>
                      </c:pt>
                      <c:pt idx="339">
                        <c:v>-2.8880000000000003E-4</c:v>
                      </c:pt>
                      <c:pt idx="340">
                        <c:v>-2.9250000000000001E-4</c:v>
                      </c:pt>
                      <c:pt idx="341">
                        <c:v>-2.9619999999999999E-4</c:v>
                      </c:pt>
                      <c:pt idx="342">
                        <c:v>-2.9990000000000003E-4</c:v>
                      </c:pt>
                      <c:pt idx="343">
                        <c:v>-3.0390000000000001E-4</c:v>
                      </c:pt>
                      <c:pt idx="344">
                        <c:v>-3.077E-4</c:v>
                      </c:pt>
                      <c:pt idx="345">
                        <c:v>-3.1149999999999998E-4</c:v>
                      </c:pt>
                      <c:pt idx="346">
                        <c:v>-3.1500000000000001E-4</c:v>
                      </c:pt>
                      <c:pt idx="347">
                        <c:v>-3.1770000000000002E-4</c:v>
                      </c:pt>
                      <c:pt idx="348">
                        <c:v>-3.2160000000000001E-4</c:v>
                      </c:pt>
                      <c:pt idx="349">
                        <c:v>-3.255E-4</c:v>
                      </c:pt>
                      <c:pt idx="350">
                        <c:v>-3.2949999999999999E-4</c:v>
                      </c:pt>
                      <c:pt idx="351">
                        <c:v>-3.3330000000000002E-4</c:v>
                      </c:pt>
                      <c:pt idx="352">
                        <c:v>-3.3720000000000001E-4</c:v>
                      </c:pt>
                      <c:pt idx="353">
                        <c:v>-3.412E-4</c:v>
                      </c:pt>
                      <c:pt idx="354">
                        <c:v>-3.4509999999999999E-4</c:v>
                      </c:pt>
                      <c:pt idx="355">
                        <c:v>-3.4909999999999997E-4</c:v>
                      </c:pt>
                      <c:pt idx="356">
                        <c:v>-3.5310000000000002E-4</c:v>
                      </c:pt>
                      <c:pt idx="357">
                        <c:v>-3.57E-4</c:v>
                      </c:pt>
                      <c:pt idx="358">
                        <c:v>-3.612E-4</c:v>
                      </c:pt>
                      <c:pt idx="359">
                        <c:v>-3.6539999999999999E-4</c:v>
                      </c:pt>
                      <c:pt idx="360">
                        <c:v>-3.6959999999999998E-4</c:v>
                      </c:pt>
                      <c:pt idx="361">
                        <c:v>-3.7369999999999998E-4</c:v>
                      </c:pt>
                      <c:pt idx="362">
                        <c:v>-3.7780000000000002E-4</c:v>
                      </c:pt>
                      <c:pt idx="363">
                        <c:v>-3.8220000000000002E-4</c:v>
                      </c:pt>
                      <c:pt idx="364">
                        <c:v>-3.8640000000000001E-4</c:v>
                      </c:pt>
                      <c:pt idx="365">
                        <c:v>-3.9060000000000001E-4</c:v>
                      </c:pt>
                      <c:pt idx="366">
                        <c:v>-3.947E-4</c:v>
                      </c:pt>
                      <c:pt idx="367">
                        <c:v>-3.9899999999999999E-4</c:v>
                      </c:pt>
                      <c:pt idx="368">
                        <c:v>-4.035E-4</c:v>
                      </c:pt>
                      <c:pt idx="369">
                        <c:v>-4.0779999999999999E-4</c:v>
                      </c:pt>
                      <c:pt idx="370">
                        <c:v>-4.1199999999999999E-4</c:v>
                      </c:pt>
                      <c:pt idx="371">
                        <c:v>-4.1619999999999998E-4</c:v>
                      </c:pt>
                      <c:pt idx="372">
                        <c:v>-4.2069999999999998E-4</c:v>
                      </c:pt>
                      <c:pt idx="373">
                        <c:v>-4.2519999999999998E-4</c:v>
                      </c:pt>
                      <c:pt idx="374">
                        <c:v>-4.2949999999999998E-4</c:v>
                      </c:pt>
                      <c:pt idx="375">
                        <c:v>-4.3389999999999998E-4</c:v>
                      </c:pt>
                      <c:pt idx="376">
                        <c:v>-4.3839999999999998E-4</c:v>
                      </c:pt>
                      <c:pt idx="377">
                        <c:v>-4.4279999999999998E-4</c:v>
                      </c:pt>
                      <c:pt idx="378">
                        <c:v>-4.4719999999999997E-4</c:v>
                      </c:pt>
                      <c:pt idx="379">
                        <c:v>-4.5169999999999997E-4</c:v>
                      </c:pt>
                      <c:pt idx="380">
                        <c:v>-4.5600000000000003E-4</c:v>
                      </c:pt>
                      <c:pt idx="381">
                        <c:v>-4.6050000000000003E-4</c:v>
                      </c:pt>
                      <c:pt idx="382">
                        <c:v>-4.6500000000000003E-4</c:v>
                      </c:pt>
                      <c:pt idx="383">
                        <c:v>-4.6969999999999998E-4</c:v>
                      </c:pt>
                      <c:pt idx="384">
                        <c:v>-4.7449999999999999E-4</c:v>
                      </c:pt>
                      <c:pt idx="385">
                        <c:v>-4.7899999999999999E-4</c:v>
                      </c:pt>
                      <c:pt idx="386">
                        <c:v>-4.8359999999999999E-4</c:v>
                      </c:pt>
                      <c:pt idx="387">
                        <c:v>-4.8819999999999999E-4</c:v>
                      </c:pt>
                      <c:pt idx="388">
                        <c:v>-4.9299999999999995E-4</c:v>
                      </c:pt>
                      <c:pt idx="389">
                        <c:v>-4.9770000000000001E-4</c:v>
                      </c:pt>
                      <c:pt idx="390">
                        <c:v>-5.0239999999999996E-4</c:v>
                      </c:pt>
                      <c:pt idx="391">
                        <c:v>-5.0699999999999996E-4</c:v>
                      </c:pt>
                      <c:pt idx="392">
                        <c:v>-5.1190000000000003E-4</c:v>
                      </c:pt>
                      <c:pt idx="393">
                        <c:v>-5.1679999999999999E-4</c:v>
                      </c:pt>
                      <c:pt idx="394">
                        <c:v>-5.2159999999999999E-4</c:v>
                      </c:pt>
                      <c:pt idx="395">
                        <c:v>-5.264E-4</c:v>
                      </c:pt>
                      <c:pt idx="396">
                        <c:v>-5.3129999999999996E-4</c:v>
                      </c:pt>
                      <c:pt idx="397">
                        <c:v>-5.3620000000000002E-4</c:v>
                      </c:pt>
                      <c:pt idx="398">
                        <c:v>-5.4109999999999998E-4</c:v>
                      </c:pt>
                      <c:pt idx="399">
                        <c:v>-5.3490000000000005E-4</c:v>
                      </c:pt>
                      <c:pt idx="400">
                        <c:v>-5.2890000000000001E-4</c:v>
                      </c:pt>
                      <c:pt idx="401">
                        <c:v>-5.2280000000000002E-4</c:v>
                      </c:pt>
                      <c:pt idx="402">
                        <c:v>-5.1679999999999999E-4</c:v>
                      </c:pt>
                      <c:pt idx="403">
                        <c:v>-5.1199999999999998E-4</c:v>
                      </c:pt>
                      <c:pt idx="404">
                        <c:v>-5.063E-4</c:v>
                      </c:pt>
                      <c:pt idx="405">
                        <c:v>-5.0049999999999997E-4</c:v>
                      </c:pt>
                      <c:pt idx="406">
                        <c:v>-4.9479999999999999E-4</c:v>
                      </c:pt>
                      <c:pt idx="407">
                        <c:v>-4.8890000000000001E-4</c:v>
                      </c:pt>
                      <c:pt idx="408">
                        <c:v>-4.8339999999999999E-4</c:v>
                      </c:pt>
                      <c:pt idx="409">
                        <c:v>-4.7790000000000002E-4</c:v>
                      </c:pt>
                      <c:pt idx="410">
                        <c:v>-4.7239999999999999E-4</c:v>
                      </c:pt>
                      <c:pt idx="411">
                        <c:v>-4.6710000000000002E-4</c:v>
                      </c:pt>
                      <c:pt idx="412">
                        <c:v>-4.6200000000000001E-4</c:v>
                      </c:pt>
                      <c:pt idx="413">
                        <c:v>-4.5669999999999999E-4</c:v>
                      </c:pt>
                      <c:pt idx="414">
                        <c:v>-4.5140000000000002E-4</c:v>
                      </c:pt>
                      <c:pt idx="415">
                        <c:v>-4.46E-4</c:v>
                      </c:pt>
                      <c:pt idx="416">
                        <c:v>-4.4089999999999998E-4</c:v>
                      </c:pt>
                      <c:pt idx="417">
                        <c:v>-4.3580000000000002E-4</c:v>
                      </c:pt>
                      <c:pt idx="418">
                        <c:v>-4.3070000000000001E-4</c:v>
                      </c:pt>
                      <c:pt idx="419">
                        <c:v>-4.2559999999999999E-4</c:v>
                      </c:pt>
                      <c:pt idx="420">
                        <c:v>-4.2059999999999998E-4</c:v>
                      </c:pt>
                      <c:pt idx="421">
                        <c:v>-4.1570000000000002E-4</c:v>
                      </c:pt>
                      <c:pt idx="422">
                        <c:v>-4.1080000000000001E-4</c:v>
                      </c:pt>
                      <c:pt idx="423">
                        <c:v>-4.059E-4</c:v>
                      </c:pt>
                      <c:pt idx="424">
                        <c:v>-4.0099999999999999E-4</c:v>
                      </c:pt>
                      <c:pt idx="425">
                        <c:v>-3.9619999999999998E-4</c:v>
                      </c:pt>
                      <c:pt idx="426">
                        <c:v>-3.9140000000000003E-4</c:v>
                      </c:pt>
                      <c:pt idx="427">
                        <c:v>-3.8670000000000002E-4</c:v>
                      </c:pt>
                      <c:pt idx="428">
                        <c:v>-3.8200000000000002E-4</c:v>
                      </c:pt>
                      <c:pt idx="429">
                        <c:v>-3.7740000000000001E-4</c:v>
                      </c:pt>
                      <c:pt idx="430">
                        <c:v>-3.7270000000000001E-4</c:v>
                      </c:pt>
                      <c:pt idx="431">
                        <c:v>-3.6820000000000001E-4</c:v>
                      </c:pt>
                      <c:pt idx="432">
                        <c:v>-3.637E-4</c:v>
                      </c:pt>
                      <c:pt idx="433">
                        <c:v>-3.5930000000000001E-4</c:v>
                      </c:pt>
                      <c:pt idx="434">
                        <c:v>-3.548E-4</c:v>
                      </c:pt>
                      <c:pt idx="435">
                        <c:v>-3.5040000000000001E-4</c:v>
                      </c:pt>
                      <c:pt idx="436">
                        <c:v>-3.4590000000000001E-4</c:v>
                      </c:pt>
                      <c:pt idx="437">
                        <c:v>-3.4170000000000001E-4</c:v>
                      </c:pt>
                      <c:pt idx="438">
                        <c:v>-3.3750000000000002E-4</c:v>
                      </c:pt>
                      <c:pt idx="439">
                        <c:v>-3.3389999999999998E-4</c:v>
                      </c:pt>
                      <c:pt idx="440">
                        <c:v>-3.301E-4</c:v>
                      </c:pt>
                      <c:pt idx="441">
                        <c:v>-3.2590000000000001E-4</c:v>
                      </c:pt>
                      <c:pt idx="442">
                        <c:v>-3.2160000000000001E-4</c:v>
                      </c:pt>
                      <c:pt idx="443">
                        <c:v>-3.1740000000000002E-4</c:v>
                      </c:pt>
                      <c:pt idx="444">
                        <c:v>-3.1330000000000003E-4</c:v>
                      </c:pt>
                      <c:pt idx="445">
                        <c:v>-3.0929999999999998E-4</c:v>
                      </c:pt>
                      <c:pt idx="446">
                        <c:v>-3.0529999999999999E-4</c:v>
                      </c:pt>
                      <c:pt idx="447">
                        <c:v>-3.0150000000000001E-4</c:v>
                      </c:pt>
                      <c:pt idx="448">
                        <c:v>-2.9760000000000002E-4</c:v>
                      </c:pt>
                      <c:pt idx="449">
                        <c:v>-2.9369999999999998E-4</c:v>
                      </c:pt>
                      <c:pt idx="450">
                        <c:v>-2.898E-4</c:v>
                      </c:pt>
                      <c:pt idx="451">
                        <c:v>-2.8590000000000001E-4</c:v>
                      </c:pt>
                      <c:pt idx="452">
                        <c:v>-2.8210000000000003E-4</c:v>
                      </c:pt>
                      <c:pt idx="453">
                        <c:v>-2.7839999999999999E-4</c:v>
                      </c:pt>
                      <c:pt idx="454">
                        <c:v>-2.7480000000000001E-4</c:v>
                      </c:pt>
                      <c:pt idx="455">
                        <c:v>-2.7099999999999997E-4</c:v>
                      </c:pt>
                      <c:pt idx="456">
                        <c:v>-2.675E-4</c:v>
                      </c:pt>
                      <c:pt idx="457">
                        <c:v>-2.6459999999999998E-4</c:v>
                      </c:pt>
                      <c:pt idx="458">
                        <c:v>-2.61E-4</c:v>
                      </c:pt>
                      <c:pt idx="459">
                        <c:v>-2.5740000000000002E-4</c:v>
                      </c:pt>
                      <c:pt idx="460">
                        <c:v>-2.5379999999999999E-4</c:v>
                      </c:pt>
                      <c:pt idx="461">
                        <c:v>-2.5040000000000001E-4</c:v>
                      </c:pt>
                      <c:pt idx="462">
                        <c:v>-2.4689999999999998E-4</c:v>
                      </c:pt>
                      <c:pt idx="463">
                        <c:v>-2.4350000000000001E-4</c:v>
                      </c:pt>
                      <c:pt idx="464">
                        <c:v>-2.4020000000000001E-4</c:v>
                      </c:pt>
                      <c:pt idx="465">
                        <c:v>-2.3680000000000001E-4</c:v>
                      </c:pt>
                      <c:pt idx="466">
                        <c:v>-2.3340000000000001E-4</c:v>
                      </c:pt>
                      <c:pt idx="467">
                        <c:v>-2.3010000000000001E-4</c:v>
                      </c:pt>
                      <c:pt idx="468">
                        <c:v>-2.2680000000000001E-4</c:v>
                      </c:pt>
                      <c:pt idx="469">
                        <c:v>-2.2369999999999999E-4</c:v>
                      </c:pt>
                      <c:pt idx="470">
                        <c:v>-2.206E-4</c:v>
                      </c:pt>
                      <c:pt idx="471">
                        <c:v>-2.175E-4</c:v>
                      </c:pt>
                      <c:pt idx="472">
                        <c:v>-2.143E-4</c:v>
                      </c:pt>
                      <c:pt idx="473">
                        <c:v>-2.1130000000000001E-4</c:v>
                      </c:pt>
                      <c:pt idx="474">
                        <c:v>-2.0819999999999999E-4</c:v>
                      </c:pt>
                      <c:pt idx="475">
                        <c:v>-2.051E-4</c:v>
                      </c:pt>
                      <c:pt idx="476">
                        <c:v>-2.0210000000000001E-4</c:v>
                      </c:pt>
                      <c:pt idx="477">
                        <c:v>-1.9909999999999999E-4</c:v>
                      </c:pt>
                      <c:pt idx="478">
                        <c:v>-1.963E-4</c:v>
                      </c:pt>
                      <c:pt idx="479">
                        <c:v>-1.9340000000000001E-4</c:v>
                      </c:pt>
                      <c:pt idx="480">
                        <c:v>-1.905E-4</c:v>
                      </c:pt>
                      <c:pt idx="481">
                        <c:v>-1.8760000000000001E-4</c:v>
                      </c:pt>
                      <c:pt idx="482">
                        <c:v>-1.8479999999999999E-4</c:v>
                      </c:pt>
                      <c:pt idx="483">
                        <c:v>-1.8200000000000001E-4</c:v>
                      </c:pt>
                      <c:pt idx="484">
                        <c:v>-1.7929999999999999E-4</c:v>
                      </c:pt>
                      <c:pt idx="485">
                        <c:v>-1.7650000000000001E-4</c:v>
                      </c:pt>
                      <c:pt idx="486">
                        <c:v>-1.7369999999999999E-4</c:v>
                      </c:pt>
                      <c:pt idx="487">
                        <c:v>-1.7110000000000001E-4</c:v>
                      </c:pt>
                      <c:pt idx="488">
                        <c:v>-1.685E-4</c:v>
                      </c:pt>
                      <c:pt idx="489">
                        <c:v>-1.6589999999999999E-4</c:v>
                      </c:pt>
                      <c:pt idx="490">
                        <c:v>-1.6330000000000001E-4</c:v>
                      </c:pt>
                      <c:pt idx="491">
                        <c:v>-1.607E-4</c:v>
                      </c:pt>
                      <c:pt idx="492">
                        <c:v>-1.5809999999999999E-4</c:v>
                      </c:pt>
                      <c:pt idx="493">
                        <c:v>-1.5569999999999999E-4</c:v>
                      </c:pt>
                      <c:pt idx="494">
                        <c:v>-1.5320000000000001E-4</c:v>
                      </c:pt>
                      <c:pt idx="495">
                        <c:v>-1.507E-4</c:v>
                      </c:pt>
                      <c:pt idx="496">
                        <c:v>-1.483E-4</c:v>
                      </c:pt>
                      <c:pt idx="497">
                        <c:v>-1.459E-4</c:v>
                      </c:pt>
                      <c:pt idx="498">
                        <c:v>-1.4359999999999999E-4</c:v>
                      </c:pt>
                      <c:pt idx="499">
                        <c:v>-1.4129999999999999E-4</c:v>
                      </c:pt>
                      <c:pt idx="500">
                        <c:v>-1.3889999999999999E-4</c:v>
                      </c:pt>
                      <c:pt idx="501">
                        <c:v>-1.3660000000000001E-4</c:v>
                      </c:pt>
                      <c:pt idx="502">
                        <c:v>-1.3439999999999999E-4</c:v>
                      </c:pt>
                      <c:pt idx="503">
                        <c:v>-1.3219999999999999E-4</c:v>
                      </c:pt>
                      <c:pt idx="504">
                        <c:v>-1.2999999999999999E-4</c:v>
                      </c:pt>
                      <c:pt idx="505">
                        <c:v>-1.2779999999999999E-4</c:v>
                      </c:pt>
                      <c:pt idx="506">
                        <c:v>-1.2559999999999999E-4</c:v>
                      </c:pt>
                      <c:pt idx="507">
                        <c:v>-1.2349999999999999E-4</c:v>
                      </c:pt>
                      <c:pt idx="508">
                        <c:v>-1.214E-4</c:v>
                      </c:pt>
                      <c:pt idx="509">
                        <c:v>-1.194E-4</c:v>
                      </c:pt>
                      <c:pt idx="510">
                        <c:v>-1.1730000000000001E-4</c:v>
                      </c:pt>
                      <c:pt idx="511">
                        <c:v>-1.153E-4</c:v>
                      </c:pt>
                      <c:pt idx="512">
                        <c:v>-1.133E-4</c:v>
                      </c:pt>
                      <c:pt idx="513">
                        <c:v>-1.114E-4</c:v>
                      </c:pt>
                      <c:pt idx="514">
                        <c:v>-1.094E-4</c:v>
                      </c:pt>
                      <c:pt idx="515">
                        <c:v>-1.075E-4</c:v>
                      </c:pt>
                      <c:pt idx="516">
                        <c:v>-1.055E-4</c:v>
                      </c:pt>
                      <c:pt idx="517">
                        <c:v>-1.037E-4</c:v>
                      </c:pt>
                      <c:pt idx="518">
                        <c:v>-1.0179999999999999E-4</c:v>
                      </c:pt>
                      <c:pt idx="519">
                        <c:v>-1E-4</c:v>
                      </c:pt>
                      <c:pt idx="520">
                        <c:v>-9.8159999999999995E-5</c:v>
                      </c:pt>
                      <c:pt idx="521">
                        <c:v>-9.6349999999999997E-5</c:v>
                      </c:pt>
                      <c:pt idx="522">
                        <c:v>-9.4569999999999997E-5</c:v>
                      </c:pt>
                      <c:pt idx="523">
                        <c:v>-9.2860000000000002E-5</c:v>
                      </c:pt>
                      <c:pt idx="524">
                        <c:v>-9.1230000000000006E-5</c:v>
                      </c:pt>
                      <c:pt idx="525">
                        <c:v>-8.9480000000000004E-5</c:v>
                      </c:pt>
                      <c:pt idx="526">
                        <c:v>-8.8189999999999994E-5</c:v>
                      </c:pt>
                      <c:pt idx="527">
                        <c:v>-8.6349999999999998E-5</c:v>
                      </c:pt>
                      <c:pt idx="528">
                        <c:v>-8.4740000000000005E-5</c:v>
                      </c:pt>
                      <c:pt idx="529">
                        <c:v>-8.3129999999999999E-5</c:v>
                      </c:pt>
                      <c:pt idx="530">
                        <c:v>-8.1479999999999999E-5</c:v>
                      </c:pt>
                      <c:pt idx="531">
                        <c:v>-7.9880000000000001E-5</c:v>
                      </c:pt>
                      <c:pt idx="532">
                        <c:v>-7.8330000000000004E-5</c:v>
                      </c:pt>
                      <c:pt idx="533">
                        <c:v>-7.682E-5</c:v>
                      </c:pt>
                      <c:pt idx="534">
                        <c:v>-7.5329999999999999E-5</c:v>
                      </c:pt>
                      <c:pt idx="535">
                        <c:v>-7.3789999999999997E-5</c:v>
                      </c:pt>
                      <c:pt idx="536">
                        <c:v>-7.2290000000000001E-5</c:v>
                      </c:pt>
                      <c:pt idx="537">
                        <c:v>-7.0829999999999998E-5</c:v>
                      </c:pt>
                      <c:pt idx="538">
                        <c:v>-6.9410000000000001E-5</c:v>
                      </c:pt>
                      <c:pt idx="539">
                        <c:v>-6.8029999999999997E-5</c:v>
                      </c:pt>
                      <c:pt idx="540">
                        <c:v>-6.656E-5</c:v>
                      </c:pt>
                      <c:pt idx="541">
                        <c:v>-6.5179999999999996E-5</c:v>
                      </c:pt>
                      <c:pt idx="542">
                        <c:v>-6.3839999999999999E-5</c:v>
                      </c:pt>
                      <c:pt idx="543">
                        <c:v>-6.2520000000000004E-5</c:v>
                      </c:pt>
                      <c:pt idx="544">
                        <c:v>-6.122E-5</c:v>
                      </c:pt>
                      <c:pt idx="545">
                        <c:v>-5.9849999999999998E-5</c:v>
                      </c:pt>
                      <c:pt idx="546">
                        <c:v>-5.8539999999999999E-5</c:v>
                      </c:pt>
                      <c:pt idx="547">
                        <c:v>-5.728E-5</c:v>
                      </c:pt>
                      <c:pt idx="548">
                        <c:v>-5.6039999999999999E-5</c:v>
                      </c:pt>
                      <c:pt idx="549">
                        <c:v>-5.4830000000000002E-5</c:v>
                      </c:pt>
                      <c:pt idx="550">
                        <c:v>-5.3550000000000001E-5</c:v>
                      </c:pt>
                      <c:pt idx="551">
                        <c:v>-5.2339999999999997E-5</c:v>
                      </c:pt>
                      <c:pt idx="552">
                        <c:v>-5.1150000000000003E-5</c:v>
                      </c:pt>
                      <c:pt idx="553">
                        <c:v>-5.0000000000000002E-5</c:v>
                      </c:pt>
                      <c:pt idx="554">
                        <c:v>-4.8890000000000001E-5</c:v>
                      </c:pt>
                      <c:pt idx="555">
                        <c:v>-4.7679999999999998E-5</c:v>
                      </c:pt>
                      <c:pt idx="556">
                        <c:v>-4.6539999999999998E-5</c:v>
                      </c:pt>
                      <c:pt idx="557">
                        <c:v>-4.5460000000000002E-5</c:v>
                      </c:pt>
                      <c:pt idx="558">
                        <c:v>-4.4369999999999997E-5</c:v>
                      </c:pt>
                      <c:pt idx="559">
                        <c:v>-4.333E-5</c:v>
                      </c:pt>
                      <c:pt idx="560">
                        <c:v>-4.2230000000000001E-5</c:v>
                      </c:pt>
                      <c:pt idx="561">
                        <c:v>-4.1170000000000001E-5</c:v>
                      </c:pt>
                      <c:pt idx="562">
                        <c:v>-4.0160000000000002E-5</c:v>
                      </c:pt>
                      <c:pt idx="563">
                        <c:v>-3.9169999999999999E-5</c:v>
                      </c:pt>
                      <c:pt idx="564">
                        <c:v>-3.82E-5</c:v>
                      </c:pt>
                      <c:pt idx="565">
                        <c:v>-3.7169999999999998E-5</c:v>
                      </c:pt>
                      <c:pt idx="566">
                        <c:v>-3.6220000000000002E-5</c:v>
                      </c:pt>
                      <c:pt idx="567">
                        <c:v>-3.5290000000000003E-5</c:v>
                      </c:pt>
                      <c:pt idx="568">
                        <c:v>-3.4379999999999999E-5</c:v>
                      </c:pt>
                      <c:pt idx="569">
                        <c:v>-3.3500000000000001E-5</c:v>
                      </c:pt>
                      <c:pt idx="570">
                        <c:v>-3.256E-5</c:v>
                      </c:pt>
                      <c:pt idx="571">
                        <c:v>-3.1659999999999998E-5</c:v>
                      </c:pt>
                      <c:pt idx="572">
                        <c:v>-3.0809999999999998E-5</c:v>
                      </c:pt>
                      <c:pt idx="573">
                        <c:v>-2.9969999999999999E-5</c:v>
                      </c:pt>
                      <c:pt idx="574">
                        <c:v>-2.917E-5</c:v>
                      </c:pt>
                      <c:pt idx="575">
                        <c:v>-2.83E-5</c:v>
                      </c:pt>
                      <c:pt idx="576">
                        <c:v>-2.7489999999999999E-5</c:v>
                      </c:pt>
                      <c:pt idx="577">
                        <c:v>-2.6720000000000002E-5</c:v>
                      </c:pt>
                      <c:pt idx="578">
                        <c:v>-2.5959999999999999E-5</c:v>
                      </c:pt>
                      <c:pt idx="579">
                        <c:v>-2.5230000000000001E-5</c:v>
                      </c:pt>
                      <c:pt idx="580">
                        <c:v>-2.444E-5</c:v>
                      </c:pt>
                      <c:pt idx="581">
                        <c:v>-2.3689999999999998E-5</c:v>
                      </c:pt>
                      <c:pt idx="582">
                        <c:v>-2.3E-5</c:v>
                      </c:pt>
                      <c:pt idx="583">
                        <c:v>-2.232E-5</c:v>
                      </c:pt>
                      <c:pt idx="584">
                        <c:v>-2.1659999999999999E-5</c:v>
                      </c:pt>
                      <c:pt idx="585">
                        <c:v>-2.0939999999999999E-5</c:v>
                      </c:pt>
                      <c:pt idx="586">
                        <c:v>-2.0279999999999999E-5</c:v>
                      </c:pt>
                      <c:pt idx="587">
                        <c:v>-1.965E-5</c:v>
                      </c:pt>
                      <c:pt idx="588">
                        <c:v>-1.9040000000000001E-5</c:v>
                      </c:pt>
                      <c:pt idx="589">
                        <c:v>-1.8450000000000001E-5</c:v>
                      </c:pt>
                      <c:pt idx="590">
                        <c:v>-1.7810000000000001E-5</c:v>
                      </c:pt>
                      <c:pt idx="591">
                        <c:v>-1.721E-5</c:v>
                      </c:pt>
                      <c:pt idx="592">
                        <c:v>-1.6670000000000001E-5</c:v>
                      </c:pt>
                      <c:pt idx="593">
                        <c:v>-1.6120000000000002E-5</c:v>
                      </c:pt>
                      <c:pt idx="594">
                        <c:v>-1.5610000000000001E-5</c:v>
                      </c:pt>
                      <c:pt idx="595">
                        <c:v>-1.503E-5</c:v>
                      </c:pt>
                      <c:pt idx="596">
                        <c:v>-1.45E-5</c:v>
                      </c:pt>
                      <c:pt idx="597">
                        <c:v>-1.402E-5</c:v>
                      </c:pt>
                      <c:pt idx="598">
                        <c:v>-1.3540000000000001E-5</c:v>
                      </c:pt>
                      <c:pt idx="599">
                        <c:v>-1.309E-5</c:v>
                      </c:pt>
                      <c:pt idx="600">
                        <c:v>-1.258E-5</c:v>
                      </c:pt>
                      <c:pt idx="601">
                        <c:v>-1.2109999999999999E-5</c:v>
                      </c:pt>
                      <c:pt idx="602">
                        <c:v>-1.17E-5</c:v>
                      </c:pt>
                      <c:pt idx="603">
                        <c:v>-1.128E-5</c:v>
                      </c:pt>
                      <c:pt idx="604">
                        <c:v>-1.0890000000000001E-5</c:v>
                      </c:pt>
                      <c:pt idx="605">
                        <c:v>-1.044E-5</c:v>
                      </c:pt>
                      <c:pt idx="606">
                        <c:v>-1.0030000000000001E-5</c:v>
                      </c:pt>
                      <c:pt idx="607">
                        <c:v>-9.679E-6</c:v>
                      </c:pt>
                      <c:pt idx="608">
                        <c:v>-9.3209999999999994E-6</c:v>
                      </c:pt>
                      <c:pt idx="609">
                        <c:v>-8.9849999999999995E-6</c:v>
                      </c:pt>
                      <c:pt idx="610">
                        <c:v>-8.5890000000000003E-6</c:v>
                      </c:pt>
                      <c:pt idx="611">
                        <c:v>-8.2269999999999993E-6</c:v>
                      </c:pt>
                      <c:pt idx="612">
                        <c:v>-7.9359999999999999E-6</c:v>
                      </c:pt>
                      <c:pt idx="613">
                        <c:v>-7.622E-6</c:v>
                      </c:pt>
                      <c:pt idx="614">
                        <c:v>-7.3309999999999998E-6</c:v>
                      </c:pt>
                      <c:pt idx="615">
                        <c:v>-6.99E-6</c:v>
                      </c:pt>
                      <c:pt idx="616">
                        <c:v>-6.686E-6</c:v>
                      </c:pt>
                      <c:pt idx="617">
                        <c:v>-6.4420000000000003E-6</c:v>
                      </c:pt>
                      <c:pt idx="618">
                        <c:v>-6.1800000000000001E-6</c:v>
                      </c:pt>
                      <c:pt idx="619">
                        <c:v>-5.9349999999999999E-6</c:v>
                      </c:pt>
                      <c:pt idx="620">
                        <c:v>-5.6380000000000001E-6</c:v>
                      </c:pt>
                      <c:pt idx="621">
                        <c:v>-5.3709999999999999E-6</c:v>
                      </c:pt>
                      <c:pt idx="622">
                        <c:v>-5.169E-6</c:v>
                      </c:pt>
                      <c:pt idx="623">
                        <c:v>-4.95E-6</c:v>
                      </c:pt>
                      <c:pt idx="624">
                        <c:v>-4.746E-6</c:v>
                      </c:pt>
                      <c:pt idx="625">
                        <c:v>-4.493E-6</c:v>
                      </c:pt>
                      <c:pt idx="626">
                        <c:v>-4.2570000000000001E-6</c:v>
                      </c:pt>
                      <c:pt idx="627">
                        <c:v>-4.1049999999999997E-6</c:v>
                      </c:pt>
                      <c:pt idx="628">
                        <c:v>-3.9160000000000003E-6</c:v>
                      </c:pt>
                      <c:pt idx="629">
                        <c:v>-3.7409999999999998E-6</c:v>
                      </c:pt>
                      <c:pt idx="630">
                        <c:v>-3.5260000000000002E-6</c:v>
                      </c:pt>
                      <c:pt idx="631">
                        <c:v>-3.3289999999999998E-6</c:v>
                      </c:pt>
                      <c:pt idx="632">
                        <c:v>-3.2040000000000002E-6</c:v>
                      </c:pt>
                      <c:pt idx="633">
                        <c:v>-3.0489999999999999E-6</c:v>
                      </c:pt>
                      <c:pt idx="634">
                        <c:v>-2.8990000000000001E-6</c:v>
                      </c:pt>
                      <c:pt idx="635">
                        <c:v>-2.717E-6</c:v>
                      </c:pt>
                      <c:pt idx="636">
                        <c:v>-2.542E-6</c:v>
                      </c:pt>
                      <c:pt idx="637">
                        <c:v>-2.4430000000000002E-6</c:v>
                      </c:pt>
                      <c:pt idx="638">
                        <c:v>-2.317E-6</c:v>
                      </c:pt>
                      <c:pt idx="639">
                        <c:v>-2.193E-6</c:v>
                      </c:pt>
                      <c:pt idx="640">
                        <c:v>-2.0320000000000002E-6</c:v>
                      </c:pt>
                      <c:pt idx="641">
                        <c:v>-1.889E-6</c:v>
                      </c:pt>
                      <c:pt idx="642">
                        <c:v>-1.8109999999999999E-6</c:v>
                      </c:pt>
                      <c:pt idx="643">
                        <c:v>-1.708E-6</c:v>
                      </c:pt>
                      <c:pt idx="644">
                        <c:v>-1.6029999999999999E-6</c:v>
                      </c:pt>
                      <c:pt idx="645">
                        <c:v>-1.469E-6</c:v>
                      </c:pt>
                      <c:pt idx="646">
                        <c:v>-1.3379999999999999E-6</c:v>
                      </c:pt>
                      <c:pt idx="647">
                        <c:v>-1.2869999999999999E-6</c:v>
                      </c:pt>
                      <c:pt idx="648">
                        <c:v>-1.1990000000000001E-6</c:v>
                      </c:pt>
                      <c:pt idx="649">
                        <c:v>-1.105E-6</c:v>
                      </c:pt>
                      <c:pt idx="650">
                        <c:v>-9.8809999999999991E-7</c:v>
                      </c:pt>
                      <c:pt idx="651">
                        <c:v>-8.7359999999999999E-7</c:v>
                      </c:pt>
                      <c:pt idx="652">
                        <c:v>-8.3480000000000004E-7</c:v>
                      </c:pt>
                      <c:pt idx="653">
                        <c:v>-7.6000000000000003E-7</c:v>
                      </c:pt>
                      <c:pt idx="654">
                        <c:v>-6.7909999999999999E-7</c:v>
                      </c:pt>
                      <c:pt idx="655">
                        <c:v>-5.7130000000000004E-7</c:v>
                      </c:pt>
                      <c:pt idx="656">
                        <c:v>-4.6400000000000003E-7</c:v>
                      </c:pt>
                      <c:pt idx="657">
                        <c:v>-4.4239999999999999E-7</c:v>
                      </c:pt>
                      <c:pt idx="658">
                        <c:v>-3.7300000000000002E-7</c:v>
                      </c:pt>
                      <c:pt idx="659">
                        <c:v>-3.0009999999999999E-7</c:v>
                      </c:pt>
                      <c:pt idx="660">
                        <c:v>-2.05E-7</c:v>
                      </c:pt>
                      <c:pt idx="661">
                        <c:v>-1.127E-7</c:v>
                      </c:pt>
                      <c:pt idx="662">
                        <c:v>-9.4769999999999994E-8</c:v>
                      </c:pt>
                      <c:pt idx="663">
                        <c:v>-3.798E-8</c:v>
                      </c:pt>
                      <c:pt idx="664">
                        <c:v>3.2660000000000003E-8</c:v>
                      </c:pt>
                      <c:pt idx="665">
                        <c:v>1.198E-7</c:v>
                      </c:pt>
                      <c:pt idx="666">
                        <c:v>2.096E-7</c:v>
                      </c:pt>
                      <c:pt idx="667">
                        <c:v>2.1799999999999999E-7</c:v>
                      </c:pt>
                      <c:pt idx="668">
                        <c:v>2.7049999999999999E-7</c:v>
                      </c:pt>
                      <c:pt idx="669">
                        <c:v>3.4089999999999999E-7</c:v>
                      </c:pt>
                      <c:pt idx="670">
                        <c:v>4.2269999999999999E-7</c:v>
                      </c:pt>
                      <c:pt idx="671">
                        <c:v>5.0900000000000002E-7</c:v>
                      </c:pt>
                      <c:pt idx="672">
                        <c:v>5.0969999999999996E-7</c:v>
                      </c:pt>
                      <c:pt idx="673">
                        <c:v>5.6150000000000005E-7</c:v>
                      </c:pt>
                      <c:pt idx="674">
                        <c:v>6.2399999999999998E-7</c:v>
                      </c:pt>
                      <c:pt idx="675">
                        <c:v>6.9709999999999996E-7</c:v>
                      </c:pt>
                      <c:pt idx="676">
                        <c:v>7.8329999999999998E-7</c:v>
                      </c:pt>
                      <c:pt idx="677">
                        <c:v>7.8090000000000001E-7</c:v>
                      </c:pt>
                      <c:pt idx="678">
                        <c:v>8.2429999999999999E-7</c:v>
                      </c:pt>
                      <c:pt idx="679">
                        <c:v>8.8660000000000001E-7</c:v>
                      </c:pt>
                      <c:pt idx="680">
                        <c:v>9.6079999999999997E-7</c:v>
                      </c:pt>
                      <c:pt idx="681">
                        <c:v>1.0449999999999999E-6</c:v>
                      </c:pt>
                      <c:pt idx="682">
                        <c:v>1.0410000000000001E-6</c:v>
                      </c:pt>
                      <c:pt idx="683">
                        <c:v>1.083E-6</c:v>
                      </c:pt>
                      <c:pt idx="684">
                        <c:v>1.147E-6</c:v>
                      </c:pt>
                      <c:pt idx="685">
                        <c:v>1.217E-6</c:v>
                      </c:pt>
                      <c:pt idx="686">
                        <c:v>1.2929999999999999E-6</c:v>
                      </c:pt>
                      <c:pt idx="687">
                        <c:v>1.2899999999999999E-6</c:v>
                      </c:pt>
                      <c:pt idx="688">
                        <c:v>1.33E-6</c:v>
                      </c:pt>
                      <c:pt idx="689">
                        <c:v>1.3990000000000001E-6</c:v>
                      </c:pt>
                      <c:pt idx="690">
                        <c:v>1.4619999999999999E-6</c:v>
                      </c:pt>
                      <c:pt idx="691">
                        <c:v>1.542E-6</c:v>
                      </c:pt>
                      <c:pt idx="692">
                        <c:v>1.5349999999999999E-6</c:v>
                      </c:pt>
                      <c:pt idx="693">
                        <c:v>1.5659999999999999E-6</c:v>
                      </c:pt>
                      <c:pt idx="694">
                        <c:v>1.632E-6</c:v>
                      </c:pt>
                      <c:pt idx="695">
                        <c:v>1.697E-6</c:v>
                      </c:pt>
                      <c:pt idx="696">
                        <c:v>1.7719999999999999E-6</c:v>
                      </c:pt>
                      <c:pt idx="697">
                        <c:v>1.7630000000000001E-6</c:v>
                      </c:pt>
                      <c:pt idx="698">
                        <c:v>1.798E-6</c:v>
                      </c:pt>
                      <c:pt idx="699">
                        <c:v>1.86E-6</c:v>
                      </c:pt>
                      <c:pt idx="700">
                        <c:v>1.9209999999999999E-6</c:v>
                      </c:pt>
                      <c:pt idx="701">
                        <c:v>1.9929999999999998E-6</c:v>
                      </c:pt>
                      <c:pt idx="702">
                        <c:v>1.9860000000000001E-6</c:v>
                      </c:pt>
                      <c:pt idx="703">
                        <c:v>2.018E-6</c:v>
                      </c:pt>
                      <c:pt idx="704">
                        <c:v>2.0839999999999999E-6</c:v>
                      </c:pt>
                      <c:pt idx="705">
                        <c:v>2.137E-6</c:v>
                      </c:pt>
                      <c:pt idx="706">
                        <c:v>2.2139999999999999E-6</c:v>
                      </c:pt>
                      <c:pt idx="707">
                        <c:v>2.2010000000000002E-6</c:v>
                      </c:pt>
                      <c:pt idx="708">
                        <c:v>2.2290000000000002E-6</c:v>
                      </c:pt>
                      <c:pt idx="709">
                        <c:v>2.295E-6</c:v>
                      </c:pt>
                      <c:pt idx="710">
                        <c:v>2.3489999999999999E-6</c:v>
                      </c:pt>
                      <c:pt idx="711">
                        <c:v>2.418E-6</c:v>
                      </c:pt>
                      <c:pt idx="712">
                        <c:v>2.4049999999999998E-6</c:v>
                      </c:pt>
                      <c:pt idx="713">
                        <c:v>2.429E-6</c:v>
                      </c:pt>
                      <c:pt idx="714">
                        <c:v>2.497E-6</c:v>
                      </c:pt>
                      <c:pt idx="715">
                        <c:v>2.5450000000000002E-6</c:v>
                      </c:pt>
                      <c:pt idx="716">
                        <c:v>2.6129999999999998E-6</c:v>
                      </c:pt>
                      <c:pt idx="717">
                        <c:v>2.5979999999999999E-6</c:v>
                      </c:pt>
                      <c:pt idx="718">
                        <c:v>2.6220000000000001E-6</c:v>
                      </c:pt>
                      <c:pt idx="719">
                        <c:v>2.6850000000000001E-6</c:v>
                      </c:pt>
                      <c:pt idx="720">
                        <c:v>2.729E-6</c:v>
                      </c:pt>
                      <c:pt idx="721">
                        <c:v>2.7999999999999999E-6</c:v>
                      </c:pt>
                      <c:pt idx="722">
                        <c:v>2.7839999999999999E-6</c:v>
                      </c:pt>
                      <c:pt idx="723">
                        <c:v>2.7970000000000001E-6</c:v>
                      </c:pt>
                      <c:pt idx="724">
                        <c:v>2.864E-6</c:v>
                      </c:pt>
                      <c:pt idx="725">
                        <c:v>2.9050000000000001E-6</c:v>
                      </c:pt>
                      <c:pt idx="726">
                        <c:v>2.9679999999999998E-6</c:v>
                      </c:pt>
                      <c:pt idx="727">
                        <c:v>2.9459999999999998E-6</c:v>
                      </c:pt>
                      <c:pt idx="728">
                        <c:v>2.9639999999999999E-6</c:v>
                      </c:pt>
                      <c:pt idx="729">
                        <c:v>3.027E-6</c:v>
                      </c:pt>
                      <c:pt idx="730">
                        <c:v>3.0649999999999999E-6</c:v>
                      </c:pt>
                      <c:pt idx="731">
                        <c:v>3.1240000000000001E-6</c:v>
                      </c:pt>
                      <c:pt idx="732">
                        <c:v>3.1080000000000001E-6</c:v>
                      </c:pt>
                      <c:pt idx="733">
                        <c:v>3.1149999999999998E-6</c:v>
                      </c:pt>
                      <c:pt idx="734">
                        <c:v>3.1829999999999998E-6</c:v>
                      </c:pt>
                      <c:pt idx="735">
                        <c:v>3.2210000000000002E-6</c:v>
                      </c:pt>
                      <c:pt idx="736">
                        <c:v>3.269E-6</c:v>
                      </c:pt>
                      <c:pt idx="737">
                        <c:v>3.2440000000000002E-6</c:v>
                      </c:pt>
                      <c:pt idx="738">
                        <c:v>3.2569999999999999E-6</c:v>
                      </c:pt>
                      <c:pt idx="739">
                        <c:v>3.3179999999999998E-6</c:v>
                      </c:pt>
                      <c:pt idx="740">
                        <c:v>3.348E-6</c:v>
                      </c:pt>
                      <c:pt idx="741">
                        <c:v>3.3979999999999999E-6</c:v>
                      </c:pt>
                      <c:pt idx="742">
                        <c:v>3.377E-6</c:v>
                      </c:pt>
                      <c:pt idx="743">
                        <c:v>3.3799999999999998E-6</c:v>
                      </c:pt>
                      <c:pt idx="744">
                        <c:v>3.444E-6</c:v>
                      </c:pt>
                      <c:pt idx="745">
                        <c:v>3.4750000000000002E-6</c:v>
                      </c:pt>
                      <c:pt idx="746">
                        <c:v>3.5130000000000001E-6</c:v>
                      </c:pt>
                      <c:pt idx="747">
                        <c:v>3.4869999999999998E-6</c:v>
                      </c:pt>
                      <c:pt idx="748">
                        <c:v>3.495E-6</c:v>
                      </c:pt>
                      <c:pt idx="749">
                        <c:v>3.5590000000000001E-6</c:v>
                      </c:pt>
                      <c:pt idx="750">
                        <c:v>3.5880000000000002E-6</c:v>
                      </c:pt>
                      <c:pt idx="751">
                        <c:v>3.6200000000000001E-6</c:v>
                      </c:pt>
                      <c:pt idx="752">
                        <c:v>3.5920000000000001E-6</c:v>
                      </c:pt>
                      <c:pt idx="753">
                        <c:v>3.5980000000000001E-6</c:v>
                      </c:pt>
                      <c:pt idx="754">
                        <c:v>3.6540000000000001E-6</c:v>
                      </c:pt>
                      <c:pt idx="755">
                        <c:v>3.6859999999999999E-6</c:v>
                      </c:pt>
                      <c:pt idx="756">
                        <c:v>3.7189999999999999E-6</c:v>
                      </c:pt>
                      <c:pt idx="757">
                        <c:v>3.692E-6</c:v>
                      </c:pt>
                      <c:pt idx="758">
                        <c:v>3.692E-6</c:v>
                      </c:pt>
                      <c:pt idx="759">
                        <c:v>3.7529999999999999E-6</c:v>
                      </c:pt>
                      <c:pt idx="760">
                        <c:v>3.7759999999999999E-6</c:v>
                      </c:pt>
                      <c:pt idx="761">
                        <c:v>3.8039999999999999E-6</c:v>
                      </c:pt>
                      <c:pt idx="762">
                        <c:v>3.782E-6</c:v>
                      </c:pt>
                      <c:pt idx="763">
                        <c:v>3.7720000000000001E-6</c:v>
                      </c:pt>
                      <c:pt idx="764">
                        <c:v>3.8330000000000004E-6</c:v>
                      </c:pt>
                      <c:pt idx="765">
                        <c:v>3.8589999999999998E-6</c:v>
                      </c:pt>
                      <c:pt idx="766">
                        <c:v>3.8809999999999998E-6</c:v>
                      </c:pt>
                      <c:pt idx="767">
                        <c:v>3.8519999999999997E-6</c:v>
                      </c:pt>
                      <c:pt idx="768">
                        <c:v>3.8480000000000003E-6</c:v>
                      </c:pt>
                      <c:pt idx="769">
                        <c:v>3.9079999999999997E-6</c:v>
                      </c:pt>
                      <c:pt idx="770">
                        <c:v>3.9280000000000003E-6</c:v>
                      </c:pt>
                      <c:pt idx="771">
                        <c:v>3.9469999999999996E-6</c:v>
                      </c:pt>
                      <c:pt idx="772">
                        <c:v>3.9280000000000003E-6</c:v>
                      </c:pt>
                      <c:pt idx="773">
                        <c:v>3.9169999999999999E-6</c:v>
                      </c:pt>
                      <c:pt idx="774">
                        <c:v>3.9779999999999999E-6</c:v>
                      </c:pt>
                      <c:pt idx="775">
                        <c:v>3.997E-6</c:v>
                      </c:pt>
                      <c:pt idx="776">
                        <c:v>4.0130000000000004E-6</c:v>
                      </c:pt>
                      <c:pt idx="777">
                        <c:v>3.9910000000000004E-6</c:v>
                      </c:pt>
                      <c:pt idx="778">
                        <c:v>3.9750000000000001E-6</c:v>
                      </c:pt>
                      <c:pt idx="779">
                        <c:v>4.0450000000000002E-6</c:v>
                      </c:pt>
                      <c:pt idx="780">
                        <c:v>4.0589999999999996E-6</c:v>
                      </c:pt>
                      <c:pt idx="781">
                        <c:v>4.0729999999999998E-6</c:v>
                      </c:pt>
                      <c:pt idx="782">
                        <c:v>4.0550000000000001E-6</c:v>
                      </c:pt>
                      <c:pt idx="783">
                        <c:v>4.0400000000000003E-6</c:v>
                      </c:pt>
                      <c:pt idx="784">
                        <c:v>4.1030000000000004E-6</c:v>
                      </c:pt>
                      <c:pt idx="785">
                        <c:v>4.1230000000000002E-6</c:v>
                      </c:pt>
                      <c:pt idx="786">
                        <c:v>4.1439999999999996E-6</c:v>
                      </c:pt>
                      <c:pt idx="787">
                        <c:v>4.1160000000000001E-6</c:v>
                      </c:pt>
                      <c:pt idx="788">
                        <c:v>4.0980000000000004E-6</c:v>
                      </c:pt>
                      <c:pt idx="789">
                        <c:v>4.1640000000000003E-6</c:v>
                      </c:pt>
                      <c:pt idx="790">
                        <c:v>4.1829999999999996E-6</c:v>
                      </c:pt>
                      <c:pt idx="791">
                        <c:v>4.1880000000000004E-6</c:v>
                      </c:pt>
                      <c:pt idx="792">
                        <c:v>4.1690000000000002E-6</c:v>
                      </c:pt>
                      <c:pt idx="793">
                        <c:v>4.1529999999999999E-6</c:v>
                      </c:pt>
                      <c:pt idx="794">
                        <c:v>4.211E-6</c:v>
                      </c:pt>
                      <c:pt idx="795">
                        <c:v>4.2309999999999998E-6</c:v>
                      </c:pt>
                      <c:pt idx="796">
                        <c:v>4.2320000000000003E-6</c:v>
                      </c:pt>
                      <c:pt idx="797">
                        <c:v>4.2069999999999997E-6</c:v>
                      </c:pt>
                      <c:pt idx="798">
                        <c:v>4.1910000000000002E-6</c:v>
                      </c:pt>
                    </c:numCache>
                  </c:numRef>
                </c:yVal>
                <c:smooth val="1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9-8517-4B1A-BD0B-53A15E9FC1F8}"/>
                  </c:ext>
                </c:extLst>
              </c15:ser>
            </c15:filteredScatterSeries>
            <c15:filteredScatterSeries>
              <c15:ser>
                <c:idx val="4"/>
                <c:order val="5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Sheet2!$F$1</c15:sqref>
                        </c15:formulaRef>
                      </c:ext>
                    </c:extLst>
                    <c:strCache>
                      <c:ptCount val="1"/>
                      <c:pt idx="0">
                        <c:v>Cycle 5</c:v>
                      </c:pt>
                    </c:strCache>
                  </c:strRef>
                </c:tx>
                <c:spPr>
                  <a:ln w="19050" cap="rnd">
                    <a:solidFill>
                      <a:schemeClr val="accent1">
                        <a:tint val="48000"/>
                      </a:schemeClr>
                    </a:solidFill>
                    <a:round/>
                  </a:ln>
                  <a:effectLst/>
                </c:spPr>
                <c:marker>
                  <c:symbol val="none"/>
                </c:marker>
                <c:x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Sheet2!$A$2:$A$802</c15:sqref>
                        </c15:formulaRef>
                      </c:ext>
                    </c:extLst>
                    <c:numCache>
                      <c:formatCode>0.00E+00</c:formatCode>
                      <c:ptCount val="801"/>
                      <c:pt idx="0">
                        <c:v>9.8269999999999993E-6</c:v>
                      </c:pt>
                      <c:pt idx="1">
                        <c:v>-1.7960000000000001E-3</c:v>
                      </c:pt>
                      <c:pt idx="2">
                        <c:v>-3.764E-3</c:v>
                      </c:pt>
                      <c:pt idx="3">
                        <c:v>-5.7419999999999997E-3</c:v>
                      </c:pt>
                      <c:pt idx="4">
                        <c:v>-7.7869999999999997E-3</c:v>
                      </c:pt>
                      <c:pt idx="5">
                        <c:v>-9.7160000000000007E-3</c:v>
                      </c:pt>
                      <c:pt idx="6">
                        <c:v>-1.1730000000000001E-2</c:v>
                      </c:pt>
                      <c:pt idx="7">
                        <c:v>-1.374E-2</c:v>
                      </c:pt>
                      <c:pt idx="8">
                        <c:v>-1.5730000000000001E-2</c:v>
                      </c:pt>
                      <c:pt idx="9">
                        <c:v>-1.772E-2</c:v>
                      </c:pt>
                      <c:pt idx="10">
                        <c:v>-1.9730000000000001E-2</c:v>
                      </c:pt>
                      <c:pt idx="11">
                        <c:v>-2.1700000000000001E-2</c:v>
                      </c:pt>
                      <c:pt idx="12">
                        <c:v>-2.3689999999999999E-2</c:v>
                      </c:pt>
                      <c:pt idx="13">
                        <c:v>-2.5690000000000001E-2</c:v>
                      </c:pt>
                      <c:pt idx="14">
                        <c:v>-2.7709999999999999E-2</c:v>
                      </c:pt>
                      <c:pt idx="15">
                        <c:v>-2.9690000000000001E-2</c:v>
                      </c:pt>
                      <c:pt idx="16">
                        <c:v>-3.1690000000000003E-2</c:v>
                      </c:pt>
                      <c:pt idx="17">
                        <c:v>-3.3709999999999997E-2</c:v>
                      </c:pt>
                      <c:pt idx="18">
                        <c:v>-3.5709999999999999E-2</c:v>
                      </c:pt>
                      <c:pt idx="19">
                        <c:v>-3.7650000000000003E-2</c:v>
                      </c:pt>
                      <c:pt idx="20">
                        <c:v>-3.9710000000000002E-2</c:v>
                      </c:pt>
                      <c:pt idx="21">
                        <c:v>-4.1709999999999997E-2</c:v>
                      </c:pt>
                      <c:pt idx="22">
                        <c:v>-4.3709999999999999E-2</c:v>
                      </c:pt>
                      <c:pt idx="23">
                        <c:v>-4.5690000000000001E-2</c:v>
                      </c:pt>
                      <c:pt idx="24">
                        <c:v>-4.7669999999999997E-2</c:v>
                      </c:pt>
                      <c:pt idx="25">
                        <c:v>-4.9669999999999999E-2</c:v>
                      </c:pt>
                      <c:pt idx="26">
                        <c:v>-5.1700000000000003E-2</c:v>
                      </c:pt>
                      <c:pt idx="27">
                        <c:v>-5.3659999999999999E-2</c:v>
                      </c:pt>
                      <c:pt idx="28">
                        <c:v>-5.5660000000000001E-2</c:v>
                      </c:pt>
                      <c:pt idx="29">
                        <c:v>-5.765E-2</c:v>
                      </c:pt>
                      <c:pt idx="30">
                        <c:v>-5.9700000000000003E-2</c:v>
                      </c:pt>
                      <c:pt idx="31">
                        <c:v>-6.1650000000000003E-2</c:v>
                      </c:pt>
                      <c:pt idx="32">
                        <c:v>-6.3630000000000006E-2</c:v>
                      </c:pt>
                      <c:pt idx="33">
                        <c:v>-6.5680000000000002E-2</c:v>
                      </c:pt>
                      <c:pt idx="34">
                        <c:v>-6.769E-2</c:v>
                      </c:pt>
                      <c:pt idx="35">
                        <c:v>-6.9669999999999996E-2</c:v>
                      </c:pt>
                      <c:pt idx="36">
                        <c:v>-7.1669999999999998E-2</c:v>
                      </c:pt>
                      <c:pt idx="37">
                        <c:v>-7.3639999999999997E-2</c:v>
                      </c:pt>
                      <c:pt idx="38">
                        <c:v>-7.5670000000000001E-2</c:v>
                      </c:pt>
                      <c:pt idx="39">
                        <c:v>-7.7660000000000007E-2</c:v>
                      </c:pt>
                      <c:pt idx="40">
                        <c:v>-7.9640000000000002E-2</c:v>
                      </c:pt>
                      <c:pt idx="41">
                        <c:v>-8.165E-2</c:v>
                      </c:pt>
                      <c:pt idx="42">
                        <c:v>-8.3680000000000004E-2</c:v>
                      </c:pt>
                      <c:pt idx="43">
                        <c:v>-8.566E-2</c:v>
                      </c:pt>
                      <c:pt idx="44">
                        <c:v>-8.763E-2</c:v>
                      </c:pt>
                      <c:pt idx="45">
                        <c:v>-8.9679999999999996E-2</c:v>
                      </c:pt>
                      <c:pt idx="46">
                        <c:v>-9.1700000000000004E-2</c:v>
                      </c:pt>
                      <c:pt idx="47">
                        <c:v>-9.3679999999999999E-2</c:v>
                      </c:pt>
                      <c:pt idx="48">
                        <c:v>-9.5659999999999995E-2</c:v>
                      </c:pt>
                      <c:pt idx="49">
                        <c:v>-9.7650000000000001E-2</c:v>
                      </c:pt>
                      <c:pt idx="50">
                        <c:v>-9.9669999999999995E-2</c:v>
                      </c:pt>
                      <c:pt idx="51">
                        <c:v>-0.1017</c:v>
                      </c:pt>
                      <c:pt idx="52">
                        <c:v>-0.1036</c:v>
                      </c:pt>
                      <c:pt idx="53">
                        <c:v>-0.1056</c:v>
                      </c:pt>
                      <c:pt idx="54">
                        <c:v>-0.1077</c:v>
                      </c:pt>
                      <c:pt idx="55">
                        <c:v>-0.10970000000000001</c:v>
                      </c:pt>
                      <c:pt idx="56">
                        <c:v>-0.1116</c:v>
                      </c:pt>
                      <c:pt idx="57">
                        <c:v>-0.11360000000000001</c:v>
                      </c:pt>
                      <c:pt idx="58">
                        <c:v>-0.1157</c:v>
                      </c:pt>
                      <c:pt idx="59">
                        <c:v>-0.1177</c:v>
                      </c:pt>
                      <c:pt idx="60">
                        <c:v>-0.1196</c:v>
                      </c:pt>
                      <c:pt idx="61">
                        <c:v>-0.1216</c:v>
                      </c:pt>
                      <c:pt idx="62">
                        <c:v>-0.1237</c:v>
                      </c:pt>
                      <c:pt idx="63">
                        <c:v>-0.12559999999999999</c:v>
                      </c:pt>
                      <c:pt idx="64">
                        <c:v>-0.12759999999999999</c:v>
                      </c:pt>
                      <c:pt idx="65">
                        <c:v>-0.12959999999999999</c:v>
                      </c:pt>
                      <c:pt idx="66">
                        <c:v>-0.13170000000000001</c:v>
                      </c:pt>
                      <c:pt idx="67">
                        <c:v>-0.1336</c:v>
                      </c:pt>
                      <c:pt idx="68">
                        <c:v>-0.13569999999999999</c:v>
                      </c:pt>
                      <c:pt idx="69">
                        <c:v>-0.1376</c:v>
                      </c:pt>
                      <c:pt idx="70">
                        <c:v>-0.1396</c:v>
                      </c:pt>
                      <c:pt idx="71">
                        <c:v>-0.14169999999999999</c:v>
                      </c:pt>
                      <c:pt idx="72">
                        <c:v>-0.14369999999999999</c:v>
                      </c:pt>
                      <c:pt idx="73">
                        <c:v>-0.1457</c:v>
                      </c:pt>
                      <c:pt idx="74">
                        <c:v>-0.1477</c:v>
                      </c:pt>
                      <c:pt idx="75">
                        <c:v>-0.14960000000000001</c:v>
                      </c:pt>
                      <c:pt idx="76">
                        <c:v>-0.15160000000000001</c:v>
                      </c:pt>
                      <c:pt idx="77">
                        <c:v>-0.15359999999999999</c:v>
                      </c:pt>
                      <c:pt idx="78">
                        <c:v>-0.15559999999999999</c:v>
                      </c:pt>
                      <c:pt idx="79">
                        <c:v>-0.15759999999999999</c:v>
                      </c:pt>
                      <c:pt idx="80">
                        <c:v>-0.15959999999999999</c:v>
                      </c:pt>
                      <c:pt idx="81">
                        <c:v>-0.16159999999999999</c:v>
                      </c:pt>
                      <c:pt idx="82">
                        <c:v>-0.1636</c:v>
                      </c:pt>
                      <c:pt idx="83">
                        <c:v>-0.1656</c:v>
                      </c:pt>
                      <c:pt idx="84">
                        <c:v>-0.1676</c:v>
                      </c:pt>
                      <c:pt idx="85">
                        <c:v>-0.1696</c:v>
                      </c:pt>
                      <c:pt idx="86">
                        <c:v>-0.1716</c:v>
                      </c:pt>
                      <c:pt idx="87">
                        <c:v>-0.1736</c:v>
                      </c:pt>
                      <c:pt idx="88">
                        <c:v>-0.17560000000000001</c:v>
                      </c:pt>
                      <c:pt idx="89">
                        <c:v>-0.17760000000000001</c:v>
                      </c:pt>
                      <c:pt idx="90">
                        <c:v>-0.17960000000000001</c:v>
                      </c:pt>
                      <c:pt idx="91">
                        <c:v>-0.18160000000000001</c:v>
                      </c:pt>
                      <c:pt idx="92">
                        <c:v>-0.18360000000000001</c:v>
                      </c:pt>
                      <c:pt idx="93">
                        <c:v>-0.18559999999999999</c:v>
                      </c:pt>
                      <c:pt idx="94">
                        <c:v>-0.18759999999999999</c:v>
                      </c:pt>
                      <c:pt idx="95">
                        <c:v>-0.18959999999999999</c:v>
                      </c:pt>
                      <c:pt idx="96">
                        <c:v>-0.19159999999999999</c:v>
                      </c:pt>
                      <c:pt idx="97">
                        <c:v>-0.19359999999999999</c:v>
                      </c:pt>
                      <c:pt idx="98">
                        <c:v>-0.1956</c:v>
                      </c:pt>
                      <c:pt idx="99">
                        <c:v>-0.1976</c:v>
                      </c:pt>
                      <c:pt idx="100">
                        <c:v>-0.1996</c:v>
                      </c:pt>
                      <c:pt idx="101">
                        <c:v>-0.2016</c:v>
                      </c:pt>
                      <c:pt idx="102">
                        <c:v>-0.2036</c:v>
                      </c:pt>
                      <c:pt idx="103">
                        <c:v>-0.2056</c:v>
                      </c:pt>
                      <c:pt idx="104">
                        <c:v>-0.20760000000000001</c:v>
                      </c:pt>
                      <c:pt idx="105">
                        <c:v>-0.20960000000000001</c:v>
                      </c:pt>
                      <c:pt idx="106">
                        <c:v>-0.21160000000000001</c:v>
                      </c:pt>
                      <c:pt idx="107">
                        <c:v>-0.21360000000000001</c:v>
                      </c:pt>
                      <c:pt idx="108">
                        <c:v>-0.21560000000000001</c:v>
                      </c:pt>
                      <c:pt idx="109">
                        <c:v>-0.21759999999999999</c:v>
                      </c:pt>
                      <c:pt idx="110">
                        <c:v>-0.21959999999999999</c:v>
                      </c:pt>
                      <c:pt idx="111">
                        <c:v>-0.22159999999999999</c:v>
                      </c:pt>
                      <c:pt idx="112">
                        <c:v>-0.22359999999999999</c:v>
                      </c:pt>
                      <c:pt idx="113">
                        <c:v>-0.22559999999999999</c:v>
                      </c:pt>
                      <c:pt idx="114">
                        <c:v>-0.2276</c:v>
                      </c:pt>
                      <c:pt idx="115">
                        <c:v>-0.2296</c:v>
                      </c:pt>
                      <c:pt idx="116">
                        <c:v>-0.2316</c:v>
                      </c:pt>
                      <c:pt idx="117">
                        <c:v>-0.2336</c:v>
                      </c:pt>
                      <c:pt idx="118">
                        <c:v>-0.2356</c:v>
                      </c:pt>
                      <c:pt idx="119">
                        <c:v>-0.23760000000000001</c:v>
                      </c:pt>
                      <c:pt idx="120">
                        <c:v>-0.23960000000000001</c:v>
                      </c:pt>
                      <c:pt idx="121">
                        <c:v>-0.24160000000000001</c:v>
                      </c:pt>
                      <c:pt idx="122">
                        <c:v>-0.24360000000000001</c:v>
                      </c:pt>
                      <c:pt idx="123">
                        <c:v>-0.24560000000000001</c:v>
                      </c:pt>
                      <c:pt idx="124">
                        <c:v>-0.24759999999999999</c:v>
                      </c:pt>
                      <c:pt idx="125">
                        <c:v>-0.24959999999999999</c:v>
                      </c:pt>
                      <c:pt idx="126">
                        <c:v>-0.25159999999999999</c:v>
                      </c:pt>
                      <c:pt idx="127">
                        <c:v>-0.25359999999999999</c:v>
                      </c:pt>
                      <c:pt idx="128">
                        <c:v>-0.25559999999999999</c:v>
                      </c:pt>
                      <c:pt idx="129">
                        <c:v>-0.2576</c:v>
                      </c:pt>
                      <c:pt idx="130">
                        <c:v>-0.2596</c:v>
                      </c:pt>
                      <c:pt idx="131">
                        <c:v>-0.2616</c:v>
                      </c:pt>
                      <c:pt idx="132">
                        <c:v>-0.2636</c:v>
                      </c:pt>
                      <c:pt idx="133">
                        <c:v>-0.2656</c:v>
                      </c:pt>
                      <c:pt idx="134">
                        <c:v>-0.2676</c:v>
                      </c:pt>
                      <c:pt idx="135">
                        <c:v>-0.26960000000000001</c:v>
                      </c:pt>
                      <c:pt idx="136">
                        <c:v>-0.27160000000000001</c:v>
                      </c:pt>
                      <c:pt idx="137">
                        <c:v>-0.27360000000000001</c:v>
                      </c:pt>
                      <c:pt idx="138">
                        <c:v>-0.27560000000000001</c:v>
                      </c:pt>
                      <c:pt idx="139">
                        <c:v>-0.27760000000000001</c:v>
                      </c:pt>
                      <c:pt idx="140">
                        <c:v>-0.27960000000000002</c:v>
                      </c:pt>
                      <c:pt idx="141">
                        <c:v>-0.28160000000000002</c:v>
                      </c:pt>
                      <c:pt idx="142">
                        <c:v>-0.28360000000000002</c:v>
                      </c:pt>
                      <c:pt idx="143">
                        <c:v>-0.28560000000000002</c:v>
                      </c:pt>
                      <c:pt idx="144">
                        <c:v>-0.28760000000000002</c:v>
                      </c:pt>
                      <c:pt idx="145">
                        <c:v>-0.28960000000000002</c:v>
                      </c:pt>
                      <c:pt idx="146">
                        <c:v>-0.29160000000000003</c:v>
                      </c:pt>
                      <c:pt idx="147">
                        <c:v>-0.29360000000000003</c:v>
                      </c:pt>
                      <c:pt idx="148">
                        <c:v>-0.29559999999999997</c:v>
                      </c:pt>
                      <c:pt idx="149">
                        <c:v>-0.29759999999999998</c:v>
                      </c:pt>
                      <c:pt idx="150">
                        <c:v>-0.29959999999999998</c:v>
                      </c:pt>
                      <c:pt idx="151">
                        <c:v>-0.30159999999999998</c:v>
                      </c:pt>
                      <c:pt idx="152">
                        <c:v>-0.30359999999999998</c:v>
                      </c:pt>
                      <c:pt idx="153">
                        <c:v>-0.30559999999999998</c:v>
                      </c:pt>
                      <c:pt idx="154">
                        <c:v>-0.30759999999999998</c:v>
                      </c:pt>
                      <c:pt idx="155">
                        <c:v>-0.30959999999999999</c:v>
                      </c:pt>
                      <c:pt idx="156">
                        <c:v>-0.3115</c:v>
                      </c:pt>
                      <c:pt idx="157">
                        <c:v>-0.31359999999999999</c:v>
                      </c:pt>
                      <c:pt idx="158">
                        <c:v>-0.3155</c:v>
                      </c:pt>
                      <c:pt idx="159">
                        <c:v>-0.31759999999999999</c:v>
                      </c:pt>
                      <c:pt idx="160">
                        <c:v>-0.31950000000000001</c:v>
                      </c:pt>
                      <c:pt idx="161">
                        <c:v>-0.3216</c:v>
                      </c:pt>
                      <c:pt idx="162">
                        <c:v>-0.3236</c:v>
                      </c:pt>
                      <c:pt idx="163">
                        <c:v>-0.3256</c:v>
                      </c:pt>
                      <c:pt idx="164">
                        <c:v>-0.32750000000000001</c:v>
                      </c:pt>
                      <c:pt idx="165">
                        <c:v>-0.32950000000000002</c:v>
                      </c:pt>
                      <c:pt idx="166">
                        <c:v>-0.33160000000000001</c:v>
                      </c:pt>
                      <c:pt idx="167">
                        <c:v>-0.33360000000000001</c:v>
                      </c:pt>
                      <c:pt idx="168">
                        <c:v>-0.33550000000000002</c:v>
                      </c:pt>
                      <c:pt idx="169">
                        <c:v>-0.33760000000000001</c:v>
                      </c:pt>
                      <c:pt idx="170">
                        <c:v>-0.33950000000000002</c:v>
                      </c:pt>
                      <c:pt idx="171">
                        <c:v>-0.34150000000000003</c:v>
                      </c:pt>
                      <c:pt idx="172">
                        <c:v>-0.34350000000000003</c:v>
                      </c:pt>
                      <c:pt idx="173">
                        <c:v>-0.34560000000000002</c:v>
                      </c:pt>
                      <c:pt idx="174">
                        <c:v>-0.34749999999999998</c:v>
                      </c:pt>
                      <c:pt idx="175">
                        <c:v>-0.34949999999999998</c:v>
                      </c:pt>
                      <c:pt idx="176">
                        <c:v>-0.35149999999999998</c:v>
                      </c:pt>
                      <c:pt idx="177">
                        <c:v>-0.35349999999999998</c:v>
                      </c:pt>
                      <c:pt idx="178">
                        <c:v>-0.35549999999999998</c:v>
                      </c:pt>
                      <c:pt idx="179">
                        <c:v>-0.35749999999999998</c:v>
                      </c:pt>
                      <c:pt idx="180">
                        <c:v>-0.35949999999999999</c:v>
                      </c:pt>
                      <c:pt idx="181">
                        <c:v>-0.36149999999999999</c:v>
                      </c:pt>
                      <c:pt idx="182">
                        <c:v>-0.36349999999999999</c:v>
                      </c:pt>
                      <c:pt idx="183">
                        <c:v>-0.36549999999999999</c:v>
                      </c:pt>
                      <c:pt idx="184">
                        <c:v>-0.36749999999999999</c:v>
                      </c:pt>
                      <c:pt idx="185">
                        <c:v>-0.3695</c:v>
                      </c:pt>
                      <c:pt idx="186">
                        <c:v>-0.3715</c:v>
                      </c:pt>
                      <c:pt idx="187">
                        <c:v>-0.3735</c:v>
                      </c:pt>
                      <c:pt idx="188">
                        <c:v>-0.3755</c:v>
                      </c:pt>
                      <c:pt idx="189">
                        <c:v>-0.3775</c:v>
                      </c:pt>
                      <c:pt idx="190">
                        <c:v>-0.3795</c:v>
                      </c:pt>
                      <c:pt idx="191">
                        <c:v>-0.38150000000000001</c:v>
                      </c:pt>
                      <c:pt idx="192">
                        <c:v>-0.38350000000000001</c:v>
                      </c:pt>
                      <c:pt idx="193">
                        <c:v>-0.38550000000000001</c:v>
                      </c:pt>
                      <c:pt idx="194">
                        <c:v>-0.38750000000000001</c:v>
                      </c:pt>
                      <c:pt idx="195">
                        <c:v>-0.38950000000000001</c:v>
                      </c:pt>
                      <c:pt idx="196">
                        <c:v>-0.39150000000000001</c:v>
                      </c:pt>
                      <c:pt idx="197">
                        <c:v>-0.39350000000000002</c:v>
                      </c:pt>
                      <c:pt idx="198">
                        <c:v>-0.39550000000000002</c:v>
                      </c:pt>
                      <c:pt idx="199">
                        <c:v>-0.39750000000000002</c:v>
                      </c:pt>
                      <c:pt idx="200">
                        <c:v>-0.39950000000000002</c:v>
                      </c:pt>
                      <c:pt idx="201">
                        <c:v>-0.40150000000000002</c:v>
                      </c:pt>
                      <c:pt idx="202">
                        <c:v>-0.40350000000000003</c:v>
                      </c:pt>
                      <c:pt idx="203">
                        <c:v>-0.40550000000000003</c:v>
                      </c:pt>
                      <c:pt idx="204">
                        <c:v>-0.40749999999999997</c:v>
                      </c:pt>
                      <c:pt idx="205">
                        <c:v>-0.40939999999999999</c:v>
                      </c:pt>
                      <c:pt idx="206">
                        <c:v>-0.41139999999999999</c:v>
                      </c:pt>
                      <c:pt idx="207">
                        <c:v>-0.41339999999999999</c:v>
                      </c:pt>
                      <c:pt idx="208">
                        <c:v>-0.41539999999999999</c:v>
                      </c:pt>
                      <c:pt idx="209">
                        <c:v>-0.41749999999999998</c:v>
                      </c:pt>
                      <c:pt idx="210">
                        <c:v>-0.4194</c:v>
                      </c:pt>
                      <c:pt idx="211">
                        <c:v>-0.42149999999999999</c:v>
                      </c:pt>
                      <c:pt idx="212">
                        <c:v>-0.4234</c:v>
                      </c:pt>
                      <c:pt idx="213">
                        <c:v>-0.4254</c:v>
                      </c:pt>
                      <c:pt idx="214">
                        <c:v>-0.4274</c:v>
                      </c:pt>
                      <c:pt idx="215">
                        <c:v>-0.4294</c:v>
                      </c:pt>
                      <c:pt idx="216">
                        <c:v>-0.43140000000000001</c:v>
                      </c:pt>
                      <c:pt idx="217">
                        <c:v>-0.43340000000000001</c:v>
                      </c:pt>
                      <c:pt idx="218">
                        <c:v>-0.43540000000000001</c:v>
                      </c:pt>
                      <c:pt idx="219">
                        <c:v>-0.43740000000000001</c:v>
                      </c:pt>
                      <c:pt idx="220">
                        <c:v>-0.43940000000000001</c:v>
                      </c:pt>
                      <c:pt idx="221">
                        <c:v>-0.44140000000000001</c:v>
                      </c:pt>
                      <c:pt idx="222">
                        <c:v>-0.44340000000000002</c:v>
                      </c:pt>
                      <c:pt idx="223">
                        <c:v>-0.44540000000000002</c:v>
                      </c:pt>
                      <c:pt idx="224">
                        <c:v>-0.44740000000000002</c:v>
                      </c:pt>
                      <c:pt idx="225">
                        <c:v>-0.44940000000000002</c:v>
                      </c:pt>
                      <c:pt idx="226">
                        <c:v>-0.45140000000000002</c:v>
                      </c:pt>
                      <c:pt idx="227">
                        <c:v>-0.45340000000000003</c:v>
                      </c:pt>
                      <c:pt idx="228">
                        <c:v>-0.45540000000000003</c:v>
                      </c:pt>
                      <c:pt idx="229">
                        <c:v>-0.45739999999999997</c:v>
                      </c:pt>
                      <c:pt idx="230">
                        <c:v>-0.45939999999999998</c:v>
                      </c:pt>
                      <c:pt idx="231">
                        <c:v>-0.46139999999999998</c:v>
                      </c:pt>
                      <c:pt idx="232">
                        <c:v>-0.46339999999999998</c:v>
                      </c:pt>
                      <c:pt idx="233">
                        <c:v>-0.46539999999999998</c:v>
                      </c:pt>
                      <c:pt idx="234">
                        <c:v>-0.46729999999999999</c:v>
                      </c:pt>
                      <c:pt idx="235">
                        <c:v>-0.46939999999999998</c:v>
                      </c:pt>
                      <c:pt idx="236">
                        <c:v>-0.4713</c:v>
                      </c:pt>
                      <c:pt idx="237">
                        <c:v>-0.47339999999999999</c:v>
                      </c:pt>
                      <c:pt idx="238">
                        <c:v>-0.47539999999999999</c:v>
                      </c:pt>
                      <c:pt idx="239">
                        <c:v>-0.47739999999999999</c:v>
                      </c:pt>
                      <c:pt idx="240">
                        <c:v>-0.47939999999999999</c:v>
                      </c:pt>
                      <c:pt idx="241">
                        <c:v>-0.48139999999999999</c:v>
                      </c:pt>
                      <c:pt idx="242">
                        <c:v>-0.48330000000000001</c:v>
                      </c:pt>
                      <c:pt idx="243">
                        <c:v>-0.4854</c:v>
                      </c:pt>
                      <c:pt idx="244">
                        <c:v>-0.48730000000000001</c:v>
                      </c:pt>
                      <c:pt idx="245">
                        <c:v>-0.48930000000000001</c:v>
                      </c:pt>
                      <c:pt idx="246">
                        <c:v>-0.49130000000000001</c:v>
                      </c:pt>
                      <c:pt idx="247">
                        <c:v>-0.49340000000000001</c:v>
                      </c:pt>
                      <c:pt idx="248">
                        <c:v>-0.49540000000000001</c:v>
                      </c:pt>
                      <c:pt idx="249">
                        <c:v>-0.49730000000000002</c:v>
                      </c:pt>
                      <c:pt idx="250">
                        <c:v>-0.49940000000000001</c:v>
                      </c:pt>
                      <c:pt idx="251">
                        <c:v>-0.50139999999999996</c:v>
                      </c:pt>
                      <c:pt idx="252">
                        <c:v>-0.50329999999999997</c:v>
                      </c:pt>
                      <c:pt idx="253">
                        <c:v>-0.50539999999999996</c:v>
                      </c:pt>
                      <c:pt idx="254">
                        <c:v>-0.50729999999999997</c:v>
                      </c:pt>
                      <c:pt idx="255">
                        <c:v>-0.50929999999999997</c:v>
                      </c:pt>
                      <c:pt idx="256">
                        <c:v>-0.51129999999999998</c:v>
                      </c:pt>
                      <c:pt idx="257">
                        <c:v>-0.51329999999999998</c:v>
                      </c:pt>
                      <c:pt idx="258">
                        <c:v>-0.51529999999999998</c:v>
                      </c:pt>
                      <c:pt idx="259">
                        <c:v>-0.51729999999999998</c:v>
                      </c:pt>
                      <c:pt idx="260">
                        <c:v>-0.51929999999999998</c:v>
                      </c:pt>
                      <c:pt idx="261">
                        <c:v>-0.52129999999999999</c:v>
                      </c:pt>
                      <c:pt idx="262">
                        <c:v>-0.52329999999999999</c:v>
                      </c:pt>
                      <c:pt idx="263">
                        <c:v>-0.52529999999999999</c:v>
                      </c:pt>
                      <c:pt idx="264">
                        <c:v>-0.52729999999999999</c:v>
                      </c:pt>
                      <c:pt idx="265">
                        <c:v>-0.52929999999999999</c:v>
                      </c:pt>
                      <c:pt idx="266">
                        <c:v>-0.53129999999999999</c:v>
                      </c:pt>
                      <c:pt idx="267">
                        <c:v>-0.5333</c:v>
                      </c:pt>
                      <c:pt idx="268">
                        <c:v>-0.5353</c:v>
                      </c:pt>
                      <c:pt idx="269">
                        <c:v>-0.5373</c:v>
                      </c:pt>
                      <c:pt idx="270">
                        <c:v>-0.5393</c:v>
                      </c:pt>
                      <c:pt idx="271">
                        <c:v>-0.5413</c:v>
                      </c:pt>
                      <c:pt idx="272">
                        <c:v>-0.54320000000000002</c:v>
                      </c:pt>
                      <c:pt idx="273">
                        <c:v>-0.54530000000000001</c:v>
                      </c:pt>
                      <c:pt idx="274">
                        <c:v>-0.54730000000000001</c:v>
                      </c:pt>
                      <c:pt idx="275">
                        <c:v>-0.54930000000000001</c:v>
                      </c:pt>
                      <c:pt idx="276">
                        <c:v>-0.55130000000000001</c:v>
                      </c:pt>
                      <c:pt idx="277">
                        <c:v>-0.55330000000000001</c:v>
                      </c:pt>
                      <c:pt idx="278">
                        <c:v>-0.55530000000000002</c:v>
                      </c:pt>
                      <c:pt idx="279">
                        <c:v>-0.55730000000000002</c:v>
                      </c:pt>
                      <c:pt idx="280">
                        <c:v>-0.55920000000000003</c:v>
                      </c:pt>
                      <c:pt idx="281">
                        <c:v>-0.56120000000000003</c:v>
                      </c:pt>
                      <c:pt idx="282">
                        <c:v>-0.56320000000000003</c:v>
                      </c:pt>
                      <c:pt idx="283">
                        <c:v>-0.56520000000000004</c:v>
                      </c:pt>
                      <c:pt idx="284">
                        <c:v>-0.56720000000000004</c:v>
                      </c:pt>
                      <c:pt idx="285">
                        <c:v>-0.56920000000000004</c:v>
                      </c:pt>
                      <c:pt idx="286">
                        <c:v>-0.57120000000000004</c:v>
                      </c:pt>
                      <c:pt idx="287">
                        <c:v>-0.57320000000000004</c:v>
                      </c:pt>
                      <c:pt idx="288">
                        <c:v>-0.57520000000000004</c:v>
                      </c:pt>
                      <c:pt idx="289">
                        <c:v>-0.57720000000000005</c:v>
                      </c:pt>
                      <c:pt idx="290">
                        <c:v>-0.57920000000000005</c:v>
                      </c:pt>
                      <c:pt idx="291">
                        <c:v>-0.58120000000000005</c:v>
                      </c:pt>
                      <c:pt idx="292">
                        <c:v>-0.58320000000000005</c:v>
                      </c:pt>
                      <c:pt idx="293">
                        <c:v>-0.58520000000000005</c:v>
                      </c:pt>
                      <c:pt idx="294">
                        <c:v>-0.58720000000000006</c:v>
                      </c:pt>
                      <c:pt idx="295">
                        <c:v>-0.58919999999999995</c:v>
                      </c:pt>
                      <c:pt idx="296">
                        <c:v>-0.59119999999999995</c:v>
                      </c:pt>
                      <c:pt idx="297">
                        <c:v>-0.59309999999999996</c:v>
                      </c:pt>
                      <c:pt idx="298">
                        <c:v>-0.59509999999999996</c:v>
                      </c:pt>
                      <c:pt idx="299">
                        <c:v>-0.59719999999999995</c:v>
                      </c:pt>
                      <c:pt idx="300">
                        <c:v>-0.59919999999999995</c:v>
                      </c:pt>
                      <c:pt idx="301">
                        <c:v>-0.60109999999999997</c:v>
                      </c:pt>
                      <c:pt idx="302">
                        <c:v>-0.60319999999999996</c:v>
                      </c:pt>
                      <c:pt idx="303">
                        <c:v>-0.60519999999999996</c:v>
                      </c:pt>
                      <c:pt idx="304">
                        <c:v>-0.60719999999999996</c:v>
                      </c:pt>
                      <c:pt idx="305">
                        <c:v>-0.60919999999999996</c:v>
                      </c:pt>
                      <c:pt idx="306">
                        <c:v>-0.61109999999999998</c:v>
                      </c:pt>
                      <c:pt idx="307">
                        <c:v>-0.61319999999999997</c:v>
                      </c:pt>
                      <c:pt idx="308">
                        <c:v>-0.61519999999999997</c:v>
                      </c:pt>
                      <c:pt idx="309">
                        <c:v>-0.61719999999999997</c:v>
                      </c:pt>
                      <c:pt idx="310">
                        <c:v>-0.61919999999999997</c:v>
                      </c:pt>
                      <c:pt idx="311">
                        <c:v>-0.62119999999999997</c:v>
                      </c:pt>
                      <c:pt idx="312">
                        <c:v>-0.62319999999999998</c:v>
                      </c:pt>
                      <c:pt idx="313">
                        <c:v>-0.62509999999999999</c:v>
                      </c:pt>
                      <c:pt idx="314">
                        <c:v>-0.62719999999999998</c:v>
                      </c:pt>
                      <c:pt idx="315">
                        <c:v>-0.62919999999999998</c:v>
                      </c:pt>
                      <c:pt idx="316">
                        <c:v>-0.63119999999999998</c:v>
                      </c:pt>
                      <c:pt idx="317">
                        <c:v>-0.6331</c:v>
                      </c:pt>
                      <c:pt idx="318">
                        <c:v>-0.6351</c:v>
                      </c:pt>
                      <c:pt idx="319">
                        <c:v>-0.6371</c:v>
                      </c:pt>
                      <c:pt idx="320">
                        <c:v>-0.6391</c:v>
                      </c:pt>
                      <c:pt idx="321">
                        <c:v>-0.6411</c:v>
                      </c:pt>
                      <c:pt idx="322">
                        <c:v>-0.6431</c:v>
                      </c:pt>
                      <c:pt idx="323">
                        <c:v>-0.64510000000000001</c:v>
                      </c:pt>
                      <c:pt idx="324">
                        <c:v>-0.64710000000000001</c:v>
                      </c:pt>
                      <c:pt idx="325">
                        <c:v>-0.64910000000000001</c:v>
                      </c:pt>
                      <c:pt idx="326">
                        <c:v>-0.65110000000000001</c:v>
                      </c:pt>
                      <c:pt idx="327">
                        <c:v>-0.65310000000000001</c:v>
                      </c:pt>
                      <c:pt idx="328">
                        <c:v>-0.65510000000000002</c:v>
                      </c:pt>
                      <c:pt idx="329">
                        <c:v>-0.65710000000000002</c:v>
                      </c:pt>
                      <c:pt idx="330">
                        <c:v>-0.65910000000000002</c:v>
                      </c:pt>
                      <c:pt idx="331">
                        <c:v>-0.66110000000000002</c:v>
                      </c:pt>
                      <c:pt idx="332">
                        <c:v>-0.66310000000000002</c:v>
                      </c:pt>
                      <c:pt idx="333">
                        <c:v>-0.66510000000000002</c:v>
                      </c:pt>
                      <c:pt idx="334">
                        <c:v>-0.66710000000000003</c:v>
                      </c:pt>
                      <c:pt idx="335">
                        <c:v>-0.66900000000000004</c:v>
                      </c:pt>
                      <c:pt idx="336">
                        <c:v>-0.67110000000000003</c:v>
                      </c:pt>
                      <c:pt idx="337">
                        <c:v>-0.67300000000000004</c:v>
                      </c:pt>
                      <c:pt idx="338">
                        <c:v>-0.67510000000000003</c:v>
                      </c:pt>
                      <c:pt idx="339">
                        <c:v>-0.67700000000000005</c:v>
                      </c:pt>
                      <c:pt idx="340">
                        <c:v>-0.67900000000000005</c:v>
                      </c:pt>
                      <c:pt idx="341">
                        <c:v>-0.68100000000000005</c:v>
                      </c:pt>
                      <c:pt idx="342">
                        <c:v>-0.68300000000000005</c:v>
                      </c:pt>
                      <c:pt idx="343">
                        <c:v>-0.68500000000000005</c:v>
                      </c:pt>
                      <c:pt idx="344">
                        <c:v>-0.68700000000000006</c:v>
                      </c:pt>
                      <c:pt idx="345">
                        <c:v>-0.68899999999999995</c:v>
                      </c:pt>
                      <c:pt idx="346">
                        <c:v>-0.69099999999999995</c:v>
                      </c:pt>
                      <c:pt idx="347">
                        <c:v>-0.69299999999999995</c:v>
                      </c:pt>
                      <c:pt idx="348">
                        <c:v>-0.69499999999999995</c:v>
                      </c:pt>
                      <c:pt idx="349">
                        <c:v>-0.69699999999999995</c:v>
                      </c:pt>
                      <c:pt idx="350">
                        <c:v>-0.69899999999999995</c:v>
                      </c:pt>
                      <c:pt idx="351">
                        <c:v>-0.70099999999999996</c:v>
                      </c:pt>
                      <c:pt idx="352">
                        <c:v>-0.70299999999999996</c:v>
                      </c:pt>
                      <c:pt idx="353">
                        <c:v>-0.70499999999999996</c:v>
                      </c:pt>
                      <c:pt idx="354">
                        <c:v>-0.70699999999999996</c:v>
                      </c:pt>
                      <c:pt idx="355">
                        <c:v>-0.70899999999999996</c:v>
                      </c:pt>
                      <c:pt idx="356">
                        <c:v>-0.71099999999999997</c:v>
                      </c:pt>
                      <c:pt idx="357">
                        <c:v>-0.71299999999999997</c:v>
                      </c:pt>
                      <c:pt idx="358">
                        <c:v>-0.71499999999999997</c:v>
                      </c:pt>
                      <c:pt idx="359">
                        <c:v>-0.71699999999999997</c:v>
                      </c:pt>
                      <c:pt idx="360">
                        <c:v>-0.71899999999999997</c:v>
                      </c:pt>
                      <c:pt idx="361">
                        <c:v>-0.72099999999999997</c:v>
                      </c:pt>
                      <c:pt idx="362">
                        <c:v>-0.72299999999999998</c:v>
                      </c:pt>
                      <c:pt idx="363">
                        <c:v>-0.72499999999999998</c:v>
                      </c:pt>
                      <c:pt idx="364">
                        <c:v>-0.72699999999999998</c:v>
                      </c:pt>
                      <c:pt idx="365">
                        <c:v>-0.72889999999999999</c:v>
                      </c:pt>
                      <c:pt idx="366">
                        <c:v>-0.73099999999999998</c:v>
                      </c:pt>
                      <c:pt idx="367">
                        <c:v>-0.73299999999999998</c:v>
                      </c:pt>
                      <c:pt idx="368">
                        <c:v>-0.73499999999999999</c:v>
                      </c:pt>
                      <c:pt idx="369">
                        <c:v>-0.73699999999999999</c:v>
                      </c:pt>
                      <c:pt idx="370">
                        <c:v>-0.73899999999999999</c:v>
                      </c:pt>
                      <c:pt idx="371">
                        <c:v>-0.74099999999999999</c:v>
                      </c:pt>
                      <c:pt idx="372">
                        <c:v>-0.74299999999999999</c:v>
                      </c:pt>
                      <c:pt idx="373">
                        <c:v>-0.745</c:v>
                      </c:pt>
                      <c:pt idx="374">
                        <c:v>-0.747</c:v>
                      </c:pt>
                      <c:pt idx="375">
                        <c:v>-0.749</c:v>
                      </c:pt>
                      <c:pt idx="376">
                        <c:v>-0.751</c:v>
                      </c:pt>
                      <c:pt idx="377">
                        <c:v>-0.753</c:v>
                      </c:pt>
                      <c:pt idx="378">
                        <c:v>-0.755</c:v>
                      </c:pt>
                      <c:pt idx="379">
                        <c:v>-0.75700000000000001</c:v>
                      </c:pt>
                      <c:pt idx="380">
                        <c:v>-0.75900000000000001</c:v>
                      </c:pt>
                      <c:pt idx="381">
                        <c:v>-0.76100000000000001</c:v>
                      </c:pt>
                      <c:pt idx="382">
                        <c:v>-0.76290000000000002</c:v>
                      </c:pt>
                      <c:pt idx="383">
                        <c:v>-0.76500000000000001</c:v>
                      </c:pt>
                      <c:pt idx="384">
                        <c:v>-0.76700000000000002</c:v>
                      </c:pt>
                      <c:pt idx="385">
                        <c:v>-0.76890000000000003</c:v>
                      </c:pt>
                      <c:pt idx="386">
                        <c:v>-0.77090000000000003</c:v>
                      </c:pt>
                      <c:pt idx="387">
                        <c:v>-0.77290000000000003</c:v>
                      </c:pt>
                      <c:pt idx="388">
                        <c:v>-0.77500000000000002</c:v>
                      </c:pt>
                      <c:pt idx="389">
                        <c:v>-0.77690000000000003</c:v>
                      </c:pt>
                      <c:pt idx="390">
                        <c:v>-0.77890000000000004</c:v>
                      </c:pt>
                      <c:pt idx="391">
                        <c:v>-0.78090000000000004</c:v>
                      </c:pt>
                      <c:pt idx="392">
                        <c:v>-0.78290000000000004</c:v>
                      </c:pt>
                      <c:pt idx="393">
                        <c:v>-0.78490000000000004</c:v>
                      </c:pt>
                      <c:pt idx="394">
                        <c:v>-0.78690000000000004</c:v>
                      </c:pt>
                      <c:pt idx="395">
                        <c:v>-0.78890000000000005</c:v>
                      </c:pt>
                      <c:pt idx="396">
                        <c:v>-0.79090000000000005</c:v>
                      </c:pt>
                      <c:pt idx="397">
                        <c:v>-0.79290000000000005</c:v>
                      </c:pt>
                      <c:pt idx="398">
                        <c:v>-0.79490000000000005</c:v>
                      </c:pt>
                      <c:pt idx="399">
                        <c:v>-0.79690000000000005</c:v>
                      </c:pt>
                      <c:pt idx="400">
                        <c:v>-0.79890000000000005</c:v>
                      </c:pt>
                      <c:pt idx="401">
                        <c:v>-0.79720000000000002</c:v>
                      </c:pt>
                      <c:pt idx="402">
                        <c:v>-0.79520000000000002</c:v>
                      </c:pt>
                      <c:pt idx="403">
                        <c:v>-0.79320000000000002</c:v>
                      </c:pt>
                      <c:pt idx="404">
                        <c:v>-0.7913</c:v>
                      </c:pt>
                      <c:pt idx="405">
                        <c:v>-0.7893</c:v>
                      </c:pt>
                      <c:pt idx="406">
                        <c:v>-0.78720000000000001</c:v>
                      </c:pt>
                      <c:pt idx="407">
                        <c:v>-0.7853</c:v>
                      </c:pt>
                      <c:pt idx="408">
                        <c:v>-0.7833</c:v>
                      </c:pt>
                      <c:pt idx="409">
                        <c:v>-0.78129999999999999</c:v>
                      </c:pt>
                      <c:pt idx="410">
                        <c:v>-0.7792</c:v>
                      </c:pt>
                      <c:pt idx="411">
                        <c:v>-0.77729999999999999</c:v>
                      </c:pt>
                      <c:pt idx="412">
                        <c:v>-0.77529999999999999</c:v>
                      </c:pt>
                      <c:pt idx="413">
                        <c:v>-0.77329999999999999</c:v>
                      </c:pt>
                      <c:pt idx="414">
                        <c:v>-0.77129999999999999</c:v>
                      </c:pt>
                      <c:pt idx="415">
                        <c:v>-0.76929999999999998</c:v>
                      </c:pt>
                      <c:pt idx="416">
                        <c:v>-0.76739999999999997</c:v>
                      </c:pt>
                      <c:pt idx="417">
                        <c:v>-0.76529999999999998</c:v>
                      </c:pt>
                      <c:pt idx="418">
                        <c:v>-0.76329999999999998</c:v>
                      </c:pt>
                      <c:pt idx="419">
                        <c:v>-0.76129999999999998</c:v>
                      </c:pt>
                      <c:pt idx="420">
                        <c:v>-0.75939999999999996</c:v>
                      </c:pt>
                      <c:pt idx="421">
                        <c:v>-0.75739999999999996</c:v>
                      </c:pt>
                      <c:pt idx="422">
                        <c:v>-0.75539999999999996</c:v>
                      </c:pt>
                      <c:pt idx="423">
                        <c:v>-0.75329999999999997</c:v>
                      </c:pt>
                      <c:pt idx="424">
                        <c:v>-0.75139999999999996</c:v>
                      </c:pt>
                      <c:pt idx="425">
                        <c:v>-0.74939999999999996</c:v>
                      </c:pt>
                      <c:pt idx="426">
                        <c:v>-0.74739999999999995</c:v>
                      </c:pt>
                      <c:pt idx="427">
                        <c:v>-0.74539999999999995</c:v>
                      </c:pt>
                      <c:pt idx="428">
                        <c:v>-0.74339999999999995</c:v>
                      </c:pt>
                      <c:pt idx="429">
                        <c:v>-0.74139999999999995</c:v>
                      </c:pt>
                      <c:pt idx="430">
                        <c:v>-0.73939999999999995</c:v>
                      </c:pt>
                      <c:pt idx="431">
                        <c:v>-0.73740000000000006</c:v>
                      </c:pt>
                      <c:pt idx="432">
                        <c:v>-0.73540000000000005</c:v>
                      </c:pt>
                      <c:pt idx="433">
                        <c:v>-0.73340000000000005</c:v>
                      </c:pt>
                      <c:pt idx="434">
                        <c:v>-0.73140000000000005</c:v>
                      </c:pt>
                      <c:pt idx="435">
                        <c:v>-0.72940000000000005</c:v>
                      </c:pt>
                      <c:pt idx="436">
                        <c:v>-0.72740000000000005</c:v>
                      </c:pt>
                      <c:pt idx="437">
                        <c:v>-0.72540000000000004</c:v>
                      </c:pt>
                      <c:pt idx="438">
                        <c:v>-0.72340000000000004</c:v>
                      </c:pt>
                      <c:pt idx="439">
                        <c:v>-0.72140000000000004</c:v>
                      </c:pt>
                      <c:pt idx="440">
                        <c:v>-0.71940000000000004</c:v>
                      </c:pt>
                      <c:pt idx="441">
                        <c:v>-0.71740000000000004</c:v>
                      </c:pt>
                      <c:pt idx="442">
                        <c:v>-0.71540000000000004</c:v>
                      </c:pt>
                      <c:pt idx="443">
                        <c:v>-0.71340000000000003</c:v>
                      </c:pt>
                      <c:pt idx="444">
                        <c:v>-0.71150000000000002</c:v>
                      </c:pt>
                      <c:pt idx="445">
                        <c:v>-0.70950000000000002</c:v>
                      </c:pt>
                      <c:pt idx="446">
                        <c:v>-0.70750000000000002</c:v>
                      </c:pt>
                      <c:pt idx="447">
                        <c:v>-0.70550000000000002</c:v>
                      </c:pt>
                      <c:pt idx="448">
                        <c:v>-0.70350000000000001</c:v>
                      </c:pt>
                      <c:pt idx="449">
                        <c:v>-0.70150000000000001</c:v>
                      </c:pt>
                      <c:pt idx="450">
                        <c:v>-0.69940000000000002</c:v>
                      </c:pt>
                      <c:pt idx="451">
                        <c:v>-0.69740000000000002</c:v>
                      </c:pt>
                      <c:pt idx="452">
                        <c:v>-0.69540000000000002</c:v>
                      </c:pt>
                      <c:pt idx="453">
                        <c:v>-0.69350000000000001</c:v>
                      </c:pt>
                      <c:pt idx="454">
                        <c:v>-0.6915</c:v>
                      </c:pt>
                      <c:pt idx="455">
                        <c:v>-0.68940000000000001</c:v>
                      </c:pt>
                      <c:pt idx="456">
                        <c:v>-0.6875</c:v>
                      </c:pt>
                      <c:pt idx="457">
                        <c:v>-0.6855</c:v>
                      </c:pt>
                      <c:pt idx="458">
                        <c:v>-0.6835</c:v>
                      </c:pt>
                      <c:pt idx="459">
                        <c:v>-0.68149999999999999</c:v>
                      </c:pt>
                      <c:pt idx="460">
                        <c:v>-0.67949999999999999</c:v>
                      </c:pt>
                      <c:pt idx="461">
                        <c:v>-0.67749999999999999</c:v>
                      </c:pt>
                      <c:pt idx="462">
                        <c:v>-0.67549999999999999</c:v>
                      </c:pt>
                      <c:pt idx="463">
                        <c:v>-0.67349999999999999</c:v>
                      </c:pt>
                      <c:pt idx="464">
                        <c:v>-0.67149999999999999</c:v>
                      </c:pt>
                      <c:pt idx="465">
                        <c:v>-0.66949999999999998</c:v>
                      </c:pt>
                      <c:pt idx="466">
                        <c:v>-0.66749999999999998</c:v>
                      </c:pt>
                      <c:pt idx="467">
                        <c:v>-0.66549999999999998</c:v>
                      </c:pt>
                      <c:pt idx="468">
                        <c:v>-0.66349999999999998</c:v>
                      </c:pt>
                      <c:pt idx="469">
                        <c:v>-0.66149999999999998</c:v>
                      </c:pt>
                      <c:pt idx="470">
                        <c:v>-0.65949999999999998</c:v>
                      </c:pt>
                      <c:pt idx="471">
                        <c:v>-0.65749999999999997</c:v>
                      </c:pt>
                      <c:pt idx="472">
                        <c:v>-0.65549999999999997</c:v>
                      </c:pt>
                      <c:pt idx="473">
                        <c:v>-0.65349999999999997</c:v>
                      </c:pt>
                      <c:pt idx="474">
                        <c:v>-0.65149999999999997</c:v>
                      </c:pt>
                      <c:pt idx="475">
                        <c:v>-0.64949999999999997</c:v>
                      </c:pt>
                      <c:pt idx="476">
                        <c:v>-0.64749999999999996</c:v>
                      </c:pt>
                      <c:pt idx="477">
                        <c:v>-0.64549999999999996</c:v>
                      </c:pt>
                      <c:pt idx="478">
                        <c:v>-0.64349999999999996</c:v>
                      </c:pt>
                      <c:pt idx="479">
                        <c:v>-0.64149999999999996</c:v>
                      </c:pt>
                      <c:pt idx="480">
                        <c:v>-0.63949999999999996</c:v>
                      </c:pt>
                      <c:pt idx="481">
                        <c:v>-0.63749999999999996</c:v>
                      </c:pt>
                      <c:pt idx="482">
                        <c:v>-0.63549999999999995</c:v>
                      </c:pt>
                      <c:pt idx="483">
                        <c:v>-0.63349999999999995</c:v>
                      </c:pt>
                      <c:pt idx="484">
                        <c:v>-0.63149999999999995</c:v>
                      </c:pt>
                      <c:pt idx="485">
                        <c:v>-0.62960000000000005</c:v>
                      </c:pt>
                      <c:pt idx="486">
                        <c:v>-0.62760000000000005</c:v>
                      </c:pt>
                      <c:pt idx="487">
                        <c:v>-0.62549999999999994</c:v>
                      </c:pt>
                      <c:pt idx="488">
                        <c:v>-0.62350000000000005</c:v>
                      </c:pt>
                      <c:pt idx="489">
                        <c:v>-0.62160000000000004</c:v>
                      </c:pt>
                      <c:pt idx="490">
                        <c:v>-0.61950000000000005</c:v>
                      </c:pt>
                      <c:pt idx="491">
                        <c:v>-0.61750000000000005</c:v>
                      </c:pt>
                      <c:pt idx="492">
                        <c:v>-0.61550000000000005</c:v>
                      </c:pt>
                      <c:pt idx="493">
                        <c:v>-0.61350000000000005</c:v>
                      </c:pt>
                      <c:pt idx="494">
                        <c:v>-0.61150000000000004</c:v>
                      </c:pt>
                      <c:pt idx="495">
                        <c:v>-0.60950000000000004</c:v>
                      </c:pt>
                      <c:pt idx="496">
                        <c:v>-0.60750000000000004</c:v>
                      </c:pt>
                      <c:pt idx="497">
                        <c:v>-0.60560000000000003</c:v>
                      </c:pt>
                      <c:pt idx="498">
                        <c:v>-0.60360000000000003</c:v>
                      </c:pt>
                      <c:pt idx="499">
                        <c:v>-0.60150000000000003</c:v>
                      </c:pt>
                      <c:pt idx="500">
                        <c:v>-0.59950000000000003</c:v>
                      </c:pt>
                      <c:pt idx="501">
                        <c:v>-0.59750000000000003</c:v>
                      </c:pt>
                      <c:pt idx="502">
                        <c:v>-0.59550000000000003</c:v>
                      </c:pt>
                      <c:pt idx="503">
                        <c:v>-0.59350000000000003</c:v>
                      </c:pt>
                      <c:pt idx="504">
                        <c:v>-0.59150000000000003</c:v>
                      </c:pt>
                      <c:pt idx="505">
                        <c:v>-0.58960000000000001</c:v>
                      </c:pt>
                      <c:pt idx="506">
                        <c:v>-0.58750000000000002</c:v>
                      </c:pt>
                      <c:pt idx="507">
                        <c:v>-0.58550000000000002</c:v>
                      </c:pt>
                      <c:pt idx="508">
                        <c:v>-0.58350000000000002</c:v>
                      </c:pt>
                      <c:pt idx="509">
                        <c:v>-0.58160000000000001</c:v>
                      </c:pt>
                      <c:pt idx="510">
                        <c:v>-0.57950000000000002</c:v>
                      </c:pt>
                      <c:pt idx="511">
                        <c:v>-0.5776</c:v>
                      </c:pt>
                      <c:pt idx="512">
                        <c:v>-0.57550000000000001</c:v>
                      </c:pt>
                      <c:pt idx="513">
                        <c:v>-0.5736</c:v>
                      </c:pt>
                      <c:pt idx="514">
                        <c:v>-0.5716</c:v>
                      </c:pt>
                      <c:pt idx="515">
                        <c:v>-0.56950000000000001</c:v>
                      </c:pt>
                      <c:pt idx="516">
                        <c:v>-0.5675</c:v>
                      </c:pt>
                      <c:pt idx="517">
                        <c:v>-0.56559999999999999</c:v>
                      </c:pt>
                      <c:pt idx="518">
                        <c:v>-0.5635</c:v>
                      </c:pt>
                      <c:pt idx="519">
                        <c:v>-0.56159999999999999</c:v>
                      </c:pt>
                      <c:pt idx="520">
                        <c:v>-0.55959999999999999</c:v>
                      </c:pt>
                      <c:pt idx="521">
                        <c:v>-0.55759999999999998</c:v>
                      </c:pt>
                      <c:pt idx="522">
                        <c:v>-0.55559999999999998</c:v>
                      </c:pt>
                      <c:pt idx="523">
                        <c:v>-0.55359999999999998</c:v>
                      </c:pt>
                      <c:pt idx="524">
                        <c:v>-0.55159999999999998</c:v>
                      </c:pt>
                      <c:pt idx="525">
                        <c:v>-0.54959999999999998</c:v>
                      </c:pt>
                      <c:pt idx="526">
                        <c:v>-0.54759999999999998</c:v>
                      </c:pt>
                      <c:pt idx="527">
                        <c:v>-0.54559999999999997</c:v>
                      </c:pt>
                      <c:pt idx="528">
                        <c:v>-0.54359999999999997</c:v>
                      </c:pt>
                      <c:pt idx="529">
                        <c:v>-0.54159999999999997</c:v>
                      </c:pt>
                      <c:pt idx="530">
                        <c:v>-0.53959999999999997</c:v>
                      </c:pt>
                      <c:pt idx="531">
                        <c:v>-0.53759999999999997</c:v>
                      </c:pt>
                      <c:pt idx="532">
                        <c:v>-0.53559999999999997</c:v>
                      </c:pt>
                      <c:pt idx="533">
                        <c:v>-0.53359999999999996</c:v>
                      </c:pt>
                      <c:pt idx="534">
                        <c:v>-0.53159999999999996</c:v>
                      </c:pt>
                      <c:pt idx="535">
                        <c:v>-0.52959999999999996</c:v>
                      </c:pt>
                      <c:pt idx="536">
                        <c:v>-0.52759999999999996</c:v>
                      </c:pt>
                      <c:pt idx="537">
                        <c:v>-0.52559999999999996</c:v>
                      </c:pt>
                      <c:pt idx="538">
                        <c:v>-0.52349999999999997</c:v>
                      </c:pt>
                      <c:pt idx="539">
                        <c:v>-0.52159999999999995</c:v>
                      </c:pt>
                      <c:pt idx="540">
                        <c:v>-0.51959999999999995</c:v>
                      </c:pt>
                      <c:pt idx="541">
                        <c:v>-0.51759999999999995</c:v>
                      </c:pt>
                      <c:pt idx="542">
                        <c:v>-0.51559999999999995</c:v>
                      </c:pt>
                      <c:pt idx="543">
                        <c:v>-0.51359999999999995</c:v>
                      </c:pt>
                      <c:pt idx="544">
                        <c:v>-0.51160000000000005</c:v>
                      </c:pt>
                      <c:pt idx="545">
                        <c:v>-0.50960000000000005</c:v>
                      </c:pt>
                      <c:pt idx="546">
                        <c:v>-0.50760000000000005</c:v>
                      </c:pt>
                      <c:pt idx="547">
                        <c:v>-0.50560000000000005</c:v>
                      </c:pt>
                      <c:pt idx="548">
                        <c:v>-0.50360000000000005</c:v>
                      </c:pt>
                      <c:pt idx="549">
                        <c:v>-0.50160000000000005</c:v>
                      </c:pt>
                      <c:pt idx="550">
                        <c:v>-0.49959999999999999</c:v>
                      </c:pt>
                      <c:pt idx="551">
                        <c:v>-0.49759999999999999</c:v>
                      </c:pt>
                      <c:pt idx="552">
                        <c:v>-0.49559999999999998</c:v>
                      </c:pt>
                      <c:pt idx="553">
                        <c:v>-0.49370000000000003</c:v>
                      </c:pt>
                      <c:pt idx="554">
                        <c:v>-0.49159999999999998</c:v>
                      </c:pt>
                      <c:pt idx="555">
                        <c:v>-0.48959999999999998</c:v>
                      </c:pt>
                      <c:pt idx="556">
                        <c:v>-0.48759999999999998</c:v>
                      </c:pt>
                      <c:pt idx="557">
                        <c:v>-0.48570000000000002</c:v>
                      </c:pt>
                      <c:pt idx="558">
                        <c:v>-0.48359999999999997</c:v>
                      </c:pt>
                      <c:pt idx="559">
                        <c:v>-0.48159999999999997</c:v>
                      </c:pt>
                      <c:pt idx="560">
                        <c:v>-0.47960000000000003</c:v>
                      </c:pt>
                      <c:pt idx="561">
                        <c:v>-0.47760000000000002</c:v>
                      </c:pt>
                      <c:pt idx="562">
                        <c:v>-0.47560000000000002</c:v>
                      </c:pt>
                      <c:pt idx="563">
                        <c:v>-0.47360000000000002</c:v>
                      </c:pt>
                      <c:pt idx="564">
                        <c:v>-0.47160000000000002</c:v>
                      </c:pt>
                      <c:pt idx="565">
                        <c:v>-0.46960000000000002</c:v>
                      </c:pt>
                      <c:pt idx="566">
                        <c:v>-0.46760000000000002</c:v>
                      </c:pt>
                      <c:pt idx="567">
                        <c:v>-0.46560000000000001</c:v>
                      </c:pt>
                      <c:pt idx="568">
                        <c:v>-0.46360000000000001</c:v>
                      </c:pt>
                      <c:pt idx="569">
                        <c:v>-0.4617</c:v>
                      </c:pt>
                      <c:pt idx="570">
                        <c:v>-0.45960000000000001</c:v>
                      </c:pt>
                      <c:pt idx="571">
                        <c:v>-0.45760000000000001</c:v>
                      </c:pt>
                      <c:pt idx="572">
                        <c:v>-0.4556</c:v>
                      </c:pt>
                      <c:pt idx="573">
                        <c:v>-0.45369999999999999</c:v>
                      </c:pt>
                      <c:pt idx="574">
                        <c:v>-0.45169999999999999</c:v>
                      </c:pt>
                      <c:pt idx="575">
                        <c:v>-0.44969999999999999</c:v>
                      </c:pt>
                      <c:pt idx="576">
                        <c:v>-0.4476</c:v>
                      </c:pt>
                      <c:pt idx="577">
                        <c:v>-0.44569999999999999</c:v>
                      </c:pt>
                      <c:pt idx="578">
                        <c:v>-0.44369999999999998</c:v>
                      </c:pt>
                      <c:pt idx="579">
                        <c:v>-0.44169999999999998</c:v>
                      </c:pt>
                      <c:pt idx="580">
                        <c:v>-0.43959999999999999</c:v>
                      </c:pt>
                      <c:pt idx="581">
                        <c:v>-0.43769999999999998</c:v>
                      </c:pt>
                      <c:pt idx="582">
                        <c:v>-0.43559999999999999</c:v>
                      </c:pt>
                      <c:pt idx="583">
                        <c:v>-0.43359999999999999</c:v>
                      </c:pt>
                      <c:pt idx="584">
                        <c:v>-0.43169999999999997</c:v>
                      </c:pt>
                      <c:pt idx="585">
                        <c:v>-0.42970000000000003</c:v>
                      </c:pt>
                      <c:pt idx="586">
                        <c:v>-0.42770000000000002</c:v>
                      </c:pt>
                      <c:pt idx="587">
                        <c:v>-0.42570000000000002</c:v>
                      </c:pt>
                      <c:pt idx="588">
                        <c:v>-0.42370000000000002</c:v>
                      </c:pt>
                      <c:pt idx="589">
                        <c:v>-0.42170000000000002</c:v>
                      </c:pt>
                      <c:pt idx="590">
                        <c:v>-0.41959999999999997</c:v>
                      </c:pt>
                      <c:pt idx="591">
                        <c:v>-0.41770000000000002</c:v>
                      </c:pt>
                      <c:pt idx="592">
                        <c:v>-0.41560000000000002</c:v>
                      </c:pt>
                      <c:pt idx="593">
                        <c:v>-0.41370000000000001</c:v>
                      </c:pt>
                      <c:pt idx="594">
                        <c:v>-0.41170000000000001</c:v>
                      </c:pt>
                      <c:pt idx="595">
                        <c:v>-0.40970000000000001</c:v>
                      </c:pt>
                      <c:pt idx="596">
                        <c:v>-0.40770000000000001</c:v>
                      </c:pt>
                      <c:pt idx="597">
                        <c:v>-0.40570000000000001</c:v>
                      </c:pt>
                      <c:pt idx="598">
                        <c:v>-0.4037</c:v>
                      </c:pt>
                      <c:pt idx="599">
                        <c:v>-0.4017</c:v>
                      </c:pt>
                      <c:pt idx="600">
                        <c:v>-0.3997</c:v>
                      </c:pt>
                      <c:pt idx="601">
                        <c:v>-0.3977</c:v>
                      </c:pt>
                      <c:pt idx="602">
                        <c:v>-0.3957</c:v>
                      </c:pt>
                      <c:pt idx="603">
                        <c:v>-0.39369999999999999</c:v>
                      </c:pt>
                      <c:pt idx="604">
                        <c:v>-0.39169999999999999</c:v>
                      </c:pt>
                      <c:pt idx="605">
                        <c:v>-0.38969999999999999</c:v>
                      </c:pt>
                      <c:pt idx="606">
                        <c:v>-0.38769999999999999</c:v>
                      </c:pt>
                      <c:pt idx="607">
                        <c:v>-0.38569999999999999</c:v>
                      </c:pt>
                      <c:pt idx="608">
                        <c:v>-0.38369999999999999</c:v>
                      </c:pt>
                      <c:pt idx="609">
                        <c:v>-0.38169999999999998</c:v>
                      </c:pt>
                      <c:pt idx="610">
                        <c:v>-0.37969999999999998</c:v>
                      </c:pt>
                      <c:pt idx="611">
                        <c:v>-0.37769999999999998</c:v>
                      </c:pt>
                      <c:pt idx="612">
                        <c:v>-0.37569999999999998</c:v>
                      </c:pt>
                      <c:pt idx="613">
                        <c:v>-0.37369999999999998</c:v>
                      </c:pt>
                      <c:pt idx="614">
                        <c:v>-0.37169999999999997</c:v>
                      </c:pt>
                      <c:pt idx="615">
                        <c:v>-0.36969999999999997</c:v>
                      </c:pt>
                      <c:pt idx="616">
                        <c:v>-0.36770000000000003</c:v>
                      </c:pt>
                      <c:pt idx="617">
                        <c:v>-0.36570000000000003</c:v>
                      </c:pt>
                      <c:pt idx="618">
                        <c:v>-0.36370000000000002</c:v>
                      </c:pt>
                      <c:pt idx="619">
                        <c:v>-0.36170000000000002</c:v>
                      </c:pt>
                      <c:pt idx="620">
                        <c:v>-0.35970000000000002</c:v>
                      </c:pt>
                      <c:pt idx="621">
                        <c:v>-0.35770000000000002</c:v>
                      </c:pt>
                      <c:pt idx="622">
                        <c:v>-0.35570000000000002</c:v>
                      </c:pt>
                      <c:pt idx="623">
                        <c:v>-0.35370000000000001</c:v>
                      </c:pt>
                      <c:pt idx="624">
                        <c:v>-0.35170000000000001</c:v>
                      </c:pt>
                      <c:pt idx="625">
                        <c:v>-0.34970000000000001</c:v>
                      </c:pt>
                      <c:pt idx="626">
                        <c:v>-0.34770000000000001</c:v>
                      </c:pt>
                      <c:pt idx="627">
                        <c:v>-0.34570000000000001</c:v>
                      </c:pt>
                      <c:pt idx="628">
                        <c:v>-0.34370000000000001</c:v>
                      </c:pt>
                      <c:pt idx="629">
                        <c:v>-0.3417</c:v>
                      </c:pt>
                      <c:pt idx="630">
                        <c:v>-0.3397</c:v>
                      </c:pt>
                      <c:pt idx="631">
                        <c:v>-0.3377</c:v>
                      </c:pt>
                      <c:pt idx="632">
                        <c:v>-0.3357</c:v>
                      </c:pt>
                      <c:pt idx="633">
                        <c:v>-0.3337</c:v>
                      </c:pt>
                      <c:pt idx="634">
                        <c:v>-0.33169999999999999</c:v>
                      </c:pt>
                      <c:pt idx="635">
                        <c:v>-0.32969999999999999</c:v>
                      </c:pt>
                      <c:pt idx="636">
                        <c:v>-0.32769999999999999</c:v>
                      </c:pt>
                      <c:pt idx="637">
                        <c:v>-0.32569999999999999</c:v>
                      </c:pt>
                      <c:pt idx="638">
                        <c:v>-0.32369999999999999</c:v>
                      </c:pt>
                      <c:pt idx="639">
                        <c:v>-0.32169999999999999</c:v>
                      </c:pt>
                      <c:pt idx="640">
                        <c:v>-0.31969999999999998</c:v>
                      </c:pt>
                      <c:pt idx="641">
                        <c:v>-0.31769999999999998</c:v>
                      </c:pt>
                      <c:pt idx="642">
                        <c:v>-0.31569999999999998</c:v>
                      </c:pt>
                      <c:pt idx="643">
                        <c:v>-0.31369999999999998</c:v>
                      </c:pt>
                      <c:pt idx="644">
                        <c:v>-0.31169999999999998</c:v>
                      </c:pt>
                      <c:pt idx="645">
                        <c:v>-0.30969999999999998</c:v>
                      </c:pt>
                      <c:pt idx="646">
                        <c:v>-0.30769999999999997</c:v>
                      </c:pt>
                      <c:pt idx="647">
                        <c:v>-0.30570000000000003</c:v>
                      </c:pt>
                      <c:pt idx="648">
                        <c:v>-0.30370000000000003</c:v>
                      </c:pt>
                      <c:pt idx="649">
                        <c:v>-0.30170000000000002</c:v>
                      </c:pt>
                      <c:pt idx="650">
                        <c:v>-0.29970000000000002</c:v>
                      </c:pt>
                      <c:pt idx="651">
                        <c:v>-0.29770000000000002</c:v>
                      </c:pt>
                      <c:pt idx="652">
                        <c:v>-0.29570000000000002</c:v>
                      </c:pt>
                      <c:pt idx="653">
                        <c:v>-0.29380000000000001</c:v>
                      </c:pt>
                      <c:pt idx="654">
                        <c:v>-0.29170000000000001</c:v>
                      </c:pt>
                      <c:pt idx="655">
                        <c:v>-0.28970000000000001</c:v>
                      </c:pt>
                      <c:pt idx="656">
                        <c:v>-0.28770000000000001</c:v>
                      </c:pt>
                      <c:pt idx="657">
                        <c:v>-0.28570000000000001</c:v>
                      </c:pt>
                      <c:pt idx="658">
                        <c:v>-0.28370000000000001</c:v>
                      </c:pt>
                      <c:pt idx="659">
                        <c:v>-0.28170000000000001</c:v>
                      </c:pt>
                      <c:pt idx="660">
                        <c:v>-0.2797</c:v>
                      </c:pt>
                      <c:pt idx="661">
                        <c:v>-0.2777</c:v>
                      </c:pt>
                      <c:pt idx="662">
                        <c:v>-0.2757</c:v>
                      </c:pt>
                      <c:pt idx="663">
                        <c:v>-0.2737</c:v>
                      </c:pt>
                      <c:pt idx="664">
                        <c:v>-0.27179999999999999</c:v>
                      </c:pt>
                      <c:pt idx="665">
                        <c:v>-0.26979999999999998</c:v>
                      </c:pt>
                      <c:pt idx="666">
                        <c:v>-0.26769999999999999</c:v>
                      </c:pt>
                      <c:pt idx="667">
                        <c:v>-0.26569999999999999</c:v>
                      </c:pt>
                      <c:pt idx="668">
                        <c:v>-0.26369999999999999</c:v>
                      </c:pt>
                      <c:pt idx="669">
                        <c:v>-0.26169999999999999</c:v>
                      </c:pt>
                      <c:pt idx="670">
                        <c:v>-0.25969999999999999</c:v>
                      </c:pt>
                      <c:pt idx="671">
                        <c:v>-0.25769999999999998</c:v>
                      </c:pt>
                      <c:pt idx="672">
                        <c:v>-0.25569999999999998</c:v>
                      </c:pt>
                      <c:pt idx="673">
                        <c:v>-0.25380000000000003</c:v>
                      </c:pt>
                      <c:pt idx="674">
                        <c:v>-0.25180000000000002</c:v>
                      </c:pt>
                      <c:pt idx="675">
                        <c:v>-0.24979999999999999</c:v>
                      </c:pt>
                      <c:pt idx="676">
                        <c:v>-0.24779999999999999</c:v>
                      </c:pt>
                      <c:pt idx="677">
                        <c:v>-0.24579999999999999</c:v>
                      </c:pt>
                      <c:pt idx="678">
                        <c:v>-0.24379999999999999</c:v>
                      </c:pt>
                      <c:pt idx="679">
                        <c:v>-0.24179999999999999</c:v>
                      </c:pt>
                      <c:pt idx="680">
                        <c:v>-0.2397</c:v>
                      </c:pt>
                      <c:pt idx="681">
                        <c:v>-0.23780000000000001</c:v>
                      </c:pt>
                      <c:pt idx="682">
                        <c:v>-0.23580000000000001</c:v>
                      </c:pt>
                      <c:pt idx="683">
                        <c:v>-0.23380000000000001</c:v>
                      </c:pt>
                      <c:pt idx="684">
                        <c:v>-0.23180000000000001</c:v>
                      </c:pt>
                      <c:pt idx="685">
                        <c:v>-0.2298</c:v>
                      </c:pt>
                      <c:pt idx="686">
                        <c:v>-0.2278</c:v>
                      </c:pt>
                      <c:pt idx="687">
                        <c:v>-0.2258</c:v>
                      </c:pt>
                      <c:pt idx="688">
                        <c:v>-0.2238</c:v>
                      </c:pt>
                      <c:pt idx="689">
                        <c:v>-0.2218</c:v>
                      </c:pt>
                      <c:pt idx="690">
                        <c:v>-0.2198</c:v>
                      </c:pt>
                      <c:pt idx="691">
                        <c:v>-0.21779999999999999</c:v>
                      </c:pt>
                      <c:pt idx="692">
                        <c:v>-0.2157</c:v>
                      </c:pt>
                      <c:pt idx="693">
                        <c:v>-0.21379999999999999</c:v>
                      </c:pt>
                      <c:pt idx="694">
                        <c:v>-0.21179999999999999</c:v>
                      </c:pt>
                      <c:pt idx="695">
                        <c:v>-0.20979999999999999</c:v>
                      </c:pt>
                      <c:pt idx="696">
                        <c:v>-0.20780000000000001</c:v>
                      </c:pt>
                      <c:pt idx="697">
                        <c:v>-0.20580000000000001</c:v>
                      </c:pt>
                      <c:pt idx="698">
                        <c:v>-0.20369999999999999</c:v>
                      </c:pt>
                      <c:pt idx="699">
                        <c:v>-0.20169999999999999</c:v>
                      </c:pt>
                      <c:pt idx="700">
                        <c:v>-0.19969999999999999</c:v>
                      </c:pt>
                      <c:pt idx="701">
                        <c:v>-0.1978</c:v>
                      </c:pt>
                      <c:pt idx="702">
                        <c:v>-0.19570000000000001</c:v>
                      </c:pt>
                      <c:pt idx="703">
                        <c:v>-0.1938</c:v>
                      </c:pt>
                      <c:pt idx="704">
                        <c:v>-0.19170000000000001</c:v>
                      </c:pt>
                      <c:pt idx="705">
                        <c:v>-0.1898</c:v>
                      </c:pt>
                      <c:pt idx="706">
                        <c:v>-0.18770000000000001</c:v>
                      </c:pt>
                      <c:pt idx="707">
                        <c:v>-0.1857</c:v>
                      </c:pt>
                      <c:pt idx="708">
                        <c:v>-0.1837</c:v>
                      </c:pt>
                      <c:pt idx="709">
                        <c:v>-0.18179999999999999</c:v>
                      </c:pt>
                      <c:pt idx="710">
                        <c:v>-0.1797</c:v>
                      </c:pt>
                      <c:pt idx="711">
                        <c:v>-0.1777</c:v>
                      </c:pt>
                      <c:pt idx="712">
                        <c:v>-0.1757</c:v>
                      </c:pt>
                      <c:pt idx="713">
                        <c:v>-0.17369999999999999</c:v>
                      </c:pt>
                      <c:pt idx="714">
                        <c:v>-0.17180000000000001</c:v>
                      </c:pt>
                      <c:pt idx="715">
                        <c:v>-0.16980000000000001</c:v>
                      </c:pt>
                      <c:pt idx="716">
                        <c:v>-0.1678</c:v>
                      </c:pt>
                      <c:pt idx="717">
                        <c:v>-0.1658</c:v>
                      </c:pt>
                      <c:pt idx="718">
                        <c:v>-0.16370000000000001</c:v>
                      </c:pt>
                      <c:pt idx="719">
                        <c:v>-0.1618</c:v>
                      </c:pt>
                      <c:pt idx="720">
                        <c:v>-0.15970000000000001</c:v>
                      </c:pt>
                      <c:pt idx="721">
                        <c:v>-0.15770000000000001</c:v>
                      </c:pt>
                      <c:pt idx="722">
                        <c:v>-0.15570000000000001</c:v>
                      </c:pt>
                      <c:pt idx="723">
                        <c:v>-0.1537</c:v>
                      </c:pt>
                      <c:pt idx="724">
                        <c:v>-0.1517</c:v>
                      </c:pt>
                      <c:pt idx="725">
                        <c:v>-0.14979999999999999</c:v>
                      </c:pt>
                      <c:pt idx="726">
                        <c:v>-0.14779999999999999</c:v>
                      </c:pt>
                      <c:pt idx="727">
                        <c:v>-0.14580000000000001</c:v>
                      </c:pt>
                      <c:pt idx="728">
                        <c:v>-0.14380000000000001</c:v>
                      </c:pt>
                      <c:pt idx="729">
                        <c:v>-0.14180000000000001</c:v>
                      </c:pt>
                      <c:pt idx="730">
                        <c:v>-0.13980000000000001</c:v>
                      </c:pt>
                      <c:pt idx="731">
                        <c:v>-0.13780000000000001</c:v>
                      </c:pt>
                      <c:pt idx="732">
                        <c:v>-0.13569999999999999</c:v>
                      </c:pt>
                      <c:pt idx="733">
                        <c:v>-0.1338</c:v>
                      </c:pt>
                      <c:pt idx="734">
                        <c:v>-0.1318</c:v>
                      </c:pt>
                      <c:pt idx="735">
                        <c:v>-0.12970000000000001</c:v>
                      </c:pt>
                      <c:pt idx="736">
                        <c:v>-0.12770000000000001</c:v>
                      </c:pt>
                      <c:pt idx="737">
                        <c:v>-0.1258</c:v>
                      </c:pt>
                      <c:pt idx="738">
                        <c:v>-0.12379999999999999</c:v>
                      </c:pt>
                      <c:pt idx="739">
                        <c:v>-0.12180000000000001</c:v>
                      </c:pt>
                      <c:pt idx="740">
                        <c:v>-0.1198</c:v>
                      </c:pt>
                      <c:pt idx="741">
                        <c:v>-0.1178</c:v>
                      </c:pt>
                      <c:pt idx="742">
                        <c:v>-0.1158</c:v>
                      </c:pt>
                      <c:pt idx="743">
                        <c:v>-0.1137</c:v>
                      </c:pt>
                      <c:pt idx="744">
                        <c:v>-0.11169999999999999</c:v>
                      </c:pt>
                      <c:pt idx="745">
                        <c:v>-0.10979999999999999</c:v>
                      </c:pt>
                      <c:pt idx="746">
                        <c:v>-0.10780000000000001</c:v>
                      </c:pt>
                      <c:pt idx="747">
                        <c:v>-0.10580000000000001</c:v>
                      </c:pt>
                      <c:pt idx="748">
                        <c:v>-0.1038</c:v>
                      </c:pt>
                      <c:pt idx="749">
                        <c:v>-0.1018</c:v>
                      </c:pt>
                      <c:pt idx="750">
                        <c:v>-9.9779999999999994E-2</c:v>
                      </c:pt>
                      <c:pt idx="751">
                        <c:v>-9.7769999999999996E-2</c:v>
                      </c:pt>
                      <c:pt idx="752">
                        <c:v>-9.5780000000000004E-2</c:v>
                      </c:pt>
                      <c:pt idx="753">
                        <c:v>-9.3789999999999998E-2</c:v>
                      </c:pt>
                      <c:pt idx="754">
                        <c:v>-9.1810000000000003E-2</c:v>
                      </c:pt>
                      <c:pt idx="755">
                        <c:v>-8.9789999999999995E-2</c:v>
                      </c:pt>
                      <c:pt idx="756">
                        <c:v>-8.7749999999999995E-2</c:v>
                      </c:pt>
                      <c:pt idx="757">
                        <c:v>-8.5800000000000001E-2</c:v>
                      </c:pt>
                      <c:pt idx="758">
                        <c:v>-8.3790000000000003E-2</c:v>
                      </c:pt>
                      <c:pt idx="759">
                        <c:v>-8.1759999999999999E-2</c:v>
                      </c:pt>
                      <c:pt idx="760">
                        <c:v>-7.9759999999999998E-2</c:v>
                      </c:pt>
                      <c:pt idx="761">
                        <c:v>-7.7789999999999998E-2</c:v>
                      </c:pt>
                      <c:pt idx="762">
                        <c:v>-7.578E-2</c:v>
                      </c:pt>
                      <c:pt idx="763">
                        <c:v>-7.3749999999999996E-2</c:v>
                      </c:pt>
                      <c:pt idx="764">
                        <c:v>-7.1779999999999997E-2</c:v>
                      </c:pt>
                      <c:pt idx="765">
                        <c:v>-6.9790000000000005E-2</c:v>
                      </c:pt>
                      <c:pt idx="766">
                        <c:v>-6.7799999999999999E-2</c:v>
                      </c:pt>
                      <c:pt idx="767">
                        <c:v>-6.5809999999999994E-2</c:v>
                      </c:pt>
                      <c:pt idx="768">
                        <c:v>-6.3750000000000001E-2</c:v>
                      </c:pt>
                      <c:pt idx="769">
                        <c:v>-6.1800000000000001E-2</c:v>
                      </c:pt>
                      <c:pt idx="770">
                        <c:v>-5.9810000000000002E-2</c:v>
                      </c:pt>
                      <c:pt idx="771">
                        <c:v>-5.7779999999999998E-2</c:v>
                      </c:pt>
                      <c:pt idx="772">
                        <c:v>-5.5780000000000003E-2</c:v>
                      </c:pt>
                      <c:pt idx="773">
                        <c:v>-5.3809999999999997E-2</c:v>
                      </c:pt>
                      <c:pt idx="774">
                        <c:v>-5.1810000000000002E-2</c:v>
                      </c:pt>
                      <c:pt idx="775">
                        <c:v>-4.9790000000000001E-2</c:v>
                      </c:pt>
                      <c:pt idx="776">
                        <c:v>-4.7789999999999999E-2</c:v>
                      </c:pt>
                      <c:pt idx="777">
                        <c:v>-4.582E-2</c:v>
                      </c:pt>
                      <c:pt idx="778">
                        <c:v>-4.3839999999999997E-2</c:v>
                      </c:pt>
                      <c:pt idx="779">
                        <c:v>-4.1820000000000003E-2</c:v>
                      </c:pt>
                      <c:pt idx="780">
                        <c:v>-3.9829999999999997E-2</c:v>
                      </c:pt>
                      <c:pt idx="781">
                        <c:v>-3.78E-2</c:v>
                      </c:pt>
                      <c:pt idx="782">
                        <c:v>-3.5819999999999998E-2</c:v>
                      </c:pt>
                      <c:pt idx="783">
                        <c:v>-3.3820000000000003E-2</c:v>
                      </c:pt>
                      <c:pt idx="784">
                        <c:v>-3.1800000000000002E-2</c:v>
                      </c:pt>
                      <c:pt idx="785">
                        <c:v>-2.9819999999999999E-2</c:v>
                      </c:pt>
                      <c:pt idx="786">
                        <c:v>-2.7820000000000001E-2</c:v>
                      </c:pt>
                      <c:pt idx="787">
                        <c:v>-2.58E-2</c:v>
                      </c:pt>
                      <c:pt idx="788">
                        <c:v>-2.3789999999999999E-2</c:v>
                      </c:pt>
                      <c:pt idx="789">
                        <c:v>-2.181E-2</c:v>
                      </c:pt>
                      <c:pt idx="790">
                        <c:v>-1.983E-2</c:v>
                      </c:pt>
                      <c:pt idx="791">
                        <c:v>-1.7819999999999999E-2</c:v>
                      </c:pt>
                      <c:pt idx="792">
                        <c:v>-1.583E-2</c:v>
                      </c:pt>
                      <c:pt idx="793">
                        <c:v>-1.3849999999999999E-2</c:v>
                      </c:pt>
                      <c:pt idx="794">
                        <c:v>-1.183E-2</c:v>
                      </c:pt>
                      <c:pt idx="795">
                        <c:v>-9.7940000000000006E-3</c:v>
                      </c:pt>
                      <c:pt idx="796">
                        <c:v>-7.8209999999999998E-3</c:v>
                      </c:pt>
                      <c:pt idx="797">
                        <c:v>-5.8339999999999998E-3</c:v>
                      </c:pt>
                      <c:pt idx="798">
                        <c:v>-3.8300000000000001E-3</c:v>
                      </c:pt>
                      <c:pt idx="799">
                        <c:v>-1.818E-3</c:v>
                      </c:pt>
                      <c:pt idx="800">
                        <c:v>1.8699999999999999E-4</c:v>
                      </c:pt>
                    </c:numCache>
                  </c:numRef>
                </c:xVal>
                <c:y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Sheet2!$F$2:$F$802</c15:sqref>
                        </c15:formulaRef>
                      </c:ext>
                    </c:extLst>
                    <c:numCache>
                      <c:formatCode>0.00E+00</c:formatCode>
                      <c:ptCount val="801"/>
                      <c:pt idx="0">
                        <c:v>1.6300000000000001E-6</c:v>
                      </c:pt>
                      <c:pt idx="1">
                        <c:v>1.415E-6</c:v>
                      </c:pt>
                      <c:pt idx="2">
                        <c:v>1.2219999999999999E-6</c:v>
                      </c:pt>
                      <c:pt idx="3">
                        <c:v>1.0529999999999999E-6</c:v>
                      </c:pt>
                      <c:pt idx="4">
                        <c:v>8.8759999999999998E-7</c:v>
                      </c:pt>
                      <c:pt idx="5">
                        <c:v>8.1449999999999999E-7</c:v>
                      </c:pt>
                      <c:pt idx="6">
                        <c:v>7.1249999999999995E-7</c:v>
                      </c:pt>
                      <c:pt idx="7">
                        <c:v>5.9360000000000002E-7</c:v>
                      </c:pt>
                      <c:pt idx="8">
                        <c:v>4.8719999999999997E-7</c:v>
                      </c:pt>
                      <c:pt idx="9">
                        <c:v>3.7360000000000001E-7</c:v>
                      </c:pt>
                      <c:pt idx="10">
                        <c:v>3.4289999999999998E-7</c:v>
                      </c:pt>
                      <c:pt idx="11">
                        <c:v>2.8080000000000003E-7</c:v>
                      </c:pt>
                      <c:pt idx="12">
                        <c:v>1.899E-7</c:v>
                      </c:pt>
                      <c:pt idx="13">
                        <c:v>1.027E-7</c:v>
                      </c:pt>
                      <c:pt idx="14">
                        <c:v>1.6449999999999998E-8</c:v>
                      </c:pt>
                      <c:pt idx="15">
                        <c:v>5.5370000000000002E-9</c:v>
                      </c:pt>
                      <c:pt idx="16">
                        <c:v>-3.875E-8</c:v>
                      </c:pt>
                      <c:pt idx="17">
                        <c:v>-1.184E-7</c:v>
                      </c:pt>
                      <c:pt idx="18">
                        <c:v>-1.8230000000000001E-7</c:v>
                      </c:pt>
                      <c:pt idx="19">
                        <c:v>-2.6220000000000001E-7</c:v>
                      </c:pt>
                      <c:pt idx="20">
                        <c:v>-2.5940000000000001E-7</c:v>
                      </c:pt>
                      <c:pt idx="21">
                        <c:v>-2.8570000000000002E-7</c:v>
                      </c:pt>
                      <c:pt idx="22">
                        <c:v>-3.6380000000000002E-7</c:v>
                      </c:pt>
                      <c:pt idx="23">
                        <c:v>-4.1380000000000001E-7</c:v>
                      </c:pt>
                      <c:pt idx="24">
                        <c:v>-4.8999999999999997E-7</c:v>
                      </c:pt>
                      <c:pt idx="25">
                        <c:v>-4.7590000000000002E-7</c:v>
                      </c:pt>
                      <c:pt idx="26">
                        <c:v>-5.0399999999999996E-7</c:v>
                      </c:pt>
                      <c:pt idx="27">
                        <c:v>-5.6909999999999998E-7</c:v>
                      </c:pt>
                      <c:pt idx="28">
                        <c:v>-6.201E-7</c:v>
                      </c:pt>
                      <c:pt idx="29">
                        <c:v>-6.8650000000000001E-7</c:v>
                      </c:pt>
                      <c:pt idx="30">
                        <c:v>-6.652E-7</c:v>
                      </c:pt>
                      <c:pt idx="31">
                        <c:v>-6.8690000000000004E-7</c:v>
                      </c:pt>
                      <c:pt idx="32">
                        <c:v>-7.5209999999999997E-7</c:v>
                      </c:pt>
                      <c:pt idx="33">
                        <c:v>-7.9429999999999996E-7</c:v>
                      </c:pt>
                      <c:pt idx="34">
                        <c:v>-8.5280000000000001E-7</c:v>
                      </c:pt>
                      <c:pt idx="35">
                        <c:v>-8.3539999999999998E-7</c:v>
                      </c:pt>
                      <c:pt idx="36">
                        <c:v>-8.5320000000000004E-7</c:v>
                      </c:pt>
                      <c:pt idx="37">
                        <c:v>-9.1709999999999997E-7</c:v>
                      </c:pt>
                      <c:pt idx="38">
                        <c:v>-9.5950000000000009E-7</c:v>
                      </c:pt>
                      <c:pt idx="39">
                        <c:v>-1.0130000000000001E-6</c:v>
                      </c:pt>
                      <c:pt idx="40">
                        <c:v>-9.8839999999999993E-7</c:v>
                      </c:pt>
                      <c:pt idx="41">
                        <c:v>-1.0020000000000001E-6</c:v>
                      </c:pt>
                      <c:pt idx="42">
                        <c:v>-1.0690000000000001E-6</c:v>
                      </c:pt>
                      <c:pt idx="43">
                        <c:v>-1.108E-6</c:v>
                      </c:pt>
                      <c:pt idx="44">
                        <c:v>-1.156E-6</c:v>
                      </c:pt>
                      <c:pt idx="45">
                        <c:v>-1.1349999999999999E-6</c:v>
                      </c:pt>
                      <c:pt idx="46">
                        <c:v>-1.1510000000000001E-6</c:v>
                      </c:pt>
                      <c:pt idx="47">
                        <c:v>-1.2130000000000001E-6</c:v>
                      </c:pt>
                      <c:pt idx="48">
                        <c:v>-1.249E-6</c:v>
                      </c:pt>
                      <c:pt idx="49">
                        <c:v>-1.302E-6</c:v>
                      </c:pt>
                      <c:pt idx="50">
                        <c:v>-1.277E-6</c:v>
                      </c:pt>
                      <c:pt idx="51">
                        <c:v>-1.2839999999999999E-6</c:v>
                      </c:pt>
                      <c:pt idx="52">
                        <c:v>-1.3519999999999999E-6</c:v>
                      </c:pt>
                      <c:pt idx="53">
                        <c:v>-1.39E-6</c:v>
                      </c:pt>
                      <c:pt idx="54">
                        <c:v>-1.4279999999999999E-6</c:v>
                      </c:pt>
                      <c:pt idx="55">
                        <c:v>-1.409E-6</c:v>
                      </c:pt>
                      <c:pt idx="56">
                        <c:v>-1.424E-6</c:v>
                      </c:pt>
                      <c:pt idx="57">
                        <c:v>-1.485E-6</c:v>
                      </c:pt>
                      <c:pt idx="58">
                        <c:v>-1.522E-6</c:v>
                      </c:pt>
                      <c:pt idx="59">
                        <c:v>-1.5659999999999999E-6</c:v>
                      </c:pt>
                      <c:pt idx="60">
                        <c:v>-1.547E-6</c:v>
                      </c:pt>
                      <c:pt idx="61">
                        <c:v>-1.5540000000000001E-6</c:v>
                      </c:pt>
                      <c:pt idx="62">
                        <c:v>-1.6220000000000001E-6</c:v>
                      </c:pt>
                      <c:pt idx="63">
                        <c:v>-1.655E-6</c:v>
                      </c:pt>
                      <c:pt idx="64">
                        <c:v>-1.694E-6</c:v>
                      </c:pt>
                      <c:pt idx="65">
                        <c:v>-1.6780000000000001E-6</c:v>
                      </c:pt>
                      <c:pt idx="66">
                        <c:v>-1.6819999999999999E-6</c:v>
                      </c:pt>
                      <c:pt idx="67">
                        <c:v>-1.756E-6</c:v>
                      </c:pt>
                      <c:pt idx="68">
                        <c:v>-1.7850000000000001E-6</c:v>
                      </c:pt>
                      <c:pt idx="69">
                        <c:v>-1.823E-6</c:v>
                      </c:pt>
                      <c:pt idx="70">
                        <c:v>-1.815E-6</c:v>
                      </c:pt>
                      <c:pt idx="71">
                        <c:v>-1.8109999999999999E-6</c:v>
                      </c:pt>
                      <c:pt idx="72">
                        <c:v>-1.8840000000000001E-6</c:v>
                      </c:pt>
                      <c:pt idx="73">
                        <c:v>-1.9130000000000001E-6</c:v>
                      </c:pt>
                      <c:pt idx="74">
                        <c:v>-1.951E-6</c:v>
                      </c:pt>
                      <c:pt idx="75">
                        <c:v>-1.945E-6</c:v>
                      </c:pt>
                      <c:pt idx="76">
                        <c:v>-1.9460000000000001E-6</c:v>
                      </c:pt>
                      <c:pt idx="77">
                        <c:v>-2.018E-6</c:v>
                      </c:pt>
                      <c:pt idx="78">
                        <c:v>-2.052E-6</c:v>
                      </c:pt>
                      <c:pt idx="79">
                        <c:v>-2.0849999999999999E-6</c:v>
                      </c:pt>
                      <c:pt idx="80">
                        <c:v>-2.0789999999999999E-6</c:v>
                      </c:pt>
                      <c:pt idx="81">
                        <c:v>-2.0810000000000001E-6</c:v>
                      </c:pt>
                      <c:pt idx="82">
                        <c:v>-2.153E-6</c:v>
                      </c:pt>
                      <c:pt idx="83">
                        <c:v>-2.1900000000000002E-6</c:v>
                      </c:pt>
                      <c:pt idx="84">
                        <c:v>-2.221E-6</c:v>
                      </c:pt>
                      <c:pt idx="85">
                        <c:v>-2.2170000000000001E-6</c:v>
                      </c:pt>
                      <c:pt idx="86">
                        <c:v>-2.2170000000000001E-6</c:v>
                      </c:pt>
                      <c:pt idx="87">
                        <c:v>-2.295E-6</c:v>
                      </c:pt>
                      <c:pt idx="88">
                        <c:v>-2.3269999999999999E-6</c:v>
                      </c:pt>
                      <c:pt idx="89">
                        <c:v>-2.356E-6</c:v>
                      </c:pt>
                      <c:pt idx="90">
                        <c:v>-2.351E-6</c:v>
                      </c:pt>
                      <c:pt idx="91">
                        <c:v>-2.3549999999999999E-6</c:v>
                      </c:pt>
                      <c:pt idx="92">
                        <c:v>-2.429E-6</c:v>
                      </c:pt>
                      <c:pt idx="93">
                        <c:v>-2.4669999999999998E-6</c:v>
                      </c:pt>
                      <c:pt idx="94">
                        <c:v>-2.4949999999999998E-6</c:v>
                      </c:pt>
                      <c:pt idx="95">
                        <c:v>-2.492E-6</c:v>
                      </c:pt>
                      <c:pt idx="96">
                        <c:v>-2.4959999999999999E-6</c:v>
                      </c:pt>
                      <c:pt idx="97">
                        <c:v>-2.571E-6</c:v>
                      </c:pt>
                      <c:pt idx="98">
                        <c:v>-2.615E-6</c:v>
                      </c:pt>
                      <c:pt idx="99">
                        <c:v>-2.6419999999999999E-6</c:v>
                      </c:pt>
                      <c:pt idx="100">
                        <c:v>-2.6429999999999999E-6</c:v>
                      </c:pt>
                      <c:pt idx="101">
                        <c:v>-2.644E-6</c:v>
                      </c:pt>
                      <c:pt idx="102">
                        <c:v>-2.729E-6</c:v>
                      </c:pt>
                      <c:pt idx="103">
                        <c:v>-2.7700000000000002E-6</c:v>
                      </c:pt>
                      <c:pt idx="104">
                        <c:v>-2.796E-6</c:v>
                      </c:pt>
                      <c:pt idx="105">
                        <c:v>-2.7989999999999998E-6</c:v>
                      </c:pt>
                      <c:pt idx="106">
                        <c:v>-2.8049999999999998E-6</c:v>
                      </c:pt>
                      <c:pt idx="107">
                        <c:v>-2.8870000000000001E-6</c:v>
                      </c:pt>
                      <c:pt idx="108">
                        <c:v>-2.9289999999999998E-6</c:v>
                      </c:pt>
                      <c:pt idx="109">
                        <c:v>-2.9519999999999999E-6</c:v>
                      </c:pt>
                      <c:pt idx="110">
                        <c:v>-2.959E-6</c:v>
                      </c:pt>
                      <c:pt idx="111">
                        <c:v>-2.9629999999999998E-6</c:v>
                      </c:pt>
                      <c:pt idx="112">
                        <c:v>-3.05E-6</c:v>
                      </c:pt>
                      <c:pt idx="113">
                        <c:v>-3.0939999999999999E-6</c:v>
                      </c:pt>
                      <c:pt idx="114">
                        <c:v>-3.1159999999999999E-6</c:v>
                      </c:pt>
                      <c:pt idx="115">
                        <c:v>-3.1310000000000002E-6</c:v>
                      </c:pt>
                      <c:pt idx="116">
                        <c:v>-3.1370000000000002E-6</c:v>
                      </c:pt>
                      <c:pt idx="117">
                        <c:v>-3.2270000000000002E-6</c:v>
                      </c:pt>
                      <c:pt idx="118">
                        <c:v>-3.2729999999999998E-6</c:v>
                      </c:pt>
                      <c:pt idx="119">
                        <c:v>-3.2969999999999999E-6</c:v>
                      </c:pt>
                      <c:pt idx="120">
                        <c:v>-3.3119999999999998E-6</c:v>
                      </c:pt>
                      <c:pt idx="121">
                        <c:v>-3.3179999999999998E-6</c:v>
                      </c:pt>
                      <c:pt idx="122">
                        <c:v>-3.4079999999999998E-6</c:v>
                      </c:pt>
                      <c:pt idx="123">
                        <c:v>-3.4580000000000002E-6</c:v>
                      </c:pt>
                      <c:pt idx="124">
                        <c:v>-3.478E-6</c:v>
                      </c:pt>
                      <c:pt idx="125">
                        <c:v>-3.4960000000000001E-6</c:v>
                      </c:pt>
                      <c:pt idx="126">
                        <c:v>-3.507E-6</c:v>
                      </c:pt>
                      <c:pt idx="127">
                        <c:v>-3.6040000000000001E-6</c:v>
                      </c:pt>
                      <c:pt idx="128">
                        <c:v>-3.653E-6</c:v>
                      </c:pt>
                      <c:pt idx="129">
                        <c:v>-3.6770000000000001E-6</c:v>
                      </c:pt>
                      <c:pt idx="130">
                        <c:v>-3.698E-6</c:v>
                      </c:pt>
                      <c:pt idx="131">
                        <c:v>-3.7170000000000002E-6</c:v>
                      </c:pt>
                      <c:pt idx="132">
                        <c:v>-3.8089999999999999E-6</c:v>
                      </c:pt>
                      <c:pt idx="133">
                        <c:v>-3.8650000000000003E-6</c:v>
                      </c:pt>
                      <c:pt idx="134">
                        <c:v>-3.8940000000000003E-6</c:v>
                      </c:pt>
                      <c:pt idx="135">
                        <c:v>-3.9219999999999999E-6</c:v>
                      </c:pt>
                      <c:pt idx="136">
                        <c:v>-3.9430000000000002E-6</c:v>
                      </c:pt>
                      <c:pt idx="137">
                        <c:v>-4.0400000000000003E-6</c:v>
                      </c:pt>
                      <c:pt idx="138">
                        <c:v>-4.1030000000000004E-6</c:v>
                      </c:pt>
                      <c:pt idx="139">
                        <c:v>-4.1370000000000004E-6</c:v>
                      </c:pt>
                      <c:pt idx="140">
                        <c:v>-4.1740000000000002E-6</c:v>
                      </c:pt>
                      <c:pt idx="141">
                        <c:v>-4.1949999999999996E-6</c:v>
                      </c:pt>
                      <c:pt idx="142">
                        <c:v>-4.3019999999999996E-6</c:v>
                      </c:pt>
                      <c:pt idx="143">
                        <c:v>-4.369E-6</c:v>
                      </c:pt>
                      <c:pt idx="144">
                        <c:v>-4.4100000000000001E-6</c:v>
                      </c:pt>
                      <c:pt idx="145">
                        <c:v>-4.4490000000000001E-6</c:v>
                      </c:pt>
                      <c:pt idx="146">
                        <c:v>-4.4800000000000003E-6</c:v>
                      </c:pt>
                      <c:pt idx="147">
                        <c:v>-4.5909999999999998E-6</c:v>
                      </c:pt>
                      <c:pt idx="148">
                        <c:v>-4.6689999999999997E-6</c:v>
                      </c:pt>
                      <c:pt idx="149">
                        <c:v>-4.7129999999999996E-6</c:v>
                      </c:pt>
                      <c:pt idx="150">
                        <c:v>-4.7679999999999999E-6</c:v>
                      </c:pt>
                      <c:pt idx="151">
                        <c:v>-4.8049999999999997E-6</c:v>
                      </c:pt>
                      <c:pt idx="152">
                        <c:v>-4.9250000000000003E-6</c:v>
                      </c:pt>
                      <c:pt idx="153">
                        <c:v>-5.0139999999999998E-6</c:v>
                      </c:pt>
                      <c:pt idx="154">
                        <c:v>-5.0629999999999996E-6</c:v>
                      </c:pt>
                      <c:pt idx="155">
                        <c:v>-5.1259999999999997E-6</c:v>
                      </c:pt>
                      <c:pt idx="156">
                        <c:v>-5.1730000000000003E-6</c:v>
                      </c:pt>
                      <c:pt idx="157">
                        <c:v>-5.3070000000000002E-6</c:v>
                      </c:pt>
                      <c:pt idx="158">
                        <c:v>-5.4070000000000001E-6</c:v>
                      </c:pt>
                      <c:pt idx="159">
                        <c:v>-5.4689999999999996E-6</c:v>
                      </c:pt>
                      <c:pt idx="160">
                        <c:v>-5.5480000000000001E-6</c:v>
                      </c:pt>
                      <c:pt idx="161">
                        <c:v>-5.6069999999999998E-6</c:v>
                      </c:pt>
                      <c:pt idx="162">
                        <c:v>-5.7570000000000001E-6</c:v>
                      </c:pt>
                      <c:pt idx="163">
                        <c:v>-5.8710000000000002E-6</c:v>
                      </c:pt>
                      <c:pt idx="164">
                        <c:v>-5.9440000000000002E-6</c:v>
                      </c:pt>
                      <c:pt idx="165">
                        <c:v>-6.0390000000000001E-6</c:v>
                      </c:pt>
                      <c:pt idx="166">
                        <c:v>-6.117E-6</c:v>
                      </c:pt>
                      <c:pt idx="167">
                        <c:v>-6.2840000000000003E-6</c:v>
                      </c:pt>
                      <c:pt idx="168">
                        <c:v>-6.4189999999999999E-6</c:v>
                      </c:pt>
                      <c:pt idx="169">
                        <c:v>-6.5130000000000002E-6</c:v>
                      </c:pt>
                      <c:pt idx="170">
                        <c:v>-6.6259999999999997E-6</c:v>
                      </c:pt>
                      <c:pt idx="171">
                        <c:v>-6.7240000000000003E-6</c:v>
                      </c:pt>
                      <c:pt idx="172">
                        <c:v>-6.9090000000000003E-6</c:v>
                      </c:pt>
                      <c:pt idx="173">
                        <c:v>-7.058E-6</c:v>
                      </c:pt>
                      <c:pt idx="174">
                        <c:v>-7.1729999999999998E-6</c:v>
                      </c:pt>
                      <c:pt idx="175">
                        <c:v>-7.3130000000000001E-6</c:v>
                      </c:pt>
                      <c:pt idx="176">
                        <c:v>-7.4379999999999998E-6</c:v>
                      </c:pt>
                      <c:pt idx="177">
                        <c:v>-7.644E-6</c:v>
                      </c:pt>
                      <c:pt idx="178">
                        <c:v>-7.8259999999999993E-6</c:v>
                      </c:pt>
                      <c:pt idx="179">
                        <c:v>-7.9619999999999993E-6</c:v>
                      </c:pt>
                      <c:pt idx="180">
                        <c:v>-8.1259999999999998E-6</c:v>
                      </c:pt>
                      <c:pt idx="181">
                        <c:v>-8.2830000000000001E-6</c:v>
                      </c:pt>
                      <c:pt idx="182">
                        <c:v>-8.5189999999999992E-6</c:v>
                      </c:pt>
                      <c:pt idx="183">
                        <c:v>-8.7280000000000001E-6</c:v>
                      </c:pt>
                      <c:pt idx="184">
                        <c:v>-8.8939999999999999E-6</c:v>
                      </c:pt>
                      <c:pt idx="185">
                        <c:v>-9.0969999999999995E-6</c:v>
                      </c:pt>
                      <c:pt idx="186">
                        <c:v>-9.2890000000000003E-6</c:v>
                      </c:pt>
                      <c:pt idx="187">
                        <c:v>-9.5640000000000002E-6</c:v>
                      </c:pt>
                      <c:pt idx="188">
                        <c:v>-9.8099999999999992E-6</c:v>
                      </c:pt>
                      <c:pt idx="189">
                        <c:v>-1.0020000000000001E-5</c:v>
                      </c:pt>
                      <c:pt idx="190">
                        <c:v>-1.026E-5</c:v>
                      </c:pt>
                      <c:pt idx="191">
                        <c:v>-1.049E-5</c:v>
                      </c:pt>
                      <c:pt idx="192">
                        <c:v>-1.081E-5</c:v>
                      </c:pt>
                      <c:pt idx="193">
                        <c:v>-1.11E-5</c:v>
                      </c:pt>
                      <c:pt idx="194">
                        <c:v>-1.134E-5</c:v>
                      </c:pt>
                      <c:pt idx="195">
                        <c:v>-1.163E-5</c:v>
                      </c:pt>
                      <c:pt idx="196">
                        <c:v>-1.1919999999999999E-5</c:v>
                      </c:pt>
                      <c:pt idx="197">
                        <c:v>-1.2289999999999999E-5</c:v>
                      </c:pt>
                      <c:pt idx="198">
                        <c:v>-1.2629999999999999E-5</c:v>
                      </c:pt>
                      <c:pt idx="199">
                        <c:v>-1.294E-5</c:v>
                      </c:pt>
                      <c:pt idx="200">
                        <c:v>-1.327E-5</c:v>
                      </c:pt>
                      <c:pt idx="201">
                        <c:v>-1.362E-5</c:v>
                      </c:pt>
                      <c:pt idx="202">
                        <c:v>-1.403E-5</c:v>
                      </c:pt>
                      <c:pt idx="203">
                        <c:v>-1.4450000000000001E-5</c:v>
                      </c:pt>
                      <c:pt idx="204">
                        <c:v>-1.4810000000000001E-5</c:v>
                      </c:pt>
                      <c:pt idx="205">
                        <c:v>-1.522E-5</c:v>
                      </c:pt>
                      <c:pt idx="206">
                        <c:v>-1.5630000000000001E-5</c:v>
                      </c:pt>
                      <c:pt idx="207">
                        <c:v>-1.6120000000000002E-5</c:v>
                      </c:pt>
                      <c:pt idx="208">
                        <c:v>-1.6589999999999999E-5</c:v>
                      </c:pt>
                      <c:pt idx="209">
                        <c:v>-1.7030000000000001E-5</c:v>
                      </c:pt>
                      <c:pt idx="210">
                        <c:v>-1.751E-5</c:v>
                      </c:pt>
                      <c:pt idx="211">
                        <c:v>-1.8E-5</c:v>
                      </c:pt>
                      <c:pt idx="212">
                        <c:v>-1.857E-5</c:v>
                      </c:pt>
                      <c:pt idx="213">
                        <c:v>-1.912E-5</c:v>
                      </c:pt>
                      <c:pt idx="214">
                        <c:v>-1.9640000000000002E-5</c:v>
                      </c:pt>
                      <c:pt idx="215">
                        <c:v>-2.02E-5</c:v>
                      </c:pt>
                      <c:pt idx="216">
                        <c:v>-2.0780000000000001E-5</c:v>
                      </c:pt>
                      <c:pt idx="217">
                        <c:v>-2.143E-5</c:v>
                      </c:pt>
                      <c:pt idx="218">
                        <c:v>-2.2079999999999999E-5</c:v>
                      </c:pt>
                      <c:pt idx="219">
                        <c:v>-2.2690000000000001E-5</c:v>
                      </c:pt>
                      <c:pt idx="220">
                        <c:v>-2.3349999999999998E-5</c:v>
                      </c:pt>
                      <c:pt idx="221">
                        <c:v>-2.402E-5</c:v>
                      </c:pt>
                      <c:pt idx="222">
                        <c:v>-2.4769999999999998E-5</c:v>
                      </c:pt>
                      <c:pt idx="223">
                        <c:v>-2.5530000000000001E-5</c:v>
                      </c:pt>
                      <c:pt idx="224">
                        <c:v>-2.6239999999999999E-5</c:v>
                      </c:pt>
                      <c:pt idx="225">
                        <c:v>-2.7010000000000001E-5</c:v>
                      </c:pt>
                      <c:pt idx="226">
                        <c:v>-2.779E-5</c:v>
                      </c:pt>
                      <c:pt idx="227">
                        <c:v>-2.8649999999999998E-5</c:v>
                      </c:pt>
                      <c:pt idx="228">
                        <c:v>-2.951E-5</c:v>
                      </c:pt>
                      <c:pt idx="229">
                        <c:v>-3.0340000000000001E-5</c:v>
                      </c:pt>
                      <c:pt idx="230">
                        <c:v>-3.1220000000000003E-5</c:v>
                      </c:pt>
                      <c:pt idx="231">
                        <c:v>-3.2119999999999997E-5</c:v>
                      </c:pt>
                      <c:pt idx="232">
                        <c:v>-3.3090000000000003E-5</c:v>
                      </c:pt>
                      <c:pt idx="233">
                        <c:v>-3.4079999999999999E-5</c:v>
                      </c:pt>
                      <c:pt idx="234">
                        <c:v>-3.502E-5</c:v>
                      </c:pt>
                      <c:pt idx="235">
                        <c:v>-3.6019999999999997E-5</c:v>
                      </c:pt>
                      <c:pt idx="236">
                        <c:v>-3.7049999999999999E-5</c:v>
                      </c:pt>
                      <c:pt idx="237">
                        <c:v>-3.8149999999999999E-5</c:v>
                      </c:pt>
                      <c:pt idx="238">
                        <c:v>-3.9270000000000002E-5</c:v>
                      </c:pt>
                      <c:pt idx="239">
                        <c:v>-4.0339999999999997E-5</c:v>
                      </c:pt>
                      <c:pt idx="240">
                        <c:v>-4.1470000000000001E-5</c:v>
                      </c:pt>
                      <c:pt idx="241">
                        <c:v>-4.2639999999999998E-5</c:v>
                      </c:pt>
                      <c:pt idx="242">
                        <c:v>-4.3869999999999998E-5</c:v>
                      </c:pt>
                      <c:pt idx="243">
                        <c:v>-4.5130000000000003E-5</c:v>
                      </c:pt>
                      <c:pt idx="244">
                        <c:v>-4.6329999999999999E-5</c:v>
                      </c:pt>
                      <c:pt idx="245">
                        <c:v>-4.7599999999999998E-5</c:v>
                      </c:pt>
                      <c:pt idx="246">
                        <c:v>-4.8909999999999998E-5</c:v>
                      </c:pt>
                      <c:pt idx="247">
                        <c:v>-5.028E-5</c:v>
                      </c:pt>
                      <c:pt idx="248">
                        <c:v>-5.168E-5</c:v>
                      </c:pt>
                      <c:pt idx="249">
                        <c:v>-5.3019999999999997E-5</c:v>
                      </c:pt>
                      <c:pt idx="250">
                        <c:v>-5.4429999999999999E-5</c:v>
                      </c:pt>
                      <c:pt idx="251">
                        <c:v>-5.5890000000000002E-5</c:v>
                      </c:pt>
                      <c:pt idx="252">
                        <c:v>-5.7399999999999999E-5</c:v>
                      </c:pt>
                      <c:pt idx="253">
                        <c:v>-5.8950000000000003E-5</c:v>
                      </c:pt>
                      <c:pt idx="254">
                        <c:v>-6.0449999999999999E-5</c:v>
                      </c:pt>
                      <c:pt idx="255">
                        <c:v>-6.2009999999999998E-5</c:v>
                      </c:pt>
                      <c:pt idx="256">
                        <c:v>-6.3609999999999996E-5</c:v>
                      </c:pt>
                      <c:pt idx="257">
                        <c:v>-6.5270000000000004E-5</c:v>
                      </c:pt>
                      <c:pt idx="258">
                        <c:v>-6.6959999999999996E-5</c:v>
                      </c:pt>
                      <c:pt idx="259">
                        <c:v>-6.8609999999999995E-5</c:v>
                      </c:pt>
                      <c:pt idx="260">
                        <c:v>-7.0309999999999996E-5</c:v>
                      </c:pt>
                      <c:pt idx="261">
                        <c:v>-7.2080000000000001E-5</c:v>
                      </c:pt>
                      <c:pt idx="262">
                        <c:v>-7.3880000000000004E-5</c:v>
                      </c:pt>
                      <c:pt idx="263">
                        <c:v>-7.572E-5</c:v>
                      </c:pt>
                      <c:pt idx="264">
                        <c:v>-7.75E-5</c:v>
                      </c:pt>
                      <c:pt idx="265">
                        <c:v>-7.9369999999999994E-5</c:v>
                      </c:pt>
                      <c:pt idx="266">
                        <c:v>-8.1279999999999994E-5</c:v>
                      </c:pt>
                      <c:pt idx="267">
                        <c:v>-8.3230000000000001E-5</c:v>
                      </c:pt>
                      <c:pt idx="268">
                        <c:v>-8.5229999999999995E-5</c:v>
                      </c:pt>
                      <c:pt idx="269">
                        <c:v>-8.7169999999999994E-5</c:v>
                      </c:pt>
                      <c:pt idx="270">
                        <c:v>-8.9179999999999997E-5</c:v>
                      </c:pt>
                      <c:pt idx="271">
                        <c:v>-9.1230000000000006E-5</c:v>
                      </c:pt>
                      <c:pt idx="272">
                        <c:v>-9.3339999999999997E-5</c:v>
                      </c:pt>
                      <c:pt idx="273">
                        <c:v>-9.5470000000000006E-5</c:v>
                      </c:pt>
                      <c:pt idx="274">
                        <c:v>-9.7570000000000003E-5</c:v>
                      </c:pt>
                      <c:pt idx="275">
                        <c:v>-9.9729999999999996E-5</c:v>
                      </c:pt>
                      <c:pt idx="276">
                        <c:v>-1.019E-4</c:v>
                      </c:pt>
                      <c:pt idx="277">
                        <c:v>-1.042E-4</c:v>
                      </c:pt>
                      <c:pt idx="278">
                        <c:v>-1.065E-4</c:v>
                      </c:pt>
                      <c:pt idx="279">
                        <c:v>-1.087E-4</c:v>
                      </c:pt>
                      <c:pt idx="280">
                        <c:v>-1.11E-4</c:v>
                      </c:pt>
                      <c:pt idx="281">
                        <c:v>-1.1340000000000001E-4</c:v>
                      </c:pt>
                      <c:pt idx="282">
                        <c:v>-1.158E-4</c:v>
                      </c:pt>
                      <c:pt idx="283">
                        <c:v>-1.182E-4</c:v>
                      </c:pt>
                      <c:pt idx="284">
                        <c:v>-1.206E-4</c:v>
                      </c:pt>
                      <c:pt idx="285">
                        <c:v>-1.2310000000000001E-4</c:v>
                      </c:pt>
                      <c:pt idx="286">
                        <c:v>-1.2559999999999999E-4</c:v>
                      </c:pt>
                      <c:pt idx="287">
                        <c:v>-1.281E-4</c:v>
                      </c:pt>
                      <c:pt idx="288">
                        <c:v>-1.3070000000000001E-4</c:v>
                      </c:pt>
                      <c:pt idx="289">
                        <c:v>-1.3329999999999999E-4</c:v>
                      </c:pt>
                      <c:pt idx="290">
                        <c:v>-1.3579999999999999E-4</c:v>
                      </c:pt>
                      <c:pt idx="291">
                        <c:v>-1.3850000000000001E-4</c:v>
                      </c:pt>
                      <c:pt idx="292">
                        <c:v>-1.4119999999999999E-4</c:v>
                      </c:pt>
                      <c:pt idx="293">
                        <c:v>-1.439E-4</c:v>
                      </c:pt>
                      <c:pt idx="294">
                        <c:v>-1.4660000000000001E-4</c:v>
                      </c:pt>
                      <c:pt idx="295">
                        <c:v>-1.493E-4</c:v>
                      </c:pt>
                      <c:pt idx="296">
                        <c:v>-1.5210000000000001E-4</c:v>
                      </c:pt>
                      <c:pt idx="297">
                        <c:v>-1.549E-4</c:v>
                      </c:pt>
                      <c:pt idx="298">
                        <c:v>-1.5779999999999999E-4</c:v>
                      </c:pt>
                      <c:pt idx="299">
                        <c:v>-1.606E-4</c:v>
                      </c:pt>
                      <c:pt idx="300">
                        <c:v>-1.6349999999999999E-4</c:v>
                      </c:pt>
                      <c:pt idx="301">
                        <c:v>-1.6640000000000001E-4</c:v>
                      </c:pt>
                      <c:pt idx="302">
                        <c:v>-1.694E-4</c:v>
                      </c:pt>
                      <c:pt idx="303">
                        <c:v>-1.7239999999999999E-4</c:v>
                      </c:pt>
                      <c:pt idx="304">
                        <c:v>-1.7530000000000001E-4</c:v>
                      </c:pt>
                      <c:pt idx="305">
                        <c:v>-1.783E-4</c:v>
                      </c:pt>
                      <c:pt idx="306">
                        <c:v>-1.8139999999999999E-4</c:v>
                      </c:pt>
                      <c:pt idx="307">
                        <c:v>-1.8450000000000001E-4</c:v>
                      </c:pt>
                      <c:pt idx="308">
                        <c:v>-1.8760000000000001E-4</c:v>
                      </c:pt>
                      <c:pt idx="309">
                        <c:v>-1.907E-4</c:v>
                      </c:pt>
                      <c:pt idx="310">
                        <c:v>-1.9379999999999999E-4</c:v>
                      </c:pt>
                      <c:pt idx="311">
                        <c:v>-1.9699999999999999E-4</c:v>
                      </c:pt>
                      <c:pt idx="312">
                        <c:v>-2.0019999999999999E-4</c:v>
                      </c:pt>
                      <c:pt idx="313">
                        <c:v>-2.0350000000000001E-4</c:v>
                      </c:pt>
                      <c:pt idx="314">
                        <c:v>-2.0670000000000001E-4</c:v>
                      </c:pt>
                      <c:pt idx="315">
                        <c:v>-2.0990000000000001E-4</c:v>
                      </c:pt>
                      <c:pt idx="316">
                        <c:v>-2.1330000000000001E-4</c:v>
                      </c:pt>
                      <c:pt idx="317">
                        <c:v>-2.1660000000000001E-4</c:v>
                      </c:pt>
                      <c:pt idx="318">
                        <c:v>-2.2000000000000001E-4</c:v>
                      </c:pt>
                      <c:pt idx="319">
                        <c:v>-2.2330000000000001E-4</c:v>
                      </c:pt>
                      <c:pt idx="320">
                        <c:v>-2.2670000000000001E-4</c:v>
                      </c:pt>
                      <c:pt idx="321">
                        <c:v>-2.3020000000000001E-4</c:v>
                      </c:pt>
                      <c:pt idx="322">
                        <c:v>-2.3360000000000001E-4</c:v>
                      </c:pt>
                      <c:pt idx="323">
                        <c:v>-2.3709999999999999E-4</c:v>
                      </c:pt>
                      <c:pt idx="324">
                        <c:v>-2.4059999999999999E-4</c:v>
                      </c:pt>
                      <c:pt idx="325">
                        <c:v>-2.441E-4</c:v>
                      </c:pt>
                      <c:pt idx="326">
                        <c:v>-2.477E-4</c:v>
                      </c:pt>
                      <c:pt idx="327">
                        <c:v>-2.5129999999999998E-4</c:v>
                      </c:pt>
                      <c:pt idx="328">
                        <c:v>-2.5500000000000002E-4</c:v>
                      </c:pt>
                      <c:pt idx="329">
                        <c:v>-2.587E-4</c:v>
                      </c:pt>
                      <c:pt idx="330">
                        <c:v>-2.6239999999999998E-4</c:v>
                      </c:pt>
                      <c:pt idx="331">
                        <c:v>-2.6610000000000002E-4</c:v>
                      </c:pt>
                      <c:pt idx="332">
                        <c:v>-2.697E-4</c:v>
                      </c:pt>
                      <c:pt idx="333">
                        <c:v>-2.7349999999999998E-4</c:v>
                      </c:pt>
                      <c:pt idx="334">
                        <c:v>-2.7720000000000002E-4</c:v>
                      </c:pt>
                      <c:pt idx="335">
                        <c:v>-2.809E-4</c:v>
                      </c:pt>
                      <c:pt idx="336">
                        <c:v>-2.8469999999999998E-4</c:v>
                      </c:pt>
                      <c:pt idx="337">
                        <c:v>-2.8850000000000002E-4</c:v>
                      </c:pt>
                      <c:pt idx="338">
                        <c:v>-2.9240000000000001E-4</c:v>
                      </c:pt>
                      <c:pt idx="339">
                        <c:v>-2.9619999999999999E-4</c:v>
                      </c:pt>
                      <c:pt idx="340">
                        <c:v>-2.9999999999999997E-4</c:v>
                      </c:pt>
                      <c:pt idx="341">
                        <c:v>-3.0390000000000001E-4</c:v>
                      </c:pt>
                      <c:pt idx="342">
                        <c:v>-3.079E-4</c:v>
                      </c:pt>
                      <c:pt idx="343">
                        <c:v>-3.1179999999999999E-4</c:v>
                      </c:pt>
                      <c:pt idx="344">
                        <c:v>-3.1569999999999998E-4</c:v>
                      </c:pt>
                      <c:pt idx="345">
                        <c:v>-3.1960000000000002E-4</c:v>
                      </c:pt>
                      <c:pt idx="346">
                        <c:v>-3.2370000000000001E-4</c:v>
                      </c:pt>
                      <c:pt idx="347">
                        <c:v>-3.277E-4</c:v>
                      </c:pt>
                      <c:pt idx="348">
                        <c:v>-3.3169999999999999E-4</c:v>
                      </c:pt>
                      <c:pt idx="349">
                        <c:v>-3.3579999999999998E-4</c:v>
                      </c:pt>
                      <c:pt idx="350">
                        <c:v>-3.3980000000000002E-4</c:v>
                      </c:pt>
                      <c:pt idx="351">
                        <c:v>-3.4390000000000001E-4</c:v>
                      </c:pt>
                      <c:pt idx="352">
                        <c:v>-3.481E-4</c:v>
                      </c:pt>
                      <c:pt idx="353">
                        <c:v>-3.522E-4</c:v>
                      </c:pt>
                      <c:pt idx="354">
                        <c:v>-3.5629999999999999E-4</c:v>
                      </c:pt>
                      <c:pt idx="355">
                        <c:v>-3.6039999999999998E-4</c:v>
                      </c:pt>
                      <c:pt idx="356">
                        <c:v>-3.6469999999999997E-4</c:v>
                      </c:pt>
                      <c:pt idx="357">
                        <c:v>-3.6890000000000002E-4</c:v>
                      </c:pt>
                      <c:pt idx="358">
                        <c:v>-3.7310000000000002E-4</c:v>
                      </c:pt>
                      <c:pt idx="359">
                        <c:v>-3.7720000000000001E-4</c:v>
                      </c:pt>
                      <c:pt idx="360">
                        <c:v>-3.813E-4</c:v>
                      </c:pt>
                      <c:pt idx="361">
                        <c:v>-3.857E-4</c:v>
                      </c:pt>
                      <c:pt idx="362">
                        <c:v>-3.902E-4</c:v>
                      </c:pt>
                      <c:pt idx="363">
                        <c:v>-3.9449999999999999E-4</c:v>
                      </c:pt>
                      <c:pt idx="364">
                        <c:v>-3.9869999999999999E-4</c:v>
                      </c:pt>
                      <c:pt idx="365">
                        <c:v>-4.0299999999999998E-4</c:v>
                      </c:pt>
                      <c:pt idx="366">
                        <c:v>-4.0749999999999998E-4</c:v>
                      </c:pt>
                      <c:pt idx="367">
                        <c:v>-4.1179999999999998E-4</c:v>
                      </c:pt>
                      <c:pt idx="368">
                        <c:v>-4.1619999999999998E-4</c:v>
                      </c:pt>
                      <c:pt idx="369">
                        <c:v>-4.2049999999999998E-4</c:v>
                      </c:pt>
                      <c:pt idx="370">
                        <c:v>-4.2499999999999998E-4</c:v>
                      </c:pt>
                      <c:pt idx="371">
                        <c:v>-4.2939999999999997E-4</c:v>
                      </c:pt>
                      <c:pt idx="372">
                        <c:v>-4.3389999999999998E-4</c:v>
                      </c:pt>
                      <c:pt idx="373">
                        <c:v>-4.3879999999999999E-4</c:v>
                      </c:pt>
                      <c:pt idx="374">
                        <c:v>-4.4339999999999999E-4</c:v>
                      </c:pt>
                      <c:pt idx="375">
                        <c:v>-4.4779999999999999E-4</c:v>
                      </c:pt>
                      <c:pt idx="376">
                        <c:v>-4.5229999999999999E-4</c:v>
                      </c:pt>
                      <c:pt idx="377">
                        <c:v>-4.57E-4</c:v>
                      </c:pt>
                      <c:pt idx="378">
                        <c:v>-4.616E-4</c:v>
                      </c:pt>
                      <c:pt idx="379">
                        <c:v>-4.661E-4</c:v>
                      </c:pt>
                      <c:pt idx="380">
                        <c:v>-4.706E-4</c:v>
                      </c:pt>
                      <c:pt idx="381">
                        <c:v>-4.7540000000000001E-4</c:v>
                      </c:pt>
                      <c:pt idx="382">
                        <c:v>-4.8010000000000001E-4</c:v>
                      </c:pt>
                      <c:pt idx="383">
                        <c:v>-4.8470000000000002E-4</c:v>
                      </c:pt>
                      <c:pt idx="384">
                        <c:v>-4.8970000000000003E-4</c:v>
                      </c:pt>
                      <c:pt idx="385">
                        <c:v>-4.9490000000000005E-4</c:v>
                      </c:pt>
                      <c:pt idx="386">
                        <c:v>-4.9969999999999995E-4</c:v>
                      </c:pt>
                      <c:pt idx="387">
                        <c:v>-5.0440000000000001E-4</c:v>
                      </c:pt>
                      <c:pt idx="388">
                        <c:v>-5.0920000000000002E-4</c:v>
                      </c:pt>
                      <c:pt idx="389">
                        <c:v>-5.1409999999999997E-4</c:v>
                      </c:pt>
                      <c:pt idx="390">
                        <c:v>-5.1889999999999998E-4</c:v>
                      </c:pt>
                      <c:pt idx="391">
                        <c:v>-5.2380000000000005E-4</c:v>
                      </c:pt>
                      <c:pt idx="392">
                        <c:v>-5.2859999999999995E-4</c:v>
                      </c:pt>
                      <c:pt idx="393">
                        <c:v>-5.3370000000000002E-4</c:v>
                      </c:pt>
                      <c:pt idx="394">
                        <c:v>-5.3870000000000003E-4</c:v>
                      </c:pt>
                      <c:pt idx="395">
                        <c:v>-5.4350000000000004E-4</c:v>
                      </c:pt>
                      <c:pt idx="396">
                        <c:v>-5.486E-4</c:v>
                      </c:pt>
                      <c:pt idx="397">
                        <c:v>-5.5380000000000002E-4</c:v>
                      </c:pt>
                      <c:pt idx="398">
                        <c:v>-5.5880000000000003E-4</c:v>
                      </c:pt>
                      <c:pt idx="399">
                        <c:v>-5.5230000000000003E-4</c:v>
                      </c:pt>
                      <c:pt idx="400">
                        <c:v>-5.4600000000000004E-4</c:v>
                      </c:pt>
                      <c:pt idx="401">
                        <c:v>-5.398E-4</c:v>
                      </c:pt>
                      <c:pt idx="402">
                        <c:v>-5.3359999999999996E-4</c:v>
                      </c:pt>
                      <c:pt idx="403">
                        <c:v>-5.2760000000000003E-4</c:v>
                      </c:pt>
                      <c:pt idx="404">
                        <c:v>-5.2220000000000001E-4</c:v>
                      </c:pt>
                      <c:pt idx="405">
                        <c:v>-5.1619999999999997E-4</c:v>
                      </c:pt>
                      <c:pt idx="406">
                        <c:v>-5.1040000000000005E-4</c:v>
                      </c:pt>
                      <c:pt idx="407">
                        <c:v>-5.0460000000000001E-4</c:v>
                      </c:pt>
                      <c:pt idx="408">
                        <c:v>-4.9899999999999999E-4</c:v>
                      </c:pt>
                      <c:pt idx="409">
                        <c:v>-4.9319999999999995E-4</c:v>
                      </c:pt>
                      <c:pt idx="410">
                        <c:v>-4.8749999999999998E-4</c:v>
                      </c:pt>
                      <c:pt idx="411">
                        <c:v>-4.818E-4</c:v>
                      </c:pt>
                      <c:pt idx="412">
                        <c:v>-4.7649999999999998E-4</c:v>
                      </c:pt>
                      <c:pt idx="413">
                        <c:v>-4.7100000000000001E-4</c:v>
                      </c:pt>
                      <c:pt idx="414">
                        <c:v>-4.6549999999999998E-4</c:v>
                      </c:pt>
                      <c:pt idx="415">
                        <c:v>-4.6010000000000002E-4</c:v>
                      </c:pt>
                      <c:pt idx="416">
                        <c:v>-4.549E-4</c:v>
                      </c:pt>
                      <c:pt idx="417">
                        <c:v>-4.4969999999999998E-4</c:v>
                      </c:pt>
                      <c:pt idx="418">
                        <c:v>-4.4440000000000001E-4</c:v>
                      </c:pt>
                      <c:pt idx="419">
                        <c:v>-4.392E-4</c:v>
                      </c:pt>
                      <c:pt idx="420">
                        <c:v>-4.3399999999999998E-4</c:v>
                      </c:pt>
                      <c:pt idx="421">
                        <c:v>-4.2910000000000002E-4</c:v>
                      </c:pt>
                      <c:pt idx="422">
                        <c:v>-4.2400000000000001E-4</c:v>
                      </c:pt>
                      <c:pt idx="423">
                        <c:v>-4.1889999999999999E-4</c:v>
                      </c:pt>
                      <c:pt idx="424">
                        <c:v>-4.1389999999999998E-4</c:v>
                      </c:pt>
                      <c:pt idx="425">
                        <c:v>-4.0890000000000002E-4</c:v>
                      </c:pt>
                      <c:pt idx="426">
                        <c:v>-4.0420000000000001E-4</c:v>
                      </c:pt>
                      <c:pt idx="427">
                        <c:v>-3.993E-4</c:v>
                      </c:pt>
                      <c:pt idx="428">
                        <c:v>-3.9449999999999999E-4</c:v>
                      </c:pt>
                      <c:pt idx="429">
                        <c:v>-3.8959999999999998E-4</c:v>
                      </c:pt>
                      <c:pt idx="430">
                        <c:v>-3.8479999999999997E-4</c:v>
                      </c:pt>
                      <c:pt idx="431">
                        <c:v>-3.8029999999999997E-4</c:v>
                      </c:pt>
                      <c:pt idx="432">
                        <c:v>-3.7560000000000002E-4</c:v>
                      </c:pt>
                      <c:pt idx="433">
                        <c:v>-3.7090000000000002E-4</c:v>
                      </c:pt>
                      <c:pt idx="434">
                        <c:v>-3.6630000000000001E-4</c:v>
                      </c:pt>
                      <c:pt idx="435">
                        <c:v>-3.6160000000000001E-4</c:v>
                      </c:pt>
                      <c:pt idx="436">
                        <c:v>-3.5730000000000001E-4</c:v>
                      </c:pt>
                      <c:pt idx="437">
                        <c:v>-3.5290000000000001E-4</c:v>
                      </c:pt>
                      <c:pt idx="438">
                        <c:v>-3.4850000000000001E-4</c:v>
                      </c:pt>
                      <c:pt idx="439">
                        <c:v>-3.4400000000000001E-4</c:v>
                      </c:pt>
                      <c:pt idx="440">
                        <c:v>-3.3980000000000002E-4</c:v>
                      </c:pt>
                      <c:pt idx="441">
                        <c:v>-3.3560000000000003E-4</c:v>
                      </c:pt>
                      <c:pt idx="442">
                        <c:v>-3.3159999999999998E-4</c:v>
                      </c:pt>
                      <c:pt idx="443">
                        <c:v>-3.2739999999999999E-4</c:v>
                      </c:pt>
                      <c:pt idx="444">
                        <c:v>-3.2309999999999999E-4</c:v>
                      </c:pt>
                      <c:pt idx="445">
                        <c:v>-3.189E-4</c:v>
                      </c:pt>
                      <c:pt idx="446">
                        <c:v>-3.1480000000000001E-4</c:v>
                      </c:pt>
                      <c:pt idx="447">
                        <c:v>-3.1070000000000002E-4</c:v>
                      </c:pt>
                      <c:pt idx="448">
                        <c:v>-3.0679999999999998E-4</c:v>
                      </c:pt>
                      <c:pt idx="449">
                        <c:v>-3.0269999999999999E-4</c:v>
                      </c:pt>
                      <c:pt idx="450">
                        <c:v>-2.987E-4</c:v>
                      </c:pt>
                      <c:pt idx="451">
                        <c:v>-2.9480000000000001E-4</c:v>
                      </c:pt>
                      <c:pt idx="452">
                        <c:v>-2.9090000000000002E-4</c:v>
                      </c:pt>
                      <c:pt idx="453">
                        <c:v>-2.8699999999999998E-4</c:v>
                      </c:pt>
                      <c:pt idx="454">
                        <c:v>-2.832E-4</c:v>
                      </c:pt>
                      <c:pt idx="455">
                        <c:v>-2.7950000000000002E-4</c:v>
                      </c:pt>
                      <c:pt idx="456">
                        <c:v>-2.7579999999999998E-4</c:v>
                      </c:pt>
                      <c:pt idx="457">
                        <c:v>-2.721E-4</c:v>
                      </c:pt>
                      <c:pt idx="458">
                        <c:v>-2.6830000000000002E-4</c:v>
                      </c:pt>
                      <c:pt idx="459">
                        <c:v>-2.6469999999999998E-4</c:v>
                      </c:pt>
                      <c:pt idx="460">
                        <c:v>-2.61E-4</c:v>
                      </c:pt>
                      <c:pt idx="461">
                        <c:v>-2.5750000000000002E-4</c:v>
                      </c:pt>
                      <c:pt idx="462">
                        <c:v>-2.5399999999999999E-4</c:v>
                      </c:pt>
                      <c:pt idx="463">
                        <c:v>-2.5050000000000002E-4</c:v>
                      </c:pt>
                      <c:pt idx="464">
                        <c:v>-2.4699999999999999E-4</c:v>
                      </c:pt>
                      <c:pt idx="465">
                        <c:v>-2.4350000000000001E-4</c:v>
                      </c:pt>
                      <c:pt idx="466">
                        <c:v>-2.4010000000000001E-4</c:v>
                      </c:pt>
                      <c:pt idx="467">
                        <c:v>-2.3680000000000001E-4</c:v>
                      </c:pt>
                      <c:pt idx="468">
                        <c:v>-2.3340000000000001E-4</c:v>
                      </c:pt>
                      <c:pt idx="469">
                        <c:v>-2.3020000000000001E-4</c:v>
                      </c:pt>
                      <c:pt idx="470">
                        <c:v>-2.2690000000000001E-4</c:v>
                      </c:pt>
                      <c:pt idx="471">
                        <c:v>-2.2369999999999999E-4</c:v>
                      </c:pt>
                      <c:pt idx="472">
                        <c:v>-2.2049999999999999E-4</c:v>
                      </c:pt>
                      <c:pt idx="473">
                        <c:v>-2.173E-4</c:v>
                      </c:pt>
                      <c:pt idx="474">
                        <c:v>-2.141E-4</c:v>
                      </c:pt>
                      <c:pt idx="475">
                        <c:v>-2.1100000000000001E-4</c:v>
                      </c:pt>
                      <c:pt idx="476">
                        <c:v>-2.0790000000000001E-4</c:v>
                      </c:pt>
                      <c:pt idx="477">
                        <c:v>-2.05E-4</c:v>
                      </c:pt>
                      <c:pt idx="478">
                        <c:v>-2.02E-4</c:v>
                      </c:pt>
                      <c:pt idx="479">
                        <c:v>-1.9900000000000001E-4</c:v>
                      </c:pt>
                      <c:pt idx="480">
                        <c:v>-1.9599999999999999E-4</c:v>
                      </c:pt>
                      <c:pt idx="481">
                        <c:v>-1.931E-4</c:v>
                      </c:pt>
                      <c:pt idx="482">
                        <c:v>-1.9019999999999999E-4</c:v>
                      </c:pt>
                      <c:pt idx="483">
                        <c:v>-1.873E-4</c:v>
                      </c:pt>
                      <c:pt idx="484">
                        <c:v>-1.8450000000000001E-4</c:v>
                      </c:pt>
                      <c:pt idx="485">
                        <c:v>-1.816E-4</c:v>
                      </c:pt>
                      <c:pt idx="486">
                        <c:v>-1.7899999999999999E-4</c:v>
                      </c:pt>
                      <c:pt idx="487">
                        <c:v>-1.7640000000000001E-4</c:v>
                      </c:pt>
                      <c:pt idx="488">
                        <c:v>-1.7359999999999999E-4</c:v>
                      </c:pt>
                      <c:pt idx="489">
                        <c:v>-1.7090000000000001E-4</c:v>
                      </c:pt>
                      <c:pt idx="490">
                        <c:v>-1.682E-4</c:v>
                      </c:pt>
                      <c:pt idx="491">
                        <c:v>-1.6559999999999999E-4</c:v>
                      </c:pt>
                      <c:pt idx="492">
                        <c:v>-1.6310000000000001E-4</c:v>
                      </c:pt>
                      <c:pt idx="493">
                        <c:v>-1.605E-4</c:v>
                      </c:pt>
                      <c:pt idx="494">
                        <c:v>-1.5789999999999999E-4</c:v>
                      </c:pt>
                      <c:pt idx="495">
                        <c:v>-1.5540000000000001E-4</c:v>
                      </c:pt>
                      <c:pt idx="496">
                        <c:v>-1.5300000000000001E-4</c:v>
                      </c:pt>
                      <c:pt idx="497">
                        <c:v>-1.506E-4</c:v>
                      </c:pt>
                      <c:pt idx="498">
                        <c:v>-1.4809999999999999E-4</c:v>
                      </c:pt>
                      <c:pt idx="499">
                        <c:v>-1.4569999999999999E-4</c:v>
                      </c:pt>
                      <c:pt idx="500">
                        <c:v>-1.4329999999999999E-4</c:v>
                      </c:pt>
                      <c:pt idx="501">
                        <c:v>-1.4100000000000001E-4</c:v>
                      </c:pt>
                      <c:pt idx="502">
                        <c:v>-1.3870000000000001E-4</c:v>
                      </c:pt>
                      <c:pt idx="503">
                        <c:v>-1.3640000000000001E-4</c:v>
                      </c:pt>
                      <c:pt idx="504">
                        <c:v>-1.3410000000000001E-4</c:v>
                      </c:pt>
                      <c:pt idx="505">
                        <c:v>-1.3180000000000001E-4</c:v>
                      </c:pt>
                      <c:pt idx="506">
                        <c:v>-1.2970000000000001E-4</c:v>
                      </c:pt>
                      <c:pt idx="507">
                        <c:v>-1.2760000000000001E-4</c:v>
                      </c:pt>
                      <c:pt idx="508">
                        <c:v>-1.2549999999999999E-4</c:v>
                      </c:pt>
                      <c:pt idx="509">
                        <c:v>-1.2329999999999999E-4</c:v>
                      </c:pt>
                      <c:pt idx="510">
                        <c:v>-1.2120000000000001E-4</c:v>
                      </c:pt>
                      <c:pt idx="511">
                        <c:v>-1.192E-4</c:v>
                      </c:pt>
                      <c:pt idx="512">
                        <c:v>-1.172E-4</c:v>
                      </c:pt>
                      <c:pt idx="513">
                        <c:v>-1.1510000000000001E-4</c:v>
                      </c:pt>
                      <c:pt idx="514">
                        <c:v>-1.131E-4</c:v>
                      </c:pt>
                      <c:pt idx="515">
                        <c:v>-1.111E-4</c:v>
                      </c:pt>
                      <c:pt idx="516">
                        <c:v>-1.091E-4</c:v>
                      </c:pt>
                      <c:pt idx="517">
                        <c:v>-1.072E-4</c:v>
                      </c:pt>
                      <c:pt idx="518">
                        <c:v>-1.053E-4</c:v>
                      </c:pt>
                      <c:pt idx="519">
                        <c:v>-1.0340000000000001E-4</c:v>
                      </c:pt>
                      <c:pt idx="520">
                        <c:v>-1.015E-4</c:v>
                      </c:pt>
                      <c:pt idx="521">
                        <c:v>-9.9759999999999994E-5</c:v>
                      </c:pt>
                      <c:pt idx="522">
                        <c:v>-9.7979999999999994E-5</c:v>
                      </c:pt>
                      <c:pt idx="523">
                        <c:v>-9.6150000000000006E-5</c:v>
                      </c:pt>
                      <c:pt idx="524">
                        <c:v>-9.4359999999999998E-5</c:v>
                      </c:pt>
                      <c:pt idx="525">
                        <c:v>-9.2609999999999996E-5</c:v>
                      </c:pt>
                      <c:pt idx="526">
                        <c:v>-9.0920000000000004E-5</c:v>
                      </c:pt>
                      <c:pt idx="527">
                        <c:v>-8.9240000000000006E-5</c:v>
                      </c:pt>
                      <c:pt idx="528">
                        <c:v>-8.7509999999999994E-5</c:v>
                      </c:pt>
                      <c:pt idx="529">
                        <c:v>-8.5829999999999996E-5</c:v>
                      </c:pt>
                      <c:pt idx="530">
                        <c:v>-8.4190000000000005E-5</c:v>
                      </c:pt>
                      <c:pt idx="531">
                        <c:v>-8.2589999999999994E-5</c:v>
                      </c:pt>
                      <c:pt idx="532">
                        <c:v>-8.1019999999999993E-5</c:v>
                      </c:pt>
                      <c:pt idx="533">
                        <c:v>-7.9389999999999997E-5</c:v>
                      </c:pt>
                      <c:pt idx="534">
                        <c:v>-7.7830000000000005E-5</c:v>
                      </c:pt>
                      <c:pt idx="535">
                        <c:v>-7.6279999999999995E-5</c:v>
                      </c:pt>
                      <c:pt idx="536">
                        <c:v>-7.483E-5</c:v>
                      </c:pt>
                      <c:pt idx="537">
                        <c:v>-7.3380000000000006E-5</c:v>
                      </c:pt>
                      <c:pt idx="538">
                        <c:v>-7.1849999999999998E-5</c:v>
                      </c:pt>
                      <c:pt idx="539">
                        <c:v>-7.038E-5</c:v>
                      </c:pt>
                      <c:pt idx="540">
                        <c:v>-6.8930000000000006E-5</c:v>
                      </c:pt>
                      <c:pt idx="541">
                        <c:v>-6.7539999999999994E-5</c:v>
                      </c:pt>
                      <c:pt idx="542">
                        <c:v>-6.6169999999999998E-5</c:v>
                      </c:pt>
                      <c:pt idx="543">
                        <c:v>-6.4739999999999993E-5</c:v>
                      </c:pt>
                      <c:pt idx="544">
                        <c:v>-6.3360000000000003E-5</c:v>
                      </c:pt>
                      <c:pt idx="545">
                        <c:v>-6.2020000000000006E-5</c:v>
                      </c:pt>
                      <c:pt idx="546">
                        <c:v>-6.071E-5</c:v>
                      </c:pt>
                      <c:pt idx="547">
                        <c:v>-5.9429999999999999E-5</c:v>
                      </c:pt>
                      <c:pt idx="548">
                        <c:v>-5.8090000000000001E-5</c:v>
                      </c:pt>
                      <c:pt idx="549">
                        <c:v>-5.6799999999999998E-5</c:v>
                      </c:pt>
                      <c:pt idx="550">
                        <c:v>-5.554E-5</c:v>
                      </c:pt>
                      <c:pt idx="551">
                        <c:v>-5.4330000000000003E-5</c:v>
                      </c:pt>
                      <c:pt idx="552">
                        <c:v>-5.3130000000000001E-5</c:v>
                      </c:pt>
                      <c:pt idx="553">
                        <c:v>-5.1870000000000003E-5</c:v>
                      </c:pt>
                      <c:pt idx="554">
                        <c:v>-5.0670000000000001E-5</c:v>
                      </c:pt>
                      <c:pt idx="555">
                        <c:v>-4.9499999999999997E-5</c:v>
                      </c:pt>
                      <c:pt idx="556">
                        <c:v>-4.8380000000000001E-5</c:v>
                      </c:pt>
                      <c:pt idx="557">
                        <c:v>-4.7290000000000003E-5</c:v>
                      </c:pt>
                      <c:pt idx="558">
                        <c:v>-4.6119999999999999E-5</c:v>
                      </c:pt>
                      <c:pt idx="559">
                        <c:v>-4.5000000000000003E-5</c:v>
                      </c:pt>
                      <c:pt idx="560">
                        <c:v>-4.392E-5</c:v>
                      </c:pt>
                      <c:pt idx="561">
                        <c:v>-4.2870000000000001E-5</c:v>
                      </c:pt>
                      <c:pt idx="562">
                        <c:v>-4.1839999999999999E-5</c:v>
                      </c:pt>
                      <c:pt idx="563">
                        <c:v>-4.0760000000000003E-5</c:v>
                      </c:pt>
                      <c:pt idx="564">
                        <c:v>-3.9719999999999999E-5</c:v>
                      </c:pt>
                      <c:pt idx="565">
                        <c:v>-3.8720000000000002E-5</c:v>
                      </c:pt>
                      <c:pt idx="566">
                        <c:v>-3.7750000000000003E-5</c:v>
                      </c:pt>
                      <c:pt idx="567">
                        <c:v>-3.6810000000000002E-5</c:v>
                      </c:pt>
                      <c:pt idx="568">
                        <c:v>-3.5800000000000003E-5</c:v>
                      </c:pt>
                      <c:pt idx="569">
                        <c:v>-3.4839999999999998E-5</c:v>
                      </c:pt>
                      <c:pt idx="570">
                        <c:v>-3.3930000000000002E-5</c:v>
                      </c:pt>
                      <c:pt idx="571">
                        <c:v>-3.3030000000000001E-5</c:v>
                      </c:pt>
                      <c:pt idx="572">
                        <c:v>-3.218E-5</c:v>
                      </c:pt>
                      <c:pt idx="573">
                        <c:v>-3.1250000000000001E-5</c:v>
                      </c:pt>
                      <c:pt idx="574">
                        <c:v>-3.0369999999999999E-5</c:v>
                      </c:pt>
                      <c:pt idx="575">
                        <c:v>-2.953E-5</c:v>
                      </c:pt>
                      <c:pt idx="576">
                        <c:v>-2.8719999999999999E-5</c:v>
                      </c:pt>
                      <c:pt idx="577">
                        <c:v>-2.792E-5</c:v>
                      </c:pt>
                      <c:pt idx="578">
                        <c:v>-2.7080000000000002E-5</c:v>
                      </c:pt>
                      <c:pt idx="579">
                        <c:v>-2.6279999999999999E-5</c:v>
                      </c:pt>
                      <c:pt idx="580">
                        <c:v>-2.552E-5</c:v>
                      </c:pt>
                      <c:pt idx="581">
                        <c:v>-2.4790000000000002E-5</c:v>
                      </c:pt>
                      <c:pt idx="582">
                        <c:v>-2.4070000000000002E-5</c:v>
                      </c:pt>
                      <c:pt idx="583">
                        <c:v>-2.3300000000000001E-5</c:v>
                      </c:pt>
                      <c:pt idx="584">
                        <c:v>-2.2569999999999999E-5</c:v>
                      </c:pt>
                      <c:pt idx="585">
                        <c:v>-2.1909999999999999E-5</c:v>
                      </c:pt>
                      <c:pt idx="586">
                        <c:v>-2.124E-5</c:v>
                      </c:pt>
                      <c:pt idx="587">
                        <c:v>-2.0599999999999999E-5</c:v>
                      </c:pt>
                      <c:pt idx="588">
                        <c:v>-1.9899999999999999E-5</c:v>
                      </c:pt>
                      <c:pt idx="589">
                        <c:v>-1.925E-5</c:v>
                      </c:pt>
                      <c:pt idx="590">
                        <c:v>-1.8649999999999999E-5</c:v>
                      </c:pt>
                      <c:pt idx="591">
                        <c:v>-1.8050000000000002E-5</c:v>
                      </c:pt>
                      <c:pt idx="592">
                        <c:v>-1.7499999999999998E-5</c:v>
                      </c:pt>
                      <c:pt idx="593">
                        <c:v>-1.6880000000000001E-5</c:v>
                      </c:pt>
                      <c:pt idx="594">
                        <c:v>-1.6290000000000002E-5</c:v>
                      </c:pt>
                      <c:pt idx="595">
                        <c:v>-1.5760000000000002E-5</c:v>
                      </c:pt>
                      <c:pt idx="596">
                        <c:v>-1.524E-5</c:v>
                      </c:pt>
                      <c:pt idx="597">
                        <c:v>-1.4739999999999999E-5</c:v>
                      </c:pt>
                      <c:pt idx="598">
                        <c:v>-1.418E-5</c:v>
                      </c:pt>
                      <c:pt idx="599">
                        <c:v>-1.367E-5</c:v>
                      </c:pt>
                      <c:pt idx="600">
                        <c:v>-1.3210000000000001E-5</c:v>
                      </c:pt>
                      <c:pt idx="601">
                        <c:v>-1.275E-5</c:v>
                      </c:pt>
                      <c:pt idx="602">
                        <c:v>-1.2310000000000001E-5</c:v>
                      </c:pt>
                      <c:pt idx="603">
                        <c:v>-1.182E-5</c:v>
                      </c:pt>
                      <c:pt idx="604">
                        <c:v>-1.137E-5</c:v>
                      </c:pt>
                      <c:pt idx="605">
                        <c:v>-1.098E-5</c:v>
                      </c:pt>
                      <c:pt idx="606">
                        <c:v>-1.058E-5</c:v>
                      </c:pt>
                      <c:pt idx="607">
                        <c:v>-1.0200000000000001E-5</c:v>
                      </c:pt>
                      <c:pt idx="608">
                        <c:v>-9.7690000000000008E-6</c:v>
                      </c:pt>
                      <c:pt idx="609">
                        <c:v>-9.3729999999999999E-6</c:v>
                      </c:pt>
                      <c:pt idx="610">
                        <c:v>-9.0389999999999993E-6</c:v>
                      </c:pt>
                      <c:pt idx="611">
                        <c:v>-8.6920000000000008E-6</c:v>
                      </c:pt>
                      <c:pt idx="612">
                        <c:v>-8.3750000000000003E-6</c:v>
                      </c:pt>
                      <c:pt idx="613">
                        <c:v>-7.994E-6</c:v>
                      </c:pt>
                      <c:pt idx="614">
                        <c:v>-7.6499999999999996E-6</c:v>
                      </c:pt>
                      <c:pt idx="615">
                        <c:v>-7.3699999999999997E-6</c:v>
                      </c:pt>
                      <c:pt idx="616">
                        <c:v>-7.0820000000000001E-6</c:v>
                      </c:pt>
                      <c:pt idx="617">
                        <c:v>-6.8070000000000002E-6</c:v>
                      </c:pt>
                      <c:pt idx="618">
                        <c:v>-6.4819999999999999E-6</c:v>
                      </c:pt>
                      <c:pt idx="619">
                        <c:v>-6.1870000000000002E-6</c:v>
                      </c:pt>
                      <c:pt idx="620">
                        <c:v>-5.9599999999999997E-6</c:v>
                      </c:pt>
                      <c:pt idx="621">
                        <c:v>-5.7119999999999997E-6</c:v>
                      </c:pt>
                      <c:pt idx="622">
                        <c:v>-5.4809999999999997E-6</c:v>
                      </c:pt>
                      <c:pt idx="623">
                        <c:v>-5.1959999999999999E-6</c:v>
                      </c:pt>
                      <c:pt idx="624">
                        <c:v>-4.9459999999999997E-6</c:v>
                      </c:pt>
                      <c:pt idx="625">
                        <c:v>-4.7570000000000004E-6</c:v>
                      </c:pt>
                      <c:pt idx="626">
                        <c:v>-4.5499999999999996E-6</c:v>
                      </c:pt>
                      <c:pt idx="627">
                        <c:v>-4.3549999999999998E-6</c:v>
                      </c:pt>
                      <c:pt idx="628">
                        <c:v>-4.1110000000000001E-6</c:v>
                      </c:pt>
                      <c:pt idx="629">
                        <c:v>-3.895E-6</c:v>
                      </c:pt>
                      <c:pt idx="630">
                        <c:v>-3.7450000000000001E-6</c:v>
                      </c:pt>
                      <c:pt idx="631">
                        <c:v>-3.5700000000000001E-6</c:v>
                      </c:pt>
                      <c:pt idx="632">
                        <c:v>-3.4170000000000001E-6</c:v>
                      </c:pt>
                      <c:pt idx="633">
                        <c:v>-3.2049999999999998E-6</c:v>
                      </c:pt>
                      <c:pt idx="634">
                        <c:v>-3.0189999999999998E-6</c:v>
                      </c:pt>
                      <c:pt idx="635">
                        <c:v>-2.9009999999999998E-6</c:v>
                      </c:pt>
                      <c:pt idx="636">
                        <c:v>-2.7580000000000001E-6</c:v>
                      </c:pt>
                      <c:pt idx="637">
                        <c:v>-2.6259999999999999E-6</c:v>
                      </c:pt>
                      <c:pt idx="638">
                        <c:v>-2.4480000000000001E-6</c:v>
                      </c:pt>
                      <c:pt idx="639">
                        <c:v>-2.2850000000000001E-6</c:v>
                      </c:pt>
                      <c:pt idx="640">
                        <c:v>-2.193E-6</c:v>
                      </c:pt>
                      <c:pt idx="641">
                        <c:v>-2.0760000000000001E-6</c:v>
                      </c:pt>
                      <c:pt idx="642">
                        <c:v>-1.9599999999999999E-6</c:v>
                      </c:pt>
                      <c:pt idx="643">
                        <c:v>-1.8059999999999999E-6</c:v>
                      </c:pt>
                      <c:pt idx="644">
                        <c:v>-1.671E-6</c:v>
                      </c:pt>
                      <c:pt idx="645">
                        <c:v>-1.601E-6</c:v>
                      </c:pt>
                      <c:pt idx="646">
                        <c:v>-1.5069999999999999E-6</c:v>
                      </c:pt>
                      <c:pt idx="647">
                        <c:v>-1.407E-6</c:v>
                      </c:pt>
                      <c:pt idx="648">
                        <c:v>-1.2780000000000001E-6</c:v>
                      </c:pt>
                      <c:pt idx="649">
                        <c:v>-1.155E-6</c:v>
                      </c:pt>
                      <c:pt idx="650">
                        <c:v>-1.1060000000000001E-6</c:v>
                      </c:pt>
                      <c:pt idx="651">
                        <c:v>-1.023E-6</c:v>
                      </c:pt>
                      <c:pt idx="652">
                        <c:v>-9.4040000000000003E-7</c:v>
                      </c:pt>
                      <c:pt idx="653">
                        <c:v>-8.1859999999999998E-7</c:v>
                      </c:pt>
                      <c:pt idx="654">
                        <c:v>-7.1279999999999998E-7</c:v>
                      </c:pt>
                      <c:pt idx="655">
                        <c:v>-6.7800000000000001E-7</c:v>
                      </c:pt>
                      <c:pt idx="656">
                        <c:v>-6.032E-7</c:v>
                      </c:pt>
                      <c:pt idx="657">
                        <c:v>-5.3089999999999997E-7</c:v>
                      </c:pt>
                      <c:pt idx="658">
                        <c:v>-4.2339999999999999E-7</c:v>
                      </c:pt>
                      <c:pt idx="659">
                        <c:v>-3.291E-7</c:v>
                      </c:pt>
                      <c:pt idx="660">
                        <c:v>-3.037E-7</c:v>
                      </c:pt>
                      <c:pt idx="661">
                        <c:v>-2.4200000000000002E-7</c:v>
                      </c:pt>
                      <c:pt idx="662">
                        <c:v>-1.7030000000000001E-7</c:v>
                      </c:pt>
                      <c:pt idx="663">
                        <c:v>-7.8139999999999997E-8</c:v>
                      </c:pt>
                      <c:pt idx="664">
                        <c:v>1.434E-8</c:v>
                      </c:pt>
                      <c:pt idx="665">
                        <c:v>2.9420000000000001E-8</c:v>
                      </c:pt>
                      <c:pt idx="666">
                        <c:v>8.364E-8</c:v>
                      </c:pt>
                      <c:pt idx="667">
                        <c:v>1.5020000000000001E-7</c:v>
                      </c:pt>
                      <c:pt idx="668">
                        <c:v>2.354E-7</c:v>
                      </c:pt>
                      <c:pt idx="669">
                        <c:v>3.241E-7</c:v>
                      </c:pt>
                      <c:pt idx="670">
                        <c:v>3.3270000000000001E-7</c:v>
                      </c:pt>
                      <c:pt idx="671">
                        <c:v>3.812E-7</c:v>
                      </c:pt>
                      <c:pt idx="672">
                        <c:v>4.4159999999999998E-7</c:v>
                      </c:pt>
                      <c:pt idx="673">
                        <c:v>5.229E-7</c:v>
                      </c:pt>
                      <c:pt idx="674">
                        <c:v>6.0950000000000005E-7</c:v>
                      </c:pt>
                      <c:pt idx="675">
                        <c:v>6.1269999999999997E-7</c:v>
                      </c:pt>
                      <c:pt idx="676">
                        <c:v>6.6049999999999997E-7</c:v>
                      </c:pt>
                      <c:pt idx="677">
                        <c:v>7.2269999999999998E-7</c:v>
                      </c:pt>
                      <c:pt idx="678">
                        <c:v>8.0319999999999999E-7</c:v>
                      </c:pt>
                      <c:pt idx="679">
                        <c:v>8.7589999999999995E-7</c:v>
                      </c:pt>
                      <c:pt idx="680">
                        <c:v>8.8019999999999995E-7</c:v>
                      </c:pt>
                      <c:pt idx="681">
                        <c:v>9.2600000000000001E-7</c:v>
                      </c:pt>
                      <c:pt idx="682">
                        <c:v>9.8909999999999998E-7</c:v>
                      </c:pt>
                      <c:pt idx="683">
                        <c:v>1.063E-6</c:v>
                      </c:pt>
                      <c:pt idx="684">
                        <c:v>1.1400000000000001E-6</c:v>
                      </c:pt>
                      <c:pt idx="685">
                        <c:v>1.1340000000000001E-6</c:v>
                      </c:pt>
                      <c:pt idx="686">
                        <c:v>1.178E-6</c:v>
                      </c:pt>
                      <c:pt idx="687">
                        <c:v>1.2389999999999999E-6</c:v>
                      </c:pt>
                      <c:pt idx="688">
                        <c:v>1.308E-6</c:v>
                      </c:pt>
                      <c:pt idx="689">
                        <c:v>1.389E-6</c:v>
                      </c:pt>
                      <c:pt idx="690">
                        <c:v>1.3790000000000001E-6</c:v>
                      </c:pt>
                      <c:pt idx="691">
                        <c:v>1.415E-6</c:v>
                      </c:pt>
                      <c:pt idx="692">
                        <c:v>1.474E-6</c:v>
                      </c:pt>
                      <c:pt idx="693">
                        <c:v>1.545E-6</c:v>
                      </c:pt>
                      <c:pt idx="694">
                        <c:v>1.623E-6</c:v>
                      </c:pt>
                      <c:pt idx="695">
                        <c:v>1.615E-6</c:v>
                      </c:pt>
                      <c:pt idx="696">
                        <c:v>1.6530000000000001E-6</c:v>
                      </c:pt>
                      <c:pt idx="697">
                        <c:v>1.714E-6</c:v>
                      </c:pt>
                      <c:pt idx="698">
                        <c:v>1.7749999999999999E-6</c:v>
                      </c:pt>
                      <c:pt idx="699">
                        <c:v>1.852E-6</c:v>
                      </c:pt>
                      <c:pt idx="700">
                        <c:v>1.84E-6</c:v>
                      </c:pt>
                      <c:pt idx="701">
                        <c:v>1.8729999999999999E-6</c:v>
                      </c:pt>
                      <c:pt idx="702">
                        <c:v>1.9400000000000001E-6</c:v>
                      </c:pt>
                      <c:pt idx="703">
                        <c:v>1.996E-6</c:v>
                      </c:pt>
                      <c:pt idx="704">
                        <c:v>2.069E-6</c:v>
                      </c:pt>
                      <c:pt idx="705">
                        <c:v>2.0600000000000002E-6</c:v>
                      </c:pt>
                      <c:pt idx="706">
                        <c:v>2.0899999999999999E-6</c:v>
                      </c:pt>
                      <c:pt idx="707">
                        <c:v>2.1519999999999999E-6</c:v>
                      </c:pt>
                      <c:pt idx="708">
                        <c:v>2.2060000000000001E-6</c:v>
                      </c:pt>
                      <c:pt idx="709">
                        <c:v>2.2790000000000001E-6</c:v>
                      </c:pt>
                      <c:pt idx="710">
                        <c:v>2.2670000000000001E-6</c:v>
                      </c:pt>
                      <c:pt idx="711">
                        <c:v>2.294E-6</c:v>
                      </c:pt>
                      <c:pt idx="712">
                        <c:v>2.3609999999999999E-6</c:v>
                      </c:pt>
                      <c:pt idx="713">
                        <c:v>2.4090000000000001E-6</c:v>
                      </c:pt>
                      <c:pt idx="714">
                        <c:v>2.481E-6</c:v>
                      </c:pt>
                      <c:pt idx="715">
                        <c:v>2.464E-6</c:v>
                      </c:pt>
                      <c:pt idx="716">
                        <c:v>2.486E-6</c:v>
                      </c:pt>
                      <c:pt idx="717">
                        <c:v>2.5500000000000001E-6</c:v>
                      </c:pt>
                      <c:pt idx="718">
                        <c:v>2.5969999999999999E-6</c:v>
                      </c:pt>
                      <c:pt idx="719">
                        <c:v>2.6680000000000001E-6</c:v>
                      </c:pt>
                      <c:pt idx="720">
                        <c:v>2.6479999999999999E-6</c:v>
                      </c:pt>
                      <c:pt idx="721">
                        <c:v>2.6740000000000001E-6</c:v>
                      </c:pt>
                      <c:pt idx="722">
                        <c:v>2.7300000000000001E-6</c:v>
                      </c:pt>
                      <c:pt idx="723">
                        <c:v>2.7769999999999998E-6</c:v>
                      </c:pt>
                      <c:pt idx="724">
                        <c:v>2.835E-6</c:v>
                      </c:pt>
                      <c:pt idx="725">
                        <c:v>2.8210000000000002E-6</c:v>
                      </c:pt>
                      <c:pt idx="726">
                        <c:v>2.8339999999999999E-6</c:v>
                      </c:pt>
                      <c:pt idx="727">
                        <c:v>2.897E-6</c:v>
                      </c:pt>
                      <c:pt idx="728">
                        <c:v>2.937E-6</c:v>
                      </c:pt>
                      <c:pt idx="729">
                        <c:v>3.0029999999999999E-6</c:v>
                      </c:pt>
                      <c:pt idx="730">
                        <c:v>2.982E-6</c:v>
                      </c:pt>
                      <c:pt idx="731">
                        <c:v>2.9969999999999999E-6</c:v>
                      </c:pt>
                      <c:pt idx="732">
                        <c:v>3.055E-6</c:v>
                      </c:pt>
                      <c:pt idx="733">
                        <c:v>3.0939999999999999E-6</c:v>
                      </c:pt>
                      <c:pt idx="734">
                        <c:v>3.1559999999999999E-6</c:v>
                      </c:pt>
                      <c:pt idx="735">
                        <c:v>3.129E-6</c:v>
                      </c:pt>
                      <c:pt idx="736">
                        <c:v>3.145E-6</c:v>
                      </c:pt>
                      <c:pt idx="737">
                        <c:v>3.2009999999999999E-6</c:v>
                      </c:pt>
                      <c:pt idx="738">
                        <c:v>3.236E-6</c:v>
                      </c:pt>
                      <c:pt idx="739">
                        <c:v>3.2909999999999999E-6</c:v>
                      </c:pt>
                      <c:pt idx="740">
                        <c:v>3.2679999999999999E-6</c:v>
                      </c:pt>
                      <c:pt idx="741">
                        <c:v>3.275E-6</c:v>
                      </c:pt>
                      <c:pt idx="742">
                        <c:v>3.331E-6</c:v>
                      </c:pt>
                      <c:pt idx="743">
                        <c:v>3.3670000000000001E-6</c:v>
                      </c:pt>
                      <c:pt idx="744">
                        <c:v>3.4130000000000002E-6</c:v>
                      </c:pt>
                      <c:pt idx="745">
                        <c:v>3.3890000000000001E-6</c:v>
                      </c:pt>
                      <c:pt idx="746">
                        <c:v>3.3979999999999999E-6</c:v>
                      </c:pt>
                      <c:pt idx="747">
                        <c:v>3.4589999999999998E-6</c:v>
                      </c:pt>
                      <c:pt idx="748">
                        <c:v>3.4809999999999998E-6</c:v>
                      </c:pt>
                      <c:pt idx="749">
                        <c:v>3.5310000000000002E-6</c:v>
                      </c:pt>
                      <c:pt idx="750">
                        <c:v>3.501E-6</c:v>
                      </c:pt>
                      <c:pt idx="751">
                        <c:v>3.507E-6</c:v>
                      </c:pt>
                      <c:pt idx="752">
                        <c:v>3.5590000000000001E-6</c:v>
                      </c:pt>
                      <c:pt idx="753">
                        <c:v>3.5920000000000001E-6</c:v>
                      </c:pt>
                      <c:pt idx="754">
                        <c:v>3.631E-6</c:v>
                      </c:pt>
                      <c:pt idx="755">
                        <c:v>3.5980000000000001E-6</c:v>
                      </c:pt>
                      <c:pt idx="756">
                        <c:v>3.602E-6</c:v>
                      </c:pt>
                      <c:pt idx="757">
                        <c:v>3.659E-6</c:v>
                      </c:pt>
                      <c:pt idx="758">
                        <c:v>3.6890000000000002E-6</c:v>
                      </c:pt>
                      <c:pt idx="759">
                        <c:v>3.7270000000000001E-6</c:v>
                      </c:pt>
                      <c:pt idx="760">
                        <c:v>3.6909999999999999E-6</c:v>
                      </c:pt>
                      <c:pt idx="761">
                        <c:v>3.6899999999999998E-6</c:v>
                      </c:pt>
                      <c:pt idx="762">
                        <c:v>3.7529999999999999E-6</c:v>
                      </c:pt>
                      <c:pt idx="763">
                        <c:v>3.7749999999999999E-6</c:v>
                      </c:pt>
                      <c:pt idx="764">
                        <c:v>3.8099999999999999E-6</c:v>
                      </c:pt>
                      <c:pt idx="765">
                        <c:v>3.7749999999999999E-6</c:v>
                      </c:pt>
                      <c:pt idx="766">
                        <c:v>3.7720000000000001E-6</c:v>
                      </c:pt>
                      <c:pt idx="767">
                        <c:v>3.8340000000000001E-6</c:v>
                      </c:pt>
                      <c:pt idx="768">
                        <c:v>3.8530000000000002E-6</c:v>
                      </c:pt>
                      <c:pt idx="769">
                        <c:v>3.8820000000000003E-6</c:v>
                      </c:pt>
                      <c:pt idx="770">
                        <c:v>3.8539999999999999E-6</c:v>
                      </c:pt>
                      <c:pt idx="771">
                        <c:v>3.8469999999999998E-6</c:v>
                      </c:pt>
                      <c:pt idx="772">
                        <c:v>3.9079999999999997E-6</c:v>
                      </c:pt>
                      <c:pt idx="773">
                        <c:v>3.9260000000000002E-6</c:v>
                      </c:pt>
                      <c:pt idx="774">
                        <c:v>3.9500000000000003E-6</c:v>
                      </c:pt>
                      <c:pt idx="775">
                        <c:v>3.9249999999999997E-6</c:v>
                      </c:pt>
                      <c:pt idx="776">
                        <c:v>3.912E-6</c:v>
                      </c:pt>
                      <c:pt idx="777">
                        <c:v>3.9740000000000004E-6</c:v>
                      </c:pt>
                      <c:pt idx="778">
                        <c:v>3.9920000000000001E-6</c:v>
                      </c:pt>
                      <c:pt idx="779">
                        <c:v>4.0180000000000003E-6</c:v>
                      </c:pt>
                      <c:pt idx="780">
                        <c:v>3.9920000000000001E-6</c:v>
                      </c:pt>
                      <c:pt idx="781">
                        <c:v>3.9820000000000002E-6</c:v>
                      </c:pt>
                      <c:pt idx="782">
                        <c:v>4.0409999999999999E-6</c:v>
                      </c:pt>
                      <c:pt idx="783">
                        <c:v>4.0640000000000004E-6</c:v>
                      </c:pt>
                      <c:pt idx="784">
                        <c:v>4.0779999999999997E-6</c:v>
                      </c:pt>
                      <c:pt idx="785">
                        <c:v>4.0550000000000001E-6</c:v>
                      </c:pt>
                      <c:pt idx="786">
                        <c:v>4.0459999999999999E-6</c:v>
                      </c:pt>
                      <c:pt idx="787">
                        <c:v>4.1030000000000004E-6</c:v>
                      </c:pt>
                      <c:pt idx="788">
                        <c:v>4.1169999999999997E-6</c:v>
                      </c:pt>
                      <c:pt idx="789">
                        <c:v>4.1350000000000002E-6</c:v>
                      </c:pt>
                      <c:pt idx="790">
                        <c:v>4.1099999999999996E-6</c:v>
                      </c:pt>
                      <c:pt idx="791">
                        <c:v>4.0969999999999999E-6</c:v>
                      </c:pt>
                      <c:pt idx="792">
                        <c:v>4.1540000000000004E-6</c:v>
                      </c:pt>
                      <c:pt idx="793">
                        <c:v>4.1760000000000003E-6</c:v>
                      </c:pt>
                      <c:pt idx="794">
                        <c:v>4.189E-6</c:v>
                      </c:pt>
                      <c:pt idx="795">
                        <c:v>4.1659999999999996E-6</c:v>
                      </c:pt>
                      <c:pt idx="796">
                        <c:v>4.1439999999999996E-6</c:v>
                      </c:pt>
                      <c:pt idx="797">
                        <c:v>4.2100000000000003E-6</c:v>
                      </c:pt>
                      <c:pt idx="798">
                        <c:v>4.2239999999999997E-6</c:v>
                      </c:pt>
                    </c:numCache>
                  </c:numRef>
                </c:yVal>
                <c:smooth val="1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A-8517-4B1A-BD0B-53A15E9FC1F8}"/>
                  </c:ext>
                </c:extLst>
              </c15:ser>
            </c15:filteredScatterSeries>
            <c15:filteredScatterSeries>
              <c15:ser>
                <c:idx val="6"/>
                <c:order val="6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Sheet2!$H$1</c15:sqref>
                        </c15:formulaRef>
                      </c:ext>
                    </c:extLst>
                    <c:strCache>
                      <c:ptCount val="1"/>
                      <c:pt idx="0">
                        <c:v>Cycle 7</c:v>
                      </c:pt>
                    </c:strCache>
                  </c:strRef>
                </c:tx>
                <c:spPr>
                  <a:ln w="19050" cap="rnd">
                    <a:solidFill>
                      <a:schemeClr val="accent1">
                        <a:tint val="54000"/>
                      </a:schemeClr>
                    </a:solidFill>
                    <a:round/>
                  </a:ln>
                  <a:effectLst/>
                </c:spPr>
                <c:marker>
                  <c:symbol val="none"/>
                </c:marker>
                <c:x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Sheet2!$A$2:$A$802</c15:sqref>
                        </c15:formulaRef>
                      </c:ext>
                    </c:extLst>
                    <c:numCache>
                      <c:formatCode>0.00E+00</c:formatCode>
                      <c:ptCount val="801"/>
                      <c:pt idx="0">
                        <c:v>9.8269999999999993E-6</c:v>
                      </c:pt>
                      <c:pt idx="1">
                        <c:v>-1.7960000000000001E-3</c:v>
                      </c:pt>
                      <c:pt idx="2">
                        <c:v>-3.764E-3</c:v>
                      </c:pt>
                      <c:pt idx="3">
                        <c:v>-5.7419999999999997E-3</c:v>
                      </c:pt>
                      <c:pt idx="4">
                        <c:v>-7.7869999999999997E-3</c:v>
                      </c:pt>
                      <c:pt idx="5">
                        <c:v>-9.7160000000000007E-3</c:v>
                      </c:pt>
                      <c:pt idx="6">
                        <c:v>-1.1730000000000001E-2</c:v>
                      </c:pt>
                      <c:pt idx="7">
                        <c:v>-1.374E-2</c:v>
                      </c:pt>
                      <c:pt idx="8">
                        <c:v>-1.5730000000000001E-2</c:v>
                      </c:pt>
                      <c:pt idx="9">
                        <c:v>-1.772E-2</c:v>
                      </c:pt>
                      <c:pt idx="10">
                        <c:v>-1.9730000000000001E-2</c:v>
                      </c:pt>
                      <c:pt idx="11">
                        <c:v>-2.1700000000000001E-2</c:v>
                      </c:pt>
                      <c:pt idx="12">
                        <c:v>-2.3689999999999999E-2</c:v>
                      </c:pt>
                      <c:pt idx="13">
                        <c:v>-2.5690000000000001E-2</c:v>
                      </c:pt>
                      <c:pt idx="14">
                        <c:v>-2.7709999999999999E-2</c:v>
                      </c:pt>
                      <c:pt idx="15">
                        <c:v>-2.9690000000000001E-2</c:v>
                      </c:pt>
                      <c:pt idx="16">
                        <c:v>-3.1690000000000003E-2</c:v>
                      </c:pt>
                      <c:pt idx="17">
                        <c:v>-3.3709999999999997E-2</c:v>
                      </c:pt>
                      <c:pt idx="18">
                        <c:v>-3.5709999999999999E-2</c:v>
                      </c:pt>
                      <c:pt idx="19">
                        <c:v>-3.7650000000000003E-2</c:v>
                      </c:pt>
                      <c:pt idx="20">
                        <c:v>-3.9710000000000002E-2</c:v>
                      </c:pt>
                      <c:pt idx="21">
                        <c:v>-4.1709999999999997E-2</c:v>
                      </c:pt>
                      <c:pt idx="22">
                        <c:v>-4.3709999999999999E-2</c:v>
                      </c:pt>
                      <c:pt idx="23">
                        <c:v>-4.5690000000000001E-2</c:v>
                      </c:pt>
                      <c:pt idx="24">
                        <c:v>-4.7669999999999997E-2</c:v>
                      </c:pt>
                      <c:pt idx="25">
                        <c:v>-4.9669999999999999E-2</c:v>
                      </c:pt>
                      <c:pt idx="26">
                        <c:v>-5.1700000000000003E-2</c:v>
                      </c:pt>
                      <c:pt idx="27">
                        <c:v>-5.3659999999999999E-2</c:v>
                      </c:pt>
                      <c:pt idx="28">
                        <c:v>-5.5660000000000001E-2</c:v>
                      </c:pt>
                      <c:pt idx="29">
                        <c:v>-5.765E-2</c:v>
                      </c:pt>
                      <c:pt idx="30">
                        <c:v>-5.9700000000000003E-2</c:v>
                      </c:pt>
                      <c:pt idx="31">
                        <c:v>-6.1650000000000003E-2</c:v>
                      </c:pt>
                      <c:pt idx="32">
                        <c:v>-6.3630000000000006E-2</c:v>
                      </c:pt>
                      <c:pt idx="33">
                        <c:v>-6.5680000000000002E-2</c:v>
                      </c:pt>
                      <c:pt idx="34">
                        <c:v>-6.769E-2</c:v>
                      </c:pt>
                      <c:pt idx="35">
                        <c:v>-6.9669999999999996E-2</c:v>
                      </c:pt>
                      <c:pt idx="36">
                        <c:v>-7.1669999999999998E-2</c:v>
                      </c:pt>
                      <c:pt idx="37">
                        <c:v>-7.3639999999999997E-2</c:v>
                      </c:pt>
                      <c:pt idx="38">
                        <c:v>-7.5670000000000001E-2</c:v>
                      </c:pt>
                      <c:pt idx="39">
                        <c:v>-7.7660000000000007E-2</c:v>
                      </c:pt>
                      <c:pt idx="40">
                        <c:v>-7.9640000000000002E-2</c:v>
                      </c:pt>
                      <c:pt idx="41">
                        <c:v>-8.165E-2</c:v>
                      </c:pt>
                      <c:pt idx="42">
                        <c:v>-8.3680000000000004E-2</c:v>
                      </c:pt>
                      <c:pt idx="43">
                        <c:v>-8.566E-2</c:v>
                      </c:pt>
                      <c:pt idx="44">
                        <c:v>-8.763E-2</c:v>
                      </c:pt>
                      <c:pt idx="45">
                        <c:v>-8.9679999999999996E-2</c:v>
                      </c:pt>
                      <c:pt idx="46">
                        <c:v>-9.1700000000000004E-2</c:v>
                      </c:pt>
                      <c:pt idx="47">
                        <c:v>-9.3679999999999999E-2</c:v>
                      </c:pt>
                      <c:pt idx="48">
                        <c:v>-9.5659999999999995E-2</c:v>
                      </c:pt>
                      <c:pt idx="49">
                        <c:v>-9.7650000000000001E-2</c:v>
                      </c:pt>
                      <c:pt idx="50">
                        <c:v>-9.9669999999999995E-2</c:v>
                      </c:pt>
                      <c:pt idx="51">
                        <c:v>-0.1017</c:v>
                      </c:pt>
                      <c:pt idx="52">
                        <c:v>-0.1036</c:v>
                      </c:pt>
                      <c:pt idx="53">
                        <c:v>-0.1056</c:v>
                      </c:pt>
                      <c:pt idx="54">
                        <c:v>-0.1077</c:v>
                      </c:pt>
                      <c:pt idx="55">
                        <c:v>-0.10970000000000001</c:v>
                      </c:pt>
                      <c:pt idx="56">
                        <c:v>-0.1116</c:v>
                      </c:pt>
                      <c:pt idx="57">
                        <c:v>-0.11360000000000001</c:v>
                      </c:pt>
                      <c:pt idx="58">
                        <c:v>-0.1157</c:v>
                      </c:pt>
                      <c:pt idx="59">
                        <c:v>-0.1177</c:v>
                      </c:pt>
                      <c:pt idx="60">
                        <c:v>-0.1196</c:v>
                      </c:pt>
                      <c:pt idx="61">
                        <c:v>-0.1216</c:v>
                      </c:pt>
                      <c:pt idx="62">
                        <c:v>-0.1237</c:v>
                      </c:pt>
                      <c:pt idx="63">
                        <c:v>-0.12559999999999999</c:v>
                      </c:pt>
                      <c:pt idx="64">
                        <c:v>-0.12759999999999999</c:v>
                      </c:pt>
                      <c:pt idx="65">
                        <c:v>-0.12959999999999999</c:v>
                      </c:pt>
                      <c:pt idx="66">
                        <c:v>-0.13170000000000001</c:v>
                      </c:pt>
                      <c:pt idx="67">
                        <c:v>-0.1336</c:v>
                      </c:pt>
                      <c:pt idx="68">
                        <c:v>-0.13569999999999999</c:v>
                      </c:pt>
                      <c:pt idx="69">
                        <c:v>-0.1376</c:v>
                      </c:pt>
                      <c:pt idx="70">
                        <c:v>-0.1396</c:v>
                      </c:pt>
                      <c:pt idx="71">
                        <c:v>-0.14169999999999999</c:v>
                      </c:pt>
                      <c:pt idx="72">
                        <c:v>-0.14369999999999999</c:v>
                      </c:pt>
                      <c:pt idx="73">
                        <c:v>-0.1457</c:v>
                      </c:pt>
                      <c:pt idx="74">
                        <c:v>-0.1477</c:v>
                      </c:pt>
                      <c:pt idx="75">
                        <c:v>-0.14960000000000001</c:v>
                      </c:pt>
                      <c:pt idx="76">
                        <c:v>-0.15160000000000001</c:v>
                      </c:pt>
                      <c:pt idx="77">
                        <c:v>-0.15359999999999999</c:v>
                      </c:pt>
                      <c:pt idx="78">
                        <c:v>-0.15559999999999999</c:v>
                      </c:pt>
                      <c:pt idx="79">
                        <c:v>-0.15759999999999999</c:v>
                      </c:pt>
                      <c:pt idx="80">
                        <c:v>-0.15959999999999999</c:v>
                      </c:pt>
                      <c:pt idx="81">
                        <c:v>-0.16159999999999999</c:v>
                      </c:pt>
                      <c:pt idx="82">
                        <c:v>-0.1636</c:v>
                      </c:pt>
                      <c:pt idx="83">
                        <c:v>-0.1656</c:v>
                      </c:pt>
                      <c:pt idx="84">
                        <c:v>-0.1676</c:v>
                      </c:pt>
                      <c:pt idx="85">
                        <c:v>-0.1696</c:v>
                      </c:pt>
                      <c:pt idx="86">
                        <c:v>-0.1716</c:v>
                      </c:pt>
                      <c:pt idx="87">
                        <c:v>-0.1736</c:v>
                      </c:pt>
                      <c:pt idx="88">
                        <c:v>-0.17560000000000001</c:v>
                      </c:pt>
                      <c:pt idx="89">
                        <c:v>-0.17760000000000001</c:v>
                      </c:pt>
                      <c:pt idx="90">
                        <c:v>-0.17960000000000001</c:v>
                      </c:pt>
                      <c:pt idx="91">
                        <c:v>-0.18160000000000001</c:v>
                      </c:pt>
                      <c:pt idx="92">
                        <c:v>-0.18360000000000001</c:v>
                      </c:pt>
                      <c:pt idx="93">
                        <c:v>-0.18559999999999999</c:v>
                      </c:pt>
                      <c:pt idx="94">
                        <c:v>-0.18759999999999999</c:v>
                      </c:pt>
                      <c:pt idx="95">
                        <c:v>-0.18959999999999999</c:v>
                      </c:pt>
                      <c:pt idx="96">
                        <c:v>-0.19159999999999999</c:v>
                      </c:pt>
                      <c:pt idx="97">
                        <c:v>-0.19359999999999999</c:v>
                      </c:pt>
                      <c:pt idx="98">
                        <c:v>-0.1956</c:v>
                      </c:pt>
                      <c:pt idx="99">
                        <c:v>-0.1976</c:v>
                      </c:pt>
                      <c:pt idx="100">
                        <c:v>-0.1996</c:v>
                      </c:pt>
                      <c:pt idx="101">
                        <c:v>-0.2016</c:v>
                      </c:pt>
                      <c:pt idx="102">
                        <c:v>-0.2036</c:v>
                      </c:pt>
                      <c:pt idx="103">
                        <c:v>-0.2056</c:v>
                      </c:pt>
                      <c:pt idx="104">
                        <c:v>-0.20760000000000001</c:v>
                      </c:pt>
                      <c:pt idx="105">
                        <c:v>-0.20960000000000001</c:v>
                      </c:pt>
                      <c:pt idx="106">
                        <c:v>-0.21160000000000001</c:v>
                      </c:pt>
                      <c:pt idx="107">
                        <c:v>-0.21360000000000001</c:v>
                      </c:pt>
                      <c:pt idx="108">
                        <c:v>-0.21560000000000001</c:v>
                      </c:pt>
                      <c:pt idx="109">
                        <c:v>-0.21759999999999999</c:v>
                      </c:pt>
                      <c:pt idx="110">
                        <c:v>-0.21959999999999999</c:v>
                      </c:pt>
                      <c:pt idx="111">
                        <c:v>-0.22159999999999999</c:v>
                      </c:pt>
                      <c:pt idx="112">
                        <c:v>-0.22359999999999999</c:v>
                      </c:pt>
                      <c:pt idx="113">
                        <c:v>-0.22559999999999999</c:v>
                      </c:pt>
                      <c:pt idx="114">
                        <c:v>-0.2276</c:v>
                      </c:pt>
                      <c:pt idx="115">
                        <c:v>-0.2296</c:v>
                      </c:pt>
                      <c:pt idx="116">
                        <c:v>-0.2316</c:v>
                      </c:pt>
                      <c:pt idx="117">
                        <c:v>-0.2336</c:v>
                      </c:pt>
                      <c:pt idx="118">
                        <c:v>-0.2356</c:v>
                      </c:pt>
                      <c:pt idx="119">
                        <c:v>-0.23760000000000001</c:v>
                      </c:pt>
                      <c:pt idx="120">
                        <c:v>-0.23960000000000001</c:v>
                      </c:pt>
                      <c:pt idx="121">
                        <c:v>-0.24160000000000001</c:v>
                      </c:pt>
                      <c:pt idx="122">
                        <c:v>-0.24360000000000001</c:v>
                      </c:pt>
                      <c:pt idx="123">
                        <c:v>-0.24560000000000001</c:v>
                      </c:pt>
                      <c:pt idx="124">
                        <c:v>-0.24759999999999999</c:v>
                      </c:pt>
                      <c:pt idx="125">
                        <c:v>-0.24959999999999999</c:v>
                      </c:pt>
                      <c:pt idx="126">
                        <c:v>-0.25159999999999999</c:v>
                      </c:pt>
                      <c:pt idx="127">
                        <c:v>-0.25359999999999999</c:v>
                      </c:pt>
                      <c:pt idx="128">
                        <c:v>-0.25559999999999999</c:v>
                      </c:pt>
                      <c:pt idx="129">
                        <c:v>-0.2576</c:v>
                      </c:pt>
                      <c:pt idx="130">
                        <c:v>-0.2596</c:v>
                      </c:pt>
                      <c:pt idx="131">
                        <c:v>-0.2616</c:v>
                      </c:pt>
                      <c:pt idx="132">
                        <c:v>-0.2636</c:v>
                      </c:pt>
                      <c:pt idx="133">
                        <c:v>-0.2656</c:v>
                      </c:pt>
                      <c:pt idx="134">
                        <c:v>-0.2676</c:v>
                      </c:pt>
                      <c:pt idx="135">
                        <c:v>-0.26960000000000001</c:v>
                      </c:pt>
                      <c:pt idx="136">
                        <c:v>-0.27160000000000001</c:v>
                      </c:pt>
                      <c:pt idx="137">
                        <c:v>-0.27360000000000001</c:v>
                      </c:pt>
                      <c:pt idx="138">
                        <c:v>-0.27560000000000001</c:v>
                      </c:pt>
                      <c:pt idx="139">
                        <c:v>-0.27760000000000001</c:v>
                      </c:pt>
                      <c:pt idx="140">
                        <c:v>-0.27960000000000002</c:v>
                      </c:pt>
                      <c:pt idx="141">
                        <c:v>-0.28160000000000002</c:v>
                      </c:pt>
                      <c:pt idx="142">
                        <c:v>-0.28360000000000002</c:v>
                      </c:pt>
                      <c:pt idx="143">
                        <c:v>-0.28560000000000002</c:v>
                      </c:pt>
                      <c:pt idx="144">
                        <c:v>-0.28760000000000002</c:v>
                      </c:pt>
                      <c:pt idx="145">
                        <c:v>-0.28960000000000002</c:v>
                      </c:pt>
                      <c:pt idx="146">
                        <c:v>-0.29160000000000003</c:v>
                      </c:pt>
                      <c:pt idx="147">
                        <c:v>-0.29360000000000003</c:v>
                      </c:pt>
                      <c:pt idx="148">
                        <c:v>-0.29559999999999997</c:v>
                      </c:pt>
                      <c:pt idx="149">
                        <c:v>-0.29759999999999998</c:v>
                      </c:pt>
                      <c:pt idx="150">
                        <c:v>-0.29959999999999998</c:v>
                      </c:pt>
                      <c:pt idx="151">
                        <c:v>-0.30159999999999998</c:v>
                      </c:pt>
                      <c:pt idx="152">
                        <c:v>-0.30359999999999998</c:v>
                      </c:pt>
                      <c:pt idx="153">
                        <c:v>-0.30559999999999998</c:v>
                      </c:pt>
                      <c:pt idx="154">
                        <c:v>-0.30759999999999998</c:v>
                      </c:pt>
                      <c:pt idx="155">
                        <c:v>-0.30959999999999999</c:v>
                      </c:pt>
                      <c:pt idx="156">
                        <c:v>-0.3115</c:v>
                      </c:pt>
                      <c:pt idx="157">
                        <c:v>-0.31359999999999999</c:v>
                      </c:pt>
                      <c:pt idx="158">
                        <c:v>-0.3155</c:v>
                      </c:pt>
                      <c:pt idx="159">
                        <c:v>-0.31759999999999999</c:v>
                      </c:pt>
                      <c:pt idx="160">
                        <c:v>-0.31950000000000001</c:v>
                      </c:pt>
                      <c:pt idx="161">
                        <c:v>-0.3216</c:v>
                      </c:pt>
                      <c:pt idx="162">
                        <c:v>-0.3236</c:v>
                      </c:pt>
                      <c:pt idx="163">
                        <c:v>-0.3256</c:v>
                      </c:pt>
                      <c:pt idx="164">
                        <c:v>-0.32750000000000001</c:v>
                      </c:pt>
                      <c:pt idx="165">
                        <c:v>-0.32950000000000002</c:v>
                      </c:pt>
                      <c:pt idx="166">
                        <c:v>-0.33160000000000001</c:v>
                      </c:pt>
                      <c:pt idx="167">
                        <c:v>-0.33360000000000001</c:v>
                      </c:pt>
                      <c:pt idx="168">
                        <c:v>-0.33550000000000002</c:v>
                      </c:pt>
                      <c:pt idx="169">
                        <c:v>-0.33760000000000001</c:v>
                      </c:pt>
                      <c:pt idx="170">
                        <c:v>-0.33950000000000002</c:v>
                      </c:pt>
                      <c:pt idx="171">
                        <c:v>-0.34150000000000003</c:v>
                      </c:pt>
                      <c:pt idx="172">
                        <c:v>-0.34350000000000003</c:v>
                      </c:pt>
                      <c:pt idx="173">
                        <c:v>-0.34560000000000002</c:v>
                      </c:pt>
                      <c:pt idx="174">
                        <c:v>-0.34749999999999998</c:v>
                      </c:pt>
                      <c:pt idx="175">
                        <c:v>-0.34949999999999998</c:v>
                      </c:pt>
                      <c:pt idx="176">
                        <c:v>-0.35149999999999998</c:v>
                      </c:pt>
                      <c:pt idx="177">
                        <c:v>-0.35349999999999998</c:v>
                      </c:pt>
                      <c:pt idx="178">
                        <c:v>-0.35549999999999998</c:v>
                      </c:pt>
                      <c:pt idx="179">
                        <c:v>-0.35749999999999998</c:v>
                      </c:pt>
                      <c:pt idx="180">
                        <c:v>-0.35949999999999999</c:v>
                      </c:pt>
                      <c:pt idx="181">
                        <c:v>-0.36149999999999999</c:v>
                      </c:pt>
                      <c:pt idx="182">
                        <c:v>-0.36349999999999999</c:v>
                      </c:pt>
                      <c:pt idx="183">
                        <c:v>-0.36549999999999999</c:v>
                      </c:pt>
                      <c:pt idx="184">
                        <c:v>-0.36749999999999999</c:v>
                      </c:pt>
                      <c:pt idx="185">
                        <c:v>-0.3695</c:v>
                      </c:pt>
                      <c:pt idx="186">
                        <c:v>-0.3715</c:v>
                      </c:pt>
                      <c:pt idx="187">
                        <c:v>-0.3735</c:v>
                      </c:pt>
                      <c:pt idx="188">
                        <c:v>-0.3755</c:v>
                      </c:pt>
                      <c:pt idx="189">
                        <c:v>-0.3775</c:v>
                      </c:pt>
                      <c:pt idx="190">
                        <c:v>-0.3795</c:v>
                      </c:pt>
                      <c:pt idx="191">
                        <c:v>-0.38150000000000001</c:v>
                      </c:pt>
                      <c:pt idx="192">
                        <c:v>-0.38350000000000001</c:v>
                      </c:pt>
                      <c:pt idx="193">
                        <c:v>-0.38550000000000001</c:v>
                      </c:pt>
                      <c:pt idx="194">
                        <c:v>-0.38750000000000001</c:v>
                      </c:pt>
                      <c:pt idx="195">
                        <c:v>-0.38950000000000001</c:v>
                      </c:pt>
                      <c:pt idx="196">
                        <c:v>-0.39150000000000001</c:v>
                      </c:pt>
                      <c:pt idx="197">
                        <c:v>-0.39350000000000002</c:v>
                      </c:pt>
                      <c:pt idx="198">
                        <c:v>-0.39550000000000002</c:v>
                      </c:pt>
                      <c:pt idx="199">
                        <c:v>-0.39750000000000002</c:v>
                      </c:pt>
                      <c:pt idx="200">
                        <c:v>-0.39950000000000002</c:v>
                      </c:pt>
                      <c:pt idx="201">
                        <c:v>-0.40150000000000002</c:v>
                      </c:pt>
                      <c:pt idx="202">
                        <c:v>-0.40350000000000003</c:v>
                      </c:pt>
                      <c:pt idx="203">
                        <c:v>-0.40550000000000003</c:v>
                      </c:pt>
                      <c:pt idx="204">
                        <c:v>-0.40749999999999997</c:v>
                      </c:pt>
                      <c:pt idx="205">
                        <c:v>-0.40939999999999999</c:v>
                      </c:pt>
                      <c:pt idx="206">
                        <c:v>-0.41139999999999999</c:v>
                      </c:pt>
                      <c:pt idx="207">
                        <c:v>-0.41339999999999999</c:v>
                      </c:pt>
                      <c:pt idx="208">
                        <c:v>-0.41539999999999999</c:v>
                      </c:pt>
                      <c:pt idx="209">
                        <c:v>-0.41749999999999998</c:v>
                      </c:pt>
                      <c:pt idx="210">
                        <c:v>-0.4194</c:v>
                      </c:pt>
                      <c:pt idx="211">
                        <c:v>-0.42149999999999999</c:v>
                      </c:pt>
                      <c:pt idx="212">
                        <c:v>-0.4234</c:v>
                      </c:pt>
                      <c:pt idx="213">
                        <c:v>-0.4254</c:v>
                      </c:pt>
                      <c:pt idx="214">
                        <c:v>-0.4274</c:v>
                      </c:pt>
                      <c:pt idx="215">
                        <c:v>-0.4294</c:v>
                      </c:pt>
                      <c:pt idx="216">
                        <c:v>-0.43140000000000001</c:v>
                      </c:pt>
                      <c:pt idx="217">
                        <c:v>-0.43340000000000001</c:v>
                      </c:pt>
                      <c:pt idx="218">
                        <c:v>-0.43540000000000001</c:v>
                      </c:pt>
                      <c:pt idx="219">
                        <c:v>-0.43740000000000001</c:v>
                      </c:pt>
                      <c:pt idx="220">
                        <c:v>-0.43940000000000001</c:v>
                      </c:pt>
                      <c:pt idx="221">
                        <c:v>-0.44140000000000001</c:v>
                      </c:pt>
                      <c:pt idx="222">
                        <c:v>-0.44340000000000002</c:v>
                      </c:pt>
                      <c:pt idx="223">
                        <c:v>-0.44540000000000002</c:v>
                      </c:pt>
                      <c:pt idx="224">
                        <c:v>-0.44740000000000002</c:v>
                      </c:pt>
                      <c:pt idx="225">
                        <c:v>-0.44940000000000002</c:v>
                      </c:pt>
                      <c:pt idx="226">
                        <c:v>-0.45140000000000002</c:v>
                      </c:pt>
                      <c:pt idx="227">
                        <c:v>-0.45340000000000003</c:v>
                      </c:pt>
                      <c:pt idx="228">
                        <c:v>-0.45540000000000003</c:v>
                      </c:pt>
                      <c:pt idx="229">
                        <c:v>-0.45739999999999997</c:v>
                      </c:pt>
                      <c:pt idx="230">
                        <c:v>-0.45939999999999998</c:v>
                      </c:pt>
                      <c:pt idx="231">
                        <c:v>-0.46139999999999998</c:v>
                      </c:pt>
                      <c:pt idx="232">
                        <c:v>-0.46339999999999998</c:v>
                      </c:pt>
                      <c:pt idx="233">
                        <c:v>-0.46539999999999998</c:v>
                      </c:pt>
                      <c:pt idx="234">
                        <c:v>-0.46729999999999999</c:v>
                      </c:pt>
                      <c:pt idx="235">
                        <c:v>-0.46939999999999998</c:v>
                      </c:pt>
                      <c:pt idx="236">
                        <c:v>-0.4713</c:v>
                      </c:pt>
                      <c:pt idx="237">
                        <c:v>-0.47339999999999999</c:v>
                      </c:pt>
                      <c:pt idx="238">
                        <c:v>-0.47539999999999999</c:v>
                      </c:pt>
                      <c:pt idx="239">
                        <c:v>-0.47739999999999999</c:v>
                      </c:pt>
                      <c:pt idx="240">
                        <c:v>-0.47939999999999999</c:v>
                      </c:pt>
                      <c:pt idx="241">
                        <c:v>-0.48139999999999999</c:v>
                      </c:pt>
                      <c:pt idx="242">
                        <c:v>-0.48330000000000001</c:v>
                      </c:pt>
                      <c:pt idx="243">
                        <c:v>-0.4854</c:v>
                      </c:pt>
                      <c:pt idx="244">
                        <c:v>-0.48730000000000001</c:v>
                      </c:pt>
                      <c:pt idx="245">
                        <c:v>-0.48930000000000001</c:v>
                      </c:pt>
                      <c:pt idx="246">
                        <c:v>-0.49130000000000001</c:v>
                      </c:pt>
                      <c:pt idx="247">
                        <c:v>-0.49340000000000001</c:v>
                      </c:pt>
                      <c:pt idx="248">
                        <c:v>-0.49540000000000001</c:v>
                      </c:pt>
                      <c:pt idx="249">
                        <c:v>-0.49730000000000002</c:v>
                      </c:pt>
                      <c:pt idx="250">
                        <c:v>-0.49940000000000001</c:v>
                      </c:pt>
                      <c:pt idx="251">
                        <c:v>-0.50139999999999996</c:v>
                      </c:pt>
                      <c:pt idx="252">
                        <c:v>-0.50329999999999997</c:v>
                      </c:pt>
                      <c:pt idx="253">
                        <c:v>-0.50539999999999996</c:v>
                      </c:pt>
                      <c:pt idx="254">
                        <c:v>-0.50729999999999997</c:v>
                      </c:pt>
                      <c:pt idx="255">
                        <c:v>-0.50929999999999997</c:v>
                      </c:pt>
                      <c:pt idx="256">
                        <c:v>-0.51129999999999998</c:v>
                      </c:pt>
                      <c:pt idx="257">
                        <c:v>-0.51329999999999998</c:v>
                      </c:pt>
                      <c:pt idx="258">
                        <c:v>-0.51529999999999998</c:v>
                      </c:pt>
                      <c:pt idx="259">
                        <c:v>-0.51729999999999998</c:v>
                      </c:pt>
                      <c:pt idx="260">
                        <c:v>-0.51929999999999998</c:v>
                      </c:pt>
                      <c:pt idx="261">
                        <c:v>-0.52129999999999999</c:v>
                      </c:pt>
                      <c:pt idx="262">
                        <c:v>-0.52329999999999999</c:v>
                      </c:pt>
                      <c:pt idx="263">
                        <c:v>-0.52529999999999999</c:v>
                      </c:pt>
                      <c:pt idx="264">
                        <c:v>-0.52729999999999999</c:v>
                      </c:pt>
                      <c:pt idx="265">
                        <c:v>-0.52929999999999999</c:v>
                      </c:pt>
                      <c:pt idx="266">
                        <c:v>-0.53129999999999999</c:v>
                      </c:pt>
                      <c:pt idx="267">
                        <c:v>-0.5333</c:v>
                      </c:pt>
                      <c:pt idx="268">
                        <c:v>-0.5353</c:v>
                      </c:pt>
                      <c:pt idx="269">
                        <c:v>-0.5373</c:v>
                      </c:pt>
                      <c:pt idx="270">
                        <c:v>-0.5393</c:v>
                      </c:pt>
                      <c:pt idx="271">
                        <c:v>-0.5413</c:v>
                      </c:pt>
                      <c:pt idx="272">
                        <c:v>-0.54320000000000002</c:v>
                      </c:pt>
                      <c:pt idx="273">
                        <c:v>-0.54530000000000001</c:v>
                      </c:pt>
                      <c:pt idx="274">
                        <c:v>-0.54730000000000001</c:v>
                      </c:pt>
                      <c:pt idx="275">
                        <c:v>-0.54930000000000001</c:v>
                      </c:pt>
                      <c:pt idx="276">
                        <c:v>-0.55130000000000001</c:v>
                      </c:pt>
                      <c:pt idx="277">
                        <c:v>-0.55330000000000001</c:v>
                      </c:pt>
                      <c:pt idx="278">
                        <c:v>-0.55530000000000002</c:v>
                      </c:pt>
                      <c:pt idx="279">
                        <c:v>-0.55730000000000002</c:v>
                      </c:pt>
                      <c:pt idx="280">
                        <c:v>-0.55920000000000003</c:v>
                      </c:pt>
                      <c:pt idx="281">
                        <c:v>-0.56120000000000003</c:v>
                      </c:pt>
                      <c:pt idx="282">
                        <c:v>-0.56320000000000003</c:v>
                      </c:pt>
                      <c:pt idx="283">
                        <c:v>-0.56520000000000004</c:v>
                      </c:pt>
                      <c:pt idx="284">
                        <c:v>-0.56720000000000004</c:v>
                      </c:pt>
                      <c:pt idx="285">
                        <c:v>-0.56920000000000004</c:v>
                      </c:pt>
                      <c:pt idx="286">
                        <c:v>-0.57120000000000004</c:v>
                      </c:pt>
                      <c:pt idx="287">
                        <c:v>-0.57320000000000004</c:v>
                      </c:pt>
                      <c:pt idx="288">
                        <c:v>-0.57520000000000004</c:v>
                      </c:pt>
                      <c:pt idx="289">
                        <c:v>-0.57720000000000005</c:v>
                      </c:pt>
                      <c:pt idx="290">
                        <c:v>-0.57920000000000005</c:v>
                      </c:pt>
                      <c:pt idx="291">
                        <c:v>-0.58120000000000005</c:v>
                      </c:pt>
                      <c:pt idx="292">
                        <c:v>-0.58320000000000005</c:v>
                      </c:pt>
                      <c:pt idx="293">
                        <c:v>-0.58520000000000005</c:v>
                      </c:pt>
                      <c:pt idx="294">
                        <c:v>-0.58720000000000006</c:v>
                      </c:pt>
                      <c:pt idx="295">
                        <c:v>-0.58919999999999995</c:v>
                      </c:pt>
                      <c:pt idx="296">
                        <c:v>-0.59119999999999995</c:v>
                      </c:pt>
                      <c:pt idx="297">
                        <c:v>-0.59309999999999996</c:v>
                      </c:pt>
                      <c:pt idx="298">
                        <c:v>-0.59509999999999996</c:v>
                      </c:pt>
                      <c:pt idx="299">
                        <c:v>-0.59719999999999995</c:v>
                      </c:pt>
                      <c:pt idx="300">
                        <c:v>-0.59919999999999995</c:v>
                      </c:pt>
                      <c:pt idx="301">
                        <c:v>-0.60109999999999997</c:v>
                      </c:pt>
                      <c:pt idx="302">
                        <c:v>-0.60319999999999996</c:v>
                      </c:pt>
                      <c:pt idx="303">
                        <c:v>-0.60519999999999996</c:v>
                      </c:pt>
                      <c:pt idx="304">
                        <c:v>-0.60719999999999996</c:v>
                      </c:pt>
                      <c:pt idx="305">
                        <c:v>-0.60919999999999996</c:v>
                      </c:pt>
                      <c:pt idx="306">
                        <c:v>-0.61109999999999998</c:v>
                      </c:pt>
                      <c:pt idx="307">
                        <c:v>-0.61319999999999997</c:v>
                      </c:pt>
                      <c:pt idx="308">
                        <c:v>-0.61519999999999997</c:v>
                      </c:pt>
                      <c:pt idx="309">
                        <c:v>-0.61719999999999997</c:v>
                      </c:pt>
                      <c:pt idx="310">
                        <c:v>-0.61919999999999997</c:v>
                      </c:pt>
                      <c:pt idx="311">
                        <c:v>-0.62119999999999997</c:v>
                      </c:pt>
                      <c:pt idx="312">
                        <c:v>-0.62319999999999998</c:v>
                      </c:pt>
                      <c:pt idx="313">
                        <c:v>-0.62509999999999999</c:v>
                      </c:pt>
                      <c:pt idx="314">
                        <c:v>-0.62719999999999998</c:v>
                      </c:pt>
                      <c:pt idx="315">
                        <c:v>-0.62919999999999998</c:v>
                      </c:pt>
                      <c:pt idx="316">
                        <c:v>-0.63119999999999998</c:v>
                      </c:pt>
                      <c:pt idx="317">
                        <c:v>-0.6331</c:v>
                      </c:pt>
                      <c:pt idx="318">
                        <c:v>-0.6351</c:v>
                      </c:pt>
                      <c:pt idx="319">
                        <c:v>-0.6371</c:v>
                      </c:pt>
                      <c:pt idx="320">
                        <c:v>-0.6391</c:v>
                      </c:pt>
                      <c:pt idx="321">
                        <c:v>-0.6411</c:v>
                      </c:pt>
                      <c:pt idx="322">
                        <c:v>-0.6431</c:v>
                      </c:pt>
                      <c:pt idx="323">
                        <c:v>-0.64510000000000001</c:v>
                      </c:pt>
                      <c:pt idx="324">
                        <c:v>-0.64710000000000001</c:v>
                      </c:pt>
                      <c:pt idx="325">
                        <c:v>-0.64910000000000001</c:v>
                      </c:pt>
                      <c:pt idx="326">
                        <c:v>-0.65110000000000001</c:v>
                      </c:pt>
                      <c:pt idx="327">
                        <c:v>-0.65310000000000001</c:v>
                      </c:pt>
                      <c:pt idx="328">
                        <c:v>-0.65510000000000002</c:v>
                      </c:pt>
                      <c:pt idx="329">
                        <c:v>-0.65710000000000002</c:v>
                      </c:pt>
                      <c:pt idx="330">
                        <c:v>-0.65910000000000002</c:v>
                      </c:pt>
                      <c:pt idx="331">
                        <c:v>-0.66110000000000002</c:v>
                      </c:pt>
                      <c:pt idx="332">
                        <c:v>-0.66310000000000002</c:v>
                      </c:pt>
                      <c:pt idx="333">
                        <c:v>-0.66510000000000002</c:v>
                      </c:pt>
                      <c:pt idx="334">
                        <c:v>-0.66710000000000003</c:v>
                      </c:pt>
                      <c:pt idx="335">
                        <c:v>-0.66900000000000004</c:v>
                      </c:pt>
                      <c:pt idx="336">
                        <c:v>-0.67110000000000003</c:v>
                      </c:pt>
                      <c:pt idx="337">
                        <c:v>-0.67300000000000004</c:v>
                      </c:pt>
                      <c:pt idx="338">
                        <c:v>-0.67510000000000003</c:v>
                      </c:pt>
                      <c:pt idx="339">
                        <c:v>-0.67700000000000005</c:v>
                      </c:pt>
                      <c:pt idx="340">
                        <c:v>-0.67900000000000005</c:v>
                      </c:pt>
                      <c:pt idx="341">
                        <c:v>-0.68100000000000005</c:v>
                      </c:pt>
                      <c:pt idx="342">
                        <c:v>-0.68300000000000005</c:v>
                      </c:pt>
                      <c:pt idx="343">
                        <c:v>-0.68500000000000005</c:v>
                      </c:pt>
                      <c:pt idx="344">
                        <c:v>-0.68700000000000006</c:v>
                      </c:pt>
                      <c:pt idx="345">
                        <c:v>-0.68899999999999995</c:v>
                      </c:pt>
                      <c:pt idx="346">
                        <c:v>-0.69099999999999995</c:v>
                      </c:pt>
                      <c:pt idx="347">
                        <c:v>-0.69299999999999995</c:v>
                      </c:pt>
                      <c:pt idx="348">
                        <c:v>-0.69499999999999995</c:v>
                      </c:pt>
                      <c:pt idx="349">
                        <c:v>-0.69699999999999995</c:v>
                      </c:pt>
                      <c:pt idx="350">
                        <c:v>-0.69899999999999995</c:v>
                      </c:pt>
                      <c:pt idx="351">
                        <c:v>-0.70099999999999996</c:v>
                      </c:pt>
                      <c:pt idx="352">
                        <c:v>-0.70299999999999996</c:v>
                      </c:pt>
                      <c:pt idx="353">
                        <c:v>-0.70499999999999996</c:v>
                      </c:pt>
                      <c:pt idx="354">
                        <c:v>-0.70699999999999996</c:v>
                      </c:pt>
                      <c:pt idx="355">
                        <c:v>-0.70899999999999996</c:v>
                      </c:pt>
                      <c:pt idx="356">
                        <c:v>-0.71099999999999997</c:v>
                      </c:pt>
                      <c:pt idx="357">
                        <c:v>-0.71299999999999997</c:v>
                      </c:pt>
                      <c:pt idx="358">
                        <c:v>-0.71499999999999997</c:v>
                      </c:pt>
                      <c:pt idx="359">
                        <c:v>-0.71699999999999997</c:v>
                      </c:pt>
                      <c:pt idx="360">
                        <c:v>-0.71899999999999997</c:v>
                      </c:pt>
                      <c:pt idx="361">
                        <c:v>-0.72099999999999997</c:v>
                      </c:pt>
                      <c:pt idx="362">
                        <c:v>-0.72299999999999998</c:v>
                      </c:pt>
                      <c:pt idx="363">
                        <c:v>-0.72499999999999998</c:v>
                      </c:pt>
                      <c:pt idx="364">
                        <c:v>-0.72699999999999998</c:v>
                      </c:pt>
                      <c:pt idx="365">
                        <c:v>-0.72889999999999999</c:v>
                      </c:pt>
                      <c:pt idx="366">
                        <c:v>-0.73099999999999998</c:v>
                      </c:pt>
                      <c:pt idx="367">
                        <c:v>-0.73299999999999998</c:v>
                      </c:pt>
                      <c:pt idx="368">
                        <c:v>-0.73499999999999999</c:v>
                      </c:pt>
                      <c:pt idx="369">
                        <c:v>-0.73699999999999999</c:v>
                      </c:pt>
                      <c:pt idx="370">
                        <c:v>-0.73899999999999999</c:v>
                      </c:pt>
                      <c:pt idx="371">
                        <c:v>-0.74099999999999999</c:v>
                      </c:pt>
                      <c:pt idx="372">
                        <c:v>-0.74299999999999999</c:v>
                      </c:pt>
                      <c:pt idx="373">
                        <c:v>-0.745</c:v>
                      </c:pt>
                      <c:pt idx="374">
                        <c:v>-0.747</c:v>
                      </c:pt>
                      <c:pt idx="375">
                        <c:v>-0.749</c:v>
                      </c:pt>
                      <c:pt idx="376">
                        <c:v>-0.751</c:v>
                      </c:pt>
                      <c:pt idx="377">
                        <c:v>-0.753</c:v>
                      </c:pt>
                      <c:pt idx="378">
                        <c:v>-0.755</c:v>
                      </c:pt>
                      <c:pt idx="379">
                        <c:v>-0.75700000000000001</c:v>
                      </c:pt>
                      <c:pt idx="380">
                        <c:v>-0.75900000000000001</c:v>
                      </c:pt>
                      <c:pt idx="381">
                        <c:v>-0.76100000000000001</c:v>
                      </c:pt>
                      <c:pt idx="382">
                        <c:v>-0.76290000000000002</c:v>
                      </c:pt>
                      <c:pt idx="383">
                        <c:v>-0.76500000000000001</c:v>
                      </c:pt>
                      <c:pt idx="384">
                        <c:v>-0.76700000000000002</c:v>
                      </c:pt>
                      <c:pt idx="385">
                        <c:v>-0.76890000000000003</c:v>
                      </c:pt>
                      <c:pt idx="386">
                        <c:v>-0.77090000000000003</c:v>
                      </c:pt>
                      <c:pt idx="387">
                        <c:v>-0.77290000000000003</c:v>
                      </c:pt>
                      <c:pt idx="388">
                        <c:v>-0.77500000000000002</c:v>
                      </c:pt>
                      <c:pt idx="389">
                        <c:v>-0.77690000000000003</c:v>
                      </c:pt>
                      <c:pt idx="390">
                        <c:v>-0.77890000000000004</c:v>
                      </c:pt>
                      <c:pt idx="391">
                        <c:v>-0.78090000000000004</c:v>
                      </c:pt>
                      <c:pt idx="392">
                        <c:v>-0.78290000000000004</c:v>
                      </c:pt>
                      <c:pt idx="393">
                        <c:v>-0.78490000000000004</c:v>
                      </c:pt>
                      <c:pt idx="394">
                        <c:v>-0.78690000000000004</c:v>
                      </c:pt>
                      <c:pt idx="395">
                        <c:v>-0.78890000000000005</c:v>
                      </c:pt>
                      <c:pt idx="396">
                        <c:v>-0.79090000000000005</c:v>
                      </c:pt>
                      <c:pt idx="397">
                        <c:v>-0.79290000000000005</c:v>
                      </c:pt>
                      <c:pt idx="398">
                        <c:v>-0.79490000000000005</c:v>
                      </c:pt>
                      <c:pt idx="399">
                        <c:v>-0.79690000000000005</c:v>
                      </c:pt>
                      <c:pt idx="400">
                        <c:v>-0.79890000000000005</c:v>
                      </c:pt>
                      <c:pt idx="401">
                        <c:v>-0.79720000000000002</c:v>
                      </c:pt>
                      <c:pt idx="402">
                        <c:v>-0.79520000000000002</c:v>
                      </c:pt>
                      <c:pt idx="403">
                        <c:v>-0.79320000000000002</c:v>
                      </c:pt>
                      <c:pt idx="404">
                        <c:v>-0.7913</c:v>
                      </c:pt>
                      <c:pt idx="405">
                        <c:v>-0.7893</c:v>
                      </c:pt>
                      <c:pt idx="406">
                        <c:v>-0.78720000000000001</c:v>
                      </c:pt>
                      <c:pt idx="407">
                        <c:v>-0.7853</c:v>
                      </c:pt>
                      <c:pt idx="408">
                        <c:v>-0.7833</c:v>
                      </c:pt>
                      <c:pt idx="409">
                        <c:v>-0.78129999999999999</c:v>
                      </c:pt>
                      <c:pt idx="410">
                        <c:v>-0.7792</c:v>
                      </c:pt>
                      <c:pt idx="411">
                        <c:v>-0.77729999999999999</c:v>
                      </c:pt>
                      <c:pt idx="412">
                        <c:v>-0.77529999999999999</c:v>
                      </c:pt>
                      <c:pt idx="413">
                        <c:v>-0.77329999999999999</c:v>
                      </c:pt>
                      <c:pt idx="414">
                        <c:v>-0.77129999999999999</c:v>
                      </c:pt>
                      <c:pt idx="415">
                        <c:v>-0.76929999999999998</c:v>
                      </c:pt>
                      <c:pt idx="416">
                        <c:v>-0.76739999999999997</c:v>
                      </c:pt>
                      <c:pt idx="417">
                        <c:v>-0.76529999999999998</c:v>
                      </c:pt>
                      <c:pt idx="418">
                        <c:v>-0.76329999999999998</c:v>
                      </c:pt>
                      <c:pt idx="419">
                        <c:v>-0.76129999999999998</c:v>
                      </c:pt>
                      <c:pt idx="420">
                        <c:v>-0.75939999999999996</c:v>
                      </c:pt>
                      <c:pt idx="421">
                        <c:v>-0.75739999999999996</c:v>
                      </c:pt>
                      <c:pt idx="422">
                        <c:v>-0.75539999999999996</c:v>
                      </c:pt>
                      <c:pt idx="423">
                        <c:v>-0.75329999999999997</c:v>
                      </c:pt>
                      <c:pt idx="424">
                        <c:v>-0.75139999999999996</c:v>
                      </c:pt>
                      <c:pt idx="425">
                        <c:v>-0.74939999999999996</c:v>
                      </c:pt>
                      <c:pt idx="426">
                        <c:v>-0.74739999999999995</c:v>
                      </c:pt>
                      <c:pt idx="427">
                        <c:v>-0.74539999999999995</c:v>
                      </c:pt>
                      <c:pt idx="428">
                        <c:v>-0.74339999999999995</c:v>
                      </c:pt>
                      <c:pt idx="429">
                        <c:v>-0.74139999999999995</c:v>
                      </c:pt>
                      <c:pt idx="430">
                        <c:v>-0.73939999999999995</c:v>
                      </c:pt>
                      <c:pt idx="431">
                        <c:v>-0.73740000000000006</c:v>
                      </c:pt>
                      <c:pt idx="432">
                        <c:v>-0.73540000000000005</c:v>
                      </c:pt>
                      <c:pt idx="433">
                        <c:v>-0.73340000000000005</c:v>
                      </c:pt>
                      <c:pt idx="434">
                        <c:v>-0.73140000000000005</c:v>
                      </c:pt>
                      <c:pt idx="435">
                        <c:v>-0.72940000000000005</c:v>
                      </c:pt>
                      <c:pt idx="436">
                        <c:v>-0.72740000000000005</c:v>
                      </c:pt>
                      <c:pt idx="437">
                        <c:v>-0.72540000000000004</c:v>
                      </c:pt>
                      <c:pt idx="438">
                        <c:v>-0.72340000000000004</c:v>
                      </c:pt>
                      <c:pt idx="439">
                        <c:v>-0.72140000000000004</c:v>
                      </c:pt>
                      <c:pt idx="440">
                        <c:v>-0.71940000000000004</c:v>
                      </c:pt>
                      <c:pt idx="441">
                        <c:v>-0.71740000000000004</c:v>
                      </c:pt>
                      <c:pt idx="442">
                        <c:v>-0.71540000000000004</c:v>
                      </c:pt>
                      <c:pt idx="443">
                        <c:v>-0.71340000000000003</c:v>
                      </c:pt>
                      <c:pt idx="444">
                        <c:v>-0.71150000000000002</c:v>
                      </c:pt>
                      <c:pt idx="445">
                        <c:v>-0.70950000000000002</c:v>
                      </c:pt>
                      <c:pt idx="446">
                        <c:v>-0.70750000000000002</c:v>
                      </c:pt>
                      <c:pt idx="447">
                        <c:v>-0.70550000000000002</c:v>
                      </c:pt>
                      <c:pt idx="448">
                        <c:v>-0.70350000000000001</c:v>
                      </c:pt>
                      <c:pt idx="449">
                        <c:v>-0.70150000000000001</c:v>
                      </c:pt>
                      <c:pt idx="450">
                        <c:v>-0.69940000000000002</c:v>
                      </c:pt>
                      <c:pt idx="451">
                        <c:v>-0.69740000000000002</c:v>
                      </c:pt>
                      <c:pt idx="452">
                        <c:v>-0.69540000000000002</c:v>
                      </c:pt>
                      <c:pt idx="453">
                        <c:v>-0.69350000000000001</c:v>
                      </c:pt>
                      <c:pt idx="454">
                        <c:v>-0.6915</c:v>
                      </c:pt>
                      <c:pt idx="455">
                        <c:v>-0.68940000000000001</c:v>
                      </c:pt>
                      <c:pt idx="456">
                        <c:v>-0.6875</c:v>
                      </c:pt>
                      <c:pt idx="457">
                        <c:v>-0.6855</c:v>
                      </c:pt>
                      <c:pt idx="458">
                        <c:v>-0.6835</c:v>
                      </c:pt>
                      <c:pt idx="459">
                        <c:v>-0.68149999999999999</c:v>
                      </c:pt>
                      <c:pt idx="460">
                        <c:v>-0.67949999999999999</c:v>
                      </c:pt>
                      <c:pt idx="461">
                        <c:v>-0.67749999999999999</c:v>
                      </c:pt>
                      <c:pt idx="462">
                        <c:v>-0.67549999999999999</c:v>
                      </c:pt>
                      <c:pt idx="463">
                        <c:v>-0.67349999999999999</c:v>
                      </c:pt>
                      <c:pt idx="464">
                        <c:v>-0.67149999999999999</c:v>
                      </c:pt>
                      <c:pt idx="465">
                        <c:v>-0.66949999999999998</c:v>
                      </c:pt>
                      <c:pt idx="466">
                        <c:v>-0.66749999999999998</c:v>
                      </c:pt>
                      <c:pt idx="467">
                        <c:v>-0.66549999999999998</c:v>
                      </c:pt>
                      <c:pt idx="468">
                        <c:v>-0.66349999999999998</c:v>
                      </c:pt>
                      <c:pt idx="469">
                        <c:v>-0.66149999999999998</c:v>
                      </c:pt>
                      <c:pt idx="470">
                        <c:v>-0.65949999999999998</c:v>
                      </c:pt>
                      <c:pt idx="471">
                        <c:v>-0.65749999999999997</c:v>
                      </c:pt>
                      <c:pt idx="472">
                        <c:v>-0.65549999999999997</c:v>
                      </c:pt>
                      <c:pt idx="473">
                        <c:v>-0.65349999999999997</c:v>
                      </c:pt>
                      <c:pt idx="474">
                        <c:v>-0.65149999999999997</c:v>
                      </c:pt>
                      <c:pt idx="475">
                        <c:v>-0.64949999999999997</c:v>
                      </c:pt>
                      <c:pt idx="476">
                        <c:v>-0.64749999999999996</c:v>
                      </c:pt>
                      <c:pt idx="477">
                        <c:v>-0.64549999999999996</c:v>
                      </c:pt>
                      <c:pt idx="478">
                        <c:v>-0.64349999999999996</c:v>
                      </c:pt>
                      <c:pt idx="479">
                        <c:v>-0.64149999999999996</c:v>
                      </c:pt>
                      <c:pt idx="480">
                        <c:v>-0.63949999999999996</c:v>
                      </c:pt>
                      <c:pt idx="481">
                        <c:v>-0.63749999999999996</c:v>
                      </c:pt>
                      <c:pt idx="482">
                        <c:v>-0.63549999999999995</c:v>
                      </c:pt>
                      <c:pt idx="483">
                        <c:v>-0.63349999999999995</c:v>
                      </c:pt>
                      <c:pt idx="484">
                        <c:v>-0.63149999999999995</c:v>
                      </c:pt>
                      <c:pt idx="485">
                        <c:v>-0.62960000000000005</c:v>
                      </c:pt>
                      <c:pt idx="486">
                        <c:v>-0.62760000000000005</c:v>
                      </c:pt>
                      <c:pt idx="487">
                        <c:v>-0.62549999999999994</c:v>
                      </c:pt>
                      <c:pt idx="488">
                        <c:v>-0.62350000000000005</c:v>
                      </c:pt>
                      <c:pt idx="489">
                        <c:v>-0.62160000000000004</c:v>
                      </c:pt>
                      <c:pt idx="490">
                        <c:v>-0.61950000000000005</c:v>
                      </c:pt>
                      <c:pt idx="491">
                        <c:v>-0.61750000000000005</c:v>
                      </c:pt>
                      <c:pt idx="492">
                        <c:v>-0.61550000000000005</c:v>
                      </c:pt>
                      <c:pt idx="493">
                        <c:v>-0.61350000000000005</c:v>
                      </c:pt>
                      <c:pt idx="494">
                        <c:v>-0.61150000000000004</c:v>
                      </c:pt>
                      <c:pt idx="495">
                        <c:v>-0.60950000000000004</c:v>
                      </c:pt>
                      <c:pt idx="496">
                        <c:v>-0.60750000000000004</c:v>
                      </c:pt>
                      <c:pt idx="497">
                        <c:v>-0.60560000000000003</c:v>
                      </c:pt>
                      <c:pt idx="498">
                        <c:v>-0.60360000000000003</c:v>
                      </c:pt>
                      <c:pt idx="499">
                        <c:v>-0.60150000000000003</c:v>
                      </c:pt>
                      <c:pt idx="500">
                        <c:v>-0.59950000000000003</c:v>
                      </c:pt>
                      <c:pt idx="501">
                        <c:v>-0.59750000000000003</c:v>
                      </c:pt>
                      <c:pt idx="502">
                        <c:v>-0.59550000000000003</c:v>
                      </c:pt>
                      <c:pt idx="503">
                        <c:v>-0.59350000000000003</c:v>
                      </c:pt>
                      <c:pt idx="504">
                        <c:v>-0.59150000000000003</c:v>
                      </c:pt>
                      <c:pt idx="505">
                        <c:v>-0.58960000000000001</c:v>
                      </c:pt>
                      <c:pt idx="506">
                        <c:v>-0.58750000000000002</c:v>
                      </c:pt>
                      <c:pt idx="507">
                        <c:v>-0.58550000000000002</c:v>
                      </c:pt>
                      <c:pt idx="508">
                        <c:v>-0.58350000000000002</c:v>
                      </c:pt>
                      <c:pt idx="509">
                        <c:v>-0.58160000000000001</c:v>
                      </c:pt>
                      <c:pt idx="510">
                        <c:v>-0.57950000000000002</c:v>
                      </c:pt>
                      <c:pt idx="511">
                        <c:v>-0.5776</c:v>
                      </c:pt>
                      <c:pt idx="512">
                        <c:v>-0.57550000000000001</c:v>
                      </c:pt>
                      <c:pt idx="513">
                        <c:v>-0.5736</c:v>
                      </c:pt>
                      <c:pt idx="514">
                        <c:v>-0.5716</c:v>
                      </c:pt>
                      <c:pt idx="515">
                        <c:v>-0.56950000000000001</c:v>
                      </c:pt>
                      <c:pt idx="516">
                        <c:v>-0.5675</c:v>
                      </c:pt>
                      <c:pt idx="517">
                        <c:v>-0.56559999999999999</c:v>
                      </c:pt>
                      <c:pt idx="518">
                        <c:v>-0.5635</c:v>
                      </c:pt>
                      <c:pt idx="519">
                        <c:v>-0.56159999999999999</c:v>
                      </c:pt>
                      <c:pt idx="520">
                        <c:v>-0.55959999999999999</c:v>
                      </c:pt>
                      <c:pt idx="521">
                        <c:v>-0.55759999999999998</c:v>
                      </c:pt>
                      <c:pt idx="522">
                        <c:v>-0.55559999999999998</c:v>
                      </c:pt>
                      <c:pt idx="523">
                        <c:v>-0.55359999999999998</c:v>
                      </c:pt>
                      <c:pt idx="524">
                        <c:v>-0.55159999999999998</c:v>
                      </c:pt>
                      <c:pt idx="525">
                        <c:v>-0.54959999999999998</c:v>
                      </c:pt>
                      <c:pt idx="526">
                        <c:v>-0.54759999999999998</c:v>
                      </c:pt>
                      <c:pt idx="527">
                        <c:v>-0.54559999999999997</c:v>
                      </c:pt>
                      <c:pt idx="528">
                        <c:v>-0.54359999999999997</c:v>
                      </c:pt>
                      <c:pt idx="529">
                        <c:v>-0.54159999999999997</c:v>
                      </c:pt>
                      <c:pt idx="530">
                        <c:v>-0.53959999999999997</c:v>
                      </c:pt>
                      <c:pt idx="531">
                        <c:v>-0.53759999999999997</c:v>
                      </c:pt>
                      <c:pt idx="532">
                        <c:v>-0.53559999999999997</c:v>
                      </c:pt>
                      <c:pt idx="533">
                        <c:v>-0.53359999999999996</c:v>
                      </c:pt>
                      <c:pt idx="534">
                        <c:v>-0.53159999999999996</c:v>
                      </c:pt>
                      <c:pt idx="535">
                        <c:v>-0.52959999999999996</c:v>
                      </c:pt>
                      <c:pt idx="536">
                        <c:v>-0.52759999999999996</c:v>
                      </c:pt>
                      <c:pt idx="537">
                        <c:v>-0.52559999999999996</c:v>
                      </c:pt>
                      <c:pt idx="538">
                        <c:v>-0.52349999999999997</c:v>
                      </c:pt>
                      <c:pt idx="539">
                        <c:v>-0.52159999999999995</c:v>
                      </c:pt>
                      <c:pt idx="540">
                        <c:v>-0.51959999999999995</c:v>
                      </c:pt>
                      <c:pt idx="541">
                        <c:v>-0.51759999999999995</c:v>
                      </c:pt>
                      <c:pt idx="542">
                        <c:v>-0.51559999999999995</c:v>
                      </c:pt>
                      <c:pt idx="543">
                        <c:v>-0.51359999999999995</c:v>
                      </c:pt>
                      <c:pt idx="544">
                        <c:v>-0.51160000000000005</c:v>
                      </c:pt>
                      <c:pt idx="545">
                        <c:v>-0.50960000000000005</c:v>
                      </c:pt>
                      <c:pt idx="546">
                        <c:v>-0.50760000000000005</c:v>
                      </c:pt>
                      <c:pt idx="547">
                        <c:v>-0.50560000000000005</c:v>
                      </c:pt>
                      <c:pt idx="548">
                        <c:v>-0.50360000000000005</c:v>
                      </c:pt>
                      <c:pt idx="549">
                        <c:v>-0.50160000000000005</c:v>
                      </c:pt>
                      <c:pt idx="550">
                        <c:v>-0.49959999999999999</c:v>
                      </c:pt>
                      <c:pt idx="551">
                        <c:v>-0.49759999999999999</c:v>
                      </c:pt>
                      <c:pt idx="552">
                        <c:v>-0.49559999999999998</c:v>
                      </c:pt>
                      <c:pt idx="553">
                        <c:v>-0.49370000000000003</c:v>
                      </c:pt>
                      <c:pt idx="554">
                        <c:v>-0.49159999999999998</c:v>
                      </c:pt>
                      <c:pt idx="555">
                        <c:v>-0.48959999999999998</c:v>
                      </c:pt>
                      <c:pt idx="556">
                        <c:v>-0.48759999999999998</c:v>
                      </c:pt>
                      <c:pt idx="557">
                        <c:v>-0.48570000000000002</c:v>
                      </c:pt>
                      <c:pt idx="558">
                        <c:v>-0.48359999999999997</c:v>
                      </c:pt>
                      <c:pt idx="559">
                        <c:v>-0.48159999999999997</c:v>
                      </c:pt>
                      <c:pt idx="560">
                        <c:v>-0.47960000000000003</c:v>
                      </c:pt>
                      <c:pt idx="561">
                        <c:v>-0.47760000000000002</c:v>
                      </c:pt>
                      <c:pt idx="562">
                        <c:v>-0.47560000000000002</c:v>
                      </c:pt>
                      <c:pt idx="563">
                        <c:v>-0.47360000000000002</c:v>
                      </c:pt>
                      <c:pt idx="564">
                        <c:v>-0.47160000000000002</c:v>
                      </c:pt>
                      <c:pt idx="565">
                        <c:v>-0.46960000000000002</c:v>
                      </c:pt>
                      <c:pt idx="566">
                        <c:v>-0.46760000000000002</c:v>
                      </c:pt>
                      <c:pt idx="567">
                        <c:v>-0.46560000000000001</c:v>
                      </c:pt>
                      <c:pt idx="568">
                        <c:v>-0.46360000000000001</c:v>
                      </c:pt>
                      <c:pt idx="569">
                        <c:v>-0.4617</c:v>
                      </c:pt>
                      <c:pt idx="570">
                        <c:v>-0.45960000000000001</c:v>
                      </c:pt>
                      <c:pt idx="571">
                        <c:v>-0.45760000000000001</c:v>
                      </c:pt>
                      <c:pt idx="572">
                        <c:v>-0.4556</c:v>
                      </c:pt>
                      <c:pt idx="573">
                        <c:v>-0.45369999999999999</c:v>
                      </c:pt>
                      <c:pt idx="574">
                        <c:v>-0.45169999999999999</c:v>
                      </c:pt>
                      <c:pt idx="575">
                        <c:v>-0.44969999999999999</c:v>
                      </c:pt>
                      <c:pt idx="576">
                        <c:v>-0.4476</c:v>
                      </c:pt>
                      <c:pt idx="577">
                        <c:v>-0.44569999999999999</c:v>
                      </c:pt>
                      <c:pt idx="578">
                        <c:v>-0.44369999999999998</c:v>
                      </c:pt>
                      <c:pt idx="579">
                        <c:v>-0.44169999999999998</c:v>
                      </c:pt>
                      <c:pt idx="580">
                        <c:v>-0.43959999999999999</c:v>
                      </c:pt>
                      <c:pt idx="581">
                        <c:v>-0.43769999999999998</c:v>
                      </c:pt>
                      <c:pt idx="582">
                        <c:v>-0.43559999999999999</c:v>
                      </c:pt>
                      <c:pt idx="583">
                        <c:v>-0.43359999999999999</c:v>
                      </c:pt>
                      <c:pt idx="584">
                        <c:v>-0.43169999999999997</c:v>
                      </c:pt>
                      <c:pt idx="585">
                        <c:v>-0.42970000000000003</c:v>
                      </c:pt>
                      <c:pt idx="586">
                        <c:v>-0.42770000000000002</c:v>
                      </c:pt>
                      <c:pt idx="587">
                        <c:v>-0.42570000000000002</c:v>
                      </c:pt>
                      <c:pt idx="588">
                        <c:v>-0.42370000000000002</c:v>
                      </c:pt>
                      <c:pt idx="589">
                        <c:v>-0.42170000000000002</c:v>
                      </c:pt>
                      <c:pt idx="590">
                        <c:v>-0.41959999999999997</c:v>
                      </c:pt>
                      <c:pt idx="591">
                        <c:v>-0.41770000000000002</c:v>
                      </c:pt>
                      <c:pt idx="592">
                        <c:v>-0.41560000000000002</c:v>
                      </c:pt>
                      <c:pt idx="593">
                        <c:v>-0.41370000000000001</c:v>
                      </c:pt>
                      <c:pt idx="594">
                        <c:v>-0.41170000000000001</c:v>
                      </c:pt>
                      <c:pt idx="595">
                        <c:v>-0.40970000000000001</c:v>
                      </c:pt>
                      <c:pt idx="596">
                        <c:v>-0.40770000000000001</c:v>
                      </c:pt>
                      <c:pt idx="597">
                        <c:v>-0.40570000000000001</c:v>
                      </c:pt>
                      <c:pt idx="598">
                        <c:v>-0.4037</c:v>
                      </c:pt>
                      <c:pt idx="599">
                        <c:v>-0.4017</c:v>
                      </c:pt>
                      <c:pt idx="600">
                        <c:v>-0.3997</c:v>
                      </c:pt>
                      <c:pt idx="601">
                        <c:v>-0.3977</c:v>
                      </c:pt>
                      <c:pt idx="602">
                        <c:v>-0.3957</c:v>
                      </c:pt>
                      <c:pt idx="603">
                        <c:v>-0.39369999999999999</c:v>
                      </c:pt>
                      <c:pt idx="604">
                        <c:v>-0.39169999999999999</c:v>
                      </c:pt>
                      <c:pt idx="605">
                        <c:v>-0.38969999999999999</c:v>
                      </c:pt>
                      <c:pt idx="606">
                        <c:v>-0.38769999999999999</c:v>
                      </c:pt>
                      <c:pt idx="607">
                        <c:v>-0.38569999999999999</c:v>
                      </c:pt>
                      <c:pt idx="608">
                        <c:v>-0.38369999999999999</c:v>
                      </c:pt>
                      <c:pt idx="609">
                        <c:v>-0.38169999999999998</c:v>
                      </c:pt>
                      <c:pt idx="610">
                        <c:v>-0.37969999999999998</c:v>
                      </c:pt>
                      <c:pt idx="611">
                        <c:v>-0.37769999999999998</c:v>
                      </c:pt>
                      <c:pt idx="612">
                        <c:v>-0.37569999999999998</c:v>
                      </c:pt>
                      <c:pt idx="613">
                        <c:v>-0.37369999999999998</c:v>
                      </c:pt>
                      <c:pt idx="614">
                        <c:v>-0.37169999999999997</c:v>
                      </c:pt>
                      <c:pt idx="615">
                        <c:v>-0.36969999999999997</c:v>
                      </c:pt>
                      <c:pt idx="616">
                        <c:v>-0.36770000000000003</c:v>
                      </c:pt>
                      <c:pt idx="617">
                        <c:v>-0.36570000000000003</c:v>
                      </c:pt>
                      <c:pt idx="618">
                        <c:v>-0.36370000000000002</c:v>
                      </c:pt>
                      <c:pt idx="619">
                        <c:v>-0.36170000000000002</c:v>
                      </c:pt>
                      <c:pt idx="620">
                        <c:v>-0.35970000000000002</c:v>
                      </c:pt>
                      <c:pt idx="621">
                        <c:v>-0.35770000000000002</c:v>
                      </c:pt>
                      <c:pt idx="622">
                        <c:v>-0.35570000000000002</c:v>
                      </c:pt>
                      <c:pt idx="623">
                        <c:v>-0.35370000000000001</c:v>
                      </c:pt>
                      <c:pt idx="624">
                        <c:v>-0.35170000000000001</c:v>
                      </c:pt>
                      <c:pt idx="625">
                        <c:v>-0.34970000000000001</c:v>
                      </c:pt>
                      <c:pt idx="626">
                        <c:v>-0.34770000000000001</c:v>
                      </c:pt>
                      <c:pt idx="627">
                        <c:v>-0.34570000000000001</c:v>
                      </c:pt>
                      <c:pt idx="628">
                        <c:v>-0.34370000000000001</c:v>
                      </c:pt>
                      <c:pt idx="629">
                        <c:v>-0.3417</c:v>
                      </c:pt>
                      <c:pt idx="630">
                        <c:v>-0.3397</c:v>
                      </c:pt>
                      <c:pt idx="631">
                        <c:v>-0.3377</c:v>
                      </c:pt>
                      <c:pt idx="632">
                        <c:v>-0.3357</c:v>
                      </c:pt>
                      <c:pt idx="633">
                        <c:v>-0.3337</c:v>
                      </c:pt>
                      <c:pt idx="634">
                        <c:v>-0.33169999999999999</c:v>
                      </c:pt>
                      <c:pt idx="635">
                        <c:v>-0.32969999999999999</c:v>
                      </c:pt>
                      <c:pt idx="636">
                        <c:v>-0.32769999999999999</c:v>
                      </c:pt>
                      <c:pt idx="637">
                        <c:v>-0.32569999999999999</c:v>
                      </c:pt>
                      <c:pt idx="638">
                        <c:v>-0.32369999999999999</c:v>
                      </c:pt>
                      <c:pt idx="639">
                        <c:v>-0.32169999999999999</c:v>
                      </c:pt>
                      <c:pt idx="640">
                        <c:v>-0.31969999999999998</c:v>
                      </c:pt>
                      <c:pt idx="641">
                        <c:v>-0.31769999999999998</c:v>
                      </c:pt>
                      <c:pt idx="642">
                        <c:v>-0.31569999999999998</c:v>
                      </c:pt>
                      <c:pt idx="643">
                        <c:v>-0.31369999999999998</c:v>
                      </c:pt>
                      <c:pt idx="644">
                        <c:v>-0.31169999999999998</c:v>
                      </c:pt>
                      <c:pt idx="645">
                        <c:v>-0.30969999999999998</c:v>
                      </c:pt>
                      <c:pt idx="646">
                        <c:v>-0.30769999999999997</c:v>
                      </c:pt>
                      <c:pt idx="647">
                        <c:v>-0.30570000000000003</c:v>
                      </c:pt>
                      <c:pt idx="648">
                        <c:v>-0.30370000000000003</c:v>
                      </c:pt>
                      <c:pt idx="649">
                        <c:v>-0.30170000000000002</c:v>
                      </c:pt>
                      <c:pt idx="650">
                        <c:v>-0.29970000000000002</c:v>
                      </c:pt>
                      <c:pt idx="651">
                        <c:v>-0.29770000000000002</c:v>
                      </c:pt>
                      <c:pt idx="652">
                        <c:v>-0.29570000000000002</c:v>
                      </c:pt>
                      <c:pt idx="653">
                        <c:v>-0.29380000000000001</c:v>
                      </c:pt>
                      <c:pt idx="654">
                        <c:v>-0.29170000000000001</c:v>
                      </c:pt>
                      <c:pt idx="655">
                        <c:v>-0.28970000000000001</c:v>
                      </c:pt>
                      <c:pt idx="656">
                        <c:v>-0.28770000000000001</c:v>
                      </c:pt>
                      <c:pt idx="657">
                        <c:v>-0.28570000000000001</c:v>
                      </c:pt>
                      <c:pt idx="658">
                        <c:v>-0.28370000000000001</c:v>
                      </c:pt>
                      <c:pt idx="659">
                        <c:v>-0.28170000000000001</c:v>
                      </c:pt>
                      <c:pt idx="660">
                        <c:v>-0.2797</c:v>
                      </c:pt>
                      <c:pt idx="661">
                        <c:v>-0.2777</c:v>
                      </c:pt>
                      <c:pt idx="662">
                        <c:v>-0.2757</c:v>
                      </c:pt>
                      <c:pt idx="663">
                        <c:v>-0.2737</c:v>
                      </c:pt>
                      <c:pt idx="664">
                        <c:v>-0.27179999999999999</c:v>
                      </c:pt>
                      <c:pt idx="665">
                        <c:v>-0.26979999999999998</c:v>
                      </c:pt>
                      <c:pt idx="666">
                        <c:v>-0.26769999999999999</c:v>
                      </c:pt>
                      <c:pt idx="667">
                        <c:v>-0.26569999999999999</c:v>
                      </c:pt>
                      <c:pt idx="668">
                        <c:v>-0.26369999999999999</c:v>
                      </c:pt>
                      <c:pt idx="669">
                        <c:v>-0.26169999999999999</c:v>
                      </c:pt>
                      <c:pt idx="670">
                        <c:v>-0.25969999999999999</c:v>
                      </c:pt>
                      <c:pt idx="671">
                        <c:v>-0.25769999999999998</c:v>
                      </c:pt>
                      <c:pt idx="672">
                        <c:v>-0.25569999999999998</c:v>
                      </c:pt>
                      <c:pt idx="673">
                        <c:v>-0.25380000000000003</c:v>
                      </c:pt>
                      <c:pt idx="674">
                        <c:v>-0.25180000000000002</c:v>
                      </c:pt>
                      <c:pt idx="675">
                        <c:v>-0.24979999999999999</c:v>
                      </c:pt>
                      <c:pt idx="676">
                        <c:v>-0.24779999999999999</c:v>
                      </c:pt>
                      <c:pt idx="677">
                        <c:v>-0.24579999999999999</c:v>
                      </c:pt>
                      <c:pt idx="678">
                        <c:v>-0.24379999999999999</c:v>
                      </c:pt>
                      <c:pt idx="679">
                        <c:v>-0.24179999999999999</c:v>
                      </c:pt>
                      <c:pt idx="680">
                        <c:v>-0.2397</c:v>
                      </c:pt>
                      <c:pt idx="681">
                        <c:v>-0.23780000000000001</c:v>
                      </c:pt>
                      <c:pt idx="682">
                        <c:v>-0.23580000000000001</c:v>
                      </c:pt>
                      <c:pt idx="683">
                        <c:v>-0.23380000000000001</c:v>
                      </c:pt>
                      <c:pt idx="684">
                        <c:v>-0.23180000000000001</c:v>
                      </c:pt>
                      <c:pt idx="685">
                        <c:v>-0.2298</c:v>
                      </c:pt>
                      <c:pt idx="686">
                        <c:v>-0.2278</c:v>
                      </c:pt>
                      <c:pt idx="687">
                        <c:v>-0.2258</c:v>
                      </c:pt>
                      <c:pt idx="688">
                        <c:v>-0.2238</c:v>
                      </c:pt>
                      <c:pt idx="689">
                        <c:v>-0.2218</c:v>
                      </c:pt>
                      <c:pt idx="690">
                        <c:v>-0.2198</c:v>
                      </c:pt>
                      <c:pt idx="691">
                        <c:v>-0.21779999999999999</c:v>
                      </c:pt>
                      <c:pt idx="692">
                        <c:v>-0.2157</c:v>
                      </c:pt>
                      <c:pt idx="693">
                        <c:v>-0.21379999999999999</c:v>
                      </c:pt>
                      <c:pt idx="694">
                        <c:v>-0.21179999999999999</c:v>
                      </c:pt>
                      <c:pt idx="695">
                        <c:v>-0.20979999999999999</c:v>
                      </c:pt>
                      <c:pt idx="696">
                        <c:v>-0.20780000000000001</c:v>
                      </c:pt>
                      <c:pt idx="697">
                        <c:v>-0.20580000000000001</c:v>
                      </c:pt>
                      <c:pt idx="698">
                        <c:v>-0.20369999999999999</c:v>
                      </c:pt>
                      <c:pt idx="699">
                        <c:v>-0.20169999999999999</c:v>
                      </c:pt>
                      <c:pt idx="700">
                        <c:v>-0.19969999999999999</c:v>
                      </c:pt>
                      <c:pt idx="701">
                        <c:v>-0.1978</c:v>
                      </c:pt>
                      <c:pt idx="702">
                        <c:v>-0.19570000000000001</c:v>
                      </c:pt>
                      <c:pt idx="703">
                        <c:v>-0.1938</c:v>
                      </c:pt>
                      <c:pt idx="704">
                        <c:v>-0.19170000000000001</c:v>
                      </c:pt>
                      <c:pt idx="705">
                        <c:v>-0.1898</c:v>
                      </c:pt>
                      <c:pt idx="706">
                        <c:v>-0.18770000000000001</c:v>
                      </c:pt>
                      <c:pt idx="707">
                        <c:v>-0.1857</c:v>
                      </c:pt>
                      <c:pt idx="708">
                        <c:v>-0.1837</c:v>
                      </c:pt>
                      <c:pt idx="709">
                        <c:v>-0.18179999999999999</c:v>
                      </c:pt>
                      <c:pt idx="710">
                        <c:v>-0.1797</c:v>
                      </c:pt>
                      <c:pt idx="711">
                        <c:v>-0.1777</c:v>
                      </c:pt>
                      <c:pt idx="712">
                        <c:v>-0.1757</c:v>
                      </c:pt>
                      <c:pt idx="713">
                        <c:v>-0.17369999999999999</c:v>
                      </c:pt>
                      <c:pt idx="714">
                        <c:v>-0.17180000000000001</c:v>
                      </c:pt>
                      <c:pt idx="715">
                        <c:v>-0.16980000000000001</c:v>
                      </c:pt>
                      <c:pt idx="716">
                        <c:v>-0.1678</c:v>
                      </c:pt>
                      <c:pt idx="717">
                        <c:v>-0.1658</c:v>
                      </c:pt>
                      <c:pt idx="718">
                        <c:v>-0.16370000000000001</c:v>
                      </c:pt>
                      <c:pt idx="719">
                        <c:v>-0.1618</c:v>
                      </c:pt>
                      <c:pt idx="720">
                        <c:v>-0.15970000000000001</c:v>
                      </c:pt>
                      <c:pt idx="721">
                        <c:v>-0.15770000000000001</c:v>
                      </c:pt>
                      <c:pt idx="722">
                        <c:v>-0.15570000000000001</c:v>
                      </c:pt>
                      <c:pt idx="723">
                        <c:v>-0.1537</c:v>
                      </c:pt>
                      <c:pt idx="724">
                        <c:v>-0.1517</c:v>
                      </c:pt>
                      <c:pt idx="725">
                        <c:v>-0.14979999999999999</c:v>
                      </c:pt>
                      <c:pt idx="726">
                        <c:v>-0.14779999999999999</c:v>
                      </c:pt>
                      <c:pt idx="727">
                        <c:v>-0.14580000000000001</c:v>
                      </c:pt>
                      <c:pt idx="728">
                        <c:v>-0.14380000000000001</c:v>
                      </c:pt>
                      <c:pt idx="729">
                        <c:v>-0.14180000000000001</c:v>
                      </c:pt>
                      <c:pt idx="730">
                        <c:v>-0.13980000000000001</c:v>
                      </c:pt>
                      <c:pt idx="731">
                        <c:v>-0.13780000000000001</c:v>
                      </c:pt>
                      <c:pt idx="732">
                        <c:v>-0.13569999999999999</c:v>
                      </c:pt>
                      <c:pt idx="733">
                        <c:v>-0.1338</c:v>
                      </c:pt>
                      <c:pt idx="734">
                        <c:v>-0.1318</c:v>
                      </c:pt>
                      <c:pt idx="735">
                        <c:v>-0.12970000000000001</c:v>
                      </c:pt>
                      <c:pt idx="736">
                        <c:v>-0.12770000000000001</c:v>
                      </c:pt>
                      <c:pt idx="737">
                        <c:v>-0.1258</c:v>
                      </c:pt>
                      <c:pt idx="738">
                        <c:v>-0.12379999999999999</c:v>
                      </c:pt>
                      <c:pt idx="739">
                        <c:v>-0.12180000000000001</c:v>
                      </c:pt>
                      <c:pt idx="740">
                        <c:v>-0.1198</c:v>
                      </c:pt>
                      <c:pt idx="741">
                        <c:v>-0.1178</c:v>
                      </c:pt>
                      <c:pt idx="742">
                        <c:v>-0.1158</c:v>
                      </c:pt>
                      <c:pt idx="743">
                        <c:v>-0.1137</c:v>
                      </c:pt>
                      <c:pt idx="744">
                        <c:v>-0.11169999999999999</c:v>
                      </c:pt>
                      <c:pt idx="745">
                        <c:v>-0.10979999999999999</c:v>
                      </c:pt>
                      <c:pt idx="746">
                        <c:v>-0.10780000000000001</c:v>
                      </c:pt>
                      <c:pt idx="747">
                        <c:v>-0.10580000000000001</c:v>
                      </c:pt>
                      <c:pt idx="748">
                        <c:v>-0.1038</c:v>
                      </c:pt>
                      <c:pt idx="749">
                        <c:v>-0.1018</c:v>
                      </c:pt>
                      <c:pt idx="750">
                        <c:v>-9.9779999999999994E-2</c:v>
                      </c:pt>
                      <c:pt idx="751">
                        <c:v>-9.7769999999999996E-2</c:v>
                      </c:pt>
                      <c:pt idx="752">
                        <c:v>-9.5780000000000004E-2</c:v>
                      </c:pt>
                      <c:pt idx="753">
                        <c:v>-9.3789999999999998E-2</c:v>
                      </c:pt>
                      <c:pt idx="754">
                        <c:v>-9.1810000000000003E-2</c:v>
                      </c:pt>
                      <c:pt idx="755">
                        <c:v>-8.9789999999999995E-2</c:v>
                      </c:pt>
                      <c:pt idx="756">
                        <c:v>-8.7749999999999995E-2</c:v>
                      </c:pt>
                      <c:pt idx="757">
                        <c:v>-8.5800000000000001E-2</c:v>
                      </c:pt>
                      <c:pt idx="758">
                        <c:v>-8.3790000000000003E-2</c:v>
                      </c:pt>
                      <c:pt idx="759">
                        <c:v>-8.1759999999999999E-2</c:v>
                      </c:pt>
                      <c:pt idx="760">
                        <c:v>-7.9759999999999998E-2</c:v>
                      </c:pt>
                      <c:pt idx="761">
                        <c:v>-7.7789999999999998E-2</c:v>
                      </c:pt>
                      <c:pt idx="762">
                        <c:v>-7.578E-2</c:v>
                      </c:pt>
                      <c:pt idx="763">
                        <c:v>-7.3749999999999996E-2</c:v>
                      </c:pt>
                      <c:pt idx="764">
                        <c:v>-7.1779999999999997E-2</c:v>
                      </c:pt>
                      <c:pt idx="765">
                        <c:v>-6.9790000000000005E-2</c:v>
                      </c:pt>
                      <c:pt idx="766">
                        <c:v>-6.7799999999999999E-2</c:v>
                      </c:pt>
                      <c:pt idx="767">
                        <c:v>-6.5809999999999994E-2</c:v>
                      </c:pt>
                      <c:pt idx="768">
                        <c:v>-6.3750000000000001E-2</c:v>
                      </c:pt>
                      <c:pt idx="769">
                        <c:v>-6.1800000000000001E-2</c:v>
                      </c:pt>
                      <c:pt idx="770">
                        <c:v>-5.9810000000000002E-2</c:v>
                      </c:pt>
                      <c:pt idx="771">
                        <c:v>-5.7779999999999998E-2</c:v>
                      </c:pt>
                      <c:pt idx="772">
                        <c:v>-5.5780000000000003E-2</c:v>
                      </c:pt>
                      <c:pt idx="773">
                        <c:v>-5.3809999999999997E-2</c:v>
                      </c:pt>
                      <c:pt idx="774">
                        <c:v>-5.1810000000000002E-2</c:v>
                      </c:pt>
                      <c:pt idx="775">
                        <c:v>-4.9790000000000001E-2</c:v>
                      </c:pt>
                      <c:pt idx="776">
                        <c:v>-4.7789999999999999E-2</c:v>
                      </c:pt>
                      <c:pt idx="777">
                        <c:v>-4.582E-2</c:v>
                      </c:pt>
                      <c:pt idx="778">
                        <c:v>-4.3839999999999997E-2</c:v>
                      </c:pt>
                      <c:pt idx="779">
                        <c:v>-4.1820000000000003E-2</c:v>
                      </c:pt>
                      <c:pt idx="780">
                        <c:v>-3.9829999999999997E-2</c:v>
                      </c:pt>
                      <c:pt idx="781">
                        <c:v>-3.78E-2</c:v>
                      </c:pt>
                      <c:pt idx="782">
                        <c:v>-3.5819999999999998E-2</c:v>
                      </c:pt>
                      <c:pt idx="783">
                        <c:v>-3.3820000000000003E-2</c:v>
                      </c:pt>
                      <c:pt idx="784">
                        <c:v>-3.1800000000000002E-2</c:v>
                      </c:pt>
                      <c:pt idx="785">
                        <c:v>-2.9819999999999999E-2</c:v>
                      </c:pt>
                      <c:pt idx="786">
                        <c:v>-2.7820000000000001E-2</c:v>
                      </c:pt>
                      <c:pt idx="787">
                        <c:v>-2.58E-2</c:v>
                      </c:pt>
                      <c:pt idx="788">
                        <c:v>-2.3789999999999999E-2</c:v>
                      </c:pt>
                      <c:pt idx="789">
                        <c:v>-2.181E-2</c:v>
                      </c:pt>
                      <c:pt idx="790">
                        <c:v>-1.983E-2</c:v>
                      </c:pt>
                      <c:pt idx="791">
                        <c:v>-1.7819999999999999E-2</c:v>
                      </c:pt>
                      <c:pt idx="792">
                        <c:v>-1.583E-2</c:v>
                      </c:pt>
                      <c:pt idx="793">
                        <c:v>-1.3849999999999999E-2</c:v>
                      </c:pt>
                      <c:pt idx="794">
                        <c:v>-1.183E-2</c:v>
                      </c:pt>
                      <c:pt idx="795">
                        <c:v>-9.7940000000000006E-3</c:v>
                      </c:pt>
                      <c:pt idx="796">
                        <c:v>-7.8209999999999998E-3</c:v>
                      </c:pt>
                      <c:pt idx="797">
                        <c:v>-5.8339999999999998E-3</c:v>
                      </c:pt>
                      <c:pt idx="798">
                        <c:v>-3.8300000000000001E-3</c:v>
                      </c:pt>
                      <c:pt idx="799">
                        <c:v>-1.818E-3</c:v>
                      </c:pt>
                      <c:pt idx="800">
                        <c:v>1.8699999999999999E-4</c:v>
                      </c:pt>
                    </c:numCache>
                  </c:numRef>
                </c:xVal>
                <c:y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Sheet2!$H$2:$H$802</c15:sqref>
                        </c15:formulaRef>
                      </c:ext>
                    </c:extLst>
                    <c:numCache>
                      <c:formatCode>0.00E+00</c:formatCode>
                      <c:ptCount val="801"/>
                      <c:pt idx="0">
                        <c:v>1.781E-6</c:v>
                      </c:pt>
                      <c:pt idx="1">
                        <c:v>1.567E-6</c:v>
                      </c:pt>
                      <c:pt idx="2">
                        <c:v>1.358E-6</c:v>
                      </c:pt>
                      <c:pt idx="3">
                        <c:v>1.184E-6</c:v>
                      </c:pt>
                      <c:pt idx="4">
                        <c:v>1.1090000000000001E-6</c:v>
                      </c:pt>
                      <c:pt idx="5">
                        <c:v>1.006E-6</c:v>
                      </c:pt>
                      <c:pt idx="6">
                        <c:v>8.8570000000000005E-7</c:v>
                      </c:pt>
                      <c:pt idx="7">
                        <c:v>7.5730000000000004E-7</c:v>
                      </c:pt>
                      <c:pt idx="8">
                        <c:v>6.4160000000000003E-7</c:v>
                      </c:pt>
                      <c:pt idx="9">
                        <c:v>6.1279999999999998E-7</c:v>
                      </c:pt>
                      <c:pt idx="10">
                        <c:v>5.4720000000000003E-7</c:v>
                      </c:pt>
                      <c:pt idx="11">
                        <c:v>4.5719999999999999E-7</c:v>
                      </c:pt>
                      <c:pt idx="12">
                        <c:v>3.6419999999999999E-7</c:v>
                      </c:pt>
                      <c:pt idx="13">
                        <c:v>2.7099999999999998E-7</c:v>
                      </c:pt>
                      <c:pt idx="14">
                        <c:v>2.6E-7</c:v>
                      </c:pt>
                      <c:pt idx="15">
                        <c:v>2.1120000000000001E-7</c:v>
                      </c:pt>
                      <c:pt idx="16">
                        <c:v>1.466E-7</c:v>
                      </c:pt>
                      <c:pt idx="17">
                        <c:v>6.367E-8</c:v>
                      </c:pt>
                      <c:pt idx="18">
                        <c:v>-1.393E-8</c:v>
                      </c:pt>
                      <c:pt idx="19">
                        <c:v>-9.476E-9</c:v>
                      </c:pt>
                      <c:pt idx="20">
                        <c:v>-5.4E-8</c:v>
                      </c:pt>
                      <c:pt idx="21">
                        <c:v>-1.17E-7</c:v>
                      </c:pt>
                      <c:pt idx="22">
                        <c:v>-1.786E-7</c:v>
                      </c:pt>
                      <c:pt idx="23">
                        <c:v>-2.516E-7</c:v>
                      </c:pt>
                      <c:pt idx="24">
                        <c:v>-2.3970000000000001E-7</c:v>
                      </c:pt>
                      <c:pt idx="25">
                        <c:v>-2.7000000000000001E-7</c:v>
                      </c:pt>
                      <c:pt idx="26">
                        <c:v>-3.2870000000000003E-7</c:v>
                      </c:pt>
                      <c:pt idx="27">
                        <c:v>-3.8939999999999998E-7</c:v>
                      </c:pt>
                      <c:pt idx="28">
                        <c:v>-4.5769999999999998E-7</c:v>
                      </c:pt>
                      <c:pt idx="29">
                        <c:v>-4.3440000000000003E-7</c:v>
                      </c:pt>
                      <c:pt idx="30">
                        <c:v>-4.609E-7</c:v>
                      </c:pt>
                      <c:pt idx="31">
                        <c:v>-5.1559999999999998E-7</c:v>
                      </c:pt>
                      <c:pt idx="32">
                        <c:v>-5.6749999999999997E-7</c:v>
                      </c:pt>
                      <c:pt idx="33">
                        <c:v>-6.3E-7</c:v>
                      </c:pt>
                      <c:pt idx="34">
                        <c:v>-6.0630000000000002E-7</c:v>
                      </c:pt>
                      <c:pt idx="35">
                        <c:v>-6.3290000000000001E-7</c:v>
                      </c:pt>
                      <c:pt idx="36">
                        <c:v>-6.8449999999999997E-7</c:v>
                      </c:pt>
                      <c:pt idx="37">
                        <c:v>-7.2829999999999998E-7</c:v>
                      </c:pt>
                      <c:pt idx="38">
                        <c:v>-7.9029999999999998E-7</c:v>
                      </c:pt>
                      <c:pt idx="39">
                        <c:v>-7.639E-7</c:v>
                      </c:pt>
                      <c:pt idx="40">
                        <c:v>-7.8439999999999996E-7</c:v>
                      </c:pt>
                      <c:pt idx="41">
                        <c:v>-8.3539999999999998E-7</c:v>
                      </c:pt>
                      <c:pt idx="42">
                        <c:v>-8.8189999999999998E-7</c:v>
                      </c:pt>
                      <c:pt idx="43">
                        <c:v>-9.3870000000000001E-7</c:v>
                      </c:pt>
                      <c:pt idx="44">
                        <c:v>-9.147E-7</c:v>
                      </c:pt>
                      <c:pt idx="45">
                        <c:v>-9.2679999999999996E-7</c:v>
                      </c:pt>
                      <c:pt idx="46">
                        <c:v>-9.8960000000000002E-7</c:v>
                      </c:pt>
                      <c:pt idx="47">
                        <c:v>-1.026E-6</c:v>
                      </c:pt>
                      <c:pt idx="48">
                        <c:v>-1.0809999999999999E-6</c:v>
                      </c:pt>
                      <c:pt idx="49">
                        <c:v>-1.0589999999999999E-6</c:v>
                      </c:pt>
                      <c:pt idx="50">
                        <c:v>-1.066E-6</c:v>
                      </c:pt>
                      <c:pt idx="51">
                        <c:v>-1.127E-6</c:v>
                      </c:pt>
                      <c:pt idx="52">
                        <c:v>-1.167E-6</c:v>
                      </c:pt>
                      <c:pt idx="53">
                        <c:v>-1.22E-6</c:v>
                      </c:pt>
                      <c:pt idx="54">
                        <c:v>-1.1969999999999999E-6</c:v>
                      </c:pt>
                      <c:pt idx="55">
                        <c:v>-1.2079999999999999E-6</c:v>
                      </c:pt>
                      <c:pt idx="56">
                        <c:v>-1.2640000000000001E-6</c:v>
                      </c:pt>
                      <c:pt idx="57">
                        <c:v>-1.302E-6</c:v>
                      </c:pt>
                      <c:pt idx="58">
                        <c:v>-1.3540000000000001E-6</c:v>
                      </c:pt>
                      <c:pt idx="59">
                        <c:v>-1.331E-6</c:v>
                      </c:pt>
                      <c:pt idx="60">
                        <c:v>-1.3400000000000001E-6</c:v>
                      </c:pt>
                      <c:pt idx="61">
                        <c:v>-1.3990000000000001E-6</c:v>
                      </c:pt>
                      <c:pt idx="62">
                        <c:v>-1.437E-6</c:v>
                      </c:pt>
                      <c:pt idx="63">
                        <c:v>-1.486E-6</c:v>
                      </c:pt>
                      <c:pt idx="64">
                        <c:v>-1.468E-6</c:v>
                      </c:pt>
                      <c:pt idx="65">
                        <c:v>-1.477E-6</c:v>
                      </c:pt>
                      <c:pt idx="66">
                        <c:v>-1.5340000000000001E-6</c:v>
                      </c:pt>
                      <c:pt idx="67">
                        <c:v>-1.5740000000000001E-6</c:v>
                      </c:pt>
                      <c:pt idx="68">
                        <c:v>-1.621E-6</c:v>
                      </c:pt>
                      <c:pt idx="69">
                        <c:v>-1.5999999999999999E-6</c:v>
                      </c:pt>
                      <c:pt idx="70">
                        <c:v>-1.607E-6</c:v>
                      </c:pt>
                      <c:pt idx="71">
                        <c:v>-1.6729999999999999E-6</c:v>
                      </c:pt>
                      <c:pt idx="72">
                        <c:v>-1.7069999999999999E-6</c:v>
                      </c:pt>
                      <c:pt idx="73">
                        <c:v>-1.7540000000000001E-6</c:v>
                      </c:pt>
                      <c:pt idx="74">
                        <c:v>-1.7320000000000001E-6</c:v>
                      </c:pt>
                      <c:pt idx="75">
                        <c:v>-1.7409999999999999E-6</c:v>
                      </c:pt>
                      <c:pt idx="76">
                        <c:v>-1.8059999999999999E-6</c:v>
                      </c:pt>
                      <c:pt idx="77">
                        <c:v>-1.841E-6</c:v>
                      </c:pt>
                      <c:pt idx="78">
                        <c:v>-1.88E-6</c:v>
                      </c:pt>
                      <c:pt idx="79">
                        <c:v>-1.8679999999999999E-6</c:v>
                      </c:pt>
                      <c:pt idx="80">
                        <c:v>-1.8780000000000001E-6</c:v>
                      </c:pt>
                      <c:pt idx="81">
                        <c:v>-1.9410000000000001E-6</c:v>
                      </c:pt>
                      <c:pt idx="82">
                        <c:v>-1.978E-6</c:v>
                      </c:pt>
                      <c:pt idx="83">
                        <c:v>-2.0190000000000001E-6</c:v>
                      </c:pt>
                      <c:pt idx="84">
                        <c:v>-2.0040000000000002E-6</c:v>
                      </c:pt>
                      <c:pt idx="85">
                        <c:v>-2.013E-6</c:v>
                      </c:pt>
                      <c:pt idx="86">
                        <c:v>-2.08E-6</c:v>
                      </c:pt>
                      <c:pt idx="87">
                        <c:v>-2.12E-6</c:v>
                      </c:pt>
                      <c:pt idx="88">
                        <c:v>-2.154E-6</c:v>
                      </c:pt>
                      <c:pt idx="89">
                        <c:v>-2.1509999999999998E-6</c:v>
                      </c:pt>
                      <c:pt idx="90">
                        <c:v>-2.153E-6</c:v>
                      </c:pt>
                      <c:pt idx="91">
                        <c:v>-2.2230000000000001E-6</c:v>
                      </c:pt>
                      <c:pt idx="92">
                        <c:v>-2.2620000000000001E-6</c:v>
                      </c:pt>
                      <c:pt idx="93">
                        <c:v>-2.2960000000000001E-6</c:v>
                      </c:pt>
                      <c:pt idx="94">
                        <c:v>-2.289E-6</c:v>
                      </c:pt>
                      <c:pt idx="95">
                        <c:v>-2.2900000000000001E-6</c:v>
                      </c:pt>
                      <c:pt idx="96">
                        <c:v>-2.373E-6</c:v>
                      </c:pt>
                      <c:pt idx="97">
                        <c:v>-2.4049999999999998E-6</c:v>
                      </c:pt>
                      <c:pt idx="98">
                        <c:v>-2.4420000000000001E-6</c:v>
                      </c:pt>
                      <c:pt idx="99">
                        <c:v>-2.4360000000000001E-6</c:v>
                      </c:pt>
                      <c:pt idx="100">
                        <c:v>-2.4399999999999999E-6</c:v>
                      </c:pt>
                      <c:pt idx="101">
                        <c:v>-2.5210000000000001E-6</c:v>
                      </c:pt>
                      <c:pt idx="102">
                        <c:v>-2.5610000000000001E-6</c:v>
                      </c:pt>
                      <c:pt idx="103">
                        <c:v>-2.593E-6</c:v>
                      </c:pt>
                      <c:pt idx="104">
                        <c:v>-2.5940000000000001E-6</c:v>
                      </c:pt>
                      <c:pt idx="105">
                        <c:v>-2.5940000000000001E-6</c:v>
                      </c:pt>
                      <c:pt idx="106">
                        <c:v>-2.6740000000000001E-6</c:v>
                      </c:pt>
                      <c:pt idx="107">
                        <c:v>-2.7219999999999999E-6</c:v>
                      </c:pt>
                      <c:pt idx="108">
                        <c:v>-2.7599999999999998E-6</c:v>
                      </c:pt>
                      <c:pt idx="109">
                        <c:v>-2.751E-6</c:v>
                      </c:pt>
                      <c:pt idx="110">
                        <c:v>-2.7549999999999999E-6</c:v>
                      </c:pt>
                      <c:pt idx="111">
                        <c:v>-2.836E-6</c:v>
                      </c:pt>
                      <c:pt idx="112">
                        <c:v>-2.881E-6</c:v>
                      </c:pt>
                      <c:pt idx="113">
                        <c:v>-2.9079999999999999E-6</c:v>
                      </c:pt>
                      <c:pt idx="114">
                        <c:v>-2.9119999999999998E-6</c:v>
                      </c:pt>
                      <c:pt idx="115">
                        <c:v>-2.9170000000000002E-6</c:v>
                      </c:pt>
                      <c:pt idx="116">
                        <c:v>-3.005E-6</c:v>
                      </c:pt>
                      <c:pt idx="117">
                        <c:v>-3.0479999999999999E-6</c:v>
                      </c:pt>
                      <c:pt idx="118">
                        <c:v>-3.0750000000000002E-6</c:v>
                      </c:pt>
                      <c:pt idx="119">
                        <c:v>-3.0800000000000002E-6</c:v>
                      </c:pt>
                      <c:pt idx="120">
                        <c:v>-3.0910000000000001E-6</c:v>
                      </c:pt>
                      <c:pt idx="121">
                        <c:v>-3.179E-6</c:v>
                      </c:pt>
                      <c:pt idx="122">
                        <c:v>-3.2200000000000001E-6</c:v>
                      </c:pt>
                      <c:pt idx="123">
                        <c:v>-3.2459999999999999E-6</c:v>
                      </c:pt>
                      <c:pt idx="124">
                        <c:v>-3.2600000000000001E-6</c:v>
                      </c:pt>
                      <c:pt idx="125">
                        <c:v>-3.2739999999999999E-6</c:v>
                      </c:pt>
                      <c:pt idx="126">
                        <c:v>-3.3629999999999998E-6</c:v>
                      </c:pt>
                      <c:pt idx="127">
                        <c:v>-3.4089999999999999E-6</c:v>
                      </c:pt>
                      <c:pt idx="128">
                        <c:v>-3.4359999999999998E-6</c:v>
                      </c:pt>
                      <c:pt idx="129">
                        <c:v>-3.4520000000000002E-6</c:v>
                      </c:pt>
                      <c:pt idx="130">
                        <c:v>-3.4649999999999999E-6</c:v>
                      </c:pt>
                      <c:pt idx="131">
                        <c:v>-3.5590000000000001E-6</c:v>
                      </c:pt>
                      <c:pt idx="132">
                        <c:v>-3.6069999999999999E-6</c:v>
                      </c:pt>
                      <c:pt idx="133">
                        <c:v>-3.6389999999999998E-6</c:v>
                      </c:pt>
                      <c:pt idx="134">
                        <c:v>-3.6619999999999998E-6</c:v>
                      </c:pt>
                      <c:pt idx="135">
                        <c:v>-3.676E-6</c:v>
                      </c:pt>
                      <c:pt idx="136">
                        <c:v>-3.7740000000000002E-6</c:v>
                      </c:pt>
                      <c:pt idx="137">
                        <c:v>-3.8299999999999998E-6</c:v>
                      </c:pt>
                      <c:pt idx="138">
                        <c:v>-3.8619999999999996E-6</c:v>
                      </c:pt>
                      <c:pt idx="139">
                        <c:v>-3.89E-6</c:v>
                      </c:pt>
                      <c:pt idx="140">
                        <c:v>-3.9099999999999998E-6</c:v>
                      </c:pt>
                      <c:pt idx="141">
                        <c:v>-4.0110000000000002E-6</c:v>
                      </c:pt>
                      <c:pt idx="142">
                        <c:v>-4.0720000000000001E-6</c:v>
                      </c:pt>
                      <c:pt idx="143">
                        <c:v>-4.1069999999999998E-6</c:v>
                      </c:pt>
                      <c:pt idx="144">
                        <c:v>-4.1459999999999998E-6</c:v>
                      </c:pt>
                      <c:pt idx="145">
                        <c:v>-4.1710000000000004E-6</c:v>
                      </c:pt>
                      <c:pt idx="146">
                        <c:v>-4.2769999999999999E-6</c:v>
                      </c:pt>
                      <c:pt idx="147">
                        <c:v>-4.3490000000000002E-6</c:v>
                      </c:pt>
                      <c:pt idx="148">
                        <c:v>-4.391E-6</c:v>
                      </c:pt>
                      <c:pt idx="149">
                        <c:v>-4.4340000000000002E-6</c:v>
                      </c:pt>
                      <c:pt idx="150">
                        <c:v>-4.4700000000000004E-6</c:v>
                      </c:pt>
                      <c:pt idx="151">
                        <c:v>-4.5839999999999996E-6</c:v>
                      </c:pt>
                      <c:pt idx="152">
                        <c:v>-4.6630000000000001E-6</c:v>
                      </c:pt>
                      <c:pt idx="153">
                        <c:v>-4.7079999999999996E-6</c:v>
                      </c:pt>
                      <c:pt idx="154">
                        <c:v>-4.7679999999999999E-6</c:v>
                      </c:pt>
                      <c:pt idx="155">
                        <c:v>-4.8080000000000004E-6</c:v>
                      </c:pt>
                      <c:pt idx="156">
                        <c:v>-4.933E-6</c:v>
                      </c:pt>
                      <c:pt idx="157">
                        <c:v>-5.0220000000000004E-6</c:v>
                      </c:pt>
                      <c:pt idx="158">
                        <c:v>-5.074E-6</c:v>
                      </c:pt>
                      <c:pt idx="159">
                        <c:v>-5.1479999999999997E-6</c:v>
                      </c:pt>
                      <c:pt idx="160">
                        <c:v>-5.198E-6</c:v>
                      </c:pt>
                      <c:pt idx="161">
                        <c:v>-5.3380000000000004E-6</c:v>
                      </c:pt>
                      <c:pt idx="162">
                        <c:v>-5.4430000000000002E-6</c:v>
                      </c:pt>
                      <c:pt idx="163">
                        <c:v>-5.5090000000000001E-6</c:v>
                      </c:pt>
                      <c:pt idx="164">
                        <c:v>-5.592E-6</c:v>
                      </c:pt>
                      <c:pt idx="165">
                        <c:v>-5.6590000000000004E-6</c:v>
                      </c:pt>
                      <c:pt idx="166">
                        <c:v>-5.8200000000000002E-6</c:v>
                      </c:pt>
                      <c:pt idx="167">
                        <c:v>-5.9359999999999996E-6</c:v>
                      </c:pt>
                      <c:pt idx="168">
                        <c:v>-6.0190000000000003E-6</c:v>
                      </c:pt>
                      <c:pt idx="169">
                        <c:v>-6.1279999999999996E-6</c:v>
                      </c:pt>
                      <c:pt idx="170">
                        <c:v>-6.2110000000000003E-6</c:v>
                      </c:pt>
                      <c:pt idx="171">
                        <c:v>-6.3860000000000004E-6</c:v>
                      </c:pt>
                      <c:pt idx="172">
                        <c:v>-6.5320000000000003E-6</c:v>
                      </c:pt>
                      <c:pt idx="173">
                        <c:v>-6.6279999999999999E-6</c:v>
                      </c:pt>
                      <c:pt idx="174">
                        <c:v>-6.754E-6</c:v>
                      </c:pt>
                      <c:pt idx="175">
                        <c:v>-6.8669999999999996E-6</c:v>
                      </c:pt>
                      <c:pt idx="176">
                        <c:v>-7.0639999999999996E-6</c:v>
                      </c:pt>
                      <c:pt idx="177">
                        <c:v>-7.2300000000000002E-6</c:v>
                      </c:pt>
                      <c:pt idx="178">
                        <c:v>-7.3529999999999997E-6</c:v>
                      </c:pt>
                      <c:pt idx="179">
                        <c:v>-7.5059999999999998E-6</c:v>
                      </c:pt>
                      <c:pt idx="180">
                        <c:v>-7.6420000000000007E-6</c:v>
                      </c:pt>
                      <c:pt idx="181">
                        <c:v>-7.8639999999999996E-6</c:v>
                      </c:pt>
                      <c:pt idx="182">
                        <c:v>-8.0620000000000001E-6</c:v>
                      </c:pt>
                      <c:pt idx="183">
                        <c:v>-8.2109999999999998E-6</c:v>
                      </c:pt>
                      <c:pt idx="184">
                        <c:v>-8.3979999999999999E-6</c:v>
                      </c:pt>
                      <c:pt idx="185">
                        <c:v>-8.5620000000000004E-6</c:v>
                      </c:pt>
                      <c:pt idx="186">
                        <c:v>-8.8179999999999993E-6</c:v>
                      </c:pt>
                      <c:pt idx="187">
                        <c:v>-9.0459999999999994E-6</c:v>
                      </c:pt>
                      <c:pt idx="188">
                        <c:v>-9.2280000000000004E-6</c:v>
                      </c:pt>
                      <c:pt idx="189">
                        <c:v>-9.4460000000000007E-6</c:v>
                      </c:pt>
                      <c:pt idx="190">
                        <c:v>-9.6609999999999995E-6</c:v>
                      </c:pt>
                      <c:pt idx="191">
                        <c:v>-9.9510000000000001E-6</c:v>
                      </c:pt>
                      <c:pt idx="192">
                        <c:v>-1.022E-5</c:v>
                      </c:pt>
                      <c:pt idx="193">
                        <c:v>-1.045E-5</c:v>
                      </c:pt>
                      <c:pt idx="194">
                        <c:v>-1.0710000000000001E-5</c:v>
                      </c:pt>
                      <c:pt idx="195">
                        <c:v>-1.097E-5</c:v>
                      </c:pt>
                      <c:pt idx="196">
                        <c:v>-1.13E-5</c:v>
                      </c:pt>
                      <c:pt idx="197">
                        <c:v>-1.1620000000000001E-5</c:v>
                      </c:pt>
                      <c:pt idx="198">
                        <c:v>-1.19E-5</c:v>
                      </c:pt>
                      <c:pt idx="199">
                        <c:v>-1.221E-5</c:v>
                      </c:pt>
                      <c:pt idx="200">
                        <c:v>-1.252E-5</c:v>
                      </c:pt>
                      <c:pt idx="201">
                        <c:v>-1.291E-5</c:v>
                      </c:pt>
                      <c:pt idx="202">
                        <c:v>-1.329E-5</c:v>
                      </c:pt>
                      <c:pt idx="203">
                        <c:v>-1.361E-5</c:v>
                      </c:pt>
                      <c:pt idx="204">
                        <c:v>-1.398E-5</c:v>
                      </c:pt>
                      <c:pt idx="205">
                        <c:v>-1.436E-5</c:v>
                      </c:pt>
                      <c:pt idx="206">
                        <c:v>-1.4810000000000001E-5</c:v>
                      </c:pt>
                      <c:pt idx="207">
                        <c:v>-1.525E-5</c:v>
                      </c:pt>
                      <c:pt idx="208">
                        <c:v>-1.5639999999999999E-5</c:v>
                      </c:pt>
                      <c:pt idx="209">
                        <c:v>-1.6079999999999999E-5</c:v>
                      </c:pt>
                      <c:pt idx="210">
                        <c:v>-1.6529999999999999E-5</c:v>
                      </c:pt>
                      <c:pt idx="211">
                        <c:v>-1.7050000000000001E-5</c:v>
                      </c:pt>
                      <c:pt idx="212">
                        <c:v>-1.7569999999999999E-5</c:v>
                      </c:pt>
                      <c:pt idx="213">
                        <c:v>-1.8029999999999998E-5</c:v>
                      </c:pt>
                      <c:pt idx="214">
                        <c:v>-1.8539999999999999E-5</c:v>
                      </c:pt>
                      <c:pt idx="215">
                        <c:v>-1.9069999999999999E-5</c:v>
                      </c:pt>
                      <c:pt idx="216">
                        <c:v>-1.967E-5</c:v>
                      </c:pt>
                      <c:pt idx="217">
                        <c:v>-2.0270000000000001E-5</c:v>
                      </c:pt>
                      <c:pt idx="218">
                        <c:v>-2.0820000000000001E-5</c:v>
                      </c:pt>
                      <c:pt idx="219">
                        <c:v>-2.143E-5</c:v>
                      </c:pt>
                      <c:pt idx="220">
                        <c:v>-2.2059999999999999E-5</c:v>
                      </c:pt>
                      <c:pt idx="221">
                        <c:v>-2.2739999999999999E-5</c:v>
                      </c:pt>
                      <c:pt idx="222">
                        <c:v>-2.3430000000000001E-5</c:v>
                      </c:pt>
                      <c:pt idx="223">
                        <c:v>-2.4070000000000002E-5</c:v>
                      </c:pt>
                      <c:pt idx="224">
                        <c:v>-2.478E-5</c:v>
                      </c:pt>
                      <c:pt idx="225">
                        <c:v>-2.55E-5</c:v>
                      </c:pt>
                      <c:pt idx="226">
                        <c:v>-2.6279999999999999E-5</c:v>
                      </c:pt>
                      <c:pt idx="227">
                        <c:v>-2.7080000000000002E-5</c:v>
                      </c:pt>
                      <c:pt idx="228">
                        <c:v>-2.7820000000000001E-5</c:v>
                      </c:pt>
                      <c:pt idx="229">
                        <c:v>-2.8629999999999999E-5</c:v>
                      </c:pt>
                      <c:pt idx="230">
                        <c:v>-2.9459999999999999E-5</c:v>
                      </c:pt>
                      <c:pt idx="231">
                        <c:v>-3.0360000000000001E-5</c:v>
                      </c:pt>
                      <c:pt idx="232">
                        <c:v>-3.1269999999999997E-5</c:v>
                      </c:pt>
                      <c:pt idx="233">
                        <c:v>-3.2129999999999999E-5</c:v>
                      </c:pt>
                      <c:pt idx="234">
                        <c:v>-3.3049999999999997E-5</c:v>
                      </c:pt>
                      <c:pt idx="235">
                        <c:v>-3.4E-5</c:v>
                      </c:pt>
                      <c:pt idx="236">
                        <c:v>-3.4999999999999997E-5</c:v>
                      </c:pt>
                      <c:pt idx="237">
                        <c:v>-3.6029999999999999E-5</c:v>
                      </c:pt>
                      <c:pt idx="238">
                        <c:v>-3.701E-5</c:v>
                      </c:pt>
                      <c:pt idx="239">
                        <c:v>-3.8050000000000003E-5</c:v>
                      </c:pt>
                      <c:pt idx="240">
                        <c:v>-3.913E-5</c:v>
                      </c:pt>
                      <c:pt idx="241">
                        <c:v>-4.0259999999999997E-5</c:v>
                      </c:pt>
                      <c:pt idx="242">
                        <c:v>-4.142E-5</c:v>
                      </c:pt>
                      <c:pt idx="243">
                        <c:v>-4.2519999999999999E-5</c:v>
                      </c:pt>
                      <c:pt idx="244">
                        <c:v>-4.3689999999999997E-5</c:v>
                      </c:pt>
                      <c:pt idx="245">
                        <c:v>-4.49E-5</c:v>
                      </c:pt>
                      <c:pt idx="246">
                        <c:v>-4.617E-5</c:v>
                      </c:pt>
                      <c:pt idx="247">
                        <c:v>-4.7469999999999998E-5</c:v>
                      </c:pt>
                      <c:pt idx="248">
                        <c:v>-4.8699999999999998E-5</c:v>
                      </c:pt>
                      <c:pt idx="249">
                        <c:v>-5.0000000000000002E-5</c:v>
                      </c:pt>
                      <c:pt idx="250">
                        <c:v>-5.134E-5</c:v>
                      </c:pt>
                      <c:pt idx="251">
                        <c:v>-5.2760000000000003E-5</c:v>
                      </c:pt>
                      <c:pt idx="252">
                        <c:v>-5.4219999999999999E-5</c:v>
                      </c:pt>
                      <c:pt idx="253">
                        <c:v>-5.5590000000000001E-5</c:v>
                      </c:pt>
                      <c:pt idx="254">
                        <c:v>-5.7030000000000001E-5</c:v>
                      </c:pt>
                      <c:pt idx="255">
                        <c:v>-5.8529999999999997E-5</c:v>
                      </c:pt>
                      <c:pt idx="256">
                        <c:v>-6.0059999999999998E-5</c:v>
                      </c:pt>
                      <c:pt idx="257">
                        <c:v>-6.1639999999999999E-5</c:v>
                      </c:pt>
                      <c:pt idx="258">
                        <c:v>-6.3150000000000004E-5</c:v>
                      </c:pt>
                      <c:pt idx="259">
                        <c:v>-6.4739999999999993E-5</c:v>
                      </c:pt>
                      <c:pt idx="260">
                        <c:v>-6.6379999999999998E-5</c:v>
                      </c:pt>
                      <c:pt idx="261">
                        <c:v>-6.8050000000000001E-5</c:v>
                      </c:pt>
                      <c:pt idx="262">
                        <c:v>-6.9759999999999996E-5</c:v>
                      </c:pt>
                      <c:pt idx="263">
                        <c:v>-7.1420000000000004E-5</c:v>
                      </c:pt>
                      <c:pt idx="264">
                        <c:v>-7.3139999999999994E-5</c:v>
                      </c:pt>
                      <c:pt idx="265">
                        <c:v>-7.4919999999999994E-5</c:v>
                      </c:pt>
                      <c:pt idx="266">
                        <c:v>-7.674E-5</c:v>
                      </c:pt>
                      <c:pt idx="267">
                        <c:v>-7.8590000000000005E-5</c:v>
                      </c:pt>
                      <c:pt idx="268">
                        <c:v>-8.038E-5</c:v>
                      </c:pt>
                      <c:pt idx="269">
                        <c:v>-8.2260000000000002E-5</c:v>
                      </c:pt>
                      <c:pt idx="270">
                        <c:v>-8.4170000000000002E-5</c:v>
                      </c:pt>
                      <c:pt idx="271">
                        <c:v>-8.6110000000000001E-5</c:v>
                      </c:pt>
                      <c:pt idx="272">
                        <c:v>-8.8179999999999999E-5</c:v>
                      </c:pt>
                      <c:pt idx="273">
                        <c:v>-9.0119999999999998E-5</c:v>
                      </c:pt>
                      <c:pt idx="274">
                        <c:v>-9.2130000000000001E-5</c:v>
                      </c:pt>
                      <c:pt idx="275">
                        <c:v>-9.4209999999999994E-5</c:v>
                      </c:pt>
                      <c:pt idx="276">
                        <c:v>-9.6310000000000005E-5</c:v>
                      </c:pt>
                      <c:pt idx="277">
                        <c:v>-9.8439999999999999E-5</c:v>
                      </c:pt>
                      <c:pt idx="278">
                        <c:v>-1.005E-4</c:v>
                      </c:pt>
                      <c:pt idx="279">
                        <c:v>-1.027E-4</c:v>
                      </c:pt>
                      <c:pt idx="280">
                        <c:v>-1.049E-4</c:v>
                      </c:pt>
                      <c:pt idx="281">
                        <c:v>-1.071E-4</c:v>
                      </c:pt>
                      <c:pt idx="282">
                        <c:v>-1.094E-4</c:v>
                      </c:pt>
                      <c:pt idx="283">
                        <c:v>-1.116E-4</c:v>
                      </c:pt>
                      <c:pt idx="284">
                        <c:v>-1.139E-4</c:v>
                      </c:pt>
                      <c:pt idx="285">
                        <c:v>-1.1620000000000001E-4</c:v>
                      </c:pt>
                      <c:pt idx="286">
                        <c:v>-1.187E-4</c:v>
                      </c:pt>
                      <c:pt idx="287">
                        <c:v>-1.211E-4</c:v>
                      </c:pt>
                      <c:pt idx="288">
                        <c:v>-1.2349999999999999E-4</c:v>
                      </c:pt>
                      <c:pt idx="289">
                        <c:v>-1.259E-4</c:v>
                      </c:pt>
                      <c:pt idx="290">
                        <c:v>-1.284E-4</c:v>
                      </c:pt>
                      <c:pt idx="291">
                        <c:v>-1.3090000000000001E-4</c:v>
                      </c:pt>
                      <c:pt idx="292">
                        <c:v>-1.3349999999999999E-4</c:v>
                      </c:pt>
                      <c:pt idx="293">
                        <c:v>-1.36E-4</c:v>
                      </c:pt>
                      <c:pt idx="294">
                        <c:v>-1.3850000000000001E-4</c:v>
                      </c:pt>
                      <c:pt idx="295">
                        <c:v>-1.4109999999999999E-4</c:v>
                      </c:pt>
                      <c:pt idx="296">
                        <c:v>-1.438E-4</c:v>
                      </c:pt>
                      <c:pt idx="297">
                        <c:v>-1.4660000000000001E-4</c:v>
                      </c:pt>
                      <c:pt idx="298">
                        <c:v>-1.4919999999999999E-4</c:v>
                      </c:pt>
                      <c:pt idx="299">
                        <c:v>-1.5190000000000001E-4</c:v>
                      </c:pt>
                      <c:pt idx="300">
                        <c:v>-1.5469999999999999E-4</c:v>
                      </c:pt>
                      <c:pt idx="301">
                        <c:v>-1.5750000000000001E-4</c:v>
                      </c:pt>
                      <c:pt idx="302">
                        <c:v>-1.6029999999999999E-4</c:v>
                      </c:pt>
                      <c:pt idx="303">
                        <c:v>-1.63E-4</c:v>
                      </c:pt>
                      <c:pt idx="304">
                        <c:v>-1.6589999999999999E-4</c:v>
                      </c:pt>
                      <c:pt idx="305">
                        <c:v>-1.6870000000000001E-4</c:v>
                      </c:pt>
                      <c:pt idx="306">
                        <c:v>-1.718E-4</c:v>
                      </c:pt>
                      <c:pt idx="307">
                        <c:v>-1.7469999999999999E-4</c:v>
                      </c:pt>
                      <c:pt idx="308">
                        <c:v>-1.7760000000000001E-4</c:v>
                      </c:pt>
                      <c:pt idx="309">
                        <c:v>-1.806E-4</c:v>
                      </c:pt>
                      <c:pt idx="310">
                        <c:v>-1.8359999999999999E-4</c:v>
                      </c:pt>
                      <c:pt idx="311">
                        <c:v>-1.8660000000000001E-4</c:v>
                      </c:pt>
                      <c:pt idx="312">
                        <c:v>-1.897E-4</c:v>
                      </c:pt>
                      <c:pt idx="313">
                        <c:v>-1.9269999999999999E-4</c:v>
                      </c:pt>
                      <c:pt idx="314">
                        <c:v>-1.9579999999999999E-4</c:v>
                      </c:pt>
                      <c:pt idx="315">
                        <c:v>-1.9909999999999999E-4</c:v>
                      </c:pt>
                      <c:pt idx="316">
                        <c:v>-2.0220000000000001E-4</c:v>
                      </c:pt>
                      <c:pt idx="317">
                        <c:v>-2.0540000000000001E-4</c:v>
                      </c:pt>
                      <c:pt idx="318">
                        <c:v>-2.086E-4</c:v>
                      </c:pt>
                      <c:pt idx="319">
                        <c:v>-2.117E-4</c:v>
                      </c:pt>
                      <c:pt idx="320">
                        <c:v>-2.1499999999999999E-4</c:v>
                      </c:pt>
                      <c:pt idx="321">
                        <c:v>-2.1829999999999999E-4</c:v>
                      </c:pt>
                      <c:pt idx="322">
                        <c:v>-2.2169999999999999E-4</c:v>
                      </c:pt>
                      <c:pt idx="323">
                        <c:v>-2.2499999999999999E-4</c:v>
                      </c:pt>
                      <c:pt idx="324">
                        <c:v>-2.2829999999999999E-4</c:v>
                      </c:pt>
                      <c:pt idx="325">
                        <c:v>-2.3169999999999999E-4</c:v>
                      </c:pt>
                      <c:pt idx="326">
                        <c:v>-2.351E-4</c:v>
                      </c:pt>
                      <c:pt idx="327">
                        <c:v>-2.385E-4</c:v>
                      </c:pt>
                      <c:pt idx="328">
                        <c:v>-2.419E-4</c:v>
                      </c:pt>
                      <c:pt idx="329">
                        <c:v>-2.454E-4</c:v>
                      </c:pt>
                      <c:pt idx="330">
                        <c:v>-2.4889999999999998E-4</c:v>
                      </c:pt>
                      <c:pt idx="331">
                        <c:v>-2.5240000000000001E-4</c:v>
                      </c:pt>
                      <c:pt idx="332">
                        <c:v>-2.5579999999999998E-4</c:v>
                      </c:pt>
                      <c:pt idx="333">
                        <c:v>-2.5930000000000001E-4</c:v>
                      </c:pt>
                      <c:pt idx="334">
                        <c:v>-2.6279999999999999E-4</c:v>
                      </c:pt>
                      <c:pt idx="335">
                        <c:v>-2.6659999999999998E-4</c:v>
                      </c:pt>
                      <c:pt idx="336">
                        <c:v>-2.7020000000000001E-4</c:v>
                      </c:pt>
                      <c:pt idx="337">
                        <c:v>-2.7379999999999999E-4</c:v>
                      </c:pt>
                      <c:pt idx="338">
                        <c:v>-2.7710000000000001E-4</c:v>
                      </c:pt>
                      <c:pt idx="339">
                        <c:v>-2.8069999999999999E-4</c:v>
                      </c:pt>
                      <c:pt idx="340">
                        <c:v>-2.8439999999999997E-4</c:v>
                      </c:pt>
                      <c:pt idx="341">
                        <c:v>-2.8820000000000001E-4</c:v>
                      </c:pt>
                      <c:pt idx="342">
                        <c:v>-2.9189999999999999E-4</c:v>
                      </c:pt>
                      <c:pt idx="343">
                        <c:v>-2.9559999999999998E-4</c:v>
                      </c:pt>
                      <c:pt idx="344">
                        <c:v>-2.9930000000000001E-4</c:v>
                      </c:pt>
                      <c:pt idx="345">
                        <c:v>-3.0309999999999999E-4</c:v>
                      </c:pt>
                      <c:pt idx="346">
                        <c:v>-3.0689999999999998E-4</c:v>
                      </c:pt>
                      <c:pt idx="347">
                        <c:v>-3.1080000000000002E-4</c:v>
                      </c:pt>
                      <c:pt idx="348">
                        <c:v>-3.146E-4</c:v>
                      </c:pt>
                      <c:pt idx="349">
                        <c:v>-3.1839999999999999E-4</c:v>
                      </c:pt>
                      <c:pt idx="350">
                        <c:v>-3.2229999999999997E-4</c:v>
                      </c:pt>
                      <c:pt idx="351">
                        <c:v>-3.2610000000000001E-4</c:v>
                      </c:pt>
                      <c:pt idx="352">
                        <c:v>-3.302E-4</c:v>
                      </c:pt>
                      <c:pt idx="353">
                        <c:v>-3.3409999999999999E-4</c:v>
                      </c:pt>
                      <c:pt idx="354">
                        <c:v>-3.3789999999999997E-4</c:v>
                      </c:pt>
                      <c:pt idx="355">
                        <c:v>-3.4190000000000002E-4</c:v>
                      </c:pt>
                      <c:pt idx="356">
                        <c:v>-3.458E-4</c:v>
                      </c:pt>
                      <c:pt idx="357">
                        <c:v>-3.5E-4</c:v>
                      </c:pt>
                      <c:pt idx="358">
                        <c:v>-3.5399999999999999E-4</c:v>
                      </c:pt>
                      <c:pt idx="359">
                        <c:v>-3.5799999999999997E-4</c:v>
                      </c:pt>
                      <c:pt idx="360">
                        <c:v>-3.6210000000000002E-4</c:v>
                      </c:pt>
                      <c:pt idx="361">
                        <c:v>-3.6610000000000001E-4</c:v>
                      </c:pt>
                      <c:pt idx="362">
                        <c:v>-3.702E-4</c:v>
                      </c:pt>
                      <c:pt idx="363">
                        <c:v>-3.7439999999999999E-4</c:v>
                      </c:pt>
                      <c:pt idx="364">
                        <c:v>-3.7849999999999998E-4</c:v>
                      </c:pt>
                      <c:pt idx="365">
                        <c:v>-3.8269999999999998E-4</c:v>
                      </c:pt>
                      <c:pt idx="366">
                        <c:v>-3.8680000000000002E-4</c:v>
                      </c:pt>
                      <c:pt idx="367">
                        <c:v>-3.9120000000000002E-4</c:v>
                      </c:pt>
                      <c:pt idx="368">
                        <c:v>-3.9540000000000002E-4</c:v>
                      </c:pt>
                      <c:pt idx="369">
                        <c:v>-3.9950000000000001E-4</c:v>
                      </c:pt>
                      <c:pt idx="370">
                        <c:v>-4.037E-4</c:v>
                      </c:pt>
                      <c:pt idx="371">
                        <c:v>-4.08E-4</c:v>
                      </c:pt>
                      <c:pt idx="372">
                        <c:v>-4.124E-4</c:v>
                      </c:pt>
                      <c:pt idx="373">
                        <c:v>-4.1669999999999999E-4</c:v>
                      </c:pt>
                      <c:pt idx="374">
                        <c:v>-4.2089999999999999E-4</c:v>
                      </c:pt>
                      <c:pt idx="375">
                        <c:v>-4.2630000000000001E-4</c:v>
                      </c:pt>
                      <c:pt idx="376">
                        <c:v>-4.3209999999999999E-4</c:v>
                      </c:pt>
                      <c:pt idx="377">
                        <c:v>-4.3649999999999998E-4</c:v>
                      </c:pt>
                      <c:pt idx="378">
                        <c:v>-4.4079999999999998E-4</c:v>
                      </c:pt>
                      <c:pt idx="379">
                        <c:v>-4.4509999999999998E-4</c:v>
                      </c:pt>
                      <c:pt idx="380">
                        <c:v>-4.4949999999999998E-4</c:v>
                      </c:pt>
                      <c:pt idx="381">
                        <c:v>-4.5419999999999998E-4</c:v>
                      </c:pt>
                      <c:pt idx="382">
                        <c:v>-4.5869999999999998E-4</c:v>
                      </c:pt>
                      <c:pt idx="383">
                        <c:v>-4.6309999999999998E-4</c:v>
                      </c:pt>
                      <c:pt idx="384">
                        <c:v>-4.6749999999999998E-4</c:v>
                      </c:pt>
                      <c:pt idx="385">
                        <c:v>-4.7219999999999999E-4</c:v>
                      </c:pt>
                      <c:pt idx="386">
                        <c:v>-4.7679999999999999E-4</c:v>
                      </c:pt>
                      <c:pt idx="387">
                        <c:v>-4.8129999999999999E-4</c:v>
                      </c:pt>
                      <c:pt idx="388">
                        <c:v>-4.8579999999999999E-4</c:v>
                      </c:pt>
                      <c:pt idx="389">
                        <c:v>-4.9039999999999999E-4</c:v>
                      </c:pt>
                      <c:pt idx="390">
                        <c:v>-4.9510000000000005E-4</c:v>
                      </c:pt>
                      <c:pt idx="391">
                        <c:v>-4.9969999999999995E-4</c:v>
                      </c:pt>
                      <c:pt idx="392">
                        <c:v>-5.0429999999999995E-4</c:v>
                      </c:pt>
                      <c:pt idx="393">
                        <c:v>-5.0880000000000001E-4</c:v>
                      </c:pt>
                      <c:pt idx="394">
                        <c:v>-5.1360000000000002E-4</c:v>
                      </c:pt>
                      <c:pt idx="395">
                        <c:v>-5.1849999999999997E-4</c:v>
                      </c:pt>
                      <c:pt idx="396">
                        <c:v>-5.2320000000000003E-4</c:v>
                      </c:pt>
                      <c:pt idx="397">
                        <c:v>-5.2789999999999998E-4</c:v>
                      </c:pt>
                      <c:pt idx="398">
                        <c:v>-5.3249999999999999E-4</c:v>
                      </c:pt>
                      <c:pt idx="399">
                        <c:v>-5.2660000000000001E-4</c:v>
                      </c:pt>
                      <c:pt idx="400">
                        <c:v>-5.2050000000000002E-4</c:v>
                      </c:pt>
                      <c:pt idx="401">
                        <c:v>-5.1460000000000004E-4</c:v>
                      </c:pt>
                      <c:pt idx="402">
                        <c:v>-5.0869999999999995E-4</c:v>
                      </c:pt>
                      <c:pt idx="403">
                        <c:v>-5.0299999999999997E-4</c:v>
                      </c:pt>
                      <c:pt idx="404">
                        <c:v>-4.973E-4</c:v>
                      </c:pt>
                      <c:pt idx="405">
                        <c:v>-4.9169999999999997E-4</c:v>
                      </c:pt>
                      <c:pt idx="406">
                        <c:v>-4.86E-4</c:v>
                      </c:pt>
                      <c:pt idx="407">
                        <c:v>-4.8050000000000002E-4</c:v>
                      </c:pt>
                      <c:pt idx="408">
                        <c:v>-4.752E-4</c:v>
                      </c:pt>
                      <c:pt idx="409">
                        <c:v>-4.6959999999999998E-4</c:v>
                      </c:pt>
                      <c:pt idx="410">
                        <c:v>-4.6430000000000001E-4</c:v>
                      </c:pt>
                      <c:pt idx="411">
                        <c:v>-4.5889999999999999E-4</c:v>
                      </c:pt>
                      <c:pt idx="412">
                        <c:v>-4.5380000000000003E-4</c:v>
                      </c:pt>
                      <c:pt idx="413">
                        <c:v>-4.4850000000000001E-4</c:v>
                      </c:pt>
                      <c:pt idx="414">
                        <c:v>-4.4319999999999999E-4</c:v>
                      </c:pt>
                      <c:pt idx="415">
                        <c:v>-4.3800000000000002E-4</c:v>
                      </c:pt>
                      <c:pt idx="416">
                        <c:v>-4.3300000000000001E-4</c:v>
                      </c:pt>
                      <c:pt idx="417">
                        <c:v>-4.281E-4</c:v>
                      </c:pt>
                      <c:pt idx="418">
                        <c:v>-4.2299999999999998E-4</c:v>
                      </c:pt>
                      <c:pt idx="419">
                        <c:v>-4.1790000000000002E-4</c:v>
                      </c:pt>
                      <c:pt idx="420">
                        <c:v>-4.1300000000000001E-4</c:v>
                      </c:pt>
                      <c:pt idx="421">
                        <c:v>-4.081E-4</c:v>
                      </c:pt>
                      <c:pt idx="422">
                        <c:v>-4.0309999999999999E-4</c:v>
                      </c:pt>
                      <c:pt idx="423">
                        <c:v>-3.9859999999999999E-4</c:v>
                      </c:pt>
                      <c:pt idx="424">
                        <c:v>-3.9389999999999998E-4</c:v>
                      </c:pt>
                      <c:pt idx="425">
                        <c:v>-3.8929999999999998E-4</c:v>
                      </c:pt>
                      <c:pt idx="426">
                        <c:v>-3.8460000000000002E-4</c:v>
                      </c:pt>
                      <c:pt idx="427">
                        <c:v>-3.7990000000000002E-4</c:v>
                      </c:pt>
                      <c:pt idx="428">
                        <c:v>-3.7530000000000002E-4</c:v>
                      </c:pt>
                      <c:pt idx="429">
                        <c:v>-3.7080000000000001E-4</c:v>
                      </c:pt>
                      <c:pt idx="430">
                        <c:v>-3.6630000000000001E-4</c:v>
                      </c:pt>
                      <c:pt idx="431">
                        <c:v>-3.6180000000000001E-4</c:v>
                      </c:pt>
                      <c:pt idx="432">
                        <c:v>-3.5730000000000001E-4</c:v>
                      </c:pt>
                      <c:pt idx="433">
                        <c:v>-3.5290000000000001E-4</c:v>
                      </c:pt>
                      <c:pt idx="434">
                        <c:v>-3.4850000000000001E-4</c:v>
                      </c:pt>
                      <c:pt idx="435">
                        <c:v>-3.4430000000000002E-4</c:v>
                      </c:pt>
                      <c:pt idx="436">
                        <c:v>-3.4010000000000003E-4</c:v>
                      </c:pt>
                      <c:pt idx="437">
                        <c:v>-3.3579999999999998E-4</c:v>
                      </c:pt>
                      <c:pt idx="438">
                        <c:v>-3.3159999999999998E-4</c:v>
                      </c:pt>
                      <c:pt idx="439">
                        <c:v>-3.2739999999999999E-4</c:v>
                      </c:pt>
                      <c:pt idx="440">
                        <c:v>-3.234E-4</c:v>
                      </c:pt>
                      <c:pt idx="441">
                        <c:v>-3.1940000000000001E-4</c:v>
                      </c:pt>
                      <c:pt idx="442">
                        <c:v>-3.1530000000000002E-4</c:v>
                      </c:pt>
                      <c:pt idx="443">
                        <c:v>-3.1119999999999997E-4</c:v>
                      </c:pt>
                      <c:pt idx="444">
                        <c:v>-3.0719999999999999E-4</c:v>
                      </c:pt>
                      <c:pt idx="445">
                        <c:v>-3.033E-4</c:v>
                      </c:pt>
                      <c:pt idx="446">
                        <c:v>-2.9940000000000001E-4</c:v>
                      </c:pt>
                      <c:pt idx="447">
                        <c:v>-2.9550000000000003E-4</c:v>
                      </c:pt>
                      <c:pt idx="448">
                        <c:v>-2.9169999999999999E-4</c:v>
                      </c:pt>
                      <c:pt idx="449">
                        <c:v>-2.879E-4</c:v>
                      </c:pt>
                      <c:pt idx="450">
                        <c:v>-2.8410000000000002E-4</c:v>
                      </c:pt>
                      <c:pt idx="451">
                        <c:v>-2.8039999999999999E-4</c:v>
                      </c:pt>
                      <c:pt idx="452">
                        <c:v>-2.766E-4</c:v>
                      </c:pt>
                      <c:pt idx="453">
                        <c:v>-2.7290000000000002E-4</c:v>
                      </c:pt>
                      <c:pt idx="454">
                        <c:v>-2.6929999999999999E-4</c:v>
                      </c:pt>
                      <c:pt idx="455">
                        <c:v>-2.6580000000000001E-4</c:v>
                      </c:pt>
                      <c:pt idx="456">
                        <c:v>-2.6229999999999998E-4</c:v>
                      </c:pt>
                      <c:pt idx="457">
                        <c:v>-2.587E-4</c:v>
                      </c:pt>
                      <c:pt idx="458">
                        <c:v>-2.5510000000000002E-4</c:v>
                      </c:pt>
                      <c:pt idx="459">
                        <c:v>-2.5159999999999999E-4</c:v>
                      </c:pt>
                      <c:pt idx="460">
                        <c:v>-2.4820000000000002E-4</c:v>
                      </c:pt>
                      <c:pt idx="461">
                        <c:v>-2.4479999999999999E-4</c:v>
                      </c:pt>
                      <c:pt idx="462">
                        <c:v>-2.4149999999999999E-4</c:v>
                      </c:pt>
                      <c:pt idx="463">
                        <c:v>-2.3809999999999999E-4</c:v>
                      </c:pt>
                      <c:pt idx="464">
                        <c:v>-2.3479999999999999E-4</c:v>
                      </c:pt>
                      <c:pt idx="465">
                        <c:v>-2.3169999999999999E-4</c:v>
                      </c:pt>
                      <c:pt idx="466">
                        <c:v>-2.2949999999999999E-4</c:v>
                      </c:pt>
                      <c:pt idx="467">
                        <c:v>-2.262E-4</c:v>
                      </c:pt>
                      <c:pt idx="468">
                        <c:v>-2.229E-4</c:v>
                      </c:pt>
                      <c:pt idx="469">
                        <c:v>-2.197E-4</c:v>
                      </c:pt>
                      <c:pt idx="470">
                        <c:v>-2.1660000000000001E-4</c:v>
                      </c:pt>
                      <c:pt idx="471">
                        <c:v>-2.1359999999999999E-4</c:v>
                      </c:pt>
                      <c:pt idx="472">
                        <c:v>-2.1049999999999999E-4</c:v>
                      </c:pt>
                      <c:pt idx="473">
                        <c:v>-2.074E-4</c:v>
                      </c:pt>
                      <c:pt idx="474">
                        <c:v>-2.0430000000000001E-4</c:v>
                      </c:pt>
                      <c:pt idx="475">
                        <c:v>-2.0129999999999999E-4</c:v>
                      </c:pt>
                      <c:pt idx="476">
                        <c:v>-1.984E-4</c:v>
                      </c:pt>
                      <c:pt idx="477">
                        <c:v>-1.9540000000000001E-4</c:v>
                      </c:pt>
                      <c:pt idx="478">
                        <c:v>-1.9249999999999999E-4</c:v>
                      </c:pt>
                      <c:pt idx="479">
                        <c:v>-1.896E-4</c:v>
                      </c:pt>
                      <c:pt idx="480">
                        <c:v>-1.8689999999999999E-4</c:v>
                      </c:pt>
                      <c:pt idx="481">
                        <c:v>-1.841E-4</c:v>
                      </c:pt>
                      <c:pt idx="482">
                        <c:v>-1.8129999999999999E-4</c:v>
                      </c:pt>
                      <c:pt idx="483">
                        <c:v>-1.785E-4</c:v>
                      </c:pt>
                      <c:pt idx="484">
                        <c:v>-1.7579999999999999E-4</c:v>
                      </c:pt>
                      <c:pt idx="485">
                        <c:v>-1.7310000000000001E-4</c:v>
                      </c:pt>
                      <c:pt idx="486">
                        <c:v>-1.705E-4</c:v>
                      </c:pt>
                      <c:pt idx="487">
                        <c:v>-1.6789999999999999E-4</c:v>
                      </c:pt>
                      <c:pt idx="488">
                        <c:v>-1.652E-4</c:v>
                      </c:pt>
                      <c:pt idx="489">
                        <c:v>-1.627E-4</c:v>
                      </c:pt>
                      <c:pt idx="490">
                        <c:v>-1.6019999999999999E-4</c:v>
                      </c:pt>
                      <c:pt idx="491">
                        <c:v>-1.5770000000000001E-4</c:v>
                      </c:pt>
                      <c:pt idx="492">
                        <c:v>-1.552E-4</c:v>
                      </c:pt>
                      <c:pt idx="493">
                        <c:v>-1.527E-4</c:v>
                      </c:pt>
                      <c:pt idx="494">
                        <c:v>-1.5019999999999999E-4</c:v>
                      </c:pt>
                      <c:pt idx="495">
                        <c:v>-1.4779999999999999E-4</c:v>
                      </c:pt>
                      <c:pt idx="496">
                        <c:v>-1.4550000000000001E-4</c:v>
                      </c:pt>
                      <c:pt idx="497">
                        <c:v>-1.4310000000000001E-4</c:v>
                      </c:pt>
                      <c:pt idx="498">
                        <c:v>-1.407E-4</c:v>
                      </c:pt>
                      <c:pt idx="499">
                        <c:v>-1.3850000000000001E-4</c:v>
                      </c:pt>
                      <c:pt idx="500">
                        <c:v>-1.362E-4</c:v>
                      </c:pt>
                      <c:pt idx="501">
                        <c:v>-1.34E-4</c:v>
                      </c:pt>
                      <c:pt idx="502">
                        <c:v>-1.3180000000000001E-4</c:v>
                      </c:pt>
                      <c:pt idx="503">
                        <c:v>-1.2960000000000001E-4</c:v>
                      </c:pt>
                      <c:pt idx="504">
                        <c:v>-1.2740000000000001E-4</c:v>
                      </c:pt>
                      <c:pt idx="505">
                        <c:v>-1.2530000000000001E-4</c:v>
                      </c:pt>
                      <c:pt idx="506">
                        <c:v>-1.2320000000000001E-4</c:v>
                      </c:pt>
                      <c:pt idx="507">
                        <c:v>-1.211E-4</c:v>
                      </c:pt>
                      <c:pt idx="508">
                        <c:v>-1.1900000000000001E-4</c:v>
                      </c:pt>
                      <c:pt idx="509">
                        <c:v>-1.17E-4</c:v>
                      </c:pt>
                      <c:pt idx="510">
                        <c:v>-1.15E-4</c:v>
                      </c:pt>
                      <c:pt idx="511">
                        <c:v>-1.13E-4</c:v>
                      </c:pt>
                      <c:pt idx="512">
                        <c:v>-1.11E-4</c:v>
                      </c:pt>
                      <c:pt idx="513">
                        <c:v>-1.0900000000000001E-4</c:v>
                      </c:pt>
                      <c:pt idx="514">
                        <c:v>-1.071E-4</c:v>
                      </c:pt>
                      <c:pt idx="515">
                        <c:v>-1.052E-4</c:v>
                      </c:pt>
                      <c:pt idx="516">
                        <c:v>-1.0340000000000001E-4</c:v>
                      </c:pt>
                      <c:pt idx="517">
                        <c:v>-1.015E-4</c:v>
                      </c:pt>
                      <c:pt idx="518">
                        <c:v>-9.9690000000000003E-5</c:v>
                      </c:pt>
                      <c:pt idx="519">
                        <c:v>-9.7910000000000003E-5</c:v>
                      </c:pt>
                      <c:pt idx="520">
                        <c:v>-9.6150000000000006E-5</c:v>
                      </c:pt>
                      <c:pt idx="521">
                        <c:v>-9.4419999999999994E-5</c:v>
                      </c:pt>
                      <c:pt idx="522">
                        <c:v>-9.2629999999999999E-5</c:v>
                      </c:pt>
                      <c:pt idx="523">
                        <c:v>-9.0890000000000006E-5</c:v>
                      </c:pt>
                      <c:pt idx="524">
                        <c:v>-8.9209999999999995E-5</c:v>
                      </c:pt>
                      <c:pt idx="525">
                        <c:v>-8.755E-5</c:v>
                      </c:pt>
                      <c:pt idx="526">
                        <c:v>-8.5929999999999999E-5</c:v>
                      </c:pt>
                      <c:pt idx="527">
                        <c:v>-8.4250000000000001E-5</c:v>
                      </c:pt>
                      <c:pt idx="528">
                        <c:v>-8.2609999999999997E-5</c:v>
                      </c:pt>
                      <c:pt idx="529">
                        <c:v>-8.1050000000000005E-5</c:v>
                      </c:pt>
                      <c:pt idx="530">
                        <c:v>-7.949E-5</c:v>
                      </c:pt>
                      <c:pt idx="531">
                        <c:v>-7.7970000000000001E-5</c:v>
                      </c:pt>
                      <c:pt idx="532">
                        <c:v>-7.6390000000000006E-5</c:v>
                      </c:pt>
                      <c:pt idx="533">
                        <c:v>-7.4889999999999996E-5</c:v>
                      </c:pt>
                      <c:pt idx="534">
                        <c:v>-7.3440000000000002E-5</c:v>
                      </c:pt>
                      <c:pt idx="535">
                        <c:v>-7.1979999999999999E-5</c:v>
                      </c:pt>
                      <c:pt idx="536">
                        <c:v>-7.0560000000000002E-5</c:v>
                      </c:pt>
                      <c:pt idx="537">
                        <c:v>-6.9070000000000001E-5</c:v>
                      </c:pt>
                      <c:pt idx="538">
                        <c:v>-6.7639999999999996E-5</c:v>
                      </c:pt>
                      <c:pt idx="539">
                        <c:v>-6.6270000000000001E-5</c:v>
                      </c:pt>
                      <c:pt idx="540">
                        <c:v>-6.4900000000000005E-5</c:v>
                      </c:pt>
                      <c:pt idx="541">
                        <c:v>-6.3570000000000003E-5</c:v>
                      </c:pt>
                      <c:pt idx="542">
                        <c:v>-6.2189999999999999E-5</c:v>
                      </c:pt>
                      <c:pt idx="543">
                        <c:v>-6.084E-5</c:v>
                      </c:pt>
                      <c:pt idx="544">
                        <c:v>-5.9570000000000001E-5</c:v>
                      </c:pt>
                      <c:pt idx="545">
                        <c:v>-5.8289999999999999E-5</c:v>
                      </c:pt>
                      <c:pt idx="546">
                        <c:v>-5.7040000000000003E-5</c:v>
                      </c:pt>
                      <c:pt idx="547">
                        <c:v>-5.575E-5</c:v>
                      </c:pt>
                      <c:pt idx="548">
                        <c:v>-5.448E-5</c:v>
                      </c:pt>
                      <c:pt idx="549">
                        <c:v>-5.3279999999999998E-5</c:v>
                      </c:pt>
                      <c:pt idx="550">
                        <c:v>-5.2099999999999999E-5</c:v>
                      </c:pt>
                      <c:pt idx="551">
                        <c:v>-5.0930000000000002E-5</c:v>
                      </c:pt>
                      <c:pt idx="552">
                        <c:v>-4.9719999999999998E-5</c:v>
                      </c:pt>
                      <c:pt idx="553">
                        <c:v>-4.8539999999999999E-5</c:v>
                      </c:pt>
                      <c:pt idx="554">
                        <c:v>-4.7450000000000001E-5</c:v>
                      </c:pt>
                      <c:pt idx="555">
                        <c:v>-4.6360000000000003E-5</c:v>
                      </c:pt>
                      <c:pt idx="556">
                        <c:v>-4.5290000000000002E-5</c:v>
                      </c:pt>
                      <c:pt idx="557">
                        <c:v>-4.4169999999999999E-5</c:v>
                      </c:pt>
                      <c:pt idx="558">
                        <c:v>-4.3080000000000001E-5</c:v>
                      </c:pt>
                      <c:pt idx="559">
                        <c:v>-4.2070000000000002E-5</c:v>
                      </c:pt>
                      <c:pt idx="560">
                        <c:v>-4.1050000000000002E-5</c:v>
                      </c:pt>
                      <c:pt idx="561">
                        <c:v>-4.0040000000000003E-5</c:v>
                      </c:pt>
                      <c:pt idx="562">
                        <c:v>-3.8999999999999999E-5</c:v>
                      </c:pt>
                      <c:pt idx="563">
                        <c:v>-3.799E-5</c:v>
                      </c:pt>
                      <c:pt idx="564">
                        <c:v>-3.7070000000000003E-5</c:v>
                      </c:pt>
                      <c:pt idx="565">
                        <c:v>-3.612E-5</c:v>
                      </c:pt>
                      <c:pt idx="566">
                        <c:v>-3.519E-5</c:v>
                      </c:pt>
                      <c:pt idx="567">
                        <c:v>-3.4239999999999997E-5</c:v>
                      </c:pt>
                      <c:pt idx="568">
                        <c:v>-3.3300000000000003E-5</c:v>
                      </c:pt>
                      <c:pt idx="569">
                        <c:v>-3.2459999999999998E-5</c:v>
                      </c:pt>
                      <c:pt idx="570">
                        <c:v>-3.1600000000000002E-5</c:v>
                      </c:pt>
                      <c:pt idx="571">
                        <c:v>-3.074E-5</c:v>
                      </c:pt>
                      <c:pt idx="572">
                        <c:v>-2.9859999999999999E-5</c:v>
                      </c:pt>
                      <c:pt idx="573">
                        <c:v>-2.9E-5</c:v>
                      </c:pt>
                      <c:pt idx="574">
                        <c:v>-2.8229999999999999E-5</c:v>
                      </c:pt>
                      <c:pt idx="575">
                        <c:v>-2.745E-5</c:v>
                      </c:pt>
                      <c:pt idx="576">
                        <c:v>-2.667E-5</c:v>
                      </c:pt>
                      <c:pt idx="577">
                        <c:v>-2.5870000000000001E-5</c:v>
                      </c:pt>
                      <c:pt idx="578">
                        <c:v>-2.5089999999999999E-5</c:v>
                      </c:pt>
                      <c:pt idx="579">
                        <c:v>-2.44E-5</c:v>
                      </c:pt>
                      <c:pt idx="580">
                        <c:v>-2.368E-5</c:v>
                      </c:pt>
                      <c:pt idx="581">
                        <c:v>-2.2969999999999999E-5</c:v>
                      </c:pt>
                      <c:pt idx="582">
                        <c:v>-2.2249999999999999E-5</c:v>
                      </c:pt>
                      <c:pt idx="583">
                        <c:v>-2.154E-5</c:v>
                      </c:pt>
                      <c:pt idx="584">
                        <c:v>-2.0930000000000001E-5</c:v>
                      </c:pt>
                      <c:pt idx="585">
                        <c:v>-2.0290000000000001E-5</c:v>
                      </c:pt>
                      <c:pt idx="586">
                        <c:v>-1.965E-5</c:v>
                      </c:pt>
                      <c:pt idx="587">
                        <c:v>-1.9000000000000001E-5</c:v>
                      </c:pt>
                      <c:pt idx="588">
                        <c:v>-1.836E-5</c:v>
                      </c:pt>
                      <c:pt idx="589">
                        <c:v>-1.7810000000000001E-5</c:v>
                      </c:pt>
                      <c:pt idx="590">
                        <c:v>-1.7249999999999999E-5</c:v>
                      </c:pt>
                      <c:pt idx="591">
                        <c:v>-1.668E-5</c:v>
                      </c:pt>
                      <c:pt idx="592">
                        <c:v>-1.6099999999999998E-5</c:v>
                      </c:pt>
                      <c:pt idx="593">
                        <c:v>-1.554E-5</c:v>
                      </c:pt>
                      <c:pt idx="594">
                        <c:v>-1.5099999999999999E-5</c:v>
                      </c:pt>
                      <c:pt idx="595">
                        <c:v>-1.4610000000000001E-5</c:v>
                      </c:pt>
                      <c:pt idx="596">
                        <c:v>-1.4100000000000001E-5</c:v>
                      </c:pt>
                      <c:pt idx="597">
                        <c:v>-1.358E-5</c:v>
                      </c:pt>
                      <c:pt idx="598">
                        <c:v>-1.307E-5</c:v>
                      </c:pt>
                      <c:pt idx="599">
                        <c:v>-1.2649999999999999E-5</c:v>
                      </c:pt>
                      <c:pt idx="600">
                        <c:v>-1.22E-5</c:v>
                      </c:pt>
                      <c:pt idx="601">
                        <c:v>-1.1759999999999999E-5</c:v>
                      </c:pt>
                      <c:pt idx="602">
                        <c:v>-1.131E-5</c:v>
                      </c:pt>
                      <c:pt idx="603">
                        <c:v>-1.0859999999999999E-5</c:v>
                      </c:pt>
                      <c:pt idx="604">
                        <c:v>-1.0499999999999999E-5</c:v>
                      </c:pt>
                      <c:pt idx="605">
                        <c:v>-1.012E-5</c:v>
                      </c:pt>
                      <c:pt idx="606">
                        <c:v>-9.7249999999999992E-6</c:v>
                      </c:pt>
                      <c:pt idx="607">
                        <c:v>-9.3279999999999995E-6</c:v>
                      </c:pt>
                      <c:pt idx="608">
                        <c:v>-8.9409999999999996E-6</c:v>
                      </c:pt>
                      <c:pt idx="609">
                        <c:v>-8.6419999999999996E-6</c:v>
                      </c:pt>
                      <c:pt idx="610">
                        <c:v>-8.3129999999999999E-6</c:v>
                      </c:pt>
                      <c:pt idx="611">
                        <c:v>-7.9659999999999996E-6</c:v>
                      </c:pt>
                      <c:pt idx="612">
                        <c:v>-7.6240000000000002E-6</c:v>
                      </c:pt>
                      <c:pt idx="613">
                        <c:v>-7.2849999999999997E-6</c:v>
                      </c:pt>
                      <c:pt idx="614">
                        <c:v>-7.0350000000000004E-6</c:v>
                      </c:pt>
                      <c:pt idx="615">
                        <c:v>-6.7610000000000002E-6</c:v>
                      </c:pt>
                      <c:pt idx="616">
                        <c:v>-6.4590000000000003E-6</c:v>
                      </c:pt>
                      <c:pt idx="617">
                        <c:v>-6.1720000000000004E-6</c:v>
                      </c:pt>
                      <c:pt idx="618">
                        <c:v>-5.8749999999999997E-6</c:v>
                      </c:pt>
                      <c:pt idx="619">
                        <c:v>-5.6720000000000001E-6</c:v>
                      </c:pt>
                      <c:pt idx="620">
                        <c:v>-5.4330000000000003E-6</c:v>
                      </c:pt>
                      <c:pt idx="621">
                        <c:v>-5.1749999999999996E-6</c:v>
                      </c:pt>
                      <c:pt idx="622">
                        <c:v>-4.9309999999999999E-6</c:v>
                      </c:pt>
                      <c:pt idx="623">
                        <c:v>-4.6759999999999998E-6</c:v>
                      </c:pt>
                      <c:pt idx="624">
                        <c:v>-4.515E-6</c:v>
                      </c:pt>
                      <c:pt idx="625">
                        <c:v>-4.318E-6</c:v>
                      </c:pt>
                      <c:pt idx="626">
                        <c:v>-4.0929999999999996E-6</c:v>
                      </c:pt>
                      <c:pt idx="627">
                        <c:v>-3.895E-6</c:v>
                      </c:pt>
                      <c:pt idx="628">
                        <c:v>-3.6679999999999999E-6</c:v>
                      </c:pt>
                      <c:pt idx="629">
                        <c:v>-3.54E-6</c:v>
                      </c:pt>
                      <c:pt idx="630">
                        <c:v>-3.3790000000000002E-6</c:v>
                      </c:pt>
                      <c:pt idx="631">
                        <c:v>-3.1829999999999998E-6</c:v>
                      </c:pt>
                      <c:pt idx="632">
                        <c:v>-3.0089999999999999E-6</c:v>
                      </c:pt>
                      <c:pt idx="633">
                        <c:v>-2.8210000000000002E-6</c:v>
                      </c:pt>
                      <c:pt idx="634">
                        <c:v>-2.7199999999999998E-6</c:v>
                      </c:pt>
                      <c:pt idx="635">
                        <c:v>-2.5900000000000002E-6</c:v>
                      </c:pt>
                      <c:pt idx="636">
                        <c:v>-2.4210000000000002E-6</c:v>
                      </c:pt>
                      <c:pt idx="637">
                        <c:v>-2.2740000000000002E-6</c:v>
                      </c:pt>
                      <c:pt idx="638">
                        <c:v>-2.1100000000000001E-6</c:v>
                      </c:pt>
                      <c:pt idx="639">
                        <c:v>-2.0379999999999998E-6</c:v>
                      </c:pt>
                      <c:pt idx="640">
                        <c:v>-1.9290000000000001E-6</c:v>
                      </c:pt>
                      <c:pt idx="641">
                        <c:v>-1.784E-6</c:v>
                      </c:pt>
                      <c:pt idx="642">
                        <c:v>-1.6610000000000001E-6</c:v>
                      </c:pt>
                      <c:pt idx="643">
                        <c:v>-1.5209999999999999E-6</c:v>
                      </c:pt>
                      <c:pt idx="644">
                        <c:v>-1.468E-6</c:v>
                      </c:pt>
                      <c:pt idx="645">
                        <c:v>-1.376E-6</c:v>
                      </c:pt>
                      <c:pt idx="646">
                        <c:v>-1.2470000000000001E-6</c:v>
                      </c:pt>
                      <c:pt idx="647">
                        <c:v>-1.1429999999999999E-6</c:v>
                      </c:pt>
                      <c:pt idx="648">
                        <c:v>-1.0210000000000001E-6</c:v>
                      </c:pt>
                      <c:pt idx="649">
                        <c:v>-9.8279999999999993E-7</c:v>
                      </c:pt>
                      <c:pt idx="650">
                        <c:v>-9.0839999999999996E-7</c:v>
                      </c:pt>
                      <c:pt idx="651">
                        <c:v>-7.8970000000000004E-7</c:v>
                      </c:pt>
                      <c:pt idx="652">
                        <c:v>-6.9859999999999997E-7</c:v>
                      </c:pt>
                      <c:pt idx="653">
                        <c:v>-5.891E-7</c:v>
                      </c:pt>
                      <c:pt idx="654">
                        <c:v>-5.6059999999999998E-7</c:v>
                      </c:pt>
                      <c:pt idx="655">
                        <c:v>-4.9559999999999996E-7</c:v>
                      </c:pt>
                      <c:pt idx="656">
                        <c:v>-3.9340000000000002E-7</c:v>
                      </c:pt>
                      <c:pt idx="657">
                        <c:v>-3.0740000000000001E-7</c:v>
                      </c:pt>
                      <c:pt idx="658">
                        <c:v>-2.114E-7</c:v>
                      </c:pt>
                      <c:pt idx="659">
                        <c:v>-1.9219999999999999E-7</c:v>
                      </c:pt>
                      <c:pt idx="660">
                        <c:v>-1.4289999999999999E-7</c:v>
                      </c:pt>
                      <c:pt idx="661">
                        <c:v>-3.6669999999999997E-8</c:v>
                      </c:pt>
                      <c:pt idx="662">
                        <c:v>3.5199999999999998E-8</c:v>
                      </c:pt>
                      <c:pt idx="663">
                        <c:v>1.1810000000000001E-7</c:v>
                      </c:pt>
                      <c:pt idx="664">
                        <c:v>1.3470000000000001E-7</c:v>
                      </c:pt>
                      <c:pt idx="665">
                        <c:v>1.8519999999999999E-7</c:v>
                      </c:pt>
                      <c:pt idx="666">
                        <c:v>2.7669999999999998E-7</c:v>
                      </c:pt>
                      <c:pt idx="667">
                        <c:v>3.4719999999999999E-7</c:v>
                      </c:pt>
                      <c:pt idx="668">
                        <c:v>4.2570000000000001E-7</c:v>
                      </c:pt>
                      <c:pt idx="669">
                        <c:v>4.3850000000000002E-7</c:v>
                      </c:pt>
                      <c:pt idx="670">
                        <c:v>4.7879999999999997E-7</c:v>
                      </c:pt>
                      <c:pt idx="671">
                        <c:v>5.7970000000000004E-7</c:v>
                      </c:pt>
                      <c:pt idx="672">
                        <c:v>6.3750000000000004E-7</c:v>
                      </c:pt>
                      <c:pt idx="673">
                        <c:v>7.1439999999999999E-7</c:v>
                      </c:pt>
                      <c:pt idx="674">
                        <c:v>7.2409999999999998E-7</c:v>
                      </c:pt>
                      <c:pt idx="675">
                        <c:v>7.5529999999999999E-7</c:v>
                      </c:pt>
                      <c:pt idx="676">
                        <c:v>8.5379999999999998E-7</c:v>
                      </c:pt>
                      <c:pt idx="677">
                        <c:v>9.1340000000000001E-7</c:v>
                      </c:pt>
                      <c:pt idx="678">
                        <c:v>9.7580000000000004E-7</c:v>
                      </c:pt>
                      <c:pt idx="679">
                        <c:v>9.851999999999999E-7</c:v>
                      </c:pt>
                      <c:pt idx="680">
                        <c:v>1.02E-6</c:v>
                      </c:pt>
                      <c:pt idx="681">
                        <c:v>1.1179999999999999E-6</c:v>
                      </c:pt>
                      <c:pt idx="682">
                        <c:v>1.176E-6</c:v>
                      </c:pt>
                      <c:pt idx="683">
                        <c:v>1.2330000000000001E-6</c:v>
                      </c:pt>
                      <c:pt idx="684">
                        <c:v>1.2470000000000001E-6</c:v>
                      </c:pt>
                      <c:pt idx="685">
                        <c:v>1.274E-6</c:v>
                      </c:pt>
                      <c:pt idx="686">
                        <c:v>1.367E-6</c:v>
                      </c:pt>
                      <c:pt idx="687">
                        <c:v>1.424E-6</c:v>
                      </c:pt>
                      <c:pt idx="688">
                        <c:v>1.4810000000000001E-6</c:v>
                      </c:pt>
                      <c:pt idx="689">
                        <c:v>1.4869999999999999E-6</c:v>
                      </c:pt>
                      <c:pt idx="690">
                        <c:v>1.517E-6</c:v>
                      </c:pt>
                      <c:pt idx="691">
                        <c:v>1.615E-6</c:v>
                      </c:pt>
                      <c:pt idx="692">
                        <c:v>1.6649999999999999E-6</c:v>
                      </c:pt>
                      <c:pt idx="693">
                        <c:v>1.717E-6</c:v>
                      </c:pt>
                      <c:pt idx="694">
                        <c:v>1.736E-6</c:v>
                      </c:pt>
                      <c:pt idx="695">
                        <c:v>1.7549999999999999E-6</c:v>
                      </c:pt>
                      <c:pt idx="696">
                        <c:v>1.8470000000000001E-6</c:v>
                      </c:pt>
                      <c:pt idx="697">
                        <c:v>1.9E-6</c:v>
                      </c:pt>
                      <c:pt idx="698">
                        <c:v>1.9520000000000001E-6</c:v>
                      </c:pt>
                      <c:pt idx="699">
                        <c:v>1.9589999999999998E-6</c:v>
                      </c:pt>
                      <c:pt idx="700">
                        <c:v>1.9829999999999999E-6</c:v>
                      </c:pt>
                      <c:pt idx="701">
                        <c:v>2.074E-6</c:v>
                      </c:pt>
                      <c:pt idx="702">
                        <c:v>2.125E-6</c:v>
                      </c:pt>
                      <c:pt idx="703">
                        <c:v>2.1730000000000002E-6</c:v>
                      </c:pt>
                      <c:pt idx="704">
                        <c:v>2.1780000000000002E-6</c:v>
                      </c:pt>
                      <c:pt idx="705">
                        <c:v>2.2010000000000002E-6</c:v>
                      </c:pt>
                      <c:pt idx="706">
                        <c:v>2.2929999999999999E-6</c:v>
                      </c:pt>
                      <c:pt idx="707">
                        <c:v>2.3420000000000002E-6</c:v>
                      </c:pt>
                      <c:pt idx="708">
                        <c:v>2.3829999999999999E-6</c:v>
                      </c:pt>
                      <c:pt idx="709">
                        <c:v>2.3929999999999998E-6</c:v>
                      </c:pt>
                      <c:pt idx="710">
                        <c:v>2.4090000000000001E-6</c:v>
                      </c:pt>
                      <c:pt idx="711">
                        <c:v>2.5050000000000002E-6</c:v>
                      </c:pt>
                      <c:pt idx="712">
                        <c:v>2.548E-6</c:v>
                      </c:pt>
                      <c:pt idx="713">
                        <c:v>2.5830000000000001E-6</c:v>
                      </c:pt>
                      <c:pt idx="714">
                        <c:v>2.5969999999999999E-6</c:v>
                      </c:pt>
                      <c:pt idx="715">
                        <c:v>2.604E-6</c:v>
                      </c:pt>
                      <c:pt idx="716">
                        <c:v>2.694E-6</c:v>
                      </c:pt>
                      <c:pt idx="717">
                        <c:v>2.7420000000000002E-6</c:v>
                      </c:pt>
                      <c:pt idx="718">
                        <c:v>2.7719999999999999E-6</c:v>
                      </c:pt>
                      <c:pt idx="719">
                        <c:v>2.7810000000000001E-6</c:v>
                      </c:pt>
                      <c:pt idx="720">
                        <c:v>2.79E-6</c:v>
                      </c:pt>
                      <c:pt idx="721">
                        <c:v>2.881E-6</c:v>
                      </c:pt>
                      <c:pt idx="722">
                        <c:v>2.9249999999999999E-6</c:v>
                      </c:pt>
                      <c:pt idx="723">
                        <c:v>2.9490000000000001E-6</c:v>
                      </c:pt>
                      <c:pt idx="724">
                        <c:v>2.9569999999999998E-6</c:v>
                      </c:pt>
                      <c:pt idx="725">
                        <c:v>2.965E-6</c:v>
                      </c:pt>
                      <c:pt idx="726">
                        <c:v>3.0489999999999999E-6</c:v>
                      </c:pt>
                      <c:pt idx="727">
                        <c:v>3.0920000000000002E-6</c:v>
                      </c:pt>
                      <c:pt idx="728">
                        <c:v>3.1099999999999999E-6</c:v>
                      </c:pt>
                      <c:pt idx="729">
                        <c:v>3.1190000000000001E-6</c:v>
                      </c:pt>
                      <c:pt idx="730">
                        <c:v>3.123E-6</c:v>
                      </c:pt>
                      <c:pt idx="731">
                        <c:v>3.2100000000000002E-6</c:v>
                      </c:pt>
                      <c:pt idx="732">
                        <c:v>3.2440000000000002E-6</c:v>
                      </c:pt>
                      <c:pt idx="733">
                        <c:v>3.264E-6</c:v>
                      </c:pt>
                      <c:pt idx="734">
                        <c:v>3.2720000000000002E-6</c:v>
                      </c:pt>
                      <c:pt idx="735">
                        <c:v>3.275E-6</c:v>
                      </c:pt>
                      <c:pt idx="736">
                        <c:v>3.3510000000000002E-6</c:v>
                      </c:pt>
                      <c:pt idx="737">
                        <c:v>3.3909999999999998E-6</c:v>
                      </c:pt>
                      <c:pt idx="738">
                        <c:v>3.4000000000000001E-6</c:v>
                      </c:pt>
                      <c:pt idx="739">
                        <c:v>3.4039999999999999E-6</c:v>
                      </c:pt>
                      <c:pt idx="740">
                        <c:v>3.4020000000000002E-6</c:v>
                      </c:pt>
                      <c:pt idx="741">
                        <c:v>3.4819999999999999E-6</c:v>
                      </c:pt>
                      <c:pt idx="742">
                        <c:v>3.5149999999999998E-6</c:v>
                      </c:pt>
                      <c:pt idx="743">
                        <c:v>3.517E-6</c:v>
                      </c:pt>
                      <c:pt idx="744">
                        <c:v>3.5250000000000001E-6</c:v>
                      </c:pt>
                      <c:pt idx="745">
                        <c:v>3.5250000000000001E-6</c:v>
                      </c:pt>
                      <c:pt idx="746">
                        <c:v>3.5990000000000002E-6</c:v>
                      </c:pt>
                      <c:pt idx="747">
                        <c:v>3.6279999999999998E-6</c:v>
                      </c:pt>
                      <c:pt idx="748">
                        <c:v>3.63E-6</c:v>
                      </c:pt>
                      <c:pt idx="749">
                        <c:v>3.6330000000000002E-6</c:v>
                      </c:pt>
                      <c:pt idx="750">
                        <c:v>3.6279999999999998E-6</c:v>
                      </c:pt>
                      <c:pt idx="751">
                        <c:v>3.704E-6</c:v>
                      </c:pt>
                      <c:pt idx="752">
                        <c:v>3.7340000000000002E-6</c:v>
                      </c:pt>
                      <c:pt idx="753">
                        <c:v>3.7309999999999999E-6</c:v>
                      </c:pt>
                      <c:pt idx="754">
                        <c:v>3.7349999999999998E-6</c:v>
                      </c:pt>
                      <c:pt idx="755">
                        <c:v>3.7239999999999998E-6</c:v>
                      </c:pt>
                      <c:pt idx="756">
                        <c:v>3.7960000000000002E-6</c:v>
                      </c:pt>
                      <c:pt idx="757">
                        <c:v>3.8299999999999998E-6</c:v>
                      </c:pt>
                      <c:pt idx="758">
                        <c:v>3.8179999999999997E-6</c:v>
                      </c:pt>
                      <c:pt idx="759">
                        <c:v>3.8279999999999996E-6</c:v>
                      </c:pt>
                      <c:pt idx="760">
                        <c:v>3.8139999999999998E-6</c:v>
                      </c:pt>
                      <c:pt idx="761">
                        <c:v>3.8870000000000002E-6</c:v>
                      </c:pt>
                      <c:pt idx="762">
                        <c:v>3.9129999999999996E-6</c:v>
                      </c:pt>
                      <c:pt idx="763">
                        <c:v>3.9009999999999996E-6</c:v>
                      </c:pt>
                      <c:pt idx="764">
                        <c:v>3.9040000000000002E-6</c:v>
                      </c:pt>
                      <c:pt idx="765">
                        <c:v>3.89E-6</c:v>
                      </c:pt>
                      <c:pt idx="766">
                        <c:v>3.9559999999999999E-6</c:v>
                      </c:pt>
                      <c:pt idx="767">
                        <c:v>3.9870000000000001E-6</c:v>
                      </c:pt>
                      <c:pt idx="768">
                        <c:v>3.9709999999999998E-6</c:v>
                      </c:pt>
                      <c:pt idx="769">
                        <c:v>3.9709999999999998E-6</c:v>
                      </c:pt>
                      <c:pt idx="770">
                        <c:v>3.963E-6</c:v>
                      </c:pt>
                      <c:pt idx="771">
                        <c:v>4.031E-6</c:v>
                      </c:pt>
                      <c:pt idx="772">
                        <c:v>4.0579999999999999E-6</c:v>
                      </c:pt>
                      <c:pt idx="773">
                        <c:v>4.0369999999999996E-6</c:v>
                      </c:pt>
                      <c:pt idx="774">
                        <c:v>4.0389999999999998E-6</c:v>
                      </c:pt>
                      <c:pt idx="775">
                        <c:v>4.0280000000000002E-6</c:v>
                      </c:pt>
                      <c:pt idx="776">
                        <c:v>4.0910000000000003E-6</c:v>
                      </c:pt>
                      <c:pt idx="777">
                        <c:v>4.1189999999999999E-6</c:v>
                      </c:pt>
                      <c:pt idx="778">
                        <c:v>4.0990000000000001E-6</c:v>
                      </c:pt>
                      <c:pt idx="779">
                        <c:v>4.0960000000000003E-6</c:v>
                      </c:pt>
                      <c:pt idx="780">
                        <c:v>4.092E-6</c:v>
                      </c:pt>
                      <c:pt idx="781">
                        <c:v>4.1500000000000001E-6</c:v>
                      </c:pt>
                      <c:pt idx="782">
                        <c:v>4.1819999999999999E-6</c:v>
                      </c:pt>
                      <c:pt idx="783">
                        <c:v>4.155E-6</c:v>
                      </c:pt>
                      <c:pt idx="784">
                        <c:v>4.1529999999999999E-6</c:v>
                      </c:pt>
                      <c:pt idx="785">
                        <c:v>4.1489999999999996E-6</c:v>
                      </c:pt>
                      <c:pt idx="786">
                        <c:v>4.2080000000000002E-6</c:v>
                      </c:pt>
                      <c:pt idx="787">
                        <c:v>4.2309999999999998E-6</c:v>
                      </c:pt>
                      <c:pt idx="788">
                        <c:v>4.2050000000000004E-6</c:v>
                      </c:pt>
                      <c:pt idx="789">
                        <c:v>4.1999999999999996E-6</c:v>
                      </c:pt>
                      <c:pt idx="790">
                        <c:v>4.1980000000000003E-6</c:v>
                      </c:pt>
                      <c:pt idx="791">
                        <c:v>4.2490000000000003E-6</c:v>
                      </c:pt>
                      <c:pt idx="792">
                        <c:v>4.2810000000000002E-6</c:v>
                      </c:pt>
                      <c:pt idx="793">
                        <c:v>4.2440000000000004E-6</c:v>
                      </c:pt>
                      <c:pt idx="794">
                        <c:v>4.2379999999999999E-6</c:v>
                      </c:pt>
                      <c:pt idx="795">
                        <c:v>4.2350000000000001E-6</c:v>
                      </c:pt>
                      <c:pt idx="796">
                        <c:v>4.2860000000000001E-6</c:v>
                      </c:pt>
                      <c:pt idx="797">
                        <c:v>4.3200000000000001E-6</c:v>
                      </c:pt>
                      <c:pt idx="798">
                        <c:v>4.2810000000000002E-6</c:v>
                      </c:pt>
                    </c:numCache>
                  </c:numRef>
                </c:yVal>
                <c:smooth val="1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B-8517-4B1A-BD0B-53A15E9FC1F8}"/>
                  </c:ext>
                </c:extLst>
              </c15:ser>
            </c15:filteredScatterSeries>
            <c15:filteredScatterSeries>
              <c15:ser>
                <c:idx val="8"/>
                <c:order val="8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Sheet2!$J$1</c15:sqref>
                        </c15:formulaRef>
                      </c:ext>
                    </c:extLst>
                    <c:strCache>
                      <c:ptCount val="1"/>
                      <c:pt idx="0">
                        <c:v>Cycle 9</c:v>
                      </c:pt>
                    </c:strCache>
                  </c:strRef>
                </c:tx>
                <c:spPr>
                  <a:ln w="19050" cap="rnd">
                    <a:solidFill>
                      <a:schemeClr val="accent1">
                        <a:tint val="61000"/>
                      </a:schemeClr>
                    </a:solidFill>
                    <a:round/>
                  </a:ln>
                  <a:effectLst/>
                </c:spPr>
                <c:marker>
                  <c:symbol val="none"/>
                </c:marker>
                <c:x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Sheet2!$A$2:$A$802</c15:sqref>
                        </c15:formulaRef>
                      </c:ext>
                    </c:extLst>
                    <c:numCache>
                      <c:formatCode>0.00E+00</c:formatCode>
                      <c:ptCount val="801"/>
                      <c:pt idx="0">
                        <c:v>9.8269999999999993E-6</c:v>
                      </c:pt>
                      <c:pt idx="1">
                        <c:v>-1.7960000000000001E-3</c:v>
                      </c:pt>
                      <c:pt idx="2">
                        <c:v>-3.764E-3</c:v>
                      </c:pt>
                      <c:pt idx="3">
                        <c:v>-5.7419999999999997E-3</c:v>
                      </c:pt>
                      <c:pt idx="4">
                        <c:v>-7.7869999999999997E-3</c:v>
                      </c:pt>
                      <c:pt idx="5">
                        <c:v>-9.7160000000000007E-3</c:v>
                      </c:pt>
                      <c:pt idx="6">
                        <c:v>-1.1730000000000001E-2</c:v>
                      </c:pt>
                      <c:pt idx="7">
                        <c:v>-1.374E-2</c:v>
                      </c:pt>
                      <c:pt idx="8">
                        <c:v>-1.5730000000000001E-2</c:v>
                      </c:pt>
                      <c:pt idx="9">
                        <c:v>-1.772E-2</c:v>
                      </c:pt>
                      <c:pt idx="10">
                        <c:v>-1.9730000000000001E-2</c:v>
                      </c:pt>
                      <c:pt idx="11">
                        <c:v>-2.1700000000000001E-2</c:v>
                      </c:pt>
                      <c:pt idx="12">
                        <c:v>-2.3689999999999999E-2</c:v>
                      </c:pt>
                      <c:pt idx="13">
                        <c:v>-2.5690000000000001E-2</c:v>
                      </c:pt>
                      <c:pt idx="14">
                        <c:v>-2.7709999999999999E-2</c:v>
                      </c:pt>
                      <c:pt idx="15">
                        <c:v>-2.9690000000000001E-2</c:v>
                      </c:pt>
                      <c:pt idx="16">
                        <c:v>-3.1690000000000003E-2</c:v>
                      </c:pt>
                      <c:pt idx="17">
                        <c:v>-3.3709999999999997E-2</c:v>
                      </c:pt>
                      <c:pt idx="18">
                        <c:v>-3.5709999999999999E-2</c:v>
                      </c:pt>
                      <c:pt idx="19">
                        <c:v>-3.7650000000000003E-2</c:v>
                      </c:pt>
                      <c:pt idx="20">
                        <c:v>-3.9710000000000002E-2</c:v>
                      </c:pt>
                      <c:pt idx="21">
                        <c:v>-4.1709999999999997E-2</c:v>
                      </c:pt>
                      <c:pt idx="22">
                        <c:v>-4.3709999999999999E-2</c:v>
                      </c:pt>
                      <c:pt idx="23">
                        <c:v>-4.5690000000000001E-2</c:v>
                      </c:pt>
                      <c:pt idx="24">
                        <c:v>-4.7669999999999997E-2</c:v>
                      </c:pt>
                      <c:pt idx="25">
                        <c:v>-4.9669999999999999E-2</c:v>
                      </c:pt>
                      <c:pt idx="26">
                        <c:v>-5.1700000000000003E-2</c:v>
                      </c:pt>
                      <c:pt idx="27">
                        <c:v>-5.3659999999999999E-2</c:v>
                      </c:pt>
                      <c:pt idx="28">
                        <c:v>-5.5660000000000001E-2</c:v>
                      </c:pt>
                      <c:pt idx="29">
                        <c:v>-5.765E-2</c:v>
                      </c:pt>
                      <c:pt idx="30">
                        <c:v>-5.9700000000000003E-2</c:v>
                      </c:pt>
                      <c:pt idx="31">
                        <c:v>-6.1650000000000003E-2</c:v>
                      </c:pt>
                      <c:pt idx="32">
                        <c:v>-6.3630000000000006E-2</c:v>
                      </c:pt>
                      <c:pt idx="33">
                        <c:v>-6.5680000000000002E-2</c:v>
                      </c:pt>
                      <c:pt idx="34">
                        <c:v>-6.769E-2</c:v>
                      </c:pt>
                      <c:pt idx="35">
                        <c:v>-6.9669999999999996E-2</c:v>
                      </c:pt>
                      <c:pt idx="36">
                        <c:v>-7.1669999999999998E-2</c:v>
                      </c:pt>
                      <c:pt idx="37">
                        <c:v>-7.3639999999999997E-2</c:v>
                      </c:pt>
                      <c:pt idx="38">
                        <c:v>-7.5670000000000001E-2</c:v>
                      </c:pt>
                      <c:pt idx="39">
                        <c:v>-7.7660000000000007E-2</c:v>
                      </c:pt>
                      <c:pt idx="40">
                        <c:v>-7.9640000000000002E-2</c:v>
                      </c:pt>
                      <c:pt idx="41">
                        <c:v>-8.165E-2</c:v>
                      </c:pt>
                      <c:pt idx="42">
                        <c:v>-8.3680000000000004E-2</c:v>
                      </c:pt>
                      <c:pt idx="43">
                        <c:v>-8.566E-2</c:v>
                      </c:pt>
                      <c:pt idx="44">
                        <c:v>-8.763E-2</c:v>
                      </c:pt>
                      <c:pt idx="45">
                        <c:v>-8.9679999999999996E-2</c:v>
                      </c:pt>
                      <c:pt idx="46">
                        <c:v>-9.1700000000000004E-2</c:v>
                      </c:pt>
                      <c:pt idx="47">
                        <c:v>-9.3679999999999999E-2</c:v>
                      </c:pt>
                      <c:pt idx="48">
                        <c:v>-9.5659999999999995E-2</c:v>
                      </c:pt>
                      <c:pt idx="49">
                        <c:v>-9.7650000000000001E-2</c:v>
                      </c:pt>
                      <c:pt idx="50">
                        <c:v>-9.9669999999999995E-2</c:v>
                      </c:pt>
                      <c:pt idx="51">
                        <c:v>-0.1017</c:v>
                      </c:pt>
                      <c:pt idx="52">
                        <c:v>-0.1036</c:v>
                      </c:pt>
                      <c:pt idx="53">
                        <c:v>-0.1056</c:v>
                      </c:pt>
                      <c:pt idx="54">
                        <c:v>-0.1077</c:v>
                      </c:pt>
                      <c:pt idx="55">
                        <c:v>-0.10970000000000001</c:v>
                      </c:pt>
                      <c:pt idx="56">
                        <c:v>-0.1116</c:v>
                      </c:pt>
                      <c:pt idx="57">
                        <c:v>-0.11360000000000001</c:v>
                      </c:pt>
                      <c:pt idx="58">
                        <c:v>-0.1157</c:v>
                      </c:pt>
                      <c:pt idx="59">
                        <c:v>-0.1177</c:v>
                      </c:pt>
                      <c:pt idx="60">
                        <c:v>-0.1196</c:v>
                      </c:pt>
                      <c:pt idx="61">
                        <c:v>-0.1216</c:v>
                      </c:pt>
                      <c:pt idx="62">
                        <c:v>-0.1237</c:v>
                      </c:pt>
                      <c:pt idx="63">
                        <c:v>-0.12559999999999999</c:v>
                      </c:pt>
                      <c:pt idx="64">
                        <c:v>-0.12759999999999999</c:v>
                      </c:pt>
                      <c:pt idx="65">
                        <c:v>-0.12959999999999999</c:v>
                      </c:pt>
                      <c:pt idx="66">
                        <c:v>-0.13170000000000001</c:v>
                      </c:pt>
                      <c:pt idx="67">
                        <c:v>-0.1336</c:v>
                      </c:pt>
                      <c:pt idx="68">
                        <c:v>-0.13569999999999999</c:v>
                      </c:pt>
                      <c:pt idx="69">
                        <c:v>-0.1376</c:v>
                      </c:pt>
                      <c:pt idx="70">
                        <c:v>-0.1396</c:v>
                      </c:pt>
                      <c:pt idx="71">
                        <c:v>-0.14169999999999999</c:v>
                      </c:pt>
                      <c:pt idx="72">
                        <c:v>-0.14369999999999999</c:v>
                      </c:pt>
                      <c:pt idx="73">
                        <c:v>-0.1457</c:v>
                      </c:pt>
                      <c:pt idx="74">
                        <c:v>-0.1477</c:v>
                      </c:pt>
                      <c:pt idx="75">
                        <c:v>-0.14960000000000001</c:v>
                      </c:pt>
                      <c:pt idx="76">
                        <c:v>-0.15160000000000001</c:v>
                      </c:pt>
                      <c:pt idx="77">
                        <c:v>-0.15359999999999999</c:v>
                      </c:pt>
                      <c:pt idx="78">
                        <c:v>-0.15559999999999999</c:v>
                      </c:pt>
                      <c:pt idx="79">
                        <c:v>-0.15759999999999999</c:v>
                      </c:pt>
                      <c:pt idx="80">
                        <c:v>-0.15959999999999999</c:v>
                      </c:pt>
                      <c:pt idx="81">
                        <c:v>-0.16159999999999999</c:v>
                      </c:pt>
                      <c:pt idx="82">
                        <c:v>-0.1636</c:v>
                      </c:pt>
                      <c:pt idx="83">
                        <c:v>-0.1656</c:v>
                      </c:pt>
                      <c:pt idx="84">
                        <c:v>-0.1676</c:v>
                      </c:pt>
                      <c:pt idx="85">
                        <c:v>-0.1696</c:v>
                      </c:pt>
                      <c:pt idx="86">
                        <c:v>-0.1716</c:v>
                      </c:pt>
                      <c:pt idx="87">
                        <c:v>-0.1736</c:v>
                      </c:pt>
                      <c:pt idx="88">
                        <c:v>-0.17560000000000001</c:v>
                      </c:pt>
                      <c:pt idx="89">
                        <c:v>-0.17760000000000001</c:v>
                      </c:pt>
                      <c:pt idx="90">
                        <c:v>-0.17960000000000001</c:v>
                      </c:pt>
                      <c:pt idx="91">
                        <c:v>-0.18160000000000001</c:v>
                      </c:pt>
                      <c:pt idx="92">
                        <c:v>-0.18360000000000001</c:v>
                      </c:pt>
                      <c:pt idx="93">
                        <c:v>-0.18559999999999999</c:v>
                      </c:pt>
                      <c:pt idx="94">
                        <c:v>-0.18759999999999999</c:v>
                      </c:pt>
                      <c:pt idx="95">
                        <c:v>-0.18959999999999999</c:v>
                      </c:pt>
                      <c:pt idx="96">
                        <c:v>-0.19159999999999999</c:v>
                      </c:pt>
                      <c:pt idx="97">
                        <c:v>-0.19359999999999999</c:v>
                      </c:pt>
                      <c:pt idx="98">
                        <c:v>-0.1956</c:v>
                      </c:pt>
                      <c:pt idx="99">
                        <c:v>-0.1976</c:v>
                      </c:pt>
                      <c:pt idx="100">
                        <c:v>-0.1996</c:v>
                      </c:pt>
                      <c:pt idx="101">
                        <c:v>-0.2016</c:v>
                      </c:pt>
                      <c:pt idx="102">
                        <c:v>-0.2036</c:v>
                      </c:pt>
                      <c:pt idx="103">
                        <c:v>-0.2056</c:v>
                      </c:pt>
                      <c:pt idx="104">
                        <c:v>-0.20760000000000001</c:v>
                      </c:pt>
                      <c:pt idx="105">
                        <c:v>-0.20960000000000001</c:v>
                      </c:pt>
                      <c:pt idx="106">
                        <c:v>-0.21160000000000001</c:v>
                      </c:pt>
                      <c:pt idx="107">
                        <c:v>-0.21360000000000001</c:v>
                      </c:pt>
                      <c:pt idx="108">
                        <c:v>-0.21560000000000001</c:v>
                      </c:pt>
                      <c:pt idx="109">
                        <c:v>-0.21759999999999999</c:v>
                      </c:pt>
                      <c:pt idx="110">
                        <c:v>-0.21959999999999999</c:v>
                      </c:pt>
                      <c:pt idx="111">
                        <c:v>-0.22159999999999999</c:v>
                      </c:pt>
                      <c:pt idx="112">
                        <c:v>-0.22359999999999999</c:v>
                      </c:pt>
                      <c:pt idx="113">
                        <c:v>-0.22559999999999999</c:v>
                      </c:pt>
                      <c:pt idx="114">
                        <c:v>-0.2276</c:v>
                      </c:pt>
                      <c:pt idx="115">
                        <c:v>-0.2296</c:v>
                      </c:pt>
                      <c:pt idx="116">
                        <c:v>-0.2316</c:v>
                      </c:pt>
                      <c:pt idx="117">
                        <c:v>-0.2336</c:v>
                      </c:pt>
                      <c:pt idx="118">
                        <c:v>-0.2356</c:v>
                      </c:pt>
                      <c:pt idx="119">
                        <c:v>-0.23760000000000001</c:v>
                      </c:pt>
                      <c:pt idx="120">
                        <c:v>-0.23960000000000001</c:v>
                      </c:pt>
                      <c:pt idx="121">
                        <c:v>-0.24160000000000001</c:v>
                      </c:pt>
                      <c:pt idx="122">
                        <c:v>-0.24360000000000001</c:v>
                      </c:pt>
                      <c:pt idx="123">
                        <c:v>-0.24560000000000001</c:v>
                      </c:pt>
                      <c:pt idx="124">
                        <c:v>-0.24759999999999999</c:v>
                      </c:pt>
                      <c:pt idx="125">
                        <c:v>-0.24959999999999999</c:v>
                      </c:pt>
                      <c:pt idx="126">
                        <c:v>-0.25159999999999999</c:v>
                      </c:pt>
                      <c:pt idx="127">
                        <c:v>-0.25359999999999999</c:v>
                      </c:pt>
                      <c:pt idx="128">
                        <c:v>-0.25559999999999999</c:v>
                      </c:pt>
                      <c:pt idx="129">
                        <c:v>-0.2576</c:v>
                      </c:pt>
                      <c:pt idx="130">
                        <c:v>-0.2596</c:v>
                      </c:pt>
                      <c:pt idx="131">
                        <c:v>-0.2616</c:v>
                      </c:pt>
                      <c:pt idx="132">
                        <c:v>-0.2636</c:v>
                      </c:pt>
                      <c:pt idx="133">
                        <c:v>-0.2656</c:v>
                      </c:pt>
                      <c:pt idx="134">
                        <c:v>-0.2676</c:v>
                      </c:pt>
                      <c:pt idx="135">
                        <c:v>-0.26960000000000001</c:v>
                      </c:pt>
                      <c:pt idx="136">
                        <c:v>-0.27160000000000001</c:v>
                      </c:pt>
                      <c:pt idx="137">
                        <c:v>-0.27360000000000001</c:v>
                      </c:pt>
                      <c:pt idx="138">
                        <c:v>-0.27560000000000001</c:v>
                      </c:pt>
                      <c:pt idx="139">
                        <c:v>-0.27760000000000001</c:v>
                      </c:pt>
                      <c:pt idx="140">
                        <c:v>-0.27960000000000002</c:v>
                      </c:pt>
                      <c:pt idx="141">
                        <c:v>-0.28160000000000002</c:v>
                      </c:pt>
                      <c:pt idx="142">
                        <c:v>-0.28360000000000002</c:v>
                      </c:pt>
                      <c:pt idx="143">
                        <c:v>-0.28560000000000002</c:v>
                      </c:pt>
                      <c:pt idx="144">
                        <c:v>-0.28760000000000002</c:v>
                      </c:pt>
                      <c:pt idx="145">
                        <c:v>-0.28960000000000002</c:v>
                      </c:pt>
                      <c:pt idx="146">
                        <c:v>-0.29160000000000003</c:v>
                      </c:pt>
                      <c:pt idx="147">
                        <c:v>-0.29360000000000003</c:v>
                      </c:pt>
                      <c:pt idx="148">
                        <c:v>-0.29559999999999997</c:v>
                      </c:pt>
                      <c:pt idx="149">
                        <c:v>-0.29759999999999998</c:v>
                      </c:pt>
                      <c:pt idx="150">
                        <c:v>-0.29959999999999998</c:v>
                      </c:pt>
                      <c:pt idx="151">
                        <c:v>-0.30159999999999998</c:v>
                      </c:pt>
                      <c:pt idx="152">
                        <c:v>-0.30359999999999998</c:v>
                      </c:pt>
                      <c:pt idx="153">
                        <c:v>-0.30559999999999998</c:v>
                      </c:pt>
                      <c:pt idx="154">
                        <c:v>-0.30759999999999998</c:v>
                      </c:pt>
                      <c:pt idx="155">
                        <c:v>-0.30959999999999999</c:v>
                      </c:pt>
                      <c:pt idx="156">
                        <c:v>-0.3115</c:v>
                      </c:pt>
                      <c:pt idx="157">
                        <c:v>-0.31359999999999999</c:v>
                      </c:pt>
                      <c:pt idx="158">
                        <c:v>-0.3155</c:v>
                      </c:pt>
                      <c:pt idx="159">
                        <c:v>-0.31759999999999999</c:v>
                      </c:pt>
                      <c:pt idx="160">
                        <c:v>-0.31950000000000001</c:v>
                      </c:pt>
                      <c:pt idx="161">
                        <c:v>-0.3216</c:v>
                      </c:pt>
                      <c:pt idx="162">
                        <c:v>-0.3236</c:v>
                      </c:pt>
                      <c:pt idx="163">
                        <c:v>-0.3256</c:v>
                      </c:pt>
                      <c:pt idx="164">
                        <c:v>-0.32750000000000001</c:v>
                      </c:pt>
                      <c:pt idx="165">
                        <c:v>-0.32950000000000002</c:v>
                      </c:pt>
                      <c:pt idx="166">
                        <c:v>-0.33160000000000001</c:v>
                      </c:pt>
                      <c:pt idx="167">
                        <c:v>-0.33360000000000001</c:v>
                      </c:pt>
                      <c:pt idx="168">
                        <c:v>-0.33550000000000002</c:v>
                      </c:pt>
                      <c:pt idx="169">
                        <c:v>-0.33760000000000001</c:v>
                      </c:pt>
                      <c:pt idx="170">
                        <c:v>-0.33950000000000002</c:v>
                      </c:pt>
                      <c:pt idx="171">
                        <c:v>-0.34150000000000003</c:v>
                      </c:pt>
                      <c:pt idx="172">
                        <c:v>-0.34350000000000003</c:v>
                      </c:pt>
                      <c:pt idx="173">
                        <c:v>-0.34560000000000002</c:v>
                      </c:pt>
                      <c:pt idx="174">
                        <c:v>-0.34749999999999998</c:v>
                      </c:pt>
                      <c:pt idx="175">
                        <c:v>-0.34949999999999998</c:v>
                      </c:pt>
                      <c:pt idx="176">
                        <c:v>-0.35149999999999998</c:v>
                      </c:pt>
                      <c:pt idx="177">
                        <c:v>-0.35349999999999998</c:v>
                      </c:pt>
                      <c:pt idx="178">
                        <c:v>-0.35549999999999998</c:v>
                      </c:pt>
                      <c:pt idx="179">
                        <c:v>-0.35749999999999998</c:v>
                      </c:pt>
                      <c:pt idx="180">
                        <c:v>-0.35949999999999999</c:v>
                      </c:pt>
                      <c:pt idx="181">
                        <c:v>-0.36149999999999999</c:v>
                      </c:pt>
                      <c:pt idx="182">
                        <c:v>-0.36349999999999999</c:v>
                      </c:pt>
                      <c:pt idx="183">
                        <c:v>-0.36549999999999999</c:v>
                      </c:pt>
                      <c:pt idx="184">
                        <c:v>-0.36749999999999999</c:v>
                      </c:pt>
                      <c:pt idx="185">
                        <c:v>-0.3695</c:v>
                      </c:pt>
                      <c:pt idx="186">
                        <c:v>-0.3715</c:v>
                      </c:pt>
                      <c:pt idx="187">
                        <c:v>-0.3735</c:v>
                      </c:pt>
                      <c:pt idx="188">
                        <c:v>-0.3755</c:v>
                      </c:pt>
                      <c:pt idx="189">
                        <c:v>-0.3775</c:v>
                      </c:pt>
                      <c:pt idx="190">
                        <c:v>-0.3795</c:v>
                      </c:pt>
                      <c:pt idx="191">
                        <c:v>-0.38150000000000001</c:v>
                      </c:pt>
                      <c:pt idx="192">
                        <c:v>-0.38350000000000001</c:v>
                      </c:pt>
                      <c:pt idx="193">
                        <c:v>-0.38550000000000001</c:v>
                      </c:pt>
                      <c:pt idx="194">
                        <c:v>-0.38750000000000001</c:v>
                      </c:pt>
                      <c:pt idx="195">
                        <c:v>-0.38950000000000001</c:v>
                      </c:pt>
                      <c:pt idx="196">
                        <c:v>-0.39150000000000001</c:v>
                      </c:pt>
                      <c:pt idx="197">
                        <c:v>-0.39350000000000002</c:v>
                      </c:pt>
                      <c:pt idx="198">
                        <c:v>-0.39550000000000002</c:v>
                      </c:pt>
                      <c:pt idx="199">
                        <c:v>-0.39750000000000002</c:v>
                      </c:pt>
                      <c:pt idx="200">
                        <c:v>-0.39950000000000002</c:v>
                      </c:pt>
                      <c:pt idx="201">
                        <c:v>-0.40150000000000002</c:v>
                      </c:pt>
                      <c:pt idx="202">
                        <c:v>-0.40350000000000003</c:v>
                      </c:pt>
                      <c:pt idx="203">
                        <c:v>-0.40550000000000003</c:v>
                      </c:pt>
                      <c:pt idx="204">
                        <c:v>-0.40749999999999997</c:v>
                      </c:pt>
                      <c:pt idx="205">
                        <c:v>-0.40939999999999999</c:v>
                      </c:pt>
                      <c:pt idx="206">
                        <c:v>-0.41139999999999999</c:v>
                      </c:pt>
                      <c:pt idx="207">
                        <c:v>-0.41339999999999999</c:v>
                      </c:pt>
                      <c:pt idx="208">
                        <c:v>-0.41539999999999999</c:v>
                      </c:pt>
                      <c:pt idx="209">
                        <c:v>-0.41749999999999998</c:v>
                      </c:pt>
                      <c:pt idx="210">
                        <c:v>-0.4194</c:v>
                      </c:pt>
                      <c:pt idx="211">
                        <c:v>-0.42149999999999999</c:v>
                      </c:pt>
                      <c:pt idx="212">
                        <c:v>-0.4234</c:v>
                      </c:pt>
                      <c:pt idx="213">
                        <c:v>-0.4254</c:v>
                      </c:pt>
                      <c:pt idx="214">
                        <c:v>-0.4274</c:v>
                      </c:pt>
                      <c:pt idx="215">
                        <c:v>-0.4294</c:v>
                      </c:pt>
                      <c:pt idx="216">
                        <c:v>-0.43140000000000001</c:v>
                      </c:pt>
                      <c:pt idx="217">
                        <c:v>-0.43340000000000001</c:v>
                      </c:pt>
                      <c:pt idx="218">
                        <c:v>-0.43540000000000001</c:v>
                      </c:pt>
                      <c:pt idx="219">
                        <c:v>-0.43740000000000001</c:v>
                      </c:pt>
                      <c:pt idx="220">
                        <c:v>-0.43940000000000001</c:v>
                      </c:pt>
                      <c:pt idx="221">
                        <c:v>-0.44140000000000001</c:v>
                      </c:pt>
                      <c:pt idx="222">
                        <c:v>-0.44340000000000002</c:v>
                      </c:pt>
                      <c:pt idx="223">
                        <c:v>-0.44540000000000002</c:v>
                      </c:pt>
                      <c:pt idx="224">
                        <c:v>-0.44740000000000002</c:v>
                      </c:pt>
                      <c:pt idx="225">
                        <c:v>-0.44940000000000002</c:v>
                      </c:pt>
                      <c:pt idx="226">
                        <c:v>-0.45140000000000002</c:v>
                      </c:pt>
                      <c:pt idx="227">
                        <c:v>-0.45340000000000003</c:v>
                      </c:pt>
                      <c:pt idx="228">
                        <c:v>-0.45540000000000003</c:v>
                      </c:pt>
                      <c:pt idx="229">
                        <c:v>-0.45739999999999997</c:v>
                      </c:pt>
                      <c:pt idx="230">
                        <c:v>-0.45939999999999998</c:v>
                      </c:pt>
                      <c:pt idx="231">
                        <c:v>-0.46139999999999998</c:v>
                      </c:pt>
                      <c:pt idx="232">
                        <c:v>-0.46339999999999998</c:v>
                      </c:pt>
                      <c:pt idx="233">
                        <c:v>-0.46539999999999998</c:v>
                      </c:pt>
                      <c:pt idx="234">
                        <c:v>-0.46729999999999999</c:v>
                      </c:pt>
                      <c:pt idx="235">
                        <c:v>-0.46939999999999998</c:v>
                      </c:pt>
                      <c:pt idx="236">
                        <c:v>-0.4713</c:v>
                      </c:pt>
                      <c:pt idx="237">
                        <c:v>-0.47339999999999999</c:v>
                      </c:pt>
                      <c:pt idx="238">
                        <c:v>-0.47539999999999999</c:v>
                      </c:pt>
                      <c:pt idx="239">
                        <c:v>-0.47739999999999999</c:v>
                      </c:pt>
                      <c:pt idx="240">
                        <c:v>-0.47939999999999999</c:v>
                      </c:pt>
                      <c:pt idx="241">
                        <c:v>-0.48139999999999999</c:v>
                      </c:pt>
                      <c:pt idx="242">
                        <c:v>-0.48330000000000001</c:v>
                      </c:pt>
                      <c:pt idx="243">
                        <c:v>-0.4854</c:v>
                      </c:pt>
                      <c:pt idx="244">
                        <c:v>-0.48730000000000001</c:v>
                      </c:pt>
                      <c:pt idx="245">
                        <c:v>-0.48930000000000001</c:v>
                      </c:pt>
                      <c:pt idx="246">
                        <c:v>-0.49130000000000001</c:v>
                      </c:pt>
                      <c:pt idx="247">
                        <c:v>-0.49340000000000001</c:v>
                      </c:pt>
                      <c:pt idx="248">
                        <c:v>-0.49540000000000001</c:v>
                      </c:pt>
                      <c:pt idx="249">
                        <c:v>-0.49730000000000002</c:v>
                      </c:pt>
                      <c:pt idx="250">
                        <c:v>-0.49940000000000001</c:v>
                      </c:pt>
                      <c:pt idx="251">
                        <c:v>-0.50139999999999996</c:v>
                      </c:pt>
                      <c:pt idx="252">
                        <c:v>-0.50329999999999997</c:v>
                      </c:pt>
                      <c:pt idx="253">
                        <c:v>-0.50539999999999996</c:v>
                      </c:pt>
                      <c:pt idx="254">
                        <c:v>-0.50729999999999997</c:v>
                      </c:pt>
                      <c:pt idx="255">
                        <c:v>-0.50929999999999997</c:v>
                      </c:pt>
                      <c:pt idx="256">
                        <c:v>-0.51129999999999998</c:v>
                      </c:pt>
                      <c:pt idx="257">
                        <c:v>-0.51329999999999998</c:v>
                      </c:pt>
                      <c:pt idx="258">
                        <c:v>-0.51529999999999998</c:v>
                      </c:pt>
                      <c:pt idx="259">
                        <c:v>-0.51729999999999998</c:v>
                      </c:pt>
                      <c:pt idx="260">
                        <c:v>-0.51929999999999998</c:v>
                      </c:pt>
                      <c:pt idx="261">
                        <c:v>-0.52129999999999999</c:v>
                      </c:pt>
                      <c:pt idx="262">
                        <c:v>-0.52329999999999999</c:v>
                      </c:pt>
                      <c:pt idx="263">
                        <c:v>-0.52529999999999999</c:v>
                      </c:pt>
                      <c:pt idx="264">
                        <c:v>-0.52729999999999999</c:v>
                      </c:pt>
                      <c:pt idx="265">
                        <c:v>-0.52929999999999999</c:v>
                      </c:pt>
                      <c:pt idx="266">
                        <c:v>-0.53129999999999999</c:v>
                      </c:pt>
                      <c:pt idx="267">
                        <c:v>-0.5333</c:v>
                      </c:pt>
                      <c:pt idx="268">
                        <c:v>-0.5353</c:v>
                      </c:pt>
                      <c:pt idx="269">
                        <c:v>-0.5373</c:v>
                      </c:pt>
                      <c:pt idx="270">
                        <c:v>-0.5393</c:v>
                      </c:pt>
                      <c:pt idx="271">
                        <c:v>-0.5413</c:v>
                      </c:pt>
                      <c:pt idx="272">
                        <c:v>-0.54320000000000002</c:v>
                      </c:pt>
                      <c:pt idx="273">
                        <c:v>-0.54530000000000001</c:v>
                      </c:pt>
                      <c:pt idx="274">
                        <c:v>-0.54730000000000001</c:v>
                      </c:pt>
                      <c:pt idx="275">
                        <c:v>-0.54930000000000001</c:v>
                      </c:pt>
                      <c:pt idx="276">
                        <c:v>-0.55130000000000001</c:v>
                      </c:pt>
                      <c:pt idx="277">
                        <c:v>-0.55330000000000001</c:v>
                      </c:pt>
                      <c:pt idx="278">
                        <c:v>-0.55530000000000002</c:v>
                      </c:pt>
                      <c:pt idx="279">
                        <c:v>-0.55730000000000002</c:v>
                      </c:pt>
                      <c:pt idx="280">
                        <c:v>-0.55920000000000003</c:v>
                      </c:pt>
                      <c:pt idx="281">
                        <c:v>-0.56120000000000003</c:v>
                      </c:pt>
                      <c:pt idx="282">
                        <c:v>-0.56320000000000003</c:v>
                      </c:pt>
                      <c:pt idx="283">
                        <c:v>-0.56520000000000004</c:v>
                      </c:pt>
                      <c:pt idx="284">
                        <c:v>-0.56720000000000004</c:v>
                      </c:pt>
                      <c:pt idx="285">
                        <c:v>-0.56920000000000004</c:v>
                      </c:pt>
                      <c:pt idx="286">
                        <c:v>-0.57120000000000004</c:v>
                      </c:pt>
                      <c:pt idx="287">
                        <c:v>-0.57320000000000004</c:v>
                      </c:pt>
                      <c:pt idx="288">
                        <c:v>-0.57520000000000004</c:v>
                      </c:pt>
                      <c:pt idx="289">
                        <c:v>-0.57720000000000005</c:v>
                      </c:pt>
                      <c:pt idx="290">
                        <c:v>-0.57920000000000005</c:v>
                      </c:pt>
                      <c:pt idx="291">
                        <c:v>-0.58120000000000005</c:v>
                      </c:pt>
                      <c:pt idx="292">
                        <c:v>-0.58320000000000005</c:v>
                      </c:pt>
                      <c:pt idx="293">
                        <c:v>-0.58520000000000005</c:v>
                      </c:pt>
                      <c:pt idx="294">
                        <c:v>-0.58720000000000006</c:v>
                      </c:pt>
                      <c:pt idx="295">
                        <c:v>-0.58919999999999995</c:v>
                      </c:pt>
                      <c:pt idx="296">
                        <c:v>-0.59119999999999995</c:v>
                      </c:pt>
                      <c:pt idx="297">
                        <c:v>-0.59309999999999996</c:v>
                      </c:pt>
                      <c:pt idx="298">
                        <c:v>-0.59509999999999996</c:v>
                      </c:pt>
                      <c:pt idx="299">
                        <c:v>-0.59719999999999995</c:v>
                      </c:pt>
                      <c:pt idx="300">
                        <c:v>-0.59919999999999995</c:v>
                      </c:pt>
                      <c:pt idx="301">
                        <c:v>-0.60109999999999997</c:v>
                      </c:pt>
                      <c:pt idx="302">
                        <c:v>-0.60319999999999996</c:v>
                      </c:pt>
                      <c:pt idx="303">
                        <c:v>-0.60519999999999996</c:v>
                      </c:pt>
                      <c:pt idx="304">
                        <c:v>-0.60719999999999996</c:v>
                      </c:pt>
                      <c:pt idx="305">
                        <c:v>-0.60919999999999996</c:v>
                      </c:pt>
                      <c:pt idx="306">
                        <c:v>-0.61109999999999998</c:v>
                      </c:pt>
                      <c:pt idx="307">
                        <c:v>-0.61319999999999997</c:v>
                      </c:pt>
                      <c:pt idx="308">
                        <c:v>-0.61519999999999997</c:v>
                      </c:pt>
                      <c:pt idx="309">
                        <c:v>-0.61719999999999997</c:v>
                      </c:pt>
                      <c:pt idx="310">
                        <c:v>-0.61919999999999997</c:v>
                      </c:pt>
                      <c:pt idx="311">
                        <c:v>-0.62119999999999997</c:v>
                      </c:pt>
                      <c:pt idx="312">
                        <c:v>-0.62319999999999998</c:v>
                      </c:pt>
                      <c:pt idx="313">
                        <c:v>-0.62509999999999999</c:v>
                      </c:pt>
                      <c:pt idx="314">
                        <c:v>-0.62719999999999998</c:v>
                      </c:pt>
                      <c:pt idx="315">
                        <c:v>-0.62919999999999998</c:v>
                      </c:pt>
                      <c:pt idx="316">
                        <c:v>-0.63119999999999998</c:v>
                      </c:pt>
                      <c:pt idx="317">
                        <c:v>-0.6331</c:v>
                      </c:pt>
                      <c:pt idx="318">
                        <c:v>-0.6351</c:v>
                      </c:pt>
                      <c:pt idx="319">
                        <c:v>-0.6371</c:v>
                      </c:pt>
                      <c:pt idx="320">
                        <c:v>-0.6391</c:v>
                      </c:pt>
                      <c:pt idx="321">
                        <c:v>-0.6411</c:v>
                      </c:pt>
                      <c:pt idx="322">
                        <c:v>-0.6431</c:v>
                      </c:pt>
                      <c:pt idx="323">
                        <c:v>-0.64510000000000001</c:v>
                      </c:pt>
                      <c:pt idx="324">
                        <c:v>-0.64710000000000001</c:v>
                      </c:pt>
                      <c:pt idx="325">
                        <c:v>-0.64910000000000001</c:v>
                      </c:pt>
                      <c:pt idx="326">
                        <c:v>-0.65110000000000001</c:v>
                      </c:pt>
                      <c:pt idx="327">
                        <c:v>-0.65310000000000001</c:v>
                      </c:pt>
                      <c:pt idx="328">
                        <c:v>-0.65510000000000002</c:v>
                      </c:pt>
                      <c:pt idx="329">
                        <c:v>-0.65710000000000002</c:v>
                      </c:pt>
                      <c:pt idx="330">
                        <c:v>-0.65910000000000002</c:v>
                      </c:pt>
                      <c:pt idx="331">
                        <c:v>-0.66110000000000002</c:v>
                      </c:pt>
                      <c:pt idx="332">
                        <c:v>-0.66310000000000002</c:v>
                      </c:pt>
                      <c:pt idx="333">
                        <c:v>-0.66510000000000002</c:v>
                      </c:pt>
                      <c:pt idx="334">
                        <c:v>-0.66710000000000003</c:v>
                      </c:pt>
                      <c:pt idx="335">
                        <c:v>-0.66900000000000004</c:v>
                      </c:pt>
                      <c:pt idx="336">
                        <c:v>-0.67110000000000003</c:v>
                      </c:pt>
                      <c:pt idx="337">
                        <c:v>-0.67300000000000004</c:v>
                      </c:pt>
                      <c:pt idx="338">
                        <c:v>-0.67510000000000003</c:v>
                      </c:pt>
                      <c:pt idx="339">
                        <c:v>-0.67700000000000005</c:v>
                      </c:pt>
                      <c:pt idx="340">
                        <c:v>-0.67900000000000005</c:v>
                      </c:pt>
                      <c:pt idx="341">
                        <c:v>-0.68100000000000005</c:v>
                      </c:pt>
                      <c:pt idx="342">
                        <c:v>-0.68300000000000005</c:v>
                      </c:pt>
                      <c:pt idx="343">
                        <c:v>-0.68500000000000005</c:v>
                      </c:pt>
                      <c:pt idx="344">
                        <c:v>-0.68700000000000006</c:v>
                      </c:pt>
                      <c:pt idx="345">
                        <c:v>-0.68899999999999995</c:v>
                      </c:pt>
                      <c:pt idx="346">
                        <c:v>-0.69099999999999995</c:v>
                      </c:pt>
                      <c:pt idx="347">
                        <c:v>-0.69299999999999995</c:v>
                      </c:pt>
                      <c:pt idx="348">
                        <c:v>-0.69499999999999995</c:v>
                      </c:pt>
                      <c:pt idx="349">
                        <c:v>-0.69699999999999995</c:v>
                      </c:pt>
                      <c:pt idx="350">
                        <c:v>-0.69899999999999995</c:v>
                      </c:pt>
                      <c:pt idx="351">
                        <c:v>-0.70099999999999996</c:v>
                      </c:pt>
                      <c:pt idx="352">
                        <c:v>-0.70299999999999996</c:v>
                      </c:pt>
                      <c:pt idx="353">
                        <c:v>-0.70499999999999996</c:v>
                      </c:pt>
                      <c:pt idx="354">
                        <c:v>-0.70699999999999996</c:v>
                      </c:pt>
                      <c:pt idx="355">
                        <c:v>-0.70899999999999996</c:v>
                      </c:pt>
                      <c:pt idx="356">
                        <c:v>-0.71099999999999997</c:v>
                      </c:pt>
                      <c:pt idx="357">
                        <c:v>-0.71299999999999997</c:v>
                      </c:pt>
                      <c:pt idx="358">
                        <c:v>-0.71499999999999997</c:v>
                      </c:pt>
                      <c:pt idx="359">
                        <c:v>-0.71699999999999997</c:v>
                      </c:pt>
                      <c:pt idx="360">
                        <c:v>-0.71899999999999997</c:v>
                      </c:pt>
                      <c:pt idx="361">
                        <c:v>-0.72099999999999997</c:v>
                      </c:pt>
                      <c:pt idx="362">
                        <c:v>-0.72299999999999998</c:v>
                      </c:pt>
                      <c:pt idx="363">
                        <c:v>-0.72499999999999998</c:v>
                      </c:pt>
                      <c:pt idx="364">
                        <c:v>-0.72699999999999998</c:v>
                      </c:pt>
                      <c:pt idx="365">
                        <c:v>-0.72889999999999999</c:v>
                      </c:pt>
                      <c:pt idx="366">
                        <c:v>-0.73099999999999998</c:v>
                      </c:pt>
                      <c:pt idx="367">
                        <c:v>-0.73299999999999998</c:v>
                      </c:pt>
                      <c:pt idx="368">
                        <c:v>-0.73499999999999999</c:v>
                      </c:pt>
                      <c:pt idx="369">
                        <c:v>-0.73699999999999999</c:v>
                      </c:pt>
                      <c:pt idx="370">
                        <c:v>-0.73899999999999999</c:v>
                      </c:pt>
                      <c:pt idx="371">
                        <c:v>-0.74099999999999999</c:v>
                      </c:pt>
                      <c:pt idx="372">
                        <c:v>-0.74299999999999999</c:v>
                      </c:pt>
                      <c:pt idx="373">
                        <c:v>-0.745</c:v>
                      </c:pt>
                      <c:pt idx="374">
                        <c:v>-0.747</c:v>
                      </c:pt>
                      <c:pt idx="375">
                        <c:v>-0.749</c:v>
                      </c:pt>
                      <c:pt idx="376">
                        <c:v>-0.751</c:v>
                      </c:pt>
                      <c:pt idx="377">
                        <c:v>-0.753</c:v>
                      </c:pt>
                      <c:pt idx="378">
                        <c:v>-0.755</c:v>
                      </c:pt>
                      <c:pt idx="379">
                        <c:v>-0.75700000000000001</c:v>
                      </c:pt>
                      <c:pt idx="380">
                        <c:v>-0.75900000000000001</c:v>
                      </c:pt>
                      <c:pt idx="381">
                        <c:v>-0.76100000000000001</c:v>
                      </c:pt>
                      <c:pt idx="382">
                        <c:v>-0.76290000000000002</c:v>
                      </c:pt>
                      <c:pt idx="383">
                        <c:v>-0.76500000000000001</c:v>
                      </c:pt>
                      <c:pt idx="384">
                        <c:v>-0.76700000000000002</c:v>
                      </c:pt>
                      <c:pt idx="385">
                        <c:v>-0.76890000000000003</c:v>
                      </c:pt>
                      <c:pt idx="386">
                        <c:v>-0.77090000000000003</c:v>
                      </c:pt>
                      <c:pt idx="387">
                        <c:v>-0.77290000000000003</c:v>
                      </c:pt>
                      <c:pt idx="388">
                        <c:v>-0.77500000000000002</c:v>
                      </c:pt>
                      <c:pt idx="389">
                        <c:v>-0.77690000000000003</c:v>
                      </c:pt>
                      <c:pt idx="390">
                        <c:v>-0.77890000000000004</c:v>
                      </c:pt>
                      <c:pt idx="391">
                        <c:v>-0.78090000000000004</c:v>
                      </c:pt>
                      <c:pt idx="392">
                        <c:v>-0.78290000000000004</c:v>
                      </c:pt>
                      <c:pt idx="393">
                        <c:v>-0.78490000000000004</c:v>
                      </c:pt>
                      <c:pt idx="394">
                        <c:v>-0.78690000000000004</c:v>
                      </c:pt>
                      <c:pt idx="395">
                        <c:v>-0.78890000000000005</c:v>
                      </c:pt>
                      <c:pt idx="396">
                        <c:v>-0.79090000000000005</c:v>
                      </c:pt>
                      <c:pt idx="397">
                        <c:v>-0.79290000000000005</c:v>
                      </c:pt>
                      <c:pt idx="398">
                        <c:v>-0.79490000000000005</c:v>
                      </c:pt>
                      <c:pt idx="399">
                        <c:v>-0.79690000000000005</c:v>
                      </c:pt>
                      <c:pt idx="400">
                        <c:v>-0.79890000000000005</c:v>
                      </c:pt>
                      <c:pt idx="401">
                        <c:v>-0.79720000000000002</c:v>
                      </c:pt>
                      <c:pt idx="402">
                        <c:v>-0.79520000000000002</c:v>
                      </c:pt>
                      <c:pt idx="403">
                        <c:v>-0.79320000000000002</c:v>
                      </c:pt>
                      <c:pt idx="404">
                        <c:v>-0.7913</c:v>
                      </c:pt>
                      <c:pt idx="405">
                        <c:v>-0.7893</c:v>
                      </c:pt>
                      <c:pt idx="406">
                        <c:v>-0.78720000000000001</c:v>
                      </c:pt>
                      <c:pt idx="407">
                        <c:v>-0.7853</c:v>
                      </c:pt>
                      <c:pt idx="408">
                        <c:v>-0.7833</c:v>
                      </c:pt>
                      <c:pt idx="409">
                        <c:v>-0.78129999999999999</c:v>
                      </c:pt>
                      <c:pt idx="410">
                        <c:v>-0.7792</c:v>
                      </c:pt>
                      <c:pt idx="411">
                        <c:v>-0.77729999999999999</c:v>
                      </c:pt>
                      <c:pt idx="412">
                        <c:v>-0.77529999999999999</c:v>
                      </c:pt>
                      <c:pt idx="413">
                        <c:v>-0.77329999999999999</c:v>
                      </c:pt>
                      <c:pt idx="414">
                        <c:v>-0.77129999999999999</c:v>
                      </c:pt>
                      <c:pt idx="415">
                        <c:v>-0.76929999999999998</c:v>
                      </c:pt>
                      <c:pt idx="416">
                        <c:v>-0.76739999999999997</c:v>
                      </c:pt>
                      <c:pt idx="417">
                        <c:v>-0.76529999999999998</c:v>
                      </c:pt>
                      <c:pt idx="418">
                        <c:v>-0.76329999999999998</c:v>
                      </c:pt>
                      <c:pt idx="419">
                        <c:v>-0.76129999999999998</c:v>
                      </c:pt>
                      <c:pt idx="420">
                        <c:v>-0.75939999999999996</c:v>
                      </c:pt>
                      <c:pt idx="421">
                        <c:v>-0.75739999999999996</c:v>
                      </c:pt>
                      <c:pt idx="422">
                        <c:v>-0.75539999999999996</c:v>
                      </c:pt>
                      <c:pt idx="423">
                        <c:v>-0.75329999999999997</c:v>
                      </c:pt>
                      <c:pt idx="424">
                        <c:v>-0.75139999999999996</c:v>
                      </c:pt>
                      <c:pt idx="425">
                        <c:v>-0.74939999999999996</c:v>
                      </c:pt>
                      <c:pt idx="426">
                        <c:v>-0.74739999999999995</c:v>
                      </c:pt>
                      <c:pt idx="427">
                        <c:v>-0.74539999999999995</c:v>
                      </c:pt>
                      <c:pt idx="428">
                        <c:v>-0.74339999999999995</c:v>
                      </c:pt>
                      <c:pt idx="429">
                        <c:v>-0.74139999999999995</c:v>
                      </c:pt>
                      <c:pt idx="430">
                        <c:v>-0.73939999999999995</c:v>
                      </c:pt>
                      <c:pt idx="431">
                        <c:v>-0.73740000000000006</c:v>
                      </c:pt>
                      <c:pt idx="432">
                        <c:v>-0.73540000000000005</c:v>
                      </c:pt>
                      <c:pt idx="433">
                        <c:v>-0.73340000000000005</c:v>
                      </c:pt>
                      <c:pt idx="434">
                        <c:v>-0.73140000000000005</c:v>
                      </c:pt>
                      <c:pt idx="435">
                        <c:v>-0.72940000000000005</c:v>
                      </c:pt>
                      <c:pt idx="436">
                        <c:v>-0.72740000000000005</c:v>
                      </c:pt>
                      <c:pt idx="437">
                        <c:v>-0.72540000000000004</c:v>
                      </c:pt>
                      <c:pt idx="438">
                        <c:v>-0.72340000000000004</c:v>
                      </c:pt>
                      <c:pt idx="439">
                        <c:v>-0.72140000000000004</c:v>
                      </c:pt>
                      <c:pt idx="440">
                        <c:v>-0.71940000000000004</c:v>
                      </c:pt>
                      <c:pt idx="441">
                        <c:v>-0.71740000000000004</c:v>
                      </c:pt>
                      <c:pt idx="442">
                        <c:v>-0.71540000000000004</c:v>
                      </c:pt>
                      <c:pt idx="443">
                        <c:v>-0.71340000000000003</c:v>
                      </c:pt>
                      <c:pt idx="444">
                        <c:v>-0.71150000000000002</c:v>
                      </c:pt>
                      <c:pt idx="445">
                        <c:v>-0.70950000000000002</c:v>
                      </c:pt>
                      <c:pt idx="446">
                        <c:v>-0.70750000000000002</c:v>
                      </c:pt>
                      <c:pt idx="447">
                        <c:v>-0.70550000000000002</c:v>
                      </c:pt>
                      <c:pt idx="448">
                        <c:v>-0.70350000000000001</c:v>
                      </c:pt>
                      <c:pt idx="449">
                        <c:v>-0.70150000000000001</c:v>
                      </c:pt>
                      <c:pt idx="450">
                        <c:v>-0.69940000000000002</c:v>
                      </c:pt>
                      <c:pt idx="451">
                        <c:v>-0.69740000000000002</c:v>
                      </c:pt>
                      <c:pt idx="452">
                        <c:v>-0.69540000000000002</c:v>
                      </c:pt>
                      <c:pt idx="453">
                        <c:v>-0.69350000000000001</c:v>
                      </c:pt>
                      <c:pt idx="454">
                        <c:v>-0.6915</c:v>
                      </c:pt>
                      <c:pt idx="455">
                        <c:v>-0.68940000000000001</c:v>
                      </c:pt>
                      <c:pt idx="456">
                        <c:v>-0.6875</c:v>
                      </c:pt>
                      <c:pt idx="457">
                        <c:v>-0.6855</c:v>
                      </c:pt>
                      <c:pt idx="458">
                        <c:v>-0.6835</c:v>
                      </c:pt>
                      <c:pt idx="459">
                        <c:v>-0.68149999999999999</c:v>
                      </c:pt>
                      <c:pt idx="460">
                        <c:v>-0.67949999999999999</c:v>
                      </c:pt>
                      <c:pt idx="461">
                        <c:v>-0.67749999999999999</c:v>
                      </c:pt>
                      <c:pt idx="462">
                        <c:v>-0.67549999999999999</c:v>
                      </c:pt>
                      <c:pt idx="463">
                        <c:v>-0.67349999999999999</c:v>
                      </c:pt>
                      <c:pt idx="464">
                        <c:v>-0.67149999999999999</c:v>
                      </c:pt>
                      <c:pt idx="465">
                        <c:v>-0.66949999999999998</c:v>
                      </c:pt>
                      <c:pt idx="466">
                        <c:v>-0.66749999999999998</c:v>
                      </c:pt>
                      <c:pt idx="467">
                        <c:v>-0.66549999999999998</c:v>
                      </c:pt>
                      <c:pt idx="468">
                        <c:v>-0.66349999999999998</c:v>
                      </c:pt>
                      <c:pt idx="469">
                        <c:v>-0.66149999999999998</c:v>
                      </c:pt>
                      <c:pt idx="470">
                        <c:v>-0.65949999999999998</c:v>
                      </c:pt>
                      <c:pt idx="471">
                        <c:v>-0.65749999999999997</c:v>
                      </c:pt>
                      <c:pt idx="472">
                        <c:v>-0.65549999999999997</c:v>
                      </c:pt>
                      <c:pt idx="473">
                        <c:v>-0.65349999999999997</c:v>
                      </c:pt>
                      <c:pt idx="474">
                        <c:v>-0.65149999999999997</c:v>
                      </c:pt>
                      <c:pt idx="475">
                        <c:v>-0.64949999999999997</c:v>
                      </c:pt>
                      <c:pt idx="476">
                        <c:v>-0.64749999999999996</c:v>
                      </c:pt>
                      <c:pt idx="477">
                        <c:v>-0.64549999999999996</c:v>
                      </c:pt>
                      <c:pt idx="478">
                        <c:v>-0.64349999999999996</c:v>
                      </c:pt>
                      <c:pt idx="479">
                        <c:v>-0.64149999999999996</c:v>
                      </c:pt>
                      <c:pt idx="480">
                        <c:v>-0.63949999999999996</c:v>
                      </c:pt>
                      <c:pt idx="481">
                        <c:v>-0.63749999999999996</c:v>
                      </c:pt>
                      <c:pt idx="482">
                        <c:v>-0.63549999999999995</c:v>
                      </c:pt>
                      <c:pt idx="483">
                        <c:v>-0.63349999999999995</c:v>
                      </c:pt>
                      <c:pt idx="484">
                        <c:v>-0.63149999999999995</c:v>
                      </c:pt>
                      <c:pt idx="485">
                        <c:v>-0.62960000000000005</c:v>
                      </c:pt>
                      <c:pt idx="486">
                        <c:v>-0.62760000000000005</c:v>
                      </c:pt>
                      <c:pt idx="487">
                        <c:v>-0.62549999999999994</c:v>
                      </c:pt>
                      <c:pt idx="488">
                        <c:v>-0.62350000000000005</c:v>
                      </c:pt>
                      <c:pt idx="489">
                        <c:v>-0.62160000000000004</c:v>
                      </c:pt>
                      <c:pt idx="490">
                        <c:v>-0.61950000000000005</c:v>
                      </c:pt>
                      <c:pt idx="491">
                        <c:v>-0.61750000000000005</c:v>
                      </c:pt>
                      <c:pt idx="492">
                        <c:v>-0.61550000000000005</c:v>
                      </c:pt>
                      <c:pt idx="493">
                        <c:v>-0.61350000000000005</c:v>
                      </c:pt>
                      <c:pt idx="494">
                        <c:v>-0.61150000000000004</c:v>
                      </c:pt>
                      <c:pt idx="495">
                        <c:v>-0.60950000000000004</c:v>
                      </c:pt>
                      <c:pt idx="496">
                        <c:v>-0.60750000000000004</c:v>
                      </c:pt>
                      <c:pt idx="497">
                        <c:v>-0.60560000000000003</c:v>
                      </c:pt>
                      <c:pt idx="498">
                        <c:v>-0.60360000000000003</c:v>
                      </c:pt>
                      <c:pt idx="499">
                        <c:v>-0.60150000000000003</c:v>
                      </c:pt>
                      <c:pt idx="500">
                        <c:v>-0.59950000000000003</c:v>
                      </c:pt>
                      <c:pt idx="501">
                        <c:v>-0.59750000000000003</c:v>
                      </c:pt>
                      <c:pt idx="502">
                        <c:v>-0.59550000000000003</c:v>
                      </c:pt>
                      <c:pt idx="503">
                        <c:v>-0.59350000000000003</c:v>
                      </c:pt>
                      <c:pt idx="504">
                        <c:v>-0.59150000000000003</c:v>
                      </c:pt>
                      <c:pt idx="505">
                        <c:v>-0.58960000000000001</c:v>
                      </c:pt>
                      <c:pt idx="506">
                        <c:v>-0.58750000000000002</c:v>
                      </c:pt>
                      <c:pt idx="507">
                        <c:v>-0.58550000000000002</c:v>
                      </c:pt>
                      <c:pt idx="508">
                        <c:v>-0.58350000000000002</c:v>
                      </c:pt>
                      <c:pt idx="509">
                        <c:v>-0.58160000000000001</c:v>
                      </c:pt>
                      <c:pt idx="510">
                        <c:v>-0.57950000000000002</c:v>
                      </c:pt>
                      <c:pt idx="511">
                        <c:v>-0.5776</c:v>
                      </c:pt>
                      <c:pt idx="512">
                        <c:v>-0.57550000000000001</c:v>
                      </c:pt>
                      <c:pt idx="513">
                        <c:v>-0.5736</c:v>
                      </c:pt>
                      <c:pt idx="514">
                        <c:v>-0.5716</c:v>
                      </c:pt>
                      <c:pt idx="515">
                        <c:v>-0.56950000000000001</c:v>
                      </c:pt>
                      <c:pt idx="516">
                        <c:v>-0.5675</c:v>
                      </c:pt>
                      <c:pt idx="517">
                        <c:v>-0.56559999999999999</c:v>
                      </c:pt>
                      <c:pt idx="518">
                        <c:v>-0.5635</c:v>
                      </c:pt>
                      <c:pt idx="519">
                        <c:v>-0.56159999999999999</c:v>
                      </c:pt>
                      <c:pt idx="520">
                        <c:v>-0.55959999999999999</c:v>
                      </c:pt>
                      <c:pt idx="521">
                        <c:v>-0.55759999999999998</c:v>
                      </c:pt>
                      <c:pt idx="522">
                        <c:v>-0.55559999999999998</c:v>
                      </c:pt>
                      <c:pt idx="523">
                        <c:v>-0.55359999999999998</c:v>
                      </c:pt>
                      <c:pt idx="524">
                        <c:v>-0.55159999999999998</c:v>
                      </c:pt>
                      <c:pt idx="525">
                        <c:v>-0.54959999999999998</c:v>
                      </c:pt>
                      <c:pt idx="526">
                        <c:v>-0.54759999999999998</c:v>
                      </c:pt>
                      <c:pt idx="527">
                        <c:v>-0.54559999999999997</c:v>
                      </c:pt>
                      <c:pt idx="528">
                        <c:v>-0.54359999999999997</c:v>
                      </c:pt>
                      <c:pt idx="529">
                        <c:v>-0.54159999999999997</c:v>
                      </c:pt>
                      <c:pt idx="530">
                        <c:v>-0.53959999999999997</c:v>
                      </c:pt>
                      <c:pt idx="531">
                        <c:v>-0.53759999999999997</c:v>
                      </c:pt>
                      <c:pt idx="532">
                        <c:v>-0.53559999999999997</c:v>
                      </c:pt>
                      <c:pt idx="533">
                        <c:v>-0.53359999999999996</c:v>
                      </c:pt>
                      <c:pt idx="534">
                        <c:v>-0.53159999999999996</c:v>
                      </c:pt>
                      <c:pt idx="535">
                        <c:v>-0.52959999999999996</c:v>
                      </c:pt>
                      <c:pt idx="536">
                        <c:v>-0.52759999999999996</c:v>
                      </c:pt>
                      <c:pt idx="537">
                        <c:v>-0.52559999999999996</c:v>
                      </c:pt>
                      <c:pt idx="538">
                        <c:v>-0.52349999999999997</c:v>
                      </c:pt>
                      <c:pt idx="539">
                        <c:v>-0.52159999999999995</c:v>
                      </c:pt>
                      <c:pt idx="540">
                        <c:v>-0.51959999999999995</c:v>
                      </c:pt>
                      <c:pt idx="541">
                        <c:v>-0.51759999999999995</c:v>
                      </c:pt>
                      <c:pt idx="542">
                        <c:v>-0.51559999999999995</c:v>
                      </c:pt>
                      <c:pt idx="543">
                        <c:v>-0.51359999999999995</c:v>
                      </c:pt>
                      <c:pt idx="544">
                        <c:v>-0.51160000000000005</c:v>
                      </c:pt>
                      <c:pt idx="545">
                        <c:v>-0.50960000000000005</c:v>
                      </c:pt>
                      <c:pt idx="546">
                        <c:v>-0.50760000000000005</c:v>
                      </c:pt>
                      <c:pt idx="547">
                        <c:v>-0.50560000000000005</c:v>
                      </c:pt>
                      <c:pt idx="548">
                        <c:v>-0.50360000000000005</c:v>
                      </c:pt>
                      <c:pt idx="549">
                        <c:v>-0.50160000000000005</c:v>
                      </c:pt>
                      <c:pt idx="550">
                        <c:v>-0.49959999999999999</c:v>
                      </c:pt>
                      <c:pt idx="551">
                        <c:v>-0.49759999999999999</c:v>
                      </c:pt>
                      <c:pt idx="552">
                        <c:v>-0.49559999999999998</c:v>
                      </c:pt>
                      <c:pt idx="553">
                        <c:v>-0.49370000000000003</c:v>
                      </c:pt>
                      <c:pt idx="554">
                        <c:v>-0.49159999999999998</c:v>
                      </c:pt>
                      <c:pt idx="555">
                        <c:v>-0.48959999999999998</c:v>
                      </c:pt>
                      <c:pt idx="556">
                        <c:v>-0.48759999999999998</c:v>
                      </c:pt>
                      <c:pt idx="557">
                        <c:v>-0.48570000000000002</c:v>
                      </c:pt>
                      <c:pt idx="558">
                        <c:v>-0.48359999999999997</c:v>
                      </c:pt>
                      <c:pt idx="559">
                        <c:v>-0.48159999999999997</c:v>
                      </c:pt>
                      <c:pt idx="560">
                        <c:v>-0.47960000000000003</c:v>
                      </c:pt>
                      <c:pt idx="561">
                        <c:v>-0.47760000000000002</c:v>
                      </c:pt>
                      <c:pt idx="562">
                        <c:v>-0.47560000000000002</c:v>
                      </c:pt>
                      <c:pt idx="563">
                        <c:v>-0.47360000000000002</c:v>
                      </c:pt>
                      <c:pt idx="564">
                        <c:v>-0.47160000000000002</c:v>
                      </c:pt>
                      <c:pt idx="565">
                        <c:v>-0.46960000000000002</c:v>
                      </c:pt>
                      <c:pt idx="566">
                        <c:v>-0.46760000000000002</c:v>
                      </c:pt>
                      <c:pt idx="567">
                        <c:v>-0.46560000000000001</c:v>
                      </c:pt>
                      <c:pt idx="568">
                        <c:v>-0.46360000000000001</c:v>
                      </c:pt>
                      <c:pt idx="569">
                        <c:v>-0.4617</c:v>
                      </c:pt>
                      <c:pt idx="570">
                        <c:v>-0.45960000000000001</c:v>
                      </c:pt>
                      <c:pt idx="571">
                        <c:v>-0.45760000000000001</c:v>
                      </c:pt>
                      <c:pt idx="572">
                        <c:v>-0.4556</c:v>
                      </c:pt>
                      <c:pt idx="573">
                        <c:v>-0.45369999999999999</c:v>
                      </c:pt>
                      <c:pt idx="574">
                        <c:v>-0.45169999999999999</c:v>
                      </c:pt>
                      <c:pt idx="575">
                        <c:v>-0.44969999999999999</c:v>
                      </c:pt>
                      <c:pt idx="576">
                        <c:v>-0.4476</c:v>
                      </c:pt>
                      <c:pt idx="577">
                        <c:v>-0.44569999999999999</c:v>
                      </c:pt>
                      <c:pt idx="578">
                        <c:v>-0.44369999999999998</c:v>
                      </c:pt>
                      <c:pt idx="579">
                        <c:v>-0.44169999999999998</c:v>
                      </c:pt>
                      <c:pt idx="580">
                        <c:v>-0.43959999999999999</c:v>
                      </c:pt>
                      <c:pt idx="581">
                        <c:v>-0.43769999999999998</c:v>
                      </c:pt>
                      <c:pt idx="582">
                        <c:v>-0.43559999999999999</c:v>
                      </c:pt>
                      <c:pt idx="583">
                        <c:v>-0.43359999999999999</c:v>
                      </c:pt>
                      <c:pt idx="584">
                        <c:v>-0.43169999999999997</c:v>
                      </c:pt>
                      <c:pt idx="585">
                        <c:v>-0.42970000000000003</c:v>
                      </c:pt>
                      <c:pt idx="586">
                        <c:v>-0.42770000000000002</c:v>
                      </c:pt>
                      <c:pt idx="587">
                        <c:v>-0.42570000000000002</c:v>
                      </c:pt>
                      <c:pt idx="588">
                        <c:v>-0.42370000000000002</c:v>
                      </c:pt>
                      <c:pt idx="589">
                        <c:v>-0.42170000000000002</c:v>
                      </c:pt>
                      <c:pt idx="590">
                        <c:v>-0.41959999999999997</c:v>
                      </c:pt>
                      <c:pt idx="591">
                        <c:v>-0.41770000000000002</c:v>
                      </c:pt>
                      <c:pt idx="592">
                        <c:v>-0.41560000000000002</c:v>
                      </c:pt>
                      <c:pt idx="593">
                        <c:v>-0.41370000000000001</c:v>
                      </c:pt>
                      <c:pt idx="594">
                        <c:v>-0.41170000000000001</c:v>
                      </c:pt>
                      <c:pt idx="595">
                        <c:v>-0.40970000000000001</c:v>
                      </c:pt>
                      <c:pt idx="596">
                        <c:v>-0.40770000000000001</c:v>
                      </c:pt>
                      <c:pt idx="597">
                        <c:v>-0.40570000000000001</c:v>
                      </c:pt>
                      <c:pt idx="598">
                        <c:v>-0.4037</c:v>
                      </c:pt>
                      <c:pt idx="599">
                        <c:v>-0.4017</c:v>
                      </c:pt>
                      <c:pt idx="600">
                        <c:v>-0.3997</c:v>
                      </c:pt>
                      <c:pt idx="601">
                        <c:v>-0.3977</c:v>
                      </c:pt>
                      <c:pt idx="602">
                        <c:v>-0.3957</c:v>
                      </c:pt>
                      <c:pt idx="603">
                        <c:v>-0.39369999999999999</c:v>
                      </c:pt>
                      <c:pt idx="604">
                        <c:v>-0.39169999999999999</c:v>
                      </c:pt>
                      <c:pt idx="605">
                        <c:v>-0.38969999999999999</c:v>
                      </c:pt>
                      <c:pt idx="606">
                        <c:v>-0.38769999999999999</c:v>
                      </c:pt>
                      <c:pt idx="607">
                        <c:v>-0.38569999999999999</c:v>
                      </c:pt>
                      <c:pt idx="608">
                        <c:v>-0.38369999999999999</c:v>
                      </c:pt>
                      <c:pt idx="609">
                        <c:v>-0.38169999999999998</c:v>
                      </c:pt>
                      <c:pt idx="610">
                        <c:v>-0.37969999999999998</c:v>
                      </c:pt>
                      <c:pt idx="611">
                        <c:v>-0.37769999999999998</c:v>
                      </c:pt>
                      <c:pt idx="612">
                        <c:v>-0.37569999999999998</c:v>
                      </c:pt>
                      <c:pt idx="613">
                        <c:v>-0.37369999999999998</c:v>
                      </c:pt>
                      <c:pt idx="614">
                        <c:v>-0.37169999999999997</c:v>
                      </c:pt>
                      <c:pt idx="615">
                        <c:v>-0.36969999999999997</c:v>
                      </c:pt>
                      <c:pt idx="616">
                        <c:v>-0.36770000000000003</c:v>
                      </c:pt>
                      <c:pt idx="617">
                        <c:v>-0.36570000000000003</c:v>
                      </c:pt>
                      <c:pt idx="618">
                        <c:v>-0.36370000000000002</c:v>
                      </c:pt>
                      <c:pt idx="619">
                        <c:v>-0.36170000000000002</c:v>
                      </c:pt>
                      <c:pt idx="620">
                        <c:v>-0.35970000000000002</c:v>
                      </c:pt>
                      <c:pt idx="621">
                        <c:v>-0.35770000000000002</c:v>
                      </c:pt>
                      <c:pt idx="622">
                        <c:v>-0.35570000000000002</c:v>
                      </c:pt>
                      <c:pt idx="623">
                        <c:v>-0.35370000000000001</c:v>
                      </c:pt>
                      <c:pt idx="624">
                        <c:v>-0.35170000000000001</c:v>
                      </c:pt>
                      <c:pt idx="625">
                        <c:v>-0.34970000000000001</c:v>
                      </c:pt>
                      <c:pt idx="626">
                        <c:v>-0.34770000000000001</c:v>
                      </c:pt>
                      <c:pt idx="627">
                        <c:v>-0.34570000000000001</c:v>
                      </c:pt>
                      <c:pt idx="628">
                        <c:v>-0.34370000000000001</c:v>
                      </c:pt>
                      <c:pt idx="629">
                        <c:v>-0.3417</c:v>
                      </c:pt>
                      <c:pt idx="630">
                        <c:v>-0.3397</c:v>
                      </c:pt>
                      <c:pt idx="631">
                        <c:v>-0.3377</c:v>
                      </c:pt>
                      <c:pt idx="632">
                        <c:v>-0.3357</c:v>
                      </c:pt>
                      <c:pt idx="633">
                        <c:v>-0.3337</c:v>
                      </c:pt>
                      <c:pt idx="634">
                        <c:v>-0.33169999999999999</c:v>
                      </c:pt>
                      <c:pt idx="635">
                        <c:v>-0.32969999999999999</c:v>
                      </c:pt>
                      <c:pt idx="636">
                        <c:v>-0.32769999999999999</c:v>
                      </c:pt>
                      <c:pt idx="637">
                        <c:v>-0.32569999999999999</c:v>
                      </c:pt>
                      <c:pt idx="638">
                        <c:v>-0.32369999999999999</c:v>
                      </c:pt>
                      <c:pt idx="639">
                        <c:v>-0.32169999999999999</c:v>
                      </c:pt>
                      <c:pt idx="640">
                        <c:v>-0.31969999999999998</c:v>
                      </c:pt>
                      <c:pt idx="641">
                        <c:v>-0.31769999999999998</c:v>
                      </c:pt>
                      <c:pt idx="642">
                        <c:v>-0.31569999999999998</c:v>
                      </c:pt>
                      <c:pt idx="643">
                        <c:v>-0.31369999999999998</c:v>
                      </c:pt>
                      <c:pt idx="644">
                        <c:v>-0.31169999999999998</c:v>
                      </c:pt>
                      <c:pt idx="645">
                        <c:v>-0.30969999999999998</c:v>
                      </c:pt>
                      <c:pt idx="646">
                        <c:v>-0.30769999999999997</c:v>
                      </c:pt>
                      <c:pt idx="647">
                        <c:v>-0.30570000000000003</c:v>
                      </c:pt>
                      <c:pt idx="648">
                        <c:v>-0.30370000000000003</c:v>
                      </c:pt>
                      <c:pt idx="649">
                        <c:v>-0.30170000000000002</c:v>
                      </c:pt>
                      <c:pt idx="650">
                        <c:v>-0.29970000000000002</c:v>
                      </c:pt>
                      <c:pt idx="651">
                        <c:v>-0.29770000000000002</c:v>
                      </c:pt>
                      <c:pt idx="652">
                        <c:v>-0.29570000000000002</c:v>
                      </c:pt>
                      <c:pt idx="653">
                        <c:v>-0.29380000000000001</c:v>
                      </c:pt>
                      <c:pt idx="654">
                        <c:v>-0.29170000000000001</c:v>
                      </c:pt>
                      <c:pt idx="655">
                        <c:v>-0.28970000000000001</c:v>
                      </c:pt>
                      <c:pt idx="656">
                        <c:v>-0.28770000000000001</c:v>
                      </c:pt>
                      <c:pt idx="657">
                        <c:v>-0.28570000000000001</c:v>
                      </c:pt>
                      <c:pt idx="658">
                        <c:v>-0.28370000000000001</c:v>
                      </c:pt>
                      <c:pt idx="659">
                        <c:v>-0.28170000000000001</c:v>
                      </c:pt>
                      <c:pt idx="660">
                        <c:v>-0.2797</c:v>
                      </c:pt>
                      <c:pt idx="661">
                        <c:v>-0.2777</c:v>
                      </c:pt>
                      <c:pt idx="662">
                        <c:v>-0.2757</c:v>
                      </c:pt>
                      <c:pt idx="663">
                        <c:v>-0.2737</c:v>
                      </c:pt>
                      <c:pt idx="664">
                        <c:v>-0.27179999999999999</c:v>
                      </c:pt>
                      <c:pt idx="665">
                        <c:v>-0.26979999999999998</c:v>
                      </c:pt>
                      <c:pt idx="666">
                        <c:v>-0.26769999999999999</c:v>
                      </c:pt>
                      <c:pt idx="667">
                        <c:v>-0.26569999999999999</c:v>
                      </c:pt>
                      <c:pt idx="668">
                        <c:v>-0.26369999999999999</c:v>
                      </c:pt>
                      <c:pt idx="669">
                        <c:v>-0.26169999999999999</c:v>
                      </c:pt>
                      <c:pt idx="670">
                        <c:v>-0.25969999999999999</c:v>
                      </c:pt>
                      <c:pt idx="671">
                        <c:v>-0.25769999999999998</c:v>
                      </c:pt>
                      <c:pt idx="672">
                        <c:v>-0.25569999999999998</c:v>
                      </c:pt>
                      <c:pt idx="673">
                        <c:v>-0.25380000000000003</c:v>
                      </c:pt>
                      <c:pt idx="674">
                        <c:v>-0.25180000000000002</c:v>
                      </c:pt>
                      <c:pt idx="675">
                        <c:v>-0.24979999999999999</c:v>
                      </c:pt>
                      <c:pt idx="676">
                        <c:v>-0.24779999999999999</c:v>
                      </c:pt>
                      <c:pt idx="677">
                        <c:v>-0.24579999999999999</c:v>
                      </c:pt>
                      <c:pt idx="678">
                        <c:v>-0.24379999999999999</c:v>
                      </c:pt>
                      <c:pt idx="679">
                        <c:v>-0.24179999999999999</c:v>
                      </c:pt>
                      <c:pt idx="680">
                        <c:v>-0.2397</c:v>
                      </c:pt>
                      <c:pt idx="681">
                        <c:v>-0.23780000000000001</c:v>
                      </c:pt>
                      <c:pt idx="682">
                        <c:v>-0.23580000000000001</c:v>
                      </c:pt>
                      <c:pt idx="683">
                        <c:v>-0.23380000000000001</c:v>
                      </c:pt>
                      <c:pt idx="684">
                        <c:v>-0.23180000000000001</c:v>
                      </c:pt>
                      <c:pt idx="685">
                        <c:v>-0.2298</c:v>
                      </c:pt>
                      <c:pt idx="686">
                        <c:v>-0.2278</c:v>
                      </c:pt>
                      <c:pt idx="687">
                        <c:v>-0.2258</c:v>
                      </c:pt>
                      <c:pt idx="688">
                        <c:v>-0.2238</c:v>
                      </c:pt>
                      <c:pt idx="689">
                        <c:v>-0.2218</c:v>
                      </c:pt>
                      <c:pt idx="690">
                        <c:v>-0.2198</c:v>
                      </c:pt>
                      <c:pt idx="691">
                        <c:v>-0.21779999999999999</c:v>
                      </c:pt>
                      <c:pt idx="692">
                        <c:v>-0.2157</c:v>
                      </c:pt>
                      <c:pt idx="693">
                        <c:v>-0.21379999999999999</c:v>
                      </c:pt>
                      <c:pt idx="694">
                        <c:v>-0.21179999999999999</c:v>
                      </c:pt>
                      <c:pt idx="695">
                        <c:v>-0.20979999999999999</c:v>
                      </c:pt>
                      <c:pt idx="696">
                        <c:v>-0.20780000000000001</c:v>
                      </c:pt>
                      <c:pt idx="697">
                        <c:v>-0.20580000000000001</c:v>
                      </c:pt>
                      <c:pt idx="698">
                        <c:v>-0.20369999999999999</c:v>
                      </c:pt>
                      <c:pt idx="699">
                        <c:v>-0.20169999999999999</c:v>
                      </c:pt>
                      <c:pt idx="700">
                        <c:v>-0.19969999999999999</c:v>
                      </c:pt>
                      <c:pt idx="701">
                        <c:v>-0.1978</c:v>
                      </c:pt>
                      <c:pt idx="702">
                        <c:v>-0.19570000000000001</c:v>
                      </c:pt>
                      <c:pt idx="703">
                        <c:v>-0.1938</c:v>
                      </c:pt>
                      <c:pt idx="704">
                        <c:v>-0.19170000000000001</c:v>
                      </c:pt>
                      <c:pt idx="705">
                        <c:v>-0.1898</c:v>
                      </c:pt>
                      <c:pt idx="706">
                        <c:v>-0.18770000000000001</c:v>
                      </c:pt>
                      <c:pt idx="707">
                        <c:v>-0.1857</c:v>
                      </c:pt>
                      <c:pt idx="708">
                        <c:v>-0.1837</c:v>
                      </c:pt>
                      <c:pt idx="709">
                        <c:v>-0.18179999999999999</c:v>
                      </c:pt>
                      <c:pt idx="710">
                        <c:v>-0.1797</c:v>
                      </c:pt>
                      <c:pt idx="711">
                        <c:v>-0.1777</c:v>
                      </c:pt>
                      <c:pt idx="712">
                        <c:v>-0.1757</c:v>
                      </c:pt>
                      <c:pt idx="713">
                        <c:v>-0.17369999999999999</c:v>
                      </c:pt>
                      <c:pt idx="714">
                        <c:v>-0.17180000000000001</c:v>
                      </c:pt>
                      <c:pt idx="715">
                        <c:v>-0.16980000000000001</c:v>
                      </c:pt>
                      <c:pt idx="716">
                        <c:v>-0.1678</c:v>
                      </c:pt>
                      <c:pt idx="717">
                        <c:v>-0.1658</c:v>
                      </c:pt>
                      <c:pt idx="718">
                        <c:v>-0.16370000000000001</c:v>
                      </c:pt>
                      <c:pt idx="719">
                        <c:v>-0.1618</c:v>
                      </c:pt>
                      <c:pt idx="720">
                        <c:v>-0.15970000000000001</c:v>
                      </c:pt>
                      <c:pt idx="721">
                        <c:v>-0.15770000000000001</c:v>
                      </c:pt>
                      <c:pt idx="722">
                        <c:v>-0.15570000000000001</c:v>
                      </c:pt>
                      <c:pt idx="723">
                        <c:v>-0.1537</c:v>
                      </c:pt>
                      <c:pt idx="724">
                        <c:v>-0.1517</c:v>
                      </c:pt>
                      <c:pt idx="725">
                        <c:v>-0.14979999999999999</c:v>
                      </c:pt>
                      <c:pt idx="726">
                        <c:v>-0.14779999999999999</c:v>
                      </c:pt>
                      <c:pt idx="727">
                        <c:v>-0.14580000000000001</c:v>
                      </c:pt>
                      <c:pt idx="728">
                        <c:v>-0.14380000000000001</c:v>
                      </c:pt>
                      <c:pt idx="729">
                        <c:v>-0.14180000000000001</c:v>
                      </c:pt>
                      <c:pt idx="730">
                        <c:v>-0.13980000000000001</c:v>
                      </c:pt>
                      <c:pt idx="731">
                        <c:v>-0.13780000000000001</c:v>
                      </c:pt>
                      <c:pt idx="732">
                        <c:v>-0.13569999999999999</c:v>
                      </c:pt>
                      <c:pt idx="733">
                        <c:v>-0.1338</c:v>
                      </c:pt>
                      <c:pt idx="734">
                        <c:v>-0.1318</c:v>
                      </c:pt>
                      <c:pt idx="735">
                        <c:v>-0.12970000000000001</c:v>
                      </c:pt>
                      <c:pt idx="736">
                        <c:v>-0.12770000000000001</c:v>
                      </c:pt>
                      <c:pt idx="737">
                        <c:v>-0.1258</c:v>
                      </c:pt>
                      <c:pt idx="738">
                        <c:v>-0.12379999999999999</c:v>
                      </c:pt>
                      <c:pt idx="739">
                        <c:v>-0.12180000000000001</c:v>
                      </c:pt>
                      <c:pt idx="740">
                        <c:v>-0.1198</c:v>
                      </c:pt>
                      <c:pt idx="741">
                        <c:v>-0.1178</c:v>
                      </c:pt>
                      <c:pt idx="742">
                        <c:v>-0.1158</c:v>
                      </c:pt>
                      <c:pt idx="743">
                        <c:v>-0.1137</c:v>
                      </c:pt>
                      <c:pt idx="744">
                        <c:v>-0.11169999999999999</c:v>
                      </c:pt>
                      <c:pt idx="745">
                        <c:v>-0.10979999999999999</c:v>
                      </c:pt>
                      <c:pt idx="746">
                        <c:v>-0.10780000000000001</c:v>
                      </c:pt>
                      <c:pt idx="747">
                        <c:v>-0.10580000000000001</c:v>
                      </c:pt>
                      <c:pt idx="748">
                        <c:v>-0.1038</c:v>
                      </c:pt>
                      <c:pt idx="749">
                        <c:v>-0.1018</c:v>
                      </c:pt>
                      <c:pt idx="750">
                        <c:v>-9.9779999999999994E-2</c:v>
                      </c:pt>
                      <c:pt idx="751">
                        <c:v>-9.7769999999999996E-2</c:v>
                      </c:pt>
                      <c:pt idx="752">
                        <c:v>-9.5780000000000004E-2</c:v>
                      </c:pt>
                      <c:pt idx="753">
                        <c:v>-9.3789999999999998E-2</c:v>
                      </c:pt>
                      <c:pt idx="754">
                        <c:v>-9.1810000000000003E-2</c:v>
                      </c:pt>
                      <c:pt idx="755">
                        <c:v>-8.9789999999999995E-2</c:v>
                      </c:pt>
                      <c:pt idx="756">
                        <c:v>-8.7749999999999995E-2</c:v>
                      </c:pt>
                      <c:pt idx="757">
                        <c:v>-8.5800000000000001E-2</c:v>
                      </c:pt>
                      <c:pt idx="758">
                        <c:v>-8.3790000000000003E-2</c:v>
                      </c:pt>
                      <c:pt idx="759">
                        <c:v>-8.1759999999999999E-2</c:v>
                      </c:pt>
                      <c:pt idx="760">
                        <c:v>-7.9759999999999998E-2</c:v>
                      </c:pt>
                      <c:pt idx="761">
                        <c:v>-7.7789999999999998E-2</c:v>
                      </c:pt>
                      <c:pt idx="762">
                        <c:v>-7.578E-2</c:v>
                      </c:pt>
                      <c:pt idx="763">
                        <c:v>-7.3749999999999996E-2</c:v>
                      </c:pt>
                      <c:pt idx="764">
                        <c:v>-7.1779999999999997E-2</c:v>
                      </c:pt>
                      <c:pt idx="765">
                        <c:v>-6.9790000000000005E-2</c:v>
                      </c:pt>
                      <c:pt idx="766">
                        <c:v>-6.7799999999999999E-2</c:v>
                      </c:pt>
                      <c:pt idx="767">
                        <c:v>-6.5809999999999994E-2</c:v>
                      </c:pt>
                      <c:pt idx="768">
                        <c:v>-6.3750000000000001E-2</c:v>
                      </c:pt>
                      <c:pt idx="769">
                        <c:v>-6.1800000000000001E-2</c:v>
                      </c:pt>
                      <c:pt idx="770">
                        <c:v>-5.9810000000000002E-2</c:v>
                      </c:pt>
                      <c:pt idx="771">
                        <c:v>-5.7779999999999998E-2</c:v>
                      </c:pt>
                      <c:pt idx="772">
                        <c:v>-5.5780000000000003E-2</c:v>
                      </c:pt>
                      <c:pt idx="773">
                        <c:v>-5.3809999999999997E-2</c:v>
                      </c:pt>
                      <c:pt idx="774">
                        <c:v>-5.1810000000000002E-2</c:v>
                      </c:pt>
                      <c:pt idx="775">
                        <c:v>-4.9790000000000001E-2</c:v>
                      </c:pt>
                      <c:pt idx="776">
                        <c:v>-4.7789999999999999E-2</c:v>
                      </c:pt>
                      <c:pt idx="777">
                        <c:v>-4.582E-2</c:v>
                      </c:pt>
                      <c:pt idx="778">
                        <c:v>-4.3839999999999997E-2</c:v>
                      </c:pt>
                      <c:pt idx="779">
                        <c:v>-4.1820000000000003E-2</c:v>
                      </c:pt>
                      <c:pt idx="780">
                        <c:v>-3.9829999999999997E-2</c:v>
                      </c:pt>
                      <c:pt idx="781">
                        <c:v>-3.78E-2</c:v>
                      </c:pt>
                      <c:pt idx="782">
                        <c:v>-3.5819999999999998E-2</c:v>
                      </c:pt>
                      <c:pt idx="783">
                        <c:v>-3.3820000000000003E-2</c:v>
                      </c:pt>
                      <c:pt idx="784">
                        <c:v>-3.1800000000000002E-2</c:v>
                      </c:pt>
                      <c:pt idx="785">
                        <c:v>-2.9819999999999999E-2</c:v>
                      </c:pt>
                      <c:pt idx="786">
                        <c:v>-2.7820000000000001E-2</c:v>
                      </c:pt>
                      <c:pt idx="787">
                        <c:v>-2.58E-2</c:v>
                      </c:pt>
                      <c:pt idx="788">
                        <c:v>-2.3789999999999999E-2</c:v>
                      </c:pt>
                      <c:pt idx="789">
                        <c:v>-2.181E-2</c:v>
                      </c:pt>
                      <c:pt idx="790">
                        <c:v>-1.983E-2</c:v>
                      </c:pt>
                      <c:pt idx="791">
                        <c:v>-1.7819999999999999E-2</c:v>
                      </c:pt>
                      <c:pt idx="792">
                        <c:v>-1.583E-2</c:v>
                      </c:pt>
                      <c:pt idx="793">
                        <c:v>-1.3849999999999999E-2</c:v>
                      </c:pt>
                      <c:pt idx="794">
                        <c:v>-1.183E-2</c:v>
                      </c:pt>
                      <c:pt idx="795">
                        <c:v>-9.7940000000000006E-3</c:v>
                      </c:pt>
                      <c:pt idx="796">
                        <c:v>-7.8209999999999998E-3</c:v>
                      </c:pt>
                      <c:pt idx="797">
                        <c:v>-5.8339999999999998E-3</c:v>
                      </c:pt>
                      <c:pt idx="798">
                        <c:v>-3.8300000000000001E-3</c:v>
                      </c:pt>
                      <c:pt idx="799">
                        <c:v>-1.818E-3</c:v>
                      </c:pt>
                      <c:pt idx="800">
                        <c:v>1.8699999999999999E-4</c:v>
                      </c:pt>
                    </c:numCache>
                  </c:numRef>
                </c:xVal>
                <c:y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Sheet2!$J$2:$J$802</c15:sqref>
                        </c15:formulaRef>
                      </c:ext>
                    </c:extLst>
                    <c:numCache>
                      <c:formatCode>0.00E+00</c:formatCode>
                      <c:ptCount val="801"/>
                      <c:pt idx="0">
                        <c:v>1.916E-6</c:v>
                      </c:pt>
                      <c:pt idx="1">
                        <c:v>1.697E-6</c:v>
                      </c:pt>
                      <c:pt idx="2">
                        <c:v>1.525E-6</c:v>
                      </c:pt>
                      <c:pt idx="3">
                        <c:v>1.406E-6</c:v>
                      </c:pt>
                      <c:pt idx="4">
                        <c:v>1.3030000000000001E-6</c:v>
                      </c:pt>
                      <c:pt idx="5">
                        <c:v>1.1400000000000001E-6</c:v>
                      </c:pt>
                      <c:pt idx="6">
                        <c:v>1.02E-6</c:v>
                      </c:pt>
                      <c:pt idx="7">
                        <c:v>9.2379999999999995E-7</c:v>
                      </c:pt>
                      <c:pt idx="8">
                        <c:v>8.6880000000000005E-7</c:v>
                      </c:pt>
                      <c:pt idx="9">
                        <c:v>8.0739999999999999E-7</c:v>
                      </c:pt>
                      <c:pt idx="10">
                        <c:v>6.779E-7</c:v>
                      </c:pt>
                      <c:pt idx="11">
                        <c:v>5.9419999999999996E-7</c:v>
                      </c:pt>
                      <c:pt idx="12">
                        <c:v>5.3239999999999998E-7</c:v>
                      </c:pt>
                      <c:pt idx="13">
                        <c:v>4.9309999999999999E-7</c:v>
                      </c:pt>
                      <c:pt idx="14">
                        <c:v>4.5890000000000001E-7</c:v>
                      </c:pt>
                      <c:pt idx="15">
                        <c:v>3.46E-7</c:v>
                      </c:pt>
                      <c:pt idx="16">
                        <c:v>2.7949999999999998E-7</c:v>
                      </c:pt>
                      <c:pt idx="17">
                        <c:v>2.2709999999999999E-7</c:v>
                      </c:pt>
                      <c:pt idx="18">
                        <c:v>2.0450000000000001E-7</c:v>
                      </c:pt>
                      <c:pt idx="19">
                        <c:v>1.804E-7</c:v>
                      </c:pt>
                      <c:pt idx="20">
                        <c:v>8.2199999999999995E-8</c:v>
                      </c:pt>
                      <c:pt idx="21">
                        <c:v>2.737E-8</c:v>
                      </c:pt>
                      <c:pt idx="22">
                        <c:v>-1.22E-8</c:v>
                      </c:pt>
                      <c:pt idx="23">
                        <c:v>-2.8839999999999999E-8</c:v>
                      </c:pt>
                      <c:pt idx="24">
                        <c:v>-4.7890000000000001E-8</c:v>
                      </c:pt>
                      <c:pt idx="25">
                        <c:v>-1.3729999999999999E-7</c:v>
                      </c:pt>
                      <c:pt idx="26">
                        <c:v>-1.9180000000000001E-7</c:v>
                      </c:pt>
                      <c:pt idx="27">
                        <c:v>-2.244E-7</c:v>
                      </c:pt>
                      <c:pt idx="28">
                        <c:v>-2.3309999999999999E-7</c:v>
                      </c:pt>
                      <c:pt idx="29">
                        <c:v>-2.4349999999999998E-7</c:v>
                      </c:pt>
                      <c:pt idx="30">
                        <c:v>-3.3449999999999998E-7</c:v>
                      </c:pt>
                      <c:pt idx="31">
                        <c:v>-3.8039999999999999E-7</c:v>
                      </c:pt>
                      <c:pt idx="32">
                        <c:v>-4.0439999999999999E-7</c:v>
                      </c:pt>
                      <c:pt idx="33">
                        <c:v>-4.1539999999999997E-7</c:v>
                      </c:pt>
                      <c:pt idx="34">
                        <c:v>-4.2189999999999999E-7</c:v>
                      </c:pt>
                      <c:pt idx="35">
                        <c:v>-5.0660000000000005E-7</c:v>
                      </c:pt>
                      <c:pt idx="36">
                        <c:v>-5.5199999999999997E-7</c:v>
                      </c:pt>
                      <c:pt idx="37">
                        <c:v>-5.6879999999999996E-7</c:v>
                      </c:pt>
                      <c:pt idx="38">
                        <c:v>-5.7749999999999998E-7</c:v>
                      </c:pt>
                      <c:pt idx="39">
                        <c:v>-5.82E-7</c:v>
                      </c:pt>
                      <c:pt idx="40">
                        <c:v>-6.6420000000000003E-7</c:v>
                      </c:pt>
                      <c:pt idx="41">
                        <c:v>-7.0839999999999996E-7</c:v>
                      </c:pt>
                      <c:pt idx="42">
                        <c:v>-7.2470000000000002E-7</c:v>
                      </c:pt>
                      <c:pt idx="43">
                        <c:v>-7.3200000000000004E-7</c:v>
                      </c:pt>
                      <c:pt idx="44">
                        <c:v>-7.3549999999999999E-7</c:v>
                      </c:pt>
                      <c:pt idx="45">
                        <c:v>-8.1969999999999996E-7</c:v>
                      </c:pt>
                      <c:pt idx="46">
                        <c:v>-8.555E-7</c:v>
                      </c:pt>
                      <c:pt idx="47">
                        <c:v>-8.6700000000000002E-7</c:v>
                      </c:pt>
                      <c:pt idx="48">
                        <c:v>-8.8019999999999995E-7</c:v>
                      </c:pt>
                      <c:pt idx="49">
                        <c:v>-8.7290000000000004E-7</c:v>
                      </c:pt>
                      <c:pt idx="50">
                        <c:v>-9.6079999999999997E-7</c:v>
                      </c:pt>
                      <c:pt idx="51">
                        <c:v>-1.0020000000000001E-6</c:v>
                      </c:pt>
                      <c:pt idx="52">
                        <c:v>-1.0070000000000001E-6</c:v>
                      </c:pt>
                      <c:pt idx="53">
                        <c:v>-1.02E-6</c:v>
                      </c:pt>
                      <c:pt idx="54">
                        <c:v>-1.0139999999999999E-6</c:v>
                      </c:pt>
                      <c:pt idx="55">
                        <c:v>-1.102E-6</c:v>
                      </c:pt>
                      <c:pt idx="56">
                        <c:v>-1.1370000000000001E-6</c:v>
                      </c:pt>
                      <c:pt idx="57">
                        <c:v>-1.1459999999999999E-6</c:v>
                      </c:pt>
                      <c:pt idx="58">
                        <c:v>-1.1540000000000001E-6</c:v>
                      </c:pt>
                      <c:pt idx="59">
                        <c:v>-1.153E-6</c:v>
                      </c:pt>
                      <c:pt idx="60">
                        <c:v>-1.2359999999999999E-6</c:v>
                      </c:pt>
                      <c:pt idx="61">
                        <c:v>-1.2750000000000001E-6</c:v>
                      </c:pt>
                      <c:pt idx="62">
                        <c:v>-1.279E-6</c:v>
                      </c:pt>
                      <c:pt idx="63">
                        <c:v>-1.291E-6</c:v>
                      </c:pt>
                      <c:pt idx="64">
                        <c:v>-1.2869999999999999E-6</c:v>
                      </c:pt>
                      <c:pt idx="65">
                        <c:v>-1.3710000000000001E-6</c:v>
                      </c:pt>
                      <c:pt idx="66">
                        <c:v>-1.409E-6</c:v>
                      </c:pt>
                      <c:pt idx="67">
                        <c:v>-1.4079999999999999E-6</c:v>
                      </c:pt>
                      <c:pt idx="68">
                        <c:v>-1.426E-6</c:v>
                      </c:pt>
                      <c:pt idx="69">
                        <c:v>-1.424E-6</c:v>
                      </c:pt>
                      <c:pt idx="70">
                        <c:v>-1.502E-6</c:v>
                      </c:pt>
                      <c:pt idx="71">
                        <c:v>-1.544E-6</c:v>
                      </c:pt>
                      <c:pt idx="72">
                        <c:v>-1.5430000000000001E-6</c:v>
                      </c:pt>
                      <c:pt idx="73">
                        <c:v>-1.5600000000000001E-6</c:v>
                      </c:pt>
                      <c:pt idx="74">
                        <c:v>-1.5549999999999999E-6</c:v>
                      </c:pt>
                      <c:pt idx="75">
                        <c:v>-1.64E-6</c:v>
                      </c:pt>
                      <c:pt idx="76">
                        <c:v>-1.6759999999999999E-6</c:v>
                      </c:pt>
                      <c:pt idx="77">
                        <c:v>-1.68E-6</c:v>
                      </c:pt>
                      <c:pt idx="78">
                        <c:v>-1.6959999999999999E-6</c:v>
                      </c:pt>
                      <c:pt idx="79">
                        <c:v>-1.6959999999999999E-6</c:v>
                      </c:pt>
                      <c:pt idx="80">
                        <c:v>-1.7740000000000001E-6</c:v>
                      </c:pt>
                      <c:pt idx="81">
                        <c:v>-1.8169999999999999E-6</c:v>
                      </c:pt>
                      <c:pt idx="82">
                        <c:v>-1.821E-6</c:v>
                      </c:pt>
                      <c:pt idx="83">
                        <c:v>-1.8360000000000001E-6</c:v>
                      </c:pt>
                      <c:pt idx="84">
                        <c:v>-1.8339999999999999E-6</c:v>
                      </c:pt>
                      <c:pt idx="85">
                        <c:v>-1.9190000000000002E-6</c:v>
                      </c:pt>
                      <c:pt idx="86">
                        <c:v>-1.9630000000000001E-6</c:v>
                      </c:pt>
                      <c:pt idx="87">
                        <c:v>-1.9549999999999999E-6</c:v>
                      </c:pt>
                      <c:pt idx="88">
                        <c:v>-1.9750000000000001E-6</c:v>
                      </c:pt>
                      <c:pt idx="89">
                        <c:v>-1.9769999999999999E-6</c:v>
                      </c:pt>
                      <c:pt idx="90">
                        <c:v>-2.0590000000000001E-6</c:v>
                      </c:pt>
                      <c:pt idx="91">
                        <c:v>-2.1050000000000002E-6</c:v>
                      </c:pt>
                      <c:pt idx="92">
                        <c:v>-2.0980000000000001E-6</c:v>
                      </c:pt>
                      <c:pt idx="93">
                        <c:v>-2.1220000000000002E-6</c:v>
                      </c:pt>
                      <c:pt idx="94">
                        <c:v>-2.1239999999999999E-6</c:v>
                      </c:pt>
                      <c:pt idx="95">
                        <c:v>-2.204E-6</c:v>
                      </c:pt>
                      <c:pt idx="96">
                        <c:v>-2.2500000000000001E-6</c:v>
                      </c:pt>
                      <c:pt idx="97">
                        <c:v>-2.2390000000000001E-6</c:v>
                      </c:pt>
                      <c:pt idx="98">
                        <c:v>-2.26E-6</c:v>
                      </c:pt>
                      <c:pt idx="99">
                        <c:v>-2.2680000000000001E-6</c:v>
                      </c:pt>
                      <c:pt idx="100">
                        <c:v>-2.351E-6</c:v>
                      </c:pt>
                      <c:pt idx="101">
                        <c:v>-2.3989999999999998E-6</c:v>
                      </c:pt>
                      <c:pt idx="102">
                        <c:v>-2.3879999999999998E-6</c:v>
                      </c:pt>
                      <c:pt idx="103">
                        <c:v>-2.413E-6</c:v>
                      </c:pt>
                      <c:pt idx="104">
                        <c:v>-2.4219999999999999E-6</c:v>
                      </c:pt>
                      <c:pt idx="105">
                        <c:v>-2.5000000000000002E-6</c:v>
                      </c:pt>
                      <c:pt idx="106">
                        <c:v>-2.5500000000000001E-6</c:v>
                      </c:pt>
                      <c:pt idx="107">
                        <c:v>-2.5399999999999998E-6</c:v>
                      </c:pt>
                      <c:pt idx="108">
                        <c:v>-2.5689999999999999E-6</c:v>
                      </c:pt>
                      <c:pt idx="109">
                        <c:v>-2.5840000000000002E-6</c:v>
                      </c:pt>
                      <c:pt idx="110">
                        <c:v>-2.661E-6</c:v>
                      </c:pt>
                      <c:pt idx="111">
                        <c:v>-2.7099999999999999E-6</c:v>
                      </c:pt>
                      <c:pt idx="112">
                        <c:v>-2.7039999999999999E-6</c:v>
                      </c:pt>
                      <c:pt idx="113">
                        <c:v>-2.729E-6</c:v>
                      </c:pt>
                      <c:pt idx="114">
                        <c:v>-2.74E-6</c:v>
                      </c:pt>
                      <c:pt idx="115">
                        <c:v>-2.8210000000000002E-6</c:v>
                      </c:pt>
                      <c:pt idx="116">
                        <c:v>-2.8739999999999999E-6</c:v>
                      </c:pt>
                      <c:pt idx="117">
                        <c:v>-2.8650000000000001E-6</c:v>
                      </c:pt>
                      <c:pt idx="118">
                        <c:v>-2.8899999999999999E-6</c:v>
                      </c:pt>
                      <c:pt idx="119">
                        <c:v>-2.9119999999999998E-6</c:v>
                      </c:pt>
                      <c:pt idx="120">
                        <c:v>-2.9849999999999998E-6</c:v>
                      </c:pt>
                      <c:pt idx="121">
                        <c:v>-3.0450000000000001E-6</c:v>
                      </c:pt>
                      <c:pt idx="122">
                        <c:v>-3.0359999999999998E-6</c:v>
                      </c:pt>
                      <c:pt idx="123">
                        <c:v>-3.0630000000000002E-6</c:v>
                      </c:pt>
                      <c:pt idx="124">
                        <c:v>-3.0910000000000001E-6</c:v>
                      </c:pt>
                      <c:pt idx="125">
                        <c:v>-3.1669999999999999E-6</c:v>
                      </c:pt>
                      <c:pt idx="126">
                        <c:v>-3.2270000000000002E-6</c:v>
                      </c:pt>
                      <c:pt idx="127">
                        <c:v>-3.2150000000000001E-6</c:v>
                      </c:pt>
                      <c:pt idx="128">
                        <c:v>-3.2459999999999999E-6</c:v>
                      </c:pt>
                      <c:pt idx="129">
                        <c:v>-3.2820000000000001E-6</c:v>
                      </c:pt>
                      <c:pt idx="130">
                        <c:v>-3.354E-6</c:v>
                      </c:pt>
                      <c:pt idx="131">
                        <c:v>-3.4139999999999998E-6</c:v>
                      </c:pt>
                      <c:pt idx="132">
                        <c:v>-3.4039999999999999E-6</c:v>
                      </c:pt>
                      <c:pt idx="133">
                        <c:v>-3.4369999999999999E-6</c:v>
                      </c:pt>
                      <c:pt idx="134">
                        <c:v>-3.472E-6</c:v>
                      </c:pt>
                      <c:pt idx="135">
                        <c:v>-3.552E-6</c:v>
                      </c:pt>
                      <c:pt idx="136">
                        <c:v>-3.6160000000000002E-6</c:v>
                      </c:pt>
                      <c:pt idx="137">
                        <c:v>-3.6090000000000001E-6</c:v>
                      </c:pt>
                      <c:pt idx="138">
                        <c:v>-3.647E-6</c:v>
                      </c:pt>
                      <c:pt idx="139">
                        <c:v>-3.692E-6</c:v>
                      </c:pt>
                      <c:pt idx="140">
                        <c:v>-3.7740000000000002E-6</c:v>
                      </c:pt>
                      <c:pt idx="141">
                        <c:v>-3.844E-6</c:v>
                      </c:pt>
                      <c:pt idx="142">
                        <c:v>-3.8430000000000003E-6</c:v>
                      </c:pt>
                      <c:pt idx="143">
                        <c:v>-3.8879999999999999E-6</c:v>
                      </c:pt>
                      <c:pt idx="144">
                        <c:v>-3.9349999999999996E-6</c:v>
                      </c:pt>
                      <c:pt idx="145">
                        <c:v>-4.0210000000000001E-6</c:v>
                      </c:pt>
                      <c:pt idx="146">
                        <c:v>-4.0980000000000004E-6</c:v>
                      </c:pt>
                      <c:pt idx="147">
                        <c:v>-4.0999999999999997E-6</c:v>
                      </c:pt>
                      <c:pt idx="148">
                        <c:v>-4.1500000000000001E-6</c:v>
                      </c:pt>
                      <c:pt idx="149">
                        <c:v>-4.211E-6</c:v>
                      </c:pt>
                      <c:pt idx="150">
                        <c:v>-4.3000000000000003E-6</c:v>
                      </c:pt>
                      <c:pt idx="151">
                        <c:v>-4.391E-6</c:v>
                      </c:pt>
                      <c:pt idx="152">
                        <c:v>-4.3980000000000001E-6</c:v>
                      </c:pt>
                      <c:pt idx="153">
                        <c:v>-4.4569999999999998E-6</c:v>
                      </c:pt>
                      <c:pt idx="154">
                        <c:v>-4.5279999999999997E-6</c:v>
                      </c:pt>
                      <c:pt idx="155">
                        <c:v>-4.622E-6</c:v>
                      </c:pt>
                      <c:pt idx="156">
                        <c:v>-4.7190000000000001E-6</c:v>
                      </c:pt>
                      <c:pt idx="157">
                        <c:v>-4.7400000000000004E-6</c:v>
                      </c:pt>
                      <c:pt idx="158">
                        <c:v>-4.8060000000000002E-6</c:v>
                      </c:pt>
                      <c:pt idx="159">
                        <c:v>-4.8890000000000001E-6</c:v>
                      </c:pt>
                      <c:pt idx="160">
                        <c:v>-4.9969999999999998E-6</c:v>
                      </c:pt>
                      <c:pt idx="161">
                        <c:v>-5.1019999999999996E-6</c:v>
                      </c:pt>
                      <c:pt idx="162">
                        <c:v>-5.135E-6</c:v>
                      </c:pt>
                      <c:pt idx="163">
                        <c:v>-5.2170000000000002E-6</c:v>
                      </c:pt>
                      <c:pt idx="164">
                        <c:v>-5.3159999999999996E-6</c:v>
                      </c:pt>
                      <c:pt idx="165">
                        <c:v>-5.434E-6</c:v>
                      </c:pt>
                      <c:pt idx="166">
                        <c:v>-5.5589999999999996E-6</c:v>
                      </c:pt>
                      <c:pt idx="167">
                        <c:v>-5.6080000000000003E-6</c:v>
                      </c:pt>
                      <c:pt idx="168">
                        <c:v>-5.7019999999999998E-6</c:v>
                      </c:pt>
                      <c:pt idx="169">
                        <c:v>-5.8209999999999998E-6</c:v>
                      </c:pt>
                      <c:pt idx="170">
                        <c:v>-5.9540000000000001E-6</c:v>
                      </c:pt>
                      <c:pt idx="171">
                        <c:v>-6.0950000000000001E-6</c:v>
                      </c:pt>
                      <c:pt idx="172">
                        <c:v>-6.161E-6</c:v>
                      </c:pt>
                      <c:pt idx="173">
                        <c:v>-6.2750000000000001E-6</c:v>
                      </c:pt>
                      <c:pt idx="174">
                        <c:v>-6.4169999999999997E-6</c:v>
                      </c:pt>
                      <c:pt idx="175">
                        <c:v>-6.5719999999999999E-6</c:v>
                      </c:pt>
                      <c:pt idx="176">
                        <c:v>-6.737E-6</c:v>
                      </c:pt>
                      <c:pt idx="177">
                        <c:v>-6.8290000000000002E-6</c:v>
                      </c:pt>
                      <c:pt idx="178">
                        <c:v>-6.9650000000000002E-6</c:v>
                      </c:pt>
                      <c:pt idx="179">
                        <c:v>-7.1269999999999997E-6</c:v>
                      </c:pt>
                      <c:pt idx="180">
                        <c:v>-7.3089999999999998E-6</c:v>
                      </c:pt>
                      <c:pt idx="181">
                        <c:v>-7.5050000000000001E-6</c:v>
                      </c:pt>
                      <c:pt idx="182">
                        <c:v>-7.6179999999999997E-6</c:v>
                      </c:pt>
                      <c:pt idx="183">
                        <c:v>-7.7789999999999996E-6</c:v>
                      </c:pt>
                      <c:pt idx="184">
                        <c:v>-7.9850000000000006E-6</c:v>
                      </c:pt>
                      <c:pt idx="185">
                        <c:v>-8.1839999999999999E-6</c:v>
                      </c:pt>
                      <c:pt idx="186">
                        <c:v>-8.4079999999999998E-6</c:v>
                      </c:pt>
                      <c:pt idx="187">
                        <c:v>-8.5599999999999994E-6</c:v>
                      </c:pt>
                      <c:pt idx="188">
                        <c:v>-8.7490000000000004E-6</c:v>
                      </c:pt>
                      <c:pt idx="189">
                        <c:v>-8.9870000000000005E-6</c:v>
                      </c:pt>
                      <c:pt idx="190">
                        <c:v>-9.234E-6</c:v>
                      </c:pt>
                      <c:pt idx="191">
                        <c:v>-9.4949999999999997E-6</c:v>
                      </c:pt>
                      <c:pt idx="192">
                        <c:v>-9.6809999999999993E-6</c:v>
                      </c:pt>
                      <c:pt idx="193">
                        <c:v>-9.9210000000000004E-6</c:v>
                      </c:pt>
                      <c:pt idx="194">
                        <c:v>-1.0200000000000001E-5</c:v>
                      </c:pt>
                      <c:pt idx="195">
                        <c:v>-1.048E-5</c:v>
                      </c:pt>
                      <c:pt idx="196">
                        <c:v>-1.079E-5</c:v>
                      </c:pt>
                      <c:pt idx="197">
                        <c:v>-1.102E-5</c:v>
                      </c:pt>
                      <c:pt idx="198">
                        <c:v>-1.131E-5</c:v>
                      </c:pt>
                      <c:pt idx="199">
                        <c:v>-1.163E-5</c:v>
                      </c:pt>
                      <c:pt idx="200">
                        <c:v>-1.1970000000000001E-5</c:v>
                      </c:pt>
                      <c:pt idx="201">
                        <c:v>-1.2330000000000001E-5</c:v>
                      </c:pt>
                      <c:pt idx="202">
                        <c:v>-1.2619999999999999E-5</c:v>
                      </c:pt>
                      <c:pt idx="203">
                        <c:v>-1.295E-5</c:v>
                      </c:pt>
                      <c:pt idx="204">
                        <c:v>-1.3339999999999999E-5</c:v>
                      </c:pt>
                      <c:pt idx="205">
                        <c:v>-1.3730000000000001E-5</c:v>
                      </c:pt>
                      <c:pt idx="206">
                        <c:v>-1.414E-5</c:v>
                      </c:pt>
                      <c:pt idx="207">
                        <c:v>-1.449E-5</c:v>
                      </c:pt>
                      <c:pt idx="208">
                        <c:v>-1.49E-5</c:v>
                      </c:pt>
                      <c:pt idx="209">
                        <c:v>-1.535E-5</c:v>
                      </c:pt>
                      <c:pt idx="210">
                        <c:v>-1.5800000000000001E-5</c:v>
                      </c:pt>
                      <c:pt idx="211">
                        <c:v>-1.6290000000000002E-5</c:v>
                      </c:pt>
                      <c:pt idx="212">
                        <c:v>-1.6710000000000001E-5</c:v>
                      </c:pt>
                      <c:pt idx="213">
                        <c:v>-1.7180000000000002E-5</c:v>
                      </c:pt>
                      <c:pt idx="214">
                        <c:v>-1.772E-5</c:v>
                      </c:pt>
                      <c:pt idx="215">
                        <c:v>-1.825E-5</c:v>
                      </c:pt>
                      <c:pt idx="216">
                        <c:v>-1.8810000000000001E-5</c:v>
                      </c:pt>
                      <c:pt idx="217">
                        <c:v>-1.931E-5</c:v>
                      </c:pt>
                      <c:pt idx="218">
                        <c:v>-1.9870000000000001E-5</c:v>
                      </c:pt>
                      <c:pt idx="219">
                        <c:v>-2.048E-5</c:v>
                      </c:pt>
                      <c:pt idx="220">
                        <c:v>-2.1100000000000001E-5</c:v>
                      </c:pt>
                      <c:pt idx="221">
                        <c:v>-2.175E-5</c:v>
                      </c:pt>
                      <c:pt idx="222">
                        <c:v>-2.234E-5</c:v>
                      </c:pt>
                      <c:pt idx="223">
                        <c:v>-2.298E-5</c:v>
                      </c:pt>
                      <c:pt idx="224">
                        <c:v>-2.3689999999999998E-5</c:v>
                      </c:pt>
                      <c:pt idx="225">
                        <c:v>-2.44E-5</c:v>
                      </c:pt>
                      <c:pt idx="226">
                        <c:v>-2.514E-5</c:v>
                      </c:pt>
                      <c:pt idx="227">
                        <c:v>-2.5829999999999998E-5</c:v>
                      </c:pt>
                      <c:pt idx="228">
                        <c:v>-2.658E-5</c:v>
                      </c:pt>
                      <c:pt idx="229">
                        <c:v>-2.739E-5</c:v>
                      </c:pt>
                      <c:pt idx="230">
                        <c:v>-2.8200000000000001E-5</c:v>
                      </c:pt>
                      <c:pt idx="231">
                        <c:v>-2.9050000000000001E-5</c:v>
                      </c:pt>
                      <c:pt idx="232">
                        <c:v>-2.9850000000000001E-5</c:v>
                      </c:pt>
                      <c:pt idx="233">
                        <c:v>-3.0700000000000001E-5</c:v>
                      </c:pt>
                      <c:pt idx="234">
                        <c:v>-3.1609999999999997E-5</c:v>
                      </c:pt>
                      <c:pt idx="235">
                        <c:v>-3.2549999999999998E-5</c:v>
                      </c:pt>
                      <c:pt idx="236">
                        <c:v>-3.3510000000000003E-5</c:v>
                      </c:pt>
                      <c:pt idx="237">
                        <c:v>-3.4409999999999998E-5</c:v>
                      </c:pt>
                      <c:pt idx="238">
                        <c:v>-3.5379999999999997E-5</c:v>
                      </c:pt>
                      <c:pt idx="239">
                        <c:v>-3.642E-5</c:v>
                      </c:pt>
                      <c:pt idx="240">
                        <c:v>-3.7459999999999997E-5</c:v>
                      </c:pt>
                      <c:pt idx="241">
                        <c:v>-3.854E-5</c:v>
                      </c:pt>
                      <c:pt idx="242">
                        <c:v>-3.9560000000000001E-5</c:v>
                      </c:pt>
                      <c:pt idx="243">
                        <c:v>-4.0670000000000002E-5</c:v>
                      </c:pt>
                      <c:pt idx="244">
                        <c:v>-4.1850000000000001E-5</c:v>
                      </c:pt>
                      <c:pt idx="245">
                        <c:v>-4.3019999999999998E-5</c:v>
                      </c:pt>
                      <c:pt idx="246">
                        <c:v>-4.422E-5</c:v>
                      </c:pt>
                      <c:pt idx="247">
                        <c:v>-4.5389999999999997E-5</c:v>
                      </c:pt>
                      <c:pt idx="248">
                        <c:v>-4.6600000000000001E-5</c:v>
                      </c:pt>
                      <c:pt idx="249">
                        <c:v>-4.791E-5</c:v>
                      </c:pt>
                      <c:pt idx="250">
                        <c:v>-4.9200000000000003E-5</c:v>
                      </c:pt>
                      <c:pt idx="251">
                        <c:v>-5.0529999999999999E-5</c:v>
                      </c:pt>
                      <c:pt idx="252">
                        <c:v>-5.1829999999999997E-5</c:v>
                      </c:pt>
                      <c:pt idx="253">
                        <c:v>-5.3170000000000001E-5</c:v>
                      </c:pt>
                      <c:pt idx="254">
                        <c:v>-5.4599999999999999E-5</c:v>
                      </c:pt>
                      <c:pt idx="255">
                        <c:v>-5.6029999999999997E-5</c:v>
                      </c:pt>
                      <c:pt idx="256">
                        <c:v>-5.7500000000000002E-5</c:v>
                      </c:pt>
                      <c:pt idx="257">
                        <c:v>-5.893E-5</c:v>
                      </c:pt>
                      <c:pt idx="258">
                        <c:v>-6.0399999999999998E-5</c:v>
                      </c:pt>
                      <c:pt idx="259">
                        <c:v>-6.198E-5</c:v>
                      </c:pt>
                      <c:pt idx="260">
                        <c:v>-6.3540000000000005E-5</c:v>
                      </c:pt>
                      <c:pt idx="261">
                        <c:v>-6.5129999999999995E-5</c:v>
                      </c:pt>
                      <c:pt idx="262">
                        <c:v>-6.6710000000000003E-5</c:v>
                      </c:pt>
                      <c:pt idx="263">
                        <c:v>-6.8319999999999996E-5</c:v>
                      </c:pt>
                      <c:pt idx="264">
                        <c:v>-7.0010000000000002E-5</c:v>
                      </c:pt>
                      <c:pt idx="265">
                        <c:v>-7.1719999999999998E-5</c:v>
                      </c:pt>
                      <c:pt idx="266">
                        <c:v>-7.3449999999999996E-5</c:v>
                      </c:pt>
                      <c:pt idx="267">
                        <c:v>-7.5149999999999997E-5</c:v>
                      </c:pt>
                      <c:pt idx="268">
                        <c:v>-7.6879999999999996E-5</c:v>
                      </c:pt>
                      <c:pt idx="269">
                        <c:v>-7.8709999999999997E-5</c:v>
                      </c:pt>
                      <c:pt idx="270">
                        <c:v>-8.0610000000000002E-5</c:v>
                      </c:pt>
                      <c:pt idx="271">
                        <c:v>-8.2479999999999996E-5</c:v>
                      </c:pt>
                      <c:pt idx="272">
                        <c:v>-8.4330000000000001E-5</c:v>
                      </c:pt>
                      <c:pt idx="273">
                        <c:v>-8.6199999999999995E-5</c:v>
                      </c:pt>
                      <c:pt idx="274">
                        <c:v>-8.8179999999999999E-5</c:v>
                      </c:pt>
                      <c:pt idx="275">
                        <c:v>-9.0160000000000004E-5</c:v>
                      </c:pt>
                      <c:pt idx="276">
                        <c:v>-9.2159999999999999E-5</c:v>
                      </c:pt>
                      <c:pt idx="277">
                        <c:v>-9.4149999999999998E-5</c:v>
                      </c:pt>
                      <c:pt idx="278">
                        <c:v>-9.6139999999999998E-5</c:v>
                      </c:pt>
                      <c:pt idx="279">
                        <c:v>-9.8270000000000006E-5</c:v>
                      </c:pt>
                      <c:pt idx="280">
                        <c:v>-1.004E-4</c:v>
                      </c:pt>
                      <c:pt idx="281">
                        <c:v>-1.025E-4</c:v>
                      </c:pt>
                      <c:pt idx="282">
                        <c:v>-1.0459999999999999E-4</c:v>
                      </c:pt>
                      <c:pt idx="283">
                        <c:v>-1.0679999999999999E-4</c:v>
                      </c:pt>
                      <c:pt idx="284">
                        <c:v>-1.0900000000000001E-4</c:v>
                      </c:pt>
                      <c:pt idx="285">
                        <c:v>-1.1129999999999999E-4</c:v>
                      </c:pt>
                      <c:pt idx="286">
                        <c:v>-1.136E-4</c:v>
                      </c:pt>
                      <c:pt idx="287">
                        <c:v>-1.158E-4</c:v>
                      </c:pt>
                      <c:pt idx="288">
                        <c:v>-1.181E-4</c:v>
                      </c:pt>
                      <c:pt idx="289">
                        <c:v>-1.205E-4</c:v>
                      </c:pt>
                      <c:pt idx="290">
                        <c:v>-1.2290000000000001E-4</c:v>
                      </c:pt>
                      <c:pt idx="291">
                        <c:v>-1.2530000000000001E-4</c:v>
                      </c:pt>
                      <c:pt idx="292">
                        <c:v>-1.2769999999999999E-4</c:v>
                      </c:pt>
                      <c:pt idx="293">
                        <c:v>-1.3009999999999999E-4</c:v>
                      </c:pt>
                      <c:pt idx="294">
                        <c:v>-1.326E-4</c:v>
                      </c:pt>
                      <c:pt idx="295">
                        <c:v>-1.351E-4</c:v>
                      </c:pt>
                      <c:pt idx="296">
                        <c:v>-1.3760000000000001E-4</c:v>
                      </c:pt>
                      <c:pt idx="297">
                        <c:v>-1.4009999999999999E-4</c:v>
                      </c:pt>
                      <c:pt idx="298">
                        <c:v>-1.427E-4</c:v>
                      </c:pt>
                      <c:pt idx="299">
                        <c:v>-1.4540000000000001E-4</c:v>
                      </c:pt>
                      <c:pt idx="300">
                        <c:v>-1.4799999999999999E-4</c:v>
                      </c:pt>
                      <c:pt idx="301">
                        <c:v>-1.506E-4</c:v>
                      </c:pt>
                      <c:pt idx="302">
                        <c:v>-1.5330000000000001E-4</c:v>
                      </c:pt>
                      <c:pt idx="303">
                        <c:v>-1.5589999999999999E-4</c:v>
                      </c:pt>
                      <c:pt idx="304">
                        <c:v>-1.5870000000000001E-4</c:v>
                      </c:pt>
                      <c:pt idx="305">
                        <c:v>-1.6139999999999999E-4</c:v>
                      </c:pt>
                      <c:pt idx="306">
                        <c:v>-1.6420000000000001E-4</c:v>
                      </c:pt>
                      <c:pt idx="307">
                        <c:v>-1.6689999999999999E-4</c:v>
                      </c:pt>
                      <c:pt idx="308">
                        <c:v>-1.6980000000000001E-4</c:v>
                      </c:pt>
                      <c:pt idx="309">
                        <c:v>-1.727E-4</c:v>
                      </c:pt>
                      <c:pt idx="310">
                        <c:v>-1.7569999999999999E-4</c:v>
                      </c:pt>
                      <c:pt idx="311">
                        <c:v>-1.786E-4</c:v>
                      </c:pt>
                      <c:pt idx="312">
                        <c:v>-1.8149999999999999E-4</c:v>
                      </c:pt>
                      <c:pt idx="313">
                        <c:v>-1.8440000000000001E-4</c:v>
                      </c:pt>
                      <c:pt idx="314">
                        <c:v>-1.874E-4</c:v>
                      </c:pt>
                      <c:pt idx="315">
                        <c:v>-1.9039999999999999E-4</c:v>
                      </c:pt>
                      <c:pt idx="316">
                        <c:v>-1.9340000000000001E-4</c:v>
                      </c:pt>
                      <c:pt idx="317">
                        <c:v>-1.9650000000000001E-4</c:v>
                      </c:pt>
                      <c:pt idx="318">
                        <c:v>-1.995E-4</c:v>
                      </c:pt>
                      <c:pt idx="319">
                        <c:v>-2.0259999999999999E-4</c:v>
                      </c:pt>
                      <c:pt idx="320">
                        <c:v>-2.0570000000000001E-4</c:v>
                      </c:pt>
                      <c:pt idx="321">
                        <c:v>-2.0880000000000001E-4</c:v>
                      </c:pt>
                      <c:pt idx="322">
                        <c:v>-2.119E-4</c:v>
                      </c:pt>
                      <c:pt idx="323">
                        <c:v>-2.1499999999999999E-4</c:v>
                      </c:pt>
                      <c:pt idx="324">
                        <c:v>-2.1819999999999999E-4</c:v>
                      </c:pt>
                      <c:pt idx="325">
                        <c:v>-2.2149999999999999E-4</c:v>
                      </c:pt>
                      <c:pt idx="326">
                        <c:v>-2.2469999999999999E-4</c:v>
                      </c:pt>
                      <c:pt idx="327">
                        <c:v>-2.2790000000000001E-4</c:v>
                      </c:pt>
                      <c:pt idx="328">
                        <c:v>-2.3110000000000001E-4</c:v>
                      </c:pt>
                      <c:pt idx="329">
                        <c:v>-2.3450000000000001E-4</c:v>
                      </c:pt>
                      <c:pt idx="330">
                        <c:v>-2.3780000000000001E-4</c:v>
                      </c:pt>
                      <c:pt idx="331">
                        <c:v>-2.41E-4</c:v>
                      </c:pt>
                      <c:pt idx="332">
                        <c:v>-2.4449999999999998E-4</c:v>
                      </c:pt>
                      <c:pt idx="333">
                        <c:v>-2.4780000000000001E-4</c:v>
                      </c:pt>
                      <c:pt idx="334">
                        <c:v>-2.5129999999999998E-4</c:v>
                      </c:pt>
                      <c:pt idx="335">
                        <c:v>-2.5470000000000001E-4</c:v>
                      </c:pt>
                      <c:pt idx="336">
                        <c:v>-2.5809999999999999E-4</c:v>
                      </c:pt>
                      <c:pt idx="337">
                        <c:v>-2.6150000000000001E-4</c:v>
                      </c:pt>
                      <c:pt idx="338">
                        <c:v>-2.6489999999999999E-4</c:v>
                      </c:pt>
                      <c:pt idx="339">
                        <c:v>-2.6850000000000002E-4</c:v>
                      </c:pt>
                      <c:pt idx="340">
                        <c:v>-2.721E-4</c:v>
                      </c:pt>
                      <c:pt idx="341">
                        <c:v>-2.7559999999999998E-4</c:v>
                      </c:pt>
                      <c:pt idx="342">
                        <c:v>-2.7910000000000001E-4</c:v>
                      </c:pt>
                      <c:pt idx="343">
                        <c:v>-2.8259999999999998E-4</c:v>
                      </c:pt>
                      <c:pt idx="344">
                        <c:v>-2.8620000000000002E-4</c:v>
                      </c:pt>
                      <c:pt idx="345">
                        <c:v>-2.9E-4</c:v>
                      </c:pt>
                      <c:pt idx="346">
                        <c:v>-2.9359999999999998E-4</c:v>
                      </c:pt>
                      <c:pt idx="347">
                        <c:v>-2.9720000000000001E-4</c:v>
                      </c:pt>
                      <c:pt idx="348">
                        <c:v>-3.0079999999999999E-4</c:v>
                      </c:pt>
                      <c:pt idx="349">
                        <c:v>-3.0449999999999997E-4</c:v>
                      </c:pt>
                      <c:pt idx="350">
                        <c:v>-3.0820000000000001E-4</c:v>
                      </c:pt>
                      <c:pt idx="351">
                        <c:v>-3.1199999999999999E-4</c:v>
                      </c:pt>
                      <c:pt idx="352">
                        <c:v>-3.1569999999999998E-4</c:v>
                      </c:pt>
                      <c:pt idx="353">
                        <c:v>-3.1940000000000001E-4</c:v>
                      </c:pt>
                      <c:pt idx="354">
                        <c:v>-3.232E-4</c:v>
                      </c:pt>
                      <c:pt idx="355">
                        <c:v>-3.2699999999999998E-4</c:v>
                      </c:pt>
                      <c:pt idx="356">
                        <c:v>-3.3070000000000002E-4</c:v>
                      </c:pt>
                      <c:pt idx="357">
                        <c:v>-3.3490000000000001E-4</c:v>
                      </c:pt>
                      <c:pt idx="358">
                        <c:v>-3.389E-4</c:v>
                      </c:pt>
                      <c:pt idx="359">
                        <c:v>-3.4279999999999998E-4</c:v>
                      </c:pt>
                      <c:pt idx="360">
                        <c:v>-3.4670000000000002E-4</c:v>
                      </c:pt>
                      <c:pt idx="361">
                        <c:v>-3.5050000000000001E-4</c:v>
                      </c:pt>
                      <c:pt idx="362">
                        <c:v>-3.545E-4</c:v>
                      </c:pt>
                      <c:pt idx="363">
                        <c:v>-3.5839999999999998E-4</c:v>
                      </c:pt>
                      <c:pt idx="364">
                        <c:v>-3.6240000000000003E-4</c:v>
                      </c:pt>
                      <c:pt idx="365">
                        <c:v>-3.6630000000000001E-4</c:v>
                      </c:pt>
                      <c:pt idx="366">
                        <c:v>-3.702E-4</c:v>
                      </c:pt>
                      <c:pt idx="367">
                        <c:v>-3.7419999999999999E-4</c:v>
                      </c:pt>
                      <c:pt idx="368">
                        <c:v>-3.7829999999999998E-4</c:v>
                      </c:pt>
                      <c:pt idx="369">
                        <c:v>-3.8240000000000003E-4</c:v>
                      </c:pt>
                      <c:pt idx="370">
                        <c:v>-3.8640000000000001E-4</c:v>
                      </c:pt>
                      <c:pt idx="371">
                        <c:v>-3.904E-4</c:v>
                      </c:pt>
                      <c:pt idx="372">
                        <c:v>-3.9439999999999999E-4</c:v>
                      </c:pt>
                      <c:pt idx="373">
                        <c:v>-3.9859999999999999E-4</c:v>
                      </c:pt>
                      <c:pt idx="374">
                        <c:v>-4.0279999999999998E-4</c:v>
                      </c:pt>
                      <c:pt idx="375">
                        <c:v>-4.0690000000000002E-4</c:v>
                      </c:pt>
                      <c:pt idx="376">
                        <c:v>-4.1090000000000001E-4</c:v>
                      </c:pt>
                      <c:pt idx="377">
                        <c:v>-4.15E-4</c:v>
                      </c:pt>
                      <c:pt idx="378">
                        <c:v>-4.193E-4</c:v>
                      </c:pt>
                      <c:pt idx="379">
                        <c:v>-4.2349999999999999E-4</c:v>
                      </c:pt>
                      <c:pt idx="380">
                        <c:v>-4.2769999999999999E-4</c:v>
                      </c:pt>
                      <c:pt idx="381">
                        <c:v>-4.3189999999999998E-4</c:v>
                      </c:pt>
                      <c:pt idx="382">
                        <c:v>-4.3609999999999998E-4</c:v>
                      </c:pt>
                      <c:pt idx="383">
                        <c:v>-4.4049999999999997E-4</c:v>
                      </c:pt>
                      <c:pt idx="384">
                        <c:v>-4.4470000000000002E-4</c:v>
                      </c:pt>
                      <c:pt idx="385">
                        <c:v>-4.4900000000000002E-4</c:v>
                      </c:pt>
                      <c:pt idx="386">
                        <c:v>-4.5320000000000001E-4</c:v>
                      </c:pt>
                      <c:pt idx="387">
                        <c:v>-4.5760000000000001E-4</c:v>
                      </c:pt>
                      <c:pt idx="388">
                        <c:v>-4.6210000000000001E-4</c:v>
                      </c:pt>
                      <c:pt idx="389">
                        <c:v>-4.6640000000000001E-4</c:v>
                      </c:pt>
                      <c:pt idx="390">
                        <c:v>-4.7080000000000001E-4</c:v>
                      </c:pt>
                      <c:pt idx="391">
                        <c:v>-4.7530000000000001E-4</c:v>
                      </c:pt>
                      <c:pt idx="392">
                        <c:v>-4.8010000000000001E-4</c:v>
                      </c:pt>
                      <c:pt idx="393">
                        <c:v>-4.8450000000000001E-4</c:v>
                      </c:pt>
                      <c:pt idx="394">
                        <c:v>-4.8899999999999996E-4</c:v>
                      </c:pt>
                      <c:pt idx="395">
                        <c:v>-4.9350000000000002E-4</c:v>
                      </c:pt>
                      <c:pt idx="396">
                        <c:v>-4.9799999999999996E-4</c:v>
                      </c:pt>
                      <c:pt idx="397">
                        <c:v>-5.0259999999999997E-4</c:v>
                      </c:pt>
                      <c:pt idx="398">
                        <c:v>-5.0710000000000002E-4</c:v>
                      </c:pt>
                      <c:pt idx="399">
                        <c:v>-5.0120000000000004E-4</c:v>
                      </c:pt>
                      <c:pt idx="400">
                        <c:v>-4.9540000000000001E-4</c:v>
                      </c:pt>
                      <c:pt idx="401">
                        <c:v>-4.8999999999999998E-4</c:v>
                      </c:pt>
                      <c:pt idx="402">
                        <c:v>-4.8450000000000001E-4</c:v>
                      </c:pt>
                      <c:pt idx="403">
                        <c:v>-4.7899999999999999E-4</c:v>
                      </c:pt>
                      <c:pt idx="404">
                        <c:v>-4.7360000000000002E-4</c:v>
                      </c:pt>
                      <c:pt idx="405">
                        <c:v>-4.683E-4</c:v>
                      </c:pt>
                      <c:pt idx="406">
                        <c:v>-4.6309999999999998E-4</c:v>
                      </c:pt>
                      <c:pt idx="407">
                        <c:v>-4.5790000000000002E-4</c:v>
                      </c:pt>
                      <c:pt idx="408">
                        <c:v>-4.526E-4</c:v>
                      </c:pt>
                      <c:pt idx="409">
                        <c:v>-4.4749999999999998E-4</c:v>
                      </c:pt>
                      <c:pt idx="410">
                        <c:v>-4.4240000000000002E-4</c:v>
                      </c:pt>
                      <c:pt idx="411">
                        <c:v>-4.3740000000000001E-4</c:v>
                      </c:pt>
                      <c:pt idx="412">
                        <c:v>-4.3239999999999999E-4</c:v>
                      </c:pt>
                      <c:pt idx="413">
                        <c:v>-4.2739999999999998E-4</c:v>
                      </c:pt>
                      <c:pt idx="414">
                        <c:v>-4.2240000000000002E-4</c:v>
                      </c:pt>
                      <c:pt idx="415">
                        <c:v>-4.1760000000000001E-4</c:v>
                      </c:pt>
                      <c:pt idx="416">
                        <c:v>-4.1290000000000001E-4</c:v>
                      </c:pt>
                      <c:pt idx="417">
                        <c:v>-4.081E-4</c:v>
                      </c:pt>
                      <c:pt idx="418">
                        <c:v>-4.0329999999999999E-4</c:v>
                      </c:pt>
                      <c:pt idx="419">
                        <c:v>-3.9849999999999998E-4</c:v>
                      </c:pt>
                      <c:pt idx="420">
                        <c:v>-3.9379999999999998E-4</c:v>
                      </c:pt>
                      <c:pt idx="421">
                        <c:v>-3.8910000000000003E-4</c:v>
                      </c:pt>
                      <c:pt idx="422">
                        <c:v>-3.8460000000000002E-4</c:v>
                      </c:pt>
                      <c:pt idx="423">
                        <c:v>-3.8020000000000003E-4</c:v>
                      </c:pt>
                      <c:pt idx="424">
                        <c:v>-3.7560000000000002E-4</c:v>
                      </c:pt>
                      <c:pt idx="425">
                        <c:v>-3.7110000000000002E-4</c:v>
                      </c:pt>
                      <c:pt idx="426">
                        <c:v>-3.6660000000000002E-4</c:v>
                      </c:pt>
                      <c:pt idx="427">
                        <c:v>-3.6220000000000002E-4</c:v>
                      </c:pt>
                      <c:pt idx="428">
                        <c:v>-3.5809999999999998E-4</c:v>
                      </c:pt>
                      <c:pt idx="429">
                        <c:v>-3.5389999999999998E-4</c:v>
                      </c:pt>
                      <c:pt idx="430">
                        <c:v>-3.4969999999999999E-4</c:v>
                      </c:pt>
                      <c:pt idx="431">
                        <c:v>-3.4529999999999999E-4</c:v>
                      </c:pt>
                      <c:pt idx="432">
                        <c:v>-3.4099999999999999E-4</c:v>
                      </c:pt>
                      <c:pt idx="433">
                        <c:v>-3.368E-4</c:v>
                      </c:pt>
                      <c:pt idx="434">
                        <c:v>-3.3260000000000001E-4</c:v>
                      </c:pt>
                      <c:pt idx="435">
                        <c:v>-3.2870000000000002E-4</c:v>
                      </c:pt>
                      <c:pt idx="436">
                        <c:v>-3.2449999999999997E-4</c:v>
                      </c:pt>
                      <c:pt idx="437">
                        <c:v>-3.2039999999999998E-4</c:v>
                      </c:pt>
                      <c:pt idx="438">
                        <c:v>-3.1639999999999999E-4</c:v>
                      </c:pt>
                      <c:pt idx="439">
                        <c:v>-3.124E-4</c:v>
                      </c:pt>
                      <c:pt idx="440">
                        <c:v>-3.0850000000000002E-4</c:v>
                      </c:pt>
                      <c:pt idx="441">
                        <c:v>-3.0459999999999998E-4</c:v>
                      </c:pt>
                      <c:pt idx="442">
                        <c:v>-3.0069999999999999E-4</c:v>
                      </c:pt>
                      <c:pt idx="443">
                        <c:v>-2.9690000000000001E-4</c:v>
                      </c:pt>
                      <c:pt idx="444">
                        <c:v>-2.9310000000000002E-4</c:v>
                      </c:pt>
                      <c:pt idx="445">
                        <c:v>-2.8929999999999998E-4</c:v>
                      </c:pt>
                      <c:pt idx="446">
                        <c:v>-2.855E-4</c:v>
                      </c:pt>
                      <c:pt idx="447">
                        <c:v>-2.8170000000000002E-4</c:v>
                      </c:pt>
                      <c:pt idx="448">
                        <c:v>-2.7799999999999998E-4</c:v>
                      </c:pt>
                      <c:pt idx="449">
                        <c:v>-2.745E-4</c:v>
                      </c:pt>
                      <c:pt idx="450">
                        <c:v>-2.7099999999999997E-4</c:v>
                      </c:pt>
                      <c:pt idx="451">
                        <c:v>-2.6739999999999999E-4</c:v>
                      </c:pt>
                      <c:pt idx="452">
                        <c:v>-2.6380000000000002E-4</c:v>
                      </c:pt>
                      <c:pt idx="453">
                        <c:v>-2.6029999999999998E-4</c:v>
                      </c:pt>
                      <c:pt idx="454">
                        <c:v>-2.5690000000000001E-4</c:v>
                      </c:pt>
                      <c:pt idx="455">
                        <c:v>-2.5349999999999998E-4</c:v>
                      </c:pt>
                      <c:pt idx="456">
                        <c:v>-2.5000000000000001E-4</c:v>
                      </c:pt>
                      <c:pt idx="457">
                        <c:v>-2.4659999999999998E-4</c:v>
                      </c:pt>
                      <c:pt idx="458">
                        <c:v>-2.433E-4</c:v>
                      </c:pt>
                      <c:pt idx="459">
                        <c:v>-2.4000000000000001E-4</c:v>
                      </c:pt>
                      <c:pt idx="460">
                        <c:v>-2.3680000000000001E-4</c:v>
                      </c:pt>
                      <c:pt idx="461">
                        <c:v>-2.3340000000000001E-4</c:v>
                      </c:pt>
                      <c:pt idx="462">
                        <c:v>-2.3020000000000001E-4</c:v>
                      </c:pt>
                      <c:pt idx="463">
                        <c:v>-2.2699999999999999E-4</c:v>
                      </c:pt>
                      <c:pt idx="464">
                        <c:v>-2.2379999999999999E-4</c:v>
                      </c:pt>
                      <c:pt idx="465">
                        <c:v>-2.207E-4</c:v>
                      </c:pt>
                      <c:pt idx="466">
                        <c:v>-2.176E-4</c:v>
                      </c:pt>
                      <c:pt idx="467">
                        <c:v>-2.1450000000000001E-4</c:v>
                      </c:pt>
                      <c:pt idx="468">
                        <c:v>-2.1149999999999999E-4</c:v>
                      </c:pt>
                      <c:pt idx="469">
                        <c:v>-2.085E-4</c:v>
                      </c:pt>
                      <c:pt idx="470">
                        <c:v>-2.0550000000000001E-4</c:v>
                      </c:pt>
                      <c:pt idx="471">
                        <c:v>-2.0239999999999999E-4</c:v>
                      </c:pt>
                      <c:pt idx="472">
                        <c:v>-1.995E-4</c:v>
                      </c:pt>
                      <c:pt idx="473">
                        <c:v>-1.9660000000000001E-4</c:v>
                      </c:pt>
                      <c:pt idx="474">
                        <c:v>-1.9369999999999999E-4</c:v>
                      </c:pt>
                      <c:pt idx="475">
                        <c:v>-1.9090000000000001E-4</c:v>
                      </c:pt>
                      <c:pt idx="476">
                        <c:v>-1.8819999999999999E-4</c:v>
                      </c:pt>
                      <c:pt idx="477">
                        <c:v>-1.8550000000000001E-4</c:v>
                      </c:pt>
                      <c:pt idx="478">
                        <c:v>-1.827E-4</c:v>
                      </c:pt>
                      <c:pt idx="479">
                        <c:v>-1.8000000000000001E-4</c:v>
                      </c:pt>
                      <c:pt idx="480">
                        <c:v>-1.774E-4</c:v>
                      </c:pt>
                      <c:pt idx="481">
                        <c:v>-1.7459999999999999E-4</c:v>
                      </c:pt>
                      <c:pt idx="482">
                        <c:v>-1.7200000000000001E-4</c:v>
                      </c:pt>
                      <c:pt idx="483">
                        <c:v>-1.694E-4</c:v>
                      </c:pt>
                      <c:pt idx="484">
                        <c:v>-1.6679999999999999E-4</c:v>
                      </c:pt>
                      <c:pt idx="485">
                        <c:v>-1.6430000000000001E-4</c:v>
                      </c:pt>
                      <c:pt idx="486">
                        <c:v>-1.617E-4</c:v>
                      </c:pt>
                      <c:pt idx="487">
                        <c:v>-1.5919999999999999E-4</c:v>
                      </c:pt>
                      <c:pt idx="488">
                        <c:v>-1.5679999999999999E-4</c:v>
                      </c:pt>
                      <c:pt idx="489">
                        <c:v>-1.5430000000000001E-4</c:v>
                      </c:pt>
                      <c:pt idx="490">
                        <c:v>-1.5190000000000001E-4</c:v>
                      </c:pt>
                      <c:pt idx="491">
                        <c:v>-1.495E-4</c:v>
                      </c:pt>
                      <c:pt idx="492">
                        <c:v>-1.471E-4</c:v>
                      </c:pt>
                      <c:pt idx="493">
                        <c:v>-1.448E-4</c:v>
                      </c:pt>
                      <c:pt idx="494">
                        <c:v>-1.4239999999999999E-4</c:v>
                      </c:pt>
                      <c:pt idx="495">
                        <c:v>-1.4019999999999999E-4</c:v>
                      </c:pt>
                      <c:pt idx="496">
                        <c:v>-1.3789999999999999E-4</c:v>
                      </c:pt>
                      <c:pt idx="497">
                        <c:v>-1.3569999999999999E-4</c:v>
                      </c:pt>
                      <c:pt idx="498">
                        <c:v>-1.3349999999999999E-4</c:v>
                      </c:pt>
                      <c:pt idx="499">
                        <c:v>-1.3129999999999999E-4</c:v>
                      </c:pt>
                      <c:pt idx="500">
                        <c:v>-1.293E-4</c:v>
                      </c:pt>
                      <c:pt idx="501">
                        <c:v>-1.271E-4</c:v>
                      </c:pt>
                      <c:pt idx="502">
                        <c:v>-1.249E-4</c:v>
                      </c:pt>
                      <c:pt idx="503">
                        <c:v>-1.2290000000000001E-4</c:v>
                      </c:pt>
                      <c:pt idx="504">
                        <c:v>-1.208E-4</c:v>
                      </c:pt>
                      <c:pt idx="505">
                        <c:v>-1.188E-4</c:v>
                      </c:pt>
                      <c:pt idx="506">
                        <c:v>-1.167E-4</c:v>
                      </c:pt>
                      <c:pt idx="507">
                        <c:v>-1.147E-4</c:v>
                      </c:pt>
                      <c:pt idx="508">
                        <c:v>-1.127E-4</c:v>
                      </c:pt>
                      <c:pt idx="509">
                        <c:v>-1.108E-4</c:v>
                      </c:pt>
                      <c:pt idx="510">
                        <c:v>-1.089E-4</c:v>
                      </c:pt>
                      <c:pt idx="511">
                        <c:v>-1.07E-4</c:v>
                      </c:pt>
                      <c:pt idx="512">
                        <c:v>-1.0509999999999999E-4</c:v>
                      </c:pt>
                      <c:pt idx="513">
                        <c:v>-1.032E-4</c:v>
                      </c:pt>
                      <c:pt idx="514">
                        <c:v>-1.014E-4</c:v>
                      </c:pt>
                      <c:pt idx="515">
                        <c:v>-9.9669999999999999E-5</c:v>
                      </c:pt>
                      <c:pt idx="516">
                        <c:v>-9.7839999999999998E-5</c:v>
                      </c:pt>
                      <c:pt idx="517">
                        <c:v>-9.6520000000000004E-5</c:v>
                      </c:pt>
                      <c:pt idx="518">
                        <c:v>-9.5019999999999995E-5</c:v>
                      </c:pt>
                      <c:pt idx="519">
                        <c:v>-9.3309999999999999E-5</c:v>
                      </c:pt>
                      <c:pt idx="520">
                        <c:v>-9.1630000000000002E-5</c:v>
                      </c:pt>
                      <c:pt idx="521">
                        <c:v>-8.9909999999999998E-5</c:v>
                      </c:pt>
                      <c:pt idx="522">
                        <c:v>-8.8220000000000006E-5</c:v>
                      </c:pt>
                      <c:pt idx="523">
                        <c:v>-8.6609999999999999E-5</c:v>
                      </c:pt>
                      <c:pt idx="524">
                        <c:v>-8.4989999999999998E-5</c:v>
                      </c:pt>
                      <c:pt idx="525">
                        <c:v>-8.3410000000000003E-5</c:v>
                      </c:pt>
                      <c:pt idx="526">
                        <c:v>-8.1780000000000006E-5</c:v>
                      </c:pt>
                      <c:pt idx="527">
                        <c:v>-8.017E-5</c:v>
                      </c:pt>
                      <c:pt idx="528">
                        <c:v>-7.8659999999999996E-5</c:v>
                      </c:pt>
                      <c:pt idx="529">
                        <c:v>-7.7139999999999997E-5</c:v>
                      </c:pt>
                      <c:pt idx="530">
                        <c:v>-7.5640000000000001E-5</c:v>
                      </c:pt>
                      <c:pt idx="531">
                        <c:v>-7.4109999999999993E-5</c:v>
                      </c:pt>
                      <c:pt idx="532">
                        <c:v>-7.2609999999999998E-5</c:v>
                      </c:pt>
                      <c:pt idx="533">
                        <c:v>-7.1240000000000002E-5</c:v>
                      </c:pt>
                      <c:pt idx="534">
                        <c:v>-6.9820000000000006E-5</c:v>
                      </c:pt>
                      <c:pt idx="535">
                        <c:v>-6.8429999999999994E-5</c:v>
                      </c:pt>
                      <c:pt idx="536">
                        <c:v>-6.7000000000000002E-5</c:v>
                      </c:pt>
                      <c:pt idx="537">
                        <c:v>-6.5590000000000001E-5</c:v>
                      </c:pt>
                      <c:pt idx="538">
                        <c:v>-6.4259999999999998E-5</c:v>
                      </c:pt>
                      <c:pt idx="539">
                        <c:v>-6.2949999999999999E-5</c:v>
                      </c:pt>
                      <c:pt idx="540">
                        <c:v>-6.1630000000000005E-5</c:v>
                      </c:pt>
                      <c:pt idx="541">
                        <c:v>-6.029E-5</c:v>
                      </c:pt>
                      <c:pt idx="542">
                        <c:v>-5.8980000000000001E-5</c:v>
                      </c:pt>
                      <c:pt idx="543">
                        <c:v>-5.7760000000000003E-5</c:v>
                      </c:pt>
                      <c:pt idx="544">
                        <c:v>-5.6520000000000001E-5</c:v>
                      </c:pt>
                      <c:pt idx="545">
                        <c:v>-5.5300000000000002E-5</c:v>
                      </c:pt>
                      <c:pt idx="546">
                        <c:v>-5.4039999999999998E-5</c:v>
                      </c:pt>
                      <c:pt idx="547">
                        <c:v>-5.2809999999999998E-5</c:v>
                      </c:pt>
                      <c:pt idx="548">
                        <c:v>-5.168E-5</c:v>
                      </c:pt>
                      <c:pt idx="549">
                        <c:v>-5.0529999999999999E-5</c:v>
                      </c:pt>
                      <c:pt idx="550">
                        <c:v>-4.939E-5</c:v>
                      </c:pt>
                      <c:pt idx="551">
                        <c:v>-4.8220000000000002E-5</c:v>
                      </c:pt>
                      <c:pt idx="552">
                        <c:v>-4.7080000000000003E-5</c:v>
                      </c:pt>
                      <c:pt idx="553">
                        <c:v>-4.6029999999999998E-5</c:v>
                      </c:pt>
                      <c:pt idx="554">
                        <c:v>-4.4950000000000002E-5</c:v>
                      </c:pt>
                      <c:pt idx="555">
                        <c:v>-4.3890000000000002E-5</c:v>
                      </c:pt>
                      <c:pt idx="556">
                        <c:v>-4.2809999999999998E-5</c:v>
                      </c:pt>
                      <c:pt idx="557">
                        <c:v>-4.1739999999999997E-5</c:v>
                      </c:pt>
                      <c:pt idx="558">
                        <c:v>-4.0769999999999998E-5</c:v>
                      </c:pt>
                      <c:pt idx="559">
                        <c:v>-3.9789999999999997E-5</c:v>
                      </c:pt>
                      <c:pt idx="560">
                        <c:v>-3.8819999999999998E-5</c:v>
                      </c:pt>
                      <c:pt idx="561">
                        <c:v>-3.782E-5</c:v>
                      </c:pt>
                      <c:pt idx="562">
                        <c:v>-3.6829999999999998E-5</c:v>
                      </c:pt>
                      <c:pt idx="563">
                        <c:v>-3.5939999999999998E-5</c:v>
                      </c:pt>
                      <c:pt idx="564">
                        <c:v>-3.5030000000000002E-5</c:v>
                      </c:pt>
                      <c:pt idx="565">
                        <c:v>-3.4109999999999997E-5</c:v>
                      </c:pt>
                      <c:pt idx="566">
                        <c:v>-3.3189999999999999E-5</c:v>
                      </c:pt>
                      <c:pt idx="567">
                        <c:v>-3.2289999999999997E-5</c:v>
                      </c:pt>
                      <c:pt idx="568">
                        <c:v>-3.1470000000000002E-5</c:v>
                      </c:pt>
                      <c:pt idx="569">
                        <c:v>-3.0639999999999998E-5</c:v>
                      </c:pt>
                      <c:pt idx="570">
                        <c:v>-2.9799999999999999E-5</c:v>
                      </c:pt>
                      <c:pt idx="571">
                        <c:v>-2.8960000000000001E-5</c:v>
                      </c:pt>
                      <c:pt idx="572">
                        <c:v>-2.8119999999999998E-5</c:v>
                      </c:pt>
                      <c:pt idx="573">
                        <c:v>-2.739E-5</c:v>
                      </c:pt>
                      <c:pt idx="574">
                        <c:v>-2.6630000000000001E-5</c:v>
                      </c:pt>
                      <c:pt idx="575">
                        <c:v>-2.586E-5</c:v>
                      </c:pt>
                      <c:pt idx="576">
                        <c:v>-2.51E-5</c:v>
                      </c:pt>
                      <c:pt idx="577">
                        <c:v>-2.4329999999999999E-5</c:v>
                      </c:pt>
                      <c:pt idx="578">
                        <c:v>-2.3669999999999999E-5</c:v>
                      </c:pt>
                      <c:pt idx="579">
                        <c:v>-2.2989999999999998E-5</c:v>
                      </c:pt>
                      <c:pt idx="580">
                        <c:v>-2.2289999999999998E-5</c:v>
                      </c:pt>
                      <c:pt idx="581">
                        <c:v>-2.1590000000000002E-5</c:v>
                      </c:pt>
                      <c:pt idx="582">
                        <c:v>-2.09E-5</c:v>
                      </c:pt>
                      <c:pt idx="583">
                        <c:v>-2.031E-5</c:v>
                      </c:pt>
                      <c:pt idx="584">
                        <c:v>-1.969E-5</c:v>
                      </c:pt>
                      <c:pt idx="585">
                        <c:v>-1.906E-5</c:v>
                      </c:pt>
                      <c:pt idx="586">
                        <c:v>-1.844E-5</c:v>
                      </c:pt>
                      <c:pt idx="587">
                        <c:v>-1.7819999999999999E-5</c:v>
                      </c:pt>
                      <c:pt idx="588">
                        <c:v>-1.7289999999999999E-5</c:v>
                      </c:pt>
                      <c:pt idx="589">
                        <c:v>-1.6750000000000001E-5</c:v>
                      </c:pt>
                      <c:pt idx="590">
                        <c:v>-1.6180000000000001E-5</c:v>
                      </c:pt>
                      <c:pt idx="591">
                        <c:v>-1.5630000000000001E-5</c:v>
                      </c:pt>
                      <c:pt idx="592">
                        <c:v>-1.507E-5</c:v>
                      </c:pt>
                      <c:pt idx="593">
                        <c:v>-1.4610000000000001E-5</c:v>
                      </c:pt>
                      <c:pt idx="594">
                        <c:v>-1.413E-5</c:v>
                      </c:pt>
                      <c:pt idx="595">
                        <c:v>-1.363E-5</c:v>
                      </c:pt>
                      <c:pt idx="596">
                        <c:v>-1.314E-5</c:v>
                      </c:pt>
                      <c:pt idx="597">
                        <c:v>-1.2639999999999999E-5</c:v>
                      </c:pt>
                      <c:pt idx="598">
                        <c:v>-1.224E-5</c:v>
                      </c:pt>
                      <c:pt idx="599">
                        <c:v>-1.182E-5</c:v>
                      </c:pt>
                      <c:pt idx="600">
                        <c:v>-1.1379999999999999E-5</c:v>
                      </c:pt>
                      <c:pt idx="601">
                        <c:v>-1.095E-5</c:v>
                      </c:pt>
                      <c:pt idx="602">
                        <c:v>-1.0509999999999999E-5</c:v>
                      </c:pt>
                      <c:pt idx="603">
                        <c:v>-1.0169999999999999E-5</c:v>
                      </c:pt>
                      <c:pt idx="604">
                        <c:v>-9.8050000000000001E-6</c:v>
                      </c:pt>
                      <c:pt idx="605">
                        <c:v>-9.4129999999999995E-6</c:v>
                      </c:pt>
                      <c:pt idx="606">
                        <c:v>-9.0429999999999996E-6</c:v>
                      </c:pt>
                      <c:pt idx="607">
                        <c:v>-8.6619999999999994E-6</c:v>
                      </c:pt>
                      <c:pt idx="608">
                        <c:v>-8.3760000000000008E-6</c:v>
                      </c:pt>
                      <c:pt idx="609">
                        <c:v>-8.0569999999999993E-6</c:v>
                      </c:pt>
                      <c:pt idx="610">
                        <c:v>-7.7170000000000008E-6</c:v>
                      </c:pt>
                      <c:pt idx="611">
                        <c:v>-7.3919999999999997E-6</c:v>
                      </c:pt>
                      <c:pt idx="612">
                        <c:v>-7.0609999999999998E-6</c:v>
                      </c:pt>
                      <c:pt idx="613">
                        <c:v>-6.827E-6</c:v>
                      </c:pt>
                      <c:pt idx="614">
                        <c:v>-6.5590000000000002E-6</c:v>
                      </c:pt>
                      <c:pt idx="615">
                        <c:v>-6.2659999999999998E-6</c:v>
                      </c:pt>
                      <c:pt idx="616">
                        <c:v>-5.9889999999999997E-6</c:v>
                      </c:pt>
                      <c:pt idx="617">
                        <c:v>-5.699E-6</c:v>
                      </c:pt>
                      <c:pt idx="618">
                        <c:v>-5.4999999999999999E-6</c:v>
                      </c:pt>
                      <c:pt idx="619">
                        <c:v>-5.2739999999999998E-6</c:v>
                      </c:pt>
                      <c:pt idx="620">
                        <c:v>-5.0200000000000002E-6</c:v>
                      </c:pt>
                      <c:pt idx="621">
                        <c:v>-4.7809999999999996E-6</c:v>
                      </c:pt>
                      <c:pt idx="622">
                        <c:v>-4.5329999999999996E-6</c:v>
                      </c:pt>
                      <c:pt idx="623">
                        <c:v>-4.3780000000000003E-6</c:v>
                      </c:pt>
                      <c:pt idx="624">
                        <c:v>-4.1910000000000002E-6</c:v>
                      </c:pt>
                      <c:pt idx="625">
                        <c:v>-3.9670000000000003E-6</c:v>
                      </c:pt>
                      <c:pt idx="626">
                        <c:v>-3.771E-6</c:v>
                      </c:pt>
                      <c:pt idx="627">
                        <c:v>-3.5540000000000002E-6</c:v>
                      </c:pt>
                      <c:pt idx="628">
                        <c:v>-3.428E-6</c:v>
                      </c:pt>
                      <c:pt idx="629">
                        <c:v>-3.2739999999999999E-6</c:v>
                      </c:pt>
                      <c:pt idx="630">
                        <c:v>-3.0769999999999999E-6</c:v>
                      </c:pt>
                      <c:pt idx="631">
                        <c:v>-2.914E-6</c:v>
                      </c:pt>
                      <c:pt idx="632">
                        <c:v>-2.7250000000000002E-6</c:v>
                      </c:pt>
                      <c:pt idx="633">
                        <c:v>-2.6299999999999998E-6</c:v>
                      </c:pt>
                      <c:pt idx="634">
                        <c:v>-2.4990000000000001E-6</c:v>
                      </c:pt>
                      <c:pt idx="635">
                        <c:v>-2.334E-6</c:v>
                      </c:pt>
                      <c:pt idx="636">
                        <c:v>-2.1919999999999999E-6</c:v>
                      </c:pt>
                      <c:pt idx="637">
                        <c:v>-2.029E-6</c:v>
                      </c:pt>
                      <c:pt idx="638">
                        <c:v>-1.956E-6</c:v>
                      </c:pt>
                      <c:pt idx="639">
                        <c:v>-1.855E-6</c:v>
                      </c:pt>
                      <c:pt idx="640">
                        <c:v>-1.7090000000000001E-6</c:v>
                      </c:pt>
                      <c:pt idx="641">
                        <c:v>-1.59E-6</c:v>
                      </c:pt>
                      <c:pt idx="642">
                        <c:v>-1.4559999999999999E-6</c:v>
                      </c:pt>
                      <c:pt idx="643">
                        <c:v>-1.4050000000000001E-6</c:v>
                      </c:pt>
                      <c:pt idx="644">
                        <c:v>-1.319E-6</c:v>
                      </c:pt>
                      <c:pt idx="645">
                        <c:v>-1.1820000000000001E-6</c:v>
                      </c:pt>
                      <c:pt idx="646">
                        <c:v>-1.08E-6</c:v>
                      </c:pt>
                      <c:pt idx="647">
                        <c:v>-9.6760000000000006E-7</c:v>
                      </c:pt>
                      <c:pt idx="648">
                        <c:v>-9.2109999999999996E-7</c:v>
                      </c:pt>
                      <c:pt idx="649">
                        <c:v>-8.5290000000000002E-7</c:v>
                      </c:pt>
                      <c:pt idx="650">
                        <c:v>-7.2989999999999999E-7</c:v>
                      </c:pt>
                      <c:pt idx="651">
                        <c:v>-6.441E-7</c:v>
                      </c:pt>
                      <c:pt idx="652">
                        <c:v>-5.4099999999999999E-7</c:v>
                      </c:pt>
                      <c:pt idx="653">
                        <c:v>-5.1030000000000001E-7</c:v>
                      </c:pt>
                      <c:pt idx="654">
                        <c:v>-4.467E-7</c:v>
                      </c:pt>
                      <c:pt idx="655">
                        <c:v>-3.3690000000000001E-7</c:v>
                      </c:pt>
                      <c:pt idx="656">
                        <c:v>-2.5559999999999999E-7</c:v>
                      </c:pt>
                      <c:pt idx="657">
                        <c:v>-1.687E-7</c:v>
                      </c:pt>
                      <c:pt idx="658">
                        <c:v>-1.399E-7</c:v>
                      </c:pt>
                      <c:pt idx="659">
                        <c:v>-9.2980000000000003E-8</c:v>
                      </c:pt>
                      <c:pt idx="660">
                        <c:v>1.184E-8</c:v>
                      </c:pt>
                      <c:pt idx="661">
                        <c:v>8.6070000000000002E-8</c:v>
                      </c:pt>
                      <c:pt idx="662">
                        <c:v>1.663E-7</c:v>
                      </c:pt>
                      <c:pt idx="663">
                        <c:v>1.8370000000000001E-7</c:v>
                      </c:pt>
                      <c:pt idx="664">
                        <c:v>2.2499999999999999E-7</c:v>
                      </c:pt>
                      <c:pt idx="665">
                        <c:v>3.276E-7</c:v>
                      </c:pt>
                      <c:pt idx="666">
                        <c:v>3.9630000000000002E-7</c:v>
                      </c:pt>
                      <c:pt idx="667">
                        <c:v>4.6730000000000001E-7</c:v>
                      </c:pt>
                      <c:pt idx="668">
                        <c:v>4.8429999999999996E-7</c:v>
                      </c:pt>
                      <c:pt idx="669">
                        <c:v>5.243E-7</c:v>
                      </c:pt>
                      <c:pt idx="670">
                        <c:v>6.2210000000000005E-7</c:v>
                      </c:pt>
                      <c:pt idx="671">
                        <c:v>6.9269999999999995E-7</c:v>
                      </c:pt>
                      <c:pt idx="672">
                        <c:v>7.5880000000000004E-7</c:v>
                      </c:pt>
                      <c:pt idx="673">
                        <c:v>7.6720000000000004E-7</c:v>
                      </c:pt>
                      <c:pt idx="674">
                        <c:v>8.0500000000000002E-7</c:v>
                      </c:pt>
                      <c:pt idx="675">
                        <c:v>9.0149999999999997E-7</c:v>
                      </c:pt>
                      <c:pt idx="676">
                        <c:v>9.6669999999999999E-7</c:v>
                      </c:pt>
                      <c:pt idx="677">
                        <c:v>1.0270000000000001E-6</c:v>
                      </c:pt>
                      <c:pt idx="678">
                        <c:v>1.0380000000000001E-6</c:v>
                      </c:pt>
                      <c:pt idx="679">
                        <c:v>1.0690000000000001E-6</c:v>
                      </c:pt>
                      <c:pt idx="680">
                        <c:v>1.1710000000000001E-6</c:v>
                      </c:pt>
                      <c:pt idx="681">
                        <c:v>1.2249999999999999E-6</c:v>
                      </c:pt>
                      <c:pt idx="682">
                        <c:v>1.288E-6</c:v>
                      </c:pt>
                      <c:pt idx="683">
                        <c:v>1.299E-6</c:v>
                      </c:pt>
                      <c:pt idx="684">
                        <c:v>1.3239999999999999E-6</c:v>
                      </c:pt>
                      <c:pt idx="685">
                        <c:v>1.4279999999999999E-6</c:v>
                      </c:pt>
                      <c:pt idx="686">
                        <c:v>1.482E-6</c:v>
                      </c:pt>
                      <c:pt idx="687">
                        <c:v>1.531E-6</c:v>
                      </c:pt>
                      <c:pt idx="688">
                        <c:v>1.545E-6</c:v>
                      </c:pt>
                      <c:pt idx="689">
                        <c:v>1.5710000000000001E-6</c:v>
                      </c:pt>
                      <c:pt idx="690">
                        <c:v>1.6700000000000001E-6</c:v>
                      </c:pt>
                      <c:pt idx="691">
                        <c:v>1.722E-6</c:v>
                      </c:pt>
                      <c:pt idx="692">
                        <c:v>1.7770000000000001E-6</c:v>
                      </c:pt>
                      <c:pt idx="693">
                        <c:v>1.792E-6</c:v>
                      </c:pt>
                      <c:pt idx="694">
                        <c:v>1.8160000000000001E-6</c:v>
                      </c:pt>
                      <c:pt idx="695">
                        <c:v>1.9120000000000001E-6</c:v>
                      </c:pt>
                      <c:pt idx="696">
                        <c:v>1.9659999999999999E-6</c:v>
                      </c:pt>
                      <c:pt idx="697">
                        <c:v>2.0090000000000002E-6</c:v>
                      </c:pt>
                      <c:pt idx="698">
                        <c:v>2.0269999999999998E-6</c:v>
                      </c:pt>
                      <c:pt idx="699">
                        <c:v>2.041E-6</c:v>
                      </c:pt>
                      <c:pt idx="700">
                        <c:v>2.142E-6</c:v>
                      </c:pt>
                      <c:pt idx="701">
                        <c:v>2.187E-6</c:v>
                      </c:pt>
                      <c:pt idx="702">
                        <c:v>2.2330000000000001E-6</c:v>
                      </c:pt>
                      <c:pt idx="703">
                        <c:v>2.2500000000000001E-6</c:v>
                      </c:pt>
                      <c:pt idx="704">
                        <c:v>2.2670000000000001E-6</c:v>
                      </c:pt>
                      <c:pt idx="705">
                        <c:v>2.3599999999999999E-6</c:v>
                      </c:pt>
                      <c:pt idx="706">
                        <c:v>2.4150000000000002E-6</c:v>
                      </c:pt>
                      <c:pt idx="707">
                        <c:v>2.4530000000000001E-6</c:v>
                      </c:pt>
                      <c:pt idx="708">
                        <c:v>2.4619999999999999E-6</c:v>
                      </c:pt>
                      <c:pt idx="709">
                        <c:v>2.4770000000000002E-6</c:v>
                      </c:pt>
                      <c:pt idx="710">
                        <c:v>2.5739999999999998E-6</c:v>
                      </c:pt>
                      <c:pt idx="711">
                        <c:v>2.6249999999999999E-6</c:v>
                      </c:pt>
                      <c:pt idx="712">
                        <c:v>2.6529999999999998E-6</c:v>
                      </c:pt>
                      <c:pt idx="713">
                        <c:v>2.666E-6</c:v>
                      </c:pt>
                      <c:pt idx="714">
                        <c:v>2.678E-6</c:v>
                      </c:pt>
                      <c:pt idx="715">
                        <c:v>2.774E-6</c:v>
                      </c:pt>
                      <c:pt idx="716">
                        <c:v>2.8200000000000001E-6</c:v>
                      </c:pt>
                      <c:pt idx="717">
                        <c:v>2.8499999999999998E-6</c:v>
                      </c:pt>
                      <c:pt idx="718">
                        <c:v>2.8609999999999998E-6</c:v>
                      </c:pt>
                      <c:pt idx="719">
                        <c:v>2.8720000000000002E-6</c:v>
                      </c:pt>
                      <c:pt idx="720">
                        <c:v>2.965E-6</c:v>
                      </c:pt>
                      <c:pt idx="721">
                        <c:v>3.004E-6</c:v>
                      </c:pt>
                      <c:pt idx="722">
                        <c:v>3.0309999999999999E-6</c:v>
                      </c:pt>
                      <c:pt idx="723">
                        <c:v>3.0419999999999998E-6</c:v>
                      </c:pt>
                      <c:pt idx="724">
                        <c:v>3.0479999999999999E-6</c:v>
                      </c:pt>
                      <c:pt idx="725">
                        <c:v>3.1370000000000002E-6</c:v>
                      </c:pt>
                      <c:pt idx="726">
                        <c:v>3.1810000000000001E-6</c:v>
                      </c:pt>
                      <c:pt idx="727">
                        <c:v>3.1980000000000001E-6</c:v>
                      </c:pt>
                      <c:pt idx="728">
                        <c:v>3.208E-6</c:v>
                      </c:pt>
                      <c:pt idx="729">
                        <c:v>3.2119999999999999E-6</c:v>
                      </c:pt>
                      <c:pt idx="730">
                        <c:v>3.2969999999999999E-6</c:v>
                      </c:pt>
                      <c:pt idx="731">
                        <c:v>3.3380000000000001E-6</c:v>
                      </c:pt>
                      <c:pt idx="732">
                        <c:v>3.3510000000000002E-6</c:v>
                      </c:pt>
                      <c:pt idx="733">
                        <c:v>3.36E-6</c:v>
                      </c:pt>
                      <c:pt idx="734">
                        <c:v>3.3629999999999998E-6</c:v>
                      </c:pt>
                      <c:pt idx="735">
                        <c:v>3.4429999999999999E-6</c:v>
                      </c:pt>
                      <c:pt idx="736">
                        <c:v>3.478E-6</c:v>
                      </c:pt>
                      <c:pt idx="737">
                        <c:v>3.4929999999999998E-6</c:v>
                      </c:pt>
                      <c:pt idx="738">
                        <c:v>3.4939999999999999E-6</c:v>
                      </c:pt>
                      <c:pt idx="739">
                        <c:v>3.4929999999999998E-6</c:v>
                      </c:pt>
                      <c:pt idx="740">
                        <c:v>3.5729999999999999E-6</c:v>
                      </c:pt>
                      <c:pt idx="741">
                        <c:v>3.6109999999999998E-6</c:v>
                      </c:pt>
                      <c:pt idx="742">
                        <c:v>3.6169999999999998E-6</c:v>
                      </c:pt>
                      <c:pt idx="743">
                        <c:v>3.6200000000000001E-6</c:v>
                      </c:pt>
                      <c:pt idx="744">
                        <c:v>3.613E-6</c:v>
                      </c:pt>
                      <c:pt idx="745">
                        <c:v>3.6940000000000001E-6</c:v>
                      </c:pt>
                      <c:pt idx="746">
                        <c:v>3.7299999999999999E-6</c:v>
                      </c:pt>
                      <c:pt idx="747">
                        <c:v>3.7309999999999999E-6</c:v>
                      </c:pt>
                      <c:pt idx="748">
                        <c:v>3.732E-6</c:v>
                      </c:pt>
                      <c:pt idx="749">
                        <c:v>3.7189999999999999E-6</c:v>
                      </c:pt>
                      <c:pt idx="750">
                        <c:v>3.8029999999999998E-6</c:v>
                      </c:pt>
                      <c:pt idx="751">
                        <c:v>3.8299999999999998E-6</c:v>
                      </c:pt>
                      <c:pt idx="752">
                        <c:v>3.8260000000000003E-6</c:v>
                      </c:pt>
                      <c:pt idx="753">
                        <c:v>3.8340000000000001E-6</c:v>
                      </c:pt>
                      <c:pt idx="754">
                        <c:v>3.822E-6</c:v>
                      </c:pt>
                      <c:pt idx="755">
                        <c:v>3.8909999999999997E-6</c:v>
                      </c:pt>
                      <c:pt idx="756">
                        <c:v>3.9249999999999997E-6</c:v>
                      </c:pt>
                      <c:pt idx="757">
                        <c:v>3.9199999999999997E-6</c:v>
                      </c:pt>
                      <c:pt idx="758">
                        <c:v>3.9210000000000002E-6</c:v>
                      </c:pt>
                      <c:pt idx="759">
                        <c:v>3.9040000000000002E-6</c:v>
                      </c:pt>
                      <c:pt idx="760">
                        <c:v>3.98E-6</c:v>
                      </c:pt>
                      <c:pt idx="761">
                        <c:v>4.0099999999999997E-6</c:v>
                      </c:pt>
                      <c:pt idx="762">
                        <c:v>3.9990000000000002E-6</c:v>
                      </c:pt>
                      <c:pt idx="763">
                        <c:v>4.002E-6</c:v>
                      </c:pt>
                      <c:pt idx="764">
                        <c:v>3.9859999999999996E-6</c:v>
                      </c:pt>
                      <c:pt idx="765">
                        <c:v>4.0589999999999996E-6</c:v>
                      </c:pt>
                      <c:pt idx="766">
                        <c:v>4.0860000000000004E-6</c:v>
                      </c:pt>
                      <c:pt idx="767">
                        <c:v>4.07E-6</c:v>
                      </c:pt>
                      <c:pt idx="768">
                        <c:v>4.0729999999999998E-6</c:v>
                      </c:pt>
                      <c:pt idx="769">
                        <c:v>4.0559999999999998E-6</c:v>
                      </c:pt>
                      <c:pt idx="770">
                        <c:v>4.1280000000000001E-6</c:v>
                      </c:pt>
                      <c:pt idx="771">
                        <c:v>4.1590000000000003E-6</c:v>
                      </c:pt>
                      <c:pt idx="772">
                        <c:v>4.1370000000000004E-6</c:v>
                      </c:pt>
                      <c:pt idx="773">
                        <c:v>4.1359999999999999E-6</c:v>
                      </c:pt>
                      <c:pt idx="774">
                        <c:v>4.1289999999999998E-6</c:v>
                      </c:pt>
                      <c:pt idx="775">
                        <c:v>4.1899999999999997E-6</c:v>
                      </c:pt>
                      <c:pt idx="776">
                        <c:v>4.2200000000000003E-6</c:v>
                      </c:pt>
                      <c:pt idx="777">
                        <c:v>4.1960000000000001E-6</c:v>
                      </c:pt>
                      <c:pt idx="778">
                        <c:v>4.1989999999999999E-6</c:v>
                      </c:pt>
                      <c:pt idx="779">
                        <c:v>4.1849999999999997E-6</c:v>
                      </c:pt>
                      <c:pt idx="780">
                        <c:v>4.2490000000000003E-6</c:v>
                      </c:pt>
                      <c:pt idx="781">
                        <c:v>4.2769999999999999E-6</c:v>
                      </c:pt>
                      <c:pt idx="782">
                        <c:v>4.2529999999999998E-6</c:v>
                      </c:pt>
                      <c:pt idx="783">
                        <c:v>4.25E-6</c:v>
                      </c:pt>
                      <c:pt idx="784">
                        <c:v>4.2390000000000004E-6</c:v>
                      </c:pt>
                      <c:pt idx="785">
                        <c:v>4.2969999999999997E-6</c:v>
                      </c:pt>
                      <c:pt idx="786">
                        <c:v>4.3220000000000003E-6</c:v>
                      </c:pt>
                      <c:pt idx="787">
                        <c:v>4.2969999999999997E-6</c:v>
                      </c:pt>
                      <c:pt idx="788">
                        <c:v>4.2899999999999996E-6</c:v>
                      </c:pt>
                      <c:pt idx="789">
                        <c:v>4.2799999999999997E-6</c:v>
                      </c:pt>
                      <c:pt idx="790">
                        <c:v>4.3340000000000003E-6</c:v>
                      </c:pt>
                      <c:pt idx="791">
                        <c:v>4.3630000000000004E-6</c:v>
                      </c:pt>
                      <c:pt idx="792">
                        <c:v>4.3320000000000002E-6</c:v>
                      </c:pt>
                      <c:pt idx="793">
                        <c:v>4.3320000000000002E-6</c:v>
                      </c:pt>
                      <c:pt idx="794">
                        <c:v>4.3239999999999996E-6</c:v>
                      </c:pt>
                      <c:pt idx="795">
                        <c:v>4.3810000000000001E-6</c:v>
                      </c:pt>
                      <c:pt idx="796">
                        <c:v>4.4120000000000003E-6</c:v>
                      </c:pt>
                      <c:pt idx="797">
                        <c:v>4.3839999999999999E-6</c:v>
                      </c:pt>
                      <c:pt idx="798">
                        <c:v>4.3800000000000004E-6</c:v>
                      </c:pt>
                    </c:numCache>
                  </c:numRef>
                </c:yVal>
                <c:smooth val="1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C-8517-4B1A-BD0B-53A15E9FC1F8}"/>
                  </c:ext>
                </c:extLst>
              </c15:ser>
            </c15:filteredScatterSeries>
            <c15:filteredScatterSeries>
              <c15:ser>
                <c:idx val="9"/>
                <c:order val="9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Sheet2!$K$1</c15:sqref>
                        </c15:formulaRef>
                      </c:ext>
                    </c:extLst>
                    <c:strCache>
                      <c:ptCount val="1"/>
                      <c:pt idx="0">
                        <c:v>Cycle 10</c:v>
                      </c:pt>
                    </c:strCache>
                  </c:strRef>
                </c:tx>
                <c:spPr>
                  <a:ln w="19050" cap="rnd">
                    <a:solidFill>
                      <a:schemeClr val="accent1">
                        <a:tint val="65000"/>
                      </a:schemeClr>
                    </a:solidFill>
                    <a:round/>
                  </a:ln>
                  <a:effectLst/>
                </c:spPr>
                <c:marker>
                  <c:symbol val="none"/>
                </c:marker>
                <c:x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Sheet2!$A$2:$A$802</c15:sqref>
                        </c15:formulaRef>
                      </c:ext>
                    </c:extLst>
                    <c:numCache>
                      <c:formatCode>0.00E+00</c:formatCode>
                      <c:ptCount val="801"/>
                      <c:pt idx="0">
                        <c:v>9.8269999999999993E-6</c:v>
                      </c:pt>
                      <c:pt idx="1">
                        <c:v>-1.7960000000000001E-3</c:v>
                      </c:pt>
                      <c:pt idx="2">
                        <c:v>-3.764E-3</c:v>
                      </c:pt>
                      <c:pt idx="3">
                        <c:v>-5.7419999999999997E-3</c:v>
                      </c:pt>
                      <c:pt idx="4">
                        <c:v>-7.7869999999999997E-3</c:v>
                      </c:pt>
                      <c:pt idx="5">
                        <c:v>-9.7160000000000007E-3</c:v>
                      </c:pt>
                      <c:pt idx="6">
                        <c:v>-1.1730000000000001E-2</c:v>
                      </c:pt>
                      <c:pt idx="7">
                        <c:v>-1.374E-2</c:v>
                      </c:pt>
                      <c:pt idx="8">
                        <c:v>-1.5730000000000001E-2</c:v>
                      </c:pt>
                      <c:pt idx="9">
                        <c:v>-1.772E-2</c:v>
                      </c:pt>
                      <c:pt idx="10">
                        <c:v>-1.9730000000000001E-2</c:v>
                      </c:pt>
                      <c:pt idx="11">
                        <c:v>-2.1700000000000001E-2</c:v>
                      </c:pt>
                      <c:pt idx="12">
                        <c:v>-2.3689999999999999E-2</c:v>
                      </c:pt>
                      <c:pt idx="13">
                        <c:v>-2.5690000000000001E-2</c:v>
                      </c:pt>
                      <c:pt idx="14">
                        <c:v>-2.7709999999999999E-2</c:v>
                      </c:pt>
                      <c:pt idx="15">
                        <c:v>-2.9690000000000001E-2</c:v>
                      </c:pt>
                      <c:pt idx="16">
                        <c:v>-3.1690000000000003E-2</c:v>
                      </c:pt>
                      <c:pt idx="17">
                        <c:v>-3.3709999999999997E-2</c:v>
                      </c:pt>
                      <c:pt idx="18">
                        <c:v>-3.5709999999999999E-2</c:v>
                      </c:pt>
                      <c:pt idx="19">
                        <c:v>-3.7650000000000003E-2</c:v>
                      </c:pt>
                      <c:pt idx="20">
                        <c:v>-3.9710000000000002E-2</c:v>
                      </c:pt>
                      <c:pt idx="21">
                        <c:v>-4.1709999999999997E-2</c:v>
                      </c:pt>
                      <c:pt idx="22">
                        <c:v>-4.3709999999999999E-2</c:v>
                      </c:pt>
                      <c:pt idx="23">
                        <c:v>-4.5690000000000001E-2</c:v>
                      </c:pt>
                      <c:pt idx="24">
                        <c:v>-4.7669999999999997E-2</c:v>
                      </c:pt>
                      <c:pt idx="25">
                        <c:v>-4.9669999999999999E-2</c:v>
                      </c:pt>
                      <c:pt idx="26">
                        <c:v>-5.1700000000000003E-2</c:v>
                      </c:pt>
                      <c:pt idx="27">
                        <c:v>-5.3659999999999999E-2</c:v>
                      </c:pt>
                      <c:pt idx="28">
                        <c:v>-5.5660000000000001E-2</c:v>
                      </c:pt>
                      <c:pt idx="29">
                        <c:v>-5.765E-2</c:v>
                      </c:pt>
                      <c:pt idx="30">
                        <c:v>-5.9700000000000003E-2</c:v>
                      </c:pt>
                      <c:pt idx="31">
                        <c:v>-6.1650000000000003E-2</c:v>
                      </c:pt>
                      <c:pt idx="32">
                        <c:v>-6.3630000000000006E-2</c:v>
                      </c:pt>
                      <c:pt idx="33">
                        <c:v>-6.5680000000000002E-2</c:v>
                      </c:pt>
                      <c:pt idx="34">
                        <c:v>-6.769E-2</c:v>
                      </c:pt>
                      <c:pt idx="35">
                        <c:v>-6.9669999999999996E-2</c:v>
                      </c:pt>
                      <c:pt idx="36">
                        <c:v>-7.1669999999999998E-2</c:v>
                      </c:pt>
                      <c:pt idx="37">
                        <c:v>-7.3639999999999997E-2</c:v>
                      </c:pt>
                      <c:pt idx="38">
                        <c:v>-7.5670000000000001E-2</c:v>
                      </c:pt>
                      <c:pt idx="39">
                        <c:v>-7.7660000000000007E-2</c:v>
                      </c:pt>
                      <c:pt idx="40">
                        <c:v>-7.9640000000000002E-2</c:v>
                      </c:pt>
                      <c:pt idx="41">
                        <c:v>-8.165E-2</c:v>
                      </c:pt>
                      <c:pt idx="42">
                        <c:v>-8.3680000000000004E-2</c:v>
                      </c:pt>
                      <c:pt idx="43">
                        <c:v>-8.566E-2</c:v>
                      </c:pt>
                      <c:pt idx="44">
                        <c:v>-8.763E-2</c:v>
                      </c:pt>
                      <c:pt idx="45">
                        <c:v>-8.9679999999999996E-2</c:v>
                      </c:pt>
                      <c:pt idx="46">
                        <c:v>-9.1700000000000004E-2</c:v>
                      </c:pt>
                      <c:pt idx="47">
                        <c:v>-9.3679999999999999E-2</c:v>
                      </c:pt>
                      <c:pt idx="48">
                        <c:v>-9.5659999999999995E-2</c:v>
                      </c:pt>
                      <c:pt idx="49">
                        <c:v>-9.7650000000000001E-2</c:v>
                      </c:pt>
                      <c:pt idx="50">
                        <c:v>-9.9669999999999995E-2</c:v>
                      </c:pt>
                      <c:pt idx="51">
                        <c:v>-0.1017</c:v>
                      </c:pt>
                      <c:pt idx="52">
                        <c:v>-0.1036</c:v>
                      </c:pt>
                      <c:pt idx="53">
                        <c:v>-0.1056</c:v>
                      </c:pt>
                      <c:pt idx="54">
                        <c:v>-0.1077</c:v>
                      </c:pt>
                      <c:pt idx="55">
                        <c:v>-0.10970000000000001</c:v>
                      </c:pt>
                      <c:pt idx="56">
                        <c:v>-0.1116</c:v>
                      </c:pt>
                      <c:pt idx="57">
                        <c:v>-0.11360000000000001</c:v>
                      </c:pt>
                      <c:pt idx="58">
                        <c:v>-0.1157</c:v>
                      </c:pt>
                      <c:pt idx="59">
                        <c:v>-0.1177</c:v>
                      </c:pt>
                      <c:pt idx="60">
                        <c:v>-0.1196</c:v>
                      </c:pt>
                      <c:pt idx="61">
                        <c:v>-0.1216</c:v>
                      </c:pt>
                      <c:pt idx="62">
                        <c:v>-0.1237</c:v>
                      </c:pt>
                      <c:pt idx="63">
                        <c:v>-0.12559999999999999</c:v>
                      </c:pt>
                      <c:pt idx="64">
                        <c:v>-0.12759999999999999</c:v>
                      </c:pt>
                      <c:pt idx="65">
                        <c:v>-0.12959999999999999</c:v>
                      </c:pt>
                      <c:pt idx="66">
                        <c:v>-0.13170000000000001</c:v>
                      </c:pt>
                      <c:pt idx="67">
                        <c:v>-0.1336</c:v>
                      </c:pt>
                      <c:pt idx="68">
                        <c:v>-0.13569999999999999</c:v>
                      </c:pt>
                      <c:pt idx="69">
                        <c:v>-0.1376</c:v>
                      </c:pt>
                      <c:pt idx="70">
                        <c:v>-0.1396</c:v>
                      </c:pt>
                      <c:pt idx="71">
                        <c:v>-0.14169999999999999</c:v>
                      </c:pt>
                      <c:pt idx="72">
                        <c:v>-0.14369999999999999</c:v>
                      </c:pt>
                      <c:pt idx="73">
                        <c:v>-0.1457</c:v>
                      </c:pt>
                      <c:pt idx="74">
                        <c:v>-0.1477</c:v>
                      </c:pt>
                      <c:pt idx="75">
                        <c:v>-0.14960000000000001</c:v>
                      </c:pt>
                      <c:pt idx="76">
                        <c:v>-0.15160000000000001</c:v>
                      </c:pt>
                      <c:pt idx="77">
                        <c:v>-0.15359999999999999</c:v>
                      </c:pt>
                      <c:pt idx="78">
                        <c:v>-0.15559999999999999</c:v>
                      </c:pt>
                      <c:pt idx="79">
                        <c:v>-0.15759999999999999</c:v>
                      </c:pt>
                      <c:pt idx="80">
                        <c:v>-0.15959999999999999</c:v>
                      </c:pt>
                      <c:pt idx="81">
                        <c:v>-0.16159999999999999</c:v>
                      </c:pt>
                      <c:pt idx="82">
                        <c:v>-0.1636</c:v>
                      </c:pt>
                      <c:pt idx="83">
                        <c:v>-0.1656</c:v>
                      </c:pt>
                      <c:pt idx="84">
                        <c:v>-0.1676</c:v>
                      </c:pt>
                      <c:pt idx="85">
                        <c:v>-0.1696</c:v>
                      </c:pt>
                      <c:pt idx="86">
                        <c:v>-0.1716</c:v>
                      </c:pt>
                      <c:pt idx="87">
                        <c:v>-0.1736</c:v>
                      </c:pt>
                      <c:pt idx="88">
                        <c:v>-0.17560000000000001</c:v>
                      </c:pt>
                      <c:pt idx="89">
                        <c:v>-0.17760000000000001</c:v>
                      </c:pt>
                      <c:pt idx="90">
                        <c:v>-0.17960000000000001</c:v>
                      </c:pt>
                      <c:pt idx="91">
                        <c:v>-0.18160000000000001</c:v>
                      </c:pt>
                      <c:pt idx="92">
                        <c:v>-0.18360000000000001</c:v>
                      </c:pt>
                      <c:pt idx="93">
                        <c:v>-0.18559999999999999</c:v>
                      </c:pt>
                      <c:pt idx="94">
                        <c:v>-0.18759999999999999</c:v>
                      </c:pt>
                      <c:pt idx="95">
                        <c:v>-0.18959999999999999</c:v>
                      </c:pt>
                      <c:pt idx="96">
                        <c:v>-0.19159999999999999</c:v>
                      </c:pt>
                      <c:pt idx="97">
                        <c:v>-0.19359999999999999</c:v>
                      </c:pt>
                      <c:pt idx="98">
                        <c:v>-0.1956</c:v>
                      </c:pt>
                      <c:pt idx="99">
                        <c:v>-0.1976</c:v>
                      </c:pt>
                      <c:pt idx="100">
                        <c:v>-0.1996</c:v>
                      </c:pt>
                      <c:pt idx="101">
                        <c:v>-0.2016</c:v>
                      </c:pt>
                      <c:pt idx="102">
                        <c:v>-0.2036</c:v>
                      </c:pt>
                      <c:pt idx="103">
                        <c:v>-0.2056</c:v>
                      </c:pt>
                      <c:pt idx="104">
                        <c:v>-0.20760000000000001</c:v>
                      </c:pt>
                      <c:pt idx="105">
                        <c:v>-0.20960000000000001</c:v>
                      </c:pt>
                      <c:pt idx="106">
                        <c:v>-0.21160000000000001</c:v>
                      </c:pt>
                      <c:pt idx="107">
                        <c:v>-0.21360000000000001</c:v>
                      </c:pt>
                      <c:pt idx="108">
                        <c:v>-0.21560000000000001</c:v>
                      </c:pt>
                      <c:pt idx="109">
                        <c:v>-0.21759999999999999</c:v>
                      </c:pt>
                      <c:pt idx="110">
                        <c:v>-0.21959999999999999</c:v>
                      </c:pt>
                      <c:pt idx="111">
                        <c:v>-0.22159999999999999</c:v>
                      </c:pt>
                      <c:pt idx="112">
                        <c:v>-0.22359999999999999</c:v>
                      </c:pt>
                      <c:pt idx="113">
                        <c:v>-0.22559999999999999</c:v>
                      </c:pt>
                      <c:pt idx="114">
                        <c:v>-0.2276</c:v>
                      </c:pt>
                      <c:pt idx="115">
                        <c:v>-0.2296</c:v>
                      </c:pt>
                      <c:pt idx="116">
                        <c:v>-0.2316</c:v>
                      </c:pt>
                      <c:pt idx="117">
                        <c:v>-0.2336</c:v>
                      </c:pt>
                      <c:pt idx="118">
                        <c:v>-0.2356</c:v>
                      </c:pt>
                      <c:pt idx="119">
                        <c:v>-0.23760000000000001</c:v>
                      </c:pt>
                      <c:pt idx="120">
                        <c:v>-0.23960000000000001</c:v>
                      </c:pt>
                      <c:pt idx="121">
                        <c:v>-0.24160000000000001</c:v>
                      </c:pt>
                      <c:pt idx="122">
                        <c:v>-0.24360000000000001</c:v>
                      </c:pt>
                      <c:pt idx="123">
                        <c:v>-0.24560000000000001</c:v>
                      </c:pt>
                      <c:pt idx="124">
                        <c:v>-0.24759999999999999</c:v>
                      </c:pt>
                      <c:pt idx="125">
                        <c:v>-0.24959999999999999</c:v>
                      </c:pt>
                      <c:pt idx="126">
                        <c:v>-0.25159999999999999</c:v>
                      </c:pt>
                      <c:pt idx="127">
                        <c:v>-0.25359999999999999</c:v>
                      </c:pt>
                      <c:pt idx="128">
                        <c:v>-0.25559999999999999</c:v>
                      </c:pt>
                      <c:pt idx="129">
                        <c:v>-0.2576</c:v>
                      </c:pt>
                      <c:pt idx="130">
                        <c:v>-0.2596</c:v>
                      </c:pt>
                      <c:pt idx="131">
                        <c:v>-0.2616</c:v>
                      </c:pt>
                      <c:pt idx="132">
                        <c:v>-0.2636</c:v>
                      </c:pt>
                      <c:pt idx="133">
                        <c:v>-0.2656</c:v>
                      </c:pt>
                      <c:pt idx="134">
                        <c:v>-0.2676</c:v>
                      </c:pt>
                      <c:pt idx="135">
                        <c:v>-0.26960000000000001</c:v>
                      </c:pt>
                      <c:pt idx="136">
                        <c:v>-0.27160000000000001</c:v>
                      </c:pt>
                      <c:pt idx="137">
                        <c:v>-0.27360000000000001</c:v>
                      </c:pt>
                      <c:pt idx="138">
                        <c:v>-0.27560000000000001</c:v>
                      </c:pt>
                      <c:pt idx="139">
                        <c:v>-0.27760000000000001</c:v>
                      </c:pt>
                      <c:pt idx="140">
                        <c:v>-0.27960000000000002</c:v>
                      </c:pt>
                      <c:pt idx="141">
                        <c:v>-0.28160000000000002</c:v>
                      </c:pt>
                      <c:pt idx="142">
                        <c:v>-0.28360000000000002</c:v>
                      </c:pt>
                      <c:pt idx="143">
                        <c:v>-0.28560000000000002</c:v>
                      </c:pt>
                      <c:pt idx="144">
                        <c:v>-0.28760000000000002</c:v>
                      </c:pt>
                      <c:pt idx="145">
                        <c:v>-0.28960000000000002</c:v>
                      </c:pt>
                      <c:pt idx="146">
                        <c:v>-0.29160000000000003</c:v>
                      </c:pt>
                      <c:pt idx="147">
                        <c:v>-0.29360000000000003</c:v>
                      </c:pt>
                      <c:pt idx="148">
                        <c:v>-0.29559999999999997</c:v>
                      </c:pt>
                      <c:pt idx="149">
                        <c:v>-0.29759999999999998</c:v>
                      </c:pt>
                      <c:pt idx="150">
                        <c:v>-0.29959999999999998</c:v>
                      </c:pt>
                      <c:pt idx="151">
                        <c:v>-0.30159999999999998</c:v>
                      </c:pt>
                      <c:pt idx="152">
                        <c:v>-0.30359999999999998</c:v>
                      </c:pt>
                      <c:pt idx="153">
                        <c:v>-0.30559999999999998</c:v>
                      </c:pt>
                      <c:pt idx="154">
                        <c:v>-0.30759999999999998</c:v>
                      </c:pt>
                      <c:pt idx="155">
                        <c:v>-0.30959999999999999</c:v>
                      </c:pt>
                      <c:pt idx="156">
                        <c:v>-0.3115</c:v>
                      </c:pt>
                      <c:pt idx="157">
                        <c:v>-0.31359999999999999</c:v>
                      </c:pt>
                      <c:pt idx="158">
                        <c:v>-0.3155</c:v>
                      </c:pt>
                      <c:pt idx="159">
                        <c:v>-0.31759999999999999</c:v>
                      </c:pt>
                      <c:pt idx="160">
                        <c:v>-0.31950000000000001</c:v>
                      </c:pt>
                      <c:pt idx="161">
                        <c:v>-0.3216</c:v>
                      </c:pt>
                      <c:pt idx="162">
                        <c:v>-0.3236</c:v>
                      </c:pt>
                      <c:pt idx="163">
                        <c:v>-0.3256</c:v>
                      </c:pt>
                      <c:pt idx="164">
                        <c:v>-0.32750000000000001</c:v>
                      </c:pt>
                      <c:pt idx="165">
                        <c:v>-0.32950000000000002</c:v>
                      </c:pt>
                      <c:pt idx="166">
                        <c:v>-0.33160000000000001</c:v>
                      </c:pt>
                      <c:pt idx="167">
                        <c:v>-0.33360000000000001</c:v>
                      </c:pt>
                      <c:pt idx="168">
                        <c:v>-0.33550000000000002</c:v>
                      </c:pt>
                      <c:pt idx="169">
                        <c:v>-0.33760000000000001</c:v>
                      </c:pt>
                      <c:pt idx="170">
                        <c:v>-0.33950000000000002</c:v>
                      </c:pt>
                      <c:pt idx="171">
                        <c:v>-0.34150000000000003</c:v>
                      </c:pt>
                      <c:pt idx="172">
                        <c:v>-0.34350000000000003</c:v>
                      </c:pt>
                      <c:pt idx="173">
                        <c:v>-0.34560000000000002</c:v>
                      </c:pt>
                      <c:pt idx="174">
                        <c:v>-0.34749999999999998</c:v>
                      </c:pt>
                      <c:pt idx="175">
                        <c:v>-0.34949999999999998</c:v>
                      </c:pt>
                      <c:pt idx="176">
                        <c:v>-0.35149999999999998</c:v>
                      </c:pt>
                      <c:pt idx="177">
                        <c:v>-0.35349999999999998</c:v>
                      </c:pt>
                      <c:pt idx="178">
                        <c:v>-0.35549999999999998</c:v>
                      </c:pt>
                      <c:pt idx="179">
                        <c:v>-0.35749999999999998</c:v>
                      </c:pt>
                      <c:pt idx="180">
                        <c:v>-0.35949999999999999</c:v>
                      </c:pt>
                      <c:pt idx="181">
                        <c:v>-0.36149999999999999</c:v>
                      </c:pt>
                      <c:pt idx="182">
                        <c:v>-0.36349999999999999</c:v>
                      </c:pt>
                      <c:pt idx="183">
                        <c:v>-0.36549999999999999</c:v>
                      </c:pt>
                      <c:pt idx="184">
                        <c:v>-0.36749999999999999</c:v>
                      </c:pt>
                      <c:pt idx="185">
                        <c:v>-0.3695</c:v>
                      </c:pt>
                      <c:pt idx="186">
                        <c:v>-0.3715</c:v>
                      </c:pt>
                      <c:pt idx="187">
                        <c:v>-0.3735</c:v>
                      </c:pt>
                      <c:pt idx="188">
                        <c:v>-0.3755</c:v>
                      </c:pt>
                      <c:pt idx="189">
                        <c:v>-0.3775</c:v>
                      </c:pt>
                      <c:pt idx="190">
                        <c:v>-0.3795</c:v>
                      </c:pt>
                      <c:pt idx="191">
                        <c:v>-0.38150000000000001</c:v>
                      </c:pt>
                      <c:pt idx="192">
                        <c:v>-0.38350000000000001</c:v>
                      </c:pt>
                      <c:pt idx="193">
                        <c:v>-0.38550000000000001</c:v>
                      </c:pt>
                      <c:pt idx="194">
                        <c:v>-0.38750000000000001</c:v>
                      </c:pt>
                      <c:pt idx="195">
                        <c:v>-0.38950000000000001</c:v>
                      </c:pt>
                      <c:pt idx="196">
                        <c:v>-0.39150000000000001</c:v>
                      </c:pt>
                      <c:pt idx="197">
                        <c:v>-0.39350000000000002</c:v>
                      </c:pt>
                      <c:pt idx="198">
                        <c:v>-0.39550000000000002</c:v>
                      </c:pt>
                      <c:pt idx="199">
                        <c:v>-0.39750000000000002</c:v>
                      </c:pt>
                      <c:pt idx="200">
                        <c:v>-0.39950000000000002</c:v>
                      </c:pt>
                      <c:pt idx="201">
                        <c:v>-0.40150000000000002</c:v>
                      </c:pt>
                      <c:pt idx="202">
                        <c:v>-0.40350000000000003</c:v>
                      </c:pt>
                      <c:pt idx="203">
                        <c:v>-0.40550000000000003</c:v>
                      </c:pt>
                      <c:pt idx="204">
                        <c:v>-0.40749999999999997</c:v>
                      </c:pt>
                      <c:pt idx="205">
                        <c:v>-0.40939999999999999</c:v>
                      </c:pt>
                      <c:pt idx="206">
                        <c:v>-0.41139999999999999</c:v>
                      </c:pt>
                      <c:pt idx="207">
                        <c:v>-0.41339999999999999</c:v>
                      </c:pt>
                      <c:pt idx="208">
                        <c:v>-0.41539999999999999</c:v>
                      </c:pt>
                      <c:pt idx="209">
                        <c:v>-0.41749999999999998</c:v>
                      </c:pt>
                      <c:pt idx="210">
                        <c:v>-0.4194</c:v>
                      </c:pt>
                      <c:pt idx="211">
                        <c:v>-0.42149999999999999</c:v>
                      </c:pt>
                      <c:pt idx="212">
                        <c:v>-0.4234</c:v>
                      </c:pt>
                      <c:pt idx="213">
                        <c:v>-0.4254</c:v>
                      </c:pt>
                      <c:pt idx="214">
                        <c:v>-0.4274</c:v>
                      </c:pt>
                      <c:pt idx="215">
                        <c:v>-0.4294</c:v>
                      </c:pt>
                      <c:pt idx="216">
                        <c:v>-0.43140000000000001</c:v>
                      </c:pt>
                      <c:pt idx="217">
                        <c:v>-0.43340000000000001</c:v>
                      </c:pt>
                      <c:pt idx="218">
                        <c:v>-0.43540000000000001</c:v>
                      </c:pt>
                      <c:pt idx="219">
                        <c:v>-0.43740000000000001</c:v>
                      </c:pt>
                      <c:pt idx="220">
                        <c:v>-0.43940000000000001</c:v>
                      </c:pt>
                      <c:pt idx="221">
                        <c:v>-0.44140000000000001</c:v>
                      </c:pt>
                      <c:pt idx="222">
                        <c:v>-0.44340000000000002</c:v>
                      </c:pt>
                      <c:pt idx="223">
                        <c:v>-0.44540000000000002</c:v>
                      </c:pt>
                      <c:pt idx="224">
                        <c:v>-0.44740000000000002</c:v>
                      </c:pt>
                      <c:pt idx="225">
                        <c:v>-0.44940000000000002</c:v>
                      </c:pt>
                      <c:pt idx="226">
                        <c:v>-0.45140000000000002</c:v>
                      </c:pt>
                      <c:pt idx="227">
                        <c:v>-0.45340000000000003</c:v>
                      </c:pt>
                      <c:pt idx="228">
                        <c:v>-0.45540000000000003</c:v>
                      </c:pt>
                      <c:pt idx="229">
                        <c:v>-0.45739999999999997</c:v>
                      </c:pt>
                      <c:pt idx="230">
                        <c:v>-0.45939999999999998</c:v>
                      </c:pt>
                      <c:pt idx="231">
                        <c:v>-0.46139999999999998</c:v>
                      </c:pt>
                      <c:pt idx="232">
                        <c:v>-0.46339999999999998</c:v>
                      </c:pt>
                      <c:pt idx="233">
                        <c:v>-0.46539999999999998</c:v>
                      </c:pt>
                      <c:pt idx="234">
                        <c:v>-0.46729999999999999</c:v>
                      </c:pt>
                      <c:pt idx="235">
                        <c:v>-0.46939999999999998</c:v>
                      </c:pt>
                      <c:pt idx="236">
                        <c:v>-0.4713</c:v>
                      </c:pt>
                      <c:pt idx="237">
                        <c:v>-0.47339999999999999</c:v>
                      </c:pt>
                      <c:pt idx="238">
                        <c:v>-0.47539999999999999</c:v>
                      </c:pt>
                      <c:pt idx="239">
                        <c:v>-0.47739999999999999</c:v>
                      </c:pt>
                      <c:pt idx="240">
                        <c:v>-0.47939999999999999</c:v>
                      </c:pt>
                      <c:pt idx="241">
                        <c:v>-0.48139999999999999</c:v>
                      </c:pt>
                      <c:pt idx="242">
                        <c:v>-0.48330000000000001</c:v>
                      </c:pt>
                      <c:pt idx="243">
                        <c:v>-0.4854</c:v>
                      </c:pt>
                      <c:pt idx="244">
                        <c:v>-0.48730000000000001</c:v>
                      </c:pt>
                      <c:pt idx="245">
                        <c:v>-0.48930000000000001</c:v>
                      </c:pt>
                      <c:pt idx="246">
                        <c:v>-0.49130000000000001</c:v>
                      </c:pt>
                      <c:pt idx="247">
                        <c:v>-0.49340000000000001</c:v>
                      </c:pt>
                      <c:pt idx="248">
                        <c:v>-0.49540000000000001</c:v>
                      </c:pt>
                      <c:pt idx="249">
                        <c:v>-0.49730000000000002</c:v>
                      </c:pt>
                      <c:pt idx="250">
                        <c:v>-0.49940000000000001</c:v>
                      </c:pt>
                      <c:pt idx="251">
                        <c:v>-0.50139999999999996</c:v>
                      </c:pt>
                      <c:pt idx="252">
                        <c:v>-0.50329999999999997</c:v>
                      </c:pt>
                      <c:pt idx="253">
                        <c:v>-0.50539999999999996</c:v>
                      </c:pt>
                      <c:pt idx="254">
                        <c:v>-0.50729999999999997</c:v>
                      </c:pt>
                      <c:pt idx="255">
                        <c:v>-0.50929999999999997</c:v>
                      </c:pt>
                      <c:pt idx="256">
                        <c:v>-0.51129999999999998</c:v>
                      </c:pt>
                      <c:pt idx="257">
                        <c:v>-0.51329999999999998</c:v>
                      </c:pt>
                      <c:pt idx="258">
                        <c:v>-0.51529999999999998</c:v>
                      </c:pt>
                      <c:pt idx="259">
                        <c:v>-0.51729999999999998</c:v>
                      </c:pt>
                      <c:pt idx="260">
                        <c:v>-0.51929999999999998</c:v>
                      </c:pt>
                      <c:pt idx="261">
                        <c:v>-0.52129999999999999</c:v>
                      </c:pt>
                      <c:pt idx="262">
                        <c:v>-0.52329999999999999</c:v>
                      </c:pt>
                      <c:pt idx="263">
                        <c:v>-0.52529999999999999</c:v>
                      </c:pt>
                      <c:pt idx="264">
                        <c:v>-0.52729999999999999</c:v>
                      </c:pt>
                      <c:pt idx="265">
                        <c:v>-0.52929999999999999</c:v>
                      </c:pt>
                      <c:pt idx="266">
                        <c:v>-0.53129999999999999</c:v>
                      </c:pt>
                      <c:pt idx="267">
                        <c:v>-0.5333</c:v>
                      </c:pt>
                      <c:pt idx="268">
                        <c:v>-0.5353</c:v>
                      </c:pt>
                      <c:pt idx="269">
                        <c:v>-0.5373</c:v>
                      </c:pt>
                      <c:pt idx="270">
                        <c:v>-0.5393</c:v>
                      </c:pt>
                      <c:pt idx="271">
                        <c:v>-0.5413</c:v>
                      </c:pt>
                      <c:pt idx="272">
                        <c:v>-0.54320000000000002</c:v>
                      </c:pt>
                      <c:pt idx="273">
                        <c:v>-0.54530000000000001</c:v>
                      </c:pt>
                      <c:pt idx="274">
                        <c:v>-0.54730000000000001</c:v>
                      </c:pt>
                      <c:pt idx="275">
                        <c:v>-0.54930000000000001</c:v>
                      </c:pt>
                      <c:pt idx="276">
                        <c:v>-0.55130000000000001</c:v>
                      </c:pt>
                      <c:pt idx="277">
                        <c:v>-0.55330000000000001</c:v>
                      </c:pt>
                      <c:pt idx="278">
                        <c:v>-0.55530000000000002</c:v>
                      </c:pt>
                      <c:pt idx="279">
                        <c:v>-0.55730000000000002</c:v>
                      </c:pt>
                      <c:pt idx="280">
                        <c:v>-0.55920000000000003</c:v>
                      </c:pt>
                      <c:pt idx="281">
                        <c:v>-0.56120000000000003</c:v>
                      </c:pt>
                      <c:pt idx="282">
                        <c:v>-0.56320000000000003</c:v>
                      </c:pt>
                      <c:pt idx="283">
                        <c:v>-0.56520000000000004</c:v>
                      </c:pt>
                      <c:pt idx="284">
                        <c:v>-0.56720000000000004</c:v>
                      </c:pt>
                      <c:pt idx="285">
                        <c:v>-0.56920000000000004</c:v>
                      </c:pt>
                      <c:pt idx="286">
                        <c:v>-0.57120000000000004</c:v>
                      </c:pt>
                      <c:pt idx="287">
                        <c:v>-0.57320000000000004</c:v>
                      </c:pt>
                      <c:pt idx="288">
                        <c:v>-0.57520000000000004</c:v>
                      </c:pt>
                      <c:pt idx="289">
                        <c:v>-0.57720000000000005</c:v>
                      </c:pt>
                      <c:pt idx="290">
                        <c:v>-0.57920000000000005</c:v>
                      </c:pt>
                      <c:pt idx="291">
                        <c:v>-0.58120000000000005</c:v>
                      </c:pt>
                      <c:pt idx="292">
                        <c:v>-0.58320000000000005</c:v>
                      </c:pt>
                      <c:pt idx="293">
                        <c:v>-0.58520000000000005</c:v>
                      </c:pt>
                      <c:pt idx="294">
                        <c:v>-0.58720000000000006</c:v>
                      </c:pt>
                      <c:pt idx="295">
                        <c:v>-0.58919999999999995</c:v>
                      </c:pt>
                      <c:pt idx="296">
                        <c:v>-0.59119999999999995</c:v>
                      </c:pt>
                      <c:pt idx="297">
                        <c:v>-0.59309999999999996</c:v>
                      </c:pt>
                      <c:pt idx="298">
                        <c:v>-0.59509999999999996</c:v>
                      </c:pt>
                      <c:pt idx="299">
                        <c:v>-0.59719999999999995</c:v>
                      </c:pt>
                      <c:pt idx="300">
                        <c:v>-0.59919999999999995</c:v>
                      </c:pt>
                      <c:pt idx="301">
                        <c:v>-0.60109999999999997</c:v>
                      </c:pt>
                      <c:pt idx="302">
                        <c:v>-0.60319999999999996</c:v>
                      </c:pt>
                      <c:pt idx="303">
                        <c:v>-0.60519999999999996</c:v>
                      </c:pt>
                      <c:pt idx="304">
                        <c:v>-0.60719999999999996</c:v>
                      </c:pt>
                      <c:pt idx="305">
                        <c:v>-0.60919999999999996</c:v>
                      </c:pt>
                      <c:pt idx="306">
                        <c:v>-0.61109999999999998</c:v>
                      </c:pt>
                      <c:pt idx="307">
                        <c:v>-0.61319999999999997</c:v>
                      </c:pt>
                      <c:pt idx="308">
                        <c:v>-0.61519999999999997</c:v>
                      </c:pt>
                      <c:pt idx="309">
                        <c:v>-0.61719999999999997</c:v>
                      </c:pt>
                      <c:pt idx="310">
                        <c:v>-0.61919999999999997</c:v>
                      </c:pt>
                      <c:pt idx="311">
                        <c:v>-0.62119999999999997</c:v>
                      </c:pt>
                      <c:pt idx="312">
                        <c:v>-0.62319999999999998</c:v>
                      </c:pt>
                      <c:pt idx="313">
                        <c:v>-0.62509999999999999</c:v>
                      </c:pt>
                      <c:pt idx="314">
                        <c:v>-0.62719999999999998</c:v>
                      </c:pt>
                      <c:pt idx="315">
                        <c:v>-0.62919999999999998</c:v>
                      </c:pt>
                      <c:pt idx="316">
                        <c:v>-0.63119999999999998</c:v>
                      </c:pt>
                      <c:pt idx="317">
                        <c:v>-0.6331</c:v>
                      </c:pt>
                      <c:pt idx="318">
                        <c:v>-0.6351</c:v>
                      </c:pt>
                      <c:pt idx="319">
                        <c:v>-0.6371</c:v>
                      </c:pt>
                      <c:pt idx="320">
                        <c:v>-0.6391</c:v>
                      </c:pt>
                      <c:pt idx="321">
                        <c:v>-0.6411</c:v>
                      </c:pt>
                      <c:pt idx="322">
                        <c:v>-0.6431</c:v>
                      </c:pt>
                      <c:pt idx="323">
                        <c:v>-0.64510000000000001</c:v>
                      </c:pt>
                      <c:pt idx="324">
                        <c:v>-0.64710000000000001</c:v>
                      </c:pt>
                      <c:pt idx="325">
                        <c:v>-0.64910000000000001</c:v>
                      </c:pt>
                      <c:pt idx="326">
                        <c:v>-0.65110000000000001</c:v>
                      </c:pt>
                      <c:pt idx="327">
                        <c:v>-0.65310000000000001</c:v>
                      </c:pt>
                      <c:pt idx="328">
                        <c:v>-0.65510000000000002</c:v>
                      </c:pt>
                      <c:pt idx="329">
                        <c:v>-0.65710000000000002</c:v>
                      </c:pt>
                      <c:pt idx="330">
                        <c:v>-0.65910000000000002</c:v>
                      </c:pt>
                      <c:pt idx="331">
                        <c:v>-0.66110000000000002</c:v>
                      </c:pt>
                      <c:pt idx="332">
                        <c:v>-0.66310000000000002</c:v>
                      </c:pt>
                      <c:pt idx="333">
                        <c:v>-0.66510000000000002</c:v>
                      </c:pt>
                      <c:pt idx="334">
                        <c:v>-0.66710000000000003</c:v>
                      </c:pt>
                      <c:pt idx="335">
                        <c:v>-0.66900000000000004</c:v>
                      </c:pt>
                      <c:pt idx="336">
                        <c:v>-0.67110000000000003</c:v>
                      </c:pt>
                      <c:pt idx="337">
                        <c:v>-0.67300000000000004</c:v>
                      </c:pt>
                      <c:pt idx="338">
                        <c:v>-0.67510000000000003</c:v>
                      </c:pt>
                      <c:pt idx="339">
                        <c:v>-0.67700000000000005</c:v>
                      </c:pt>
                      <c:pt idx="340">
                        <c:v>-0.67900000000000005</c:v>
                      </c:pt>
                      <c:pt idx="341">
                        <c:v>-0.68100000000000005</c:v>
                      </c:pt>
                      <c:pt idx="342">
                        <c:v>-0.68300000000000005</c:v>
                      </c:pt>
                      <c:pt idx="343">
                        <c:v>-0.68500000000000005</c:v>
                      </c:pt>
                      <c:pt idx="344">
                        <c:v>-0.68700000000000006</c:v>
                      </c:pt>
                      <c:pt idx="345">
                        <c:v>-0.68899999999999995</c:v>
                      </c:pt>
                      <c:pt idx="346">
                        <c:v>-0.69099999999999995</c:v>
                      </c:pt>
                      <c:pt idx="347">
                        <c:v>-0.69299999999999995</c:v>
                      </c:pt>
                      <c:pt idx="348">
                        <c:v>-0.69499999999999995</c:v>
                      </c:pt>
                      <c:pt idx="349">
                        <c:v>-0.69699999999999995</c:v>
                      </c:pt>
                      <c:pt idx="350">
                        <c:v>-0.69899999999999995</c:v>
                      </c:pt>
                      <c:pt idx="351">
                        <c:v>-0.70099999999999996</c:v>
                      </c:pt>
                      <c:pt idx="352">
                        <c:v>-0.70299999999999996</c:v>
                      </c:pt>
                      <c:pt idx="353">
                        <c:v>-0.70499999999999996</c:v>
                      </c:pt>
                      <c:pt idx="354">
                        <c:v>-0.70699999999999996</c:v>
                      </c:pt>
                      <c:pt idx="355">
                        <c:v>-0.70899999999999996</c:v>
                      </c:pt>
                      <c:pt idx="356">
                        <c:v>-0.71099999999999997</c:v>
                      </c:pt>
                      <c:pt idx="357">
                        <c:v>-0.71299999999999997</c:v>
                      </c:pt>
                      <c:pt idx="358">
                        <c:v>-0.71499999999999997</c:v>
                      </c:pt>
                      <c:pt idx="359">
                        <c:v>-0.71699999999999997</c:v>
                      </c:pt>
                      <c:pt idx="360">
                        <c:v>-0.71899999999999997</c:v>
                      </c:pt>
                      <c:pt idx="361">
                        <c:v>-0.72099999999999997</c:v>
                      </c:pt>
                      <c:pt idx="362">
                        <c:v>-0.72299999999999998</c:v>
                      </c:pt>
                      <c:pt idx="363">
                        <c:v>-0.72499999999999998</c:v>
                      </c:pt>
                      <c:pt idx="364">
                        <c:v>-0.72699999999999998</c:v>
                      </c:pt>
                      <c:pt idx="365">
                        <c:v>-0.72889999999999999</c:v>
                      </c:pt>
                      <c:pt idx="366">
                        <c:v>-0.73099999999999998</c:v>
                      </c:pt>
                      <c:pt idx="367">
                        <c:v>-0.73299999999999998</c:v>
                      </c:pt>
                      <c:pt idx="368">
                        <c:v>-0.73499999999999999</c:v>
                      </c:pt>
                      <c:pt idx="369">
                        <c:v>-0.73699999999999999</c:v>
                      </c:pt>
                      <c:pt idx="370">
                        <c:v>-0.73899999999999999</c:v>
                      </c:pt>
                      <c:pt idx="371">
                        <c:v>-0.74099999999999999</c:v>
                      </c:pt>
                      <c:pt idx="372">
                        <c:v>-0.74299999999999999</c:v>
                      </c:pt>
                      <c:pt idx="373">
                        <c:v>-0.745</c:v>
                      </c:pt>
                      <c:pt idx="374">
                        <c:v>-0.747</c:v>
                      </c:pt>
                      <c:pt idx="375">
                        <c:v>-0.749</c:v>
                      </c:pt>
                      <c:pt idx="376">
                        <c:v>-0.751</c:v>
                      </c:pt>
                      <c:pt idx="377">
                        <c:v>-0.753</c:v>
                      </c:pt>
                      <c:pt idx="378">
                        <c:v>-0.755</c:v>
                      </c:pt>
                      <c:pt idx="379">
                        <c:v>-0.75700000000000001</c:v>
                      </c:pt>
                      <c:pt idx="380">
                        <c:v>-0.75900000000000001</c:v>
                      </c:pt>
                      <c:pt idx="381">
                        <c:v>-0.76100000000000001</c:v>
                      </c:pt>
                      <c:pt idx="382">
                        <c:v>-0.76290000000000002</c:v>
                      </c:pt>
                      <c:pt idx="383">
                        <c:v>-0.76500000000000001</c:v>
                      </c:pt>
                      <c:pt idx="384">
                        <c:v>-0.76700000000000002</c:v>
                      </c:pt>
                      <c:pt idx="385">
                        <c:v>-0.76890000000000003</c:v>
                      </c:pt>
                      <c:pt idx="386">
                        <c:v>-0.77090000000000003</c:v>
                      </c:pt>
                      <c:pt idx="387">
                        <c:v>-0.77290000000000003</c:v>
                      </c:pt>
                      <c:pt idx="388">
                        <c:v>-0.77500000000000002</c:v>
                      </c:pt>
                      <c:pt idx="389">
                        <c:v>-0.77690000000000003</c:v>
                      </c:pt>
                      <c:pt idx="390">
                        <c:v>-0.77890000000000004</c:v>
                      </c:pt>
                      <c:pt idx="391">
                        <c:v>-0.78090000000000004</c:v>
                      </c:pt>
                      <c:pt idx="392">
                        <c:v>-0.78290000000000004</c:v>
                      </c:pt>
                      <c:pt idx="393">
                        <c:v>-0.78490000000000004</c:v>
                      </c:pt>
                      <c:pt idx="394">
                        <c:v>-0.78690000000000004</c:v>
                      </c:pt>
                      <c:pt idx="395">
                        <c:v>-0.78890000000000005</c:v>
                      </c:pt>
                      <c:pt idx="396">
                        <c:v>-0.79090000000000005</c:v>
                      </c:pt>
                      <c:pt idx="397">
                        <c:v>-0.79290000000000005</c:v>
                      </c:pt>
                      <c:pt idx="398">
                        <c:v>-0.79490000000000005</c:v>
                      </c:pt>
                      <c:pt idx="399">
                        <c:v>-0.79690000000000005</c:v>
                      </c:pt>
                      <c:pt idx="400">
                        <c:v>-0.79890000000000005</c:v>
                      </c:pt>
                      <c:pt idx="401">
                        <c:v>-0.79720000000000002</c:v>
                      </c:pt>
                      <c:pt idx="402">
                        <c:v>-0.79520000000000002</c:v>
                      </c:pt>
                      <c:pt idx="403">
                        <c:v>-0.79320000000000002</c:v>
                      </c:pt>
                      <c:pt idx="404">
                        <c:v>-0.7913</c:v>
                      </c:pt>
                      <c:pt idx="405">
                        <c:v>-0.7893</c:v>
                      </c:pt>
                      <c:pt idx="406">
                        <c:v>-0.78720000000000001</c:v>
                      </c:pt>
                      <c:pt idx="407">
                        <c:v>-0.7853</c:v>
                      </c:pt>
                      <c:pt idx="408">
                        <c:v>-0.7833</c:v>
                      </c:pt>
                      <c:pt idx="409">
                        <c:v>-0.78129999999999999</c:v>
                      </c:pt>
                      <c:pt idx="410">
                        <c:v>-0.7792</c:v>
                      </c:pt>
                      <c:pt idx="411">
                        <c:v>-0.77729999999999999</c:v>
                      </c:pt>
                      <c:pt idx="412">
                        <c:v>-0.77529999999999999</c:v>
                      </c:pt>
                      <c:pt idx="413">
                        <c:v>-0.77329999999999999</c:v>
                      </c:pt>
                      <c:pt idx="414">
                        <c:v>-0.77129999999999999</c:v>
                      </c:pt>
                      <c:pt idx="415">
                        <c:v>-0.76929999999999998</c:v>
                      </c:pt>
                      <c:pt idx="416">
                        <c:v>-0.76739999999999997</c:v>
                      </c:pt>
                      <c:pt idx="417">
                        <c:v>-0.76529999999999998</c:v>
                      </c:pt>
                      <c:pt idx="418">
                        <c:v>-0.76329999999999998</c:v>
                      </c:pt>
                      <c:pt idx="419">
                        <c:v>-0.76129999999999998</c:v>
                      </c:pt>
                      <c:pt idx="420">
                        <c:v>-0.75939999999999996</c:v>
                      </c:pt>
                      <c:pt idx="421">
                        <c:v>-0.75739999999999996</c:v>
                      </c:pt>
                      <c:pt idx="422">
                        <c:v>-0.75539999999999996</c:v>
                      </c:pt>
                      <c:pt idx="423">
                        <c:v>-0.75329999999999997</c:v>
                      </c:pt>
                      <c:pt idx="424">
                        <c:v>-0.75139999999999996</c:v>
                      </c:pt>
                      <c:pt idx="425">
                        <c:v>-0.74939999999999996</c:v>
                      </c:pt>
                      <c:pt idx="426">
                        <c:v>-0.74739999999999995</c:v>
                      </c:pt>
                      <c:pt idx="427">
                        <c:v>-0.74539999999999995</c:v>
                      </c:pt>
                      <c:pt idx="428">
                        <c:v>-0.74339999999999995</c:v>
                      </c:pt>
                      <c:pt idx="429">
                        <c:v>-0.74139999999999995</c:v>
                      </c:pt>
                      <c:pt idx="430">
                        <c:v>-0.73939999999999995</c:v>
                      </c:pt>
                      <c:pt idx="431">
                        <c:v>-0.73740000000000006</c:v>
                      </c:pt>
                      <c:pt idx="432">
                        <c:v>-0.73540000000000005</c:v>
                      </c:pt>
                      <c:pt idx="433">
                        <c:v>-0.73340000000000005</c:v>
                      </c:pt>
                      <c:pt idx="434">
                        <c:v>-0.73140000000000005</c:v>
                      </c:pt>
                      <c:pt idx="435">
                        <c:v>-0.72940000000000005</c:v>
                      </c:pt>
                      <c:pt idx="436">
                        <c:v>-0.72740000000000005</c:v>
                      </c:pt>
                      <c:pt idx="437">
                        <c:v>-0.72540000000000004</c:v>
                      </c:pt>
                      <c:pt idx="438">
                        <c:v>-0.72340000000000004</c:v>
                      </c:pt>
                      <c:pt idx="439">
                        <c:v>-0.72140000000000004</c:v>
                      </c:pt>
                      <c:pt idx="440">
                        <c:v>-0.71940000000000004</c:v>
                      </c:pt>
                      <c:pt idx="441">
                        <c:v>-0.71740000000000004</c:v>
                      </c:pt>
                      <c:pt idx="442">
                        <c:v>-0.71540000000000004</c:v>
                      </c:pt>
                      <c:pt idx="443">
                        <c:v>-0.71340000000000003</c:v>
                      </c:pt>
                      <c:pt idx="444">
                        <c:v>-0.71150000000000002</c:v>
                      </c:pt>
                      <c:pt idx="445">
                        <c:v>-0.70950000000000002</c:v>
                      </c:pt>
                      <c:pt idx="446">
                        <c:v>-0.70750000000000002</c:v>
                      </c:pt>
                      <c:pt idx="447">
                        <c:v>-0.70550000000000002</c:v>
                      </c:pt>
                      <c:pt idx="448">
                        <c:v>-0.70350000000000001</c:v>
                      </c:pt>
                      <c:pt idx="449">
                        <c:v>-0.70150000000000001</c:v>
                      </c:pt>
                      <c:pt idx="450">
                        <c:v>-0.69940000000000002</c:v>
                      </c:pt>
                      <c:pt idx="451">
                        <c:v>-0.69740000000000002</c:v>
                      </c:pt>
                      <c:pt idx="452">
                        <c:v>-0.69540000000000002</c:v>
                      </c:pt>
                      <c:pt idx="453">
                        <c:v>-0.69350000000000001</c:v>
                      </c:pt>
                      <c:pt idx="454">
                        <c:v>-0.6915</c:v>
                      </c:pt>
                      <c:pt idx="455">
                        <c:v>-0.68940000000000001</c:v>
                      </c:pt>
                      <c:pt idx="456">
                        <c:v>-0.6875</c:v>
                      </c:pt>
                      <c:pt idx="457">
                        <c:v>-0.6855</c:v>
                      </c:pt>
                      <c:pt idx="458">
                        <c:v>-0.6835</c:v>
                      </c:pt>
                      <c:pt idx="459">
                        <c:v>-0.68149999999999999</c:v>
                      </c:pt>
                      <c:pt idx="460">
                        <c:v>-0.67949999999999999</c:v>
                      </c:pt>
                      <c:pt idx="461">
                        <c:v>-0.67749999999999999</c:v>
                      </c:pt>
                      <c:pt idx="462">
                        <c:v>-0.67549999999999999</c:v>
                      </c:pt>
                      <c:pt idx="463">
                        <c:v>-0.67349999999999999</c:v>
                      </c:pt>
                      <c:pt idx="464">
                        <c:v>-0.67149999999999999</c:v>
                      </c:pt>
                      <c:pt idx="465">
                        <c:v>-0.66949999999999998</c:v>
                      </c:pt>
                      <c:pt idx="466">
                        <c:v>-0.66749999999999998</c:v>
                      </c:pt>
                      <c:pt idx="467">
                        <c:v>-0.66549999999999998</c:v>
                      </c:pt>
                      <c:pt idx="468">
                        <c:v>-0.66349999999999998</c:v>
                      </c:pt>
                      <c:pt idx="469">
                        <c:v>-0.66149999999999998</c:v>
                      </c:pt>
                      <c:pt idx="470">
                        <c:v>-0.65949999999999998</c:v>
                      </c:pt>
                      <c:pt idx="471">
                        <c:v>-0.65749999999999997</c:v>
                      </c:pt>
                      <c:pt idx="472">
                        <c:v>-0.65549999999999997</c:v>
                      </c:pt>
                      <c:pt idx="473">
                        <c:v>-0.65349999999999997</c:v>
                      </c:pt>
                      <c:pt idx="474">
                        <c:v>-0.65149999999999997</c:v>
                      </c:pt>
                      <c:pt idx="475">
                        <c:v>-0.64949999999999997</c:v>
                      </c:pt>
                      <c:pt idx="476">
                        <c:v>-0.64749999999999996</c:v>
                      </c:pt>
                      <c:pt idx="477">
                        <c:v>-0.64549999999999996</c:v>
                      </c:pt>
                      <c:pt idx="478">
                        <c:v>-0.64349999999999996</c:v>
                      </c:pt>
                      <c:pt idx="479">
                        <c:v>-0.64149999999999996</c:v>
                      </c:pt>
                      <c:pt idx="480">
                        <c:v>-0.63949999999999996</c:v>
                      </c:pt>
                      <c:pt idx="481">
                        <c:v>-0.63749999999999996</c:v>
                      </c:pt>
                      <c:pt idx="482">
                        <c:v>-0.63549999999999995</c:v>
                      </c:pt>
                      <c:pt idx="483">
                        <c:v>-0.63349999999999995</c:v>
                      </c:pt>
                      <c:pt idx="484">
                        <c:v>-0.63149999999999995</c:v>
                      </c:pt>
                      <c:pt idx="485">
                        <c:v>-0.62960000000000005</c:v>
                      </c:pt>
                      <c:pt idx="486">
                        <c:v>-0.62760000000000005</c:v>
                      </c:pt>
                      <c:pt idx="487">
                        <c:v>-0.62549999999999994</c:v>
                      </c:pt>
                      <c:pt idx="488">
                        <c:v>-0.62350000000000005</c:v>
                      </c:pt>
                      <c:pt idx="489">
                        <c:v>-0.62160000000000004</c:v>
                      </c:pt>
                      <c:pt idx="490">
                        <c:v>-0.61950000000000005</c:v>
                      </c:pt>
                      <c:pt idx="491">
                        <c:v>-0.61750000000000005</c:v>
                      </c:pt>
                      <c:pt idx="492">
                        <c:v>-0.61550000000000005</c:v>
                      </c:pt>
                      <c:pt idx="493">
                        <c:v>-0.61350000000000005</c:v>
                      </c:pt>
                      <c:pt idx="494">
                        <c:v>-0.61150000000000004</c:v>
                      </c:pt>
                      <c:pt idx="495">
                        <c:v>-0.60950000000000004</c:v>
                      </c:pt>
                      <c:pt idx="496">
                        <c:v>-0.60750000000000004</c:v>
                      </c:pt>
                      <c:pt idx="497">
                        <c:v>-0.60560000000000003</c:v>
                      </c:pt>
                      <c:pt idx="498">
                        <c:v>-0.60360000000000003</c:v>
                      </c:pt>
                      <c:pt idx="499">
                        <c:v>-0.60150000000000003</c:v>
                      </c:pt>
                      <c:pt idx="500">
                        <c:v>-0.59950000000000003</c:v>
                      </c:pt>
                      <c:pt idx="501">
                        <c:v>-0.59750000000000003</c:v>
                      </c:pt>
                      <c:pt idx="502">
                        <c:v>-0.59550000000000003</c:v>
                      </c:pt>
                      <c:pt idx="503">
                        <c:v>-0.59350000000000003</c:v>
                      </c:pt>
                      <c:pt idx="504">
                        <c:v>-0.59150000000000003</c:v>
                      </c:pt>
                      <c:pt idx="505">
                        <c:v>-0.58960000000000001</c:v>
                      </c:pt>
                      <c:pt idx="506">
                        <c:v>-0.58750000000000002</c:v>
                      </c:pt>
                      <c:pt idx="507">
                        <c:v>-0.58550000000000002</c:v>
                      </c:pt>
                      <c:pt idx="508">
                        <c:v>-0.58350000000000002</c:v>
                      </c:pt>
                      <c:pt idx="509">
                        <c:v>-0.58160000000000001</c:v>
                      </c:pt>
                      <c:pt idx="510">
                        <c:v>-0.57950000000000002</c:v>
                      </c:pt>
                      <c:pt idx="511">
                        <c:v>-0.5776</c:v>
                      </c:pt>
                      <c:pt idx="512">
                        <c:v>-0.57550000000000001</c:v>
                      </c:pt>
                      <c:pt idx="513">
                        <c:v>-0.5736</c:v>
                      </c:pt>
                      <c:pt idx="514">
                        <c:v>-0.5716</c:v>
                      </c:pt>
                      <c:pt idx="515">
                        <c:v>-0.56950000000000001</c:v>
                      </c:pt>
                      <c:pt idx="516">
                        <c:v>-0.5675</c:v>
                      </c:pt>
                      <c:pt idx="517">
                        <c:v>-0.56559999999999999</c:v>
                      </c:pt>
                      <c:pt idx="518">
                        <c:v>-0.5635</c:v>
                      </c:pt>
                      <c:pt idx="519">
                        <c:v>-0.56159999999999999</c:v>
                      </c:pt>
                      <c:pt idx="520">
                        <c:v>-0.55959999999999999</c:v>
                      </c:pt>
                      <c:pt idx="521">
                        <c:v>-0.55759999999999998</c:v>
                      </c:pt>
                      <c:pt idx="522">
                        <c:v>-0.55559999999999998</c:v>
                      </c:pt>
                      <c:pt idx="523">
                        <c:v>-0.55359999999999998</c:v>
                      </c:pt>
                      <c:pt idx="524">
                        <c:v>-0.55159999999999998</c:v>
                      </c:pt>
                      <c:pt idx="525">
                        <c:v>-0.54959999999999998</c:v>
                      </c:pt>
                      <c:pt idx="526">
                        <c:v>-0.54759999999999998</c:v>
                      </c:pt>
                      <c:pt idx="527">
                        <c:v>-0.54559999999999997</c:v>
                      </c:pt>
                      <c:pt idx="528">
                        <c:v>-0.54359999999999997</c:v>
                      </c:pt>
                      <c:pt idx="529">
                        <c:v>-0.54159999999999997</c:v>
                      </c:pt>
                      <c:pt idx="530">
                        <c:v>-0.53959999999999997</c:v>
                      </c:pt>
                      <c:pt idx="531">
                        <c:v>-0.53759999999999997</c:v>
                      </c:pt>
                      <c:pt idx="532">
                        <c:v>-0.53559999999999997</c:v>
                      </c:pt>
                      <c:pt idx="533">
                        <c:v>-0.53359999999999996</c:v>
                      </c:pt>
                      <c:pt idx="534">
                        <c:v>-0.53159999999999996</c:v>
                      </c:pt>
                      <c:pt idx="535">
                        <c:v>-0.52959999999999996</c:v>
                      </c:pt>
                      <c:pt idx="536">
                        <c:v>-0.52759999999999996</c:v>
                      </c:pt>
                      <c:pt idx="537">
                        <c:v>-0.52559999999999996</c:v>
                      </c:pt>
                      <c:pt idx="538">
                        <c:v>-0.52349999999999997</c:v>
                      </c:pt>
                      <c:pt idx="539">
                        <c:v>-0.52159999999999995</c:v>
                      </c:pt>
                      <c:pt idx="540">
                        <c:v>-0.51959999999999995</c:v>
                      </c:pt>
                      <c:pt idx="541">
                        <c:v>-0.51759999999999995</c:v>
                      </c:pt>
                      <c:pt idx="542">
                        <c:v>-0.51559999999999995</c:v>
                      </c:pt>
                      <c:pt idx="543">
                        <c:v>-0.51359999999999995</c:v>
                      </c:pt>
                      <c:pt idx="544">
                        <c:v>-0.51160000000000005</c:v>
                      </c:pt>
                      <c:pt idx="545">
                        <c:v>-0.50960000000000005</c:v>
                      </c:pt>
                      <c:pt idx="546">
                        <c:v>-0.50760000000000005</c:v>
                      </c:pt>
                      <c:pt idx="547">
                        <c:v>-0.50560000000000005</c:v>
                      </c:pt>
                      <c:pt idx="548">
                        <c:v>-0.50360000000000005</c:v>
                      </c:pt>
                      <c:pt idx="549">
                        <c:v>-0.50160000000000005</c:v>
                      </c:pt>
                      <c:pt idx="550">
                        <c:v>-0.49959999999999999</c:v>
                      </c:pt>
                      <c:pt idx="551">
                        <c:v>-0.49759999999999999</c:v>
                      </c:pt>
                      <c:pt idx="552">
                        <c:v>-0.49559999999999998</c:v>
                      </c:pt>
                      <c:pt idx="553">
                        <c:v>-0.49370000000000003</c:v>
                      </c:pt>
                      <c:pt idx="554">
                        <c:v>-0.49159999999999998</c:v>
                      </c:pt>
                      <c:pt idx="555">
                        <c:v>-0.48959999999999998</c:v>
                      </c:pt>
                      <c:pt idx="556">
                        <c:v>-0.48759999999999998</c:v>
                      </c:pt>
                      <c:pt idx="557">
                        <c:v>-0.48570000000000002</c:v>
                      </c:pt>
                      <c:pt idx="558">
                        <c:v>-0.48359999999999997</c:v>
                      </c:pt>
                      <c:pt idx="559">
                        <c:v>-0.48159999999999997</c:v>
                      </c:pt>
                      <c:pt idx="560">
                        <c:v>-0.47960000000000003</c:v>
                      </c:pt>
                      <c:pt idx="561">
                        <c:v>-0.47760000000000002</c:v>
                      </c:pt>
                      <c:pt idx="562">
                        <c:v>-0.47560000000000002</c:v>
                      </c:pt>
                      <c:pt idx="563">
                        <c:v>-0.47360000000000002</c:v>
                      </c:pt>
                      <c:pt idx="564">
                        <c:v>-0.47160000000000002</c:v>
                      </c:pt>
                      <c:pt idx="565">
                        <c:v>-0.46960000000000002</c:v>
                      </c:pt>
                      <c:pt idx="566">
                        <c:v>-0.46760000000000002</c:v>
                      </c:pt>
                      <c:pt idx="567">
                        <c:v>-0.46560000000000001</c:v>
                      </c:pt>
                      <c:pt idx="568">
                        <c:v>-0.46360000000000001</c:v>
                      </c:pt>
                      <c:pt idx="569">
                        <c:v>-0.4617</c:v>
                      </c:pt>
                      <c:pt idx="570">
                        <c:v>-0.45960000000000001</c:v>
                      </c:pt>
                      <c:pt idx="571">
                        <c:v>-0.45760000000000001</c:v>
                      </c:pt>
                      <c:pt idx="572">
                        <c:v>-0.4556</c:v>
                      </c:pt>
                      <c:pt idx="573">
                        <c:v>-0.45369999999999999</c:v>
                      </c:pt>
                      <c:pt idx="574">
                        <c:v>-0.45169999999999999</c:v>
                      </c:pt>
                      <c:pt idx="575">
                        <c:v>-0.44969999999999999</c:v>
                      </c:pt>
                      <c:pt idx="576">
                        <c:v>-0.4476</c:v>
                      </c:pt>
                      <c:pt idx="577">
                        <c:v>-0.44569999999999999</c:v>
                      </c:pt>
                      <c:pt idx="578">
                        <c:v>-0.44369999999999998</c:v>
                      </c:pt>
                      <c:pt idx="579">
                        <c:v>-0.44169999999999998</c:v>
                      </c:pt>
                      <c:pt idx="580">
                        <c:v>-0.43959999999999999</c:v>
                      </c:pt>
                      <c:pt idx="581">
                        <c:v>-0.43769999999999998</c:v>
                      </c:pt>
                      <c:pt idx="582">
                        <c:v>-0.43559999999999999</c:v>
                      </c:pt>
                      <c:pt idx="583">
                        <c:v>-0.43359999999999999</c:v>
                      </c:pt>
                      <c:pt idx="584">
                        <c:v>-0.43169999999999997</c:v>
                      </c:pt>
                      <c:pt idx="585">
                        <c:v>-0.42970000000000003</c:v>
                      </c:pt>
                      <c:pt idx="586">
                        <c:v>-0.42770000000000002</c:v>
                      </c:pt>
                      <c:pt idx="587">
                        <c:v>-0.42570000000000002</c:v>
                      </c:pt>
                      <c:pt idx="588">
                        <c:v>-0.42370000000000002</c:v>
                      </c:pt>
                      <c:pt idx="589">
                        <c:v>-0.42170000000000002</c:v>
                      </c:pt>
                      <c:pt idx="590">
                        <c:v>-0.41959999999999997</c:v>
                      </c:pt>
                      <c:pt idx="591">
                        <c:v>-0.41770000000000002</c:v>
                      </c:pt>
                      <c:pt idx="592">
                        <c:v>-0.41560000000000002</c:v>
                      </c:pt>
                      <c:pt idx="593">
                        <c:v>-0.41370000000000001</c:v>
                      </c:pt>
                      <c:pt idx="594">
                        <c:v>-0.41170000000000001</c:v>
                      </c:pt>
                      <c:pt idx="595">
                        <c:v>-0.40970000000000001</c:v>
                      </c:pt>
                      <c:pt idx="596">
                        <c:v>-0.40770000000000001</c:v>
                      </c:pt>
                      <c:pt idx="597">
                        <c:v>-0.40570000000000001</c:v>
                      </c:pt>
                      <c:pt idx="598">
                        <c:v>-0.4037</c:v>
                      </c:pt>
                      <c:pt idx="599">
                        <c:v>-0.4017</c:v>
                      </c:pt>
                      <c:pt idx="600">
                        <c:v>-0.3997</c:v>
                      </c:pt>
                      <c:pt idx="601">
                        <c:v>-0.3977</c:v>
                      </c:pt>
                      <c:pt idx="602">
                        <c:v>-0.3957</c:v>
                      </c:pt>
                      <c:pt idx="603">
                        <c:v>-0.39369999999999999</c:v>
                      </c:pt>
                      <c:pt idx="604">
                        <c:v>-0.39169999999999999</c:v>
                      </c:pt>
                      <c:pt idx="605">
                        <c:v>-0.38969999999999999</c:v>
                      </c:pt>
                      <c:pt idx="606">
                        <c:v>-0.38769999999999999</c:v>
                      </c:pt>
                      <c:pt idx="607">
                        <c:v>-0.38569999999999999</c:v>
                      </c:pt>
                      <c:pt idx="608">
                        <c:v>-0.38369999999999999</c:v>
                      </c:pt>
                      <c:pt idx="609">
                        <c:v>-0.38169999999999998</c:v>
                      </c:pt>
                      <c:pt idx="610">
                        <c:v>-0.37969999999999998</c:v>
                      </c:pt>
                      <c:pt idx="611">
                        <c:v>-0.37769999999999998</c:v>
                      </c:pt>
                      <c:pt idx="612">
                        <c:v>-0.37569999999999998</c:v>
                      </c:pt>
                      <c:pt idx="613">
                        <c:v>-0.37369999999999998</c:v>
                      </c:pt>
                      <c:pt idx="614">
                        <c:v>-0.37169999999999997</c:v>
                      </c:pt>
                      <c:pt idx="615">
                        <c:v>-0.36969999999999997</c:v>
                      </c:pt>
                      <c:pt idx="616">
                        <c:v>-0.36770000000000003</c:v>
                      </c:pt>
                      <c:pt idx="617">
                        <c:v>-0.36570000000000003</c:v>
                      </c:pt>
                      <c:pt idx="618">
                        <c:v>-0.36370000000000002</c:v>
                      </c:pt>
                      <c:pt idx="619">
                        <c:v>-0.36170000000000002</c:v>
                      </c:pt>
                      <c:pt idx="620">
                        <c:v>-0.35970000000000002</c:v>
                      </c:pt>
                      <c:pt idx="621">
                        <c:v>-0.35770000000000002</c:v>
                      </c:pt>
                      <c:pt idx="622">
                        <c:v>-0.35570000000000002</c:v>
                      </c:pt>
                      <c:pt idx="623">
                        <c:v>-0.35370000000000001</c:v>
                      </c:pt>
                      <c:pt idx="624">
                        <c:v>-0.35170000000000001</c:v>
                      </c:pt>
                      <c:pt idx="625">
                        <c:v>-0.34970000000000001</c:v>
                      </c:pt>
                      <c:pt idx="626">
                        <c:v>-0.34770000000000001</c:v>
                      </c:pt>
                      <c:pt idx="627">
                        <c:v>-0.34570000000000001</c:v>
                      </c:pt>
                      <c:pt idx="628">
                        <c:v>-0.34370000000000001</c:v>
                      </c:pt>
                      <c:pt idx="629">
                        <c:v>-0.3417</c:v>
                      </c:pt>
                      <c:pt idx="630">
                        <c:v>-0.3397</c:v>
                      </c:pt>
                      <c:pt idx="631">
                        <c:v>-0.3377</c:v>
                      </c:pt>
                      <c:pt idx="632">
                        <c:v>-0.3357</c:v>
                      </c:pt>
                      <c:pt idx="633">
                        <c:v>-0.3337</c:v>
                      </c:pt>
                      <c:pt idx="634">
                        <c:v>-0.33169999999999999</c:v>
                      </c:pt>
                      <c:pt idx="635">
                        <c:v>-0.32969999999999999</c:v>
                      </c:pt>
                      <c:pt idx="636">
                        <c:v>-0.32769999999999999</c:v>
                      </c:pt>
                      <c:pt idx="637">
                        <c:v>-0.32569999999999999</c:v>
                      </c:pt>
                      <c:pt idx="638">
                        <c:v>-0.32369999999999999</c:v>
                      </c:pt>
                      <c:pt idx="639">
                        <c:v>-0.32169999999999999</c:v>
                      </c:pt>
                      <c:pt idx="640">
                        <c:v>-0.31969999999999998</c:v>
                      </c:pt>
                      <c:pt idx="641">
                        <c:v>-0.31769999999999998</c:v>
                      </c:pt>
                      <c:pt idx="642">
                        <c:v>-0.31569999999999998</c:v>
                      </c:pt>
                      <c:pt idx="643">
                        <c:v>-0.31369999999999998</c:v>
                      </c:pt>
                      <c:pt idx="644">
                        <c:v>-0.31169999999999998</c:v>
                      </c:pt>
                      <c:pt idx="645">
                        <c:v>-0.30969999999999998</c:v>
                      </c:pt>
                      <c:pt idx="646">
                        <c:v>-0.30769999999999997</c:v>
                      </c:pt>
                      <c:pt idx="647">
                        <c:v>-0.30570000000000003</c:v>
                      </c:pt>
                      <c:pt idx="648">
                        <c:v>-0.30370000000000003</c:v>
                      </c:pt>
                      <c:pt idx="649">
                        <c:v>-0.30170000000000002</c:v>
                      </c:pt>
                      <c:pt idx="650">
                        <c:v>-0.29970000000000002</c:v>
                      </c:pt>
                      <c:pt idx="651">
                        <c:v>-0.29770000000000002</c:v>
                      </c:pt>
                      <c:pt idx="652">
                        <c:v>-0.29570000000000002</c:v>
                      </c:pt>
                      <c:pt idx="653">
                        <c:v>-0.29380000000000001</c:v>
                      </c:pt>
                      <c:pt idx="654">
                        <c:v>-0.29170000000000001</c:v>
                      </c:pt>
                      <c:pt idx="655">
                        <c:v>-0.28970000000000001</c:v>
                      </c:pt>
                      <c:pt idx="656">
                        <c:v>-0.28770000000000001</c:v>
                      </c:pt>
                      <c:pt idx="657">
                        <c:v>-0.28570000000000001</c:v>
                      </c:pt>
                      <c:pt idx="658">
                        <c:v>-0.28370000000000001</c:v>
                      </c:pt>
                      <c:pt idx="659">
                        <c:v>-0.28170000000000001</c:v>
                      </c:pt>
                      <c:pt idx="660">
                        <c:v>-0.2797</c:v>
                      </c:pt>
                      <c:pt idx="661">
                        <c:v>-0.2777</c:v>
                      </c:pt>
                      <c:pt idx="662">
                        <c:v>-0.2757</c:v>
                      </c:pt>
                      <c:pt idx="663">
                        <c:v>-0.2737</c:v>
                      </c:pt>
                      <c:pt idx="664">
                        <c:v>-0.27179999999999999</c:v>
                      </c:pt>
                      <c:pt idx="665">
                        <c:v>-0.26979999999999998</c:v>
                      </c:pt>
                      <c:pt idx="666">
                        <c:v>-0.26769999999999999</c:v>
                      </c:pt>
                      <c:pt idx="667">
                        <c:v>-0.26569999999999999</c:v>
                      </c:pt>
                      <c:pt idx="668">
                        <c:v>-0.26369999999999999</c:v>
                      </c:pt>
                      <c:pt idx="669">
                        <c:v>-0.26169999999999999</c:v>
                      </c:pt>
                      <c:pt idx="670">
                        <c:v>-0.25969999999999999</c:v>
                      </c:pt>
                      <c:pt idx="671">
                        <c:v>-0.25769999999999998</c:v>
                      </c:pt>
                      <c:pt idx="672">
                        <c:v>-0.25569999999999998</c:v>
                      </c:pt>
                      <c:pt idx="673">
                        <c:v>-0.25380000000000003</c:v>
                      </c:pt>
                      <c:pt idx="674">
                        <c:v>-0.25180000000000002</c:v>
                      </c:pt>
                      <c:pt idx="675">
                        <c:v>-0.24979999999999999</c:v>
                      </c:pt>
                      <c:pt idx="676">
                        <c:v>-0.24779999999999999</c:v>
                      </c:pt>
                      <c:pt idx="677">
                        <c:v>-0.24579999999999999</c:v>
                      </c:pt>
                      <c:pt idx="678">
                        <c:v>-0.24379999999999999</c:v>
                      </c:pt>
                      <c:pt idx="679">
                        <c:v>-0.24179999999999999</c:v>
                      </c:pt>
                      <c:pt idx="680">
                        <c:v>-0.2397</c:v>
                      </c:pt>
                      <c:pt idx="681">
                        <c:v>-0.23780000000000001</c:v>
                      </c:pt>
                      <c:pt idx="682">
                        <c:v>-0.23580000000000001</c:v>
                      </c:pt>
                      <c:pt idx="683">
                        <c:v>-0.23380000000000001</c:v>
                      </c:pt>
                      <c:pt idx="684">
                        <c:v>-0.23180000000000001</c:v>
                      </c:pt>
                      <c:pt idx="685">
                        <c:v>-0.2298</c:v>
                      </c:pt>
                      <c:pt idx="686">
                        <c:v>-0.2278</c:v>
                      </c:pt>
                      <c:pt idx="687">
                        <c:v>-0.2258</c:v>
                      </c:pt>
                      <c:pt idx="688">
                        <c:v>-0.2238</c:v>
                      </c:pt>
                      <c:pt idx="689">
                        <c:v>-0.2218</c:v>
                      </c:pt>
                      <c:pt idx="690">
                        <c:v>-0.2198</c:v>
                      </c:pt>
                      <c:pt idx="691">
                        <c:v>-0.21779999999999999</c:v>
                      </c:pt>
                      <c:pt idx="692">
                        <c:v>-0.2157</c:v>
                      </c:pt>
                      <c:pt idx="693">
                        <c:v>-0.21379999999999999</c:v>
                      </c:pt>
                      <c:pt idx="694">
                        <c:v>-0.21179999999999999</c:v>
                      </c:pt>
                      <c:pt idx="695">
                        <c:v>-0.20979999999999999</c:v>
                      </c:pt>
                      <c:pt idx="696">
                        <c:v>-0.20780000000000001</c:v>
                      </c:pt>
                      <c:pt idx="697">
                        <c:v>-0.20580000000000001</c:v>
                      </c:pt>
                      <c:pt idx="698">
                        <c:v>-0.20369999999999999</c:v>
                      </c:pt>
                      <c:pt idx="699">
                        <c:v>-0.20169999999999999</c:v>
                      </c:pt>
                      <c:pt idx="700">
                        <c:v>-0.19969999999999999</c:v>
                      </c:pt>
                      <c:pt idx="701">
                        <c:v>-0.1978</c:v>
                      </c:pt>
                      <c:pt idx="702">
                        <c:v>-0.19570000000000001</c:v>
                      </c:pt>
                      <c:pt idx="703">
                        <c:v>-0.1938</c:v>
                      </c:pt>
                      <c:pt idx="704">
                        <c:v>-0.19170000000000001</c:v>
                      </c:pt>
                      <c:pt idx="705">
                        <c:v>-0.1898</c:v>
                      </c:pt>
                      <c:pt idx="706">
                        <c:v>-0.18770000000000001</c:v>
                      </c:pt>
                      <c:pt idx="707">
                        <c:v>-0.1857</c:v>
                      </c:pt>
                      <c:pt idx="708">
                        <c:v>-0.1837</c:v>
                      </c:pt>
                      <c:pt idx="709">
                        <c:v>-0.18179999999999999</c:v>
                      </c:pt>
                      <c:pt idx="710">
                        <c:v>-0.1797</c:v>
                      </c:pt>
                      <c:pt idx="711">
                        <c:v>-0.1777</c:v>
                      </c:pt>
                      <c:pt idx="712">
                        <c:v>-0.1757</c:v>
                      </c:pt>
                      <c:pt idx="713">
                        <c:v>-0.17369999999999999</c:v>
                      </c:pt>
                      <c:pt idx="714">
                        <c:v>-0.17180000000000001</c:v>
                      </c:pt>
                      <c:pt idx="715">
                        <c:v>-0.16980000000000001</c:v>
                      </c:pt>
                      <c:pt idx="716">
                        <c:v>-0.1678</c:v>
                      </c:pt>
                      <c:pt idx="717">
                        <c:v>-0.1658</c:v>
                      </c:pt>
                      <c:pt idx="718">
                        <c:v>-0.16370000000000001</c:v>
                      </c:pt>
                      <c:pt idx="719">
                        <c:v>-0.1618</c:v>
                      </c:pt>
                      <c:pt idx="720">
                        <c:v>-0.15970000000000001</c:v>
                      </c:pt>
                      <c:pt idx="721">
                        <c:v>-0.15770000000000001</c:v>
                      </c:pt>
                      <c:pt idx="722">
                        <c:v>-0.15570000000000001</c:v>
                      </c:pt>
                      <c:pt idx="723">
                        <c:v>-0.1537</c:v>
                      </c:pt>
                      <c:pt idx="724">
                        <c:v>-0.1517</c:v>
                      </c:pt>
                      <c:pt idx="725">
                        <c:v>-0.14979999999999999</c:v>
                      </c:pt>
                      <c:pt idx="726">
                        <c:v>-0.14779999999999999</c:v>
                      </c:pt>
                      <c:pt idx="727">
                        <c:v>-0.14580000000000001</c:v>
                      </c:pt>
                      <c:pt idx="728">
                        <c:v>-0.14380000000000001</c:v>
                      </c:pt>
                      <c:pt idx="729">
                        <c:v>-0.14180000000000001</c:v>
                      </c:pt>
                      <c:pt idx="730">
                        <c:v>-0.13980000000000001</c:v>
                      </c:pt>
                      <c:pt idx="731">
                        <c:v>-0.13780000000000001</c:v>
                      </c:pt>
                      <c:pt idx="732">
                        <c:v>-0.13569999999999999</c:v>
                      </c:pt>
                      <c:pt idx="733">
                        <c:v>-0.1338</c:v>
                      </c:pt>
                      <c:pt idx="734">
                        <c:v>-0.1318</c:v>
                      </c:pt>
                      <c:pt idx="735">
                        <c:v>-0.12970000000000001</c:v>
                      </c:pt>
                      <c:pt idx="736">
                        <c:v>-0.12770000000000001</c:v>
                      </c:pt>
                      <c:pt idx="737">
                        <c:v>-0.1258</c:v>
                      </c:pt>
                      <c:pt idx="738">
                        <c:v>-0.12379999999999999</c:v>
                      </c:pt>
                      <c:pt idx="739">
                        <c:v>-0.12180000000000001</c:v>
                      </c:pt>
                      <c:pt idx="740">
                        <c:v>-0.1198</c:v>
                      </c:pt>
                      <c:pt idx="741">
                        <c:v>-0.1178</c:v>
                      </c:pt>
                      <c:pt idx="742">
                        <c:v>-0.1158</c:v>
                      </c:pt>
                      <c:pt idx="743">
                        <c:v>-0.1137</c:v>
                      </c:pt>
                      <c:pt idx="744">
                        <c:v>-0.11169999999999999</c:v>
                      </c:pt>
                      <c:pt idx="745">
                        <c:v>-0.10979999999999999</c:v>
                      </c:pt>
                      <c:pt idx="746">
                        <c:v>-0.10780000000000001</c:v>
                      </c:pt>
                      <c:pt idx="747">
                        <c:v>-0.10580000000000001</c:v>
                      </c:pt>
                      <c:pt idx="748">
                        <c:v>-0.1038</c:v>
                      </c:pt>
                      <c:pt idx="749">
                        <c:v>-0.1018</c:v>
                      </c:pt>
                      <c:pt idx="750">
                        <c:v>-9.9779999999999994E-2</c:v>
                      </c:pt>
                      <c:pt idx="751">
                        <c:v>-9.7769999999999996E-2</c:v>
                      </c:pt>
                      <c:pt idx="752">
                        <c:v>-9.5780000000000004E-2</c:v>
                      </c:pt>
                      <c:pt idx="753">
                        <c:v>-9.3789999999999998E-2</c:v>
                      </c:pt>
                      <c:pt idx="754">
                        <c:v>-9.1810000000000003E-2</c:v>
                      </c:pt>
                      <c:pt idx="755">
                        <c:v>-8.9789999999999995E-2</c:v>
                      </c:pt>
                      <c:pt idx="756">
                        <c:v>-8.7749999999999995E-2</c:v>
                      </c:pt>
                      <c:pt idx="757">
                        <c:v>-8.5800000000000001E-2</c:v>
                      </c:pt>
                      <c:pt idx="758">
                        <c:v>-8.3790000000000003E-2</c:v>
                      </c:pt>
                      <c:pt idx="759">
                        <c:v>-8.1759999999999999E-2</c:v>
                      </c:pt>
                      <c:pt idx="760">
                        <c:v>-7.9759999999999998E-2</c:v>
                      </c:pt>
                      <c:pt idx="761">
                        <c:v>-7.7789999999999998E-2</c:v>
                      </c:pt>
                      <c:pt idx="762">
                        <c:v>-7.578E-2</c:v>
                      </c:pt>
                      <c:pt idx="763">
                        <c:v>-7.3749999999999996E-2</c:v>
                      </c:pt>
                      <c:pt idx="764">
                        <c:v>-7.1779999999999997E-2</c:v>
                      </c:pt>
                      <c:pt idx="765">
                        <c:v>-6.9790000000000005E-2</c:v>
                      </c:pt>
                      <c:pt idx="766">
                        <c:v>-6.7799999999999999E-2</c:v>
                      </c:pt>
                      <c:pt idx="767">
                        <c:v>-6.5809999999999994E-2</c:v>
                      </c:pt>
                      <c:pt idx="768">
                        <c:v>-6.3750000000000001E-2</c:v>
                      </c:pt>
                      <c:pt idx="769">
                        <c:v>-6.1800000000000001E-2</c:v>
                      </c:pt>
                      <c:pt idx="770">
                        <c:v>-5.9810000000000002E-2</c:v>
                      </c:pt>
                      <c:pt idx="771">
                        <c:v>-5.7779999999999998E-2</c:v>
                      </c:pt>
                      <c:pt idx="772">
                        <c:v>-5.5780000000000003E-2</c:v>
                      </c:pt>
                      <c:pt idx="773">
                        <c:v>-5.3809999999999997E-2</c:v>
                      </c:pt>
                      <c:pt idx="774">
                        <c:v>-5.1810000000000002E-2</c:v>
                      </c:pt>
                      <c:pt idx="775">
                        <c:v>-4.9790000000000001E-2</c:v>
                      </c:pt>
                      <c:pt idx="776">
                        <c:v>-4.7789999999999999E-2</c:v>
                      </c:pt>
                      <c:pt idx="777">
                        <c:v>-4.582E-2</c:v>
                      </c:pt>
                      <c:pt idx="778">
                        <c:v>-4.3839999999999997E-2</c:v>
                      </c:pt>
                      <c:pt idx="779">
                        <c:v>-4.1820000000000003E-2</c:v>
                      </c:pt>
                      <c:pt idx="780">
                        <c:v>-3.9829999999999997E-2</c:v>
                      </c:pt>
                      <c:pt idx="781">
                        <c:v>-3.78E-2</c:v>
                      </c:pt>
                      <c:pt idx="782">
                        <c:v>-3.5819999999999998E-2</c:v>
                      </c:pt>
                      <c:pt idx="783">
                        <c:v>-3.3820000000000003E-2</c:v>
                      </c:pt>
                      <c:pt idx="784">
                        <c:v>-3.1800000000000002E-2</c:v>
                      </c:pt>
                      <c:pt idx="785">
                        <c:v>-2.9819999999999999E-2</c:v>
                      </c:pt>
                      <c:pt idx="786">
                        <c:v>-2.7820000000000001E-2</c:v>
                      </c:pt>
                      <c:pt idx="787">
                        <c:v>-2.58E-2</c:v>
                      </c:pt>
                      <c:pt idx="788">
                        <c:v>-2.3789999999999999E-2</c:v>
                      </c:pt>
                      <c:pt idx="789">
                        <c:v>-2.181E-2</c:v>
                      </c:pt>
                      <c:pt idx="790">
                        <c:v>-1.983E-2</c:v>
                      </c:pt>
                      <c:pt idx="791">
                        <c:v>-1.7819999999999999E-2</c:v>
                      </c:pt>
                      <c:pt idx="792">
                        <c:v>-1.583E-2</c:v>
                      </c:pt>
                      <c:pt idx="793">
                        <c:v>-1.3849999999999999E-2</c:v>
                      </c:pt>
                      <c:pt idx="794">
                        <c:v>-1.183E-2</c:v>
                      </c:pt>
                      <c:pt idx="795">
                        <c:v>-9.7940000000000006E-3</c:v>
                      </c:pt>
                      <c:pt idx="796">
                        <c:v>-7.8209999999999998E-3</c:v>
                      </c:pt>
                      <c:pt idx="797">
                        <c:v>-5.8339999999999998E-3</c:v>
                      </c:pt>
                      <c:pt idx="798">
                        <c:v>-3.8300000000000001E-3</c:v>
                      </c:pt>
                      <c:pt idx="799">
                        <c:v>-1.818E-3</c:v>
                      </c:pt>
                      <c:pt idx="800">
                        <c:v>1.8699999999999999E-4</c:v>
                      </c:pt>
                    </c:numCache>
                  </c:numRef>
                </c:xVal>
                <c:y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Sheet2!$K$2:$K$802</c15:sqref>
                        </c15:formulaRef>
                      </c:ext>
                    </c:extLst>
                    <c:numCache>
                      <c:formatCode>0.00E+00</c:formatCode>
                      <c:ptCount val="801"/>
                      <c:pt idx="0">
                        <c:v>1.979E-6</c:v>
                      </c:pt>
                      <c:pt idx="1">
                        <c:v>1.792E-6</c:v>
                      </c:pt>
                      <c:pt idx="2">
                        <c:v>1.575E-6</c:v>
                      </c:pt>
                      <c:pt idx="3">
                        <c:v>1.421E-6</c:v>
                      </c:pt>
                      <c:pt idx="4">
                        <c:v>1.2759999999999999E-6</c:v>
                      </c:pt>
                      <c:pt idx="5">
                        <c:v>1.2100000000000001E-6</c:v>
                      </c:pt>
                      <c:pt idx="6">
                        <c:v>1.125E-6</c:v>
                      </c:pt>
                      <c:pt idx="7">
                        <c:v>9.8190000000000008E-7</c:v>
                      </c:pt>
                      <c:pt idx="8">
                        <c:v>8.7749999999999996E-7</c:v>
                      </c:pt>
                      <c:pt idx="9">
                        <c:v>7.8489999999999999E-7</c:v>
                      </c:pt>
                      <c:pt idx="10">
                        <c:v>7.5000000000000002E-7</c:v>
                      </c:pt>
                      <c:pt idx="11">
                        <c:v>6.9790000000000002E-7</c:v>
                      </c:pt>
                      <c:pt idx="12">
                        <c:v>5.8230000000000002E-7</c:v>
                      </c:pt>
                      <c:pt idx="13">
                        <c:v>5.0839999999999997E-7</c:v>
                      </c:pt>
                      <c:pt idx="14">
                        <c:v>4.3780000000000002E-7</c:v>
                      </c:pt>
                      <c:pt idx="15">
                        <c:v>4.1539999999999997E-7</c:v>
                      </c:pt>
                      <c:pt idx="16">
                        <c:v>3.8060000000000001E-7</c:v>
                      </c:pt>
                      <c:pt idx="17">
                        <c:v>2.8089999999999998E-7</c:v>
                      </c:pt>
                      <c:pt idx="18">
                        <c:v>2.17E-7</c:v>
                      </c:pt>
                      <c:pt idx="19">
                        <c:v>1.6150000000000001E-7</c:v>
                      </c:pt>
                      <c:pt idx="20">
                        <c:v>1.5349999999999999E-7</c:v>
                      </c:pt>
                      <c:pt idx="21">
                        <c:v>1.2809999999999999E-7</c:v>
                      </c:pt>
                      <c:pt idx="22">
                        <c:v>3.3309999999999999E-8</c:v>
                      </c:pt>
                      <c:pt idx="23">
                        <c:v>-1.8419999999999999E-8</c:v>
                      </c:pt>
                      <c:pt idx="24">
                        <c:v>-6.5960000000000003E-8</c:v>
                      </c:pt>
                      <c:pt idx="25">
                        <c:v>-6.9129999999999998E-8</c:v>
                      </c:pt>
                      <c:pt idx="26">
                        <c:v>-8.2669999999999998E-8</c:v>
                      </c:pt>
                      <c:pt idx="27">
                        <c:v>-1.7289999999999999E-7</c:v>
                      </c:pt>
                      <c:pt idx="28">
                        <c:v>-2.199E-7</c:v>
                      </c:pt>
                      <c:pt idx="29">
                        <c:v>-2.5829999999999998E-7</c:v>
                      </c:pt>
                      <c:pt idx="30">
                        <c:v>-2.6240000000000002E-7</c:v>
                      </c:pt>
                      <c:pt idx="31">
                        <c:v>-2.7329999999999999E-7</c:v>
                      </c:pt>
                      <c:pt idx="32">
                        <c:v>-3.6030000000000002E-7</c:v>
                      </c:pt>
                      <c:pt idx="33">
                        <c:v>-4.0349999999999998E-7</c:v>
                      </c:pt>
                      <c:pt idx="34">
                        <c:v>-4.3630000000000001E-7</c:v>
                      </c:pt>
                      <c:pt idx="35">
                        <c:v>-4.3630000000000001E-7</c:v>
                      </c:pt>
                      <c:pt idx="36">
                        <c:v>-4.4070000000000002E-7</c:v>
                      </c:pt>
                      <c:pt idx="37">
                        <c:v>-5.2180000000000003E-7</c:v>
                      </c:pt>
                      <c:pt idx="38">
                        <c:v>-5.707E-7</c:v>
                      </c:pt>
                      <c:pt idx="39">
                        <c:v>-5.9569999999999997E-7</c:v>
                      </c:pt>
                      <c:pt idx="40">
                        <c:v>-5.9559999999999996E-7</c:v>
                      </c:pt>
                      <c:pt idx="41">
                        <c:v>-5.9960000000000005E-7</c:v>
                      </c:pt>
                      <c:pt idx="42">
                        <c:v>-6.8719999999999996E-7</c:v>
                      </c:pt>
                      <c:pt idx="43">
                        <c:v>-7.2320000000000002E-7</c:v>
                      </c:pt>
                      <c:pt idx="44">
                        <c:v>-7.4450000000000003E-7</c:v>
                      </c:pt>
                      <c:pt idx="45">
                        <c:v>-7.4310000000000003E-7</c:v>
                      </c:pt>
                      <c:pt idx="46">
                        <c:v>-7.5089999999999998E-7</c:v>
                      </c:pt>
                      <c:pt idx="47">
                        <c:v>-8.2770000000000003E-7</c:v>
                      </c:pt>
                      <c:pt idx="48">
                        <c:v>-8.6749999999999995E-7</c:v>
                      </c:pt>
                      <c:pt idx="49">
                        <c:v>-8.85E-7</c:v>
                      </c:pt>
                      <c:pt idx="50">
                        <c:v>-8.8459999999999997E-7</c:v>
                      </c:pt>
                      <c:pt idx="51">
                        <c:v>-8.8329999999999998E-7</c:v>
                      </c:pt>
                      <c:pt idx="52">
                        <c:v>-9.6639999999999997E-7</c:v>
                      </c:pt>
                      <c:pt idx="53">
                        <c:v>-1.0049999999999999E-6</c:v>
                      </c:pt>
                      <c:pt idx="54">
                        <c:v>-1.018E-6</c:v>
                      </c:pt>
                      <c:pt idx="55">
                        <c:v>-1.0219999999999999E-6</c:v>
                      </c:pt>
                      <c:pt idx="56">
                        <c:v>-1.023E-6</c:v>
                      </c:pt>
                      <c:pt idx="57">
                        <c:v>-1.1030000000000001E-6</c:v>
                      </c:pt>
                      <c:pt idx="58">
                        <c:v>-1.144E-6</c:v>
                      </c:pt>
                      <c:pt idx="59">
                        <c:v>-1.156E-6</c:v>
                      </c:pt>
                      <c:pt idx="60">
                        <c:v>-1.164E-6</c:v>
                      </c:pt>
                      <c:pt idx="61">
                        <c:v>-1.161E-6</c:v>
                      </c:pt>
                      <c:pt idx="62">
                        <c:v>-1.2419999999999999E-6</c:v>
                      </c:pt>
                      <c:pt idx="63">
                        <c:v>-1.28E-6</c:v>
                      </c:pt>
                      <c:pt idx="64">
                        <c:v>-1.291E-6</c:v>
                      </c:pt>
                      <c:pt idx="65">
                        <c:v>-1.2979999999999999E-6</c:v>
                      </c:pt>
                      <c:pt idx="66">
                        <c:v>-1.2950000000000001E-6</c:v>
                      </c:pt>
                      <c:pt idx="67">
                        <c:v>-1.378E-6</c:v>
                      </c:pt>
                      <c:pt idx="68">
                        <c:v>-1.4219999999999999E-6</c:v>
                      </c:pt>
                      <c:pt idx="69">
                        <c:v>-1.426E-6</c:v>
                      </c:pt>
                      <c:pt idx="70">
                        <c:v>-1.4360000000000001E-6</c:v>
                      </c:pt>
                      <c:pt idx="71">
                        <c:v>-1.432E-6</c:v>
                      </c:pt>
                      <c:pt idx="72">
                        <c:v>-1.516E-6</c:v>
                      </c:pt>
                      <c:pt idx="73">
                        <c:v>-1.5540000000000001E-6</c:v>
                      </c:pt>
                      <c:pt idx="74">
                        <c:v>-1.559E-6</c:v>
                      </c:pt>
                      <c:pt idx="75">
                        <c:v>-1.5710000000000001E-6</c:v>
                      </c:pt>
                      <c:pt idx="76">
                        <c:v>-1.5689999999999999E-6</c:v>
                      </c:pt>
                      <c:pt idx="77">
                        <c:v>-1.6509999999999999E-6</c:v>
                      </c:pt>
                      <c:pt idx="78">
                        <c:v>-1.6899999999999999E-6</c:v>
                      </c:pt>
                      <c:pt idx="79">
                        <c:v>-1.699E-6</c:v>
                      </c:pt>
                      <c:pt idx="80">
                        <c:v>-1.7099999999999999E-6</c:v>
                      </c:pt>
                      <c:pt idx="81">
                        <c:v>-1.7099999999999999E-6</c:v>
                      </c:pt>
                      <c:pt idx="82">
                        <c:v>-1.7880000000000001E-6</c:v>
                      </c:pt>
                      <c:pt idx="83">
                        <c:v>-1.8330000000000001E-6</c:v>
                      </c:pt>
                      <c:pt idx="84">
                        <c:v>-1.8309999999999999E-6</c:v>
                      </c:pt>
                      <c:pt idx="85">
                        <c:v>-1.8470000000000001E-6</c:v>
                      </c:pt>
                      <c:pt idx="86">
                        <c:v>-1.846E-6</c:v>
                      </c:pt>
                      <c:pt idx="87">
                        <c:v>-1.9319999999999999E-6</c:v>
                      </c:pt>
                      <c:pt idx="88">
                        <c:v>-1.9700000000000002E-6</c:v>
                      </c:pt>
                      <c:pt idx="89">
                        <c:v>-1.9709999999999998E-6</c:v>
                      </c:pt>
                      <c:pt idx="90">
                        <c:v>-1.9879999999999999E-6</c:v>
                      </c:pt>
                      <c:pt idx="91">
                        <c:v>-1.9860000000000001E-6</c:v>
                      </c:pt>
                      <c:pt idx="92">
                        <c:v>-2.0719999999999998E-6</c:v>
                      </c:pt>
                      <c:pt idx="93">
                        <c:v>-2.1169999999999998E-6</c:v>
                      </c:pt>
                      <c:pt idx="94">
                        <c:v>-2.114E-6</c:v>
                      </c:pt>
                      <c:pt idx="95">
                        <c:v>-2.136E-6</c:v>
                      </c:pt>
                      <c:pt idx="96">
                        <c:v>-2.1320000000000001E-6</c:v>
                      </c:pt>
                      <c:pt idx="97">
                        <c:v>-2.2170000000000001E-6</c:v>
                      </c:pt>
                      <c:pt idx="98">
                        <c:v>-2.2630000000000002E-6</c:v>
                      </c:pt>
                      <c:pt idx="99">
                        <c:v>-2.2589999999999999E-6</c:v>
                      </c:pt>
                      <c:pt idx="100">
                        <c:v>-2.2809999999999998E-6</c:v>
                      </c:pt>
                      <c:pt idx="101">
                        <c:v>-2.2800000000000002E-6</c:v>
                      </c:pt>
                      <c:pt idx="102">
                        <c:v>-2.3640000000000002E-6</c:v>
                      </c:pt>
                      <c:pt idx="103">
                        <c:v>-2.4099999999999998E-6</c:v>
                      </c:pt>
                      <c:pt idx="104">
                        <c:v>-2.4080000000000001E-6</c:v>
                      </c:pt>
                      <c:pt idx="105">
                        <c:v>-2.4320000000000002E-6</c:v>
                      </c:pt>
                      <c:pt idx="106">
                        <c:v>-2.4329999999999998E-6</c:v>
                      </c:pt>
                      <c:pt idx="107">
                        <c:v>-2.5129999999999999E-6</c:v>
                      </c:pt>
                      <c:pt idx="108">
                        <c:v>-2.5620000000000002E-6</c:v>
                      </c:pt>
                      <c:pt idx="109">
                        <c:v>-2.5569999999999998E-6</c:v>
                      </c:pt>
                      <c:pt idx="110">
                        <c:v>-2.5849999999999998E-6</c:v>
                      </c:pt>
                      <c:pt idx="111">
                        <c:v>-2.5900000000000002E-6</c:v>
                      </c:pt>
                      <c:pt idx="112">
                        <c:v>-2.6749999999999998E-6</c:v>
                      </c:pt>
                      <c:pt idx="113">
                        <c:v>-2.7240000000000001E-6</c:v>
                      </c:pt>
                      <c:pt idx="114">
                        <c:v>-2.7180000000000001E-6</c:v>
                      </c:pt>
                      <c:pt idx="115">
                        <c:v>-2.745E-6</c:v>
                      </c:pt>
                      <c:pt idx="116">
                        <c:v>-2.7520000000000001E-6</c:v>
                      </c:pt>
                      <c:pt idx="117">
                        <c:v>-2.835E-6</c:v>
                      </c:pt>
                      <c:pt idx="118">
                        <c:v>-2.8849999999999999E-6</c:v>
                      </c:pt>
                      <c:pt idx="119">
                        <c:v>-2.8789999999999999E-6</c:v>
                      </c:pt>
                      <c:pt idx="120">
                        <c:v>-2.9110000000000002E-6</c:v>
                      </c:pt>
                      <c:pt idx="121">
                        <c:v>-2.9249999999999999E-6</c:v>
                      </c:pt>
                      <c:pt idx="122">
                        <c:v>-3.005E-6</c:v>
                      </c:pt>
                      <c:pt idx="123">
                        <c:v>-3.0570000000000001E-6</c:v>
                      </c:pt>
                      <c:pt idx="124">
                        <c:v>-3.0539999999999999E-6</c:v>
                      </c:pt>
                      <c:pt idx="125">
                        <c:v>-3.084E-6</c:v>
                      </c:pt>
                      <c:pt idx="126">
                        <c:v>-3.0979999999999998E-6</c:v>
                      </c:pt>
                      <c:pt idx="127">
                        <c:v>-3.1829999999999998E-6</c:v>
                      </c:pt>
                      <c:pt idx="128">
                        <c:v>-3.2399999999999999E-6</c:v>
                      </c:pt>
                      <c:pt idx="129">
                        <c:v>-3.2329999999999998E-6</c:v>
                      </c:pt>
                      <c:pt idx="130">
                        <c:v>-3.2650000000000001E-6</c:v>
                      </c:pt>
                      <c:pt idx="131">
                        <c:v>-3.2880000000000001E-6</c:v>
                      </c:pt>
                      <c:pt idx="132">
                        <c:v>-3.3720000000000001E-6</c:v>
                      </c:pt>
                      <c:pt idx="133">
                        <c:v>-3.427E-6</c:v>
                      </c:pt>
                      <c:pt idx="134">
                        <c:v>-3.428E-6</c:v>
                      </c:pt>
                      <c:pt idx="135">
                        <c:v>-3.4570000000000001E-6</c:v>
                      </c:pt>
                      <c:pt idx="136">
                        <c:v>-3.4879999999999999E-6</c:v>
                      </c:pt>
                      <c:pt idx="137">
                        <c:v>-3.5750000000000001E-6</c:v>
                      </c:pt>
                      <c:pt idx="138">
                        <c:v>-3.6389999999999998E-6</c:v>
                      </c:pt>
                      <c:pt idx="139">
                        <c:v>-3.6399999999999999E-6</c:v>
                      </c:pt>
                      <c:pt idx="140">
                        <c:v>-3.6710000000000001E-6</c:v>
                      </c:pt>
                      <c:pt idx="141">
                        <c:v>-3.7100000000000001E-6</c:v>
                      </c:pt>
                      <c:pt idx="142">
                        <c:v>-3.7950000000000001E-6</c:v>
                      </c:pt>
                      <c:pt idx="143">
                        <c:v>-3.8720000000000004E-6</c:v>
                      </c:pt>
                      <c:pt idx="144">
                        <c:v>-3.8709999999999999E-6</c:v>
                      </c:pt>
                      <c:pt idx="145">
                        <c:v>-3.9210000000000002E-6</c:v>
                      </c:pt>
                      <c:pt idx="146">
                        <c:v>-3.9580000000000001E-6</c:v>
                      </c:pt>
                      <c:pt idx="147">
                        <c:v>-4.053E-6</c:v>
                      </c:pt>
                      <c:pt idx="148">
                        <c:v>-4.1300000000000003E-6</c:v>
                      </c:pt>
                      <c:pt idx="149">
                        <c:v>-4.1400000000000002E-6</c:v>
                      </c:pt>
                      <c:pt idx="150">
                        <c:v>-4.189E-6</c:v>
                      </c:pt>
                      <c:pt idx="151">
                        <c:v>-4.2429999999999999E-6</c:v>
                      </c:pt>
                      <c:pt idx="152">
                        <c:v>-4.3390000000000003E-6</c:v>
                      </c:pt>
                      <c:pt idx="153">
                        <c:v>-4.4290000000000003E-6</c:v>
                      </c:pt>
                      <c:pt idx="154">
                        <c:v>-4.4449999999999998E-6</c:v>
                      </c:pt>
                      <c:pt idx="155">
                        <c:v>-4.5020000000000003E-6</c:v>
                      </c:pt>
                      <c:pt idx="156">
                        <c:v>-4.5689999999999998E-6</c:v>
                      </c:pt>
                      <c:pt idx="157">
                        <c:v>-4.6720000000000003E-6</c:v>
                      </c:pt>
                      <c:pt idx="158">
                        <c:v>-4.7670000000000003E-6</c:v>
                      </c:pt>
                      <c:pt idx="159">
                        <c:v>-4.7940000000000002E-6</c:v>
                      </c:pt>
                      <c:pt idx="160">
                        <c:v>-4.8629999999999999E-6</c:v>
                      </c:pt>
                      <c:pt idx="161">
                        <c:v>-4.9420000000000003E-6</c:v>
                      </c:pt>
                      <c:pt idx="162">
                        <c:v>-5.0579999999999997E-6</c:v>
                      </c:pt>
                      <c:pt idx="163">
                        <c:v>-5.1660000000000002E-6</c:v>
                      </c:pt>
                      <c:pt idx="164">
                        <c:v>-5.2079999999999999E-6</c:v>
                      </c:pt>
                      <c:pt idx="165">
                        <c:v>-5.2889999999999997E-6</c:v>
                      </c:pt>
                      <c:pt idx="166">
                        <c:v>-5.3859999999999998E-6</c:v>
                      </c:pt>
                      <c:pt idx="167">
                        <c:v>-5.5140000000000001E-6</c:v>
                      </c:pt>
                      <c:pt idx="168">
                        <c:v>-5.6450000000000002E-6</c:v>
                      </c:pt>
                      <c:pt idx="169">
                        <c:v>-5.6980000000000003E-6</c:v>
                      </c:pt>
                      <c:pt idx="170">
                        <c:v>-5.7919999999999998E-6</c:v>
                      </c:pt>
                      <c:pt idx="171">
                        <c:v>-5.9100000000000002E-6</c:v>
                      </c:pt>
                      <c:pt idx="172">
                        <c:v>-6.0530000000000003E-6</c:v>
                      </c:pt>
                      <c:pt idx="173">
                        <c:v>-6.1999999999999999E-6</c:v>
                      </c:pt>
                      <c:pt idx="174">
                        <c:v>-6.2670000000000003E-6</c:v>
                      </c:pt>
                      <c:pt idx="175">
                        <c:v>-6.3910000000000003E-6</c:v>
                      </c:pt>
                      <c:pt idx="176">
                        <c:v>-6.533E-6</c:v>
                      </c:pt>
                      <c:pt idx="177">
                        <c:v>-6.6959999999999999E-6</c:v>
                      </c:pt>
                      <c:pt idx="178">
                        <c:v>-6.8650000000000003E-6</c:v>
                      </c:pt>
                      <c:pt idx="179">
                        <c:v>-6.9600000000000003E-6</c:v>
                      </c:pt>
                      <c:pt idx="180">
                        <c:v>-7.1049999999999997E-6</c:v>
                      </c:pt>
                      <c:pt idx="181">
                        <c:v>-7.2740000000000002E-6</c:v>
                      </c:pt>
                      <c:pt idx="182">
                        <c:v>-7.4630000000000004E-6</c:v>
                      </c:pt>
                      <c:pt idx="183">
                        <c:v>-7.6590000000000007E-6</c:v>
                      </c:pt>
                      <c:pt idx="184">
                        <c:v>-7.7880000000000007E-6</c:v>
                      </c:pt>
                      <c:pt idx="185">
                        <c:v>-7.9640000000000003E-6</c:v>
                      </c:pt>
                      <c:pt idx="186">
                        <c:v>-8.1589999999999993E-6</c:v>
                      </c:pt>
                      <c:pt idx="187">
                        <c:v>-8.3790000000000006E-6</c:v>
                      </c:pt>
                      <c:pt idx="188">
                        <c:v>-8.6060000000000003E-6</c:v>
                      </c:pt>
                      <c:pt idx="189">
                        <c:v>-8.7609999999999996E-6</c:v>
                      </c:pt>
                      <c:pt idx="190">
                        <c:v>-8.9700000000000005E-6</c:v>
                      </c:pt>
                      <c:pt idx="191">
                        <c:v>-9.2089999999999994E-6</c:v>
                      </c:pt>
                      <c:pt idx="192">
                        <c:v>-9.4709999999999996E-6</c:v>
                      </c:pt>
                      <c:pt idx="193">
                        <c:v>-9.7370000000000001E-6</c:v>
                      </c:pt>
                      <c:pt idx="194">
                        <c:v>-9.9340000000000001E-6</c:v>
                      </c:pt>
                      <c:pt idx="195">
                        <c:v>-1.0180000000000001E-5</c:v>
                      </c:pt>
                      <c:pt idx="196">
                        <c:v>-1.047E-5</c:v>
                      </c:pt>
                      <c:pt idx="197">
                        <c:v>-1.076E-5</c:v>
                      </c:pt>
                      <c:pt idx="198">
                        <c:v>-1.1080000000000001E-5</c:v>
                      </c:pt>
                      <c:pt idx="199">
                        <c:v>-1.132E-5</c:v>
                      </c:pt>
                      <c:pt idx="200">
                        <c:v>-1.1620000000000001E-5</c:v>
                      </c:pt>
                      <c:pt idx="201">
                        <c:v>-1.1960000000000001E-5</c:v>
                      </c:pt>
                      <c:pt idx="202">
                        <c:v>-1.2310000000000001E-5</c:v>
                      </c:pt>
                      <c:pt idx="203">
                        <c:v>-1.2680000000000001E-5</c:v>
                      </c:pt>
                      <c:pt idx="204">
                        <c:v>-1.2979999999999999E-5</c:v>
                      </c:pt>
                      <c:pt idx="205">
                        <c:v>-1.3329999999999999E-5</c:v>
                      </c:pt>
                      <c:pt idx="206">
                        <c:v>-1.3720000000000001E-5</c:v>
                      </c:pt>
                      <c:pt idx="207">
                        <c:v>-1.413E-5</c:v>
                      </c:pt>
                      <c:pt idx="208">
                        <c:v>-1.456E-5</c:v>
                      </c:pt>
                      <c:pt idx="209">
                        <c:v>-1.4919999999999999E-5</c:v>
                      </c:pt>
                      <c:pt idx="210">
                        <c:v>-1.5330000000000001E-5</c:v>
                      </c:pt>
                      <c:pt idx="211">
                        <c:v>-1.5800000000000001E-5</c:v>
                      </c:pt>
                      <c:pt idx="212">
                        <c:v>-1.628E-5</c:v>
                      </c:pt>
                      <c:pt idx="213">
                        <c:v>-1.6779999999999999E-5</c:v>
                      </c:pt>
                      <c:pt idx="214">
                        <c:v>-1.721E-5</c:v>
                      </c:pt>
                      <c:pt idx="215">
                        <c:v>-1.77E-5</c:v>
                      </c:pt>
                      <c:pt idx="216">
                        <c:v>-1.825E-5</c:v>
                      </c:pt>
                      <c:pt idx="217">
                        <c:v>-1.8790000000000001E-5</c:v>
                      </c:pt>
                      <c:pt idx="218">
                        <c:v>-1.9380000000000001E-5</c:v>
                      </c:pt>
                      <c:pt idx="219">
                        <c:v>-1.9890000000000001E-5</c:v>
                      </c:pt>
                      <c:pt idx="220">
                        <c:v>-2.0460000000000001E-5</c:v>
                      </c:pt>
                      <c:pt idx="221">
                        <c:v>-2.109E-5</c:v>
                      </c:pt>
                      <c:pt idx="222">
                        <c:v>-2.1739999999999999E-5</c:v>
                      </c:pt>
                      <c:pt idx="223">
                        <c:v>-2.2410000000000001E-5</c:v>
                      </c:pt>
                      <c:pt idx="224">
                        <c:v>-2.3010000000000002E-5</c:v>
                      </c:pt>
                      <c:pt idx="225">
                        <c:v>-2.3669999999999999E-5</c:v>
                      </c:pt>
                      <c:pt idx="226">
                        <c:v>-2.4389999999999999E-5</c:v>
                      </c:pt>
                      <c:pt idx="227">
                        <c:v>-2.512E-5</c:v>
                      </c:pt>
                      <c:pt idx="228">
                        <c:v>-2.5890000000000001E-5</c:v>
                      </c:pt>
                      <c:pt idx="229">
                        <c:v>-2.6599999999999999E-5</c:v>
                      </c:pt>
                      <c:pt idx="230">
                        <c:v>-2.7359999999999999E-5</c:v>
                      </c:pt>
                      <c:pt idx="231">
                        <c:v>-2.8189999999999999E-5</c:v>
                      </c:pt>
                      <c:pt idx="232">
                        <c:v>-2.902E-5</c:v>
                      </c:pt>
                      <c:pt idx="233">
                        <c:v>-2.989E-5</c:v>
                      </c:pt>
                      <c:pt idx="234">
                        <c:v>-3.0700000000000001E-5</c:v>
                      </c:pt>
                      <c:pt idx="235">
                        <c:v>-3.1569999999999998E-5</c:v>
                      </c:pt>
                      <c:pt idx="236">
                        <c:v>-3.2509999999999999E-5</c:v>
                      </c:pt>
                      <c:pt idx="237">
                        <c:v>-3.3460000000000002E-5</c:v>
                      </c:pt>
                      <c:pt idx="238">
                        <c:v>-3.4430000000000001E-5</c:v>
                      </c:pt>
                      <c:pt idx="239">
                        <c:v>-3.5370000000000002E-5</c:v>
                      </c:pt>
                      <c:pt idx="240">
                        <c:v>-3.6350000000000003E-5</c:v>
                      </c:pt>
                      <c:pt idx="241">
                        <c:v>-3.7410000000000003E-5</c:v>
                      </c:pt>
                      <c:pt idx="242">
                        <c:v>-3.8479999999999997E-5</c:v>
                      </c:pt>
                      <c:pt idx="243">
                        <c:v>-3.9570000000000002E-5</c:v>
                      </c:pt>
                      <c:pt idx="244">
                        <c:v>-4.0630000000000002E-5</c:v>
                      </c:pt>
                      <c:pt idx="245">
                        <c:v>-4.1730000000000002E-5</c:v>
                      </c:pt>
                      <c:pt idx="246">
                        <c:v>-4.2920000000000002E-5</c:v>
                      </c:pt>
                      <c:pt idx="247">
                        <c:v>-4.409E-5</c:v>
                      </c:pt>
                      <c:pt idx="248">
                        <c:v>-4.5309999999999998E-5</c:v>
                      </c:pt>
                      <c:pt idx="249">
                        <c:v>-4.651E-5</c:v>
                      </c:pt>
                      <c:pt idx="250">
                        <c:v>-4.7759999999999997E-5</c:v>
                      </c:pt>
                      <c:pt idx="251">
                        <c:v>-4.9070000000000003E-5</c:v>
                      </c:pt>
                      <c:pt idx="252">
                        <c:v>-5.0389999999999997E-5</c:v>
                      </c:pt>
                      <c:pt idx="253">
                        <c:v>-5.1740000000000003E-5</c:v>
                      </c:pt>
                      <c:pt idx="254">
                        <c:v>-5.3059999999999997E-5</c:v>
                      </c:pt>
                      <c:pt idx="255">
                        <c:v>-5.4410000000000003E-5</c:v>
                      </c:pt>
                      <c:pt idx="256">
                        <c:v>-5.5859999999999997E-5</c:v>
                      </c:pt>
                      <c:pt idx="257">
                        <c:v>-5.7309999999999998E-5</c:v>
                      </c:pt>
                      <c:pt idx="258">
                        <c:v>-5.8789999999999998E-5</c:v>
                      </c:pt>
                      <c:pt idx="259">
                        <c:v>-6.0239999999999999E-5</c:v>
                      </c:pt>
                      <c:pt idx="260">
                        <c:v>-6.1749999999999997E-5</c:v>
                      </c:pt>
                      <c:pt idx="261">
                        <c:v>-6.3319999999999997E-5</c:v>
                      </c:pt>
                      <c:pt idx="262">
                        <c:v>-6.4900000000000005E-5</c:v>
                      </c:pt>
                      <c:pt idx="263">
                        <c:v>-6.6509999999999998E-5</c:v>
                      </c:pt>
                      <c:pt idx="264">
                        <c:v>-6.8089999999999994E-5</c:v>
                      </c:pt>
                      <c:pt idx="265">
                        <c:v>-6.9709999999999995E-5</c:v>
                      </c:pt>
                      <c:pt idx="266">
                        <c:v>-7.1429999999999999E-5</c:v>
                      </c:pt>
                      <c:pt idx="267">
                        <c:v>-7.3139999999999994E-5</c:v>
                      </c:pt>
                      <c:pt idx="268">
                        <c:v>-7.4870000000000007E-5</c:v>
                      </c:pt>
                      <c:pt idx="269">
                        <c:v>-7.6600000000000005E-5</c:v>
                      </c:pt>
                      <c:pt idx="270">
                        <c:v>-7.8349999999999994E-5</c:v>
                      </c:pt>
                      <c:pt idx="271">
                        <c:v>-8.0190000000000003E-5</c:v>
                      </c:pt>
                      <c:pt idx="272">
                        <c:v>-8.2050000000000002E-5</c:v>
                      </c:pt>
                      <c:pt idx="273">
                        <c:v>-8.3910000000000001E-5</c:v>
                      </c:pt>
                      <c:pt idx="274">
                        <c:v>-8.5820000000000002E-5</c:v>
                      </c:pt>
                      <c:pt idx="275">
                        <c:v>-8.7719999999999994E-5</c:v>
                      </c:pt>
                      <c:pt idx="276">
                        <c:v>-8.9699999999999998E-5</c:v>
                      </c:pt>
                      <c:pt idx="277">
                        <c:v>-9.1689999999999998E-5</c:v>
                      </c:pt>
                      <c:pt idx="278">
                        <c:v>-9.3700000000000001E-5</c:v>
                      </c:pt>
                      <c:pt idx="279">
                        <c:v>-9.5680000000000005E-5</c:v>
                      </c:pt>
                      <c:pt idx="280">
                        <c:v>-9.7700000000000003E-5</c:v>
                      </c:pt>
                      <c:pt idx="281">
                        <c:v>-9.9820000000000003E-5</c:v>
                      </c:pt>
                      <c:pt idx="282">
                        <c:v>-1.019E-4</c:v>
                      </c:pt>
                      <c:pt idx="283">
                        <c:v>-1.041E-4</c:v>
                      </c:pt>
                      <c:pt idx="284">
                        <c:v>-1.0620000000000001E-4</c:v>
                      </c:pt>
                      <c:pt idx="285">
                        <c:v>-1.083E-4</c:v>
                      </c:pt>
                      <c:pt idx="286">
                        <c:v>-1.106E-4</c:v>
                      </c:pt>
                      <c:pt idx="287">
                        <c:v>-1.128E-4</c:v>
                      </c:pt>
                      <c:pt idx="288">
                        <c:v>-1.1510000000000001E-4</c:v>
                      </c:pt>
                      <c:pt idx="289">
                        <c:v>-1.1739999999999999E-4</c:v>
                      </c:pt>
                      <c:pt idx="290">
                        <c:v>-1.197E-4</c:v>
                      </c:pt>
                      <c:pt idx="291">
                        <c:v>-1.22E-4</c:v>
                      </c:pt>
                      <c:pt idx="292">
                        <c:v>-1.2439999999999999E-4</c:v>
                      </c:pt>
                      <c:pt idx="293">
                        <c:v>-1.2679999999999999E-4</c:v>
                      </c:pt>
                      <c:pt idx="294">
                        <c:v>-1.292E-4</c:v>
                      </c:pt>
                      <c:pt idx="295">
                        <c:v>-1.316E-4</c:v>
                      </c:pt>
                      <c:pt idx="296">
                        <c:v>-1.3410000000000001E-4</c:v>
                      </c:pt>
                      <c:pt idx="297">
                        <c:v>-1.3660000000000001E-4</c:v>
                      </c:pt>
                      <c:pt idx="298">
                        <c:v>-1.3909999999999999E-4</c:v>
                      </c:pt>
                      <c:pt idx="299">
                        <c:v>-1.416E-4</c:v>
                      </c:pt>
                      <c:pt idx="300">
                        <c:v>-1.4410000000000001E-4</c:v>
                      </c:pt>
                      <c:pt idx="301">
                        <c:v>-1.4679999999999999E-4</c:v>
                      </c:pt>
                      <c:pt idx="302">
                        <c:v>-1.494E-4</c:v>
                      </c:pt>
                      <c:pt idx="303">
                        <c:v>-1.5210000000000001E-4</c:v>
                      </c:pt>
                      <c:pt idx="304">
                        <c:v>-1.5469999999999999E-4</c:v>
                      </c:pt>
                      <c:pt idx="305">
                        <c:v>-1.573E-4</c:v>
                      </c:pt>
                      <c:pt idx="306">
                        <c:v>-1.6009999999999999E-4</c:v>
                      </c:pt>
                      <c:pt idx="307">
                        <c:v>-1.63E-4</c:v>
                      </c:pt>
                      <c:pt idx="308">
                        <c:v>-1.6579999999999999E-4</c:v>
                      </c:pt>
                      <c:pt idx="309">
                        <c:v>-1.685E-4</c:v>
                      </c:pt>
                      <c:pt idx="310">
                        <c:v>-1.7119999999999999E-4</c:v>
                      </c:pt>
                      <c:pt idx="311">
                        <c:v>-1.7420000000000001E-4</c:v>
                      </c:pt>
                      <c:pt idx="312">
                        <c:v>-1.771E-4</c:v>
                      </c:pt>
                      <c:pt idx="313">
                        <c:v>-1.7990000000000001E-4</c:v>
                      </c:pt>
                      <c:pt idx="314">
                        <c:v>-1.828E-4</c:v>
                      </c:pt>
                      <c:pt idx="315">
                        <c:v>-1.8569999999999999E-4</c:v>
                      </c:pt>
                      <c:pt idx="316">
                        <c:v>-1.8870000000000001E-4</c:v>
                      </c:pt>
                      <c:pt idx="317">
                        <c:v>-1.916E-4</c:v>
                      </c:pt>
                      <c:pt idx="318">
                        <c:v>-1.9459999999999999E-4</c:v>
                      </c:pt>
                      <c:pt idx="319">
                        <c:v>-1.975E-4</c:v>
                      </c:pt>
                      <c:pt idx="320">
                        <c:v>-2.006E-4</c:v>
                      </c:pt>
                      <c:pt idx="321">
                        <c:v>-2.0369999999999999E-4</c:v>
                      </c:pt>
                      <c:pt idx="322">
                        <c:v>-2.0689999999999999E-4</c:v>
                      </c:pt>
                      <c:pt idx="323">
                        <c:v>-2.0990000000000001E-4</c:v>
                      </c:pt>
                      <c:pt idx="324">
                        <c:v>-2.13E-4</c:v>
                      </c:pt>
                      <c:pt idx="325">
                        <c:v>-2.1609999999999999E-4</c:v>
                      </c:pt>
                      <c:pt idx="326">
                        <c:v>-2.1929999999999999E-4</c:v>
                      </c:pt>
                      <c:pt idx="327">
                        <c:v>-2.2249999999999999E-4</c:v>
                      </c:pt>
                      <c:pt idx="328">
                        <c:v>-2.2580000000000001E-4</c:v>
                      </c:pt>
                      <c:pt idx="329">
                        <c:v>-2.2900000000000001E-4</c:v>
                      </c:pt>
                      <c:pt idx="330">
                        <c:v>-2.3220000000000001E-4</c:v>
                      </c:pt>
                      <c:pt idx="331">
                        <c:v>-2.3550000000000001E-4</c:v>
                      </c:pt>
                      <c:pt idx="332">
                        <c:v>-2.388E-4</c:v>
                      </c:pt>
                      <c:pt idx="333">
                        <c:v>-2.421E-4</c:v>
                      </c:pt>
                      <c:pt idx="334">
                        <c:v>-2.453E-4</c:v>
                      </c:pt>
                      <c:pt idx="335">
                        <c:v>-2.4869999999999997E-4</c:v>
                      </c:pt>
                      <c:pt idx="336">
                        <c:v>-2.522E-4</c:v>
                      </c:pt>
                      <c:pt idx="337">
                        <c:v>-2.5559999999999998E-4</c:v>
                      </c:pt>
                      <c:pt idx="338">
                        <c:v>-2.5900000000000001E-4</c:v>
                      </c:pt>
                      <c:pt idx="339">
                        <c:v>-2.6239999999999998E-4</c:v>
                      </c:pt>
                      <c:pt idx="340">
                        <c:v>-2.6570000000000001E-4</c:v>
                      </c:pt>
                      <c:pt idx="341">
                        <c:v>-2.6919999999999998E-4</c:v>
                      </c:pt>
                      <c:pt idx="342">
                        <c:v>-2.7280000000000002E-4</c:v>
                      </c:pt>
                      <c:pt idx="343">
                        <c:v>-2.7629999999999999E-4</c:v>
                      </c:pt>
                      <c:pt idx="344">
                        <c:v>-2.7980000000000002E-4</c:v>
                      </c:pt>
                      <c:pt idx="345">
                        <c:v>-2.832E-4</c:v>
                      </c:pt>
                      <c:pt idx="346">
                        <c:v>-2.8679999999999998E-4</c:v>
                      </c:pt>
                      <c:pt idx="347">
                        <c:v>-2.9040000000000001E-4</c:v>
                      </c:pt>
                      <c:pt idx="348">
                        <c:v>-2.9389999999999999E-4</c:v>
                      </c:pt>
                      <c:pt idx="349">
                        <c:v>-2.9760000000000002E-4</c:v>
                      </c:pt>
                      <c:pt idx="350">
                        <c:v>-3.012E-4</c:v>
                      </c:pt>
                      <c:pt idx="351">
                        <c:v>-3.0489999999999998E-4</c:v>
                      </c:pt>
                      <c:pt idx="352">
                        <c:v>-3.0880000000000002E-4</c:v>
                      </c:pt>
                      <c:pt idx="353">
                        <c:v>-3.124E-4</c:v>
                      </c:pt>
                      <c:pt idx="354">
                        <c:v>-3.1609999999999999E-4</c:v>
                      </c:pt>
                      <c:pt idx="355">
                        <c:v>-3.1990000000000002E-4</c:v>
                      </c:pt>
                      <c:pt idx="356">
                        <c:v>-3.2370000000000001E-4</c:v>
                      </c:pt>
                      <c:pt idx="357">
                        <c:v>-3.2739999999999999E-4</c:v>
                      </c:pt>
                      <c:pt idx="358">
                        <c:v>-3.3110000000000002E-4</c:v>
                      </c:pt>
                      <c:pt idx="359">
                        <c:v>-3.3480000000000001E-4</c:v>
                      </c:pt>
                      <c:pt idx="360">
                        <c:v>-3.3859999999999999E-4</c:v>
                      </c:pt>
                      <c:pt idx="361">
                        <c:v>-3.4249999999999998E-4</c:v>
                      </c:pt>
                      <c:pt idx="362">
                        <c:v>-3.4630000000000001E-4</c:v>
                      </c:pt>
                      <c:pt idx="363">
                        <c:v>-3.501E-4</c:v>
                      </c:pt>
                      <c:pt idx="364">
                        <c:v>-3.5389999999999998E-4</c:v>
                      </c:pt>
                      <c:pt idx="365">
                        <c:v>-3.5770000000000002E-4</c:v>
                      </c:pt>
                      <c:pt idx="366">
                        <c:v>-3.6180000000000001E-4</c:v>
                      </c:pt>
                      <c:pt idx="367">
                        <c:v>-3.657E-4</c:v>
                      </c:pt>
                      <c:pt idx="368">
                        <c:v>-3.6959999999999998E-4</c:v>
                      </c:pt>
                      <c:pt idx="369">
                        <c:v>-3.7350000000000003E-4</c:v>
                      </c:pt>
                      <c:pt idx="370">
                        <c:v>-3.7730000000000001E-4</c:v>
                      </c:pt>
                      <c:pt idx="371">
                        <c:v>-3.814E-4</c:v>
                      </c:pt>
                      <c:pt idx="372">
                        <c:v>-3.8549999999999999E-4</c:v>
                      </c:pt>
                      <c:pt idx="373">
                        <c:v>-3.8929999999999998E-4</c:v>
                      </c:pt>
                      <c:pt idx="374">
                        <c:v>-3.9320000000000002E-4</c:v>
                      </c:pt>
                      <c:pt idx="375">
                        <c:v>-3.9720000000000001E-4</c:v>
                      </c:pt>
                      <c:pt idx="376">
                        <c:v>-4.0119999999999999E-4</c:v>
                      </c:pt>
                      <c:pt idx="377">
                        <c:v>-4.0549999999999999E-4</c:v>
                      </c:pt>
                      <c:pt idx="378">
                        <c:v>-4.0949999999999998E-4</c:v>
                      </c:pt>
                      <c:pt idx="379">
                        <c:v>-4.1350000000000002E-4</c:v>
                      </c:pt>
                      <c:pt idx="380">
                        <c:v>-4.1790000000000002E-4</c:v>
                      </c:pt>
                      <c:pt idx="381">
                        <c:v>-4.2220000000000002E-4</c:v>
                      </c:pt>
                      <c:pt idx="382">
                        <c:v>-4.2650000000000001E-4</c:v>
                      </c:pt>
                      <c:pt idx="383">
                        <c:v>-4.3070000000000001E-4</c:v>
                      </c:pt>
                      <c:pt idx="384">
                        <c:v>-4.348E-4</c:v>
                      </c:pt>
                      <c:pt idx="385">
                        <c:v>-4.3889999999999999E-4</c:v>
                      </c:pt>
                      <c:pt idx="386">
                        <c:v>-4.4319999999999999E-4</c:v>
                      </c:pt>
                      <c:pt idx="387">
                        <c:v>-4.4759999999999998E-4</c:v>
                      </c:pt>
                      <c:pt idx="388">
                        <c:v>-4.5179999999999998E-4</c:v>
                      </c:pt>
                      <c:pt idx="389">
                        <c:v>-4.5609999999999997E-4</c:v>
                      </c:pt>
                      <c:pt idx="390">
                        <c:v>-4.6030000000000002E-4</c:v>
                      </c:pt>
                      <c:pt idx="391">
                        <c:v>-4.6470000000000002E-4</c:v>
                      </c:pt>
                      <c:pt idx="392">
                        <c:v>-4.6920000000000002E-4</c:v>
                      </c:pt>
                      <c:pt idx="393">
                        <c:v>-4.7350000000000002E-4</c:v>
                      </c:pt>
                      <c:pt idx="394">
                        <c:v>-4.7800000000000002E-4</c:v>
                      </c:pt>
                      <c:pt idx="395">
                        <c:v>-4.8240000000000002E-4</c:v>
                      </c:pt>
                      <c:pt idx="396">
                        <c:v>-4.8700000000000002E-4</c:v>
                      </c:pt>
                      <c:pt idx="397">
                        <c:v>-4.9160000000000002E-4</c:v>
                      </c:pt>
                      <c:pt idx="398">
                        <c:v>-4.9600000000000002E-4</c:v>
                      </c:pt>
                      <c:pt idx="399">
                        <c:v>-4.9019999999999999E-4</c:v>
                      </c:pt>
                      <c:pt idx="400">
                        <c:v>-4.8450000000000001E-4</c:v>
                      </c:pt>
                      <c:pt idx="401">
                        <c:v>-4.7909999999999999E-4</c:v>
                      </c:pt>
                      <c:pt idx="402">
                        <c:v>-4.7370000000000002E-4</c:v>
                      </c:pt>
                      <c:pt idx="403">
                        <c:v>-4.6870000000000001E-4</c:v>
                      </c:pt>
                      <c:pt idx="404">
                        <c:v>-4.6349999999999999E-4</c:v>
                      </c:pt>
                      <c:pt idx="405">
                        <c:v>-4.5820000000000002E-4</c:v>
                      </c:pt>
                      <c:pt idx="406">
                        <c:v>-4.5320000000000001E-4</c:v>
                      </c:pt>
                      <c:pt idx="407">
                        <c:v>-4.481E-4</c:v>
                      </c:pt>
                      <c:pt idx="408">
                        <c:v>-4.4299999999999998E-4</c:v>
                      </c:pt>
                      <c:pt idx="409">
                        <c:v>-4.3800000000000002E-4</c:v>
                      </c:pt>
                      <c:pt idx="410">
                        <c:v>-4.3290000000000001E-4</c:v>
                      </c:pt>
                      <c:pt idx="411">
                        <c:v>-4.281E-4</c:v>
                      </c:pt>
                      <c:pt idx="412">
                        <c:v>-4.2319999999999999E-4</c:v>
                      </c:pt>
                      <c:pt idx="413">
                        <c:v>-4.1819999999999997E-4</c:v>
                      </c:pt>
                      <c:pt idx="414">
                        <c:v>-4.1310000000000001E-4</c:v>
                      </c:pt>
                      <c:pt idx="415">
                        <c:v>-4.081E-4</c:v>
                      </c:pt>
                      <c:pt idx="416">
                        <c:v>-4.0339999999999999E-4</c:v>
                      </c:pt>
                      <c:pt idx="417">
                        <c:v>-3.9879999999999999E-4</c:v>
                      </c:pt>
                      <c:pt idx="418">
                        <c:v>-3.9399999999999998E-4</c:v>
                      </c:pt>
                      <c:pt idx="419">
                        <c:v>-3.903E-4</c:v>
                      </c:pt>
                      <c:pt idx="420">
                        <c:v>-3.86E-4</c:v>
                      </c:pt>
                      <c:pt idx="421">
                        <c:v>-3.814E-4</c:v>
                      </c:pt>
                      <c:pt idx="422">
                        <c:v>-3.77E-4</c:v>
                      </c:pt>
                      <c:pt idx="423">
                        <c:v>-3.725E-4</c:v>
                      </c:pt>
                      <c:pt idx="424">
                        <c:v>-3.68E-4</c:v>
                      </c:pt>
                      <c:pt idx="425">
                        <c:v>-3.636E-4</c:v>
                      </c:pt>
                      <c:pt idx="426">
                        <c:v>-3.592E-4</c:v>
                      </c:pt>
                      <c:pt idx="427">
                        <c:v>-3.5510000000000001E-4</c:v>
                      </c:pt>
                      <c:pt idx="428">
                        <c:v>-3.5100000000000002E-4</c:v>
                      </c:pt>
                      <c:pt idx="429">
                        <c:v>-3.4670000000000002E-4</c:v>
                      </c:pt>
                      <c:pt idx="430">
                        <c:v>-3.4249999999999998E-4</c:v>
                      </c:pt>
                      <c:pt idx="431">
                        <c:v>-3.3829999999999998E-4</c:v>
                      </c:pt>
                      <c:pt idx="432">
                        <c:v>-3.3419999999999999E-4</c:v>
                      </c:pt>
                      <c:pt idx="433">
                        <c:v>-3.3E-4</c:v>
                      </c:pt>
                      <c:pt idx="434">
                        <c:v>-3.2590000000000001E-4</c:v>
                      </c:pt>
                      <c:pt idx="435">
                        <c:v>-3.2200000000000002E-4</c:v>
                      </c:pt>
                      <c:pt idx="436">
                        <c:v>-3.1799999999999998E-4</c:v>
                      </c:pt>
                      <c:pt idx="437">
                        <c:v>-3.1399999999999999E-4</c:v>
                      </c:pt>
                      <c:pt idx="438">
                        <c:v>-3.1E-4</c:v>
                      </c:pt>
                      <c:pt idx="439">
                        <c:v>-3.0610000000000001E-4</c:v>
                      </c:pt>
                      <c:pt idx="440">
                        <c:v>-3.0219999999999997E-4</c:v>
                      </c:pt>
                      <c:pt idx="441">
                        <c:v>-2.9829999999999999E-4</c:v>
                      </c:pt>
                      <c:pt idx="442">
                        <c:v>-2.9470000000000001E-4</c:v>
                      </c:pt>
                      <c:pt idx="443">
                        <c:v>-2.9080000000000002E-4</c:v>
                      </c:pt>
                      <c:pt idx="444">
                        <c:v>-2.8709999999999999E-4</c:v>
                      </c:pt>
                      <c:pt idx="445">
                        <c:v>-2.834E-4</c:v>
                      </c:pt>
                      <c:pt idx="446">
                        <c:v>-2.7970000000000002E-4</c:v>
                      </c:pt>
                      <c:pt idx="447">
                        <c:v>-2.7599999999999999E-4</c:v>
                      </c:pt>
                      <c:pt idx="448">
                        <c:v>-2.7240000000000001E-4</c:v>
                      </c:pt>
                      <c:pt idx="449">
                        <c:v>-2.6879999999999997E-4</c:v>
                      </c:pt>
                      <c:pt idx="450">
                        <c:v>-2.653E-4</c:v>
                      </c:pt>
                      <c:pt idx="451">
                        <c:v>-2.6190000000000002E-4</c:v>
                      </c:pt>
                      <c:pt idx="452">
                        <c:v>-2.5839999999999999E-4</c:v>
                      </c:pt>
                      <c:pt idx="453">
                        <c:v>-2.5490000000000002E-4</c:v>
                      </c:pt>
                      <c:pt idx="454">
                        <c:v>-2.5149999999999999E-4</c:v>
                      </c:pt>
                      <c:pt idx="455">
                        <c:v>-2.4810000000000001E-4</c:v>
                      </c:pt>
                      <c:pt idx="456">
                        <c:v>-2.4469999999999998E-4</c:v>
                      </c:pt>
                      <c:pt idx="457">
                        <c:v>-2.4140000000000001E-4</c:v>
                      </c:pt>
                      <c:pt idx="458">
                        <c:v>-2.3819999999999999E-4</c:v>
                      </c:pt>
                      <c:pt idx="459">
                        <c:v>-2.3489999999999999E-4</c:v>
                      </c:pt>
                      <c:pt idx="460">
                        <c:v>-2.3169999999999999E-4</c:v>
                      </c:pt>
                      <c:pt idx="461">
                        <c:v>-2.285E-4</c:v>
                      </c:pt>
                      <c:pt idx="462">
                        <c:v>-2.254E-4</c:v>
                      </c:pt>
                      <c:pt idx="463">
                        <c:v>-2.2220000000000001E-4</c:v>
                      </c:pt>
                      <c:pt idx="464">
                        <c:v>-2.1910000000000001E-4</c:v>
                      </c:pt>
                      <c:pt idx="465">
                        <c:v>-2.162E-4</c:v>
                      </c:pt>
                      <c:pt idx="466">
                        <c:v>-2.131E-4</c:v>
                      </c:pt>
                      <c:pt idx="467">
                        <c:v>-2.1019999999999999E-4</c:v>
                      </c:pt>
                      <c:pt idx="468">
                        <c:v>-2.0719999999999999E-4</c:v>
                      </c:pt>
                      <c:pt idx="469">
                        <c:v>-2.042E-4</c:v>
                      </c:pt>
                      <c:pt idx="470">
                        <c:v>-2.0129999999999999E-4</c:v>
                      </c:pt>
                      <c:pt idx="471">
                        <c:v>-1.984E-4</c:v>
                      </c:pt>
                      <c:pt idx="472">
                        <c:v>-1.9550000000000001E-4</c:v>
                      </c:pt>
                      <c:pt idx="473">
                        <c:v>-1.9259999999999999E-4</c:v>
                      </c:pt>
                      <c:pt idx="474">
                        <c:v>-1.897E-4</c:v>
                      </c:pt>
                      <c:pt idx="475">
                        <c:v>-1.8689999999999999E-4</c:v>
                      </c:pt>
                      <c:pt idx="476">
                        <c:v>-1.8420000000000001E-4</c:v>
                      </c:pt>
                      <c:pt idx="477">
                        <c:v>-1.8149999999999999E-4</c:v>
                      </c:pt>
                      <c:pt idx="478">
                        <c:v>-1.7880000000000001E-4</c:v>
                      </c:pt>
                      <c:pt idx="479">
                        <c:v>-1.761E-4</c:v>
                      </c:pt>
                      <c:pt idx="480">
                        <c:v>-1.7340000000000001E-4</c:v>
                      </c:pt>
                      <c:pt idx="481">
                        <c:v>-1.708E-4</c:v>
                      </c:pt>
                      <c:pt idx="482">
                        <c:v>-1.682E-4</c:v>
                      </c:pt>
                      <c:pt idx="483">
                        <c:v>-1.6559999999999999E-4</c:v>
                      </c:pt>
                      <c:pt idx="484">
                        <c:v>-1.63E-4</c:v>
                      </c:pt>
                      <c:pt idx="485">
                        <c:v>-1.605E-4</c:v>
                      </c:pt>
                      <c:pt idx="486">
                        <c:v>-1.5809999999999999E-4</c:v>
                      </c:pt>
                      <c:pt idx="487">
                        <c:v>-1.5559999999999999E-4</c:v>
                      </c:pt>
                      <c:pt idx="488">
                        <c:v>-1.5310000000000001E-4</c:v>
                      </c:pt>
                      <c:pt idx="489">
                        <c:v>-1.507E-4</c:v>
                      </c:pt>
                      <c:pt idx="490">
                        <c:v>-1.484E-4</c:v>
                      </c:pt>
                      <c:pt idx="491">
                        <c:v>-1.46E-4</c:v>
                      </c:pt>
                      <c:pt idx="492">
                        <c:v>-1.437E-4</c:v>
                      </c:pt>
                      <c:pt idx="493">
                        <c:v>-1.4139999999999999E-4</c:v>
                      </c:pt>
                      <c:pt idx="494">
                        <c:v>-1.3909999999999999E-4</c:v>
                      </c:pt>
                      <c:pt idx="495">
                        <c:v>-1.3679999999999999E-4</c:v>
                      </c:pt>
                      <c:pt idx="496">
                        <c:v>-1.3459999999999999E-4</c:v>
                      </c:pt>
                      <c:pt idx="497">
                        <c:v>-1.3239999999999999E-4</c:v>
                      </c:pt>
                      <c:pt idx="498">
                        <c:v>-1.3019999999999999E-4</c:v>
                      </c:pt>
                      <c:pt idx="499">
                        <c:v>-1.2799999999999999E-4</c:v>
                      </c:pt>
                      <c:pt idx="500">
                        <c:v>-1.259E-4</c:v>
                      </c:pt>
                      <c:pt idx="501">
                        <c:v>-1.239E-4</c:v>
                      </c:pt>
                      <c:pt idx="502">
                        <c:v>-1.2180000000000001E-4</c:v>
                      </c:pt>
                      <c:pt idx="503">
                        <c:v>-1.198E-4</c:v>
                      </c:pt>
                      <c:pt idx="504">
                        <c:v>-1.177E-4</c:v>
                      </c:pt>
                      <c:pt idx="505">
                        <c:v>-1.1569999999999999E-4</c:v>
                      </c:pt>
                      <c:pt idx="506">
                        <c:v>-1.138E-4</c:v>
                      </c:pt>
                      <c:pt idx="507">
                        <c:v>-1.1179999999999999E-4</c:v>
                      </c:pt>
                      <c:pt idx="508">
                        <c:v>-1.099E-4</c:v>
                      </c:pt>
                      <c:pt idx="509">
                        <c:v>-1.0789999999999999E-4</c:v>
                      </c:pt>
                      <c:pt idx="510">
                        <c:v>-1.061E-4</c:v>
                      </c:pt>
                      <c:pt idx="511">
                        <c:v>-1.042E-4</c:v>
                      </c:pt>
                      <c:pt idx="512">
                        <c:v>-1.024E-4</c:v>
                      </c:pt>
                      <c:pt idx="513">
                        <c:v>-1.0060000000000001E-4</c:v>
                      </c:pt>
                      <c:pt idx="514">
                        <c:v>-9.8729999999999998E-5</c:v>
                      </c:pt>
                      <c:pt idx="515">
                        <c:v>-9.6990000000000005E-5</c:v>
                      </c:pt>
                      <c:pt idx="516">
                        <c:v>-9.5249999999999998E-5</c:v>
                      </c:pt>
                      <c:pt idx="517">
                        <c:v>-9.3529999999999994E-5</c:v>
                      </c:pt>
                      <c:pt idx="518">
                        <c:v>-9.179E-5</c:v>
                      </c:pt>
                      <c:pt idx="519">
                        <c:v>-9.0110000000000003E-5</c:v>
                      </c:pt>
                      <c:pt idx="520">
                        <c:v>-8.8490000000000001E-5</c:v>
                      </c:pt>
                      <c:pt idx="521">
                        <c:v>-8.6860000000000005E-5</c:v>
                      </c:pt>
                      <c:pt idx="522">
                        <c:v>-8.5249999999999999E-5</c:v>
                      </c:pt>
                      <c:pt idx="523">
                        <c:v>-8.3620000000000002E-5</c:v>
                      </c:pt>
                      <c:pt idx="524">
                        <c:v>-8.2009999999999996E-5</c:v>
                      </c:pt>
                      <c:pt idx="525">
                        <c:v>-8.0489999999999997E-5</c:v>
                      </c:pt>
                      <c:pt idx="526">
                        <c:v>-7.8960000000000003E-5</c:v>
                      </c:pt>
                      <c:pt idx="527">
                        <c:v>-7.7440000000000004E-5</c:v>
                      </c:pt>
                      <c:pt idx="528">
                        <c:v>-7.5900000000000002E-5</c:v>
                      </c:pt>
                      <c:pt idx="529">
                        <c:v>-7.4389999999999998E-5</c:v>
                      </c:pt>
                      <c:pt idx="530">
                        <c:v>-7.2979999999999996E-5</c:v>
                      </c:pt>
                      <c:pt idx="531">
                        <c:v>-7.1539999999999996E-5</c:v>
                      </c:pt>
                      <c:pt idx="532">
                        <c:v>-7.0119999999999999E-5</c:v>
                      </c:pt>
                      <c:pt idx="533">
                        <c:v>-6.868E-5</c:v>
                      </c:pt>
                      <c:pt idx="534">
                        <c:v>-6.7260000000000003E-5</c:v>
                      </c:pt>
                      <c:pt idx="535">
                        <c:v>-6.5939999999999995E-5</c:v>
                      </c:pt>
                      <c:pt idx="536">
                        <c:v>-6.4610000000000007E-5</c:v>
                      </c:pt>
                      <c:pt idx="537">
                        <c:v>-6.3280000000000004E-5</c:v>
                      </c:pt>
                      <c:pt idx="538">
                        <c:v>-6.1929999999999998E-5</c:v>
                      </c:pt>
                      <c:pt idx="539">
                        <c:v>-6.0600000000000003E-5</c:v>
                      </c:pt>
                      <c:pt idx="540">
                        <c:v>-5.9389999999999999E-5</c:v>
                      </c:pt>
                      <c:pt idx="541">
                        <c:v>-5.8149999999999997E-5</c:v>
                      </c:pt>
                      <c:pt idx="542">
                        <c:v>-5.6900000000000001E-5</c:v>
                      </c:pt>
                      <c:pt idx="543">
                        <c:v>-5.5649999999999997E-5</c:v>
                      </c:pt>
                      <c:pt idx="544">
                        <c:v>-5.4400000000000001E-5</c:v>
                      </c:pt>
                      <c:pt idx="545">
                        <c:v>-5.3260000000000002E-5</c:v>
                      </c:pt>
                      <c:pt idx="546">
                        <c:v>-5.2099999999999999E-5</c:v>
                      </c:pt>
                      <c:pt idx="547">
                        <c:v>-5.0939999999999997E-5</c:v>
                      </c:pt>
                      <c:pt idx="548">
                        <c:v>-4.977E-5</c:v>
                      </c:pt>
                      <c:pt idx="549">
                        <c:v>-4.8609999999999997E-5</c:v>
                      </c:pt>
                      <c:pt idx="550">
                        <c:v>-4.7559999999999999E-5</c:v>
                      </c:pt>
                      <c:pt idx="551">
                        <c:v>-4.6480000000000002E-5</c:v>
                      </c:pt>
                      <c:pt idx="552">
                        <c:v>-4.5389999999999997E-5</c:v>
                      </c:pt>
                      <c:pt idx="553">
                        <c:v>-4.4310000000000001E-5</c:v>
                      </c:pt>
                      <c:pt idx="554">
                        <c:v>-4.3220000000000003E-5</c:v>
                      </c:pt>
                      <c:pt idx="555">
                        <c:v>-4.2249999999999997E-5</c:v>
                      </c:pt>
                      <c:pt idx="556">
                        <c:v>-4.125E-5</c:v>
                      </c:pt>
                      <c:pt idx="557">
                        <c:v>-4.0240000000000001E-5</c:v>
                      </c:pt>
                      <c:pt idx="558">
                        <c:v>-3.9230000000000002E-5</c:v>
                      </c:pt>
                      <c:pt idx="559">
                        <c:v>-3.8260000000000003E-5</c:v>
                      </c:pt>
                      <c:pt idx="560">
                        <c:v>-3.7370000000000003E-5</c:v>
                      </c:pt>
                      <c:pt idx="561">
                        <c:v>-3.6439999999999997E-5</c:v>
                      </c:pt>
                      <c:pt idx="562">
                        <c:v>-3.5509999999999997E-5</c:v>
                      </c:pt>
                      <c:pt idx="563">
                        <c:v>-3.4589999999999999E-5</c:v>
                      </c:pt>
                      <c:pt idx="564">
                        <c:v>-3.366E-5</c:v>
                      </c:pt>
                      <c:pt idx="565">
                        <c:v>-3.2830000000000002E-5</c:v>
                      </c:pt>
                      <c:pt idx="566">
                        <c:v>-3.1989999999999997E-5</c:v>
                      </c:pt>
                      <c:pt idx="567">
                        <c:v>-3.1130000000000002E-5</c:v>
                      </c:pt>
                      <c:pt idx="568">
                        <c:v>-3.0280000000000001E-5</c:v>
                      </c:pt>
                      <c:pt idx="569">
                        <c:v>-2.942E-5</c:v>
                      </c:pt>
                      <c:pt idx="570">
                        <c:v>-2.8670000000000002E-5</c:v>
                      </c:pt>
                      <c:pt idx="571">
                        <c:v>-2.7889999999999999E-5</c:v>
                      </c:pt>
                      <c:pt idx="572">
                        <c:v>-2.7100000000000001E-5</c:v>
                      </c:pt>
                      <c:pt idx="573">
                        <c:v>-2.633E-5</c:v>
                      </c:pt>
                      <c:pt idx="574">
                        <c:v>-2.5550000000000001E-5</c:v>
                      </c:pt>
                      <c:pt idx="575">
                        <c:v>-2.4879999999999999E-5</c:v>
                      </c:pt>
                      <c:pt idx="576">
                        <c:v>-2.4179999999999999E-5</c:v>
                      </c:pt>
                      <c:pt idx="577">
                        <c:v>-2.3459999999999999E-5</c:v>
                      </c:pt>
                      <c:pt idx="578">
                        <c:v>-2.2759999999999999E-5</c:v>
                      </c:pt>
                      <c:pt idx="579">
                        <c:v>-2.2050000000000001E-5</c:v>
                      </c:pt>
                      <c:pt idx="580">
                        <c:v>-2.1440000000000001E-5</c:v>
                      </c:pt>
                      <c:pt idx="581">
                        <c:v>-2.0809999999999999E-5</c:v>
                      </c:pt>
                      <c:pt idx="582">
                        <c:v>-2.0149999999999999E-5</c:v>
                      </c:pt>
                      <c:pt idx="583">
                        <c:v>-1.9519999999999999E-5</c:v>
                      </c:pt>
                      <c:pt idx="584">
                        <c:v>-1.8879999999999999E-5</c:v>
                      </c:pt>
                      <c:pt idx="585">
                        <c:v>-1.8340000000000001E-5</c:v>
                      </c:pt>
                      <c:pt idx="586">
                        <c:v>-1.7770000000000001E-5</c:v>
                      </c:pt>
                      <c:pt idx="587">
                        <c:v>-1.7180000000000002E-5</c:v>
                      </c:pt>
                      <c:pt idx="588">
                        <c:v>-1.662E-5</c:v>
                      </c:pt>
                      <c:pt idx="589">
                        <c:v>-1.6039999999999999E-5</c:v>
                      </c:pt>
                      <c:pt idx="590">
                        <c:v>-1.5569999999999998E-5</c:v>
                      </c:pt>
                      <c:pt idx="591">
                        <c:v>-1.507E-5</c:v>
                      </c:pt>
                      <c:pt idx="592">
                        <c:v>-1.454E-5</c:v>
                      </c:pt>
                      <c:pt idx="593">
                        <c:v>-1.4039999999999999E-5</c:v>
                      </c:pt>
                      <c:pt idx="594">
                        <c:v>-1.3519999999999999E-5</c:v>
                      </c:pt>
                      <c:pt idx="595">
                        <c:v>-1.311E-5</c:v>
                      </c:pt>
                      <c:pt idx="596">
                        <c:v>-1.2670000000000001E-5</c:v>
                      </c:pt>
                      <c:pt idx="597">
                        <c:v>-1.22E-5</c:v>
                      </c:pt>
                      <c:pt idx="598">
                        <c:v>-1.1759999999999999E-5</c:v>
                      </c:pt>
                      <c:pt idx="599">
                        <c:v>-1.13E-5</c:v>
                      </c:pt>
                      <c:pt idx="600">
                        <c:v>-1.095E-5</c:v>
                      </c:pt>
                      <c:pt idx="601">
                        <c:v>-1.0560000000000001E-5</c:v>
                      </c:pt>
                      <c:pt idx="602">
                        <c:v>-1.0139999999999999E-5</c:v>
                      </c:pt>
                      <c:pt idx="603">
                        <c:v>-9.7580000000000004E-6</c:v>
                      </c:pt>
                      <c:pt idx="604">
                        <c:v>-9.3600000000000002E-6</c:v>
                      </c:pt>
                      <c:pt idx="605">
                        <c:v>-9.0569999999999999E-6</c:v>
                      </c:pt>
                      <c:pt idx="606">
                        <c:v>-8.7299999999999994E-6</c:v>
                      </c:pt>
                      <c:pt idx="607">
                        <c:v>-8.3620000000000006E-6</c:v>
                      </c:pt>
                      <c:pt idx="608">
                        <c:v>-8.0250000000000002E-6</c:v>
                      </c:pt>
                      <c:pt idx="609">
                        <c:v>-7.6809999999999998E-6</c:v>
                      </c:pt>
                      <c:pt idx="610">
                        <c:v>-7.4170000000000003E-6</c:v>
                      </c:pt>
                      <c:pt idx="611">
                        <c:v>-7.1380000000000001E-6</c:v>
                      </c:pt>
                      <c:pt idx="612">
                        <c:v>-6.8210000000000004E-6</c:v>
                      </c:pt>
                      <c:pt idx="613">
                        <c:v>-6.5320000000000003E-6</c:v>
                      </c:pt>
                      <c:pt idx="614">
                        <c:v>-6.2400000000000004E-6</c:v>
                      </c:pt>
                      <c:pt idx="615">
                        <c:v>-6.0240000000000003E-6</c:v>
                      </c:pt>
                      <c:pt idx="616">
                        <c:v>-5.7880000000000003E-6</c:v>
                      </c:pt>
                      <c:pt idx="617">
                        <c:v>-5.502E-6</c:v>
                      </c:pt>
                      <c:pt idx="618">
                        <c:v>-5.2569999999999998E-6</c:v>
                      </c:pt>
                      <c:pt idx="619">
                        <c:v>-5.0039999999999999E-6</c:v>
                      </c:pt>
                      <c:pt idx="620">
                        <c:v>-4.8269999999999997E-6</c:v>
                      </c:pt>
                      <c:pt idx="621">
                        <c:v>-4.6330000000000004E-6</c:v>
                      </c:pt>
                      <c:pt idx="622">
                        <c:v>-4.3780000000000003E-6</c:v>
                      </c:pt>
                      <c:pt idx="623">
                        <c:v>-4.1679999999999997E-6</c:v>
                      </c:pt>
                      <c:pt idx="624">
                        <c:v>-3.9589999999999997E-6</c:v>
                      </c:pt>
                      <c:pt idx="625">
                        <c:v>-3.8149999999999999E-6</c:v>
                      </c:pt>
                      <c:pt idx="626">
                        <c:v>-3.6500000000000002E-6</c:v>
                      </c:pt>
                      <c:pt idx="627">
                        <c:v>-3.4350000000000001E-6</c:v>
                      </c:pt>
                      <c:pt idx="628">
                        <c:v>-3.2590000000000001E-6</c:v>
                      </c:pt>
                      <c:pt idx="629">
                        <c:v>-3.0759999999999999E-6</c:v>
                      </c:pt>
                      <c:pt idx="630">
                        <c:v>-2.9560000000000002E-6</c:v>
                      </c:pt>
                      <c:pt idx="631">
                        <c:v>-2.8270000000000002E-6</c:v>
                      </c:pt>
                      <c:pt idx="632">
                        <c:v>-2.632E-6</c:v>
                      </c:pt>
                      <c:pt idx="633">
                        <c:v>-2.48E-6</c:v>
                      </c:pt>
                      <c:pt idx="634">
                        <c:v>-2.3309999999999998E-6</c:v>
                      </c:pt>
                      <c:pt idx="635">
                        <c:v>-2.2369999999999999E-6</c:v>
                      </c:pt>
                      <c:pt idx="636">
                        <c:v>-2.1289999999999999E-6</c:v>
                      </c:pt>
                      <c:pt idx="637">
                        <c:v>-1.962E-6</c:v>
                      </c:pt>
                      <c:pt idx="638">
                        <c:v>-1.8369999999999999E-6</c:v>
                      </c:pt>
                      <c:pt idx="639">
                        <c:v>-1.7129999999999999E-6</c:v>
                      </c:pt>
                      <c:pt idx="640">
                        <c:v>-1.638E-6</c:v>
                      </c:pt>
                      <c:pt idx="641">
                        <c:v>-1.553E-6</c:v>
                      </c:pt>
                      <c:pt idx="642">
                        <c:v>-1.3990000000000001E-6</c:v>
                      </c:pt>
                      <c:pt idx="643">
                        <c:v>-1.2899999999999999E-6</c:v>
                      </c:pt>
                      <c:pt idx="644">
                        <c:v>-1.19E-6</c:v>
                      </c:pt>
                      <c:pt idx="645">
                        <c:v>-1.1260000000000001E-6</c:v>
                      </c:pt>
                      <c:pt idx="646">
                        <c:v>-1.0589999999999999E-6</c:v>
                      </c:pt>
                      <c:pt idx="647">
                        <c:v>-9.1449999999999999E-7</c:v>
                      </c:pt>
                      <c:pt idx="648">
                        <c:v>-8.2060000000000003E-7</c:v>
                      </c:pt>
                      <c:pt idx="649">
                        <c:v>-7.3679999999999998E-7</c:v>
                      </c:pt>
                      <c:pt idx="650">
                        <c:v>-6.8240000000000002E-7</c:v>
                      </c:pt>
                      <c:pt idx="651">
                        <c:v>-6.3020000000000002E-7</c:v>
                      </c:pt>
                      <c:pt idx="652">
                        <c:v>-5.0259999999999996E-7</c:v>
                      </c:pt>
                      <c:pt idx="653">
                        <c:v>-4.1609999999999997E-7</c:v>
                      </c:pt>
                      <c:pt idx="654">
                        <c:v>-3.4050000000000001E-7</c:v>
                      </c:pt>
                      <c:pt idx="655">
                        <c:v>-2.9869999999999999E-7</c:v>
                      </c:pt>
                      <c:pt idx="656">
                        <c:v>-2.5289999999999999E-7</c:v>
                      </c:pt>
                      <c:pt idx="657">
                        <c:v>-1.3229999999999999E-7</c:v>
                      </c:pt>
                      <c:pt idx="658">
                        <c:v>-5.969E-8</c:v>
                      </c:pt>
                      <c:pt idx="659">
                        <c:v>6.321E-9</c:v>
                      </c:pt>
                      <c:pt idx="660">
                        <c:v>4.2669999999999998E-8</c:v>
                      </c:pt>
                      <c:pt idx="661">
                        <c:v>8.2720000000000002E-8</c:v>
                      </c:pt>
                      <c:pt idx="662">
                        <c:v>1.973E-7</c:v>
                      </c:pt>
                      <c:pt idx="663">
                        <c:v>2.6670000000000003E-7</c:v>
                      </c:pt>
                      <c:pt idx="664">
                        <c:v>3.1940000000000001E-7</c:v>
                      </c:pt>
                      <c:pt idx="665">
                        <c:v>3.565E-7</c:v>
                      </c:pt>
                      <c:pt idx="666">
                        <c:v>3.8589999999999998E-7</c:v>
                      </c:pt>
                      <c:pt idx="667">
                        <c:v>5.0019999999999999E-7</c:v>
                      </c:pt>
                      <c:pt idx="668">
                        <c:v>5.6540000000000002E-7</c:v>
                      </c:pt>
                      <c:pt idx="669">
                        <c:v>6.1790000000000005E-7</c:v>
                      </c:pt>
                      <c:pt idx="670">
                        <c:v>6.4710000000000002E-7</c:v>
                      </c:pt>
                      <c:pt idx="671">
                        <c:v>6.7909999999999999E-7</c:v>
                      </c:pt>
                      <c:pt idx="672">
                        <c:v>7.8199999999999999E-7</c:v>
                      </c:pt>
                      <c:pt idx="673">
                        <c:v>8.5249999999999999E-7</c:v>
                      </c:pt>
                      <c:pt idx="674">
                        <c:v>8.8700000000000004E-7</c:v>
                      </c:pt>
                      <c:pt idx="675">
                        <c:v>9.1940000000000004E-7</c:v>
                      </c:pt>
                      <c:pt idx="676">
                        <c:v>9.4259999999999998E-7</c:v>
                      </c:pt>
                      <c:pt idx="677">
                        <c:v>1.054E-6</c:v>
                      </c:pt>
                      <c:pt idx="678">
                        <c:v>1.1149999999999999E-6</c:v>
                      </c:pt>
                      <c:pt idx="679">
                        <c:v>1.147E-6</c:v>
                      </c:pt>
                      <c:pt idx="680">
                        <c:v>1.1790000000000001E-6</c:v>
                      </c:pt>
                      <c:pt idx="681">
                        <c:v>1.206E-6</c:v>
                      </c:pt>
                      <c:pt idx="682">
                        <c:v>1.31E-6</c:v>
                      </c:pt>
                      <c:pt idx="683">
                        <c:v>1.3710000000000001E-6</c:v>
                      </c:pt>
                      <c:pt idx="684">
                        <c:v>1.4020000000000001E-6</c:v>
                      </c:pt>
                      <c:pt idx="685">
                        <c:v>1.4360000000000001E-6</c:v>
                      </c:pt>
                      <c:pt idx="686">
                        <c:v>1.454E-6</c:v>
                      </c:pt>
                      <c:pt idx="687">
                        <c:v>1.5629999999999999E-6</c:v>
                      </c:pt>
                      <c:pt idx="688">
                        <c:v>1.6199999999999999E-6</c:v>
                      </c:pt>
                      <c:pt idx="689">
                        <c:v>1.652E-6</c:v>
                      </c:pt>
                      <c:pt idx="690">
                        <c:v>1.685E-6</c:v>
                      </c:pt>
                      <c:pt idx="691">
                        <c:v>1.699E-6</c:v>
                      </c:pt>
                      <c:pt idx="692">
                        <c:v>1.801E-6</c:v>
                      </c:pt>
                      <c:pt idx="693">
                        <c:v>1.8649999999999999E-6</c:v>
                      </c:pt>
                      <c:pt idx="694">
                        <c:v>1.891E-6</c:v>
                      </c:pt>
                      <c:pt idx="695">
                        <c:v>1.922E-6</c:v>
                      </c:pt>
                      <c:pt idx="696">
                        <c:v>1.9420000000000002E-6</c:v>
                      </c:pt>
                      <c:pt idx="697">
                        <c:v>2.0360000000000001E-6</c:v>
                      </c:pt>
                      <c:pt idx="698">
                        <c:v>2.0980000000000001E-6</c:v>
                      </c:pt>
                      <c:pt idx="699">
                        <c:v>2.1160000000000002E-6</c:v>
                      </c:pt>
                      <c:pt idx="700">
                        <c:v>2.153E-6</c:v>
                      </c:pt>
                      <c:pt idx="701">
                        <c:v>2.1689999999999999E-6</c:v>
                      </c:pt>
                      <c:pt idx="702">
                        <c:v>2.266E-6</c:v>
                      </c:pt>
                      <c:pt idx="703">
                        <c:v>2.322E-6</c:v>
                      </c:pt>
                      <c:pt idx="704">
                        <c:v>2.3439999999999999E-6</c:v>
                      </c:pt>
                      <c:pt idx="705">
                        <c:v>2.3750000000000001E-6</c:v>
                      </c:pt>
                      <c:pt idx="706">
                        <c:v>2.3870000000000002E-6</c:v>
                      </c:pt>
                      <c:pt idx="707">
                        <c:v>2.486E-6</c:v>
                      </c:pt>
                      <c:pt idx="708">
                        <c:v>2.543E-6</c:v>
                      </c:pt>
                      <c:pt idx="709">
                        <c:v>2.553E-6</c:v>
                      </c:pt>
                      <c:pt idx="710">
                        <c:v>2.587E-6</c:v>
                      </c:pt>
                      <c:pt idx="711">
                        <c:v>2.599E-6</c:v>
                      </c:pt>
                      <c:pt idx="712">
                        <c:v>2.6919999999999998E-6</c:v>
                      </c:pt>
                      <c:pt idx="713">
                        <c:v>2.7489999999999999E-6</c:v>
                      </c:pt>
                      <c:pt idx="714">
                        <c:v>2.7590000000000002E-6</c:v>
                      </c:pt>
                      <c:pt idx="715">
                        <c:v>2.7870000000000002E-6</c:v>
                      </c:pt>
                      <c:pt idx="716">
                        <c:v>2.7949999999999999E-6</c:v>
                      </c:pt>
                      <c:pt idx="717">
                        <c:v>2.8909999999999999E-6</c:v>
                      </c:pt>
                      <c:pt idx="718">
                        <c:v>2.9459999999999998E-6</c:v>
                      </c:pt>
                      <c:pt idx="719">
                        <c:v>2.9469999999999999E-6</c:v>
                      </c:pt>
                      <c:pt idx="720">
                        <c:v>2.9730000000000002E-6</c:v>
                      </c:pt>
                      <c:pt idx="721">
                        <c:v>2.9840000000000001E-6</c:v>
                      </c:pt>
                      <c:pt idx="722">
                        <c:v>3.0740000000000001E-6</c:v>
                      </c:pt>
                      <c:pt idx="723">
                        <c:v>3.1240000000000001E-6</c:v>
                      </c:pt>
                      <c:pt idx="724">
                        <c:v>3.123E-6</c:v>
                      </c:pt>
                      <c:pt idx="725">
                        <c:v>3.151E-6</c:v>
                      </c:pt>
                      <c:pt idx="726">
                        <c:v>3.1609999999999999E-6</c:v>
                      </c:pt>
                      <c:pt idx="727">
                        <c:v>3.242E-6</c:v>
                      </c:pt>
                      <c:pt idx="728">
                        <c:v>3.2899999999999998E-6</c:v>
                      </c:pt>
                      <c:pt idx="729">
                        <c:v>3.287E-6</c:v>
                      </c:pt>
                      <c:pt idx="730">
                        <c:v>3.3079999999999999E-6</c:v>
                      </c:pt>
                      <c:pt idx="731">
                        <c:v>3.3189999999999999E-6</c:v>
                      </c:pt>
                      <c:pt idx="732">
                        <c:v>3.3950000000000001E-6</c:v>
                      </c:pt>
                      <c:pt idx="733">
                        <c:v>3.4429999999999999E-6</c:v>
                      </c:pt>
                      <c:pt idx="734">
                        <c:v>3.4350000000000001E-6</c:v>
                      </c:pt>
                      <c:pt idx="735">
                        <c:v>3.4520000000000002E-6</c:v>
                      </c:pt>
                      <c:pt idx="736">
                        <c:v>3.4690000000000002E-6</c:v>
                      </c:pt>
                      <c:pt idx="737">
                        <c:v>3.54E-6</c:v>
                      </c:pt>
                      <c:pt idx="738">
                        <c:v>3.5829999999999998E-6</c:v>
                      </c:pt>
                      <c:pt idx="739">
                        <c:v>3.5700000000000001E-6</c:v>
                      </c:pt>
                      <c:pt idx="740">
                        <c:v>3.5820000000000002E-6</c:v>
                      </c:pt>
                      <c:pt idx="741">
                        <c:v>3.5939999999999998E-6</c:v>
                      </c:pt>
                      <c:pt idx="742">
                        <c:v>3.6669999999999998E-6</c:v>
                      </c:pt>
                      <c:pt idx="743">
                        <c:v>3.7120000000000002E-6</c:v>
                      </c:pt>
                      <c:pt idx="744">
                        <c:v>3.687E-6</c:v>
                      </c:pt>
                      <c:pt idx="745">
                        <c:v>3.7000000000000002E-6</c:v>
                      </c:pt>
                      <c:pt idx="746">
                        <c:v>3.7110000000000001E-6</c:v>
                      </c:pt>
                      <c:pt idx="747">
                        <c:v>3.7799999999999998E-6</c:v>
                      </c:pt>
                      <c:pt idx="748">
                        <c:v>3.8190000000000002E-6</c:v>
                      </c:pt>
                      <c:pt idx="749">
                        <c:v>3.7960000000000002E-6</c:v>
                      </c:pt>
                      <c:pt idx="750">
                        <c:v>3.8070000000000001E-6</c:v>
                      </c:pt>
                      <c:pt idx="751">
                        <c:v>3.8210000000000003E-6</c:v>
                      </c:pt>
                      <c:pt idx="752">
                        <c:v>3.873E-6</c:v>
                      </c:pt>
                      <c:pt idx="753">
                        <c:v>3.9190000000000001E-6</c:v>
                      </c:pt>
                      <c:pt idx="754">
                        <c:v>3.8940000000000003E-6</c:v>
                      </c:pt>
                      <c:pt idx="755">
                        <c:v>3.8990000000000003E-6</c:v>
                      </c:pt>
                      <c:pt idx="756">
                        <c:v>3.912E-6</c:v>
                      </c:pt>
                      <c:pt idx="757">
                        <c:v>3.9670000000000003E-6</c:v>
                      </c:pt>
                      <c:pt idx="758">
                        <c:v>4.0099999999999997E-6</c:v>
                      </c:pt>
                      <c:pt idx="759">
                        <c:v>3.98E-6</c:v>
                      </c:pt>
                      <c:pt idx="760">
                        <c:v>3.9840000000000003E-6</c:v>
                      </c:pt>
                      <c:pt idx="761">
                        <c:v>3.9979999999999997E-6</c:v>
                      </c:pt>
                      <c:pt idx="762">
                        <c:v>4.048E-6</c:v>
                      </c:pt>
                      <c:pt idx="763">
                        <c:v>4.092E-6</c:v>
                      </c:pt>
                      <c:pt idx="764">
                        <c:v>4.0570000000000003E-6</c:v>
                      </c:pt>
                      <c:pt idx="765">
                        <c:v>4.0620000000000002E-6</c:v>
                      </c:pt>
                      <c:pt idx="766">
                        <c:v>4.0820000000000001E-6</c:v>
                      </c:pt>
                      <c:pt idx="767">
                        <c:v>4.1189999999999999E-6</c:v>
                      </c:pt>
                      <c:pt idx="768">
                        <c:v>4.1609999999999996E-6</c:v>
                      </c:pt>
                      <c:pt idx="769">
                        <c:v>4.1289999999999998E-6</c:v>
                      </c:pt>
                      <c:pt idx="770">
                        <c:v>4.1339999999999997E-6</c:v>
                      </c:pt>
                      <c:pt idx="771">
                        <c:v>4.1479999999999999E-6</c:v>
                      </c:pt>
                      <c:pt idx="772">
                        <c:v>4.189E-6</c:v>
                      </c:pt>
                      <c:pt idx="773">
                        <c:v>4.233E-6</c:v>
                      </c:pt>
                      <c:pt idx="774">
                        <c:v>4.1899999999999997E-6</c:v>
                      </c:pt>
                      <c:pt idx="775">
                        <c:v>4.1880000000000004E-6</c:v>
                      </c:pt>
                      <c:pt idx="776">
                        <c:v>4.2100000000000003E-6</c:v>
                      </c:pt>
                      <c:pt idx="777">
                        <c:v>4.2459999999999997E-6</c:v>
                      </c:pt>
                      <c:pt idx="778">
                        <c:v>4.2869999999999998E-6</c:v>
                      </c:pt>
                      <c:pt idx="779">
                        <c:v>4.2420000000000002E-6</c:v>
                      </c:pt>
                      <c:pt idx="780">
                        <c:v>4.2440000000000004E-6</c:v>
                      </c:pt>
                      <c:pt idx="781">
                        <c:v>4.2640000000000002E-6</c:v>
                      </c:pt>
                      <c:pt idx="782">
                        <c:v>4.301E-6</c:v>
                      </c:pt>
                      <c:pt idx="783">
                        <c:v>4.3409999999999996E-6</c:v>
                      </c:pt>
                      <c:pt idx="784">
                        <c:v>4.2939999999999999E-6</c:v>
                      </c:pt>
                      <c:pt idx="785">
                        <c:v>4.2849999999999996E-6</c:v>
                      </c:pt>
                      <c:pt idx="786">
                        <c:v>4.3120000000000004E-6</c:v>
                      </c:pt>
                      <c:pt idx="787">
                        <c:v>4.3440000000000003E-6</c:v>
                      </c:pt>
                      <c:pt idx="788">
                        <c:v>4.3789999999999999E-6</c:v>
                      </c:pt>
                      <c:pt idx="789">
                        <c:v>4.3329999999999998E-6</c:v>
                      </c:pt>
                      <c:pt idx="790">
                        <c:v>4.3309999999999997E-6</c:v>
                      </c:pt>
                      <c:pt idx="791">
                        <c:v>4.357E-6</c:v>
                      </c:pt>
                      <c:pt idx="792">
                        <c:v>4.3869999999999997E-6</c:v>
                      </c:pt>
                      <c:pt idx="793">
                        <c:v>4.425E-6</c:v>
                      </c:pt>
                      <c:pt idx="794">
                        <c:v>4.3850000000000004E-6</c:v>
                      </c:pt>
                      <c:pt idx="795">
                        <c:v>4.3780000000000003E-6</c:v>
                      </c:pt>
                      <c:pt idx="796">
                        <c:v>4.4020000000000004E-6</c:v>
                      </c:pt>
                      <c:pt idx="797">
                        <c:v>4.4390000000000002E-6</c:v>
                      </c:pt>
                      <c:pt idx="798">
                        <c:v>4.476E-6</c:v>
                      </c:pt>
                    </c:numCache>
                  </c:numRef>
                </c:yVal>
                <c:smooth val="1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D-8517-4B1A-BD0B-53A15E9FC1F8}"/>
                  </c:ext>
                </c:extLst>
              </c15:ser>
            </c15:filteredScatterSeries>
            <c15:filteredScatterSeries>
              <c15:ser>
                <c:idx val="10"/>
                <c:order val="10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Sheet2!$L$1</c15:sqref>
                        </c15:formulaRef>
                      </c:ext>
                    </c:extLst>
                    <c:strCache>
                      <c:ptCount val="1"/>
                      <c:pt idx="0">
                        <c:v>Cycle 11</c:v>
                      </c:pt>
                    </c:strCache>
                  </c:strRef>
                </c:tx>
                <c:spPr>
                  <a:ln w="19050" cap="rnd">
                    <a:solidFill>
                      <a:schemeClr val="accent1">
                        <a:tint val="68000"/>
                      </a:schemeClr>
                    </a:solidFill>
                    <a:round/>
                  </a:ln>
                  <a:effectLst/>
                </c:spPr>
                <c:marker>
                  <c:symbol val="none"/>
                </c:marker>
                <c:x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Sheet2!$A$2:$A$802</c15:sqref>
                        </c15:formulaRef>
                      </c:ext>
                    </c:extLst>
                    <c:numCache>
                      <c:formatCode>0.00E+00</c:formatCode>
                      <c:ptCount val="801"/>
                      <c:pt idx="0">
                        <c:v>9.8269999999999993E-6</c:v>
                      </c:pt>
                      <c:pt idx="1">
                        <c:v>-1.7960000000000001E-3</c:v>
                      </c:pt>
                      <c:pt idx="2">
                        <c:v>-3.764E-3</c:v>
                      </c:pt>
                      <c:pt idx="3">
                        <c:v>-5.7419999999999997E-3</c:v>
                      </c:pt>
                      <c:pt idx="4">
                        <c:v>-7.7869999999999997E-3</c:v>
                      </c:pt>
                      <c:pt idx="5">
                        <c:v>-9.7160000000000007E-3</c:v>
                      </c:pt>
                      <c:pt idx="6">
                        <c:v>-1.1730000000000001E-2</c:v>
                      </c:pt>
                      <c:pt idx="7">
                        <c:v>-1.374E-2</c:v>
                      </c:pt>
                      <c:pt idx="8">
                        <c:v>-1.5730000000000001E-2</c:v>
                      </c:pt>
                      <c:pt idx="9">
                        <c:v>-1.772E-2</c:v>
                      </c:pt>
                      <c:pt idx="10">
                        <c:v>-1.9730000000000001E-2</c:v>
                      </c:pt>
                      <c:pt idx="11">
                        <c:v>-2.1700000000000001E-2</c:v>
                      </c:pt>
                      <c:pt idx="12">
                        <c:v>-2.3689999999999999E-2</c:v>
                      </c:pt>
                      <c:pt idx="13">
                        <c:v>-2.5690000000000001E-2</c:v>
                      </c:pt>
                      <c:pt idx="14">
                        <c:v>-2.7709999999999999E-2</c:v>
                      </c:pt>
                      <c:pt idx="15">
                        <c:v>-2.9690000000000001E-2</c:v>
                      </c:pt>
                      <c:pt idx="16">
                        <c:v>-3.1690000000000003E-2</c:v>
                      </c:pt>
                      <c:pt idx="17">
                        <c:v>-3.3709999999999997E-2</c:v>
                      </c:pt>
                      <c:pt idx="18">
                        <c:v>-3.5709999999999999E-2</c:v>
                      </c:pt>
                      <c:pt idx="19">
                        <c:v>-3.7650000000000003E-2</c:v>
                      </c:pt>
                      <c:pt idx="20">
                        <c:v>-3.9710000000000002E-2</c:v>
                      </c:pt>
                      <c:pt idx="21">
                        <c:v>-4.1709999999999997E-2</c:v>
                      </c:pt>
                      <c:pt idx="22">
                        <c:v>-4.3709999999999999E-2</c:v>
                      </c:pt>
                      <c:pt idx="23">
                        <c:v>-4.5690000000000001E-2</c:v>
                      </c:pt>
                      <c:pt idx="24">
                        <c:v>-4.7669999999999997E-2</c:v>
                      </c:pt>
                      <c:pt idx="25">
                        <c:v>-4.9669999999999999E-2</c:v>
                      </c:pt>
                      <c:pt idx="26">
                        <c:v>-5.1700000000000003E-2</c:v>
                      </c:pt>
                      <c:pt idx="27">
                        <c:v>-5.3659999999999999E-2</c:v>
                      </c:pt>
                      <c:pt idx="28">
                        <c:v>-5.5660000000000001E-2</c:v>
                      </c:pt>
                      <c:pt idx="29">
                        <c:v>-5.765E-2</c:v>
                      </c:pt>
                      <c:pt idx="30">
                        <c:v>-5.9700000000000003E-2</c:v>
                      </c:pt>
                      <c:pt idx="31">
                        <c:v>-6.1650000000000003E-2</c:v>
                      </c:pt>
                      <c:pt idx="32">
                        <c:v>-6.3630000000000006E-2</c:v>
                      </c:pt>
                      <c:pt idx="33">
                        <c:v>-6.5680000000000002E-2</c:v>
                      </c:pt>
                      <c:pt idx="34">
                        <c:v>-6.769E-2</c:v>
                      </c:pt>
                      <c:pt idx="35">
                        <c:v>-6.9669999999999996E-2</c:v>
                      </c:pt>
                      <c:pt idx="36">
                        <c:v>-7.1669999999999998E-2</c:v>
                      </c:pt>
                      <c:pt idx="37">
                        <c:v>-7.3639999999999997E-2</c:v>
                      </c:pt>
                      <c:pt idx="38">
                        <c:v>-7.5670000000000001E-2</c:v>
                      </c:pt>
                      <c:pt idx="39">
                        <c:v>-7.7660000000000007E-2</c:v>
                      </c:pt>
                      <c:pt idx="40">
                        <c:v>-7.9640000000000002E-2</c:v>
                      </c:pt>
                      <c:pt idx="41">
                        <c:v>-8.165E-2</c:v>
                      </c:pt>
                      <c:pt idx="42">
                        <c:v>-8.3680000000000004E-2</c:v>
                      </c:pt>
                      <c:pt idx="43">
                        <c:v>-8.566E-2</c:v>
                      </c:pt>
                      <c:pt idx="44">
                        <c:v>-8.763E-2</c:v>
                      </c:pt>
                      <c:pt idx="45">
                        <c:v>-8.9679999999999996E-2</c:v>
                      </c:pt>
                      <c:pt idx="46">
                        <c:v>-9.1700000000000004E-2</c:v>
                      </c:pt>
                      <c:pt idx="47">
                        <c:v>-9.3679999999999999E-2</c:v>
                      </c:pt>
                      <c:pt idx="48">
                        <c:v>-9.5659999999999995E-2</c:v>
                      </c:pt>
                      <c:pt idx="49">
                        <c:v>-9.7650000000000001E-2</c:v>
                      </c:pt>
                      <c:pt idx="50">
                        <c:v>-9.9669999999999995E-2</c:v>
                      </c:pt>
                      <c:pt idx="51">
                        <c:v>-0.1017</c:v>
                      </c:pt>
                      <c:pt idx="52">
                        <c:v>-0.1036</c:v>
                      </c:pt>
                      <c:pt idx="53">
                        <c:v>-0.1056</c:v>
                      </c:pt>
                      <c:pt idx="54">
                        <c:v>-0.1077</c:v>
                      </c:pt>
                      <c:pt idx="55">
                        <c:v>-0.10970000000000001</c:v>
                      </c:pt>
                      <c:pt idx="56">
                        <c:v>-0.1116</c:v>
                      </c:pt>
                      <c:pt idx="57">
                        <c:v>-0.11360000000000001</c:v>
                      </c:pt>
                      <c:pt idx="58">
                        <c:v>-0.1157</c:v>
                      </c:pt>
                      <c:pt idx="59">
                        <c:v>-0.1177</c:v>
                      </c:pt>
                      <c:pt idx="60">
                        <c:v>-0.1196</c:v>
                      </c:pt>
                      <c:pt idx="61">
                        <c:v>-0.1216</c:v>
                      </c:pt>
                      <c:pt idx="62">
                        <c:v>-0.1237</c:v>
                      </c:pt>
                      <c:pt idx="63">
                        <c:v>-0.12559999999999999</c:v>
                      </c:pt>
                      <c:pt idx="64">
                        <c:v>-0.12759999999999999</c:v>
                      </c:pt>
                      <c:pt idx="65">
                        <c:v>-0.12959999999999999</c:v>
                      </c:pt>
                      <c:pt idx="66">
                        <c:v>-0.13170000000000001</c:v>
                      </c:pt>
                      <c:pt idx="67">
                        <c:v>-0.1336</c:v>
                      </c:pt>
                      <c:pt idx="68">
                        <c:v>-0.13569999999999999</c:v>
                      </c:pt>
                      <c:pt idx="69">
                        <c:v>-0.1376</c:v>
                      </c:pt>
                      <c:pt idx="70">
                        <c:v>-0.1396</c:v>
                      </c:pt>
                      <c:pt idx="71">
                        <c:v>-0.14169999999999999</c:v>
                      </c:pt>
                      <c:pt idx="72">
                        <c:v>-0.14369999999999999</c:v>
                      </c:pt>
                      <c:pt idx="73">
                        <c:v>-0.1457</c:v>
                      </c:pt>
                      <c:pt idx="74">
                        <c:v>-0.1477</c:v>
                      </c:pt>
                      <c:pt idx="75">
                        <c:v>-0.14960000000000001</c:v>
                      </c:pt>
                      <c:pt idx="76">
                        <c:v>-0.15160000000000001</c:v>
                      </c:pt>
                      <c:pt idx="77">
                        <c:v>-0.15359999999999999</c:v>
                      </c:pt>
                      <c:pt idx="78">
                        <c:v>-0.15559999999999999</c:v>
                      </c:pt>
                      <c:pt idx="79">
                        <c:v>-0.15759999999999999</c:v>
                      </c:pt>
                      <c:pt idx="80">
                        <c:v>-0.15959999999999999</c:v>
                      </c:pt>
                      <c:pt idx="81">
                        <c:v>-0.16159999999999999</c:v>
                      </c:pt>
                      <c:pt idx="82">
                        <c:v>-0.1636</c:v>
                      </c:pt>
                      <c:pt idx="83">
                        <c:v>-0.1656</c:v>
                      </c:pt>
                      <c:pt idx="84">
                        <c:v>-0.1676</c:v>
                      </c:pt>
                      <c:pt idx="85">
                        <c:v>-0.1696</c:v>
                      </c:pt>
                      <c:pt idx="86">
                        <c:v>-0.1716</c:v>
                      </c:pt>
                      <c:pt idx="87">
                        <c:v>-0.1736</c:v>
                      </c:pt>
                      <c:pt idx="88">
                        <c:v>-0.17560000000000001</c:v>
                      </c:pt>
                      <c:pt idx="89">
                        <c:v>-0.17760000000000001</c:v>
                      </c:pt>
                      <c:pt idx="90">
                        <c:v>-0.17960000000000001</c:v>
                      </c:pt>
                      <c:pt idx="91">
                        <c:v>-0.18160000000000001</c:v>
                      </c:pt>
                      <c:pt idx="92">
                        <c:v>-0.18360000000000001</c:v>
                      </c:pt>
                      <c:pt idx="93">
                        <c:v>-0.18559999999999999</c:v>
                      </c:pt>
                      <c:pt idx="94">
                        <c:v>-0.18759999999999999</c:v>
                      </c:pt>
                      <c:pt idx="95">
                        <c:v>-0.18959999999999999</c:v>
                      </c:pt>
                      <c:pt idx="96">
                        <c:v>-0.19159999999999999</c:v>
                      </c:pt>
                      <c:pt idx="97">
                        <c:v>-0.19359999999999999</c:v>
                      </c:pt>
                      <c:pt idx="98">
                        <c:v>-0.1956</c:v>
                      </c:pt>
                      <c:pt idx="99">
                        <c:v>-0.1976</c:v>
                      </c:pt>
                      <c:pt idx="100">
                        <c:v>-0.1996</c:v>
                      </c:pt>
                      <c:pt idx="101">
                        <c:v>-0.2016</c:v>
                      </c:pt>
                      <c:pt idx="102">
                        <c:v>-0.2036</c:v>
                      </c:pt>
                      <c:pt idx="103">
                        <c:v>-0.2056</c:v>
                      </c:pt>
                      <c:pt idx="104">
                        <c:v>-0.20760000000000001</c:v>
                      </c:pt>
                      <c:pt idx="105">
                        <c:v>-0.20960000000000001</c:v>
                      </c:pt>
                      <c:pt idx="106">
                        <c:v>-0.21160000000000001</c:v>
                      </c:pt>
                      <c:pt idx="107">
                        <c:v>-0.21360000000000001</c:v>
                      </c:pt>
                      <c:pt idx="108">
                        <c:v>-0.21560000000000001</c:v>
                      </c:pt>
                      <c:pt idx="109">
                        <c:v>-0.21759999999999999</c:v>
                      </c:pt>
                      <c:pt idx="110">
                        <c:v>-0.21959999999999999</c:v>
                      </c:pt>
                      <c:pt idx="111">
                        <c:v>-0.22159999999999999</c:v>
                      </c:pt>
                      <c:pt idx="112">
                        <c:v>-0.22359999999999999</c:v>
                      </c:pt>
                      <c:pt idx="113">
                        <c:v>-0.22559999999999999</c:v>
                      </c:pt>
                      <c:pt idx="114">
                        <c:v>-0.2276</c:v>
                      </c:pt>
                      <c:pt idx="115">
                        <c:v>-0.2296</c:v>
                      </c:pt>
                      <c:pt idx="116">
                        <c:v>-0.2316</c:v>
                      </c:pt>
                      <c:pt idx="117">
                        <c:v>-0.2336</c:v>
                      </c:pt>
                      <c:pt idx="118">
                        <c:v>-0.2356</c:v>
                      </c:pt>
                      <c:pt idx="119">
                        <c:v>-0.23760000000000001</c:v>
                      </c:pt>
                      <c:pt idx="120">
                        <c:v>-0.23960000000000001</c:v>
                      </c:pt>
                      <c:pt idx="121">
                        <c:v>-0.24160000000000001</c:v>
                      </c:pt>
                      <c:pt idx="122">
                        <c:v>-0.24360000000000001</c:v>
                      </c:pt>
                      <c:pt idx="123">
                        <c:v>-0.24560000000000001</c:v>
                      </c:pt>
                      <c:pt idx="124">
                        <c:v>-0.24759999999999999</c:v>
                      </c:pt>
                      <c:pt idx="125">
                        <c:v>-0.24959999999999999</c:v>
                      </c:pt>
                      <c:pt idx="126">
                        <c:v>-0.25159999999999999</c:v>
                      </c:pt>
                      <c:pt idx="127">
                        <c:v>-0.25359999999999999</c:v>
                      </c:pt>
                      <c:pt idx="128">
                        <c:v>-0.25559999999999999</c:v>
                      </c:pt>
                      <c:pt idx="129">
                        <c:v>-0.2576</c:v>
                      </c:pt>
                      <c:pt idx="130">
                        <c:v>-0.2596</c:v>
                      </c:pt>
                      <c:pt idx="131">
                        <c:v>-0.2616</c:v>
                      </c:pt>
                      <c:pt idx="132">
                        <c:v>-0.2636</c:v>
                      </c:pt>
                      <c:pt idx="133">
                        <c:v>-0.2656</c:v>
                      </c:pt>
                      <c:pt idx="134">
                        <c:v>-0.2676</c:v>
                      </c:pt>
                      <c:pt idx="135">
                        <c:v>-0.26960000000000001</c:v>
                      </c:pt>
                      <c:pt idx="136">
                        <c:v>-0.27160000000000001</c:v>
                      </c:pt>
                      <c:pt idx="137">
                        <c:v>-0.27360000000000001</c:v>
                      </c:pt>
                      <c:pt idx="138">
                        <c:v>-0.27560000000000001</c:v>
                      </c:pt>
                      <c:pt idx="139">
                        <c:v>-0.27760000000000001</c:v>
                      </c:pt>
                      <c:pt idx="140">
                        <c:v>-0.27960000000000002</c:v>
                      </c:pt>
                      <c:pt idx="141">
                        <c:v>-0.28160000000000002</c:v>
                      </c:pt>
                      <c:pt idx="142">
                        <c:v>-0.28360000000000002</c:v>
                      </c:pt>
                      <c:pt idx="143">
                        <c:v>-0.28560000000000002</c:v>
                      </c:pt>
                      <c:pt idx="144">
                        <c:v>-0.28760000000000002</c:v>
                      </c:pt>
                      <c:pt idx="145">
                        <c:v>-0.28960000000000002</c:v>
                      </c:pt>
                      <c:pt idx="146">
                        <c:v>-0.29160000000000003</c:v>
                      </c:pt>
                      <c:pt idx="147">
                        <c:v>-0.29360000000000003</c:v>
                      </c:pt>
                      <c:pt idx="148">
                        <c:v>-0.29559999999999997</c:v>
                      </c:pt>
                      <c:pt idx="149">
                        <c:v>-0.29759999999999998</c:v>
                      </c:pt>
                      <c:pt idx="150">
                        <c:v>-0.29959999999999998</c:v>
                      </c:pt>
                      <c:pt idx="151">
                        <c:v>-0.30159999999999998</c:v>
                      </c:pt>
                      <c:pt idx="152">
                        <c:v>-0.30359999999999998</c:v>
                      </c:pt>
                      <c:pt idx="153">
                        <c:v>-0.30559999999999998</c:v>
                      </c:pt>
                      <c:pt idx="154">
                        <c:v>-0.30759999999999998</c:v>
                      </c:pt>
                      <c:pt idx="155">
                        <c:v>-0.30959999999999999</c:v>
                      </c:pt>
                      <c:pt idx="156">
                        <c:v>-0.3115</c:v>
                      </c:pt>
                      <c:pt idx="157">
                        <c:v>-0.31359999999999999</c:v>
                      </c:pt>
                      <c:pt idx="158">
                        <c:v>-0.3155</c:v>
                      </c:pt>
                      <c:pt idx="159">
                        <c:v>-0.31759999999999999</c:v>
                      </c:pt>
                      <c:pt idx="160">
                        <c:v>-0.31950000000000001</c:v>
                      </c:pt>
                      <c:pt idx="161">
                        <c:v>-0.3216</c:v>
                      </c:pt>
                      <c:pt idx="162">
                        <c:v>-0.3236</c:v>
                      </c:pt>
                      <c:pt idx="163">
                        <c:v>-0.3256</c:v>
                      </c:pt>
                      <c:pt idx="164">
                        <c:v>-0.32750000000000001</c:v>
                      </c:pt>
                      <c:pt idx="165">
                        <c:v>-0.32950000000000002</c:v>
                      </c:pt>
                      <c:pt idx="166">
                        <c:v>-0.33160000000000001</c:v>
                      </c:pt>
                      <c:pt idx="167">
                        <c:v>-0.33360000000000001</c:v>
                      </c:pt>
                      <c:pt idx="168">
                        <c:v>-0.33550000000000002</c:v>
                      </c:pt>
                      <c:pt idx="169">
                        <c:v>-0.33760000000000001</c:v>
                      </c:pt>
                      <c:pt idx="170">
                        <c:v>-0.33950000000000002</c:v>
                      </c:pt>
                      <c:pt idx="171">
                        <c:v>-0.34150000000000003</c:v>
                      </c:pt>
                      <c:pt idx="172">
                        <c:v>-0.34350000000000003</c:v>
                      </c:pt>
                      <c:pt idx="173">
                        <c:v>-0.34560000000000002</c:v>
                      </c:pt>
                      <c:pt idx="174">
                        <c:v>-0.34749999999999998</c:v>
                      </c:pt>
                      <c:pt idx="175">
                        <c:v>-0.34949999999999998</c:v>
                      </c:pt>
                      <c:pt idx="176">
                        <c:v>-0.35149999999999998</c:v>
                      </c:pt>
                      <c:pt idx="177">
                        <c:v>-0.35349999999999998</c:v>
                      </c:pt>
                      <c:pt idx="178">
                        <c:v>-0.35549999999999998</c:v>
                      </c:pt>
                      <c:pt idx="179">
                        <c:v>-0.35749999999999998</c:v>
                      </c:pt>
                      <c:pt idx="180">
                        <c:v>-0.35949999999999999</c:v>
                      </c:pt>
                      <c:pt idx="181">
                        <c:v>-0.36149999999999999</c:v>
                      </c:pt>
                      <c:pt idx="182">
                        <c:v>-0.36349999999999999</c:v>
                      </c:pt>
                      <c:pt idx="183">
                        <c:v>-0.36549999999999999</c:v>
                      </c:pt>
                      <c:pt idx="184">
                        <c:v>-0.36749999999999999</c:v>
                      </c:pt>
                      <c:pt idx="185">
                        <c:v>-0.3695</c:v>
                      </c:pt>
                      <c:pt idx="186">
                        <c:v>-0.3715</c:v>
                      </c:pt>
                      <c:pt idx="187">
                        <c:v>-0.3735</c:v>
                      </c:pt>
                      <c:pt idx="188">
                        <c:v>-0.3755</c:v>
                      </c:pt>
                      <c:pt idx="189">
                        <c:v>-0.3775</c:v>
                      </c:pt>
                      <c:pt idx="190">
                        <c:v>-0.3795</c:v>
                      </c:pt>
                      <c:pt idx="191">
                        <c:v>-0.38150000000000001</c:v>
                      </c:pt>
                      <c:pt idx="192">
                        <c:v>-0.38350000000000001</c:v>
                      </c:pt>
                      <c:pt idx="193">
                        <c:v>-0.38550000000000001</c:v>
                      </c:pt>
                      <c:pt idx="194">
                        <c:v>-0.38750000000000001</c:v>
                      </c:pt>
                      <c:pt idx="195">
                        <c:v>-0.38950000000000001</c:v>
                      </c:pt>
                      <c:pt idx="196">
                        <c:v>-0.39150000000000001</c:v>
                      </c:pt>
                      <c:pt idx="197">
                        <c:v>-0.39350000000000002</c:v>
                      </c:pt>
                      <c:pt idx="198">
                        <c:v>-0.39550000000000002</c:v>
                      </c:pt>
                      <c:pt idx="199">
                        <c:v>-0.39750000000000002</c:v>
                      </c:pt>
                      <c:pt idx="200">
                        <c:v>-0.39950000000000002</c:v>
                      </c:pt>
                      <c:pt idx="201">
                        <c:v>-0.40150000000000002</c:v>
                      </c:pt>
                      <c:pt idx="202">
                        <c:v>-0.40350000000000003</c:v>
                      </c:pt>
                      <c:pt idx="203">
                        <c:v>-0.40550000000000003</c:v>
                      </c:pt>
                      <c:pt idx="204">
                        <c:v>-0.40749999999999997</c:v>
                      </c:pt>
                      <c:pt idx="205">
                        <c:v>-0.40939999999999999</c:v>
                      </c:pt>
                      <c:pt idx="206">
                        <c:v>-0.41139999999999999</c:v>
                      </c:pt>
                      <c:pt idx="207">
                        <c:v>-0.41339999999999999</c:v>
                      </c:pt>
                      <c:pt idx="208">
                        <c:v>-0.41539999999999999</c:v>
                      </c:pt>
                      <c:pt idx="209">
                        <c:v>-0.41749999999999998</c:v>
                      </c:pt>
                      <c:pt idx="210">
                        <c:v>-0.4194</c:v>
                      </c:pt>
                      <c:pt idx="211">
                        <c:v>-0.42149999999999999</c:v>
                      </c:pt>
                      <c:pt idx="212">
                        <c:v>-0.4234</c:v>
                      </c:pt>
                      <c:pt idx="213">
                        <c:v>-0.4254</c:v>
                      </c:pt>
                      <c:pt idx="214">
                        <c:v>-0.4274</c:v>
                      </c:pt>
                      <c:pt idx="215">
                        <c:v>-0.4294</c:v>
                      </c:pt>
                      <c:pt idx="216">
                        <c:v>-0.43140000000000001</c:v>
                      </c:pt>
                      <c:pt idx="217">
                        <c:v>-0.43340000000000001</c:v>
                      </c:pt>
                      <c:pt idx="218">
                        <c:v>-0.43540000000000001</c:v>
                      </c:pt>
                      <c:pt idx="219">
                        <c:v>-0.43740000000000001</c:v>
                      </c:pt>
                      <c:pt idx="220">
                        <c:v>-0.43940000000000001</c:v>
                      </c:pt>
                      <c:pt idx="221">
                        <c:v>-0.44140000000000001</c:v>
                      </c:pt>
                      <c:pt idx="222">
                        <c:v>-0.44340000000000002</c:v>
                      </c:pt>
                      <c:pt idx="223">
                        <c:v>-0.44540000000000002</c:v>
                      </c:pt>
                      <c:pt idx="224">
                        <c:v>-0.44740000000000002</c:v>
                      </c:pt>
                      <c:pt idx="225">
                        <c:v>-0.44940000000000002</c:v>
                      </c:pt>
                      <c:pt idx="226">
                        <c:v>-0.45140000000000002</c:v>
                      </c:pt>
                      <c:pt idx="227">
                        <c:v>-0.45340000000000003</c:v>
                      </c:pt>
                      <c:pt idx="228">
                        <c:v>-0.45540000000000003</c:v>
                      </c:pt>
                      <c:pt idx="229">
                        <c:v>-0.45739999999999997</c:v>
                      </c:pt>
                      <c:pt idx="230">
                        <c:v>-0.45939999999999998</c:v>
                      </c:pt>
                      <c:pt idx="231">
                        <c:v>-0.46139999999999998</c:v>
                      </c:pt>
                      <c:pt idx="232">
                        <c:v>-0.46339999999999998</c:v>
                      </c:pt>
                      <c:pt idx="233">
                        <c:v>-0.46539999999999998</c:v>
                      </c:pt>
                      <c:pt idx="234">
                        <c:v>-0.46729999999999999</c:v>
                      </c:pt>
                      <c:pt idx="235">
                        <c:v>-0.46939999999999998</c:v>
                      </c:pt>
                      <c:pt idx="236">
                        <c:v>-0.4713</c:v>
                      </c:pt>
                      <c:pt idx="237">
                        <c:v>-0.47339999999999999</c:v>
                      </c:pt>
                      <c:pt idx="238">
                        <c:v>-0.47539999999999999</c:v>
                      </c:pt>
                      <c:pt idx="239">
                        <c:v>-0.47739999999999999</c:v>
                      </c:pt>
                      <c:pt idx="240">
                        <c:v>-0.47939999999999999</c:v>
                      </c:pt>
                      <c:pt idx="241">
                        <c:v>-0.48139999999999999</c:v>
                      </c:pt>
                      <c:pt idx="242">
                        <c:v>-0.48330000000000001</c:v>
                      </c:pt>
                      <c:pt idx="243">
                        <c:v>-0.4854</c:v>
                      </c:pt>
                      <c:pt idx="244">
                        <c:v>-0.48730000000000001</c:v>
                      </c:pt>
                      <c:pt idx="245">
                        <c:v>-0.48930000000000001</c:v>
                      </c:pt>
                      <c:pt idx="246">
                        <c:v>-0.49130000000000001</c:v>
                      </c:pt>
                      <c:pt idx="247">
                        <c:v>-0.49340000000000001</c:v>
                      </c:pt>
                      <c:pt idx="248">
                        <c:v>-0.49540000000000001</c:v>
                      </c:pt>
                      <c:pt idx="249">
                        <c:v>-0.49730000000000002</c:v>
                      </c:pt>
                      <c:pt idx="250">
                        <c:v>-0.49940000000000001</c:v>
                      </c:pt>
                      <c:pt idx="251">
                        <c:v>-0.50139999999999996</c:v>
                      </c:pt>
                      <c:pt idx="252">
                        <c:v>-0.50329999999999997</c:v>
                      </c:pt>
                      <c:pt idx="253">
                        <c:v>-0.50539999999999996</c:v>
                      </c:pt>
                      <c:pt idx="254">
                        <c:v>-0.50729999999999997</c:v>
                      </c:pt>
                      <c:pt idx="255">
                        <c:v>-0.50929999999999997</c:v>
                      </c:pt>
                      <c:pt idx="256">
                        <c:v>-0.51129999999999998</c:v>
                      </c:pt>
                      <c:pt idx="257">
                        <c:v>-0.51329999999999998</c:v>
                      </c:pt>
                      <c:pt idx="258">
                        <c:v>-0.51529999999999998</c:v>
                      </c:pt>
                      <c:pt idx="259">
                        <c:v>-0.51729999999999998</c:v>
                      </c:pt>
                      <c:pt idx="260">
                        <c:v>-0.51929999999999998</c:v>
                      </c:pt>
                      <c:pt idx="261">
                        <c:v>-0.52129999999999999</c:v>
                      </c:pt>
                      <c:pt idx="262">
                        <c:v>-0.52329999999999999</c:v>
                      </c:pt>
                      <c:pt idx="263">
                        <c:v>-0.52529999999999999</c:v>
                      </c:pt>
                      <c:pt idx="264">
                        <c:v>-0.52729999999999999</c:v>
                      </c:pt>
                      <c:pt idx="265">
                        <c:v>-0.52929999999999999</c:v>
                      </c:pt>
                      <c:pt idx="266">
                        <c:v>-0.53129999999999999</c:v>
                      </c:pt>
                      <c:pt idx="267">
                        <c:v>-0.5333</c:v>
                      </c:pt>
                      <c:pt idx="268">
                        <c:v>-0.5353</c:v>
                      </c:pt>
                      <c:pt idx="269">
                        <c:v>-0.5373</c:v>
                      </c:pt>
                      <c:pt idx="270">
                        <c:v>-0.5393</c:v>
                      </c:pt>
                      <c:pt idx="271">
                        <c:v>-0.5413</c:v>
                      </c:pt>
                      <c:pt idx="272">
                        <c:v>-0.54320000000000002</c:v>
                      </c:pt>
                      <c:pt idx="273">
                        <c:v>-0.54530000000000001</c:v>
                      </c:pt>
                      <c:pt idx="274">
                        <c:v>-0.54730000000000001</c:v>
                      </c:pt>
                      <c:pt idx="275">
                        <c:v>-0.54930000000000001</c:v>
                      </c:pt>
                      <c:pt idx="276">
                        <c:v>-0.55130000000000001</c:v>
                      </c:pt>
                      <c:pt idx="277">
                        <c:v>-0.55330000000000001</c:v>
                      </c:pt>
                      <c:pt idx="278">
                        <c:v>-0.55530000000000002</c:v>
                      </c:pt>
                      <c:pt idx="279">
                        <c:v>-0.55730000000000002</c:v>
                      </c:pt>
                      <c:pt idx="280">
                        <c:v>-0.55920000000000003</c:v>
                      </c:pt>
                      <c:pt idx="281">
                        <c:v>-0.56120000000000003</c:v>
                      </c:pt>
                      <c:pt idx="282">
                        <c:v>-0.56320000000000003</c:v>
                      </c:pt>
                      <c:pt idx="283">
                        <c:v>-0.56520000000000004</c:v>
                      </c:pt>
                      <c:pt idx="284">
                        <c:v>-0.56720000000000004</c:v>
                      </c:pt>
                      <c:pt idx="285">
                        <c:v>-0.56920000000000004</c:v>
                      </c:pt>
                      <c:pt idx="286">
                        <c:v>-0.57120000000000004</c:v>
                      </c:pt>
                      <c:pt idx="287">
                        <c:v>-0.57320000000000004</c:v>
                      </c:pt>
                      <c:pt idx="288">
                        <c:v>-0.57520000000000004</c:v>
                      </c:pt>
                      <c:pt idx="289">
                        <c:v>-0.57720000000000005</c:v>
                      </c:pt>
                      <c:pt idx="290">
                        <c:v>-0.57920000000000005</c:v>
                      </c:pt>
                      <c:pt idx="291">
                        <c:v>-0.58120000000000005</c:v>
                      </c:pt>
                      <c:pt idx="292">
                        <c:v>-0.58320000000000005</c:v>
                      </c:pt>
                      <c:pt idx="293">
                        <c:v>-0.58520000000000005</c:v>
                      </c:pt>
                      <c:pt idx="294">
                        <c:v>-0.58720000000000006</c:v>
                      </c:pt>
                      <c:pt idx="295">
                        <c:v>-0.58919999999999995</c:v>
                      </c:pt>
                      <c:pt idx="296">
                        <c:v>-0.59119999999999995</c:v>
                      </c:pt>
                      <c:pt idx="297">
                        <c:v>-0.59309999999999996</c:v>
                      </c:pt>
                      <c:pt idx="298">
                        <c:v>-0.59509999999999996</c:v>
                      </c:pt>
                      <c:pt idx="299">
                        <c:v>-0.59719999999999995</c:v>
                      </c:pt>
                      <c:pt idx="300">
                        <c:v>-0.59919999999999995</c:v>
                      </c:pt>
                      <c:pt idx="301">
                        <c:v>-0.60109999999999997</c:v>
                      </c:pt>
                      <c:pt idx="302">
                        <c:v>-0.60319999999999996</c:v>
                      </c:pt>
                      <c:pt idx="303">
                        <c:v>-0.60519999999999996</c:v>
                      </c:pt>
                      <c:pt idx="304">
                        <c:v>-0.60719999999999996</c:v>
                      </c:pt>
                      <c:pt idx="305">
                        <c:v>-0.60919999999999996</c:v>
                      </c:pt>
                      <c:pt idx="306">
                        <c:v>-0.61109999999999998</c:v>
                      </c:pt>
                      <c:pt idx="307">
                        <c:v>-0.61319999999999997</c:v>
                      </c:pt>
                      <c:pt idx="308">
                        <c:v>-0.61519999999999997</c:v>
                      </c:pt>
                      <c:pt idx="309">
                        <c:v>-0.61719999999999997</c:v>
                      </c:pt>
                      <c:pt idx="310">
                        <c:v>-0.61919999999999997</c:v>
                      </c:pt>
                      <c:pt idx="311">
                        <c:v>-0.62119999999999997</c:v>
                      </c:pt>
                      <c:pt idx="312">
                        <c:v>-0.62319999999999998</c:v>
                      </c:pt>
                      <c:pt idx="313">
                        <c:v>-0.62509999999999999</c:v>
                      </c:pt>
                      <c:pt idx="314">
                        <c:v>-0.62719999999999998</c:v>
                      </c:pt>
                      <c:pt idx="315">
                        <c:v>-0.62919999999999998</c:v>
                      </c:pt>
                      <c:pt idx="316">
                        <c:v>-0.63119999999999998</c:v>
                      </c:pt>
                      <c:pt idx="317">
                        <c:v>-0.6331</c:v>
                      </c:pt>
                      <c:pt idx="318">
                        <c:v>-0.6351</c:v>
                      </c:pt>
                      <c:pt idx="319">
                        <c:v>-0.6371</c:v>
                      </c:pt>
                      <c:pt idx="320">
                        <c:v>-0.6391</c:v>
                      </c:pt>
                      <c:pt idx="321">
                        <c:v>-0.6411</c:v>
                      </c:pt>
                      <c:pt idx="322">
                        <c:v>-0.6431</c:v>
                      </c:pt>
                      <c:pt idx="323">
                        <c:v>-0.64510000000000001</c:v>
                      </c:pt>
                      <c:pt idx="324">
                        <c:v>-0.64710000000000001</c:v>
                      </c:pt>
                      <c:pt idx="325">
                        <c:v>-0.64910000000000001</c:v>
                      </c:pt>
                      <c:pt idx="326">
                        <c:v>-0.65110000000000001</c:v>
                      </c:pt>
                      <c:pt idx="327">
                        <c:v>-0.65310000000000001</c:v>
                      </c:pt>
                      <c:pt idx="328">
                        <c:v>-0.65510000000000002</c:v>
                      </c:pt>
                      <c:pt idx="329">
                        <c:v>-0.65710000000000002</c:v>
                      </c:pt>
                      <c:pt idx="330">
                        <c:v>-0.65910000000000002</c:v>
                      </c:pt>
                      <c:pt idx="331">
                        <c:v>-0.66110000000000002</c:v>
                      </c:pt>
                      <c:pt idx="332">
                        <c:v>-0.66310000000000002</c:v>
                      </c:pt>
                      <c:pt idx="333">
                        <c:v>-0.66510000000000002</c:v>
                      </c:pt>
                      <c:pt idx="334">
                        <c:v>-0.66710000000000003</c:v>
                      </c:pt>
                      <c:pt idx="335">
                        <c:v>-0.66900000000000004</c:v>
                      </c:pt>
                      <c:pt idx="336">
                        <c:v>-0.67110000000000003</c:v>
                      </c:pt>
                      <c:pt idx="337">
                        <c:v>-0.67300000000000004</c:v>
                      </c:pt>
                      <c:pt idx="338">
                        <c:v>-0.67510000000000003</c:v>
                      </c:pt>
                      <c:pt idx="339">
                        <c:v>-0.67700000000000005</c:v>
                      </c:pt>
                      <c:pt idx="340">
                        <c:v>-0.67900000000000005</c:v>
                      </c:pt>
                      <c:pt idx="341">
                        <c:v>-0.68100000000000005</c:v>
                      </c:pt>
                      <c:pt idx="342">
                        <c:v>-0.68300000000000005</c:v>
                      </c:pt>
                      <c:pt idx="343">
                        <c:v>-0.68500000000000005</c:v>
                      </c:pt>
                      <c:pt idx="344">
                        <c:v>-0.68700000000000006</c:v>
                      </c:pt>
                      <c:pt idx="345">
                        <c:v>-0.68899999999999995</c:v>
                      </c:pt>
                      <c:pt idx="346">
                        <c:v>-0.69099999999999995</c:v>
                      </c:pt>
                      <c:pt idx="347">
                        <c:v>-0.69299999999999995</c:v>
                      </c:pt>
                      <c:pt idx="348">
                        <c:v>-0.69499999999999995</c:v>
                      </c:pt>
                      <c:pt idx="349">
                        <c:v>-0.69699999999999995</c:v>
                      </c:pt>
                      <c:pt idx="350">
                        <c:v>-0.69899999999999995</c:v>
                      </c:pt>
                      <c:pt idx="351">
                        <c:v>-0.70099999999999996</c:v>
                      </c:pt>
                      <c:pt idx="352">
                        <c:v>-0.70299999999999996</c:v>
                      </c:pt>
                      <c:pt idx="353">
                        <c:v>-0.70499999999999996</c:v>
                      </c:pt>
                      <c:pt idx="354">
                        <c:v>-0.70699999999999996</c:v>
                      </c:pt>
                      <c:pt idx="355">
                        <c:v>-0.70899999999999996</c:v>
                      </c:pt>
                      <c:pt idx="356">
                        <c:v>-0.71099999999999997</c:v>
                      </c:pt>
                      <c:pt idx="357">
                        <c:v>-0.71299999999999997</c:v>
                      </c:pt>
                      <c:pt idx="358">
                        <c:v>-0.71499999999999997</c:v>
                      </c:pt>
                      <c:pt idx="359">
                        <c:v>-0.71699999999999997</c:v>
                      </c:pt>
                      <c:pt idx="360">
                        <c:v>-0.71899999999999997</c:v>
                      </c:pt>
                      <c:pt idx="361">
                        <c:v>-0.72099999999999997</c:v>
                      </c:pt>
                      <c:pt idx="362">
                        <c:v>-0.72299999999999998</c:v>
                      </c:pt>
                      <c:pt idx="363">
                        <c:v>-0.72499999999999998</c:v>
                      </c:pt>
                      <c:pt idx="364">
                        <c:v>-0.72699999999999998</c:v>
                      </c:pt>
                      <c:pt idx="365">
                        <c:v>-0.72889999999999999</c:v>
                      </c:pt>
                      <c:pt idx="366">
                        <c:v>-0.73099999999999998</c:v>
                      </c:pt>
                      <c:pt idx="367">
                        <c:v>-0.73299999999999998</c:v>
                      </c:pt>
                      <c:pt idx="368">
                        <c:v>-0.73499999999999999</c:v>
                      </c:pt>
                      <c:pt idx="369">
                        <c:v>-0.73699999999999999</c:v>
                      </c:pt>
                      <c:pt idx="370">
                        <c:v>-0.73899999999999999</c:v>
                      </c:pt>
                      <c:pt idx="371">
                        <c:v>-0.74099999999999999</c:v>
                      </c:pt>
                      <c:pt idx="372">
                        <c:v>-0.74299999999999999</c:v>
                      </c:pt>
                      <c:pt idx="373">
                        <c:v>-0.745</c:v>
                      </c:pt>
                      <c:pt idx="374">
                        <c:v>-0.747</c:v>
                      </c:pt>
                      <c:pt idx="375">
                        <c:v>-0.749</c:v>
                      </c:pt>
                      <c:pt idx="376">
                        <c:v>-0.751</c:v>
                      </c:pt>
                      <c:pt idx="377">
                        <c:v>-0.753</c:v>
                      </c:pt>
                      <c:pt idx="378">
                        <c:v>-0.755</c:v>
                      </c:pt>
                      <c:pt idx="379">
                        <c:v>-0.75700000000000001</c:v>
                      </c:pt>
                      <c:pt idx="380">
                        <c:v>-0.75900000000000001</c:v>
                      </c:pt>
                      <c:pt idx="381">
                        <c:v>-0.76100000000000001</c:v>
                      </c:pt>
                      <c:pt idx="382">
                        <c:v>-0.76290000000000002</c:v>
                      </c:pt>
                      <c:pt idx="383">
                        <c:v>-0.76500000000000001</c:v>
                      </c:pt>
                      <c:pt idx="384">
                        <c:v>-0.76700000000000002</c:v>
                      </c:pt>
                      <c:pt idx="385">
                        <c:v>-0.76890000000000003</c:v>
                      </c:pt>
                      <c:pt idx="386">
                        <c:v>-0.77090000000000003</c:v>
                      </c:pt>
                      <c:pt idx="387">
                        <c:v>-0.77290000000000003</c:v>
                      </c:pt>
                      <c:pt idx="388">
                        <c:v>-0.77500000000000002</c:v>
                      </c:pt>
                      <c:pt idx="389">
                        <c:v>-0.77690000000000003</c:v>
                      </c:pt>
                      <c:pt idx="390">
                        <c:v>-0.77890000000000004</c:v>
                      </c:pt>
                      <c:pt idx="391">
                        <c:v>-0.78090000000000004</c:v>
                      </c:pt>
                      <c:pt idx="392">
                        <c:v>-0.78290000000000004</c:v>
                      </c:pt>
                      <c:pt idx="393">
                        <c:v>-0.78490000000000004</c:v>
                      </c:pt>
                      <c:pt idx="394">
                        <c:v>-0.78690000000000004</c:v>
                      </c:pt>
                      <c:pt idx="395">
                        <c:v>-0.78890000000000005</c:v>
                      </c:pt>
                      <c:pt idx="396">
                        <c:v>-0.79090000000000005</c:v>
                      </c:pt>
                      <c:pt idx="397">
                        <c:v>-0.79290000000000005</c:v>
                      </c:pt>
                      <c:pt idx="398">
                        <c:v>-0.79490000000000005</c:v>
                      </c:pt>
                      <c:pt idx="399">
                        <c:v>-0.79690000000000005</c:v>
                      </c:pt>
                      <c:pt idx="400">
                        <c:v>-0.79890000000000005</c:v>
                      </c:pt>
                      <c:pt idx="401">
                        <c:v>-0.79720000000000002</c:v>
                      </c:pt>
                      <c:pt idx="402">
                        <c:v>-0.79520000000000002</c:v>
                      </c:pt>
                      <c:pt idx="403">
                        <c:v>-0.79320000000000002</c:v>
                      </c:pt>
                      <c:pt idx="404">
                        <c:v>-0.7913</c:v>
                      </c:pt>
                      <c:pt idx="405">
                        <c:v>-0.7893</c:v>
                      </c:pt>
                      <c:pt idx="406">
                        <c:v>-0.78720000000000001</c:v>
                      </c:pt>
                      <c:pt idx="407">
                        <c:v>-0.7853</c:v>
                      </c:pt>
                      <c:pt idx="408">
                        <c:v>-0.7833</c:v>
                      </c:pt>
                      <c:pt idx="409">
                        <c:v>-0.78129999999999999</c:v>
                      </c:pt>
                      <c:pt idx="410">
                        <c:v>-0.7792</c:v>
                      </c:pt>
                      <c:pt idx="411">
                        <c:v>-0.77729999999999999</c:v>
                      </c:pt>
                      <c:pt idx="412">
                        <c:v>-0.77529999999999999</c:v>
                      </c:pt>
                      <c:pt idx="413">
                        <c:v>-0.77329999999999999</c:v>
                      </c:pt>
                      <c:pt idx="414">
                        <c:v>-0.77129999999999999</c:v>
                      </c:pt>
                      <c:pt idx="415">
                        <c:v>-0.76929999999999998</c:v>
                      </c:pt>
                      <c:pt idx="416">
                        <c:v>-0.76739999999999997</c:v>
                      </c:pt>
                      <c:pt idx="417">
                        <c:v>-0.76529999999999998</c:v>
                      </c:pt>
                      <c:pt idx="418">
                        <c:v>-0.76329999999999998</c:v>
                      </c:pt>
                      <c:pt idx="419">
                        <c:v>-0.76129999999999998</c:v>
                      </c:pt>
                      <c:pt idx="420">
                        <c:v>-0.75939999999999996</c:v>
                      </c:pt>
                      <c:pt idx="421">
                        <c:v>-0.75739999999999996</c:v>
                      </c:pt>
                      <c:pt idx="422">
                        <c:v>-0.75539999999999996</c:v>
                      </c:pt>
                      <c:pt idx="423">
                        <c:v>-0.75329999999999997</c:v>
                      </c:pt>
                      <c:pt idx="424">
                        <c:v>-0.75139999999999996</c:v>
                      </c:pt>
                      <c:pt idx="425">
                        <c:v>-0.74939999999999996</c:v>
                      </c:pt>
                      <c:pt idx="426">
                        <c:v>-0.74739999999999995</c:v>
                      </c:pt>
                      <c:pt idx="427">
                        <c:v>-0.74539999999999995</c:v>
                      </c:pt>
                      <c:pt idx="428">
                        <c:v>-0.74339999999999995</c:v>
                      </c:pt>
                      <c:pt idx="429">
                        <c:v>-0.74139999999999995</c:v>
                      </c:pt>
                      <c:pt idx="430">
                        <c:v>-0.73939999999999995</c:v>
                      </c:pt>
                      <c:pt idx="431">
                        <c:v>-0.73740000000000006</c:v>
                      </c:pt>
                      <c:pt idx="432">
                        <c:v>-0.73540000000000005</c:v>
                      </c:pt>
                      <c:pt idx="433">
                        <c:v>-0.73340000000000005</c:v>
                      </c:pt>
                      <c:pt idx="434">
                        <c:v>-0.73140000000000005</c:v>
                      </c:pt>
                      <c:pt idx="435">
                        <c:v>-0.72940000000000005</c:v>
                      </c:pt>
                      <c:pt idx="436">
                        <c:v>-0.72740000000000005</c:v>
                      </c:pt>
                      <c:pt idx="437">
                        <c:v>-0.72540000000000004</c:v>
                      </c:pt>
                      <c:pt idx="438">
                        <c:v>-0.72340000000000004</c:v>
                      </c:pt>
                      <c:pt idx="439">
                        <c:v>-0.72140000000000004</c:v>
                      </c:pt>
                      <c:pt idx="440">
                        <c:v>-0.71940000000000004</c:v>
                      </c:pt>
                      <c:pt idx="441">
                        <c:v>-0.71740000000000004</c:v>
                      </c:pt>
                      <c:pt idx="442">
                        <c:v>-0.71540000000000004</c:v>
                      </c:pt>
                      <c:pt idx="443">
                        <c:v>-0.71340000000000003</c:v>
                      </c:pt>
                      <c:pt idx="444">
                        <c:v>-0.71150000000000002</c:v>
                      </c:pt>
                      <c:pt idx="445">
                        <c:v>-0.70950000000000002</c:v>
                      </c:pt>
                      <c:pt idx="446">
                        <c:v>-0.70750000000000002</c:v>
                      </c:pt>
                      <c:pt idx="447">
                        <c:v>-0.70550000000000002</c:v>
                      </c:pt>
                      <c:pt idx="448">
                        <c:v>-0.70350000000000001</c:v>
                      </c:pt>
                      <c:pt idx="449">
                        <c:v>-0.70150000000000001</c:v>
                      </c:pt>
                      <c:pt idx="450">
                        <c:v>-0.69940000000000002</c:v>
                      </c:pt>
                      <c:pt idx="451">
                        <c:v>-0.69740000000000002</c:v>
                      </c:pt>
                      <c:pt idx="452">
                        <c:v>-0.69540000000000002</c:v>
                      </c:pt>
                      <c:pt idx="453">
                        <c:v>-0.69350000000000001</c:v>
                      </c:pt>
                      <c:pt idx="454">
                        <c:v>-0.6915</c:v>
                      </c:pt>
                      <c:pt idx="455">
                        <c:v>-0.68940000000000001</c:v>
                      </c:pt>
                      <c:pt idx="456">
                        <c:v>-0.6875</c:v>
                      </c:pt>
                      <c:pt idx="457">
                        <c:v>-0.6855</c:v>
                      </c:pt>
                      <c:pt idx="458">
                        <c:v>-0.6835</c:v>
                      </c:pt>
                      <c:pt idx="459">
                        <c:v>-0.68149999999999999</c:v>
                      </c:pt>
                      <c:pt idx="460">
                        <c:v>-0.67949999999999999</c:v>
                      </c:pt>
                      <c:pt idx="461">
                        <c:v>-0.67749999999999999</c:v>
                      </c:pt>
                      <c:pt idx="462">
                        <c:v>-0.67549999999999999</c:v>
                      </c:pt>
                      <c:pt idx="463">
                        <c:v>-0.67349999999999999</c:v>
                      </c:pt>
                      <c:pt idx="464">
                        <c:v>-0.67149999999999999</c:v>
                      </c:pt>
                      <c:pt idx="465">
                        <c:v>-0.66949999999999998</c:v>
                      </c:pt>
                      <c:pt idx="466">
                        <c:v>-0.66749999999999998</c:v>
                      </c:pt>
                      <c:pt idx="467">
                        <c:v>-0.66549999999999998</c:v>
                      </c:pt>
                      <c:pt idx="468">
                        <c:v>-0.66349999999999998</c:v>
                      </c:pt>
                      <c:pt idx="469">
                        <c:v>-0.66149999999999998</c:v>
                      </c:pt>
                      <c:pt idx="470">
                        <c:v>-0.65949999999999998</c:v>
                      </c:pt>
                      <c:pt idx="471">
                        <c:v>-0.65749999999999997</c:v>
                      </c:pt>
                      <c:pt idx="472">
                        <c:v>-0.65549999999999997</c:v>
                      </c:pt>
                      <c:pt idx="473">
                        <c:v>-0.65349999999999997</c:v>
                      </c:pt>
                      <c:pt idx="474">
                        <c:v>-0.65149999999999997</c:v>
                      </c:pt>
                      <c:pt idx="475">
                        <c:v>-0.64949999999999997</c:v>
                      </c:pt>
                      <c:pt idx="476">
                        <c:v>-0.64749999999999996</c:v>
                      </c:pt>
                      <c:pt idx="477">
                        <c:v>-0.64549999999999996</c:v>
                      </c:pt>
                      <c:pt idx="478">
                        <c:v>-0.64349999999999996</c:v>
                      </c:pt>
                      <c:pt idx="479">
                        <c:v>-0.64149999999999996</c:v>
                      </c:pt>
                      <c:pt idx="480">
                        <c:v>-0.63949999999999996</c:v>
                      </c:pt>
                      <c:pt idx="481">
                        <c:v>-0.63749999999999996</c:v>
                      </c:pt>
                      <c:pt idx="482">
                        <c:v>-0.63549999999999995</c:v>
                      </c:pt>
                      <c:pt idx="483">
                        <c:v>-0.63349999999999995</c:v>
                      </c:pt>
                      <c:pt idx="484">
                        <c:v>-0.63149999999999995</c:v>
                      </c:pt>
                      <c:pt idx="485">
                        <c:v>-0.62960000000000005</c:v>
                      </c:pt>
                      <c:pt idx="486">
                        <c:v>-0.62760000000000005</c:v>
                      </c:pt>
                      <c:pt idx="487">
                        <c:v>-0.62549999999999994</c:v>
                      </c:pt>
                      <c:pt idx="488">
                        <c:v>-0.62350000000000005</c:v>
                      </c:pt>
                      <c:pt idx="489">
                        <c:v>-0.62160000000000004</c:v>
                      </c:pt>
                      <c:pt idx="490">
                        <c:v>-0.61950000000000005</c:v>
                      </c:pt>
                      <c:pt idx="491">
                        <c:v>-0.61750000000000005</c:v>
                      </c:pt>
                      <c:pt idx="492">
                        <c:v>-0.61550000000000005</c:v>
                      </c:pt>
                      <c:pt idx="493">
                        <c:v>-0.61350000000000005</c:v>
                      </c:pt>
                      <c:pt idx="494">
                        <c:v>-0.61150000000000004</c:v>
                      </c:pt>
                      <c:pt idx="495">
                        <c:v>-0.60950000000000004</c:v>
                      </c:pt>
                      <c:pt idx="496">
                        <c:v>-0.60750000000000004</c:v>
                      </c:pt>
                      <c:pt idx="497">
                        <c:v>-0.60560000000000003</c:v>
                      </c:pt>
                      <c:pt idx="498">
                        <c:v>-0.60360000000000003</c:v>
                      </c:pt>
                      <c:pt idx="499">
                        <c:v>-0.60150000000000003</c:v>
                      </c:pt>
                      <c:pt idx="500">
                        <c:v>-0.59950000000000003</c:v>
                      </c:pt>
                      <c:pt idx="501">
                        <c:v>-0.59750000000000003</c:v>
                      </c:pt>
                      <c:pt idx="502">
                        <c:v>-0.59550000000000003</c:v>
                      </c:pt>
                      <c:pt idx="503">
                        <c:v>-0.59350000000000003</c:v>
                      </c:pt>
                      <c:pt idx="504">
                        <c:v>-0.59150000000000003</c:v>
                      </c:pt>
                      <c:pt idx="505">
                        <c:v>-0.58960000000000001</c:v>
                      </c:pt>
                      <c:pt idx="506">
                        <c:v>-0.58750000000000002</c:v>
                      </c:pt>
                      <c:pt idx="507">
                        <c:v>-0.58550000000000002</c:v>
                      </c:pt>
                      <c:pt idx="508">
                        <c:v>-0.58350000000000002</c:v>
                      </c:pt>
                      <c:pt idx="509">
                        <c:v>-0.58160000000000001</c:v>
                      </c:pt>
                      <c:pt idx="510">
                        <c:v>-0.57950000000000002</c:v>
                      </c:pt>
                      <c:pt idx="511">
                        <c:v>-0.5776</c:v>
                      </c:pt>
                      <c:pt idx="512">
                        <c:v>-0.57550000000000001</c:v>
                      </c:pt>
                      <c:pt idx="513">
                        <c:v>-0.5736</c:v>
                      </c:pt>
                      <c:pt idx="514">
                        <c:v>-0.5716</c:v>
                      </c:pt>
                      <c:pt idx="515">
                        <c:v>-0.56950000000000001</c:v>
                      </c:pt>
                      <c:pt idx="516">
                        <c:v>-0.5675</c:v>
                      </c:pt>
                      <c:pt idx="517">
                        <c:v>-0.56559999999999999</c:v>
                      </c:pt>
                      <c:pt idx="518">
                        <c:v>-0.5635</c:v>
                      </c:pt>
                      <c:pt idx="519">
                        <c:v>-0.56159999999999999</c:v>
                      </c:pt>
                      <c:pt idx="520">
                        <c:v>-0.55959999999999999</c:v>
                      </c:pt>
                      <c:pt idx="521">
                        <c:v>-0.55759999999999998</c:v>
                      </c:pt>
                      <c:pt idx="522">
                        <c:v>-0.55559999999999998</c:v>
                      </c:pt>
                      <c:pt idx="523">
                        <c:v>-0.55359999999999998</c:v>
                      </c:pt>
                      <c:pt idx="524">
                        <c:v>-0.55159999999999998</c:v>
                      </c:pt>
                      <c:pt idx="525">
                        <c:v>-0.54959999999999998</c:v>
                      </c:pt>
                      <c:pt idx="526">
                        <c:v>-0.54759999999999998</c:v>
                      </c:pt>
                      <c:pt idx="527">
                        <c:v>-0.54559999999999997</c:v>
                      </c:pt>
                      <c:pt idx="528">
                        <c:v>-0.54359999999999997</c:v>
                      </c:pt>
                      <c:pt idx="529">
                        <c:v>-0.54159999999999997</c:v>
                      </c:pt>
                      <c:pt idx="530">
                        <c:v>-0.53959999999999997</c:v>
                      </c:pt>
                      <c:pt idx="531">
                        <c:v>-0.53759999999999997</c:v>
                      </c:pt>
                      <c:pt idx="532">
                        <c:v>-0.53559999999999997</c:v>
                      </c:pt>
                      <c:pt idx="533">
                        <c:v>-0.53359999999999996</c:v>
                      </c:pt>
                      <c:pt idx="534">
                        <c:v>-0.53159999999999996</c:v>
                      </c:pt>
                      <c:pt idx="535">
                        <c:v>-0.52959999999999996</c:v>
                      </c:pt>
                      <c:pt idx="536">
                        <c:v>-0.52759999999999996</c:v>
                      </c:pt>
                      <c:pt idx="537">
                        <c:v>-0.52559999999999996</c:v>
                      </c:pt>
                      <c:pt idx="538">
                        <c:v>-0.52349999999999997</c:v>
                      </c:pt>
                      <c:pt idx="539">
                        <c:v>-0.52159999999999995</c:v>
                      </c:pt>
                      <c:pt idx="540">
                        <c:v>-0.51959999999999995</c:v>
                      </c:pt>
                      <c:pt idx="541">
                        <c:v>-0.51759999999999995</c:v>
                      </c:pt>
                      <c:pt idx="542">
                        <c:v>-0.51559999999999995</c:v>
                      </c:pt>
                      <c:pt idx="543">
                        <c:v>-0.51359999999999995</c:v>
                      </c:pt>
                      <c:pt idx="544">
                        <c:v>-0.51160000000000005</c:v>
                      </c:pt>
                      <c:pt idx="545">
                        <c:v>-0.50960000000000005</c:v>
                      </c:pt>
                      <c:pt idx="546">
                        <c:v>-0.50760000000000005</c:v>
                      </c:pt>
                      <c:pt idx="547">
                        <c:v>-0.50560000000000005</c:v>
                      </c:pt>
                      <c:pt idx="548">
                        <c:v>-0.50360000000000005</c:v>
                      </c:pt>
                      <c:pt idx="549">
                        <c:v>-0.50160000000000005</c:v>
                      </c:pt>
                      <c:pt idx="550">
                        <c:v>-0.49959999999999999</c:v>
                      </c:pt>
                      <c:pt idx="551">
                        <c:v>-0.49759999999999999</c:v>
                      </c:pt>
                      <c:pt idx="552">
                        <c:v>-0.49559999999999998</c:v>
                      </c:pt>
                      <c:pt idx="553">
                        <c:v>-0.49370000000000003</c:v>
                      </c:pt>
                      <c:pt idx="554">
                        <c:v>-0.49159999999999998</c:v>
                      </c:pt>
                      <c:pt idx="555">
                        <c:v>-0.48959999999999998</c:v>
                      </c:pt>
                      <c:pt idx="556">
                        <c:v>-0.48759999999999998</c:v>
                      </c:pt>
                      <c:pt idx="557">
                        <c:v>-0.48570000000000002</c:v>
                      </c:pt>
                      <c:pt idx="558">
                        <c:v>-0.48359999999999997</c:v>
                      </c:pt>
                      <c:pt idx="559">
                        <c:v>-0.48159999999999997</c:v>
                      </c:pt>
                      <c:pt idx="560">
                        <c:v>-0.47960000000000003</c:v>
                      </c:pt>
                      <c:pt idx="561">
                        <c:v>-0.47760000000000002</c:v>
                      </c:pt>
                      <c:pt idx="562">
                        <c:v>-0.47560000000000002</c:v>
                      </c:pt>
                      <c:pt idx="563">
                        <c:v>-0.47360000000000002</c:v>
                      </c:pt>
                      <c:pt idx="564">
                        <c:v>-0.47160000000000002</c:v>
                      </c:pt>
                      <c:pt idx="565">
                        <c:v>-0.46960000000000002</c:v>
                      </c:pt>
                      <c:pt idx="566">
                        <c:v>-0.46760000000000002</c:v>
                      </c:pt>
                      <c:pt idx="567">
                        <c:v>-0.46560000000000001</c:v>
                      </c:pt>
                      <c:pt idx="568">
                        <c:v>-0.46360000000000001</c:v>
                      </c:pt>
                      <c:pt idx="569">
                        <c:v>-0.4617</c:v>
                      </c:pt>
                      <c:pt idx="570">
                        <c:v>-0.45960000000000001</c:v>
                      </c:pt>
                      <c:pt idx="571">
                        <c:v>-0.45760000000000001</c:v>
                      </c:pt>
                      <c:pt idx="572">
                        <c:v>-0.4556</c:v>
                      </c:pt>
                      <c:pt idx="573">
                        <c:v>-0.45369999999999999</c:v>
                      </c:pt>
                      <c:pt idx="574">
                        <c:v>-0.45169999999999999</c:v>
                      </c:pt>
                      <c:pt idx="575">
                        <c:v>-0.44969999999999999</c:v>
                      </c:pt>
                      <c:pt idx="576">
                        <c:v>-0.4476</c:v>
                      </c:pt>
                      <c:pt idx="577">
                        <c:v>-0.44569999999999999</c:v>
                      </c:pt>
                      <c:pt idx="578">
                        <c:v>-0.44369999999999998</c:v>
                      </c:pt>
                      <c:pt idx="579">
                        <c:v>-0.44169999999999998</c:v>
                      </c:pt>
                      <c:pt idx="580">
                        <c:v>-0.43959999999999999</c:v>
                      </c:pt>
                      <c:pt idx="581">
                        <c:v>-0.43769999999999998</c:v>
                      </c:pt>
                      <c:pt idx="582">
                        <c:v>-0.43559999999999999</c:v>
                      </c:pt>
                      <c:pt idx="583">
                        <c:v>-0.43359999999999999</c:v>
                      </c:pt>
                      <c:pt idx="584">
                        <c:v>-0.43169999999999997</c:v>
                      </c:pt>
                      <c:pt idx="585">
                        <c:v>-0.42970000000000003</c:v>
                      </c:pt>
                      <c:pt idx="586">
                        <c:v>-0.42770000000000002</c:v>
                      </c:pt>
                      <c:pt idx="587">
                        <c:v>-0.42570000000000002</c:v>
                      </c:pt>
                      <c:pt idx="588">
                        <c:v>-0.42370000000000002</c:v>
                      </c:pt>
                      <c:pt idx="589">
                        <c:v>-0.42170000000000002</c:v>
                      </c:pt>
                      <c:pt idx="590">
                        <c:v>-0.41959999999999997</c:v>
                      </c:pt>
                      <c:pt idx="591">
                        <c:v>-0.41770000000000002</c:v>
                      </c:pt>
                      <c:pt idx="592">
                        <c:v>-0.41560000000000002</c:v>
                      </c:pt>
                      <c:pt idx="593">
                        <c:v>-0.41370000000000001</c:v>
                      </c:pt>
                      <c:pt idx="594">
                        <c:v>-0.41170000000000001</c:v>
                      </c:pt>
                      <c:pt idx="595">
                        <c:v>-0.40970000000000001</c:v>
                      </c:pt>
                      <c:pt idx="596">
                        <c:v>-0.40770000000000001</c:v>
                      </c:pt>
                      <c:pt idx="597">
                        <c:v>-0.40570000000000001</c:v>
                      </c:pt>
                      <c:pt idx="598">
                        <c:v>-0.4037</c:v>
                      </c:pt>
                      <c:pt idx="599">
                        <c:v>-0.4017</c:v>
                      </c:pt>
                      <c:pt idx="600">
                        <c:v>-0.3997</c:v>
                      </c:pt>
                      <c:pt idx="601">
                        <c:v>-0.3977</c:v>
                      </c:pt>
                      <c:pt idx="602">
                        <c:v>-0.3957</c:v>
                      </c:pt>
                      <c:pt idx="603">
                        <c:v>-0.39369999999999999</c:v>
                      </c:pt>
                      <c:pt idx="604">
                        <c:v>-0.39169999999999999</c:v>
                      </c:pt>
                      <c:pt idx="605">
                        <c:v>-0.38969999999999999</c:v>
                      </c:pt>
                      <c:pt idx="606">
                        <c:v>-0.38769999999999999</c:v>
                      </c:pt>
                      <c:pt idx="607">
                        <c:v>-0.38569999999999999</c:v>
                      </c:pt>
                      <c:pt idx="608">
                        <c:v>-0.38369999999999999</c:v>
                      </c:pt>
                      <c:pt idx="609">
                        <c:v>-0.38169999999999998</c:v>
                      </c:pt>
                      <c:pt idx="610">
                        <c:v>-0.37969999999999998</c:v>
                      </c:pt>
                      <c:pt idx="611">
                        <c:v>-0.37769999999999998</c:v>
                      </c:pt>
                      <c:pt idx="612">
                        <c:v>-0.37569999999999998</c:v>
                      </c:pt>
                      <c:pt idx="613">
                        <c:v>-0.37369999999999998</c:v>
                      </c:pt>
                      <c:pt idx="614">
                        <c:v>-0.37169999999999997</c:v>
                      </c:pt>
                      <c:pt idx="615">
                        <c:v>-0.36969999999999997</c:v>
                      </c:pt>
                      <c:pt idx="616">
                        <c:v>-0.36770000000000003</c:v>
                      </c:pt>
                      <c:pt idx="617">
                        <c:v>-0.36570000000000003</c:v>
                      </c:pt>
                      <c:pt idx="618">
                        <c:v>-0.36370000000000002</c:v>
                      </c:pt>
                      <c:pt idx="619">
                        <c:v>-0.36170000000000002</c:v>
                      </c:pt>
                      <c:pt idx="620">
                        <c:v>-0.35970000000000002</c:v>
                      </c:pt>
                      <c:pt idx="621">
                        <c:v>-0.35770000000000002</c:v>
                      </c:pt>
                      <c:pt idx="622">
                        <c:v>-0.35570000000000002</c:v>
                      </c:pt>
                      <c:pt idx="623">
                        <c:v>-0.35370000000000001</c:v>
                      </c:pt>
                      <c:pt idx="624">
                        <c:v>-0.35170000000000001</c:v>
                      </c:pt>
                      <c:pt idx="625">
                        <c:v>-0.34970000000000001</c:v>
                      </c:pt>
                      <c:pt idx="626">
                        <c:v>-0.34770000000000001</c:v>
                      </c:pt>
                      <c:pt idx="627">
                        <c:v>-0.34570000000000001</c:v>
                      </c:pt>
                      <c:pt idx="628">
                        <c:v>-0.34370000000000001</c:v>
                      </c:pt>
                      <c:pt idx="629">
                        <c:v>-0.3417</c:v>
                      </c:pt>
                      <c:pt idx="630">
                        <c:v>-0.3397</c:v>
                      </c:pt>
                      <c:pt idx="631">
                        <c:v>-0.3377</c:v>
                      </c:pt>
                      <c:pt idx="632">
                        <c:v>-0.3357</c:v>
                      </c:pt>
                      <c:pt idx="633">
                        <c:v>-0.3337</c:v>
                      </c:pt>
                      <c:pt idx="634">
                        <c:v>-0.33169999999999999</c:v>
                      </c:pt>
                      <c:pt idx="635">
                        <c:v>-0.32969999999999999</c:v>
                      </c:pt>
                      <c:pt idx="636">
                        <c:v>-0.32769999999999999</c:v>
                      </c:pt>
                      <c:pt idx="637">
                        <c:v>-0.32569999999999999</c:v>
                      </c:pt>
                      <c:pt idx="638">
                        <c:v>-0.32369999999999999</c:v>
                      </c:pt>
                      <c:pt idx="639">
                        <c:v>-0.32169999999999999</c:v>
                      </c:pt>
                      <c:pt idx="640">
                        <c:v>-0.31969999999999998</c:v>
                      </c:pt>
                      <c:pt idx="641">
                        <c:v>-0.31769999999999998</c:v>
                      </c:pt>
                      <c:pt idx="642">
                        <c:v>-0.31569999999999998</c:v>
                      </c:pt>
                      <c:pt idx="643">
                        <c:v>-0.31369999999999998</c:v>
                      </c:pt>
                      <c:pt idx="644">
                        <c:v>-0.31169999999999998</c:v>
                      </c:pt>
                      <c:pt idx="645">
                        <c:v>-0.30969999999999998</c:v>
                      </c:pt>
                      <c:pt idx="646">
                        <c:v>-0.30769999999999997</c:v>
                      </c:pt>
                      <c:pt idx="647">
                        <c:v>-0.30570000000000003</c:v>
                      </c:pt>
                      <c:pt idx="648">
                        <c:v>-0.30370000000000003</c:v>
                      </c:pt>
                      <c:pt idx="649">
                        <c:v>-0.30170000000000002</c:v>
                      </c:pt>
                      <c:pt idx="650">
                        <c:v>-0.29970000000000002</c:v>
                      </c:pt>
                      <c:pt idx="651">
                        <c:v>-0.29770000000000002</c:v>
                      </c:pt>
                      <c:pt idx="652">
                        <c:v>-0.29570000000000002</c:v>
                      </c:pt>
                      <c:pt idx="653">
                        <c:v>-0.29380000000000001</c:v>
                      </c:pt>
                      <c:pt idx="654">
                        <c:v>-0.29170000000000001</c:v>
                      </c:pt>
                      <c:pt idx="655">
                        <c:v>-0.28970000000000001</c:v>
                      </c:pt>
                      <c:pt idx="656">
                        <c:v>-0.28770000000000001</c:v>
                      </c:pt>
                      <c:pt idx="657">
                        <c:v>-0.28570000000000001</c:v>
                      </c:pt>
                      <c:pt idx="658">
                        <c:v>-0.28370000000000001</c:v>
                      </c:pt>
                      <c:pt idx="659">
                        <c:v>-0.28170000000000001</c:v>
                      </c:pt>
                      <c:pt idx="660">
                        <c:v>-0.2797</c:v>
                      </c:pt>
                      <c:pt idx="661">
                        <c:v>-0.2777</c:v>
                      </c:pt>
                      <c:pt idx="662">
                        <c:v>-0.2757</c:v>
                      </c:pt>
                      <c:pt idx="663">
                        <c:v>-0.2737</c:v>
                      </c:pt>
                      <c:pt idx="664">
                        <c:v>-0.27179999999999999</c:v>
                      </c:pt>
                      <c:pt idx="665">
                        <c:v>-0.26979999999999998</c:v>
                      </c:pt>
                      <c:pt idx="666">
                        <c:v>-0.26769999999999999</c:v>
                      </c:pt>
                      <c:pt idx="667">
                        <c:v>-0.26569999999999999</c:v>
                      </c:pt>
                      <c:pt idx="668">
                        <c:v>-0.26369999999999999</c:v>
                      </c:pt>
                      <c:pt idx="669">
                        <c:v>-0.26169999999999999</c:v>
                      </c:pt>
                      <c:pt idx="670">
                        <c:v>-0.25969999999999999</c:v>
                      </c:pt>
                      <c:pt idx="671">
                        <c:v>-0.25769999999999998</c:v>
                      </c:pt>
                      <c:pt idx="672">
                        <c:v>-0.25569999999999998</c:v>
                      </c:pt>
                      <c:pt idx="673">
                        <c:v>-0.25380000000000003</c:v>
                      </c:pt>
                      <c:pt idx="674">
                        <c:v>-0.25180000000000002</c:v>
                      </c:pt>
                      <c:pt idx="675">
                        <c:v>-0.24979999999999999</c:v>
                      </c:pt>
                      <c:pt idx="676">
                        <c:v>-0.24779999999999999</c:v>
                      </c:pt>
                      <c:pt idx="677">
                        <c:v>-0.24579999999999999</c:v>
                      </c:pt>
                      <c:pt idx="678">
                        <c:v>-0.24379999999999999</c:v>
                      </c:pt>
                      <c:pt idx="679">
                        <c:v>-0.24179999999999999</c:v>
                      </c:pt>
                      <c:pt idx="680">
                        <c:v>-0.2397</c:v>
                      </c:pt>
                      <c:pt idx="681">
                        <c:v>-0.23780000000000001</c:v>
                      </c:pt>
                      <c:pt idx="682">
                        <c:v>-0.23580000000000001</c:v>
                      </c:pt>
                      <c:pt idx="683">
                        <c:v>-0.23380000000000001</c:v>
                      </c:pt>
                      <c:pt idx="684">
                        <c:v>-0.23180000000000001</c:v>
                      </c:pt>
                      <c:pt idx="685">
                        <c:v>-0.2298</c:v>
                      </c:pt>
                      <c:pt idx="686">
                        <c:v>-0.2278</c:v>
                      </c:pt>
                      <c:pt idx="687">
                        <c:v>-0.2258</c:v>
                      </c:pt>
                      <c:pt idx="688">
                        <c:v>-0.2238</c:v>
                      </c:pt>
                      <c:pt idx="689">
                        <c:v>-0.2218</c:v>
                      </c:pt>
                      <c:pt idx="690">
                        <c:v>-0.2198</c:v>
                      </c:pt>
                      <c:pt idx="691">
                        <c:v>-0.21779999999999999</c:v>
                      </c:pt>
                      <c:pt idx="692">
                        <c:v>-0.2157</c:v>
                      </c:pt>
                      <c:pt idx="693">
                        <c:v>-0.21379999999999999</c:v>
                      </c:pt>
                      <c:pt idx="694">
                        <c:v>-0.21179999999999999</c:v>
                      </c:pt>
                      <c:pt idx="695">
                        <c:v>-0.20979999999999999</c:v>
                      </c:pt>
                      <c:pt idx="696">
                        <c:v>-0.20780000000000001</c:v>
                      </c:pt>
                      <c:pt idx="697">
                        <c:v>-0.20580000000000001</c:v>
                      </c:pt>
                      <c:pt idx="698">
                        <c:v>-0.20369999999999999</c:v>
                      </c:pt>
                      <c:pt idx="699">
                        <c:v>-0.20169999999999999</c:v>
                      </c:pt>
                      <c:pt idx="700">
                        <c:v>-0.19969999999999999</c:v>
                      </c:pt>
                      <c:pt idx="701">
                        <c:v>-0.1978</c:v>
                      </c:pt>
                      <c:pt idx="702">
                        <c:v>-0.19570000000000001</c:v>
                      </c:pt>
                      <c:pt idx="703">
                        <c:v>-0.1938</c:v>
                      </c:pt>
                      <c:pt idx="704">
                        <c:v>-0.19170000000000001</c:v>
                      </c:pt>
                      <c:pt idx="705">
                        <c:v>-0.1898</c:v>
                      </c:pt>
                      <c:pt idx="706">
                        <c:v>-0.18770000000000001</c:v>
                      </c:pt>
                      <c:pt idx="707">
                        <c:v>-0.1857</c:v>
                      </c:pt>
                      <c:pt idx="708">
                        <c:v>-0.1837</c:v>
                      </c:pt>
                      <c:pt idx="709">
                        <c:v>-0.18179999999999999</c:v>
                      </c:pt>
                      <c:pt idx="710">
                        <c:v>-0.1797</c:v>
                      </c:pt>
                      <c:pt idx="711">
                        <c:v>-0.1777</c:v>
                      </c:pt>
                      <c:pt idx="712">
                        <c:v>-0.1757</c:v>
                      </c:pt>
                      <c:pt idx="713">
                        <c:v>-0.17369999999999999</c:v>
                      </c:pt>
                      <c:pt idx="714">
                        <c:v>-0.17180000000000001</c:v>
                      </c:pt>
                      <c:pt idx="715">
                        <c:v>-0.16980000000000001</c:v>
                      </c:pt>
                      <c:pt idx="716">
                        <c:v>-0.1678</c:v>
                      </c:pt>
                      <c:pt idx="717">
                        <c:v>-0.1658</c:v>
                      </c:pt>
                      <c:pt idx="718">
                        <c:v>-0.16370000000000001</c:v>
                      </c:pt>
                      <c:pt idx="719">
                        <c:v>-0.1618</c:v>
                      </c:pt>
                      <c:pt idx="720">
                        <c:v>-0.15970000000000001</c:v>
                      </c:pt>
                      <c:pt idx="721">
                        <c:v>-0.15770000000000001</c:v>
                      </c:pt>
                      <c:pt idx="722">
                        <c:v>-0.15570000000000001</c:v>
                      </c:pt>
                      <c:pt idx="723">
                        <c:v>-0.1537</c:v>
                      </c:pt>
                      <c:pt idx="724">
                        <c:v>-0.1517</c:v>
                      </c:pt>
                      <c:pt idx="725">
                        <c:v>-0.14979999999999999</c:v>
                      </c:pt>
                      <c:pt idx="726">
                        <c:v>-0.14779999999999999</c:v>
                      </c:pt>
                      <c:pt idx="727">
                        <c:v>-0.14580000000000001</c:v>
                      </c:pt>
                      <c:pt idx="728">
                        <c:v>-0.14380000000000001</c:v>
                      </c:pt>
                      <c:pt idx="729">
                        <c:v>-0.14180000000000001</c:v>
                      </c:pt>
                      <c:pt idx="730">
                        <c:v>-0.13980000000000001</c:v>
                      </c:pt>
                      <c:pt idx="731">
                        <c:v>-0.13780000000000001</c:v>
                      </c:pt>
                      <c:pt idx="732">
                        <c:v>-0.13569999999999999</c:v>
                      </c:pt>
                      <c:pt idx="733">
                        <c:v>-0.1338</c:v>
                      </c:pt>
                      <c:pt idx="734">
                        <c:v>-0.1318</c:v>
                      </c:pt>
                      <c:pt idx="735">
                        <c:v>-0.12970000000000001</c:v>
                      </c:pt>
                      <c:pt idx="736">
                        <c:v>-0.12770000000000001</c:v>
                      </c:pt>
                      <c:pt idx="737">
                        <c:v>-0.1258</c:v>
                      </c:pt>
                      <c:pt idx="738">
                        <c:v>-0.12379999999999999</c:v>
                      </c:pt>
                      <c:pt idx="739">
                        <c:v>-0.12180000000000001</c:v>
                      </c:pt>
                      <c:pt idx="740">
                        <c:v>-0.1198</c:v>
                      </c:pt>
                      <c:pt idx="741">
                        <c:v>-0.1178</c:v>
                      </c:pt>
                      <c:pt idx="742">
                        <c:v>-0.1158</c:v>
                      </c:pt>
                      <c:pt idx="743">
                        <c:v>-0.1137</c:v>
                      </c:pt>
                      <c:pt idx="744">
                        <c:v>-0.11169999999999999</c:v>
                      </c:pt>
                      <c:pt idx="745">
                        <c:v>-0.10979999999999999</c:v>
                      </c:pt>
                      <c:pt idx="746">
                        <c:v>-0.10780000000000001</c:v>
                      </c:pt>
                      <c:pt idx="747">
                        <c:v>-0.10580000000000001</c:v>
                      </c:pt>
                      <c:pt idx="748">
                        <c:v>-0.1038</c:v>
                      </c:pt>
                      <c:pt idx="749">
                        <c:v>-0.1018</c:v>
                      </c:pt>
                      <c:pt idx="750">
                        <c:v>-9.9779999999999994E-2</c:v>
                      </c:pt>
                      <c:pt idx="751">
                        <c:v>-9.7769999999999996E-2</c:v>
                      </c:pt>
                      <c:pt idx="752">
                        <c:v>-9.5780000000000004E-2</c:v>
                      </c:pt>
                      <c:pt idx="753">
                        <c:v>-9.3789999999999998E-2</c:v>
                      </c:pt>
                      <c:pt idx="754">
                        <c:v>-9.1810000000000003E-2</c:v>
                      </c:pt>
                      <c:pt idx="755">
                        <c:v>-8.9789999999999995E-2</c:v>
                      </c:pt>
                      <c:pt idx="756">
                        <c:v>-8.7749999999999995E-2</c:v>
                      </c:pt>
                      <c:pt idx="757">
                        <c:v>-8.5800000000000001E-2</c:v>
                      </c:pt>
                      <c:pt idx="758">
                        <c:v>-8.3790000000000003E-2</c:v>
                      </c:pt>
                      <c:pt idx="759">
                        <c:v>-8.1759999999999999E-2</c:v>
                      </c:pt>
                      <c:pt idx="760">
                        <c:v>-7.9759999999999998E-2</c:v>
                      </c:pt>
                      <c:pt idx="761">
                        <c:v>-7.7789999999999998E-2</c:v>
                      </c:pt>
                      <c:pt idx="762">
                        <c:v>-7.578E-2</c:v>
                      </c:pt>
                      <c:pt idx="763">
                        <c:v>-7.3749999999999996E-2</c:v>
                      </c:pt>
                      <c:pt idx="764">
                        <c:v>-7.1779999999999997E-2</c:v>
                      </c:pt>
                      <c:pt idx="765">
                        <c:v>-6.9790000000000005E-2</c:v>
                      </c:pt>
                      <c:pt idx="766">
                        <c:v>-6.7799999999999999E-2</c:v>
                      </c:pt>
                      <c:pt idx="767">
                        <c:v>-6.5809999999999994E-2</c:v>
                      </c:pt>
                      <c:pt idx="768">
                        <c:v>-6.3750000000000001E-2</c:v>
                      </c:pt>
                      <c:pt idx="769">
                        <c:v>-6.1800000000000001E-2</c:v>
                      </c:pt>
                      <c:pt idx="770">
                        <c:v>-5.9810000000000002E-2</c:v>
                      </c:pt>
                      <c:pt idx="771">
                        <c:v>-5.7779999999999998E-2</c:v>
                      </c:pt>
                      <c:pt idx="772">
                        <c:v>-5.5780000000000003E-2</c:v>
                      </c:pt>
                      <c:pt idx="773">
                        <c:v>-5.3809999999999997E-2</c:v>
                      </c:pt>
                      <c:pt idx="774">
                        <c:v>-5.1810000000000002E-2</c:v>
                      </c:pt>
                      <c:pt idx="775">
                        <c:v>-4.9790000000000001E-2</c:v>
                      </c:pt>
                      <c:pt idx="776">
                        <c:v>-4.7789999999999999E-2</c:v>
                      </c:pt>
                      <c:pt idx="777">
                        <c:v>-4.582E-2</c:v>
                      </c:pt>
                      <c:pt idx="778">
                        <c:v>-4.3839999999999997E-2</c:v>
                      </c:pt>
                      <c:pt idx="779">
                        <c:v>-4.1820000000000003E-2</c:v>
                      </c:pt>
                      <c:pt idx="780">
                        <c:v>-3.9829999999999997E-2</c:v>
                      </c:pt>
                      <c:pt idx="781">
                        <c:v>-3.78E-2</c:v>
                      </c:pt>
                      <c:pt idx="782">
                        <c:v>-3.5819999999999998E-2</c:v>
                      </c:pt>
                      <c:pt idx="783">
                        <c:v>-3.3820000000000003E-2</c:v>
                      </c:pt>
                      <c:pt idx="784">
                        <c:v>-3.1800000000000002E-2</c:v>
                      </c:pt>
                      <c:pt idx="785">
                        <c:v>-2.9819999999999999E-2</c:v>
                      </c:pt>
                      <c:pt idx="786">
                        <c:v>-2.7820000000000001E-2</c:v>
                      </c:pt>
                      <c:pt idx="787">
                        <c:v>-2.58E-2</c:v>
                      </c:pt>
                      <c:pt idx="788">
                        <c:v>-2.3789999999999999E-2</c:v>
                      </c:pt>
                      <c:pt idx="789">
                        <c:v>-2.181E-2</c:v>
                      </c:pt>
                      <c:pt idx="790">
                        <c:v>-1.983E-2</c:v>
                      </c:pt>
                      <c:pt idx="791">
                        <c:v>-1.7819999999999999E-2</c:v>
                      </c:pt>
                      <c:pt idx="792">
                        <c:v>-1.583E-2</c:v>
                      </c:pt>
                      <c:pt idx="793">
                        <c:v>-1.3849999999999999E-2</c:v>
                      </c:pt>
                      <c:pt idx="794">
                        <c:v>-1.183E-2</c:v>
                      </c:pt>
                      <c:pt idx="795">
                        <c:v>-9.7940000000000006E-3</c:v>
                      </c:pt>
                      <c:pt idx="796">
                        <c:v>-7.8209999999999998E-3</c:v>
                      </c:pt>
                      <c:pt idx="797">
                        <c:v>-5.8339999999999998E-3</c:v>
                      </c:pt>
                      <c:pt idx="798">
                        <c:v>-3.8300000000000001E-3</c:v>
                      </c:pt>
                      <c:pt idx="799">
                        <c:v>-1.818E-3</c:v>
                      </c:pt>
                      <c:pt idx="800">
                        <c:v>1.8699999999999999E-4</c:v>
                      </c:pt>
                    </c:numCache>
                  </c:numRef>
                </c:xVal>
                <c:y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Sheet2!$L$2:$L$802</c15:sqref>
                        </c15:formulaRef>
                      </c:ext>
                    </c:extLst>
                    <c:numCache>
                      <c:formatCode>0.00E+00</c:formatCode>
                      <c:ptCount val="801"/>
                      <c:pt idx="0">
                        <c:v>1.9860000000000001E-6</c:v>
                      </c:pt>
                      <c:pt idx="1">
                        <c:v>1.795E-6</c:v>
                      </c:pt>
                      <c:pt idx="2">
                        <c:v>1.6449999999999999E-6</c:v>
                      </c:pt>
                      <c:pt idx="3">
                        <c:v>1.5260000000000001E-6</c:v>
                      </c:pt>
                      <c:pt idx="4">
                        <c:v>1.3400000000000001E-6</c:v>
                      </c:pt>
                      <c:pt idx="5">
                        <c:v>1.2100000000000001E-6</c:v>
                      </c:pt>
                      <c:pt idx="6">
                        <c:v>1.128E-6</c:v>
                      </c:pt>
                      <c:pt idx="7">
                        <c:v>1.049E-6</c:v>
                      </c:pt>
                      <c:pt idx="8">
                        <c:v>9.9169999999999997E-7</c:v>
                      </c:pt>
                      <c:pt idx="9">
                        <c:v>8.4590000000000002E-7</c:v>
                      </c:pt>
                      <c:pt idx="10">
                        <c:v>7.5629999999999996E-7</c:v>
                      </c:pt>
                      <c:pt idx="11">
                        <c:v>7.0220000000000003E-7</c:v>
                      </c:pt>
                      <c:pt idx="12">
                        <c:v>6.5039999999999995E-7</c:v>
                      </c:pt>
                      <c:pt idx="13">
                        <c:v>6.1539999999999997E-7</c:v>
                      </c:pt>
                      <c:pt idx="14">
                        <c:v>4.9549999999999996E-7</c:v>
                      </c:pt>
                      <c:pt idx="15">
                        <c:v>4.2109999999999998E-7</c:v>
                      </c:pt>
                      <c:pt idx="16">
                        <c:v>3.8869999999999998E-7</c:v>
                      </c:pt>
                      <c:pt idx="17">
                        <c:v>3.4820000000000001E-7</c:v>
                      </c:pt>
                      <c:pt idx="18">
                        <c:v>3.2949999999999998E-7</c:v>
                      </c:pt>
                      <c:pt idx="19">
                        <c:v>2.163E-7</c:v>
                      </c:pt>
                      <c:pt idx="20">
                        <c:v>1.5739999999999999E-7</c:v>
                      </c:pt>
                      <c:pt idx="21">
                        <c:v>1.3820000000000001E-7</c:v>
                      </c:pt>
                      <c:pt idx="22">
                        <c:v>1.047E-7</c:v>
                      </c:pt>
                      <c:pt idx="23">
                        <c:v>9.0139999999999999E-8</c:v>
                      </c:pt>
                      <c:pt idx="24">
                        <c:v>-9.2759999999999998E-9</c:v>
                      </c:pt>
                      <c:pt idx="25">
                        <c:v>-6.5709999999999997E-8</c:v>
                      </c:pt>
                      <c:pt idx="26">
                        <c:v>-7.4480000000000003E-8</c:v>
                      </c:pt>
                      <c:pt idx="27">
                        <c:v>-1.041E-7</c:v>
                      </c:pt>
                      <c:pt idx="28">
                        <c:v>-1.1459999999999999E-7</c:v>
                      </c:pt>
                      <c:pt idx="29">
                        <c:v>-2.037E-7</c:v>
                      </c:pt>
                      <c:pt idx="30">
                        <c:v>-2.5839999999999998E-7</c:v>
                      </c:pt>
                      <c:pt idx="31">
                        <c:v>-2.6389999999999997E-7</c:v>
                      </c:pt>
                      <c:pt idx="32">
                        <c:v>-2.8799999999999998E-7</c:v>
                      </c:pt>
                      <c:pt idx="33">
                        <c:v>-2.9569999999999998E-7</c:v>
                      </c:pt>
                      <c:pt idx="34">
                        <c:v>-3.8130000000000001E-7</c:v>
                      </c:pt>
                      <c:pt idx="35">
                        <c:v>-4.313E-7</c:v>
                      </c:pt>
                      <c:pt idx="36">
                        <c:v>-4.284E-7</c:v>
                      </c:pt>
                      <c:pt idx="37">
                        <c:v>-4.5349999999999998E-7</c:v>
                      </c:pt>
                      <c:pt idx="38">
                        <c:v>-4.5699999999999998E-7</c:v>
                      </c:pt>
                      <c:pt idx="39">
                        <c:v>-5.4659999999999998E-7</c:v>
                      </c:pt>
                      <c:pt idx="40">
                        <c:v>-5.9159999999999998E-7</c:v>
                      </c:pt>
                      <c:pt idx="41">
                        <c:v>-5.8569999999999996E-7</c:v>
                      </c:pt>
                      <c:pt idx="42">
                        <c:v>-6.0240000000000005E-7</c:v>
                      </c:pt>
                      <c:pt idx="43">
                        <c:v>-6.187E-7</c:v>
                      </c:pt>
                      <c:pt idx="44">
                        <c:v>-7.0220000000000003E-7</c:v>
                      </c:pt>
                      <c:pt idx="45">
                        <c:v>-7.4450000000000003E-7</c:v>
                      </c:pt>
                      <c:pt idx="46">
                        <c:v>-7.3269999999999999E-7</c:v>
                      </c:pt>
                      <c:pt idx="47">
                        <c:v>-7.5469999999999995E-7</c:v>
                      </c:pt>
                      <c:pt idx="48">
                        <c:v>-7.6550000000000002E-7</c:v>
                      </c:pt>
                      <c:pt idx="49">
                        <c:v>-8.4170000000000003E-7</c:v>
                      </c:pt>
                      <c:pt idx="50">
                        <c:v>-8.8940000000000001E-7</c:v>
                      </c:pt>
                      <c:pt idx="51">
                        <c:v>-8.7710000000000004E-7</c:v>
                      </c:pt>
                      <c:pt idx="52">
                        <c:v>-8.9800000000000002E-7</c:v>
                      </c:pt>
                      <c:pt idx="53">
                        <c:v>-9.0699999999999996E-7</c:v>
                      </c:pt>
                      <c:pt idx="54">
                        <c:v>-9.8180000000000007E-7</c:v>
                      </c:pt>
                      <c:pt idx="55">
                        <c:v>-1.029E-6</c:v>
                      </c:pt>
                      <c:pt idx="56">
                        <c:v>-1.0130000000000001E-6</c:v>
                      </c:pt>
                      <c:pt idx="57">
                        <c:v>-1.031E-6</c:v>
                      </c:pt>
                      <c:pt idx="58">
                        <c:v>-1.046E-6</c:v>
                      </c:pt>
                      <c:pt idx="59">
                        <c:v>-1.1230000000000001E-6</c:v>
                      </c:pt>
                      <c:pt idx="60">
                        <c:v>-1.164E-6</c:v>
                      </c:pt>
                      <c:pt idx="61">
                        <c:v>-1.15E-6</c:v>
                      </c:pt>
                      <c:pt idx="62">
                        <c:v>-1.167E-6</c:v>
                      </c:pt>
                      <c:pt idx="63">
                        <c:v>-1.1820000000000001E-6</c:v>
                      </c:pt>
                      <c:pt idx="64">
                        <c:v>-1.2550000000000001E-6</c:v>
                      </c:pt>
                      <c:pt idx="65">
                        <c:v>-1.3009999999999999E-6</c:v>
                      </c:pt>
                      <c:pt idx="66">
                        <c:v>-1.28E-6</c:v>
                      </c:pt>
                      <c:pt idx="67">
                        <c:v>-1.2979999999999999E-6</c:v>
                      </c:pt>
                      <c:pt idx="68">
                        <c:v>-1.3209999999999999E-6</c:v>
                      </c:pt>
                      <c:pt idx="69">
                        <c:v>-1.3859999999999999E-6</c:v>
                      </c:pt>
                      <c:pt idx="70">
                        <c:v>-1.44E-6</c:v>
                      </c:pt>
                      <c:pt idx="71">
                        <c:v>-1.415E-6</c:v>
                      </c:pt>
                      <c:pt idx="72">
                        <c:v>-1.4410000000000001E-6</c:v>
                      </c:pt>
                      <c:pt idx="73">
                        <c:v>-1.4559999999999999E-6</c:v>
                      </c:pt>
                      <c:pt idx="74">
                        <c:v>-1.5230000000000001E-6</c:v>
                      </c:pt>
                      <c:pt idx="75">
                        <c:v>-1.5740000000000001E-6</c:v>
                      </c:pt>
                      <c:pt idx="76">
                        <c:v>-1.553E-6</c:v>
                      </c:pt>
                      <c:pt idx="77">
                        <c:v>-1.573E-6</c:v>
                      </c:pt>
                      <c:pt idx="78">
                        <c:v>-1.5939999999999999E-6</c:v>
                      </c:pt>
                      <c:pt idx="79">
                        <c:v>-1.6619999999999999E-6</c:v>
                      </c:pt>
                      <c:pt idx="80">
                        <c:v>-1.7090000000000001E-6</c:v>
                      </c:pt>
                      <c:pt idx="81">
                        <c:v>-1.6869999999999999E-6</c:v>
                      </c:pt>
                      <c:pt idx="82">
                        <c:v>-1.7090000000000001E-6</c:v>
                      </c:pt>
                      <c:pt idx="83">
                        <c:v>-1.7370000000000001E-6</c:v>
                      </c:pt>
                      <c:pt idx="84">
                        <c:v>-1.7969999999999999E-6</c:v>
                      </c:pt>
                      <c:pt idx="85">
                        <c:v>-1.852E-6</c:v>
                      </c:pt>
                      <c:pt idx="86">
                        <c:v>-1.827E-6</c:v>
                      </c:pt>
                      <c:pt idx="87">
                        <c:v>-1.849E-6</c:v>
                      </c:pt>
                      <c:pt idx="88">
                        <c:v>-1.8810000000000001E-6</c:v>
                      </c:pt>
                      <c:pt idx="89">
                        <c:v>-1.9360000000000002E-6</c:v>
                      </c:pt>
                      <c:pt idx="90">
                        <c:v>-1.9920000000000002E-6</c:v>
                      </c:pt>
                      <c:pt idx="91">
                        <c:v>-1.962E-6</c:v>
                      </c:pt>
                      <c:pt idx="92">
                        <c:v>-1.9850000000000001E-6</c:v>
                      </c:pt>
                      <c:pt idx="93">
                        <c:v>-2.0229999999999999E-6</c:v>
                      </c:pt>
                      <c:pt idx="94">
                        <c:v>-2.0810000000000001E-6</c:v>
                      </c:pt>
                      <c:pt idx="95">
                        <c:v>-2.137E-6</c:v>
                      </c:pt>
                      <c:pt idx="96">
                        <c:v>-2.1100000000000001E-6</c:v>
                      </c:pt>
                      <c:pt idx="97">
                        <c:v>-2.1330000000000002E-6</c:v>
                      </c:pt>
                      <c:pt idx="98">
                        <c:v>-2.1720000000000001E-6</c:v>
                      </c:pt>
                      <c:pt idx="99">
                        <c:v>-2.227E-6</c:v>
                      </c:pt>
                      <c:pt idx="100">
                        <c:v>-2.2850000000000001E-6</c:v>
                      </c:pt>
                      <c:pt idx="101">
                        <c:v>-2.2579999999999998E-6</c:v>
                      </c:pt>
                      <c:pt idx="102">
                        <c:v>-2.2790000000000001E-6</c:v>
                      </c:pt>
                      <c:pt idx="103">
                        <c:v>-2.3199999999999998E-6</c:v>
                      </c:pt>
                      <c:pt idx="104">
                        <c:v>-2.3740000000000001E-6</c:v>
                      </c:pt>
                      <c:pt idx="105">
                        <c:v>-2.43E-6</c:v>
                      </c:pt>
                      <c:pt idx="106">
                        <c:v>-2.4099999999999998E-6</c:v>
                      </c:pt>
                      <c:pt idx="107">
                        <c:v>-2.4279999999999999E-6</c:v>
                      </c:pt>
                      <c:pt idx="108">
                        <c:v>-2.4739999999999999E-6</c:v>
                      </c:pt>
                      <c:pt idx="109">
                        <c:v>-2.526E-6</c:v>
                      </c:pt>
                      <c:pt idx="110">
                        <c:v>-2.5849999999999998E-6</c:v>
                      </c:pt>
                      <c:pt idx="111">
                        <c:v>-2.5660000000000001E-6</c:v>
                      </c:pt>
                      <c:pt idx="112">
                        <c:v>-2.582E-6</c:v>
                      </c:pt>
                      <c:pt idx="113">
                        <c:v>-2.6290000000000002E-6</c:v>
                      </c:pt>
                      <c:pt idx="114">
                        <c:v>-2.6850000000000001E-6</c:v>
                      </c:pt>
                      <c:pt idx="115">
                        <c:v>-2.7460000000000001E-6</c:v>
                      </c:pt>
                      <c:pt idx="116">
                        <c:v>-2.7219999999999999E-6</c:v>
                      </c:pt>
                      <c:pt idx="117">
                        <c:v>-2.7429999999999998E-6</c:v>
                      </c:pt>
                      <c:pt idx="118">
                        <c:v>-2.796E-6</c:v>
                      </c:pt>
                      <c:pt idx="119">
                        <c:v>-2.8480000000000001E-6</c:v>
                      </c:pt>
                      <c:pt idx="120">
                        <c:v>-2.9119999999999998E-6</c:v>
                      </c:pt>
                      <c:pt idx="121">
                        <c:v>-2.8880000000000001E-6</c:v>
                      </c:pt>
                      <c:pt idx="122">
                        <c:v>-2.909E-6</c:v>
                      </c:pt>
                      <c:pt idx="123">
                        <c:v>-2.9610000000000001E-6</c:v>
                      </c:pt>
                      <c:pt idx="124">
                        <c:v>-3.016E-6</c:v>
                      </c:pt>
                      <c:pt idx="125">
                        <c:v>-3.0800000000000002E-6</c:v>
                      </c:pt>
                      <c:pt idx="126">
                        <c:v>-3.0570000000000001E-6</c:v>
                      </c:pt>
                      <c:pt idx="127">
                        <c:v>-3.084E-6</c:v>
                      </c:pt>
                      <c:pt idx="128">
                        <c:v>-3.1439999999999999E-6</c:v>
                      </c:pt>
                      <c:pt idx="129">
                        <c:v>-3.1949999999999999E-6</c:v>
                      </c:pt>
                      <c:pt idx="130">
                        <c:v>-3.2619999999999999E-6</c:v>
                      </c:pt>
                      <c:pt idx="131">
                        <c:v>-3.2430000000000001E-6</c:v>
                      </c:pt>
                      <c:pt idx="132">
                        <c:v>-3.2660000000000002E-6</c:v>
                      </c:pt>
                      <c:pt idx="133">
                        <c:v>-3.3280000000000002E-6</c:v>
                      </c:pt>
                      <c:pt idx="134">
                        <c:v>-3.382E-6</c:v>
                      </c:pt>
                      <c:pt idx="135">
                        <c:v>-3.4520000000000002E-6</c:v>
                      </c:pt>
                      <c:pt idx="136">
                        <c:v>-3.4369999999999999E-6</c:v>
                      </c:pt>
                      <c:pt idx="137">
                        <c:v>-3.4630000000000001E-6</c:v>
                      </c:pt>
                      <c:pt idx="138">
                        <c:v>-3.535E-6</c:v>
                      </c:pt>
                      <c:pt idx="139">
                        <c:v>-3.597E-6</c:v>
                      </c:pt>
                      <c:pt idx="140">
                        <c:v>-3.664E-6</c:v>
                      </c:pt>
                      <c:pt idx="141">
                        <c:v>-3.6519999999999999E-6</c:v>
                      </c:pt>
                      <c:pt idx="142">
                        <c:v>-3.6839999999999998E-6</c:v>
                      </c:pt>
                      <c:pt idx="143">
                        <c:v>-3.7629999999999998E-6</c:v>
                      </c:pt>
                      <c:pt idx="144">
                        <c:v>-3.8229999999999997E-6</c:v>
                      </c:pt>
                      <c:pt idx="145">
                        <c:v>-3.8970000000000001E-6</c:v>
                      </c:pt>
                      <c:pt idx="146">
                        <c:v>-3.8959999999999996E-6</c:v>
                      </c:pt>
                      <c:pt idx="147">
                        <c:v>-3.941E-6</c:v>
                      </c:pt>
                      <c:pt idx="148">
                        <c:v>-4.0219999999999998E-6</c:v>
                      </c:pt>
                      <c:pt idx="149">
                        <c:v>-4.0840000000000002E-6</c:v>
                      </c:pt>
                      <c:pt idx="150">
                        <c:v>-4.1629999999999998E-6</c:v>
                      </c:pt>
                      <c:pt idx="151">
                        <c:v>-4.1740000000000002E-6</c:v>
                      </c:pt>
                      <c:pt idx="152">
                        <c:v>-4.2169999999999996E-6</c:v>
                      </c:pt>
                      <c:pt idx="153">
                        <c:v>-4.313E-6</c:v>
                      </c:pt>
                      <c:pt idx="154">
                        <c:v>-4.3819999999999997E-6</c:v>
                      </c:pt>
                      <c:pt idx="155">
                        <c:v>-4.4710000000000001E-6</c:v>
                      </c:pt>
                      <c:pt idx="156">
                        <c:v>-4.4920000000000004E-6</c:v>
                      </c:pt>
                      <c:pt idx="157">
                        <c:v>-4.5390000000000001E-6</c:v>
                      </c:pt>
                      <c:pt idx="158">
                        <c:v>-4.6460000000000001E-6</c:v>
                      </c:pt>
                      <c:pt idx="159">
                        <c:v>-4.7310000000000001E-6</c:v>
                      </c:pt>
                      <c:pt idx="160">
                        <c:v>-4.8199999999999996E-6</c:v>
                      </c:pt>
                      <c:pt idx="161">
                        <c:v>-4.8550000000000001E-6</c:v>
                      </c:pt>
                      <c:pt idx="162">
                        <c:v>-4.9150000000000004E-6</c:v>
                      </c:pt>
                      <c:pt idx="163">
                        <c:v>-5.0350000000000001E-6</c:v>
                      </c:pt>
                      <c:pt idx="164">
                        <c:v>-5.13E-6</c:v>
                      </c:pt>
                      <c:pt idx="165">
                        <c:v>-5.2349999999999999E-6</c:v>
                      </c:pt>
                      <c:pt idx="166">
                        <c:v>-5.2850000000000002E-6</c:v>
                      </c:pt>
                      <c:pt idx="167">
                        <c:v>-5.3569999999999997E-6</c:v>
                      </c:pt>
                      <c:pt idx="168">
                        <c:v>-5.4949999999999999E-6</c:v>
                      </c:pt>
                      <c:pt idx="169">
                        <c:v>-5.6060000000000002E-6</c:v>
                      </c:pt>
                      <c:pt idx="170">
                        <c:v>-5.7230000000000001E-6</c:v>
                      </c:pt>
                      <c:pt idx="171">
                        <c:v>-5.789E-6</c:v>
                      </c:pt>
                      <c:pt idx="172">
                        <c:v>-5.8810000000000001E-6</c:v>
                      </c:pt>
                      <c:pt idx="173">
                        <c:v>-6.037E-6</c:v>
                      </c:pt>
                      <c:pt idx="174">
                        <c:v>-6.1700000000000002E-6</c:v>
                      </c:pt>
                      <c:pt idx="175">
                        <c:v>-6.3040000000000001E-6</c:v>
                      </c:pt>
                      <c:pt idx="176">
                        <c:v>-6.3899999999999998E-6</c:v>
                      </c:pt>
                      <c:pt idx="177">
                        <c:v>-6.5010000000000001E-6</c:v>
                      </c:pt>
                      <c:pt idx="178">
                        <c:v>-6.6850000000000004E-6</c:v>
                      </c:pt>
                      <c:pt idx="179">
                        <c:v>-6.8410000000000002E-6</c:v>
                      </c:pt>
                      <c:pt idx="180">
                        <c:v>-6.9990000000000002E-6</c:v>
                      </c:pt>
                      <c:pt idx="181">
                        <c:v>-7.1130000000000003E-6</c:v>
                      </c:pt>
                      <c:pt idx="182">
                        <c:v>-7.2479999999999999E-6</c:v>
                      </c:pt>
                      <c:pt idx="183">
                        <c:v>-7.4599999999999997E-6</c:v>
                      </c:pt>
                      <c:pt idx="184">
                        <c:v>-7.6399999999999997E-6</c:v>
                      </c:pt>
                      <c:pt idx="185">
                        <c:v>-7.8229999999999995E-6</c:v>
                      </c:pt>
                      <c:pt idx="186">
                        <c:v>-7.9659999999999996E-6</c:v>
                      </c:pt>
                      <c:pt idx="187">
                        <c:v>-8.1329999999999999E-6</c:v>
                      </c:pt>
                      <c:pt idx="188">
                        <c:v>-8.3760000000000008E-6</c:v>
                      </c:pt>
                      <c:pt idx="189">
                        <c:v>-8.5890000000000003E-6</c:v>
                      </c:pt>
                      <c:pt idx="190">
                        <c:v>-8.8030000000000003E-6</c:v>
                      </c:pt>
                      <c:pt idx="191">
                        <c:v>-8.986E-6</c:v>
                      </c:pt>
                      <c:pt idx="192">
                        <c:v>-9.1870000000000003E-6</c:v>
                      </c:pt>
                      <c:pt idx="193">
                        <c:v>-9.4679999999999998E-6</c:v>
                      </c:pt>
                      <c:pt idx="194">
                        <c:v>-9.7329999999999998E-6</c:v>
                      </c:pt>
                      <c:pt idx="195">
                        <c:v>-9.9799999999999993E-6</c:v>
                      </c:pt>
                      <c:pt idx="196">
                        <c:v>-1.0210000000000001E-5</c:v>
                      </c:pt>
                      <c:pt idx="197">
                        <c:v>-1.045E-5</c:v>
                      </c:pt>
                      <c:pt idx="198">
                        <c:v>-1.078E-5</c:v>
                      </c:pt>
                      <c:pt idx="199">
                        <c:v>-1.1080000000000001E-5</c:v>
                      </c:pt>
                      <c:pt idx="200">
                        <c:v>-1.137E-5</c:v>
                      </c:pt>
                      <c:pt idx="201">
                        <c:v>-1.165E-5</c:v>
                      </c:pt>
                      <c:pt idx="202">
                        <c:v>-1.1939999999999999E-5</c:v>
                      </c:pt>
                      <c:pt idx="203">
                        <c:v>-1.2320000000000001E-5</c:v>
                      </c:pt>
                      <c:pt idx="204">
                        <c:v>-1.2670000000000001E-5</c:v>
                      </c:pt>
                      <c:pt idx="205">
                        <c:v>-1.3020000000000001E-5</c:v>
                      </c:pt>
                      <c:pt idx="206">
                        <c:v>-1.3360000000000001E-5</c:v>
                      </c:pt>
                      <c:pt idx="207">
                        <c:v>-1.3699999999999999E-5</c:v>
                      </c:pt>
                      <c:pt idx="208">
                        <c:v>-1.414E-5</c:v>
                      </c:pt>
                      <c:pt idx="209">
                        <c:v>-1.455E-5</c:v>
                      </c:pt>
                      <c:pt idx="210">
                        <c:v>-1.4970000000000001E-5</c:v>
                      </c:pt>
                      <c:pt idx="211">
                        <c:v>-1.537E-5</c:v>
                      </c:pt>
                      <c:pt idx="212">
                        <c:v>-1.579E-5</c:v>
                      </c:pt>
                      <c:pt idx="213">
                        <c:v>-1.6290000000000002E-5</c:v>
                      </c:pt>
                      <c:pt idx="214">
                        <c:v>-1.6779999999999999E-5</c:v>
                      </c:pt>
                      <c:pt idx="215">
                        <c:v>-1.7249999999999999E-5</c:v>
                      </c:pt>
                      <c:pt idx="216">
                        <c:v>-1.774E-5</c:v>
                      </c:pt>
                      <c:pt idx="217">
                        <c:v>-1.8219999999999998E-5</c:v>
                      </c:pt>
                      <c:pt idx="218">
                        <c:v>-1.8810000000000001E-5</c:v>
                      </c:pt>
                      <c:pt idx="219">
                        <c:v>-1.9369999999999999E-5</c:v>
                      </c:pt>
                      <c:pt idx="220">
                        <c:v>-1.9919999999999999E-5</c:v>
                      </c:pt>
                      <c:pt idx="221">
                        <c:v>-2.0489999999999999E-5</c:v>
                      </c:pt>
                      <c:pt idx="222">
                        <c:v>-2.1060000000000002E-5</c:v>
                      </c:pt>
                      <c:pt idx="223">
                        <c:v>-2.173E-5</c:v>
                      </c:pt>
                      <c:pt idx="224">
                        <c:v>-2.2379999999999999E-5</c:v>
                      </c:pt>
                      <c:pt idx="225">
                        <c:v>-2.302E-5</c:v>
                      </c:pt>
                      <c:pt idx="226">
                        <c:v>-2.368E-5</c:v>
                      </c:pt>
                      <c:pt idx="227">
                        <c:v>-2.4340000000000001E-5</c:v>
                      </c:pt>
                      <c:pt idx="228">
                        <c:v>-2.5109999999999998E-5</c:v>
                      </c:pt>
                      <c:pt idx="229">
                        <c:v>-2.586E-5</c:v>
                      </c:pt>
                      <c:pt idx="230">
                        <c:v>-2.6590000000000001E-5</c:v>
                      </c:pt>
                      <c:pt idx="231">
                        <c:v>-2.7350000000000001E-5</c:v>
                      </c:pt>
                      <c:pt idx="232">
                        <c:v>-2.811E-5</c:v>
                      </c:pt>
                      <c:pt idx="233">
                        <c:v>-2.898E-5</c:v>
                      </c:pt>
                      <c:pt idx="234">
                        <c:v>-2.9819999999999999E-5</c:v>
                      </c:pt>
                      <c:pt idx="235">
                        <c:v>-3.0670000000000003E-5</c:v>
                      </c:pt>
                      <c:pt idx="236">
                        <c:v>-3.1529999999999998E-5</c:v>
                      </c:pt>
                      <c:pt idx="237">
                        <c:v>-3.2400000000000001E-5</c:v>
                      </c:pt>
                      <c:pt idx="238">
                        <c:v>-3.3380000000000002E-5</c:v>
                      </c:pt>
                      <c:pt idx="239">
                        <c:v>-3.434E-5</c:v>
                      </c:pt>
                      <c:pt idx="240">
                        <c:v>-3.5290000000000003E-5</c:v>
                      </c:pt>
                      <c:pt idx="241">
                        <c:v>-3.6269999999999997E-5</c:v>
                      </c:pt>
                      <c:pt idx="242">
                        <c:v>-3.7249999999999997E-5</c:v>
                      </c:pt>
                      <c:pt idx="243">
                        <c:v>-3.8349999999999997E-5</c:v>
                      </c:pt>
                      <c:pt idx="244">
                        <c:v>-3.943E-5</c:v>
                      </c:pt>
                      <c:pt idx="245">
                        <c:v>-4.0500000000000002E-5</c:v>
                      </c:pt>
                      <c:pt idx="246">
                        <c:v>-4.1600000000000002E-5</c:v>
                      </c:pt>
                      <c:pt idx="247">
                        <c:v>-4.2700000000000001E-5</c:v>
                      </c:pt>
                      <c:pt idx="248">
                        <c:v>-4.392E-5</c:v>
                      </c:pt>
                      <c:pt idx="249">
                        <c:v>-4.5120000000000002E-5</c:v>
                      </c:pt>
                      <c:pt idx="250">
                        <c:v>-4.6310000000000002E-5</c:v>
                      </c:pt>
                      <c:pt idx="251">
                        <c:v>-4.7530000000000001E-5</c:v>
                      </c:pt>
                      <c:pt idx="252">
                        <c:v>-4.8760000000000001E-5</c:v>
                      </c:pt>
                      <c:pt idx="253">
                        <c:v>-5.0099999999999998E-5</c:v>
                      </c:pt>
                      <c:pt idx="254">
                        <c:v>-5.1430000000000001E-5</c:v>
                      </c:pt>
                      <c:pt idx="255">
                        <c:v>-5.274E-5</c:v>
                      </c:pt>
                      <c:pt idx="256">
                        <c:v>-5.41E-5</c:v>
                      </c:pt>
                      <c:pt idx="257">
                        <c:v>-5.5449999999999999E-5</c:v>
                      </c:pt>
                      <c:pt idx="258">
                        <c:v>-5.6919999999999997E-5</c:v>
                      </c:pt>
                      <c:pt idx="259">
                        <c:v>-5.8390000000000002E-5</c:v>
                      </c:pt>
                      <c:pt idx="260">
                        <c:v>-5.982E-5</c:v>
                      </c:pt>
                      <c:pt idx="261">
                        <c:v>-6.1299999999999999E-5</c:v>
                      </c:pt>
                      <c:pt idx="262">
                        <c:v>-6.279E-5</c:v>
                      </c:pt>
                      <c:pt idx="263">
                        <c:v>-6.4389999999999998E-5</c:v>
                      </c:pt>
                      <c:pt idx="264">
                        <c:v>-6.5980000000000002E-5</c:v>
                      </c:pt>
                      <c:pt idx="265">
                        <c:v>-6.7550000000000002E-5</c:v>
                      </c:pt>
                      <c:pt idx="266">
                        <c:v>-6.9159999999999995E-5</c:v>
                      </c:pt>
                      <c:pt idx="267">
                        <c:v>-7.0779999999999997E-5</c:v>
                      </c:pt>
                      <c:pt idx="268">
                        <c:v>-7.25E-5</c:v>
                      </c:pt>
                      <c:pt idx="269">
                        <c:v>-7.4220000000000004E-5</c:v>
                      </c:pt>
                      <c:pt idx="270">
                        <c:v>-7.5920000000000005E-5</c:v>
                      </c:pt>
                      <c:pt idx="271">
                        <c:v>-7.7659999999999998E-5</c:v>
                      </c:pt>
                      <c:pt idx="272">
                        <c:v>-7.9400000000000006E-5</c:v>
                      </c:pt>
                      <c:pt idx="273">
                        <c:v>-8.1260000000000005E-5</c:v>
                      </c:pt>
                      <c:pt idx="274">
                        <c:v>-8.3120000000000004E-5</c:v>
                      </c:pt>
                      <c:pt idx="275">
                        <c:v>-8.4939999999999997E-5</c:v>
                      </c:pt>
                      <c:pt idx="276">
                        <c:v>-8.6810000000000004E-5</c:v>
                      </c:pt>
                      <c:pt idx="277">
                        <c:v>-8.8690000000000006E-5</c:v>
                      </c:pt>
                      <c:pt idx="278">
                        <c:v>-9.0669999999999998E-5</c:v>
                      </c:pt>
                      <c:pt idx="279">
                        <c:v>-9.2659999999999997E-5</c:v>
                      </c:pt>
                      <c:pt idx="280">
                        <c:v>-9.4599999999999996E-5</c:v>
                      </c:pt>
                      <c:pt idx="281">
                        <c:v>-9.6600000000000003E-5</c:v>
                      </c:pt>
                      <c:pt idx="282">
                        <c:v>-9.8610000000000006E-5</c:v>
                      </c:pt>
                      <c:pt idx="283">
                        <c:v>-1.0069999999999999E-4</c:v>
                      </c:pt>
                      <c:pt idx="284">
                        <c:v>-1.0280000000000001E-4</c:v>
                      </c:pt>
                      <c:pt idx="285">
                        <c:v>-1.049E-4</c:v>
                      </c:pt>
                      <c:pt idx="286">
                        <c:v>-1.07E-4</c:v>
                      </c:pt>
                      <c:pt idx="287">
                        <c:v>-1.092E-4</c:v>
                      </c:pt>
                      <c:pt idx="288">
                        <c:v>-1.114E-4</c:v>
                      </c:pt>
                      <c:pt idx="289">
                        <c:v>-1.136E-4</c:v>
                      </c:pt>
                      <c:pt idx="290">
                        <c:v>-1.158E-4</c:v>
                      </c:pt>
                      <c:pt idx="291">
                        <c:v>-1.181E-4</c:v>
                      </c:pt>
                      <c:pt idx="292">
                        <c:v>-1.204E-4</c:v>
                      </c:pt>
                      <c:pt idx="293">
                        <c:v>-1.227E-4</c:v>
                      </c:pt>
                      <c:pt idx="294">
                        <c:v>-1.2510000000000001E-4</c:v>
                      </c:pt>
                      <c:pt idx="295">
                        <c:v>-1.2740000000000001E-4</c:v>
                      </c:pt>
                      <c:pt idx="296">
                        <c:v>-1.2980000000000001E-4</c:v>
                      </c:pt>
                      <c:pt idx="297">
                        <c:v>-1.3210000000000001E-4</c:v>
                      </c:pt>
                      <c:pt idx="298">
                        <c:v>-1.3459999999999999E-4</c:v>
                      </c:pt>
                      <c:pt idx="299">
                        <c:v>-1.371E-4</c:v>
                      </c:pt>
                      <c:pt idx="300">
                        <c:v>-1.395E-4</c:v>
                      </c:pt>
                      <c:pt idx="301">
                        <c:v>-1.4200000000000001E-4</c:v>
                      </c:pt>
                      <c:pt idx="302">
                        <c:v>-1.4449999999999999E-4</c:v>
                      </c:pt>
                      <c:pt idx="303">
                        <c:v>-1.47E-4</c:v>
                      </c:pt>
                      <c:pt idx="304">
                        <c:v>-1.496E-4</c:v>
                      </c:pt>
                      <c:pt idx="305">
                        <c:v>-1.5220000000000001E-4</c:v>
                      </c:pt>
                      <c:pt idx="306">
                        <c:v>-1.548E-4</c:v>
                      </c:pt>
                      <c:pt idx="307">
                        <c:v>-1.574E-4</c:v>
                      </c:pt>
                      <c:pt idx="308">
                        <c:v>-1.6009999999999999E-4</c:v>
                      </c:pt>
                      <c:pt idx="309">
                        <c:v>-1.63E-4</c:v>
                      </c:pt>
                      <c:pt idx="310">
                        <c:v>-1.6569999999999999E-4</c:v>
                      </c:pt>
                      <c:pt idx="311">
                        <c:v>-1.684E-4</c:v>
                      </c:pt>
                      <c:pt idx="312">
                        <c:v>-1.7119999999999999E-4</c:v>
                      </c:pt>
                      <c:pt idx="313">
                        <c:v>-1.74E-4</c:v>
                      </c:pt>
                      <c:pt idx="314">
                        <c:v>-1.7679999999999999E-4</c:v>
                      </c:pt>
                      <c:pt idx="315">
                        <c:v>-1.796E-4</c:v>
                      </c:pt>
                      <c:pt idx="316">
                        <c:v>-1.8239999999999999E-4</c:v>
                      </c:pt>
                      <c:pt idx="317">
                        <c:v>-1.853E-4</c:v>
                      </c:pt>
                      <c:pt idx="318">
                        <c:v>-1.8819999999999999E-4</c:v>
                      </c:pt>
                      <c:pt idx="319">
                        <c:v>-1.9120000000000001E-4</c:v>
                      </c:pt>
                      <c:pt idx="320">
                        <c:v>-1.941E-4</c:v>
                      </c:pt>
                      <c:pt idx="321">
                        <c:v>-1.9699999999999999E-4</c:v>
                      </c:pt>
                      <c:pt idx="322">
                        <c:v>-2.0000000000000001E-4</c:v>
                      </c:pt>
                      <c:pt idx="323">
                        <c:v>-2.03E-4</c:v>
                      </c:pt>
                      <c:pt idx="324">
                        <c:v>-2.061E-4</c:v>
                      </c:pt>
                      <c:pt idx="325">
                        <c:v>-2.0900000000000001E-4</c:v>
                      </c:pt>
                      <c:pt idx="326">
                        <c:v>-2.1210000000000001E-4</c:v>
                      </c:pt>
                      <c:pt idx="327">
                        <c:v>-2.153E-4</c:v>
                      </c:pt>
                      <c:pt idx="328">
                        <c:v>-2.184E-4</c:v>
                      </c:pt>
                      <c:pt idx="329">
                        <c:v>-2.2149999999999999E-4</c:v>
                      </c:pt>
                      <c:pt idx="330">
                        <c:v>-2.2460000000000001E-4</c:v>
                      </c:pt>
                      <c:pt idx="331">
                        <c:v>-2.2770000000000001E-4</c:v>
                      </c:pt>
                      <c:pt idx="332">
                        <c:v>-2.31E-4</c:v>
                      </c:pt>
                      <c:pt idx="333">
                        <c:v>-2.343E-4</c:v>
                      </c:pt>
                      <c:pt idx="334">
                        <c:v>-2.376E-4</c:v>
                      </c:pt>
                      <c:pt idx="335">
                        <c:v>-2.409E-4</c:v>
                      </c:pt>
                      <c:pt idx="336">
                        <c:v>-2.441E-4</c:v>
                      </c:pt>
                      <c:pt idx="337">
                        <c:v>-2.474E-4</c:v>
                      </c:pt>
                      <c:pt idx="338">
                        <c:v>-2.5070000000000002E-4</c:v>
                      </c:pt>
                      <c:pt idx="339">
                        <c:v>-2.5399999999999999E-4</c:v>
                      </c:pt>
                      <c:pt idx="340">
                        <c:v>-2.5730000000000002E-4</c:v>
                      </c:pt>
                      <c:pt idx="341">
                        <c:v>-2.6059999999999999E-4</c:v>
                      </c:pt>
                      <c:pt idx="342">
                        <c:v>-2.6410000000000002E-4</c:v>
                      </c:pt>
                      <c:pt idx="343">
                        <c:v>-2.675E-4</c:v>
                      </c:pt>
                      <c:pt idx="344">
                        <c:v>-2.7090000000000003E-4</c:v>
                      </c:pt>
                      <c:pt idx="345">
                        <c:v>-2.742E-4</c:v>
                      </c:pt>
                      <c:pt idx="346">
                        <c:v>-2.7760000000000003E-4</c:v>
                      </c:pt>
                      <c:pt idx="347">
                        <c:v>-2.811E-4</c:v>
                      </c:pt>
                      <c:pt idx="348">
                        <c:v>-2.8459999999999998E-4</c:v>
                      </c:pt>
                      <c:pt idx="349">
                        <c:v>-2.8820000000000001E-4</c:v>
                      </c:pt>
                      <c:pt idx="350">
                        <c:v>-2.9159999999999999E-4</c:v>
                      </c:pt>
                      <c:pt idx="351">
                        <c:v>-2.9510000000000002E-4</c:v>
                      </c:pt>
                      <c:pt idx="352">
                        <c:v>-2.9859999999999999E-4</c:v>
                      </c:pt>
                      <c:pt idx="353">
                        <c:v>-3.0210000000000002E-4</c:v>
                      </c:pt>
                      <c:pt idx="354">
                        <c:v>-3.0580000000000001E-4</c:v>
                      </c:pt>
                      <c:pt idx="355">
                        <c:v>-3.0939999999999999E-4</c:v>
                      </c:pt>
                      <c:pt idx="356">
                        <c:v>-3.1300000000000002E-4</c:v>
                      </c:pt>
                      <c:pt idx="357">
                        <c:v>-3.166E-4</c:v>
                      </c:pt>
                      <c:pt idx="358">
                        <c:v>-3.2019999999999998E-4</c:v>
                      </c:pt>
                      <c:pt idx="359">
                        <c:v>-3.2390000000000001E-4</c:v>
                      </c:pt>
                      <c:pt idx="360">
                        <c:v>-3.2749999999999999E-4</c:v>
                      </c:pt>
                      <c:pt idx="361">
                        <c:v>-3.3119999999999997E-4</c:v>
                      </c:pt>
                      <c:pt idx="362">
                        <c:v>-3.3500000000000001E-4</c:v>
                      </c:pt>
                      <c:pt idx="363">
                        <c:v>-3.3869999999999999E-4</c:v>
                      </c:pt>
                      <c:pt idx="364">
                        <c:v>-3.4239999999999997E-4</c:v>
                      </c:pt>
                      <c:pt idx="365">
                        <c:v>-3.4600000000000001E-4</c:v>
                      </c:pt>
                      <c:pt idx="366">
                        <c:v>-3.4989999999999999E-4</c:v>
                      </c:pt>
                      <c:pt idx="367">
                        <c:v>-3.5369999999999998E-4</c:v>
                      </c:pt>
                      <c:pt idx="368">
                        <c:v>-3.5760000000000002E-4</c:v>
                      </c:pt>
                      <c:pt idx="369">
                        <c:v>-3.6170000000000001E-4</c:v>
                      </c:pt>
                      <c:pt idx="370">
                        <c:v>-3.6549999999999999E-4</c:v>
                      </c:pt>
                      <c:pt idx="371">
                        <c:v>-3.6929999999999998E-4</c:v>
                      </c:pt>
                      <c:pt idx="372">
                        <c:v>-3.7340000000000002E-4</c:v>
                      </c:pt>
                      <c:pt idx="373">
                        <c:v>-3.7720000000000001E-4</c:v>
                      </c:pt>
                      <c:pt idx="374">
                        <c:v>-3.812E-4</c:v>
                      </c:pt>
                      <c:pt idx="375">
                        <c:v>-3.8499999999999998E-4</c:v>
                      </c:pt>
                      <c:pt idx="376">
                        <c:v>-3.8890000000000002E-4</c:v>
                      </c:pt>
                      <c:pt idx="377">
                        <c:v>-3.9290000000000001E-4</c:v>
                      </c:pt>
                      <c:pt idx="378">
                        <c:v>-3.969E-4</c:v>
                      </c:pt>
                      <c:pt idx="379">
                        <c:v>-4.0099999999999999E-4</c:v>
                      </c:pt>
                      <c:pt idx="380">
                        <c:v>-4.0489999999999998E-4</c:v>
                      </c:pt>
                      <c:pt idx="381">
                        <c:v>-4.0880000000000002E-4</c:v>
                      </c:pt>
                      <c:pt idx="382">
                        <c:v>-4.1300000000000001E-4</c:v>
                      </c:pt>
                      <c:pt idx="383">
                        <c:v>-4.171E-4</c:v>
                      </c:pt>
                      <c:pt idx="384">
                        <c:v>-4.2119999999999999E-4</c:v>
                      </c:pt>
                      <c:pt idx="385">
                        <c:v>-4.2519999999999998E-4</c:v>
                      </c:pt>
                      <c:pt idx="386">
                        <c:v>-4.2930000000000003E-4</c:v>
                      </c:pt>
                      <c:pt idx="387">
                        <c:v>-4.3340000000000002E-4</c:v>
                      </c:pt>
                      <c:pt idx="388">
                        <c:v>-4.3780000000000002E-4</c:v>
                      </c:pt>
                      <c:pt idx="389">
                        <c:v>-4.4190000000000001E-4</c:v>
                      </c:pt>
                      <c:pt idx="390">
                        <c:v>-4.46E-4</c:v>
                      </c:pt>
                      <c:pt idx="391">
                        <c:v>-4.5009999999999999E-4</c:v>
                      </c:pt>
                      <c:pt idx="392">
                        <c:v>-4.5439999999999999E-4</c:v>
                      </c:pt>
                      <c:pt idx="393">
                        <c:v>-4.5869999999999998E-4</c:v>
                      </c:pt>
                      <c:pt idx="394">
                        <c:v>-4.6289999999999998E-4</c:v>
                      </c:pt>
                      <c:pt idx="395">
                        <c:v>-4.6710000000000002E-4</c:v>
                      </c:pt>
                      <c:pt idx="396">
                        <c:v>-4.7140000000000002E-4</c:v>
                      </c:pt>
                      <c:pt idx="397">
                        <c:v>-4.7610000000000003E-4</c:v>
                      </c:pt>
                      <c:pt idx="398">
                        <c:v>-4.8060000000000003E-4</c:v>
                      </c:pt>
                      <c:pt idx="399">
                        <c:v>-4.75E-4</c:v>
                      </c:pt>
                      <c:pt idx="400">
                        <c:v>-4.6930000000000002E-4</c:v>
                      </c:pt>
                      <c:pt idx="401">
                        <c:v>-4.639E-4</c:v>
                      </c:pt>
                      <c:pt idx="402">
                        <c:v>-4.5869999999999998E-4</c:v>
                      </c:pt>
                      <c:pt idx="403">
                        <c:v>-4.5350000000000002E-4</c:v>
                      </c:pt>
                      <c:pt idx="404">
                        <c:v>-4.483E-4</c:v>
                      </c:pt>
                      <c:pt idx="405">
                        <c:v>-4.4319999999999999E-4</c:v>
                      </c:pt>
                      <c:pt idx="406">
                        <c:v>-4.3800000000000002E-4</c:v>
                      </c:pt>
                      <c:pt idx="407">
                        <c:v>-4.3300000000000001E-4</c:v>
                      </c:pt>
                      <c:pt idx="408">
                        <c:v>-4.282E-4</c:v>
                      </c:pt>
                      <c:pt idx="409">
                        <c:v>-4.2319999999999999E-4</c:v>
                      </c:pt>
                      <c:pt idx="410">
                        <c:v>-4.1829999999999998E-4</c:v>
                      </c:pt>
                      <c:pt idx="411">
                        <c:v>-4.1340000000000002E-4</c:v>
                      </c:pt>
                      <c:pt idx="412">
                        <c:v>-4.0860000000000001E-4</c:v>
                      </c:pt>
                      <c:pt idx="413">
                        <c:v>-4.0410000000000001E-4</c:v>
                      </c:pt>
                      <c:pt idx="414">
                        <c:v>-3.994E-4</c:v>
                      </c:pt>
                      <c:pt idx="415">
                        <c:v>-3.947E-4</c:v>
                      </c:pt>
                      <c:pt idx="416">
                        <c:v>-3.8999999999999999E-4</c:v>
                      </c:pt>
                      <c:pt idx="417">
                        <c:v>-3.8549999999999999E-4</c:v>
                      </c:pt>
                      <c:pt idx="418">
                        <c:v>-3.8099999999999999E-4</c:v>
                      </c:pt>
                      <c:pt idx="419">
                        <c:v>-3.7659999999999999E-4</c:v>
                      </c:pt>
                      <c:pt idx="420">
                        <c:v>-3.723E-4</c:v>
                      </c:pt>
                      <c:pt idx="421">
                        <c:v>-3.678E-4</c:v>
                      </c:pt>
                      <c:pt idx="422">
                        <c:v>-3.635E-4</c:v>
                      </c:pt>
                      <c:pt idx="423">
                        <c:v>-3.592E-4</c:v>
                      </c:pt>
                      <c:pt idx="424">
                        <c:v>-3.548E-4</c:v>
                      </c:pt>
                      <c:pt idx="425">
                        <c:v>-3.5070000000000001E-4</c:v>
                      </c:pt>
                      <c:pt idx="426">
                        <c:v>-3.4650000000000002E-4</c:v>
                      </c:pt>
                      <c:pt idx="427">
                        <c:v>-3.4259999999999998E-4</c:v>
                      </c:pt>
                      <c:pt idx="428">
                        <c:v>-3.3849999999999999E-4</c:v>
                      </c:pt>
                      <c:pt idx="429">
                        <c:v>-3.344E-4</c:v>
                      </c:pt>
                      <c:pt idx="430">
                        <c:v>-3.3030000000000001E-4</c:v>
                      </c:pt>
                      <c:pt idx="431">
                        <c:v>-3.2620000000000001E-4</c:v>
                      </c:pt>
                      <c:pt idx="432">
                        <c:v>-3.2239999999999998E-4</c:v>
                      </c:pt>
                      <c:pt idx="433">
                        <c:v>-3.1839999999999999E-4</c:v>
                      </c:pt>
                      <c:pt idx="434">
                        <c:v>-3.145E-4</c:v>
                      </c:pt>
                      <c:pt idx="435">
                        <c:v>-3.1060000000000001E-4</c:v>
                      </c:pt>
                      <c:pt idx="436">
                        <c:v>-3.0660000000000003E-4</c:v>
                      </c:pt>
                      <c:pt idx="437">
                        <c:v>-3.0289999999999999E-4</c:v>
                      </c:pt>
                      <c:pt idx="438">
                        <c:v>-2.9910000000000001E-4</c:v>
                      </c:pt>
                      <c:pt idx="439">
                        <c:v>-2.9540000000000002E-4</c:v>
                      </c:pt>
                      <c:pt idx="440">
                        <c:v>-2.9169999999999999E-4</c:v>
                      </c:pt>
                      <c:pt idx="441">
                        <c:v>-2.8800000000000001E-4</c:v>
                      </c:pt>
                      <c:pt idx="442">
                        <c:v>-2.8439999999999997E-4</c:v>
                      </c:pt>
                      <c:pt idx="443">
                        <c:v>-2.8069999999999999E-4</c:v>
                      </c:pt>
                      <c:pt idx="444">
                        <c:v>-2.7710000000000001E-4</c:v>
                      </c:pt>
                      <c:pt idx="445">
                        <c:v>-2.7349999999999998E-4</c:v>
                      </c:pt>
                      <c:pt idx="446">
                        <c:v>-2.698E-4</c:v>
                      </c:pt>
                      <c:pt idx="447">
                        <c:v>-2.6640000000000002E-4</c:v>
                      </c:pt>
                      <c:pt idx="448">
                        <c:v>-2.631E-4</c:v>
                      </c:pt>
                      <c:pt idx="449">
                        <c:v>-2.5970000000000002E-4</c:v>
                      </c:pt>
                      <c:pt idx="450">
                        <c:v>-2.5619999999999999E-4</c:v>
                      </c:pt>
                      <c:pt idx="451">
                        <c:v>-2.5280000000000002E-4</c:v>
                      </c:pt>
                      <c:pt idx="452">
                        <c:v>-2.4939999999999999E-4</c:v>
                      </c:pt>
                      <c:pt idx="453">
                        <c:v>-2.4610000000000002E-4</c:v>
                      </c:pt>
                      <c:pt idx="454">
                        <c:v>-2.4279999999999999E-4</c:v>
                      </c:pt>
                      <c:pt idx="455">
                        <c:v>-2.3949999999999999E-4</c:v>
                      </c:pt>
                      <c:pt idx="456">
                        <c:v>-2.363E-4</c:v>
                      </c:pt>
                      <c:pt idx="457">
                        <c:v>-2.331E-4</c:v>
                      </c:pt>
                      <c:pt idx="458">
                        <c:v>-2.299E-4</c:v>
                      </c:pt>
                      <c:pt idx="459">
                        <c:v>-2.2680000000000001E-4</c:v>
                      </c:pt>
                      <c:pt idx="460">
                        <c:v>-2.2359999999999999E-4</c:v>
                      </c:pt>
                      <c:pt idx="461">
                        <c:v>-2.2049999999999999E-4</c:v>
                      </c:pt>
                      <c:pt idx="462">
                        <c:v>-2.175E-4</c:v>
                      </c:pt>
                      <c:pt idx="463">
                        <c:v>-2.1440000000000001E-4</c:v>
                      </c:pt>
                      <c:pt idx="464">
                        <c:v>-2.1139999999999999E-4</c:v>
                      </c:pt>
                      <c:pt idx="465">
                        <c:v>-2.084E-4</c:v>
                      </c:pt>
                      <c:pt idx="466">
                        <c:v>-2.0550000000000001E-4</c:v>
                      </c:pt>
                      <c:pt idx="467">
                        <c:v>-2.0259999999999999E-4</c:v>
                      </c:pt>
                      <c:pt idx="468">
                        <c:v>-1.997E-4</c:v>
                      </c:pt>
                      <c:pt idx="469">
                        <c:v>-1.9680000000000001E-4</c:v>
                      </c:pt>
                      <c:pt idx="470">
                        <c:v>-1.94E-4</c:v>
                      </c:pt>
                      <c:pt idx="471">
                        <c:v>-1.9110000000000001E-4</c:v>
                      </c:pt>
                      <c:pt idx="472">
                        <c:v>-1.884E-4</c:v>
                      </c:pt>
                      <c:pt idx="473">
                        <c:v>-1.8569999999999999E-4</c:v>
                      </c:pt>
                      <c:pt idx="474">
                        <c:v>-1.829E-4</c:v>
                      </c:pt>
                      <c:pt idx="475">
                        <c:v>-1.8019999999999999E-4</c:v>
                      </c:pt>
                      <c:pt idx="476">
                        <c:v>-1.7760000000000001E-4</c:v>
                      </c:pt>
                      <c:pt idx="477">
                        <c:v>-1.75E-4</c:v>
                      </c:pt>
                      <c:pt idx="478">
                        <c:v>-1.7239999999999999E-4</c:v>
                      </c:pt>
                      <c:pt idx="479">
                        <c:v>-1.6980000000000001E-4</c:v>
                      </c:pt>
                      <c:pt idx="480">
                        <c:v>-1.672E-4</c:v>
                      </c:pt>
                      <c:pt idx="481">
                        <c:v>-1.6459999999999999E-4</c:v>
                      </c:pt>
                      <c:pt idx="482">
                        <c:v>-1.6220000000000001E-4</c:v>
                      </c:pt>
                      <c:pt idx="483">
                        <c:v>-1.5970000000000001E-4</c:v>
                      </c:pt>
                      <c:pt idx="484">
                        <c:v>-1.572E-4</c:v>
                      </c:pt>
                      <c:pt idx="485">
                        <c:v>-1.548E-4</c:v>
                      </c:pt>
                      <c:pt idx="486">
                        <c:v>-1.5229999999999999E-4</c:v>
                      </c:pt>
                      <c:pt idx="487">
                        <c:v>-1.4999999999999999E-4</c:v>
                      </c:pt>
                      <c:pt idx="488">
                        <c:v>-1.4779999999999999E-4</c:v>
                      </c:pt>
                      <c:pt idx="489">
                        <c:v>-1.4540000000000001E-4</c:v>
                      </c:pt>
                      <c:pt idx="490">
                        <c:v>-1.4310000000000001E-4</c:v>
                      </c:pt>
                      <c:pt idx="491">
                        <c:v>-1.4080000000000001E-4</c:v>
                      </c:pt>
                      <c:pt idx="492">
                        <c:v>-1.3870000000000001E-4</c:v>
                      </c:pt>
                      <c:pt idx="493">
                        <c:v>-1.3650000000000001E-4</c:v>
                      </c:pt>
                      <c:pt idx="494">
                        <c:v>-1.3430000000000001E-4</c:v>
                      </c:pt>
                      <c:pt idx="495">
                        <c:v>-1.3210000000000001E-4</c:v>
                      </c:pt>
                      <c:pt idx="496">
                        <c:v>-1.2990000000000001E-4</c:v>
                      </c:pt>
                      <c:pt idx="497">
                        <c:v>-1.2779999999999999E-4</c:v>
                      </c:pt>
                      <c:pt idx="498">
                        <c:v>-1.2569999999999999E-4</c:v>
                      </c:pt>
                      <c:pt idx="499">
                        <c:v>-1.236E-4</c:v>
                      </c:pt>
                      <c:pt idx="500">
                        <c:v>-1.216E-4</c:v>
                      </c:pt>
                      <c:pt idx="501">
                        <c:v>-1.195E-4</c:v>
                      </c:pt>
                      <c:pt idx="502">
                        <c:v>-1.176E-4</c:v>
                      </c:pt>
                      <c:pt idx="503">
                        <c:v>-1.156E-4</c:v>
                      </c:pt>
                      <c:pt idx="504">
                        <c:v>-1.136E-4</c:v>
                      </c:pt>
                      <c:pt idx="505">
                        <c:v>-1.117E-4</c:v>
                      </c:pt>
                      <c:pt idx="506">
                        <c:v>-1.098E-4</c:v>
                      </c:pt>
                      <c:pt idx="507">
                        <c:v>-1.0789999999999999E-4</c:v>
                      </c:pt>
                      <c:pt idx="508">
                        <c:v>-1.061E-4</c:v>
                      </c:pt>
                      <c:pt idx="509">
                        <c:v>-1.042E-4</c:v>
                      </c:pt>
                      <c:pt idx="510">
                        <c:v>-1.024E-4</c:v>
                      </c:pt>
                      <c:pt idx="511">
                        <c:v>-1.005E-4</c:v>
                      </c:pt>
                      <c:pt idx="512">
                        <c:v>-9.8800000000000003E-5</c:v>
                      </c:pt>
                      <c:pt idx="513">
                        <c:v>-9.7059999999999996E-5</c:v>
                      </c:pt>
                      <c:pt idx="514">
                        <c:v>-9.5279999999999996E-5</c:v>
                      </c:pt>
                      <c:pt idx="515">
                        <c:v>-9.3549999999999997E-5</c:v>
                      </c:pt>
                      <c:pt idx="516">
                        <c:v>-9.1840000000000002E-5</c:v>
                      </c:pt>
                      <c:pt idx="517">
                        <c:v>-9.0210000000000005E-5</c:v>
                      </c:pt>
                      <c:pt idx="518">
                        <c:v>-8.8629999999999997E-5</c:v>
                      </c:pt>
                      <c:pt idx="519">
                        <c:v>-8.6979999999999997E-5</c:v>
                      </c:pt>
                      <c:pt idx="520">
                        <c:v>-8.5350000000000001E-5</c:v>
                      </c:pt>
                      <c:pt idx="521">
                        <c:v>-8.3750000000000003E-5</c:v>
                      </c:pt>
                      <c:pt idx="522">
                        <c:v>-8.2210000000000001E-5</c:v>
                      </c:pt>
                      <c:pt idx="523">
                        <c:v>-8.0690000000000002E-5</c:v>
                      </c:pt>
                      <c:pt idx="524">
                        <c:v>-7.9110000000000007E-5</c:v>
                      </c:pt>
                      <c:pt idx="525">
                        <c:v>-7.7589999999999994E-5</c:v>
                      </c:pt>
                      <c:pt idx="526">
                        <c:v>-7.6080000000000003E-5</c:v>
                      </c:pt>
                      <c:pt idx="527">
                        <c:v>-7.4649999999999998E-5</c:v>
                      </c:pt>
                      <c:pt idx="528">
                        <c:v>-7.3230000000000002E-5</c:v>
                      </c:pt>
                      <c:pt idx="529">
                        <c:v>-7.1740000000000001E-5</c:v>
                      </c:pt>
                      <c:pt idx="530">
                        <c:v>-7.0309999999999996E-5</c:v>
                      </c:pt>
                      <c:pt idx="531">
                        <c:v>-6.8910000000000003E-5</c:v>
                      </c:pt>
                      <c:pt idx="532">
                        <c:v>-6.7570000000000005E-5</c:v>
                      </c:pt>
                      <c:pt idx="533">
                        <c:v>-6.6229999999999994E-5</c:v>
                      </c:pt>
                      <c:pt idx="534">
                        <c:v>-6.4839999999999996E-5</c:v>
                      </c:pt>
                      <c:pt idx="535">
                        <c:v>-6.3509999999999993E-5</c:v>
                      </c:pt>
                      <c:pt idx="536">
                        <c:v>-6.2199999999999994E-5</c:v>
                      </c:pt>
                      <c:pt idx="537">
                        <c:v>-6.0940000000000003E-5</c:v>
                      </c:pt>
                      <c:pt idx="538">
                        <c:v>-5.9700000000000001E-5</c:v>
                      </c:pt>
                      <c:pt idx="539">
                        <c:v>-5.8390000000000002E-5</c:v>
                      </c:pt>
                      <c:pt idx="540">
                        <c:v>-5.7139999999999998E-5</c:v>
                      </c:pt>
                      <c:pt idx="541">
                        <c:v>-5.596E-5</c:v>
                      </c:pt>
                      <c:pt idx="542">
                        <c:v>-5.4790000000000002E-5</c:v>
                      </c:pt>
                      <c:pt idx="543">
                        <c:v>-5.363E-5</c:v>
                      </c:pt>
                      <c:pt idx="544">
                        <c:v>-5.2420000000000003E-5</c:v>
                      </c:pt>
                      <c:pt idx="545">
                        <c:v>-5.126E-5</c:v>
                      </c:pt>
                      <c:pt idx="546">
                        <c:v>-5.0120000000000001E-5</c:v>
                      </c:pt>
                      <c:pt idx="547">
                        <c:v>-4.9030000000000003E-5</c:v>
                      </c:pt>
                      <c:pt idx="548">
                        <c:v>-4.7960000000000002E-5</c:v>
                      </c:pt>
                      <c:pt idx="549">
                        <c:v>-4.6820000000000002E-5</c:v>
                      </c:pt>
                      <c:pt idx="550">
                        <c:v>-4.5739999999999999E-5</c:v>
                      </c:pt>
                      <c:pt idx="551">
                        <c:v>-4.4690000000000001E-5</c:v>
                      </c:pt>
                      <c:pt idx="552">
                        <c:v>-4.367E-5</c:v>
                      </c:pt>
                      <c:pt idx="553">
                        <c:v>-4.269E-5</c:v>
                      </c:pt>
                      <c:pt idx="554">
                        <c:v>-4.1619999999999998E-5</c:v>
                      </c:pt>
                      <c:pt idx="555">
                        <c:v>-4.0620000000000001E-5</c:v>
                      </c:pt>
                      <c:pt idx="556">
                        <c:v>-3.9650000000000002E-5</c:v>
                      </c:pt>
                      <c:pt idx="557">
                        <c:v>-3.871E-5</c:v>
                      </c:pt>
                      <c:pt idx="558">
                        <c:v>-3.7790000000000002E-5</c:v>
                      </c:pt>
                      <c:pt idx="559">
                        <c:v>-3.6820000000000003E-5</c:v>
                      </c:pt>
                      <c:pt idx="560">
                        <c:v>-3.5880000000000002E-5</c:v>
                      </c:pt>
                      <c:pt idx="561">
                        <c:v>-3.4990000000000002E-5</c:v>
                      </c:pt>
                      <c:pt idx="562">
                        <c:v>-3.413E-5</c:v>
                      </c:pt>
                      <c:pt idx="563">
                        <c:v>-3.328E-5</c:v>
                      </c:pt>
                      <c:pt idx="564">
                        <c:v>-3.2369999999999997E-5</c:v>
                      </c:pt>
                      <c:pt idx="565">
                        <c:v>-3.1510000000000002E-5</c:v>
                      </c:pt>
                      <c:pt idx="566">
                        <c:v>-3.0700000000000001E-5</c:v>
                      </c:pt>
                      <c:pt idx="567">
                        <c:v>-2.9899999999999998E-5</c:v>
                      </c:pt>
                      <c:pt idx="568">
                        <c:v>-2.9130000000000001E-5</c:v>
                      </c:pt>
                      <c:pt idx="569">
                        <c:v>-2.8289999999999998E-5</c:v>
                      </c:pt>
                      <c:pt idx="570">
                        <c:v>-2.7509999999999999E-5</c:v>
                      </c:pt>
                      <c:pt idx="571">
                        <c:v>-2.6769999999999999E-5</c:v>
                      </c:pt>
                      <c:pt idx="572">
                        <c:v>-2.6040000000000001E-5</c:v>
                      </c:pt>
                      <c:pt idx="573">
                        <c:v>-2.5340000000000001E-5</c:v>
                      </c:pt>
                      <c:pt idx="574">
                        <c:v>-2.457E-5</c:v>
                      </c:pt>
                      <c:pt idx="575">
                        <c:v>-2.385E-5</c:v>
                      </c:pt>
                      <c:pt idx="576">
                        <c:v>-2.3180000000000002E-5</c:v>
                      </c:pt>
                      <c:pt idx="577">
                        <c:v>-2.2520000000000001E-5</c:v>
                      </c:pt>
                      <c:pt idx="578">
                        <c:v>-2.1889999999999999E-5</c:v>
                      </c:pt>
                      <c:pt idx="579">
                        <c:v>-2.1189999999999999E-5</c:v>
                      </c:pt>
                      <c:pt idx="580">
                        <c:v>-2.054E-5</c:v>
                      </c:pt>
                      <c:pt idx="581">
                        <c:v>-1.9939999999999999E-5</c:v>
                      </c:pt>
                      <c:pt idx="582">
                        <c:v>-1.9360000000000001E-5</c:v>
                      </c:pt>
                      <c:pt idx="583">
                        <c:v>-1.8790000000000001E-5</c:v>
                      </c:pt>
                      <c:pt idx="584">
                        <c:v>-1.8150000000000001E-5</c:v>
                      </c:pt>
                      <c:pt idx="585">
                        <c:v>-1.7569999999999999E-5</c:v>
                      </c:pt>
                      <c:pt idx="586">
                        <c:v>-1.7039999999999999E-5</c:v>
                      </c:pt>
                      <c:pt idx="587">
                        <c:v>-1.6509999999999999E-5</c:v>
                      </c:pt>
                      <c:pt idx="588">
                        <c:v>-1.6010000000000001E-5</c:v>
                      </c:pt>
                      <c:pt idx="589">
                        <c:v>-1.5440000000000001E-5</c:v>
                      </c:pt>
                      <c:pt idx="590">
                        <c:v>-1.491E-5</c:v>
                      </c:pt>
                      <c:pt idx="591">
                        <c:v>-1.4440000000000001E-5</c:v>
                      </c:pt>
                      <c:pt idx="592">
                        <c:v>-1.397E-5</c:v>
                      </c:pt>
                      <c:pt idx="593">
                        <c:v>-1.3519999999999999E-5</c:v>
                      </c:pt>
                      <c:pt idx="594">
                        <c:v>-1.3010000000000001E-5</c:v>
                      </c:pt>
                      <c:pt idx="595">
                        <c:v>-1.254E-5</c:v>
                      </c:pt>
                      <c:pt idx="596">
                        <c:v>-1.2140000000000001E-5</c:v>
                      </c:pt>
                      <c:pt idx="597">
                        <c:v>-1.173E-5</c:v>
                      </c:pt>
                      <c:pt idx="598">
                        <c:v>-1.134E-5</c:v>
                      </c:pt>
                      <c:pt idx="599">
                        <c:v>-1.0879999999999999E-5</c:v>
                      </c:pt>
                      <c:pt idx="600">
                        <c:v>-1.047E-5</c:v>
                      </c:pt>
                      <c:pt idx="601">
                        <c:v>-1.012E-5</c:v>
                      </c:pt>
                      <c:pt idx="602">
                        <c:v>-9.7550000000000006E-6</c:v>
                      </c:pt>
                      <c:pt idx="603">
                        <c:v>-9.4159999999999993E-6</c:v>
                      </c:pt>
                      <c:pt idx="604">
                        <c:v>-9.0189999999999995E-6</c:v>
                      </c:pt>
                      <c:pt idx="605">
                        <c:v>-8.6559999999999998E-6</c:v>
                      </c:pt>
                      <c:pt idx="606">
                        <c:v>-8.3590000000000008E-6</c:v>
                      </c:pt>
                      <c:pt idx="607">
                        <c:v>-8.0460000000000006E-6</c:v>
                      </c:pt>
                      <c:pt idx="608">
                        <c:v>-7.746E-6</c:v>
                      </c:pt>
                      <c:pt idx="609">
                        <c:v>-7.3980000000000002E-6</c:v>
                      </c:pt>
                      <c:pt idx="610">
                        <c:v>-7.0829999999999998E-6</c:v>
                      </c:pt>
                      <c:pt idx="611">
                        <c:v>-6.8369999999999999E-6</c:v>
                      </c:pt>
                      <c:pt idx="612">
                        <c:v>-6.5719999999999999E-6</c:v>
                      </c:pt>
                      <c:pt idx="613">
                        <c:v>-6.3130000000000004E-6</c:v>
                      </c:pt>
                      <c:pt idx="614">
                        <c:v>-6.0100000000000001E-6</c:v>
                      </c:pt>
                      <c:pt idx="615">
                        <c:v>-5.7359999999999998E-6</c:v>
                      </c:pt>
                      <c:pt idx="616">
                        <c:v>-5.5269999999999998E-6</c:v>
                      </c:pt>
                      <c:pt idx="617">
                        <c:v>-5.3009999999999997E-6</c:v>
                      </c:pt>
                      <c:pt idx="618">
                        <c:v>-5.0780000000000003E-6</c:v>
                      </c:pt>
                      <c:pt idx="619">
                        <c:v>-4.8199999999999996E-6</c:v>
                      </c:pt>
                      <c:pt idx="620">
                        <c:v>-4.583E-6</c:v>
                      </c:pt>
                      <c:pt idx="621">
                        <c:v>-4.4170000000000002E-6</c:v>
                      </c:pt>
                      <c:pt idx="622">
                        <c:v>-4.228E-6</c:v>
                      </c:pt>
                      <c:pt idx="623">
                        <c:v>-4.0439999999999997E-6</c:v>
                      </c:pt>
                      <c:pt idx="624">
                        <c:v>-3.8149999999999999E-6</c:v>
                      </c:pt>
                      <c:pt idx="625">
                        <c:v>-3.613E-6</c:v>
                      </c:pt>
                      <c:pt idx="626">
                        <c:v>-3.4809999999999998E-6</c:v>
                      </c:pt>
                      <c:pt idx="627">
                        <c:v>-3.3160000000000001E-6</c:v>
                      </c:pt>
                      <c:pt idx="628">
                        <c:v>-3.157E-6</c:v>
                      </c:pt>
                      <c:pt idx="629">
                        <c:v>-2.9670000000000001E-6</c:v>
                      </c:pt>
                      <c:pt idx="630">
                        <c:v>-2.79E-6</c:v>
                      </c:pt>
                      <c:pt idx="631">
                        <c:v>-2.683E-6</c:v>
                      </c:pt>
                      <c:pt idx="632">
                        <c:v>-2.5509999999999998E-6</c:v>
                      </c:pt>
                      <c:pt idx="633">
                        <c:v>-2.4140000000000001E-6</c:v>
                      </c:pt>
                      <c:pt idx="634">
                        <c:v>-2.243E-6</c:v>
                      </c:pt>
                      <c:pt idx="635">
                        <c:v>-2.0880000000000002E-6</c:v>
                      </c:pt>
                      <c:pt idx="636">
                        <c:v>-2.0140000000000001E-6</c:v>
                      </c:pt>
                      <c:pt idx="637">
                        <c:v>-1.9010000000000001E-6</c:v>
                      </c:pt>
                      <c:pt idx="638">
                        <c:v>-1.7829999999999999E-6</c:v>
                      </c:pt>
                      <c:pt idx="639">
                        <c:v>-1.6390000000000001E-6</c:v>
                      </c:pt>
                      <c:pt idx="640">
                        <c:v>-1.5099999999999999E-6</c:v>
                      </c:pt>
                      <c:pt idx="641">
                        <c:v>-1.4470000000000001E-6</c:v>
                      </c:pt>
                      <c:pt idx="642">
                        <c:v>-1.3570000000000001E-6</c:v>
                      </c:pt>
                      <c:pt idx="643">
                        <c:v>-1.2529999999999999E-6</c:v>
                      </c:pt>
                      <c:pt idx="644">
                        <c:v>-1.1310000000000001E-6</c:v>
                      </c:pt>
                      <c:pt idx="645">
                        <c:v>-1.0070000000000001E-6</c:v>
                      </c:pt>
                      <c:pt idx="646">
                        <c:v>-9.7040000000000006E-7</c:v>
                      </c:pt>
                      <c:pt idx="647">
                        <c:v>-8.9220000000000001E-7</c:v>
                      </c:pt>
                      <c:pt idx="648">
                        <c:v>-7.9429999999999996E-7</c:v>
                      </c:pt>
                      <c:pt idx="649">
                        <c:v>-6.8999999999999996E-7</c:v>
                      </c:pt>
                      <c:pt idx="650">
                        <c:v>-5.7749999999999998E-7</c:v>
                      </c:pt>
                      <c:pt idx="651">
                        <c:v>-5.5260000000000001E-7</c:v>
                      </c:pt>
                      <c:pt idx="652">
                        <c:v>-4.8699999999999995E-7</c:v>
                      </c:pt>
                      <c:pt idx="653">
                        <c:v>-4.0279999999999998E-7</c:v>
                      </c:pt>
                      <c:pt idx="654">
                        <c:v>-3.0260000000000002E-7</c:v>
                      </c:pt>
                      <c:pt idx="655">
                        <c:v>-1.9959999999999999E-7</c:v>
                      </c:pt>
                      <c:pt idx="656">
                        <c:v>-1.864E-7</c:v>
                      </c:pt>
                      <c:pt idx="657">
                        <c:v>-1.2480000000000001E-7</c:v>
                      </c:pt>
                      <c:pt idx="658">
                        <c:v>-4.8179999999999999E-8</c:v>
                      </c:pt>
                      <c:pt idx="659">
                        <c:v>3.8369999999999999E-8</c:v>
                      </c:pt>
                      <c:pt idx="660">
                        <c:v>1.3330000000000001E-7</c:v>
                      </c:pt>
                      <c:pt idx="661">
                        <c:v>1.444E-7</c:v>
                      </c:pt>
                      <c:pt idx="662">
                        <c:v>1.9719999999999999E-7</c:v>
                      </c:pt>
                      <c:pt idx="663">
                        <c:v>2.6950000000000002E-7</c:v>
                      </c:pt>
                      <c:pt idx="664">
                        <c:v>3.544E-7</c:v>
                      </c:pt>
                      <c:pt idx="665">
                        <c:v>4.3609999999999999E-7</c:v>
                      </c:pt>
                      <c:pt idx="666">
                        <c:v>4.454E-7</c:v>
                      </c:pt>
                      <c:pt idx="667">
                        <c:v>4.9210000000000002E-7</c:v>
                      </c:pt>
                      <c:pt idx="668">
                        <c:v>5.6690000000000003E-7</c:v>
                      </c:pt>
                      <c:pt idx="669">
                        <c:v>6.3819999999999998E-7</c:v>
                      </c:pt>
                      <c:pt idx="670">
                        <c:v>7.2870000000000001E-7</c:v>
                      </c:pt>
                      <c:pt idx="671">
                        <c:v>7.3129999999999999E-7</c:v>
                      </c:pt>
                      <c:pt idx="672">
                        <c:v>7.7240000000000001E-7</c:v>
                      </c:pt>
                      <c:pt idx="673">
                        <c:v>8.5000000000000001E-7</c:v>
                      </c:pt>
                      <c:pt idx="674">
                        <c:v>9.1800000000000004E-7</c:v>
                      </c:pt>
                      <c:pt idx="675">
                        <c:v>9.9949999999999992E-7</c:v>
                      </c:pt>
                      <c:pt idx="676">
                        <c:v>9.9550000000000004E-7</c:v>
                      </c:pt>
                      <c:pt idx="677">
                        <c:v>1.0330000000000001E-6</c:v>
                      </c:pt>
                      <c:pt idx="678">
                        <c:v>1.1149999999999999E-6</c:v>
                      </c:pt>
                      <c:pt idx="679">
                        <c:v>1.173E-6</c:v>
                      </c:pt>
                      <c:pt idx="680">
                        <c:v>1.2559999999999999E-6</c:v>
                      </c:pt>
                      <c:pt idx="681">
                        <c:v>1.252E-6</c:v>
                      </c:pt>
                      <c:pt idx="682">
                        <c:v>1.2920000000000001E-6</c:v>
                      </c:pt>
                      <c:pt idx="683">
                        <c:v>1.3650000000000001E-6</c:v>
                      </c:pt>
                      <c:pt idx="684">
                        <c:v>1.4279999999999999E-6</c:v>
                      </c:pt>
                      <c:pt idx="685">
                        <c:v>1.5069999999999999E-6</c:v>
                      </c:pt>
                      <c:pt idx="686">
                        <c:v>1.508E-6</c:v>
                      </c:pt>
                      <c:pt idx="687">
                        <c:v>1.5430000000000001E-6</c:v>
                      </c:pt>
                      <c:pt idx="688">
                        <c:v>1.618E-6</c:v>
                      </c:pt>
                      <c:pt idx="689">
                        <c:v>1.6750000000000001E-6</c:v>
                      </c:pt>
                      <c:pt idx="690">
                        <c:v>1.7600000000000001E-6</c:v>
                      </c:pt>
                      <c:pt idx="691">
                        <c:v>1.751E-6</c:v>
                      </c:pt>
                      <c:pt idx="692">
                        <c:v>1.781E-6</c:v>
                      </c:pt>
                      <c:pt idx="693">
                        <c:v>1.8619999999999999E-6</c:v>
                      </c:pt>
                      <c:pt idx="694">
                        <c:v>1.9190000000000002E-6</c:v>
                      </c:pt>
                      <c:pt idx="695">
                        <c:v>1.9939999999999999E-6</c:v>
                      </c:pt>
                      <c:pt idx="696">
                        <c:v>1.984E-6</c:v>
                      </c:pt>
                      <c:pt idx="697">
                        <c:v>2.0200000000000001E-6</c:v>
                      </c:pt>
                      <c:pt idx="698">
                        <c:v>2.0959999999999999E-6</c:v>
                      </c:pt>
                      <c:pt idx="699">
                        <c:v>2.1500000000000002E-6</c:v>
                      </c:pt>
                      <c:pt idx="700">
                        <c:v>2.2249999999999999E-6</c:v>
                      </c:pt>
                      <c:pt idx="701">
                        <c:v>2.2139999999999999E-6</c:v>
                      </c:pt>
                      <c:pt idx="702">
                        <c:v>2.2419999999999999E-6</c:v>
                      </c:pt>
                      <c:pt idx="703">
                        <c:v>2.3209999999999999E-6</c:v>
                      </c:pt>
                      <c:pt idx="704">
                        <c:v>2.373E-6</c:v>
                      </c:pt>
                      <c:pt idx="705">
                        <c:v>2.4420000000000001E-6</c:v>
                      </c:pt>
                      <c:pt idx="706">
                        <c:v>2.4399999999999999E-6</c:v>
                      </c:pt>
                      <c:pt idx="707">
                        <c:v>2.4590000000000001E-6</c:v>
                      </c:pt>
                      <c:pt idx="708">
                        <c:v>2.5380000000000001E-6</c:v>
                      </c:pt>
                      <c:pt idx="709">
                        <c:v>2.5900000000000002E-6</c:v>
                      </c:pt>
                      <c:pt idx="710">
                        <c:v>2.6520000000000002E-6</c:v>
                      </c:pt>
                      <c:pt idx="711">
                        <c:v>2.6450000000000001E-6</c:v>
                      </c:pt>
                      <c:pt idx="712">
                        <c:v>2.6630000000000002E-6</c:v>
                      </c:pt>
                      <c:pt idx="713">
                        <c:v>2.7410000000000001E-6</c:v>
                      </c:pt>
                      <c:pt idx="714">
                        <c:v>2.7930000000000002E-6</c:v>
                      </c:pt>
                      <c:pt idx="715">
                        <c:v>2.8499999999999998E-6</c:v>
                      </c:pt>
                      <c:pt idx="716">
                        <c:v>2.8380000000000002E-6</c:v>
                      </c:pt>
                      <c:pt idx="717">
                        <c:v>2.8569999999999999E-6</c:v>
                      </c:pt>
                      <c:pt idx="718">
                        <c:v>2.9359999999999999E-6</c:v>
                      </c:pt>
                      <c:pt idx="719">
                        <c:v>2.9780000000000001E-6</c:v>
                      </c:pt>
                      <c:pt idx="720">
                        <c:v>3.0319999999999999E-6</c:v>
                      </c:pt>
                      <c:pt idx="721">
                        <c:v>3.021E-6</c:v>
                      </c:pt>
                      <c:pt idx="722">
                        <c:v>3.039E-6</c:v>
                      </c:pt>
                      <c:pt idx="723">
                        <c:v>3.1149999999999998E-6</c:v>
                      </c:pt>
                      <c:pt idx="724">
                        <c:v>3.1559999999999999E-6</c:v>
                      </c:pt>
                      <c:pt idx="725">
                        <c:v>3.2059999999999999E-6</c:v>
                      </c:pt>
                      <c:pt idx="726">
                        <c:v>3.1930000000000002E-6</c:v>
                      </c:pt>
                      <c:pt idx="727">
                        <c:v>3.2059999999999999E-6</c:v>
                      </c:pt>
                      <c:pt idx="728">
                        <c:v>3.2799999999999999E-6</c:v>
                      </c:pt>
                      <c:pt idx="729">
                        <c:v>3.3179999999999998E-6</c:v>
                      </c:pt>
                      <c:pt idx="730">
                        <c:v>3.3610000000000001E-6</c:v>
                      </c:pt>
                      <c:pt idx="731">
                        <c:v>3.3519999999999998E-6</c:v>
                      </c:pt>
                      <c:pt idx="732">
                        <c:v>3.36E-6</c:v>
                      </c:pt>
                      <c:pt idx="733">
                        <c:v>3.4340000000000001E-6</c:v>
                      </c:pt>
                      <c:pt idx="734">
                        <c:v>3.4709999999999999E-6</c:v>
                      </c:pt>
                      <c:pt idx="735">
                        <c:v>3.507E-6</c:v>
                      </c:pt>
                      <c:pt idx="736">
                        <c:v>3.4910000000000001E-6</c:v>
                      </c:pt>
                      <c:pt idx="737">
                        <c:v>3.4999999999999999E-6</c:v>
                      </c:pt>
                      <c:pt idx="738">
                        <c:v>3.5769999999999998E-6</c:v>
                      </c:pt>
                      <c:pt idx="739">
                        <c:v>3.608E-6</c:v>
                      </c:pt>
                      <c:pt idx="740">
                        <c:v>3.636E-6</c:v>
                      </c:pt>
                      <c:pt idx="741">
                        <c:v>3.6219999999999998E-6</c:v>
                      </c:pt>
                      <c:pt idx="742">
                        <c:v>3.625E-6</c:v>
                      </c:pt>
                      <c:pt idx="743">
                        <c:v>3.698E-6</c:v>
                      </c:pt>
                      <c:pt idx="744">
                        <c:v>3.7299999999999999E-6</c:v>
                      </c:pt>
                      <c:pt idx="745">
                        <c:v>3.754E-6</c:v>
                      </c:pt>
                      <c:pt idx="746">
                        <c:v>3.7419999999999999E-6</c:v>
                      </c:pt>
                      <c:pt idx="747">
                        <c:v>3.7349999999999998E-6</c:v>
                      </c:pt>
                      <c:pt idx="748">
                        <c:v>3.8120000000000001E-6</c:v>
                      </c:pt>
                      <c:pt idx="749">
                        <c:v>3.839E-6</c:v>
                      </c:pt>
                      <c:pt idx="750">
                        <c:v>3.8600000000000003E-6</c:v>
                      </c:pt>
                      <c:pt idx="751">
                        <c:v>3.8480000000000003E-6</c:v>
                      </c:pt>
                      <c:pt idx="752">
                        <c:v>3.8410000000000002E-6</c:v>
                      </c:pt>
                      <c:pt idx="753">
                        <c:v>3.9099999999999998E-6</c:v>
                      </c:pt>
                      <c:pt idx="754">
                        <c:v>3.9389999999999999E-6</c:v>
                      </c:pt>
                      <c:pt idx="755">
                        <c:v>3.9500000000000003E-6</c:v>
                      </c:pt>
                      <c:pt idx="756">
                        <c:v>3.9389999999999999E-6</c:v>
                      </c:pt>
                      <c:pt idx="757">
                        <c:v>3.9299999999999996E-6</c:v>
                      </c:pt>
                      <c:pt idx="758">
                        <c:v>4.0029999999999996E-6</c:v>
                      </c:pt>
                      <c:pt idx="759">
                        <c:v>4.0260000000000001E-6</c:v>
                      </c:pt>
                      <c:pt idx="760">
                        <c:v>4.0319999999999997E-6</c:v>
                      </c:pt>
                      <c:pt idx="761">
                        <c:v>4.0230000000000003E-6</c:v>
                      </c:pt>
                      <c:pt idx="762">
                        <c:v>4.0119999999999999E-6</c:v>
                      </c:pt>
                      <c:pt idx="763">
                        <c:v>4.0810000000000004E-6</c:v>
                      </c:pt>
                      <c:pt idx="764">
                        <c:v>4.1099999999999996E-6</c:v>
                      </c:pt>
                      <c:pt idx="765">
                        <c:v>4.1099999999999996E-6</c:v>
                      </c:pt>
                      <c:pt idx="766">
                        <c:v>4.0999999999999997E-6</c:v>
                      </c:pt>
                      <c:pt idx="767">
                        <c:v>4.0849999999999999E-6</c:v>
                      </c:pt>
                      <c:pt idx="768">
                        <c:v>4.1540000000000004E-6</c:v>
                      </c:pt>
                      <c:pt idx="769">
                        <c:v>4.1819999999999999E-6</c:v>
                      </c:pt>
                      <c:pt idx="770">
                        <c:v>4.1810000000000003E-6</c:v>
                      </c:pt>
                      <c:pt idx="771">
                        <c:v>4.1679999999999997E-6</c:v>
                      </c:pt>
                      <c:pt idx="772">
                        <c:v>4.1520000000000002E-6</c:v>
                      </c:pt>
                      <c:pt idx="773">
                        <c:v>4.2200000000000003E-6</c:v>
                      </c:pt>
                      <c:pt idx="774">
                        <c:v>4.2470000000000002E-6</c:v>
                      </c:pt>
                      <c:pt idx="775">
                        <c:v>4.2370000000000003E-6</c:v>
                      </c:pt>
                      <c:pt idx="776">
                        <c:v>4.2270000000000004E-6</c:v>
                      </c:pt>
                      <c:pt idx="777">
                        <c:v>4.2080000000000002E-6</c:v>
                      </c:pt>
                      <c:pt idx="778">
                        <c:v>4.279E-6</c:v>
                      </c:pt>
                      <c:pt idx="779">
                        <c:v>4.301E-6</c:v>
                      </c:pt>
                      <c:pt idx="780">
                        <c:v>4.2919999999999997E-6</c:v>
                      </c:pt>
                      <c:pt idx="781">
                        <c:v>4.2799999999999997E-6</c:v>
                      </c:pt>
                      <c:pt idx="782">
                        <c:v>4.2610000000000004E-6</c:v>
                      </c:pt>
                      <c:pt idx="783">
                        <c:v>4.3250000000000001E-6</c:v>
                      </c:pt>
                      <c:pt idx="784">
                        <c:v>4.3499999999999999E-6</c:v>
                      </c:pt>
                      <c:pt idx="785">
                        <c:v>4.3359999999999997E-6</c:v>
                      </c:pt>
                      <c:pt idx="786">
                        <c:v>4.3250000000000001E-6</c:v>
                      </c:pt>
                      <c:pt idx="787">
                        <c:v>4.3030000000000001E-6</c:v>
                      </c:pt>
                      <c:pt idx="788">
                        <c:v>4.369E-6</c:v>
                      </c:pt>
                      <c:pt idx="789">
                        <c:v>4.3919999999999996E-6</c:v>
                      </c:pt>
                      <c:pt idx="790">
                        <c:v>4.3789999999999999E-6</c:v>
                      </c:pt>
                      <c:pt idx="791">
                        <c:v>4.3710000000000002E-6</c:v>
                      </c:pt>
                      <c:pt idx="792">
                        <c:v>4.3499999999999999E-6</c:v>
                      </c:pt>
                      <c:pt idx="793">
                        <c:v>4.4159999999999997E-6</c:v>
                      </c:pt>
                      <c:pt idx="794">
                        <c:v>4.4390000000000002E-6</c:v>
                      </c:pt>
                      <c:pt idx="795">
                        <c:v>4.4240000000000003E-6</c:v>
                      </c:pt>
                      <c:pt idx="796">
                        <c:v>4.4159999999999997E-6</c:v>
                      </c:pt>
                      <c:pt idx="797">
                        <c:v>4.3959999999999999E-6</c:v>
                      </c:pt>
                      <c:pt idx="798">
                        <c:v>4.4669999999999998E-6</c:v>
                      </c:pt>
                    </c:numCache>
                  </c:numRef>
                </c:yVal>
                <c:smooth val="1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E-8517-4B1A-BD0B-53A15E9FC1F8}"/>
                  </c:ext>
                </c:extLst>
              </c15:ser>
            </c15:filteredScatterSeries>
            <c15:filteredScatterSeries>
              <c15:ser>
                <c:idx val="11"/>
                <c:order val="11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Sheet2!$M$1</c15:sqref>
                        </c15:formulaRef>
                      </c:ext>
                    </c:extLst>
                    <c:strCache>
                      <c:ptCount val="1"/>
                      <c:pt idx="0">
                        <c:v>Cycle 12</c:v>
                      </c:pt>
                    </c:strCache>
                  </c:strRef>
                </c:tx>
                <c:spPr>
                  <a:ln w="19050" cap="rnd">
                    <a:solidFill>
                      <a:schemeClr val="accent1">
                        <a:tint val="71000"/>
                      </a:schemeClr>
                    </a:solidFill>
                    <a:round/>
                  </a:ln>
                  <a:effectLst/>
                </c:spPr>
                <c:marker>
                  <c:symbol val="none"/>
                </c:marker>
                <c:x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Sheet2!$A$2:$A$802</c15:sqref>
                        </c15:formulaRef>
                      </c:ext>
                    </c:extLst>
                    <c:numCache>
                      <c:formatCode>0.00E+00</c:formatCode>
                      <c:ptCount val="801"/>
                      <c:pt idx="0">
                        <c:v>9.8269999999999993E-6</c:v>
                      </c:pt>
                      <c:pt idx="1">
                        <c:v>-1.7960000000000001E-3</c:v>
                      </c:pt>
                      <c:pt idx="2">
                        <c:v>-3.764E-3</c:v>
                      </c:pt>
                      <c:pt idx="3">
                        <c:v>-5.7419999999999997E-3</c:v>
                      </c:pt>
                      <c:pt idx="4">
                        <c:v>-7.7869999999999997E-3</c:v>
                      </c:pt>
                      <c:pt idx="5">
                        <c:v>-9.7160000000000007E-3</c:v>
                      </c:pt>
                      <c:pt idx="6">
                        <c:v>-1.1730000000000001E-2</c:v>
                      </c:pt>
                      <c:pt idx="7">
                        <c:v>-1.374E-2</c:v>
                      </c:pt>
                      <c:pt idx="8">
                        <c:v>-1.5730000000000001E-2</c:v>
                      </c:pt>
                      <c:pt idx="9">
                        <c:v>-1.772E-2</c:v>
                      </c:pt>
                      <c:pt idx="10">
                        <c:v>-1.9730000000000001E-2</c:v>
                      </c:pt>
                      <c:pt idx="11">
                        <c:v>-2.1700000000000001E-2</c:v>
                      </c:pt>
                      <c:pt idx="12">
                        <c:v>-2.3689999999999999E-2</c:v>
                      </c:pt>
                      <c:pt idx="13">
                        <c:v>-2.5690000000000001E-2</c:v>
                      </c:pt>
                      <c:pt idx="14">
                        <c:v>-2.7709999999999999E-2</c:v>
                      </c:pt>
                      <c:pt idx="15">
                        <c:v>-2.9690000000000001E-2</c:v>
                      </c:pt>
                      <c:pt idx="16">
                        <c:v>-3.1690000000000003E-2</c:v>
                      </c:pt>
                      <c:pt idx="17">
                        <c:v>-3.3709999999999997E-2</c:v>
                      </c:pt>
                      <c:pt idx="18">
                        <c:v>-3.5709999999999999E-2</c:v>
                      </c:pt>
                      <c:pt idx="19">
                        <c:v>-3.7650000000000003E-2</c:v>
                      </c:pt>
                      <c:pt idx="20">
                        <c:v>-3.9710000000000002E-2</c:v>
                      </c:pt>
                      <c:pt idx="21">
                        <c:v>-4.1709999999999997E-2</c:v>
                      </c:pt>
                      <c:pt idx="22">
                        <c:v>-4.3709999999999999E-2</c:v>
                      </c:pt>
                      <c:pt idx="23">
                        <c:v>-4.5690000000000001E-2</c:v>
                      </c:pt>
                      <c:pt idx="24">
                        <c:v>-4.7669999999999997E-2</c:v>
                      </c:pt>
                      <c:pt idx="25">
                        <c:v>-4.9669999999999999E-2</c:v>
                      </c:pt>
                      <c:pt idx="26">
                        <c:v>-5.1700000000000003E-2</c:v>
                      </c:pt>
                      <c:pt idx="27">
                        <c:v>-5.3659999999999999E-2</c:v>
                      </c:pt>
                      <c:pt idx="28">
                        <c:v>-5.5660000000000001E-2</c:v>
                      </c:pt>
                      <c:pt idx="29">
                        <c:v>-5.765E-2</c:v>
                      </c:pt>
                      <c:pt idx="30">
                        <c:v>-5.9700000000000003E-2</c:v>
                      </c:pt>
                      <c:pt idx="31">
                        <c:v>-6.1650000000000003E-2</c:v>
                      </c:pt>
                      <c:pt idx="32">
                        <c:v>-6.3630000000000006E-2</c:v>
                      </c:pt>
                      <c:pt idx="33">
                        <c:v>-6.5680000000000002E-2</c:v>
                      </c:pt>
                      <c:pt idx="34">
                        <c:v>-6.769E-2</c:v>
                      </c:pt>
                      <c:pt idx="35">
                        <c:v>-6.9669999999999996E-2</c:v>
                      </c:pt>
                      <c:pt idx="36">
                        <c:v>-7.1669999999999998E-2</c:v>
                      </c:pt>
                      <c:pt idx="37">
                        <c:v>-7.3639999999999997E-2</c:v>
                      </c:pt>
                      <c:pt idx="38">
                        <c:v>-7.5670000000000001E-2</c:v>
                      </c:pt>
                      <c:pt idx="39">
                        <c:v>-7.7660000000000007E-2</c:v>
                      </c:pt>
                      <c:pt idx="40">
                        <c:v>-7.9640000000000002E-2</c:v>
                      </c:pt>
                      <c:pt idx="41">
                        <c:v>-8.165E-2</c:v>
                      </c:pt>
                      <c:pt idx="42">
                        <c:v>-8.3680000000000004E-2</c:v>
                      </c:pt>
                      <c:pt idx="43">
                        <c:v>-8.566E-2</c:v>
                      </c:pt>
                      <c:pt idx="44">
                        <c:v>-8.763E-2</c:v>
                      </c:pt>
                      <c:pt idx="45">
                        <c:v>-8.9679999999999996E-2</c:v>
                      </c:pt>
                      <c:pt idx="46">
                        <c:v>-9.1700000000000004E-2</c:v>
                      </c:pt>
                      <c:pt idx="47">
                        <c:v>-9.3679999999999999E-2</c:v>
                      </c:pt>
                      <c:pt idx="48">
                        <c:v>-9.5659999999999995E-2</c:v>
                      </c:pt>
                      <c:pt idx="49">
                        <c:v>-9.7650000000000001E-2</c:v>
                      </c:pt>
                      <c:pt idx="50">
                        <c:v>-9.9669999999999995E-2</c:v>
                      </c:pt>
                      <c:pt idx="51">
                        <c:v>-0.1017</c:v>
                      </c:pt>
                      <c:pt idx="52">
                        <c:v>-0.1036</c:v>
                      </c:pt>
                      <c:pt idx="53">
                        <c:v>-0.1056</c:v>
                      </c:pt>
                      <c:pt idx="54">
                        <c:v>-0.1077</c:v>
                      </c:pt>
                      <c:pt idx="55">
                        <c:v>-0.10970000000000001</c:v>
                      </c:pt>
                      <c:pt idx="56">
                        <c:v>-0.1116</c:v>
                      </c:pt>
                      <c:pt idx="57">
                        <c:v>-0.11360000000000001</c:v>
                      </c:pt>
                      <c:pt idx="58">
                        <c:v>-0.1157</c:v>
                      </c:pt>
                      <c:pt idx="59">
                        <c:v>-0.1177</c:v>
                      </c:pt>
                      <c:pt idx="60">
                        <c:v>-0.1196</c:v>
                      </c:pt>
                      <c:pt idx="61">
                        <c:v>-0.1216</c:v>
                      </c:pt>
                      <c:pt idx="62">
                        <c:v>-0.1237</c:v>
                      </c:pt>
                      <c:pt idx="63">
                        <c:v>-0.12559999999999999</c:v>
                      </c:pt>
                      <c:pt idx="64">
                        <c:v>-0.12759999999999999</c:v>
                      </c:pt>
                      <c:pt idx="65">
                        <c:v>-0.12959999999999999</c:v>
                      </c:pt>
                      <c:pt idx="66">
                        <c:v>-0.13170000000000001</c:v>
                      </c:pt>
                      <c:pt idx="67">
                        <c:v>-0.1336</c:v>
                      </c:pt>
                      <c:pt idx="68">
                        <c:v>-0.13569999999999999</c:v>
                      </c:pt>
                      <c:pt idx="69">
                        <c:v>-0.1376</c:v>
                      </c:pt>
                      <c:pt idx="70">
                        <c:v>-0.1396</c:v>
                      </c:pt>
                      <c:pt idx="71">
                        <c:v>-0.14169999999999999</c:v>
                      </c:pt>
                      <c:pt idx="72">
                        <c:v>-0.14369999999999999</c:v>
                      </c:pt>
                      <c:pt idx="73">
                        <c:v>-0.1457</c:v>
                      </c:pt>
                      <c:pt idx="74">
                        <c:v>-0.1477</c:v>
                      </c:pt>
                      <c:pt idx="75">
                        <c:v>-0.14960000000000001</c:v>
                      </c:pt>
                      <c:pt idx="76">
                        <c:v>-0.15160000000000001</c:v>
                      </c:pt>
                      <c:pt idx="77">
                        <c:v>-0.15359999999999999</c:v>
                      </c:pt>
                      <c:pt idx="78">
                        <c:v>-0.15559999999999999</c:v>
                      </c:pt>
                      <c:pt idx="79">
                        <c:v>-0.15759999999999999</c:v>
                      </c:pt>
                      <c:pt idx="80">
                        <c:v>-0.15959999999999999</c:v>
                      </c:pt>
                      <c:pt idx="81">
                        <c:v>-0.16159999999999999</c:v>
                      </c:pt>
                      <c:pt idx="82">
                        <c:v>-0.1636</c:v>
                      </c:pt>
                      <c:pt idx="83">
                        <c:v>-0.1656</c:v>
                      </c:pt>
                      <c:pt idx="84">
                        <c:v>-0.1676</c:v>
                      </c:pt>
                      <c:pt idx="85">
                        <c:v>-0.1696</c:v>
                      </c:pt>
                      <c:pt idx="86">
                        <c:v>-0.1716</c:v>
                      </c:pt>
                      <c:pt idx="87">
                        <c:v>-0.1736</c:v>
                      </c:pt>
                      <c:pt idx="88">
                        <c:v>-0.17560000000000001</c:v>
                      </c:pt>
                      <c:pt idx="89">
                        <c:v>-0.17760000000000001</c:v>
                      </c:pt>
                      <c:pt idx="90">
                        <c:v>-0.17960000000000001</c:v>
                      </c:pt>
                      <c:pt idx="91">
                        <c:v>-0.18160000000000001</c:v>
                      </c:pt>
                      <c:pt idx="92">
                        <c:v>-0.18360000000000001</c:v>
                      </c:pt>
                      <c:pt idx="93">
                        <c:v>-0.18559999999999999</c:v>
                      </c:pt>
                      <c:pt idx="94">
                        <c:v>-0.18759999999999999</c:v>
                      </c:pt>
                      <c:pt idx="95">
                        <c:v>-0.18959999999999999</c:v>
                      </c:pt>
                      <c:pt idx="96">
                        <c:v>-0.19159999999999999</c:v>
                      </c:pt>
                      <c:pt idx="97">
                        <c:v>-0.19359999999999999</c:v>
                      </c:pt>
                      <c:pt idx="98">
                        <c:v>-0.1956</c:v>
                      </c:pt>
                      <c:pt idx="99">
                        <c:v>-0.1976</c:v>
                      </c:pt>
                      <c:pt idx="100">
                        <c:v>-0.1996</c:v>
                      </c:pt>
                      <c:pt idx="101">
                        <c:v>-0.2016</c:v>
                      </c:pt>
                      <c:pt idx="102">
                        <c:v>-0.2036</c:v>
                      </c:pt>
                      <c:pt idx="103">
                        <c:v>-0.2056</c:v>
                      </c:pt>
                      <c:pt idx="104">
                        <c:v>-0.20760000000000001</c:v>
                      </c:pt>
                      <c:pt idx="105">
                        <c:v>-0.20960000000000001</c:v>
                      </c:pt>
                      <c:pt idx="106">
                        <c:v>-0.21160000000000001</c:v>
                      </c:pt>
                      <c:pt idx="107">
                        <c:v>-0.21360000000000001</c:v>
                      </c:pt>
                      <c:pt idx="108">
                        <c:v>-0.21560000000000001</c:v>
                      </c:pt>
                      <c:pt idx="109">
                        <c:v>-0.21759999999999999</c:v>
                      </c:pt>
                      <c:pt idx="110">
                        <c:v>-0.21959999999999999</c:v>
                      </c:pt>
                      <c:pt idx="111">
                        <c:v>-0.22159999999999999</c:v>
                      </c:pt>
                      <c:pt idx="112">
                        <c:v>-0.22359999999999999</c:v>
                      </c:pt>
                      <c:pt idx="113">
                        <c:v>-0.22559999999999999</c:v>
                      </c:pt>
                      <c:pt idx="114">
                        <c:v>-0.2276</c:v>
                      </c:pt>
                      <c:pt idx="115">
                        <c:v>-0.2296</c:v>
                      </c:pt>
                      <c:pt idx="116">
                        <c:v>-0.2316</c:v>
                      </c:pt>
                      <c:pt idx="117">
                        <c:v>-0.2336</c:v>
                      </c:pt>
                      <c:pt idx="118">
                        <c:v>-0.2356</c:v>
                      </c:pt>
                      <c:pt idx="119">
                        <c:v>-0.23760000000000001</c:v>
                      </c:pt>
                      <c:pt idx="120">
                        <c:v>-0.23960000000000001</c:v>
                      </c:pt>
                      <c:pt idx="121">
                        <c:v>-0.24160000000000001</c:v>
                      </c:pt>
                      <c:pt idx="122">
                        <c:v>-0.24360000000000001</c:v>
                      </c:pt>
                      <c:pt idx="123">
                        <c:v>-0.24560000000000001</c:v>
                      </c:pt>
                      <c:pt idx="124">
                        <c:v>-0.24759999999999999</c:v>
                      </c:pt>
                      <c:pt idx="125">
                        <c:v>-0.24959999999999999</c:v>
                      </c:pt>
                      <c:pt idx="126">
                        <c:v>-0.25159999999999999</c:v>
                      </c:pt>
                      <c:pt idx="127">
                        <c:v>-0.25359999999999999</c:v>
                      </c:pt>
                      <c:pt idx="128">
                        <c:v>-0.25559999999999999</c:v>
                      </c:pt>
                      <c:pt idx="129">
                        <c:v>-0.2576</c:v>
                      </c:pt>
                      <c:pt idx="130">
                        <c:v>-0.2596</c:v>
                      </c:pt>
                      <c:pt idx="131">
                        <c:v>-0.2616</c:v>
                      </c:pt>
                      <c:pt idx="132">
                        <c:v>-0.2636</c:v>
                      </c:pt>
                      <c:pt idx="133">
                        <c:v>-0.2656</c:v>
                      </c:pt>
                      <c:pt idx="134">
                        <c:v>-0.2676</c:v>
                      </c:pt>
                      <c:pt idx="135">
                        <c:v>-0.26960000000000001</c:v>
                      </c:pt>
                      <c:pt idx="136">
                        <c:v>-0.27160000000000001</c:v>
                      </c:pt>
                      <c:pt idx="137">
                        <c:v>-0.27360000000000001</c:v>
                      </c:pt>
                      <c:pt idx="138">
                        <c:v>-0.27560000000000001</c:v>
                      </c:pt>
                      <c:pt idx="139">
                        <c:v>-0.27760000000000001</c:v>
                      </c:pt>
                      <c:pt idx="140">
                        <c:v>-0.27960000000000002</c:v>
                      </c:pt>
                      <c:pt idx="141">
                        <c:v>-0.28160000000000002</c:v>
                      </c:pt>
                      <c:pt idx="142">
                        <c:v>-0.28360000000000002</c:v>
                      </c:pt>
                      <c:pt idx="143">
                        <c:v>-0.28560000000000002</c:v>
                      </c:pt>
                      <c:pt idx="144">
                        <c:v>-0.28760000000000002</c:v>
                      </c:pt>
                      <c:pt idx="145">
                        <c:v>-0.28960000000000002</c:v>
                      </c:pt>
                      <c:pt idx="146">
                        <c:v>-0.29160000000000003</c:v>
                      </c:pt>
                      <c:pt idx="147">
                        <c:v>-0.29360000000000003</c:v>
                      </c:pt>
                      <c:pt idx="148">
                        <c:v>-0.29559999999999997</c:v>
                      </c:pt>
                      <c:pt idx="149">
                        <c:v>-0.29759999999999998</c:v>
                      </c:pt>
                      <c:pt idx="150">
                        <c:v>-0.29959999999999998</c:v>
                      </c:pt>
                      <c:pt idx="151">
                        <c:v>-0.30159999999999998</c:v>
                      </c:pt>
                      <c:pt idx="152">
                        <c:v>-0.30359999999999998</c:v>
                      </c:pt>
                      <c:pt idx="153">
                        <c:v>-0.30559999999999998</c:v>
                      </c:pt>
                      <c:pt idx="154">
                        <c:v>-0.30759999999999998</c:v>
                      </c:pt>
                      <c:pt idx="155">
                        <c:v>-0.30959999999999999</c:v>
                      </c:pt>
                      <c:pt idx="156">
                        <c:v>-0.3115</c:v>
                      </c:pt>
                      <c:pt idx="157">
                        <c:v>-0.31359999999999999</c:v>
                      </c:pt>
                      <c:pt idx="158">
                        <c:v>-0.3155</c:v>
                      </c:pt>
                      <c:pt idx="159">
                        <c:v>-0.31759999999999999</c:v>
                      </c:pt>
                      <c:pt idx="160">
                        <c:v>-0.31950000000000001</c:v>
                      </c:pt>
                      <c:pt idx="161">
                        <c:v>-0.3216</c:v>
                      </c:pt>
                      <c:pt idx="162">
                        <c:v>-0.3236</c:v>
                      </c:pt>
                      <c:pt idx="163">
                        <c:v>-0.3256</c:v>
                      </c:pt>
                      <c:pt idx="164">
                        <c:v>-0.32750000000000001</c:v>
                      </c:pt>
                      <c:pt idx="165">
                        <c:v>-0.32950000000000002</c:v>
                      </c:pt>
                      <c:pt idx="166">
                        <c:v>-0.33160000000000001</c:v>
                      </c:pt>
                      <c:pt idx="167">
                        <c:v>-0.33360000000000001</c:v>
                      </c:pt>
                      <c:pt idx="168">
                        <c:v>-0.33550000000000002</c:v>
                      </c:pt>
                      <c:pt idx="169">
                        <c:v>-0.33760000000000001</c:v>
                      </c:pt>
                      <c:pt idx="170">
                        <c:v>-0.33950000000000002</c:v>
                      </c:pt>
                      <c:pt idx="171">
                        <c:v>-0.34150000000000003</c:v>
                      </c:pt>
                      <c:pt idx="172">
                        <c:v>-0.34350000000000003</c:v>
                      </c:pt>
                      <c:pt idx="173">
                        <c:v>-0.34560000000000002</c:v>
                      </c:pt>
                      <c:pt idx="174">
                        <c:v>-0.34749999999999998</c:v>
                      </c:pt>
                      <c:pt idx="175">
                        <c:v>-0.34949999999999998</c:v>
                      </c:pt>
                      <c:pt idx="176">
                        <c:v>-0.35149999999999998</c:v>
                      </c:pt>
                      <c:pt idx="177">
                        <c:v>-0.35349999999999998</c:v>
                      </c:pt>
                      <c:pt idx="178">
                        <c:v>-0.35549999999999998</c:v>
                      </c:pt>
                      <c:pt idx="179">
                        <c:v>-0.35749999999999998</c:v>
                      </c:pt>
                      <c:pt idx="180">
                        <c:v>-0.35949999999999999</c:v>
                      </c:pt>
                      <c:pt idx="181">
                        <c:v>-0.36149999999999999</c:v>
                      </c:pt>
                      <c:pt idx="182">
                        <c:v>-0.36349999999999999</c:v>
                      </c:pt>
                      <c:pt idx="183">
                        <c:v>-0.36549999999999999</c:v>
                      </c:pt>
                      <c:pt idx="184">
                        <c:v>-0.36749999999999999</c:v>
                      </c:pt>
                      <c:pt idx="185">
                        <c:v>-0.3695</c:v>
                      </c:pt>
                      <c:pt idx="186">
                        <c:v>-0.3715</c:v>
                      </c:pt>
                      <c:pt idx="187">
                        <c:v>-0.3735</c:v>
                      </c:pt>
                      <c:pt idx="188">
                        <c:v>-0.3755</c:v>
                      </c:pt>
                      <c:pt idx="189">
                        <c:v>-0.3775</c:v>
                      </c:pt>
                      <c:pt idx="190">
                        <c:v>-0.3795</c:v>
                      </c:pt>
                      <c:pt idx="191">
                        <c:v>-0.38150000000000001</c:v>
                      </c:pt>
                      <c:pt idx="192">
                        <c:v>-0.38350000000000001</c:v>
                      </c:pt>
                      <c:pt idx="193">
                        <c:v>-0.38550000000000001</c:v>
                      </c:pt>
                      <c:pt idx="194">
                        <c:v>-0.38750000000000001</c:v>
                      </c:pt>
                      <c:pt idx="195">
                        <c:v>-0.38950000000000001</c:v>
                      </c:pt>
                      <c:pt idx="196">
                        <c:v>-0.39150000000000001</c:v>
                      </c:pt>
                      <c:pt idx="197">
                        <c:v>-0.39350000000000002</c:v>
                      </c:pt>
                      <c:pt idx="198">
                        <c:v>-0.39550000000000002</c:v>
                      </c:pt>
                      <c:pt idx="199">
                        <c:v>-0.39750000000000002</c:v>
                      </c:pt>
                      <c:pt idx="200">
                        <c:v>-0.39950000000000002</c:v>
                      </c:pt>
                      <c:pt idx="201">
                        <c:v>-0.40150000000000002</c:v>
                      </c:pt>
                      <c:pt idx="202">
                        <c:v>-0.40350000000000003</c:v>
                      </c:pt>
                      <c:pt idx="203">
                        <c:v>-0.40550000000000003</c:v>
                      </c:pt>
                      <c:pt idx="204">
                        <c:v>-0.40749999999999997</c:v>
                      </c:pt>
                      <c:pt idx="205">
                        <c:v>-0.40939999999999999</c:v>
                      </c:pt>
                      <c:pt idx="206">
                        <c:v>-0.41139999999999999</c:v>
                      </c:pt>
                      <c:pt idx="207">
                        <c:v>-0.41339999999999999</c:v>
                      </c:pt>
                      <c:pt idx="208">
                        <c:v>-0.41539999999999999</c:v>
                      </c:pt>
                      <c:pt idx="209">
                        <c:v>-0.41749999999999998</c:v>
                      </c:pt>
                      <c:pt idx="210">
                        <c:v>-0.4194</c:v>
                      </c:pt>
                      <c:pt idx="211">
                        <c:v>-0.42149999999999999</c:v>
                      </c:pt>
                      <c:pt idx="212">
                        <c:v>-0.4234</c:v>
                      </c:pt>
                      <c:pt idx="213">
                        <c:v>-0.4254</c:v>
                      </c:pt>
                      <c:pt idx="214">
                        <c:v>-0.4274</c:v>
                      </c:pt>
                      <c:pt idx="215">
                        <c:v>-0.4294</c:v>
                      </c:pt>
                      <c:pt idx="216">
                        <c:v>-0.43140000000000001</c:v>
                      </c:pt>
                      <c:pt idx="217">
                        <c:v>-0.43340000000000001</c:v>
                      </c:pt>
                      <c:pt idx="218">
                        <c:v>-0.43540000000000001</c:v>
                      </c:pt>
                      <c:pt idx="219">
                        <c:v>-0.43740000000000001</c:v>
                      </c:pt>
                      <c:pt idx="220">
                        <c:v>-0.43940000000000001</c:v>
                      </c:pt>
                      <c:pt idx="221">
                        <c:v>-0.44140000000000001</c:v>
                      </c:pt>
                      <c:pt idx="222">
                        <c:v>-0.44340000000000002</c:v>
                      </c:pt>
                      <c:pt idx="223">
                        <c:v>-0.44540000000000002</c:v>
                      </c:pt>
                      <c:pt idx="224">
                        <c:v>-0.44740000000000002</c:v>
                      </c:pt>
                      <c:pt idx="225">
                        <c:v>-0.44940000000000002</c:v>
                      </c:pt>
                      <c:pt idx="226">
                        <c:v>-0.45140000000000002</c:v>
                      </c:pt>
                      <c:pt idx="227">
                        <c:v>-0.45340000000000003</c:v>
                      </c:pt>
                      <c:pt idx="228">
                        <c:v>-0.45540000000000003</c:v>
                      </c:pt>
                      <c:pt idx="229">
                        <c:v>-0.45739999999999997</c:v>
                      </c:pt>
                      <c:pt idx="230">
                        <c:v>-0.45939999999999998</c:v>
                      </c:pt>
                      <c:pt idx="231">
                        <c:v>-0.46139999999999998</c:v>
                      </c:pt>
                      <c:pt idx="232">
                        <c:v>-0.46339999999999998</c:v>
                      </c:pt>
                      <c:pt idx="233">
                        <c:v>-0.46539999999999998</c:v>
                      </c:pt>
                      <c:pt idx="234">
                        <c:v>-0.46729999999999999</c:v>
                      </c:pt>
                      <c:pt idx="235">
                        <c:v>-0.46939999999999998</c:v>
                      </c:pt>
                      <c:pt idx="236">
                        <c:v>-0.4713</c:v>
                      </c:pt>
                      <c:pt idx="237">
                        <c:v>-0.47339999999999999</c:v>
                      </c:pt>
                      <c:pt idx="238">
                        <c:v>-0.47539999999999999</c:v>
                      </c:pt>
                      <c:pt idx="239">
                        <c:v>-0.47739999999999999</c:v>
                      </c:pt>
                      <c:pt idx="240">
                        <c:v>-0.47939999999999999</c:v>
                      </c:pt>
                      <c:pt idx="241">
                        <c:v>-0.48139999999999999</c:v>
                      </c:pt>
                      <c:pt idx="242">
                        <c:v>-0.48330000000000001</c:v>
                      </c:pt>
                      <c:pt idx="243">
                        <c:v>-0.4854</c:v>
                      </c:pt>
                      <c:pt idx="244">
                        <c:v>-0.48730000000000001</c:v>
                      </c:pt>
                      <c:pt idx="245">
                        <c:v>-0.48930000000000001</c:v>
                      </c:pt>
                      <c:pt idx="246">
                        <c:v>-0.49130000000000001</c:v>
                      </c:pt>
                      <c:pt idx="247">
                        <c:v>-0.49340000000000001</c:v>
                      </c:pt>
                      <c:pt idx="248">
                        <c:v>-0.49540000000000001</c:v>
                      </c:pt>
                      <c:pt idx="249">
                        <c:v>-0.49730000000000002</c:v>
                      </c:pt>
                      <c:pt idx="250">
                        <c:v>-0.49940000000000001</c:v>
                      </c:pt>
                      <c:pt idx="251">
                        <c:v>-0.50139999999999996</c:v>
                      </c:pt>
                      <c:pt idx="252">
                        <c:v>-0.50329999999999997</c:v>
                      </c:pt>
                      <c:pt idx="253">
                        <c:v>-0.50539999999999996</c:v>
                      </c:pt>
                      <c:pt idx="254">
                        <c:v>-0.50729999999999997</c:v>
                      </c:pt>
                      <c:pt idx="255">
                        <c:v>-0.50929999999999997</c:v>
                      </c:pt>
                      <c:pt idx="256">
                        <c:v>-0.51129999999999998</c:v>
                      </c:pt>
                      <c:pt idx="257">
                        <c:v>-0.51329999999999998</c:v>
                      </c:pt>
                      <c:pt idx="258">
                        <c:v>-0.51529999999999998</c:v>
                      </c:pt>
                      <c:pt idx="259">
                        <c:v>-0.51729999999999998</c:v>
                      </c:pt>
                      <c:pt idx="260">
                        <c:v>-0.51929999999999998</c:v>
                      </c:pt>
                      <c:pt idx="261">
                        <c:v>-0.52129999999999999</c:v>
                      </c:pt>
                      <c:pt idx="262">
                        <c:v>-0.52329999999999999</c:v>
                      </c:pt>
                      <c:pt idx="263">
                        <c:v>-0.52529999999999999</c:v>
                      </c:pt>
                      <c:pt idx="264">
                        <c:v>-0.52729999999999999</c:v>
                      </c:pt>
                      <c:pt idx="265">
                        <c:v>-0.52929999999999999</c:v>
                      </c:pt>
                      <c:pt idx="266">
                        <c:v>-0.53129999999999999</c:v>
                      </c:pt>
                      <c:pt idx="267">
                        <c:v>-0.5333</c:v>
                      </c:pt>
                      <c:pt idx="268">
                        <c:v>-0.5353</c:v>
                      </c:pt>
                      <c:pt idx="269">
                        <c:v>-0.5373</c:v>
                      </c:pt>
                      <c:pt idx="270">
                        <c:v>-0.5393</c:v>
                      </c:pt>
                      <c:pt idx="271">
                        <c:v>-0.5413</c:v>
                      </c:pt>
                      <c:pt idx="272">
                        <c:v>-0.54320000000000002</c:v>
                      </c:pt>
                      <c:pt idx="273">
                        <c:v>-0.54530000000000001</c:v>
                      </c:pt>
                      <c:pt idx="274">
                        <c:v>-0.54730000000000001</c:v>
                      </c:pt>
                      <c:pt idx="275">
                        <c:v>-0.54930000000000001</c:v>
                      </c:pt>
                      <c:pt idx="276">
                        <c:v>-0.55130000000000001</c:v>
                      </c:pt>
                      <c:pt idx="277">
                        <c:v>-0.55330000000000001</c:v>
                      </c:pt>
                      <c:pt idx="278">
                        <c:v>-0.55530000000000002</c:v>
                      </c:pt>
                      <c:pt idx="279">
                        <c:v>-0.55730000000000002</c:v>
                      </c:pt>
                      <c:pt idx="280">
                        <c:v>-0.55920000000000003</c:v>
                      </c:pt>
                      <c:pt idx="281">
                        <c:v>-0.56120000000000003</c:v>
                      </c:pt>
                      <c:pt idx="282">
                        <c:v>-0.56320000000000003</c:v>
                      </c:pt>
                      <c:pt idx="283">
                        <c:v>-0.56520000000000004</c:v>
                      </c:pt>
                      <c:pt idx="284">
                        <c:v>-0.56720000000000004</c:v>
                      </c:pt>
                      <c:pt idx="285">
                        <c:v>-0.56920000000000004</c:v>
                      </c:pt>
                      <c:pt idx="286">
                        <c:v>-0.57120000000000004</c:v>
                      </c:pt>
                      <c:pt idx="287">
                        <c:v>-0.57320000000000004</c:v>
                      </c:pt>
                      <c:pt idx="288">
                        <c:v>-0.57520000000000004</c:v>
                      </c:pt>
                      <c:pt idx="289">
                        <c:v>-0.57720000000000005</c:v>
                      </c:pt>
                      <c:pt idx="290">
                        <c:v>-0.57920000000000005</c:v>
                      </c:pt>
                      <c:pt idx="291">
                        <c:v>-0.58120000000000005</c:v>
                      </c:pt>
                      <c:pt idx="292">
                        <c:v>-0.58320000000000005</c:v>
                      </c:pt>
                      <c:pt idx="293">
                        <c:v>-0.58520000000000005</c:v>
                      </c:pt>
                      <c:pt idx="294">
                        <c:v>-0.58720000000000006</c:v>
                      </c:pt>
                      <c:pt idx="295">
                        <c:v>-0.58919999999999995</c:v>
                      </c:pt>
                      <c:pt idx="296">
                        <c:v>-0.59119999999999995</c:v>
                      </c:pt>
                      <c:pt idx="297">
                        <c:v>-0.59309999999999996</c:v>
                      </c:pt>
                      <c:pt idx="298">
                        <c:v>-0.59509999999999996</c:v>
                      </c:pt>
                      <c:pt idx="299">
                        <c:v>-0.59719999999999995</c:v>
                      </c:pt>
                      <c:pt idx="300">
                        <c:v>-0.59919999999999995</c:v>
                      </c:pt>
                      <c:pt idx="301">
                        <c:v>-0.60109999999999997</c:v>
                      </c:pt>
                      <c:pt idx="302">
                        <c:v>-0.60319999999999996</c:v>
                      </c:pt>
                      <c:pt idx="303">
                        <c:v>-0.60519999999999996</c:v>
                      </c:pt>
                      <c:pt idx="304">
                        <c:v>-0.60719999999999996</c:v>
                      </c:pt>
                      <c:pt idx="305">
                        <c:v>-0.60919999999999996</c:v>
                      </c:pt>
                      <c:pt idx="306">
                        <c:v>-0.61109999999999998</c:v>
                      </c:pt>
                      <c:pt idx="307">
                        <c:v>-0.61319999999999997</c:v>
                      </c:pt>
                      <c:pt idx="308">
                        <c:v>-0.61519999999999997</c:v>
                      </c:pt>
                      <c:pt idx="309">
                        <c:v>-0.61719999999999997</c:v>
                      </c:pt>
                      <c:pt idx="310">
                        <c:v>-0.61919999999999997</c:v>
                      </c:pt>
                      <c:pt idx="311">
                        <c:v>-0.62119999999999997</c:v>
                      </c:pt>
                      <c:pt idx="312">
                        <c:v>-0.62319999999999998</c:v>
                      </c:pt>
                      <c:pt idx="313">
                        <c:v>-0.62509999999999999</c:v>
                      </c:pt>
                      <c:pt idx="314">
                        <c:v>-0.62719999999999998</c:v>
                      </c:pt>
                      <c:pt idx="315">
                        <c:v>-0.62919999999999998</c:v>
                      </c:pt>
                      <c:pt idx="316">
                        <c:v>-0.63119999999999998</c:v>
                      </c:pt>
                      <c:pt idx="317">
                        <c:v>-0.6331</c:v>
                      </c:pt>
                      <c:pt idx="318">
                        <c:v>-0.6351</c:v>
                      </c:pt>
                      <c:pt idx="319">
                        <c:v>-0.6371</c:v>
                      </c:pt>
                      <c:pt idx="320">
                        <c:v>-0.6391</c:v>
                      </c:pt>
                      <c:pt idx="321">
                        <c:v>-0.6411</c:v>
                      </c:pt>
                      <c:pt idx="322">
                        <c:v>-0.6431</c:v>
                      </c:pt>
                      <c:pt idx="323">
                        <c:v>-0.64510000000000001</c:v>
                      </c:pt>
                      <c:pt idx="324">
                        <c:v>-0.64710000000000001</c:v>
                      </c:pt>
                      <c:pt idx="325">
                        <c:v>-0.64910000000000001</c:v>
                      </c:pt>
                      <c:pt idx="326">
                        <c:v>-0.65110000000000001</c:v>
                      </c:pt>
                      <c:pt idx="327">
                        <c:v>-0.65310000000000001</c:v>
                      </c:pt>
                      <c:pt idx="328">
                        <c:v>-0.65510000000000002</c:v>
                      </c:pt>
                      <c:pt idx="329">
                        <c:v>-0.65710000000000002</c:v>
                      </c:pt>
                      <c:pt idx="330">
                        <c:v>-0.65910000000000002</c:v>
                      </c:pt>
                      <c:pt idx="331">
                        <c:v>-0.66110000000000002</c:v>
                      </c:pt>
                      <c:pt idx="332">
                        <c:v>-0.66310000000000002</c:v>
                      </c:pt>
                      <c:pt idx="333">
                        <c:v>-0.66510000000000002</c:v>
                      </c:pt>
                      <c:pt idx="334">
                        <c:v>-0.66710000000000003</c:v>
                      </c:pt>
                      <c:pt idx="335">
                        <c:v>-0.66900000000000004</c:v>
                      </c:pt>
                      <c:pt idx="336">
                        <c:v>-0.67110000000000003</c:v>
                      </c:pt>
                      <c:pt idx="337">
                        <c:v>-0.67300000000000004</c:v>
                      </c:pt>
                      <c:pt idx="338">
                        <c:v>-0.67510000000000003</c:v>
                      </c:pt>
                      <c:pt idx="339">
                        <c:v>-0.67700000000000005</c:v>
                      </c:pt>
                      <c:pt idx="340">
                        <c:v>-0.67900000000000005</c:v>
                      </c:pt>
                      <c:pt idx="341">
                        <c:v>-0.68100000000000005</c:v>
                      </c:pt>
                      <c:pt idx="342">
                        <c:v>-0.68300000000000005</c:v>
                      </c:pt>
                      <c:pt idx="343">
                        <c:v>-0.68500000000000005</c:v>
                      </c:pt>
                      <c:pt idx="344">
                        <c:v>-0.68700000000000006</c:v>
                      </c:pt>
                      <c:pt idx="345">
                        <c:v>-0.68899999999999995</c:v>
                      </c:pt>
                      <c:pt idx="346">
                        <c:v>-0.69099999999999995</c:v>
                      </c:pt>
                      <c:pt idx="347">
                        <c:v>-0.69299999999999995</c:v>
                      </c:pt>
                      <c:pt idx="348">
                        <c:v>-0.69499999999999995</c:v>
                      </c:pt>
                      <c:pt idx="349">
                        <c:v>-0.69699999999999995</c:v>
                      </c:pt>
                      <c:pt idx="350">
                        <c:v>-0.69899999999999995</c:v>
                      </c:pt>
                      <c:pt idx="351">
                        <c:v>-0.70099999999999996</c:v>
                      </c:pt>
                      <c:pt idx="352">
                        <c:v>-0.70299999999999996</c:v>
                      </c:pt>
                      <c:pt idx="353">
                        <c:v>-0.70499999999999996</c:v>
                      </c:pt>
                      <c:pt idx="354">
                        <c:v>-0.70699999999999996</c:v>
                      </c:pt>
                      <c:pt idx="355">
                        <c:v>-0.70899999999999996</c:v>
                      </c:pt>
                      <c:pt idx="356">
                        <c:v>-0.71099999999999997</c:v>
                      </c:pt>
                      <c:pt idx="357">
                        <c:v>-0.71299999999999997</c:v>
                      </c:pt>
                      <c:pt idx="358">
                        <c:v>-0.71499999999999997</c:v>
                      </c:pt>
                      <c:pt idx="359">
                        <c:v>-0.71699999999999997</c:v>
                      </c:pt>
                      <c:pt idx="360">
                        <c:v>-0.71899999999999997</c:v>
                      </c:pt>
                      <c:pt idx="361">
                        <c:v>-0.72099999999999997</c:v>
                      </c:pt>
                      <c:pt idx="362">
                        <c:v>-0.72299999999999998</c:v>
                      </c:pt>
                      <c:pt idx="363">
                        <c:v>-0.72499999999999998</c:v>
                      </c:pt>
                      <c:pt idx="364">
                        <c:v>-0.72699999999999998</c:v>
                      </c:pt>
                      <c:pt idx="365">
                        <c:v>-0.72889999999999999</c:v>
                      </c:pt>
                      <c:pt idx="366">
                        <c:v>-0.73099999999999998</c:v>
                      </c:pt>
                      <c:pt idx="367">
                        <c:v>-0.73299999999999998</c:v>
                      </c:pt>
                      <c:pt idx="368">
                        <c:v>-0.73499999999999999</c:v>
                      </c:pt>
                      <c:pt idx="369">
                        <c:v>-0.73699999999999999</c:v>
                      </c:pt>
                      <c:pt idx="370">
                        <c:v>-0.73899999999999999</c:v>
                      </c:pt>
                      <c:pt idx="371">
                        <c:v>-0.74099999999999999</c:v>
                      </c:pt>
                      <c:pt idx="372">
                        <c:v>-0.74299999999999999</c:v>
                      </c:pt>
                      <c:pt idx="373">
                        <c:v>-0.745</c:v>
                      </c:pt>
                      <c:pt idx="374">
                        <c:v>-0.747</c:v>
                      </c:pt>
                      <c:pt idx="375">
                        <c:v>-0.749</c:v>
                      </c:pt>
                      <c:pt idx="376">
                        <c:v>-0.751</c:v>
                      </c:pt>
                      <c:pt idx="377">
                        <c:v>-0.753</c:v>
                      </c:pt>
                      <c:pt idx="378">
                        <c:v>-0.755</c:v>
                      </c:pt>
                      <c:pt idx="379">
                        <c:v>-0.75700000000000001</c:v>
                      </c:pt>
                      <c:pt idx="380">
                        <c:v>-0.75900000000000001</c:v>
                      </c:pt>
                      <c:pt idx="381">
                        <c:v>-0.76100000000000001</c:v>
                      </c:pt>
                      <c:pt idx="382">
                        <c:v>-0.76290000000000002</c:v>
                      </c:pt>
                      <c:pt idx="383">
                        <c:v>-0.76500000000000001</c:v>
                      </c:pt>
                      <c:pt idx="384">
                        <c:v>-0.76700000000000002</c:v>
                      </c:pt>
                      <c:pt idx="385">
                        <c:v>-0.76890000000000003</c:v>
                      </c:pt>
                      <c:pt idx="386">
                        <c:v>-0.77090000000000003</c:v>
                      </c:pt>
                      <c:pt idx="387">
                        <c:v>-0.77290000000000003</c:v>
                      </c:pt>
                      <c:pt idx="388">
                        <c:v>-0.77500000000000002</c:v>
                      </c:pt>
                      <c:pt idx="389">
                        <c:v>-0.77690000000000003</c:v>
                      </c:pt>
                      <c:pt idx="390">
                        <c:v>-0.77890000000000004</c:v>
                      </c:pt>
                      <c:pt idx="391">
                        <c:v>-0.78090000000000004</c:v>
                      </c:pt>
                      <c:pt idx="392">
                        <c:v>-0.78290000000000004</c:v>
                      </c:pt>
                      <c:pt idx="393">
                        <c:v>-0.78490000000000004</c:v>
                      </c:pt>
                      <c:pt idx="394">
                        <c:v>-0.78690000000000004</c:v>
                      </c:pt>
                      <c:pt idx="395">
                        <c:v>-0.78890000000000005</c:v>
                      </c:pt>
                      <c:pt idx="396">
                        <c:v>-0.79090000000000005</c:v>
                      </c:pt>
                      <c:pt idx="397">
                        <c:v>-0.79290000000000005</c:v>
                      </c:pt>
                      <c:pt idx="398">
                        <c:v>-0.79490000000000005</c:v>
                      </c:pt>
                      <c:pt idx="399">
                        <c:v>-0.79690000000000005</c:v>
                      </c:pt>
                      <c:pt idx="400">
                        <c:v>-0.79890000000000005</c:v>
                      </c:pt>
                      <c:pt idx="401">
                        <c:v>-0.79720000000000002</c:v>
                      </c:pt>
                      <c:pt idx="402">
                        <c:v>-0.79520000000000002</c:v>
                      </c:pt>
                      <c:pt idx="403">
                        <c:v>-0.79320000000000002</c:v>
                      </c:pt>
                      <c:pt idx="404">
                        <c:v>-0.7913</c:v>
                      </c:pt>
                      <c:pt idx="405">
                        <c:v>-0.7893</c:v>
                      </c:pt>
                      <c:pt idx="406">
                        <c:v>-0.78720000000000001</c:v>
                      </c:pt>
                      <c:pt idx="407">
                        <c:v>-0.7853</c:v>
                      </c:pt>
                      <c:pt idx="408">
                        <c:v>-0.7833</c:v>
                      </c:pt>
                      <c:pt idx="409">
                        <c:v>-0.78129999999999999</c:v>
                      </c:pt>
                      <c:pt idx="410">
                        <c:v>-0.7792</c:v>
                      </c:pt>
                      <c:pt idx="411">
                        <c:v>-0.77729999999999999</c:v>
                      </c:pt>
                      <c:pt idx="412">
                        <c:v>-0.77529999999999999</c:v>
                      </c:pt>
                      <c:pt idx="413">
                        <c:v>-0.77329999999999999</c:v>
                      </c:pt>
                      <c:pt idx="414">
                        <c:v>-0.77129999999999999</c:v>
                      </c:pt>
                      <c:pt idx="415">
                        <c:v>-0.76929999999999998</c:v>
                      </c:pt>
                      <c:pt idx="416">
                        <c:v>-0.76739999999999997</c:v>
                      </c:pt>
                      <c:pt idx="417">
                        <c:v>-0.76529999999999998</c:v>
                      </c:pt>
                      <c:pt idx="418">
                        <c:v>-0.76329999999999998</c:v>
                      </c:pt>
                      <c:pt idx="419">
                        <c:v>-0.76129999999999998</c:v>
                      </c:pt>
                      <c:pt idx="420">
                        <c:v>-0.75939999999999996</c:v>
                      </c:pt>
                      <c:pt idx="421">
                        <c:v>-0.75739999999999996</c:v>
                      </c:pt>
                      <c:pt idx="422">
                        <c:v>-0.75539999999999996</c:v>
                      </c:pt>
                      <c:pt idx="423">
                        <c:v>-0.75329999999999997</c:v>
                      </c:pt>
                      <c:pt idx="424">
                        <c:v>-0.75139999999999996</c:v>
                      </c:pt>
                      <c:pt idx="425">
                        <c:v>-0.74939999999999996</c:v>
                      </c:pt>
                      <c:pt idx="426">
                        <c:v>-0.74739999999999995</c:v>
                      </c:pt>
                      <c:pt idx="427">
                        <c:v>-0.74539999999999995</c:v>
                      </c:pt>
                      <c:pt idx="428">
                        <c:v>-0.74339999999999995</c:v>
                      </c:pt>
                      <c:pt idx="429">
                        <c:v>-0.74139999999999995</c:v>
                      </c:pt>
                      <c:pt idx="430">
                        <c:v>-0.73939999999999995</c:v>
                      </c:pt>
                      <c:pt idx="431">
                        <c:v>-0.73740000000000006</c:v>
                      </c:pt>
                      <c:pt idx="432">
                        <c:v>-0.73540000000000005</c:v>
                      </c:pt>
                      <c:pt idx="433">
                        <c:v>-0.73340000000000005</c:v>
                      </c:pt>
                      <c:pt idx="434">
                        <c:v>-0.73140000000000005</c:v>
                      </c:pt>
                      <c:pt idx="435">
                        <c:v>-0.72940000000000005</c:v>
                      </c:pt>
                      <c:pt idx="436">
                        <c:v>-0.72740000000000005</c:v>
                      </c:pt>
                      <c:pt idx="437">
                        <c:v>-0.72540000000000004</c:v>
                      </c:pt>
                      <c:pt idx="438">
                        <c:v>-0.72340000000000004</c:v>
                      </c:pt>
                      <c:pt idx="439">
                        <c:v>-0.72140000000000004</c:v>
                      </c:pt>
                      <c:pt idx="440">
                        <c:v>-0.71940000000000004</c:v>
                      </c:pt>
                      <c:pt idx="441">
                        <c:v>-0.71740000000000004</c:v>
                      </c:pt>
                      <c:pt idx="442">
                        <c:v>-0.71540000000000004</c:v>
                      </c:pt>
                      <c:pt idx="443">
                        <c:v>-0.71340000000000003</c:v>
                      </c:pt>
                      <c:pt idx="444">
                        <c:v>-0.71150000000000002</c:v>
                      </c:pt>
                      <c:pt idx="445">
                        <c:v>-0.70950000000000002</c:v>
                      </c:pt>
                      <c:pt idx="446">
                        <c:v>-0.70750000000000002</c:v>
                      </c:pt>
                      <c:pt idx="447">
                        <c:v>-0.70550000000000002</c:v>
                      </c:pt>
                      <c:pt idx="448">
                        <c:v>-0.70350000000000001</c:v>
                      </c:pt>
                      <c:pt idx="449">
                        <c:v>-0.70150000000000001</c:v>
                      </c:pt>
                      <c:pt idx="450">
                        <c:v>-0.69940000000000002</c:v>
                      </c:pt>
                      <c:pt idx="451">
                        <c:v>-0.69740000000000002</c:v>
                      </c:pt>
                      <c:pt idx="452">
                        <c:v>-0.69540000000000002</c:v>
                      </c:pt>
                      <c:pt idx="453">
                        <c:v>-0.69350000000000001</c:v>
                      </c:pt>
                      <c:pt idx="454">
                        <c:v>-0.6915</c:v>
                      </c:pt>
                      <c:pt idx="455">
                        <c:v>-0.68940000000000001</c:v>
                      </c:pt>
                      <c:pt idx="456">
                        <c:v>-0.6875</c:v>
                      </c:pt>
                      <c:pt idx="457">
                        <c:v>-0.6855</c:v>
                      </c:pt>
                      <c:pt idx="458">
                        <c:v>-0.6835</c:v>
                      </c:pt>
                      <c:pt idx="459">
                        <c:v>-0.68149999999999999</c:v>
                      </c:pt>
                      <c:pt idx="460">
                        <c:v>-0.67949999999999999</c:v>
                      </c:pt>
                      <c:pt idx="461">
                        <c:v>-0.67749999999999999</c:v>
                      </c:pt>
                      <c:pt idx="462">
                        <c:v>-0.67549999999999999</c:v>
                      </c:pt>
                      <c:pt idx="463">
                        <c:v>-0.67349999999999999</c:v>
                      </c:pt>
                      <c:pt idx="464">
                        <c:v>-0.67149999999999999</c:v>
                      </c:pt>
                      <c:pt idx="465">
                        <c:v>-0.66949999999999998</c:v>
                      </c:pt>
                      <c:pt idx="466">
                        <c:v>-0.66749999999999998</c:v>
                      </c:pt>
                      <c:pt idx="467">
                        <c:v>-0.66549999999999998</c:v>
                      </c:pt>
                      <c:pt idx="468">
                        <c:v>-0.66349999999999998</c:v>
                      </c:pt>
                      <c:pt idx="469">
                        <c:v>-0.66149999999999998</c:v>
                      </c:pt>
                      <c:pt idx="470">
                        <c:v>-0.65949999999999998</c:v>
                      </c:pt>
                      <c:pt idx="471">
                        <c:v>-0.65749999999999997</c:v>
                      </c:pt>
                      <c:pt idx="472">
                        <c:v>-0.65549999999999997</c:v>
                      </c:pt>
                      <c:pt idx="473">
                        <c:v>-0.65349999999999997</c:v>
                      </c:pt>
                      <c:pt idx="474">
                        <c:v>-0.65149999999999997</c:v>
                      </c:pt>
                      <c:pt idx="475">
                        <c:v>-0.64949999999999997</c:v>
                      </c:pt>
                      <c:pt idx="476">
                        <c:v>-0.64749999999999996</c:v>
                      </c:pt>
                      <c:pt idx="477">
                        <c:v>-0.64549999999999996</c:v>
                      </c:pt>
                      <c:pt idx="478">
                        <c:v>-0.64349999999999996</c:v>
                      </c:pt>
                      <c:pt idx="479">
                        <c:v>-0.64149999999999996</c:v>
                      </c:pt>
                      <c:pt idx="480">
                        <c:v>-0.63949999999999996</c:v>
                      </c:pt>
                      <c:pt idx="481">
                        <c:v>-0.63749999999999996</c:v>
                      </c:pt>
                      <c:pt idx="482">
                        <c:v>-0.63549999999999995</c:v>
                      </c:pt>
                      <c:pt idx="483">
                        <c:v>-0.63349999999999995</c:v>
                      </c:pt>
                      <c:pt idx="484">
                        <c:v>-0.63149999999999995</c:v>
                      </c:pt>
                      <c:pt idx="485">
                        <c:v>-0.62960000000000005</c:v>
                      </c:pt>
                      <c:pt idx="486">
                        <c:v>-0.62760000000000005</c:v>
                      </c:pt>
                      <c:pt idx="487">
                        <c:v>-0.62549999999999994</c:v>
                      </c:pt>
                      <c:pt idx="488">
                        <c:v>-0.62350000000000005</c:v>
                      </c:pt>
                      <c:pt idx="489">
                        <c:v>-0.62160000000000004</c:v>
                      </c:pt>
                      <c:pt idx="490">
                        <c:v>-0.61950000000000005</c:v>
                      </c:pt>
                      <c:pt idx="491">
                        <c:v>-0.61750000000000005</c:v>
                      </c:pt>
                      <c:pt idx="492">
                        <c:v>-0.61550000000000005</c:v>
                      </c:pt>
                      <c:pt idx="493">
                        <c:v>-0.61350000000000005</c:v>
                      </c:pt>
                      <c:pt idx="494">
                        <c:v>-0.61150000000000004</c:v>
                      </c:pt>
                      <c:pt idx="495">
                        <c:v>-0.60950000000000004</c:v>
                      </c:pt>
                      <c:pt idx="496">
                        <c:v>-0.60750000000000004</c:v>
                      </c:pt>
                      <c:pt idx="497">
                        <c:v>-0.60560000000000003</c:v>
                      </c:pt>
                      <c:pt idx="498">
                        <c:v>-0.60360000000000003</c:v>
                      </c:pt>
                      <c:pt idx="499">
                        <c:v>-0.60150000000000003</c:v>
                      </c:pt>
                      <c:pt idx="500">
                        <c:v>-0.59950000000000003</c:v>
                      </c:pt>
                      <c:pt idx="501">
                        <c:v>-0.59750000000000003</c:v>
                      </c:pt>
                      <c:pt idx="502">
                        <c:v>-0.59550000000000003</c:v>
                      </c:pt>
                      <c:pt idx="503">
                        <c:v>-0.59350000000000003</c:v>
                      </c:pt>
                      <c:pt idx="504">
                        <c:v>-0.59150000000000003</c:v>
                      </c:pt>
                      <c:pt idx="505">
                        <c:v>-0.58960000000000001</c:v>
                      </c:pt>
                      <c:pt idx="506">
                        <c:v>-0.58750000000000002</c:v>
                      </c:pt>
                      <c:pt idx="507">
                        <c:v>-0.58550000000000002</c:v>
                      </c:pt>
                      <c:pt idx="508">
                        <c:v>-0.58350000000000002</c:v>
                      </c:pt>
                      <c:pt idx="509">
                        <c:v>-0.58160000000000001</c:v>
                      </c:pt>
                      <c:pt idx="510">
                        <c:v>-0.57950000000000002</c:v>
                      </c:pt>
                      <c:pt idx="511">
                        <c:v>-0.5776</c:v>
                      </c:pt>
                      <c:pt idx="512">
                        <c:v>-0.57550000000000001</c:v>
                      </c:pt>
                      <c:pt idx="513">
                        <c:v>-0.5736</c:v>
                      </c:pt>
                      <c:pt idx="514">
                        <c:v>-0.5716</c:v>
                      </c:pt>
                      <c:pt idx="515">
                        <c:v>-0.56950000000000001</c:v>
                      </c:pt>
                      <c:pt idx="516">
                        <c:v>-0.5675</c:v>
                      </c:pt>
                      <c:pt idx="517">
                        <c:v>-0.56559999999999999</c:v>
                      </c:pt>
                      <c:pt idx="518">
                        <c:v>-0.5635</c:v>
                      </c:pt>
                      <c:pt idx="519">
                        <c:v>-0.56159999999999999</c:v>
                      </c:pt>
                      <c:pt idx="520">
                        <c:v>-0.55959999999999999</c:v>
                      </c:pt>
                      <c:pt idx="521">
                        <c:v>-0.55759999999999998</c:v>
                      </c:pt>
                      <c:pt idx="522">
                        <c:v>-0.55559999999999998</c:v>
                      </c:pt>
                      <c:pt idx="523">
                        <c:v>-0.55359999999999998</c:v>
                      </c:pt>
                      <c:pt idx="524">
                        <c:v>-0.55159999999999998</c:v>
                      </c:pt>
                      <c:pt idx="525">
                        <c:v>-0.54959999999999998</c:v>
                      </c:pt>
                      <c:pt idx="526">
                        <c:v>-0.54759999999999998</c:v>
                      </c:pt>
                      <c:pt idx="527">
                        <c:v>-0.54559999999999997</c:v>
                      </c:pt>
                      <c:pt idx="528">
                        <c:v>-0.54359999999999997</c:v>
                      </c:pt>
                      <c:pt idx="529">
                        <c:v>-0.54159999999999997</c:v>
                      </c:pt>
                      <c:pt idx="530">
                        <c:v>-0.53959999999999997</c:v>
                      </c:pt>
                      <c:pt idx="531">
                        <c:v>-0.53759999999999997</c:v>
                      </c:pt>
                      <c:pt idx="532">
                        <c:v>-0.53559999999999997</c:v>
                      </c:pt>
                      <c:pt idx="533">
                        <c:v>-0.53359999999999996</c:v>
                      </c:pt>
                      <c:pt idx="534">
                        <c:v>-0.53159999999999996</c:v>
                      </c:pt>
                      <c:pt idx="535">
                        <c:v>-0.52959999999999996</c:v>
                      </c:pt>
                      <c:pt idx="536">
                        <c:v>-0.52759999999999996</c:v>
                      </c:pt>
                      <c:pt idx="537">
                        <c:v>-0.52559999999999996</c:v>
                      </c:pt>
                      <c:pt idx="538">
                        <c:v>-0.52349999999999997</c:v>
                      </c:pt>
                      <c:pt idx="539">
                        <c:v>-0.52159999999999995</c:v>
                      </c:pt>
                      <c:pt idx="540">
                        <c:v>-0.51959999999999995</c:v>
                      </c:pt>
                      <c:pt idx="541">
                        <c:v>-0.51759999999999995</c:v>
                      </c:pt>
                      <c:pt idx="542">
                        <c:v>-0.51559999999999995</c:v>
                      </c:pt>
                      <c:pt idx="543">
                        <c:v>-0.51359999999999995</c:v>
                      </c:pt>
                      <c:pt idx="544">
                        <c:v>-0.51160000000000005</c:v>
                      </c:pt>
                      <c:pt idx="545">
                        <c:v>-0.50960000000000005</c:v>
                      </c:pt>
                      <c:pt idx="546">
                        <c:v>-0.50760000000000005</c:v>
                      </c:pt>
                      <c:pt idx="547">
                        <c:v>-0.50560000000000005</c:v>
                      </c:pt>
                      <c:pt idx="548">
                        <c:v>-0.50360000000000005</c:v>
                      </c:pt>
                      <c:pt idx="549">
                        <c:v>-0.50160000000000005</c:v>
                      </c:pt>
                      <c:pt idx="550">
                        <c:v>-0.49959999999999999</c:v>
                      </c:pt>
                      <c:pt idx="551">
                        <c:v>-0.49759999999999999</c:v>
                      </c:pt>
                      <c:pt idx="552">
                        <c:v>-0.49559999999999998</c:v>
                      </c:pt>
                      <c:pt idx="553">
                        <c:v>-0.49370000000000003</c:v>
                      </c:pt>
                      <c:pt idx="554">
                        <c:v>-0.49159999999999998</c:v>
                      </c:pt>
                      <c:pt idx="555">
                        <c:v>-0.48959999999999998</c:v>
                      </c:pt>
                      <c:pt idx="556">
                        <c:v>-0.48759999999999998</c:v>
                      </c:pt>
                      <c:pt idx="557">
                        <c:v>-0.48570000000000002</c:v>
                      </c:pt>
                      <c:pt idx="558">
                        <c:v>-0.48359999999999997</c:v>
                      </c:pt>
                      <c:pt idx="559">
                        <c:v>-0.48159999999999997</c:v>
                      </c:pt>
                      <c:pt idx="560">
                        <c:v>-0.47960000000000003</c:v>
                      </c:pt>
                      <c:pt idx="561">
                        <c:v>-0.47760000000000002</c:v>
                      </c:pt>
                      <c:pt idx="562">
                        <c:v>-0.47560000000000002</c:v>
                      </c:pt>
                      <c:pt idx="563">
                        <c:v>-0.47360000000000002</c:v>
                      </c:pt>
                      <c:pt idx="564">
                        <c:v>-0.47160000000000002</c:v>
                      </c:pt>
                      <c:pt idx="565">
                        <c:v>-0.46960000000000002</c:v>
                      </c:pt>
                      <c:pt idx="566">
                        <c:v>-0.46760000000000002</c:v>
                      </c:pt>
                      <c:pt idx="567">
                        <c:v>-0.46560000000000001</c:v>
                      </c:pt>
                      <c:pt idx="568">
                        <c:v>-0.46360000000000001</c:v>
                      </c:pt>
                      <c:pt idx="569">
                        <c:v>-0.4617</c:v>
                      </c:pt>
                      <c:pt idx="570">
                        <c:v>-0.45960000000000001</c:v>
                      </c:pt>
                      <c:pt idx="571">
                        <c:v>-0.45760000000000001</c:v>
                      </c:pt>
                      <c:pt idx="572">
                        <c:v>-0.4556</c:v>
                      </c:pt>
                      <c:pt idx="573">
                        <c:v>-0.45369999999999999</c:v>
                      </c:pt>
                      <c:pt idx="574">
                        <c:v>-0.45169999999999999</c:v>
                      </c:pt>
                      <c:pt idx="575">
                        <c:v>-0.44969999999999999</c:v>
                      </c:pt>
                      <c:pt idx="576">
                        <c:v>-0.4476</c:v>
                      </c:pt>
                      <c:pt idx="577">
                        <c:v>-0.44569999999999999</c:v>
                      </c:pt>
                      <c:pt idx="578">
                        <c:v>-0.44369999999999998</c:v>
                      </c:pt>
                      <c:pt idx="579">
                        <c:v>-0.44169999999999998</c:v>
                      </c:pt>
                      <c:pt idx="580">
                        <c:v>-0.43959999999999999</c:v>
                      </c:pt>
                      <c:pt idx="581">
                        <c:v>-0.43769999999999998</c:v>
                      </c:pt>
                      <c:pt idx="582">
                        <c:v>-0.43559999999999999</c:v>
                      </c:pt>
                      <c:pt idx="583">
                        <c:v>-0.43359999999999999</c:v>
                      </c:pt>
                      <c:pt idx="584">
                        <c:v>-0.43169999999999997</c:v>
                      </c:pt>
                      <c:pt idx="585">
                        <c:v>-0.42970000000000003</c:v>
                      </c:pt>
                      <c:pt idx="586">
                        <c:v>-0.42770000000000002</c:v>
                      </c:pt>
                      <c:pt idx="587">
                        <c:v>-0.42570000000000002</c:v>
                      </c:pt>
                      <c:pt idx="588">
                        <c:v>-0.42370000000000002</c:v>
                      </c:pt>
                      <c:pt idx="589">
                        <c:v>-0.42170000000000002</c:v>
                      </c:pt>
                      <c:pt idx="590">
                        <c:v>-0.41959999999999997</c:v>
                      </c:pt>
                      <c:pt idx="591">
                        <c:v>-0.41770000000000002</c:v>
                      </c:pt>
                      <c:pt idx="592">
                        <c:v>-0.41560000000000002</c:v>
                      </c:pt>
                      <c:pt idx="593">
                        <c:v>-0.41370000000000001</c:v>
                      </c:pt>
                      <c:pt idx="594">
                        <c:v>-0.41170000000000001</c:v>
                      </c:pt>
                      <c:pt idx="595">
                        <c:v>-0.40970000000000001</c:v>
                      </c:pt>
                      <c:pt idx="596">
                        <c:v>-0.40770000000000001</c:v>
                      </c:pt>
                      <c:pt idx="597">
                        <c:v>-0.40570000000000001</c:v>
                      </c:pt>
                      <c:pt idx="598">
                        <c:v>-0.4037</c:v>
                      </c:pt>
                      <c:pt idx="599">
                        <c:v>-0.4017</c:v>
                      </c:pt>
                      <c:pt idx="600">
                        <c:v>-0.3997</c:v>
                      </c:pt>
                      <c:pt idx="601">
                        <c:v>-0.3977</c:v>
                      </c:pt>
                      <c:pt idx="602">
                        <c:v>-0.3957</c:v>
                      </c:pt>
                      <c:pt idx="603">
                        <c:v>-0.39369999999999999</c:v>
                      </c:pt>
                      <c:pt idx="604">
                        <c:v>-0.39169999999999999</c:v>
                      </c:pt>
                      <c:pt idx="605">
                        <c:v>-0.38969999999999999</c:v>
                      </c:pt>
                      <c:pt idx="606">
                        <c:v>-0.38769999999999999</c:v>
                      </c:pt>
                      <c:pt idx="607">
                        <c:v>-0.38569999999999999</c:v>
                      </c:pt>
                      <c:pt idx="608">
                        <c:v>-0.38369999999999999</c:v>
                      </c:pt>
                      <c:pt idx="609">
                        <c:v>-0.38169999999999998</c:v>
                      </c:pt>
                      <c:pt idx="610">
                        <c:v>-0.37969999999999998</c:v>
                      </c:pt>
                      <c:pt idx="611">
                        <c:v>-0.37769999999999998</c:v>
                      </c:pt>
                      <c:pt idx="612">
                        <c:v>-0.37569999999999998</c:v>
                      </c:pt>
                      <c:pt idx="613">
                        <c:v>-0.37369999999999998</c:v>
                      </c:pt>
                      <c:pt idx="614">
                        <c:v>-0.37169999999999997</c:v>
                      </c:pt>
                      <c:pt idx="615">
                        <c:v>-0.36969999999999997</c:v>
                      </c:pt>
                      <c:pt idx="616">
                        <c:v>-0.36770000000000003</c:v>
                      </c:pt>
                      <c:pt idx="617">
                        <c:v>-0.36570000000000003</c:v>
                      </c:pt>
                      <c:pt idx="618">
                        <c:v>-0.36370000000000002</c:v>
                      </c:pt>
                      <c:pt idx="619">
                        <c:v>-0.36170000000000002</c:v>
                      </c:pt>
                      <c:pt idx="620">
                        <c:v>-0.35970000000000002</c:v>
                      </c:pt>
                      <c:pt idx="621">
                        <c:v>-0.35770000000000002</c:v>
                      </c:pt>
                      <c:pt idx="622">
                        <c:v>-0.35570000000000002</c:v>
                      </c:pt>
                      <c:pt idx="623">
                        <c:v>-0.35370000000000001</c:v>
                      </c:pt>
                      <c:pt idx="624">
                        <c:v>-0.35170000000000001</c:v>
                      </c:pt>
                      <c:pt idx="625">
                        <c:v>-0.34970000000000001</c:v>
                      </c:pt>
                      <c:pt idx="626">
                        <c:v>-0.34770000000000001</c:v>
                      </c:pt>
                      <c:pt idx="627">
                        <c:v>-0.34570000000000001</c:v>
                      </c:pt>
                      <c:pt idx="628">
                        <c:v>-0.34370000000000001</c:v>
                      </c:pt>
                      <c:pt idx="629">
                        <c:v>-0.3417</c:v>
                      </c:pt>
                      <c:pt idx="630">
                        <c:v>-0.3397</c:v>
                      </c:pt>
                      <c:pt idx="631">
                        <c:v>-0.3377</c:v>
                      </c:pt>
                      <c:pt idx="632">
                        <c:v>-0.3357</c:v>
                      </c:pt>
                      <c:pt idx="633">
                        <c:v>-0.3337</c:v>
                      </c:pt>
                      <c:pt idx="634">
                        <c:v>-0.33169999999999999</c:v>
                      </c:pt>
                      <c:pt idx="635">
                        <c:v>-0.32969999999999999</c:v>
                      </c:pt>
                      <c:pt idx="636">
                        <c:v>-0.32769999999999999</c:v>
                      </c:pt>
                      <c:pt idx="637">
                        <c:v>-0.32569999999999999</c:v>
                      </c:pt>
                      <c:pt idx="638">
                        <c:v>-0.32369999999999999</c:v>
                      </c:pt>
                      <c:pt idx="639">
                        <c:v>-0.32169999999999999</c:v>
                      </c:pt>
                      <c:pt idx="640">
                        <c:v>-0.31969999999999998</c:v>
                      </c:pt>
                      <c:pt idx="641">
                        <c:v>-0.31769999999999998</c:v>
                      </c:pt>
                      <c:pt idx="642">
                        <c:v>-0.31569999999999998</c:v>
                      </c:pt>
                      <c:pt idx="643">
                        <c:v>-0.31369999999999998</c:v>
                      </c:pt>
                      <c:pt idx="644">
                        <c:v>-0.31169999999999998</c:v>
                      </c:pt>
                      <c:pt idx="645">
                        <c:v>-0.30969999999999998</c:v>
                      </c:pt>
                      <c:pt idx="646">
                        <c:v>-0.30769999999999997</c:v>
                      </c:pt>
                      <c:pt idx="647">
                        <c:v>-0.30570000000000003</c:v>
                      </c:pt>
                      <c:pt idx="648">
                        <c:v>-0.30370000000000003</c:v>
                      </c:pt>
                      <c:pt idx="649">
                        <c:v>-0.30170000000000002</c:v>
                      </c:pt>
                      <c:pt idx="650">
                        <c:v>-0.29970000000000002</c:v>
                      </c:pt>
                      <c:pt idx="651">
                        <c:v>-0.29770000000000002</c:v>
                      </c:pt>
                      <c:pt idx="652">
                        <c:v>-0.29570000000000002</c:v>
                      </c:pt>
                      <c:pt idx="653">
                        <c:v>-0.29380000000000001</c:v>
                      </c:pt>
                      <c:pt idx="654">
                        <c:v>-0.29170000000000001</c:v>
                      </c:pt>
                      <c:pt idx="655">
                        <c:v>-0.28970000000000001</c:v>
                      </c:pt>
                      <c:pt idx="656">
                        <c:v>-0.28770000000000001</c:v>
                      </c:pt>
                      <c:pt idx="657">
                        <c:v>-0.28570000000000001</c:v>
                      </c:pt>
                      <c:pt idx="658">
                        <c:v>-0.28370000000000001</c:v>
                      </c:pt>
                      <c:pt idx="659">
                        <c:v>-0.28170000000000001</c:v>
                      </c:pt>
                      <c:pt idx="660">
                        <c:v>-0.2797</c:v>
                      </c:pt>
                      <c:pt idx="661">
                        <c:v>-0.2777</c:v>
                      </c:pt>
                      <c:pt idx="662">
                        <c:v>-0.2757</c:v>
                      </c:pt>
                      <c:pt idx="663">
                        <c:v>-0.2737</c:v>
                      </c:pt>
                      <c:pt idx="664">
                        <c:v>-0.27179999999999999</c:v>
                      </c:pt>
                      <c:pt idx="665">
                        <c:v>-0.26979999999999998</c:v>
                      </c:pt>
                      <c:pt idx="666">
                        <c:v>-0.26769999999999999</c:v>
                      </c:pt>
                      <c:pt idx="667">
                        <c:v>-0.26569999999999999</c:v>
                      </c:pt>
                      <c:pt idx="668">
                        <c:v>-0.26369999999999999</c:v>
                      </c:pt>
                      <c:pt idx="669">
                        <c:v>-0.26169999999999999</c:v>
                      </c:pt>
                      <c:pt idx="670">
                        <c:v>-0.25969999999999999</c:v>
                      </c:pt>
                      <c:pt idx="671">
                        <c:v>-0.25769999999999998</c:v>
                      </c:pt>
                      <c:pt idx="672">
                        <c:v>-0.25569999999999998</c:v>
                      </c:pt>
                      <c:pt idx="673">
                        <c:v>-0.25380000000000003</c:v>
                      </c:pt>
                      <c:pt idx="674">
                        <c:v>-0.25180000000000002</c:v>
                      </c:pt>
                      <c:pt idx="675">
                        <c:v>-0.24979999999999999</c:v>
                      </c:pt>
                      <c:pt idx="676">
                        <c:v>-0.24779999999999999</c:v>
                      </c:pt>
                      <c:pt idx="677">
                        <c:v>-0.24579999999999999</c:v>
                      </c:pt>
                      <c:pt idx="678">
                        <c:v>-0.24379999999999999</c:v>
                      </c:pt>
                      <c:pt idx="679">
                        <c:v>-0.24179999999999999</c:v>
                      </c:pt>
                      <c:pt idx="680">
                        <c:v>-0.2397</c:v>
                      </c:pt>
                      <c:pt idx="681">
                        <c:v>-0.23780000000000001</c:v>
                      </c:pt>
                      <c:pt idx="682">
                        <c:v>-0.23580000000000001</c:v>
                      </c:pt>
                      <c:pt idx="683">
                        <c:v>-0.23380000000000001</c:v>
                      </c:pt>
                      <c:pt idx="684">
                        <c:v>-0.23180000000000001</c:v>
                      </c:pt>
                      <c:pt idx="685">
                        <c:v>-0.2298</c:v>
                      </c:pt>
                      <c:pt idx="686">
                        <c:v>-0.2278</c:v>
                      </c:pt>
                      <c:pt idx="687">
                        <c:v>-0.2258</c:v>
                      </c:pt>
                      <c:pt idx="688">
                        <c:v>-0.2238</c:v>
                      </c:pt>
                      <c:pt idx="689">
                        <c:v>-0.2218</c:v>
                      </c:pt>
                      <c:pt idx="690">
                        <c:v>-0.2198</c:v>
                      </c:pt>
                      <c:pt idx="691">
                        <c:v>-0.21779999999999999</c:v>
                      </c:pt>
                      <c:pt idx="692">
                        <c:v>-0.2157</c:v>
                      </c:pt>
                      <c:pt idx="693">
                        <c:v>-0.21379999999999999</c:v>
                      </c:pt>
                      <c:pt idx="694">
                        <c:v>-0.21179999999999999</c:v>
                      </c:pt>
                      <c:pt idx="695">
                        <c:v>-0.20979999999999999</c:v>
                      </c:pt>
                      <c:pt idx="696">
                        <c:v>-0.20780000000000001</c:v>
                      </c:pt>
                      <c:pt idx="697">
                        <c:v>-0.20580000000000001</c:v>
                      </c:pt>
                      <c:pt idx="698">
                        <c:v>-0.20369999999999999</c:v>
                      </c:pt>
                      <c:pt idx="699">
                        <c:v>-0.20169999999999999</c:v>
                      </c:pt>
                      <c:pt idx="700">
                        <c:v>-0.19969999999999999</c:v>
                      </c:pt>
                      <c:pt idx="701">
                        <c:v>-0.1978</c:v>
                      </c:pt>
                      <c:pt idx="702">
                        <c:v>-0.19570000000000001</c:v>
                      </c:pt>
                      <c:pt idx="703">
                        <c:v>-0.1938</c:v>
                      </c:pt>
                      <c:pt idx="704">
                        <c:v>-0.19170000000000001</c:v>
                      </c:pt>
                      <c:pt idx="705">
                        <c:v>-0.1898</c:v>
                      </c:pt>
                      <c:pt idx="706">
                        <c:v>-0.18770000000000001</c:v>
                      </c:pt>
                      <c:pt idx="707">
                        <c:v>-0.1857</c:v>
                      </c:pt>
                      <c:pt idx="708">
                        <c:v>-0.1837</c:v>
                      </c:pt>
                      <c:pt idx="709">
                        <c:v>-0.18179999999999999</c:v>
                      </c:pt>
                      <c:pt idx="710">
                        <c:v>-0.1797</c:v>
                      </c:pt>
                      <c:pt idx="711">
                        <c:v>-0.1777</c:v>
                      </c:pt>
                      <c:pt idx="712">
                        <c:v>-0.1757</c:v>
                      </c:pt>
                      <c:pt idx="713">
                        <c:v>-0.17369999999999999</c:v>
                      </c:pt>
                      <c:pt idx="714">
                        <c:v>-0.17180000000000001</c:v>
                      </c:pt>
                      <c:pt idx="715">
                        <c:v>-0.16980000000000001</c:v>
                      </c:pt>
                      <c:pt idx="716">
                        <c:v>-0.1678</c:v>
                      </c:pt>
                      <c:pt idx="717">
                        <c:v>-0.1658</c:v>
                      </c:pt>
                      <c:pt idx="718">
                        <c:v>-0.16370000000000001</c:v>
                      </c:pt>
                      <c:pt idx="719">
                        <c:v>-0.1618</c:v>
                      </c:pt>
                      <c:pt idx="720">
                        <c:v>-0.15970000000000001</c:v>
                      </c:pt>
                      <c:pt idx="721">
                        <c:v>-0.15770000000000001</c:v>
                      </c:pt>
                      <c:pt idx="722">
                        <c:v>-0.15570000000000001</c:v>
                      </c:pt>
                      <c:pt idx="723">
                        <c:v>-0.1537</c:v>
                      </c:pt>
                      <c:pt idx="724">
                        <c:v>-0.1517</c:v>
                      </c:pt>
                      <c:pt idx="725">
                        <c:v>-0.14979999999999999</c:v>
                      </c:pt>
                      <c:pt idx="726">
                        <c:v>-0.14779999999999999</c:v>
                      </c:pt>
                      <c:pt idx="727">
                        <c:v>-0.14580000000000001</c:v>
                      </c:pt>
                      <c:pt idx="728">
                        <c:v>-0.14380000000000001</c:v>
                      </c:pt>
                      <c:pt idx="729">
                        <c:v>-0.14180000000000001</c:v>
                      </c:pt>
                      <c:pt idx="730">
                        <c:v>-0.13980000000000001</c:v>
                      </c:pt>
                      <c:pt idx="731">
                        <c:v>-0.13780000000000001</c:v>
                      </c:pt>
                      <c:pt idx="732">
                        <c:v>-0.13569999999999999</c:v>
                      </c:pt>
                      <c:pt idx="733">
                        <c:v>-0.1338</c:v>
                      </c:pt>
                      <c:pt idx="734">
                        <c:v>-0.1318</c:v>
                      </c:pt>
                      <c:pt idx="735">
                        <c:v>-0.12970000000000001</c:v>
                      </c:pt>
                      <c:pt idx="736">
                        <c:v>-0.12770000000000001</c:v>
                      </c:pt>
                      <c:pt idx="737">
                        <c:v>-0.1258</c:v>
                      </c:pt>
                      <c:pt idx="738">
                        <c:v>-0.12379999999999999</c:v>
                      </c:pt>
                      <c:pt idx="739">
                        <c:v>-0.12180000000000001</c:v>
                      </c:pt>
                      <c:pt idx="740">
                        <c:v>-0.1198</c:v>
                      </c:pt>
                      <c:pt idx="741">
                        <c:v>-0.1178</c:v>
                      </c:pt>
                      <c:pt idx="742">
                        <c:v>-0.1158</c:v>
                      </c:pt>
                      <c:pt idx="743">
                        <c:v>-0.1137</c:v>
                      </c:pt>
                      <c:pt idx="744">
                        <c:v>-0.11169999999999999</c:v>
                      </c:pt>
                      <c:pt idx="745">
                        <c:v>-0.10979999999999999</c:v>
                      </c:pt>
                      <c:pt idx="746">
                        <c:v>-0.10780000000000001</c:v>
                      </c:pt>
                      <c:pt idx="747">
                        <c:v>-0.10580000000000001</c:v>
                      </c:pt>
                      <c:pt idx="748">
                        <c:v>-0.1038</c:v>
                      </c:pt>
                      <c:pt idx="749">
                        <c:v>-0.1018</c:v>
                      </c:pt>
                      <c:pt idx="750">
                        <c:v>-9.9779999999999994E-2</c:v>
                      </c:pt>
                      <c:pt idx="751">
                        <c:v>-9.7769999999999996E-2</c:v>
                      </c:pt>
                      <c:pt idx="752">
                        <c:v>-9.5780000000000004E-2</c:v>
                      </c:pt>
                      <c:pt idx="753">
                        <c:v>-9.3789999999999998E-2</c:v>
                      </c:pt>
                      <c:pt idx="754">
                        <c:v>-9.1810000000000003E-2</c:v>
                      </c:pt>
                      <c:pt idx="755">
                        <c:v>-8.9789999999999995E-2</c:v>
                      </c:pt>
                      <c:pt idx="756">
                        <c:v>-8.7749999999999995E-2</c:v>
                      </c:pt>
                      <c:pt idx="757">
                        <c:v>-8.5800000000000001E-2</c:v>
                      </c:pt>
                      <c:pt idx="758">
                        <c:v>-8.3790000000000003E-2</c:v>
                      </c:pt>
                      <c:pt idx="759">
                        <c:v>-8.1759999999999999E-2</c:v>
                      </c:pt>
                      <c:pt idx="760">
                        <c:v>-7.9759999999999998E-2</c:v>
                      </c:pt>
                      <c:pt idx="761">
                        <c:v>-7.7789999999999998E-2</c:v>
                      </c:pt>
                      <c:pt idx="762">
                        <c:v>-7.578E-2</c:v>
                      </c:pt>
                      <c:pt idx="763">
                        <c:v>-7.3749999999999996E-2</c:v>
                      </c:pt>
                      <c:pt idx="764">
                        <c:v>-7.1779999999999997E-2</c:v>
                      </c:pt>
                      <c:pt idx="765">
                        <c:v>-6.9790000000000005E-2</c:v>
                      </c:pt>
                      <c:pt idx="766">
                        <c:v>-6.7799999999999999E-2</c:v>
                      </c:pt>
                      <c:pt idx="767">
                        <c:v>-6.5809999999999994E-2</c:v>
                      </c:pt>
                      <c:pt idx="768">
                        <c:v>-6.3750000000000001E-2</c:v>
                      </c:pt>
                      <c:pt idx="769">
                        <c:v>-6.1800000000000001E-2</c:v>
                      </c:pt>
                      <c:pt idx="770">
                        <c:v>-5.9810000000000002E-2</c:v>
                      </c:pt>
                      <c:pt idx="771">
                        <c:v>-5.7779999999999998E-2</c:v>
                      </c:pt>
                      <c:pt idx="772">
                        <c:v>-5.5780000000000003E-2</c:v>
                      </c:pt>
                      <c:pt idx="773">
                        <c:v>-5.3809999999999997E-2</c:v>
                      </c:pt>
                      <c:pt idx="774">
                        <c:v>-5.1810000000000002E-2</c:v>
                      </c:pt>
                      <c:pt idx="775">
                        <c:v>-4.9790000000000001E-2</c:v>
                      </c:pt>
                      <c:pt idx="776">
                        <c:v>-4.7789999999999999E-2</c:v>
                      </c:pt>
                      <c:pt idx="777">
                        <c:v>-4.582E-2</c:v>
                      </c:pt>
                      <c:pt idx="778">
                        <c:v>-4.3839999999999997E-2</c:v>
                      </c:pt>
                      <c:pt idx="779">
                        <c:v>-4.1820000000000003E-2</c:v>
                      </c:pt>
                      <c:pt idx="780">
                        <c:v>-3.9829999999999997E-2</c:v>
                      </c:pt>
                      <c:pt idx="781">
                        <c:v>-3.78E-2</c:v>
                      </c:pt>
                      <c:pt idx="782">
                        <c:v>-3.5819999999999998E-2</c:v>
                      </c:pt>
                      <c:pt idx="783">
                        <c:v>-3.3820000000000003E-2</c:v>
                      </c:pt>
                      <c:pt idx="784">
                        <c:v>-3.1800000000000002E-2</c:v>
                      </c:pt>
                      <c:pt idx="785">
                        <c:v>-2.9819999999999999E-2</c:v>
                      </c:pt>
                      <c:pt idx="786">
                        <c:v>-2.7820000000000001E-2</c:v>
                      </c:pt>
                      <c:pt idx="787">
                        <c:v>-2.58E-2</c:v>
                      </c:pt>
                      <c:pt idx="788">
                        <c:v>-2.3789999999999999E-2</c:v>
                      </c:pt>
                      <c:pt idx="789">
                        <c:v>-2.181E-2</c:v>
                      </c:pt>
                      <c:pt idx="790">
                        <c:v>-1.983E-2</c:v>
                      </c:pt>
                      <c:pt idx="791">
                        <c:v>-1.7819999999999999E-2</c:v>
                      </c:pt>
                      <c:pt idx="792">
                        <c:v>-1.583E-2</c:v>
                      </c:pt>
                      <c:pt idx="793">
                        <c:v>-1.3849999999999999E-2</c:v>
                      </c:pt>
                      <c:pt idx="794">
                        <c:v>-1.183E-2</c:v>
                      </c:pt>
                      <c:pt idx="795">
                        <c:v>-9.7940000000000006E-3</c:v>
                      </c:pt>
                      <c:pt idx="796">
                        <c:v>-7.8209999999999998E-3</c:v>
                      </c:pt>
                      <c:pt idx="797">
                        <c:v>-5.8339999999999998E-3</c:v>
                      </c:pt>
                      <c:pt idx="798">
                        <c:v>-3.8300000000000001E-3</c:v>
                      </c:pt>
                      <c:pt idx="799">
                        <c:v>-1.818E-3</c:v>
                      </c:pt>
                      <c:pt idx="800">
                        <c:v>1.8699999999999999E-4</c:v>
                      </c:pt>
                    </c:numCache>
                  </c:numRef>
                </c:xVal>
                <c:y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Sheet2!$M$2:$M$802</c15:sqref>
                        </c15:formulaRef>
                      </c:ext>
                    </c:extLst>
                    <c:numCache>
                      <c:formatCode>0.00E+00</c:formatCode>
                      <c:ptCount val="801"/>
                      <c:pt idx="0">
                        <c:v>2.0370000000000001E-6</c:v>
                      </c:pt>
                      <c:pt idx="1">
                        <c:v>1.813E-6</c:v>
                      </c:pt>
                      <c:pt idx="2">
                        <c:v>1.618E-6</c:v>
                      </c:pt>
                      <c:pt idx="3">
                        <c:v>1.5260000000000001E-6</c:v>
                      </c:pt>
                      <c:pt idx="4">
                        <c:v>1.4139999999999999E-6</c:v>
                      </c:pt>
                      <c:pt idx="5">
                        <c:v>1.2699999999999999E-6</c:v>
                      </c:pt>
                      <c:pt idx="6">
                        <c:v>1.1480000000000001E-6</c:v>
                      </c:pt>
                      <c:pt idx="7">
                        <c:v>1.029E-6</c:v>
                      </c:pt>
                      <c:pt idx="8">
                        <c:v>9.9050000000000009E-7</c:v>
                      </c:pt>
                      <c:pt idx="9">
                        <c:v>9.2650000000000004E-7</c:v>
                      </c:pt>
                      <c:pt idx="10">
                        <c:v>8.1470000000000001E-7</c:v>
                      </c:pt>
                      <c:pt idx="11">
                        <c:v>7.2620000000000003E-7</c:v>
                      </c:pt>
                      <c:pt idx="12">
                        <c:v>6.4089999999999998E-7</c:v>
                      </c:pt>
                      <c:pt idx="13">
                        <c:v>6.2210000000000005E-7</c:v>
                      </c:pt>
                      <c:pt idx="14">
                        <c:v>5.7530000000000002E-7</c:v>
                      </c:pt>
                      <c:pt idx="15">
                        <c:v>4.806E-7</c:v>
                      </c:pt>
                      <c:pt idx="16">
                        <c:v>4.1020000000000001E-7</c:v>
                      </c:pt>
                      <c:pt idx="17">
                        <c:v>3.4190000000000001E-7</c:v>
                      </c:pt>
                      <c:pt idx="18">
                        <c:v>3.3159999999999998E-7</c:v>
                      </c:pt>
                      <c:pt idx="19">
                        <c:v>3.0069999999999999E-7</c:v>
                      </c:pt>
                      <c:pt idx="20">
                        <c:v>2.1519999999999999E-7</c:v>
                      </c:pt>
                      <c:pt idx="21">
                        <c:v>1.561E-7</c:v>
                      </c:pt>
                      <c:pt idx="22">
                        <c:v>1.006E-7</c:v>
                      </c:pt>
                      <c:pt idx="23">
                        <c:v>9.9890000000000003E-8</c:v>
                      </c:pt>
                      <c:pt idx="24">
                        <c:v>7.7019999999999997E-8</c:v>
                      </c:pt>
                      <c:pt idx="25">
                        <c:v>-7.0070000000000003E-9</c:v>
                      </c:pt>
                      <c:pt idx="26">
                        <c:v>-5.7679999999999998E-8</c:v>
                      </c:pt>
                      <c:pt idx="27">
                        <c:v>-1.105E-7</c:v>
                      </c:pt>
                      <c:pt idx="28">
                        <c:v>-1.0490000000000001E-7</c:v>
                      </c:pt>
                      <c:pt idx="29">
                        <c:v>-1.155E-7</c:v>
                      </c:pt>
                      <c:pt idx="30">
                        <c:v>-2.022E-7</c:v>
                      </c:pt>
                      <c:pt idx="31">
                        <c:v>-2.4909999999999997E-7</c:v>
                      </c:pt>
                      <c:pt idx="32">
                        <c:v>-2.9089999999999999E-7</c:v>
                      </c:pt>
                      <c:pt idx="33">
                        <c:v>-2.8140000000000002E-7</c:v>
                      </c:pt>
                      <c:pt idx="34">
                        <c:v>-2.959E-7</c:v>
                      </c:pt>
                      <c:pt idx="35">
                        <c:v>-3.7990000000000001E-7</c:v>
                      </c:pt>
                      <c:pt idx="36">
                        <c:v>-4.1969999999999998E-7</c:v>
                      </c:pt>
                      <c:pt idx="37">
                        <c:v>-4.5769999999999998E-7</c:v>
                      </c:pt>
                      <c:pt idx="38">
                        <c:v>-4.503E-7</c:v>
                      </c:pt>
                      <c:pt idx="39">
                        <c:v>-4.5880000000000001E-7</c:v>
                      </c:pt>
                      <c:pt idx="40">
                        <c:v>-5.3639999999999996E-7</c:v>
                      </c:pt>
                      <c:pt idx="41">
                        <c:v>-5.8039999999999998E-7</c:v>
                      </c:pt>
                      <c:pt idx="42">
                        <c:v>-6.0979999999999997E-7</c:v>
                      </c:pt>
                      <c:pt idx="43">
                        <c:v>-6.0080000000000003E-7</c:v>
                      </c:pt>
                      <c:pt idx="44">
                        <c:v>-6.0790000000000004E-7</c:v>
                      </c:pt>
                      <c:pt idx="45">
                        <c:v>-6.8970000000000004E-7</c:v>
                      </c:pt>
                      <c:pt idx="46">
                        <c:v>-7.2529999999999996E-7</c:v>
                      </c:pt>
                      <c:pt idx="47">
                        <c:v>-7.5799999999999998E-7</c:v>
                      </c:pt>
                      <c:pt idx="48">
                        <c:v>-7.4939999999999997E-7</c:v>
                      </c:pt>
                      <c:pt idx="49">
                        <c:v>-7.5270000000000001E-7</c:v>
                      </c:pt>
                      <c:pt idx="50">
                        <c:v>-8.3330000000000003E-7</c:v>
                      </c:pt>
                      <c:pt idx="51">
                        <c:v>-8.7280000000000003E-7</c:v>
                      </c:pt>
                      <c:pt idx="52">
                        <c:v>-8.9510000000000001E-7</c:v>
                      </c:pt>
                      <c:pt idx="53">
                        <c:v>-8.9329999999999999E-7</c:v>
                      </c:pt>
                      <c:pt idx="54">
                        <c:v>-8.9250000000000003E-7</c:v>
                      </c:pt>
                      <c:pt idx="55">
                        <c:v>-9.752E-7</c:v>
                      </c:pt>
                      <c:pt idx="56">
                        <c:v>-1.0130000000000001E-6</c:v>
                      </c:pt>
                      <c:pt idx="57">
                        <c:v>-1.032E-6</c:v>
                      </c:pt>
                      <c:pt idx="58">
                        <c:v>-1.034E-6</c:v>
                      </c:pt>
                      <c:pt idx="59">
                        <c:v>-1.0279999999999999E-6</c:v>
                      </c:pt>
                      <c:pt idx="60">
                        <c:v>-1.114E-6</c:v>
                      </c:pt>
                      <c:pt idx="61">
                        <c:v>-1.1489999999999999E-6</c:v>
                      </c:pt>
                      <c:pt idx="62">
                        <c:v>-1.1650000000000001E-6</c:v>
                      </c:pt>
                      <c:pt idx="63">
                        <c:v>-1.1650000000000001E-6</c:v>
                      </c:pt>
                      <c:pt idx="64">
                        <c:v>-1.1680000000000001E-6</c:v>
                      </c:pt>
                      <c:pt idx="65">
                        <c:v>-1.2449999999999999E-6</c:v>
                      </c:pt>
                      <c:pt idx="66">
                        <c:v>-1.2869999999999999E-6</c:v>
                      </c:pt>
                      <c:pt idx="67">
                        <c:v>-1.299E-6</c:v>
                      </c:pt>
                      <c:pt idx="68">
                        <c:v>-1.3039999999999999E-6</c:v>
                      </c:pt>
                      <c:pt idx="69">
                        <c:v>-1.2979999999999999E-6</c:v>
                      </c:pt>
                      <c:pt idx="70">
                        <c:v>-1.384E-6</c:v>
                      </c:pt>
                      <c:pt idx="71">
                        <c:v>-1.421E-6</c:v>
                      </c:pt>
                      <c:pt idx="72">
                        <c:v>-1.4330000000000001E-6</c:v>
                      </c:pt>
                      <c:pt idx="73">
                        <c:v>-1.438E-6</c:v>
                      </c:pt>
                      <c:pt idx="74">
                        <c:v>-1.435E-6</c:v>
                      </c:pt>
                      <c:pt idx="75">
                        <c:v>-1.5200000000000001E-6</c:v>
                      </c:pt>
                      <c:pt idx="76">
                        <c:v>-1.556E-6</c:v>
                      </c:pt>
                      <c:pt idx="77">
                        <c:v>-1.5680000000000001E-6</c:v>
                      </c:pt>
                      <c:pt idx="78">
                        <c:v>-1.578E-6</c:v>
                      </c:pt>
                      <c:pt idx="79">
                        <c:v>-1.573E-6</c:v>
                      </c:pt>
                      <c:pt idx="80">
                        <c:v>-1.657E-6</c:v>
                      </c:pt>
                      <c:pt idx="81">
                        <c:v>-1.697E-6</c:v>
                      </c:pt>
                      <c:pt idx="82">
                        <c:v>-1.699E-6</c:v>
                      </c:pt>
                      <c:pt idx="83">
                        <c:v>-1.7099999999999999E-6</c:v>
                      </c:pt>
                      <c:pt idx="84">
                        <c:v>-1.711E-6</c:v>
                      </c:pt>
                      <c:pt idx="85">
                        <c:v>-1.7940000000000001E-6</c:v>
                      </c:pt>
                      <c:pt idx="86">
                        <c:v>-1.835E-6</c:v>
                      </c:pt>
                      <c:pt idx="87">
                        <c:v>-1.838E-6</c:v>
                      </c:pt>
                      <c:pt idx="88">
                        <c:v>-1.858E-6</c:v>
                      </c:pt>
                      <c:pt idx="89">
                        <c:v>-1.8479999999999999E-6</c:v>
                      </c:pt>
                      <c:pt idx="90">
                        <c:v>-1.9360000000000002E-6</c:v>
                      </c:pt>
                      <c:pt idx="91">
                        <c:v>-1.979E-6</c:v>
                      </c:pt>
                      <c:pt idx="92">
                        <c:v>-1.979E-6</c:v>
                      </c:pt>
                      <c:pt idx="93">
                        <c:v>-1.9920000000000002E-6</c:v>
                      </c:pt>
                      <c:pt idx="94">
                        <c:v>-1.9879999999999999E-6</c:v>
                      </c:pt>
                      <c:pt idx="95">
                        <c:v>-2.075E-6</c:v>
                      </c:pt>
                      <c:pt idx="96">
                        <c:v>-2.119E-6</c:v>
                      </c:pt>
                      <c:pt idx="97">
                        <c:v>-2.1169999999999998E-6</c:v>
                      </c:pt>
                      <c:pt idx="98">
                        <c:v>-2.1390000000000002E-6</c:v>
                      </c:pt>
                      <c:pt idx="99">
                        <c:v>-2.137E-6</c:v>
                      </c:pt>
                      <c:pt idx="100">
                        <c:v>-2.221E-6</c:v>
                      </c:pt>
                      <c:pt idx="101">
                        <c:v>-2.2680000000000001E-6</c:v>
                      </c:pt>
                      <c:pt idx="102">
                        <c:v>-2.2670000000000001E-6</c:v>
                      </c:pt>
                      <c:pt idx="103">
                        <c:v>-2.2910000000000002E-6</c:v>
                      </c:pt>
                      <c:pt idx="104">
                        <c:v>-2.289E-6</c:v>
                      </c:pt>
                      <c:pt idx="105">
                        <c:v>-2.3740000000000001E-6</c:v>
                      </c:pt>
                      <c:pt idx="106">
                        <c:v>-2.4200000000000001E-6</c:v>
                      </c:pt>
                      <c:pt idx="107">
                        <c:v>-2.4169999999999999E-6</c:v>
                      </c:pt>
                      <c:pt idx="108">
                        <c:v>-2.441E-6</c:v>
                      </c:pt>
                      <c:pt idx="109">
                        <c:v>-2.441E-6</c:v>
                      </c:pt>
                      <c:pt idx="110">
                        <c:v>-2.5270000000000001E-6</c:v>
                      </c:pt>
                      <c:pt idx="111">
                        <c:v>-2.576E-6</c:v>
                      </c:pt>
                      <c:pt idx="112">
                        <c:v>-2.57E-6</c:v>
                      </c:pt>
                      <c:pt idx="113">
                        <c:v>-2.593E-6</c:v>
                      </c:pt>
                      <c:pt idx="114">
                        <c:v>-2.599E-6</c:v>
                      </c:pt>
                      <c:pt idx="115">
                        <c:v>-2.6809999999999998E-6</c:v>
                      </c:pt>
                      <c:pt idx="116">
                        <c:v>-2.729E-6</c:v>
                      </c:pt>
                      <c:pt idx="117">
                        <c:v>-2.7259999999999998E-6</c:v>
                      </c:pt>
                      <c:pt idx="118">
                        <c:v>-2.7489999999999999E-6</c:v>
                      </c:pt>
                      <c:pt idx="119">
                        <c:v>-2.7599999999999998E-6</c:v>
                      </c:pt>
                      <c:pt idx="120">
                        <c:v>-2.8389999999999998E-6</c:v>
                      </c:pt>
                      <c:pt idx="121">
                        <c:v>-2.8940000000000002E-6</c:v>
                      </c:pt>
                      <c:pt idx="122">
                        <c:v>-2.8870000000000001E-6</c:v>
                      </c:pt>
                      <c:pt idx="123">
                        <c:v>-2.915E-6</c:v>
                      </c:pt>
                      <c:pt idx="124">
                        <c:v>-2.9299999999999999E-6</c:v>
                      </c:pt>
                      <c:pt idx="125">
                        <c:v>-3.0110000000000001E-6</c:v>
                      </c:pt>
                      <c:pt idx="126">
                        <c:v>-3.0680000000000001E-6</c:v>
                      </c:pt>
                      <c:pt idx="127">
                        <c:v>-3.0589999999999998E-6</c:v>
                      </c:pt>
                      <c:pt idx="128">
                        <c:v>-3.0869999999999998E-6</c:v>
                      </c:pt>
                      <c:pt idx="129">
                        <c:v>-3.1130000000000001E-6</c:v>
                      </c:pt>
                      <c:pt idx="130">
                        <c:v>-3.1939999999999998E-6</c:v>
                      </c:pt>
                      <c:pt idx="131">
                        <c:v>-3.247E-6</c:v>
                      </c:pt>
                      <c:pt idx="132">
                        <c:v>-3.242E-6</c:v>
                      </c:pt>
                      <c:pt idx="133">
                        <c:v>-3.2679999999999999E-6</c:v>
                      </c:pt>
                      <c:pt idx="134">
                        <c:v>-3.3019999999999999E-6</c:v>
                      </c:pt>
                      <c:pt idx="135">
                        <c:v>-3.3799999999999998E-6</c:v>
                      </c:pt>
                      <c:pt idx="136">
                        <c:v>-3.4400000000000001E-6</c:v>
                      </c:pt>
                      <c:pt idx="137">
                        <c:v>-3.4359999999999998E-6</c:v>
                      </c:pt>
                      <c:pt idx="138">
                        <c:v>-3.4690000000000002E-6</c:v>
                      </c:pt>
                      <c:pt idx="139">
                        <c:v>-3.5049999999999999E-6</c:v>
                      </c:pt>
                      <c:pt idx="140">
                        <c:v>-3.5870000000000001E-6</c:v>
                      </c:pt>
                      <c:pt idx="141">
                        <c:v>-3.6540000000000001E-6</c:v>
                      </c:pt>
                      <c:pt idx="142">
                        <c:v>-3.6509999999999999E-6</c:v>
                      </c:pt>
                      <c:pt idx="143">
                        <c:v>-3.6899999999999998E-6</c:v>
                      </c:pt>
                      <c:pt idx="144">
                        <c:v>-3.7330000000000001E-6</c:v>
                      </c:pt>
                      <c:pt idx="145">
                        <c:v>-3.8149999999999999E-6</c:v>
                      </c:pt>
                      <c:pt idx="146">
                        <c:v>-3.8890000000000004E-6</c:v>
                      </c:pt>
                      <c:pt idx="147">
                        <c:v>-3.89E-6</c:v>
                      </c:pt>
                      <c:pt idx="148">
                        <c:v>-3.9339999999999999E-6</c:v>
                      </c:pt>
                      <c:pt idx="149">
                        <c:v>-3.9899999999999999E-6</c:v>
                      </c:pt>
                      <c:pt idx="150">
                        <c:v>-4.0740000000000003E-6</c:v>
                      </c:pt>
                      <c:pt idx="151">
                        <c:v>-4.1559999999999997E-6</c:v>
                      </c:pt>
                      <c:pt idx="152">
                        <c:v>-4.1609999999999996E-6</c:v>
                      </c:pt>
                      <c:pt idx="153">
                        <c:v>-4.2150000000000003E-6</c:v>
                      </c:pt>
                      <c:pt idx="154">
                        <c:v>-4.2799999999999997E-6</c:v>
                      </c:pt>
                      <c:pt idx="155">
                        <c:v>-4.3719999999999998E-6</c:v>
                      </c:pt>
                      <c:pt idx="156">
                        <c:v>-4.4660000000000001E-6</c:v>
                      </c:pt>
                      <c:pt idx="157">
                        <c:v>-4.4789999999999998E-6</c:v>
                      </c:pt>
                      <c:pt idx="158">
                        <c:v>-4.5399999999999997E-6</c:v>
                      </c:pt>
                      <c:pt idx="159">
                        <c:v>-4.6199999999999998E-6</c:v>
                      </c:pt>
                      <c:pt idx="160">
                        <c:v>-4.7210000000000002E-6</c:v>
                      </c:pt>
                      <c:pt idx="161">
                        <c:v>-4.8230000000000002E-6</c:v>
                      </c:pt>
                      <c:pt idx="162">
                        <c:v>-4.8489999999999997E-6</c:v>
                      </c:pt>
                      <c:pt idx="163">
                        <c:v>-4.9200000000000003E-6</c:v>
                      </c:pt>
                      <c:pt idx="164">
                        <c:v>-5.011E-6</c:v>
                      </c:pt>
                      <c:pt idx="165">
                        <c:v>-5.1240000000000004E-6</c:v>
                      </c:pt>
                      <c:pt idx="166">
                        <c:v>-5.2379999999999997E-6</c:v>
                      </c:pt>
                      <c:pt idx="167">
                        <c:v>-5.276E-6</c:v>
                      </c:pt>
                      <c:pt idx="168">
                        <c:v>-5.3639999999999998E-6</c:v>
                      </c:pt>
                      <c:pt idx="169">
                        <c:v>-5.4720000000000003E-6</c:v>
                      </c:pt>
                      <c:pt idx="170">
                        <c:v>-5.5960000000000003E-6</c:v>
                      </c:pt>
                      <c:pt idx="171">
                        <c:v>-5.7270000000000004E-6</c:v>
                      </c:pt>
                      <c:pt idx="172">
                        <c:v>-5.7849999999999997E-6</c:v>
                      </c:pt>
                      <c:pt idx="173">
                        <c:v>-5.8850000000000004E-6</c:v>
                      </c:pt>
                      <c:pt idx="174">
                        <c:v>-6.0159999999999997E-6</c:v>
                      </c:pt>
                      <c:pt idx="175">
                        <c:v>-6.1619999999999996E-6</c:v>
                      </c:pt>
                      <c:pt idx="176">
                        <c:v>-6.3149999999999997E-6</c:v>
                      </c:pt>
                      <c:pt idx="177">
                        <c:v>-6.3879999999999997E-6</c:v>
                      </c:pt>
                      <c:pt idx="178">
                        <c:v>-6.5139999999999998E-6</c:v>
                      </c:pt>
                      <c:pt idx="179">
                        <c:v>-6.6699999999999997E-6</c:v>
                      </c:pt>
                      <c:pt idx="180">
                        <c:v>-6.832E-6</c:v>
                      </c:pt>
                      <c:pt idx="181">
                        <c:v>-7.0129999999999996E-6</c:v>
                      </c:pt>
                      <c:pt idx="182">
                        <c:v>-7.114E-6</c:v>
                      </c:pt>
                      <c:pt idx="183">
                        <c:v>-7.2590000000000003E-6</c:v>
                      </c:pt>
                      <c:pt idx="184">
                        <c:v>-7.4460000000000004E-6</c:v>
                      </c:pt>
                      <c:pt idx="185">
                        <c:v>-7.6340000000000001E-6</c:v>
                      </c:pt>
                      <c:pt idx="186">
                        <c:v>-7.8390000000000007E-6</c:v>
                      </c:pt>
                      <c:pt idx="187">
                        <c:v>-7.9710000000000004E-6</c:v>
                      </c:pt>
                      <c:pt idx="188">
                        <c:v>-8.1470000000000001E-6</c:v>
                      </c:pt>
                      <c:pt idx="189">
                        <c:v>-8.3690000000000007E-6</c:v>
                      </c:pt>
                      <c:pt idx="190">
                        <c:v>-8.585E-6</c:v>
                      </c:pt>
                      <c:pt idx="191">
                        <c:v>-8.8230000000000001E-6</c:v>
                      </c:pt>
                      <c:pt idx="192">
                        <c:v>-8.9919999999999996E-6</c:v>
                      </c:pt>
                      <c:pt idx="193">
                        <c:v>-9.2010000000000005E-6</c:v>
                      </c:pt>
                      <c:pt idx="194">
                        <c:v>-9.4620000000000002E-6</c:v>
                      </c:pt>
                      <c:pt idx="195">
                        <c:v>-9.7210000000000006E-6</c:v>
                      </c:pt>
                      <c:pt idx="196">
                        <c:v>-1.0010000000000001E-5</c:v>
                      </c:pt>
                      <c:pt idx="197">
                        <c:v>-1.0210000000000001E-5</c:v>
                      </c:pt>
                      <c:pt idx="198">
                        <c:v>-1.046E-5</c:v>
                      </c:pt>
                      <c:pt idx="199">
                        <c:v>-1.077E-5</c:v>
                      </c:pt>
                      <c:pt idx="200">
                        <c:v>-1.1070000000000001E-5</c:v>
                      </c:pt>
                      <c:pt idx="201">
                        <c:v>-1.1389999999999999E-5</c:v>
                      </c:pt>
                      <c:pt idx="202">
                        <c:v>-1.165E-5</c:v>
                      </c:pt>
                      <c:pt idx="203">
                        <c:v>-1.1960000000000001E-5</c:v>
                      </c:pt>
                      <c:pt idx="204">
                        <c:v>-1.2310000000000001E-5</c:v>
                      </c:pt>
                      <c:pt idx="205">
                        <c:v>-1.2660000000000001E-5</c:v>
                      </c:pt>
                      <c:pt idx="206">
                        <c:v>-1.305E-5</c:v>
                      </c:pt>
                      <c:pt idx="207">
                        <c:v>-1.3360000000000001E-5</c:v>
                      </c:pt>
                      <c:pt idx="208">
                        <c:v>-1.3709999999999999E-5</c:v>
                      </c:pt>
                      <c:pt idx="209">
                        <c:v>-1.413E-5</c:v>
                      </c:pt>
                      <c:pt idx="210">
                        <c:v>-1.454E-5</c:v>
                      </c:pt>
                      <c:pt idx="211">
                        <c:v>-1.4980000000000001E-5</c:v>
                      </c:pt>
                      <c:pt idx="212">
                        <c:v>-1.5359999999999999E-5</c:v>
                      </c:pt>
                      <c:pt idx="213">
                        <c:v>-1.579E-5</c:v>
                      </c:pt>
                      <c:pt idx="214">
                        <c:v>-1.6269999999999998E-5</c:v>
                      </c:pt>
                      <c:pt idx="215">
                        <c:v>-1.6750000000000001E-5</c:v>
                      </c:pt>
                      <c:pt idx="216">
                        <c:v>-1.7260000000000001E-5</c:v>
                      </c:pt>
                      <c:pt idx="217">
                        <c:v>-1.772E-5</c:v>
                      </c:pt>
                      <c:pt idx="218">
                        <c:v>-1.821E-5</c:v>
                      </c:pt>
                      <c:pt idx="219">
                        <c:v>-1.878E-5</c:v>
                      </c:pt>
                      <c:pt idx="220">
                        <c:v>-1.933E-5</c:v>
                      </c:pt>
                      <c:pt idx="221">
                        <c:v>-1.9910000000000001E-5</c:v>
                      </c:pt>
                      <c:pt idx="222">
                        <c:v>-2.0449999999999999E-5</c:v>
                      </c:pt>
                      <c:pt idx="223">
                        <c:v>-2.103E-5</c:v>
                      </c:pt>
                      <c:pt idx="224">
                        <c:v>-2.1679999999999999E-5</c:v>
                      </c:pt>
                      <c:pt idx="225">
                        <c:v>-2.232E-5</c:v>
                      </c:pt>
                      <c:pt idx="226">
                        <c:v>-2.2989999999999998E-5</c:v>
                      </c:pt>
                      <c:pt idx="227">
                        <c:v>-2.3620000000000001E-5</c:v>
                      </c:pt>
                      <c:pt idx="228">
                        <c:v>-2.427E-5</c:v>
                      </c:pt>
                      <c:pt idx="229">
                        <c:v>-2.5020000000000001E-5</c:v>
                      </c:pt>
                      <c:pt idx="230">
                        <c:v>-2.5760000000000001E-5</c:v>
                      </c:pt>
                      <c:pt idx="231">
                        <c:v>-2.6529999999999998E-5</c:v>
                      </c:pt>
                      <c:pt idx="232">
                        <c:v>-2.7250000000000002E-5</c:v>
                      </c:pt>
                      <c:pt idx="233">
                        <c:v>-2.8010000000000001E-5</c:v>
                      </c:pt>
                      <c:pt idx="234">
                        <c:v>-2.885E-5</c:v>
                      </c:pt>
                      <c:pt idx="235">
                        <c:v>-2.9689999999999999E-5</c:v>
                      </c:pt>
                      <c:pt idx="236">
                        <c:v>-3.0559999999999999E-5</c:v>
                      </c:pt>
                      <c:pt idx="237">
                        <c:v>-3.1390000000000003E-5</c:v>
                      </c:pt>
                      <c:pt idx="238">
                        <c:v>-3.2249999999999998E-5</c:v>
                      </c:pt>
                      <c:pt idx="239">
                        <c:v>-3.3210000000000002E-5</c:v>
                      </c:pt>
                      <c:pt idx="240">
                        <c:v>-3.4150000000000003E-5</c:v>
                      </c:pt>
                      <c:pt idx="241">
                        <c:v>-3.5120000000000003E-5</c:v>
                      </c:pt>
                      <c:pt idx="242">
                        <c:v>-3.6059999999999997E-5</c:v>
                      </c:pt>
                      <c:pt idx="243">
                        <c:v>-3.7039999999999998E-5</c:v>
                      </c:pt>
                      <c:pt idx="244">
                        <c:v>-3.8109999999999999E-5</c:v>
                      </c:pt>
                      <c:pt idx="245">
                        <c:v>-3.9169999999999999E-5</c:v>
                      </c:pt>
                      <c:pt idx="246">
                        <c:v>-4.0250000000000003E-5</c:v>
                      </c:pt>
                      <c:pt idx="247">
                        <c:v>-4.1310000000000003E-5</c:v>
                      </c:pt>
                      <c:pt idx="248">
                        <c:v>-4.2410000000000002E-5</c:v>
                      </c:pt>
                      <c:pt idx="249">
                        <c:v>-4.3590000000000001E-5</c:v>
                      </c:pt>
                      <c:pt idx="250">
                        <c:v>-4.477E-5</c:v>
                      </c:pt>
                      <c:pt idx="251">
                        <c:v>-4.596E-5</c:v>
                      </c:pt>
                      <c:pt idx="252">
                        <c:v>-4.7139999999999999E-5</c:v>
                      </c:pt>
                      <c:pt idx="253">
                        <c:v>-4.8350000000000003E-5</c:v>
                      </c:pt>
                      <c:pt idx="254">
                        <c:v>-4.9660000000000002E-5</c:v>
                      </c:pt>
                      <c:pt idx="255">
                        <c:v>-5.096E-5</c:v>
                      </c:pt>
                      <c:pt idx="256">
                        <c:v>-5.2269999999999999E-5</c:v>
                      </c:pt>
                      <c:pt idx="257">
                        <c:v>-5.359E-5</c:v>
                      </c:pt>
                      <c:pt idx="258">
                        <c:v>-5.4910000000000001E-5</c:v>
                      </c:pt>
                      <c:pt idx="259">
                        <c:v>-5.6360000000000002E-5</c:v>
                      </c:pt>
                      <c:pt idx="260">
                        <c:v>-5.7790000000000001E-5</c:v>
                      </c:pt>
                      <c:pt idx="261">
                        <c:v>-5.9219999999999999E-5</c:v>
                      </c:pt>
                      <c:pt idx="262">
                        <c:v>-6.0649999999999997E-5</c:v>
                      </c:pt>
                      <c:pt idx="263">
                        <c:v>-6.211E-5</c:v>
                      </c:pt>
                      <c:pt idx="264">
                        <c:v>-6.3670000000000005E-5</c:v>
                      </c:pt>
                      <c:pt idx="265">
                        <c:v>-6.5220000000000002E-5</c:v>
                      </c:pt>
                      <c:pt idx="266">
                        <c:v>-6.6779999999999994E-5</c:v>
                      </c:pt>
                      <c:pt idx="267">
                        <c:v>-6.834E-5</c:v>
                      </c:pt>
                      <c:pt idx="268">
                        <c:v>-6.9919999999999995E-5</c:v>
                      </c:pt>
                      <c:pt idx="269">
                        <c:v>-7.161E-5</c:v>
                      </c:pt>
                      <c:pt idx="270">
                        <c:v>-7.3289999999999998E-5</c:v>
                      </c:pt>
                      <c:pt idx="271">
                        <c:v>-7.4960000000000001E-5</c:v>
                      </c:pt>
                      <c:pt idx="272">
                        <c:v>-7.6660000000000001E-5</c:v>
                      </c:pt>
                      <c:pt idx="273">
                        <c:v>-7.8360000000000002E-5</c:v>
                      </c:pt>
                      <c:pt idx="274">
                        <c:v>-8.017E-5</c:v>
                      </c:pt>
                      <c:pt idx="275">
                        <c:v>-8.1979999999999998E-5</c:v>
                      </c:pt>
                      <c:pt idx="276">
                        <c:v>-8.3789999999999996E-5</c:v>
                      </c:pt>
                      <c:pt idx="277">
                        <c:v>-8.5599999999999994E-5</c:v>
                      </c:pt>
                      <c:pt idx="278">
                        <c:v>-8.7429999999999995E-5</c:v>
                      </c:pt>
                      <c:pt idx="279">
                        <c:v>-8.9370000000000007E-5</c:v>
                      </c:pt>
                      <c:pt idx="280">
                        <c:v>-9.1290000000000002E-5</c:v>
                      </c:pt>
                      <c:pt idx="281">
                        <c:v>-9.3220000000000005E-5</c:v>
                      </c:pt>
                      <c:pt idx="282">
                        <c:v>-9.5160000000000004E-5</c:v>
                      </c:pt>
                      <c:pt idx="283">
                        <c:v>-9.7120000000000005E-5</c:v>
                      </c:pt>
                      <c:pt idx="284">
                        <c:v>-9.9179999999999996E-5</c:v>
                      </c:pt>
                      <c:pt idx="285">
                        <c:v>-1.0119999999999999E-4</c:v>
                      </c:pt>
                      <c:pt idx="286">
                        <c:v>-1.033E-4</c:v>
                      </c:pt>
                      <c:pt idx="287">
                        <c:v>-1.053E-4</c:v>
                      </c:pt>
                      <c:pt idx="288">
                        <c:v>-1.0739999999999999E-4</c:v>
                      </c:pt>
                      <c:pt idx="289">
                        <c:v>-1.0959999999999999E-4</c:v>
                      </c:pt>
                      <c:pt idx="290">
                        <c:v>-1.1179999999999999E-4</c:v>
                      </c:pt>
                      <c:pt idx="291">
                        <c:v>-1.1400000000000001E-4</c:v>
                      </c:pt>
                      <c:pt idx="292">
                        <c:v>-1.161E-4</c:v>
                      </c:pt>
                      <c:pt idx="293">
                        <c:v>-1.183E-4</c:v>
                      </c:pt>
                      <c:pt idx="294">
                        <c:v>-1.206E-4</c:v>
                      </c:pt>
                      <c:pt idx="295">
                        <c:v>-1.2290000000000001E-4</c:v>
                      </c:pt>
                      <c:pt idx="296">
                        <c:v>-1.2520000000000001E-4</c:v>
                      </c:pt>
                      <c:pt idx="297">
                        <c:v>-1.2750000000000001E-4</c:v>
                      </c:pt>
                      <c:pt idx="298">
                        <c:v>-1.2980000000000001E-4</c:v>
                      </c:pt>
                      <c:pt idx="299">
                        <c:v>-1.3229999999999999E-4</c:v>
                      </c:pt>
                      <c:pt idx="300">
                        <c:v>-1.3469999999999999E-4</c:v>
                      </c:pt>
                      <c:pt idx="301">
                        <c:v>-1.371E-4</c:v>
                      </c:pt>
                      <c:pt idx="302">
                        <c:v>-1.395E-4</c:v>
                      </c:pt>
                      <c:pt idx="303">
                        <c:v>-1.4190000000000001E-4</c:v>
                      </c:pt>
                      <c:pt idx="304">
                        <c:v>-1.4440000000000001E-4</c:v>
                      </c:pt>
                      <c:pt idx="305">
                        <c:v>-1.4689999999999999E-4</c:v>
                      </c:pt>
                      <c:pt idx="306">
                        <c:v>-1.494E-4</c:v>
                      </c:pt>
                      <c:pt idx="307">
                        <c:v>-1.5190000000000001E-4</c:v>
                      </c:pt>
                      <c:pt idx="308">
                        <c:v>-1.5449999999999999E-4</c:v>
                      </c:pt>
                      <c:pt idx="309">
                        <c:v>-1.571E-4</c:v>
                      </c:pt>
                      <c:pt idx="310">
                        <c:v>-1.5980000000000001E-4</c:v>
                      </c:pt>
                      <c:pt idx="311">
                        <c:v>-1.6249999999999999E-4</c:v>
                      </c:pt>
                      <c:pt idx="312">
                        <c:v>-1.652E-4</c:v>
                      </c:pt>
                      <c:pt idx="313">
                        <c:v>-1.6780000000000001E-4</c:v>
                      </c:pt>
                      <c:pt idx="314">
                        <c:v>-1.706E-4</c:v>
                      </c:pt>
                      <c:pt idx="315">
                        <c:v>-1.7330000000000001E-4</c:v>
                      </c:pt>
                      <c:pt idx="316">
                        <c:v>-1.761E-4</c:v>
                      </c:pt>
                      <c:pt idx="317">
                        <c:v>-1.7899999999999999E-4</c:v>
                      </c:pt>
                      <c:pt idx="318">
                        <c:v>-1.817E-4</c:v>
                      </c:pt>
                      <c:pt idx="319">
                        <c:v>-1.8450000000000001E-4</c:v>
                      </c:pt>
                      <c:pt idx="320">
                        <c:v>-1.875E-4</c:v>
                      </c:pt>
                      <c:pt idx="321">
                        <c:v>-1.9029999999999999E-4</c:v>
                      </c:pt>
                      <c:pt idx="322">
                        <c:v>-1.9320000000000001E-4</c:v>
                      </c:pt>
                      <c:pt idx="323">
                        <c:v>-1.9599999999999999E-4</c:v>
                      </c:pt>
                      <c:pt idx="324">
                        <c:v>-1.9900000000000001E-4</c:v>
                      </c:pt>
                      <c:pt idx="325">
                        <c:v>-2.019E-4</c:v>
                      </c:pt>
                      <c:pt idx="326">
                        <c:v>-2.0479999999999999E-4</c:v>
                      </c:pt>
                      <c:pt idx="327">
                        <c:v>-2.0780000000000001E-4</c:v>
                      </c:pt>
                      <c:pt idx="328">
                        <c:v>-2.107E-4</c:v>
                      </c:pt>
                      <c:pt idx="329">
                        <c:v>-2.139E-4</c:v>
                      </c:pt>
                      <c:pt idx="330">
                        <c:v>-2.1689999999999999E-4</c:v>
                      </c:pt>
                      <c:pt idx="331">
                        <c:v>-2.1990000000000001E-4</c:v>
                      </c:pt>
                      <c:pt idx="332">
                        <c:v>-2.23E-4</c:v>
                      </c:pt>
                      <c:pt idx="333">
                        <c:v>-2.2599999999999999E-4</c:v>
                      </c:pt>
                      <c:pt idx="334">
                        <c:v>-2.2910000000000001E-4</c:v>
                      </c:pt>
                      <c:pt idx="335">
                        <c:v>-2.3230000000000001E-4</c:v>
                      </c:pt>
                      <c:pt idx="336">
                        <c:v>-2.354E-4</c:v>
                      </c:pt>
                      <c:pt idx="337">
                        <c:v>-2.386E-4</c:v>
                      </c:pt>
                      <c:pt idx="338">
                        <c:v>-2.418E-4</c:v>
                      </c:pt>
                      <c:pt idx="339">
                        <c:v>-2.4499999999999999E-4</c:v>
                      </c:pt>
                      <c:pt idx="340">
                        <c:v>-2.4830000000000002E-4</c:v>
                      </c:pt>
                      <c:pt idx="341">
                        <c:v>-2.5139999999999999E-4</c:v>
                      </c:pt>
                      <c:pt idx="342">
                        <c:v>-2.5470000000000001E-4</c:v>
                      </c:pt>
                      <c:pt idx="343">
                        <c:v>-2.5789999999999998E-4</c:v>
                      </c:pt>
                      <c:pt idx="344">
                        <c:v>-2.6130000000000001E-4</c:v>
                      </c:pt>
                      <c:pt idx="345">
                        <c:v>-2.6469999999999998E-4</c:v>
                      </c:pt>
                      <c:pt idx="346">
                        <c:v>-2.6790000000000001E-4</c:v>
                      </c:pt>
                      <c:pt idx="347">
                        <c:v>-2.7129999999999998E-4</c:v>
                      </c:pt>
                      <c:pt idx="348">
                        <c:v>-2.7460000000000001E-4</c:v>
                      </c:pt>
                      <c:pt idx="349">
                        <c:v>-2.7789999999999998E-4</c:v>
                      </c:pt>
                      <c:pt idx="350">
                        <c:v>-2.8140000000000001E-4</c:v>
                      </c:pt>
                      <c:pt idx="351">
                        <c:v>-2.8479999999999998E-4</c:v>
                      </c:pt>
                      <c:pt idx="352">
                        <c:v>-2.8820000000000001E-4</c:v>
                      </c:pt>
                      <c:pt idx="353">
                        <c:v>-2.9169999999999999E-4</c:v>
                      </c:pt>
                      <c:pt idx="354">
                        <c:v>-2.9520000000000002E-4</c:v>
                      </c:pt>
                      <c:pt idx="355">
                        <c:v>-2.987E-4</c:v>
                      </c:pt>
                      <c:pt idx="356">
                        <c:v>-3.0210000000000002E-4</c:v>
                      </c:pt>
                      <c:pt idx="357">
                        <c:v>-3.057E-4</c:v>
                      </c:pt>
                      <c:pt idx="358">
                        <c:v>-3.0919999999999998E-4</c:v>
                      </c:pt>
                      <c:pt idx="359">
                        <c:v>-3.1280000000000001E-4</c:v>
                      </c:pt>
                      <c:pt idx="360">
                        <c:v>-3.1639999999999999E-4</c:v>
                      </c:pt>
                      <c:pt idx="361">
                        <c:v>-3.1990000000000002E-4</c:v>
                      </c:pt>
                      <c:pt idx="362">
                        <c:v>-3.234E-4</c:v>
                      </c:pt>
                      <c:pt idx="363">
                        <c:v>-3.2709999999999998E-4</c:v>
                      </c:pt>
                      <c:pt idx="364">
                        <c:v>-3.3080000000000002E-4</c:v>
                      </c:pt>
                      <c:pt idx="365">
                        <c:v>-3.345E-4</c:v>
                      </c:pt>
                      <c:pt idx="366">
                        <c:v>-3.3809999999999998E-4</c:v>
                      </c:pt>
                      <c:pt idx="367">
                        <c:v>-3.4200000000000002E-4</c:v>
                      </c:pt>
                      <c:pt idx="368">
                        <c:v>-3.457E-4</c:v>
                      </c:pt>
                      <c:pt idx="369">
                        <c:v>-3.4949999999999998E-4</c:v>
                      </c:pt>
                      <c:pt idx="370">
                        <c:v>-3.5330000000000002E-4</c:v>
                      </c:pt>
                      <c:pt idx="371">
                        <c:v>-3.57E-4</c:v>
                      </c:pt>
                      <c:pt idx="372">
                        <c:v>-3.6069999999999999E-4</c:v>
                      </c:pt>
                      <c:pt idx="373">
                        <c:v>-3.6440000000000002E-4</c:v>
                      </c:pt>
                      <c:pt idx="374">
                        <c:v>-3.681E-4</c:v>
                      </c:pt>
                      <c:pt idx="375">
                        <c:v>-3.7209999999999999E-4</c:v>
                      </c:pt>
                      <c:pt idx="376">
                        <c:v>-3.7589999999999998E-4</c:v>
                      </c:pt>
                      <c:pt idx="377">
                        <c:v>-3.7970000000000001E-4</c:v>
                      </c:pt>
                      <c:pt idx="378">
                        <c:v>-3.834E-4</c:v>
                      </c:pt>
                      <c:pt idx="379">
                        <c:v>-3.8729999999999998E-4</c:v>
                      </c:pt>
                      <c:pt idx="380">
                        <c:v>-3.9120000000000002E-4</c:v>
                      </c:pt>
                      <c:pt idx="381">
                        <c:v>-3.9510000000000001E-4</c:v>
                      </c:pt>
                      <c:pt idx="382">
                        <c:v>-3.9899999999999999E-4</c:v>
                      </c:pt>
                      <c:pt idx="383">
                        <c:v>-4.0289999999999998E-4</c:v>
                      </c:pt>
                      <c:pt idx="384">
                        <c:v>-4.0680000000000002E-4</c:v>
                      </c:pt>
                      <c:pt idx="385">
                        <c:v>-4.1070000000000001E-4</c:v>
                      </c:pt>
                      <c:pt idx="386">
                        <c:v>-4.148E-4</c:v>
                      </c:pt>
                      <c:pt idx="387">
                        <c:v>-4.1869999999999999E-4</c:v>
                      </c:pt>
                      <c:pt idx="388">
                        <c:v>-4.2269999999999997E-4</c:v>
                      </c:pt>
                      <c:pt idx="389">
                        <c:v>-4.2670000000000002E-4</c:v>
                      </c:pt>
                      <c:pt idx="390">
                        <c:v>-4.3070000000000001E-4</c:v>
                      </c:pt>
                      <c:pt idx="391">
                        <c:v>-4.348E-4</c:v>
                      </c:pt>
                      <c:pt idx="392">
                        <c:v>-4.3909999999999999E-4</c:v>
                      </c:pt>
                      <c:pt idx="393">
                        <c:v>-4.4460000000000002E-4</c:v>
                      </c:pt>
                      <c:pt idx="394">
                        <c:v>-4.4870000000000001E-4</c:v>
                      </c:pt>
                      <c:pt idx="395">
                        <c:v>-4.529E-4</c:v>
                      </c:pt>
                      <c:pt idx="396">
                        <c:v>-4.571E-4</c:v>
                      </c:pt>
                      <c:pt idx="397">
                        <c:v>-4.6129999999999999E-4</c:v>
                      </c:pt>
                      <c:pt idx="398">
                        <c:v>-4.6940000000000003E-4</c:v>
                      </c:pt>
                      <c:pt idx="399">
                        <c:v>-4.6579999999999999E-4</c:v>
                      </c:pt>
                      <c:pt idx="400">
                        <c:v>-4.6050000000000003E-4</c:v>
                      </c:pt>
                      <c:pt idx="401">
                        <c:v>-4.5530000000000001E-4</c:v>
                      </c:pt>
                      <c:pt idx="402">
                        <c:v>-4.5019999999999999E-4</c:v>
                      </c:pt>
                      <c:pt idx="403">
                        <c:v>-4.4509999999999998E-4</c:v>
                      </c:pt>
                      <c:pt idx="404">
                        <c:v>-4.4040000000000003E-4</c:v>
                      </c:pt>
                      <c:pt idx="405">
                        <c:v>-4.3560000000000002E-4</c:v>
                      </c:pt>
                      <c:pt idx="406">
                        <c:v>-4.306E-4</c:v>
                      </c:pt>
                      <c:pt idx="407">
                        <c:v>-4.2569999999999999E-4</c:v>
                      </c:pt>
                      <c:pt idx="408">
                        <c:v>-4.2049999999999998E-4</c:v>
                      </c:pt>
                      <c:pt idx="409">
                        <c:v>-4.1570000000000002E-4</c:v>
                      </c:pt>
                      <c:pt idx="410">
                        <c:v>-4.1090000000000001E-4</c:v>
                      </c:pt>
                      <c:pt idx="411">
                        <c:v>-4.061E-4</c:v>
                      </c:pt>
                      <c:pt idx="412">
                        <c:v>-4.014E-4</c:v>
                      </c:pt>
                      <c:pt idx="413">
                        <c:v>-3.969E-4</c:v>
                      </c:pt>
                      <c:pt idx="414">
                        <c:v>-3.9229999999999999E-4</c:v>
                      </c:pt>
                      <c:pt idx="415">
                        <c:v>-3.8769999999999999E-4</c:v>
                      </c:pt>
                      <c:pt idx="416">
                        <c:v>-3.8309999999999999E-4</c:v>
                      </c:pt>
                      <c:pt idx="417">
                        <c:v>-3.7859999999999999E-4</c:v>
                      </c:pt>
                      <c:pt idx="418">
                        <c:v>-3.7419999999999999E-4</c:v>
                      </c:pt>
                      <c:pt idx="419">
                        <c:v>-3.6989999999999999E-4</c:v>
                      </c:pt>
                      <c:pt idx="420">
                        <c:v>-3.6549999999999999E-4</c:v>
                      </c:pt>
                      <c:pt idx="421">
                        <c:v>-3.611E-4</c:v>
                      </c:pt>
                      <c:pt idx="422">
                        <c:v>-3.568E-4</c:v>
                      </c:pt>
                      <c:pt idx="423">
                        <c:v>-3.5260000000000001E-4</c:v>
                      </c:pt>
                      <c:pt idx="424">
                        <c:v>-3.4830000000000001E-4</c:v>
                      </c:pt>
                      <c:pt idx="425">
                        <c:v>-3.4430000000000002E-4</c:v>
                      </c:pt>
                      <c:pt idx="426">
                        <c:v>-3.4010000000000003E-4</c:v>
                      </c:pt>
                      <c:pt idx="427">
                        <c:v>-3.3589999999999998E-4</c:v>
                      </c:pt>
                      <c:pt idx="428">
                        <c:v>-3.3189999999999999E-4</c:v>
                      </c:pt>
                      <c:pt idx="429">
                        <c:v>-3.278E-4</c:v>
                      </c:pt>
                      <c:pt idx="430">
                        <c:v>-3.2380000000000001E-4</c:v>
                      </c:pt>
                      <c:pt idx="431">
                        <c:v>-3.1990000000000002E-4</c:v>
                      </c:pt>
                      <c:pt idx="432">
                        <c:v>-3.1599999999999998E-4</c:v>
                      </c:pt>
                      <c:pt idx="433">
                        <c:v>-3.121E-4</c:v>
                      </c:pt>
                      <c:pt idx="434">
                        <c:v>-3.0830000000000001E-4</c:v>
                      </c:pt>
                      <c:pt idx="435">
                        <c:v>-3.0449999999999997E-4</c:v>
                      </c:pt>
                      <c:pt idx="436">
                        <c:v>-3.009E-4</c:v>
                      </c:pt>
                      <c:pt idx="437">
                        <c:v>-2.9710000000000001E-4</c:v>
                      </c:pt>
                      <c:pt idx="438">
                        <c:v>-2.9339999999999998E-4</c:v>
                      </c:pt>
                      <c:pt idx="439">
                        <c:v>-2.8969999999999999E-4</c:v>
                      </c:pt>
                      <c:pt idx="440">
                        <c:v>-2.8610000000000002E-4</c:v>
                      </c:pt>
                      <c:pt idx="441">
                        <c:v>-2.8239999999999998E-4</c:v>
                      </c:pt>
                      <c:pt idx="442">
                        <c:v>-2.787E-4</c:v>
                      </c:pt>
                      <c:pt idx="443">
                        <c:v>-2.7520000000000002E-4</c:v>
                      </c:pt>
                      <c:pt idx="444">
                        <c:v>-2.7159999999999999E-4</c:v>
                      </c:pt>
                      <c:pt idx="445">
                        <c:v>-2.6810000000000001E-4</c:v>
                      </c:pt>
                      <c:pt idx="446">
                        <c:v>-2.6449999999999998E-4</c:v>
                      </c:pt>
                      <c:pt idx="447">
                        <c:v>-2.61E-4</c:v>
                      </c:pt>
                      <c:pt idx="448">
                        <c:v>-2.5769999999999998E-4</c:v>
                      </c:pt>
                      <c:pt idx="449">
                        <c:v>-2.543E-4</c:v>
                      </c:pt>
                      <c:pt idx="450">
                        <c:v>-2.5099999999999998E-4</c:v>
                      </c:pt>
                      <c:pt idx="451">
                        <c:v>-2.476E-4</c:v>
                      </c:pt>
                      <c:pt idx="452">
                        <c:v>-2.4420000000000003E-4</c:v>
                      </c:pt>
                      <c:pt idx="453">
                        <c:v>-2.41E-4</c:v>
                      </c:pt>
                      <c:pt idx="454">
                        <c:v>-2.3790000000000001E-4</c:v>
                      </c:pt>
                      <c:pt idx="455">
                        <c:v>-2.3470000000000001E-4</c:v>
                      </c:pt>
                      <c:pt idx="456">
                        <c:v>-2.3149999999999999E-4</c:v>
                      </c:pt>
                      <c:pt idx="457">
                        <c:v>-2.284E-4</c:v>
                      </c:pt>
                      <c:pt idx="458">
                        <c:v>-2.253E-4</c:v>
                      </c:pt>
                      <c:pt idx="459">
                        <c:v>-2.2220000000000001E-4</c:v>
                      </c:pt>
                      <c:pt idx="460">
                        <c:v>-2.1919999999999999E-4</c:v>
                      </c:pt>
                      <c:pt idx="461">
                        <c:v>-2.1609999999999999E-4</c:v>
                      </c:pt>
                      <c:pt idx="462">
                        <c:v>-2.13E-4</c:v>
                      </c:pt>
                      <c:pt idx="463">
                        <c:v>-2.1010000000000001E-4</c:v>
                      </c:pt>
                      <c:pt idx="464">
                        <c:v>-2.0709999999999999E-4</c:v>
                      </c:pt>
                      <c:pt idx="465">
                        <c:v>-2.042E-4</c:v>
                      </c:pt>
                      <c:pt idx="466">
                        <c:v>-2.0129999999999999E-4</c:v>
                      </c:pt>
                      <c:pt idx="467">
                        <c:v>-1.984E-4</c:v>
                      </c:pt>
                      <c:pt idx="468">
                        <c:v>-1.9570000000000001E-4</c:v>
                      </c:pt>
                      <c:pt idx="469">
                        <c:v>-1.928E-4</c:v>
                      </c:pt>
                      <c:pt idx="470">
                        <c:v>-1.9000000000000001E-4</c:v>
                      </c:pt>
                      <c:pt idx="471">
                        <c:v>-1.872E-4</c:v>
                      </c:pt>
                      <c:pt idx="472">
                        <c:v>-1.8440000000000001E-4</c:v>
                      </c:pt>
                      <c:pt idx="473">
                        <c:v>-1.817E-4</c:v>
                      </c:pt>
                      <c:pt idx="474">
                        <c:v>-1.7909999999999999E-4</c:v>
                      </c:pt>
                      <c:pt idx="475">
                        <c:v>-1.7640000000000001E-4</c:v>
                      </c:pt>
                      <c:pt idx="476">
                        <c:v>-1.7369999999999999E-4</c:v>
                      </c:pt>
                      <c:pt idx="477">
                        <c:v>-1.7110000000000001E-4</c:v>
                      </c:pt>
                      <c:pt idx="478">
                        <c:v>-1.6860000000000001E-4</c:v>
                      </c:pt>
                      <c:pt idx="479">
                        <c:v>-1.661E-4</c:v>
                      </c:pt>
                      <c:pt idx="480">
                        <c:v>-1.6359999999999999E-4</c:v>
                      </c:pt>
                      <c:pt idx="481">
                        <c:v>-1.6110000000000001E-4</c:v>
                      </c:pt>
                      <c:pt idx="482">
                        <c:v>-1.5860000000000001E-4</c:v>
                      </c:pt>
                      <c:pt idx="483">
                        <c:v>-1.562E-4</c:v>
                      </c:pt>
                      <c:pt idx="484">
                        <c:v>-1.538E-4</c:v>
                      </c:pt>
                      <c:pt idx="485">
                        <c:v>-1.5139999999999999E-4</c:v>
                      </c:pt>
                      <c:pt idx="486">
                        <c:v>-1.4909999999999999E-4</c:v>
                      </c:pt>
                      <c:pt idx="487">
                        <c:v>-1.4669999999999999E-4</c:v>
                      </c:pt>
                      <c:pt idx="488">
                        <c:v>-1.4449999999999999E-4</c:v>
                      </c:pt>
                      <c:pt idx="489">
                        <c:v>-1.4229999999999999E-4</c:v>
                      </c:pt>
                      <c:pt idx="490">
                        <c:v>-1.3999999999999999E-4</c:v>
                      </c:pt>
                      <c:pt idx="491">
                        <c:v>-1.3779999999999999E-4</c:v>
                      </c:pt>
                      <c:pt idx="492">
                        <c:v>-1.3559999999999999E-4</c:v>
                      </c:pt>
                      <c:pt idx="493">
                        <c:v>-1.3349999999999999E-4</c:v>
                      </c:pt>
                      <c:pt idx="494">
                        <c:v>-1.3129999999999999E-4</c:v>
                      </c:pt>
                      <c:pt idx="495">
                        <c:v>-1.292E-4</c:v>
                      </c:pt>
                      <c:pt idx="496">
                        <c:v>-1.271E-4</c:v>
                      </c:pt>
                      <c:pt idx="497">
                        <c:v>-1.249E-4</c:v>
                      </c:pt>
                      <c:pt idx="498">
                        <c:v>-1.2290000000000001E-4</c:v>
                      </c:pt>
                      <c:pt idx="499">
                        <c:v>-1.209E-4</c:v>
                      </c:pt>
                      <c:pt idx="500">
                        <c:v>-1.189E-4</c:v>
                      </c:pt>
                      <c:pt idx="501">
                        <c:v>-1.1680000000000001E-4</c:v>
                      </c:pt>
                      <c:pt idx="502">
                        <c:v>-1.148E-4</c:v>
                      </c:pt>
                      <c:pt idx="503">
                        <c:v>-1.1290000000000001E-4</c:v>
                      </c:pt>
                      <c:pt idx="504">
                        <c:v>-1.11E-4</c:v>
                      </c:pt>
                      <c:pt idx="505">
                        <c:v>-1.091E-4</c:v>
                      </c:pt>
                      <c:pt idx="506">
                        <c:v>-1.072E-4</c:v>
                      </c:pt>
                      <c:pt idx="507">
                        <c:v>-1.054E-4</c:v>
                      </c:pt>
                      <c:pt idx="508">
                        <c:v>-1.036E-4</c:v>
                      </c:pt>
                      <c:pt idx="509">
                        <c:v>-1.0179999999999999E-4</c:v>
                      </c:pt>
                      <c:pt idx="510">
                        <c:v>-9.9980000000000002E-5</c:v>
                      </c:pt>
                      <c:pt idx="511">
                        <c:v>-9.8189999999999993E-5</c:v>
                      </c:pt>
                      <c:pt idx="512">
                        <c:v>-9.6399999999999999E-5</c:v>
                      </c:pt>
                      <c:pt idx="513">
                        <c:v>-9.4720000000000001E-5</c:v>
                      </c:pt>
                      <c:pt idx="514">
                        <c:v>-9.3040000000000004E-5</c:v>
                      </c:pt>
                      <c:pt idx="515">
                        <c:v>-9.1340000000000003E-5</c:v>
                      </c:pt>
                      <c:pt idx="516">
                        <c:v>-8.9649999999999997E-5</c:v>
                      </c:pt>
                      <c:pt idx="517">
                        <c:v>-8.797E-5</c:v>
                      </c:pt>
                      <c:pt idx="518">
                        <c:v>-8.6399999999999999E-5</c:v>
                      </c:pt>
                      <c:pt idx="519">
                        <c:v>-8.4829999999999999E-5</c:v>
                      </c:pt>
                      <c:pt idx="520">
                        <c:v>-8.3220000000000006E-5</c:v>
                      </c:pt>
                      <c:pt idx="521">
                        <c:v>-8.1639999999999998E-5</c:v>
                      </c:pt>
                      <c:pt idx="522">
                        <c:v>-8.0060000000000003E-5</c:v>
                      </c:pt>
                      <c:pt idx="523">
                        <c:v>-7.8579999999999996E-5</c:v>
                      </c:pt>
                      <c:pt idx="524">
                        <c:v>-7.7100000000000004E-5</c:v>
                      </c:pt>
                      <c:pt idx="525">
                        <c:v>-7.5599999999999994E-5</c:v>
                      </c:pt>
                      <c:pt idx="526">
                        <c:v>-7.4129999999999997E-5</c:v>
                      </c:pt>
                      <c:pt idx="527">
                        <c:v>-7.2680000000000002E-5</c:v>
                      </c:pt>
                      <c:pt idx="528">
                        <c:v>-7.1310000000000007E-5</c:v>
                      </c:pt>
                      <c:pt idx="529">
                        <c:v>-6.9930000000000003E-5</c:v>
                      </c:pt>
                      <c:pt idx="530">
                        <c:v>-6.8510000000000006E-5</c:v>
                      </c:pt>
                      <c:pt idx="531">
                        <c:v>-6.7139999999999998E-5</c:v>
                      </c:pt>
                      <c:pt idx="532">
                        <c:v>-6.5749999999999999E-5</c:v>
                      </c:pt>
                      <c:pt idx="533">
                        <c:v>-6.4469999999999998E-5</c:v>
                      </c:pt>
                      <c:pt idx="534">
                        <c:v>-6.3189999999999996E-5</c:v>
                      </c:pt>
                      <c:pt idx="535">
                        <c:v>-6.1859999999999994E-5</c:v>
                      </c:pt>
                      <c:pt idx="536">
                        <c:v>-6.0560000000000003E-5</c:v>
                      </c:pt>
                      <c:pt idx="537">
                        <c:v>-5.927E-5</c:v>
                      </c:pt>
                      <c:pt idx="538">
                        <c:v>-5.808E-5</c:v>
                      </c:pt>
                      <c:pt idx="539">
                        <c:v>-5.6870000000000003E-5</c:v>
                      </c:pt>
                      <c:pt idx="540">
                        <c:v>-5.5619999999999999E-5</c:v>
                      </c:pt>
                      <c:pt idx="541">
                        <c:v>-5.4429999999999999E-5</c:v>
                      </c:pt>
                      <c:pt idx="542">
                        <c:v>-5.3229999999999997E-5</c:v>
                      </c:pt>
                      <c:pt idx="543">
                        <c:v>-5.2110000000000001E-5</c:v>
                      </c:pt>
                      <c:pt idx="544">
                        <c:v>-5.0989999999999998E-5</c:v>
                      </c:pt>
                      <c:pt idx="545">
                        <c:v>-4.9830000000000002E-5</c:v>
                      </c:pt>
                      <c:pt idx="546">
                        <c:v>-4.8699999999999998E-5</c:v>
                      </c:pt>
                      <c:pt idx="547">
                        <c:v>-4.7589999999999997E-5</c:v>
                      </c:pt>
                      <c:pt idx="548">
                        <c:v>-4.6560000000000001E-5</c:v>
                      </c:pt>
                      <c:pt idx="549">
                        <c:v>-4.5529999999999999E-5</c:v>
                      </c:pt>
                      <c:pt idx="550">
                        <c:v>-4.4440000000000001E-5</c:v>
                      </c:pt>
                      <c:pt idx="551">
                        <c:v>-4.3390000000000003E-5</c:v>
                      </c:pt>
                      <c:pt idx="552">
                        <c:v>-4.2360000000000001E-5</c:v>
                      </c:pt>
                      <c:pt idx="553">
                        <c:v>-4.1399999999999997E-5</c:v>
                      </c:pt>
                      <c:pt idx="554">
                        <c:v>-4.0439999999999999E-5</c:v>
                      </c:pt>
                      <c:pt idx="555">
                        <c:v>-3.9449999999999997E-5</c:v>
                      </c:pt>
                      <c:pt idx="556">
                        <c:v>-3.8479999999999997E-5</c:v>
                      </c:pt>
                      <c:pt idx="557">
                        <c:v>-3.7540000000000003E-5</c:v>
                      </c:pt>
                      <c:pt idx="558">
                        <c:v>-3.6659999999999998E-5</c:v>
                      </c:pt>
                      <c:pt idx="559">
                        <c:v>-3.5769999999999998E-5</c:v>
                      </c:pt>
                      <c:pt idx="560">
                        <c:v>-3.4829999999999997E-5</c:v>
                      </c:pt>
                      <c:pt idx="561">
                        <c:v>-3.3949999999999999E-5</c:v>
                      </c:pt>
                      <c:pt idx="562">
                        <c:v>-3.3059999999999999E-5</c:v>
                      </c:pt>
                      <c:pt idx="563">
                        <c:v>-3.2259999999999999E-5</c:v>
                      </c:pt>
                      <c:pt idx="564">
                        <c:v>-3.1449999999999999E-5</c:v>
                      </c:pt>
                      <c:pt idx="565">
                        <c:v>-3.0580000000000002E-5</c:v>
                      </c:pt>
                      <c:pt idx="566">
                        <c:v>-2.976E-5</c:v>
                      </c:pt>
                      <c:pt idx="567">
                        <c:v>-2.8960000000000001E-5</c:v>
                      </c:pt>
                      <c:pt idx="568">
                        <c:v>-2.8220000000000001E-5</c:v>
                      </c:pt>
                      <c:pt idx="569">
                        <c:v>-2.7480000000000001E-5</c:v>
                      </c:pt>
                      <c:pt idx="570">
                        <c:v>-2.6679999999999999E-5</c:v>
                      </c:pt>
                      <c:pt idx="571">
                        <c:v>-2.5930000000000001E-5</c:v>
                      </c:pt>
                      <c:pt idx="572">
                        <c:v>-2.5199999999999999E-5</c:v>
                      </c:pt>
                      <c:pt idx="573">
                        <c:v>-2.4530000000000001E-5</c:v>
                      </c:pt>
                      <c:pt idx="574">
                        <c:v>-2.385E-5</c:v>
                      </c:pt>
                      <c:pt idx="575">
                        <c:v>-2.3119999999999999E-5</c:v>
                      </c:pt>
                      <c:pt idx="576">
                        <c:v>-2.2439999999999999E-5</c:v>
                      </c:pt>
                      <c:pt idx="577">
                        <c:v>-2.1780000000000002E-5</c:v>
                      </c:pt>
                      <c:pt idx="578">
                        <c:v>-2.1180000000000001E-5</c:v>
                      </c:pt>
                      <c:pt idx="579">
                        <c:v>-2.0570000000000001E-5</c:v>
                      </c:pt>
                      <c:pt idx="580">
                        <c:v>-1.9899999999999999E-5</c:v>
                      </c:pt>
                      <c:pt idx="581">
                        <c:v>-1.929E-5</c:v>
                      </c:pt>
                      <c:pt idx="582">
                        <c:v>-1.8700000000000001E-5</c:v>
                      </c:pt>
                      <c:pt idx="583">
                        <c:v>-1.8139999999999999E-5</c:v>
                      </c:pt>
                      <c:pt idx="584">
                        <c:v>-1.7600000000000001E-5</c:v>
                      </c:pt>
                      <c:pt idx="585">
                        <c:v>-1.7E-5</c:v>
                      </c:pt>
                      <c:pt idx="586">
                        <c:v>-1.6460000000000002E-5</c:v>
                      </c:pt>
                      <c:pt idx="587">
                        <c:v>-1.5930000000000002E-5</c:v>
                      </c:pt>
                      <c:pt idx="588">
                        <c:v>-1.5440000000000001E-5</c:v>
                      </c:pt>
                      <c:pt idx="589">
                        <c:v>-1.4960000000000001E-5</c:v>
                      </c:pt>
                      <c:pt idx="590">
                        <c:v>-1.4419999999999999E-5</c:v>
                      </c:pt>
                      <c:pt idx="591">
                        <c:v>-1.393E-5</c:v>
                      </c:pt>
                      <c:pt idx="592">
                        <c:v>-1.346E-5</c:v>
                      </c:pt>
                      <c:pt idx="593">
                        <c:v>-1.3040000000000001E-5</c:v>
                      </c:pt>
                      <c:pt idx="594">
                        <c:v>-1.261E-5</c:v>
                      </c:pt>
                      <c:pt idx="595">
                        <c:v>-1.2130000000000001E-5</c:v>
                      </c:pt>
                      <c:pt idx="596">
                        <c:v>-1.17E-5</c:v>
                      </c:pt>
                      <c:pt idx="597">
                        <c:v>-1.129E-5</c:v>
                      </c:pt>
                      <c:pt idx="598">
                        <c:v>-1.092E-5</c:v>
                      </c:pt>
                      <c:pt idx="599">
                        <c:v>-1.0550000000000001E-5</c:v>
                      </c:pt>
                      <c:pt idx="600">
                        <c:v>-1.012E-5</c:v>
                      </c:pt>
                      <c:pt idx="601">
                        <c:v>-9.7359999999999996E-6</c:v>
                      </c:pt>
                      <c:pt idx="602">
                        <c:v>-9.3859999999999996E-6</c:v>
                      </c:pt>
                      <c:pt idx="603">
                        <c:v>-9.0599999999999997E-6</c:v>
                      </c:pt>
                      <c:pt idx="604">
                        <c:v>-8.7469999999999994E-6</c:v>
                      </c:pt>
                      <c:pt idx="605">
                        <c:v>-8.3650000000000004E-6</c:v>
                      </c:pt>
                      <c:pt idx="606">
                        <c:v>-8.0299999999999994E-6</c:v>
                      </c:pt>
                      <c:pt idx="607">
                        <c:v>-7.7300000000000005E-6</c:v>
                      </c:pt>
                      <c:pt idx="608">
                        <c:v>-7.4460000000000004E-6</c:v>
                      </c:pt>
                      <c:pt idx="609">
                        <c:v>-7.182E-6</c:v>
                      </c:pt>
                      <c:pt idx="610">
                        <c:v>-6.8430000000000004E-6</c:v>
                      </c:pt>
                      <c:pt idx="611">
                        <c:v>-6.5579999999999997E-6</c:v>
                      </c:pt>
                      <c:pt idx="612">
                        <c:v>-6.3049999999999998E-6</c:v>
                      </c:pt>
                      <c:pt idx="613">
                        <c:v>-6.0639999999999999E-6</c:v>
                      </c:pt>
                      <c:pt idx="614">
                        <c:v>-5.8390000000000003E-6</c:v>
                      </c:pt>
                      <c:pt idx="615">
                        <c:v>-5.5439999999999998E-6</c:v>
                      </c:pt>
                      <c:pt idx="616">
                        <c:v>-5.2889999999999997E-6</c:v>
                      </c:pt>
                      <c:pt idx="617">
                        <c:v>-5.0830000000000003E-6</c:v>
                      </c:pt>
                      <c:pt idx="618">
                        <c:v>-4.8740000000000003E-6</c:v>
                      </c:pt>
                      <c:pt idx="619">
                        <c:v>-4.6909999999999996E-6</c:v>
                      </c:pt>
                      <c:pt idx="620">
                        <c:v>-4.4270000000000001E-6</c:v>
                      </c:pt>
                      <c:pt idx="621">
                        <c:v>-4.2089999999999999E-6</c:v>
                      </c:pt>
                      <c:pt idx="622">
                        <c:v>-4.0369999999999996E-6</c:v>
                      </c:pt>
                      <c:pt idx="623">
                        <c:v>-3.8670000000000004E-6</c:v>
                      </c:pt>
                      <c:pt idx="624">
                        <c:v>-3.7139999999999999E-6</c:v>
                      </c:pt>
                      <c:pt idx="625">
                        <c:v>-3.4829999999999999E-6</c:v>
                      </c:pt>
                      <c:pt idx="626">
                        <c:v>-3.3009999999999998E-6</c:v>
                      </c:pt>
                      <c:pt idx="627">
                        <c:v>-3.1590000000000002E-6</c:v>
                      </c:pt>
                      <c:pt idx="628">
                        <c:v>-3.0130000000000002E-6</c:v>
                      </c:pt>
                      <c:pt idx="629">
                        <c:v>-2.8899999999999999E-6</c:v>
                      </c:pt>
                      <c:pt idx="630">
                        <c:v>-2.6900000000000001E-6</c:v>
                      </c:pt>
                      <c:pt idx="631">
                        <c:v>-2.5280000000000002E-6</c:v>
                      </c:pt>
                      <c:pt idx="632">
                        <c:v>-2.419E-6</c:v>
                      </c:pt>
                      <c:pt idx="633">
                        <c:v>-2.294E-6</c:v>
                      </c:pt>
                      <c:pt idx="634">
                        <c:v>-2.193E-6</c:v>
                      </c:pt>
                      <c:pt idx="635">
                        <c:v>-2.0159999999999998E-6</c:v>
                      </c:pt>
                      <c:pt idx="636">
                        <c:v>-1.883E-6</c:v>
                      </c:pt>
                      <c:pt idx="637">
                        <c:v>-1.795E-6</c:v>
                      </c:pt>
                      <c:pt idx="638">
                        <c:v>-1.694E-6</c:v>
                      </c:pt>
                      <c:pt idx="639">
                        <c:v>-1.6169999999999999E-6</c:v>
                      </c:pt>
                      <c:pt idx="640">
                        <c:v>-1.452E-6</c:v>
                      </c:pt>
                      <c:pt idx="641">
                        <c:v>-1.333E-6</c:v>
                      </c:pt>
                      <c:pt idx="642">
                        <c:v>-1.2720000000000001E-6</c:v>
                      </c:pt>
                      <c:pt idx="643">
                        <c:v>-1.181E-6</c:v>
                      </c:pt>
                      <c:pt idx="644">
                        <c:v>-1.116E-6</c:v>
                      </c:pt>
                      <c:pt idx="645">
                        <c:v>-9.7689999999999991E-7</c:v>
                      </c:pt>
                      <c:pt idx="646">
                        <c:v>-8.7160000000000005E-7</c:v>
                      </c:pt>
                      <c:pt idx="647">
                        <c:v>-8.1819999999999995E-7</c:v>
                      </c:pt>
                      <c:pt idx="648">
                        <c:v>-7.4000000000000001E-7</c:v>
                      </c:pt>
                      <c:pt idx="649">
                        <c:v>-6.8660000000000002E-7</c:v>
                      </c:pt>
                      <c:pt idx="650">
                        <c:v>-5.5499999999999998E-7</c:v>
                      </c:pt>
                      <c:pt idx="651">
                        <c:v>-4.6540000000000002E-7</c:v>
                      </c:pt>
                      <c:pt idx="652">
                        <c:v>-4.2360000000000001E-7</c:v>
                      </c:pt>
                      <c:pt idx="653">
                        <c:v>-3.538E-7</c:v>
                      </c:pt>
                      <c:pt idx="654">
                        <c:v>-3.0429999999999999E-7</c:v>
                      </c:pt>
                      <c:pt idx="655">
                        <c:v>-1.8720000000000001E-7</c:v>
                      </c:pt>
                      <c:pt idx="656">
                        <c:v>-1.007E-7</c:v>
                      </c:pt>
                      <c:pt idx="657">
                        <c:v>-7.0780000000000002E-8</c:v>
                      </c:pt>
                      <c:pt idx="658">
                        <c:v>-1.508E-8</c:v>
                      </c:pt>
                      <c:pt idx="659">
                        <c:v>3.3559999999999997E-8</c:v>
                      </c:pt>
                      <c:pt idx="660">
                        <c:v>1.4350000000000001E-7</c:v>
                      </c:pt>
                      <c:pt idx="661">
                        <c:v>2.2499999999999999E-7</c:v>
                      </c:pt>
                      <c:pt idx="662">
                        <c:v>2.495E-7</c:v>
                      </c:pt>
                      <c:pt idx="663">
                        <c:v>3.0050000000000002E-7</c:v>
                      </c:pt>
                      <c:pt idx="664">
                        <c:v>3.432E-7</c:v>
                      </c:pt>
                      <c:pt idx="665">
                        <c:v>4.461E-7</c:v>
                      </c:pt>
                      <c:pt idx="666">
                        <c:v>5.2269999999999999E-7</c:v>
                      </c:pt>
                      <c:pt idx="667">
                        <c:v>5.3819999999999999E-7</c:v>
                      </c:pt>
                      <c:pt idx="668">
                        <c:v>5.8849999999999996E-7</c:v>
                      </c:pt>
                      <c:pt idx="669">
                        <c:v>6.3379999999999997E-7</c:v>
                      </c:pt>
                      <c:pt idx="670">
                        <c:v>7.2770000000000004E-7</c:v>
                      </c:pt>
                      <c:pt idx="671">
                        <c:v>8.0650000000000003E-7</c:v>
                      </c:pt>
                      <c:pt idx="672">
                        <c:v>8.1579999999999999E-7</c:v>
                      </c:pt>
                      <c:pt idx="673">
                        <c:v>8.583E-7</c:v>
                      </c:pt>
                      <c:pt idx="674">
                        <c:v>9.0289999999999997E-7</c:v>
                      </c:pt>
                      <c:pt idx="675">
                        <c:v>9.992999999999999E-7</c:v>
                      </c:pt>
                      <c:pt idx="676">
                        <c:v>1.065E-6</c:v>
                      </c:pt>
                      <c:pt idx="677">
                        <c:v>1.074E-6</c:v>
                      </c:pt>
                      <c:pt idx="678">
                        <c:v>1.1170000000000001E-6</c:v>
                      </c:pt>
                      <c:pt idx="679">
                        <c:v>1.161E-6</c:v>
                      </c:pt>
                      <c:pt idx="680">
                        <c:v>1.251E-6</c:v>
                      </c:pt>
                      <c:pt idx="681">
                        <c:v>1.325E-6</c:v>
                      </c:pt>
                      <c:pt idx="682">
                        <c:v>1.3289999999999999E-6</c:v>
                      </c:pt>
                      <c:pt idx="683">
                        <c:v>1.3689999999999999E-6</c:v>
                      </c:pt>
                      <c:pt idx="684">
                        <c:v>1.4169999999999999E-6</c:v>
                      </c:pt>
                      <c:pt idx="685">
                        <c:v>1.5039999999999999E-6</c:v>
                      </c:pt>
                      <c:pt idx="686">
                        <c:v>1.578E-6</c:v>
                      </c:pt>
                      <c:pt idx="687">
                        <c:v>1.578E-6</c:v>
                      </c:pt>
                      <c:pt idx="688">
                        <c:v>1.6160000000000001E-6</c:v>
                      </c:pt>
                      <c:pt idx="689">
                        <c:v>1.666E-6</c:v>
                      </c:pt>
                      <c:pt idx="690">
                        <c:v>1.747E-6</c:v>
                      </c:pt>
                      <c:pt idx="691">
                        <c:v>1.824E-6</c:v>
                      </c:pt>
                      <c:pt idx="692">
                        <c:v>1.818E-6</c:v>
                      </c:pt>
                      <c:pt idx="693">
                        <c:v>1.8560000000000001E-6</c:v>
                      </c:pt>
                      <c:pt idx="694">
                        <c:v>1.9069999999999999E-6</c:v>
                      </c:pt>
                      <c:pt idx="695">
                        <c:v>1.984E-6</c:v>
                      </c:pt>
                      <c:pt idx="696">
                        <c:v>2.0559999999999999E-6</c:v>
                      </c:pt>
                      <c:pt idx="697">
                        <c:v>2.0540000000000002E-6</c:v>
                      </c:pt>
                      <c:pt idx="698">
                        <c:v>2.0880000000000002E-6</c:v>
                      </c:pt>
                      <c:pt idx="699">
                        <c:v>2.1380000000000001E-6</c:v>
                      </c:pt>
                      <c:pt idx="700">
                        <c:v>2.2069999999999998E-6</c:v>
                      </c:pt>
                      <c:pt idx="701">
                        <c:v>2.2840000000000001E-6</c:v>
                      </c:pt>
                      <c:pt idx="702">
                        <c:v>2.2740000000000002E-6</c:v>
                      </c:pt>
                      <c:pt idx="703">
                        <c:v>2.3089999999999998E-6</c:v>
                      </c:pt>
                      <c:pt idx="704">
                        <c:v>2.3599999999999999E-6</c:v>
                      </c:pt>
                      <c:pt idx="705">
                        <c:v>2.4339999999999999E-6</c:v>
                      </c:pt>
                      <c:pt idx="706">
                        <c:v>2.5009999999999999E-6</c:v>
                      </c:pt>
                      <c:pt idx="707">
                        <c:v>2.4889999999999998E-6</c:v>
                      </c:pt>
                      <c:pt idx="708">
                        <c:v>2.5220000000000002E-6</c:v>
                      </c:pt>
                      <c:pt idx="709">
                        <c:v>2.5720000000000001E-6</c:v>
                      </c:pt>
                      <c:pt idx="710">
                        <c:v>2.6429999999999999E-6</c:v>
                      </c:pt>
                      <c:pt idx="711">
                        <c:v>2.7089999999999998E-6</c:v>
                      </c:pt>
                      <c:pt idx="712">
                        <c:v>2.6929999999999999E-6</c:v>
                      </c:pt>
                      <c:pt idx="713">
                        <c:v>2.7199999999999998E-6</c:v>
                      </c:pt>
                      <c:pt idx="714">
                        <c:v>2.7750000000000001E-6</c:v>
                      </c:pt>
                      <c:pt idx="715">
                        <c:v>2.835E-6</c:v>
                      </c:pt>
                      <c:pt idx="716">
                        <c:v>2.9019999999999999E-6</c:v>
                      </c:pt>
                      <c:pt idx="717">
                        <c:v>2.8880000000000001E-6</c:v>
                      </c:pt>
                      <c:pt idx="718">
                        <c:v>2.9160000000000001E-6</c:v>
                      </c:pt>
                      <c:pt idx="719">
                        <c:v>2.9670000000000001E-6</c:v>
                      </c:pt>
                      <c:pt idx="720">
                        <c:v>3.021E-6</c:v>
                      </c:pt>
                      <c:pt idx="721">
                        <c:v>3.089E-6</c:v>
                      </c:pt>
                      <c:pt idx="722">
                        <c:v>3.0690000000000002E-6</c:v>
                      </c:pt>
                      <c:pt idx="723">
                        <c:v>3.089E-6</c:v>
                      </c:pt>
                      <c:pt idx="724">
                        <c:v>3.1379999999999999E-6</c:v>
                      </c:pt>
                      <c:pt idx="725">
                        <c:v>3.191E-6</c:v>
                      </c:pt>
                      <c:pt idx="726">
                        <c:v>3.2540000000000001E-6</c:v>
                      </c:pt>
                      <c:pt idx="727">
                        <c:v>3.23E-6</c:v>
                      </c:pt>
                      <c:pt idx="728">
                        <c:v>3.2480000000000001E-6</c:v>
                      </c:pt>
                      <c:pt idx="729">
                        <c:v>3.3000000000000002E-6</c:v>
                      </c:pt>
                      <c:pt idx="730">
                        <c:v>3.3519999999999998E-6</c:v>
                      </c:pt>
                      <c:pt idx="731">
                        <c:v>3.4029999999999999E-6</c:v>
                      </c:pt>
                      <c:pt idx="732">
                        <c:v>3.3830000000000001E-6</c:v>
                      </c:pt>
                      <c:pt idx="733">
                        <c:v>3.4010000000000001E-6</c:v>
                      </c:pt>
                      <c:pt idx="734">
                        <c:v>3.4489999999999999E-6</c:v>
                      </c:pt>
                      <c:pt idx="735">
                        <c:v>3.4929999999999998E-6</c:v>
                      </c:pt>
                      <c:pt idx="736">
                        <c:v>3.5480000000000002E-6</c:v>
                      </c:pt>
                      <c:pt idx="737">
                        <c:v>3.5200000000000002E-6</c:v>
                      </c:pt>
                      <c:pt idx="738">
                        <c:v>3.534E-6</c:v>
                      </c:pt>
                      <c:pt idx="739">
                        <c:v>3.5839999999999999E-6</c:v>
                      </c:pt>
                      <c:pt idx="740">
                        <c:v>3.6239999999999999E-6</c:v>
                      </c:pt>
                      <c:pt idx="741">
                        <c:v>3.6789999999999998E-6</c:v>
                      </c:pt>
                      <c:pt idx="742">
                        <c:v>3.6449999999999998E-6</c:v>
                      </c:pt>
                      <c:pt idx="743">
                        <c:v>3.653E-6</c:v>
                      </c:pt>
                      <c:pt idx="744">
                        <c:v>3.7060000000000002E-6</c:v>
                      </c:pt>
                      <c:pt idx="745">
                        <c:v>3.7450000000000001E-6</c:v>
                      </c:pt>
                      <c:pt idx="746">
                        <c:v>3.8E-6</c:v>
                      </c:pt>
                      <c:pt idx="747">
                        <c:v>3.7629999999999998E-6</c:v>
                      </c:pt>
                      <c:pt idx="748">
                        <c:v>3.7620000000000001E-6</c:v>
                      </c:pt>
                      <c:pt idx="749">
                        <c:v>3.817E-6</c:v>
                      </c:pt>
                      <c:pt idx="750">
                        <c:v>3.8510000000000001E-6</c:v>
                      </c:pt>
                      <c:pt idx="751">
                        <c:v>3.8979999999999998E-6</c:v>
                      </c:pt>
                      <c:pt idx="752">
                        <c:v>3.8630000000000001E-6</c:v>
                      </c:pt>
                      <c:pt idx="753">
                        <c:v>3.8619999999999996E-6</c:v>
                      </c:pt>
                      <c:pt idx="754">
                        <c:v>3.9149999999999998E-6</c:v>
                      </c:pt>
                      <c:pt idx="755">
                        <c:v>3.9430000000000002E-6</c:v>
                      </c:pt>
                      <c:pt idx="756">
                        <c:v>3.9910000000000004E-6</c:v>
                      </c:pt>
                      <c:pt idx="757">
                        <c:v>3.9500000000000003E-6</c:v>
                      </c:pt>
                      <c:pt idx="758">
                        <c:v>3.9550000000000002E-6</c:v>
                      </c:pt>
                      <c:pt idx="759">
                        <c:v>4.0029999999999996E-6</c:v>
                      </c:pt>
                      <c:pt idx="760">
                        <c:v>4.0249999999999996E-6</c:v>
                      </c:pt>
                      <c:pt idx="761">
                        <c:v>4.0720000000000001E-6</c:v>
                      </c:pt>
                      <c:pt idx="762">
                        <c:v>4.0339999999999998E-6</c:v>
                      </c:pt>
                      <c:pt idx="763">
                        <c:v>4.0300000000000004E-6</c:v>
                      </c:pt>
                      <c:pt idx="764">
                        <c:v>4.0820000000000001E-6</c:v>
                      </c:pt>
                      <c:pt idx="765">
                        <c:v>4.1049999999999997E-6</c:v>
                      </c:pt>
                      <c:pt idx="766">
                        <c:v>4.1470000000000003E-6</c:v>
                      </c:pt>
                      <c:pt idx="767">
                        <c:v>4.1049999999999997E-6</c:v>
                      </c:pt>
                      <c:pt idx="768">
                        <c:v>4.0960000000000003E-6</c:v>
                      </c:pt>
                      <c:pt idx="769">
                        <c:v>4.1520000000000002E-6</c:v>
                      </c:pt>
                      <c:pt idx="770">
                        <c:v>4.1740000000000002E-6</c:v>
                      </c:pt>
                      <c:pt idx="771">
                        <c:v>4.2130000000000002E-6</c:v>
                      </c:pt>
                      <c:pt idx="772">
                        <c:v>4.1760000000000003E-6</c:v>
                      </c:pt>
                      <c:pt idx="773">
                        <c:v>4.1679999999999997E-6</c:v>
                      </c:pt>
                      <c:pt idx="774">
                        <c:v>4.2200000000000003E-6</c:v>
                      </c:pt>
                      <c:pt idx="775">
                        <c:v>4.2390000000000004E-6</c:v>
                      </c:pt>
                      <c:pt idx="776">
                        <c:v>4.2729999999999996E-6</c:v>
                      </c:pt>
                      <c:pt idx="777">
                        <c:v>4.2309999999999998E-6</c:v>
                      </c:pt>
                      <c:pt idx="778">
                        <c:v>4.2220000000000004E-6</c:v>
                      </c:pt>
                      <c:pt idx="779">
                        <c:v>4.2729999999999996E-6</c:v>
                      </c:pt>
                      <c:pt idx="780">
                        <c:v>4.2910000000000001E-6</c:v>
                      </c:pt>
                      <c:pt idx="781">
                        <c:v>4.3139999999999997E-6</c:v>
                      </c:pt>
                      <c:pt idx="782">
                        <c:v>4.2780000000000004E-6</c:v>
                      </c:pt>
                      <c:pt idx="783">
                        <c:v>4.2629999999999997E-6</c:v>
                      </c:pt>
                      <c:pt idx="784">
                        <c:v>4.3189999999999996E-6</c:v>
                      </c:pt>
                      <c:pt idx="785">
                        <c:v>4.3370000000000001E-6</c:v>
                      </c:pt>
                      <c:pt idx="786">
                        <c:v>4.3599999999999998E-6</c:v>
                      </c:pt>
                      <c:pt idx="787">
                        <c:v>4.3229999999999999E-6</c:v>
                      </c:pt>
                      <c:pt idx="788">
                        <c:v>4.3120000000000004E-6</c:v>
                      </c:pt>
                      <c:pt idx="789">
                        <c:v>4.3649999999999997E-6</c:v>
                      </c:pt>
                      <c:pt idx="790">
                        <c:v>4.3830000000000002E-6</c:v>
                      </c:pt>
                      <c:pt idx="791">
                        <c:v>4.4039999999999997E-6</c:v>
                      </c:pt>
                      <c:pt idx="792">
                        <c:v>4.3710000000000002E-6</c:v>
                      </c:pt>
                      <c:pt idx="793">
                        <c:v>4.3549999999999998E-6</c:v>
                      </c:pt>
                      <c:pt idx="794">
                        <c:v>4.4129999999999999E-6</c:v>
                      </c:pt>
                      <c:pt idx="795">
                        <c:v>4.4309999999999996E-6</c:v>
                      </c:pt>
                      <c:pt idx="796">
                        <c:v>4.4530000000000004E-6</c:v>
                      </c:pt>
                      <c:pt idx="797">
                        <c:v>4.4170000000000002E-6</c:v>
                      </c:pt>
                      <c:pt idx="798">
                        <c:v>4.4050000000000002E-6</c:v>
                      </c:pt>
                    </c:numCache>
                  </c:numRef>
                </c:yVal>
                <c:smooth val="1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F-8517-4B1A-BD0B-53A15E9FC1F8}"/>
                  </c:ext>
                </c:extLst>
              </c15:ser>
            </c15:filteredScatterSeries>
            <c15:filteredScatterSeries>
              <c15:ser>
                <c:idx val="12"/>
                <c:order val="12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Sheet2!$N$1</c15:sqref>
                        </c15:formulaRef>
                      </c:ext>
                    </c:extLst>
                    <c:strCache>
                      <c:ptCount val="1"/>
                      <c:pt idx="0">
                        <c:v>Cycle 13</c:v>
                      </c:pt>
                    </c:strCache>
                  </c:strRef>
                </c:tx>
                <c:spPr>
                  <a:ln w="19050" cap="rnd">
                    <a:solidFill>
                      <a:schemeClr val="accent1">
                        <a:tint val="75000"/>
                      </a:schemeClr>
                    </a:solidFill>
                    <a:round/>
                  </a:ln>
                  <a:effectLst/>
                </c:spPr>
                <c:marker>
                  <c:symbol val="none"/>
                </c:marker>
                <c:x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Sheet2!$A$2:$A$802</c15:sqref>
                        </c15:formulaRef>
                      </c:ext>
                    </c:extLst>
                    <c:numCache>
                      <c:formatCode>0.00E+00</c:formatCode>
                      <c:ptCount val="801"/>
                      <c:pt idx="0">
                        <c:v>9.8269999999999993E-6</c:v>
                      </c:pt>
                      <c:pt idx="1">
                        <c:v>-1.7960000000000001E-3</c:v>
                      </c:pt>
                      <c:pt idx="2">
                        <c:v>-3.764E-3</c:v>
                      </c:pt>
                      <c:pt idx="3">
                        <c:v>-5.7419999999999997E-3</c:v>
                      </c:pt>
                      <c:pt idx="4">
                        <c:v>-7.7869999999999997E-3</c:v>
                      </c:pt>
                      <c:pt idx="5">
                        <c:v>-9.7160000000000007E-3</c:v>
                      </c:pt>
                      <c:pt idx="6">
                        <c:v>-1.1730000000000001E-2</c:v>
                      </c:pt>
                      <c:pt idx="7">
                        <c:v>-1.374E-2</c:v>
                      </c:pt>
                      <c:pt idx="8">
                        <c:v>-1.5730000000000001E-2</c:v>
                      </c:pt>
                      <c:pt idx="9">
                        <c:v>-1.772E-2</c:v>
                      </c:pt>
                      <c:pt idx="10">
                        <c:v>-1.9730000000000001E-2</c:v>
                      </c:pt>
                      <c:pt idx="11">
                        <c:v>-2.1700000000000001E-2</c:v>
                      </c:pt>
                      <c:pt idx="12">
                        <c:v>-2.3689999999999999E-2</c:v>
                      </c:pt>
                      <c:pt idx="13">
                        <c:v>-2.5690000000000001E-2</c:v>
                      </c:pt>
                      <c:pt idx="14">
                        <c:v>-2.7709999999999999E-2</c:v>
                      </c:pt>
                      <c:pt idx="15">
                        <c:v>-2.9690000000000001E-2</c:v>
                      </c:pt>
                      <c:pt idx="16">
                        <c:v>-3.1690000000000003E-2</c:v>
                      </c:pt>
                      <c:pt idx="17">
                        <c:v>-3.3709999999999997E-2</c:v>
                      </c:pt>
                      <c:pt idx="18">
                        <c:v>-3.5709999999999999E-2</c:v>
                      </c:pt>
                      <c:pt idx="19">
                        <c:v>-3.7650000000000003E-2</c:v>
                      </c:pt>
                      <c:pt idx="20">
                        <c:v>-3.9710000000000002E-2</c:v>
                      </c:pt>
                      <c:pt idx="21">
                        <c:v>-4.1709999999999997E-2</c:v>
                      </c:pt>
                      <c:pt idx="22">
                        <c:v>-4.3709999999999999E-2</c:v>
                      </c:pt>
                      <c:pt idx="23">
                        <c:v>-4.5690000000000001E-2</c:v>
                      </c:pt>
                      <c:pt idx="24">
                        <c:v>-4.7669999999999997E-2</c:v>
                      </c:pt>
                      <c:pt idx="25">
                        <c:v>-4.9669999999999999E-2</c:v>
                      </c:pt>
                      <c:pt idx="26">
                        <c:v>-5.1700000000000003E-2</c:v>
                      </c:pt>
                      <c:pt idx="27">
                        <c:v>-5.3659999999999999E-2</c:v>
                      </c:pt>
                      <c:pt idx="28">
                        <c:v>-5.5660000000000001E-2</c:v>
                      </c:pt>
                      <c:pt idx="29">
                        <c:v>-5.765E-2</c:v>
                      </c:pt>
                      <c:pt idx="30">
                        <c:v>-5.9700000000000003E-2</c:v>
                      </c:pt>
                      <c:pt idx="31">
                        <c:v>-6.1650000000000003E-2</c:v>
                      </c:pt>
                      <c:pt idx="32">
                        <c:v>-6.3630000000000006E-2</c:v>
                      </c:pt>
                      <c:pt idx="33">
                        <c:v>-6.5680000000000002E-2</c:v>
                      </c:pt>
                      <c:pt idx="34">
                        <c:v>-6.769E-2</c:v>
                      </c:pt>
                      <c:pt idx="35">
                        <c:v>-6.9669999999999996E-2</c:v>
                      </c:pt>
                      <c:pt idx="36">
                        <c:v>-7.1669999999999998E-2</c:v>
                      </c:pt>
                      <c:pt idx="37">
                        <c:v>-7.3639999999999997E-2</c:v>
                      </c:pt>
                      <c:pt idx="38">
                        <c:v>-7.5670000000000001E-2</c:v>
                      </c:pt>
                      <c:pt idx="39">
                        <c:v>-7.7660000000000007E-2</c:v>
                      </c:pt>
                      <c:pt idx="40">
                        <c:v>-7.9640000000000002E-2</c:v>
                      </c:pt>
                      <c:pt idx="41">
                        <c:v>-8.165E-2</c:v>
                      </c:pt>
                      <c:pt idx="42">
                        <c:v>-8.3680000000000004E-2</c:v>
                      </c:pt>
                      <c:pt idx="43">
                        <c:v>-8.566E-2</c:v>
                      </c:pt>
                      <c:pt idx="44">
                        <c:v>-8.763E-2</c:v>
                      </c:pt>
                      <c:pt idx="45">
                        <c:v>-8.9679999999999996E-2</c:v>
                      </c:pt>
                      <c:pt idx="46">
                        <c:v>-9.1700000000000004E-2</c:v>
                      </c:pt>
                      <c:pt idx="47">
                        <c:v>-9.3679999999999999E-2</c:v>
                      </c:pt>
                      <c:pt idx="48">
                        <c:v>-9.5659999999999995E-2</c:v>
                      </c:pt>
                      <c:pt idx="49">
                        <c:v>-9.7650000000000001E-2</c:v>
                      </c:pt>
                      <c:pt idx="50">
                        <c:v>-9.9669999999999995E-2</c:v>
                      </c:pt>
                      <c:pt idx="51">
                        <c:v>-0.1017</c:v>
                      </c:pt>
                      <c:pt idx="52">
                        <c:v>-0.1036</c:v>
                      </c:pt>
                      <c:pt idx="53">
                        <c:v>-0.1056</c:v>
                      </c:pt>
                      <c:pt idx="54">
                        <c:v>-0.1077</c:v>
                      </c:pt>
                      <c:pt idx="55">
                        <c:v>-0.10970000000000001</c:v>
                      </c:pt>
                      <c:pt idx="56">
                        <c:v>-0.1116</c:v>
                      </c:pt>
                      <c:pt idx="57">
                        <c:v>-0.11360000000000001</c:v>
                      </c:pt>
                      <c:pt idx="58">
                        <c:v>-0.1157</c:v>
                      </c:pt>
                      <c:pt idx="59">
                        <c:v>-0.1177</c:v>
                      </c:pt>
                      <c:pt idx="60">
                        <c:v>-0.1196</c:v>
                      </c:pt>
                      <c:pt idx="61">
                        <c:v>-0.1216</c:v>
                      </c:pt>
                      <c:pt idx="62">
                        <c:v>-0.1237</c:v>
                      </c:pt>
                      <c:pt idx="63">
                        <c:v>-0.12559999999999999</c:v>
                      </c:pt>
                      <c:pt idx="64">
                        <c:v>-0.12759999999999999</c:v>
                      </c:pt>
                      <c:pt idx="65">
                        <c:v>-0.12959999999999999</c:v>
                      </c:pt>
                      <c:pt idx="66">
                        <c:v>-0.13170000000000001</c:v>
                      </c:pt>
                      <c:pt idx="67">
                        <c:v>-0.1336</c:v>
                      </c:pt>
                      <c:pt idx="68">
                        <c:v>-0.13569999999999999</c:v>
                      </c:pt>
                      <c:pt idx="69">
                        <c:v>-0.1376</c:v>
                      </c:pt>
                      <c:pt idx="70">
                        <c:v>-0.1396</c:v>
                      </c:pt>
                      <c:pt idx="71">
                        <c:v>-0.14169999999999999</c:v>
                      </c:pt>
                      <c:pt idx="72">
                        <c:v>-0.14369999999999999</c:v>
                      </c:pt>
                      <c:pt idx="73">
                        <c:v>-0.1457</c:v>
                      </c:pt>
                      <c:pt idx="74">
                        <c:v>-0.1477</c:v>
                      </c:pt>
                      <c:pt idx="75">
                        <c:v>-0.14960000000000001</c:v>
                      </c:pt>
                      <c:pt idx="76">
                        <c:v>-0.15160000000000001</c:v>
                      </c:pt>
                      <c:pt idx="77">
                        <c:v>-0.15359999999999999</c:v>
                      </c:pt>
                      <c:pt idx="78">
                        <c:v>-0.15559999999999999</c:v>
                      </c:pt>
                      <c:pt idx="79">
                        <c:v>-0.15759999999999999</c:v>
                      </c:pt>
                      <c:pt idx="80">
                        <c:v>-0.15959999999999999</c:v>
                      </c:pt>
                      <c:pt idx="81">
                        <c:v>-0.16159999999999999</c:v>
                      </c:pt>
                      <c:pt idx="82">
                        <c:v>-0.1636</c:v>
                      </c:pt>
                      <c:pt idx="83">
                        <c:v>-0.1656</c:v>
                      </c:pt>
                      <c:pt idx="84">
                        <c:v>-0.1676</c:v>
                      </c:pt>
                      <c:pt idx="85">
                        <c:v>-0.1696</c:v>
                      </c:pt>
                      <c:pt idx="86">
                        <c:v>-0.1716</c:v>
                      </c:pt>
                      <c:pt idx="87">
                        <c:v>-0.1736</c:v>
                      </c:pt>
                      <c:pt idx="88">
                        <c:v>-0.17560000000000001</c:v>
                      </c:pt>
                      <c:pt idx="89">
                        <c:v>-0.17760000000000001</c:v>
                      </c:pt>
                      <c:pt idx="90">
                        <c:v>-0.17960000000000001</c:v>
                      </c:pt>
                      <c:pt idx="91">
                        <c:v>-0.18160000000000001</c:v>
                      </c:pt>
                      <c:pt idx="92">
                        <c:v>-0.18360000000000001</c:v>
                      </c:pt>
                      <c:pt idx="93">
                        <c:v>-0.18559999999999999</c:v>
                      </c:pt>
                      <c:pt idx="94">
                        <c:v>-0.18759999999999999</c:v>
                      </c:pt>
                      <c:pt idx="95">
                        <c:v>-0.18959999999999999</c:v>
                      </c:pt>
                      <c:pt idx="96">
                        <c:v>-0.19159999999999999</c:v>
                      </c:pt>
                      <c:pt idx="97">
                        <c:v>-0.19359999999999999</c:v>
                      </c:pt>
                      <c:pt idx="98">
                        <c:v>-0.1956</c:v>
                      </c:pt>
                      <c:pt idx="99">
                        <c:v>-0.1976</c:v>
                      </c:pt>
                      <c:pt idx="100">
                        <c:v>-0.1996</c:v>
                      </c:pt>
                      <c:pt idx="101">
                        <c:v>-0.2016</c:v>
                      </c:pt>
                      <c:pt idx="102">
                        <c:v>-0.2036</c:v>
                      </c:pt>
                      <c:pt idx="103">
                        <c:v>-0.2056</c:v>
                      </c:pt>
                      <c:pt idx="104">
                        <c:v>-0.20760000000000001</c:v>
                      </c:pt>
                      <c:pt idx="105">
                        <c:v>-0.20960000000000001</c:v>
                      </c:pt>
                      <c:pt idx="106">
                        <c:v>-0.21160000000000001</c:v>
                      </c:pt>
                      <c:pt idx="107">
                        <c:v>-0.21360000000000001</c:v>
                      </c:pt>
                      <c:pt idx="108">
                        <c:v>-0.21560000000000001</c:v>
                      </c:pt>
                      <c:pt idx="109">
                        <c:v>-0.21759999999999999</c:v>
                      </c:pt>
                      <c:pt idx="110">
                        <c:v>-0.21959999999999999</c:v>
                      </c:pt>
                      <c:pt idx="111">
                        <c:v>-0.22159999999999999</c:v>
                      </c:pt>
                      <c:pt idx="112">
                        <c:v>-0.22359999999999999</c:v>
                      </c:pt>
                      <c:pt idx="113">
                        <c:v>-0.22559999999999999</c:v>
                      </c:pt>
                      <c:pt idx="114">
                        <c:v>-0.2276</c:v>
                      </c:pt>
                      <c:pt idx="115">
                        <c:v>-0.2296</c:v>
                      </c:pt>
                      <c:pt idx="116">
                        <c:v>-0.2316</c:v>
                      </c:pt>
                      <c:pt idx="117">
                        <c:v>-0.2336</c:v>
                      </c:pt>
                      <c:pt idx="118">
                        <c:v>-0.2356</c:v>
                      </c:pt>
                      <c:pt idx="119">
                        <c:v>-0.23760000000000001</c:v>
                      </c:pt>
                      <c:pt idx="120">
                        <c:v>-0.23960000000000001</c:v>
                      </c:pt>
                      <c:pt idx="121">
                        <c:v>-0.24160000000000001</c:v>
                      </c:pt>
                      <c:pt idx="122">
                        <c:v>-0.24360000000000001</c:v>
                      </c:pt>
                      <c:pt idx="123">
                        <c:v>-0.24560000000000001</c:v>
                      </c:pt>
                      <c:pt idx="124">
                        <c:v>-0.24759999999999999</c:v>
                      </c:pt>
                      <c:pt idx="125">
                        <c:v>-0.24959999999999999</c:v>
                      </c:pt>
                      <c:pt idx="126">
                        <c:v>-0.25159999999999999</c:v>
                      </c:pt>
                      <c:pt idx="127">
                        <c:v>-0.25359999999999999</c:v>
                      </c:pt>
                      <c:pt idx="128">
                        <c:v>-0.25559999999999999</c:v>
                      </c:pt>
                      <c:pt idx="129">
                        <c:v>-0.2576</c:v>
                      </c:pt>
                      <c:pt idx="130">
                        <c:v>-0.2596</c:v>
                      </c:pt>
                      <c:pt idx="131">
                        <c:v>-0.2616</c:v>
                      </c:pt>
                      <c:pt idx="132">
                        <c:v>-0.2636</c:v>
                      </c:pt>
                      <c:pt idx="133">
                        <c:v>-0.2656</c:v>
                      </c:pt>
                      <c:pt idx="134">
                        <c:v>-0.2676</c:v>
                      </c:pt>
                      <c:pt idx="135">
                        <c:v>-0.26960000000000001</c:v>
                      </c:pt>
                      <c:pt idx="136">
                        <c:v>-0.27160000000000001</c:v>
                      </c:pt>
                      <c:pt idx="137">
                        <c:v>-0.27360000000000001</c:v>
                      </c:pt>
                      <c:pt idx="138">
                        <c:v>-0.27560000000000001</c:v>
                      </c:pt>
                      <c:pt idx="139">
                        <c:v>-0.27760000000000001</c:v>
                      </c:pt>
                      <c:pt idx="140">
                        <c:v>-0.27960000000000002</c:v>
                      </c:pt>
                      <c:pt idx="141">
                        <c:v>-0.28160000000000002</c:v>
                      </c:pt>
                      <c:pt idx="142">
                        <c:v>-0.28360000000000002</c:v>
                      </c:pt>
                      <c:pt idx="143">
                        <c:v>-0.28560000000000002</c:v>
                      </c:pt>
                      <c:pt idx="144">
                        <c:v>-0.28760000000000002</c:v>
                      </c:pt>
                      <c:pt idx="145">
                        <c:v>-0.28960000000000002</c:v>
                      </c:pt>
                      <c:pt idx="146">
                        <c:v>-0.29160000000000003</c:v>
                      </c:pt>
                      <c:pt idx="147">
                        <c:v>-0.29360000000000003</c:v>
                      </c:pt>
                      <c:pt idx="148">
                        <c:v>-0.29559999999999997</c:v>
                      </c:pt>
                      <c:pt idx="149">
                        <c:v>-0.29759999999999998</c:v>
                      </c:pt>
                      <c:pt idx="150">
                        <c:v>-0.29959999999999998</c:v>
                      </c:pt>
                      <c:pt idx="151">
                        <c:v>-0.30159999999999998</c:v>
                      </c:pt>
                      <c:pt idx="152">
                        <c:v>-0.30359999999999998</c:v>
                      </c:pt>
                      <c:pt idx="153">
                        <c:v>-0.30559999999999998</c:v>
                      </c:pt>
                      <c:pt idx="154">
                        <c:v>-0.30759999999999998</c:v>
                      </c:pt>
                      <c:pt idx="155">
                        <c:v>-0.30959999999999999</c:v>
                      </c:pt>
                      <c:pt idx="156">
                        <c:v>-0.3115</c:v>
                      </c:pt>
                      <c:pt idx="157">
                        <c:v>-0.31359999999999999</c:v>
                      </c:pt>
                      <c:pt idx="158">
                        <c:v>-0.3155</c:v>
                      </c:pt>
                      <c:pt idx="159">
                        <c:v>-0.31759999999999999</c:v>
                      </c:pt>
                      <c:pt idx="160">
                        <c:v>-0.31950000000000001</c:v>
                      </c:pt>
                      <c:pt idx="161">
                        <c:v>-0.3216</c:v>
                      </c:pt>
                      <c:pt idx="162">
                        <c:v>-0.3236</c:v>
                      </c:pt>
                      <c:pt idx="163">
                        <c:v>-0.3256</c:v>
                      </c:pt>
                      <c:pt idx="164">
                        <c:v>-0.32750000000000001</c:v>
                      </c:pt>
                      <c:pt idx="165">
                        <c:v>-0.32950000000000002</c:v>
                      </c:pt>
                      <c:pt idx="166">
                        <c:v>-0.33160000000000001</c:v>
                      </c:pt>
                      <c:pt idx="167">
                        <c:v>-0.33360000000000001</c:v>
                      </c:pt>
                      <c:pt idx="168">
                        <c:v>-0.33550000000000002</c:v>
                      </c:pt>
                      <c:pt idx="169">
                        <c:v>-0.33760000000000001</c:v>
                      </c:pt>
                      <c:pt idx="170">
                        <c:v>-0.33950000000000002</c:v>
                      </c:pt>
                      <c:pt idx="171">
                        <c:v>-0.34150000000000003</c:v>
                      </c:pt>
                      <c:pt idx="172">
                        <c:v>-0.34350000000000003</c:v>
                      </c:pt>
                      <c:pt idx="173">
                        <c:v>-0.34560000000000002</c:v>
                      </c:pt>
                      <c:pt idx="174">
                        <c:v>-0.34749999999999998</c:v>
                      </c:pt>
                      <c:pt idx="175">
                        <c:v>-0.34949999999999998</c:v>
                      </c:pt>
                      <c:pt idx="176">
                        <c:v>-0.35149999999999998</c:v>
                      </c:pt>
                      <c:pt idx="177">
                        <c:v>-0.35349999999999998</c:v>
                      </c:pt>
                      <c:pt idx="178">
                        <c:v>-0.35549999999999998</c:v>
                      </c:pt>
                      <c:pt idx="179">
                        <c:v>-0.35749999999999998</c:v>
                      </c:pt>
                      <c:pt idx="180">
                        <c:v>-0.35949999999999999</c:v>
                      </c:pt>
                      <c:pt idx="181">
                        <c:v>-0.36149999999999999</c:v>
                      </c:pt>
                      <c:pt idx="182">
                        <c:v>-0.36349999999999999</c:v>
                      </c:pt>
                      <c:pt idx="183">
                        <c:v>-0.36549999999999999</c:v>
                      </c:pt>
                      <c:pt idx="184">
                        <c:v>-0.36749999999999999</c:v>
                      </c:pt>
                      <c:pt idx="185">
                        <c:v>-0.3695</c:v>
                      </c:pt>
                      <c:pt idx="186">
                        <c:v>-0.3715</c:v>
                      </c:pt>
                      <c:pt idx="187">
                        <c:v>-0.3735</c:v>
                      </c:pt>
                      <c:pt idx="188">
                        <c:v>-0.3755</c:v>
                      </c:pt>
                      <c:pt idx="189">
                        <c:v>-0.3775</c:v>
                      </c:pt>
                      <c:pt idx="190">
                        <c:v>-0.3795</c:v>
                      </c:pt>
                      <c:pt idx="191">
                        <c:v>-0.38150000000000001</c:v>
                      </c:pt>
                      <c:pt idx="192">
                        <c:v>-0.38350000000000001</c:v>
                      </c:pt>
                      <c:pt idx="193">
                        <c:v>-0.38550000000000001</c:v>
                      </c:pt>
                      <c:pt idx="194">
                        <c:v>-0.38750000000000001</c:v>
                      </c:pt>
                      <c:pt idx="195">
                        <c:v>-0.38950000000000001</c:v>
                      </c:pt>
                      <c:pt idx="196">
                        <c:v>-0.39150000000000001</c:v>
                      </c:pt>
                      <c:pt idx="197">
                        <c:v>-0.39350000000000002</c:v>
                      </c:pt>
                      <c:pt idx="198">
                        <c:v>-0.39550000000000002</c:v>
                      </c:pt>
                      <c:pt idx="199">
                        <c:v>-0.39750000000000002</c:v>
                      </c:pt>
                      <c:pt idx="200">
                        <c:v>-0.39950000000000002</c:v>
                      </c:pt>
                      <c:pt idx="201">
                        <c:v>-0.40150000000000002</c:v>
                      </c:pt>
                      <c:pt idx="202">
                        <c:v>-0.40350000000000003</c:v>
                      </c:pt>
                      <c:pt idx="203">
                        <c:v>-0.40550000000000003</c:v>
                      </c:pt>
                      <c:pt idx="204">
                        <c:v>-0.40749999999999997</c:v>
                      </c:pt>
                      <c:pt idx="205">
                        <c:v>-0.40939999999999999</c:v>
                      </c:pt>
                      <c:pt idx="206">
                        <c:v>-0.41139999999999999</c:v>
                      </c:pt>
                      <c:pt idx="207">
                        <c:v>-0.41339999999999999</c:v>
                      </c:pt>
                      <c:pt idx="208">
                        <c:v>-0.41539999999999999</c:v>
                      </c:pt>
                      <c:pt idx="209">
                        <c:v>-0.41749999999999998</c:v>
                      </c:pt>
                      <c:pt idx="210">
                        <c:v>-0.4194</c:v>
                      </c:pt>
                      <c:pt idx="211">
                        <c:v>-0.42149999999999999</c:v>
                      </c:pt>
                      <c:pt idx="212">
                        <c:v>-0.4234</c:v>
                      </c:pt>
                      <c:pt idx="213">
                        <c:v>-0.4254</c:v>
                      </c:pt>
                      <c:pt idx="214">
                        <c:v>-0.4274</c:v>
                      </c:pt>
                      <c:pt idx="215">
                        <c:v>-0.4294</c:v>
                      </c:pt>
                      <c:pt idx="216">
                        <c:v>-0.43140000000000001</c:v>
                      </c:pt>
                      <c:pt idx="217">
                        <c:v>-0.43340000000000001</c:v>
                      </c:pt>
                      <c:pt idx="218">
                        <c:v>-0.43540000000000001</c:v>
                      </c:pt>
                      <c:pt idx="219">
                        <c:v>-0.43740000000000001</c:v>
                      </c:pt>
                      <c:pt idx="220">
                        <c:v>-0.43940000000000001</c:v>
                      </c:pt>
                      <c:pt idx="221">
                        <c:v>-0.44140000000000001</c:v>
                      </c:pt>
                      <c:pt idx="222">
                        <c:v>-0.44340000000000002</c:v>
                      </c:pt>
                      <c:pt idx="223">
                        <c:v>-0.44540000000000002</c:v>
                      </c:pt>
                      <c:pt idx="224">
                        <c:v>-0.44740000000000002</c:v>
                      </c:pt>
                      <c:pt idx="225">
                        <c:v>-0.44940000000000002</c:v>
                      </c:pt>
                      <c:pt idx="226">
                        <c:v>-0.45140000000000002</c:v>
                      </c:pt>
                      <c:pt idx="227">
                        <c:v>-0.45340000000000003</c:v>
                      </c:pt>
                      <c:pt idx="228">
                        <c:v>-0.45540000000000003</c:v>
                      </c:pt>
                      <c:pt idx="229">
                        <c:v>-0.45739999999999997</c:v>
                      </c:pt>
                      <c:pt idx="230">
                        <c:v>-0.45939999999999998</c:v>
                      </c:pt>
                      <c:pt idx="231">
                        <c:v>-0.46139999999999998</c:v>
                      </c:pt>
                      <c:pt idx="232">
                        <c:v>-0.46339999999999998</c:v>
                      </c:pt>
                      <c:pt idx="233">
                        <c:v>-0.46539999999999998</c:v>
                      </c:pt>
                      <c:pt idx="234">
                        <c:v>-0.46729999999999999</c:v>
                      </c:pt>
                      <c:pt idx="235">
                        <c:v>-0.46939999999999998</c:v>
                      </c:pt>
                      <c:pt idx="236">
                        <c:v>-0.4713</c:v>
                      </c:pt>
                      <c:pt idx="237">
                        <c:v>-0.47339999999999999</c:v>
                      </c:pt>
                      <c:pt idx="238">
                        <c:v>-0.47539999999999999</c:v>
                      </c:pt>
                      <c:pt idx="239">
                        <c:v>-0.47739999999999999</c:v>
                      </c:pt>
                      <c:pt idx="240">
                        <c:v>-0.47939999999999999</c:v>
                      </c:pt>
                      <c:pt idx="241">
                        <c:v>-0.48139999999999999</c:v>
                      </c:pt>
                      <c:pt idx="242">
                        <c:v>-0.48330000000000001</c:v>
                      </c:pt>
                      <c:pt idx="243">
                        <c:v>-0.4854</c:v>
                      </c:pt>
                      <c:pt idx="244">
                        <c:v>-0.48730000000000001</c:v>
                      </c:pt>
                      <c:pt idx="245">
                        <c:v>-0.48930000000000001</c:v>
                      </c:pt>
                      <c:pt idx="246">
                        <c:v>-0.49130000000000001</c:v>
                      </c:pt>
                      <c:pt idx="247">
                        <c:v>-0.49340000000000001</c:v>
                      </c:pt>
                      <c:pt idx="248">
                        <c:v>-0.49540000000000001</c:v>
                      </c:pt>
                      <c:pt idx="249">
                        <c:v>-0.49730000000000002</c:v>
                      </c:pt>
                      <c:pt idx="250">
                        <c:v>-0.49940000000000001</c:v>
                      </c:pt>
                      <c:pt idx="251">
                        <c:v>-0.50139999999999996</c:v>
                      </c:pt>
                      <c:pt idx="252">
                        <c:v>-0.50329999999999997</c:v>
                      </c:pt>
                      <c:pt idx="253">
                        <c:v>-0.50539999999999996</c:v>
                      </c:pt>
                      <c:pt idx="254">
                        <c:v>-0.50729999999999997</c:v>
                      </c:pt>
                      <c:pt idx="255">
                        <c:v>-0.50929999999999997</c:v>
                      </c:pt>
                      <c:pt idx="256">
                        <c:v>-0.51129999999999998</c:v>
                      </c:pt>
                      <c:pt idx="257">
                        <c:v>-0.51329999999999998</c:v>
                      </c:pt>
                      <c:pt idx="258">
                        <c:v>-0.51529999999999998</c:v>
                      </c:pt>
                      <c:pt idx="259">
                        <c:v>-0.51729999999999998</c:v>
                      </c:pt>
                      <c:pt idx="260">
                        <c:v>-0.51929999999999998</c:v>
                      </c:pt>
                      <c:pt idx="261">
                        <c:v>-0.52129999999999999</c:v>
                      </c:pt>
                      <c:pt idx="262">
                        <c:v>-0.52329999999999999</c:v>
                      </c:pt>
                      <c:pt idx="263">
                        <c:v>-0.52529999999999999</c:v>
                      </c:pt>
                      <c:pt idx="264">
                        <c:v>-0.52729999999999999</c:v>
                      </c:pt>
                      <c:pt idx="265">
                        <c:v>-0.52929999999999999</c:v>
                      </c:pt>
                      <c:pt idx="266">
                        <c:v>-0.53129999999999999</c:v>
                      </c:pt>
                      <c:pt idx="267">
                        <c:v>-0.5333</c:v>
                      </c:pt>
                      <c:pt idx="268">
                        <c:v>-0.5353</c:v>
                      </c:pt>
                      <c:pt idx="269">
                        <c:v>-0.5373</c:v>
                      </c:pt>
                      <c:pt idx="270">
                        <c:v>-0.5393</c:v>
                      </c:pt>
                      <c:pt idx="271">
                        <c:v>-0.5413</c:v>
                      </c:pt>
                      <c:pt idx="272">
                        <c:v>-0.54320000000000002</c:v>
                      </c:pt>
                      <c:pt idx="273">
                        <c:v>-0.54530000000000001</c:v>
                      </c:pt>
                      <c:pt idx="274">
                        <c:v>-0.54730000000000001</c:v>
                      </c:pt>
                      <c:pt idx="275">
                        <c:v>-0.54930000000000001</c:v>
                      </c:pt>
                      <c:pt idx="276">
                        <c:v>-0.55130000000000001</c:v>
                      </c:pt>
                      <c:pt idx="277">
                        <c:v>-0.55330000000000001</c:v>
                      </c:pt>
                      <c:pt idx="278">
                        <c:v>-0.55530000000000002</c:v>
                      </c:pt>
                      <c:pt idx="279">
                        <c:v>-0.55730000000000002</c:v>
                      </c:pt>
                      <c:pt idx="280">
                        <c:v>-0.55920000000000003</c:v>
                      </c:pt>
                      <c:pt idx="281">
                        <c:v>-0.56120000000000003</c:v>
                      </c:pt>
                      <c:pt idx="282">
                        <c:v>-0.56320000000000003</c:v>
                      </c:pt>
                      <c:pt idx="283">
                        <c:v>-0.56520000000000004</c:v>
                      </c:pt>
                      <c:pt idx="284">
                        <c:v>-0.56720000000000004</c:v>
                      </c:pt>
                      <c:pt idx="285">
                        <c:v>-0.56920000000000004</c:v>
                      </c:pt>
                      <c:pt idx="286">
                        <c:v>-0.57120000000000004</c:v>
                      </c:pt>
                      <c:pt idx="287">
                        <c:v>-0.57320000000000004</c:v>
                      </c:pt>
                      <c:pt idx="288">
                        <c:v>-0.57520000000000004</c:v>
                      </c:pt>
                      <c:pt idx="289">
                        <c:v>-0.57720000000000005</c:v>
                      </c:pt>
                      <c:pt idx="290">
                        <c:v>-0.57920000000000005</c:v>
                      </c:pt>
                      <c:pt idx="291">
                        <c:v>-0.58120000000000005</c:v>
                      </c:pt>
                      <c:pt idx="292">
                        <c:v>-0.58320000000000005</c:v>
                      </c:pt>
                      <c:pt idx="293">
                        <c:v>-0.58520000000000005</c:v>
                      </c:pt>
                      <c:pt idx="294">
                        <c:v>-0.58720000000000006</c:v>
                      </c:pt>
                      <c:pt idx="295">
                        <c:v>-0.58919999999999995</c:v>
                      </c:pt>
                      <c:pt idx="296">
                        <c:v>-0.59119999999999995</c:v>
                      </c:pt>
                      <c:pt idx="297">
                        <c:v>-0.59309999999999996</c:v>
                      </c:pt>
                      <c:pt idx="298">
                        <c:v>-0.59509999999999996</c:v>
                      </c:pt>
                      <c:pt idx="299">
                        <c:v>-0.59719999999999995</c:v>
                      </c:pt>
                      <c:pt idx="300">
                        <c:v>-0.59919999999999995</c:v>
                      </c:pt>
                      <c:pt idx="301">
                        <c:v>-0.60109999999999997</c:v>
                      </c:pt>
                      <c:pt idx="302">
                        <c:v>-0.60319999999999996</c:v>
                      </c:pt>
                      <c:pt idx="303">
                        <c:v>-0.60519999999999996</c:v>
                      </c:pt>
                      <c:pt idx="304">
                        <c:v>-0.60719999999999996</c:v>
                      </c:pt>
                      <c:pt idx="305">
                        <c:v>-0.60919999999999996</c:v>
                      </c:pt>
                      <c:pt idx="306">
                        <c:v>-0.61109999999999998</c:v>
                      </c:pt>
                      <c:pt idx="307">
                        <c:v>-0.61319999999999997</c:v>
                      </c:pt>
                      <c:pt idx="308">
                        <c:v>-0.61519999999999997</c:v>
                      </c:pt>
                      <c:pt idx="309">
                        <c:v>-0.61719999999999997</c:v>
                      </c:pt>
                      <c:pt idx="310">
                        <c:v>-0.61919999999999997</c:v>
                      </c:pt>
                      <c:pt idx="311">
                        <c:v>-0.62119999999999997</c:v>
                      </c:pt>
                      <c:pt idx="312">
                        <c:v>-0.62319999999999998</c:v>
                      </c:pt>
                      <c:pt idx="313">
                        <c:v>-0.62509999999999999</c:v>
                      </c:pt>
                      <c:pt idx="314">
                        <c:v>-0.62719999999999998</c:v>
                      </c:pt>
                      <c:pt idx="315">
                        <c:v>-0.62919999999999998</c:v>
                      </c:pt>
                      <c:pt idx="316">
                        <c:v>-0.63119999999999998</c:v>
                      </c:pt>
                      <c:pt idx="317">
                        <c:v>-0.6331</c:v>
                      </c:pt>
                      <c:pt idx="318">
                        <c:v>-0.6351</c:v>
                      </c:pt>
                      <c:pt idx="319">
                        <c:v>-0.6371</c:v>
                      </c:pt>
                      <c:pt idx="320">
                        <c:v>-0.6391</c:v>
                      </c:pt>
                      <c:pt idx="321">
                        <c:v>-0.6411</c:v>
                      </c:pt>
                      <c:pt idx="322">
                        <c:v>-0.6431</c:v>
                      </c:pt>
                      <c:pt idx="323">
                        <c:v>-0.64510000000000001</c:v>
                      </c:pt>
                      <c:pt idx="324">
                        <c:v>-0.64710000000000001</c:v>
                      </c:pt>
                      <c:pt idx="325">
                        <c:v>-0.64910000000000001</c:v>
                      </c:pt>
                      <c:pt idx="326">
                        <c:v>-0.65110000000000001</c:v>
                      </c:pt>
                      <c:pt idx="327">
                        <c:v>-0.65310000000000001</c:v>
                      </c:pt>
                      <c:pt idx="328">
                        <c:v>-0.65510000000000002</c:v>
                      </c:pt>
                      <c:pt idx="329">
                        <c:v>-0.65710000000000002</c:v>
                      </c:pt>
                      <c:pt idx="330">
                        <c:v>-0.65910000000000002</c:v>
                      </c:pt>
                      <c:pt idx="331">
                        <c:v>-0.66110000000000002</c:v>
                      </c:pt>
                      <c:pt idx="332">
                        <c:v>-0.66310000000000002</c:v>
                      </c:pt>
                      <c:pt idx="333">
                        <c:v>-0.66510000000000002</c:v>
                      </c:pt>
                      <c:pt idx="334">
                        <c:v>-0.66710000000000003</c:v>
                      </c:pt>
                      <c:pt idx="335">
                        <c:v>-0.66900000000000004</c:v>
                      </c:pt>
                      <c:pt idx="336">
                        <c:v>-0.67110000000000003</c:v>
                      </c:pt>
                      <c:pt idx="337">
                        <c:v>-0.67300000000000004</c:v>
                      </c:pt>
                      <c:pt idx="338">
                        <c:v>-0.67510000000000003</c:v>
                      </c:pt>
                      <c:pt idx="339">
                        <c:v>-0.67700000000000005</c:v>
                      </c:pt>
                      <c:pt idx="340">
                        <c:v>-0.67900000000000005</c:v>
                      </c:pt>
                      <c:pt idx="341">
                        <c:v>-0.68100000000000005</c:v>
                      </c:pt>
                      <c:pt idx="342">
                        <c:v>-0.68300000000000005</c:v>
                      </c:pt>
                      <c:pt idx="343">
                        <c:v>-0.68500000000000005</c:v>
                      </c:pt>
                      <c:pt idx="344">
                        <c:v>-0.68700000000000006</c:v>
                      </c:pt>
                      <c:pt idx="345">
                        <c:v>-0.68899999999999995</c:v>
                      </c:pt>
                      <c:pt idx="346">
                        <c:v>-0.69099999999999995</c:v>
                      </c:pt>
                      <c:pt idx="347">
                        <c:v>-0.69299999999999995</c:v>
                      </c:pt>
                      <c:pt idx="348">
                        <c:v>-0.69499999999999995</c:v>
                      </c:pt>
                      <c:pt idx="349">
                        <c:v>-0.69699999999999995</c:v>
                      </c:pt>
                      <c:pt idx="350">
                        <c:v>-0.69899999999999995</c:v>
                      </c:pt>
                      <c:pt idx="351">
                        <c:v>-0.70099999999999996</c:v>
                      </c:pt>
                      <c:pt idx="352">
                        <c:v>-0.70299999999999996</c:v>
                      </c:pt>
                      <c:pt idx="353">
                        <c:v>-0.70499999999999996</c:v>
                      </c:pt>
                      <c:pt idx="354">
                        <c:v>-0.70699999999999996</c:v>
                      </c:pt>
                      <c:pt idx="355">
                        <c:v>-0.70899999999999996</c:v>
                      </c:pt>
                      <c:pt idx="356">
                        <c:v>-0.71099999999999997</c:v>
                      </c:pt>
                      <c:pt idx="357">
                        <c:v>-0.71299999999999997</c:v>
                      </c:pt>
                      <c:pt idx="358">
                        <c:v>-0.71499999999999997</c:v>
                      </c:pt>
                      <c:pt idx="359">
                        <c:v>-0.71699999999999997</c:v>
                      </c:pt>
                      <c:pt idx="360">
                        <c:v>-0.71899999999999997</c:v>
                      </c:pt>
                      <c:pt idx="361">
                        <c:v>-0.72099999999999997</c:v>
                      </c:pt>
                      <c:pt idx="362">
                        <c:v>-0.72299999999999998</c:v>
                      </c:pt>
                      <c:pt idx="363">
                        <c:v>-0.72499999999999998</c:v>
                      </c:pt>
                      <c:pt idx="364">
                        <c:v>-0.72699999999999998</c:v>
                      </c:pt>
                      <c:pt idx="365">
                        <c:v>-0.72889999999999999</c:v>
                      </c:pt>
                      <c:pt idx="366">
                        <c:v>-0.73099999999999998</c:v>
                      </c:pt>
                      <c:pt idx="367">
                        <c:v>-0.73299999999999998</c:v>
                      </c:pt>
                      <c:pt idx="368">
                        <c:v>-0.73499999999999999</c:v>
                      </c:pt>
                      <c:pt idx="369">
                        <c:v>-0.73699999999999999</c:v>
                      </c:pt>
                      <c:pt idx="370">
                        <c:v>-0.73899999999999999</c:v>
                      </c:pt>
                      <c:pt idx="371">
                        <c:v>-0.74099999999999999</c:v>
                      </c:pt>
                      <c:pt idx="372">
                        <c:v>-0.74299999999999999</c:v>
                      </c:pt>
                      <c:pt idx="373">
                        <c:v>-0.745</c:v>
                      </c:pt>
                      <c:pt idx="374">
                        <c:v>-0.747</c:v>
                      </c:pt>
                      <c:pt idx="375">
                        <c:v>-0.749</c:v>
                      </c:pt>
                      <c:pt idx="376">
                        <c:v>-0.751</c:v>
                      </c:pt>
                      <c:pt idx="377">
                        <c:v>-0.753</c:v>
                      </c:pt>
                      <c:pt idx="378">
                        <c:v>-0.755</c:v>
                      </c:pt>
                      <c:pt idx="379">
                        <c:v>-0.75700000000000001</c:v>
                      </c:pt>
                      <c:pt idx="380">
                        <c:v>-0.75900000000000001</c:v>
                      </c:pt>
                      <c:pt idx="381">
                        <c:v>-0.76100000000000001</c:v>
                      </c:pt>
                      <c:pt idx="382">
                        <c:v>-0.76290000000000002</c:v>
                      </c:pt>
                      <c:pt idx="383">
                        <c:v>-0.76500000000000001</c:v>
                      </c:pt>
                      <c:pt idx="384">
                        <c:v>-0.76700000000000002</c:v>
                      </c:pt>
                      <c:pt idx="385">
                        <c:v>-0.76890000000000003</c:v>
                      </c:pt>
                      <c:pt idx="386">
                        <c:v>-0.77090000000000003</c:v>
                      </c:pt>
                      <c:pt idx="387">
                        <c:v>-0.77290000000000003</c:v>
                      </c:pt>
                      <c:pt idx="388">
                        <c:v>-0.77500000000000002</c:v>
                      </c:pt>
                      <c:pt idx="389">
                        <c:v>-0.77690000000000003</c:v>
                      </c:pt>
                      <c:pt idx="390">
                        <c:v>-0.77890000000000004</c:v>
                      </c:pt>
                      <c:pt idx="391">
                        <c:v>-0.78090000000000004</c:v>
                      </c:pt>
                      <c:pt idx="392">
                        <c:v>-0.78290000000000004</c:v>
                      </c:pt>
                      <c:pt idx="393">
                        <c:v>-0.78490000000000004</c:v>
                      </c:pt>
                      <c:pt idx="394">
                        <c:v>-0.78690000000000004</c:v>
                      </c:pt>
                      <c:pt idx="395">
                        <c:v>-0.78890000000000005</c:v>
                      </c:pt>
                      <c:pt idx="396">
                        <c:v>-0.79090000000000005</c:v>
                      </c:pt>
                      <c:pt idx="397">
                        <c:v>-0.79290000000000005</c:v>
                      </c:pt>
                      <c:pt idx="398">
                        <c:v>-0.79490000000000005</c:v>
                      </c:pt>
                      <c:pt idx="399">
                        <c:v>-0.79690000000000005</c:v>
                      </c:pt>
                      <c:pt idx="400">
                        <c:v>-0.79890000000000005</c:v>
                      </c:pt>
                      <c:pt idx="401">
                        <c:v>-0.79720000000000002</c:v>
                      </c:pt>
                      <c:pt idx="402">
                        <c:v>-0.79520000000000002</c:v>
                      </c:pt>
                      <c:pt idx="403">
                        <c:v>-0.79320000000000002</c:v>
                      </c:pt>
                      <c:pt idx="404">
                        <c:v>-0.7913</c:v>
                      </c:pt>
                      <c:pt idx="405">
                        <c:v>-0.7893</c:v>
                      </c:pt>
                      <c:pt idx="406">
                        <c:v>-0.78720000000000001</c:v>
                      </c:pt>
                      <c:pt idx="407">
                        <c:v>-0.7853</c:v>
                      </c:pt>
                      <c:pt idx="408">
                        <c:v>-0.7833</c:v>
                      </c:pt>
                      <c:pt idx="409">
                        <c:v>-0.78129999999999999</c:v>
                      </c:pt>
                      <c:pt idx="410">
                        <c:v>-0.7792</c:v>
                      </c:pt>
                      <c:pt idx="411">
                        <c:v>-0.77729999999999999</c:v>
                      </c:pt>
                      <c:pt idx="412">
                        <c:v>-0.77529999999999999</c:v>
                      </c:pt>
                      <c:pt idx="413">
                        <c:v>-0.77329999999999999</c:v>
                      </c:pt>
                      <c:pt idx="414">
                        <c:v>-0.77129999999999999</c:v>
                      </c:pt>
                      <c:pt idx="415">
                        <c:v>-0.76929999999999998</c:v>
                      </c:pt>
                      <c:pt idx="416">
                        <c:v>-0.76739999999999997</c:v>
                      </c:pt>
                      <c:pt idx="417">
                        <c:v>-0.76529999999999998</c:v>
                      </c:pt>
                      <c:pt idx="418">
                        <c:v>-0.76329999999999998</c:v>
                      </c:pt>
                      <c:pt idx="419">
                        <c:v>-0.76129999999999998</c:v>
                      </c:pt>
                      <c:pt idx="420">
                        <c:v>-0.75939999999999996</c:v>
                      </c:pt>
                      <c:pt idx="421">
                        <c:v>-0.75739999999999996</c:v>
                      </c:pt>
                      <c:pt idx="422">
                        <c:v>-0.75539999999999996</c:v>
                      </c:pt>
                      <c:pt idx="423">
                        <c:v>-0.75329999999999997</c:v>
                      </c:pt>
                      <c:pt idx="424">
                        <c:v>-0.75139999999999996</c:v>
                      </c:pt>
                      <c:pt idx="425">
                        <c:v>-0.74939999999999996</c:v>
                      </c:pt>
                      <c:pt idx="426">
                        <c:v>-0.74739999999999995</c:v>
                      </c:pt>
                      <c:pt idx="427">
                        <c:v>-0.74539999999999995</c:v>
                      </c:pt>
                      <c:pt idx="428">
                        <c:v>-0.74339999999999995</c:v>
                      </c:pt>
                      <c:pt idx="429">
                        <c:v>-0.74139999999999995</c:v>
                      </c:pt>
                      <c:pt idx="430">
                        <c:v>-0.73939999999999995</c:v>
                      </c:pt>
                      <c:pt idx="431">
                        <c:v>-0.73740000000000006</c:v>
                      </c:pt>
                      <c:pt idx="432">
                        <c:v>-0.73540000000000005</c:v>
                      </c:pt>
                      <c:pt idx="433">
                        <c:v>-0.73340000000000005</c:v>
                      </c:pt>
                      <c:pt idx="434">
                        <c:v>-0.73140000000000005</c:v>
                      </c:pt>
                      <c:pt idx="435">
                        <c:v>-0.72940000000000005</c:v>
                      </c:pt>
                      <c:pt idx="436">
                        <c:v>-0.72740000000000005</c:v>
                      </c:pt>
                      <c:pt idx="437">
                        <c:v>-0.72540000000000004</c:v>
                      </c:pt>
                      <c:pt idx="438">
                        <c:v>-0.72340000000000004</c:v>
                      </c:pt>
                      <c:pt idx="439">
                        <c:v>-0.72140000000000004</c:v>
                      </c:pt>
                      <c:pt idx="440">
                        <c:v>-0.71940000000000004</c:v>
                      </c:pt>
                      <c:pt idx="441">
                        <c:v>-0.71740000000000004</c:v>
                      </c:pt>
                      <c:pt idx="442">
                        <c:v>-0.71540000000000004</c:v>
                      </c:pt>
                      <c:pt idx="443">
                        <c:v>-0.71340000000000003</c:v>
                      </c:pt>
                      <c:pt idx="444">
                        <c:v>-0.71150000000000002</c:v>
                      </c:pt>
                      <c:pt idx="445">
                        <c:v>-0.70950000000000002</c:v>
                      </c:pt>
                      <c:pt idx="446">
                        <c:v>-0.70750000000000002</c:v>
                      </c:pt>
                      <c:pt idx="447">
                        <c:v>-0.70550000000000002</c:v>
                      </c:pt>
                      <c:pt idx="448">
                        <c:v>-0.70350000000000001</c:v>
                      </c:pt>
                      <c:pt idx="449">
                        <c:v>-0.70150000000000001</c:v>
                      </c:pt>
                      <c:pt idx="450">
                        <c:v>-0.69940000000000002</c:v>
                      </c:pt>
                      <c:pt idx="451">
                        <c:v>-0.69740000000000002</c:v>
                      </c:pt>
                      <c:pt idx="452">
                        <c:v>-0.69540000000000002</c:v>
                      </c:pt>
                      <c:pt idx="453">
                        <c:v>-0.69350000000000001</c:v>
                      </c:pt>
                      <c:pt idx="454">
                        <c:v>-0.6915</c:v>
                      </c:pt>
                      <c:pt idx="455">
                        <c:v>-0.68940000000000001</c:v>
                      </c:pt>
                      <c:pt idx="456">
                        <c:v>-0.6875</c:v>
                      </c:pt>
                      <c:pt idx="457">
                        <c:v>-0.6855</c:v>
                      </c:pt>
                      <c:pt idx="458">
                        <c:v>-0.6835</c:v>
                      </c:pt>
                      <c:pt idx="459">
                        <c:v>-0.68149999999999999</c:v>
                      </c:pt>
                      <c:pt idx="460">
                        <c:v>-0.67949999999999999</c:v>
                      </c:pt>
                      <c:pt idx="461">
                        <c:v>-0.67749999999999999</c:v>
                      </c:pt>
                      <c:pt idx="462">
                        <c:v>-0.67549999999999999</c:v>
                      </c:pt>
                      <c:pt idx="463">
                        <c:v>-0.67349999999999999</c:v>
                      </c:pt>
                      <c:pt idx="464">
                        <c:v>-0.67149999999999999</c:v>
                      </c:pt>
                      <c:pt idx="465">
                        <c:v>-0.66949999999999998</c:v>
                      </c:pt>
                      <c:pt idx="466">
                        <c:v>-0.66749999999999998</c:v>
                      </c:pt>
                      <c:pt idx="467">
                        <c:v>-0.66549999999999998</c:v>
                      </c:pt>
                      <c:pt idx="468">
                        <c:v>-0.66349999999999998</c:v>
                      </c:pt>
                      <c:pt idx="469">
                        <c:v>-0.66149999999999998</c:v>
                      </c:pt>
                      <c:pt idx="470">
                        <c:v>-0.65949999999999998</c:v>
                      </c:pt>
                      <c:pt idx="471">
                        <c:v>-0.65749999999999997</c:v>
                      </c:pt>
                      <c:pt idx="472">
                        <c:v>-0.65549999999999997</c:v>
                      </c:pt>
                      <c:pt idx="473">
                        <c:v>-0.65349999999999997</c:v>
                      </c:pt>
                      <c:pt idx="474">
                        <c:v>-0.65149999999999997</c:v>
                      </c:pt>
                      <c:pt idx="475">
                        <c:v>-0.64949999999999997</c:v>
                      </c:pt>
                      <c:pt idx="476">
                        <c:v>-0.64749999999999996</c:v>
                      </c:pt>
                      <c:pt idx="477">
                        <c:v>-0.64549999999999996</c:v>
                      </c:pt>
                      <c:pt idx="478">
                        <c:v>-0.64349999999999996</c:v>
                      </c:pt>
                      <c:pt idx="479">
                        <c:v>-0.64149999999999996</c:v>
                      </c:pt>
                      <c:pt idx="480">
                        <c:v>-0.63949999999999996</c:v>
                      </c:pt>
                      <c:pt idx="481">
                        <c:v>-0.63749999999999996</c:v>
                      </c:pt>
                      <c:pt idx="482">
                        <c:v>-0.63549999999999995</c:v>
                      </c:pt>
                      <c:pt idx="483">
                        <c:v>-0.63349999999999995</c:v>
                      </c:pt>
                      <c:pt idx="484">
                        <c:v>-0.63149999999999995</c:v>
                      </c:pt>
                      <c:pt idx="485">
                        <c:v>-0.62960000000000005</c:v>
                      </c:pt>
                      <c:pt idx="486">
                        <c:v>-0.62760000000000005</c:v>
                      </c:pt>
                      <c:pt idx="487">
                        <c:v>-0.62549999999999994</c:v>
                      </c:pt>
                      <c:pt idx="488">
                        <c:v>-0.62350000000000005</c:v>
                      </c:pt>
                      <c:pt idx="489">
                        <c:v>-0.62160000000000004</c:v>
                      </c:pt>
                      <c:pt idx="490">
                        <c:v>-0.61950000000000005</c:v>
                      </c:pt>
                      <c:pt idx="491">
                        <c:v>-0.61750000000000005</c:v>
                      </c:pt>
                      <c:pt idx="492">
                        <c:v>-0.61550000000000005</c:v>
                      </c:pt>
                      <c:pt idx="493">
                        <c:v>-0.61350000000000005</c:v>
                      </c:pt>
                      <c:pt idx="494">
                        <c:v>-0.61150000000000004</c:v>
                      </c:pt>
                      <c:pt idx="495">
                        <c:v>-0.60950000000000004</c:v>
                      </c:pt>
                      <c:pt idx="496">
                        <c:v>-0.60750000000000004</c:v>
                      </c:pt>
                      <c:pt idx="497">
                        <c:v>-0.60560000000000003</c:v>
                      </c:pt>
                      <c:pt idx="498">
                        <c:v>-0.60360000000000003</c:v>
                      </c:pt>
                      <c:pt idx="499">
                        <c:v>-0.60150000000000003</c:v>
                      </c:pt>
                      <c:pt idx="500">
                        <c:v>-0.59950000000000003</c:v>
                      </c:pt>
                      <c:pt idx="501">
                        <c:v>-0.59750000000000003</c:v>
                      </c:pt>
                      <c:pt idx="502">
                        <c:v>-0.59550000000000003</c:v>
                      </c:pt>
                      <c:pt idx="503">
                        <c:v>-0.59350000000000003</c:v>
                      </c:pt>
                      <c:pt idx="504">
                        <c:v>-0.59150000000000003</c:v>
                      </c:pt>
                      <c:pt idx="505">
                        <c:v>-0.58960000000000001</c:v>
                      </c:pt>
                      <c:pt idx="506">
                        <c:v>-0.58750000000000002</c:v>
                      </c:pt>
                      <c:pt idx="507">
                        <c:v>-0.58550000000000002</c:v>
                      </c:pt>
                      <c:pt idx="508">
                        <c:v>-0.58350000000000002</c:v>
                      </c:pt>
                      <c:pt idx="509">
                        <c:v>-0.58160000000000001</c:v>
                      </c:pt>
                      <c:pt idx="510">
                        <c:v>-0.57950000000000002</c:v>
                      </c:pt>
                      <c:pt idx="511">
                        <c:v>-0.5776</c:v>
                      </c:pt>
                      <c:pt idx="512">
                        <c:v>-0.57550000000000001</c:v>
                      </c:pt>
                      <c:pt idx="513">
                        <c:v>-0.5736</c:v>
                      </c:pt>
                      <c:pt idx="514">
                        <c:v>-0.5716</c:v>
                      </c:pt>
                      <c:pt idx="515">
                        <c:v>-0.56950000000000001</c:v>
                      </c:pt>
                      <c:pt idx="516">
                        <c:v>-0.5675</c:v>
                      </c:pt>
                      <c:pt idx="517">
                        <c:v>-0.56559999999999999</c:v>
                      </c:pt>
                      <c:pt idx="518">
                        <c:v>-0.5635</c:v>
                      </c:pt>
                      <c:pt idx="519">
                        <c:v>-0.56159999999999999</c:v>
                      </c:pt>
                      <c:pt idx="520">
                        <c:v>-0.55959999999999999</c:v>
                      </c:pt>
                      <c:pt idx="521">
                        <c:v>-0.55759999999999998</c:v>
                      </c:pt>
                      <c:pt idx="522">
                        <c:v>-0.55559999999999998</c:v>
                      </c:pt>
                      <c:pt idx="523">
                        <c:v>-0.55359999999999998</c:v>
                      </c:pt>
                      <c:pt idx="524">
                        <c:v>-0.55159999999999998</c:v>
                      </c:pt>
                      <c:pt idx="525">
                        <c:v>-0.54959999999999998</c:v>
                      </c:pt>
                      <c:pt idx="526">
                        <c:v>-0.54759999999999998</c:v>
                      </c:pt>
                      <c:pt idx="527">
                        <c:v>-0.54559999999999997</c:v>
                      </c:pt>
                      <c:pt idx="528">
                        <c:v>-0.54359999999999997</c:v>
                      </c:pt>
                      <c:pt idx="529">
                        <c:v>-0.54159999999999997</c:v>
                      </c:pt>
                      <c:pt idx="530">
                        <c:v>-0.53959999999999997</c:v>
                      </c:pt>
                      <c:pt idx="531">
                        <c:v>-0.53759999999999997</c:v>
                      </c:pt>
                      <c:pt idx="532">
                        <c:v>-0.53559999999999997</c:v>
                      </c:pt>
                      <c:pt idx="533">
                        <c:v>-0.53359999999999996</c:v>
                      </c:pt>
                      <c:pt idx="534">
                        <c:v>-0.53159999999999996</c:v>
                      </c:pt>
                      <c:pt idx="535">
                        <c:v>-0.52959999999999996</c:v>
                      </c:pt>
                      <c:pt idx="536">
                        <c:v>-0.52759999999999996</c:v>
                      </c:pt>
                      <c:pt idx="537">
                        <c:v>-0.52559999999999996</c:v>
                      </c:pt>
                      <c:pt idx="538">
                        <c:v>-0.52349999999999997</c:v>
                      </c:pt>
                      <c:pt idx="539">
                        <c:v>-0.52159999999999995</c:v>
                      </c:pt>
                      <c:pt idx="540">
                        <c:v>-0.51959999999999995</c:v>
                      </c:pt>
                      <c:pt idx="541">
                        <c:v>-0.51759999999999995</c:v>
                      </c:pt>
                      <c:pt idx="542">
                        <c:v>-0.51559999999999995</c:v>
                      </c:pt>
                      <c:pt idx="543">
                        <c:v>-0.51359999999999995</c:v>
                      </c:pt>
                      <c:pt idx="544">
                        <c:v>-0.51160000000000005</c:v>
                      </c:pt>
                      <c:pt idx="545">
                        <c:v>-0.50960000000000005</c:v>
                      </c:pt>
                      <c:pt idx="546">
                        <c:v>-0.50760000000000005</c:v>
                      </c:pt>
                      <c:pt idx="547">
                        <c:v>-0.50560000000000005</c:v>
                      </c:pt>
                      <c:pt idx="548">
                        <c:v>-0.50360000000000005</c:v>
                      </c:pt>
                      <c:pt idx="549">
                        <c:v>-0.50160000000000005</c:v>
                      </c:pt>
                      <c:pt idx="550">
                        <c:v>-0.49959999999999999</c:v>
                      </c:pt>
                      <c:pt idx="551">
                        <c:v>-0.49759999999999999</c:v>
                      </c:pt>
                      <c:pt idx="552">
                        <c:v>-0.49559999999999998</c:v>
                      </c:pt>
                      <c:pt idx="553">
                        <c:v>-0.49370000000000003</c:v>
                      </c:pt>
                      <c:pt idx="554">
                        <c:v>-0.49159999999999998</c:v>
                      </c:pt>
                      <c:pt idx="555">
                        <c:v>-0.48959999999999998</c:v>
                      </c:pt>
                      <c:pt idx="556">
                        <c:v>-0.48759999999999998</c:v>
                      </c:pt>
                      <c:pt idx="557">
                        <c:v>-0.48570000000000002</c:v>
                      </c:pt>
                      <c:pt idx="558">
                        <c:v>-0.48359999999999997</c:v>
                      </c:pt>
                      <c:pt idx="559">
                        <c:v>-0.48159999999999997</c:v>
                      </c:pt>
                      <c:pt idx="560">
                        <c:v>-0.47960000000000003</c:v>
                      </c:pt>
                      <c:pt idx="561">
                        <c:v>-0.47760000000000002</c:v>
                      </c:pt>
                      <c:pt idx="562">
                        <c:v>-0.47560000000000002</c:v>
                      </c:pt>
                      <c:pt idx="563">
                        <c:v>-0.47360000000000002</c:v>
                      </c:pt>
                      <c:pt idx="564">
                        <c:v>-0.47160000000000002</c:v>
                      </c:pt>
                      <c:pt idx="565">
                        <c:v>-0.46960000000000002</c:v>
                      </c:pt>
                      <c:pt idx="566">
                        <c:v>-0.46760000000000002</c:v>
                      </c:pt>
                      <c:pt idx="567">
                        <c:v>-0.46560000000000001</c:v>
                      </c:pt>
                      <c:pt idx="568">
                        <c:v>-0.46360000000000001</c:v>
                      </c:pt>
                      <c:pt idx="569">
                        <c:v>-0.4617</c:v>
                      </c:pt>
                      <c:pt idx="570">
                        <c:v>-0.45960000000000001</c:v>
                      </c:pt>
                      <c:pt idx="571">
                        <c:v>-0.45760000000000001</c:v>
                      </c:pt>
                      <c:pt idx="572">
                        <c:v>-0.4556</c:v>
                      </c:pt>
                      <c:pt idx="573">
                        <c:v>-0.45369999999999999</c:v>
                      </c:pt>
                      <c:pt idx="574">
                        <c:v>-0.45169999999999999</c:v>
                      </c:pt>
                      <c:pt idx="575">
                        <c:v>-0.44969999999999999</c:v>
                      </c:pt>
                      <c:pt idx="576">
                        <c:v>-0.4476</c:v>
                      </c:pt>
                      <c:pt idx="577">
                        <c:v>-0.44569999999999999</c:v>
                      </c:pt>
                      <c:pt idx="578">
                        <c:v>-0.44369999999999998</c:v>
                      </c:pt>
                      <c:pt idx="579">
                        <c:v>-0.44169999999999998</c:v>
                      </c:pt>
                      <c:pt idx="580">
                        <c:v>-0.43959999999999999</c:v>
                      </c:pt>
                      <c:pt idx="581">
                        <c:v>-0.43769999999999998</c:v>
                      </c:pt>
                      <c:pt idx="582">
                        <c:v>-0.43559999999999999</c:v>
                      </c:pt>
                      <c:pt idx="583">
                        <c:v>-0.43359999999999999</c:v>
                      </c:pt>
                      <c:pt idx="584">
                        <c:v>-0.43169999999999997</c:v>
                      </c:pt>
                      <c:pt idx="585">
                        <c:v>-0.42970000000000003</c:v>
                      </c:pt>
                      <c:pt idx="586">
                        <c:v>-0.42770000000000002</c:v>
                      </c:pt>
                      <c:pt idx="587">
                        <c:v>-0.42570000000000002</c:v>
                      </c:pt>
                      <c:pt idx="588">
                        <c:v>-0.42370000000000002</c:v>
                      </c:pt>
                      <c:pt idx="589">
                        <c:v>-0.42170000000000002</c:v>
                      </c:pt>
                      <c:pt idx="590">
                        <c:v>-0.41959999999999997</c:v>
                      </c:pt>
                      <c:pt idx="591">
                        <c:v>-0.41770000000000002</c:v>
                      </c:pt>
                      <c:pt idx="592">
                        <c:v>-0.41560000000000002</c:v>
                      </c:pt>
                      <c:pt idx="593">
                        <c:v>-0.41370000000000001</c:v>
                      </c:pt>
                      <c:pt idx="594">
                        <c:v>-0.41170000000000001</c:v>
                      </c:pt>
                      <c:pt idx="595">
                        <c:v>-0.40970000000000001</c:v>
                      </c:pt>
                      <c:pt idx="596">
                        <c:v>-0.40770000000000001</c:v>
                      </c:pt>
                      <c:pt idx="597">
                        <c:v>-0.40570000000000001</c:v>
                      </c:pt>
                      <c:pt idx="598">
                        <c:v>-0.4037</c:v>
                      </c:pt>
                      <c:pt idx="599">
                        <c:v>-0.4017</c:v>
                      </c:pt>
                      <c:pt idx="600">
                        <c:v>-0.3997</c:v>
                      </c:pt>
                      <c:pt idx="601">
                        <c:v>-0.3977</c:v>
                      </c:pt>
                      <c:pt idx="602">
                        <c:v>-0.3957</c:v>
                      </c:pt>
                      <c:pt idx="603">
                        <c:v>-0.39369999999999999</c:v>
                      </c:pt>
                      <c:pt idx="604">
                        <c:v>-0.39169999999999999</c:v>
                      </c:pt>
                      <c:pt idx="605">
                        <c:v>-0.38969999999999999</c:v>
                      </c:pt>
                      <c:pt idx="606">
                        <c:v>-0.38769999999999999</c:v>
                      </c:pt>
                      <c:pt idx="607">
                        <c:v>-0.38569999999999999</c:v>
                      </c:pt>
                      <c:pt idx="608">
                        <c:v>-0.38369999999999999</c:v>
                      </c:pt>
                      <c:pt idx="609">
                        <c:v>-0.38169999999999998</c:v>
                      </c:pt>
                      <c:pt idx="610">
                        <c:v>-0.37969999999999998</c:v>
                      </c:pt>
                      <c:pt idx="611">
                        <c:v>-0.37769999999999998</c:v>
                      </c:pt>
                      <c:pt idx="612">
                        <c:v>-0.37569999999999998</c:v>
                      </c:pt>
                      <c:pt idx="613">
                        <c:v>-0.37369999999999998</c:v>
                      </c:pt>
                      <c:pt idx="614">
                        <c:v>-0.37169999999999997</c:v>
                      </c:pt>
                      <c:pt idx="615">
                        <c:v>-0.36969999999999997</c:v>
                      </c:pt>
                      <c:pt idx="616">
                        <c:v>-0.36770000000000003</c:v>
                      </c:pt>
                      <c:pt idx="617">
                        <c:v>-0.36570000000000003</c:v>
                      </c:pt>
                      <c:pt idx="618">
                        <c:v>-0.36370000000000002</c:v>
                      </c:pt>
                      <c:pt idx="619">
                        <c:v>-0.36170000000000002</c:v>
                      </c:pt>
                      <c:pt idx="620">
                        <c:v>-0.35970000000000002</c:v>
                      </c:pt>
                      <c:pt idx="621">
                        <c:v>-0.35770000000000002</c:v>
                      </c:pt>
                      <c:pt idx="622">
                        <c:v>-0.35570000000000002</c:v>
                      </c:pt>
                      <c:pt idx="623">
                        <c:v>-0.35370000000000001</c:v>
                      </c:pt>
                      <c:pt idx="624">
                        <c:v>-0.35170000000000001</c:v>
                      </c:pt>
                      <c:pt idx="625">
                        <c:v>-0.34970000000000001</c:v>
                      </c:pt>
                      <c:pt idx="626">
                        <c:v>-0.34770000000000001</c:v>
                      </c:pt>
                      <c:pt idx="627">
                        <c:v>-0.34570000000000001</c:v>
                      </c:pt>
                      <c:pt idx="628">
                        <c:v>-0.34370000000000001</c:v>
                      </c:pt>
                      <c:pt idx="629">
                        <c:v>-0.3417</c:v>
                      </c:pt>
                      <c:pt idx="630">
                        <c:v>-0.3397</c:v>
                      </c:pt>
                      <c:pt idx="631">
                        <c:v>-0.3377</c:v>
                      </c:pt>
                      <c:pt idx="632">
                        <c:v>-0.3357</c:v>
                      </c:pt>
                      <c:pt idx="633">
                        <c:v>-0.3337</c:v>
                      </c:pt>
                      <c:pt idx="634">
                        <c:v>-0.33169999999999999</c:v>
                      </c:pt>
                      <c:pt idx="635">
                        <c:v>-0.32969999999999999</c:v>
                      </c:pt>
                      <c:pt idx="636">
                        <c:v>-0.32769999999999999</c:v>
                      </c:pt>
                      <c:pt idx="637">
                        <c:v>-0.32569999999999999</c:v>
                      </c:pt>
                      <c:pt idx="638">
                        <c:v>-0.32369999999999999</c:v>
                      </c:pt>
                      <c:pt idx="639">
                        <c:v>-0.32169999999999999</c:v>
                      </c:pt>
                      <c:pt idx="640">
                        <c:v>-0.31969999999999998</c:v>
                      </c:pt>
                      <c:pt idx="641">
                        <c:v>-0.31769999999999998</c:v>
                      </c:pt>
                      <c:pt idx="642">
                        <c:v>-0.31569999999999998</c:v>
                      </c:pt>
                      <c:pt idx="643">
                        <c:v>-0.31369999999999998</c:v>
                      </c:pt>
                      <c:pt idx="644">
                        <c:v>-0.31169999999999998</c:v>
                      </c:pt>
                      <c:pt idx="645">
                        <c:v>-0.30969999999999998</c:v>
                      </c:pt>
                      <c:pt idx="646">
                        <c:v>-0.30769999999999997</c:v>
                      </c:pt>
                      <c:pt idx="647">
                        <c:v>-0.30570000000000003</c:v>
                      </c:pt>
                      <c:pt idx="648">
                        <c:v>-0.30370000000000003</c:v>
                      </c:pt>
                      <c:pt idx="649">
                        <c:v>-0.30170000000000002</c:v>
                      </c:pt>
                      <c:pt idx="650">
                        <c:v>-0.29970000000000002</c:v>
                      </c:pt>
                      <c:pt idx="651">
                        <c:v>-0.29770000000000002</c:v>
                      </c:pt>
                      <c:pt idx="652">
                        <c:v>-0.29570000000000002</c:v>
                      </c:pt>
                      <c:pt idx="653">
                        <c:v>-0.29380000000000001</c:v>
                      </c:pt>
                      <c:pt idx="654">
                        <c:v>-0.29170000000000001</c:v>
                      </c:pt>
                      <c:pt idx="655">
                        <c:v>-0.28970000000000001</c:v>
                      </c:pt>
                      <c:pt idx="656">
                        <c:v>-0.28770000000000001</c:v>
                      </c:pt>
                      <c:pt idx="657">
                        <c:v>-0.28570000000000001</c:v>
                      </c:pt>
                      <c:pt idx="658">
                        <c:v>-0.28370000000000001</c:v>
                      </c:pt>
                      <c:pt idx="659">
                        <c:v>-0.28170000000000001</c:v>
                      </c:pt>
                      <c:pt idx="660">
                        <c:v>-0.2797</c:v>
                      </c:pt>
                      <c:pt idx="661">
                        <c:v>-0.2777</c:v>
                      </c:pt>
                      <c:pt idx="662">
                        <c:v>-0.2757</c:v>
                      </c:pt>
                      <c:pt idx="663">
                        <c:v>-0.2737</c:v>
                      </c:pt>
                      <c:pt idx="664">
                        <c:v>-0.27179999999999999</c:v>
                      </c:pt>
                      <c:pt idx="665">
                        <c:v>-0.26979999999999998</c:v>
                      </c:pt>
                      <c:pt idx="666">
                        <c:v>-0.26769999999999999</c:v>
                      </c:pt>
                      <c:pt idx="667">
                        <c:v>-0.26569999999999999</c:v>
                      </c:pt>
                      <c:pt idx="668">
                        <c:v>-0.26369999999999999</c:v>
                      </c:pt>
                      <c:pt idx="669">
                        <c:v>-0.26169999999999999</c:v>
                      </c:pt>
                      <c:pt idx="670">
                        <c:v>-0.25969999999999999</c:v>
                      </c:pt>
                      <c:pt idx="671">
                        <c:v>-0.25769999999999998</c:v>
                      </c:pt>
                      <c:pt idx="672">
                        <c:v>-0.25569999999999998</c:v>
                      </c:pt>
                      <c:pt idx="673">
                        <c:v>-0.25380000000000003</c:v>
                      </c:pt>
                      <c:pt idx="674">
                        <c:v>-0.25180000000000002</c:v>
                      </c:pt>
                      <c:pt idx="675">
                        <c:v>-0.24979999999999999</c:v>
                      </c:pt>
                      <c:pt idx="676">
                        <c:v>-0.24779999999999999</c:v>
                      </c:pt>
                      <c:pt idx="677">
                        <c:v>-0.24579999999999999</c:v>
                      </c:pt>
                      <c:pt idx="678">
                        <c:v>-0.24379999999999999</c:v>
                      </c:pt>
                      <c:pt idx="679">
                        <c:v>-0.24179999999999999</c:v>
                      </c:pt>
                      <c:pt idx="680">
                        <c:v>-0.2397</c:v>
                      </c:pt>
                      <c:pt idx="681">
                        <c:v>-0.23780000000000001</c:v>
                      </c:pt>
                      <c:pt idx="682">
                        <c:v>-0.23580000000000001</c:v>
                      </c:pt>
                      <c:pt idx="683">
                        <c:v>-0.23380000000000001</c:v>
                      </c:pt>
                      <c:pt idx="684">
                        <c:v>-0.23180000000000001</c:v>
                      </c:pt>
                      <c:pt idx="685">
                        <c:v>-0.2298</c:v>
                      </c:pt>
                      <c:pt idx="686">
                        <c:v>-0.2278</c:v>
                      </c:pt>
                      <c:pt idx="687">
                        <c:v>-0.2258</c:v>
                      </c:pt>
                      <c:pt idx="688">
                        <c:v>-0.2238</c:v>
                      </c:pt>
                      <c:pt idx="689">
                        <c:v>-0.2218</c:v>
                      </c:pt>
                      <c:pt idx="690">
                        <c:v>-0.2198</c:v>
                      </c:pt>
                      <c:pt idx="691">
                        <c:v>-0.21779999999999999</c:v>
                      </c:pt>
                      <c:pt idx="692">
                        <c:v>-0.2157</c:v>
                      </c:pt>
                      <c:pt idx="693">
                        <c:v>-0.21379999999999999</c:v>
                      </c:pt>
                      <c:pt idx="694">
                        <c:v>-0.21179999999999999</c:v>
                      </c:pt>
                      <c:pt idx="695">
                        <c:v>-0.20979999999999999</c:v>
                      </c:pt>
                      <c:pt idx="696">
                        <c:v>-0.20780000000000001</c:v>
                      </c:pt>
                      <c:pt idx="697">
                        <c:v>-0.20580000000000001</c:v>
                      </c:pt>
                      <c:pt idx="698">
                        <c:v>-0.20369999999999999</c:v>
                      </c:pt>
                      <c:pt idx="699">
                        <c:v>-0.20169999999999999</c:v>
                      </c:pt>
                      <c:pt idx="700">
                        <c:v>-0.19969999999999999</c:v>
                      </c:pt>
                      <c:pt idx="701">
                        <c:v>-0.1978</c:v>
                      </c:pt>
                      <c:pt idx="702">
                        <c:v>-0.19570000000000001</c:v>
                      </c:pt>
                      <c:pt idx="703">
                        <c:v>-0.1938</c:v>
                      </c:pt>
                      <c:pt idx="704">
                        <c:v>-0.19170000000000001</c:v>
                      </c:pt>
                      <c:pt idx="705">
                        <c:v>-0.1898</c:v>
                      </c:pt>
                      <c:pt idx="706">
                        <c:v>-0.18770000000000001</c:v>
                      </c:pt>
                      <c:pt idx="707">
                        <c:v>-0.1857</c:v>
                      </c:pt>
                      <c:pt idx="708">
                        <c:v>-0.1837</c:v>
                      </c:pt>
                      <c:pt idx="709">
                        <c:v>-0.18179999999999999</c:v>
                      </c:pt>
                      <c:pt idx="710">
                        <c:v>-0.1797</c:v>
                      </c:pt>
                      <c:pt idx="711">
                        <c:v>-0.1777</c:v>
                      </c:pt>
                      <c:pt idx="712">
                        <c:v>-0.1757</c:v>
                      </c:pt>
                      <c:pt idx="713">
                        <c:v>-0.17369999999999999</c:v>
                      </c:pt>
                      <c:pt idx="714">
                        <c:v>-0.17180000000000001</c:v>
                      </c:pt>
                      <c:pt idx="715">
                        <c:v>-0.16980000000000001</c:v>
                      </c:pt>
                      <c:pt idx="716">
                        <c:v>-0.1678</c:v>
                      </c:pt>
                      <c:pt idx="717">
                        <c:v>-0.1658</c:v>
                      </c:pt>
                      <c:pt idx="718">
                        <c:v>-0.16370000000000001</c:v>
                      </c:pt>
                      <c:pt idx="719">
                        <c:v>-0.1618</c:v>
                      </c:pt>
                      <c:pt idx="720">
                        <c:v>-0.15970000000000001</c:v>
                      </c:pt>
                      <c:pt idx="721">
                        <c:v>-0.15770000000000001</c:v>
                      </c:pt>
                      <c:pt idx="722">
                        <c:v>-0.15570000000000001</c:v>
                      </c:pt>
                      <c:pt idx="723">
                        <c:v>-0.1537</c:v>
                      </c:pt>
                      <c:pt idx="724">
                        <c:v>-0.1517</c:v>
                      </c:pt>
                      <c:pt idx="725">
                        <c:v>-0.14979999999999999</c:v>
                      </c:pt>
                      <c:pt idx="726">
                        <c:v>-0.14779999999999999</c:v>
                      </c:pt>
                      <c:pt idx="727">
                        <c:v>-0.14580000000000001</c:v>
                      </c:pt>
                      <c:pt idx="728">
                        <c:v>-0.14380000000000001</c:v>
                      </c:pt>
                      <c:pt idx="729">
                        <c:v>-0.14180000000000001</c:v>
                      </c:pt>
                      <c:pt idx="730">
                        <c:v>-0.13980000000000001</c:v>
                      </c:pt>
                      <c:pt idx="731">
                        <c:v>-0.13780000000000001</c:v>
                      </c:pt>
                      <c:pt idx="732">
                        <c:v>-0.13569999999999999</c:v>
                      </c:pt>
                      <c:pt idx="733">
                        <c:v>-0.1338</c:v>
                      </c:pt>
                      <c:pt idx="734">
                        <c:v>-0.1318</c:v>
                      </c:pt>
                      <c:pt idx="735">
                        <c:v>-0.12970000000000001</c:v>
                      </c:pt>
                      <c:pt idx="736">
                        <c:v>-0.12770000000000001</c:v>
                      </c:pt>
                      <c:pt idx="737">
                        <c:v>-0.1258</c:v>
                      </c:pt>
                      <c:pt idx="738">
                        <c:v>-0.12379999999999999</c:v>
                      </c:pt>
                      <c:pt idx="739">
                        <c:v>-0.12180000000000001</c:v>
                      </c:pt>
                      <c:pt idx="740">
                        <c:v>-0.1198</c:v>
                      </c:pt>
                      <c:pt idx="741">
                        <c:v>-0.1178</c:v>
                      </c:pt>
                      <c:pt idx="742">
                        <c:v>-0.1158</c:v>
                      </c:pt>
                      <c:pt idx="743">
                        <c:v>-0.1137</c:v>
                      </c:pt>
                      <c:pt idx="744">
                        <c:v>-0.11169999999999999</c:v>
                      </c:pt>
                      <c:pt idx="745">
                        <c:v>-0.10979999999999999</c:v>
                      </c:pt>
                      <c:pt idx="746">
                        <c:v>-0.10780000000000001</c:v>
                      </c:pt>
                      <c:pt idx="747">
                        <c:v>-0.10580000000000001</c:v>
                      </c:pt>
                      <c:pt idx="748">
                        <c:v>-0.1038</c:v>
                      </c:pt>
                      <c:pt idx="749">
                        <c:v>-0.1018</c:v>
                      </c:pt>
                      <c:pt idx="750">
                        <c:v>-9.9779999999999994E-2</c:v>
                      </c:pt>
                      <c:pt idx="751">
                        <c:v>-9.7769999999999996E-2</c:v>
                      </c:pt>
                      <c:pt idx="752">
                        <c:v>-9.5780000000000004E-2</c:v>
                      </c:pt>
                      <c:pt idx="753">
                        <c:v>-9.3789999999999998E-2</c:v>
                      </c:pt>
                      <c:pt idx="754">
                        <c:v>-9.1810000000000003E-2</c:v>
                      </c:pt>
                      <c:pt idx="755">
                        <c:v>-8.9789999999999995E-2</c:v>
                      </c:pt>
                      <c:pt idx="756">
                        <c:v>-8.7749999999999995E-2</c:v>
                      </c:pt>
                      <c:pt idx="757">
                        <c:v>-8.5800000000000001E-2</c:v>
                      </c:pt>
                      <c:pt idx="758">
                        <c:v>-8.3790000000000003E-2</c:v>
                      </c:pt>
                      <c:pt idx="759">
                        <c:v>-8.1759999999999999E-2</c:v>
                      </c:pt>
                      <c:pt idx="760">
                        <c:v>-7.9759999999999998E-2</c:v>
                      </c:pt>
                      <c:pt idx="761">
                        <c:v>-7.7789999999999998E-2</c:v>
                      </c:pt>
                      <c:pt idx="762">
                        <c:v>-7.578E-2</c:v>
                      </c:pt>
                      <c:pt idx="763">
                        <c:v>-7.3749999999999996E-2</c:v>
                      </c:pt>
                      <c:pt idx="764">
                        <c:v>-7.1779999999999997E-2</c:v>
                      </c:pt>
                      <c:pt idx="765">
                        <c:v>-6.9790000000000005E-2</c:v>
                      </c:pt>
                      <c:pt idx="766">
                        <c:v>-6.7799999999999999E-2</c:v>
                      </c:pt>
                      <c:pt idx="767">
                        <c:v>-6.5809999999999994E-2</c:v>
                      </c:pt>
                      <c:pt idx="768">
                        <c:v>-6.3750000000000001E-2</c:v>
                      </c:pt>
                      <c:pt idx="769">
                        <c:v>-6.1800000000000001E-2</c:v>
                      </c:pt>
                      <c:pt idx="770">
                        <c:v>-5.9810000000000002E-2</c:v>
                      </c:pt>
                      <c:pt idx="771">
                        <c:v>-5.7779999999999998E-2</c:v>
                      </c:pt>
                      <c:pt idx="772">
                        <c:v>-5.5780000000000003E-2</c:v>
                      </c:pt>
                      <c:pt idx="773">
                        <c:v>-5.3809999999999997E-2</c:v>
                      </c:pt>
                      <c:pt idx="774">
                        <c:v>-5.1810000000000002E-2</c:v>
                      </c:pt>
                      <c:pt idx="775">
                        <c:v>-4.9790000000000001E-2</c:v>
                      </c:pt>
                      <c:pt idx="776">
                        <c:v>-4.7789999999999999E-2</c:v>
                      </c:pt>
                      <c:pt idx="777">
                        <c:v>-4.582E-2</c:v>
                      </c:pt>
                      <c:pt idx="778">
                        <c:v>-4.3839999999999997E-2</c:v>
                      </c:pt>
                      <c:pt idx="779">
                        <c:v>-4.1820000000000003E-2</c:v>
                      </c:pt>
                      <c:pt idx="780">
                        <c:v>-3.9829999999999997E-2</c:v>
                      </c:pt>
                      <c:pt idx="781">
                        <c:v>-3.78E-2</c:v>
                      </c:pt>
                      <c:pt idx="782">
                        <c:v>-3.5819999999999998E-2</c:v>
                      </c:pt>
                      <c:pt idx="783">
                        <c:v>-3.3820000000000003E-2</c:v>
                      </c:pt>
                      <c:pt idx="784">
                        <c:v>-3.1800000000000002E-2</c:v>
                      </c:pt>
                      <c:pt idx="785">
                        <c:v>-2.9819999999999999E-2</c:v>
                      </c:pt>
                      <c:pt idx="786">
                        <c:v>-2.7820000000000001E-2</c:v>
                      </c:pt>
                      <c:pt idx="787">
                        <c:v>-2.58E-2</c:v>
                      </c:pt>
                      <c:pt idx="788">
                        <c:v>-2.3789999999999999E-2</c:v>
                      </c:pt>
                      <c:pt idx="789">
                        <c:v>-2.181E-2</c:v>
                      </c:pt>
                      <c:pt idx="790">
                        <c:v>-1.983E-2</c:v>
                      </c:pt>
                      <c:pt idx="791">
                        <c:v>-1.7819999999999999E-2</c:v>
                      </c:pt>
                      <c:pt idx="792">
                        <c:v>-1.583E-2</c:v>
                      </c:pt>
                      <c:pt idx="793">
                        <c:v>-1.3849999999999999E-2</c:v>
                      </c:pt>
                      <c:pt idx="794">
                        <c:v>-1.183E-2</c:v>
                      </c:pt>
                      <c:pt idx="795">
                        <c:v>-9.7940000000000006E-3</c:v>
                      </c:pt>
                      <c:pt idx="796">
                        <c:v>-7.8209999999999998E-3</c:v>
                      </c:pt>
                      <c:pt idx="797">
                        <c:v>-5.8339999999999998E-3</c:v>
                      </c:pt>
                      <c:pt idx="798">
                        <c:v>-3.8300000000000001E-3</c:v>
                      </c:pt>
                      <c:pt idx="799">
                        <c:v>-1.818E-3</c:v>
                      </c:pt>
                      <c:pt idx="800">
                        <c:v>1.8699999999999999E-4</c:v>
                      </c:pt>
                    </c:numCache>
                  </c:numRef>
                </c:xVal>
                <c:y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Sheet2!$N$2:$N$802</c15:sqref>
                        </c15:formulaRef>
                      </c:ext>
                    </c:extLst>
                    <c:numCache>
                      <c:formatCode>0.00E+00</c:formatCode>
                      <c:ptCount val="801"/>
                      <c:pt idx="0">
                        <c:v>2.063E-6</c:v>
                      </c:pt>
                      <c:pt idx="1">
                        <c:v>1.854E-6</c:v>
                      </c:pt>
                      <c:pt idx="2">
                        <c:v>1.649E-6</c:v>
                      </c:pt>
                      <c:pt idx="3">
                        <c:v>1.4780000000000001E-6</c:v>
                      </c:pt>
                      <c:pt idx="4">
                        <c:v>1.4050000000000001E-6</c:v>
                      </c:pt>
                      <c:pt idx="5">
                        <c:v>1.299E-6</c:v>
                      </c:pt>
                      <c:pt idx="6">
                        <c:v>1.1930000000000001E-6</c:v>
                      </c:pt>
                      <c:pt idx="7">
                        <c:v>1.0559999999999999E-6</c:v>
                      </c:pt>
                      <c:pt idx="8">
                        <c:v>9.4239999999999997E-7</c:v>
                      </c:pt>
                      <c:pt idx="9">
                        <c:v>9.1439999999999998E-7</c:v>
                      </c:pt>
                      <c:pt idx="10">
                        <c:v>8.4629999999999995E-7</c:v>
                      </c:pt>
                      <c:pt idx="11">
                        <c:v>7.7469999999999997E-7</c:v>
                      </c:pt>
                      <c:pt idx="12">
                        <c:v>6.6639999999999999E-7</c:v>
                      </c:pt>
                      <c:pt idx="13">
                        <c:v>5.7629999999999999E-7</c:v>
                      </c:pt>
                      <c:pt idx="14">
                        <c:v>5.6739999999999996E-7</c:v>
                      </c:pt>
                      <c:pt idx="15">
                        <c:v>5.1870000000000001E-7</c:v>
                      </c:pt>
                      <c:pt idx="16">
                        <c:v>4.5839999999999998E-7</c:v>
                      </c:pt>
                      <c:pt idx="17">
                        <c:v>3.6440000000000001E-7</c:v>
                      </c:pt>
                      <c:pt idx="18">
                        <c:v>2.8929999999999998E-7</c:v>
                      </c:pt>
                      <c:pt idx="19">
                        <c:v>2.939E-7</c:v>
                      </c:pt>
                      <c:pt idx="20">
                        <c:v>2.5870000000000001E-7</c:v>
                      </c:pt>
                      <c:pt idx="21">
                        <c:v>1.9959999999999999E-7</c:v>
                      </c:pt>
                      <c:pt idx="22">
                        <c:v>1.261E-7</c:v>
                      </c:pt>
                      <c:pt idx="23">
                        <c:v>5.568E-8</c:v>
                      </c:pt>
                      <c:pt idx="24">
                        <c:v>6.6990000000000006E-8</c:v>
                      </c:pt>
                      <c:pt idx="25">
                        <c:v>3.648E-8</c:v>
                      </c:pt>
                      <c:pt idx="26">
                        <c:v>-1.6969999999999999E-8</c:v>
                      </c:pt>
                      <c:pt idx="27">
                        <c:v>-8.0389999999999994E-8</c:v>
                      </c:pt>
                      <c:pt idx="28">
                        <c:v>-1.4959999999999999E-7</c:v>
                      </c:pt>
                      <c:pt idx="29">
                        <c:v>-1.282E-7</c:v>
                      </c:pt>
                      <c:pt idx="30">
                        <c:v>-1.55E-7</c:v>
                      </c:pt>
                      <c:pt idx="31">
                        <c:v>-2.0200000000000001E-7</c:v>
                      </c:pt>
                      <c:pt idx="32">
                        <c:v>-2.6329999999999998E-7</c:v>
                      </c:pt>
                      <c:pt idx="33">
                        <c:v>-3.2609999999999999E-7</c:v>
                      </c:pt>
                      <c:pt idx="34">
                        <c:v>-3.0260000000000002E-7</c:v>
                      </c:pt>
                      <c:pt idx="35">
                        <c:v>-3.2720000000000002E-7</c:v>
                      </c:pt>
                      <c:pt idx="36">
                        <c:v>-3.7459999999999998E-7</c:v>
                      </c:pt>
                      <c:pt idx="37">
                        <c:v>-4.2959999999999998E-7</c:v>
                      </c:pt>
                      <c:pt idx="38">
                        <c:v>-4.8749999999999999E-7</c:v>
                      </c:pt>
                      <c:pt idx="39">
                        <c:v>-4.6450000000000001E-7</c:v>
                      </c:pt>
                      <c:pt idx="40">
                        <c:v>-4.8299999999999997E-7</c:v>
                      </c:pt>
                      <c:pt idx="41">
                        <c:v>-5.313E-7</c:v>
                      </c:pt>
                      <c:pt idx="42">
                        <c:v>-5.8370000000000002E-7</c:v>
                      </c:pt>
                      <c:pt idx="43">
                        <c:v>-6.454E-7</c:v>
                      </c:pt>
                      <c:pt idx="44">
                        <c:v>-6.1419999999999998E-7</c:v>
                      </c:pt>
                      <c:pt idx="45">
                        <c:v>-6.2920000000000005E-7</c:v>
                      </c:pt>
                      <c:pt idx="46">
                        <c:v>-6.7919999999999999E-7</c:v>
                      </c:pt>
                      <c:pt idx="47">
                        <c:v>-7.3070000000000005E-7</c:v>
                      </c:pt>
                      <c:pt idx="48">
                        <c:v>-7.8680000000000003E-7</c:v>
                      </c:pt>
                      <c:pt idx="49">
                        <c:v>-7.54E-7</c:v>
                      </c:pt>
                      <c:pt idx="50">
                        <c:v>-7.7240000000000001E-7</c:v>
                      </c:pt>
                      <c:pt idx="51">
                        <c:v>-8.2510000000000005E-7</c:v>
                      </c:pt>
                      <c:pt idx="52">
                        <c:v>-8.6840000000000002E-7</c:v>
                      </c:pt>
                      <c:pt idx="53">
                        <c:v>-9.2600000000000001E-7</c:v>
                      </c:pt>
                      <c:pt idx="54">
                        <c:v>-8.991E-7</c:v>
                      </c:pt>
                      <c:pt idx="55">
                        <c:v>-9.09E-7</c:v>
                      </c:pt>
                      <c:pt idx="56">
                        <c:v>-9.6690000000000001E-7</c:v>
                      </c:pt>
                      <c:pt idx="57">
                        <c:v>-1.0079999999999999E-6</c:v>
                      </c:pt>
                      <c:pt idx="58">
                        <c:v>-1.0640000000000001E-6</c:v>
                      </c:pt>
                      <c:pt idx="59">
                        <c:v>-1.0359999999999999E-6</c:v>
                      </c:pt>
                      <c:pt idx="60">
                        <c:v>-1.049E-6</c:v>
                      </c:pt>
                      <c:pt idx="61">
                        <c:v>-1.1039999999999999E-6</c:v>
                      </c:pt>
                      <c:pt idx="62">
                        <c:v>-1.142E-6</c:v>
                      </c:pt>
                      <c:pt idx="63">
                        <c:v>-1.1930000000000001E-6</c:v>
                      </c:pt>
                      <c:pt idx="64">
                        <c:v>-1.1710000000000001E-6</c:v>
                      </c:pt>
                      <c:pt idx="65">
                        <c:v>-1.178E-6</c:v>
                      </c:pt>
                      <c:pt idx="66">
                        <c:v>-1.234E-6</c:v>
                      </c:pt>
                      <c:pt idx="67">
                        <c:v>-1.2699999999999999E-6</c:v>
                      </c:pt>
                      <c:pt idx="68">
                        <c:v>-1.3260000000000001E-6</c:v>
                      </c:pt>
                      <c:pt idx="69">
                        <c:v>-1.3009999999999999E-6</c:v>
                      </c:pt>
                      <c:pt idx="70">
                        <c:v>-1.313E-6</c:v>
                      </c:pt>
                      <c:pt idx="71">
                        <c:v>-1.3740000000000001E-6</c:v>
                      </c:pt>
                      <c:pt idx="72">
                        <c:v>-1.415E-6</c:v>
                      </c:pt>
                      <c:pt idx="73">
                        <c:v>-1.4640000000000001E-6</c:v>
                      </c:pt>
                      <c:pt idx="74">
                        <c:v>-1.437E-6</c:v>
                      </c:pt>
                      <c:pt idx="75">
                        <c:v>-1.4470000000000001E-6</c:v>
                      </c:pt>
                      <c:pt idx="76">
                        <c:v>-1.5090000000000001E-6</c:v>
                      </c:pt>
                      <c:pt idx="77">
                        <c:v>-1.545E-6</c:v>
                      </c:pt>
                      <c:pt idx="78">
                        <c:v>-1.5969999999999999E-6</c:v>
                      </c:pt>
                      <c:pt idx="79">
                        <c:v>-1.5740000000000001E-6</c:v>
                      </c:pt>
                      <c:pt idx="80">
                        <c:v>-1.584E-6</c:v>
                      </c:pt>
                      <c:pt idx="81">
                        <c:v>-1.6479999999999999E-6</c:v>
                      </c:pt>
                      <c:pt idx="82">
                        <c:v>-1.683E-6</c:v>
                      </c:pt>
                      <c:pt idx="83">
                        <c:v>-1.733E-6</c:v>
                      </c:pt>
                      <c:pt idx="84">
                        <c:v>-1.7120000000000001E-6</c:v>
                      </c:pt>
                      <c:pt idx="85">
                        <c:v>-1.7209999999999999E-6</c:v>
                      </c:pt>
                      <c:pt idx="86">
                        <c:v>-1.787E-6</c:v>
                      </c:pt>
                      <c:pt idx="87">
                        <c:v>-1.8220000000000001E-6</c:v>
                      </c:pt>
                      <c:pt idx="88">
                        <c:v>-1.8679999999999999E-6</c:v>
                      </c:pt>
                      <c:pt idx="89">
                        <c:v>-1.8479999999999999E-6</c:v>
                      </c:pt>
                      <c:pt idx="90">
                        <c:v>-1.849E-6</c:v>
                      </c:pt>
                      <c:pt idx="91">
                        <c:v>-1.9259999999999999E-6</c:v>
                      </c:pt>
                      <c:pt idx="92">
                        <c:v>-1.962E-6</c:v>
                      </c:pt>
                      <c:pt idx="93">
                        <c:v>-1.9999999999999999E-6</c:v>
                      </c:pt>
                      <c:pt idx="94">
                        <c:v>-1.9870000000000002E-6</c:v>
                      </c:pt>
                      <c:pt idx="95">
                        <c:v>-1.9970000000000001E-6</c:v>
                      </c:pt>
                      <c:pt idx="96">
                        <c:v>-2.069E-6</c:v>
                      </c:pt>
                      <c:pt idx="97">
                        <c:v>-2.108E-6</c:v>
                      </c:pt>
                      <c:pt idx="98">
                        <c:v>-2.1500000000000002E-6</c:v>
                      </c:pt>
                      <c:pt idx="99">
                        <c:v>-2.136E-6</c:v>
                      </c:pt>
                      <c:pt idx="100">
                        <c:v>-2.142E-6</c:v>
                      </c:pt>
                      <c:pt idx="101">
                        <c:v>-2.2129999999999998E-6</c:v>
                      </c:pt>
                      <c:pt idx="102">
                        <c:v>-2.2570000000000002E-6</c:v>
                      </c:pt>
                      <c:pt idx="103">
                        <c:v>-2.289E-6</c:v>
                      </c:pt>
                      <c:pt idx="104">
                        <c:v>-2.2840000000000001E-6</c:v>
                      </c:pt>
                      <c:pt idx="105">
                        <c:v>-2.2879999999999999E-6</c:v>
                      </c:pt>
                      <c:pt idx="106">
                        <c:v>-2.3640000000000002E-6</c:v>
                      </c:pt>
                      <c:pt idx="107">
                        <c:v>-2.4040000000000002E-6</c:v>
                      </c:pt>
                      <c:pt idx="108">
                        <c:v>-2.4389999999999999E-6</c:v>
                      </c:pt>
                      <c:pt idx="109">
                        <c:v>-2.4320000000000002E-6</c:v>
                      </c:pt>
                      <c:pt idx="110">
                        <c:v>-2.4360000000000001E-6</c:v>
                      </c:pt>
                      <c:pt idx="111">
                        <c:v>-2.5160000000000001E-6</c:v>
                      </c:pt>
                      <c:pt idx="112">
                        <c:v>-2.559E-6</c:v>
                      </c:pt>
                      <c:pt idx="113">
                        <c:v>-2.5859999999999999E-6</c:v>
                      </c:pt>
                      <c:pt idx="114">
                        <c:v>-2.5849999999999998E-6</c:v>
                      </c:pt>
                      <c:pt idx="115">
                        <c:v>-2.5900000000000002E-6</c:v>
                      </c:pt>
                      <c:pt idx="116">
                        <c:v>-2.6730000000000001E-6</c:v>
                      </c:pt>
                      <c:pt idx="117">
                        <c:v>-2.7099999999999999E-6</c:v>
                      </c:pt>
                      <c:pt idx="118">
                        <c:v>-2.8159999999999998E-6</c:v>
                      </c:pt>
                      <c:pt idx="119">
                        <c:v>-2.7520000000000001E-6</c:v>
                      </c:pt>
                      <c:pt idx="120">
                        <c:v>-2.756E-6</c:v>
                      </c:pt>
                      <c:pt idx="121">
                        <c:v>-2.8380000000000002E-6</c:v>
                      </c:pt>
                      <c:pt idx="122">
                        <c:v>-2.881E-6</c:v>
                      </c:pt>
                      <c:pt idx="123">
                        <c:v>-2.9110000000000002E-6</c:v>
                      </c:pt>
                      <c:pt idx="124">
                        <c:v>-2.9160000000000001E-6</c:v>
                      </c:pt>
                      <c:pt idx="125">
                        <c:v>-2.926E-6</c:v>
                      </c:pt>
                      <c:pt idx="126">
                        <c:v>-3.0120000000000001E-6</c:v>
                      </c:pt>
                      <c:pt idx="127">
                        <c:v>-3.0510000000000001E-6</c:v>
                      </c:pt>
                      <c:pt idx="128">
                        <c:v>-3.078E-6</c:v>
                      </c:pt>
                      <c:pt idx="129">
                        <c:v>-3.0879999999999999E-6</c:v>
                      </c:pt>
                      <c:pt idx="130">
                        <c:v>-3.101E-6</c:v>
                      </c:pt>
                      <c:pt idx="131">
                        <c:v>-3.1879999999999998E-6</c:v>
                      </c:pt>
                      <c:pt idx="132">
                        <c:v>-3.2349999999999999E-6</c:v>
                      </c:pt>
                      <c:pt idx="133">
                        <c:v>-3.2610000000000002E-6</c:v>
                      </c:pt>
                      <c:pt idx="134">
                        <c:v>-3.2710000000000001E-6</c:v>
                      </c:pt>
                      <c:pt idx="135">
                        <c:v>-3.2839999999999998E-6</c:v>
                      </c:pt>
                      <c:pt idx="136">
                        <c:v>-3.3739999999999998E-6</c:v>
                      </c:pt>
                      <c:pt idx="137">
                        <c:v>-3.4240000000000002E-6</c:v>
                      </c:pt>
                      <c:pt idx="138">
                        <c:v>-3.4539999999999999E-6</c:v>
                      </c:pt>
                      <c:pt idx="139">
                        <c:v>-3.472E-6</c:v>
                      </c:pt>
                      <c:pt idx="140">
                        <c:v>-3.4850000000000001E-6</c:v>
                      </c:pt>
                      <c:pt idx="141">
                        <c:v>-3.5829999999999998E-6</c:v>
                      </c:pt>
                      <c:pt idx="142">
                        <c:v>-3.6389999999999998E-6</c:v>
                      </c:pt>
                      <c:pt idx="143">
                        <c:v>-3.6669999999999998E-6</c:v>
                      </c:pt>
                      <c:pt idx="144">
                        <c:v>-3.692E-6</c:v>
                      </c:pt>
                      <c:pt idx="145">
                        <c:v>-3.7079999999999999E-6</c:v>
                      </c:pt>
                      <c:pt idx="146">
                        <c:v>-3.811E-6</c:v>
                      </c:pt>
                      <c:pt idx="147">
                        <c:v>-3.873E-6</c:v>
                      </c:pt>
                      <c:pt idx="148">
                        <c:v>-3.907E-6</c:v>
                      </c:pt>
                      <c:pt idx="149">
                        <c:v>-3.9389999999999999E-6</c:v>
                      </c:pt>
                      <c:pt idx="150">
                        <c:v>-3.9639999999999997E-6</c:v>
                      </c:pt>
                      <c:pt idx="151">
                        <c:v>-4.0740000000000003E-6</c:v>
                      </c:pt>
                      <c:pt idx="152">
                        <c:v>-4.143E-6</c:v>
                      </c:pt>
                      <c:pt idx="153">
                        <c:v>-4.1819999999999999E-6</c:v>
                      </c:pt>
                      <c:pt idx="154">
                        <c:v>-4.228E-6</c:v>
                      </c:pt>
                      <c:pt idx="155">
                        <c:v>-4.2529999999999998E-6</c:v>
                      </c:pt>
                      <c:pt idx="156">
                        <c:v>-4.3719999999999998E-6</c:v>
                      </c:pt>
                      <c:pt idx="157">
                        <c:v>-4.4469999999999999E-6</c:v>
                      </c:pt>
                      <c:pt idx="158">
                        <c:v>-4.498E-6</c:v>
                      </c:pt>
                      <c:pt idx="159">
                        <c:v>-4.5519999999999998E-6</c:v>
                      </c:pt>
                      <c:pt idx="160">
                        <c:v>-4.5889999999999996E-6</c:v>
                      </c:pt>
                      <c:pt idx="161">
                        <c:v>-4.7169999999999999E-6</c:v>
                      </c:pt>
                      <c:pt idx="162">
                        <c:v>-4.8069999999999999E-6</c:v>
                      </c:pt>
                      <c:pt idx="163">
                        <c:v>-4.8570000000000003E-6</c:v>
                      </c:pt>
                      <c:pt idx="164">
                        <c:v>-4.9219999999999996E-6</c:v>
                      </c:pt>
                      <c:pt idx="165">
                        <c:v>-4.9799999999999998E-6</c:v>
                      </c:pt>
                      <c:pt idx="166">
                        <c:v>-5.1170000000000003E-6</c:v>
                      </c:pt>
                      <c:pt idx="167">
                        <c:v>-5.2240000000000003E-6</c:v>
                      </c:pt>
                      <c:pt idx="168">
                        <c:v>-5.2870000000000004E-6</c:v>
                      </c:pt>
                      <c:pt idx="169">
                        <c:v>-5.3730000000000001E-6</c:v>
                      </c:pt>
                      <c:pt idx="170">
                        <c:v>-5.4349999999999996E-6</c:v>
                      </c:pt>
                      <c:pt idx="171">
                        <c:v>-5.5960000000000003E-6</c:v>
                      </c:pt>
                      <c:pt idx="172">
                        <c:v>-5.7139999999999998E-6</c:v>
                      </c:pt>
                      <c:pt idx="173">
                        <c:v>-5.7919999999999998E-6</c:v>
                      </c:pt>
                      <c:pt idx="174">
                        <c:v>-5.8939999999999998E-6</c:v>
                      </c:pt>
                      <c:pt idx="175">
                        <c:v>-5.9769999999999997E-6</c:v>
                      </c:pt>
                      <c:pt idx="176">
                        <c:v>-6.1569999999999997E-6</c:v>
                      </c:pt>
                      <c:pt idx="177">
                        <c:v>-6.2979999999999997E-6</c:v>
                      </c:pt>
                      <c:pt idx="178">
                        <c:v>-6.3969999999999999E-6</c:v>
                      </c:pt>
                      <c:pt idx="179">
                        <c:v>-6.5220000000000004E-6</c:v>
                      </c:pt>
                      <c:pt idx="180">
                        <c:v>-6.6270000000000002E-6</c:v>
                      </c:pt>
                      <c:pt idx="181">
                        <c:v>-6.8299999999999998E-6</c:v>
                      </c:pt>
                      <c:pt idx="182">
                        <c:v>-6.9979999999999997E-6</c:v>
                      </c:pt>
                      <c:pt idx="183">
                        <c:v>-7.1189999999999999E-6</c:v>
                      </c:pt>
                      <c:pt idx="184">
                        <c:v>-7.2710000000000003E-6</c:v>
                      </c:pt>
                      <c:pt idx="185">
                        <c:v>-7.4100000000000002E-6</c:v>
                      </c:pt>
                      <c:pt idx="186">
                        <c:v>-7.6320000000000008E-6</c:v>
                      </c:pt>
                      <c:pt idx="187">
                        <c:v>-7.8310000000000001E-6</c:v>
                      </c:pt>
                      <c:pt idx="188">
                        <c:v>-7.977E-6</c:v>
                      </c:pt>
                      <c:pt idx="189">
                        <c:v>-8.157E-6</c:v>
                      </c:pt>
                      <c:pt idx="190">
                        <c:v>-8.3350000000000007E-6</c:v>
                      </c:pt>
                      <c:pt idx="191">
                        <c:v>-8.5869999999999993E-6</c:v>
                      </c:pt>
                      <c:pt idx="192">
                        <c:v>-8.816E-6</c:v>
                      </c:pt>
                      <c:pt idx="193">
                        <c:v>-8.9979999999999992E-6</c:v>
                      </c:pt>
                      <c:pt idx="194">
                        <c:v>-9.2189999999999993E-6</c:v>
                      </c:pt>
                      <c:pt idx="195">
                        <c:v>-9.4320000000000005E-6</c:v>
                      </c:pt>
                      <c:pt idx="196">
                        <c:v>-9.7259999999999997E-6</c:v>
                      </c:pt>
                      <c:pt idx="197">
                        <c:v>-9.995E-6</c:v>
                      </c:pt>
                      <c:pt idx="198">
                        <c:v>-1.022E-5</c:v>
                      </c:pt>
                      <c:pt idx="199">
                        <c:v>-1.048E-5</c:v>
                      </c:pt>
                      <c:pt idx="200">
                        <c:v>-1.0740000000000001E-5</c:v>
                      </c:pt>
                      <c:pt idx="201">
                        <c:v>-1.1070000000000001E-5</c:v>
                      </c:pt>
                      <c:pt idx="202">
                        <c:v>-1.1389999999999999E-5</c:v>
                      </c:pt>
                      <c:pt idx="203">
                        <c:v>-1.166E-5</c:v>
                      </c:pt>
                      <c:pt idx="204">
                        <c:v>-1.1970000000000001E-5</c:v>
                      </c:pt>
                      <c:pt idx="205">
                        <c:v>-1.2279999999999999E-5</c:v>
                      </c:pt>
                      <c:pt idx="206">
                        <c:v>-1.2660000000000001E-5</c:v>
                      </c:pt>
                      <c:pt idx="207">
                        <c:v>-1.3040000000000001E-5</c:v>
                      </c:pt>
                      <c:pt idx="208">
                        <c:v>-1.3360000000000001E-5</c:v>
                      </c:pt>
                      <c:pt idx="209">
                        <c:v>-1.3720000000000001E-5</c:v>
                      </c:pt>
                      <c:pt idx="210">
                        <c:v>-1.4100000000000001E-5</c:v>
                      </c:pt>
                      <c:pt idx="211">
                        <c:v>-1.454E-5</c:v>
                      </c:pt>
                      <c:pt idx="212">
                        <c:v>-1.4980000000000001E-5</c:v>
                      </c:pt>
                      <c:pt idx="213">
                        <c:v>-1.5359999999999999E-5</c:v>
                      </c:pt>
                      <c:pt idx="214">
                        <c:v>-1.579E-5</c:v>
                      </c:pt>
                      <c:pt idx="215">
                        <c:v>-1.624E-5</c:v>
                      </c:pt>
                      <c:pt idx="216">
                        <c:v>-1.6750000000000001E-5</c:v>
                      </c:pt>
                      <c:pt idx="217">
                        <c:v>-1.7260000000000001E-5</c:v>
                      </c:pt>
                      <c:pt idx="218">
                        <c:v>-1.7710000000000002E-5</c:v>
                      </c:pt>
                      <c:pt idx="219">
                        <c:v>-1.8219999999999998E-5</c:v>
                      </c:pt>
                      <c:pt idx="220">
                        <c:v>-1.874E-5</c:v>
                      </c:pt>
                      <c:pt idx="221">
                        <c:v>-1.9320000000000001E-5</c:v>
                      </c:pt>
                      <c:pt idx="222">
                        <c:v>-1.9910000000000001E-5</c:v>
                      </c:pt>
                      <c:pt idx="223">
                        <c:v>-2.0440000000000001E-5</c:v>
                      </c:pt>
                      <c:pt idx="224">
                        <c:v>-2.103E-5</c:v>
                      </c:pt>
                      <c:pt idx="225">
                        <c:v>-2.1639999999999999E-5</c:v>
                      </c:pt>
                      <c:pt idx="226">
                        <c:v>-2.23E-5</c:v>
                      </c:pt>
                      <c:pt idx="227">
                        <c:v>-2.298E-5</c:v>
                      </c:pt>
                      <c:pt idx="228">
                        <c:v>-2.3589999999999999E-5</c:v>
                      </c:pt>
                      <c:pt idx="229">
                        <c:v>-2.427E-5</c:v>
                      </c:pt>
                      <c:pt idx="230">
                        <c:v>-2.497E-5</c:v>
                      </c:pt>
                      <c:pt idx="231">
                        <c:v>-2.5729999999999999E-5</c:v>
                      </c:pt>
                      <c:pt idx="232">
                        <c:v>-2.65E-5</c:v>
                      </c:pt>
                      <c:pt idx="233">
                        <c:v>-2.7209999999999999E-5</c:v>
                      </c:pt>
                      <c:pt idx="234">
                        <c:v>-2.798E-5</c:v>
                      </c:pt>
                      <c:pt idx="235">
                        <c:v>-2.879E-5</c:v>
                      </c:pt>
                      <c:pt idx="236">
                        <c:v>-2.9640000000000001E-5</c:v>
                      </c:pt>
                      <c:pt idx="237">
                        <c:v>-3.0519999999999999E-5</c:v>
                      </c:pt>
                      <c:pt idx="238">
                        <c:v>-3.133E-5</c:v>
                      </c:pt>
                      <c:pt idx="239">
                        <c:v>-3.2199999999999997E-5</c:v>
                      </c:pt>
                      <c:pt idx="240">
                        <c:v>-3.3120000000000001E-5</c:v>
                      </c:pt>
                      <c:pt idx="241">
                        <c:v>-3.4069999999999997E-5</c:v>
                      </c:pt>
                      <c:pt idx="242">
                        <c:v>-3.506E-5</c:v>
                      </c:pt>
                      <c:pt idx="243">
                        <c:v>-3.5979999999999998E-5</c:v>
                      </c:pt>
                      <c:pt idx="244">
                        <c:v>-3.697E-5</c:v>
                      </c:pt>
                      <c:pt idx="245">
                        <c:v>-3.799E-5</c:v>
                      </c:pt>
                      <c:pt idx="246">
                        <c:v>-3.9060000000000002E-5</c:v>
                      </c:pt>
                      <c:pt idx="247">
                        <c:v>-4.0160000000000002E-5</c:v>
                      </c:pt>
                      <c:pt idx="248">
                        <c:v>-4.1189999999999997E-5</c:v>
                      </c:pt>
                      <c:pt idx="249">
                        <c:v>-4.2290000000000003E-5</c:v>
                      </c:pt>
                      <c:pt idx="250">
                        <c:v>-4.3439999999999997E-5</c:v>
                      </c:pt>
                      <c:pt idx="251">
                        <c:v>-4.4620000000000003E-5</c:v>
                      </c:pt>
                      <c:pt idx="252">
                        <c:v>-4.583E-5</c:v>
                      </c:pt>
                      <c:pt idx="253">
                        <c:v>-4.6969999999999999E-5</c:v>
                      </c:pt>
                      <c:pt idx="254">
                        <c:v>-4.8210000000000001E-5</c:v>
                      </c:pt>
                      <c:pt idx="255">
                        <c:v>-4.9490000000000002E-5</c:v>
                      </c:pt>
                      <c:pt idx="256">
                        <c:v>-5.0800000000000002E-5</c:v>
                      </c:pt>
                      <c:pt idx="257">
                        <c:v>-5.2139999999999999E-5</c:v>
                      </c:pt>
                      <c:pt idx="258">
                        <c:v>-5.342E-5</c:v>
                      </c:pt>
                      <c:pt idx="259">
                        <c:v>-5.4750000000000003E-5</c:v>
                      </c:pt>
                      <c:pt idx="260">
                        <c:v>-5.6150000000000003E-5</c:v>
                      </c:pt>
                      <c:pt idx="261">
                        <c:v>-5.7580000000000001E-5</c:v>
                      </c:pt>
                      <c:pt idx="262">
                        <c:v>-5.9030000000000002E-5</c:v>
                      </c:pt>
                      <c:pt idx="263">
                        <c:v>-6.0430000000000002E-5</c:v>
                      </c:pt>
                      <c:pt idx="264">
                        <c:v>-6.19E-5</c:v>
                      </c:pt>
                      <c:pt idx="265">
                        <c:v>-6.3419999999999999E-5</c:v>
                      </c:pt>
                      <c:pt idx="266">
                        <c:v>-6.4960000000000001E-5</c:v>
                      </c:pt>
                      <c:pt idx="267">
                        <c:v>-6.6550000000000005E-5</c:v>
                      </c:pt>
                      <c:pt idx="268">
                        <c:v>-6.8070000000000004E-5</c:v>
                      </c:pt>
                      <c:pt idx="269">
                        <c:v>-6.9649999999999999E-5</c:v>
                      </c:pt>
                      <c:pt idx="270">
                        <c:v>-7.1290000000000004E-5</c:v>
                      </c:pt>
                      <c:pt idx="271">
                        <c:v>-7.2960000000000006E-5</c:v>
                      </c:pt>
                      <c:pt idx="272">
                        <c:v>-7.4670000000000002E-5</c:v>
                      </c:pt>
                      <c:pt idx="273">
                        <c:v>-7.6320000000000001E-5</c:v>
                      </c:pt>
                      <c:pt idx="274">
                        <c:v>-7.8020000000000002E-5</c:v>
                      </c:pt>
                      <c:pt idx="275">
                        <c:v>-7.9789999999999993E-5</c:v>
                      </c:pt>
                      <c:pt idx="276">
                        <c:v>-8.1570000000000007E-5</c:v>
                      </c:pt>
                      <c:pt idx="277">
                        <c:v>-8.3410000000000003E-5</c:v>
                      </c:pt>
                      <c:pt idx="278">
                        <c:v>-8.5169999999999999E-5</c:v>
                      </c:pt>
                      <c:pt idx="279">
                        <c:v>-8.7050000000000002E-5</c:v>
                      </c:pt>
                      <c:pt idx="280">
                        <c:v>-8.8949999999999994E-5</c:v>
                      </c:pt>
                      <c:pt idx="281">
                        <c:v>-9.0859999999999994E-5</c:v>
                      </c:pt>
                      <c:pt idx="282">
                        <c:v>-9.2819999999999996E-5</c:v>
                      </c:pt>
                      <c:pt idx="283">
                        <c:v>-9.4710000000000006E-5</c:v>
                      </c:pt>
                      <c:pt idx="284">
                        <c:v>-9.666E-5</c:v>
                      </c:pt>
                      <c:pt idx="285">
                        <c:v>-9.8690000000000005E-5</c:v>
                      </c:pt>
                      <c:pt idx="286">
                        <c:v>-1.0069999999999999E-4</c:v>
                      </c:pt>
                      <c:pt idx="287">
                        <c:v>-1.0280000000000001E-4</c:v>
                      </c:pt>
                      <c:pt idx="288">
                        <c:v>-1.048E-4</c:v>
                      </c:pt>
                      <c:pt idx="289">
                        <c:v>-1.069E-4</c:v>
                      </c:pt>
                      <c:pt idx="290">
                        <c:v>-1.0900000000000001E-4</c:v>
                      </c:pt>
                      <c:pt idx="291">
                        <c:v>-1.111E-4</c:v>
                      </c:pt>
                      <c:pt idx="292">
                        <c:v>-1.133E-4</c:v>
                      </c:pt>
                      <c:pt idx="293">
                        <c:v>-1.155E-4</c:v>
                      </c:pt>
                      <c:pt idx="294">
                        <c:v>-1.177E-4</c:v>
                      </c:pt>
                      <c:pt idx="295">
                        <c:v>-1.2E-4</c:v>
                      </c:pt>
                      <c:pt idx="296">
                        <c:v>-1.2229999999999999E-4</c:v>
                      </c:pt>
                      <c:pt idx="297">
                        <c:v>-1.2459999999999999E-4</c:v>
                      </c:pt>
                      <c:pt idx="298">
                        <c:v>-1.2679999999999999E-4</c:v>
                      </c:pt>
                      <c:pt idx="299">
                        <c:v>-1.2909999999999999E-4</c:v>
                      </c:pt>
                      <c:pt idx="300">
                        <c:v>-1.315E-4</c:v>
                      </c:pt>
                      <c:pt idx="301">
                        <c:v>-1.339E-4</c:v>
                      </c:pt>
                      <c:pt idx="302">
                        <c:v>-1.3630000000000001E-4</c:v>
                      </c:pt>
                      <c:pt idx="303">
                        <c:v>-1.3860000000000001E-4</c:v>
                      </c:pt>
                      <c:pt idx="304">
                        <c:v>-1.4100000000000001E-4</c:v>
                      </c:pt>
                      <c:pt idx="305">
                        <c:v>-1.4349999999999999E-4</c:v>
                      </c:pt>
                      <c:pt idx="306">
                        <c:v>-1.461E-4</c:v>
                      </c:pt>
                      <c:pt idx="307">
                        <c:v>-1.4870000000000001E-4</c:v>
                      </c:pt>
                      <c:pt idx="308">
                        <c:v>-1.5119999999999999E-4</c:v>
                      </c:pt>
                      <c:pt idx="309">
                        <c:v>-1.538E-4</c:v>
                      </c:pt>
                      <c:pt idx="310">
                        <c:v>-1.5640000000000001E-4</c:v>
                      </c:pt>
                      <c:pt idx="311">
                        <c:v>-1.5899999999999999E-4</c:v>
                      </c:pt>
                      <c:pt idx="312">
                        <c:v>-1.616E-4</c:v>
                      </c:pt>
                      <c:pt idx="313">
                        <c:v>-1.6420000000000001E-4</c:v>
                      </c:pt>
                      <c:pt idx="314">
                        <c:v>-1.6679999999999999E-4</c:v>
                      </c:pt>
                      <c:pt idx="315">
                        <c:v>-1.695E-4</c:v>
                      </c:pt>
                      <c:pt idx="316">
                        <c:v>-1.7220000000000001E-4</c:v>
                      </c:pt>
                      <c:pt idx="317">
                        <c:v>-1.75E-4</c:v>
                      </c:pt>
                      <c:pt idx="318">
                        <c:v>-1.7770000000000001E-4</c:v>
                      </c:pt>
                      <c:pt idx="319">
                        <c:v>-1.805E-4</c:v>
                      </c:pt>
                      <c:pt idx="320">
                        <c:v>-1.8330000000000001E-4</c:v>
                      </c:pt>
                      <c:pt idx="321">
                        <c:v>-1.861E-4</c:v>
                      </c:pt>
                      <c:pt idx="322">
                        <c:v>-1.8890000000000001E-4</c:v>
                      </c:pt>
                      <c:pt idx="323">
                        <c:v>-1.917E-4</c:v>
                      </c:pt>
                      <c:pt idx="324">
                        <c:v>-1.9450000000000001E-4</c:v>
                      </c:pt>
                      <c:pt idx="325">
                        <c:v>-1.974E-4</c:v>
                      </c:pt>
                      <c:pt idx="326">
                        <c:v>-2.0029999999999999E-4</c:v>
                      </c:pt>
                      <c:pt idx="327">
                        <c:v>-2.0330000000000001E-4</c:v>
                      </c:pt>
                      <c:pt idx="328">
                        <c:v>-2.062E-4</c:v>
                      </c:pt>
                      <c:pt idx="329">
                        <c:v>-2.0919999999999999E-4</c:v>
                      </c:pt>
                      <c:pt idx="330">
                        <c:v>-2.1220000000000001E-4</c:v>
                      </c:pt>
                      <c:pt idx="331">
                        <c:v>-2.152E-4</c:v>
                      </c:pt>
                      <c:pt idx="332">
                        <c:v>-2.1819999999999999E-4</c:v>
                      </c:pt>
                      <c:pt idx="333">
                        <c:v>-2.2120000000000001E-4</c:v>
                      </c:pt>
                      <c:pt idx="334">
                        <c:v>-2.241E-4</c:v>
                      </c:pt>
                      <c:pt idx="335">
                        <c:v>-2.273E-4</c:v>
                      </c:pt>
                      <c:pt idx="336">
                        <c:v>-2.3049999999999999E-4</c:v>
                      </c:pt>
                      <c:pt idx="337">
                        <c:v>-2.3360000000000001E-4</c:v>
                      </c:pt>
                      <c:pt idx="338">
                        <c:v>-2.366E-4</c:v>
                      </c:pt>
                      <c:pt idx="339">
                        <c:v>-2.397E-4</c:v>
                      </c:pt>
                      <c:pt idx="340">
                        <c:v>-2.429E-4</c:v>
                      </c:pt>
                      <c:pt idx="341">
                        <c:v>-2.4610000000000002E-4</c:v>
                      </c:pt>
                      <c:pt idx="342">
                        <c:v>-2.4929999999999999E-4</c:v>
                      </c:pt>
                      <c:pt idx="343">
                        <c:v>-2.5260000000000001E-4</c:v>
                      </c:pt>
                      <c:pt idx="344">
                        <c:v>-2.5579999999999998E-4</c:v>
                      </c:pt>
                      <c:pt idx="345">
                        <c:v>-2.5910000000000001E-4</c:v>
                      </c:pt>
                      <c:pt idx="346">
                        <c:v>-2.6239999999999998E-4</c:v>
                      </c:pt>
                      <c:pt idx="347">
                        <c:v>-2.656E-4</c:v>
                      </c:pt>
                      <c:pt idx="348">
                        <c:v>-2.6889999999999998E-4</c:v>
                      </c:pt>
                      <c:pt idx="349">
                        <c:v>-2.721E-4</c:v>
                      </c:pt>
                      <c:pt idx="350">
                        <c:v>-2.7559999999999998E-4</c:v>
                      </c:pt>
                      <c:pt idx="351">
                        <c:v>-2.7900000000000001E-4</c:v>
                      </c:pt>
                      <c:pt idx="352">
                        <c:v>-2.8239999999999998E-4</c:v>
                      </c:pt>
                      <c:pt idx="353">
                        <c:v>-2.8570000000000001E-4</c:v>
                      </c:pt>
                      <c:pt idx="354">
                        <c:v>-2.8899999999999998E-4</c:v>
                      </c:pt>
                      <c:pt idx="355">
                        <c:v>-2.9250000000000001E-4</c:v>
                      </c:pt>
                      <c:pt idx="356">
                        <c:v>-2.9589999999999998E-4</c:v>
                      </c:pt>
                      <c:pt idx="357">
                        <c:v>-2.9960000000000002E-4</c:v>
                      </c:pt>
                      <c:pt idx="358">
                        <c:v>-3.032E-4</c:v>
                      </c:pt>
                      <c:pt idx="359">
                        <c:v>-3.0660000000000003E-4</c:v>
                      </c:pt>
                      <c:pt idx="360">
                        <c:v>-3.101E-4</c:v>
                      </c:pt>
                      <c:pt idx="361">
                        <c:v>-3.1359999999999998E-4</c:v>
                      </c:pt>
                      <c:pt idx="362">
                        <c:v>-3.1710000000000001E-4</c:v>
                      </c:pt>
                      <c:pt idx="363">
                        <c:v>-3.2069999999999999E-4</c:v>
                      </c:pt>
                      <c:pt idx="364">
                        <c:v>-3.2420000000000002E-4</c:v>
                      </c:pt>
                      <c:pt idx="365">
                        <c:v>-3.278E-4</c:v>
                      </c:pt>
                      <c:pt idx="366">
                        <c:v>-3.3139999999999998E-4</c:v>
                      </c:pt>
                      <c:pt idx="367">
                        <c:v>-3.3500000000000001E-4</c:v>
                      </c:pt>
                      <c:pt idx="368">
                        <c:v>-3.3849999999999999E-4</c:v>
                      </c:pt>
                      <c:pt idx="369">
                        <c:v>-3.4210000000000002E-4</c:v>
                      </c:pt>
                      <c:pt idx="370">
                        <c:v>-3.4590000000000001E-4</c:v>
                      </c:pt>
                      <c:pt idx="371">
                        <c:v>-3.4959999999999999E-4</c:v>
                      </c:pt>
                      <c:pt idx="372">
                        <c:v>-3.5320000000000002E-4</c:v>
                      </c:pt>
                      <c:pt idx="373">
                        <c:v>-3.568E-4</c:v>
                      </c:pt>
                      <c:pt idx="374">
                        <c:v>-3.6039999999999998E-4</c:v>
                      </c:pt>
                      <c:pt idx="375">
                        <c:v>-3.6420000000000002E-4</c:v>
                      </c:pt>
                      <c:pt idx="376">
                        <c:v>-3.681E-4</c:v>
                      </c:pt>
                      <c:pt idx="377">
                        <c:v>-3.7179999999999998E-4</c:v>
                      </c:pt>
                      <c:pt idx="378">
                        <c:v>-3.7550000000000002E-4</c:v>
                      </c:pt>
                      <c:pt idx="379">
                        <c:v>-3.792E-4</c:v>
                      </c:pt>
                      <c:pt idx="380">
                        <c:v>-3.8299999999999999E-4</c:v>
                      </c:pt>
                      <c:pt idx="381">
                        <c:v>-3.8699999999999997E-4</c:v>
                      </c:pt>
                      <c:pt idx="382">
                        <c:v>-3.9080000000000001E-4</c:v>
                      </c:pt>
                      <c:pt idx="383">
                        <c:v>-3.946E-4</c:v>
                      </c:pt>
                      <c:pt idx="384">
                        <c:v>-3.9839999999999998E-4</c:v>
                      </c:pt>
                      <c:pt idx="385">
                        <c:v>-4.0230000000000002E-4</c:v>
                      </c:pt>
                      <c:pt idx="386">
                        <c:v>-4.0630000000000001E-4</c:v>
                      </c:pt>
                      <c:pt idx="387">
                        <c:v>-4.103E-4</c:v>
                      </c:pt>
                      <c:pt idx="388">
                        <c:v>-4.1419999999999998E-4</c:v>
                      </c:pt>
                      <c:pt idx="389">
                        <c:v>-4.1810000000000003E-4</c:v>
                      </c:pt>
                      <c:pt idx="390">
                        <c:v>-4.2230000000000002E-4</c:v>
                      </c:pt>
                      <c:pt idx="391">
                        <c:v>-4.2650000000000001E-4</c:v>
                      </c:pt>
                      <c:pt idx="392">
                        <c:v>-4.306E-4</c:v>
                      </c:pt>
                      <c:pt idx="393">
                        <c:v>-4.347E-4</c:v>
                      </c:pt>
                      <c:pt idx="394">
                        <c:v>-4.3869999999999998E-4</c:v>
                      </c:pt>
                      <c:pt idx="395">
                        <c:v>-4.4270000000000003E-4</c:v>
                      </c:pt>
                      <c:pt idx="396">
                        <c:v>-4.4680000000000002E-4</c:v>
                      </c:pt>
                      <c:pt idx="397">
                        <c:v>-4.5090000000000001E-4</c:v>
                      </c:pt>
                      <c:pt idx="398">
                        <c:v>-4.551E-4</c:v>
                      </c:pt>
                      <c:pt idx="399">
                        <c:v>-4.4969999999999998E-4</c:v>
                      </c:pt>
                      <c:pt idx="400">
                        <c:v>-4.4450000000000002E-4</c:v>
                      </c:pt>
                      <c:pt idx="401">
                        <c:v>-4.394E-4</c:v>
                      </c:pt>
                      <c:pt idx="402">
                        <c:v>-4.3439999999999999E-4</c:v>
                      </c:pt>
                      <c:pt idx="403">
                        <c:v>-4.2959999999999998E-4</c:v>
                      </c:pt>
                      <c:pt idx="404">
                        <c:v>-4.2470000000000002E-4</c:v>
                      </c:pt>
                      <c:pt idx="405">
                        <c:v>-4.2000000000000002E-4</c:v>
                      </c:pt>
                      <c:pt idx="406">
                        <c:v>-4.1520000000000001E-4</c:v>
                      </c:pt>
                      <c:pt idx="407">
                        <c:v>-4.105E-4</c:v>
                      </c:pt>
                      <c:pt idx="408">
                        <c:v>-4.058E-4</c:v>
                      </c:pt>
                      <c:pt idx="409">
                        <c:v>-4.0119999999999999E-4</c:v>
                      </c:pt>
                      <c:pt idx="410">
                        <c:v>-3.968E-4</c:v>
                      </c:pt>
                      <c:pt idx="411">
                        <c:v>-3.9229999999999999E-4</c:v>
                      </c:pt>
                      <c:pt idx="412">
                        <c:v>-3.8779999999999999E-4</c:v>
                      </c:pt>
                      <c:pt idx="413">
                        <c:v>-3.8329999999999999E-4</c:v>
                      </c:pt>
                      <c:pt idx="414">
                        <c:v>-3.7879999999999999E-4</c:v>
                      </c:pt>
                      <c:pt idx="415">
                        <c:v>-3.746E-4</c:v>
                      </c:pt>
                      <c:pt idx="416">
                        <c:v>-3.702E-4</c:v>
                      </c:pt>
                      <c:pt idx="417">
                        <c:v>-3.658E-4</c:v>
                      </c:pt>
                      <c:pt idx="418">
                        <c:v>-3.615E-4</c:v>
                      </c:pt>
                      <c:pt idx="419">
                        <c:v>-3.5720000000000001E-4</c:v>
                      </c:pt>
                      <c:pt idx="420">
                        <c:v>-3.5310000000000002E-4</c:v>
                      </c:pt>
                      <c:pt idx="421">
                        <c:v>-3.4929999999999998E-4</c:v>
                      </c:pt>
                      <c:pt idx="422">
                        <c:v>-3.4519999999999999E-4</c:v>
                      </c:pt>
                      <c:pt idx="423">
                        <c:v>-3.4099999999999999E-4</c:v>
                      </c:pt>
                      <c:pt idx="424">
                        <c:v>-3.369E-4</c:v>
                      </c:pt>
                      <c:pt idx="425">
                        <c:v>-3.3290000000000001E-4</c:v>
                      </c:pt>
                      <c:pt idx="426">
                        <c:v>-3.2890000000000003E-4</c:v>
                      </c:pt>
                      <c:pt idx="427">
                        <c:v>-3.2479999999999998E-4</c:v>
                      </c:pt>
                      <c:pt idx="428">
                        <c:v>-3.21E-4</c:v>
                      </c:pt>
                      <c:pt idx="429">
                        <c:v>-3.1710000000000001E-4</c:v>
                      </c:pt>
                      <c:pt idx="430">
                        <c:v>-3.1320000000000002E-4</c:v>
                      </c:pt>
                      <c:pt idx="431">
                        <c:v>-3.0939999999999999E-4</c:v>
                      </c:pt>
                      <c:pt idx="432">
                        <c:v>-3.055E-4</c:v>
                      </c:pt>
                      <c:pt idx="433">
                        <c:v>-3.0160000000000001E-4</c:v>
                      </c:pt>
                      <c:pt idx="434">
                        <c:v>-2.9770000000000003E-4</c:v>
                      </c:pt>
                      <c:pt idx="435">
                        <c:v>-2.9399999999999999E-4</c:v>
                      </c:pt>
                      <c:pt idx="436">
                        <c:v>-2.9040000000000001E-4</c:v>
                      </c:pt>
                      <c:pt idx="437">
                        <c:v>-2.8669999999999998E-4</c:v>
                      </c:pt>
                      <c:pt idx="438">
                        <c:v>-2.8299999999999999E-4</c:v>
                      </c:pt>
                      <c:pt idx="439">
                        <c:v>-2.7940000000000002E-4</c:v>
                      </c:pt>
                      <c:pt idx="440">
                        <c:v>-2.7589999999999998E-4</c:v>
                      </c:pt>
                      <c:pt idx="441">
                        <c:v>-2.7240000000000001E-4</c:v>
                      </c:pt>
                      <c:pt idx="442">
                        <c:v>-2.6879999999999997E-4</c:v>
                      </c:pt>
                      <c:pt idx="443">
                        <c:v>-2.654E-4</c:v>
                      </c:pt>
                      <c:pt idx="444">
                        <c:v>-2.6200000000000003E-4</c:v>
                      </c:pt>
                      <c:pt idx="445">
                        <c:v>-2.587E-4</c:v>
                      </c:pt>
                      <c:pt idx="446">
                        <c:v>-2.5539999999999997E-4</c:v>
                      </c:pt>
                      <c:pt idx="447">
                        <c:v>-2.52E-4</c:v>
                      </c:pt>
                      <c:pt idx="448">
                        <c:v>-2.4860000000000003E-4</c:v>
                      </c:pt>
                      <c:pt idx="449">
                        <c:v>-2.453E-4</c:v>
                      </c:pt>
                      <c:pt idx="450">
                        <c:v>-2.421E-4</c:v>
                      </c:pt>
                      <c:pt idx="451">
                        <c:v>-2.3900000000000001E-4</c:v>
                      </c:pt>
                      <c:pt idx="452">
                        <c:v>-2.3580000000000001E-4</c:v>
                      </c:pt>
                      <c:pt idx="453">
                        <c:v>-2.3259999999999999E-4</c:v>
                      </c:pt>
                      <c:pt idx="454">
                        <c:v>-2.2949999999999999E-4</c:v>
                      </c:pt>
                      <c:pt idx="455">
                        <c:v>-2.264E-4</c:v>
                      </c:pt>
                      <c:pt idx="456">
                        <c:v>-2.2340000000000001E-4</c:v>
                      </c:pt>
                      <c:pt idx="457">
                        <c:v>-2.2029999999999999E-4</c:v>
                      </c:pt>
                      <c:pt idx="458">
                        <c:v>-2.173E-4</c:v>
                      </c:pt>
                      <c:pt idx="459">
                        <c:v>-2.143E-4</c:v>
                      </c:pt>
                      <c:pt idx="460">
                        <c:v>-2.1139999999999999E-4</c:v>
                      </c:pt>
                      <c:pt idx="461">
                        <c:v>-2.085E-4</c:v>
                      </c:pt>
                      <c:pt idx="462">
                        <c:v>-2.0560000000000001E-4</c:v>
                      </c:pt>
                      <c:pt idx="463">
                        <c:v>-2.0269999999999999E-4</c:v>
                      </c:pt>
                      <c:pt idx="464">
                        <c:v>-1.9990000000000001E-4</c:v>
                      </c:pt>
                      <c:pt idx="465">
                        <c:v>-1.9709999999999999E-4</c:v>
                      </c:pt>
                      <c:pt idx="466">
                        <c:v>-1.9430000000000001E-4</c:v>
                      </c:pt>
                      <c:pt idx="467">
                        <c:v>-1.9149999999999999E-4</c:v>
                      </c:pt>
                      <c:pt idx="468">
                        <c:v>-1.8870000000000001E-4</c:v>
                      </c:pt>
                      <c:pt idx="469">
                        <c:v>-1.8599999999999999E-4</c:v>
                      </c:pt>
                      <c:pt idx="470">
                        <c:v>-1.8330000000000001E-4</c:v>
                      </c:pt>
                      <c:pt idx="471">
                        <c:v>-1.807E-4</c:v>
                      </c:pt>
                      <c:pt idx="472">
                        <c:v>-1.7809999999999999E-4</c:v>
                      </c:pt>
                      <c:pt idx="473">
                        <c:v>-1.7560000000000001E-4</c:v>
                      </c:pt>
                      <c:pt idx="474">
                        <c:v>-1.73E-4</c:v>
                      </c:pt>
                      <c:pt idx="475">
                        <c:v>-1.705E-4</c:v>
                      </c:pt>
                      <c:pt idx="476">
                        <c:v>-1.6799999999999999E-4</c:v>
                      </c:pt>
                      <c:pt idx="477">
                        <c:v>-1.6550000000000001E-4</c:v>
                      </c:pt>
                      <c:pt idx="478">
                        <c:v>-1.63E-4</c:v>
                      </c:pt>
                      <c:pt idx="479">
                        <c:v>-1.605E-4</c:v>
                      </c:pt>
                      <c:pt idx="480">
                        <c:v>-1.5809999999999999E-4</c:v>
                      </c:pt>
                      <c:pt idx="481">
                        <c:v>-1.5569999999999999E-4</c:v>
                      </c:pt>
                      <c:pt idx="482">
                        <c:v>-1.5330000000000001E-4</c:v>
                      </c:pt>
                      <c:pt idx="483">
                        <c:v>-1.5090000000000001E-4</c:v>
                      </c:pt>
                      <c:pt idx="484">
                        <c:v>-1.4860000000000001E-4</c:v>
                      </c:pt>
                      <c:pt idx="485">
                        <c:v>-1.4630000000000001E-4</c:v>
                      </c:pt>
                      <c:pt idx="486">
                        <c:v>-1.4420000000000001E-4</c:v>
                      </c:pt>
                      <c:pt idx="487">
                        <c:v>-1.418E-4</c:v>
                      </c:pt>
                      <c:pt idx="488">
                        <c:v>-1.3960000000000001E-4</c:v>
                      </c:pt>
                      <c:pt idx="489">
                        <c:v>-1.3740000000000001E-4</c:v>
                      </c:pt>
                      <c:pt idx="490">
                        <c:v>-1.3520000000000001E-4</c:v>
                      </c:pt>
                      <c:pt idx="491">
                        <c:v>-1.3310000000000001E-4</c:v>
                      </c:pt>
                      <c:pt idx="492">
                        <c:v>-1.3090000000000001E-4</c:v>
                      </c:pt>
                      <c:pt idx="493">
                        <c:v>-1.2879999999999999E-4</c:v>
                      </c:pt>
                      <c:pt idx="494">
                        <c:v>-1.2669999999999999E-4</c:v>
                      </c:pt>
                      <c:pt idx="495">
                        <c:v>-1.2459999999999999E-4</c:v>
                      </c:pt>
                      <c:pt idx="496">
                        <c:v>-1.226E-4</c:v>
                      </c:pt>
                      <c:pt idx="497">
                        <c:v>-1.205E-4</c:v>
                      </c:pt>
                      <c:pt idx="498">
                        <c:v>-1.1849999999999999E-4</c:v>
                      </c:pt>
                      <c:pt idx="499">
                        <c:v>-1.166E-4</c:v>
                      </c:pt>
                      <c:pt idx="500">
                        <c:v>-1.1459999999999999E-4</c:v>
                      </c:pt>
                      <c:pt idx="501">
                        <c:v>-1.128E-4</c:v>
                      </c:pt>
                      <c:pt idx="502">
                        <c:v>-1.108E-4</c:v>
                      </c:pt>
                      <c:pt idx="503">
                        <c:v>-1.089E-4</c:v>
                      </c:pt>
                      <c:pt idx="504">
                        <c:v>-1.071E-4</c:v>
                      </c:pt>
                      <c:pt idx="505">
                        <c:v>-1.052E-4</c:v>
                      </c:pt>
                      <c:pt idx="506">
                        <c:v>-1.0349999999999999E-4</c:v>
                      </c:pt>
                      <c:pt idx="507">
                        <c:v>-1.016E-4</c:v>
                      </c:pt>
                      <c:pt idx="508">
                        <c:v>-9.9790000000000005E-5</c:v>
                      </c:pt>
                      <c:pt idx="509">
                        <c:v>-9.8070000000000001E-5</c:v>
                      </c:pt>
                      <c:pt idx="510">
                        <c:v>-9.6349999999999997E-5</c:v>
                      </c:pt>
                      <c:pt idx="511">
                        <c:v>-9.4660000000000005E-5</c:v>
                      </c:pt>
                      <c:pt idx="512">
                        <c:v>-9.2930000000000006E-5</c:v>
                      </c:pt>
                      <c:pt idx="513">
                        <c:v>-9.1219999999999997E-5</c:v>
                      </c:pt>
                      <c:pt idx="514">
                        <c:v>-8.9610000000000004E-5</c:v>
                      </c:pt>
                      <c:pt idx="515">
                        <c:v>-8.7999999999999998E-5</c:v>
                      </c:pt>
                      <c:pt idx="516">
                        <c:v>-8.6409999999999994E-5</c:v>
                      </c:pt>
                      <c:pt idx="517">
                        <c:v>-8.4770000000000003E-5</c:v>
                      </c:pt>
                      <c:pt idx="518">
                        <c:v>-8.318E-5</c:v>
                      </c:pt>
                      <c:pt idx="519">
                        <c:v>-8.1680000000000004E-5</c:v>
                      </c:pt>
                      <c:pt idx="520">
                        <c:v>-8.0190000000000003E-5</c:v>
                      </c:pt>
                      <c:pt idx="521">
                        <c:v>-7.8700000000000002E-5</c:v>
                      </c:pt>
                      <c:pt idx="522">
                        <c:v>-7.7169999999999995E-5</c:v>
                      </c:pt>
                      <c:pt idx="523">
                        <c:v>-7.5679999999999994E-5</c:v>
                      </c:pt>
                      <c:pt idx="524">
                        <c:v>-7.4250000000000002E-5</c:v>
                      </c:pt>
                      <c:pt idx="525">
                        <c:v>-7.2840000000000001E-5</c:v>
                      </c:pt>
                      <c:pt idx="526">
                        <c:v>-7.1439999999999994E-5</c:v>
                      </c:pt>
                      <c:pt idx="527">
                        <c:v>-6.9999999999999994E-5</c:v>
                      </c:pt>
                      <c:pt idx="528">
                        <c:v>-6.86E-5</c:v>
                      </c:pt>
                      <c:pt idx="529">
                        <c:v>-6.7280000000000006E-5</c:v>
                      </c:pt>
                      <c:pt idx="530">
                        <c:v>-6.5950000000000004E-5</c:v>
                      </c:pt>
                      <c:pt idx="531">
                        <c:v>-6.4640000000000005E-5</c:v>
                      </c:pt>
                      <c:pt idx="532">
                        <c:v>-6.3299999999999994E-5</c:v>
                      </c:pt>
                      <c:pt idx="533">
                        <c:v>-6.198E-5</c:v>
                      </c:pt>
                      <c:pt idx="534">
                        <c:v>-6.0760000000000001E-5</c:v>
                      </c:pt>
                      <c:pt idx="535">
                        <c:v>-5.9519999999999999E-5</c:v>
                      </c:pt>
                      <c:pt idx="536">
                        <c:v>-5.8289999999999999E-5</c:v>
                      </c:pt>
                      <c:pt idx="537">
                        <c:v>-5.7040000000000003E-5</c:v>
                      </c:pt>
                      <c:pt idx="538">
                        <c:v>-5.5810000000000003E-5</c:v>
                      </c:pt>
                      <c:pt idx="539">
                        <c:v>-5.4669999999999997E-5</c:v>
                      </c:pt>
                      <c:pt idx="540">
                        <c:v>-5.3510000000000001E-5</c:v>
                      </c:pt>
                      <c:pt idx="541">
                        <c:v>-5.2370000000000002E-5</c:v>
                      </c:pt>
                      <c:pt idx="542">
                        <c:v>-5.1199999999999998E-5</c:v>
                      </c:pt>
                      <c:pt idx="543">
                        <c:v>-5.0049999999999997E-5</c:v>
                      </c:pt>
                      <c:pt idx="544">
                        <c:v>-4.8989999999999997E-5</c:v>
                      </c:pt>
                      <c:pt idx="545">
                        <c:v>-4.7929999999999997E-5</c:v>
                      </c:pt>
                      <c:pt idx="546">
                        <c:v>-4.6869999999999997E-5</c:v>
                      </c:pt>
                      <c:pt idx="547">
                        <c:v>-4.579E-5</c:v>
                      </c:pt>
                      <c:pt idx="548">
                        <c:v>-4.4719999999999999E-5</c:v>
                      </c:pt>
                      <c:pt idx="549">
                        <c:v>-4.3739999999999998E-5</c:v>
                      </c:pt>
                      <c:pt idx="550">
                        <c:v>-4.2750000000000002E-5</c:v>
                      </c:pt>
                      <c:pt idx="551">
                        <c:v>-4.1749999999999998E-5</c:v>
                      </c:pt>
                      <c:pt idx="552">
                        <c:v>-4.0750000000000001E-5</c:v>
                      </c:pt>
                      <c:pt idx="553">
                        <c:v>-3.9749999999999997E-5</c:v>
                      </c:pt>
                      <c:pt idx="554">
                        <c:v>-3.8869999999999999E-5</c:v>
                      </c:pt>
                      <c:pt idx="555">
                        <c:v>-3.7950000000000001E-5</c:v>
                      </c:pt>
                      <c:pt idx="556">
                        <c:v>-3.7030000000000003E-5</c:v>
                      </c:pt>
                      <c:pt idx="557">
                        <c:v>-3.6100000000000003E-5</c:v>
                      </c:pt>
                      <c:pt idx="558">
                        <c:v>-3.5179999999999999E-5</c:v>
                      </c:pt>
                      <c:pt idx="559">
                        <c:v>-3.4360000000000003E-5</c:v>
                      </c:pt>
                      <c:pt idx="560">
                        <c:v>-3.3510000000000003E-5</c:v>
                      </c:pt>
                      <c:pt idx="561">
                        <c:v>-3.2650000000000001E-5</c:v>
                      </c:pt>
                      <c:pt idx="562">
                        <c:v>-3.18E-5</c:v>
                      </c:pt>
                      <c:pt idx="563">
                        <c:v>-3.0939999999999999E-5</c:v>
                      </c:pt>
                      <c:pt idx="564">
                        <c:v>-3.0190000000000001E-5</c:v>
                      </c:pt>
                      <c:pt idx="565">
                        <c:v>-2.9410000000000001E-5</c:v>
                      </c:pt>
                      <c:pt idx="566">
                        <c:v>-2.8609999999999999E-5</c:v>
                      </c:pt>
                      <c:pt idx="567">
                        <c:v>-2.7820000000000001E-5</c:v>
                      </c:pt>
                      <c:pt idx="568">
                        <c:v>-2.705E-5</c:v>
                      </c:pt>
                      <c:pt idx="569">
                        <c:v>-2.6359999999999998E-5</c:v>
                      </c:pt>
                      <c:pt idx="570">
                        <c:v>-2.565E-5</c:v>
                      </c:pt>
                      <c:pt idx="571">
                        <c:v>-2.4919999999999999E-5</c:v>
                      </c:pt>
                      <c:pt idx="572">
                        <c:v>-2.421E-5</c:v>
                      </c:pt>
                      <c:pt idx="573">
                        <c:v>-2.349E-5</c:v>
                      </c:pt>
                      <c:pt idx="574">
                        <c:v>-2.287E-5</c:v>
                      </c:pt>
                      <c:pt idx="575">
                        <c:v>-2.2229999999999999E-5</c:v>
                      </c:pt>
                      <c:pt idx="576">
                        <c:v>-2.1569999999999998E-5</c:v>
                      </c:pt>
                      <c:pt idx="577">
                        <c:v>-2.092E-5</c:v>
                      </c:pt>
                      <c:pt idx="578">
                        <c:v>-2.0259999999999999E-5</c:v>
                      </c:pt>
                      <c:pt idx="579">
                        <c:v>-1.9709999999999999E-5</c:v>
                      </c:pt>
                      <c:pt idx="580">
                        <c:v>-1.9130000000000001E-5</c:v>
                      </c:pt>
                      <c:pt idx="581">
                        <c:v>-1.853E-5</c:v>
                      </c:pt>
                      <c:pt idx="582">
                        <c:v>-1.7940000000000001E-5</c:v>
                      </c:pt>
                      <c:pt idx="583">
                        <c:v>-1.736E-5</c:v>
                      </c:pt>
                      <c:pt idx="584">
                        <c:v>-1.6869999999999999E-5</c:v>
                      </c:pt>
                      <c:pt idx="585">
                        <c:v>-1.6350000000000001E-5</c:v>
                      </c:pt>
                      <c:pt idx="586">
                        <c:v>-1.5809999999999999E-5</c:v>
                      </c:pt>
                      <c:pt idx="587">
                        <c:v>-1.5290000000000001E-5</c:v>
                      </c:pt>
                      <c:pt idx="588">
                        <c:v>-1.4759999999999999E-5</c:v>
                      </c:pt>
                      <c:pt idx="589">
                        <c:v>-1.433E-5</c:v>
                      </c:pt>
                      <c:pt idx="590">
                        <c:v>-1.3869999999999999E-5</c:v>
                      </c:pt>
                      <c:pt idx="591">
                        <c:v>-1.3380000000000001E-5</c:v>
                      </c:pt>
                      <c:pt idx="592">
                        <c:v>-1.292E-5</c:v>
                      </c:pt>
                      <c:pt idx="593">
                        <c:v>-1.2439999999999999E-5</c:v>
                      </c:pt>
                      <c:pt idx="594">
                        <c:v>-1.207E-5</c:v>
                      </c:pt>
                      <c:pt idx="595">
                        <c:v>-1.167E-5</c:v>
                      </c:pt>
                      <c:pt idx="596">
                        <c:v>-1.1229999999999999E-5</c:v>
                      </c:pt>
                      <c:pt idx="597">
                        <c:v>-1.083E-5</c:v>
                      </c:pt>
                      <c:pt idx="598">
                        <c:v>-1.041E-5</c:v>
                      </c:pt>
                      <c:pt idx="599">
                        <c:v>-1.008E-5</c:v>
                      </c:pt>
                      <c:pt idx="600">
                        <c:v>-9.7350000000000008E-6</c:v>
                      </c:pt>
                      <c:pt idx="601">
                        <c:v>-9.3470000000000005E-6</c:v>
                      </c:pt>
                      <c:pt idx="602">
                        <c:v>-8.9889999999999998E-6</c:v>
                      </c:pt>
                      <c:pt idx="603">
                        <c:v>-8.6209999999999993E-6</c:v>
                      </c:pt>
                      <c:pt idx="604">
                        <c:v>-8.3480000000000004E-6</c:v>
                      </c:pt>
                      <c:pt idx="605">
                        <c:v>-8.0479999999999999E-6</c:v>
                      </c:pt>
                      <c:pt idx="606">
                        <c:v>-7.7039999999999994E-6</c:v>
                      </c:pt>
                      <c:pt idx="607">
                        <c:v>-7.4000000000000003E-6</c:v>
                      </c:pt>
                      <c:pt idx="608">
                        <c:v>-7.0859999999999996E-6</c:v>
                      </c:pt>
                      <c:pt idx="609">
                        <c:v>-6.8530000000000003E-6</c:v>
                      </c:pt>
                      <c:pt idx="610">
                        <c:v>-6.5980000000000002E-6</c:v>
                      </c:pt>
                      <c:pt idx="611">
                        <c:v>-6.2929999999999997E-6</c:v>
                      </c:pt>
                      <c:pt idx="612">
                        <c:v>-6.0260000000000004E-6</c:v>
                      </c:pt>
                      <c:pt idx="613">
                        <c:v>-5.7559999999999996E-6</c:v>
                      </c:pt>
                      <c:pt idx="614">
                        <c:v>-5.558E-6</c:v>
                      </c:pt>
                      <c:pt idx="615">
                        <c:v>-5.3469999999999998E-6</c:v>
                      </c:pt>
                      <c:pt idx="616">
                        <c:v>-5.079E-6</c:v>
                      </c:pt>
                      <c:pt idx="617">
                        <c:v>-4.848E-6</c:v>
                      </c:pt>
                      <c:pt idx="618">
                        <c:v>-4.6110000000000004E-6</c:v>
                      </c:pt>
                      <c:pt idx="619">
                        <c:v>-4.4519999999999999E-6</c:v>
                      </c:pt>
                      <c:pt idx="620">
                        <c:v>-4.2749999999999997E-6</c:v>
                      </c:pt>
                      <c:pt idx="621">
                        <c:v>-4.0369999999999996E-6</c:v>
                      </c:pt>
                      <c:pt idx="622">
                        <c:v>-3.8449999999999996E-6</c:v>
                      </c:pt>
                      <c:pt idx="623">
                        <c:v>-3.6509999999999999E-6</c:v>
                      </c:pt>
                      <c:pt idx="624">
                        <c:v>-3.518E-6</c:v>
                      </c:pt>
                      <c:pt idx="625">
                        <c:v>-3.371E-6</c:v>
                      </c:pt>
                      <c:pt idx="626">
                        <c:v>-3.162E-6</c:v>
                      </c:pt>
                      <c:pt idx="627">
                        <c:v>-3.0010000000000002E-6</c:v>
                      </c:pt>
                      <c:pt idx="628">
                        <c:v>-2.836E-6</c:v>
                      </c:pt>
                      <c:pt idx="629">
                        <c:v>-2.7259999999999998E-6</c:v>
                      </c:pt>
                      <c:pt idx="630">
                        <c:v>-2.604E-6</c:v>
                      </c:pt>
                      <c:pt idx="631">
                        <c:v>-2.4210000000000002E-6</c:v>
                      </c:pt>
                      <c:pt idx="632">
                        <c:v>-2.2800000000000002E-6</c:v>
                      </c:pt>
                      <c:pt idx="633">
                        <c:v>-2.1380000000000001E-6</c:v>
                      </c:pt>
                      <c:pt idx="634">
                        <c:v>-2.0530000000000001E-6</c:v>
                      </c:pt>
                      <c:pt idx="635">
                        <c:v>-1.9580000000000001E-6</c:v>
                      </c:pt>
                      <c:pt idx="636">
                        <c:v>-1.7969999999999999E-6</c:v>
                      </c:pt>
                      <c:pt idx="637">
                        <c:v>-1.6810000000000001E-6</c:v>
                      </c:pt>
                      <c:pt idx="638">
                        <c:v>-1.561E-6</c:v>
                      </c:pt>
                      <c:pt idx="639">
                        <c:v>-1.4929999999999999E-6</c:v>
                      </c:pt>
                      <c:pt idx="640">
                        <c:v>-1.412E-6</c:v>
                      </c:pt>
                      <c:pt idx="641">
                        <c:v>-1.28E-6</c:v>
                      </c:pt>
                      <c:pt idx="642">
                        <c:v>-1.161E-6</c:v>
                      </c:pt>
                      <c:pt idx="643">
                        <c:v>-1.0640000000000001E-6</c:v>
                      </c:pt>
                      <c:pt idx="644">
                        <c:v>-1.0109999999999999E-6</c:v>
                      </c:pt>
                      <c:pt idx="645">
                        <c:v>-9.456E-7</c:v>
                      </c:pt>
                      <c:pt idx="646">
                        <c:v>-8.09E-7</c:v>
                      </c:pt>
                      <c:pt idx="647">
                        <c:v>-7.1959999999999996E-7</c:v>
                      </c:pt>
                      <c:pt idx="648">
                        <c:v>-6.37E-7</c:v>
                      </c:pt>
                      <c:pt idx="649">
                        <c:v>-5.9260000000000005E-7</c:v>
                      </c:pt>
                      <c:pt idx="650">
                        <c:v>-5.3959999999999999E-7</c:v>
                      </c:pt>
                      <c:pt idx="651">
                        <c:v>-4.1539999999999997E-7</c:v>
                      </c:pt>
                      <c:pt idx="652">
                        <c:v>-3.3570000000000002E-7</c:v>
                      </c:pt>
                      <c:pt idx="653">
                        <c:v>-2.6389999999999997E-7</c:v>
                      </c:pt>
                      <c:pt idx="654">
                        <c:v>-2.266E-7</c:v>
                      </c:pt>
                      <c:pt idx="655">
                        <c:v>-1.8129999999999999E-7</c:v>
                      </c:pt>
                      <c:pt idx="656">
                        <c:v>-6.4459999999999996E-8</c:v>
                      </c:pt>
                      <c:pt idx="657">
                        <c:v>9.3399999999999996E-9</c:v>
                      </c:pt>
                      <c:pt idx="658">
                        <c:v>7.0910000000000004E-8</c:v>
                      </c:pt>
                      <c:pt idx="659">
                        <c:v>1.043E-7</c:v>
                      </c:pt>
                      <c:pt idx="660">
                        <c:v>1.416E-7</c:v>
                      </c:pt>
                      <c:pt idx="661">
                        <c:v>2.4540000000000001E-7</c:v>
                      </c:pt>
                      <c:pt idx="662">
                        <c:v>3.235E-7</c:v>
                      </c:pt>
                      <c:pt idx="663">
                        <c:v>3.7819999999999999E-7</c:v>
                      </c:pt>
                      <c:pt idx="664">
                        <c:v>4.0820000000000002E-7</c:v>
                      </c:pt>
                      <c:pt idx="665">
                        <c:v>4.418E-7</c:v>
                      </c:pt>
                      <c:pt idx="666">
                        <c:v>5.5179999999999995E-7</c:v>
                      </c:pt>
                      <c:pt idx="667">
                        <c:v>6.2119999999999998E-7</c:v>
                      </c:pt>
                      <c:pt idx="668">
                        <c:v>6.6420000000000003E-7</c:v>
                      </c:pt>
                      <c:pt idx="669">
                        <c:v>6.7729999999999996E-7</c:v>
                      </c:pt>
                      <c:pt idx="670">
                        <c:v>7.2699999999999999E-7</c:v>
                      </c:pt>
                      <c:pt idx="671">
                        <c:v>8.3210000000000005E-7</c:v>
                      </c:pt>
                      <c:pt idx="672">
                        <c:v>8.9530000000000003E-7</c:v>
                      </c:pt>
                      <c:pt idx="673">
                        <c:v>9.3760000000000003E-7</c:v>
                      </c:pt>
                      <c:pt idx="674">
                        <c:v>9.6990000000000002E-7</c:v>
                      </c:pt>
                      <c:pt idx="675">
                        <c:v>9.9199999999999999E-7</c:v>
                      </c:pt>
                      <c:pt idx="676">
                        <c:v>1.1030000000000001E-6</c:v>
                      </c:pt>
                      <c:pt idx="677">
                        <c:v>1.1659999999999999E-6</c:v>
                      </c:pt>
                      <c:pt idx="678">
                        <c:v>1.1990000000000001E-6</c:v>
                      </c:pt>
                      <c:pt idx="679">
                        <c:v>1.2309999999999999E-6</c:v>
                      </c:pt>
                      <c:pt idx="680">
                        <c:v>1.246E-6</c:v>
                      </c:pt>
                      <c:pt idx="681">
                        <c:v>1.3570000000000001E-6</c:v>
                      </c:pt>
                      <c:pt idx="682">
                        <c:v>1.4190000000000001E-6</c:v>
                      </c:pt>
                      <c:pt idx="683">
                        <c:v>1.4500000000000001E-6</c:v>
                      </c:pt>
                      <c:pt idx="684">
                        <c:v>1.4839999999999999E-6</c:v>
                      </c:pt>
                      <c:pt idx="685">
                        <c:v>1.5030000000000001E-6</c:v>
                      </c:pt>
                      <c:pt idx="686">
                        <c:v>1.6080000000000001E-6</c:v>
                      </c:pt>
                      <c:pt idx="687">
                        <c:v>1.6670000000000001E-6</c:v>
                      </c:pt>
                      <c:pt idx="688">
                        <c:v>1.6929999999999999E-6</c:v>
                      </c:pt>
                      <c:pt idx="689">
                        <c:v>1.722E-6</c:v>
                      </c:pt>
                      <c:pt idx="690">
                        <c:v>1.7409999999999999E-6</c:v>
                      </c:pt>
                      <c:pt idx="691">
                        <c:v>1.8470000000000001E-6</c:v>
                      </c:pt>
                      <c:pt idx="692">
                        <c:v>1.9080000000000002E-6</c:v>
                      </c:pt>
                      <c:pt idx="693">
                        <c:v>1.9300000000000002E-6</c:v>
                      </c:pt>
                      <c:pt idx="694">
                        <c:v>1.967E-6</c:v>
                      </c:pt>
                      <c:pt idx="695">
                        <c:v>1.9829999999999999E-6</c:v>
                      </c:pt>
                      <c:pt idx="696">
                        <c:v>2.0820000000000001E-6</c:v>
                      </c:pt>
                      <c:pt idx="697">
                        <c:v>2.1459999999999999E-6</c:v>
                      </c:pt>
                      <c:pt idx="698">
                        <c:v>2.1670000000000002E-6</c:v>
                      </c:pt>
                      <c:pt idx="699">
                        <c:v>2.1969999999999999E-6</c:v>
                      </c:pt>
                      <c:pt idx="700">
                        <c:v>2.2129999999999998E-6</c:v>
                      </c:pt>
                      <c:pt idx="701">
                        <c:v>2.3099999999999999E-6</c:v>
                      </c:pt>
                      <c:pt idx="702">
                        <c:v>2.3700000000000002E-6</c:v>
                      </c:pt>
                      <c:pt idx="703">
                        <c:v>2.3860000000000001E-6</c:v>
                      </c:pt>
                      <c:pt idx="704">
                        <c:v>2.4150000000000002E-6</c:v>
                      </c:pt>
                      <c:pt idx="705">
                        <c:v>2.4310000000000001E-6</c:v>
                      </c:pt>
                      <c:pt idx="706">
                        <c:v>2.531E-6</c:v>
                      </c:pt>
                      <c:pt idx="707">
                        <c:v>2.5909999999999998E-6</c:v>
                      </c:pt>
                      <c:pt idx="708">
                        <c:v>2.6010000000000002E-6</c:v>
                      </c:pt>
                      <c:pt idx="709">
                        <c:v>2.6309999999999999E-6</c:v>
                      </c:pt>
                      <c:pt idx="710">
                        <c:v>2.6479999999999999E-6</c:v>
                      </c:pt>
                      <c:pt idx="711">
                        <c:v>2.7410000000000001E-6</c:v>
                      </c:pt>
                      <c:pt idx="712">
                        <c:v>2.7999999999999999E-6</c:v>
                      </c:pt>
                      <c:pt idx="713">
                        <c:v>2.802E-6</c:v>
                      </c:pt>
                      <c:pt idx="714">
                        <c:v>2.8329999999999998E-6</c:v>
                      </c:pt>
                      <c:pt idx="715">
                        <c:v>2.8420000000000001E-6</c:v>
                      </c:pt>
                      <c:pt idx="716">
                        <c:v>2.9009999999999998E-6</c:v>
                      </c:pt>
                      <c:pt idx="717">
                        <c:v>2.9840000000000001E-6</c:v>
                      </c:pt>
                      <c:pt idx="718">
                        <c:v>2.9840000000000001E-6</c:v>
                      </c:pt>
                      <c:pt idx="719">
                        <c:v>3.0120000000000001E-6</c:v>
                      </c:pt>
                      <c:pt idx="720">
                        <c:v>3.0309999999999999E-6</c:v>
                      </c:pt>
                      <c:pt idx="721">
                        <c:v>3.1070000000000001E-6</c:v>
                      </c:pt>
                      <c:pt idx="722">
                        <c:v>3.168E-6</c:v>
                      </c:pt>
                      <c:pt idx="723">
                        <c:v>3.162E-6</c:v>
                      </c:pt>
                      <c:pt idx="724">
                        <c:v>3.1839999999999999E-6</c:v>
                      </c:pt>
                      <c:pt idx="725">
                        <c:v>3.2030000000000001E-6</c:v>
                      </c:pt>
                      <c:pt idx="726">
                        <c:v>3.2839999999999998E-6</c:v>
                      </c:pt>
                      <c:pt idx="727">
                        <c:v>3.3330000000000001E-6</c:v>
                      </c:pt>
                      <c:pt idx="728">
                        <c:v>3.3280000000000002E-6</c:v>
                      </c:pt>
                      <c:pt idx="729">
                        <c:v>3.3440000000000001E-6</c:v>
                      </c:pt>
                      <c:pt idx="730">
                        <c:v>3.3620000000000002E-6</c:v>
                      </c:pt>
                      <c:pt idx="731">
                        <c:v>3.4359999999999998E-6</c:v>
                      </c:pt>
                      <c:pt idx="732">
                        <c:v>3.4850000000000001E-6</c:v>
                      </c:pt>
                      <c:pt idx="733">
                        <c:v>3.4709999999999999E-6</c:v>
                      </c:pt>
                      <c:pt idx="734">
                        <c:v>3.4920000000000002E-6</c:v>
                      </c:pt>
                      <c:pt idx="735">
                        <c:v>3.5149999999999998E-6</c:v>
                      </c:pt>
                      <c:pt idx="736">
                        <c:v>3.5769999999999998E-6</c:v>
                      </c:pt>
                      <c:pt idx="737">
                        <c:v>3.6279999999999998E-6</c:v>
                      </c:pt>
                      <c:pt idx="738">
                        <c:v>3.6119999999999999E-6</c:v>
                      </c:pt>
                      <c:pt idx="739">
                        <c:v>3.6270000000000002E-6</c:v>
                      </c:pt>
                      <c:pt idx="740">
                        <c:v>3.647E-6</c:v>
                      </c:pt>
                      <c:pt idx="741">
                        <c:v>3.7120000000000002E-6</c:v>
                      </c:pt>
                      <c:pt idx="742">
                        <c:v>3.7620000000000001E-6</c:v>
                      </c:pt>
                      <c:pt idx="743">
                        <c:v>3.7290000000000002E-6</c:v>
                      </c:pt>
                      <c:pt idx="744">
                        <c:v>3.7450000000000001E-6</c:v>
                      </c:pt>
                      <c:pt idx="745">
                        <c:v>3.7620000000000001E-6</c:v>
                      </c:pt>
                      <c:pt idx="746">
                        <c:v>3.827E-6</c:v>
                      </c:pt>
                      <c:pt idx="747">
                        <c:v>3.8759999999999998E-6</c:v>
                      </c:pt>
                      <c:pt idx="748">
                        <c:v>3.8469999999999998E-6</c:v>
                      </c:pt>
                      <c:pt idx="749">
                        <c:v>3.8500000000000004E-6</c:v>
                      </c:pt>
                      <c:pt idx="750">
                        <c:v>3.8720000000000004E-6</c:v>
                      </c:pt>
                      <c:pt idx="751">
                        <c:v>3.9299999999999996E-6</c:v>
                      </c:pt>
                      <c:pt idx="752">
                        <c:v>3.9759999999999997E-6</c:v>
                      </c:pt>
                      <c:pt idx="753">
                        <c:v>3.9400000000000004E-6</c:v>
                      </c:pt>
                      <c:pt idx="754">
                        <c:v>3.9530000000000001E-6</c:v>
                      </c:pt>
                      <c:pt idx="755">
                        <c:v>3.9709999999999998E-6</c:v>
                      </c:pt>
                      <c:pt idx="756">
                        <c:v>4.0219999999999998E-6</c:v>
                      </c:pt>
                      <c:pt idx="757">
                        <c:v>4.0720000000000001E-6</c:v>
                      </c:pt>
                      <c:pt idx="758">
                        <c:v>4.031E-6</c:v>
                      </c:pt>
                      <c:pt idx="759">
                        <c:v>4.036E-6</c:v>
                      </c:pt>
                      <c:pt idx="760">
                        <c:v>4.0579999999999999E-6</c:v>
                      </c:pt>
                      <c:pt idx="761">
                        <c:v>4.1060000000000002E-6</c:v>
                      </c:pt>
                      <c:pt idx="762">
                        <c:v>4.155E-6</c:v>
                      </c:pt>
                      <c:pt idx="763">
                        <c:v>4.1069999999999998E-6</c:v>
                      </c:pt>
                      <c:pt idx="764">
                        <c:v>4.1119999999999998E-6</c:v>
                      </c:pt>
                      <c:pt idx="765">
                        <c:v>4.138E-6</c:v>
                      </c:pt>
                      <c:pt idx="766">
                        <c:v>4.1779999999999996E-6</c:v>
                      </c:pt>
                      <c:pt idx="767">
                        <c:v>4.2220000000000004E-6</c:v>
                      </c:pt>
                      <c:pt idx="768">
                        <c:v>4.177E-6</c:v>
                      </c:pt>
                      <c:pt idx="769">
                        <c:v>4.1779999999999996E-6</c:v>
                      </c:pt>
                      <c:pt idx="770">
                        <c:v>4.2069999999999997E-6</c:v>
                      </c:pt>
                      <c:pt idx="771">
                        <c:v>4.2420000000000002E-6</c:v>
                      </c:pt>
                      <c:pt idx="772">
                        <c:v>4.2880000000000003E-6</c:v>
                      </c:pt>
                      <c:pt idx="773">
                        <c:v>4.2409999999999997E-6</c:v>
                      </c:pt>
                      <c:pt idx="774">
                        <c:v>4.2379999999999999E-6</c:v>
                      </c:pt>
                      <c:pt idx="775">
                        <c:v>4.2690000000000001E-6</c:v>
                      </c:pt>
                      <c:pt idx="776">
                        <c:v>4.2989999999999998E-6</c:v>
                      </c:pt>
                      <c:pt idx="777">
                        <c:v>4.3449999999999999E-6</c:v>
                      </c:pt>
                      <c:pt idx="778">
                        <c:v>4.2969999999999997E-6</c:v>
                      </c:pt>
                      <c:pt idx="779">
                        <c:v>4.2919999999999997E-6</c:v>
                      </c:pt>
                      <c:pt idx="780">
                        <c:v>4.3170000000000003E-6</c:v>
                      </c:pt>
                      <c:pt idx="781">
                        <c:v>4.3490000000000002E-6</c:v>
                      </c:pt>
                      <c:pt idx="782">
                        <c:v>4.3869999999999997E-6</c:v>
                      </c:pt>
                      <c:pt idx="783">
                        <c:v>4.3409999999999996E-6</c:v>
                      </c:pt>
                      <c:pt idx="784">
                        <c:v>4.3340000000000003E-6</c:v>
                      </c:pt>
                      <c:pt idx="785">
                        <c:v>4.3660000000000002E-6</c:v>
                      </c:pt>
                      <c:pt idx="786">
                        <c:v>4.3989999999999997E-6</c:v>
                      </c:pt>
                      <c:pt idx="787">
                        <c:v>4.4340000000000002E-6</c:v>
                      </c:pt>
                      <c:pt idx="788">
                        <c:v>4.3889999999999998E-6</c:v>
                      </c:pt>
                      <c:pt idx="789">
                        <c:v>4.3819999999999997E-6</c:v>
                      </c:pt>
                      <c:pt idx="790">
                        <c:v>4.4190000000000004E-6</c:v>
                      </c:pt>
                      <c:pt idx="791">
                        <c:v>4.4440000000000001E-6</c:v>
                      </c:pt>
                      <c:pt idx="792">
                        <c:v>4.4870000000000004E-6</c:v>
                      </c:pt>
                      <c:pt idx="793">
                        <c:v>4.4329999999999997E-6</c:v>
                      </c:pt>
                      <c:pt idx="794">
                        <c:v>4.4290000000000003E-6</c:v>
                      </c:pt>
                      <c:pt idx="795">
                        <c:v>4.4630000000000003E-6</c:v>
                      </c:pt>
                      <c:pt idx="796">
                        <c:v>4.4920000000000004E-6</c:v>
                      </c:pt>
                      <c:pt idx="797">
                        <c:v>4.532E-6</c:v>
                      </c:pt>
                      <c:pt idx="798">
                        <c:v>4.4819999999999996E-6</c:v>
                      </c:pt>
                    </c:numCache>
                  </c:numRef>
                </c:yVal>
                <c:smooth val="1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10-8517-4B1A-BD0B-53A15E9FC1F8}"/>
                  </c:ext>
                </c:extLst>
              </c15:ser>
            </c15:filteredScatterSeries>
            <c15:filteredScatterSeries>
              <c15:ser>
                <c:idx val="13"/>
                <c:order val="13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Sheet2!$O$1</c15:sqref>
                        </c15:formulaRef>
                      </c:ext>
                    </c:extLst>
                    <c:strCache>
                      <c:ptCount val="1"/>
                      <c:pt idx="0">
                        <c:v>Cycle 14</c:v>
                      </c:pt>
                    </c:strCache>
                  </c:strRef>
                </c:tx>
                <c:spPr>
                  <a:ln w="19050" cap="rnd">
                    <a:solidFill>
                      <a:schemeClr val="accent1">
                        <a:tint val="78000"/>
                      </a:schemeClr>
                    </a:solidFill>
                    <a:round/>
                  </a:ln>
                  <a:effectLst/>
                </c:spPr>
                <c:marker>
                  <c:symbol val="none"/>
                </c:marker>
                <c:x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Sheet2!$A$2:$A$802</c15:sqref>
                        </c15:formulaRef>
                      </c:ext>
                    </c:extLst>
                    <c:numCache>
                      <c:formatCode>0.00E+00</c:formatCode>
                      <c:ptCount val="801"/>
                      <c:pt idx="0">
                        <c:v>9.8269999999999993E-6</c:v>
                      </c:pt>
                      <c:pt idx="1">
                        <c:v>-1.7960000000000001E-3</c:v>
                      </c:pt>
                      <c:pt idx="2">
                        <c:v>-3.764E-3</c:v>
                      </c:pt>
                      <c:pt idx="3">
                        <c:v>-5.7419999999999997E-3</c:v>
                      </c:pt>
                      <c:pt idx="4">
                        <c:v>-7.7869999999999997E-3</c:v>
                      </c:pt>
                      <c:pt idx="5">
                        <c:v>-9.7160000000000007E-3</c:v>
                      </c:pt>
                      <c:pt idx="6">
                        <c:v>-1.1730000000000001E-2</c:v>
                      </c:pt>
                      <c:pt idx="7">
                        <c:v>-1.374E-2</c:v>
                      </c:pt>
                      <c:pt idx="8">
                        <c:v>-1.5730000000000001E-2</c:v>
                      </c:pt>
                      <c:pt idx="9">
                        <c:v>-1.772E-2</c:v>
                      </c:pt>
                      <c:pt idx="10">
                        <c:v>-1.9730000000000001E-2</c:v>
                      </c:pt>
                      <c:pt idx="11">
                        <c:v>-2.1700000000000001E-2</c:v>
                      </c:pt>
                      <c:pt idx="12">
                        <c:v>-2.3689999999999999E-2</c:v>
                      </c:pt>
                      <c:pt idx="13">
                        <c:v>-2.5690000000000001E-2</c:v>
                      </c:pt>
                      <c:pt idx="14">
                        <c:v>-2.7709999999999999E-2</c:v>
                      </c:pt>
                      <c:pt idx="15">
                        <c:v>-2.9690000000000001E-2</c:v>
                      </c:pt>
                      <c:pt idx="16">
                        <c:v>-3.1690000000000003E-2</c:v>
                      </c:pt>
                      <c:pt idx="17">
                        <c:v>-3.3709999999999997E-2</c:v>
                      </c:pt>
                      <c:pt idx="18">
                        <c:v>-3.5709999999999999E-2</c:v>
                      </c:pt>
                      <c:pt idx="19">
                        <c:v>-3.7650000000000003E-2</c:v>
                      </c:pt>
                      <c:pt idx="20">
                        <c:v>-3.9710000000000002E-2</c:v>
                      </c:pt>
                      <c:pt idx="21">
                        <c:v>-4.1709999999999997E-2</c:v>
                      </c:pt>
                      <c:pt idx="22">
                        <c:v>-4.3709999999999999E-2</c:v>
                      </c:pt>
                      <c:pt idx="23">
                        <c:v>-4.5690000000000001E-2</c:v>
                      </c:pt>
                      <c:pt idx="24">
                        <c:v>-4.7669999999999997E-2</c:v>
                      </c:pt>
                      <c:pt idx="25">
                        <c:v>-4.9669999999999999E-2</c:v>
                      </c:pt>
                      <c:pt idx="26">
                        <c:v>-5.1700000000000003E-2</c:v>
                      </c:pt>
                      <c:pt idx="27">
                        <c:v>-5.3659999999999999E-2</c:v>
                      </c:pt>
                      <c:pt idx="28">
                        <c:v>-5.5660000000000001E-2</c:v>
                      </c:pt>
                      <c:pt idx="29">
                        <c:v>-5.765E-2</c:v>
                      </c:pt>
                      <c:pt idx="30">
                        <c:v>-5.9700000000000003E-2</c:v>
                      </c:pt>
                      <c:pt idx="31">
                        <c:v>-6.1650000000000003E-2</c:v>
                      </c:pt>
                      <c:pt idx="32">
                        <c:v>-6.3630000000000006E-2</c:v>
                      </c:pt>
                      <c:pt idx="33">
                        <c:v>-6.5680000000000002E-2</c:v>
                      </c:pt>
                      <c:pt idx="34">
                        <c:v>-6.769E-2</c:v>
                      </c:pt>
                      <c:pt idx="35">
                        <c:v>-6.9669999999999996E-2</c:v>
                      </c:pt>
                      <c:pt idx="36">
                        <c:v>-7.1669999999999998E-2</c:v>
                      </c:pt>
                      <c:pt idx="37">
                        <c:v>-7.3639999999999997E-2</c:v>
                      </c:pt>
                      <c:pt idx="38">
                        <c:v>-7.5670000000000001E-2</c:v>
                      </c:pt>
                      <c:pt idx="39">
                        <c:v>-7.7660000000000007E-2</c:v>
                      </c:pt>
                      <c:pt idx="40">
                        <c:v>-7.9640000000000002E-2</c:v>
                      </c:pt>
                      <c:pt idx="41">
                        <c:v>-8.165E-2</c:v>
                      </c:pt>
                      <c:pt idx="42">
                        <c:v>-8.3680000000000004E-2</c:v>
                      </c:pt>
                      <c:pt idx="43">
                        <c:v>-8.566E-2</c:v>
                      </c:pt>
                      <c:pt idx="44">
                        <c:v>-8.763E-2</c:v>
                      </c:pt>
                      <c:pt idx="45">
                        <c:v>-8.9679999999999996E-2</c:v>
                      </c:pt>
                      <c:pt idx="46">
                        <c:v>-9.1700000000000004E-2</c:v>
                      </c:pt>
                      <c:pt idx="47">
                        <c:v>-9.3679999999999999E-2</c:v>
                      </c:pt>
                      <c:pt idx="48">
                        <c:v>-9.5659999999999995E-2</c:v>
                      </c:pt>
                      <c:pt idx="49">
                        <c:v>-9.7650000000000001E-2</c:v>
                      </c:pt>
                      <c:pt idx="50">
                        <c:v>-9.9669999999999995E-2</c:v>
                      </c:pt>
                      <c:pt idx="51">
                        <c:v>-0.1017</c:v>
                      </c:pt>
                      <c:pt idx="52">
                        <c:v>-0.1036</c:v>
                      </c:pt>
                      <c:pt idx="53">
                        <c:v>-0.1056</c:v>
                      </c:pt>
                      <c:pt idx="54">
                        <c:v>-0.1077</c:v>
                      </c:pt>
                      <c:pt idx="55">
                        <c:v>-0.10970000000000001</c:v>
                      </c:pt>
                      <c:pt idx="56">
                        <c:v>-0.1116</c:v>
                      </c:pt>
                      <c:pt idx="57">
                        <c:v>-0.11360000000000001</c:v>
                      </c:pt>
                      <c:pt idx="58">
                        <c:v>-0.1157</c:v>
                      </c:pt>
                      <c:pt idx="59">
                        <c:v>-0.1177</c:v>
                      </c:pt>
                      <c:pt idx="60">
                        <c:v>-0.1196</c:v>
                      </c:pt>
                      <c:pt idx="61">
                        <c:v>-0.1216</c:v>
                      </c:pt>
                      <c:pt idx="62">
                        <c:v>-0.1237</c:v>
                      </c:pt>
                      <c:pt idx="63">
                        <c:v>-0.12559999999999999</c:v>
                      </c:pt>
                      <c:pt idx="64">
                        <c:v>-0.12759999999999999</c:v>
                      </c:pt>
                      <c:pt idx="65">
                        <c:v>-0.12959999999999999</c:v>
                      </c:pt>
                      <c:pt idx="66">
                        <c:v>-0.13170000000000001</c:v>
                      </c:pt>
                      <c:pt idx="67">
                        <c:v>-0.1336</c:v>
                      </c:pt>
                      <c:pt idx="68">
                        <c:v>-0.13569999999999999</c:v>
                      </c:pt>
                      <c:pt idx="69">
                        <c:v>-0.1376</c:v>
                      </c:pt>
                      <c:pt idx="70">
                        <c:v>-0.1396</c:v>
                      </c:pt>
                      <c:pt idx="71">
                        <c:v>-0.14169999999999999</c:v>
                      </c:pt>
                      <c:pt idx="72">
                        <c:v>-0.14369999999999999</c:v>
                      </c:pt>
                      <c:pt idx="73">
                        <c:v>-0.1457</c:v>
                      </c:pt>
                      <c:pt idx="74">
                        <c:v>-0.1477</c:v>
                      </c:pt>
                      <c:pt idx="75">
                        <c:v>-0.14960000000000001</c:v>
                      </c:pt>
                      <c:pt idx="76">
                        <c:v>-0.15160000000000001</c:v>
                      </c:pt>
                      <c:pt idx="77">
                        <c:v>-0.15359999999999999</c:v>
                      </c:pt>
                      <c:pt idx="78">
                        <c:v>-0.15559999999999999</c:v>
                      </c:pt>
                      <c:pt idx="79">
                        <c:v>-0.15759999999999999</c:v>
                      </c:pt>
                      <c:pt idx="80">
                        <c:v>-0.15959999999999999</c:v>
                      </c:pt>
                      <c:pt idx="81">
                        <c:v>-0.16159999999999999</c:v>
                      </c:pt>
                      <c:pt idx="82">
                        <c:v>-0.1636</c:v>
                      </c:pt>
                      <c:pt idx="83">
                        <c:v>-0.1656</c:v>
                      </c:pt>
                      <c:pt idx="84">
                        <c:v>-0.1676</c:v>
                      </c:pt>
                      <c:pt idx="85">
                        <c:v>-0.1696</c:v>
                      </c:pt>
                      <c:pt idx="86">
                        <c:v>-0.1716</c:v>
                      </c:pt>
                      <c:pt idx="87">
                        <c:v>-0.1736</c:v>
                      </c:pt>
                      <c:pt idx="88">
                        <c:v>-0.17560000000000001</c:v>
                      </c:pt>
                      <c:pt idx="89">
                        <c:v>-0.17760000000000001</c:v>
                      </c:pt>
                      <c:pt idx="90">
                        <c:v>-0.17960000000000001</c:v>
                      </c:pt>
                      <c:pt idx="91">
                        <c:v>-0.18160000000000001</c:v>
                      </c:pt>
                      <c:pt idx="92">
                        <c:v>-0.18360000000000001</c:v>
                      </c:pt>
                      <c:pt idx="93">
                        <c:v>-0.18559999999999999</c:v>
                      </c:pt>
                      <c:pt idx="94">
                        <c:v>-0.18759999999999999</c:v>
                      </c:pt>
                      <c:pt idx="95">
                        <c:v>-0.18959999999999999</c:v>
                      </c:pt>
                      <c:pt idx="96">
                        <c:v>-0.19159999999999999</c:v>
                      </c:pt>
                      <c:pt idx="97">
                        <c:v>-0.19359999999999999</c:v>
                      </c:pt>
                      <c:pt idx="98">
                        <c:v>-0.1956</c:v>
                      </c:pt>
                      <c:pt idx="99">
                        <c:v>-0.1976</c:v>
                      </c:pt>
                      <c:pt idx="100">
                        <c:v>-0.1996</c:v>
                      </c:pt>
                      <c:pt idx="101">
                        <c:v>-0.2016</c:v>
                      </c:pt>
                      <c:pt idx="102">
                        <c:v>-0.2036</c:v>
                      </c:pt>
                      <c:pt idx="103">
                        <c:v>-0.2056</c:v>
                      </c:pt>
                      <c:pt idx="104">
                        <c:v>-0.20760000000000001</c:v>
                      </c:pt>
                      <c:pt idx="105">
                        <c:v>-0.20960000000000001</c:v>
                      </c:pt>
                      <c:pt idx="106">
                        <c:v>-0.21160000000000001</c:v>
                      </c:pt>
                      <c:pt idx="107">
                        <c:v>-0.21360000000000001</c:v>
                      </c:pt>
                      <c:pt idx="108">
                        <c:v>-0.21560000000000001</c:v>
                      </c:pt>
                      <c:pt idx="109">
                        <c:v>-0.21759999999999999</c:v>
                      </c:pt>
                      <c:pt idx="110">
                        <c:v>-0.21959999999999999</c:v>
                      </c:pt>
                      <c:pt idx="111">
                        <c:v>-0.22159999999999999</c:v>
                      </c:pt>
                      <c:pt idx="112">
                        <c:v>-0.22359999999999999</c:v>
                      </c:pt>
                      <c:pt idx="113">
                        <c:v>-0.22559999999999999</c:v>
                      </c:pt>
                      <c:pt idx="114">
                        <c:v>-0.2276</c:v>
                      </c:pt>
                      <c:pt idx="115">
                        <c:v>-0.2296</c:v>
                      </c:pt>
                      <c:pt idx="116">
                        <c:v>-0.2316</c:v>
                      </c:pt>
                      <c:pt idx="117">
                        <c:v>-0.2336</c:v>
                      </c:pt>
                      <c:pt idx="118">
                        <c:v>-0.2356</c:v>
                      </c:pt>
                      <c:pt idx="119">
                        <c:v>-0.23760000000000001</c:v>
                      </c:pt>
                      <c:pt idx="120">
                        <c:v>-0.23960000000000001</c:v>
                      </c:pt>
                      <c:pt idx="121">
                        <c:v>-0.24160000000000001</c:v>
                      </c:pt>
                      <c:pt idx="122">
                        <c:v>-0.24360000000000001</c:v>
                      </c:pt>
                      <c:pt idx="123">
                        <c:v>-0.24560000000000001</c:v>
                      </c:pt>
                      <c:pt idx="124">
                        <c:v>-0.24759999999999999</c:v>
                      </c:pt>
                      <c:pt idx="125">
                        <c:v>-0.24959999999999999</c:v>
                      </c:pt>
                      <c:pt idx="126">
                        <c:v>-0.25159999999999999</c:v>
                      </c:pt>
                      <c:pt idx="127">
                        <c:v>-0.25359999999999999</c:v>
                      </c:pt>
                      <c:pt idx="128">
                        <c:v>-0.25559999999999999</c:v>
                      </c:pt>
                      <c:pt idx="129">
                        <c:v>-0.2576</c:v>
                      </c:pt>
                      <c:pt idx="130">
                        <c:v>-0.2596</c:v>
                      </c:pt>
                      <c:pt idx="131">
                        <c:v>-0.2616</c:v>
                      </c:pt>
                      <c:pt idx="132">
                        <c:v>-0.2636</c:v>
                      </c:pt>
                      <c:pt idx="133">
                        <c:v>-0.2656</c:v>
                      </c:pt>
                      <c:pt idx="134">
                        <c:v>-0.2676</c:v>
                      </c:pt>
                      <c:pt idx="135">
                        <c:v>-0.26960000000000001</c:v>
                      </c:pt>
                      <c:pt idx="136">
                        <c:v>-0.27160000000000001</c:v>
                      </c:pt>
                      <c:pt idx="137">
                        <c:v>-0.27360000000000001</c:v>
                      </c:pt>
                      <c:pt idx="138">
                        <c:v>-0.27560000000000001</c:v>
                      </c:pt>
                      <c:pt idx="139">
                        <c:v>-0.27760000000000001</c:v>
                      </c:pt>
                      <c:pt idx="140">
                        <c:v>-0.27960000000000002</c:v>
                      </c:pt>
                      <c:pt idx="141">
                        <c:v>-0.28160000000000002</c:v>
                      </c:pt>
                      <c:pt idx="142">
                        <c:v>-0.28360000000000002</c:v>
                      </c:pt>
                      <c:pt idx="143">
                        <c:v>-0.28560000000000002</c:v>
                      </c:pt>
                      <c:pt idx="144">
                        <c:v>-0.28760000000000002</c:v>
                      </c:pt>
                      <c:pt idx="145">
                        <c:v>-0.28960000000000002</c:v>
                      </c:pt>
                      <c:pt idx="146">
                        <c:v>-0.29160000000000003</c:v>
                      </c:pt>
                      <c:pt idx="147">
                        <c:v>-0.29360000000000003</c:v>
                      </c:pt>
                      <c:pt idx="148">
                        <c:v>-0.29559999999999997</c:v>
                      </c:pt>
                      <c:pt idx="149">
                        <c:v>-0.29759999999999998</c:v>
                      </c:pt>
                      <c:pt idx="150">
                        <c:v>-0.29959999999999998</c:v>
                      </c:pt>
                      <c:pt idx="151">
                        <c:v>-0.30159999999999998</c:v>
                      </c:pt>
                      <c:pt idx="152">
                        <c:v>-0.30359999999999998</c:v>
                      </c:pt>
                      <c:pt idx="153">
                        <c:v>-0.30559999999999998</c:v>
                      </c:pt>
                      <c:pt idx="154">
                        <c:v>-0.30759999999999998</c:v>
                      </c:pt>
                      <c:pt idx="155">
                        <c:v>-0.30959999999999999</c:v>
                      </c:pt>
                      <c:pt idx="156">
                        <c:v>-0.3115</c:v>
                      </c:pt>
                      <c:pt idx="157">
                        <c:v>-0.31359999999999999</c:v>
                      </c:pt>
                      <c:pt idx="158">
                        <c:v>-0.3155</c:v>
                      </c:pt>
                      <c:pt idx="159">
                        <c:v>-0.31759999999999999</c:v>
                      </c:pt>
                      <c:pt idx="160">
                        <c:v>-0.31950000000000001</c:v>
                      </c:pt>
                      <c:pt idx="161">
                        <c:v>-0.3216</c:v>
                      </c:pt>
                      <c:pt idx="162">
                        <c:v>-0.3236</c:v>
                      </c:pt>
                      <c:pt idx="163">
                        <c:v>-0.3256</c:v>
                      </c:pt>
                      <c:pt idx="164">
                        <c:v>-0.32750000000000001</c:v>
                      </c:pt>
                      <c:pt idx="165">
                        <c:v>-0.32950000000000002</c:v>
                      </c:pt>
                      <c:pt idx="166">
                        <c:v>-0.33160000000000001</c:v>
                      </c:pt>
                      <c:pt idx="167">
                        <c:v>-0.33360000000000001</c:v>
                      </c:pt>
                      <c:pt idx="168">
                        <c:v>-0.33550000000000002</c:v>
                      </c:pt>
                      <c:pt idx="169">
                        <c:v>-0.33760000000000001</c:v>
                      </c:pt>
                      <c:pt idx="170">
                        <c:v>-0.33950000000000002</c:v>
                      </c:pt>
                      <c:pt idx="171">
                        <c:v>-0.34150000000000003</c:v>
                      </c:pt>
                      <c:pt idx="172">
                        <c:v>-0.34350000000000003</c:v>
                      </c:pt>
                      <c:pt idx="173">
                        <c:v>-0.34560000000000002</c:v>
                      </c:pt>
                      <c:pt idx="174">
                        <c:v>-0.34749999999999998</c:v>
                      </c:pt>
                      <c:pt idx="175">
                        <c:v>-0.34949999999999998</c:v>
                      </c:pt>
                      <c:pt idx="176">
                        <c:v>-0.35149999999999998</c:v>
                      </c:pt>
                      <c:pt idx="177">
                        <c:v>-0.35349999999999998</c:v>
                      </c:pt>
                      <c:pt idx="178">
                        <c:v>-0.35549999999999998</c:v>
                      </c:pt>
                      <c:pt idx="179">
                        <c:v>-0.35749999999999998</c:v>
                      </c:pt>
                      <c:pt idx="180">
                        <c:v>-0.35949999999999999</c:v>
                      </c:pt>
                      <c:pt idx="181">
                        <c:v>-0.36149999999999999</c:v>
                      </c:pt>
                      <c:pt idx="182">
                        <c:v>-0.36349999999999999</c:v>
                      </c:pt>
                      <c:pt idx="183">
                        <c:v>-0.36549999999999999</c:v>
                      </c:pt>
                      <c:pt idx="184">
                        <c:v>-0.36749999999999999</c:v>
                      </c:pt>
                      <c:pt idx="185">
                        <c:v>-0.3695</c:v>
                      </c:pt>
                      <c:pt idx="186">
                        <c:v>-0.3715</c:v>
                      </c:pt>
                      <c:pt idx="187">
                        <c:v>-0.3735</c:v>
                      </c:pt>
                      <c:pt idx="188">
                        <c:v>-0.3755</c:v>
                      </c:pt>
                      <c:pt idx="189">
                        <c:v>-0.3775</c:v>
                      </c:pt>
                      <c:pt idx="190">
                        <c:v>-0.3795</c:v>
                      </c:pt>
                      <c:pt idx="191">
                        <c:v>-0.38150000000000001</c:v>
                      </c:pt>
                      <c:pt idx="192">
                        <c:v>-0.38350000000000001</c:v>
                      </c:pt>
                      <c:pt idx="193">
                        <c:v>-0.38550000000000001</c:v>
                      </c:pt>
                      <c:pt idx="194">
                        <c:v>-0.38750000000000001</c:v>
                      </c:pt>
                      <c:pt idx="195">
                        <c:v>-0.38950000000000001</c:v>
                      </c:pt>
                      <c:pt idx="196">
                        <c:v>-0.39150000000000001</c:v>
                      </c:pt>
                      <c:pt idx="197">
                        <c:v>-0.39350000000000002</c:v>
                      </c:pt>
                      <c:pt idx="198">
                        <c:v>-0.39550000000000002</c:v>
                      </c:pt>
                      <c:pt idx="199">
                        <c:v>-0.39750000000000002</c:v>
                      </c:pt>
                      <c:pt idx="200">
                        <c:v>-0.39950000000000002</c:v>
                      </c:pt>
                      <c:pt idx="201">
                        <c:v>-0.40150000000000002</c:v>
                      </c:pt>
                      <c:pt idx="202">
                        <c:v>-0.40350000000000003</c:v>
                      </c:pt>
                      <c:pt idx="203">
                        <c:v>-0.40550000000000003</c:v>
                      </c:pt>
                      <c:pt idx="204">
                        <c:v>-0.40749999999999997</c:v>
                      </c:pt>
                      <c:pt idx="205">
                        <c:v>-0.40939999999999999</c:v>
                      </c:pt>
                      <c:pt idx="206">
                        <c:v>-0.41139999999999999</c:v>
                      </c:pt>
                      <c:pt idx="207">
                        <c:v>-0.41339999999999999</c:v>
                      </c:pt>
                      <c:pt idx="208">
                        <c:v>-0.41539999999999999</c:v>
                      </c:pt>
                      <c:pt idx="209">
                        <c:v>-0.41749999999999998</c:v>
                      </c:pt>
                      <c:pt idx="210">
                        <c:v>-0.4194</c:v>
                      </c:pt>
                      <c:pt idx="211">
                        <c:v>-0.42149999999999999</c:v>
                      </c:pt>
                      <c:pt idx="212">
                        <c:v>-0.4234</c:v>
                      </c:pt>
                      <c:pt idx="213">
                        <c:v>-0.4254</c:v>
                      </c:pt>
                      <c:pt idx="214">
                        <c:v>-0.4274</c:v>
                      </c:pt>
                      <c:pt idx="215">
                        <c:v>-0.4294</c:v>
                      </c:pt>
                      <c:pt idx="216">
                        <c:v>-0.43140000000000001</c:v>
                      </c:pt>
                      <c:pt idx="217">
                        <c:v>-0.43340000000000001</c:v>
                      </c:pt>
                      <c:pt idx="218">
                        <c:v>-0.43540000000000001</c:v>
                      </c:pt>
                      <c:pt idx="219">
                        <c:v>-0.43740000000000001</c:v>
                      </c:pt>
                      <c:pt idx="220">
                        <c:v>-0.43940000000000001</c:v>
                      </c:pt>
                      <c:pt idx="221">
                        <c:v>-0.44140000000000001</c:v>
                      </c:pt>
                      <c:pt idx="222">
                        <c:v>-0.44340000000000002</c:v>
                      </c:pt>
                      <c:pt idx="223">
                        <c:v>-0.44540000000000002</c:v>
                      </c:pt>
                      <c:pt idx="224">
                        <c:v>-0.44740000000000002</c:v>
                      </c:pt>
                      <c:pt idx="225">
                        <c:v>-0.44940000000000002</c:v>
                      </c:pt>
                      <c:pt idx="226">
                        <c:v>-0.45140000000000002</c:v>
                      </c:pt>
                      <c:pt idx="227">
                        <c:v>-0.45340000000000003</c:v>
                      </c:pt>
                      <c:pt idx="228">
                        <c:v>-0.45540000000000003</c:v>
                      </c:pt>
                      <c:pt idx="229">
                        <c:v>-0.45739999999999997</c:v>
                      </c:pt>
                      <c:pt idx="230">
                        <c:v>-0.45939999999999998</c:v>
                      </c:pt>
                      <c:pt idx="231">
                        <c:v>-0.46139999999999998</c:v>
                      </c:pt>
                      <c:pt idx="232">
                        <c:v>-0.46339999999999998</c:v>
                      </c:pt>
                      <c:pt idx="233">
                        <c:v>-0.46539999999999998</c:v>
                      </c:pt>
                      <c:pt idx="234">
                        <c:v>-0.46729999999999999</c:v>
                      </c:pt>
                      <c:pt idx="235">
                        <c:v>-0.46939999999999998</c:v>
                      </c:pt>
                      <c:pt idx="236">
                        <c:v>-0.4713</c:v>
                      </c:pt>
                      <c:pt idx="237">
                        <c:v>-0.47339999999999999</c:v>
                      </c:pt>
                      <c:pt idx="238">
                        <c:v>-0.47539999999999999</c:v>
                      </c:pt>
                      <c:pt idx="239">
                        <c:v>-0.47739999999999999</c:v>
                      </c:pt>
                      <c:pt idx="240">
                        <c:v>-0.47939999999999999</c:v>
                      </c:pt>
                      <c:pt idx="241">
                        <c:v>-0.48139999999999999</c:v>
                      </c:pt>
                      <c:pt idx="242">
                        <c:v>-0.48330000000000001</c:v>
                      </c:pt>
                      <c:pt idx="243">
                        <c:v>-0.4854</c:v>
                      </c:pt>
                      <c:pt idx="244">
                        <c:v>-0.48730000000000001</c:v>
                      </c:pt>
                      <c:pt idx="245">
                        <c:v>-0.48930000000000001</c:v>
                      </c:pt>
                      <c:pt idx="246">
                        <c:v>-0.49130000000000001</c:v>
                      </c:pt>
                      <c:pt idx="247">
                        <c:v>-0.49340000000000001</c:v>
                      </c:pt>
                      <c:pt idx="248">
                        <c:v>-0.49540000000000001</c:v>
                      </c:pt>
                      <c:pt idx="249">
                        <c:v>-0.49730000000000002</c:v>
                      </c:pt>
                      <c:pt idx="250">
                        <c:v>-0.49940000000000001</c:v>
                      </c:pt>
                      <c:pt idx="251">
                        <c:v>-0.50139999999999996</c:v>
                      </c:pt>
                      <c:pt idx="252">
                        <c:v>-0.50329999999999997</c:v>
                      </c:pt>
                      <c:pt idx="253">
                        <c:v>-0.50539999999999996</c:v>
                      </c:pt>
                      <c:pt idx="254">
                        <c:v>-0.50729999999999997</c:v>
                      </c:pt>
                      <c:pt idx="255">
                        <c:v>-0.50929999999999997</c:v>
                      </c:pt>
                      <c:pt idx="256">
                        <c:v>-0.51129999999999998</c:v>
                      </c:pt>
                      <c:pt idx="257">
                        <c:v>-0.51329999999999998</c:v>
                      </c:pt>
                      <c:pt idx="258">
                        <c:v>-0.51529999999999998</c:v>
                      </c:pt>
                      <c:pt idx="259">
                        <c:v>-0.51729999999999998</c:v>
                      </c:pt>
                      <c:pt idx="260">
                        <c:v>-0.51929999999999998</c:v>
                      </c:pt>
                      <c:pt idx="261">
                        <c:v>-0.52129999999999999</c:v>
                      </c:pt>
                      <c:pt idx="262">
                        <c:v>-0.52329999999999999</c:v>
                      </c:pt>
                      <c:pt idx="263">
                        <c:v>-0.52529999999999999</c:v>
                      </c:pt>
                      <c:pt idx="264">
                        <c:v>-0.52729999999999999</c:v>
                      </c:pt>
                      <c:pt idx="265">
                        <c:v>-0.52929999999999999</c:v>
                      </c:pt>
                      <c:pt idx="266">
                        <c:v>-0.53129999999999999</c:v>
                      </c:pt>
                      <c:pt idx="267">
                        <c:v>-0.5333</c:v>
                      </c:pt>
                      <c:pt idx="268">
                        <c:v>-0.5353</c:v>
                      </c:pt>
                      <c:pt idx="269">
                        <c:v>-0.5373</c:v>
                      </c:pt>
                      <c:pt idx="270">
                        <c:v>-0.5393</c:v>
                      </c:pt>
                      <c:pt idx="271">
                        <c:v>-0.5413</c:v>
                      </c:pt>
                      <c:pt idx="272">
                        <c:v>-0.54320000000000002</c:v>
                      </c:pt>
                      <c:pt idx="273">
                        <c:v>-0.54530000000000001</c:v>
                      </c:pt>
                      <c:pt idx="274">
                        <c:v>-0.54730000000000001</c:v>
                      </c:pt>
                      <c:pt idx="275">
                        <c:v>-0.54930000000000001</c:v>
                      </c:pt>
                      <c:pt idx="276">
                        <c:v>-0.55130000000000001</c:v>
                      </c:pt>
                      <c:pt idx="277">
                        <c:v>-0.55330000000000001</c:v>
                      </c:pt>
                      <c:pt idx="278">
                        <c:v>-0.55530000000000002</c:v>
                      </c:pt>
                      <c:pt idx="279">
                        <c:v>-0.55730000000000002</c:v>
                      </c:pt>
                      <c:pt idx="280">
                        <c:v>-0.55920000000000003</c:v>
                      </c:pt>
                      <c:pt idx="281">
                        <c:v>-0.56120000000000003</c:v>
                      </c:pt>
                      <c:pt idx="282">
                        <c:v>-0.56320000000000003</c:v>
                      </c:pt>
                      <c:pt idx="283">
                        <c:v>-0.56520000000000004</c:v>
                      </c:pt>
                      <c:pt idx="284">
                        <c:v>-0.56720000000000004</c:v>
                      </c:pt>
                      <c:pt idx="285">
                        <c:v>-0.56920000000000004</c:v>
                      </c:pt>
                      <c:pt idx="286">
                        <c:v>-0.57120000000000004</c:v>
                      </c:pt>
                      <c:pt idx="287">
                        <c:v>-0.57320000000000004</c:v>
                      </c:pt>
                      <c:pt idx="288">
                        <c:v>-0.57520000000000004</c:v>
                      </c:pt>
                      <c:pt idx="289">
                        <c:v>-0.57720000000000005</c:v>
                      </c:pt>
                      <c:pt idx="290">
                        <c:v>-0.57920000000000005</c:v>
                      </c:pt>
                      <c:pt idx="291">
                        <c:v>-0.58120000000000005</c:v>
                      </c:pt>
                      <c:pt idx="292">
                        <c:v>-0.58320000000000005</c:v>
                      </c:pt>
                      <c:pt idx="293">
                        <c:v>-0.58520000000000005</c:v>
                      </c:pt>
                      <c:pt idx="294">
                        <c:v>-0.58720000000000006</c:v>
                      </c:pt>
                      <c:pt idx="295">
                        <c:v>-0.58919999999999995</c:v>
                      </c:pt>
                      <c:pt idx="296">
                        <c:v>-0.59119999999999995</c:v>
                      </c:pt>
                      <c:pt idx="297">
                        <c:v>-0.59309999999999996</c:v>
                      </c:pt>
                      <c:pt idx="298">
                        <c:v>-0.59509999999999996</c:v>
                      </c:pt>
                      <c:pt idx="299">
                        <c:v>-0.59719999999999995</c:v>
                      </c:pt>
                      <c:pt idx="300">
                        <c:v>-0.59919999999999995</c:v>
                      </c:pt>
                      <c:pt idx="301">
                        <c:v>-0.60109999999999997</c:v>
                      </c:pt>
                      <c:pt idx="302">
                        <c:v>-0.60319999999999996</c:v>
                      </c:pt>
                      <c:pt idx="303">
                        <c:v>-0.60519999999999996</c:v>
                      </c:pt>
                      <c:pt idx="304">
                        <c:v>-0.60719999999999996</c:v>
                      </c:pt>
                      <c:pt idx="305">
                        <c:v>-0.60919999999999996</c:v>
                      </c:pt>
                      <c:pt idx="306">
                        <c:v>-0.61109999999999998</c:v>
                      </c:pt>
                      <c:pt idx="307">
                        <c:v>-0.61319999999999997</c:v>
                      </c:pt>
                      <c:pt idx="308">
                        <c:v>-0.61519999999999997</c:v>
                      </c:pt>
                      <c:pt idx="309">
                        <c:v>-0.61719999999999997</c:v>
                      </c:pt>
                      <c:pt idx="310">
                        <c:v>-0.61919999999999997</c:v>
                      </c:pt>
                      <c:pt idx="311">
                        <c:v>-0.62119999999999997</c:v>
                      </c:pt>
                      <c:pt idx="312">
                        <c:v>-0.62319999999999998</c:v>
                      </c:pt>
                      <c:pt idx="313">
                        <c:v>-0.62509999999999999</c:v>
                      </c:pt>
                      <c:pt idx="314">
                        <c:v>-0.62719999999999998</c:v>
                      </c:pt>
                      <c:pt idx="315">
                        <c:v>-0.62919999999999998</c:v>
                      </c:pt>
                      <c:pt idx="316">
                        <c:v>-0.63119999999999998</c:v>
                      </c:pt>
                      <c:pt idx="317">
                        <c:v>-0.6331</c:v>
                      </c:pt>
                      <c:pt idx="318">
                        <c:v>-0.6351</c:v>
                      </c:pt>
                      <c:pt idx="319">
                        <c:v>-0.6371</c:v>
                      </c:pt>
                      <c:pt idx="320">
                        <c:v>-0.6391</c:v>
                      </c:pt>
                      <c:pt idx="321">
                        <c:v>-0.6411</c:v>
                      </c:pt>
                      <c:pt idx="322">
                        <c:v>-0.6431</c:v>
                      </c:pt>
                      <c:pt idx="323">
                        <c:v>-0.64510000000000001</c:v>
                      </c:pt>
                      <c:pt idx="324">
                        <c:v>-0.64710000000000001</c:v>
                      </c:pt>
                      <c:pt idx="325">
                        <c:v>-0.64910000000000001</c:v>
                      </c:pt>
                      <c:pt idx="326">
                        <c:v>-0.65110000000000001</c:v>
                      </c:pt>
                      <c:pt idx="327">
                        <c:v>-0.65310000000000001</c:v>
                      </c:pt>
                      <c:pt idx="328">
                        <c:v>-0.65510000000000002</c:v>
                      </c:pt>
                      <c:pt idx="329">
                        <c:v>-0.65710000000000002</c:v>
                      </c:pt>
                      <c:pt idx="330">
                        <c:v>-0.65910000000000002</c:v>
                      </c:pt>
                      <c:pt idx="331">
                        <c:v>-0.66110000000000002</c:v>
                      </c:pt>
                      <c:pt idx="332">
                        <c:v>-0.66310000000000002</c:v>
                      </c:pt>
                      <c:pt idx="333">
                        <c:v>-0.66510000000000002</c:v>
                      </c:pt>
                      <c:pt idx="334">
                        <c:v>-0.66710000000000003</c:v>
                      </c:pt>
                      <c:pt idx="335">
                        <c:v>-0.66900000000000004</c:v>
                      </c:pt>
                      <c:pt idx="336">
                        <c:v>-0.67110000000000003</c:v>
                      </c:pt>
                      <c:pt idx="337">
                        <c:v>-0.67300000000000004</c:v>
                      </c:pt>
                      <c:pt idx="338">
                        <c:v>-0.67510000000000003</c:v>
                      </c:pt>
                      <c:pt idx="339">
                        <c:v>-0.67700000000000005</c:v>
                      </c:pt>
                      <c:pt idx="340">
                        <c:v>-0.67900000000000005</c:v>
                      </c:pt>
                      <c:pt idx="341">
                        <c:v>-0.68100000000000005</c:v>
                      </c:pt>
                      <c:pt idx="342">
                        <c:v>-0.68300000000000005</c:v>
                      </c:pt>
                      <c:pt idx="343">
                        <c:v>-0.68500000000000005</c:v>
                      </c:pt>
                      <c:pt idx="344">
                        <c:v>-0.68700000000000006</c:v>
                      </c:pt>
                      <c:pt idx="345">
                        <c:v>-0.68899999999999995</c:v>
                      </c:pt>
                      <c:pt idx="346">
                        <c:v>-0.69099999999999995</c:v>
                      </c:pt>
                      <c:pt idx="347">
                        <c:v>-0.69299999999999995</c:v>
                      </c:pt>
                      <c:pt idx="348">
                        <c:v>-0.69499999999999995</c:v>
                      </c:pt>
                      <c:pt idx="349">
                        <c:v>-0.69699999999999995</c:v>
                      </c:pt>
                      <c:pt idx="350">
                        <c:v>-0.69899999999999995</c:v>
                      </c:pt>
                      <c:pt idx="351">
                        <c:v>-0.70099999999999996</c:v>
                      </c:pt>
                      <c:pt idx="352">
                        <c:v>-0.70299999999999996</c:v>
                      </c:pt>
                      <c:pt idx="353">
                        <c:v>-0.70499999999999996</c:v>
                      </c:pt>
                      <c:pt idx="354">
                        <c:v>-0.70699999999999996</c:v>
                      </c:pt>
                      <c:pt idx="355">
                        <c:v>-0.70899999999999996</c:v>
                      </c:pt>
                      <c:pt idx="356">
                        <c:v>-0.71099999999999997</c:v>
                      </c:pt>
                      <c:pt idx="357">
                        <c:v>-0.71299999999999997</c:v>
                      </c:pt>
                      <c:pt idx="358">
                        <c:v>-0.71499999999999997</c:v>
                      </c:pt>
                      <c:pt idx="359">
                        <c:v>-0.71699999999999997</c:v>
                      </c:pt>
                      <c:pt idx="360">
                        <c:v>-0.71899999999999997</c:v>
                      </c:pt>
                      <c:pt idx="361">
                        <c:v>-0.72099999999999997</c:v>
                      </c:pt>
                      <c:pt idx="362">
                        <c:v>-0.72299999999999998</c:v>
                      </c:pt>
                      <c:pt idx="363">
                        <c:v>-0.72499999999999998</c:v>
                      </c:pt>
                      <c:pt idx="364">
                        <c:v>-0.72699999999999998</c:v>
                      </c:pt>
                      <c:pt idx="365">
                        <c:v>-0.72889999999999999</c:v>
                      </c:pt>
                      <c:pt idx="366">
                        <c:v>-0.73099999999999998</c:v>
                      </c:pt>
                      <c:pt idx="367">
                        <c:v>-0.73299999999999998</c:v>
                      </c:pt>
                      <c:pt idx="368">
                        <c:v>-0.73499999999999999</c:v>
                      </c:pt>
                      <c:pt idx="369">
                        <c:v>-0.73699999999999999</c:v>
                      </c:pt>
                      <c:pt idx="370">
                        <c:v>-0.73899999999999999</c:v>
                      </c:pt>
                      <c:pt idx="371">
                        <c:v>-0.74099999999999999</c:v>
                      </c:pt>
                      <c:pt idx="372">
                        <c:v>-0.74299999999999999</c:v>
                      </c:pt>
                      <c:pt idx="373">
                        <c:v>-0.745</c:v>
                      </c:pt>
                      <c:pt idx="374">
                        <c:v>-0.747</c:v>
                      </c:pt>
                      <c:pt idx="375">
                        <c:v>-0.749</c:v>
                      </c:pt>
                      <c:pt idx="376">
                        <c:v>-0.751</c:v>
                      </c:pt>
                      <c:pt idx="377">
                        <c:v>-0.753</c:v>
                      </c:pt>
                      <c:pt idx="378">
                        <c:v>-0.755</c:v>
                      </c:pt>
                      <c:pt idx="379">
                        <c:v>-0.75700000000000001</c:v>
                      </c:pt>
                      <c:pt idx="380">
                        <c:v>-0.75900000000000001</c:v>
                      </c:pt>
                      <c:pt idx="381">
                        <c:v>-0.76100000000000001</c:v>
                      </c:pt>
                      <c:pt idx="382">
                        <c:v>-0.76290000000000002</c:v>
                      </c:pt>
                      <c:pt idx="383">
                        <c:v>-0.76500000000000001</c:v>
                      </c:pt>
                      <c:pt idx="384">
                        <c:v>-0.76700000000000002</c:v>
                      </c:pt>
                      <c:pt idx="385">
                        <c:v>-0.76890000000000003</c:v>
                      </c:pt>
                      <c:pt idx="386">
                        <c:v>-0.77090000000000003</c:v>
                      </c:pt>
                      <c:pt idx="387">
                        <c:v>-0.77290000000000003</c:v>
                      </c:pt>
                      <c:pt idx="388">
                        <c:v>-0.77500000000000002</c:v>
                      </c:pt>
                      <c:pt idx="389">
                        <c:v>-0.77690000000000003</c:v>
                      </c:pt>
                      <c:pt idx="390">
                        <c:v>-0.77890000000000004</c:v>
                      </c:pt>
                      <c:pt idx="391">
                        <c:v>-0.78090000000000004</c:v>
                      </c:pt>
                      <c:pt idx="392">
                        <c:v>-0.78290000000000004</c:v>
                      </c:pt>
                      <c:pt idx="393">
                        <c:v>-0.78490000000000004</c:v>
                      </c:pt>
                      <c:pt idx="394">
                        <c:v>-0.78690000000000004</c:v>
                      </c:pt>
                      <c:pt idx="395">
                        <c:v>-0.78890000000000005</c:v>
                      </c:pt>
                      <c:pt idx="396">
                        <c:v>-0.79090000000000005</c:v>
                      </c:pt>
                      <c:pt idx="397">
                        <c:v>-0.79290000000000005</c:v>
                      </c:pt>
                      <c:pt idx="398">
                        <c:v>-0.79490000000000005</c:v>
                      </c:pt>
                      <c:pt idx="399">
                        <c:v>-0.79690000000000005</c:v>
                      </c:pt>
                      <c:pt idx="400">
                        <c:v>-0.79890000000000005</c:v>
                      </c:pt>
                      <c:pt idx="401">
                        <c:v>-0.79720000000000002</c:v>
                      </c:pt>
                      <c:pt idx="402">
                        <c:v>-0.79520000000000002</c:v>
                      </c:pt>
                      <c:pt idx="403">
                        <c:v>-0.79320000000000002</c:v>
                      </c:pt>
                      <c:pt idx="404">
                        <c:v>-0.7913</c:v>
                      </c:pt>
                      <c:pt idx="405">
                        <c:v>-0.7893</c:v>
                      </c:pt>
                      <c:pt idx="406">
                        <c:v>-0.78720000000000001</c:v>
                      </c:pt>
                      <c:pt idx="407">
                        <c:v>-0.7853</c:v>
                      </c:pt>
                      <c:pt idx="408">
                        <c:v>-0.7833</c:v>
                      </c:pt>
                      <c:pt idx="409">
                        <c:v>-0.78129999999999999</c:v>
                      </c:pt>
                      <c:pt idx="410">
                        <c:v>-0.7792</c:v>
                      </c:pt>
                      <c:pt idx="411">
                        <c:v>-0.77729999999999999</c:v>
                      </c:pt>
                      <c:pt idx="412">
                        <c:v>-0.77529999999999999</c:v>
                      </c:pt>
                      <c:pt idx="413">
                        <c:v>-0.77329999999999999</c:v>
                      </c:pt>
                      <c:pt idx="414">
                        <c:v>-0.77129999999999999</c:v>
                      </c:pt>
                      <c:pt idx="415">
                        <c:v>-0.76929999999999998</c:v>
                      </c:pt>
                      <c:pt idx="416">
                        <c:v>-0.76739999999999997</c:v>
                      </c:pt>
                      <c:pt idx="417">
                        <c:v>-0.76529999999999998</c:v>
                      </c:pt>
                      <c:pt idx="418">
                        <c:v>-0.76329999999999998</c:v>
                      </c:pt>
                      <c:pt idx="419">
                        <c:v>-0.76129999999999998</c:v>
                      </c:pt>
                      <c:pt idx="420">
                        <c:v>-0.75939999999999996</c:v>
                      </c:pt>
                      <c:pt idx="421">
                        <c:v>-0.75739999999999996</c:v>
                      </c:pt>
                      <c:pt idx="422">
                        <c:v>-0.75539999999999996</c:v>
                      </c:pt>
                      <c:pt idx="423">
                        <c:v>-0.75329999999999997</c:v>
                      </c:pt>
                      <c:pt idx="424">
                        <c:v>-0.75139999999999996</c:v>
                      </c:pt>
                      <c:pt idx="425">
                        <c:v>-0.74939999999999996</c:v>
                      </c:pt>
                      <c:pt idx="426">
                        <c:v>-0.74739999999999995</c:v>
                      </c:pt>
                      <c:pt idx="427">
                        <c:v>-0.74539999999999995</c:v>
                      </c:pt>
                      <c:pt idx="428">
                        <c:v>-0.74339999999999995</c:v>
                      </c:pt>
                      <c:pt idx="429">
                        <c:v>-0.74139999999999995</c:v>
                      </c:pt>
                      <c:pt idx="430">
                        <c:v>-0.73939999999999995</c:v>
                      </c:pt>
                      <c:pt idx="431">
                        <c:v>-0.73740000000000006</c:v>
                      </c:pt>
                      <c:pt idx="432">
                        <c:v>-0.73540000000000005</c:v>
                      </c:pt>
                      <c:pt idx="433">
                        <c:v>-0.73340000000000005</c:v>
                      </c:pt>
                      <c:pt idx="434">
                        <c:v>-0.73140000000000005</c:v>
                      </c:pt>
                      <c:pt idx="435">
                        <c:v>-0.72940000000000005</c:v>
                      </c:pt>
                      <c:pt idx="436">
                        <c:v>-0.72740000000000005</c:v>
                      </c:pt>
                      <c:pt idx="437">
                        <c:v>-0.72540000000000004</c:v>
                      </c:pt>
                      <c:pt idx="438">
                        <c:v>-0.72340000000000004</c:v>
                      </c:pt>
                      <c:pt idx="439">
                        <c:v>-0.72140000000000004</c:v>
                      </c:pt>
                      <c:pt idx="440">
                        <c:v>-0.71940000000000004</c:v>
                      </c:pt>
                      <c:pt idx="441">
                        <c:v>-0.71740000000000004</c:v>
                      </c:pt>
                      <c:pt idx="442">
                        <c:v>-0.71540000000000004</c:v>
                      </c:pt>
                      <c:pt idx="443">
                        <c:v>-0.71340000000000003</c:v>
                      </c:pt>
                      <c:pt idx="444">
                        <c:v>-0.71150000000000002</c:v>
                      </c:pt>
                      <c:pt idx="445">
                        <c:v>-0.70950000000000002</c:v>
                      </c:pt>
                      <c:pt idx="446">
                        <c:v>-0.70750000000000002</c:v>
                      </c:pt>
                      <c:pt idx="447">
                        <c:v>-0.70550000000000002</c:v>
                      </c:pt>
                      <c:pt idx="448">
                        <c:v>-0.70350000000000001</c:v>
                      </c:pt>
                      <c:pt idx="449">
                        <c:v>-0.70150000000000001</c:v>
                      </c:pt>
                      <c:pt idx="450">
                        <c:v>-0.69940000000000002</c:v>
                      </c:pt>
                      <c:pt idx="451">
                        <c:v>-0.69740000000000002</c:v>
                      </c:pt>
                      <c:pt idx="452">
                        <c:v>-0.69540000000000002</c:v>
                      </c:pt>
                      <c:pt idx="453">
                        <c:v>-0.69350000000000001</c:v>
                      </c:pt>
                      <c:pt idx="454">
                        <c:v>-0.6915</c:v>
                      </c:pt>
                      <c:pt idx="455">
                        <c:v>-0.68940000000000001</c:v>
                      </c:pt>
                      <c:pt idx="456">
                        <c:v>-0.6875</c:v>
                      </c:pt>
                      <c:pt idx="457">
                        <c:v>-0.6855</c:v>
                      </c:pt>
                      <c:pt idx="458">
                        <c:v>-0.6835</c:v>
                      </c:pt>
                      <c:pt idx="459">
                        <c:v>-0.68149999999999999</c:v>
                      </c:pt>
                      <c:pt idx="460">
                        <c:v>-0.67949999999999999</c:v>
                      </c:pt>
                      <c:pt idx="461">
                        <c:v>-0.67749999999999999</c:v>
                      </c:pt>
                      <c:pt idx="462">
                        <c:v>-0.67549999999999999</c:v>
                      </c:pt>
                      <c:pt idx="463">
                        <c:v>-0.67349999999999999</c:v>
                      </c:pt>
                      <c:pt idx="464">
                        <c:v>-0.67149999999999999</c:v>
                      </c:pt>
                      <c:pt idx="465">
                        <c:v>-0.66949999999999998</c:v>
                      </c:pt>
                      <c:pt idx="466">
                        <c:v>-0.66749999999999998</c:v>
                      </c:pt>
                      <c:pt idx="467">
                        <c:v>-0.66549999999999998</c:v>
                      </c:pt>
                      <c:pt idx="468">
                        <c:v>-0.66349999999999998</c:v>
                      </c:pt>
                      <c:pt idx="469">
                        <c:v>-0.66149999999999998</c:v>
                      </c:pt>
                      <c:pt idx="470">
                        <c:v>-0.65949999999999998</c:v>
                      </c:pt>
                      <c:pt idx="471">
                        <c:v>-0.65749999999999997</c:v>
                      </c:pt>
                      <c:pt idx="472">
                        <c:v>-0.65549999999999997</c:v>
                      </c:pt>
                      <c:pt idx="473">
                        <c:v>-0.65349999999999997</c:v>
                      </c:pt>
                      <c:pt idx="474">
                        <c:v>-0.65149999999999997</c:v>
                      </c:pt>
                      <c:pt idx="475">
                        <c:v>-0.64949999999999997</c:v>
                      </c:pt>
                      <c:pt idx="476">
                        <c:v>-0.64749999999999996</c:v>
                      </c:pt>
                      <c:pt idx="477">
                        <c:v>-0.64549999999999996</c:v>
                      </c:pt>
                      <c:pt idx="478">
                        <c:v>-0.64349999999999996</c:v>
                      </c:pt>
                      <c:pt idx="479">
                        <c:v>-0.64149999999999996</c:v>
                      </c:pt>
                      <c:pt idx="480">
                        <c:v>-0.63949999999999996</c:v>
                      </c:pt>
                      <c:pt idx="481">
                        <c:v>-0.63749999999999996</c:v>
                      </c:pt>
                      <c:pt idx="482">
                        <c:v>-0.63549999999999995</c:v>
                      </c:pt>
                      <c:pt idx="483">
                        <c:v>-0.63349999999999995</c:v>
                      </c:pt>
                      <c:pt idx="484">
                        <c:v>-0.63149999999999995</c:v>
                      </c:pt>
                      <c:pt idx="485">
                        <c:v>-0.62960000000000005</c:v>
                      </c:pt>
                      <c:pt idx="486">
                        <c:v>-0.62760000000000005</c:v>
                      </c:pt>
                      <c:pt idx="487">
                        <c:v>-0.62549999999999994</c:v>
                      </c:pt>
                      <c:pt idx="488">
                        <c:v>-0.62350000000000005</c:v>
                      </c:pt>
                      <c:pt idx="489">
                        <c:v>-0.62160000000000004</c:v>
                      </c:pt>
                      <c:pt idx="490">
                        <c:v>-0.61950000000000005</c:v>
                      </c:pt>
                      <c:pt idx="491">
                        <c:v>-0.61750000000000005</c:v>
                      </c:pt>
                      <c:pt idx="492">
                        <c:v>-0.61550000000000005</c:v>
                      </c:pt>
                      <c:pt idx="493">
                        <c:v>-0.61350000000000005</c:v>
                      </c:pt>
                      <c:pt idx="494">
                        <c:v>-0.61150000000000004</c:v>
                      </c:pt>
                      <c:pt idx="495">
                        <c:v>-0.60950000000000004</c:v>
                      </c:pt>
                      <c:pt idx="496">
                        <c:v>-0.60750000000000004</c:v>
                      </c:pt>
                      <c:pt idx="497">
                        <c:v>-0.60560000000000003</c:v>
                      </c:pt>
                      <c:pt idx="498">
                        <c:v>-0.60360000000000003</c:v>
                      </c:pt>
                      <c:pt idx="499">
                        <c:v>-0.60150000000000003</c:v>
                      </c:pt>
                      <c:pt idx="500">
                        <c:v>-0.59950000000000003</c:v>
                      </c:pt>
                      <c:pt idx="501">
                        <c:v>-0.59750000000000003</c:v>
                      </c:pt>
                      <c:pt idx="502">
                        <c:v>-0.59550000000000003</c:v>
                      </c:pt>
                      <c:pt idx="503">
                        <c:v>-0.59350000000000003</c:v>
                      </c:pt>
                      <c:pt idx="504">
                        <c:v>-0.59150000000000003</c:v>
                      </c:pt>
                      <c:pt idx="505">
                        <c:v>-0.58960000000000001</c:v>
                      </c:pt>
                      <c:pt idx="506">
                        <c:v>-0.58750000000000002</c:v>
                      </c:pt>
                      <c:pt idx="507">
                        <c:v>-0.58550000000000002</c:v>
                      </c:pt>
                      <c:pt idx="508">
                        <c:v>-0.58350000000000002</c:v>
                      </c:pt>
                      <c:pt idx="509">
                        <c:v>-0.58160000000000001</c:v>
                      </c:pt>
                      <c:pt idx="510">
                        <c:v>-0.57950000000000002</c:v>
                      </c:pt>
                      <c:pt idx="511">
                        <c:v>-0.5776</c:v>
                      </c:pt>
                      <c:pt idx="512">
                        <c:v>-0.57550000000000001</c:v>
                      </c:pt>
                      <c:pt idx="513">
                        <c:v>-0.5736</c:v>
                      </c:pt>
                      <c:pt idx="514">
                        <c:v>-0.5716</c:v>
                      </c:pt>
                      <c:pt idx="515">
                        <c:v>-0.56950000000000001</c:v>
                      </c:pt>
                      <c:pt idx="516">
                        <c:v>-0.5675</c:v>
                      </c:pt>
                      <c:pt idx="517">
                        <c:v>-0.56559999999999999</c:v>
                      </c:pt>
                      <c:pt idx="518">
                        <c:v>-0.5635</c:v>
                      </c:pt>
                      <c:pt idx="519">
                        <c:v>-0.56159999999999999</c:v>
                      </c:pt>
                      <c:pt idx="520">
                        <c:v>-0.55959999999999999</c:v>
                      </c:pt>
                      <c:pt idx="521">
                        <c:v>-0.55759999999999998</c:v>
                      </c:pt>
                      <c:pt idx="522">
                        <c:v>-0.55559999999999998</c:v>
                      </c:pt>
                      <c:pt idx="523">
                        <c:v>-0.55359999999999998</c:v>
                      </c:pt>
                      <c:pt idx="524">
                        <c:v>-0.55159999999999998</c:v>
                      </c:pt>
                      <c:pt idx="525">
                        <c:v>-0.54959999999999998</c:v>
                      </c:pt>
                      <c:pt idx="526">
                        <c:v>-0.54759999999999998</c:v>
                      </c:pt>
                      <c:pt idx="527">
                        <c:v>-0.54559999999999997</c:v>
                      </c:pt>
                      <c:pt idx="528">
                        <c:v>-0.54359999999999997</c:v>
                      </c:pt>
                      <c:pt idx="529">
                        <c:v>-0.54159999999999997</c:v>
                      </c:pt>
                      <c:pt idx="530">
                        <c:v>-0.53959999999999997</c:v>
                      </c:pt>
                      <c:pt idx="531">
                        <c:v>-0.53759999999999997</c:v>
                      </c:pt>
                      <c:pt idx="532">
                        <c:v>-0.53559999999999997</c:v>
                      </c:pt>
                      <c:pt idx="533">
                        <c:v>-0.53359999999999996</c:v>
                      </c:pt>
                      <c:pt idx="534">
                        <c:v>-0.53159999999999996</c:v>
                      </c:pt>
                      <c:pt idx="535">
                        <c:v>-0.52959999999999996</c:v>
                      </c:pt>
                      <c:pt idx="536">
                        <c:v>-0.52759999999999996</c:v>
                      </c:pt>
                      <c:pt idx="537">
                        <c:v>-0.52559999999999996</c:v>
                      </c:pt>
                      <c:pt idx="538">
                        <c:v>-0.52349999999999997</c:v>
                      </c:pt>
                      <c:pt idx="539">
                        <c:v>-0.52159999999999995</c:v>
                      </c:pt>
                      <c:pt idx="540">
                        <c:v>-0.51959999999999995</c:v>
                      </c:pt>
                      <c:pt idx="541">
                        <c:v>-0.51759999999999995</c:v>
                      </c:pt>
                      <c:pt idx="542">
                        <c:v>-0.51559999999999995</c:v>
                      </c:pt>
                      <c:pt idx="543">
                        <c:v>-0.51359999999999995</c:v>
                      </c:pt>
                      <c:pt idx="544">
                        <c:v>-0.51160000000000005</c:v>
                      </c:pt>
                      <c:pt idx="545">
                        <c:v>-0.50960000000000005</c:v>
                      </c:pt>
                      <c:pt idx="546">
                        <c:v>-0.50760000000000005</c:v>
                      </c:pt>
                      <c:pt idx="547">
                        <c:v>-0.50560000000000005</c:v>
                      </c:pt>
                      <c:pt idx="548">
                        <c:v>-0.50360000000000005</c:v>
                      </c:pt>
                      <c:pt idx="549">
                        <c:v>-0.50160000000000005</c:v>
                      </c:pt>
                      <c:pt idx="550">
                        <c:v>-0.49959999999999999</c:v>
                      </c:pt>
                      <c:pt idx="551">
                        <c:v>-0.49759999999999999</c:v>
                      </c:pt>
                      <c:pt idx="552">
                        <c:v>-0.49559999999999998</c:v>
                      </c:pt>
                      <c:pt idx="553">
                        <c:v>-0.49370000000000003</c:v>
                      </c:pt>
                      <c:pt idx="554">
                        <c:v>-0.49159999999999998</c:v>
                      </c:pt>
                      <c:pt idx="555">
                        <c:v>-0.48959999999999998</c:v>
                      </c:pt>
                      <c:pt idx="556">
                        <c:v>-0.48759999999999998</c:v>
                      </c:pt>
                      <c:pt idx="557">
                        <c:v>-0.48570000000000002</c:v>
                      </c:pt>
                      <c:pt idx="558">
                        <c:v>-0.48359999999999997</c:v>
                      </c:pt>
                      <c:pt idx="559">
                        <c:v>-0.48159999999999997</c:v>
                      </c:pt>
                      <c:pt idx="560">
                        <c:v>-0.47960000000000003</c:v>
                      </c:pt>
                      <c:pt idx="561">
                        <c:v>-0.47760000000000002</c:v>
                      </c:pt>
                      <c:pt idx="562">
                        <c:v>-0.47560000000000002</c:v>
                      </c:pt>
                      <c:pt idx="563">
                        <c:v>-0.47360000000000002</c:v>
                      </c:pt>
                      <c:pt idx="564">
                        <c:v>-0.47160000000000002</c:v>
                      </c:pt>
                      <c:pt idx="565">
                        <c:v>-0.46960000000000002</c:v>
                      </c:pt>
                      <c:pt idx="566">
                        <c:v>-0.46760000000000002</c:v>
                      </c:pt>
                      <c:pt idx="567">
                        <c:v>-0.46560000000000001</c:v>
                      </c:pt>
                      <c:pt idx="568">
                        <c:v>-0.46360000000000001</c:v>
                      </c:pt>
                      <c:pt idx="569">
                        <c:v>-0.4617</c:v>
                      </c:pt>
                      <c:pt idx="570">
                        <c:v>-0.45960000000000001</c:v>
                      </c:pt>
                      <c:pt idx="571">
                        <c:v>-0.45760000000000001</c:v>
                      </c:pt>
                      <c:pt idx="572">
                        <c:v>-0.4556</c:v>
                      </c:pt>
                      <c:pt idx="573">
                        <c:v>-0.45369999999999999</c:v>
                      </c:pt>
                      <c:pt idx="574">
                        <c:v>-0.45169999999999999</c:v>
                      </c:pt>
                      <c:pt idx="575">
                        <c:v>-0.44969999999999999</c:v>
                      </c:pt>
                      <c:pt idx="576">
                        <c:v>-0.4476</c:v>
                      </c:pt>
                      <c:pt idx="577">
                        <c:v>-0.44569999999999999</c:v>
                      </c:pt>
                      <c:pt idx="578">
                        <c:v>-0.44369999999999998</c:v>
                      </c:pt>
                      <c:pt idx="579">
                        <c:v>-0.44169999999999998</c:v>
                      </c:pt>
                      <c:pt idx="580">
                        <c:v>-0.43959999999999999</c:v>
                      </c:pt>
                      <c:pt idx="581">
                        <c:v>-0.43769999999999998</c:v>
                      </c:pt>
                      <c:pt idx="582">
                        <c:v>-0.43559999999999999</c:v>
                      </c:pt>
                      <c:pt idx="583">
                        <c:v>-0.43359999999999999</c:v>
                      </c:pt>
                      <c:pt idx="584">
                        <c:v>-0.43169999999999997</c:v>
                      </c:pt>
                      <c:pt idx="585">
                        <c:v>-0.42970000000000003</c:v>
                      </c:pt>
                      <c:pt idx="586">
                        <c:v>-0.42770000000000002</c:v>
                      </c:pt>
                      <c:pt idx="587">
                        <c:v>-0.42570000000000002</c:v>
                      </c:pt>
                      <c:pt idx="588">
                        <c:v>-0.42370000000000002</c:v>
                      </c:pt>
                      <c:pt idx="589">
                        <c:v>-0.42170000000000002</c:v>
                      </c:pt>
                      <c:pt idx="590">
                        <c:v>-0.41959999999999997</c:v>
                      </c:pt>
                      <c:pt idx="591">
                        <c:v>-0.41770000000000002</c:v>
                      </c:pt>
                      <c:pt idx="592">
                        <c:v>-0.41560000000000002</c:v>
                      </c:pt>
                      <c:pt idx="593">
                        <c:v>-0.41370000000000001</c:v>
                      </c:pt>
                      <c:pt idx="594">
                        <c:v>-0.41170000000000001</c:v>
                      </c:pt>
                      <c:pt idx="595">
                        <c:v>-0.40970000000000001</c:v>
                      </c:pt>
                      <c:pt idx="596">
                        <c:v>-0.40770000000000001</c:v>
                      </c:pt>
                      <c:pt idx="597">
                        <c:v>-0.40570000000000001</c:v>
                      </c:pt>
                      <c:pt idx="598">
                        <c:v>-0.4037</c:v>
                      </c:pt>
                      <c:pt idx="599">
                        <c:v>-0.4017</c:v>
                      </c:pt>
                      <c:pt idx="600">
                        <c:v>-0.3997</c:v>
                      </c:pt>
                      <c:pt idx="601">
                        <c:v>-0.3977</c:v>
                      </c:pt>
                      <c:pt idx="602">
                        <c:v>-0.3957</c:v>
                      </c:pt>
                      <c:pt idx="603">
                        <c:v>-0.39369999999999999</c:v>
                      </c:pt>
                      <c:pt idx="604">
                        <c:v>-0.39169999999999999</c:v>
                      </c:pt>
                      <c:pt idx="605">
                        <c:v>-0.38969999999999999</c:v>
                      </c:pt>
                      <c:pt idx="606">
                        <c:v>-0.38769999999999999</c:v>
                      </c:pt>
                      <c:pt idx="607">
                        <c:v>-0.38569999999999999</c:v>
                      </c:pt>
                      <c:pt idx="608">
                        <c:v>-0.38369999999999999</c:v>
                      </c:pt>
                      <c:pt idx="609">
                        <c:v>-0.38169999999999998</c:v>
                      </c:pt>
                      <c:pt idx="610">
                        <c:v>-0.37969999999999998</c:v>
                      </c:pt>
                      <c:pt idx="611">
                        <c:v>-0.37769999999999998</c:v>
                      </c:pt>
                      <c:pt idx="612">
                        <c:v>-0.37569999999999998</c:v>
                      </c:pt>
                      <c:pt idx="613">
                        <c:v>-0.37369999999999998</c:v>
                      </c:pt>
                      <c:pt idx="614">
                        <c:v>-0.37169999999999997</c:v>
                      </c:pt>
                      <c:pt idx="615">
                        <c:v>-0.36969999999999997</c:v>
                      </c:pt>
                      <c:pt idx="616">
                        <c:v>-0.36770000000000003</c:v>
                      </c:pt>
                      <c:pt idx="617">
                        <c:v>-0.36570000000000003</c:v>
                      </c:pt>
                      <c:pt idx="618">
                        <c:v>-0.36370000000000002</c:v>
                      </c:pt>
                      <c:pt idx="619">
                        <c:v>-0.36170000000000002</c:v>
                      </c:pt>
                      <c:pt idx="620">
                        <c:v>-0.35970000000000002</c:v>
                      </c:pt>
                      <c:pt idx="621">
                        <c:v>-0.35770000000000002</c:v>
                      </c:pt>
                      <c:pt idx="622">
                        <c:v>-0.35570000000000002</c:v>
                      </c:pt>
                      <c:pt idx="623">
                        <c:v>-0.35370000000000001</c:v>
                      </c:pt>
                      <c:pt idx="624">
                        <c:v>-0.35170000000000001</c:v>
                      </c:pt>
                      <c:pt idx="625">
                        <c:v>-0.34970000000000001</c:v>
                      </c:pt>
                      <c:pt idx="626">
                        <c:v>-0.34770000000000001</c:v>
                      </c:pt>
                      <c:pt idx="627">
                        <c:v>-0.34570000000000001</c:v>
                      </c:pt>
                      <c:pt idx="628">
                        <c:v>-0.34370000000000001</c:v>
                      </c:pt>
                      <c:pt idx="629">
                        <c:v>-0.3417</c:v>
                      </c:pt>
                      <c:pt idx="630">
                        <c:v>-0.3397</c:v>
                      </c:pt>
                      <c:pt idx="631">
                        <c:v>-0.3377</c:v>
                      </c:pt>
                      <c:pt idx="632">
                        <c:v>-0.3357</c:v>
                      </c:pt>
                      <c:pt idx="633">
                        <c:v>-0.3337</c:v>
                      </c:pt>
                      <c:pt idx="634">
                        <c:v>-0.33169999999999999</c:v>
                      </c:pt>
                      <c:pt idx="635">
                        <c:v>-0.32969999999999999</c:v>
                      </c:pt>
                      <c:pt idx="636">
                        <c:v>-0.32769999999999999</c:v>
                      </c:pt>
                      <c:pt idx="637">
                        <c:v>-0.32569999999999999</c:v>
                      </c:pt>
                      <c:pt idx="638">
                        <c:v>-0.32369999999999999</c:v>
                      </c:pt>
                      <c:pt idx="639">
                        <c:v>-0.32169999999999999</c:v>
                      </c:pt>
                      <c:pt idx="640">
                        <c:v>-0.31969999999999998</c:v>
                      </c:pt>
                      <c:pt idx="641">
                        <c:v>-0.31769999999999998</c:v>
                      </c:pt>
                      <c:pt idx="642">
                        <c:v>-0.31569999999999998</c:v>
                      </c:pt>
                      <c:pt idx="643">
                        <c:v>-0.31369999999999998</c:v>
                      </c:pt>
                      <c:pt idx="644">
                        <c:v>-0.31169999999999998</c:v>
                      </c:pt>
                      <c:pt idx="645">
                        <c:v>-0.30969999999999998</c:v>
                      </c:pt>
                      <c:pt idx="646">
                        <c:v>-0.30769999999999997</c:v>
                      </c:pt>
                      <c:pt idx="647">
                        <c:v>-0.30570000000000003</c:v>
                      </c:pt>
                      <c:pt idx="648">
                        <c:v>-0.30370000000000003</c:v>
                      </c:pt>
                      <c:pt idx="649">
                        <c:v>-0.30170000000000002</c:v>
                      </c:pt>
                      <c:pt idx="650">
                        <c:v>-0.29970000000000002</c:v>
                      </c:pt>
                      <c:pt idx="651">
                        <c:v>-0.29770000000000002</c:v>
                      </c:pt>
                      <c:pt idx="652">
                        <c:v>-0.29570000000000002</c:v>
                      </c:pt>
                      <c:pt idx="653">
                        <c:v>-0.29380000000000001</c:v>
                      </c:pt>
                      <c:pt idx="654">
                        <c:v>-0.29170000000000001</c:v>
                      </c:pt>
                      <c:pt idx="655">
                        <c:v>-0.28970000000000001</c:v>
                      </c:pt>
                      <c:pt idx="656">
                        <c:v>-0.28770000000000001</c:v>
                      </c:pt>
                      <c:pt idx="657">
                        <c:v>-0.28570000000000001</c:v>
                      </c:pt>
                      <c:pt idx="658">
                        <c:v>-0.28370000000000001</c:v>
                      </c:pt>
                      <c:pt idx="659">
                        <c:v>-0.28170000000000001</c:v>
                      </c:pt>
                      <c:pt idx="660">
                        <c:v>-0.2797</c:v>
                      </c:pt>
                      <c:pt idx="661">
                        <c:v>-0.2777</c:v>
                      </c:pt>
                      <c:pt idx="662">
                        <c:v>-0.2757</c:v>
                      </c:pt>
                      <c:pt idx="663">
                        <c:v>-0.2737</c:v>
                      </c:pt>
                      <c:pt idx="664">
                        <c:v>-0.27179999999999999</c:v>
                      </c:pt>
                      <c:pt idx="665">
                        <c:v>-0.26979999999999998</c:v>
                      </c:pt>
                      <c:pt idx="666">
                        <c:v>-0.26769999999999999</c:v>
                      </c:pt>
                      <c:pt idx="667">
                        <c:v>-0.26569999999999999</c:v>
                      </c:pt>
                      <c:pt idx="668">
                        <c:v>-0.26369999999999999</c:v>
                      </c:pt>
                      <c:pt idx="669">
                        <c:v>-0.26169999999999999</c:v>
                      </c:pt>
                      <c:pt idx="670">
                        <c:v>-0.25969999999999999</c:v>
                      </c:pt>
                      <c:pt idx="671">
                        <c:v>-0.25769999999999998</c:v>
                      </c:pt>
                      <c:pt idx="672">
                        <c:v>-0.25569999999999998</c:v>
                      </c:pt>
                      <c:pt idx="673">
                        <c:v>-0.25380000000000003</c:v>
                      </c:pt>
                      <c:pt idx="674">
                        <c:v>-0.25180000000000002</c:v>
                      </c:pt>
                      <c:pt idx="675">
                        <c:v>-0.24979999999999999</c:v>
                      </c:pt>
                      <c:pt idx="676">
                        <c:v>-0.24779999999999999</c:v>
                      </c:pt>
                      <c:pt idx="677">
                        <c:v>-0.24579999999999999</c:v>
                      </c:pt>
                      <c:pt idx="678">
                        <c:v>-0.24379999999999999</c:v>
                      </c:pt>
                      <c:pt idx="679">
                        <c:v>-0.24179999999999999</c:v>
                      </c:pt>
                      <c:pt idx="680">
                        <c:v>-0.2397</c:v>
                      </c:pt>
                      <c:pt idx="681">
                        <c:v>-0.23780000000000001</c:v>
                      </c:pt>
                      <c:pt idx="682">
                        <c:v>-0.23580000000000001</c:v>
                      </c:pt>
                      <c:pt idx="683">
                        <c:v>-0.23380000000000001</c:v>
                      </c:pt>
                      <c:pt idx="684">
                        <c:v>-0.23180000000000001</c:v>
                      </c:pt>
                      <c:pt idx="685">
                        <c:v>-0.2298</c:v>
                      </c:pt>
                      <c:pt idx="686">
                        <c:v>-0.2278</c:v>
                      </c:pt>
                      <c:pt idx="687">
                        <c:v>-0.2258</c:v>
                      </c:pt>
                      <c:pt idx="688">
                        <c:v>-0.2238</c:v>
                      </c:pt>
                      <c:pt idx="689">
                        <c:v>-0.2218</c:v>
                      </c:pt>
                      <c:pt idx="690">
                        <c:v>-0.2198</c:v>
                      </c:pt>
                      <c:pt idx="691">
                        <c:v>-0.21779999999999999</c:v>
                      </c:pt>
                      <c:pt idx="692">
                        <c:v>-0.2157</c:v>
                      </c:pt>
                      <c:pt idx="693">
                        <c:v>-0.21379999999999999</c:v>
                      </c:pt>
                      <c:pt idx="694">
                        <c:v>-0.21179999999999999</c:v>
                      </c:pt>
                      <c:pt idx="695">
                        <c:v>-0.20979999999999999</c:v>
                      </c:pt>
                      <c:pt idx="696">
                        <c:v>-0.20780000000000001</c:v>
                      </c:pt>
                      <c:pt idx="697">
                        <c:v>-0.20580000000000001</c:v>
                      </c:pt>
                      <c:pt idx="698">
                        <c:v>-0.20369999999999999</c:v>
                      </c:pt>
                      <c:pt idx="699">
                        <c:v>-0.20169999999999999</c:v>
                      </c:pt>
                      <c:pt idx="700">
                        <c:v>-0.19969999999999999</c:v>
                      </c:pt>
                      <c:pt idx="701">
                        <c:v>-0.1978</c:v>
                      </c:pt>
                      <c:pt idx="702">
                        <c:v>-0.19570000000000001</c:v>
                      </c:pt>
                      <c:pt idx="703">
                        <c:v>-0.1938</c:v>
                      </c:pt>
                      <c:pt idx="704">
                        <c:v>-0.19170000000000001</c:v>
                      </c:pt>
                      <c:pt idx="705">
                        <c:v>-0.1898</c:v>
                      </c:pt>
                      <c:pt idx="706">
                        <c:v>-0.18770000000000001</c:v>
                      </c:pt>
                      <c:pt idx="707">
                        <c:v>-0.1857</c:v>
                      </c:pt>
                      <c:pt idx="708">
                        <c:v>-0.1837</c:v>
                      </c:pt>
                      <c:pt idx="709">
                        <c:v>-0.18179999999999999</c:v>
                      </c:pt>
                      <c:pt idx="710">
                        <c:v>-0.1797</c:v>
                      </c:pt>
                      <c:pt idx="711">
                        <c:v>-0.1777</c:v>
                      </c:pt>
                      <c:pt idx="712">
                        <c:v>-0.1757</c:v>
                      </c:pt>
                      <c:pt idx="713">
                        <c:v>-0.17369999999999999</c:v>
                      </c:pt>
                      <c:pt idx="714">
                        <c:v>-0.17180000000000001</c:v>
                      </c:pt>
                      <c:pt idx="715">
                        <c:v>-0.16980000000000001</c:v>
                      </c:pt>
                      <c:pt idx="716">
                        <c:v>-0.1678</c:v>
                      </c:pt>
                      <c:pt idx="717">
                        <c:v>-0.1658</c:v>
                      </c:pt>
                      <c:pt idx="718">
                        <c:v>-0.16370000000000001</c:v>
                      </c:pt>
                      <c:pt idx="719">
                        <c:v>-0.1618</c:v>
                      </c:pt>
                      <c:pt idx="720">
                        <c:v>-0.15970000000000001</c:v>
                      </c:pt>
                      <c:pt idx="721">
                        <c:v>-0.15770000000000001</c:v>
                      </c:pt>
                      <c:pt idx="722">
                        <c:v>-0.15570000000000001</c:v>
                      </c:pt>
                      <c:pt idx="723">
                        <c:v>-0.1537</c:v>
                      </c:pt>
                      <c:pt idx="724">
                        <c:v>-0.1517</c:v>
                      </c:pt>
                      <c:pt idx="725">
                        <c:v>-0.14979999999999999</c:v>
                      </c:pt>
                      <c:pt idx="726">
                        <c:v>-0.14779999999999999</c:v>
                      </c:pt>
                      <c:pt idx="727">
                        <c:v>-0.14580000000000001</c:v>
                      </c:pt>
                      <c:pt idx="728">
                        <c:v>-0.14380000000000001</c:v>
                      </c:pt>
                      <c:pt idx="729">
                        <c:v>-0.14180000000000001</c:v>
                      </c:pt>
                      <c:pt idx="730">
                        <c:v>-0.13980000000000001</c:v>
                      </c:pt>
                      <c:pt idx="731">
                        <c:v>-0.13780000000000001</c:v>
                      </c:pt>
                      <c:pt idx="732">
                        <c:v>-0.13569999999999999</c:v>
                      </c:pt>
                      <c:pt idx="733">
                        <c:v>-0.1338</c:v>
                      </c:pt>
                      <c:pt idx="734">
                        <c:v>-0.1318</c:v>
                      </c:pt>
                      <c:pt idx="735">
                        <c:v>-0.12970000000000001</c:v>
                      </c:pt>
                      <c:pt idx="736">
                        <c:v>-0.12770000000000001</c:v>
                      </c:pt>
                      <c:pt idx="737">
                        <c:v>-0.1258</c:v>
                      </c:pt>
                      <c:pt idx="738">
                        <c:v>-0.12379999999999999</c:v>
                      </c:pt>
                      <c:pt idx="739">
                        <c:v>-0.12180000000000001</c:v>
                      </c:pt>
                      <c:pt idx="740">
                        <c:v>-0.1198</c:v>
                      </c:pt>
                      <c:pt idx="741">
                        <c:v>-0.1178</c:v>
                      </c:pt>
                      <c:pt idx="742">
                        <c:v>-0.1158</c:v>
                      </c:pt>
                      <c:pt idx="743">
                        <c:v>-0.1137</c:v>
                      </c:pt>
                      <c:pt idx="744">
                        <c:v>-0.11169999999999999</c:v>
                      </c:pt>
                      <c:pt idx="745">
                        <c:v>-0.10979999999999999</c:v>
                      </c:pt>
                      <c:pt idx="746">
                        <c:v>-0.10780000000000001</c:v>
                      </c:pt>
                      <c:pt idx="747">
                        <c:v>-0.10580000000000001</c:v>
                      </c:pt>
                      <c:pt idx="748">
                        <c:v>-0.1038</c:v>
                      </c:pt>
                      <c:pt idx="749">
                        <c:v>-0.1018</c:v>
                      </c:pt>
                      <c:pt idx="750">
                        <c:v>-9.9779999999999994E-2</c:v>
                      </c:pt>
                      <c:pt idx="751">
                        <c:v>-9.7769999999999996E-2</c:v>
                      </c:pt>
                      <c:pt idx="752">
                        <c:v>-9.5780000000000004E-2</c:v>
                      </c:pt>
                      <c:pt idx="753">
                        <c:v>-9.3789999999999998E-2</c:v>
                      </c:pt>
                      <c:pt idx="754">
                        <c:v>-9.1810000000000003E-2</c:v>
                      </c:pt>
                      <c:pt idx="755">
                        <c:v>-8.9789999999999995E-2</c:v>
                      </c:pt>
                      <c:pt idx="756">
                        <c:v>-8.7749999999999995E-2</c:v>
                      </c:pt>
                      <c:pt idx="757">
                        <c:v>-8.5800000000000001E-2</c:v>
                      </c:pt>
                      <c:pt idx="758">
                        <c:v>-8.3790000000000003E-2</c:v>
                      </c:pt>
                      <c:pt idx="759">
                        <c:v>-8.1759999999999999E-2</c:v>
                      </c:pt>
                      <c:pt idx="760">
                        <c:v>-7.9759999999999998E-2</c:v>
                      </c:pt>
                      <c:pt idx="761">
                        <c:v>-7.7789999999999998E-2</c:v>
                      </c:pt>
                      <c:pt idx="762">
                        <c:v>-7.578E-2</c:v>
                      </c:pt>
                      <c:pt idx="763">
                        <c:v>-7.3749999999999996E-2</c:v>
                      </c:pt>
                      <c:pt idx="764">
                        <c:v>-7.1779999999999997E-2</c:v>
                      </c:pt>
                      <c:pt idx="765">
                        <c:v>-6.9790000000000005E-2</c:v>
                      </c:pt>
                      <c:pt idx="766">
                        <c:v>-6.7799999999999999E-2</c:v>
                      </c:pt>
                      <c:pt idx="767">
                        <c:v>-6.5809999999999994E-2</c:v>
                      </c:pt>
                      <c:pt idx="768">
                        <c:v>-6.3750000000000001E-2</c:v>
                      </c:pt>
                      <c:pt idx="769">
                        <c:v>-6.1800000000000001E-2</c:v>
                      </c:pt>
                      <c:pt idx="770">
                        <c:v>-5.9810000000000002E-2</c:v>
                      </c:pt>
                      <c:pt idx="771">
                        <c:v>-5.7779999999999998E-2</c:v>
                      </c:pt>
                      <c:pt idx="772">
                        <c:v>-5.5780000000000003E-2</c:v>
                      </c:pt>
                      <c:pt idx="773">
                        <c:v>-5.3809999999999997E-2</c:v>
                      </c:pt>
                      <c:pt idx="774">
                        <c:v>-5.1810000000000002E-2</c:v>
                      </c:pt>
                      <c:pt idx="775">
                        <c:v>-4.9790000000000001E-2</c:v>
                      </c:pt>
                      <c:pt idx="776">
                        <c:v>-4.7789999999999999E-2</c:v>
                      </c:pt>
                      <c:pt idx="777">
                        <c:v>-4.582E-2</c:v>
                      </c:pt>
                      <c:pt idx="778">
                        <c:v>-4.3839999999999997E-2</c:v>
                      </c:pt>
                      <c:pt idx="779">
                        <c:v>-4.1820000000000003E-2</c:v>
                      </c:pt>
                      <c:pt idx="780">
                        <c:v>-3.9829999999999997E-2</c:v>
                      </c:pt>
                      <c:pt idx="781">
                        <c:v>-3.78E-2</c:v>
                      </c:pt>
                      <c:pt idx="782">
                        <c:v>-3.5819999999999998E-2</c:v>
                      </c:pt>
                      <c:pt idx="783">
                        <c:v>-3.3820000000000003E-2</c:v>
                      </c:pt>
                      <c:pt idx="784">
                        <c:v>-3.1800000000000002E-2</c:v>
                      </c:pt>
                      <c:pt idx="785">
                        <c:v>-2.9819999999999999E-2</c:v>
                      </c:pt>
                      <c:pt idx="786">
                        <c:v>-2.7820000000000001E-2</c:v>
                      </c:pt>
                      <c:pt idx="787">
                        <c:v>-2.58E-2</c:v>
                      </c:pt>
                      <c:pt idx="788">
                        <c:v>-2.3789999999999999E-2</c:v>
                      </c:pt>
                      <c:pt idx="789">
                        <c:v>-2.181E-2</c:v>
                      </c:pt>
                      <c:pt idx="790">
                        <c:v>-1.983E-2</c:v>
                      </c:pt>
                      <c:pt idx="791">
                        <c:v>-1.7819999999999999E-2</c:v>
                      </c:pt>
                      <c:pt idx="792">
                        <c:v>-1.583E-2</c:v>
                      </c:pt>
                      <c:pt idx="793">
                        <c:v>-1.3849999999999999E-2</c:v>
                      </c:pt>
                      <c:pt idx="794">
                        <c:v>-1.183E-2</c:v>
                      </c:pt>
                      <c:pt idx="795">
                        <c:v>-9.7940000000000006E-3</c:v>
                      </c:pt>
                      <c:pt idx="796">
                        <c:v>-7.8209999999999998E-3</c:v>
                      </c:pt>
                      <c:pt idx="797">
                        <c:v>-5.8339999999999998E-3</c:v>
                      </c:pt>
                      <c:pt idx="798">
                        <c:v>-3.8300000000000001E-3</c:v>
                      </c:pt>
                      <c:pt idx="799">
                        <c:v>-1.818E-3</c:v>
                      </c:pt>
                      <c:pt idx="800">
                        <c:v>1.8699999999999999E-4</c:v>
                      </c:pt>
                    </c:numCache>
                  </c:numRef>
                </c:xVal>
                <c:y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Sheet2!$O$2:$O$802</c15:sqref>
                        </c15:formulaRef>
                      </c:ext>
                    </c:extLst>
                    <c:numCache>
                      <c:formatCode>0.00E+00</c:formatCode>
                      <c:ptCount val="801"/>
                      <c:pt idx="0">
                        <c:v>2.0980000000000001E-6</c:v>
                      </c:pt>
                      <c:pt idx="1">
                        <c:v>1.903E-6</c:v>
                      </c:pt>
                      <c:pt idx="2">
                        <c:v>1.764E-6</c:v>
                      </c:pt>
                      <c:pt idx="3">
                        <c:v>1.5570000000000001E-6</c:v>
                      </c:pt>
                      <c:pt idx="4">
                        <c:v>1.4160000000000001E-6</c:v>
                      </c:pt>
                      <c:pt idx="5">
                        <c:v>1.336E-6</c:v>
                      </c:pt>
                      <c:pt idx="6">
                        <c:v>1.2419999999999999E-6</c:v>
                      </c:pt>
                      <c:pt idx="7">
                        <c:v>1.1739999999999999E-6</c:v>
                      </c:pt>
                      <c:pt idx="8">
                        <c:v>1.0240000000000001E-6</c:v>
                      </c:pt>
                      <c:pt idx="9">
                        <c:v>9.2210000000000003E-7</c:v>
                      </c:pt>
                      <c:pt idx="10">
                        <c:v>8.836E-7</c:v>
                      </c:pt>
                      <c:pt idx="11">
                        <c:v>8.2129999999999998E-7</c:v>
                      </c:pt>
                      <c:pt idx="12">
                        <c:v>7.8000000000000005E-7</c:v>
                      </c:pt>
                      <c:pt idx="13">
                        <c:v>6.5850000000000003E-7</c:v>
                      </c:pt>
                      <c:pt idx="14">
                        <c:v>5.7560000000000005E-7</c:v>
                      </c:pt>
                      <c:pt idx="15">
                        <c:v>5.5469999999999996E-7</c:v>
                      </c:pt>
                      <c:pt idx="16">
                        <c:v>5.0809999999999995E-7</c:v>
                      </c:pt>
                      <c:pt idx="17">
                        <c:v>4.8009999999999996E-7</c:v>
                      </c:pt>
                      <c:pt idx="18">
                        <c:v>3.7049999999999999E-7</c:v>
                      </c:pt>
                      <c:pt idx="19">
                        <c:v>3.0310000000000001E-7</c:v>
                      </c:pt>
                      <c:pt idx="20">
                        <c:v>2.9149999999999998E-7</c:v>
                      </c:pt>
                      <c:pt idx="21">
                        <c:v>2.5470000000000002E-7</c:v>
                      </c:pt>
                      <c:pt idx="22">
                        <c:v>2.2810000000000001E-7</c:v>
                      </c:pt>
                      <c:pt idx="23">
                        <c:v>1.3400000000000001E-7</c:v>
                      </c:pt>
                      <c:pt idx="24">
                        <c:v>6.4609999999999994E-8</c:v>
                      </c:pt>
                      <c:pt idx="25">
                        <c:v>6.8060000000000002E-8</c:v>
                      </c:pt>
                      <c:pt idx="26">
                        <c:v>3.7949999999999999E-8</c:v>
                      </c:pt>
                      <c:pt idx="27">
                        <c:v>1.399E-8</c:v>
                      </c:pt>
                      <c:pt idx="28">
                        <c:v>-7.3329999999999996E-8</c:v>
                      </c:pt>
                      <c:pt idx="29">
                        <c:v>-1.307E-7</c:v>
                      </c:pt>
                      <c:pt idx="30">
                        <c:v>-1.208E-7</c:v>
                      </c:pt>
                      <c:pt idx="31">
                        <c:v>-1.4740000000000001E-7</c:v>
                      </c:pt>
                      <c:pt idx="32">
                        <c:v>-1.7009999999999999E-7</c:v>
                      </c:pt>
                      <c:pt idx="33">
                        <c:v>-2.5059999999999998E-7</c:v>
                      </c:pt>
                      <c:pt idx="34">
                        <c:v>-3.0530000000000001E-7</c:v>
                      </c:pt>
                      <c:pt idx="35">
                        <c:v>-2.953E-7</c:v>
                      </c:pt>
                      <c:pt idx="36">
                        <c:v>-3.1590000000000002E-7</c:v>
                      </c:pt>
                      <c:pt idx="37">
                        <c:v>-3.3690000000000001E-7</c:v>
                      </c:pt>
                      <c:pt idx="38">
                        <c:v>-4.1460000000000002E-7</c:v>
                      </c:pt>
                      <c:pt idx="39">
                        <c:v>-4.7380000000000002E-7</c:v>
                      </c:pt>
                      <c:pt idx="40">
                        <c:v>-4.5670000000000001E-7</c:v>
                      </c:pt>
                      <c:pt idx="41">
                        <c:v>-4.7719999999999996E-7</c:v>
                      </c:pt>
                      <c:pt idx="42">
                        <c:v>-4.9689999999999996E-7</c:v>
                      </c:pt>
                      <c:pt idx="43">
                        <c:v>-5.7149999999999995E-7</c:v>
                      </c:pt>
                      <c:pt idx="44">
                        <c:v>-6.2750000000000003E-7</c:v>
                      </c:pt>
                      <c:pt idx="45">
                        <c:v>-6.0389999999999995E-7</c:v>
                      </c:pt>
                      <c:pt idx="46">
                        <c:v>-6.1890000000000002E-7</c:v>
                      </c:pt>
                      <c:pt idx="47">
                        <c:v>-6.4759999999999995E-7</c:v>
                      </c:pt>
                      <c:pt idx="48">
                        <c:v>-7.1569999999999998E-7</c:v>
                      </c:pt>
                      <c:pt idx="49">
                        <c:v>-7.6290000000000004E-7</c:v>
                      </c:pt>
                      <c:pt idx="50">
                        <c:v>-7.385E-7</c:v>
                      </c:pt>
                      <c:pt idx="51">
                        <c:v>-7.6499999999999998E-7</c:v>
                      </c:pt>
                      <c:pt idx="52">
                        <c:v>-7.8980000000000004E-7</c:v>
                      </c:pt>
                      <c:pt idx="53">
                        <c:v>-8.5529999999999999E-7</c:v>
                      </c:pt>
                      <c:pt idx="54">
                        <c:v>-9.0719999999999997E-7</c:v>
                      </c:pt>
                      <c:pt idx="55">
                        <c:v>-8.864E-7</c:v>
                      </c:pt>
                      <c:pt idx="56">
                        <c:v>-8.9920000000000001E-7</c:v>
                      </c:pt>
                      <c:pt idx="57">
                        <c:v>-9.2890000000000001E-7</c:v>
                      </c:pt>
                      <c:pt idx="58">
                        <c:v>-9.9590000000000007E-7</c:v>
                      </c:pt>
                      <c:pt idx="59">
                        <c:v>-1.046E-6</c:v>
                      </c:pt>
                      <c:pt idx="60">
                        <c:v>-1.02E-6</c:v>
                      </c:pt>
                      <c:pt idx="61">
                        <c:v>-1.0359999999999999E-6</c:v>
                      </c:pt>
                      <c:pt idx="62">
                        <c:v>-1.0690000000000001E-6</c:v>
                      </c:pt>
                      <c:pt idx="63">
                        <c:v>-1.1289999999999999E-6</c:v>
                      </c:pt>
                      <c:pt idx="64">
                        <c:v>-1.181E-6</c:v>
                      </c:pt>
                      <c:pt idx="65">
                        <c:v>-1.1540000000000001E-6</c:v>
                      </c:pt>
                      <c:pt idx="66">
                        <c:v>-1.1710000000000001E-6</c:v>
                      </c:pt>
                      <c:pt idx="67">
                        <c:v>-1.206E-6</c:v>
                      </c:pt>
                      <c:pt idx="68">
                        <c:v>-1.2640000000000001E-6</c:v>
                      </c:pt>
                      <c:pt idx="69">
                        <c:v>-1.3209999999999999E-6</c:v>
                      </c:pt>
                      <c:pt idx="70">
                        <c:v>-1.291E-6</c:v>
                      </c:pt>
                      <c:pt idx="71">
                        <c:v>-1.3060000000000001E-6</c:v>
                      </c:pt>
                      <c:pt idx="72">
                        <c:v>-1.344E-6</c:v>
                      </c:pt>
                      <c:pt idx="73">
                        <c:v>-1.398E-6</c:v>
                      </c:pt>
                      <c:pt idx="74">
                        <c:v>-1.4529999999999999E-6</c:v>
                      </c:pt>
                      <c:pt idx="75">
                        <c:v>-1.424E-6</c:v>
                      </c:pt>
                      <c:pt idx="76">
                        <c:v>-1.443E-6</c:v>
                      </c:pt>
                      <c:pt idx="77">
                        <c:v>-1.483E-6</c:v>
                      </c:pt>
                      <c:pt idx="78">
                        <c:v>-1.5379999999999999E-6</c:v>
                      </c:pt>
                      <c:pt idx="79">
                        <c:v>-1.5910000000000001E-6</c:v>
                      </c:pt>
                      <c:pt idx="80">
                        <c:v>-1.561E-6</c:v>
                      </c:pt>
                      <c:pt idx="81">
                        <c:v>-1.5770000000000001E-6</c:v>
                      </c:pt>
                      <c:pt idx="82">
                        <c:v>-1.6190000000000001E-6</c:v>
                      </c:pt>
                      <c:pt idx="83">
                        <c:v>-1.669E-6</c:v>
                      </c:pt>
                      <c:pt idx="84">
                        <c:v>-1.73E-6</c:v>
                      </c:pt>
                      <c:pt idx="85">
                        <c:v>-1.6980000000000001E-6</c:v>
                      </c:pt>
                      <c:pt idx="86">
                        <c:v>-1.7150000000000001E-6</c:v>
                      </c:pt>
                      <c:pt idx="87">
                        <c:v>-1.7579999999999999E-6</c:v>
                      </c:pt>
                      <c:pt idx="88">
                        <c:v>-1.8050000000000001E-6</c:v>
                      </c:pt>
                      <c:pt idx="89">
                        <c:v>-1.866E-6</c:v>
                      </c:pt>
                      <c:pt idx="90">
                        <c:v>-1.8360000000000001E-6</c:v>
                      </c:pt>
                      <c:pt idx="91">
                        <c:v>-1.8509999999999999E-6</c:v>
                      </c:pt>
                      <c:pt idx="92">
                        <c:v>-1.9039999999999999E-6</c:v>
                      </c:pt>
                      <c:pt idx="93">
                        <c:v>-1.9489999999999999E-6</c:v>
                      </c:pt>
                      <c:pt idx="94">
                        <c:v>-2.007E-6</c:v>
                      </c:pt>
                      <c:pt idx="95">
                        <c:v>-1.9769999999999999E-6</c:v>
                      </c:pt>
                      <c:pt idx="96">
                        <c:v>-1.9889999999999999E-6</c:v>
                      </c:pt>
                      <c:pt idx="97">
                        <c:v>-2.0439999999999998E-6</c:v>
                      </c:pt>
                      <c:pt idx="98">
                        <c:v>-2.092E-6</c:v>
                      </c:pt>
                      <c:pt idx="99">
                        <c:v>-2.1490000000000001E-6</c:v>
                      </c:pt>
                      <c:pt idx="100">
                        <c:v>-2.12E-6</c:v>
                      </c:pt>
                      <c:pt idx="101">
                        <c:v>-2.1399999999999998E-6</c:v>
                      </c:pt>
                      <c:pt idx="102">
                        <c:v>-2.1950000000000002E-6</c:v>
                      </c:pt>
                      <c:pt idx="103">
                        <c:v>-2.2409999999999998E-6</c:v>
                      </c:pt>
                      <c:pt idx="104">
                        <c:v>-2.2979999999999999E-6</c:v>
                      </c:pt>
                      <c:pt idx="105">
                        <c:v>-2.272E-6</c:v>
                      </c:pt>
                      <c:pt idx="106">
                        <c:v>-2.2869999999999999E-6</c:v>
                      </c:pt>
                      <c:pt idx="107">
                        <c:v>-2.3429999999999998E-6</c:v>
                      </c:pt>
                      <c:pt idx="108">
                        <c:v>-2.384E-6</c:v>
                      </c:pt>
                      <c:pt idx="109">
                        <c:v>-2.4420000000000001E-6</c:v>
                      </c:pt>
                      <c:pt idx="110">
                        <c:v>-2.4219999999999999E-6</c:v>
                      </c:pt>
                      <c:pt idx="111">
                        <c:v>-2.4380000000000002E-6</c:v>
                      </c:pt>
                      <c:pt idx="112">
                        <c:v>-2.497E-6</c:v>
                      </c:pt>
                      <c:pt idx="113">
                        <c:v>-2.5399999999999998E-6</c:v>
                      </c:pt>
                      <c:pt idx="114">
                        <c:v>-2.5940000000000001E-6</c:v>
                      </c:pt>
                      <c:pt idx="115">
                        <c:v>-2.5739999999999998E-6</c:v>
                      </c:pt>
                      <c:pt idx="116">
                        <c:v>-2.5900000000000002E-6</c:v>
                      </c:pt>
                      <c:pt idx="117">
                        <c:v>-2.6510000000000001E-6</c:v>
                      </c:pt>
                      <c:pt idx="118">
                        <c:v>-2.695E-6</c:v>
                      </c:pt>
                      <c:pt idx="119">
                        <c:v>-2.7520000000000001E-6</c:v>
                      </c:pt>
                      <c:pt idx="120">
                        <c:v>-2.7360000000000001E-6</c:v>
                      </c:pt>
                      <c:pt idx="121">
                        <c:v>-2.7480000000000002E-6</c:v>
                      </c:pt>
                      <c:pt idx="122">
                        <c:v>-2.818E-6</c:v>
                      </c:pt>
                      <c:pt idx="123">
                        <c:v>-2.8569999999999999E-6</c:v>
                      </c:pt>
                      <c:pt idx="124">
                        <c:v>-2.9059999999999998E-6</c:v>
                      </c:pt>
                      <c:pt idx="125">
                        <c:v>-2.8949999999999998E-6</c:v>
                      </c:pt>
                      <c:pt idx="126">
                        <c:v>-2.9110000000000002E-6</c:v>
                      </c:pt>
                      <c:pt idx="127">
                        <c:v>-2.9830000000000001E-6</c:v>
                      </c:pt>
                      <c:pt idx="128">
                        <c:v>-3.0280000000000001E-6</c:v>
                      </c:pt>
                      <c:pt idx="129">
                        <c:v>-3.084E-6</c:v>
                      </c:pt>
                      <c:pt idx="130">
                        <c:v>-3.0680000000000001E-6</c:v>
                      </c:pt>
                      <c:pt idx="131">
                        <c:v>-3.089E-6</c:v>
                      </c:pt>
                      <c:pt idx="132">
                        <c:v>-3.162E-6</c:v>
                      </c:pt>
                      <c:pt idx="133">
                        <c:v>-3.2109999999999998E-6</c:v>
                      </c:pt>
                      <c:pt idx="134">
                        <c:v>-3.2650000000000001E-6</c:v>
                      </c:pt>
                      <c:pt idx="135">
                        <c:v>-3.2550000000000002E-6</c:v>
                      </c:pt>
                      <c:pt idx="136">
                        <c:v>-3.2770000000000001E-6</c:v>
                      </c:pt>
                      <c:pt idx="137">
                        <c:v>-3.354E-6</c:v>
                      </c:pt>
                      <c:pt idx="138">
                        <c:v>-3.4089999999999999E-6</c:v>
                      </c:pt>
                      <c:pt idx="139">
                        <c:v>-3.455E-6</c:v>
                      </c:pt>
                      <c:pt idx="140">
                        <c:v>-3.4570000000000001E-6</c:v>
                      </c:pt>
                      <c:pt idx="141">
                        <c:v>-3.4769999999999999E-6</c:v>
                      </c:pt>
                      <c:pt idx="142">
                        <c:v>-3.5659999999999998E-6</c:v>
                      </c:pt>
                      <c:pt idx="143">
                        <c:v>-3.619E-6</c:v>
                      </c:pt>
                      <c:pt idx="144">
                        <c:v>-3.676E-6</c:v>
                      </c:pt>
                      <c:pt idx="145">
                        <c:v>-3.6770000000000001E-6</c:v>
                      </c:pt>
                      <c:pt idx="146">
                        <c:v>-3.7009999999999998E-6</c:v>
                      </c:pt>
                      <c:pt idx="147">
                        <c:v>-3.8E-6</c:v>
                      </c:pt>
                      <c:pt idx="148">
                        <c:v>-3.8580000000000002E-6</c:v>
                      </c:pt>
                      <c:pt idx="149">
                        <c:v>-3.912E-6</c:v>
                      </c:pt>
                      <c:pt idx="150">
                        <c:v>-3.9269999999999998E-6</c:v>
                      </c:pt>
                      <c:pt idx="151">
                        <c:v>-3.9580000000000001E-6</c:v>
                      </c:pt>
                      <c:pt idx="152">
                        <c:v>-4.0600000000000001E-6</c:v>
                      </c:pt>
                      <c:pt idx="153">
                        <c:v>-4.1230000000000002E-6</c:v>
                      </c:pt>
                      <c:pt idx="154">
                        <c:v>-4.1849999999999997E-6</c:v>
                      </c:pt>
                      <c:pt idx="155">
                        <c:v>-4.2119999999999997E-6</c:v>
                      </c:pt>
                      <c:pt idx="156">
                        <c:v>-4.2490000000000003E-6</c:v>
                      </c:pt>
                      <c:pt idx="157">
                        <c:v>-4.3610000000000003E-6</c:v>
                      </c:pt>
                      <c:pt idx="158">
                        <c:v>-4.4299999999999999E-6</c:v>
                      </c:pt>
                      <c:pt idx="159">
                        <c:v>-4.5070000000000002E-6</c:v>
                      </c:pt>
                      <c:pt idx="160">
                        <c:v>-4.5390000000000001E-6</c:v>
                      </c:pt>
                      <c:pt idx="161">
                        <c:v>-4.5859999999999998E-6</c:v>
                      </c:pt>
                      <c:pt idx="162">
                        <c:v>-4.7079999999999996E-6</c:v>
                      </c:pt>
                      <c:pt idx="163">
                        <c:v>-4.7929999999999997E-6</c:v>
                      </c:pt>
                      <c:pt idx="164">
                        <c:v>-4.87E-6</c:v>
                      </c:pt>
                      <c:pt idx="165">
                        <c:v>-4.9219999999999996E-6</c:v>
                      </c:pt>
                      <c:pt idx="166">
                        <c:v>-4.9749999999999998E-6</c:v>
                      </c:pt>
                      <c:pt idx="167">
                        <c:v>-5.1170000000000003E-6</c:v>
                      </c:pt>
                      <c:pt idx="168">
                        <c:v>-5.2140000000000004E-6</c:v>
                      </c:pt>
                      <c:pt idx="169">
                        <c:v>-5.3029999999999999E-6</c:v>
                      </c:pt>
                      <c:pt idx="170">
                        <c:v>-5.3689999999999998E-6</c:v>
                      </c:pt>
                      <c:pt idx="171">
                        <c:v>-5.4389999999999999E-6</c:v>
                      </c:pt>
                      <c:pt idx="172">
                        <c:v>-5.5979999999999996E-6</c:v>
                      </c:pt>
                      <c:pt idx="173">
                        <c:v>-5.7119999999999997E-6</c:v>
                      </c:pt>
                      <c:pt idx="174">
                        <c:v>-5.8139999999999997E-6</c:v>
                      </c:pt>
                      <c:pt idx="175">
                        <c:v>-5.8989999999999998E-6</c:v>
                      </c:pt>
                      <c:pt idx="176">
                        <c:v>-5.9909999999999999E-6</c:v>
                      </c:pt>
                      <c:pt idx="177">
                        <c:v>-6.1650000000000003E-6</c:v>
                      </c:pt>
                      <c:pt idx="178">
                        <c:v>-6.2999999999999998E-6</c:v>
                      </c:pt>
                      <c:pt idx="179">
                        <c:v>-6.4180000000000002E-6</c:v>
                      </c:pt>
                      <c:pt idx="180">
                        <c:v>-6.533E-6</c:v>
                      </c:pt>
                      <c:pt idx="181">
                        <c:v>-6.6449999999999999E-6</c:v>
                      </c:pt>
                      <c:pt idx="182">
                        <c:v>-6.8449999999999997E-6</c:v>
                      </c:pt>
                      <c:pt idx="183">
                        <c:v>-7.0029999999999997E-6</c:v>
                      </c:pt>
                      <c:pt idx="184">
                        <c:v>-7.1489999999999997E-6</c:v>
                      </c:pt>
                      <c:pt idx="185">
                        <c:v>-7.2880000000000004E-6</c:v>
                      </c:pt>
                      <c:pt idx="186">
                        <c:v>-7.4229999999999999E-6</c:v>
                      </c:pt>
                      <c:pt idx="187">
                        <c:v>-7.6550000000000004E-6</c:v>
                      </c:pt>
                      <c:pt idx="188">
                        <c:v>-7.841E-6</c:v>
                      </c:pt>
                      <c:pt idx="189">
                        <c:v>-8.0069999999999997E-6</c:v>
                      </c:pt>
                      <c:pt idx="190">
                        <c:v>-8.1790000000000008E-6</c:v>
                      </c:pt>
                      <c:pt idx="191">
                        <c:v>-8.3459999999999994E-6</c:v>
                      </c:pt>
                      <c:pt idx="192">
                        <c:v>-8.6039999999999993E-6</c:v>
                      </c:pt>
                      <c:pt idx="193">
                        <c:v>-8.8249999999999994E-6</c:v>
                      </c:pt>
                      <c:pt idx="194">
                        <c:v>-9.0250000000000008E-6</c:v>
                      </c:pt>
                      <c:pt idx="195">
                        <c:v>-9.2399999999999996E-6</c:v>
                      </c:pt>
                      <c:pt idx="196">
                        <c:v>-9.4390000000000006E-6</c:v>
                      </c:pt>
                      <c:pt idx="197">
                        <c:v>-9.7370000000000001E-6</c:v>
                      </c:pt>
                      <c:pt idx="198">
                        <c:v>-1.0000000000000001E-5</c:v>
                      </c:pt>
                      <c:pt idx="199">
                        <c:v>-1.024E-5</c:v>
                      </c:pt>
                      <c:pt idx="200">
                        <c:v>-1.0499999999999999E-5</c:v>
                      </c:pt>
                      <c:pt idx="201">
                        <c:v>-1.0740000000000001E-5</c:v>
                      </c:pt>
                      <c:pt idx="202">
                        <c:v>-1.1090000000000001E-5</c:v>
                      </c:pt>
                      <c:pt idx="203">
                        <c:v>-1.1399999999999999E-5</c:v>
                      </c:pt>
                      <c:pt idx="204">
                        <c:v>-1.168E-5</c:v>
                      </c:pt>
                      <c:pt idx="205">
                        <c:v>-1.199E-5</c:v>
                      </c:pt>
                      <c:pt idx="206">
                        <c:v>-1.2289999999999999E-5</c:v>
                      </c:pt>
                      <c:pt idx="207">
                        <c:v>-1.2680000000000001E-5</c:v>
                      </c:pt>
                      <c:pt idx="208">
                        <c:v>-1.305E-5</c:v>
                      </c:pt>
                      <c:pt idx="209">
                        <c:v>-1.3390000000000001E-5</c:v>
                      </c:pt>
                      <c:pt idx="210">
                        <c:v>-1.3740000000000001E-5</c:v>
                      </c:pt>
                      <c:pt idx="211">
                        <c:v>-1.4100000000000001E-5</c:v>
                      </c:pt>
                      <c:pt idx="212">
                        <c:v>-1.456E-5</c:v>
                      </c:pt>
                      <c:pt idx="213">
                        <c:v>-1.499E-5</c:v>
                      </c:pt>
                      <c:pt idx="214">
                        <c:v>-1.539E-5</c:v>
                      </c:pt>
                      <c:pt idx="215">
                        <c:v>-1.5820000000000001E-5</c:v>
                      </c:pt>
                      <c:pt idx="216">
                        <c:v>-1.6229999999999999E-5</c:v>
                      </c:pt>
                      <c:pt idx="217">
                        <c:v>-1.6759999999999999E-5</c:v>
                      </c:pt>
                      <c:pt idx="218">
                        <c:v>-1.7260000000000001E-5</c:v>
                      </c:pt>
                      <c:pt idx="219">
                        <c:v>-1.7730000000000001E-5</c:v>
                      </c:pt>
                      <c:pt idx="220">
                        <c:v>-1.8219999999999998E-5</c:v>
                      </c:pt>
                      <c:pt idx="221">
                        <c:v>-1.872E-5</c:v>
                      </c:pt>
                      <c:pt idx="222">
                        <c:v>-1.931E-5</c:v>
                      </c:pt>
                      <c:pt idx="223">
                        <c:v>-1.9890000000000001E-5</c:v>
                      </c:pt>
                      <c:pt idx="224">
                        <c:v>-2.0440000000000001E-5</c:v>
                      </c:pt>
                      <c:pt idx="225">
                        <c:v>-2.1019999999999999E-5</c:v>
                      </c:pt>
                      <c:pt idx="226">
                        <c:v>-2.1590000000000002E-5</c:v>
                      </c:pt>
                      <c:pt idx="227">
                        <c:v>-2.2269999999999999E-5</c:v>
                      </c:pt>
                      <c:pt idx="228">
                        <c:v>-2.2940000000000001E-5</c:v>
                      </c:pt>
                      <c:pt idx="229">
                        <c:v>-2.357E-5</c:v>
                      </c:pt>
                      <c:pt idx="230">
                        <c:v>-2.423E-5</c:v>
                      </c:pt>
                      <c:pt idx="231">
                        <c:v>-2.491E-5</c:v>
                      </c:pt>
                      <c:pt idx="232">
                        <c:v>-2.5680000000000001E-5</c:v>
                      </c:pt>
                      <c:pt idx="233">
                        <c:v>-2.6440000000000001E-5</c:v>
                      </c:pt>
                      <c:pt idx="234">
                        <c:v>-2.7149999999999999E-5</c:v>
                      </c:pt>
                      <c:pt idx="235">
                        <c:v>-2.792E-5</c:v>
                      </c:pt>
                      <c:pt idx="236">
                        <c:v>-2.8690000000000001E-5</c:v>
                      </c:pt>
                      <c:pt idx="237">
                        <c:v>-2.955E-5</c:v>
                      </c:pt>
                      <c:pt idx="238">
                        <c:v>-3.0409999999999999E-5</c:v>
                      </c:pt>
                      <c:pt idx="239">
                        <c:v>-3.1229999999999997E-5</c:v>
                      </c:pt>
                      <c:pt idx="240">
                        <c:v>-3.2089999999999999E-5</c:v>
                      </c:pt>
                      <c:pt idx="241">
                        <c:v>-3.2969999999999998E-5</c:v>
                      </c:pt>
                      <c:pt idx="242">
                        <c:v>-3.3930000000000002E-5</c:v>
                      </c:pt>
                      <c:pt idx="243">
                        <c:v>-3.489E-5</c:v>
                      </c:pt>
                      <c:pt idx="244">
                        <c:v>-3.5819999999999999E-5</c:v>
                      </c:pt>
                      <c:pt idx="245">
                        <c:v>-3.6789999999999998E-5</c:v>
                      </c:pt>
                      <c:pt idx="246">
                        <c:v>-3.7780000000000001E-5</c:v>
                      </c:pt>
                      <c:pt idx="247">
                        <c:v>-3.8850000000000002E-5</c:v>
                      </c:pt>
                      <c:pt idx="248">
                        <c:v>-3.9919999999999997E-5</c:v>
                      </c:pt>
                      <c:pt idx="249">
                        <c:v>-4.0960000000000001E-5</c:v>
                      </c:pt>
                      <c:pt idx="250">
                        <c:v>-4.2039999999999997E-5</c:v>
                      </c:pt>
                      <c:pt idx="251">
                        <c:v>-4.3139999999999997E-5</c:v>
                      </c:pt>
                      <c:pt idx="252">
                        <c:v>-4.4310000000000001E-5</c:v>
                      </c:pt>
                      <c:pt idx="253">
                        <c:v>-4.5510000000000003E-5</c:v>
                      </c:pt>
                      <c:pt idx="254">
                        <c:v>-4.668E-5</c:v>
                      </c:pt>
                      <c:pt idx="255">
                        <c:v>-4.7880000000000002E-5</c:v>
                      </c:pt>
                      <c:pt idx="256">
                        <c:v>-4.9100000000000001E-5</c:v>
                      </c:pt>
                      <c:pt idx="257">
                        <c:v>-5.0399999999999999E-5</c:v>
                      </c:pt>
                      <c:pt idx="258">
                        <c:v>-5.1709999999999998E-5</c:v>
                      </c:pt>
                      <c:pt idx="259">
                        <c:v>-5.2970000000000003E-5</c:v>
                      </c:pt>
                      <c:pt idx="260">
                        <c:v>-5.4289999999999997E-5</c:v>
                      </c:pt>
                      <c:pt idx="261">
                        <c:v>-5.5630000000000001E-5</c:v>
                      </c:pt>
                      <c:pt idx="262">
                        <c:v>-5.7049999999999998E-5</c:v>
                      </c:pt>
                      <c:pt idx="263">
                        <c:v>-5.8480000000000003E-5</c:v>
                      </c:pt>
                      <c:pt idx="264">
                        <c:v>-5.9849999999999998E-5</c:v>
                      </c:pt>
                      <c:pt idx="265">
                        <c:v>-6.1299999999999999E-5</c:v>
                      </c:pt>
                      <c:pt idx="266">
                        <c:v>-6.2760000000000002E-5</c:v>
                      </c:pt>
                      <c:pt idx="267">
                        <c:v>-6.4289999999999996E-5</c:v>
                      </c:pt>
                      <c:pt idx="268">
                        <c:v>-6.5840000000000007E-5</c:v>
                      </c:pt>
                      <c:pt idx="269">
                        <c:v>-6.7349999999999997E-5</c:v>
                      </c:pt>
                      <c:pt idx="270">
                        <c:v>-6.8899999999999994E-5</c:v>
                      </c:pt>
                      <c:pt idx="271">
                        <c:v>-7.0480000000000003E-5</c:v>
                      </c:pt>
                      <c:pt idx="272">
                        <c:v>-7.2139999999999997E-5</c:v>
                      </c:pt>
                      <c:pt idx="273">
                        <c:v>-7.3800000000000005E-5</c:v>
                      </c:pt>
                      <c:pt idx="274">
                        <c:v>-7.5450000000000004E-5</c:v>
                      </c:pt>
                      <c:pt idx="275">
                        <c:v>-7.7130000000000002E-5</c:v>
                      </c:pt>
                      <c:pt idx="276">
                        <c:v>-7.8830000000000002E-5</c:v>
                      </c:pt>
                      <c:pt idx="277">
                        <c:v>-8.0599999999999994E-5</c:v>
                      </c:pt>
                      <c:pt idx="278">
                        <c:v>-8.2390000000000002E-5</c:v>
                      </c:pt>
                      <c:pt idx="279">
                        <c:v>-8.4120000000000001E-5</c:v>
                      </c:pt>
                      <c:pt idx="280">
                        <c:v>-8.5900000000000001E-5</c:v>
                      </c:pt>
                      <c:pt idx="281">
                        <c:v>-8.7780000000000003E-5</c:v>
                      </c:pt>
                      <c:pt idx="282">
                        <c:v>-8.967E-5</c:v>
                      </c:pt>
                      <c:pt idx="283">
                        <c:v>-9.1580000000000001E-5</c:v>
                      </c:pt>
                      <c:pt idx="284">
                        <c:v>-9.3430000000000005E-5</c:v>
                      </c:pt>
                      <c:pt idx="285">
                        <c:v>-9.5340000000000005E-5</c:v>
                      </c:pt>
                      <c:pt idx="286">
                        <c:v>-9.7289999999999999E-5</c:v>
                      </c:pt>
                      <c:pt idx="287">
                        <c:v>-9.9290000000000007E-5</c:v>
                      </c:pt>
                      <c:pt idx="288">
                        <c:v>-1.013E-4</c:v>
                      </c:pt>
                      <c:pt idx="289">
                        <c:v>-1.033E-4</c:v>
                      </c:pt>
                      <c:pt idx="290">
                        <c:v>-1.053E-4</c:v>
                      </c:pt>
                      <c:pt idx="291">
                        <c:v>-1.0739999999999999E-4</c:v>
                      </c:pt>
                      <c:pt idx="292">
                        <c:v>-1.0950000000000001E-4</c:v>
                      </c:pt>
                      <c:pt idx="293">
                        <c:v>-1.116E-4</c:v>
                      </c:pt>
                      <c:pt idx="294">
                        <c:v>-1.137E-4</c:v>
                      </c:pt>
                      <c:pt idx="295">
                        <c:v>-1.158E-4</c:v>
                      </c:pt>
                      <c:pt idx="296">
                        <c:v>-1.18E-4</c:v>
                      </c:pt>
                      <c:pt idx="297">
                        <c:v>-1.203E-4</c:v>
                      </c:pt>
                      <c:pt idx="298">
                        <c:v>-1.225E-4</c:v>
                      </c:pt>
                      <c:pt idx="299">
                        <c:v>-1.247E-4</c:v>
                      </c:pt>
                      <c:pt idx="300">
                        <c:v>-1.27E-4</c:v>
                      </c:pt>
                      <c:pt idx="301">
                        <c:v>-1.293E-4</c:v>
                      </c:pt>
                      <c:pt idx="302">
                        <c:v>-1.316E-4</c:v>
                      </c:pt>
                      <c:pt idx="303">
                        <c:v>-1.34E-4</c:v>
                      </c:pt>
                      <c:pt idx="304">
                        <c:v>-1.3640000000000001E-4</c:v>
                      </c:pt>
                      <c:pt idx="305">
                        <c:v>-1.3880000000000001E-4</c:v>
                      </c:pt>
                      <c:pt idx="306">
                        <c:v>-1.4119999999999999E-4</c:v>
                      </c:pt>
                      <c:pt idx="307">
                        <c:v>-1.4359999999999999E-4</c:v>
                      </c:pt>
                      <c:pt idx="308">
                        <c:v>-1.461E-4</c:v>
                      </c:pt>
                      <c:pt idx="309">
                        <c:v>-1.485E-4</c:v>
                      </c:pt>
                      <c:pt idx="310">
                        <c:v>-1.5100000000000001E-4</c:v>
                      </c:pt>
                      <c:pt idx="311">
                        <c:v>-1.5349999999999999E-4</c:v>
                      </c:pt>
                      <c:pt idx="312">
                        <c:v>-1.561E-4</c:v>
                      </c:pt>
                      <c:pt idx="313">
                        <c:v>-1.5870000000000001E-4</c:v>
                      </c:pt>
                      <c:pt idx="314">
                        <c:v>-1.6119999999999999E-4</c:v>
                      </c:pt>
                      <c:pt idx="315">
                        <c:v>-1.638E-4</c:v>
                      </c:pt>
                      <c:pt idx="316">
                        <c:v>-1.6640000000000001E-4</c:v>
                      </c:pt>
                      <c:pt idx="317">
                        <c:v>-1.6899999999999999E-4</c:v>
                      </c:pt>
                      <c:pt idx="318">
                        <c:v>-1.717E-4</c:v>
                      </c:pt>
                      <c:pt idx="319">
                        <c:v>-1.7430000000000001E-4</c:v>
                      </c:pt>
                      <c:pt idx="320">
                        <c:v>-1.7699999999999999E-4</c:v>
                      </c:pt>
                      <c:pt idx="321">
                        <c:v>-1.7980000000000001E-4</c:v>
                      </c:pt>
                      <c:pt idx="322">
                        <c:v>-1.8249999999999999E-4</c:v>
                      </c:pt>
                      <c:pt idx="323">
                        <c:v>-1.853E-4</c:v>
                      </c:pt>
                      <c:pt idx="324">
                        <c:v>-1.8799999999999999E-4</c:v>
                      </c:pt>
                      <c:pt idx="325">
                        <c:v>-1.908E-4</c:v>
                      </c:pt>
                      <c:pt idx="326">
                        <c:v>-1.9359999999999999E-4</c:v>
                      </c:pt>
                      <c:pt idx="327">
                        <c:v>-1.964E-4</c:v>
                      </c:pt>
                      <c:pt idx="328">
                        <c:v>-1.9929999999999999E-4</c:v>
                      </c:pt>
                      <c:pt idx="329">
                        <c:v>-2.0210000000000001E-4</c:v>
                      </c:pt>
                      <c:pt idx="330">
                        <c:v>-2.05E-4</c:v>
                      </c:pt>
                      <c:pt idx="331">
                        <c:v>-2.0799999999999999E-4</c:v>
                      </c:pt>
                      <c:pt idx="332">
                        <c:v>-2.109E-4</c:v>
                      </c:pt>
                      <c:pt idx="333">
                        <c:v>-2.139E-4</c:v>
                      </c:pt>
                      <c:pt idx="334">
                        <c:v>-2.1670000000000001E-4</c:v>
                      </c:pt>
                      <c:pt idx="335">
                        <c:v>-2.197E-4</c:v>
                      </c:pt>
                      <c:pt idx="336">
                        <c:v>-2.2269999999999999E-4</c:v>
                      </c:pt>
                      <c:pt idx="337">
                        <c:v>-2.2570000000000001E-4</c:v>
                      </c:pt>
                      <c:pt idx="338">
                        <c:v>-2.288E-4</c:v>
                      </c:pt>
                      <c:pt idx="339">
                        <c:v>-2.318E-4</c:v>
                      </c:pt>
                      <c:pt idx="340">
                        <c:v>-2.3479999999999999E-4</c:v>
                      </c:pt>
                      <c:pt idx="341">
                        <c:v>-2.3790000000000001E-4</c:v>
                      </c:pt>
                      <c:pt idx="342">
                        <c:v>-2.41E-4</c:v>
                      </c:pt>
                      <c:pt idx="343">
                        <c:v>-2.441E-4</c:v>
                      </c:pt>
                      <c:pt idx="344">
                        <c:v>-2.4719999999999999E-4</c:v>
                      </c:pt>
                      <c:pt idx="345">
                        <c:v>-2.5020000000000001E-4</c:v>
                      </c:pt>
                      <c:pt idx="346">
                        <c:v>-2.5349999999999998E-4</c:v>
                      </c:pt>
                      <c:pt idx="347">
                        <c:v>-2.5670000000000001E-4</c:v>
                      </c:pt>
                      <c:pt idx="348">
                        <c:v>-2.5989999999999997E-4</c:v>
                      </c:pt>
                      <c:pt idx="349">
                        <c:v>-2.63E-4</c:v>
                      </c:pt>
                      <c:pt idx="350">
                        <c:v>-2.6620000000000002E-4</c:v>
                      </c:pt>
                      <c:pt idx="351">
                        <c:v>-2.6939999999999999E-4</c:v>
                      </c:pt>
                      <c:pt idx="352">
                        <c:v>-2.7260000000000001E-4</c:v>
                      </c:pt>
                      <c:pt idx="353">
                        <c:v>-2.7599999999999999E-4</c:v>
                      </c:pt>
                      <c:pt idx="354">
                        <c:v>-2.7920000000000001E-4</c:v>
                      </c:pt>
                      <c:pt idx="355">
                        <c:v>-2.8249999999999998E-4</c:v>
                      </c:pt>
                      <c:pt idx="356">
                        <c:v>-2.8580000000000001E-4</c:v>
                      </c:pt>
                      <c:pt idx="357">
                        <c:v>-2.8909999999999998E-4</c:v>
                      </c:pt>
                      <c:pt idx="358">
                        <c:v>-2.9240000000000001E-4</c:v>
                      </c:pt>
                      <c:pt idx="359">
                        <c:v>-2.9569999999999998E-4</c:v>
                      </c:pt>
                      <c:pt idx="360">
                        <c:v>-2.9920000000000001E-4</c:v>
                      </c:pt>
                      <c:pt idx="361">
                        <c:v>-3.0279999999999999E-4</c:v>
                      </c:pt>
                      <c:pt idx="362">
                        <c:v>-3.0630000000000002E-4</c:v>
                      </c:pt>
                      <c:pt idx="363">
                        <c:v>-3.1E-4</c:v>
                      </c:pt>
                      <c:pt idx="364">
                        <c:v>-3.1330000000000003E-4</c:v>
                      </c:pt>
                      <c:pt idx="365">
                        <c:v>-3.167E-4</c:v>
                      </c:pt>
                      <c:pt idx="366">
                        <c:v>-3.2019999999999998E-4</c:v>
                      </c:pt>
                      <c:pt idx="367">
                        <c:v>-3.2380000000000001E-4</c:v>
                      </c:pt>
                      <c:pt idx="368">
                        <c:v>-3.2739999999999999E-4</c:v>
                      </c:pt>
                      <c:pt idx="369">
                        <c:v>-3.3080000000000002E-4</c:v>
                      </c:pt>
                      <c:pt idx="370">
                        <c:v>-3.3429999999999999E-4</c:v>
                      </c:pt>
                      <c:pt idx="371">
                        <c:v>-3.3780000000000003E-4</c:v>
                      </c:pt>
                      <c:pt idx="372">
                        <c:v>-3.414E-4</c:v>
                      </c:pt>
                      <c:pt idx="373">
                        <c:v>-3.4519999999999999E-4</c:v>
                      </c:pt>
                      <c:pt idx="374">
                        <c:v>-3.4870000000000002E-4</c:v>
                      </c:pt>
                      <c:pt idx="375">
                        <c:v>-3.522E-4</c:v>
                      </c:pt>
                      <c:pt idx="376">
                        <c:v>-3.5589999999999998E-4</c:v>
                      </c:pt>
                      <c:pt idx="377">
                        <c:v>-3.5950000000000001E-4</c:v>
                      </c:pt>
                      <c:pt idx="378">
                        <c:v>-3.6309999999999999E-4</c:v>
                      </c:pt>
                      <c:pt idx="379">
                        <c:v>-3.6680000000000003E-4</c:v>
                      </c:pt>
                      <c:pt idx="380">
                        <c:v>-3.7050000000000001E-4</c:v>
                      </c:pt>
                      <c:pt idx="381">
                        <c:v>-3.7419999999999999E-4</c:v>
                      </c:pt>
                      <c:pt idx="382">
                        <c:v>-3.7790000000000002E-4</c:v>
                      </c:pt>
                      <c:pt idx="383">
                        <c:v>-3.8279999999999998E-4</c:v>
                      </c:pt>
                      <c:pt idx="384">
                        <c:v>-3.8650000000000002E-4</c:v>
                      </c:pt>
                      <c:pt idx="385">
                        <c:v>-3.904E-4</c:v>
                      </c:pt>
                      <c:pt idx="386">
                        <c:v>-3.9419999999999999E-4</c:v>
                      </c:pt>
                      <c:pt idx="387">
                        <c:v>-3.9800000000000002E-4</c:v>
                      </c:pt>
                      <c:pt idx="388">
                        <c:v>-4.0170000000000001E-4</c:v>
                      </c:pt>
                      <c:pt idx="389">
                        <c:v>-4.0549999999999999E-4</c:v>
                      </c:pt>
                      <c:pt idx="390">
                        <c:v>-4.0929999999999997E-4</c:v>
                      </c:pt>
                      <c:pt idx="391">
                        <c:v>-4.1330000000000002E-4</c:v>
                      </c:pt>
                      <c:pt idx="392">
                        <c:v>-4.172E-4</c:v>
                      </c:pt>
                      <c:pt idx="393">
                        <c:v>-4.2099999999999999E-4</c:v>
                      </c:pt>
                      <c:pt idx="394">
                        <c:v>-4.2489999999999997E-4</c:v>
                      </c:pt>
                      <c:pt idx="395">
                        <c:v>-4.2870000000000001E-4</c:v>
                      </c:pt>
                      <c:pt idx="396">
                        <c:v>-4.328E-4</c:v>
                      </c:pt>
                      <c:pt idx="397">
                        <c:v>-4.3689999999999999E-4</c:v>
                      </c:pt>
                      <c:pt idx="398">
                        <c:v>-4.4079999999999998E-4</c:v>
                      </c:pt>
                      <c:pt idx="399">
                        <c:v>-4.3550000000000001E-4</c:v>
                      </c:pt>
                      <c:pt idx="400">
                        <c:v>-4.304E-4</c:v>
                      </c:pt>
                      <c:pt idx="401">
                        <c:v>-4.258E-4</c:v>
                      </c:pt>
                      <c:pt idx="402">
                        <c:v>-4.2109999999999999E-4</c:v>
                      </c:pt>
                      <c:pt idx="403">
                        <c:v>-4.1629999999999998E-4</c:v>
                      </c:pt>
                      <c:pt idx="404">
                        <c:v>-4.1149999999999997E-4</c:v>
                      </c:pt>
                      <c:pt idx="405">
                        <c:v>-4.0680000000000002E-4</c:v>
                      </c:pt>
                      <c:pt idx="406">
                        <c:v>-4.0250000000000003E-4</c:v>
                      </c:pt>
                      <c:pt idx="407">
                        <c:v>-3.9790000000000002E-4</c:v>
                      </c:pt>
                      <c:pt idx="408">
                        <c:v>-3.9350000000000002E-4</c:v>
                      </c:pt>
                      <c:pt idx="409">
                        <c:v>-3.8900000000000002E-4</c:v>
                      </c:pt>
                      <c:pt idx="410">
                        <c:v>-3.8450000000000002E-4</c:v>
                      </c:pt>
                      <c:pt idx="411">
                        <c:v>-3.8010000000000002E-4</c:v>
                      </c:pt>
                      <c:pt idx="412">
                        <c:v>-3.7740000000000001E-4</c:v>
                      </c:pt>
                      <c:pt idx="413">
                        <c:v>-3.7530000000000002E-4</c:v>
                      </c:pt>
                      <c:pt idx="414">
                        <c:v>-3.7110000000000002E-4</c:v>
                      </c:pt>
                      <c:pt idx="415">
                        <c:v>-3.6670000000000002E-4</c:v>
                      </c:pt>
                      <c:pt idx="416">
                        <c:v>-3.6249999999999998E-4</c:v>
                      </c:pt>
                      <c:pt idx="417">
                        <c:v>-3.5829999999999998E-4</c:v>
                      </c:pt>
                      <c:pt idx="418">
                        <c:v>-3.5399999999999999E-4</c:v>
                      </c:pt>
                      <c:pt idx="419">
                        <c:v>-3.4979999999999999E-4</c:v>
                      </c:pt>
                      <c:pt idx="420">
                        <c:v>-3.456E-4</c:v>
                      </c:pt>
                      <c:pt idx="421">
                        <c:v>-3.4160000000000001E-4</c:v>
                      </c:pt>
                      <c:pt idx="422">
                        <c:v>-3.3750000000000002E-4</c:v>
                      </c:pt>
                      <c:pt idx="423">
                        <c:v>-3.3359999999999998E-4</c:v>
                      </c:pt>
                      <c:pt idx="424">
                        <c:v>-3.2969999999999999E-4</c:v>
                      </c:pt>
                      <c:pt idx="425">
                        <c:v>-3.257E-4</c:v>
                      </c:pt>
                      <c:pt idx="426">
                        <c:v>-3.2180000000000002E-4</c:v>
                      </c:pt>
                      <c:pt idx="427">
                        <c:v>-3.1780000000000003E-4</c:v>
                      </c:pt>
                      <c:pt idx="428">
                        <c:v>-3.1399999999999999E-4</c:v>
                      </c:pt>
                      <c:pt idx="429">
                        <c:v>-3.102E-4</c:v>
                      </c:pt>
                      <c:pt idx="430">
                        <c:v>-3.0630000000000002E-4</c:v>
                      </c:pt>
                      <c:pt idx="431">
                        <c:v>-3.0249999999999998E-4</c:v>
                      </c:pt>
                      <c:pt idx="432">
                        <c:v>-2.988E-4</c:v>
                      </c:pt>
                      <c:pt idx="433">
                        <c:v>-2.9500000000000001E-4</c:v>
                      </c:pt>
                      <c:pt idx="434">
                        <c:v>-2.9129999999999998E-4</c:v>
                      </c:pt>
                      <c:pt idx="435">
                        <c:v>-2.876E-4</c:v>
                      </c:pt>
                      <c:pt idx="436">
                        <c:v>-2.8420000000000002E-4</c:v>
                      </c:pt>
                      <c:pt idx="437">
                        <c:v>-2.8059999999999999E-4</c:v>
                      </c:pt>
                      <c:pt idx="438">
                        <c:v>-2.7720000000000002E-4</c:v>
                      </c:pt>
                      <c:pt idx="439">
                        <c:v>-2.7359999999999998E-4</c:v>
                      </c:pt>
                      <c:pt idx="440">
                        <c:v>-2.7010000000000001E-4</c:v>
                      </c:pt>
                      <c:pt idx="441">
                        <c:v>-2.6669999999999998E-4</c:v>
                      </c:pt>
                      <c:pt idx="442">
                        <c:v>-2.633E-4</c:v>
                      </c:pt>
                      <c:pt idx="443">
                        <c:v>-2.5980000000000003E-4</c:v>
                      </c:pt>
                      <c:pt idx="444">
                        <c:v>-2.565E-4</c:v>
                      </c:pt>
                      <c:pt idx="445">
                        <c:v>-2.5319999999999997E-4</c:v>
                      </c:pt>
                      <c:pt idx="446">
                        <c:v>-2.499E-4</c:v>
                      </c:pt>
                      <c:pt idx="447">
                        <c:v>-2.4659999999999998E-4</c:v>
                      </c:pt>
                      <c:pt idx="448">
                        <c:v>-2.4340000000000001E-4</c:v>
                      </c:pt>
                      <c:pt idx="449">
                        <c:v>-2.4010000000000001E-4</c:v>
                      </c:pt>
                      <c:pt idx="450">
                        <c:v>-2.3690000000000001E-4</c:v>
                      </c:pt>
                      <c:pt idx="451">
                        <c:v>-2.3369999999999999E-4</c:v>
                      </c:pt>
                      <c:pt idx="452">
                        <c:v>-2.3059999999999999E-4</c:v>
                      </c:pt>
                      <c:pt idx="453">
                        <c:v>-2.276E-4</c:v>
                      </c:pt>
                      <c:pt idx="454">
                        <c:v>-2.2460000000000001E-4</c:v>
                      </c:pt>
                      <c:pt idx="455">
                        <c:v>-2.2159999999999999E-4</c:v>
                      </c:pt>
                      <c:pt idx="456">
                        <c:v>-2.186E-4</c:v>
                      </c:pt>
                      <c:pt idx="457">
                        <c:v>-2.1570000000000001E-4</c:v>
                      </c:pt>
                      <c:pt idx="458">
                        <c:v>-2.1269999999999999E-4</c:v>
                      </c:pt>
                      <c:pt idx="459">
                        <c:v>-2.097E-4</c:v>
                      </c:pt>
                      <c:pt idx="460">
                        <c:v>-2.0680000000000001E-4</c:v>
                      </c:pt>
                      <c:pt idx="461">
                        <c:v>-2.039E-4</c:v>
                      </c:pt>
                      <c:pt idx="462">
                        <c:v>-2.0110000000000001E-4</c:v>
                      </c:pt>
                      <c:pt idx="463">
                        <c:v>-1.983E-4</c:v>
                      </c:pt>
                      <c:pt idx="464">
                        <c:v>-1.9540000000000001E-4</c:v>
                      </c:pt>
                      <c:pt idx="465">
                        <c:v>-1.9269999999999999E-4</c:v>
                      </c:pt>
                      <c:pt idx="466">
                        <c:v>-1.8990000000000001E-4</c:v>
                      </c:pt>
                      <c:pt idx="467">
                        <c:v>-1.8709999999999999E-4</c:v>
                      </c:pt>
                      <c:pt idx="468">
                        <c:v>-1.8440000000000001E-4</c:v>
                      </c:pt>
                      <c:pt idx="469">
                        <c:v>-1.817E-4</c:v>
                      </c:pt>
                      <c:pt idx="470">
                        <c:v>-1.7899999999999999E-4</c:v>
                      </c:pt>
                      <c:pt idx="471">
                        <c:v>-1.7640000000000001E-4</c:v>
                      </c:pt>
                      <c:pt idx="472">
                        <c:v>-1.738E-4</c:v>
                      </c:pt>
                      <c:pt idx="473">
                        <c:v>-1.7119999999999999E-4</c:v>
                      </c:pt>
                      <c:pt idx="474">
                        <c:v>-1.6860000000000001E-4</c:v>
                      </c:pt>
                      <c:pt idx="475">
                        <c:v>-1.661E-4</c:v>
                      </c:pt>
                      <c:pt idx="476">
                        <c:v>-1.6359999999999999E-4</c:v>
                      </c:pt>
                      <c:pt idx="477">
                        <c:v>-1.6129999999999999E-4</c:v>
                      </c:pt>
                      <c:pt idx="478">
                        <c:v>-1.5880000000000001E-4</c:v>
                      </c:pt>
                      <c:pt idx="479">
                        <c:v>-1.5640000000000001E-4</c:v>
                      </c:pt>
                      <c:pt idx="480">
                        <c:v>-1.5410000000000001E-4</c:v>
                      </c:pt>
                      <c:pt idx="481">
                        <c:v>-1.5200000000000001E-4</c:v>
                      </c:pt>
                      <c:pt idx="482">
                        <c:v>-1.4970000000000001E-4</c:v>
                      </c:pt>
                      <c:pt idx="483">
                        <c:v>-1.474E-4</c:v>
                      </c:pt>
                      <c:pt idx="484">
                        <c:v>-1.451E-4</c:v>
                      </c:pt>
                      <c:pt idx="485">
                        <c:v>-1.428E-4</c:v>
                      </c:pt>
                      <c:pt idx="486">
                        <c:v>-1.406E-4</c:v>
                      </c:pt>
                      <c:pt idx="487">
                        <c:v>-1.384E-4</c:v>
                      </c:pt>
                      <c:pt idx="488">
                        <c:v>-1.361E-4</c:v>
                      </c:pt>
                      <c:pt idx="489">
                        <c:v>-1.34E-4</c:v>
                      </c:pt>
                      <c:pt idx="490">
                        <c:v>-1.3180000000000001E-4</c:v>
                      </c:pt>
                      <c:pt idx="491">
                        <c:v>-1.2990000000000001E-4</c:v>
                      </c:pt>
                      <c:pt idx="492">
                        <c:v>-1.2779999999999999E-4</c:v>
                      </c:pt>
                      <c:pt idx="493">
                        <c:v>-1.2569999999999999E-4</c:v>
                      </c:pt>
                      <c:pt idx="494">
                        <c:v>-1.236E-4</c:v>
                      </c:pt>
                      <c:pt idx="495">
                        <c:v>-1.216E-4</c:v>
                      </c:pt>
                      <c:pt idx="496">
                        <c:v>-1.1959999999999999E-4</c:v>
                      </c:pt>
                      <c:pt idx="497">
                        <c:v>-1.177E-4</c:v>
                      </c:pt>
                      <c:pt idx="498">
                        <c:v>-1.1569999999999999E-4</c:v>
                      </c:pt>
                      <c:pt idx="499">
                        <c:v>-1.137E-4</c:v>
                      </c:pt>
                      <c:pt idx="500">
                        <c:v>-1.1179999999999999E-4</c:v>
                      </c:pt>
                      <c:pt idx="501">
                        <c:v>-1.099E-4</c:v>
                      </c:pt>
                      <c:pt idx="502">
                        <c:v>-1.081E-4</c:v>
                      </c:pt>
                      <c:pt idx="503">
                        <c:v>-1.0620000000000001E-4</c:v>
                      </c:pt>
                      <c:pt idx="504">
                        <c:v>-1.044E-4</c:v>
                      </c:pt>
                      <c:pt idx="505">
                        <c:v>-1.026E-4</c:v>
                      </c:pt>
                      <c:pt idx="506">
                        <c:v>-1.008E-4</c:v>
                      </c:pt>
                      <c:pt idx="507">
                        <c:v>-9.9069999999999998E-5</c:v>
                      </c:pt>
                      <c:pt idx="508">
                        <c:v>-9.7319999999999997E-5</c:v>
                      </c:pt>
                      <c:pt idx="509">
                        <c:v>-9.5589999999999998E-5</c:v>
                      </c:pt>
                      <c:pt idx="510">
                        <c:v>-9.3889999999999997E-5</c:v>
                      </c:pt>
                      <c:pt idx="511">
                        <c:v>-9.2250000000000006E-5</c:v>
                      </c:pt>
                      <c:pt idx="512">
                        <c:v>-9.0619999999999996E-5</c:v>
                      </c:pt>
                      <c:pt idx="513">
                        <c:v>-8.8939999999999999E-5</c:v>
                      </c:pt>
                      <c:pt idx="514">
                        <c:v>-8.7319999999999997E-5</c:v>
                      </c:pt>
                      <c:pt idx="515">
                        <c:v>-8.5719999999999999E-5</c:v>
                      </c:pt>
                      <c:pt idx="516">
                        <c:v>-8.4170000000000002E-5</c:v>
                      </c:pt>
                      <c:pt idx="517">
                        <c:v>-8.2650000000000003E-5</c:v>
                      </c:pt>
                      <c:pt idx="518">
                        <c:v>-8.106E-5</c:v>
                      </c:pt>
                      <c:pt idx="519">
                        <c:v>-7.9530000000000006E-5</c:v>
                      </c:pt>
                      <c:pt idx="520">
                        <c:v>-7.8029999999999997E-5</c:v>
                      </c:pt>
                      <c:pt idx="521">
                        <c:v>-7.6580000000000002E-5</c:v>
                      </c:pt>
                      <c:pt idx="522">
                        <c:v>-7.5160000000000005E-5</c:v>
                      </c:pt>
                      <c:pt idx="523">
                        <c:v>-7.3670000000000004E-5</c:v>
                      </c:pt>
                      <c:pt idx="524">
                        <c:v>-7.2230000000000005E-5</c:v>
                      </c:pt>
                      <c:pt idx="525">
                        <c:v>-7.0840000000000006E-5</c:v>
                      </c:pt>
                      <c:pt idx="526">
                        <c:v>-6.9480000000000006E-5</c:v>
                      </c:pt>
                      <c:pt idx="527">
                        <c:v>-6.8150000000000003E-5</c:v>
                      </c:pt>
                      <c:pt idx="528">
                        <c:v>-6.6749999999999996E-5</c:v>
                      </c:pt>
                      <c:pt idx="529">
                        <c:v>-6.5409999999999999E-5</c:v>
                      </c:pt>
                      <c:pt idx="530">
                        <c:v>-6.4109999999999994E-5</c:v>
                      </c:pt>
                      <c:pt idx="531">
                        <c:v>-6.2860000000000005E-5</c:v>
                      </c:pt>
                      <c:pt idx="532">
                        <c:v>-6.1619999999999996E-5</c:v>
                      </c:pt>
                      <c:pt idx="533">
                        <c:v>-6.0309999999999997E-5</c:v>
                      </c:pt>
                      <c:pt idx="534">
                        <c:v>-5.9049999999999999E-5</c:v>
                      </c:pt>
                      <c:pt idx="535">
                        <c:v>-5.7840000000000002E-5</c:v>
                      </c:pt>
                      <c:pt idx="536">
                        <c:v>-5.6650000000000001E-5</c:v>
                      </c:pt>
                      <c:pt idx="537">
                        <c:v>-5.5500000000000001E-5</c:v>
                      </c:pt>
                      <c:pt idx="538">
                        <c:v>-5.427E-5</c:v>
                      </c:pt>
                      <c:pt idx="539">
                        <c:v>-5.3100000000000003E-5</c:v>
                      </c:pt>
                      <c:pt idx="540">
                        <c:v>-5.1969999999999999E-5</c:v>
                      </c:pt>
                      <c:pt idx="541">
                        <c:v>-5.0859999999999998E-5</c:v>
                      </c:pt>
                      <c:pt idx="542">
                        <c:v>-4.9780000000000001E-5</c:v>
                      </c:pt>
                      <c:pt idx="543">
                        <c:v>-4.863E-5</c:v>
                      </c:pt>
                      <c:pt idx="544">
                        <c:v>-4.7540000000000002E-5</c:v>
                      </c:pt>
                      <c:pt idx="545">
                        <c:v>-4.6499999999999999E-5</c:v>
                      </c:pt>
                      <c:pt idx="546">
                        <c:v>-4.5469999999999997E-5</c:v>
                      </c:pt>
                      <c:pt idx="547">
                        <c:v>-4.4469999999999999E-5</c:v>
                      </c:pt>
                      <c:pt idx="548">
                        <c:v>-4.3399999999999998E-5</c:v>
                      </c:pt>
                      <c:pt idx="549">
                        <c:v>-4.2389999999999999E-5</c:v>
                      </c:pt>
                      <c:pt idx="550">
                        <c:v>-4.142E-5</c:v>
                      </c:pt>
                      <c:pt idx="551">
                        <c:v>-4.0460000000000002E-5</c:v>
                      </c:pt>
                      <c:pt idx="552">
                        <c:v>-3.9539999999999998E-5</c:v>
                      </c:pt>
                      <c:pt idx="553">
                        <c:v>-3.8550000000000002E-5</c:v>
                      </c:pt>
                      <c:pt idx="554">
                        <c:v>-3.7610000000000001E-5</c:v>
                      </c:pt>
                      <c:pt idx="555">
                        <c:v>-3.6720000000000001E-5</c:v>
                      </c:pt>
                      <c:pt idx="556">
                        <c:v>-3.5830000000000001E-5</c:v>
                      </c:pt>
                      <c:pt idx="557">
                        <c:v>-3.4990000000000002E-5</c:v>
                      </c:pt>
                      <c:pt idx="558">
                        <c:v>-3.4060000000000003E-5</c:v>
                      </c:pt>
                      <c:pt idx="559">
                        <c:v>-3.3189999999999999E-5</c:v>
                      </c:pt>
                      <c:pt idx="560">
                        <c:v>-3.2379999999999998E-5</c:v>
                      </c:pt>
                      <c:pt idx="561">
                        <c:v>-3.1569999999999998E-5</c:v>
                      </c:pt>
                      <c:pt idx="562">
                        <c:v>-3.078E-5</c:v>
                      </c:pt>
                      <c:pt idx="563">
                        <c:v>-2.993E-5</c:v>
                      </c:pt>
                      <c:pt idx="564">
                        <c:v>-2.9130000000000001E-5</c:v>
                      </c:pt>
                      <c:pt idx="565">
                        <c:v>-2.8390000000000001E-5</c:v>
                      </c:pt>
                      <c:pt idx="566">
                        <c:v>-2.7650000000000001E-5</c:v>
                      </c:pt>
                      <c:pt idx="567">
                        <c:v>-2.694E-5</c:v>
                      </c:pt>
                      <c:pt idx="568">
                        <c:v>-2.616E-5</c:v>
                      </c:pt>
                      <c:pt idx="569">
                        <c:v>-2.5420000000000001E-5</c:v>
                      </c:pt>
                      <c:pt idx="570">
                        <c:v>-2.4749999999999999E-5</c:v>
                      </c:pt>
                      <c:pt idx="571">
                        <c:v>-2.4070000000000002E-5</c:v>
                      </c:pt>
                      <c:pt idx="572">
                        <c:v>-2.3430000000000001E-5</c:v>
                      </c:pt>
                      <c:pt idx="573">
                        <c:v>-2.27E-5</c:v>
                      </c:pt>
                      <c:pt idx="574">
                        <c:v>-2.2039999999999999E-5</c:v>
                      </c:pt>
                      <c:pt idx="575">
                        <c:v>-2.1440000000000001E-5</c:v>
                      </c:pt>
                      <c:pt idx="576">
                        <c:v>-2.0809999999999999E-5</c:v>
                      </c:pt>
                      <c:pt idx="577">
                        <c:v>-2.0230000000000001E-5</c:v>
                      </c:pt>
                      <c:pt idx="578">
                        <c:v>-1.9579999999999999E-5</c:v>
                      </c:pt>
                      <c:pt idx="579">
                        <c:v>-1.897E-5</c:v>
                      </c:pt>
                      <c:pt idx="580">
                        <c:v>-1.842E-5</c:v>
                      </c:pt>
                      <c:pt idx="581">
                        <c:v>-1.7880000000000002E-5</c:v>
                      </c:pt>
                      <c:pt idx="582">
                        <c:v>-1.7350000000000002E-5</c:v>
                      </c:pt>
                      <c:pt idx="583">
                        <c:v>-1.677E-5</c:v>
                      </c:pt>
                      <c:pt idx="584">
                        <c:v>-1.6209999999999999E-5</c:v>
                      </c:pt>
                      <c:pt idx="585">
                        <c:v>-1.5739999999999998E-5</c:v>
                      </c:pt>
                      <c:pt idx="586">
                        <c:v>-1.524E-5</c:v>
                      </c:pt>
                      <c:pt idx="587">
                        <c:v>-1.4769999999999999E-5</c:v>
                      </c:pt>
                      <c:pt idx="588">
                        <c:v>-1.4239999999999999E-5</c:v>
                      </c:pt>
                      <c:pt idx="589">
                        <c:v>-1.375E-5</c:v>
                      </c:pt>
                      <c:pt idx="590">
                        <c:v>-1.3329999999999999E-5</c:v>
                      </c:pt>
                      <c:pt idx="591">
                        <c:v>-1.289E-5</c:v>
                      </c:pt>
                      <c:pt idx="592">
                        <c:v>-1.2469999999999999E-5</c:v>
                      </c:pt>
                      <c:pt idx="593">
                        <c:v>-1.2E-5</c:v>
                      </c:pt>
                      <c:pt idx="594">
                        <c:v>-1.1569999999999999E-5</c:v>
                      </c:pt>
                      <c:pt idx="595">
                        <c:v>-1.1209999999999999E-5</c:v>
                      </c:pt>
                      <c:pt idx="596">
                        <c:v>-1.083E-5</c:v>
                      </c:pt>
                      <c:pt idx="597">
                        <c:v>-1.045E-5</c:v>
                      </c:pt>
                      <c:pt idx="598">
                        <c:v>-1.004E-5</c:v>
                      </c:pt>
                      <c:pt idx="599">
                        <c:v>-9.6490000000000003E-6</c:v>
                      </c:pt>
                      <c:pt idx="600">
                        <c:v>-9.3340000000000008E-6</c:v>
                      </c:pt>
                      <c:pt idx="601">
                        <c:v>-9.0040000000000005E-6</c:v>
                      </c:pt>
                      <c:pt idx="602">
                        <c:v>-8.6819999999999992E-6</c:v>
                      </c:pt>
                      <c:pt idx="603">
                        <c:v>-8.3100000000000001E-6</c:v>
                      </c:pt>
                      <c:pt idx="604">
                        <c:v>-7.9719999999999992E-6</c:v>
                      </c:pt>
                      <c:pt idx="605">
                        <c:v>-7.7039999999999994E-6</c:v>
                      </c:pt>
                      <c:pt idx="606">
                        <c:v>-7.4170000000000003E-6</c:v>
                      </c:pt>
                      <c:pt idx="607">
                        <c:v>-7.1339999999999998E-6</c:v>
                      </c:pt>
                      <c:pt idx="608">
                        <c:v>-6.8190000000000003E-6</c:v>
                      </c:pt>
                      <c:pt idx="609">
                        <c:v>-6.5250000000000002E-6</c:v>
                      </c:pt>
                      <c:pt idx="610">
                        <c:v>-6.3040000000000001E-6</c:v>
                      </c:pt>
                      <c:pt idx="611">
                        <c:v>-6.0530000000000003E-6</c:v>
                      </c:pt>
                      <c:pt idx="612">
                        <c:v>-5.8150000000000002E-6</c:v>
                      </c:pt>
                      <c:pt idx="613">
                        <c:v>-5.5339999999999999E-6</c:v>
                      </c:pt>
                      <c:pt idx="614">
                        <c:v>-5.2750000000000003E-6</c:v>
                      </c:pt>
                      <c:pt idx="615">
                        <c:v>-5.0969999999999996E-6</c:v>
                      </c:pt>
                      <c:pt idx="616">
                        <c:v>-4.8849999999999998E-6</c:v>
                      </c:pt>
                      <c:pt idx="617">
                        <c:v>-4.6759999999999998E-6</c:v>
                      </c:pt>
                      <c:pt idx="618">
                        <c:v>-4.4320000000000001E-6</c:v>
                      </c:pt>
                      <c:pt idx="619">
                        <c:v>-4.2100000000000003E-6</c:v>
                      </c:pt>
                      <c:pt idx="620">
                        <c:v>-4.0640000000000004E-6</c:v>
                      </c:pt>
                      <c:pt idx="621">
                        <c:v>-3.8870000000000002E-6</c:v>
                      </c:pt>
                      <c:pt idx="622">
                        <c:v>-3.7050000000000001E-6</c:v>
                      </c:pt>
                      <c:pt idx="623">
                        <c:v>-3.4970000000000001E-6</c:v>
                      </c:pt>
                      <c:pt idx="624">
                        <c:v>-3.303E-6</c:v>
                      </c:pt>
                      <c:pt idx="625">
                        <c:v>-3.191E-6</c:v>
                      </c:pt>
                      <c:pt idx="626">
                        <c:v>-3.0369999999999999E-6</c:v>
                      </c:pt>
                      <c:pt idx="627">
                        <c:v>-2.8839999999999998E-6</c:v>
                      </c:pt>
                      <c:pt idx="628">
                        <c:v>-2.7080000000000002E-6</c:v>
                      </c:pt>
                      <c:pt idx="629">
                        <c:v>-2.5339999999999998E-6</c:v>
                      </c:pt>
                      <c:pt idx="630">
                        <c:v>-2.4449999999999999E-6</c:v>
                      </c:pt>
                      <c:pt idx="631">
                        <c:v>-2.323E-6</c:v>
                      </c:pt>
                      <c:pt idx="632">
                        <c:v>-2.1919999999999999E-6</c:v>
                      </c:pt>
                      <c:pt idx="633">
                        <c:v>-2.0389999999999999E-6</c:v>
                      </c:pt>
                      <c:pt idx="634">
                        <c:v>-1.891E-6</c:v>
                      </c:pt>
                      <c:pt idx="635">
                        <c:v>-1.8300000000000001E-6</c:v>
                      </c:pt>
                      <c:pt idx="636">
                        <c:v>-1.725E-6</c:v>
                      </c:pt>
                      <c:pt idx="637">
                        <c:v>-1.609E-6</c:v>
                      </c:pt>
                      <c:pt idx="638">
                        <c:v>-1.4750000000000001E-6</c:v>
                      </c:pt>
                      <c:pt idx="639">
                        <c:v>-1.347E-6</c:v>
                      </c:pt>
                      <c:pt idx="640">
                        <c:v>-1.3E-6</c:v>
                      </c:pt>
                      <c:pt idx="641">
                        <c:v>-1.2130000000000001E-6</c:v>
                      </c:pt>
                      <c:pt idx="642">
                        <c:v>-1.1090000000000001E-6</c:v>
                      </c:pt>
                      <c:pt idx="643">
                        <c:v>-9.9179999999999997E-7</c:v>
                      </c:pt>
                      <c:pt idx="644">
                        <c:v>-8.7499999999999999E-7</c:v>
                      </c:pt>
                      <c:pt idx="645">
                        <c:v>-8.4119999999999999E-7</c:v>
                      </c:pt>
                      <c:pt idx="646">
                        <c:v>-7.7219999999999999E-7</c:v>
                      </c:pt>
                      <c:pt idx="647">
                        <c:v>-6.7660000000000001E-7</c:v>
                      </c:pt>
                      <c:pt idx="648">
                        <c:v>-5.7719999999999995E-7</c:v>
                      </c:pt>
                      <c:pt idx="649">
                        <c:v>-4.6750000000000002E-7</c:v>
                      </c:pt>
                      <c:pt idx="650">
                        <c:v>-4.4729999999999999E-7</c:v>
                      </c:pt>
                      <c:pt idx="651">
                        <c:v>-3.8570000000000002E-7</c:v>
                      </c:pt>
                      <c:pt idx="652">
                        <c:v>-2.974E-7</c:v>
                      </c:pt>
                      <c:pt idx="653">
                        <c:v>-2.057E-7</c:v>
                      </c:pt>
                      <c:pt idx="654">
                        <c:v>-1.105E-7</c:v>
                      </c:pt>
                      <c:pt idx="655">
                        <c:v>-9.4720000000000004E-8</c:v>
                      </c:pt>
                      <c:pt idx="656">
                        <c:v>-4.2869999999999999E-8</c:v>
                      </c:pt>
                      <c:pt idx="657">
                        <c:v>4.0919999999999998E-8</c:v>
                      </c:pt>
                      <c:pt idx="658">
                        <c:v>1.2560000000000001E-7</c:v>
                      </c:pt>
                      <c:pt idx="659">
                        <c:v>2.1400000000000001E-7</c:v>
                      </c:pt>
                      <c:pt idx="660">
                        <c:v>2.2399999999999999E-7</c:v>
                      </c:pt>
                      <c:pt idx="661">
                        <c:v>2.7230000000000002E-7</c:v>
                      </c:pt>
                      <c:pt idx="662">
                        <c:v>3.4760000000000002E-7</c:v>
                      </c:pt>
                      <c:pt idx="663">
                        <c:v>4.284E-7</c:v>
                      </c:pt>
                      <c:pt idx="664">
                        <c:v>5.1640000000000004E-7</c:v>
                      </c:pt>
                      <c:pt idx="665">
                        <c:v>5.2E-7</c:v>
                      </c:pt>
                      <c:pt idx="666">
                        <c:v>5.6199999999999998E-7</c:v>
                      </c:pt>
                      <c:pt idx="667">
                        <c:v>6.4290000000000002E-7</c:v>
                      </c:pt>
                      <c:pt idx="668">
                        <c:v>7.1500000000000004E-7</c:v>
                      </c:pt>
                      <c:pt idx="669">
                        <c:v>8.0179999999999999E-7</c:v>
                      </c:pt>
                      <c:pt idx="670">
                        <c:v>7.9680000000000004E-7</c:v>
                      </c:pt>
                      <c:pt idx="671">
                        <c:v>8.4020000000000002E-7</c:v>
                      </c:pt>
                      <c:pt idx="672">
                        <c:v>9.1330000000000001E-7</c:v>
                      </c:pt>
                      <c:pt idx="673">
                        <c:v>9.9139999999999994E-7</c:v>
                      </c:pt>
                      <c:pt idx="674">
                        <c:v>1.071E-6</c:v>
                      </c:pt>
                      <c:pt idx="675">
                        <c:v>1.0610000000000001E-6</c:v>
                      </c:pt>
                      <c:pt idx="676">
                        <c:v>1.099E-6</c:v>
                      </c:pt>
                      <c:pt idx="677">
                        <c:v>1.181E-6</c:v>
                      </c:pt>
                      <c:pt idx="678">
                        <c:v>1.243E-6</c:v>
                      </c:pt>
                      <c:pt idx="679">
                        <c:v>1.3260000000000001E-6</c:v>
                      </c:pt>
                      <c:pt idx="680">
                        <c:v>1.3209999999999999E-6</c:v>
                      </c:pt>
                      <c:pt idx="681">
                        <c:v>1.358E-6</c:v>
                      </c:pt>
                      <c:pt idx="682">
                        <c:v>1.443E-6</c:v>
                      </c:pt>
                      <c:pt idx="683">
                        <c:v>1.4980000000000001E-6</c:v>
                      </c:pt>
                      <c:pt idx="684">
                        <c:v>1.5799999999999999E-6</c:v>
                      </c:pt>
                      <c:pt idx="685">
                        <c:v>1.5719999999999999E-6</c:v>
                      </c:pt>
                      <c:pt idx="686">
                        <c:v>1.606E-6</c:v>
                      </c:pt>
                      <c:pt idx="687">
                        <c:v>1.689E-6</c:v>
                      </c:pt>
                      <c:pt idx="688">
                        <c:v>1.745E-6</c:v>
                      </c:pt>
                      <c:pt idx="689">
                        <c:v>1.824E-6</c:v>
                      </c:pt>
                      <c:pt idx="690">
                        <c:v>1.8169999999999999E-6</c:v>
                      </c:pt>
                      <c:pt idx="691">
                        <c:v>1.8470000000000001E-6</c:v>
                      </c:pt>
                      <c:pt idx="692">
                        <c:v>1.9259999999999999E-6</c:v>
                      </c:pt>
                      <c:pt idx="693">
                        <c:v>1.9819999999999998E-6</c:v>
                      </c:pt>
                      <c:pt idx="694">
                        <c:v>2.0600000000000002E-6</c:v>
                      </c:pt>
                      <c:pt idx="695">
                        <c:v>2.0530000000000001E-6</c:v>
                      </c:pt>
                      <c:pt idx="696">
                        <c:v>2.0810000000000001E-6</c:v>
                      </c:pt>
                      <c:pt idx="697">
                        <c:v>2.1629999999999999E-6</c:v>
                      </c:pt>
                      <c:pt idx="698">
                        <c:v>2.216E-6</c:v>
                      </c:pt>
                      <c:pt idx="699">
                        <c:v>2.2869999999999999E-6</c:v>
                      </c:pt>
                      <c:pt idx="700">
                        <c:v>2.283E-6</c:v>
                      </c:pt>
                      <c:pt idx="701">
                        <c:v>2.3120000000000001E-6</c:v>
                      </c:pt>
                      <c:pt idx="702">
                        <c:v>2.3870000000000002E-6</c:v>
                      </c:pt>
                      <c:pt idx="703">
                        <c:v>2.4399999999999999E-6</c:v>
                      </c:pt>
                      <c:pt idx="704">
                        <c:v>2.508E-6</c:v>
                      </c:pt>
                      <c:pt idx="705">
                        <c:v>2.4990000000000001E-6</c:v>
                      </c:pt>
                      <c:pt idx="706">
                        <c:v>2.5220000000000002E-6</c:v>
                      </c:pt>
                      <c:pt idx="707">
                        <c:v>2.6060000000000001E-6</c:v>
                      </c:pt>
                      <c:pt idx="708">
                        <c:v>2.6589999999999999E-6</c:v>
                      </c:pt>
                      <c:pt idx="709">
                        <c:v>2.7159999999999999E-6</c:v>
                      </c:pt>
                      <c:pt idx="710">
                        <c:v>2.7089999999999998E-6</c:v>
                      </c:pt>
                      <c:pt idx="711">
                        <c:v>2.728E-6</c:v>
                      </c:pt>
                      <c:pt idx="712">
                        <c:v>2.807E-6</c:v>
                      </c:pt>
                      <c:pt idx="713">
                        <c:v>2.858E-6</c:v>
                      </c:pt>
                      <c:pt idx="714">
                        <c:v>2.9170000000000002E-6</c:v>
                      </c:pt>
                      <c:pt idx="715">
                        <c:v>2.9059999999999998E-6</c:v>
                      </c:pt>
                      <c:pt idx="716">
                        <c:v>2.9229999999999998E-6</c:v>
                      </c:pt>
                      <c:pt idx="717">
                        <c:v>3.0060000000000001E-6</c:v>
                      </c:pt>
                      <c:pt idx="718">
                        <c:v>3.0510000000000001E-6</c:v>
                      </c:pt>
                      <c:pt idx="719">
                        <c:v>3.101E-6</c:v>
                      </c:pt>
                      <c:pt idx="720">
                        <c:v>3.0910000000000001E-6</c:v>
                      </c:pt>
                      <c:pt idx="721">
                        <c:v>3.1039999999999998E-6</c:v>
                      </c:pt>
                      <c:pt idx="722">
                        <c:v>3.1889999999999999E-6</c:v>
                      </c:pt>
                      <c:pt idx="723">
                        <c:v>3.2270000000000002E-6</c:v>
                      </c:pt>
                      <c:pt idx="724">
                        <c:v>3.2739999999999999E-6</c:v>
                      </c:pt>
                      <c:pt idx="725">
                        <c:v>3.2650000000000001E-6</c:v>
                      </c:pt>
                      <c:pt idx="726">
                        <c:v>3.2729999999999998E-6</c:v>
                      </c:pt>
                      <c:pt idx="727">
                        <c:v>3.3519999999999998E-6</c:v>
                      </c:pt>
                      <c:pt idx="728">
                        <c:v>3.3890000000000001E-6</c:v>
                      </c:pt>
                      <c:pt idx="729">
                        <c:v>3.427E-6</c:v>
                      </c:pt>
                      <c:pt idx="730">
                        <c:v>3.4170000000000001E-6</c:v>
                      </c:pt>
                      <c:pt idx="731">
                        <c:v>3.427E-6</c:v>
                      </c:pt>
                      <c:pt idx="732">
                        <c:v>3.5049999999999999E-6</c:v>
                      </c:pt>
                      <c:pt idx="733">
                        <c:v>3.5439999999999999E-6</c:v>
                      </c:pt>
                      <c:pt idx="734">
                        <c:v>3.5729999999999999E-6</c:v>
                      </c:pt>
                      <c:pt idx="735">
                        <c:v>3.5609999999999999E-6</c:v>
                      </c:pt>
                      <c:pt idx="736">
                        <c:v>3.5619999999999999E-6</c:v>
                      </c:pt>
                      <c:pt idx="737">
                        <c:v>3.6440000000000002E-6</c:v>
                      </c:pt>
                      <c:pt idx="738">
                        <c:v>3.6780000000000002E-6</c:v>
                      </c:pt>
                      <c:pt idx="739">
                        <c:v>3.7050000000000001E-6</c:v>
                      </c:pt>
                      <c:pt idx="740">
                        <c:v>3.692E-6</c:v>
                      </c:pt>
                      <c:pt idx="741">
                        <c:v>3.692E-6</c:v>
                      </c:pt>
                      <c:pt idx="742">
                        <c:v>3.7680000000000002E-6</c:v>
                      </c:pt>
                      <c:pt idx="743">
                        <c:v>3.799E-6</c:v>
                      </c:pt>
                      <c:pt idx="744">
                        <c:v>3.8249999999999998E-6</c:v>
                      </c:pt>
                      <c:pt idx="745">
                        <c:v>3.8099999999999999E-6</c:v>
                      </c:pt>
                      <c:pt idx="746">
                        <c:v>3.8010000000000001E-6</c:v>
                      </c:pt>
                      <c:pt idx="747">
                        <c:v>3.878E-6</c:v>
                      </c:pt>
                      <c:pt idx="748">
                        <c:v>3.912E-6</c:v>
                      </c:pt>
                      <c:pt idx="749">
                        <c:v>3.9269999999999998E-6</c:v>
                      </c:pt>
                      <c:pt idx="750">
                        <c:v>3.9129999999999996E-6</c:v>
                      </c:pt>
                      <c:pt idx="751">
                        <c:v>3.9029999999999997E-6</c:v>
                      </c:pt>
                      <c:pt idx="752">
                        <c:v>3.9770000000000002E-6</c:v>
                      </c:pt>
                      <c:pt idx="753">
                        <c:v>4.0080000000000004E-6</c:v>
                      </c:pt>
                      <c:pt idx="754">
                        <c:v>4.0230000000000003E-6</c:v>
                      </c:pt>
                      <c:pt idx="755">
                        <c:v>4.0080000000000004E-6</c:v>
                      </c:pt>
                      <c:pt idx="756">
                        <c:v>3.9949999999999999E-6</c:v>
                      </c:pt>
                      <c:pt idx="757">
                        <c:v>4.07E-6</c:v>
                      </c:pt>
                      <c:pt idx="758">
                        <c:v>4.1019999999999999E-6</c:v>
                      </c:pt>
                      <c:pt idx="759">
                        <c:v>4.1080000000000003E-6</c:v>
                      </c:pt>
                      <c:pt idx="760">
                        <c:v>4.092E-6</c:v>
                      </c:pt>
                      <c:pt idx="761">
                        <c:v>4.0799999999999999E-6</c:v>
                      </c:pt>
                      <c:pt idx="762">
                        <c:v>4.1529999999999999E-6</c:v>
                      </c:pt>
                      <c:pt idx="763">
                        <c:v>4.1779999999999996E-6</c:v>
                      </c:pt>
                      <c:pt idx="764">
                        <c:v>4.1790000000000001E-6</c:v>
                      </c:pt>
                      <c:pt idx="765">
                        <c:v>4.1710000000000004E-6</c:v>
                      </c:pt>
                      <c:pt idx="766">
                        <c:v>4.155E-6</c:v>
                      </c:pt>
                      <c:pt idx="767">
                        <c:v>4.2209999999999999E-6</c:v>
                      </c:pt>
                      <c:pt idx="768">
                        <c:v>4.2479999999999998E-6</c:v>
                      </c:pt>
                      <c:pt idx="769">
                        <c:v>4.245E-6</c:v>
                      </c:pt>
                      <c:pt idx="770">
                        <c:v>4.2359999999999998E-6</c:v>
                      </c:pt>
                      <c:pt idx="771">
                        <c:v>4.2180000000000001E-6</c:v>
                      </c:pt>
                      <c:pt idx="772">
                        <c:v>4.2860000000000001E-6</c:v>
                      </c:pt>
                      <c:pt idx="773">
                        <c:v>4.3100000000000002E-6</c:v>
                      </c:pt>
                      <c:pt idx="774">
                        <c:v>4.3039999999999998E-6</c:v>
                      </c:pt>
                      <c:pt idx="775">
                        <c:v>4.2910000000000001E-6</c:v>
                      </c:pt>
                      <c:pt idx="776">
                        <c:v>4.2719999999999999E-6</c:v>
                      </c:pt>
                      <c:pt idx="777">
                        <c:v>4.3390000000000003E-6</c:v>
                      </c:pt>
                      <c:pt idx="778">
                        <c:v>4.3640000000000001E-6</c:v>
                      </c:pt>
                      <c:pt idx="779">
                        <c:v>4.352E-6</c:v>
                      </c:pt>
                      <c:pt idx="780">
                        <c:v>4.3370000000000001E-6</c:v>
                      </c:pt>
                      <c:pt idx="781">
                        <c:v>4.3170000000000003E-6</c:v>
                      </c:pt>
                      <c:pt idx="782">
                        <c:v>4.391E-6</c:v>
                      </c:pt>
                      <c:pt idx="783">
                        <c:v>4.4139999999999996E-6</c:v>
                      </c:pt>
                      <c:pt idx="784">
                        <c:v>4.3959999999999999E-6</c:v>
                      </c:pt>
                      <c:pt idx="785">
                        <c:v>4.3880000000000002E-6</c:v>
                      </c:pt>
                      <c:pt idx="786">
                        <c:v>4.3660000000000002E-6</c:v>
                      </c:pt>
                      <c:pt idx="787">
                        <c:v>4.4299999999999999E-6</c:v>
                      </c:pt>
                      <c:pt idx="788">
                        <c:v>4.4569999999999998E-6</c:v>
                      </c:pt>
                      <c:pt idx="789">
                        <c:v>4.442E-6</c:v>
                      </c:pt>
                      <c:pt idx="790">
                        <c:v>4.4320000000000001E-6</c:v>
                      </c:pt>
                      <c:pt idx="791">
                        <c:v>4.408E-6</c:v>
                      </c:pt>
                      <c:pt idx="792">
                        <c:v>4.4819999999999996E-6</c:v>
                      </c:pt>
                      <c:pt idx="793">
                        <c:v>4.5020000000000003E-6</c:v>
                      </c:pt>
                      <c:pt idx="794">
                        <c:v>4.4880000000000001E-6</c:v>
                      </c:pt>
                      <c:pt idx="795">
                        <c:v>4.4789999999999998E-6</c:v>
                      </c:pt>
                      <c:pt idx="796">
                        <c:v>4.4549999999999997E-6</c:v>
                      </c:pt>
                      <c:pt idx="797">
                        <c:v>4.5279999999999997E-6</c:v>
                      </c:pt>
                      <c:pt idx="798">
                        <c:v>4.5560000000000001E-6</c:v>
                      </c:pt>
                    </c:numCache>
                  </c:numRef>
                </c:yVal>
                <c:smooth val="1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11-8517-4B1A-BD0B-53A15E9FC1F8}"/>
                  </c:ext>
                </c:extLst>
              </c15:ser>
            </c15:filteredScatterSeries>
            <c15:filteredScatterSeries>
              <c15:ser>
                <c:idx val="14"/>
                <c:order val="14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Sheet2!$P$1</c15:sqref>
                        </c15:formulaRef>
                      </c:ext>
                    </c:extLst>
                    <c:strCache>
                      <c:ptCount val="1"/>
                      <c:pt idx="0">
                        <c:v>Cycle 15</c:v>
                      </c:pt>
                    </c:strCache>
                  </c:strRef>
                </c:tx>
                <c:spPr>
                  <a:ln w="19050" cap="rnd">
                    <a:solidFill>
                      <a:schemeClr val="accent1">
                        <a:tint val="82000"/>
                      </a:schemeClr>
                    </a:solidFill>
                    <a:round/>
                  </a:ln>
                  <a:effectLst/>
                </c:spPr>
                <c:marker>
                  <c:symbol val="none"/>
                </c:marker>
                <c:x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Sheet2!$A$2:$A$802</c15:sqref>
                        </c15:formulaRef>
                      </c:ext>
                    </c:extLst>
                    <c:numCache>
                      <c:formatCode>0.00E+00</c:formatCode>
                      <c:ptCount val="801"/>
                      <c:pt idx="0">
                        <c:v>9.8269999999999993E-6</c:v>
                      </c:pt>
                      <c:pt idx="1">
                        <c:v>-1.7960000000000001E-3</c:v>
                      </c:pt>
                      <c:pt idx="2">
                        <c:v>-3.764E-3</c:v>
                      </c:pt>
                      <c:pt idx="3">
                        <c:v>-5.7419999999999997E-3</c:v>
                      </c:pt>
                      <c:pt idx="4">
                        <c:v>-7.7869999999999997E-3</c:v>
                      </c:pt>
                      <c:pt idx="5">
                        <c:v>-9.7160000000000007E-3</c:v>
                      </c:pt>
                      <c:pt idx="6">
                        <c:v>-1.1730000000000001E-2</c:v>
                      </c:pt>
                      <c:pt idx="7">
                        <c:v>-1.374E-2</c:v>
                      </c:pt>
                      <c:pt idx="8">
                        <c:v>-1.5730000000000001E-2</c:v>
                      </c:pt>
                      <c:pt idx="9">
                        <c:v>-1.772E-2</c:v>
                      </c:pt>
                      <c:pt idx="10">
                        <c:v>-1.9730000000000001E-2</c:v>
                      </c:pt>
                      <c:pt idx="11">
                        <c:v>-2.1700000000000001E-2</c:v>
                      </c:pt>
                      <c:pt idx="12">
                        <c:v>-2.3689999999999999E-2</c:v>
                      </c:pt>
                      <c:pt idx="13">
                        <c:v>-2.5690000000000001E-2</c:v>
                      </c:pt>
                      <c:pt idx="14">
                        <c:v>-2.7709999999999999E-2</c:v>
                      </c:pt>
                      <c:pt idx="15">
                        <c:v>-2.9690000000000001E-2</c:v>
                      </c:pt>
                      <c:pt idx="16">
                        <c:v>-3.1690000000000003E-2</c:v>
                      </c:pt>
                      <c:pt idx="17">
                        <c:v>-3.3709999999999997E-2</c:v>
                      </c:pt>
                      <c:pt idx="18">
                        <c:v>-3.5709999999999999E-2</c:v>
                      </c:pt>
                      <c:pt idx="19">
                        <c:v>-3.7650000000000003E-2</c:v>
                      </c:pt>
                      <c:pt idx="20">
                        <c:v>-3.9710000000000002E-2</c:v>
                      </c:pt>
                      <c:pt idx="21">
                        <c:v>-4.1709999999999997E-2</c:v>
                      </c:pt>
                      <c:pt idx="22">
                        <c:v>-4.3709999999999999E-2</c:v>
                      </c:pt>
                      <c:pt idx="23">
                        <c:v>-4.5690000000000001E-2</c:v>
                      </c:pt>
                      <c:pt idx="24">
                        <c:v>-4.7669999999999997E-2</c:v>
                      </c:pt>
                      <c:pt idx="25">
                        <c:v>-4.9669999999999999E-2</c:v>
                      </c:pt>
                      <c:pt idx="26">
                        <c:v>-5.1700000000000003E-2</c:v>
                      </c:pt>
                      <c:pt idx="27">
                        <c:v>-5.3659999999999999E-2</c:v>
                      </c:pt>
                      <c:pt idx="28">
                        <c:v>-5.5660000000000001E-2</c:v>
                      </c:pt>
                      <c:pt idx="29">
                        <c:v>-5.765E-2</c:v>
                      </c:pt>
                      <c:pt idx="30">
                        <c:v>-5.9700000000000003E-2</c:v>
                      </c:pt>
                      <c:pt idx="31">
                        <c:v>-6.1650000000000003E-2</c:v>
                      </c:pt>
                      <c:pt idx="32">
                        <c:v>-6.3630000000000006E-2</c:v>
                      </c:pt>
                      <c:pt idx="33">
                        <c:v>-6.5680000000000002E-2</c:v>
                      </c:pt>
                      <c:pt idx="34">
                        <c:v>-6.769E-2</c:v>
                      </c:pt>
                      <c:pt idx="35">
                        <c:v>-6.9669999999999996E-2</c:v>
                      </c:pt>
                      <c:pt idx="36">
                        <c:v>-7.1669999999999998E-2</c:v>
                      </c:pt>
                      <c:pt idx="37">
                        <c:v>-7.3639999999999997E-2</c:v>
                      </c:pt>
                      <c:pt idx="38">
                        <c:v>-7.5670000000000001E-2</c:v>
                      </c:pt>
                      <c:pt idx="39">
                        <c:v>-7.7660000000000007E-2</c:v>
                      </c:pt>
                      <c:pt idx="40">
                        <c:v>-7.9640000000000002E-2</c:v>
                      </c:pt>
                      <c:pt idx="41">
                        <c:v>-8.165E-2</c:v>
                      </c:pt>
                      <c:pt idx="42">
                        <c:v>-8.3680000000000004E-2</c:v>
                      </c:pt>
                      <c:pt idx="43">
                        <c:v>-8.566E-2</c:v>
                      </c:pt>
                      <c:pt idx="44">
                        <c:v>-8.763E-2</c:v>
                      </c:pt>
                      <c:pt idx="45">
                        <c:v>-8.9679999999999996E-2</c:v>
                      </c:pt>
                      <c:pt idx="46">
                        <c:v>-9.1700000000000004E-2</c:v>
                      </c:pt>
                      <c:pt idx="47">
                        <c:v>-9.3679999999999999E-2</c:v>
                      </c:pt>
                      <c:pt idx="48">
                        <c:v>-9.5659999999999995E-2</c:v>
                      </c:pt>
                      <c:pt idx="49">
                        <c:v>-9.7650000000000001E-2</c:v>
                      </c:pt>
                      <c:pt idx="50">
                        <c:v>-9.9669999999999995E-2</c:v>
                      </c:pt>
                      <c:pt idx="51">
                        <c:v>-0.1017</c:v>
                      </c:pt>
                      <c:pt idx="52">
                        <c:v>-0.1036</c:v>
                      </c:pt>
                      <c:pt idx="53">
                        <c:v>-0.1056</c:v>
                      </c:pt>
                      <c:pt idx="54">
                        <c:v>-0.1077</c:v>
                      </c:pt>
                      <c:pt idx="55">
                        <c:v>-0.10970000000000001</c:v>
                      </c:pt>
                      <c:pt idx="56">
                        <c:v>-0.1116</c:v>
                      </c:pt>
                      <c:pt idx="57">
                        <c:v>-0.11360000000000001</c:v>
                      </c:pt>
                      <c:pt idx="58">
                        <c:v>-0.1157</c:v>
                      </c:pt>
                      <c:pt idx="59">
                        <c:v>-0.1177</c:v>
                      </c:pt>
                      <c:pt idx="60">
                        <c:v>-0.1196</c:v>
                      </c:pt>
                      <c:pt idx="61">
                        <c:v>-0.1216</c:v>
                      </c:pt>
                      <c:pt idx="62">
                        <c:v>-0.1237</c:v>
                      </c:pt>
                      <c:pt idx="63">
                        <c:v>-0.12559999999999999</c:v>
                      </c:pt>
                      <c:pt idx="64">
                        <c:v>-0.12759999999999999</c:v>
                      </c:pt>
                      <c:pt idx="65">
                        <c:v>-0.12959999999999999</c:v>
                      </c:pt>
                      <c:pt idx="66">
                        <c:v>-0.13170000000000001</c:v>
                      </c:pt>
                      <c:pt idx="67">
                        <c:v>-0.1336</c:v>
                      </c:pt>
                      <c:pt idx="68">
                        <c:v>-0.13569999999999999</c:v>
                      </c:pt>
                      <c:pt idx="69">
                        <c:v>-0.1376</c:v>
                      </c:pt>
                      <c:pt idx="70">
                        <c:v>-0.1396</c:v>
                      </c:pt>
                      <c:pt idx="71">
                        <c:v>-0.14169999999999999</c:v>
                      </c:pt>
                      <c:pt idx="72">
                        <c:v>-0.14369999999999999</c:v>
                      </c:pt>
                      <c:pt idx="73">
                        <c:v>-0.1457</c:v>
                      </c:pt>
                      <c:pt idx="74">
                        <c:v>-0.1477</c:v>
                      </c:pt>
                      <c:pt idx="75">
                        <c:v>-0.14960000000000001</c:v>
                      </c:pt>
                      <c:pt idx="76">
                        <c:v>-0.15160000000000001</c:v>
                      </c:pt>
                      <c:pt idx="77">
                        <c:v>-0.15359999999999999</c:v>
                      </c:pt>
                      <c:pt idx="78">
                        <c:v>-0.15559999999999999</c:v>
                      </c:pt>
                      <c:pt idx="79">
                        <c:v>-0.15759999999999999</c:v>
                      </c:pt>
                      <c:pt idx="80">
                        <c:v>-0.15959999999999999</c:v>
                      </c:pt>
                      <c:pt idx="81">
                        <c:v>-0.16159999999999999</c:v>
                      </c:pt>
                      <c:pt idx="82">
                        <c:v>-0.1636</c:v>
                      </c:pt>
                      <c:pt idx="83">
                        <c:v>-0.1656</c:v>
                      </c:pt>
                      <c:pt idx="84">
                        <c:v>-0.1676</c:v>
                      </c:pt>
                      <c:pt idx="85">
                        <c:v>-0.1696</c:v>
                      </c:pt>
                      <c:pt idx="86">
                        <c:v>-0.1716</c:v>
                      </c:pt>
                      <c:pt idx="87">
                        <c:v>-0.1736</c:v>
                      </c:pt>
                      <c:pt idx="88">
                        <c:v>-0.17560000000000001</c:v>
                      </c:pt>
                      <c:pt idx="89">
                        <c:v>-0.17760000000000001</c:v>
                      </c:pt>
                      <c:pt idx="90">
                        <c:v>-0.17960000000000001</c:v>
                      </c:pt>
                      <c:pt idx="91">
                        <c:v>-0.18160000000000001</c:v>
                      </c:pt>
                      <c:pt idx="92">
                        <c:v>-0.18360000000000001</c:v>
                      </c:pt>
                      <c:pt idx="93">
                        <c:v>-0.18559999999999999</c:v>
                      </c:pt>
                      <c:pt idx="94">
                        <c:v>-0.18759999999999999</c:v>
                      </c:pt>
                      <c:pt idx="95">
                        <c:v>-0.18959999999999999</c:v>
                      </c:pt>
                      <c:pt idx="96">
                        <c:v>-0.19159999999999999</c:v>
                      </c:pt>
                      <c:pt idx="97">
                        <c:v>-0.19359999999999999</c:v>
                      </c:pt>
                      <c:pt idx="98">
                        <c:v>-0.1956</c:v>
                      </c:pt>
                      <c:pt idx="99">
                        <c:v>-0.1976</c:v>
                      </c:pt>
                      <c:pt idx="100">
                        <c:v>-0.1996</c:v>
                      </c:pt>
                      <c:pt idx="101">
                        <c:v>-0.2016</c:v>
                      </c:pt>
                      <c:pt idx="102">
                        <c:v>-0.2036</c:v>
                      </c:pt>
                      <c:pt idx="103">
                        <c:v>-0.2056</c:v>
                      </c:pt>
                      <c:pt idx="104">
                        <c:v>-0.20760000000000001</c:v>
                      </c:pt>
                      <c:pt idx="105">
                        <c:v>-0.20960000000000001</c:v>
                      </c:pt>
                      <c:pt idx="106">
                        <c:v>-0.21160000000000001</c:v>
                      </c:pt>
                      <c:pt idx="107">
                        <c:v>-0.21360000000000001</c:v>
                      </c:pt>
                      <c:pt idx="108">
                        <c:v>-0.21560000000000001</c:v>
                      </c:pt>
                      <c:pt idx="109">
                        <c:v>-0.21759999999999999</c:v>
                      </c:pt>
                      <c:pt idx="110">
                        <c:v>-0.21959999999999999</c:v>
                      </c:pt>
                      <c:pt idx="111">
                        <c:v>-0.22159999999999999</c:v>
                      </c:pt>
                      <c:pt idx="112">
                        <c:v>-0.22359999999999999</c:v>
                      </c:pt>
                      <c:pt idx="113">
                        <c:v>-0.22559999999999999</c:v>
                      </c:pt>
                      <c:pt idx="114">
                        <c:v>-0.2276</c:v>
                      </c:pt>
                      <c:pt idx="115">
                        <c:v>-0.2296</c:v>
                      </c:pt>
                      <c:pt idx="116">
                        <c:v>-0.2316</c:v>
                      </c:pt>
                      <c:pt idx="117">
                        <c:v>-0.2336</c:v>
                      </c:pt>
                      <c:pt idx="118">
                        <c:v>-0.2356</c:v>
                      </c:pt>
                      <c:pt idx="119">
                        <c:v>-0.23760000000000001</c:v>
                      </c:pt>
                      <c:pt idx="120">
                        <c:v>-0.23960000000000001</c:v>
                      </c:pt>
                      <c:pt idx="121">
                        <c:v>-0.24160000000000001</c:v>
                      </c:pt>
                      <c:pt idx="122">
                        <c:v>-0.24360000000000001</c:v>
                      </c:pt>
                      <c:pt idx="123">
                        <c:v>-0.24560000000000001</c:v>
                      </c:pt>
                      <c:pt idx="124">
                        <c:v>-0.24759999999999999</c:v>
                      </c:pt>
                      <c:pt idx="125">
                        <c:v>-0.24959999999999999</c:v>
                      </c:pt>
                      <c:pt idx="126">
                        <c:v>-0.25159999999999999</c:v>
                      </c:pt>
                      <c:pt idx="127">
                        <c:v>-0.25359999999999999</c:v>
                      </c:pt>
                      <c:pt idx="128">
                        <c:v>-0.25559999999999999</c:v>
                      </c:pt>
                      <c:pt idx="129">
                        <c:v>-0.2576</c:v>
                      </c:pt>
                      <c:pt idx="130">
                        <c:v>-0.2596</c:v>
                      </c:pt>
                      <c:pt idx="131">
                        <c:v>-0.2616</c:v>
                      </c:pt>
                      <c:pt idx="132">
                        <c:v>-0.2636</c:v>
                      </c:pt>
                      <c:pt idx="133">
                        <c:v>-0.2656</c:v>
                      </c:pt>
                      <c:pt idx="134">
                        <c:v>-0.2676</c:v>
                      </c:pt>
                      <c:pt idx="135">
                        <c:v>-0.26960000000000001</c:v>
                      </c:pt>
                      <c:pt idx="136">
                        <c:v>-0.27160000000000001</c:v>
                      </c:pt>
                      <c:pt idx="137">
                        <c:v>-0.27360000000000001</c:v>
                      </c:pt>
                      <c:pt idx="138">
                        <c:v>-0.27560000000000001</c:v>
                      </c:pt>
                      <c:pt idx="139">
                        <c:v>-0.27760000000000001</c:v>
                      </c:pt>
                      <c:pt idx="140">
                        <c:v>-0.27960000000000002</c:v>
                      </c:pt>
                      <c:pt idx="141">
                        <c:v>-0.28160000000000002</c:v>
                      </c:pt>
                      <c:pt idx="142">
                        <c:v>-0.28360000000000002</c:v>
                      </c:pt>
                      <c:pt idx="143">
                        <c:v>-0.28560000000000002</c:v>
                      </c:pt>
                      <c:pt idx="144">
                        <c:v>-0.28760000000000002</c:v>
                      </c:pt>
                      <c:pt idx="145">
                        <c:v>-0.28960000000000002</c:v>
                      </c:pt>
                      <c:pt idx="146">
                        <c:v>-0.29160000000000003</c:v>
                      </c:pt>
                      <c:pt idx="147">
                        <c:v>-0.29360000000000003</c:v>
                      </c:pt>
                      <c:pt idx="148">
                        <c:v>-0.29559999999999997</c:v>
                      </c:pt>
                      <c:pt idx="149">
                        <c:v>-0.29759999999999998</c:v>
                      </c:pt>
                      <c:pt idx="150">
                        <c:v>-0.29959999999999998</c:v>
                      </c:pt>
                      <c:pt idx="151">
                        <c:v>-0.30159999999999998</c:v>
                      </c:pt>
                      <c:pt idx="152">
                        <c:v>-0.30359999999999998</c:v>
                      </c:pt>
                      <c:pt idx="153">
                        <c:v>-0.30559999999999998</c:v>
                      </c:pt>
                      <c:pt idx="154">
                        <c:v>-0.30759999999999998</c:v>
                      </c:pt>
                      <c:pt idx="155">
                        <c:v>-0.30959999999999999</c:v>
                      </c:pt>
                      <c:pt idx="156">
                        <c:v>-0.3115</c:v>
                      </c:pt>
                      <c:pt idx="157">
                        <c:v>-0.31359999999999999</c:v>
                      </c:pt>
                      <c:pt idx="158">
                        <c:v>-0.3155</c:v>
                      </c:pt>
                      <c:pt idx="159">
                        <c:v>-0.31759999999999999</c:v>
                      </c:pt>
                      <c:pt idx="160">
                        <c:v>-0.31950000000000001</c:v>
                      </c:pt>
                      <c:pt idx="161">
                        <c:v>-0.3216</c:v>
                      </c:pt>
                      <c:pt idx="162">
                        <c:v>-0.3236</c:v>
                      </c:pt>
                      <c:pt idx="163">
                        <c:v>-0.3256</c:v>
                      </c:pt>
                      <c:pt idx="164">
                        <c:v>-0.32750000000000001</c:v>
                      </c:pt>
                      <c:pt idx="165">
                        <c:v>-0.32950000000000002</c:v>
                      </c:pt>
                      <c:pt idx="166">
                        <c:v>-0.33160000000000001</c:v>
                      </c:pt>
                      <c:pt idx="167">
                        <c:v>-0.33360000000000001</c:v>
                      </c:pt>
                      <c:pt idx="168">
                        <c:v>-0.33550000000000002</c:v>
                      </c:pt>
                      <c:pt idx="169">
                        <c:v>-0.33760000000000001</c:v>
                      </c:pt>
                      <c:pt idx="170">
                        <c:v>-0.33950000000000002</c:v>
                      </c:pt>
                      <c:pt idx="171">
                        <c:v>-0.34150000000000003</c:v>
                      </c:pt>
                      <c:pt idx="172">
                        <c:v>-0.34350000000000003</c:v>
                      </c:pt>
                      <c:pt idx="173">
                        <c:v>-0.34560000000000002</c:v>
                      </c:pt>
                      <c:pt idx="174">
                        <c:v>-0.34749999999999998</c:v>
                      </c:pt>
                      <c:pt idx="175">
                        <c:v>-0.34949999999999998</c:v>
                      </c:pt>
                      <c:pt idx="176">
                        <c:v>-0.35149999999999998</c:v>
                      </c:pt>
                      <c:pt idx="177">
                        <c:v>-0.35349999999999998</c:v>
                      </c:pt>
                      <c:pt idx="178">
                        <c:v>-0.35549999999999998</c:v>
                      </c:pt>
                      <c:pt idx="179">
                        <c:v>-0.35749999999999998</c:v>
                      </c:pt>
                      <c:pt idx="180">
                        <c:v>-0.35949999999999999</c:v>
                      </c:pt>
                      <c:pt idx="181">
                        <c:v>-0.36149999999999999</c:v>
                      </c:pt>
                      <c:pt idx="182">
                        <c:v>-0.36349999999999999</c:v>
                      </c:pt>
                      <c:pt idx="183">
                        <c:v>-0.36549999999999999</c:v>
                      </c:pt>
                      <c:pt idx="184">
                        <c:v>-0.36749999999999999</c:v>
                      </c:pt>
                      <c:pt idx="185">
                        <c:v>-0.3695</c:v>
                      </c:pt>
                      <c:pt idx="186">
                        <c:v>-0.3715</c:v>
                      </c:pt>
                      <c:pt idx="187">
                        <c:v>-0.3735</c:v>
                      </c:pt>
                      <c:pt idx="188">
                        <c:v>-0.3755</c:v>
                      </c:pt>
                      <c:pt idx="189">
                        <c:v>-0.3775</c:v>
                      </c:pt>
                      <c:pt idx="190">
                        <c:v>-0.3795</c:v>
                      </c:pt>
                      <c:pt idx="191">
                        <c:v>-0.38150000000000001</c:v>
                      </c:pt>
                      <c:pt idx="192">
                        <c:v>-0.38350000000000001</c:v>
                      </c:pt>
                      <c:pt idx="193">
                        <c:v>-0.38550000000000001</c:v>
                      </c:pt>
                      <c:pt idx="194">
                        <c:v>-0.38750000000000001</c:v>
                      </c:pt>
                      <c:pt idx="195">
                        <c:v>-0.38950000000000001</c:v>
                      </c:pt>
                      <c:pt idx="196">
                        <c:v>-0.39150000000000001</c:v>
                      </c:pt>
                      <c:pt idx="197">
                        <c:v>-0.39350000000000002</c:v>
                      </c:pt>
                      <c:pt idx="198">
                        <c:v>-0.39550000000000002</c:v>
                      </c:pt>
                      <c:pt idx="199">
                        <c:v>-0.39750000000000002</c:v>
                      </c:pt>
                      <c:pt idx="200">
                        <c:v>-0.39950000000000002</c:v>
                      </c:pt>
                      <c:pt idx="201">
                        <c:v>-0.40150000000000002</c:v>
                      </c:pt>
                      <c:pt idx="202">
                        <c:v>-0.40350000000000003</c:v>
                      </c:pt>
                      <c:pt idx="203">
                        <c:v>-0.40550000000000003</c:v>
                      </c:pt>
                      <c:pt idx="204">
                        <c:v>-0.40749999999999997</c:v>
                      </c:pt>
                      <c:pt idx="205">
                        <c:v>-0.40939999999999999</c:v>
                      </c:pt>
                      <c:pt idx="206">
                        <c:v>-0.41139999999999999</c:v>
                      </c:pt>
                      <c:pt idx="207">
                        <c:v>-0.41339999999999999</c:v>
                      </c:pt>
                      <c:pt idx="208">
                        <c:v>-0.41539999999999999</c:v>
                      </c:pt>
                      <c:pt idx="209">
                        <c:v>-0.41749999999999998</c:v>
                      </c:pt>
                      <c:pt idx="210">
                        <c:v>-0.4194</c:v>
                      </c:pt>
                      <c:pt idx="211">
                        <c:v>-0.42149999999999999</c:v>
                      </c:pt>
                      <c:pt idx="212">
                        <c:v>-0.4234</c:v>
                      </c:pt>
                      <c:pt idx="213">
                        <c:v>-0.4254</c:v>
                      </c:pt>
                      <c:pt idx="214">
                        <c:v>-0.4274</c:v>
                      </c:pt>
                      <c:pt idx="215">
                        <c:v>-0.4294</c:v>
                      </c:pt>
                      <c:pt idx="216">
                        <c:v>-0.43140000000000001</c:v>
                      </c:pt>
                      <c:pt idx="217">
                        <c:v>-0.43340000000000001</c:v>
                      </c:pt>
                      <c:pt idx="218">
                        <c:v>-0.43540000000000001</c:v>
                      </c:pt>
                      <c:pt idx="219">
                        <c:v>-0.43740000000000001</c:v>
                      </c:pt>
                      <c:pt idx="220">
                        <c:v>-0.43940000000000001</c:v>
                      </c:pt>
                      <c:pt idx="221">
                        <c:v>-0.44140000000000001</c:v>
                      </c:pt>
                      <c:pt idx="222">
                        <c:v>-0.44340000000000002</c:v>
                      </c:pt>
                      <c:pt idx="223">
                        <c:v>-0.44540000000000002</c:v>
                      </c:pt>
                      <c:pt idx="224">
                        <c:v>-0.44740000000000002</c:v>
                      </c:pt>
                      <c:pt idx="225">
                        <c:v>-0.44940000000000002</c:v>
                      </c:pt>
                      <c:pt idx="226">
                        <c:v>-0.45140000000000002</c:v>
                      </c:pt>
                      <c:pt idx="227">
                        <c:v>-0.45340000000000003</c:v>
                      </c:pt>
                      <c:pt idx="228">
                        <c:v>-0.45540000000000003</c:v>
                      </c:pt>
                      <c:pt idx="229">
                        <c:v>-0.45739999999999997</c:v>
                      </c:pt>
                      <c:pt idx="230">
                        <c:v>-0.45939999999999998</c:v>
                      </c:pt>
                      <c:pt idx="231">
                        <c:v>-0.46139999999999998</c:v>
                      </c:pt>
                      <c:pt idx="232">
                        <c:v>-0.46339999999999998</c:v>
                      </c:pt>
                      <c:pt idx="233">
                        <c:v>-0.46539999999999998</c:v>
                      </c:pt>
                      <c:pt idx="234">
                        <c:v>-0.46729999999999999</c:v>
                      </c:pt>
                      <c:pt idx="235">
                        <c:v>-0.46939999999999998</c:v>
                      </c:pt>
                      <c:pt idx="236">
                        <c:v>-0.4713</c:v>
                      </c:pt>
                      <c:pt idx="237">
                        <c:v>-0.47339999999999999</c:v>
                      </c:pt>
                      <c:pt idx="238">
                        <c:v>-0.47539999999999999</c:v>
                      </c:pt>
                      <c:pt idx="239">
                        <c:v>-0.47739999999999999</c:v>
                      </c:pt>
                      <c:pt idx="240">
                        <c:v>-0.47939999999999999</c:v>
                      </c:pt>
                      <c:pt idx="241">
                        <c:v>-0.48139999999999999</c:v>
                      </c:pt>
                      <c:pt idx="242">
                        <c:v>-0.48330000000000001</c:v>
                      </c:pt>
                      <c:pt idx="243">
                        <c:v>-0.4854</c:v>
                      </c:pt>
                      <c:pt idx="244">
                        <c:v>-0.48730000000000001</c:v>
                      </c:pt>
                      <c:pt idx="245">
                        <c:v>-0.48930000000000001</c:v>
                      </c:pt>
                      <c:pt idx="246">
                        <c:v>-0.49130000000000001</c:v>
                      </c:pt>
                      <c:pt idx="247">
                        <c:v>-0.49340000000000001</c:v>
                      </c:pt>
                      <c:pt idx="248">
                        <c:v>-0.49540000000000001</c:v>
                      </c:pt>
                      <c:pt idx="249">
                        <c:v>-0.49730000000000002</c:v>
                      </c:pt>
                      <c:pt idx="250">
                        <c:v>-0.49940000000000001</c:v>
                      </c:pt>
                      <c:pt idx="251">
                        <c:v>-0.50139999999999996</c:v>
                      </c:pt>
                      <c:pt idx="252">
                        <c:v>-0.50329999999999997</c:v>
                      </c:pt>
                      <c:pt idx="253">
                        <c:v>-0.50539999999999996</c:v>
                      </c:pt>
                      <c:pt idx="254">
                        <c:v>-0.50729999999999997</c:v>
                      </c:pt>
                      <c:pt idx="255">
                        <c:v>-0.50929999999999997</c:v>
                      </c:pt>
                      <c:pt idx="256">
                        <c:v>-0.51129999999999998</c:v>
                      </c:pt>
                      <c:pt idx="257">
                        <c:v>-0.51329999999999998</c:v>
                      </c:pt>
                      <c:pt idx="258">
                        <c:v>-0.51529999999999998</c:v>
                      </c:pt>
                      <c:pt idx="259">
                        <c:v>-0.51729999999999998</c:v>
                      </c:pt>
                      <c:pt idx="260">
                        <c:v>-0.51929999999999998</c:v>
                      </c:pt>
                      <c:pt idx="261">
                        <c:v>-0.52129999999999999</c:v>
                      </c:pt>
                      <c:pt idx="262">
                        <c:v>-0.52329999999999999</c:v>
                      </c:pt>
                      <c:pt idx="263">
                        <c:v>-0.52529999999999999</c:v>
                      </c:pt>
                      <c:pt idx="264">
                        <c:v>-0.52729999999999999</c:v>
                      </c:pt>
                      <c:pt idx="265">
                        <c:v>-0.52929999999999999</c:v>
                      </c:pt>
                      <c:pt idx="266">
                        <c:v>-0.53129999999999999</c:v>
                      </c:pt>
                      <c:pt idx="267">
                        <c:v>-0.5333</c:v>
                      </c:pt>
                      <c:pt idx="268">
                        <c:v>-0.5353</c:v>
                      </c:pt>
                      <c:pt idx="269">
                        <c:v>-0.5373</c:v>
                      </c:pt>
                      <c:pt idx="270">
                        <c:v>-0.5393</c:v>
                      </c:pt>
                      <c:pt idx="271">
                        <c:v>-0.5413</c:v>
                      </c:pt>
                      <c:pt idx="272">
                        <c:v>-0.54320000000000002</c:v>
                      </c:pt>
                      <c:pt idx="273">
                        <c:v>-0.54530000000000001</c:v>
                      </c:pt>
                      <c:pt idx="274">
                        <c:v>-0.54730000000000001</c:v>
                      </c:pt>
                      <c:pt idx="275">
                        <c:v>-0.54930000000000001</c:v>
                      </c:pt>
                      <c:pt idx="276">
                        <c:v>-0.55130000000000001</c:v>
                      </c:pt>
                      <c:pt idx="277">
                        <c:v>-0.55330000000000001</c:v>
                      </c:pt>
                      <c:pt idx="278">
                        <c:v>-0.55530000000000002</c:v>
                      </c:pt>
                      <c:pt idx="279">
                        <c:v>-0.55730000000000002</c:v>
                      </c:pt>
                      <c:pt idx="280">
                        <c:v>-0.55920000000000003</c:v>
                      </c:pt>
                      <c:pt idx="281">
                        <c:v>-0.56120000000000003</c:v>
                      </c:pt>
                      <c:pt idx="282">
                        <c:v>-0.56320000000000003</c:v>
                      </c:pt>
                      <c:pt idx="283">
                        <c:v>-0.56520000000000004</c:v>
                      </c:pt>
                      <c:pt idx="284">
                        <c:v>-0.56720000000000004</c:v>
                      </c:pt>
                      <c:pt idx="285">
                        <c:v>-0.56920000000000004</c:v>
                      </c:pt>
                      <c:pt idx="286">
                        <c:v>-0.57120000000000004</c:v>
                      </c:pt>
                      <c:pt idx="287">
                        <c:v>-0.57320000000000004</c:v>
                      </c:pt>
                      <c:pt idx="288">
                        <c:v>-0.57520000000000004</c:v>
                      </c:pt>
                      <c:pt idx="289">
                        <c:v>-0.57720000000000005</c:v>
                      </c:pt>
                      <c:pt idx="290">
                        <c:v>-0.57920000000000005</c:v>
                      </c:pt>
                      <c:pt idx="291">
                        <c:v>-0.58120000000000005</c:v>
                      </c:pt>
                      <c:pt idx="292">
                        <c:v>-0.58320000000000005</c:v>
                      </c:pt>
                      <c:pt idx="293">
                        <c:v>-0.58520000000000005</c:v>
                      </c:pt>
                      <c:pt idx="294">
                        <c:v>-0.58720000000000006</c:v>
                      </c:pt>
                      <c:pt idx="295">
                        <c:v>-0.58919999999999995</c:v>
                      </c:pt>
                      <c:pt idx="296">
                        <c:v>-0.59119999999999995</c:v>
                      </c:pt>
                      <c:pt idx="297">
                        <c:v>-0.59309999999999996</c:v>
                      </c:pt>
                      <c:pt idx="298">
                        <c:v>-0.59509999999999996</c:v>
                      </c:pt>
                      <c:pt idx="299">
                        <c:v>-0.59719999999999995</c:v>
                      </c:pt>
                      <c:pt idx="300">
                        <c:v>-0.59919999999999995</c:v>
                      </c:pt>
                      <c:pt idx="301">
                        <c:v>-0.60109999999999997</c:v>
                      </c:pt>
                      <c:pt idx="302">
                        <c:v>-0.60319999999999996</c:v>
                      </c:pt>
                      <c:pt idx="303">
                        <c:v>-0.60519999999999996</c:v>
                      </c:pt>
                      <c:pt idx="304">
                        <c:v>-0.60719999999999996</c:v>
                      </c:pt>
                      <c:pt idx="305">
                        <c:v>-0.60919999999999996</c:v>
                      </c:pt>
                      <c:pt idx="306">
                        <c:v>-0.61109999999999998</c:v>
                      </c:pt>
                      <c:pt idx="307">
                        <c:v>-0.61319999999999997</c:v>
                      </c:pt>
                      <c:pt idx="308">
                        <c:v>-0.61519999999999997</c:v>
                      </c:pt>
                      <c:pt idx="309">
                        <c:v>-0.61719999999999997</c:v>
                      </c:pt>
                      <c:pt idx="310">
                        <c:v>-0.61919999999999997</c:v>
                      </c:pt>
                      <c:pt idx="311">
                        <c:v>-0.62119999999999997</c:v>
                      </c:pt>
                      <c:pt idx="312">
                        <c:v>-0.62319999999999998</c:v>
                      </c:pt>
                      <c:pt idx="313">
                        <c:v>-0.62509999999999999</c:v>
                      </c:pt>
                      <c:pt idx="314">
                        <c:v>-0.62719999999999998</c:v>
                      </c:pt>
                      <c:pt idx="315">
                        <c:v>-0.62919999999999998</c:v>
                      </c:pt>
                      <c:pt idx="316">
                        <c:v>-0.63119999999999998</c:v>
                      </c:pt>
                      <c:pt idx="317">
                        <c:v>-0.6331</c:v>
                      </c:pt>
                      <c:pt idx="318">
                        <c:v>-0.6351</c:v>
                      </c:pt>
                      <c:pt idx="319">
                        <c:v>-0.6371</c:v>
                      </c:pt>
                      <c:pt idx="320">
                        <c:v>-0.6391</c:v>
                      </c:pt>
                      <c:pt idx="321">
                        <c:v>-0.6411</c:v>
                      </c:pt>
                      <c:pt idx="322">
                        <c:v>-0.6431</c:v>
                      </c:pt>
                      <c:pt idx="323">
                        <c:v>-0.64510000000000001</c:v>
                      </c:pt>
                      <c:pt idx="324">
                        <c:v>-0.64710000000000001</c:v>
                      </c:pt>
                      <c:pt idx="325">
                        <c:v>-0.64910000000000001</c:v>
                      </c:pt>
                      <c:pt idx="326">
                        <c:v>-0.65110000000000001</c:v>
                      </c:pt>
                      <c:pt idx="327">
                        <c:v>-0.65310000000000001</c:v>
                      </c:pt>
                      <c:pt idx="328">
                        <c:v>-0.65510000000000002</c:v>
                      </c:pt>
                      <c:pt idx="329">
                        <c:v>-0.65710000000000002</c:v>
                      </c:pt>
                      <c:pt idx="330">
                        <c:v>-0.65910000000000002</c:v>
                      </c:pt>
                      <c:pt idx="331">
                        <c:v>-0.66110000000000002</c:v>
                      </c:pt>
                      <c:pt idx="332">
                        <c:v>-0.66310000000000002</c:v>
                      </c:pt>
                      <c:pt idx="333">
                        <c:v>-0.66510000000000002</c:v>
                      </c:pt>
                      <c:pt idx="334">
                        <c:v>-0.66710000000000003</c:v>
                      </c:pt>
                      <c:pt idx="335">
                        <c:v>-0.66900000000000004</c:v>
                      </c:pt>
                      <c:pt idx="336">
                        <c:v>-0.67110000000000003</c:v>
                      </c:pt>
                      <c:pt idx="337">
                        <c:v>-0.67300000000000004</c:v>
                      </c:pt>
                      <c:pt idx="338">
                        <c:v>-0.67510000000000003</c:v>
                      </c:pt>
                      <c:pt idx="339">
                        <c:v>-0.67700000000000005</c:v>
                      </c:pt>
                      <c:pt idx="340">
                        <c:v>-0.67900000000000005</c:v>
                      </c:pt>
                      <c:pt idx="341">
                        <c:v>-0.68100000000000005</c:v>
                      </c:pt>
                      <c:pt idx="342">
                        <c:v>-0.68300000000000005</c:v>
                      </c:pt>
                      <c:pt idx="343">
                        <c:v>-0.68500000000000005</c:v>
                      </c:pt>
                      <c:pt idx="344">
                        <c:v>-0.68700000000000006</c:v>
                      </c:pt>
                      <c:pt idx="345">
                        <c:v>-0.68899999999999995</c:v>
                      </c:pt>
                      <c:pt idx="346">
                        <c:v>-0.69099999999999995</c:v>
                      </c:pt>
                      <c:pt idx="347">
                        <c:v>-0.69299999999999995</c:v>
                      </c:pt>
                      <c:pt idx="348">
                        <c:v>-0.69499999999999995</c:v>
                      </c:pt>
                      <c:pt idx="349">
                        <c:v>-0.69699999999999995</c:v>
                      </c:pt>
                      <c:pt idx="350">
                        <c:v>-0.69899999999999995</c:v>
                      </c:pt>
                      <c:pt idx="351">
                        <c:v>-0.70099999999999996</c:v>
                      </c:pt>
                      <c:pt idx="352">
                        <c:v>-0.70299999999999996</c:v>
                      </c:pt>
                      <c:pt idx="353">
                        <c:v>-0.70499999999999996</c:v>
                      </c:pt>
                      <c:pt idx="354">
                        <c:v>-0.70699999999999996</c:v>
                      </c:pt>
                      <c:pt idx="355">
                        <c:v>-0.70899999999999996</c:v>
                      </c:pt>
                      <c:pt idx="356">
                        <c:v>-0.71099999999999997</c:v>
                      </c:pt>
                      <c:pt idx="357">
                        <c:v>-0.71299999999999997</c:v>
                      </c:pt>
                      <c:pt idx="358">
                        <c:v>-0.71499999999999997</c:v>
                      </c:pt>
                      <c:pt idx="359">
                        <c:v>-0.71699999999999997</c:v>
                      </c:pt>
                      <c:pt idx="360">
                        <c:v>-0.71899999999999997</c:v>
                      </c:pt>
                      <c:pt idx="361">
                        <c:v>-0.72099999999999997</c:v>
                      </c:pt>
                      <c:pt idx="362">
                        <c:v>-0.72299999999999998</c:v>
                      </c:pt>
                      <c:pt idx="363">
                        <c:v>-0.72499999999999998</c:v>
                      </c:pt>
                      <c:pt idx="364">
                        <c:v>-0.72699999999999998</c:v>
                      </c:pt>
                      <c:pt idx="365">
                        <c:v>-0.72889999999999999</c:v>
                      </c:pt>
                      <c:pt idx="366">
                        <c:v>-0.73099999999999998</c:v>
                      </c:pt>
                      <c:pt idx="367">
                        <c:v>-0.73299999999999998</c:v>
                      </c:pt>
                      <c:pt idx="368">
                        <c:v>-0.73499999999999999</c:v>
                      </c:pt>
                      <c:pt idx="369">
                        <c:v>-0.73699999999999999</c:v>
                      </c:pt>
                      <c:pt idx="370">
                        <c:v>-0.73899999999999999</c:v>
                      </c:pt>
                      <c:pt idx="371">
                        <c:v>-0.74099999999999999</c:v>
                      </c:pt>
                      <c:pt idx="372">
                        <c:v>-0.74299999999999999</c:v>
                      </c:pt>
                      <c:pt idx="373">
                        <c:v>-0.745</c:v>
                      </c:pt>
                      <c:pt idx="374">
                        <c:v>-0.747</c:v>
                      </c:pt>
                      <c:pt idx="375">
                        <c:v>-0.749</c:v>
                      </c:pt>
                      <c:pt idx="376">
                        <c:v>-0.751</c:v>
                      </c:pt>
                      <c:pt idx="377">
                        <c:v>-0.753</c:v>
                      </c:pt>
                      <c:pt idx="378">
                        <c:v>-0.755</c:v>
                      </c:pt>
                      <c:pt idx="379">
                        <c:v>-0.75700000000000001</c:v>
                      </c:pt>
                      <c:pt idx="380">
                        <c:v>-0.75900000000000001</c:v>
                      </c:pt>
                      <c:pt idx="381">
                        <c:v>-0.76100000000000001</c:v>
                      </c:pt>
                      <c:pt idx="382">
                        <c:v>-0.76290000000000002</c:v>
                      </c:pt>
                      <c:pt idx="383">
                        <c:v>-0.76500000000000001</c:v>
                      </c:pt>
                      <c:pt idx="384">
                        <c:v>-0.76700000000000002</c:v>
                      </c:pt>
                      <c:pt idx="385">
                        <c:v>-0.76890000000000003</c:v>
                      </c:pt>
                      <c:pt idx="386">
                        <c:v>-0.77090000000000003</c:v>
                      </c:pt>
                      <c:pt idx="387">
                        <c:v>-0.77290000000000003</c:v>
                      </c:pt>
                      <c:pt idx="388">
                        <c:v>-0.77500000000000002</c:v>
                      </c:pt>
                      <c:pt idx="389">
                        <c:v>-0.77690000000000003</c:v>
                      </c:pt>
                      <c:pt idx="390">
                        <c:v>-0.77890000000000004</c:v>
                      </c:pt>
                      <c:pt idx="391">
                        <c:v>-0.78090000000000004</c:v>
                      </c:pt>
                      <c:pt idx="392">
                        <c:v>-0.78290000000000004</c:v>
                      </c:pt>
                      <c:pt idx="393">
                        <c:v>-0.78490000000000004</c:v>
                      </c:pt>
                      <c:pt idx="394">
                        <c:v>-0.78690000000000004</c:v>
                      </c:pt>
                      <c:pt idx="395">
                        <c:v>-0.78890000000000005</c:v>
                      </c:pt>
                      <c:pt idx="396">
                        <c:v>-0.79090000000000005</c:v>
                      </c:pt>
                      <c:pt idx="397">
                        <c:v>-0.79290000000000005</c:v>
                      </c:pt>
                      <c:pt idx="398">
                        <c:v>-0.79490000000000005</c:v>
                      </c:pt>
                      <c:pt idx="399">
                        <c:v>-0.79690000000000005</c:v>
                      </c:pt>
                      <c:pt idx="400">
                        <c:v>-0.79890000000000005</c:v>
                      </c:pt>
                      <c:pt idx="401">
                        <c:v>-0.79720000000000002</c:v>
                      </c:pt>
                      <c:pt idx="402">
                        <c:v>-0.79520000000000002</c:v>
                      </c:pt>
                      <c:pt idx="403">
                        <c:v>-0.79320000000000002</c:v>
                      </c:pt>
                      <c:pt idx="404">
                        <c:v>-0.7913</c:v>
                      </c:pt>
                      <c:pt idx="405">
                        <c:v>-0.7893</c:v>
                      </c:pt>
                      <c:pt idx="406">
                        <c:v>-0.78720000000000001</c:v>
                      </c:pt>
                      <c:pt idx="407">
                        <c:v>-0.7853</c:v>
                      </c:pt>
                      <c:pt idx="408">
                        <c:v>-0.7833</c:v>
                      </c:pt>
                      <c:pt idx="409">
                        <c:v>-0.78129999999999999</c:v>
                      </c:pt>
                      <c:pt idx="410">
                        <c:v>-0.7792</c:v>
                      </c:pt>
                      <c:pt idx="411">
                        <c:v>-0.77729999999999999</c:v>
                      </c:pt>
                      <c:pt idx="412">
                        <c:v>-0.77529999999999999</c:v>
                      </c:pt>
                      <c:pt idx="413">
                        <c:v>-0.77329999999999999</c:v>
                      </c:pt>
                      <c:pt idx="414">
                        <c:v>-0.77129999999999999</c:v>
                      </c:pt>
                      <c:pt idx="415">
                        <c:v>-0.76929999999999998</c:v>
                      </c:pt>
                      <c:pt idx="416">
                        <c:v>-0.76739999999999997</c:v>
                      </c:pt>
                      <c:pt idx="417">
                        <c:v>-0.76529999999999998</c:v>
                      </c:pt>
                      <c:pt idx="418">
                        <c:v>-0.76329999999999998</c:v>
                      </c:pt>
                      <c:pt idx="419">
                        <c:v>-0.76129999999999998</c:v>
                      </c:pt>
                      <c:pt idx="420">
                        <c:v>-0.75939999999999996</c:v>
                      </c:pt>
                      <c:pt idx="421">
                        <c:v>-0.75739999999999996</c:v>
                      </c:pt>
                      <c:pt idx="422">
                        <c:v>-0.75539999999999996</c:v>
                      </c:pt>
                      <c:pt idx="423">
                        <c:v>-0.75329999999999997</c:v>
                      </c:pt>
                      <c:pt idx="424">
                        <c:v>-0.75139999999999996</c:v>
                      </c:pt>
                      <c:pt idx="425">
                        <c:v>-0.74939999999999996</c:v>
                      </c:pt>
                      <c:pt idx="426">
                        <c:v>-0.74739999999999995</c:v>
                      </c:pt>
                      <c:pt idx="427">
                        <c:v>-0.74539999999999995</c:v>
                      </c:pt>
                      <c:pt idx="428">
                        <c:v>-0.74339999999999995</c:v>
                      </c:pt>
                      <c:pt idx="429">
                        <c:v>-0.74139999999999995</c:v>
                      </c:pt>
                      <c:pt idx="430">
                        <c:v>-0.73939999999999995</c:v>
                      </c:pt>
                      <c:pt idx="431">
                        <c:v>-0.73740000000000006</c:v>
                      </c:pt>
                      <c:pt idx="432">
                        <c:v>-0.73540000000000005</c:v>
                      </c:pt>
                      <c:pt idx="433">
                        <c:v>-0.73340000000000005</c:v>
                      </c:pt>
                      <c:pt idx="434">
                        <c:v>-0.73140000000000005</c:v>
                      </c:pt>
                      <c:pt idx="435">
                        <c:v>-0.72940000000000005</c:v>
                      </c:pt>
                      <c:pt idx="436">
                        <c:v>-0.72740000000000005</c:v>
                      </c:pt>
                      <c:pt idx="437">
                        <c:v>-0.72540000000000004</c:v>
                      </c:pt>
                      <c:pt idx="438">
                        <c:v>-0.72340000000000004</c:v>
                      </c:pt>
                      <c:pt idx="439">
                        <c:v>-0.72140000000000004</c:v>
                      </c:pt>
                      <c:pt idx="440">
                        <c:v>-0.71940000000000004</c:v>
                      </c:pt>
                      <c:pt idx="441">
                        <c:v>-0.71740000000000004</c:v>
                      </c:pt>
                      <c:pt idx="442">
                        <c:v>-0.71540000000000004</c:v>
                      </c:pt>
                      <c:pt idx="443">
                        <c:v>-0.71340000000000003</c:v>
                      </c:pt>
                      <c:pt idx="444">
                        <c:v>-0.71150000000000002</c:v>
                      </c:pt>
                      <c:pt idx="445">
                        <c:v>-0.70950000000000002</c:v>
                      </c:pt>
                      <c:pt idx="446">
                        <c:v>-0.70750000000000002</c:v>
                      </c:pt>
                      <c:pt idx="447">
                        <c:v>-0.70550000000000002</c:v>
                      </c:pt>
                      <c:pt idx="448">
                        <c:v>-0.70350000000000001</c:v>
                      </c:pt>
                      <c:pt idx="449">
                        <c:v>-0.70150000000000001</c:v>
                      </c:pt>
                      <c:pt idx="450">
                        <c:v>-0.69940000000000002</c:v>
                      </c:pt>
                      <c:pt idx="451">
                        <c:v>-0.69740000000000002</c:v>
                      </c:pt>
                      <c:pt idx="452">
                        <c:v>-0.69540000000000002</c:v>
                      </c:pt>
                      <c:pt idx="453">
                        <c:v>-0.69350000000000001</c:v>
                      </c:pt>
                      <c:pt idx="454">
                        <c:v>-0.6915</c:v>
                      </c:pt>
                      <c:pt idx="455">
                        <c:v>-0.68940000000000001</c:v>
                      </c:pt>
                      <c:pt idx="456">
                        <c:v>-0.6875</c:v>
                      </c:pt>
                      <c:pt idx="457">
                        <c:v>-0.6855</c:v>
                      </c:pt>
                      <c:pt idx="458">
                        <c:v>-0.6835</c:v>
                      </c:pt>
                      <c:pt idx="459">
                        <c:v>-0.68149999999999999</c:v>
                      </c:pt>
                      <c:pt idx="460">
                        <c:v>-0.67949999999999999</c:v>
                      </c:pt>
                      <c:pt idx="461">
                        <c:v>-0.67749999999999999</c:v>
                      </c:pt>
                      <c:pt idx="462">
                        <c:v>-0.67549999999999999</c:v>
                      </c:pt>
                      <c:pt idx="463">
                        <c:v>-0.67349999999999999</c:v>
                      </c:pt>
                      <c:pt idx="464">
                        <c:v>-0.67149999999999999</c:v>
                      </c:pt>
                      <c:pt idx="465">
                        <c:v>-0.66949999999999998</c:v>
                      </c:pt>
                      <c:pt idx="466">
                        <c:v>-0.66749999999999998</c:v>
                      </c:pt>
                      <c:pt idx="467">
                        <c:v>-0.66549999999999998</c:v>
                      </c:pt>
                      <c:pt idx="468">
                        <c:v>-0.66349999999999998</c:v>
                      </c:pt>
                      <c:pt idx="469">
                        <c:v>-0.66149999999999998</c:v>
                      </c:pt>
                      <c:pt idx="470">
                        <c:v>-0.65949999999999998</c:v>
                      </c:pt>
                      <c:pt idx="471">
                        <c:v>-0.65749999999999997</c:v>
                      </c:pt>
                      <c:pt idx="472">
                        <c:v>-0.65549999999999997</c:v>
                      </c:pt>
                      <c:pt idx="473">
                        <c:v>-0.65349999999999997</c:v>
                      </c:pt>
                      <c:pt idx="474">
                        <c:v>-0.65149999999999997</c:v>
                      </c:pt>
                      <c:pt idx="475">
                        <c:v>-0.64949999999999997</c:v>
                      </c:pt>
                      <c:pt idx="476">
                        <c:v>-0.64749999999999996</c:v>
                      </c:pt>
                      <c:pt idx="477">
                        <c:v>-0.64549999999999996</c:v>
                      </c:pt>
                      <c:pt idx="478">
                        <c:v>-0.64349999999999996</c:v>
                      </c:pt>
                      <c:pt idx="479">
                        <c:v>-0.64149999999999996</c:v>
                      </c:pt>
                      <c:pt idx="480">
                        <c:v>-0.63949999999999996</c:v>
                      </c:pt>
                      <c:pt idx="481">
                        <c:v>-0.63749999999999996</c:v>
                      </c:pt>
                      <c:pt idx="482">
                        <c:v>-0.63549999999999995</c:v>
                      </c:pt>
                      <c:pt idx="483">
                        <c:v>-0.63349999999999995</c:v>
                      </c:pt>
                      <c:pt idx="484">
                        <c:v>-0.63149999999999995</c:v>
                      </c:pt>
                      <c:pt idx="485">
                        <c:v>-0.62960000000000005</c:v>
                      </c:pt>
                      <c:pt idx="486">
                        <c:v>-0.62760000000000005</c:v>
                      </c:pt>
                      <c:pt idx="487">
                        <c:v>-0.62549999999999994</c:v>
                      </c:pt>
                      <c:pt idx="488">
                        <c:v>-0.62350000000000005</c:v>
                      </c:pt>
                      <c:pt idx="489">
                        <c:v>-0.62160000000000004</c:v>
                      </c:pt>
                      <c:pt idx="490">
                        <c:v>-0.61950000000000005</c:v>
                      </c:pt>
                      <c:pt idx="491">
                        <c:v>-0.61750000000000005</c:v>
                      </c:pt>
                      <c:pt idx="492">
                        <c:v>-0.61550000000000005</c:v>
                      </c:pt>
                      <c:pt idx="493">
                        <c:v>-0.61350000000000005</c:v>
                      </c:pt>
                      <c:pt idx="494">
                        <c:v>-0.61150000000000004</c:v>
                      </c:pt>
                      <c:pt idx="495">
                        <c:v>-0.60950000000000004</c:v>
                      </c:pt>
                      <c:pt idx="496">
                        <c:v>-0.60750000000000004</c:v>
                      </c:pt>
                      <c:pt idx="497">
                        <c:v>-0.60560000000000003</c:v>
                      </c:pt>
                      <c:pt idx="498">
                        <c:v>-0.60360000000000003</c:v>
                      </c:pt>
                      <c:pt idx="499">
                        <c:v>-0.60150000000000003</c:v>
                      </c:pt>
                      <c:pt idx="500">
                        <c:v>-0.59950000000000003</c:v>
                      </c:pt>
                      <c:pt idx="501">
                        <c:v>-0.59750000000000003</c:v>
                      </c:pt>
                      <c:pt idx="502">
                        <c:v>-0.59550000000000003</c:v>
                      </c:pt>
                      <c:pt idx="503">
                        <c:v>-0.59350000000000003</c:v>
                      </c:pt>
                      <c:pt idx="504">
                        <c:v>-0.59150000000000003</c:v>
                      </c:pt>
                      <c:pt idx="505">
                        <c:v>-0.58960000000000001</c:v>
                      </c:pt>
                      <c:pt idx="506">
                        <c:v>-0.58750000000000002</c:v>
                      </c:pt>
                      <c:pt idx="507">
                        <c:v>-0.58550000000000002</c:v>
                      </c:pt>
                      <c:pt idx="508">
                        <c:v>-0.58350000000000002</c:v>
                      </c:pt>
                      <c:pt idx="509">
                        <c:v>-0.58160000000000001</c:v>
                      </c:pt>
                      <c:pt idx="510">
                        <c:v>-0.57950000000000002</c:v>
                      </c:pt>
                      <c:pt idx="511">
                        <c:v>-0.5776</c:v>
                      </c:pt>
                      <c:pt idx="512">
                        <c:v>-0.57550000000000001</c:v>
                      </c:pt>
                      <c:pt idx="513">
                        <c:v>-0.5736</c:v>
                      </c:pt>
                      <c:pt idx="514">
                        <c:v>-0.5716</c:v>
                      </c:pt>
                      <c:pt idx="515">
                        <c:v>-0.56950000000000001</c:v>
                      </c:pt>
                      <c:pt idx="516">
                        <c:v>-0.5675</c:v>
                      </c:pt>
                      <c:pt idx="517">
                        <c:v>-0.56559999999999999</c:v>
                      </c:pt>
                      <c:pt idx="518">
                        <c:v>-0.5635</c:v>
                      </c:pt>
                      <c:pt idx="519">
                        <c:v>-0.56159999999999999</c:v>
                      </c:pt>
                      <c:pt idx="520">
                        <c:v>-0.55959999999999999</c:v>
                      </c:pt>
                      <c:pt idx="521">
                        <c:v>-0.55759999999999998</c:v>
                      </c:pt>
                      <c:pt idx="522">
                        <c:v>-0.55559999999999998</c:v>
                      </c:pt>
                      <c:pt idx="523">
                        <c:v>-0.55359999999999998</c:v>
                      </c:pt>
                      <c:pt idx="524">
                        <c:v>-0.55159999999999998</c:v>
                      </c:pt>
                      <c:pt idx="525">
                        <c:v>-0.54959999999999998</c:v>
                      </c:pt>
                      <c:pt idx="526">
                        <c:v>-0.54759999999999998</c:v>
                      </c:pt>
                      <c:pt idx="527">
                        <c:v>-0.54559999999999997</c:v>
                      </c:pt>
                      <c:pt idx="528">
                        <c:v>-0.54359999999999997</c:v>
                      </c:pt>
                      <c:pt idx="529">
                        <c:v>-0.54159999999999997</c:v>
                      </c:pt>
                      <c:pt idx="530">
                        <c:v>-0.53959999999999997</c:v>
                      </c:pt>
                      <c:pt idx="531">
                        <c:v>-0.53759999999999997</c:v>
                      </c:pt>
                      <c:pt idx="532">
                        <c:v>-0.53559999999999997</c:v>
                      </c:pt>
                      <c:pt idx="533">
                        <c:v>-0.53359999999999996</c:v>
                      </c:pt>
                      <c:pt idx="534">
                        <c:v>-0.53159999999999996</c:v>
                      </c:pt>
                      <c:pt idx="535">
                        <c:v>-0.52959999999999996</c:v>
                      </c:pt>
                      <c:pt idx="536">
                        <c:v>-0.52759999999999996</c:v>
                      </c:pt>
                      <c:pt idx="537">
                        <c:v>-0.52559999999999996</c:v>
                      </c:pt>
                      <c:pt idx="538">
                        <c:v>-0.52349999999999997</c:v>
                      </c:pt>
                      <c:pt idx="539">
                        <c:v>-0.52159999999999995</c:v>
                      </c:pt>
                      <c:pt idx="540">
                        <c:v>-0.51959999999999995</c:v>
                      </c:pt>
                      <c:pt idx="541">
                        <c:v>-0.51759999999999995</c:v>
                      </c:pt>
                      <c:pt idx="542">
                        <c:v>-0.51559999999999995</c:v>
                      </c:pt>
                      <c:pt idx="543">
                        <c:v>-0.51359999999999995</c:v>
                      </c:pt>
                      <c:pt idx="544">
                        <c:v>-0.51160000000000005</c:v>
                      </c:pt>
                      <c:pt idx="545">
                        <c:v>-0.50960000000000005</c:v>
                      </c:pt>
                      <c:pt idx="546">
                        <c:v>-0.50760000000000005</c:v>
                      </c:pt>
                      <c:pt idx="547">
                        <c:v>-0.50560000000000005</c:v>
                      </c:pt>
                      <c:pt idx="548">
                        <c:v>-0.50360000000000005</c:v>
                      </c:pt>
                      <c:pt idx="549">
                        <c:v>-0.50160000000000005</c:v>
                      </c:pt>
                      <c:pt idx="550">
                        <c:v>-0.49959999999999999</c:v>
                      </c:pt>
                      <c:pt idx="551">
                        <c:v>-0.49759999999999999</c:v>
                      </c:pt>
                      <c:pt idx="552">
                        <c:v>-0.49559999999999998</c:v>
                      </c:pt>
                      <c:pt idx="553">
                        <c:v>-0.49370000000000003</c:v>
                      </c:pt>
                      <c:pt idx="554">
                        <c:v>-0.49159999999999998</c:v>
                      </c:pt>
                      <c:pt idx="555">
                        <c:v>-0.48959999999999998</c:v>
                      </c:pt>
                      <c:pt idx="556">
                        <c:v>-0.48759999999999998</c:v>
                      </c:pt>
                      <c:pt idx="557">
                        <c:v>-0.48570000000000002</c:v>
                      </c:pt>
                      <c:pt idx="558">
                        <c:v>-0.48359999999999997</c:v>
                      </c:pt>
                      <c:pt idx="559">
                        <c:v>-0.48159999999999997</c:v>
                      </c:pt>
                      <c:pt idx="560">
                        <c:v>-0.47960000000000003</c:v>
                      </c:pt>
                      <c:pt idx="561">
                        <c:v>-0.47760000000000002</c:v>
                      </c:pt>
                      <c:pt idx="562">
                        <c:v>-0.47560000000000002</c:v>
                      </c:pt>
                      <c:pt idx="563">
                        <c:v>-0.47360000000000002</c:v>
                      </c:pt>
                      <c:pt idx="564">
                        <c:v>-0.47160000000000002</c:v>
                      </c:pt>
                      <c:pt idx="565">
                        <c:v>-0.46960000000000002</c:v>
                      </c:pt>
                      <c:pt idx="566">
                        <c:v>-0.46760000000000002</c:v>
                      </c:pt>
                      <c:pt idx="567">
                        <c:v>-0.46560000000000001</c:v>
                      </c:pt>
                      <c:pt idx="568">
                        <c:v>-0.46360000000000001</c:v>
                      </c:pt>
                      <c:pt idx="569">
                        <c:v>-0.4617</c:v>
                      </c:pt>
                      <c:pt idx="570">
                        <c:v>-0.45960000000000001</c:v>
                      </c:pt>
                      <c:pt idx="571">
                        <c:v>-0.45760000000000001</c:v>
                      </c:pt>
                      <c:pt idx="572">
                        <c:v>-0.4556</c:v>
                      </c:pt>
                      <c:pt idx="573">
                        <c:v>-0.45369999999999999</c:v>
                      </c:pt>
                      <c:pt idx="574">
                        <c:v>-0.45169999999999999</c:v>
                      </c:pt>
                      <c:pt idx="575">
                        <c:v>-0.44969999999999999</c:v>
                      </c:pt>
                      <c:pt idx="576">
                        <c:v>-0.4476</c:v>
                      </c:pt>
                      <c:pt idx="577">
                        <c:v>-0.44569999999999999</c:v>
                      </c:pt>
                      <c:pt idx="578">
                        <c:v>-0.44369999999999998</c:v>
                      </c:pt>
                      <c:pt idx="579">
                        <c:v>-0.44169999999999998</c:v>
                      </c:pt>
                      <c:pt idx="580">
                        <c:v>-0.43959999999999999</c:v>
                      </c:pt>
                      <c:pt idx="581">
                        <c:v>-0.43769999999999998</c:v>
                      </c:pt>
                      <c:pt idx="582">
                        <c:v>-0.43559999999999999</c:v>
                      </c:pt>
                      <c:pt idx="583">
                        <c:v>-0.43359999999999999</c:v>
                      </c:pt>
                      <c:pt idx="584">
                        <c:v>-0.43169999999999997</c:v>
                      </c:pt>
                      <c:pt idx="585">
                        <c:v>-0.42970000000000003</c:v>
                      </c:pt>
                      <c:pt idx="586">
                        <c:v>-0.42770000000000002</c:v>
                      </c:pt>
                      <c:pt idx="587">
                        <c:v>-0.42570000000000002</c:v>
                      </c:pt>
                      <c:pt idx="588">
                        <c:v>-0.42370000000000002</c:v>
                      </c:pt>
                      <c:pt idx="589">
                        <c:v>-0.42170000000000002</c:v>
                      </c:pt>
                      <c:pt idx="590">
                        <c:v>-0.41959999999999997</c:v>
                      </c:pt>
                      <c:pt idx="591">
                        <c:v>-0.41770000000000002</c:v>
                      </c:pt>
                      <c:pt idx="592">
                        <c:v>-0.41560000000000002</c:v>
                      </c:pt>
                      <c:pt idx="593">
                        <c:v>-0.41370000000000001</c:v>
                      </c:pt>
                      <c:pt idx="594">
                        <c:v>-0.41170000000000001</c:v>
                      </c:pt>
                      <c:pt idx="595">
                        <c:v>-0.40970000000000001</c:v>
                      </c:pt>
                      <c:pt idx="596">
                        <c:v>-0.40770000000000001</c:v>
                      </c:pt>
                      <c:pt idx="597">
                        <c:v>-0.40570000000000001</c:v>
                      </c:pt>
                      <c:pt idx="598">
                        <c:v>-0.4037</c:v>
                      </c:pt>
                      <c:pt idx="599">
                        <c:v>-0.4017</c:v>
                      </c:pt>
                      <c:pt idx="600">
                        <c:v>-0.3997</c:v>
                      </c:pt>
                      <c:pt idx="601">
                        <c:v>-0.3977</c:v>
                      </c:pt>
                      <c:pt idx="602">
                        <c:v>-0.3957</c:v>
                      </c:pt>
                      <c:pt idx="603">
                        <c:v>-0.39369999999999999</c:v>
                      </c:pt>
                      <c:pt idx="604">
                        <c:v>-0.39169999999999999</c:v>
                      </c:pt>
                      <c:pt idx="605">
                        <c:v>-0.38969999999999999</c:v>
                      </c:pt>
                      <c:pt idx="606">
                        <c:v>-0.38769999999999999</c:v>
                      </c:pt>
                      <c:pt idx="607">
                        <c:v>-0.38569999999999999</c:v>
                      </c:pt>
                      <c:pt idx="608">
                        <c:v>-0.38369999999999999</c:v>
                      </c:pt>
                      <c:pt idx="609">
                        <c:v>-0.38169999999999998</c:v>
                      </c:pt>
                      <c:pt idx="610">
                        <c:v>-0.37969999999999998</c:v>
                      </c:pt>
                      <c:pt idx="611">
                        <c:v>-0.37769999999999998</c:v>
                      </c:pt>
                      <c:pt idx="612">
                        <c:v>-0.37569999999999998</c:v>
                      </c:pt>
                      <c:pt idx="613">
                        <c:v>-0.37369999999999998</c:v>
                      </c:pt>
                      <c:pt idx="614">
                        <c:v>-0.37169999999999997</c:v>
                      </c:pt>
                      <c:pt idx="615">
                        <c:v>-0.36969999999999997</c:v>
                      </c:pt>
                      <c:pt idx="616">
                        <c:v>-0.36770000000000003</c:v>
                      </c:pt>
                      <c:pt idx="617">
                        <c:v>-0.36570000000000003</c:v>
                      </c:pt>
                      <c:pt idx="618">
                        <c:v>-0.36370000000000002</c:v>
                      </c:pt>
                      <c:pt idx="619">
                        <c:v>-0.36170000000000002</c:v>
                      </c:pt>
                      <c:pt idx="620">
                        <c:v>-0.35970000000000002</c:v>
                      </c:pt>
                      <c:pt idx="621">
                        <c:v>-0.35770000000000002</c:v>
                      </c:pt>
                      <c:pt idx="622">
                        <c:v>-0.35570000000000002</c:v>
                      </c:pt>
                      <c:pt idx="623">
                        <c:v>-0.35370000000000001</c:v>
                      </c:pt>
                      <c:pt idx="624">
                        <c:v>-0.35170000000000001</c:v>
                      </c:pt>
                      <c:pt idx="625">
                        <c:v>-0.34970000000000001</c:v>
                      </c:pt>
                      <c:pt idx="626">
                        <c:v>-0.34770000000000001</c:v>
                      </c:pt>
                      <c:pt idx="627">
                        <c:v>-0.34570000000000001</c:v>
                      </c:pt>
                      <c:pt idx="628">
                        <c:v>-0.34370000000000001</c:v>
                      </c:pt>
                      <c:pt idx="629">
                        <c:v>-0.3417</c:v>
                      </c:pt>
                      <c:pt idx="630">
                        <c:v>-0.3397</c:v>
                      </c:pt>
                      <c:pt idx="631">
                        <c:v>-0.3377</c:v>
                      </c:pt>
                      <c:pt idx="632">
                        <c:v>-0.3357</c:v>
                      </c:pt>
                      <c:pt idx="633">
                        <c:v>-0.3337</c:v>
                      </c:pt>
                      <c:pt idx="634">
                        <c:v>-0.33169999999999999</c:v>
                      </c:pt>
                      <c:pt idx="635">
                        <c:v>-0.32969999999999999</c:v>
                      </c:pt>
                      <c:pt idx="636">
                        <c:v>-0.32769999999999999</c:v>
                      </c:pt>
                      <c:pt idx="637">
                        <c:v>-0.32569999999999999</c:v>
                      </c:pt>
                      <c:pt idx="638">
                        <c:v>-0.32369999999999999</c:v>
                      </c:pt>
                      <c:pt idx="639">
                        <c:v>-0.32169999999999999</c:v>
                      </c:pt>
                      <c:pt idx="640">
                        <c:v>-0.31969999999999998</c:v>
                      </c:pt>
                      <c:pt idx="641">
                        <c:v>-0.31769999999999998</c:v>
                      </c:pt>
                      <c:pt idx="642">
                        <c:v>-0.31569999999999998</c:v>
                      </c:pt>
                      <c:pt idx="643">
                        <c:v>-0.31369999999999998</c:v>
                      </c:pt>
                      <c:pt idx="644">
                        <c:v>-0.31169999999999998</c:v>
                      </c:pt>
                      <c:pt idx="645">
                        <c:v>-0.30969999999999998</c:v>
                      </c:pt>
                      <c:pt idx="646">
                        <c:v>-0.30769999999999997</c:v>
                      </c:pt>
                      <c:pt idx="647">
                        <c:v>-0.30570000000000003</c:v>
                      </c:pt>
                      <c:pt idx="648">
                        <c:v>-0.30370000000000003</c:v>
                      </c:pt>
                      <c:pt idx="649">
                        <c:v>-0.30170000000000002</c:v>
                      </c:pt>
                      <c:pt idx="650">
                        <c:v>-0.29970000000000002</c:v>
                      </c:pt>
                      <c:pt idx="651">
                        <c:v>-0.29770000000000002</c:v>
                      </c:pt>
                      <c:pt idx="652">
                        <c:v>-0.29570000000000002</c:v>
                      </c:pt>
                      <c:pt idx="653">
                        <c:v>-0.29380000000000001</c:v>
                      </c:pt>
                      <c:pt idx="654">
                        <c:v>-0.29170000000000001</c:v>
                      </c:pt>
                      <c:pt idx="655">
                        <c:v>-0.28970000000000001</c:v>
                      </c:pt>
                      <c:pt idx="656">
                        <c:v>-0.28770000000000001</c:v>
                      </c:pt>
                      <c:pt idx="657">
                        <c:v>-0.28570000000000001</c:v>
                      </c:pt>
                      <c:pt idx="658">
                        <c:v>-0.28370000000000001</c:v>
                      </c:pt>
                      <c:pt idx="659">
                        <c:v>-0.28170000000000001</c:v>
                      </c:pt>
                      <c:pt idx="660">
                        <c:v>-0.2797</c:v>
                      </c:pt>
                      <c:pt idx="661">
                        <c:v>-0.2777</c:v>
                      </c:pt>
                      <c:pt idx="662">
                        <c:v>-0.2757</c:v>
                      </c:pt>
                      <c:pt idx="663">
                        <c:v>-0.2737</c:v>
                      </c:pt>
                      <c:pt idx="664">
                        <c:v>-0.27179999999999999</c:v>
                      </c:pt>
                      <c:pt idx="665">
                        <c:v>-0.26979999999999998</c:v>
                      </c:pt>
                      <c:pt idx="666">
                        <c:v>-0.26769999999999999</c:v>
                      </c:pt>
                      <c:pt idx="667">
                        <c:v>-0.26569999999999999</c:v>
                      </c:pt>
                      <c:pt idx="668">
                        <c:v>-0.26369999999999999</c:v>
                      </c:pt>
                      <c:pt idx="669">
                        <c:v>-0.26169999999999999</c:v>
                      </c:pt>
                      <c:pt idx="670">
                        <c:v>-0.25969999999999999</c:v>
                      </c:pt>
                      <c:pt idx="671">
                        <c:v>-0.25769999999999998</c:v>
                      </c:pt>
                      <c:pt idx="672">
                        <c:v>-0.25569999999999998</c:v>
                      </c:pt>
                      <c:pt idx="673">
                        <c:v>-0.25380000000000003</c:v>
                      </c:pt>
                      <c:pt idx="674">
                        <c:v>-0.25180000000000002</c:v>
                      </c:pt>
                      <c:pt idx="675">
                        <c:v>-0.24979999999999999</c:v>
                      </c:pt>
                      <c:pt idx="676">
                        <c:v>-0.24779999999999999</c:v>
                      </c:pt>
                      <c:pt idx="677">
                        <c:v>-0.24579999999999999</c:v>
                      </c:pt>
                      <c:pt idx="678">
                        <c:v>-0.24379999999999999</c:v>
                      </c:pt>
                      <c:pt idx="679">
                        <c:v>-0.24179999999999999</c:v>
                      </c:pt>
                      <c:pt idx="680">
                        <c:v>-0.2397</c:v>
                      </c:pt>
                      <c:pt idx="681">
                        <c:v>-0.23780000000000001</c:v>
                      </c:pt>
                      <c:pt idx="682">
                        <c:v>-0.23580000000000001</c:v>
                      </c:pt>
                      <c:pt idx="683">
                        <c:v>-0.23380000000000001</c:v>
                      </c:pt>
                      <c:pt idx="684">
                        <c:v>-0.23180000000000001</c:v>
                      </c:pt>
                      <c:pt idx="685">
                        <c:v>-0.2298</c:v>
                      </c:pt>
                      <c:pt idx="686">
                        <c:v>-0.2278</c:v>
                      </c:pt>
                      <c:pt idx="687">
                        <c:v>-0.2258</c:v>
                      </c:pt>
                      <c:pt idx="688">
                        <c:v>-0.2238</c:v>
                      </c:pt>
                      <c:pt idx="689">
                        <c:v>-0.2218</c:v>
                      </c:pt>
                      <c:pt idx="690">
                        <c:v>-0.2198</c:v>
                      </c:pt>
                      <c:pt idx="691">
                        <c:v>-0.21779999999999999</c:v>
                      </c:pt>
                      <c:pt idx="692">
                        <c:v>-0.2157</c:v>
                      </c:pt>
                      <c:pt idx="693">
                        <c:v>-0.21379999999999999</c:v>
                      </c:pt>
                      <c:pt idx="694">
                        <c:v>-0.21179999999999999</c:v>
                      </c:pt>
                      <c:pt idx="695">
                        <c:v>-0.20979999999999999</c:v>
                      </c:pt>
                      <c:pt idx="696">
                        <c:v>-0.20780000000000001</c:v>
                      </c:pt>
                      <c:pt idx="697">
                        <c:v>-0.20580000000000001</c:v>
                      </c:pt>
                      <c:pt idx="698">
                        <c:v>-0.20369999999999999</c:v>
                      </c:pt>
                      <c:pt idx="699">
                        <c:v>-0.20169999999999999</c:v>
                      </c:pt>
                      <c:pt idx="700">
                        <c:v>-0.19969999999999999</c:v>
                      </c:pt>
                      <c:pt idx="701">
                        <c:v>-0.1978</c:v>
                      </c:pt>
                      <c:pt idx="702">
                        <c:v>-0.19570000000000001</c:v>
                      </c:pt>
                      <c:pt idx="703">
                        <c:v>-0.1938</c:v>
                      </c:pt>
                      <c:pt idx="704">
                        <c:v>-0.19170000000000001</c:v>
                      </c:pt>
                      <c:pt idx="705">
                        <c:v>-0.1898</c:v>
                      </c:pt>
                      <c:pt idx="706">
                        <c:v>-0.18770000000000001</c:v>
                      </c:pt>
                      <c:pt idx="707">
                        <c:v>-0.1857</c:v>
                      </c:pt>
                      <c:pt idx="708">
                        <c:v>-0.1837</c:v>
                      </c:pt>
                      <c:pt idx="709">
                        <c:v>-0.18179999999999999</c:v>
                      </c:pt>
                      <c:pt idx="710">
                        <c:v>-0.1797</c:v>
                      </c:pt>
                      <c:pt idx="711">
                        <c:v>-0.1777</c:v>
                      </c:pt>
                      <c:pt idx="712">
                        <c:v>-0.1757</c:v>
                      </c:pt>
                      <c:pt idx="713">
                        <c:v>-0.17369999999999999</c:v>
                      </c:pt>
                      <c:pt idx="714">
                        <c:v>-0.17180000000000001</c:v>
                      </c:pt>
                      <c:pt idx="715">
                        <c:v>-0.16980000000000001</c:v>
                      </c:pt>
                      <c:pt idx="716">
                        <c:v>-0.1678</c:v>
                      </c:pt>
                      <c:pt idx="717">
                        <c:v>-0.1658</c:v>
                      </c:pt>
                      <c:pt idx="718">
                        <c:v>-0.16370000000000001</c:v>
                      </c:pt>
                      <c:pt idx="719">
                        <c:v>-0.1618</c:v>
                      </c:pt>
                      <c:pt idx="720">
                        <c:v>-0.15970000000000001</c:v>
                      </c:pt>
                      <c:pt idx="721">
                        <c:v>-0.15770000000000001</c:v>
                      </c:pt>
                      <c:pt idx="722">
                        <c:v>-0.15570000000000001</c:v>
                      </c:pt>
                      <c:pt idx="723">
                        <c:v>-0.1537</c:v>
                      </c:pt>
                      <c:pt idx="724">
                        <c:v>-0.1517</c:v>
                      </c:pt>
                      <c:pt idx="725">
                        <c:v>-0.14979999999999999</c:v>
                      </c:pt>
                      <c:pt idx="726">
                        <c:v>-0.14779999999999999</c:v>
                      </c:pt>
                      <c:pt idx="727">
                        <c:v>-0.14580000000000001</c:v>
                      </c:pt>
                      <c:pt idx="728">
                        <c:v>-0.14380000000000001</c:v>
                      </c:pt>
                      <c:pt idx="729">
                        <c:v>-0.14180000000000001</c:v>
                      </c:pt>
                      <c:pt idx="730">
                        <c:v>-0.13980000000000001</c:v>
                      </c:pt>
                      <c:pt idx="731">
                        <c:v>-0.13780000000000001</c:v>
                      </c:pt>
                      <c:pt idx="732">
                        <c:v>-0.13569999999999999</c:v>
                      </c:pt>
                      <c:pt idx="733">
                        <c:v>-0.1338</c:v>
                      </c:pt>
                      <c:pt idx="734">
                        <c:v>-0.1318</c:v>
                      </c:pt>
                      <c:pt idx="735">
                        <c:v>-0.12970000000000001</c:v>
                      </c:pt>
                      <c:pt idx="736">
                        <c:v>-0.12770000000000001</c:v>
                      </c:pt>
                      <c:pt idx="737">
                        <c:v>-0.1258</c:v>
                      </c:pt>
                      <c:pt idx="738">
                        <c:v>-0.12379999999999999</c:v>
                      </c:pt>
                      <c:pt idx="739">
                        <c:v>-0.12180000000000001</c:v>
                      </c:pt>
                      <c:pt idx="740">
                        <c:v>-0.1198</c:v>
                      </c:pt>
                      <c:pt idx="741">
                        <c:v>-0.1178</c:v>
                      </c:pt>
                      <c:pt idx="742">
                        <c:v>-0.1158</c:v>
                      </c:pt>
                      <c:pt idx="743">
                        <c:v>-0.1137</c:v>
                      </c:pt>
                      <c:pt idx="744">
                        <c:v>-0.11169999999999999</c:v>
                      </c:pt>
                      <c:pt idx="745">
                        <c:v>-0.10979999999999999</c:v>
                      </c:pt>
                      <c:pt idx="746">
                        <c:v>-0.10780000000000001</c:v>
                      </c:pt>
                      <c:pt idx="747">
                        <c:v>-0.10580000000000001</c:v>
                      </c:pt>
                      <c:pt idx="748">
                        <c:v>-0.1038</c:v>
                      </c:pt>
                      <c:pt idx="749">
                        <c:v>-0.1018</c:v>
                      </c:pt>
                      <c:pt idx="750">
                        <c:v>-9.9779999999999994E-2</c:v>
                      </c:pt>
                      <c:pt idx="751">
                        <c:v>-9.7769999999999996E-2</c:v>
                      </c:pt>
                      <c:pt idx="752">
                        <c:v>-9.5780000000000004E-2</c:v>
                      </c:pt>
                      <c:pt idx="753">
                        <c:v>-9.3789999999999998E-2</c:v>
                      </c:pt>
                      <c:pt idx="754">
                        <c:v>-9.1810000000000003E-2</c:v>
                      </c:pt>
                      <c:pt idx="755">
                        <c:v>-8.9789999999999995E-2</c:v>
                      </c:pt>
                      <c:pt idx="756">
                        <c:v>-8.7749999999999995E-2</c:v>
                      </c:pt>
                      <c:pt idx="757">
                        <c:v>-8.5800000000000001E-2</c:v>
                      </c:pt>
                      <c:pt idx="758">
                        <c:v>-8.3790000000000003E-2</c:v>
                      </c:pt>
                      <c:pt idx="759">
                        <c:v>-8.1759999999999999E-2</c:v>
                      </c:pt>
                      <c:pt idx="760">
                        <c:v>-7.9759999999999998E-2</c:v>
                      </c:pt>
                      <c:pt idx="761">
                        <c:v>-7.7789999999999998E-2</c:v>
                      </c:pt>
                      <c:pt idx="762">
                        <c:v>-7.578E-2</c:v>
                      </c:pt>
                      <c:pt idx="763">
                        <c:v>-7.3749999999999996E-2</c:v>
                      </c:pt>
                      <c:pt idx="764">
                        <c:v>-7.1779999999999997E-2</c:v>
                      </c:pt>
                      <c:pt idx="765">
                        <c:v>-6.9790000000000005E-2</c:v>
                      </c:pt>
                      <c:pt idx="766">
                        <c:v>-6.7799999999999999E-2</c:v>
                      </c:pt>
                      <c:pt idx="767">
                        <c:v>-6.5809999999999994E-2</c:v>
                      </c:pt>
                      <c:pt idx="768">
                        <c:v>-6.3750000000000001E-2</c:v>
                      </c:pt>
                      <c:pt idx="769">
                        <c:v>-6.1800000000000001E-2</c:v>
                      </c:pt>
                      <c:pt idx="770">
                        <c:v>-5.9810000000000002E-2</c:v>
                      </c:pt>
                      <c:pt idx="771">
                        <c:v>-5.7779999999999998E-2</c:v>
                      </c:pt>
                      <c:pt idx="772">
                        <c:v>-5.5780000000000003E-2</c:v>
                      </c:pt>
                      <c:pt idx="773">
                        <c:v>-5.3809999999999997E-2</c:v>
                      </c:pt>
                      <c:pt idx="774">
                        <c:v>-5.1810000000000002E-2</c:v>
                      </c:pt>
                      <c:pt idx="775">
                        <c:v>-4.9790000000000001E-2</c:v>
                      </c:pt>
                      <c:pt idx="776">
                        <c:v>-4.7789999999999999E-2</c:v>
                      </c:pt>
                      <c:pt idx="777">
                        <c:v>-4.582E-2</c:v>
                      </c:pt>
                      <c:pt idx="778">
                        <c:v>-4.3839999999999997E-2</c:v>
                      </c:pt>
                      <c:pt idx="779">
                        <c:v>-4.1820000000000003E-2</c:v>
                      </c:pt>
                      <c:pt idx="780">
                        <c:v>-3.9829999999999997E-2</c:v>
                      </c:pt>
                      <c:pt idx="781">
                        <c:v>-3.78E-2</c:v>
                      </c:pt>
                      <c:pt idx="782">
                        <c:v>-3.5819999999999998E-2</c:v>
                      </c:pt>
                      <c:pt idx="783">
                        <c:v>-3.3820000000000003E-2</c:v>
                      </c:pt>
                      <c:pt idx="784">
                        <c:v>-3.1800000000000002E-2</c:v>
                      </c:pt>
                      <c:pt idx="785">
                        <c:v>-2.9819999999999999E-2</c:v>
                      </c:pt>
                      <c:pt idx="786">
                        <c:v>-2.7820000000000001E-2</c:v>
                      </c:pt>
                      <c:pt idx="787">
                        <c:v>-2.58E-2</c:v>
                      </c:pt>
                      <c:pt idx="788">
                        <c:v>-2.3789999999999999E-2</c:v>
                      </c:pt>
                      <c:pt idx="789">
                        <c:v>-2.181E-2</c:v>
                      </c:pt>
                      <c:pt idx="790">
                        <c:v>-1.983E-2</c:v>
                      </c:pt>
                      <c:pt idx="791">
                        <c:v>-1.7819999999999999E-2</c:v>
                      </c:pt>
                      <c:pt idx="792">
                        <c:v>-1.583E-2</c:v>
                      </c:pt>
                      <c:pt idx="793">
                        <c:v>-1.3849999999999999E-2</c:v>
                      </c:pt>
                      <c:pt idx="794">
                        <c:v>-1.183E-2</c:v>
                      </c:pt>
                      <c:pt idx="795">
                        <c:v>-9.7940000000000006E-3</c:v>
                      </c:pt>
                      <c:pt idx="796">
                        <c:v>-7.8209999999999998E-3</c:v>
                      </c:pt>
                      <c:pt idx="797">
                        <c:v>-5.8339999999999998E-3</c:v>
                      </c:pt>
                      <c:pt idx="798">
                        <c:v>-3.8300000000000001E-3</c:v>
                      </c:pt>
                      <c:pt idx="799">
                        <c:v>-1.818E-3</c:v>
                      </c:pt>
                      <c:pt idx="800">
                        <c:v>1.8699999999999999E-4</c:v>
                      </c:pt>
                    </c:numCache>
                  </c:numRef>
                </c:xVal>
                <c:y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Sheet2!$P$2:$P$802</c15:sqref>
                        </c15:formulaRef>
                      </c:ext>
                    </c:extLst>
                    <c:numCache>
                      <c:formatCode>0.00E+00</c:formatCode>
                      <c:ptCount val="801"/>
                      <c:pt idx="0">
                        <c:v>2.1119999999999999E-6</c:v>
                      </c:pt>
                      <c:pt idx="1">
                        <c:v>1.8780000000000001E-6</c:v>
                      </c:pt>
                      <c:pt idx="2">
                        <c:v>1.761E-6</c:v>
                      </c:pt>
                      <c:pt idx="3">
                        <c:v>1.6309999999999999E-6</c:v>
                      </c:pt>
                      <c:pt idx="4">
                        <c:v>1.469E-6</c:v>
                      </c:pt>
                      <c:pt idx="5">
                        <c:v>1.342E-6</c:v>
                      </c:pt>
                      <c:pt idx="6">
                        <c:v>1.2079999999999999E-6</c:v>
                      </c:pt>
                      <c:pt idx="7">
                        <c:v>1.1710000000000001E-6</c:v>
                      </c:pt>
                      <c:pt idx="8">
                        <c:v>1.099E-6</c:v>
                      </c:pt>
                      <c:pt idx="9">
                        <c:v>9.7860000000000004E-7</c:v>
                      </c:pt>
                      <c:pt idx="10">
                        <c:v>8.8599999999999997E-7</c:v>
                      </c:pt>
                      <c:pt idx="11">
                        <c:v>7.8729999999999996E-7</c:v>
                      </c:pt>
                      <c:pt idx="12">
                        <c:v>7.7530000000000001E-7</c:v>
                      </c:pt>
                      <c:pt idx="13">
                        <c:v>7.2600000000000002E-7</c:v>
                      </c:pt>
                      <c:pt idx="14">
                        <c:v>6.2750000000000003E-7</c:v>
                      </c:pt>
                      <c:pt idx="15">
                        <c:v>5.5170000000000005E-7</c:v>
                      </c:pt>
                      <c:pt idx="16">
                        <c:v>4.792E-7</c:v>
                      </c:pt>
                      <c:pt idx="17">
                        <c:v>4.7599999999999997E-7</c:v>
                      </c:pt>
                      <c:pt idx="18">
                        <c:v>4.3739999999999999E-7</c:v>
                      </c:pt>
                      <c:pt idx="19">
                        <c:v>3.4799999999999999E-7</c:v>
                      </c:pt>
                      <c:pt idx="20">
                        <c:v>2.9260000000000001E-7</c:v>
                      </c:pt>
                      <c:pt idx="21">
                        <c:v>2.23E-7</c:v>
                      </c:pt>
                      <c:pt idx="22">
                        <c:v>2.2849999999999999E-7</c:v>
                      </c:pt>
                      <c:pt idx="23">
                        <c:v>2.0949999999999999E-7</c:v>
                      </c:pt>
                      <c:pt idx="24">
                        <c:v>1.2200000000000001E-7</c:v>
                      </c:pt>
                      <c:pt idx="25">
                        <c:v>6.7739999999999996E-8</c:v>
                      </c:pt>
                      <c:pt idx="26">
                        <c:v>1.8279999999999999E-8</c:v>
                      </c:pt>
                      <c:pt idx="27">
                        <c:v>2.2819999999999999E-8</c:v>
                      </c:pt>
                      <c:pt idx="28">
                        <c:v>6.7050000000000003E-9</c:v>
                      </c:pt>
                      <c:pt idx="29">
                        <c:v>-7.2250000000000002E-8</c:v>
                      </c:pt>
                      <c:pt idx="30">
                        <c:v>-1.2209999999999999E-7</c:v>
                      </c:pt>
                      <c:pt idx="31">
                        <c:v>-1.688E-7</c:v>
                      </c:pt>
                      <c:pt idx="32">
                        <c:v>-1.6019999999999999E-7</c:v>
                      </c:pt>
                      <c:pt idx="33">
                        <c:v>-1.7039999999999999E-7</c:v>
                      </c:pt>
                      <c:pt idx="34">
                        <c:v>-2.5100000000000001E-7</c:v>
                      </c:pt>
                      <c:pt idx="35">
                        <c:v>-2.9760000000000002E-7</c:v>
                      </c:pt>
                      <c:pt idx="36">
                        <c:v>-3.3809999999999999E-7</c:v>
                      </c:pt>
                      <c:pt idx="37">
                        <c:v>-3.255E-7</c:v>
                      </c:pt>
                      <c:pt idx="38">
                        <c:v>-3.3789999999999998E-7</c:v>
                      </c:pt>
                      <c:pt idx="39">
                        <c:v>-4.1769999999999999E-7</c:v>
                      </c:pt>
                      <c:pt idx="40">
                        <c:v>-4.5849999999999998E-7</c:v>
                      </c:pt>
                      <c:pt idx="41">
                        <c:v>-5.0060000000000002E-7</c:v>
                      </c:pt>
                      <c:pt idx="42">
                        <c:v>-4.8709999999999996E-7</c:v>
                      </c:pt>
                      <c:pt idx="43">
                        <c:v>-4.9670000000000005E-7</c:v>
                      </c:pt>
                      <c:pt idx="44">
                        <c:v>-5.7719999999999995E-7</c:v>
                      </c:pt>
                      <c:pt idx="45">
                        <c:v>-6.1600000000000001E-7</c:v>
                      </c:pt>
                      <c:pt idx="46">
                        <c:v>-6.4740000000000004E-7</c:v>
                      </c:pt>
                      <c:pt idx="47">
                        <c:v>-6.3359999999999996E-7</c:v>
                      </c:pt>
                      <c:pt idx="48">
                        <c:v>-6.3829999999999999E-7</c:v>
                      </c:pt>
                      <c:pt idx="49">
                        <c:v>-7.1979999999999997E-7</c:v>
                      </c:pt>
                      <c:pt idx="50">
                        <c:v>-7.5990000000000002E-7</c:v>
                      </c:pt>
                      <c:pt idx="51">
                        <c:v>-7.9169999999999998E-7</c:v>
                      </c:pt>
                      <c:pt idx="52">
                        <c:v>-7.7779999999999999E-7</c:v>
                      </c:pt>
                      <c:pt idx="53">
                        <c:v>-7.808E-7</c:v>
                      </c:pt>
                      <c:pt idx="54">
                        <c:v>-8.6089999999999999E-7</c:v>
                      </c:pt>
                      <c:pt idx="55">
                        <c:v>-9.019E-7</c:v>
                      </c:pt>
                      <c:pt idx="56">
                        <c:v>-9.2579999999999999E-7</c:v>
                      </c:pt>
                      <c:pt idx="57">
                        <c:v>-9.1699999999999997E-7</c:v>
                      </c:pt>
                      <c:pt idx="58">
                        <c:v>-9.1869999999999999E-7</c:v>
                      </c:pt>
                      <c:pt idx="59">
                        <c:v>-1.006E-6</c:v>
                      </c:pt>
                      <c:pt idx="60">
                        <c:v>-1.0389999999999999E-6</c:v>
                      </c:pt>
                      <c:pt idx="61">
                        <c:v>-1.0589999999999999E-6</c:v>
                      </c:pt>
                      <c:pt idx="62">
                        <c:v>-1.054E-6</c:v>
                      </c:pt>
                      <c:pt idx="63">
                        <c:v>-1.0499999999999999E-6</c:v>
                      </c:pt>
                      <c:pt idx="64">
                        <c:v>-1.1319999999999999E-6</c:v>
                      </c:pt>
                      <c:pt idx="65">
                        <c:v>-1.1739999999999999E-6</c:v>
                      </c:pt>
                      <c:pt idx="66">
                        <c:v>-1.1930000000000001E-6</c:v>
                      </c:pt>
                      <c:pt idx="67">
                        <c:v>-1.19E-6</c:v>
                      </c:pt>
                      <c:pt idx="68">
                        <c:v>-1.187E-6</c:v>
                      </c:pt>
                      <c:pt idx="69">
                        <c:v>-1.269E-6</c:v>
                      </c:pt>
                      <c:pt idx="70">
                        <c:v>-1.31E-6</c:v>
                      </c:pt>
                      <c:pt idx="71">
                        <c:v>-1.3230000000000001E-6</c:v>
                      </c:pt>
                      <c:pt idx="72">
                        <c:v>-1.322E-6</c:v>
                      </c:pt>
                      <c:pt idx="73">
                        <c:v>-1.3209999999999999E-6</c:v>
                      </c:pt>
                      <c:pt idx="74">
                        <c:v>-1.406E-6</c:v>
                      </c:pt>
                      <c:pt idx="75">
                        <c:v>-1.4449999999999999E-6</c:v>
                      </c:pt>
                      <c:pt idx="76">
                        <c:v>-1.4559999999999999E-6</c:v>
                      </c:pt>
                      <c:pt idx="77">
                        <c:v>-1.4589999999999999E-6</c:v>
                      </c:pt>
                      <c:pt idx="78">
                        <c:v>-1.4559999999999999E-6</c:v>
                      </c:pt>
                      <c:pt idx="79">
                        <c:v>-1.5400000000000001E-6</c:v>
                      </c:pt>
                      <c:pt idx="80">
                        <c:v>-1.5770000000000001E-6</c:v>
                      </c:pt>
                      <c:pt idx="81">
                        <c:v>-1.5880000000000001E-6</c:v>
                      </c:pt>
                      <c:pt idx="82">
                        <c:v>-1.5969999999999999E-6</c:v>
                      </c:pt>
                      <c:pt idx="83">
                        <c:v>-1.592E-6</c:v>
                      </c:pt>
                      <c:pt idx="84">
                        <c:v>-1.6759999999999999E-6</c:v>
                      </c:pt>
                      <c:pt idx="85">
                        <c:v>-1.716E-6</c:v>
                      </c:pt>
                      <c:pt idx="86">
                        <c:v>-1.7260000000000001E-6</c:v>
                      </c:pt>
                      <c:pt idx="87">
                        <c:v>-1.734E-6</c:v>
                      </c:pt>
                      <c:pt idx="88">
                        <c:v>-1.7320000000000001E-6</c:v>
                      </c:pt>
                      <c:pt idx="89">
                        <c:v>-1.815E-6</c:v>
                      </c:pt>
                      <c:pt idx="90">
                        <c:v>-1.8560000000000001E-6</c:v>
                      </c:pt>
                      <c:pt idx="91">
                        <c:v>-1.86E-6</c:v>
                      </c:pt>
                      <c:pt idx="92">
                        <c:v>-1.8759999999999999E-6</c:v>
                      </c:pt>
                      <c:pt idx="93">
                        <c:v>-1.8700000000000001E-6</c:v>
                      </c:pt>
                      <c:pt idx="94">
                        <c:v>-1.9539999999999998E-6</c:v>
                      </c:pt>
                      <c:pt idx="95">
                        <c:v>-1.9939999999999999E-6</c:v>
                      </c:pt>
                      <c:pt idx="96">
                        <c:v>-1.9970000000000001E-6</c:v>
                      </c:pt>
                      <c:pt idx="97">
                        <c:v>-2.0159999999999998E-6</c:v>
                      </c:pt>
                      <c:pt idx="98">
                        <c:v>-2.0159999999999998E-6</c:v>
                      </c:pt>
                      <c:pt idx="99">
                        <c:v>-2.1009999999999999E-6</c:v>
                      </c:pt>
                      <c:pt idx="100">
                        <c:v>-2.1399999999999998E-6</c:v>
                      </c:pt>
                      <c:pt idx="101">
                        <c:v>-2.1440000000000001E-6</c:v>
                      </c:pt>
                      <c:pt idx="102">
                        <c:v>-2.159E-6</c:v>
                      </c:pt>
                      <c:pt idx="103">
                        <c:v>-2.1560000000000002E-6</c:v>
                      </c:pt>
                      <c:pt idx="104">
                        <c:v>-2.243E-6</c:v>
                      </c:pt>
                      <c:pt idx="105">
                        <c:v>-2.2859999999999998E-6</c:v>
                      </c:pt>
                      <c:pt idx="106">
                        <c:v>-2.2869999999999999E-6</c:v>
                      </c:pt>
                      <c:pt idx="107">
                        <c:v>-2.3039999999999999E-6</c:v>
                      </c:pt>
                      <c:pt idx="108">
                        <c:v>-2.3029999999999998E-6</c:v>
                      </c:pt>
                      <c:pt idx="109">
                        <c:v>-2.3920000000000001E-6</c:v>
                      </c:pt>
                      <c:pt idx="110">
                        <c:v>-2.4360000000000001E-6</c:v>
                      </c:pt>
                      <c:pt idx="111">
                        <c:v>-2.435E-6</c:v>
                      </c:pt>
                      <c:pt idx="112">
                        <c:v>-2.4540000000000001E-6</c:v>
                      </c:pt>
                      <c:pt idx="113">
                        <c:v>-2.4569999999999999E-6</c:v>
                      </c:pt>
                      <c:pt idx="114">
                        <c:v>-2.543E-6</c:v>
                      </c:pt>
                      <c:pt idx="115">
                        <c:v>-2.5890000000000001E-6</c:v>
                      </c:pt>
                      <c:pt idx="116">
                        <c:v>-2.5890000000000001E-6</c:v>
                      </c:pt>
                      <c:pt idx="117">
                        <c:v>-2.61E-6</c:v>
                      </c:pt>
                      <c:pt idx="118">
                        <c:v>-2.6120000000000001E-6</c:v>
                      </c:pt>
                      <c:pt idx="119">
                        <c:v>-2.6989999999999999E-6</c:v>
                      </c:pt>
                      <c:pt idx="120">
                        <c:v>-2.7439999999999999E-6</c:v>
                      </c:pt>
                      <c:pt idx="121">
                        <c:v>-2.74E-6</c:v>
                      </c:pt>
                      <c:pt idx="122">
                        <c:v>-2.7669999999999999E-6</c:v>
                      </c:pt>
                      <c:pt idx="123">
                        <c:v>-2.7719999999999999E-6</c:v>
                      </c:pt>
                      <c:pt idx="124">
                        <c:v>-2.8619999999999999E-6</c:v>
                      </c:pt>
                      <c:pt idx="125">
                        <c:v>-2.9129999999999999E-6</c:v>
                      </c:pt>
                      <c:pt idx="126">
                        <c:v>-2.9100000000000001E-6</c:v>
                      </c:pt>
                      <c:pt idx="127">
                        <c:v>-2.9340000000000002E-6</c:v>
                      </c:pt>
                      <c:pt idx="128">
                        <c:v>-2.942E-6</c:v>
                      </c:pt>
                      <c:pt idx="129">
                        <c:v>-3.033E-6</c:v>
                      </c:pt>
                      <c:pt idx="130">
                        <c:v>-3.0850000000000001E-6</c:v>
                      </c:pt>
                      <c:pt idx="131">
                        <c:v>-3.078E-6</c:v>
                      </c:pt>
                      <c:pt idx="132">
                        <c:v>-3.106E-6</c:v>
                      </c:pt>
                      <c:pt idx="133">
                        <c:v>-3.1209999999999998E-6</c:v>
                      </c:pt>
                      <c:pt idx="134">
                        <c:v>-3.2059999999999999E-6</c:v>
                      </c:pt>
                      <c:pt idx="135">
                        <c:v>-3.269E-6</c:v>
                      </c:pt>
                      <c:pt idx="136">
                        <c:v>-3.2619999999999999E-6</c:v>
                      </c:pt>
                      <c:pt idx="137">
                        <c:v>-3.292E-6</c:v>
                      </c:pt>
                      <c:pt idx="138">
                        <c:v>-3.3160000000000001E-6</c:v>
                      </c:pt>
                      <c:pt idx="139">
                        <c:v>-3.4010000000000001E-6</c:v>
                      </c:pt>
                      <c:pt idx="140">
                        <c:v>-3.4620000000000001E-6</c:v>
                      </c:pt>
                      <c:pt idx="141">
                        <c:v>-3.456E-6</c:v>
                      </c:pt>
                      <c:pt idx="142">
                        <c:v>-3.4920000000000002E-6</c:v>
                      </c:pt>
                      <c:pt idx="143">
                        <c:v>-3.523E-6</c:v>
                      </c:pt>
                      <c:pt idx="144">
                        <c:v>-3.6119999999999999E-6</c:v>
                      </c:pt>
                      <c:pt idx="145">
                        <c:v>-3.675E-6</c:v>
                      </c:pt>
                      <c:pt idx="146">
                        <c:v>-3.6720000000000002E-6</c:v>
                      </c:pt>
                      <c:pt idx="147">
                        <c:v>-3.715E-6</c:v>
                      </c:pt>
                      <c:pt idx="148">
                        <c:v>-3.754E-6</c:v>
                      </c:pt>
                      <c:pt idx="149">
                        <c:v>-3.8430000000000003E-6</c:v>
                      </c:pt>
                      <c:pt idx="150">
                        <c:v>-3.9179999999999996E-6</c:v>
                      </c:pt>
                      <c:pt idx="151">
                        <c:v>-3.9219999999999999E-6</c:v>
                      </c:pt>
                      <c:pt idx="152">
                        <c:v>-3.9689999999999996E-6</c:v>
                      </c:pt>
                      <c:pt idx="153">
                        <c:v>-4.0149999999999997E-6</c:v>
                      </c:pt>
                      <c:pt idx="154">
                        <c:v>-4.1110000000000001E-6</c:v>
                      </c:pt>
                      <c:pt idx="155">
                        <c:v>-4.1919999999999998E-6</c:v>
                      </c:pt>
                      <c:pt idx="156">
                        <c:v>-4.2039999999999999E-6</c:v>
                      </c:pt>
                      <c:pt idx="157">
                        <c:v>-4.2540000000000003E-6</c:v>
                      </c:pt>
                      <c:pt idx="158">
                        <c:v>-4.3159999999999998E-6</c:v>
                      </c:pt>
                      <c:pt idx="159">
                        <c:v>-4.4170000000000002E-6</c:v>
                      </c:pt>
                      <c:pt idx="160">
                        <c:v>-4.5109999999999997E-6</c:v>
                      </c:pt>
                      <c:pt idx="161">
                        <c:v>-4.5290000000000002E-6</c:v>
                      </c:pt>
                      <c:pt idx="162">
                        <c:v>-4.5909999999999998E-6</c:v>
                      </c:pt>
                      <c:pt idx="163">
                        <c:v>-4.6639999999999997E-6</c:v>
                      </c:pt>
                      <c:pt idx="164">
                        <c:v>-4.7700000000000001E-6</c:v>
                      </c:pt>
                      <c:pt idx="165">
                        <c:v>-4.8740000000000003E-6</c:v>
                      </c:pt>
                      <c:pt idx="166">
                        <c:v>-4.9069999999999998E-6</c:v>
                      </c:pt>
                      <c:pt idx="167">
                        <c:v>-4.9799999999999998E-6</c:v>
                      </c:pt>
                      <c:pt idx="168">
                        <c:v>-5.0730000000000004E-6</c:v>
                      </c:pt>
                      <c:pt idx="169">
                        <c:v>-5.1869999999999996E-6</c:v>
                      </c:pt>
                      <c:pt idx="170">
                        <c:v>-5.3040000000000004E-6</c:v>
                      </c:pt>
                      <c:pt idx="171">
                        <c:v>-5.3469999999999998E-6</c:v>
                      </c:pt>
                      <c:pt idx="172">
                        <c:v>-5.4369999999999998E-6</c:v>
                      </c:pt>
                      <c:pt idx="173">
                        <c:v>-5.5430000000000001E-6</c:v>
                      </c:pt>
                      <c:pt idx="174">
                        <c:v>-5.6810000000000003E-6</c:v>
                      </c:pt>
                      <c:pt idx="175">
                        <c:v>-5.818E-6</c:v>
                      </c:pt>
                      <c:pt idx="176">
                        <c:v>-5.874E-6</c:v>
                      </c:pt>
                      <c:pt idx="177">
                        <c:v>-5.9769999999999997E-6</c:v>
                      </c:pt>
                      <c:pt idx="178">
                        <c:v>-6.1099999999999999E-6</c:v>
                      </c:pt>
                      <c:pt idx="179">
                        <c:v>-6.2620000000000004E-6</c:v>
                      </c:pt>
                      <c:pt idx="180">
                        <c:v>-6.4219999999999997E-6</c:v>
                      </c:pt>
                      <c:pt idx="181">
                        <c:v>-6.5010000000000001E-6</c:v>
                      </c:pt>
                      <c:pt idx="182">
                        <c:v>-6.6320000000000002E-6</c:v>
                      </c:pt>
                      <c:pt idx="183">
                        <c:v>-6.7850000000000003E-6</c:v>
                      </c:pt>
                      <c:pt idx="184">
                        <c:v>-6.9600000000000003E-6</c:v>
                      </c:pt>
                      <c:pt idx="185">
                        <c:v>-7.1459999999999999E-6</c:v>
                      </c:pt>
                      <c:pt idx="186">
                        <c:v>-7.2490000000000004E-6</c:v>
                      </c:pt>
                      <c:pt idx="187">
                        <c:v>-7.4039999999999998E-6</c:v>
                      </c:pt>
                      <c:pt idx="188">
                        <c:v>-7.5900000000000002E-6</c:v>
                      </c:pt>
                      <c:pt idx="189">
                        <c:v>-7.7929999999999998E-6</c:v>
                      </c:pt>
                      <c:pt idx="190">
                        <c:v>-8.0039999999999999E-6</c:v>
                      </c:pt>
                      <c:pt idx="191">
                        <c:v>-8.1429999999999998E-6</c:v>
                      </c:pt>
                      <c:pt idx="192">
                        <c:v>-8.3280000000000006E-6</c:v>
                      </c:pt>
                      <c:pt idx="193">
                        <c:v>-8.5480000000000002E-6</c:v>
                      </c:pt>
                      <c:pt idx="194">
                        <c:v>-8.7790000000000001E-6</c:v>
                      </c:pt>
                      <c:pt idx="195">
                        <c:v>-9.0299999999999999E-6</c:v>
                      </c:pt>
                      <c:pt idx="196">
                        <c:v>-9.2E-6</c:v>
                      </c:pt>
                      <c:pt idx="197">
                        <c:v>-9.4169999999999998E-6</c:v>
                      </c:pt>
                      <c:pt idx="198">
                        <c:v>-9.6809999999999993E-6</c:v>
                      </c:pt>
                      <c:pt idx="199">
                        <c:v>-9.9559999999999992E-6</c:v>
                      </c:pt>
                      <c:pt idx="200">
                        <c:v>-1.024E-5</c:v>
                      </c:pt>
                      <c:pt idx="201">
                        <c:v>-1.046E-5</c:v>
                      </c:pt>
                      <c:pt idx="202">
                        <c:v>-1.0720000000000001E-5</c:v>
                      </c:pt>
                      <c:pt idx="203">
                        <c:v>-1.1029999999999999E-5</c:v>
                      </c:pt>
                      <c:pt idx="204">
                        <c:v>-1.134E-5</c:v>
                      </c:pt>
                      <c:pt idx="205">
                        <c:v>-1.168E-5</c:v>
                      </c:pt>
                      <c:pt idx="206">
                        <c:v>-1.1939999999999999E-5</c:v>
                      </c:pt>
                      <c:pt idx="207">
                        <c:v>-1.226E-5</c:v>
                      </c:pt>
                      <c:pt idx="208">
                        <c:v>-1.2619999999999999E-5</c:v>
                      </c:pt>
                      <c:pt idx="209">
                        <c:v>-1.2989999999999999E-5</c:v>
                      </c:pt>
                      <c:pt idx="210">
                        <c:v>-1.3380000000000001E-5</c:v>
                      </c:pt>
                      <c:pt idx="211">
                        <c:v>-1.3689999999999999E-5</c:v>
                      </c:pt>
                      <c:pt idx="212">
                        <c:v>-1.4059999999999999E-5</c:v>
                      </c:pt>
                      <c:pt idx="213">
                        <c:v>-1.449E-5</c:v>
                      </c:pt>
                      <c:pt idx="214">
                        <c:v>-1.491E-5</c:v>
                      </c:pt>
                      <c:pt idx="215">
                        <c:v>-1.537E-5</c:v>
                      </c:pt>
                      <c:pt idx="216">
                        <c:v>-1.5739999999999998E-5</c:v>
                      </c:pt>
                      <c:pt idx="217">
                        <c:v>-1.6180000000000001E-5</c:v>
                      </c:pt>
                      <c:pt idx="218">
                        <c:v>-1.6670000000000001E-5</c:v>
                      </c:pt>
                      <c:pt idx="219">
                        <c:v>-1.717E-5</c:v>
                      </c:pt>
                      <c:pt idx="220">
                        <c:v>-1.7689999999999998E-5</c:v>
                      </c:pt>
                      <c:pt idx="221">
                        <c:v>-1.8150000000000001E-5</c:v>
                      </c:pt>
                      <c:pt idx="222">
                        <c:v>-1.8649999999999999E-5</c:v>
                      </c:pt>
                      <c:pt idx="223">
                        <c:v>-1.9219999999999999E-5</c:v>
                      </c:pt>
                      <c:pt idx="224">
                        <c:v>-1.9789999999999999E-5</c:v>
                      </c:pt>
                      <c:pt idx="225">
                        <c:v>-2.039E-5</c:v>
                      </c:pt>
                      <c:pt idx="226">
                        <c:v>-2.092E-5</c:v>
                      </c:pt>
                      <c:pt idx="227">
                        <c:v>-2.1509999999999999E-5</c:v>
                      </c:pt>
                      <c:pt idx="228">
                        <c:v>-2.2169999999999999E-5</c:v>
                      </c:pt>
                      <c:pt idx="229">
                        <c:v>-2.281E-5</c:v>
                      </c:pt>
                      <c:pt idx="230">
                        <c:v>-2.3499999999999999E-5</c:v>
                      </c:pt>
                      <c:pt idx="231">
                        <c:v>-2.4119999999999999E-5</c:v>
                      </c:pt>
                      <c:pt idx="232">
                        <c:v>-2.48E-5</c:v>
                      </c:pt>
                      <c:pt idx="233">
                        <c:v>-2.5539999999999999E-5</c:v>
                      </c:pt>
                      <c:pt idx="234">
                        <c:v>-2.6279999999999999E-5</c:v>
                      </c:pt>
                      <c:pt idx="235">
                        <c:v>-2.7059999999999998E-5</c:v>
                      </c:pt>
                      <c:pt idx="236">
                        <c:v>-2.7780000000000002E-5</c:v>
                      </c:pt>
                      <c:pt idx="237">
                        <c:v>-2.8549999999999999E-5</c:v>
                      </c:pt>
                      <c:pt idx="238">
                        <c:v>-2.9390000000000002E-5</c:v>
                      </c:pt>
                      <c:pt idx="239">
                        <c:v>-3.023E-5</c:v>
                      </c:pt>
                      <c:pt idx="240">
                        <c:v>-3.1099999999999997E-5</c:v>
                      </c:pt>
                      <c:pt idx="241">
                        <c:v>-3.1919999999999999E-5</c:v>
                      </c:pt>
                      <c:pt idx="242">
                        <c:v>-3.2790000000000003E-5</c:v>
                      </c:pt>
                      <c:pt idx="243">
                        <c:v>-3.3739999999999999E-5</c:v>
                      </c:pt>
                      <c:pt idx="244">
                        <c:v>-3.468E-5</c:v>
                      </c:pt>
                      <c:pt idx="245">
                        <c:v>-3.5660000000000001E-5</c:v>
                      </c:pt>
                      <c:pt idx="246">
                        <c:v>-3.659E-5</c:v>
                      </c:pt>
                      <c:pt idx="247">
                        <c:v>-3.756E-5</c:v>
                      </c:pt>
                      <c:pt idx="248">
                        <c:v>-3.8630000000000001E-5</c:v>
                      </c:pt>
                      <c:pt idx="249">
                        <c:v>-3.968E-5</c:v>
                      </c:pt>
                      <c:pt idx="250">
                        <c:v>-4.0750000000000001E-5</c:v>
                      </c:pt>
                      <c:pt idx="251">
                        <c:v>-4.18E-5</c:v>
                      </c:pt>
                      <c:pt idx="252">
                        <c:v>-4.2880000000000003E-5</c:v>
                      </c:pt>
                      <c:pt idx="253">
                        <c:v>-4.405E-5</c:v>
                      </c:pt>
                      <c:pt idx="254">
                        <c:v>-4.5219999999999997E-5</c:v>
                      </c:pt>
                      <c:pt idx="255">
                        <c:v>-4.6409999999999998E-5</c:v>
                      </c:pt>
                      <c:pt idx="256">
                        <c:v>-4.757E-5</c:v>
                      </c:pt>
                      <c:pt idx="257">
                        <c:v>-4.8770000000000002E-5</c:v>
                      </c:pt>
                      <c:pt idx="258">
                        <c:v>-5.0049999999999997E-5</c:v>
                      </c:pt>
                      <c:pt idx="259">
                        <c:v>-5.134E-5</c:v>
                      </c:pt>
                      <c:pt idx="260">
                        <c:v>-5.2639999999999997E-5</c:v>
                      </c:pt>
                      <c:pt idx="261">
                        <c:v>-5.3919999999999999E-5</c:v>
                      </c:pt>
                      <c:pt idx="262">
                        <c:v>-5.5220000000000003E-5</c:v>
                      </c:pt>
                      <c:pt idx="263">
                        <c:v>-5.6629999999999998E-5</c:v>
                      </c:pt>
                      <c:pt idx="264">
                        <c:v>-5.8029999999999998E-5</c:v>
                      </c:pt>
                      <c:pt idx="265">
                        <c:v>-5.9450000000000002E-5</c:v>
                      </c:pt>
                      <c:pt idx="266">
                        <c:v>-6.084E-5</c:v>
                      </c:pt>
                      <c:pt idx="267">
                        <c:v>-6.2269999999999998E-5</c:v>
                      </c:pt>
                      <c:pt idx="268">
                        <c:v>-6.3800000000000006E-5</c:v>
                      </c:pt>
                      <c:pt idx="269">
                        <c:v>-6.5309999999999996E-5</c:v>
                      </c:pt>
                      <c:pt idx="270">
                        <c:v>-6.6849999999999999E-5</c:v>
                      </c:pt>
                      <c:pt idx="271">
                        <c:v>-6.8360000000000003E-5</c:v>
                      </c:pt>
                      <c:pt idx="272">
                        <c:v>-6.9900000000000005E-5</c:v>
                      </c:pt>
                      <c:pt idx="273">
                        <c:v>-7.1550000000000004E-5</c:v>
                      </c:pt>
                      <c:pt idx="274">
                        <c:v>-7.3189999999999996E-5</c:v>
                      </c:pt>
                      <c:pt idx="275">
                        <c:v>-7.483E-5</c:v>
                      </c:pt>
                      <c:pt idx="276">
                        <c:v>-7.6459999999999996E-5</c:v>
                      </c:pt>
                      <c:pt idx="277">
                        <c:v>-7.8120000000000004E-5</c:v>
                      </c:pt>
                      <c:pt idx="278">
                        <c:v>-7.9889999999999996E-5</c:v>
                      </c:pt>
                      <c:pt idx="279">
                        <c:v>-8.1639999999999998E-5</c:v>
                      </c:pt>
                      <c:pt idx="280">
                        <c:v>-8.3399999999999994E-5</c:v>
                      </c:pt>
                      <c:pt idx="281">
                        <c:v>-8.5149999999999996E-5</c:v>
                      </c:pt>
                      <c:pt idx="282">
                        <c:v>-8.6929999999999996E-5</c:v>
                      </c:pt>
                      <c:pt idx="283">
                        <c:v>-8.8809999999999998E-5</c:v>
                      </c:pt>
                      <c:pt idx="284">
                        <c:v>-9.0669999999999998E-5</c:v>
                      </c:pt>
                      <c:pt idx="285">
                        <c:v>-9.255E-5</c:v>
                      </c:pt>
                      <c:pt idx="286">
                        <c:v>-9.4419999999999994E-5</c:v>
                      </c:pt>
                      <c:pt idx="287">
                        <c:v>-9.6299999999999996E-5</c:v>
                      </c:pt>
                      <c:pt idx="288">
                        <c:v>-9.8319999999999994E-5</c:v>
                      </c:pt>
                      <c:pt idx="289">
                        <c:v>-1.003E-4</c:v>
                      </c:pt>
                      <c:pt idx="290">
                        <c:v>-1.0230000000000001E-4</c:v>
                      </c:pt>
                      <c:pt idx="291">
                        <c:v>-1.043E-4</c:v>
                      </c:pt>
                      <c:pt idx="292">
                        <c:v>-1.063E-4</c:v>
                      </c:pt>
                      <c:pt idx="293">
                        <c:v>-1.0840000000000001E-4</c:v>
                      </c:pt>
                      <c:pt idx="294">
                        <c:v>-1.105E-4</c:v>
                      </c:pt>
                      <c:pt idx="295">
                        <c:v>-1.126E-4</c:v>
                      </c:pt>
                      <c:pt idx="296">
                        <c:v>-1.147E-4</c:v>
                      </c:pt>
                      <c:pt idx="297">
                        <c:v>-1.1680000000000001E-4</c:v>
                      </c:pt>
                      <c:pt idx="298">
                        <c:v>-1.1900000000000001E-4</c:v>
                      </c:pt>
                      <c:pt idx="299">
                        <c:v>-1.2120000000000001E-4</c:v>
                      </c:pt>
                      <c:pt idx="300">
                        <c:v>-1.2339999999999999E-4</c:v>
                      </c:pt>
                      <c:pt idx="301">
                        <c:v>-1.2559999999999999E-4</c:v>
                      </c:pt>
                      <c:pt idx="302">
                        <c:v>-1.2779999999999999E-4</c:v>
                      </c:pt>
                      <c:pt idx="303">
                        <c:v>-1.3019999999999999E-4</c:v>
                      </c:pt>
                      <c:pt idx="304">
                        <c:v>-1.325E-4</c:v>
                      </c:pt>
                      <c:pt idx="305">
                        <c:v>-1.348E-4</c:v>
                      </c:pt>
                      <c:pt idx="306">
                        <c:v>-1.371E-4</c:v>
                      </c:pt>
                      <c:pt idx="307">
                        <c:v>-1.394E-4</c:v>
                      </c:pt>
                      <c:pt idx="308">
                        <c:v>-1.4200000000000001E-4</c:v>
                      </c:pt>
                      <c:pt idx="309">
                        <c:v>-1.4449999999999999E-4</c:v>
                      </c:pt>
                      <c:pt idx="310">
                        <c:v>-1.4689999999999999E-4</c:v>
                      </c:pt>
                      <c:pt idx="311">
                        <c:v>-1.493E-4</c:v>
                      </c:pt>
                      <c:pt idx="312">
                        <c:v>-1.517E-4</c:v>
                      </c:pt>
                      <c:pt idx="313">
                        <c:v>-1.5420000000000001E-4</c:v>
                      </c:pt>
                      <c:pt idx="314">
                        <c:v>-1.5669999999999999E-4</c:v>
                      </c:pt>
                      <c:pt idx="315">
                        <c:v>-1.593E-4</c:v>
                      </c:pt>
                      <c:pt idx="316">
                        <c:v>-1.6190000000000001E-4</c:v>
                      </c:pt>
                      <c:pt idx="317">
                        <c:v>-1.6449999999999999E-4</c:v>
                      </c:pt>
                      <c:pt idx="318">
                        <c:v>-1.671E-4</c:v>
                      </c:pt>
                      <c:pt idx="319">
                        <c:v>-1.6980000000000001E-4</c:v>
                      </c:pt>
                      <c:pt idx="320">
                        <c:v>-1.7239999999999999E-4</c:v>
                      </c:pt>
                      <c:pt idx="321">
                        <c:v>-1.75E-4</c:v>
                      </c:pt>
                      <c:pt idx="322">
                        <c:v>-1.7760000000000001E-4</c:v>
                      </c:pt>
                      <c:pt idx="323">
                        <c:v>-1.8029999999999999E-4</c:v>
                      </c:pt>
                      <c:pt idx="324">
                        <c:v>-1.83E-4</c:v>
                      </c:pt>
                      <c:pt idx="325">
                        <c:v>-1.8579999999999999E-4</c:v>
                      </c:pt>
                      <c:pt idx="326">
                        <c:v>-1.885E-4</c:v>
                      </c:pt>
                      <c:pt idx="327">
                        <c:v>-1.9129999999999999E-4</c:v>
                      </c:pt>
                      <c:pt idx="328">
                        <c:v>-1.941E-4</c:v>
                      </c:pt>
                      <c:pt idx="329">
                        <c:v>-1.9689999999999999E-4</c:v>
                      </c:pt>
                      <c:pt idx="330">
                        <c:v>-1.997E-4</c:v>
                      </c:pt>
                      <c:pt idx="331">
                        <c:v>-2.0249999999999999E-4</c:v>
                      </c:pt>
                      <c:pt idx="332">
                        <c:v>-2.053E-4</c:v>
                      </c:pt>
                      <c:pt idx="333">
                        <c:v>-2.0819999999999999E-4</c:v>
                      </c:pt>
                      <c:pt idx="334">
                        <c:v>-2.1110000000000001E-4</c:v>
                      </c:pt>
                      <c:pt idx="335">
                        <c:v>-2.14E-4</c:v>
                      </c:pt>
                      <c:pt idx="336">
                        <c:v>-2.1689999999999999E-4</c:v>
                      </c:pt>
                      <c:pt idx="337">
                        <c:v>-2.198E-4</c:v>
                      </c:pt>
                      <c:pt idx="338">
                        <c:v>-2.2279999999999999E-4</c:v>
                      </c:pt>
                      <c:pt idx="339">
                        <c:v>-2.2580000000000001E-4</c:v>
                      </c:pt>
                      <c:pt idx="340">
                        <c:v>-2.287E-4</c:v>
                      </c:pt>
                      <c:pt idx="341">
                        <c:v>-2.3169999999999999E-4</c:v>
                      </c:pt>
                      <c:pt idx="342">
                        <c:v>-2.3470000000000001E-4</c:v>
                      </c:pt>
                      <c:pt idx="343">
                        <c:v>-2.3790000000000001E-4</c:v>
                      </c:pt>
                      <c:pt idx="344">
                        <c:v>-2.41E-4</c:v>
                      </c:pt>
                      <c:pt idx="345">
                        <c:v>-2.4399999999999999E-4</c:v>
                      </c:pt>
                      <c:pt idx="346">
                        <c:v>-2.4709999999999999E-4</c:v>
                      </c:pt>
                      <c:pt idx="347">
                        <c:v>-2.5010000000000001E-4</c:v>
                      </c:pt>
                      <c:pt idx="348">
                        <c:v>-2.5329999999999998E-4</c:v>
                      </c:pt>
                      <c:pt idx="349">
                        <c:v>-2.564E-4</c:v>
                      </c:pt>
                      <c:pt idx="350">
                        <c:v>-2.5960000000000002E-4</c:v>
                      </c:pt>
                      <c:pt idx="351">
                        <c:v>-2.6279999999999999E-4</c:v>
                      </c:pt>
                      <c:pt idx="352">
                        <c:v>-2.6600000000000001E-4</c:v>
                      </c:pt>
                      <c:pt idx="353">
                        <c:v>-2.6919999999999998E-4</c:v>
                      </c:pt>
                      <c:pt idx="354">
                        <c:v>-2.7240000000000001E-4</c:v>
                      </c:pt>
                      <c:pt idx="355">
                        <c:v>-2.7559999999999998E-4</c:v>
                      </c:pt>
                      <c:pt idx="356">
                        <c:v>-2.788E-4</c:v>
                      </c:pt>
                      <c:pt idx="357">
                        <c:v>-2.8210000000000003E-4</c:v>
                      </c:pt>
                      <c:pt idx="358">
                        <c:v>-2.856E-4</c:v>
                      </c:pt>
                      <c:pt idx="359">
                        <c:v>-2.8909999999999998E-4</c:v>
                      </c:pt>
                      <c:pt idx="360">
                        <c:v>-2.923E-4</c:v>
                      </c:pt>
                      <c:pt idx="361">
                        <c:v>-2.9559999999999998E-4</c:v>
                      </c:pt>
                      <c:pt idx="362">
                        <c:v>-2.988E-4</c:v>
                      </c:pt>
                      <c:pt idx="363">
                        <c:v>-3.0219999999999997E-4</c:v>
                      </c:pt>
                      <c:pt idx="364">
                        <c:v>-3.057E-4</c:v>
                      </c:pt>
                      <c:pt idx="365">
                        <c:v>-3.0909999999999998E-4</c:v>
                      </c:pt>
                      <c:pt idx="366">
                        <c:v>-3.124E-4</c:v>
                      </c:pt>
                      <c:pt idx="367">
                        <c:v>-3.1579999999999998E-4</c:v>
                      </c:pt>
                      <c:pt idx="368">
                        <c:v>-3.1930000000000001E-4</c:v>
                      </c:pt>
                      <c:pt idx="369">
                        <c:v>-3.2269999999999998E-4</c:v>
                      </c:pt>
                      <c:pt idx="370">
                        <c:v>-3.2610000000000001E-4</c:v>
                      </c:pt>
                      <c:pt idx="371">
                        <c:v>-3.2969999999999999E-4</c:v>
                      </c:pt>
                      <c:pt idx="372">
                        <c:v>-3.3310000000000002E-4</c:v>
                      </c:pt>
                      <c:pt idx="373">
                        <c:v>-3.367E-4</c:v>
                      </c:pt>
                      <c:pt idx="374">
                        <c:v>-3.4019999999999998E-4</c:v>
                      </c:pt>
                      <c:pt idx="375">
                        <c:v>-3.4370000000000001E-4</c:v>
                      </c:pt>
                      <c:pt idx="376">
                        <c:v>-3.4719999999999998E-4</c:v>
                      </c:pt>
                      <c:pt idx="377">
                        <c:v>-3.5080000000000002E-4</c:v>
                      </c:pt>
                      <c:pt idx="378">
                        <c:v>-3.5439999999999999E-4</c:v>
                      </c:pt>
                      <c:pt idx="379">
                        <c:v>-3.5809999999999998E-4</c:v>
                      </c:pt>
                      <c:pt idx="380">
                        <c:v>-3.6160000000000001E-4</c:v>
                      </c:pt>
                      <c:pt idx="381">
                        <c:v>-3.6519999999999999E-4</c:v>
                      </c:pt>
                      <c:pt idx="382">
                        <c:v>-3.6880000000000002E-4</c:v>
                      </c:pt>
                      <c:pt idx="383">
                        <c:v>-3.724E-4</c:v>
                      </c:pt>
                      <c:pt idx="384">
                        <c:v>-3.7629999999999999E-4</c:v>
                      </c:pt>
                      <c:pt idx="385">
                        <c:v>-3.7990000000000002E-4</c:v>
                      </c:pt>
                      <c:pt idx="386">
                        <c:v>-3.835E-4</c:v>
                      </c:pt>
                      <c:pt idx="387">
                        <c:v>-3.8719999999999998E-4</c:v>
                      </c:pt>
                      <c:pt idx="388">
                        <c:v>-3.9090000000000001E-4</c:v>
                      </c:pt>
                      <c:pt idx="389">
                        <c:v>-3.947E-4</c:v>
                      </c:pt>
                      <c:pt idx="390">
                        <c:v>-3.9849999999999998E-4</c:v>
                      </c:pt>
                      <c:pt idx="391">
                        <c:v>-4.0230000000000002E-4</c:v>
                      </c:pt>
                      <c:pt idx="392">
                        <c:v>-4.0630000000000001E-4</c:v>
                      </c:pt>
                      <c:pt idx="393">
                        <c:v>-4.102E-4</c:v>
                      </c:pt>
                      <c:pt idx="394">
                        <c:v>-4.1399999999999998E-4</c:v>
                      </c:pt>
                      <c:pt idx="395">
                        <c:v>-4.1780000000000002E-4</c:v>
                      </c:pt>
                      <c:pt idx="396">
                        <c:v>-4.217E-4</c:v>
                      </c:pt>
                      <c:pt idx="397">
                        <c:v>-4.2549999999999999E-4</c:v>
                      </c:pt>
                      <c:pt idx="398">
                        <c:v>-4.2939999999999997E-4</c:v>
                      </c:pt>
                      <c:pt idx="399">
                        <c:v>-4.2420000000000001E-4</c:v>
                      </c:pt>
                      <c:pt idx="400">
                        <c:v>-4.192E-4</c:v>
                      </c:pt>
                      <c:pt idx="401">
                        <c:v>-4.1439999999999999E-4</c:v>
                      </c:pt>
                      <c:pt idx="402">
                        <c:v>-4.0969999999999998E-4</c:v>
                      </c:pt>
                      <c:pt idx="403">
                        <c:v>-4.0509999999999998E-4</c:v>
                      </c:pt>
                      <c:pt idx="404">
                        <c:v>-4.0049999999999998E-4</c:v>
                      </c:pt>
                      <c:pt idx="405">
                        <c:v>-3.9580000000000003E-4</c:v>
                      </c:pt>
                      <c:pt idx="406">
                        <c:v>-3.9130000000000002E-4</c:v>
                      </c:pt>
                      <c:pt idx="407">
                        <c:v>-3.8690000000000003E-4</c:v>
                      </c:pt>
                      <c:pt idx="408">
                        <c:v>-3.8249999999999997E-4</c:v>
                      </c:pt>
                      <c:pt idx="409">
                        <c:v>-3.7819999999999998E-4</c:v>
                      </c:pt>
                      <c:pt idx="410">
                        <c:v>-3.7379999999999998E-4</c:v>
                      </c:pt>
                      <c:pt idx="411">
                        <c:v>-3.6939999999999998E-4</c:v>
                      </c:pt>
                      <c:pt idx="412">
                        <c:v>-3.6509999999999998E-4</c:v>
                      </c:pt>
                      <c:pt idx="413">
                        <c:v>-3.6089999999999999E-4</c:v>
                      </c:pt>
                      <c:pt idx="414">
                        <c:v>-3.569E-4</c:v>
                      </c:pt>
                      <c:pt idx="415">
                        <c:v>-3.5270000000000001E-4</c:v>
                      </c:pt>
                      <c:pt idx="416">
                        <c:v>-3.4860000000000002E-4</c:v>
                      </c:pt>
                      <c:pt idx="417">
                        <c:v>-3.4450000000000003E-4</c:v>
                      </c:pt>
                      <c:pt idx="418">
                        <c:v>-3.4039999999999998E-4</c:v>
                      </c:pt>
                      <c:pt idx="419">
                        <c:v>-3.3639999999999999E-4</c:v>
                      </c:pt>
                      <c:pt idx="420">
                        <c:v>-3.325E-4</c:v>
                      </c:pt>
                      <c:pt idx="421">
                        <c:v>-3.2860000000000002E-4</c:v>
                      </c:pt>
                      <c:pt idx="422">
                        <c:v>-3.2479999999999998E-4</c:v>
                      </c:pt>
                      <c:pt idx="423">
                        <c:v>-3.211E-4</c:v>
                      </c:pt>
                      <c:pt idx="424">
                        <c:v>-3.1730000000000001E-4</c:v>
                      </c:pt>
                      <c:pt idx="425">
                        <c:v>-3.1349999999999998E-4</c:v>
                      </c:pt>
                      <c:pt idx="426">
                        <c:v>-3.0969999999999999E-4</c:v>
                      </c:pt>
                      <c:pt idx="427">
                        <c:v>-3.0590000000000001E-4</c:v>
                      </c:pt>
                      <c:pt idx="428">
                        <c:v>-3.0229999999999998E-4</c:v>
                      </c:pt>
                      <c:pt idx="429">
                        <c:v>-2.987E-4</c:v>
                      </c:pt>
                      <c:pt idx="430">
                        <c:v>-2.9500000000000001E-4</c:v>
                      </c:pt>
                      <c:pt idx="431">
                        <c:v>-2.9129999999999998E-4</c:v>
                      </c:pt>
                      <c:pt idx="432">
                        <c:v>-2.878E-4</c:v>
                      </c:pt>
                      <c:pt idx="433">
                        <c:v>-2.8420000000000002E-4</c:v>
                      </c:pt>
                      <c:pt idx="434">
                        <c:v>-2.8069999999999999E-4</c:v>
                      </c:pt>
                      <c:pt idx="435">
                        <c:v>-2.7710000000000001E-4</c:v>
                      </c:pt>
                      <c:pt idx="436">
                        <c:v>-2.7369999999999998E-4</c:v>
                      </c:pt>
                      <c:pt idx="437">
                        <c:v>-2.7030000000000001E-4</c:v>
                      </c:pt>
                      <c:pt idx="438">
                        <c:v>-2.6699999999999998E-4</c:v>
                      </c:pt>
                      <c:pt idx="439">
                        <c:v>-2.6360000000000001E-4</c:v>
                      </c:pt>
                      <c:pt idx="440">
                        <c:v>-2.6019999999999998E-4</c:v>
                      </c:pt>
                      <c:pt idx="441">
                        <c:v>-2.5690000000000001E-4</c:v>
                      </c:pt>
                      <c:pt idx="442">
                        <c:v>-2.5359999999999998E-4</c:v>
                      </c:pt>
                      <c:pt idx="443">
                        <c:v>-2.5030000000000001E-4</c:v>
                      </c:pt>
                      <c:pt idx="444">
                        <c:v>-2.4709999999999999E-4</c:v>
                      </c:pt>
                      <c:pt idx="445">
                        <c:v>-2.4389999999999999E-4</c:v>
                      </c:pt>
                      <c:pt idx="446">
                        <c:v>-2.407E-4</c:v>
                      </c:pt>
                      <c:pt idx="447">
                        <c:v>-2.376E-4</c:v>
                      </c:pt>
                      <c:pt idx="448">
                        <c:v>-2.3450000000000001E-4</c:v>
                      </c:pt>
                      <c:pt idx="449">
                        <c:v>-2.3139999999999999E-4</c:v>
                      </c:pt>
                      <c:pt idx="450">
                        <c:v>-2.2829999999999999E-4</c:v>
                      </c:pt>
                      <c:pt idx="451">
                        <c:v>-2.252E-4</c:v>
                      </c:pt>
                      <c:pt idx="452">
                        <c:v>-2.2220000000000001E-4</c:v>
                      </c:pt>
                      <c:pt idx="453">
                        <c:v>-2.1929999999999999E-4</c:v>
                      </c:pt>
                      <c:pt idx="454">
                        <c:v>-2.163E-4</c:v>
                      </c:pt>
                      <c:pt idx="455">
                        <c:v>-2.1340000000000001E-4</c:v>
                      </c:pt>
                      <c:pt idx="456">
                        <c:v>-2.1049999999999999E-4</c:v>
                      </c:pt>
                      <c:pt idx="457">
                        <c:v>-2.076E-4</c:v>
                      </c:pt>
                      <c:pt idx="458">
                        <c:v>-2.0479999999999999E-4</c:v>
                      </c:pt>
                      <c:pt idx="459">
                        <c:v>-2.02E-4</c:v>
                      </c:pt>
                      <c:pt idx="460">
                        <c:v>-1.9909999999999999E-4</c:v>
                      </c:pt>
                      <c:pt idx="461">
                        <c:v>-1.963E-4</c:v>
                      </c:pt>
                      <c:pt idx="462">
                        <c:v>-1.9359999999999999E-4</c:v>
                      </c:pt>
                      <c:pt idx="463">
                        <c:v>-1.9090000000000001E-4</c:v>
                      </c:pt>
                      <c:pt idx="464">
                        <c:v>-1.8819999999999999E-4</c:v>
                      </c:pt>
                      <c:pt idx="465">
                        <c:v>-1.8550000000000001E-4</c:v>
                      </c:pt>
                      <c:pt idx="466">
                        <c:v>-1.828E-4</c:v>
                      </c:pt>
                      <c:pt idx="467">
                        <c:v>-1.8029999999999999E-4</c:v>
                      </c:pt>
                      <c:pt idx="468">
                        <c:v>-1.7770000000000001E-4</c:v>
                      </c:pt>
                      <c:pt idx="469">
                        <c:v>-1.751E-4</c:v>
                      </c:pt>
                      <c:pt idx="470">
                        <c:v>-1.7249999999999999E-4</c:v>
                      </c:pt>
                      <c:pt idx="471">
                        <c:v>-1.7000000000000001E-4</c:v>
                      </c:pt>
                      <c:pt idx="472">
                        <c:v>-1.6750000000000001E-4</c:v>
                      </c:pt>
                      <c:pt idx="473">
                        <c:v>-1.651E-4</c:v>
                      </c:pt>
                      <c:pt idx="474">
                        <c:v>-1.6259999999999999E-4</c:v>
                      </c:pt>
                      <c:pt idx="475">
                        <c:v>-1.6019999999999999E-4</c:v>
                      </c:pt>
                      <c:pt idx="476">
                        <c:v>-1.5789999999999999E-4</c:v>
                      </c:pt>
                      <c:pt idx="477">
                        <c:v>-1.5550000000000001E-4</c:v>
                      </c:pt>
                      <c:pt idx="478">
                        <c:v>-1.5320000000000001E-4</c:v>
                      </c:pt>
                      <c:pt idx="479">
                        <c:v>-1.5090000000000001E-4</c:v>
                      </c:pt>
                      <c:pt idx="480">
                        <c:v>-1.4860000000000001E-4</c:v>
                      </c:pt>
                      <c:pt idx="481">
                        <c:v>-1.4630000000000001E-4</c:v>
                      </c:pt>
                      <c:pt idx="482">
                        <c:v>-1.4430000000000001E-4</c:v>
                      </c:pt>
                      <c:pt idx="483">
                        <c:v>-1.4210000000000001E-4</c:v>
                      </c:pt>
                      <c:pt idx="484">
                        <c:v>-1.3990000000000001E-4</c:v>
                      </c:pt>
                      <c:pt idx="485">
                        <c:v>-1.3770000000000001E-4</c:v>
                      </c:pt>
                      <c:pt idx="486">
                        <c:v>-1.3549999999999999E-4</c:v>
                      </c:pt>
                      <c:pt idx="487">
                        <c:v>-1.3339999999999999E-4</c:v>
                      </c:pt>
                      <c:pt idx="488">
                        <c:v>-1.3129999999999999E-4</c:v>
                      </c:pt>
                      <c:pt idx="489">
                        <c:v>-1.293E-4</c:v>
                      </c:pt>
                      <c:pt idx="490">
                        <c:v>-1.271E-4</c:v>
                      </c:pt>
                      <c:pt idx="491">
                        <c:v>-1.2510000000000001E-4</c:v>
                      </c:pt>
                      <c:pt idx="492">
                        <c:v>-1.2310000000000001E-4</c:v>
                      </c:pt>
                      <c:pt idx="493">
                        <c:v>-1.211E-4</c:v>
                      </c:pt>
                      <c:pt idx="494">
                        <c:v>-1.1909999999999999E-4</c:v>
                      </c:pt>
                      <c:pt idx="495">
                        <c:v>-1.172E-4</c:v>
                      </c:pt>
                      <c:pt idx="496">
                        <c:v>-1.1519999999999999E-4</c:v>
                      </c:pt>
                      <c:pt idx="497">
                        <c:v>-1.133E-4</c:v>
                      </c:pt>
                      <c:pt idx="498">
                        <c:v>-1.115E-4</c:v>
                      </c:pt>
                      <c:pt idx="499">
                        <c:v>-1.0959999999999999E-4</c:v>
                      </c:pt>
                      <c:pt idx="500">
                        <c:v>-1.077E-4</c:v>
                      </c:pt>
                      <c:pt idx="501">
                        <c:v>-1.059E-4</c:v>
                      </c:pt>
                      <c:pt idx="502">
                        <c:v>-1.041E-4</c:v>
                      </c:pt>
                      <c:pt idx="503">
                        <c:v>-1.0230000000000001E-4</c:v>
                      </c:pt>
                      <c:pt idx="504">
                        <c:v>-1.0060000000000001E-4</c:v>
                      </c:pt>
                      <c:pt idx="505">
                        <c:v>-9.8800000000000003E-5</c:v>
                      </c:pt>
                      <c:pt idx="506">
                        <c:v>-9.7040000000000006E-5</c:v>
                      </c:pt>
                      <c:pt idx="507">
                        <c:v>-9.5390000000000007E-5</c:v>
                      </c:pt>
                      <c:pt idx="508">
                        <c:v>-9.3729999999999999E-5</c:v>
                      </c:pt>
                      <c:pt idx="509">
                        <c:v>-9.2070000000000004E-5</c:v>
                      </c:pt>
                      <c:pt idx="510">
                        <c:v>-9.0400000000000002E-5</c:v>
                      </c:pt>
                      <c:pt idx="511">
                        <c:v>-8.8750000000000002E-5</c:v>
                      </c:pt>
                      <c:pt idx="512">
                        <c:v>-8.7200000000000005E-5</c:v>
                      </c:pt>
                      <c:pt idx="513">
                        <c:v>-8.5669999999999998E-5</c:v>
                      </c:pt>
                      <c:pt idx="514">
                        <c:v>-8.4110000000000006E-5</c:v>
                      </c:pt>
                      <c:pt idx="515">
                        <c:v>-8.2550000000000001E-5</c:v>
                      </c:pt>
                      <c:pt idx="516">
                        <c:v>-8.0989999999999995E-5</c:v>
                      </c:pt>
                      <c:pt idx="517">
                        <c:v>-7.9530000000000006E-5</c:v>
                      </c:pt>
                      <c:pt idx="518">
                        <c:v>-7.8079999999999998E-5</c:v>
                      </c:pt>
                      <c:pt idx="519">
                        <c:v>-7.6600000000000005E-5</c:v>
                      </c:pt>
                      <c:pt idx="520">
                        <c:v>-7.5129999999999994E-5</c:v>
                      </c:pt>
                      <c:pt idx="521">
                        <c:v>-7.3670000000000004E-5</c:v>
                      </c:pt>
                      <c:pt idx="522">
                        <c:v>-7.2310000000000004E-5</c:v>
                      </c:pt>
                      <c:pt idx="523">
                        <c:v>-7.0939999999999995E-5</c:v>
                      </c:pt>
                      <c:pt idx="524">
                        <c:v>-6.9560000000000005E-5</c:v>
                      </c:pt>
                      <c:pt idx="525">
                        <c:v>-6.8189999999999996E-5</c:v>
                      </c:pt>
                      <c:pt idx="526">
                        <c:v>-6.6820000000000001E-5</c:v>
                      </c:pt>
                      <c:pt idx="527">
                        <c:v>-6.5549999999999994E-5</c:v>
                      </c:pt>
                      <c:pt idx="528">
                        <c:v>-6.4259999999999998E-5</c:v>
                      </c:pt>
                      <c:pt idx="529">
                        <c:v>-6.2970000000000002E-5</c:v>
                      </c:pt>
                      <c:pt idx="530">
                        <c:v>-6.1680000000000006E-5</c:v>
                      </c:pt>
                      <c:pt idx="531">
                        <c:v>-6.0390000000000003E-5</c:v>
                      </c:pt>
                      <c:pt idx="532">
                        <c:v>-5.9209999999999997E-5</c:v>
                      </c:pt>
                      <c:pt idx="533">
                        <c:v>-5.8019999999999997E-5</c:v>
                      </c:pt>
                      <c:pt idx="534">
                        <c:v>-5.6799999999999998E-5</c:v>
                      </c:pt>
                      <c:pt idx="535">
                        <c:v>-5.5609999999999998E-5</c:v>
                      </c:pt>
                      <c:pt idx="536">
                        <c:v>-5.4410000000000003E-5</c:v>
                      </c:pt>
                      <c:pt idx="537">
                        <c:v>-5.3310000000000003E-5</c:v>
                      </c:pt>
                      <c:pt idx="538">
                        <c:v>-5.2200000000000002E-5</c:v>
                      </c:pt>
                      <c:pt idx="539">
                        <c:v>-5.1079999999999999E-5</c:v>
                      </c:pt>
                      <c:pt idx="540">
                        <c:v>-4.9969999999999998E-5</c:v>
                      </c:pt>
                      <c:pt idx="541">
                        <c:v>-4.884E-5</c:v>
                      </c:pt>
                      <c:pt idx="542">
                        <c:v>-4.7840000000000003E-5</c:v>
                      </c:pt>
                      <c:pt idx="543">
                        <c:v>-4.6799999999999999E-5</c:v>
                      </c:pt>
                      <c:pt idx="544">
                        <c:v>-4.5729999999999998E-5</c:v>
                      </c:pt>
                      <c:pt idx="545">
                        <c:v>-4.4700000000000002E-5</c:v>
                      </c:pt>
                      <c:pt idx="546">
                        <c:v>-4.3659999999999999E-5</c:v>
                      </c:pt>
                      <c:pt idx="547">
                        <c:v>-4.2719999999999998E-5</c:v>
                      </c:pt>
                      <c:pt idx="548">
                        <c:v>-4.176E-5</c:v>
                      </c:pt>
                      <c:pt idx="549">
                        <c:v>-4.0769999999999998E-5</c:v>
                      </c:pt>
                      <c:pt idx="550">
                        <c:v>-3.981E-5</c:v>
                      </c:pt>
                      <c:pt idx="551">
                        <c:v>-3.8840000000000001E-5</c:v>
                      </c:pt>
                      <c:pt idx="552">
                        <c:v>-3.7979999999999999E-5</c:v>
                      </c:pt>
                      <c:pt idx="553">
                        <c:v>-3.7089999999999999E-5</c:v>
                      </c:pt>
                      <c:pt idx="554">
                        <c:v>-3.6170000000000001E-5</c:v>
                      </c:pt>
                      <c:pt idx="555">
                        <c:v>-3.5280000000000001E-5</c:v>
                      </c:pt>
                      <c:pt idx="556">
                        <c:v>-3.4390000000000001E-5</c:v>
                      </c:pt>
                      <c:pt idx="557">
                        <c:v>-3.3590000000000002E-5</c:v>
                      </c:pt>
                      <c:pt idx="558">
                        <c:v>-3.277E-5</c:v>
                      </c:pt>
                      <c:pt idx="559">
                        <c:v>-3.1919999999999999E-5</c:v>
                      </c:pt>
                      <c:pt idx="560">
                        <c:v>-3.1099999999999997E-5</c:v>
                      </c:pt>
                      <c:pt idx="561">
                        <c:v>-3.0280000000000001E-5</c:v>
                      </c:pt>
                      <c:pt idx="562">
                        <c:v>-2.9539999999999998E-5</c:v>
                      </c:pt>
                      <c:pt idx="563">
                        <c:v>-2.8799999999999999E-5</c:v>
                      </c:pt>
                      <c:pt idx="564">
                        <c:v>-2.8010000000000001E-5</c:v>
                      </c:pt>
                      <c:pt idx="565">
                        <c:v>-2.726E-5</c:v>
                      </c:pt>
                      <c:pt idx="566">
                        <c:v>-2.6509999999999999E-5</c:v>
                      </c:pt>
                      <c:pt idx="567">
                        <c:v>-2.584E-5</c:v>
                      </c:pt>
                      <c:pt idx="568">
                        <c:v>-2.516E-5</c:v>
                      </c:pt>
                      <c:pt idx="569">
                        <c:v>-2.4430000000000002E-5</c:v>
                      </c:pt>
                      <c:pt idx="570">
                        <c:v>-2.3750000000000001E-5</c:v>
                      </c:pt>
                      <c:pt idx="571">
                        <c:v>-2.3059999999999999E-5</c:v>
                      </c:pt>
                      <c:pt idx="572">
                        <c:v>-2.2459999999999998E-5</c:v>
                      </c:pt>
                      <c:pt idx="573">
                        <c:v>-2.1849999999999999E-5</c:v>
                      </c:pt>
                      <c:pt idx="574">
                        <c:v>-2.1180000000000001E-5</c:v>
                      </c:pt>
                      <c:pt idx="575">
                        <c:v>-2.0550000000000001E-5</c:v>
                      </c:pt>
                      <c:pt idx="576">
                        <c:v>-1.9930000000000001E-5</c:v>
                      </c:pt>
                      <c:pt idx="577">
                        <c:v>-1.9389999999999999E-5</c:v>
                      </c:pt>
                      <c:pt idx="578">
                        <c:v>-1.8830000000000001E-5</c:v>
                      </c:pt>
                      <c:pt idx="579">
                        <c:v>-1.823E-5</c:v>
                      </c:pt>
                      <c:pt idx="580">
                        <c:v>-1.766E-5</c:v>
                      </c:pt>
                      <c:pt idx="581">
                        <c:v>-1.7110000000000001E-5</c:v>
                      </c:pt>
                      <c:pt idx="582">
                        <c:v>-1.6629999999999998E-5</c:v>
                      </c:pt>
                      <c:pt idx="583">
                        <c:v>-1.613E-5</c:v>
                      </c:pt>
                      <c:pt idx="584">
                        <c:v>-1.558E-5</c:v>
                      </c:pt>
                      <c:pt idx="585">
                        <c:v>-1.507E-5</c:v>
                      </c:pt>
                      <c:pt idx="586">
                        <c:v>-1.4579999999999999E-5</c:v>
                      </c:pt>
                      <c:pt idx="587">
                        <c:v>-1.415E-5</c:v>
                      </c:pt>
                      <c:pt idx="588">
                        <c:v>-1.3709999999999999E-5</c:v>
                      </c:pt>
                      <c:pt idx="589">
                        <c:v>-1.322E-5</c:v>
                      </c:pt>
                      <c:pt idx="590">
                        <c:v>-1.276E-5</c:v>
                      </c:pt>
                      <c:pt idx="591">
                        <c:v>-1.2330000000000001E-5</c:v>
                      </c:pt>
                      <c:pt idx="592">
                        <c:v>-1.1950000000000001E-5</c:v>
                      </c:pt>
                      <c:pt idx="593">
                        <c:v>-1.1569999999999999E-5</c:v>
                      </c:pt>
                      <c:pt idx="594">
                        <c:v>-1.112E-5</c:v>
                      </c:pt>
                      <c:pt idx="595">
                        <c:v>-1.0720000000000001E-5</c:v>
                      </c:pt>
                      <c:pt idx="596">
                        <c:v>-1.0339999999999999E-5</c:v>
                      </c:pt>
                      <c:pt idx="597">
                        <c:v>-1.0010000000000001E-5</c:v>
                      </c:pt>
                      <c:pt idx="598">
                        <c:v>-9.6690000000000001E-6</c:v>
                      </c:pt>
                      <c:pt idx="599">
                        <c:v>-9.2750000000000001E-6</c:v>
                      </c:pt>
                      <c:pt idx="600">
                        <c:v>-8.9309999999999997E-6</c:v>
                      </c:pt>
                      <c:pt idx="601">
                        <c:v>-8.5960000000000004E-6</c:v>
                      </c:pt>
                      <c:pt idx="602">
                        <c:v>-8.3049999999999993E-6</c:v>
                      </c:pt>
                      <c:pt idx="603">
                        <c:v>-8.0220000000000004E-6</c:v>
                      </c:pt>
                      <c:pt idx="604">
                        <c:v>-7.6660000000000008E-6</c:v>
                      </c:pt>
                      <c:pt idx="605">
                        <c:v>-7.3640000000000001E-6</c:v>
                      </c:pt>
                      <c:pt idx="606">
                        <c:v>-7.0790000000000003E-6</c:v>
                      </c:pt>
                      <c:pt idx="607">
                        <c:v>-6.8340000000000001E-6</c:v>
                      </c:pt>
                      <c:pt idx="608">
                        <c:v>-6.596E-6</c:v>
                      </c:pt>
                      <c:pt idx="609">
                        <c:v>-6.2779999999999999E-6</c:v>
                      </c:pt>
                      <c:pt idx="610">
                        <c:v>-6.0140000000000004E-6</c:v>
                      </c:pt>
                      <c:pt idx="611">
                        <c:v>-5.7780000000000004E-6</c:v>
                      </c:pt>
                      <c:pt idx="612">
                        <c:v>-5.5629999999999999E-6</c:v>
                      </c:pt>
                      <c:pt idx="613">
                        <c:v>-5.3580000000000002E-6</c:v>
                      </c:pt>
                      <c:pt idx="614">
                        <c:v>-5.0819999999999998E-6</c:v>
                      </c:pt>
                      <c:pt idx="615">
                        <c:v>-4.8559999999999998E-6</c:v>
                      </c:pt>
                      <c:pt idx="616">
                        <c:v>-4.6530000000000002E-6</c:v>
                      </c:pt>
                      <c:pt idx="617">
                        <c:v>-4.476E-6</c:v>
                      </c:pt>
                      <c:pt idx="618">
                        <c:v>-4.3030000000000001E-6</c:v>
                      </c:pt>
                      <c:pt idx="619">
                        <c:v>-4.0600000000000001E-6</c:v>
                      </c:pt>
                      <c:pt idx="620">
                        <c:v>-3.8639999999999998E-6</c:v>
                      </c:pt>
                      <c:pt idx="621">
                        <c:v>-3.6990000000000001E-6</c:v>
                      </c:pt>
                      <c:pt idx="622">
                        <c:v>-3.5449999999999999E-6</c:v>
                      </c:pt>
                      <c:pt idx="623">
                        <c:v>-3.4089999999999999E-6</c:v>
                      </c:pt>
                      <c:pt idx="624">
                        <c:v>-3.1889999999999999E-6</c:v>
                      </c:pt>
                      <c:pt idx="625">
                        <c:v>-3.021E-6</c:v>
                      </c:pt>
                      <c:pt idx="626">
                        <c:v>-2.881E-6</c:v>
                      </c:pt>
                      <c:pt idx="627">
                        <c:v>-2.757E-6</c:v>
                      </c:pt>
                      <c:pt idx="628">
                        <c:v>-2.6429999999999999E-6</c:v>
                      </c:pt>
                      <c:pt idx="629">
                        <c:v>-2.4509999999999999E-6</c:v>
                      </c:pt>
                      <c:pt idx="630">
                        <c:v>-2.3010000000000001E-6</c:v>
                      </c:pt>
                      <c:pt idx="631">
                        <c:v>-2.1890000000000001E-6</c:v>
                      </c:pt>
                      <c:pt idx="632">
                        <c:v>-2.0889999999999998E-6</c:v>
                      </c:pt>
                      <c:pt idx="633">
                        <c:v>-1.9970000000000001E-6</c:v>
                      </c:pt>
                      <c:pt idx="634">
                        <c:v>-1.827E-6</c:v>
                      </c:pt>
                      <c:pt idx="635">
                        <c:v>-1.702E-6</c:v>
                      </c:pt>
                      <c:pt idx="636">
                        <c:v>-1.6139999999999999E-6</c:v>
                      </c:pt>
                      <c:pt idx="637">
                        <c:v>-1.5269999999999999E-6</c:v>
                      </c:pt>
                      <c:pt idx="638">
                        <c:v>-1.454E-6</c:v>
                      </c:pt>
                      <c:pt idx="639">
                        <c:v>-1.3E-6</c:v>
                      </c:pt>
                      <c:pt idx="640">
                        <c:v>-1.192E-6</c:v>
                      </c:pt>
                      <c:pt idx="641">
                        <c:v>-1.1179999999999999E-6</c:v>
                      </c:pt>
                      <c:pt idx="642">
                        <c:v>-1.0440000000000001E-6</c:v>
                      </c:pt>
                      <c:pt idx="643">
                        <c:v>-9.879999999999999E-7</c:v>
                      </c:pt>
                      <c:pt idx="644">
                        <c:v>-8.4239999999999997E-7</c:v>
                      </c:pt>
                      <c:pt idx="645">
                        <c:v>-7.4929999999999997E-7</c:v>
                      </c:pt>
                      <c:pt idx="646">
                        <c:v>-6.8940000000000002E-7</c:v>
                      </c:pt>
                      <c:pt idx="647">
                        <c:v>-6.2600000000000002E-7</c:v>
                      </c:pt>
                      <c:pt idx="648">
                        <c:v>-5.7540000000000003E-7</c:v>
                      </c:pt>
                      <c:pt idx="649">
                        <c:v>-4.4799999999999999E-7</c:v>
                      </c:pt>
                      <c:pt idx="650">
                        <c:v>-3.5740000000000001E-7</c:v>
                      </c:pt>
                      <c:pt idx="651">
                        <c:v>-3.1660000000000002E-7</c:v>
                      </c:pt>
                      <c:pt idx="652">
                        <c:v>-2.5559999999999999E-7</c:v>
                      </c:pt>
                      <c:pt idx="653">
                        <c:v>-2.1820000000000001E-7</c:v>
                      </c:pt>
                      <c:pt idx="654">
                        <c:v>-1.008E-7</c:v>
                      </c:pt>
                      <c:pt idx="655">
                        <c:v>-2.044E-8</c:v>
                      </c:pt>
                      <c:pt idx="656">
                        <c:v>1.63E-8</c:v>
                      </c:pt>
                      <c:pt idx="657">
                        <c:v>6.9110000000000001E-8</c:v>
                      </c:pt>
                      <c:pt idx="658">
                        <c:v>1.024E-7</c:v>
                      </c:pt>
                      <c:pt idx="659">
                        <c:v>2.1720000000000001E-7</c:v>
                      </c:pt>
                      <c:pt idx="660">
                        <c:v>2.9509999999999999E-7</c:v>
                      </c:pt>
                      <c:pt idx="661">
                        <c:v>3.2179999999999998E-7</c:v>
                      </c:pt>
                      <c:pt idx="662">
                        <c:v>3.721E-7</c:v>
                      </c:pt>
                      <c:pt idx="663">
                        <c:v>4.0629999999999998E-7</c:v>
                      </c:pt>
                      <c:pt idx="664">
                        <c:v>5.1070000000000004E-7</c:v>
                      </c:pt>
                      <c:pt idx="665">
                        <c:v>5.8899999999999999E-7</c:v>
                      </c:pt>
                      <c:pt idx="666">
                        <c:v>6.0849999999999998E-7</c:v>
                      </c:pt>
                      <c:pt idx="667">
                        <c:v>6.5329999999999995E-7</c:v>
                      </c:pt>
                      <c:pt idx="668">
                        <c:v>6.8520000000000002E-7</c:v>
                      </c:pt>
                      <c:pt idx="669">
                        <c:v>7.9299999999999997E-7</c:v>
                      </c:pt>
                      <c:pt idx="670">
                        <c:v>8.6489999999999997E-7</c:v>
                      </c:pt>
                      <c:pt idx="671">
                        <c:v>8.8090000000000001E-7</c:v>
                      </c:pt>
                      <c:pt idx="672">
                        <c:v>9.2330000000000002E-7</c:v>
                      </c:pt>
                      <c:pt idx="673">
                        <c:v>9.5310000000000003E-7</c:v>
                      </c:pt>
                      <c:pt idx="674">
                        <c:v>1.0550000000000001E-6</c:v>
                      </c:pt>
                      <c:pt idx="675">
                        <c:v>1.1289999999999999E-6</c:v>
                      </c:pt>
                      <c:pt idx="676">
                        <c:v>1.1400000000000001E-6</c:v>
                      </c:pt>
                      <c:pt idx="677">
                        <c:v>1.1790000000000001E-6</c:v>
                      </c:pt>
                      <c:pt idx="678">
                        <c:v>1.212E-6</c:v>
                      </c:pt>
                      <c:pt idx="679">
                        <c:v>1.3120000000000001E-6</c:v>
                      </c:pt>
                      <c:pt idx="680">
                        <c:v>1.3820000000000001E-6</c:v>
                      </c:pt>
                      <c:pt idx="681">
                        <c:v>1.389E-6</c:v>
                      </c:pt>
                      <c:pt idx="682">
                        <c:v>1.432E-6</c:v>
                      </c:pt>
                      <c:pt idx="683">
                        <c:v>1.4699999999999999E-6</c:v>
                      </c:pt>
                      <c:pt idx="684">
                        <c:v>1.564E-6</c:v>
                      </c:pt>
                      <c:pt idx="685">
                        <c:v>1.632E-6</c:v>
                      </c:pt>
                      <c:pt idx="686">
                        <c:v>1.6390000000000001E-6</c:v>
                      </c:pt>
                      <c:pt idx="687">
                        <c:v>1.674E-6</c:v>
                      </c:pt>
                      <c:pt idx="688">
                        <c:v>1.7129999999999999E-6</c:v>
                      </c:pt>
                      <c:pt idx="689">
                        <c:v>1.8020000000000001E-6</c:v>
                      </c:pt>
                      <c:pt idx="690">
                        <c:v>1.875E-6</c:v>
                      </c:pt>
                      <c:pt idx="691">
                        <c:v>1.874E-6</c:v>
                      </c:pt>
                      <c:pt idx="692">
                        <c:v>1.9120000000000001E-6</c:v>
                      </c:pt>
                      <c:pt idx="693">
                        <c:v>1.9539999999999998E-6</c:v>
                      </c:pt>
                      <c:pt idx="694">
                        <c:v>2.0379999999999998E-6</c:v>
                      </c:pt>
                      <c:pt idx="695">
                        <c:v>2.1069999999999999E-6</c:v>
                      </c:pt>
                      <c:pt idx="696">
                        <c:v>2.108E-6</c:v>
                      </c:pt>
                      <c:pt idx="697">
                        <c:v>2.1440000000000001E-6</c:v>
                      </c:pt>
                      <c:pt idx="698">
                        <c:v>2.182E-6</c:v>
                      </c:pt>
                      <c:pt idx="699">
                        <c:v>2.2699999999999999E-6</c:v>
                      </c:pt>
                      <c:pt idx="700">
                        <c:v>2.3379999999999999E-6</c:v>
                      </c:pt>
                      <c:pt idx="701">
                        <c:v>2.3309999999999998E-6</c:v>
                      </c:pt>
                      <c:pt idx="702">
                        <c:v>2.3640000000000002E-6</c:v>
                      </c:pt>
                      <c:pt idx="703">
                        <c:v>2.4109999999999999E-6</c:v>
                      </c:pt>
                      <c:pt idx="704">
                        <c:v>2.4899999999999999E-6</c:v>
                      </c:pt>
                      <c:pt idx="705">
                        <c:v>2.5560000000000002E-6</c:v>
                      </c:pt>
                      <c:pt idx="706">
                        <c:v>2.5459999999999998E-6</c:v>
                      </c:pt>
                      <c:pt idx="707">
                        <c:v>2.5799999999999999E-6</c:v>
                      </c:pt>
                      <c:pt idx="708">
                        <c:v>2.6189999999999998E-6</c:v>
                      </c:pt>
                      <c:pt idx="709">
                        <c:v>2.6979999999999998E-6</c:v>
                      </c:pt>
                      <c:pt idx="710">
                        <c:v>2.7659999999999999E-6</c:v>
                      </c:pt>
                      <c:pt idx="711">
                        <c:v>2.7530000000000002E-6</c:v>
                      </c:pt>
                      <c:pt idx="712">
                        <c:v>2.7760000000000002E-6</c:v>
                      </c:pt>
                      <c:pt idx="713">
                        <c:v>2.8229999999999999E-6</c:v>
                      </c:pt>
                      <c:pt idx="714">
                        <c:v>2.8949999999999998E-6</c:v>
                      </c:pt>
                      <c:pt idx="715">
                        <c:v>2.9579999999999999E-6</c:v>
                      </c:pt>
                      <c:pt idx="716">
                        <c:v>2.9490000000000001E-6</c:v>
                      </c:pt>
                      <c:pt idx="717">
                        <c:v>2.9730000000000002E-6</c:v>
                      </c:pt>
                      <c:pt idx="718">
                        <c:v>3.016E-6</c:v>
                      </c:pt>
                      <c:pt idx="719">
                        <c:v>3.083E-6</c:v>
                      </c:pt>
                      <c:pt idx="720">
                        <c:v>3.146E-6</c:v>
                      </c:pt>
                      <c:pt idx="721">
                        <c:v>3.1240000000000001E-6</c:v>
                      </c:pt>
                      <c:pt idx="722">
                        <c:v>3.151E-6</c:v>
                      </c:pt>
                      <c:pt idx="723">
                        <c:v>3.196E-6</c:v>
                      </c:pt>
                      <c:pt idx="724">
                        <c:v>3.2540000000000001E-6</c:v>
                      </c:pt>
                      <c:pt idx="725">
                        <c:v>3.3139999999999999E-6</c:v>
                      </c:pt>
                      <c:pt idx="726">
                        <c:v>3.2930000000000001E-6</c:v>
                      </c:pt>
                      <c:pt idx="727">
                        <c:v>3.3119999999999998E-6</c:v>
                      </c:pt>
                      <c:pt idx="728">
                        <c:v>3.3550000000000001E-6</c:v>
                      </c:pt>
                      <c:pt idx="729">
                        <c:v>3.4079999999999998E-6</c:v>
                      </c:pt>
                      <c:pt idx="730">
                        <c:v>3.472E-6</c:v>
                      </c:pt>
                      <c:pt idx="731">
                        <c:v>3.4400000000000001E-6</c:v>
                      </c:pt>
                      <c:pt idx="732">
                        <c:v>3.4570000000000001E-6</c:v>
                      </c:pt>
                      <c:pt idx="733">
                        <c:v>3.506E-6</c:v>
                      </c:pt>
                      <c:pt idx="734">
                        <c:v>3.5590000000000001E-6</c:v>
                      </c:pt>
                      <c:pt idx="735">
                        <c:v>3.613E-6</c:v>
                      </c:pt>
                      <c:pt idx="736">
                        <c:v>3.5810000000000001E-6</c:v>
                      </c:pt>
                      <c:pt idx="737">
                        <c:v>3.597E-6</c:v>
                      </c:pt>
                      <c:pt idx="738">
                        <c:v>3.641E-6</c:v>
                      </c:pt>
                      <c:pt idx="739">
                        <c:v>3.6899999999999998E-6</c:v>
                      </c:pt>
                      <c:pt idx="740">
                        <c:v>3.743E-6</c:v>
                      </c:pt>
                      <c:pt idx="741">
                        <c:v>3.7060000000000002E-6</c:v>
                      </c:pt>
                      <c:pt idx="742">
                        <c:v>3.7189999999999999E-6</c:v>
                      </c:pt>
                      <c:pt idx="743">
                        <c:v>3.7629999999999998E-6</c:v>
                      </c:pt>
                      <c:pt idx="744">
                        <c:v>3.8060000000000001E-6</c:v>
                      </c:pt>
                      <c:pt idx="745">
                        <c:v>3.8569999999999997E-6</c:v>
                      </c:pt>
                      <c:pt idx="746">
                        <c:v>3.8229999999999997E-6</c:v>
                      </c:pt>
                      <c:pt idx="747">
                        <c:v>3.827E-6</c:v>
                      </c:pt>
                      <c:pt idx="748">
                        <c:v>3.8709999999999999E-6</c:v>
                      </c:pt>
                      <c:pt idx="749">
                        <c:v>3.9079999999999997E-6</c:v>
                      </c:pt>
                      <c:pt idx="750">
                        <c:v>3.9620000000000004E-6</c:v>
                      </c:pt>
                      <c:pt idx="751">
                        <c:v>3.9210000000000002E-6</c:v>
                      </c:pt>
                      <c:pt idx="752">
                        <c:v>3.9269999999999998E-6</c:v>
                      </c:pt>
                      <c:pt idx="753">
                        <c:v>3.9700000000000001E-6</c:v>
                      </c:pt>
                      <c:pt idx="754">
                        <c:v>4.0040000000000001E-6</c:v>
                      </c:pt>
                      <c:pt idx="755">
                        <c:v>4.0570000000000003E-6</c:v>
                      </c:pt>
                      <c:pt idx="756">
                        <c:v>4.0130000000000004E-6</c:v>
                      </c:pt>
                      <c:pt idx="757">
                        <c:v>4.0149999999999997E-6</c:v>
                      </c:pt>
                      <c:pt idx="758">
                        <c:v>4.0579999999999999E-6</c:v>
                      </c:pt>
                      <c:pt idx="759">
                        <c:v>4.0899999999999998E-6</c:v>
                      </c:pt>
                      <c:pt idx="760">
                        <c:v>4.1400000000000002E-6</c:v>
                      </c:pt>
                      <c:pt idx="761">
                        <c:v>4.092E-6</c:v>
                      </c:pt>
                      <c:pt idx="762">
                        <c:v>4.0949999999999998E-6</c:v>
                      </c:pt>
                      <c:pt idx="763">
                        <c:v>4.1400000000000002E-6</c:v>
                      </c:pt>
                      <c:pt idx="764">
                        <c:v>4.1670000000000001E-6</c:v>
                      </c:pt>
                      <c:pt idx="765">
                        <c:v>4.211E-6</c:v>
                      </c:pt>
                      <c:pt idx="766">
                        <c:v>4.1699999999999999E-6</c:v>
                      </c:pt>
                      <c:pt idx="767">
                        <c:v>4.1659999999999996E-6</c:v>
                      </c:pt>
                      <c:pt idx="768">
                        <c:v>4.211E-6</c:v>
                      </c:pt>
                      <c:pt idx="769">
                        <c:v>4.2429999999999999E-6</c:v>
                      </c:pt>
                      <c:pt idx="770">
                        <c:v>4.279E-6</c:v>
                      </c:pt>
                      <c:pt idx="771">
                        <c:v>4.2320000000000003E-6</c:v>
                      </c:pt>
                      <c:pt idx="772">
                        <c:v>4.2239999999999997E-6</c:v>
                      </c:pt>
                      <c:pt idx="773">
                        <c:v>4.2740000000000001E-6</c:v>
                      </c:pt>
                      <c:pt idx="774">
                        <c:v>4.2989999999999998E-6</c:v>
                      </c:pt>
                      <c:pt idx="775">
                        <c:v>4.3309999999999997E-6</c:v>
                      </c:pt>
                      <c:pt idx="776">
                        <c:v>4.2880000000000003E-6</c:v>
                      </c:pt>
                      <c:pt idx="777">
                        <c:v>4.2749999999999997E-6</c:v>
                      </c:pt>
                      <c:pt idx="778">
                        <c:v>4.3290000000000004E-6</c:v>
                      </c:pt>
                      <c:pt idx="779">
                        <c:v>4.3479999999999997E-6</c:v>
                      </c:pt>
                      <c:pt idx="780">
                        <c:v>4.3780000000000003E-6</c:v>
                      </c:pt>
                      <c:pt idx="781">
                        <c:v>4.3359999999999997E-6</c:v>
                      </c:pt>
                      <c:pt idx="782">
                        <c:v>4.3200000000000001E-6</c:v>
                      </c:pt>
                      <c:pt idx="783">
                        <c:v>4.3760000000000001E-6</c:v>
                      </c:pt>
                      <c:pt idx="784">
                        <c:v>4.3959999999999999E-6</c:v>
                      </c:pt>
                      <c:pt idx="785">
                        <c:v>4.4220000000000002E-6</c:v>
                      </c:pt>
                      <c:pt idx="786">
                        <c:v>4.3810000000000001E-6</c:v>
                      </c:pt>
                      <c:pt idx="787">
                        <c:v>4.3649999999999997E-6</c:v>
                      </c:pt>
                      <c:pt idx="788">
                        <c:v>4.4179999999999999E-6</c:v>
                      </c:pt>
                      <c:pt idx="789">
                        <c:v>4.4440000000000001E-6</c:v>
                      </c:pt>
                      <c:pt idx="790">
                        <c:v>4.4669999999999998E-6</c:v>
                      </c:pt>
                      <c:pt idx="791">
                        <c:v>4.4270000000000001E-6</c:v>
                      </c:pt>
                      <c:pt idx="792">
                        <c:v>4.4139999999999996E-6</c:v>
                      </c:pt>
                      <c:pt idx="793">
                        <c:v>4.4719999999999997E-6</c:v>
                      </c:pt>
                      <c:pt idx="794">
                        <c:v>4.4920000000000004E-6</c:v>
                      </c:pt>
                      <c:pt idx="795">
                        <c:v>4.5140000000000003E-6</c:v>
                      </c:pt>
                      <c:pt idx="796">
                        <c:v>4.4750000000000004E-6</c:v>
                      </c:pt>
                      <c:pt idx="797">
                        <c:v>4.4610000000000001E-6</c:v>
                      </c:pt>
                      <c:pt idx="798">
                        <c:v>4.5190000000000003E-6</c:v>
                      </c:pt>
                    </c:numCache>
                  </c:numRef>
                </c:yVal>
                <c:smooth val="1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12-8517-4B1A-BD0B-53A15E9FC1F8}"/>
                  </c:ext>
                </c:extLst>
              </c15:ser>
            </c15:filteredScatterSeries>
            <c15:filteredScatterSeries>
              <c15:ser>
                <c:idx val="16"/>
                <c:order val="16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Sheet2!$R$1</c15:sqref>
                        </c15:formulaRef>
                      </c:ext>
                    </c:extLst>
                    <c:strCache>
                      <c:ptCount val="1"/>
                      <c:pt idx="0">
                        <c:v>Cycle 17</c:v>
                      </c:pt>
                    </c:strCache>
                  </c:strRef>
                </c:tx>
                <c:spPr>
                  <a:ln w="19050" cap="rnd">
                    <a:solidFill>
                      <a:schemeClr val="accent1">
                        <a:tint val="89000"/>
                      </a:schemeClr>
                    </a:solidFill>
                    <a:round/>
                  </a:ln>
                  <a:effectLst/>
                </c:spPr>
                <c:marker>
                  <c:symbol val="none"/>
                </c:marker>
                <c:x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Sheet2!$A$2:$A$802</c15:sqref>
                        </c15:formulaRef>
                      </c:ext>
                    </c:extLst>
                    <c:numCache>
                      <c:formatCode>0.00E+00</c:formatCode>
                      <c:ptCount val="801"/>
                      <c:pt idx="0">
                        <c:v>9.8269999999999993E-6</c:v>
                      </c:pt>
                      <c:pt idx="1">
                        <c:v>-1.7960000000000001E-3</c:v>
                      </c:pt>
                      <c:pt idx="2">
                        <c:v>-3.764E-3</c:v>
                      </c:pt>
                      <c:pt idx="3">
                        <c:v>-5.7419999999999997E-3</c:v>
                      </c:pt>
                      <c:pt idx="4">
                        <c:v>-7.7869999999999997E-3</c:v>
                      </c:pt>
                      <c:pt idx="5">
                        <c:v>-9.7160000000000007E-3</c:v>
                      </c:pt>
                      <c:pt idx="6">
                        <c:v>-1.1730000000000001E-2</c:v>
                      </c:pt>
                      <c:pt idx="7">
                        <c:v>-1.374E-2</c:v>
                      </c:pt>
                      <c:pt idx="8">
                        <c:v>-1.5730000000000001E-2</c:v>
                      </c:pt>
                      <c:pt idx="9">
                        <c:v>-1.772E-2</c:v>
                      </c:pt>
                      <c:pt idx="10">
                        <c:v>-1.9730000000000001E-2</c:v>
                      </c:pt>
                      <c:pt idx="11">
                        <c:v>-2.1700000000000001E-2</c:v>
                      </c:pt>
                      <c:pt idx="12">
                        <c:v>-2.3689999999999999E-2</c:v>
                      </c:pt>
                      <c:pt idx="13">
                        <c:v>-2.5690000000000001E-2</c:v>
                      </c:pt>
                      <c:pt idx="14">
                        <c:v>-2.7709999999999999E-2</c:v>
                      </c:pt>
                      <c:pt idx="15">
                        <c:v>-2.9690000000000001E-2</c:v>
                      </c:pt>
                      <c:pt idx="16">
                        <c:v>-3.1690000000000003E-2</c:v>
                      </c:pt>
                      <c:pt idx="17">
                        <c:v>-3.3709999999999997E-2</c:v>
                      </c:pt>
                      <c:pt idx="18">
                        <c:v>-3.5709999999999999E-2</c:v>
                      </c:pt>
                      <c:pt idx="19">
                        <c:v>-3.7650000000000003E-2</c:v>
                      </c:pt>
                      <c:pt idx="20">
                        <c:v>-3.9710000000000002E-2</c:v>
                      </c:pt>
                      <c:pt idx="21">
                        <c:v>-4.1709999999999997E-2</c:v>
                      </c:pt>
                      <c:pt idx="22">
                        <c:v>-4.3709999999999999E-2</c:v>
                      </c:pt>
                      <c:pt idx="23">
                        <c:v>-4.5690000000000001E-2</c:v>
                      </c:pt>
                      <c:pt idx="24">
                        <c:v>-4.7669999999999997E-2</c:v>
                      </c:pt>
                      <c:pt idx="25">
                        <c:v>-4.9669999999999999E-2</c:v>
                      </c:pt>
                      <c:pt idx="26">
                        <c:v>-5.1700000000000003E-2</c:v>
                      </c:pt>
                      <c:pt idx="27">
                        <c:v>-5.3659999999999999E-2</c:v>
                      </c:pt>
                      <c:pt idx="28">
                        <c:v>-5.5660000000000001E-2</c:v>
                      </c:pt>
                      <c:pt idx="29">
                        <c:v>-5.765E-2</c:v>
                      </c:pt>
                      <c:pt idx="30">
                        <c:v>-5.9700000000000003E-2</c:v>
                      </c:pt>
                      <c:pt idx="31">
                        <c:v>-6.1650000000000003E-2</c:v>
                      </c:pt>
                      <c:pt idx="32">
                        <c:v>-6.3630000000000006E-2</c:v>
                      </c:pt>
                      <c:pt idx="33">
                        <c:v>-6.5680000000000002E-2</c:v>
                      </c:pt>
                      <c:pt idx="34">
                        <c:v>-6.769E-2</c:v>
                      </c:pt>
                      <c:pt idx="35">
                        <c:v>-6.9669999999999996E-2</c:v>
                      </c:pt>
                      <c:pt idx="36">
                        <c:v>-7.1669999999999998E-2</c:v>
                      </c:pt>
                      <c:pt idx="37">
                        <c:v>-7.3639999999999997E-2</c:v>
                      </c:pt>
                      <c:pt idx="38">
                        <c:v>-7.5670000000000001E-2</c:v>
                      </c:pt>
                      <c:pt idx="39">
                        <c:v>-7.7660000000000007E-2</c:v>
                      </c:pt>
                      <c:pt idx="40">
                        <c:v>-7.9640000000000002E-2</c:v>
                      </c:pt>
                      <c:pt idx="41">
                        <c:v>-8.165E-2</c:v>
                      </c:pt>
                      <c:pt idx="42">
                        <c:v>-8.3680000000000004E-2</c:v>
                      </c:pt>
                      <c:pt idx="43">
                        <c:v>-8.566E-2</c:v>
                      </c:pt>
                      <c:pt idx="44">
                        <c:v>-8.763E-2</c:v>
                      </c:pt>
                      <c:pt idx="45">
                        <c:v>-8.9679999999999996E-2</c:v>
                      </c:pt>
                      <c:pt idx="46">
                        <c:v>-9.1700000000000004E-2</c:v>
                      </c:pt>
                      <c:pt idx="47">
                        <c:v>-9.3679999999999999E-2</c:v>
                      </c:pt>
                      <c:pt idx="48">
                        <c:v>-9.5659999999999995E-2</c:v>
                      </c:pt>
                      <c:pt idx="49">
                        <c:v>-9.7650000000000001E-2</c:v>
                      </c:pt>
                      <c:pt idx="50">
                        <c:v>-9.9669999999999995E-2</c:v>
                      </c:pt>
                      <c:pt idx="51">
                        <c:v>-0.1017</c:v>
                      </c:pt>
                      <c:pt idx="52">
                        <c:v>-0.1036</c:v>
                      </c:pt>
                      <c:pt idx="53">
                        <c:v>-0.1056</c:v>
                      </c:pt>
                      <c:pt idx="54">
                        <c:v>-0.1077</c:v>
                      </c:pt>
                      <c:pt idx="55">
                        <c:v>-0.10970000000000001</c:v>
                      </c:pt>
                      <c:pt idx="56">
                        <c:v>-0.1116</c:v>
                      </c:pt>
                      <c:pt idx="57">
                        <c:v>-0.11360000000000001</c:v>
                      </c:pt>
                      <c:pt idx="58">
                        <c:v>-0.1157</c:v>
                      </c:pt>
                      <c:pt idx="59">
                        <c:v>-0.1177</c:v>
                      </c:pt>
                      <c:pt idx="60">
                        <c:v>-0.1196</c:v>
                      </c:pt>
                      <c:pt idx="61">
                        <c:v>-0.1216</c:v>
                      </c:pt>
                      <c:pt idx="62">
                        <c:v>-0.1237</c:v>
                      </c:pt>
                      <c:pt idx="63">
                        <c:v>-0.12559999999999999</c:v>
                      </c:pt>
                      <c:pt idx="64">
                        <c:v>-0.12759999999999999</c:v>
                      </c:pt>
                      <c:pt idx="65">
                        <c:v>-0.12959999999999999</c:v>
                      </c:pt>
                      <c:pt idx="66">
                        <c:v>-0.13170000000000001</c:v>
                      </c:pt>
                      <c:pt idx="67">
                        <c:v>-0.1336</c:v>
                      </c:pt>
                      <c:pt idx="68">
                        <c:v>-0.13569999999999999</c:v>
                      </c:pt>
                      <c:pt idx="69">
                        <c:v>-0.1376</c:v>
                      </c:pt>
                      <c:pt idx="70">
                        <c:v>-0.1396</c:v>
                      </c:pt>
                      <c:pt idx="71">
                        <c:v>-0.14169999999999999</c:v>
                      </c:pt>
                      <c:pt idx="72">
                        <c:v>-0.14369999999999999</c:v>
                      </c:pt>
                      <c:pt idx="73">
                        <c:v>-0.1457</c:v>
                      </c:pt>
                      <c:pt idx="74">
                        <c:v>-0.1477</c:v>
                      </c:pt>
                      <c:pt idx="75">
                        <c:v>-0.14960000000000001</c:v>
                      </c:pt>
                      <c:pt idx="76">
                        <c:v>-0.15160000000000001</c:v>
                      </c:pt>
                      <c:pt idx="77">
                        <c:v>-0.15359999999999999</c:v>
                      </c:pt>
                      <c:pt idx="78">
                        <c:v>-0.15559999999999999</c:v>
                      </c:pt>
                      <c:pt idx="79">
                        <c:v>-0.15759999999999999</c:v>
                      </c:pt>
                      <c:pt idx="80">
                        <c:v>-0.15959999999999999</c:v>
                      </c:pt>
                      <c:pt idx="81">
                        <c:v>-0.16159999999999999</c:v>
                      </c:pt>
                      <c:pt idx="82">
                        <c:v>-0.1636</c:v>
                      </c:pt>
                      <c:pt idx="83">
                        <c:v>-0.1656</c:v>
                      </c:pt>
                      <c:pt idx="84">
                        <c:v>-0.1676</c:v>
                      </c:pt>
                      <c:pt idx="85">
                        <c:v>-0.1696</c:v>
                      </c:pt>
                      <c:pt idx="86">
                        <c:v>-0.1716</c:v>
                      </c:pt>
                      <c:pt idx="87">
                        <c:v>-0.1736</c:v>
                      </c:pt>
                      <c:pt idx="88">
                        <c:v>-0.17560000000000001</c:v>
                      </c:pt>
                      <c:pt idx="89">
                        <c:v>-0.17760000000000001</c:v>
                      </c:pt>
                      <c:pt idx="90">
                        <c:v>-0.17960000000000001</c:v>
                      </c:pt>
                      <c:pt idx="91">
                        <c:v>-0.18160000000000001</c:v>
                      </c:pt>
                      <c:pt idx="92">
                        <c:v>-0.18360000000000001</c:v>
                      </c:pt>
                      <c:pt idx="93">
                        <c:v>-0.18559999999999999</c:v>
                      </c:pt>
                      <c:pt idx="94">
                        <c:v>-0.18759999999999999</c:v>
                      </c:pt>
                      <c:pt idx="95">
                        <c:v>-0.18959999999999999</c:v>
                      </c:pt>
                      <c:pt idx="96">
                        <c:v>-0.19159999999999999</c:v>
                      </c:pt>
                      <c:pt idx="97">
                        <c:v>-0.19359999999999999</c:v>
                      </c:pt>
                      <c:pt idx="98">
                        <c:v>-0.1956</c:v>
                      </c:pt>
                      <c:pt idx="99">
                        <c:v>-0.1976</c:v>
                      </c:pt>
                      <c:pt idx="100">
                        <c:v>-0.1996</c:v>
                      </c:pt>
                      <c:pt idx="101">
                        <c:v>-0.2016</c:v>
                      </c:pt>
                      <c:pt idx="102">
                        <c:v>-0.2036</c:v>
                      </c:pt>
                      <c:pt idx="103">
                        <c:v>-0.2056</c:v>
                      </c:pt>
                      <c:pt idx="104">
                        <c:v>-0.20760000000000001</c:v>
                      </c:pt>
                      <c:pt idx="105">
                        <c:v>-0.20960000000000001</c:v>
                      </c:pt>
                      <c:pt idx="106">
                        <c:v>-0.21160000000000001</c:v>
                      </c:pt>
                      <c:pt idx="107">
                        <c:v>-0.21360000000000001</c:v>
                      </c:pt>
                      <c:pt idx="108">
                        <c:v>-0.21560000000000001</c:v>
                      </c:pt>
                      <c:pt idx="109">
                        <c:v>-0.21759999999999999</c:v>
                      </c:pt>
                      <c:pt idx="110">
                        <c:v>-0.21959999999999999</c:v>
                      </c:pt>
                      <c:pt idx="111">
                        <c:v>-0.22159999999999999</c:v>
                      </c:pt>
                      <c:pt idx="112">
                        <c:v>-0.22359999999999999</c:v>
                      </c:pt>
                      <c:pt idx="113">
                        <c:v>-0.22559999999999999</c:v>
                      </c:pt>
                      <c:pt idx="114">
                        <c:v>-0.2276</c:v>
                      </c:pt>
                      <c:pt idx="115">
                        <c:v>-0.2296</c:v>
                      </c:pt>
                      <c:pt idx="116">
                        <c:v>-0.2316</c:v>
                      </c:pt>
                      <c:pt idx="117">
                        <c:v>-0.2336</c:v>
                      </c:pt>
                      <c:pt idx="118">
                        <c:v>-0.2356</c:v>
                      </c:pt>
                      <c:pt idx="119">
                        <c:v>-0.23760000000000001</c:v>
                      </c:pt>
                      <c:pt idx="120">
                        <c:v>-0.23960000000000001</c:v>
                      </c:pt>
                      <c:pt idx="121">
                        <c:v>-0.24160000000000001</c:v>
                      </c:pt>
                      <c:pt idx="122">
                        <c:v>-0.24360000000000001</c:v>
                      </c:pt>
                      <c:pt idx="123">
                        <c:v>-0.24560000000000001</c:v>
                      </c:pt>
                      <c:pt idx="124">
                        <c:v>-0.24759999999999999</c:v>
                      </c:pt>
                      <c:pt idx="125">
                        <c:v>-0.24959999999999999</c:v>
                      </c:pt>
                      <c:pt idx="126">
                        <c:v>-0.25159999999999999</c:v>
                      </c:pt>
                      <c:pt idx="127">
                        <c:v>-0.25359999999999999</c:v>
                      </c:pt>
                      <c:pt idx="128">
                        <c:v>-0.25559999999999999</c:v>
                      </c:pt>
                      <c:pt idx="129">
                        <c:v>-0.2576</c:v>
                      </c:pt>
                      <c:pt idx="130">
                        <c:v>-0.2596</c:v>
                      </c:pt>
                      <c:pt idx="131">
                        <c:v>-0.2616</c:v>
                      </c:pt>
                      <c:pt idx="132">
                        <c:v>-0.2636</c:v>
                      </c:pt>
                      <c:pt idx="133">
                        <c:v>-0.2656</c:v>
                      </c:pt>
                      <c:pt idx="134">
                        <c:v>-0.2676</c:v>
                      </c:pt>
                      <c:pt idx="135">
                        <c:v>-0.26960000000000001</c:v>
                      </c:pt>
                      <c:pt idx="136">
                        <c:v>-0.27160000000000001</c:v>
                      </c:pt>
                      <c:pt idx="137">
                        <c:v>-0.27360000000000001</c:v>
                      </c:pt>
                      <c:pt idx="138">
                        <c:v>-0.27560000000000001</c:v>
                      </c:pt>
                      <c:pt idx="139">
                        <c:v>-0.27760000000000001</c:v>
                      </c:pt>
                      <c:pt idx="140">
                        <c:v>-0.27960000000000002</c:v>
                      </c:pt>
                      <c:pt idx="141">
                        <c:v>-0.28160000000000002</c:v>
                      </c:pt>
                      <c:pt idx="142">
                        <c:v>-0.28360000000000002</c:v>
                      </c:pt>
                      <c:pt idx="143">
                        <c:v>-0.28560000000000002</c:v>
                      </c:pt>
                      <c:pt idx="144">
                        <c:v>-0.28760000000000002</c:v>
                      </c:pt>
                      <c:pt idx="145">
                        <c:v>-0.28960000000000002</c:v>
                      </c:pt>
                      <c:pt idx="146">
                        <c:v>-0.29160000000000003</c:v>
                      </c:pt>
                      <c:pt idx="147">
                        <c:v>-0.29360000000000003</c:v>
                      </c:pt>
                      <c:pt idx="148">
                        <c:v>-0.29559999999999997</c:v>
                      </c:pt>
                      <c:pt idx="149">
                        <c:v>-0.29759999999999998</c:v>
                      </c:pt>
                      <c:pt idx="150">
                        <c:v>-0.29959999999999998</c:v>
                      </c:pt>
                      <c:pt idx="151">
                        <c:v>-0.30159999999999998</c:v>
                      </c:pt>
                      <c:pt idx="152">
                        <c:v>-0.30359999999999998</c:v>
                      </c:pt>
                      <c:pt idx="153">
                        <c:v>-0.30559999999999998</c:v>
                      </c:pt>
                      <c:pt idx="154">
                        <c:v>-0.30759999999999998</c:v>
                      </c:pt>
                      <c:pt idx="155">
                        <c:v>-0.30959999999999999</c:v>
                      </c:pt>
                      <c:pt idx="156">
                        <c:v>-0.3115</c:v>
                      </c:pt>
                      <c:pt idx="157">
                        <c:v>-0.31359999999999999</c:v>
                      </c:pt>
                      <c:pt idx="158">
                        <c:v>-0.3155</c:v>
                      </c:pt>
                      <c:pt idx="159">
                        <c:v>-0.31759999999999999</c:v>
                      </c:pt>
                      <c:pt idx="160">
                        <c:v>-0.31950000000000001</c:v>
                      </c:pt>
                      <c:pt idx="161">
                        <c:v>-0.3216</c:v>
                      </c:pt>
                      <c:pt idx="162">
                        <c:v>-0.3236</c:v>
                      </c:pt>
                      <c:pt idx="163">
                        <c:v>-0.3256</c:v>
                      </c:pt>
                      <c:pt idx="164">
                        <c:v>-0.32750000000000001</c:v>
                      </c:pt>
                      <c:pt idx="165">
                        <c:v>-0.32950000000000002</c:v>
                      </c:pt>
                      <c:pt idx="166">
                        <c:v>-0.33160000000000001</c:v>
                      </c:pt>
                      <c:pt idx="167">
                        <c:v>-0.33360000000000001</c:v>
                      </c:pt>
                      <c:pt idx="168">
                        <c:v>-0.33550000000000002</c:v>
                      </c:pt>
                      <c:pt idx="169">
                        <c:v>-0.33760000000000001</c:v>
                      </c:pt>
                      <c:pt idx="170">
                        <c:v>-0.33950000000000002</c:v>
                      </c:pt>
                      <c:pt idx="171">
                        <c:v>-0.34150000000000003</c:v>
                      </c:pt>
                      <c:pt idx="172">
                        <c:v>-0.34350000000000003</c:v>
                      </c:pt>
                      <c:pt idx="173">
                        <c:v>-0.34560000000000002</c:v>
                      </c:pt>
                      <c:pt idx="174">
                        <c:v>-0.34749999999999998</c:v>
                      </c:pt>
                      <c:pt idx="175">
                        <c:v>-0.34949999999999998</c:v>
                      </c:pt>
                      <c:pt idx="176">
                        <c:v>-0.35149999999999998</c:v>
                      </c:pt>
                      <c:pt idx="177">
                        <c:v>-0.35349999999999998</c:v>
                      </c:pt>
                      <c:pt idx="178">
                        <c:v>-0.35549999999999998</c:v>
                      </c:pt>
                      <c:pt idx="179">
                        <c:v>-0.35749999999999998</c:v>
                      </c:pt>
                      <c:pt idx="180">
                        <c:v>-0.35949999999999999</c:v>
                      </c:pt>
                      <c:pt idx="181">
                        <c:v>-0.36149999999999999</c:v>
                      </c:pt>
                      <c:pt idx="182">
                        <c:v>-0.36349999999999999</c:v>
                      </c:pt>
                      <c:pt idx="183">
                        <c:v>-0.36549999999999999</c:v>
                      </c:pt>
                      <c:pt idx="184">
                        <c:v>-0.36749999999999999</c:v>
                      </c:pt>
                      <c:pt idx="185">
                        <c:v>-0.3695</c:v>
                      </c:pt>
                      <c:pt idx="186">
                        <c:v>-0.3715</c:v>
                      </c:pt>
                      <c:pt idx="187">
                        <c:v>-0.3735</c:v>
                      </c:pt>
                      <c:pt idx="188">
                        <c:v>-0.3755</c:v>
                      </c:pt>
                      <c:pt idx="189">
                        <c:v>-0.3775</c:v>
                      </c:pt>
                      <c:pt idx="190">
                        <c:v>-0.3795</c:v>
                      </c:pt>
                      <c:pt idx="191">
                        <c:v>-0.38150000000000001</c:v>
                      </c:pt>
                      <c:pt idx="192">
                        <c:v>-0.38350000000000001</c:v>
                      </c:pt>
                      <c:pt idx="193">
                        <c:v>-0.38550000000000001</c:v>
                      </c:pt>
                      <c:pt idx="194">
                        <c:v>-0.38750000000000001</c:v>
                      </c:pt>
                      <c:pt idx="195">
                        <c:v>-0.38950000000000001</c:v>
                      </c:pt>
                      <c:pt idx="196">
                        <c:v>-0.39150000000000001</c:v>
                      </c:pt>
                      <c:pt idx="197">
                        <c:v>-0.39350000000000002</c:v>
                      </c:pt>
                      <c:pt idx="198">
                        <c:v>-0.39550000000000002</c:v>
                      </c:pt>
                      <c:pt idx="199">
                        <c:v>-0.39750000000000002</c:v>
                      </c:pt>
                      <c:pt idx="200">
                        <c:v>-0.39950000000000002</c:v>
                      </c:pt>
                      <c:pt idx="201">
                        <c:v>-0.40150000000000002</c:v>
                      </c:pt>
                      <c:pt idx="202">
                        <c:v>-0.40350000000000003</c:v>
                      </c:pt>
                      <c:pt idx="203">
                        <c:v>-0.40550000000000003</c:v>
                      </c:pt>
                      <c:pt idx="204">
                        <c:v>-0.40749999999999997</c:v>
                      </c:pt>
                      <c:pt idx="205">
                        <c:v>-0.40939999999999999</c:v>
                      </c:pt>
                      <c:pt idx="206">
                        <c:v>-0.41139999999999999</c:v>
                      </c:pt>
                      <c:pt idx="207">
                        <c:v>-0.41339999999999999</c:v>
                      </c:pt>
                      <c:pt idx="208">
                        <c:v>-0.41539999999999999</c:v>
                      </c:pt>
                      <c:pt idx="209">
                        <c:v>-0.41749999999999998</c:v>
                      </c:pt>
                      <c:pt idx="210">
                        <c:v>-0.4194</c:v>
                      </c:pt>
                      <c:pt idx="211">
                        <c:v>-0.42149999999999999</c:v>
                      </c:pt>
                      <c:pt idx="212">
                        <c:v>-0.4234</c:v>
                      </c:pt>
                      <c:pt idx="213">
                        <c:v>-0.4254</c:v>
                      </c:pt>
                      <c:pt idx="214">
                        <c:v>-0.4274</c:v>
                      </c:pt>
                      <c:pt idx="215">
                        <c:v>-0.4294</c:v>
                      </c:pt>
                      <c:pt idx="216">
                        <c:v>-0.43140000000000001</c:v>
                      </c:pt>
                      <c:pt idx="217">
                        <c:v>-0.43340000000000001</c:v>
                      </c:pt>
                      <c:pt idx="218">
                        <c:v>-0.43540000000000001</c:v>
                      </c:pt>
                      <c:pt idx="219">
                        <c:v>-0.43740000000000001</c:v>
                      </c:pt>
                      <c:pt idx="220">
                        <c:v>-0.43940000000000001</c:v>
                      </c:pt>
                      <c:pt idx="221">
                        <c:v>-0.44140000000000001</c:v>
                      </c:pt>
                      <c:pt idx="222">
                        <c:v>-0.44340000000000002</c:v>
                      </c:pt>
                      <c:pt idx="223">
                        <c:v>-0.44540000000000002</c:v>
                      </c:pt>
                      <c:pt idx="224">
                        <c:v>-0.44740000000000002</c:v>
                      </c:pt>
                      <c:pt idx="225">
                        <c:v>-0.44940000000000002</c:v>
                      </c:pt>
                      <c:pt idx="226">
                        <c:v>-0.45140000000000002</c:v>
                      </c:pt>
                      <c:pt idx="227">
                        <c:v>-0.45340000000000003</c:v>
                      </c:pt>
                      <c:pt idx="228">
                        <c:v>-0.45540000000000003</c:v>
                      </c:pt>
                      <c:pt idx="229">
                        <c:v>-0.45739999999999997</c:v>
                      </c:pt>
                      <c:pt idx="230">
                        <c:v>-0.45939999999999998</c:v>
                      </c:pt>
                      <c:pt idx="231">
                        <c:v>-0.46139999999999998</c:v>
                      </c:pt>
                      <c:pt idx="232">
                        <c:v>-0.46339999999999998</c:v>
                      </c:pt>
                      <c:pt idx="233">
                        <c:v>-0.46539999999999998</c:v>
                      </c:pt>
                      <c:pt idx="234">
                        <c:v>-0.46729999999999999</c:v>
                      </c:pt>
                      <c:pt idx="235">
                        <c:v>-0.46939999999999998</c:v>
                      </c:pt>
                      <c:pt idx="236">
                        <c:v>-0.4713</c:v>
                      </c:pt>
                      <c:pt idx="237">
                        <c:v>-0.47339999999999999</c:v>
                      </c:pt>
                      <c:pt idx="238">
                        <c:v>-0.47539999999999999</c:v>
                      </c:pt>
                      <c:pt idx="239">
                        <c:v>-0.47739999999999999</c:v>
                      </c:pt>
                      <c:pt idx="240">
                        <c:v>-0.47939999999999999</c:v>
                      </c:pt>
                      <c:pt idx="241">
                        <c:v>-0.48139999999999999</c:v>
                      </c:pt>
                      <c:pt idx="242">
                        <c:v>-0.48330000000000001</c:v>
                      </c:pt>
                      <c:pt idx="243">
                        <c:v>-0.4854</c:v>
                      </c:pt>
                      <c:pt idx="244">
                        <c:v>-0.48730000000000001</c:v>
                      </c:pt>
                      <c:pt idx="245">
                        <c:v>-0.48930000000000001</c:v>
                      </c:pt>
                      <c:pt idx="246">
                        <c:v>-0.49130000000000001</c:v>
                      </c:pt>
                      <c:pt idx="247">
                        <c:v>-0.49340000000000001</c:v>
                      </c:pt>
                      <c:pt idx="248">
                        <c:v>-0.49540000000000001</c:v>
                      </c:pt>
                      <c:pt idx="249">
                        <c:v>-0.49730000000000002</c:v>
                      </c:pt>
                      <c:pt idx="250">
                        <c:v>-0.49940000000000001</c:v>
                      </c:pt>
                      <c:pt idx="251">
                        <c:v>-0.50139999999999996</c:v>
                      </c:pt>
                      <c:pt idx="252">
                        <c:v>-0.50329999999999997</c:v>
                      </c:pt>
                      <c:pt idx="253">
                        <c:v>-0.50539999999999996</c:v>
                      </c:pt>
                      <c:pt idx="254">
                        <c:v>-0.50729999999999997</c:v>
                      </c:pt>
                      <c:pt idx="255">
                        <c:v>-0.50929999999999997</c:v>
                      </c:pt>
                      <c:pt idx="256">
                        <c:v>-0.51129999999999998</c:v>
                      </c:pt>
                      <c:pt idx="257">
                        <c:v>-0.51329999999999998</c:v>
                      </c:pt>
                      <c:pt idx="258">
                        <c:v>-0.51529999999999998</c:v>
                      </c:pt>
                      <c:pt idx="259">
                        <c:v>-0.51729999999999998</c:v>
                      </c:pt>
                      <c:pt idx="260">
                        <c:v>-0.51929999999999998</c:v>
                      </c:pt>
                      <c:pt idx="261">
                        <c:v>-0.52129999999999999</c:v>
                      </c:pt>
                      <c:pt idx="262">
                        <c:v>-0.52329999999999999</c:v>
                      </c:pt>
                      <c:pt idx="263">
                        <c:v>-0.52529999999999999</c:v>
                      </c:pt>
                      <c:pt idx="264">
                        <c:v>-0.52729999999999999</c:v>
                      </c:pt>
                      <c:pt idx="265">
                        <c:v>-0.52929999999999999</c:v>
                      </c:pt>
                      <c:pt idx="266">
                        <c:v>-0.53129999999999999</c:v>
                      </c:pt>
                      <c:pt idx="267">
                        <c:v>-0.5333</c:v>
                      </c:pt>
                      <c:pt idx="268">
                        <c:v>-0.5353</c:v>
                      </c:pt>
                      <c:pt idx="269">
                        <c:v>-0.5373</c:v>
                      </c:pt>
                      <c:pt idx="270">
                        <c:v>-0.5393</c:v>
                      </c:pt>
                      <c:pt idx="271">
                        <c:v>-0.5413</c:v>
                      </c:pt>
                      <c:pt idx="272">
                        <c:v>-0.54320000000000002</c:v>
                      </c:pt>
                      <c:pt idx="273">
                        <c:v>-0.54530000000000001</c:v>
                      </c:pt>
                      <c:pt idx="274">
                        <c:v>-0.54730000000000001</c:v>
                      </c:pt>
                      <c:pt idx="275">
                        <c:v>-0.54930000000000001</c:v>
                      </c:pt>
                      <c:pt idx="276">
                        <c:v>-0.55130000000000001</c:v>
                      </c:pt>
                      <c:pt idx="277">
                        <c:v>-0.55330000000000001</c:v>
                      </c:pt>
                      <c:pt idx="278">
                        <c:v>-0.55530000000000002</c:v>
                      </c:pt>
                      <c:pt idx="279">
                        <c:v>-0.55730000000000002</c:v>
                      </c:pt>
                      <c:pt idx="280">
                        <c:v>-0.55920000000000003</c:v>
                      </c:pt>
                      <c:pt idx="281">
                        <c:v>-0.56120000000000003</c:v>
                      </c:pt>
                      <c:pt idx="282">
                        <c:v>-0.56320000000000003</c:v>
                      </c:pt>
                      <c:pt idx="283">
                        <c:v>-0.56520000000000004</c:v>
                      </c:pt>
                      <c:pt idx="284">
                        <c:v>-0.56720000000000004</c:v>
                      </c:pt>
                      <c:pt idx="285">
                        <c:v>-0.56920000000000004</c:v>
                      </c:pt>
                      <c:pt idx="286">
                        <c:v>-0.57120000000000004</c:v>
                      </c:pt>
                      <c:pt idx="287">
                        <c:v>-0.57320000000000004</c:v>
                      </c:pt>
                      <c:pt idx="288">
                        <c:v>-0.57520000000000004</c:v>
                      </c:pt>
                      <c:pt idx="289">
                        <c:v>-0.57720000000000005</c:v>
                      </c:pt>
                      <c:pt idx="290">
                        <c:v>-0.57920000000000005</c:v>
                      </c:pt>
                      <c:pt idx="291">
                        <c:v>-0.58120000000000005</c:v>
                      </c:pt>
                      <c:pt idx="292">
                        <c:v>-0.58320000000000005</c:v>
                      </c:pt>
                      <c:pt idx="293">
                        <c:v>-0.58520000000000005</c:v>
                      </c:pt>
                      <c:pt idx="294">
                        <c:v>-0.58720000000000006</c:v>
                      </c:pt>
                      <c:pt idx="295">
                        <c:v>-0.58919999999999995</c:v>
                      </c:pt>
                      <c:pt idx="296">
                        <c:v>-0.59119999999999995</c:v>
                      </c:pt>
                      <c:pt idx="297">
                        <c:v>-0.59309999999999996</c:v>
                      </c:pt>
                      <c:pt idx="298">
                        <c:v>-0.59509999999999996</c:v>
                      </c:pt>
                      <c:pt idx="299">
                        <c:v>-0.59719999999999995</c:v>
                      </c:pt>
                      <c:pt idx="300">
                        <c:v>-0.59919999999999995</c:v>
                      </c:pt>
                      <c:pt idx="301">
                        <c:v>-0.60109999999999997</c:v>
                      </c:pt>
                      <c:pt idx="302">
                        <c:v>-0.60319999999999996</c:v>
                      </c:pt>
                      <c:pt idx="303">
                        <c:v>-0.60519999999999996</c:v>
                      </c:pt>
                      <c:pt idx="304">
                        <c:v>-0.60719999999999996</c:v>
                      </c:pt>
                      <c:pt idx="305">
                        <c:v>-0.60919999999999996</c:v>
                      </c:pt>
                      <c:pt idx="306">
                        <c:v>-0.61109999999999998</c:v>
                      </c:pt>
                      <c:pt idx="307">
                        <c:v>-0.61319999999999997</c:v>
                      </c:pt>
                      <c:pt idx="308">
                        <c:v>-0.61519999999999997</c:v>
                      </c:pt>
                      <c:pt idx="309">
                        <c:v>-0.61719999999999997</c:v>
                      </c:pt>
                      <c:pt idx="310">
                        <c:v>-0.61919999999999997</c:v>
                      </c:pt>
                      <c:pt idx="311">
                        <c:v>-0.62119999999999997</c:v>
                      </c:pt>
                      <c:pt idx="312">
                        <c:v>-0.62319999999999998</c:v>
                      </c:pt>
                      <c:pt idx="313">
                        <c:v>-0.62509999999999999</c:v>
                      </c:pt>
                      <c:pt idx="314">
                        <c:v>-0.62719999999999998</c:v>
                      </c:pt>
                      <c:pt idx="315">
                        <c:v>-0.62919999999999998</c:v>
                      </c:pt>
                      <c:pt idx="316">
                        <c:v>-0.63119999999999998</c:v>
                      </c:pt>
                      <c:pt idx="317">
                        <c:v>-0.6331</c:v>
                      </c:pt>
                      <c:pt idx="318">
                        <c:v>-0.6351</c:v>
                      </c:pt>
                      <c:pt idx="319">
                        <c:v>-0.6371</c:v>
                      </c:pt>
                      <c:pt idx="320">
                        <c:v>-0.6391</c:v>
                      </c:pt>
                      <c:pt idx="321">
                        <c:v>-0.6411</c:v>
                      </c:pt>
                      <c:pt idx="322">
                        <c:v>-0.6431</c:v>
                      </c:pt>
                      <c:pt idx="323">
                        <c:v>-0.64510000000000001</c:v>
                      </c:pt>
                      <c:pt idx="324">
                        <c:v>-0.64710000000000001</c:v>
                      </c:pt>
                      <c:pt idx="325">
                        <c:v>-0.64910000000000001</c:v>
                      </c:pt>
                      <c:pt idx="326">
                        <c:v>-0.65110000000000001</c:v>
                      </c:pt>
                      <c:pt idx="327">
                        <c:v>-0.65310000000000001</c:v>
                      </c:pt>
                      <c:pt idx="328">
                        <c:v>-0.65510000000000002</c:v>
                      </c:pt>
                      <c:pt idx="329">
                        <c:v>-0.65710000000000002</c:v>
                      </c:pt>
                      <c:pt idx="330">
                        <c:v>-0.65910000000000002</c:v>
                      </c:pt>
                      <c:pt idx="331">
                        <c:v>-0.66110000000000002</c:v>
                      </c:pt>
                      <c:pt idx="332">
                        <c:v>-0.66310000000000002</c:v>
                      </c:pt>
                      <c:pt idx="333">
                        <c:v>-0.66510000000000002</c:v>
                      </c:pt>
                      <c:pt idx="334">
                        <c:v>-0.66710000000000003</c:v>
                      </c:pt>
                      <c:pt idx="335">
                        <c:v>-0.66900000000000004</c:v>
                      </c:pt>
                      <c:pt idx="336">
                        <c:v>-0.67110000000000003</c:v>
                      </c:pt>
                      <c:pt idx="337">
                        <c:v>-0.67300000000000004</c:v>
                      </c:pt>
                      <c:pt idx="338">
                        <c:v>-0.67510000000000003</c:v>
                      </c:pt>
                      <c:pt idx="339">
                        <c:v>-0.67700000000000005</c:v>
                      </c:pt>
                      <c:pt idx="340">
                        <c:v>-0.67900000000000005</c:v>
                      </c:pt>
                      <c:pt idx="341">
                        <c:v>-0.68100000000000005</c:v>
                      </c:pt>
                      <c:pt idx="342">
                        <c:v>-0.68300000000000005</c:v>
                      </c:pt>
                      <c:pt idx="343">
                        <c:v>-0.68500000000000005</c:v>
                      </c:pt>
                      <c:pt idx="344">
                        <c:v>-0.68700000000000006</c:v>
                      </c:pt>
                      <c:pt idx="345">
                        <c:v>-0.68899999999999995</c:v>
                      </c:pt>
                      <c:pt idx="346">
                        <c:v>-0.69099999999999995</c:v>
                      </c:pt>
                      <c:pt idx="347">
                        <c:v>-0.69299999999999995</c:v>
                      </c:pt>
                      <c:pt idx="348">
                        <c:v>-0.69499999999999995</c:v>
                      </c:pt>
                      <c:pt idx="349">
                        <c:v>-0.69699999999999995</c:v>
                      </c:pt>
                      <c:pt idx="350">
                        <c:v>-0.69899999999999995</c:v>
                      </c:pt>
                      <c:pt idx="351">
                        <c:v>-0.70099999999999996</c:v>
                      </c:pt>
                      <c:pt idx="352">
                        <c:v>-0.70299999999999996</c:v>
                      </c:pt>
                      <c:pt idx="353">
                        <c:v>-0.70499999999999996</c:v>
                      </c:pt>
                      <c:pt idx="354">
                        <c:v>-0.70699999999999996</c:v>
                      </c:pt>
                      <c:pt idx="355">
                        <c:v>-0.70899999999999996</c:v>
                      </c:pt>
                      <c:pt idx="356">
                        <c:v>-0.71099999999999997</c:v>
                      </c:pt>
                      <c:pt idx="357">
                        <c:v>-0.71299999999999997</c:v>
                      </c:pt>
                      <c:pt idx="358">
                        <c:v>-0.71499999999999997</c:v>
                      </c:pt>
                      <c:pt idx="359">
                        <c:v>-0.71699999999999997</c:v>
                      </c:pt>
                      <c:pt idx="360">
                        <c:v>-0.71899999999999997</c:v>
                      </c:pt>
                      <c:pt idx="361">
                        <c:v>-0.72099999999999997</c:v>
                      </c:pt>
                      <c:pt idx="362">
                        <c:v>-0.72299999999999998</c:v>
                      </c:pt>
                      <c:pt idx="363">
                        <c:v>-0.72499999999999998</c:v>
                      </c:pt>
                      <c:pt idx="364">
                        <c:v>-0.72699999999999998</c:v>
                      </c:pt>
                      <c:pt idx="365">
                        <c:v>-0.72889999999999999</c:v>
                      </c:pt>
                      <c:pt idx="366">
                        <c:v>-0.73099999999999998</c:v>
                      </c:pt>
                      <c:pt idx="367">
                        <c:v>-0.73299999999999998</c:v>
                      </c:pt>
                      <c:pt idx="368">
                        <c:v>-0.73499999999999999</c:v>
                      </c:pt>
                      <c:pt idx="369">
                        <c:v>-0.73699999999999999</c:v>
                      </c:pt>
                      <c:pt idx="370">
                        <c:v>-0.73899999999999999</c:v>
                      </c:pt>
                      <c:pt idx="371">
                        <c:v>-0.74099999999999999</c:v>
                      </c:pt>
                      <c:pt idx="372">
                        <c:v>-0.74299999999999999</c:v>
                      </c:pt>
                      <c:pt idx="373">
                        <c:v>-0.745</c:v>
                      </c:pt>
                      <c:pt idx="374">
                        <c:v>-0.747</c:v>
                      </c:pt>
                      <c:pt idx="375">
                        <c:v>-0.749</c:v>
                      </c:pt>
                      <c:pt idx="376">
                        <c:v>-0.751</c:v>
                      </c:pt>
                      <c:pt idx="377">
                        <c:v>-0.753</c:v>
                      </c:pt>
                      <c:pt idx="378">
                        <c:v>-0.755</c:v>
                      </c:pt>
                      <c:pt idx="379">
                        <c:v>-0.75700000000000001</c:v>
                      </c:pt>
                      <c:pt idx="380">
                        <c:v>-0.75900000000000001</c:v>
                      </c:pt>
                      <c:pt idx="381">
                        <c:v>-0.76100000000000001</c:v>
                      </c:pt>
                      <c:pt idx="382">
                        <c:v>-0.76290000000000002</c:v>
                      </c:pt>
                      <c:pt idx="383">
                        <c:v>-0.76500000000000001</c:v>
                      </c:pt>
                      <c:pt idx="384">
                        <c:v>-0.76700000000000002</c:v>
                      </c:pt>
                      <c:pt idx="385">
                        <c:v>-0.76890000000000003</c:v>
                      </c:pt>
                      <c:pt idx="386">
                        <c:v>-0.77090000000000003</c:v>
                      </c:pt>
                      <c:pt idx="387">
                        <c:v>-0.77290000000000003</c:v>
                      </c:pt>
                      <c:pt idx="388">
                        <c:v>-0.77500000000000002</c:v>
                      </c:pt>
                      <c:pt idx="389">
                        <c:v>-0.77690000000000003</c:v>
                      </c:pt>
                      <c:pt idx="390">
                        <c:v>-0.77890000000000004</c:v>
                      </c:pt>
                      <c:pt idx="391">
                        <c:v>-0.78090000000000004</c:v>
                      </c:pt>
                      <c:pt idx="392">
                        <c:v>-0.78290000000000004</c:v>
                      </c:pt>
                      <c:pt idx="393">
                        <c:v>-0.78490000000000004</c:v>
                      </c:pt>
                      <c:pt idx="394">
                        <c:v>-0.78690000000000004</c:v>
                      </c:pt>
                      <c:pt idx="395">
                        <c:v>-0.78890000000000005</c:v>
                      </c:pt>
                      <c:pt idx="396">
                        <c:v>-0.79090000000000005</c:v>
                      </c:pt>
                      <c:pt idx="397">
                        <c:v>-0.79290000000000005</c:v>
                      </c:pt>
                      <c:pt idx="398">
                        <c:v>-0.79490000000000005</c:v>
                      </c:pt>
                      <c:pt idx="399">
                        <c:v>-0.79690000000000005</c:v>
                      </c:pt>
                      <c:pt idx="400">
                        <c:v>-0.79890000000000005</c:v>
                      </c:pt>
                      <c:pt idx="401">
                        <c:v>-0.79720000000000002</c:v>
                      </c:pt>
                      <c:pt idx="402">
                        <c:v>-0.79520000000000002</c:v>
                      </c:pt>
                      <c:pt idx="403">
                        <c:v>-0.79320000000000002</c:v>
                      </c:pt>
                      <c:pt idx="404">
                        <c:v>-0.7913</c:v>
                      </c:pt>
                      <c:pt idx="405">
                        <c:v>-0.7893</c:v>
                      </c:pt>
                      <c:pt idx="406">
                        <c:v>-0.78720000000000001</c:v>
                      </c:pt>
                      <c:pt idx="407">
                        <c:v>-0.7853</c:v>
                      </c:pt>
                      <c:pt idx="408">
                        <c:v>-0.7833</c:v>
                      </c:pt>
                      <c:pt idx="409">
                        <c:v>-0.78129999999999999</c:v>
                      </c:pt>
                      <c:pt idx="410">
                        <c:v>-0.7792</c:v>
                      </c:pt>
                      <c:pt idx="411">
                        <c:v>-0.77729999999999999</c:v>
                      </c:pt>
                      <c:pt idx="412">
                        <c:v>-0.77529999999999999</c:v>
                      </c:pt>
                      <c:pt idx="413">
                        <c:v>-0.77329999999999999</c:v>
                      </c:pt>
                      <c:pt idx="414">
                        <c:v>-0.77129999999999999</c:v>
                      </c:pt>
                      <c:pt idx="415">
                        <c:v>-0.76929999999999998</c:v>
                      </c:pt>
                      <c:pt idx="416">
                        <c:v>-0.76739999999999997</c:v>
                      </c:pt>
                      <c:pt idx="417">
                        <c:v>-0.76529999999999998</c:v>
                      </c:pt>
                      <c:pt idx="418">
                        <c:v>-0.76329999999999998</c:v>
                      </c:pt>
                      <c:pt idx="419">
                        <c:v>-0.76129999999999998</c:v>
                      </c:pt>
                      <c:pt idx="420">
                        <c:v>-0.75939999999999996</c:v>
                      </c:pt>
                      <c:pt idx="421">
                        <c:v>-0.75739999999999996</c:v>
                      </c:pt>
                      <c:pt idx="422">
                        <c:v>-0.75539999999999996</c:v>
                      </c:pt>
                      <c:pt idx="423">
                        <c:v>-0.75329999999999997</c:v>
                      </c:pt>
                      <c:pt idx="424">
                        <c:v>-0.75139999999999996</c:v>
                      </c:pt>
                      <c:pt idx="425">
                        <c:v>-0.74939999999999996</c:v>
                      </c:pt>
                      <c:pt idx="426">
                        <c:v>-0.74739999999999995</c:v>
                      </c:pt>
                      <c:pt idx="427">
                        <c:v>-0.74539999999999995</c:v>
                      </c:pt>
                      <c:pt idx="428">
                        <c:v>-0.74339999999999995</c:v>
                      </c:pt>
                      <c:pt idx="429">
                        <c:v>-0.74139999999999995</c:v>
                      </c:pt>
                      <c:pt idx="430">
                        <c:v>-0.73939999999999995</c:v>
                      </c:pt>
                      <c:pt idx="431">
                        <c:v>-0.73740000000000006</c:v>
                      </c:pt>
                      <c:pt idx="432">
                        <c:v>-0.73540000000000005</c:v>
                      </c:pt>
                      <c:pt idx="433">
                        <c:v>-0.73340000000000005</c:v>
                      </c:pt>
                      <c:pt idx="434">
                        <c:v>-0.73140000000000005</c:v>
                      </c:pt>
                      <c:pt idx="435">
                        <c:v>-0.72940000000000005</c:v>
                      </c:pt>
                      <c:pt idx="436">
                        <c:v>-0.72740000000000005</c:v>
                      </c:pt>
                      <c:pt idx="437">
                        <c:v>-0.72540000000000004</c:v>
                      </c:pt>
                      <c:pt idx="438">
                        <c:v>-0.72340000000000004</c:v>
                      </c:pt>
                      <c:pt idx="439">
                        <c:v>-0.72140000000000004</c:v>
                      </c:pt>
                      <c:pt idx="440">
                        <c:v>-0.71940000000000004</c:v>
                      </c:pt>
                      <c:pt idx="441">
                        <c:v>-0.71740000000000004</c:v>
                      </c:pt>
                      <c:pt idx="442">
                        <c:v>-0.71540000000000004</c:v>
                      </c:pt>
                      <c:pt idx="443">
                        <c:v>-0.71340000000000003</c:v>
                      </c:pt>
                      <c:pt idx="444">
                        <c:v>-0.71150000000000002</c:v>
                      </c:pt>
                      <c:pt idx="445">
                        <c:v>-0.70950000000000002</c:v>
                      </c:pt>
                      <c:pt idx="446">
                        <c:v>-0.70750000000000002</c:v>
                      </c:pt>
                      <c:pt idx="447">
                        <c:v>-0.70550000000000002</c:v>
                      </c:pt>
                      <c:pt idx="448">
                        <c:v>-0.70350000000000001</c:v>
                      </c:pt>
                      <c:pt idx="449">
                        <c:v>-0.70150000000000001</c:v>
                      </c:pt>
                      <c:pt idx="450">
                        <c:v>-0.69940000000000002</c:v>
                      </c:pt>
                      <c:pt idx="451">
                        <c:v>-0.69740000000000002</c:v>
                      </c:pt>
                      <c:pt idx="452">
                        <c:v>-0.69540000000000002</c:v>
                      </c:pt>
                      <c:pt idx="453">
                        <c:v>-0.69350000000000001</c:v>
                      </c:pt>
                      <c:pt idx="454">
                        <c:v>-0.6915</c:v>
                      </c:pt>
                      <c:pt idx="455">
                        <c:v>-0.68940000000000001</c:v>
                      </c:pt>
                      <c:pt idx="456">
                        <c:v>-0.6875</c:v>
                      </c:pt>
                      <c:pt idx="457">
                        <c:v>-0.6855</c:v>
                      </c:pt>
                      <c:pt idx="458">
                        <c:v>-0.6835</c:v>
                      </c:pt>
                      <c:pt idx="459">
                        <c:v>-0.68149999999999999</c:v>
                      </c:pt>
                      <c:pt idx="460">
                        <c:v>-0.67949999999999999</c:v>
                      </c:pt>
                      <c:pt idx="461">
                        <c:v>-0.67749999999999999</c:v>
                      </c:pt>
                      <c:pt idx="462">
                        <c:v>-0.67549999999999999</c:v>
                      </c:pt>
                      <c:pt idx="463">
                        <c:v>-0.67349999999999999</c:v>
                      </c:pt>
                      <c:pt idx="464">
                        <c:v>-0.67149999999999999</c:v>
                      </c:pt>
                      <c:pt idx="465">
                        <c:v>-0.66949999999999998</c:v>
                      </c:pt>
                      <c:pt idx="466">
                        <c:v>-0.66749999999999998</c:v>
                      </c:pt>
                      <c:pt idx="467">
                        <c:v>-0.66549999999999998</c:v>
                      </c:pt>
                      <c:pt idx="468">
                        <c:v>-0.66349999999999998</c:v>
                      </c:pt>
                      <c:pt idx="469">
                        <c:v>-0.66149999999999998</c:v>
                      </c:pt>
                      <c:pt idx="470">
                        <c:v>-0.65949999999999998</c:v>
                      </c:pt>
                      <c:pt idx="471">
                        <c:v>-0.65749999999999997</c:v>
                      </c:pt>
                      <c:pt idx="472">
                        <c:v>-0.65549999999999997</c:v>
                      </c:pt>
                      <c:pt idx="473">
                        <c:v>-0.65349999999999997</c:v>
                      </c:pt>
                      <c:pt idx="474">
                        <c:v>-0.65149999999999997</c:v>
                      </c:pt>
                      <c:pt idx="475">
                        <c:v>-0.64949999999999997</c:v>
                      </c:pt>
                      <c:pt idx="476">
                        <c:v>-0.64749999999999996</c:v>
                      </c:pt>
                      <c:pt idx="477">
                        <c:v>-0.64549999999999996</c:v>
                      </c:pt>
                      <c:pt idx="478">
                        <c:v>-0.64349999999999996</c:v>
                      </c:pt>
                      <c:pt idx="479">
                        <c:v>-0.64149999999999996</c:v>
                      </c:pt>
                      <c:pt idx="480">
                        <c:v>-0.63949999999999996</c:v>
                      </c:pt>
                      <c:pt idx="481">
                        <c:v>-0.63749999999999996</c:v>
                      </c:pt>
                      <c:pt idx="482">
                        <c:v>-0.63549999999999995</c:v>
                      </c:pt>
                      <c:pt idx="483">
                        <c:v>-0.63349999999999995</c:v>
                      </c:pt>
                      <c:pt idx="484">
                        <c:v>-0.63149999999999995</c:v>
                      </c:pt>
                      <c:pt idx="485">
                        <c:v>-0.62960000000000005</c:v>
                      </c:pt>
                      <c:pt idx="486">
                        <c:v>-0.62760000000000005</c:v>
                      </c:pt>
                      <c:pt idx="487">
                        <c:v>-0.62549999999999994</c:v>
                      </c:pt>
                      <c:pt idx="488">
                        <c:v>-0.62350000000000005</c:v>
                      </c:pt>
                      <c:pt idx="489">
                        <c:v>-0.62160000000000004</c:v>
                      </c:pt>
                      <c:pt idx="490">
                        <c:v>-0.61950000000000005</c:v>
                      </c:pt>
                      <c:pt idx="491">
                        <c:v>-0.61750000000000005</c:v>
                      </c:pt>
                      <c:pt idx="492">
                        <c:v>-0.61550000000000005</c:v>
                      </c:pt>
                      <c:pt idx="493">
                        <c:v>-0.61350000000000005</c:v>
                      </c:pt>
                      <c:pt idx="494">
                        <c:v>-0.61150000000000004</c:v>
                      </c:pt>
                      <c:pt idx="495">
                        <c:v>-0.60950000000000004</c:v>
                      </c:pt>
                      <c:pt idx="496">
                        <c:v>-0.60750000000000004</c:v>
                      </c:pt>
                      <c:pt idx="497">
                        <c:v>-0.60560000000000003</c:v>
                      </c:pt>
                      <c:pt idx="498">
                        <c:v>-0.60360000000000003</c:v>
                      </c:pt>
                      <c:pt idx="499">
                        <c:v>-0.60150000000000003</c:v>
                      </c:pt>
                      <c:pt idx="500">
                        <c:v>-0.59950000000000003</c:v>
                      </c:pt>
                      <c:pt idx="501">
                        <c:v>-0.59750000000000003</c:v>
                      </c:pt>
                      <c:pt idx="502">
                        <c:v>-0.59550000000000003</c:v>
                      </c:pt>
                      <c:pt idx="503">
                        <c:v>-0.59350000000000003</c:v>
                      </c:pt>
                      <c:pt idx="504">
                        <c:v>-0.59150000000000003</c:v>
                      </c:pt>
                      <c:pt idx="505">
                        <c:v>-0.58960000000000001</c:v>
                      </c:pt>
                      <c:pt idx="506">
                        <c:v>-0.58750000000000002</c:v>
                      </c:pt>
                      <c:pt idx="507">
                        <c:v>-0.58550000000000002</c:v>
                      </c:pt>
                      <c:pt idx="508">
                        <c:v>-0.58350000000000002</c:v>
                      </c:pt>
                      <c:pt idx="509">
                        <c:v>-0.58160000000000001</c:v>
                      </c:pt>
                      <c:pt idx="510">
                        <c:v>-0.57950000000000002</c:v>
                      </c:pt>
                      <c:pt idx="511">
                        <c:v>-0.5776</c:v>
                      </c:pt>
                      <c:pt idx="512">
                        <c:v>-0.57550000000000001</c:v>
                      </c:pt>
                      <c:pt idx="513">
                        <c:v>-0.5736</c:v>
                      </c:pt>
                      <c:pt idx="514">
                        <c:v>-0.5716</c:v>
                      </c:pt>
                      <c:pt idx="515">
                        <c:v>-0.56950000000000001</c:v>
                      </c:pt>
                      <c:pt idx="516">
                        <c:v>-0.5675</c:v>
                      </c:pt>
                      <c:pt idx="517">
                        <c:v>-0.56559999999999999</c:v>
                      </c:pt>
                      <c:pt idx="518">
                        <c:v>-0.5635</c:v>
                      </c:pt>
                      <c:pt idx="519">
                        <c:v>-0.56159999999999999</c:v>
                      </c:pt>
                      <c:pt idx="520">
                        <c:v>-0.55959999999999999</c:v>
                      </c:pt>
                      <c:pt idx="521">
                        <c:v>-0.55759999999999998</c:v>
                      </c:pt>
                      <c:pt idx="522">
                        <c:v>-0.55559999999999998</c:v>
                      </c:pt>
                      <c:pt idx="523">
                        <c:v>-0.55359999999999998</c:v>
                      </c:pt>
                      <c:pt idx="524">
                        <c:v>-0.55159999999999998</c:v>
                      </c:pt>
                      <c:pt idx="525">
                        <c:v>-0.54959999999999998</c:v>
                      </c:pt>
                      <c:pt idx="526">
                        <c:v>-0.54759999999999998</c:v>
                      </c:pt>
                      <c:pt idx="527">
                        <c:v>-0.54559999999999997</c:v>
                      </c:pt>
                      <c:pt idx="528">
                        <c:v>-0.54359999999999997</c:v>
                      </c:pt>
                      <c:pt idx="529">
                        <c:v>-0.54159999999999997</c:v>
                      </c:pt>
                      <c:pt idx="530">
                        <c:v>-0.53959999999999997</c:v>
                      </c:pt>
                      <c:pt idx="531">
                        <c:v>-0.53759999999999997</c:v>
                      </c:pt>
                      <c:pt idx="532">
                        <c:v>-0.53559999999999997</c:v>
                      </c:pt>
                      <c:pt idx="533">
                        <c:v>-0.53359999999999996</c:v>
                      </c:pt>
                      <c:pt idx="534">
                        <c:v>-0.53159999999999996</c:v>
                      </c:pt>
                      <c:pt idx="535">
                        <c:v>-0.52959999999999996</c:v>
                      </c:pt>
                      <c:pt idx="536">
                        <c:v>-0.52759999999999996</c:v>
                      </c:pt>
                      <c:pt idx="537">
                        <c:v>-0.52559999999999996</c:v>
                      </c:pt>
                      <c:pt idx="538">
                        <c:v>-0.52349999999999997</c:v>
                      </c:pt>
                      <c:pt idx="539">
                        <c:v>-0.52159999999999995</c:v>
                      </c:pt>
                      <c:pt idx="540">
                        <c:v>-0.51959999999999995</c:v>
                      </c:pt>
                      <c:pt idx="541">
                        <c:v>-0.51759999999999995</c:v>
                      </c:pt>
                      <c:pt idx="542">
                        <c:v>-0.51559999999999995</c:v>
                      </c:pt>
                      <c:pt idx="543">
                        <c:v>-0.51359999999999995</c:v>
                      </c:pt>
                      <c:pt idx="544">
                        <c:v>-0.51160000000000005</c:v>
                      </c:pt>
                      <c:pt idx="545">
                        <c:v>-0.50960000000000005</c:v>
                      </c:pt>
                      <c:pt idx="546">
                        <c:v>-0.50760000000000005</c:v>
                      </c:pt>
                      <c:pt idx="547">
                        <c:v>-0.50560000000000005</c:v>
                      </c:pt>
                      <c:pt idx="548">
                        <c:v>-0.50360000000000005</c:v>
                      </c:pt>
                      <c:pt idx="549">
                        <c:v>-0.50160000000000005</c:v>
                      </c:pt>
                      <c:pt idx="550">
                        <c:v>-0.49959999999999999</c:v>
                      </c:pt>
                      <c:pt idx="551">
                        <c:v>-0.49759999999999999</c:v>
                      </c:pt>
                      <c:pt idx="552">
                        <c:v>-0.49559999999999998</c:v>
                      </c:pt>
                      <c:pt idx="553">
                        <c:v>-0.49370000000000003</c:v>
                      </c:pt>
                      <c:pt idx="554">
                        <c:v>-0.49159999999999998</c:v>
                      </c:pt>
                      <c:pt idx="555">
                        <c:v>-0.48959999999999998</c:v>
                      </c:pt>
                      <c:pt idx="556">
                        <c:v>-0.48759999999999998</c:v>
                      </c:pt>
                      <c:pt idx="557">
                        <c:v>-0.48570000000000002</c:v>
                      </c:pt>
                      <c:pt idx="558">
                        <c:v>-0.48359999999999997</c:v>
                      </c:pt>
                      <c:pt idx="559">
                        <c:v>-0.48159999999999997</c:v>
                      </c:pt>
                      <c:pt idx="560">
                        <c:v>-0.47960000000000003</c:v>
                      </c:pt>
                      <c:pt idx="561">
                        <c:v>-0.47760000000000002</c:v>
                      </c:pt>
                      <c:pt idx="562">
                        <c:v>-0.47560000000000002</c:v>
                      </c:pt>
                      <c:pt idx="563">
                        <c:v>-0.47360000000000002</c:v>
                      </c:pt>
                      <c:pt idx="564">
                        <c:v>-0.47160000000000002</c:v>
                      </c:pt>
                      <c:pt idx="565">
                        <c:v>-0.46960000000000002</c:v>
                      </c:pt>
                      <c:pt idx="566">
                        <c:v>-0.46760000000000002</c:v>
                      </c:pt>
                      <c:pt idx="567">
                        <c:v>-0.46560000000000001</c:v>
                      </c:pt>
                      <c:pt idx="568">
                        <c:v>-0.46360000000000001</c:v>
                      </c:pt>
                      <c:pt idx="569">
                        <c:v>-0.4617</c:v>
                      </c:pt>
                      <c:pt idx="570">
                        <c:v>-0.45960000000000001</c:v>
                      </c:pt>
                      <c:pt idx="571">
                        <c:v>-0.45760000000000001</c:v>
                      </c:pt>
                      <c:pt idx="572">
                        <c:v>-0.4556</c:v>
                      </c:pt>
                      <c:pt idx="573">
                        <c:v>-0.45369999999999999</c:v>
                      </c:pt>
                      <c:pt idx="574">
                        <c:v>-0.45169999999999999</c:v>
                      </c:pt>
                      <c:pt idx="575">
                        <c:v>-0.44969999999999999</c:v>
                      </c:pt>
                      <c:pt idx="576">
                        <c:v>-0.4476</c:v>
                      </c:pt>
                      <c:pt idx="577">
                        <c:v>-0.44569999999999999</c:v>
                      </c:pt>
                      <c:pt idx="578">
                        <c:v>-0.44369999999999998</c:v>
                      </c:pt>
                      <c:pt idx="579">
                        <c:v>-0.44169999999999998</c:v>
                      </c:pt>
                      <c:pt idx="580">
                        <c:v>-0.43959999999999999</c:v>
                      </c:pt>
                      <c:pt idx="581">
                        <c:v>-0.43769999999999998</c:v>
                      </c:pt>
                      <c:pt idx="582">
                        <c:v>-0.43559999999999999</c:v>
                      </c:pt>
                      <c:pt idx="583">
                        <c:v>-0.43359999999999999</c:v>
                      </c:pt>
                      <c:pt idx="584">
                        <c:v>-0.43169999999999997</c:v>
                      </c:pt>
                      <c:pt idx="585">
                        <c:v>-0.42970000000000003</c:v>
                      </c:pt>
                      <c:pt idx="586">
                        <c:v>-0.42770000000000002</c:v>
                      </c:pt>
                      <c:pt idx="587">
                        <c:v>-0.42570000000000002</c:v>
                      </c:pt>
                      <c:pt idx="588">
                        <c:v>-0.42370000000000002</c:v>
                      </c:pt>
                      <c:pt idx="589">
                        <c:v>-0.42170000000000002</c:v>
                      </c:pt>
                      <c:pt idx="590">
                        <c:v>-0.41959999999999997</c:v>
                      </c:pt>
                      <c:pt idx="591">
                        <c:v>-0.41770000000000002</c:v>
                      </c:pt>
                      <c:pt idx="592">
                        <c:v>-0.41560000000000002</c:v>
                      </c:pt>
                      <c:pt idx="593">
                        <c:v>-0.41370000000000001</c:v>
                      </c:pt>
                      <c:pt idx="594">
                        <c:v>-0.41170000000000001</c:v>
                      </c:pt>
                      <c:pt idx="595">
                        <c:v>-0.40970000000000001</c:v>
                      </c:pt>
                      <c:pt idx="596">
                        <c:v>-0.40770000000000001</c:v>
                      </c:pt>
                      <c:pt idx="597">
                        <c:v>-0.40570000000000001</c:v>
                      </c:pt>
                      <c:pt idx="598">
                        <c:v>-0.4037</c:v>
                      </c:pt>
                      <c:pt idx="599">
                        <c:v>-0.4017</c:v>
                      </c:pt>
                      <c:pt idx="600">
                        <c:v>-0.3997</c:v>
                      </c:pt>
                      <c:pt idx="601">
                        <c:v>-0.3977</c:v>
                      </c:pt>
                      <c:pt idx="602">
                        <c:v>-0.3957</c:v>
                      </c:pt>
                      <c:pt idx="603">
                        <c:v>-0.39369999999999999</c:v>
                      </c:pt>
                      <c:pt idx="604">
                        <c:v>-0.39169999999999999</c:v>
                      </c:pt>
                      <c:pt idx="605">
                        <c:v>-0.38969999999999999</c:v>
                      </c:pt>
                      <c:pt idx="606">
                        <c:v>-0.38769999999999999</c:v>
                      </c:pt>
                      <c:pt idx="607">
                        <c:v>-0.38569999999999999</c:v>
                      </c:pt>
                      <c:pt idx="608">
                        <c:v>-0.38369999999999999</c:v>
                      </c:pt>
                      <c:pt idx="609">
                        <c:v>-0.38169999999999998</c:v>
                      </c:pt>
                      <c:pt idx="610">
                        <c:v>-0.37969999999999998</c:v>
                      </c:pt>
                      <c:pt idx="611">
                        <c:v>-0.37769999999999998</c:v>
                      </c:pt>
                      <c:pt idx="612">
                        <c:v>-0.37569999999999998</c:v>
                      </c:pt>
                      <c:pt idx="613">
                        <c:v>-0.37369999999999998</c:v>
                      </c:pt>
                      <c:pt idx="614">
                        <c:v>-0.37169999999999997</c:v>
                      </c:pt>
                      <c:pt idx="615">
                        <c:v>-0.36969999999999997</c:v>
                      </c:pt>
                      <c:pt idx="616">
                        <c:v>-0.36770000000000003</c:v>
                      </c:pt>
                      <c:pt idx="617">
                        <c:v>-0.36570000000000003</c:v>
                      </c:pt>
                      <c:pt idx="618">
                        <c:v>-0.36370000000000002</c:v>
                      </c:pt>
                      <c:pt idx="619">
                        <c:v>-0.36170000000000002</c:v>
                      </c:pt>
                      <c:pt idx="620">
                        <c:v>-0.35970000000000002</c:v>
                      </c:pt>
                      <c:pt idx="621">
                        <c:v>-0.35770000000000002</c:v>
                      </c:pt>
                      <c:pt idx="622">
                        <c:v>-0.35570000000000002</c:v>
                      </c:pt>
                      <c:pt idx="623">
                        <c:v>-0.35370000000000001</c:v>
                      </c:pt>
                      <c:pt idx="624">
                        <c:v>-0.35170000000000001</c:v>
                      </c:pt>
                      <c:pt idx="625">
                        <c:v>-0.34970000000000001</c:v>
                      </c:pt>
                      <c:pt idx="626">
                        <c:v>-0.34770000000000001</c:v>
                      </c:pt>
                      <c:pt idx="627">
                        <c:v>-0.34570000000000001</c:v>
                      </c:pt>
                      <c:pt idx="628">
                        <c:v>-0.34370000000000001</c:v>
                      </c:pt>
                      <c:pt idx="629">
                        <c:v>-0.3417</c:v>
                      </c:pt>
                      <c:pt idx="630">
                        <c:v>-0.3397</c:v>
                      </c:pt>
                      <c:pt idx="631">
                        <c:v>-0.3377</c:v>
                      </c:pt>
                      <c:pt idx="632">
                        <c:v>-0.3357</c:v>
                      </c:pt>
                      <c:pt idx="633">
                        <c:v>-0.3337</c:v>
                      </c:pt>
                      <c:pt idx="634">
                        <c:v>-0.33169999999999999</c:v>
                      </c:pt>
                      <c:pt idx="635">
                        <c:v>-0.32969999999999999</c:v>
                      </c:pt>
                      <c:pt idx="636">
                        <c:v>-0.32769999999999999</c:v>
                      </c:pt>
                      <c:pt idx="637">
                        <c:v>-0.32569999999999999</c:v>
                      </c:pt>
                      <c:pt idx="638">
                        <c:v>-0.32369999999999999</c:v>
                      </c:pt>
                      <c:pt idx="639">
                        <c:v>-0.32169999999999999</c:v>
                      </c:pt>
                      <c:pt idx="640">
                        <c:v>-0.31969999999999998</c:v>
                      </c:pt>
                      <c:pt idx="641">
                        <c:v>-0.31769999999999998</c:v>
                      </c:pt>
                      <c:pt idx="642">
                        <c:v>-0.31569999999999998</c:v>
                      </c:pt>
                      <c:pt idx="643">
                        <c:v>-0.31369999999999998</c:v>
                      </c:pt>
                      <c:pt idx="644">
                        <c:v>-0.31169999999999998</c:v>
                      </c:pt>
                      <c:pt idx="645">
                        <c:v>-0.30969999999999998</c:v>
                      </c:pt>
                      <c:pt idx="646">
                        <c:v>-0.30769999999999997</c:v>
                      </c:pt>
                      <c:pt idx="647">
                        <c:v>-0.30570000000000003</c:v>
                      </c:pt>
                      <c:pt idx="648">
                        <c:v>-0.30370000000000003</c:v>
                      </c:pt>
                      <c:pt idx="649">
                        <c:v>-0.30170000000000002</c:v>
                      </c:pt>
                      <c:pt idx="650">
                        <c:v>-0.29970000000000002</c:v>
                      </c:pt>
                      <c:pt idx="651">
                        <c:v>-0.29770000000000002</c:v>
                      </c:pt>
                      <c:pt idx="652">
                        <c:v>-0.29570000000000002</c:v>
                      </c:pt>
                      <c:pt idx="653">
                        <c:v>-0.29380000000000001</c:v>
                      </c:pt>
                      <c:pt idx="654">
                        <c:v>-0.29170000000000001</c:v>
                      </c:pt>
                      <c:pt idx="655">
                        <c:v>-0.28970000000000001</c:v>
                      </c:pt>
                      <c:pt idx="656">
                        <c:v>-0.28770000000000001</c:v>
                      </c:pt>
                      <c:pt idx="657">
                        <c:v>-0.28570000000000001</c:v>
                      </c:pt>
                      <c:pt idx="658">
                        <c:v>-0.28370000000000001</c:v>
                      </c:pt>
                      <c:pt idx="659">
                        <c:v>-0.28170000000000001</c:v>
                      </c:pt>
                      <c:pt idx="660">
                        <c:v>-0.2797</c:v>
                      </c:pt>
                      <c:pt idx="661">
                        <c:v>-0.2777</c:v>
                      </c:pt>
                      <c:pt idx="662">
                        <c:v>-0.2757</c:v>
                      </c:pt>
                      <c:pt idx="663">
                        <c:v>-0.2737</c:v>
                      </c:pt>
                      <c:pt idx="664">
                        <c:v>-0.27179999999999999</c:v>
                      </c:pt>
                      <c:pt idx="665">
                        <c:v>-0.26979999999999998</c:v>
                      </c:pt>
                      <c:pt idx="666">
                        <c:v>-0.26769999999999999</c:v>
                      </c:pt>
                      <c:pt idx="667">
                        <c:v>-0.26569999999999999</c:v>
                      </c:pt>
                      <c:pt idx="668">
                        <c:v>-0.26369999999999999</c:v>
                      </c:pt>
                      <c:pt idx="669">
                        <c:v>-0.26169999999999999</c:v>
                      </c:pt>
                      <c:pt idx="670">
                        <c:v>-0.25969999999999999</c:v>
                      </c:pt>
                      <c:pt idx="671">
                        <c:v>-0.25769999999999998</c:v>
                      </c:pt>
                      <c:pt idx="672">
                        <c:v>-0.25569999999999998</c:v>
                      </c:pt>
                      <c:pt idx="673">
                        <c:v>-0.25380000000000003</c:v>
                      </c:pt>
                      <c:pt idx="674">
                        <c:v>-0.25180000000000002</c:v>
                      </c:pt>
                      <c:pt idx="675">
                        <c:v>-0.24979999999999999</c:v>
                      </c:pt>
                      <c:pt idx="676">
                        <c:v>-0.24779999999999999</c:v>
                      </c:pt>
                      <c:pt idx="677">
                        <c:v>-0.24579999999999999</c:v>
                      </c:pt>
                      <c:pt idx="678">
                        <c:v>-0.24379999999999999</c:v>
                      </c:pt>
                      <c:pt idx="679">
                        <c:v>-0.24179999999999999</c:v>
                      </c:pt>
                      <c:pt idx="680">
                        <c:v>-0.2397</c:v>
                      </c:pt>
                      <c:pt idx="681">
                        <c:v>-0.23780000000000001</c:v>
                      </c:pt>
                      <c:pt idx="682">
                        <c:v>-0.23580000000000001</c:v>
                      </c:pt>
                      <c:pt idx="683">
                        <c:v>-0.23380000000000001</c:v>
                      </c:pt>
                      <c:pt idx="684">
                        <c:v>-0.23180000000000001</c:v>
                      </c:pt>
                      <c:pt idx="685">
                        <c:v>-0.2298</c:v>
                      </c:pt>
                      <c:pt idx="686">
                        <c:v>-0.2278</c:v>
                      </c:pt>
                      <c:pt idx="687">
                        <c:v>-0.2258</c:v>
                      </c:pt>
                      <c:pt idx="688">
                        <c:v>-0.2238</c:v>
                      </c:pt>
                      <c:pt idx="689">
                        <c:v>-0.2218</c:v>
                      </c:pt>
                      <c:pt idx="690">
                        <c:v>-0.2198</c:v>
                      </c:pt>
                      <c:pt idx="691">
                        <c:v>-0.21779999999999999</c:v>
                      </c:pt>
                      <c:pt idx="692">
                        <c:v>-0.2157</c:v>
                      </c:pt>
                      <c:pt idx="693">
                        <c:v>-0.21379999999999999</c:v>
                      </c:pt>
                      <c:pt idx="694">
                        <c:v>-0.21179999999999999</c:v>
                      </c:pt>
                      <c:pt idx="695">
                        <c:v>-0.20979999999999999</c:v>
                      </c:pt>
                      <c:pt idx="696">
                        <c:v>-0.20780000000000001</c:v>
                      </c:pt>
                      <c:pt idx="697">
                        <c:v>-0.20580000000000001</c:v>
                      </c:pt>
                      <c:pt idx="698">
                        <c:v>-0.20369999999999999</c:v>
                      </c:pt>
                      <c:pt idx="699">
                        <c:v>-0.20169999999999999</c:v>
                      </c:pt>
                      <c:pt idx="700">
                        <c:v>-0.19969999999999999</c:v>
                      </c:pt>
                      <c:pt idx="701">
                        <c:v>-0.1978</c:v>
                      </c:pt>
                      <c:pt idx="702">
                        <c:v>-0.19570000000000001</c:v>
                      </c:pt>
                      <c:pt idx="703">
                        <c:v>-0.1938</c:v>
                      </c:pt>
                      <c:pt idx="704">
                        <c:v>-0.19170000000000001</c:v>
                      </c:pt>
                      <c:pt idx="705">
                        <c:v>-0.1898</c:v>
                      </c:pt>
                      <c:pt idx="706">
                        <c:v>-0.18770000000000001</c:v>
                      </c:pt>
                      <c:pt idx="707">
                        <c:v>-0.1857</c:v>
                      </c:pt>
                      <c:pt idx="708">
                        <c:v>-0.1837</c:v>
                      </c:pt>
                      <c:pt idx="709">
                        <c:v>-0.18179999999999999</c:v>
                      </c:pt>
                      <c:pt idx="710">
                        <c:v>-0.1797</c:v>
                      </c:pt>
                      <c:pt idx="711">
                        <c:v>-0.1777</c:v>
                      </c:pt>
                      <c:pt idx="712">
                        <c:v>-0.1757</c:v>
                      </c:pt>
                      <c:pt idx="713">
                        <c:v>-0.17369999999999999</c:v>
                      </c:pt>
                      <c:pt idx="714">
                        <c:v>-0.17180000000000001</c:v>
                      </c:pt>
                      <c:pt idx="715">
                        <c:v>-0.16980000000000001</c:v>
                      </c:pt>
                      <c:pt idx="716">
                        <c:v>-0.1678</c:v>
                      </c:pt>
                      <c:pt idx="717">
                        <c:v>-0.1658</c:v>
                      </c:pt>
                      <c:pt idx="718">
                        <c:v>-0.16370000000000001</c:v>
                      </c:pt>
                      <c:pt idx="719">
                        <c:v>-0.1618</c:v>
                      </c:pt>
                      <c:pt idx="720">
                        <c:v>-0.15970000000000001</c:v>
                      </c:pt>
                      <c:pt idx="721">
                        <c:v>-0.15770000000000001</c:v>
                      </c:pt>
                      <c:pt idx="722">
                        <c:v>-0.15570000000000001</c:v>
                      </c:pt>
                      <c:pt idx="723">
                        <c:v>-0.1537</c:v>
                      </c:pt>
                      <c:pt idx="724">
                        <c:v>-0.1517</c:v>
                      </c:pt>
                      <c:pt idx="725">
                        <c:v>-0.14979999999999999</c:v>
                      </c:pt>
                      <c:pt idx="726">
                        <c:v>-0.14779999999999999</c:v>
                      </c:pt>
                      <c:pt idx="727">
                        <c:v>-0.14580000000000001</c:v>
                      </c:pt>
                      <c:pt idx="728">
                        <c:v>-0.14380000000000001</c:v>
                      </c:pt>
                      <c:pt idx="729">
                        <c:v>-0.14180000000000001</c:v>
                      </c:pt>
                      <c:pt idx="730">
                        <c:v>-0.13980000000000001</c:v>
                      </c:pt>
                      <c:pt idx="731">
                        <c:v>-0.13780000000000001</c:v>
                      </c:pt>
                      <c:pt idx="732">
                        <c:v>-0.13569999999999999</c:v>
                      </c:pt>
                      <c:pt idx="733">
                        <c:v>-0.1338</c:v>
                      </c:pt>
                      <c:pt idx="734">
                        <c:v>-0.1318</c:v>
                      </c:pt>
                      <c:pt idx="735">
                        <c:v>-0.12970000000000001</c:v>
                      </c:pt>
                      <c:pt idx="736">
                        <c:v>-0.12770000000000001</c:v>
                      </c:pt>
                      <c:pt idx="737">
                        <c:v>-0.1258</c:v>
                      </c:pt>
                      <c:pt idx="738">
                        <c:v>-0.12379999999999999</c:v>
                      </c:pt>
                      <c:pt idx="739">
                        <c:v>-0.12180000000000001</c:v>
                      </c:pt>
                      <c:pt idx="740">
                        <c:v>-0.1198</c:v>
                      </c:pt>
                      <c:pt idx="741">
                        <c:v>-0.1178</c:v>
                      </c:pt>
                      <c:pt idx="742">
                        <c:v>-0.1158</c:v>
                      </c:pt>
                      <c:pt idx="743">
                        <c:v>-0.1137</c:v>
                      </c:pt>
                      <c:pt idx="744">
                        <c:v>-0.11169999999999999</c:v>
                      </c:pt>
                      <c:pt idx="745">
                        <c:v>-0.10979999999999999</c:v>
                      </c:pt>
                      <c:pt idx="746">
                        <c:v>-0.10780000000000001</c:v>
                      </c:pt>
                      <c:pt idx="747">
                        <c:v>-0.10580000000000001</c:v>
                      </c:pt>
                      <c:pt idx="748">
                        <c:v>-0.1038</c:v>
                      </c:pt>
                      <c:pt idx="749">
                        <c:v>-0.1018</c:v>
                      </c:pt>
                      <c:pt idx="750">
                        <c:v>-9.9779999999999994E-2</c:v>
                      </c:pt>
                      <c:pt idx="751">
                        <c:v>-9.7769999999999996E-2</c:v>
                      </c:pt>
                      <c:pt idx="752">
                        <c:v>-9.5780000000000004E-2</c:v>
                      </c:pt>
                      <c:pt idx="753">
                        <c:v>-9.3789999999999998E-2</c:v>
                      </c:pt>
                      <c:pt idx="754">
                        <c:v>-9.1810000000000003E-2</c:v>
                      </c:pt>
                      <c:pt idx="755">
                        <c:v>-8.9789999999999995E-2</c:v>
                      </c:pt>
                      <c:pt idx="756">
                        <c:v>-8.7749999999999995E-2</c:v>
                      </c:pt>
                      <c:pt idx="757">
                        <c:v>-8.5800000000000001E-2</c:v>
                      </c:pt>
                      <c:pt idx="758">
                        <c:v>-8.3790000000000003E-2</c:v>
                      </c:pt>
                      <c:pt idx="759">
                        <c:v>-8.1759999999999999E-2</c:v>
                      </c:pt>
                      <c:pt idx="760">
                        <c:v>-7.9759999999999998E-2</c:v>
                      </c:pt>
                      <c:pt idx="761">
                        <c:v>-7.7789999999999998E-2</c:v>
                      </c:pt>
                      <c:pt idx="762">
                        <c:v>-7.578E-2</c:v>
                      </c:pt>
                      <c:pt idx="763">
                        <c:v>-7.3749999999999996E-2</c:v>
                      </c:pt>
                      <c:pt idx="764">
                        <c:v>-7.1779999999999997E-2</c:v>
                      </c:pt>
                      <c:pt idx="765">
                        <c:v>-6.9790000000000005E-2</c:v>
                      </c:pt>
                      <c:pt idx="766">
                        <c:v>-6.7799999999999999E-2</c:v>
                      </c:pt>
                      <c:pt idx="767">
                        <c:v>-6.5809999999999994E-2</c:v>
                      </c:pt>
                      <c:pt idx="768">
                        <c:v>-6.3750000000000001E-2</c:v>
                      </c:pt>
                      <c:pt idx="769">
                        <c:v>-6.1800000000000001E-2</c:v>
                      </c:pt>
                      <c:pt idx="770">
                        <c:v>-5.9810000000000002E-2</c:v>
                      </c:pt>
                      <c:pt idx="771">
                        <c:v>-5.7779999999999998E-2</c:v>
                      </c:pt>
                      <c:pt idx="772">
                        <c:v>-5.5780000000000003E-2</c:v>
                      </c:pt>
                      <c:pt idx="773">
                        <c:v>-5.3809999999999997E-2</c:v>
                      </c:pt>
                      <c:pt idx="774">
                        <c:v>-5.1810000000000002E-2</c:v>
                      </c:pt>
                      <c:pt idx="775">
                        <c:v>-4.9790000000000001E-2</c:v>
                      </c:pt>
                      <c:pt idx="776">
                        <c:v>-4.7789999999999999E-2</c:v>
                      </c:pt>
                      <c:pt idx="777">
                        <c:v>-4.582E-2</c:v>
                      </c:pt>
                      <c:pt idx="778">
                        <c:v>-4.3839999999999997E-2</c:v>
                      </c:pt>
                      <c:pt idx="779">
                        <c:v>-4.1820000000000003E-2</c:v>
                      </c:pt>
                      <c:pt idx="780">
                        <c:v>-3.9829999999999997E-2</c:v>
                      </c:pt>
                      <c:pt idx="781">
                        <c:v>-3.78E-2</c:v>
                      </c:pt>
                      <c:pt idx="782">
                        <c:v>-3.5819999999999998E-2</c:v>
                      </c:pt>
                      <c:pt idx="783">
                        <c:v>-3.3820000000000003E-2</c:v>
                      </c:pt>
                      <c:pt idx="784">
                        <c:v>-3.1800000000000002E-2</c:v>
                      </c:pt>
                      <c:pt idx="785">
                        <c:v>-2.9819999999999999E-2</c:v>
                      </c:pt>
                      <c:pt idx="786">
                        <c:v>-2.7820000000000001E-2</c:v>
                      </c:pt>
                      <c:pt idx="787">
                        <c:v>-2.58E-2</c:v>
                      </c:pt>
                      <c:pt idx="788">
                        <c:v>-2.3789999999999999E-2</c:v>
                      </c:pt>
                      <c:pt idx="789">
                        <c:v>-2.181E-2</c:v>
                      </c:pt>
                      <c:pt idx="790">
                        <c:v>-1.983E-2</c:v>
                      </c:pt>
                      <c:pt idx="791">
                        <c:v>-1.7819999999999999E-2</c:v>
                      </c:pt>
                      <c:pt idx="792">
                        <c:v>-1.583E-2</c:v>
                      </c:pt>
                      <c:pt idx="793">
                        <c:v>-1.3849999999999999E-2</c:v>
                      </c:pt>
                      <c:pt idx="794">
                        <c:v>-1.183E-2</c:v>
                      </c:pt>
                      <c:pt idx="795">
                        <c:v>-9.7940000000000006E-3</c:v>
                      </c:pt>
                      <c:pt idx="796">
                        <c:v>-7.8209999999999998E-3</c:v>
                      </c:pt>
                      <c:pt idx="797">
                        <c:v>-5.8339999999999998E-3</c:v>
                      </c:pt>
                      <c:pt idx="798">
                        <c:v>-3.8300000000000001E-3</c:v>
                      </c:pt>
                      <c:pt idx="799">
                        <c:v>-1.818E-3</c:v>
                      </c:pt>
                      <c:pt idx="800">
                        <c:v>1.8699999999999999E-4</c:v>
                      </c:pt>
                    </c:numCache>
                  </c:numRef>
                </c:xVal>
                <c:y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Sheet2!$R$2:$R$802</c15:sqref>
                        </c15:formulaRef>
                      </c:ext>
                    </c:extLst>
                    <c:numCache>
                      <c:formatCode>0.00E+00</c:formatCode>
                      <c:ptCount val="801"/>
                      <c:pt idx="0">
                        <c:v>2.1459999999999999E-6</c:v>
                      </c:pt>
                      <c:pt idx="1">
                        <c:v>1.939E-6</c:v>
                      </c:pt>
                      <c:pt idx="2">
                        <c:v>1.725E-6</c:v>
                      </c:pt>
                      <c:pt idx="3">
                        <c:v>1.5600000000000001E-6</c:v>
                      </c:pt>
                      <c:pt idx="4">
                        <c:v>1.4869999999999999E-6</c:v>
                      </c:pt>
                      <c:pt idx="5">
                        <c:v>1.395E-6</c:v>
                      </c:pt>
                      <c:pt idx="6">
                        <c:v>1.277E-6</c:v>
                      </c:pt>
                      <c:pt idx="7">
                        <c:v>1.1429999999999999E-6</c:v>
                      </c:pt>
                      <c:pt idx="8">
                        <c:v>1.0249999999999999E-6</c:v>
                      </c:pt>
                      <c:pt idx="9">
                        <c:v>1.003E-6</c:v>
                      </c:pt>
                      <c:pt idx="10">
                        <c:v>9.3389999999999997E-7</c:v>
                      </c:pt>
                      <c:pt idx="11">
                        <c:v>8.6219999999999998E-7</c:v>
                      </c:pt>
                      <c:pt idx="12">
                        <c:v>7.4959999999999999E-7</c:v>
                      </c:pt>
                      <c:pt idx="13">
                        <c:v>6.5860000000000003E-7</c:v>
                      </c:pt>
                      <c:pt idx="14">
                        <c:v>6.5420000000000002E-7</c:v>
                      </c:pt>
                      <c:pt idx="15">
                        <c:v>6.0549999999999996E-7</c:v>
                      </c:pt>
                      <c:pt idx="16">
                        <c:v>5.4600000000000005E-7</c:v>
                      </c:pt>
                      <c:pt idx="17">
                        <c:v>4.524E-7</c:v>
                      </c:pt>
                      <c:pt idx="18">
                        <c:v>3.7319999999999998E-7</c:v>
                      </c:pt>
                      <c:pt idx="19">
                        <c:v>3.7640000000000001E-7</c:v>
                      </c:pt>
                      <c:pt idx="20">
                        <c:v>3.4229999999999999E-7</c:v>
                      </c:pt>
                      <c:pt idx="21">
                        <c:v>2.9149999999999998E-7</c:v>
                      </c:pt>
                      <c:pt idx="22">
                        <c:v>2.1019999999999999E-7</c:v>
                      </c:pt>
                      <c:pt idx="23">
                        <c:v>1.3930000000000001E-7</c:v>
                      </c:pt>
                      <c:pt idx="24">
                        <c:v>1.4910000000000001E-7</c:v>
                      </c:pt>
                      <c:pt idx="25">
                        <c:v>1.2590000000000001E-7</c:v>
                      </c:pt>
                      <c:pt idx="26">
                        <c:v>7.5059999999999998E-8</c:v>
                      </c:pt>
                      <c:pt idx="27">
                        <c:v>4.9200000000000004E-9</c:v>
                      </c:pt>
                      <c:pt idx="28">
                        <c:v>-4.4570000000000001E-8</c:v>
                      </c:pt>
                      <c:pt idx="29">
                        <c:v>-5.8339999999999998E-8</c:v>
                      </c:pt>
                      <c:pt idx="30">
                        <c:v>-6.7340000000000006E-8</c:v>
                      </c:pt>
                      <c:pt idx="31">
                        <c:v>-1.1740000000000001E-7</c:v>
                      </c:pt>
                      <c:pt idx="32">
                        <c:v>-1.8099999999999999E-7</c:v>
                      </c:pt>
                      <c:pt idx="33">
                        <c:v>-2.4480000000000002E-7</c:v>
                      </c:pt>
                      <c:pt idx="34">
                        <c:v>-2.153E-7</c:v>
                      </c:pt>
                      <c:pt idx="35">
                        <c:v>-2.3729999999999999E-7</c:v>
                      </c:pt>
                      <c:pt idx="36">
                        <c:v>-2.8910000000000001E-7</c:v>
                      </c:pt>
                      <c:pt idx="37">
                        <c:v>-3.4400000000000001E-7</c:v>
                      </c:pt>
                      <c:pt idx="38">
                        <c:v>-4.0789999999999999E-7</c:v>
                      </c:pt>
                      <c:pt idx="39">
                        <c:v>-3.8010000000000002E-7</c:v>
                      </c:pt>
                      <c:pt idx="40">
                        <c:v>-3.9610000000000001E-7</c:v>
                      </c:pt>
                      <c:pt idx="41">
                        <c:v>-4.496E-7</c:v>
                      </c:pt>
                      <c:pt idx="42">
                        <c:v>-4.9660000000000004E-7</c:v>
                      </c:pt>
                      <c:pt idx="43">
                        <c:v>-5.6150000000000005E-7</c:v>
                      </c:pt>
                      <c:pt idx="44">
                        <c:v>-5.2689999999999999E-7</c:v>
                      </c:pt>
                      <c:pt idx="45">
                        <c:v>-5.4339999999999996E-7</c:v>
                      </c:pt>
                      <c:pt idx="46">
                        <c:v>-5.9650000000000003E-7</c:v>
                      </c:pt>
                      <c:pt idx="47">
                        <c:v>-6.5099999999999999E-7</c:v>
                      </c:pt>
                      <c:pt idx="48">
                        <c:v>-7.0380000000000004E-7</c:v>
                      </c:pt>
                      <c:pt idx="49">
                        <c:v>-6.7280000000000004E-7</c:v>
                      </c:pt>
                      <c:pt idx="50">
                        <c:v>-6.8670000000000003E-7</c:v>
                      </c:pt>
                      <c:pt idx="51">
                        <c:v>-7.427E-7</c:v>
                      </c:pt>
                      <c:pt idx="52">
                        <c:v>-7.8859999999999995E-7</c:v>
                      </c:pt>
                      <c:pt idx="53">
                        <c:v>-8.4209999999999995E-7</c:v>
                      </c:pt>
                      <c:pt idx="54">
                        <c:v>-8.1159999999999999E-7</c:v>
                      </c:pt>
                      <c:pt idx="55">
                        <c:v>-8.2259999999999997E-7</c:v>
                      </c:pt>
                      <c:pt idx="56">
                        <c:v>-8.7919999999999998E-7</c:v>
                      </c:pt>
                      <c:pt idx="57">
                        <c:v>-9.2330000000000002E-7</c:v>
                      </c:pt>
                      <c:pt idx="58">
                        <c:v>-9.7910000000000008E-7</c:v>
                      </c:pt>
                      <c:pt idx="59">
                        <c:v>-9.4639999999999995E-7</c:v>
                      </c:pt>
                      <c:pt idx="60">
                        <c:v>-9.5709999999999991E-7</c:v>
                      </c:pt>
                      <c:pt idx="61">
                        <c:v>-1.0160000000000001E-6</c:v>
                      </c:pt>
                      <c:pt idx="62">
                        <c:v>-1.0580000000000001E-6</c:v>
                      </c:pt>
                      <c:pt idx="63">
                        <c:v>-1.113E-6</c:v>
                      </c:pt>
                      <c:pt idx="64">
                        <c:v>-1.082E-6</c:v>
                      </c:pt>
                      <c:pt idx="65">
                        <c:v>-1.0899999999999999E-6</c:v>
                      </c:pt>
                      <c:pt idx="66">
                        <c:v>-1.155E-6</c:v>
                      </c:pt>
                      <c:pt idx="67">
                        <c:v>-1.189E-6</c:v>
                      </c:pt>
                      <c:pt idx="68">
                        <c:v>-1.243E-6</c:v>
                      </c:pt>
                      <c:pt idx="69">
                        <c:v>-1.2139999999999999E-6</c:v>
                      </c:pt>
                      <c:pt idx="70">
                        <c:v>-1.2219999999999999E-6</c:v>
                      </c:pt>
                      <c:pt idx="71">
                        <c:v>-1.2869999999999999E-6</c:v>
                      </c:pt>
                      <c:pt idx="72">
                        <c:v>-1.325E-6</c:v>
                      </c:pt>
                      <c:pt idx="73">
                        <c:v>-1.376E-6</c:v>
                      </c:pt>
                      <c:pt idx="74">
                        <c:v>-1.339E-6</c:v>
                      </c:pt>
                      <c:pt idx="75">
                        <c:v>-1.3459999999999999E-6</c:v>
                      </c:pt>
                      <c:pt idx="76">
                        <c:v>-1.4360000000000001E-6</c:v>
                      </c:pt>
                      <c:pt idx="77">
                        <c:v>-1.4619999999999999E-6</c:v>
                      </c:pt>
                      <c:pt idx="78">
                        <c:v>-1.5060000000000001E-6</c:v>
                      </c:pt>
                      <c:pt idx="79">
                        <c:v>-1.482E-6</c:v>
                      </c:pt>
                      <c:pt idx="80">
                        <c:v>-1.488E-6</c:v>
                      </c:pt>
                      <c:pt idx="81">
                        <c:v>-1.5540000000000001E-6</c:v>
                      </c:pt>
                      <c:pt idx="82">
                        <c:v>-1.592E-6</c:v>
                      </c:pt>
                      <c:pt idx="83">
                        <c:v>-1.6360000000000001E-6</c:v>
                      </c:pt>
                      <c:pt idx="84">
                        <c:v>-1.6130000000000001E-6</c:v>
                      </c:pt>
                      <c:pt idx="85">
                        <c:v>-1.623E-6</c:v>
                      </c:pt>
                      <c:pt idx="86">
                        <c:v>-1.6920000000000001E-6</c:v>
                      </c:pt>
                      <c:pt idx="87">
                        <c:v>-1.731E-6</c:v>
                      </c:pt>
                      <c:pt idx="88">
                        <c:v>-1.77E-6</c:v>
                      </c:pt>
                      <c:pt idx="89">
                        <c:v>-1.753E-6</c:v>
                      </c:pt>
                      <c:pt idx="90">
                        <c:v>-1.7549999999999999E-6</c:v>
                      </c:pt>
                      <c:pt idx="91">
                        <c:v>-1.8300000000000001E-6</c:v>
                      </c:pt>
                      <c:pt idx="92">
                        <c:v>-1.8700000000000001E-6</c:v>
                      </c:pt>
                      <c:pt idx="93">
                        <c:v>-1.9039999999999999E-6</c:v>
                      </c:pt>
                      <c:pt idx="94">
                        <c:v>-1.889E-6</c:v>
                      </c:pt>
                      <c:pt idx="95">
                        <c:v>-1.891E-6</c:v>
                      </c:pt>
                      <c:pt idx="96">
                        <c:v>-1.967E-6</c:v>
                      </c:pt>
                      <c:pt idx="97">
                        <c:v>-2.012E-6</c:v>
                      </c:pt>
                      <c:pt idx="98">
                        <c:v>-2.0420000000000001E-6</c:v>
                      </c:pt>
                      <c:pt idx="99">
                        <c:v>-2.0260000000000002E-6</c:v>
                      </c:pt>
                      <c:pt idx="100">
                        <c:v>-2.0339999999999999E-6</c:v>
                      </c:pt>
                      <c:pt idx="101">
                        <c:v>-2.1090000000000001E-6</c:v>
                      </c:pt>
                      <c:pt idx="102">
                        <c:v>-2.1490000000000001E-6</c:v>
                      </c:pt>
                      <c:pt idx="103">
                        <c:v>-2.1849999999999998E-6</c:v>
                      </c:pt>
                      <c:pt idx="104">
                        <c:v>-2.1689999999999999E-6</c:v>
                      </c:pt>
                      <c:pt idx="105">
                        <c:v>-2.1610000000000001E-6</c:v>
                      </c:pt>
                      <c:pt idx="106">
                        <c:v>-2.2699999999999999E-6</c:v>
                      </c:pt>
                      <c:pt idx="107">
                        <c:v>-2.2919999999999998E-6</c:v>
                      </c:pt>
                      <c:pt idx="108">
                        <c:v>-2.3259999999999998E-6</c:v>
                      </c:pt>
                      <c:pt idx="109">
                        <c:v>-2.3190000000000002E-6</c:v>
                      </c:pt>
                      <c:pt idx="110">
                        <c:v>-2.3199999999999998E-6</c:v>
                      </c:pt>
                      <c:pt idx="111">
                        <c:v>-2.402E-6</c:v>
                      </c:pt>
                      <c:pt idx="112">
                        <c:v>-2.429E-6</c:v>
                      </c:pt>
                      <c:pt idx="113">
                        <c:v>-2.4660000000000002E-6</c:v>
                      </c:pt>
                      <c:pt idx="114">
                        <c:v>-2.48E-6</c:v>
                      </c:pt>
                      <c:pt idx="115">
                        <c:v>-2.4729999999999999E-6</c:v>
                      </c:pt>
                      <c:pt idx="116">
                        <c:v>-2.5569999999999998E-6</c:v>
                      </c:pt>
                      <c:pt idx="117">
                        <c:v>-2.5940000000000001E-6</c:v>
                      </c:pt>
                      <c:pt idx="118">
                        <c:v>-2.6199999999999999E-6</c:v>
                      </c:pt>
                      <c:pt idx="119">
                        <c:v>-2.6220000000000001E-6</c:v>
                      </c:pt>
                      <c:pt idx="120">
                        <c:v>-2.6220000000000001E-6</c:v>
                      </c:pt>
                      <c:pt idx="121">
                        <c:v>-2.7080000000000002E-6</c:v>
                      </c:pt>
                      <c:pt idx="122">
                        <c:v>-2.751E-6</c:v>
                      </c:pt>
                      <c:pt idx="123">
                        <c:v>-2.773E-6</c:v>
                      </c:pt>
                      <c:pt idx="124">
                        <c:v>-2.7779999999999999E-6</c:v>
                      </c:pt>
                      <c:pt idx="125">
                        <c:v>-2.7819999999999998E-6</c:v>
                      </c:pt>
                      <c:pt idx="126">
                        <c:v>-2.8720000000000002E-6</c:v>
                      </c:pt>
                      <c:pt idx="127">
                        <c:v>-2.9129999999999999E-6</c:v>
                      </c:pt>
                      <c:pt idx="128">
                        <c:v>-2.9340000000000002E-6</c:v>
                      </c:pt>
                      <c:pt idx="129">
                        <c:v>-2.9440000000000001E-6</c:v>
                      </c:pt>
                      <c:pt idx="130">
                        <c:v>-2.9500000000000001E-6</c:v>
                      </c:pt>
                      <c:pt idx="131">
                        <c:v>-3.0369999999999999E-6</c:v>
                      </c:pt>
                      <c:pt idx="132">
                        <c:v>-3.084E-6</c:v>
                      </c:pt>
                      <c:pt idx="133">
                        <c:v>-3.101E-6</c:v>
                      </c:pt>
                      <c:pt idx="134">
                        <c:v>-3.118E-6</c:v>
                      </c:pt>
                      <c:pt idx="135">
                        <c:v>-3.1209999999999998E-6</c:v>
                      </c:pt>
                      <c:pt idx="136">
                        <c:v>-3.2169999999999999E-6</c:v>
                      </c:pt>
                      <c:pt idx="137">
                        <c:v>-3.2650000000000001E-6</c:v>
                      </c:pt>
                      <c:pt idx="138">
                        <c:v>-3.2839999999999998E-6</c:v>
                      </c:pt>
                      <c:pt idx="139">
                        <c:v>-3.3000000000000002E-6</c:v>
                      </c:pt>
                      <c:pt idx="140">
                        <c:v>-3.3129999999999999E-6</c:v>
                      </c:pt>
                      <c:pt idx="141">
                        <c:v>-3.411E-6</c:v>
                      </c:pt>
                      <c:pt idx="142">
                        <c:v>-3.4620000000000001E-6</c:v>
                      </c:pt>
                      <c:pt idx="143">
                        <c:v>-3.4819999999999999E-6</c:v>
                      </c:pt>
                      <c:pt idx="144">
                        <c:v>-3.5080000000000001E-6</c:v>
                      </c:pt>
                      <c:pt idx="145">
                        <c:v>-3.5159999999999999E-6</c:v>
                      </c:pt>
                      <c:pt idx="146">
                        <c:v>-3.6219999999999998E-6</c:v>
                      </c:pt>
                      <c:pt idx="147">
                        <c:v>-3.6660000000000001E-6</c:v>
                      </c:pt>
                      <c:pt idx="148">
                        <c:v>-3.6959999999999998E-6</c:v>
                      </c:pt>
                      <c:pt idx="149">
                        <c:v>-3.7280000000000001E-6</c:v>
                      </c:pt>
                      <c:pt idx="150">
                        <c:v>-3.76E-6</c:v>
                      </c:pt>
                      <c:pt idx="151">
                        <c:v>-3.856E-6</c:v>
                      </c:pt>
                      <c:pt idx="152">
                        <c:v>-3.924E-6</c:v>
                      </c:pt>
                      <c:pt idx="153">
                        <c:v>-3.9469999999999996E-6</c:v>
                      </c:pt>
                      <c:pt idx="154">
                        <c:v>-3.9870000000000001E-6</c:v>
                      </c:pt>
                      <c:pt idx="155">
                        <c:v>-3.9910000000000004E-6</c:v>
                      </c:pt>
                      <c:pt idx="156">
                        <c:v>-4.1370000000000004E-6</c:v>
                      </c:pt>
                      <c:pt idx="157">
                        <c:v>-4.1989999999999999E-6</c:v>
                      </c:pt>
                      <c:pt idx="158">
                        <c:v>-4.2289999999999997E-6</c:v>
                      </c:pt>
                      <c:pt idx="159">
                        <c:v>-4.2810000000000002E-6</c:v>
                      </c:pt>
                      <c:pt idx="160">
                        <c:v>-4.3120000000000004E-6</c:v>
                      </c:pt>
                      <c:pt idx="161">
                        <c:v>-4.4279999999999998E-6</c:v>
                      </c:pt>
                      <c:pt idx="162">
                        <c:v>-4.5159999999999996E-6</c:v>
                      </c:pt>
                      <c:pt idx="163">
                        <c:v>-4.5619999999999997E-6</c:v>
                      </c:pt>
                      <c:pt idx="164">
                        <c:v>-4.6179999999999997E-6</c:v>
                      </c:pt>
                      <c:pt idx="165">
                        <c:v>-4.6639999999999997E-6</c:v>
                      </c:pt>
                      <c:pt idx="166">
                        <c:v>-4.7929999999999997E-6</c:v>
                      </c:pt>
                      <c:pt idx="167">
                        <c:v>-4.8899999999999998E-6</c:v>
                      </c:pt>
                      <c:pt idx="168">
                        <c:v>-4.9359999999999998E-6</c:v>
                      </c:pt>
                      <c:pt idx="169">
                        <c:v>-5.0100000000000003E-6</c:v>
                      </c:pt>
                      <c:pt idx="170">
                        <c:v>-5.0710000000000002E-6</c:v>
                      </c:pt>
                      <c:pt idx="171">
                        <c:v>-5.2179999999999998E-6</c:v>
                      </c:pt>
                      <c:pt idx="172">
                        <c:v>-5.3279999999999996E-6</c:v>
                      </c:pt>
                      <c:pt idx="173">
                        <c:v>-5.3820000000000003E-6</c:v>
                      </c:pt>
                      <c:pt idx="174">
                        <c:v>-5.4739999999999996E-6</c:v>
                      </c:pt>
                      <c:pt idx="175">
                        <c:v>-5.5539999999999997E-6</c:v>
                      </c:pt>
                      <c:pt idx="176">
                        <c:v>-5.7089999999999999E-6</c:v>
                      </c:pt>
                      <c:pt idx="177">
                        <c:v>-5.8409999999999996E-6</c:v>
                      </c:pt>
                      <c:pt idx="178">
                        <c:v>-5.9109999999999998E-6</c:v>
                      </c:pt>
                      <c:pt idx="179">
                        <c:v>-6.0170000000000002E-6</c:v>
                      </c:pt>
                      <c:pt idx="180">
                        <c:v>-6.1229999999999997E-6</c:v>
                      </c:pt>
                      <c:pt idx="181">
                        <c:v>-6.2960000000000004E-6</c:v>
                      </c:pt>
                      <c:pt idx="182">
                        <c:v>-6.4520000000000002E-6</c:v>
                      </c:pt>
                      <c:pt idx="183">
                        <c:v>-6.5409999999999997E-6</c:v>
                      </c:pt>
                      <c:pt idx="184">
                        <c:v>-6.6749999999999996E-6</c:v>
                      </c:pt>
                      <c:pt idx="185">
                        <c:v>-6.8079999999999999E-6</c:v>
                      </c:pt>
                      <c:pt idx="186">
                        <c:v>-6.9990000000000002E-6</c:v>
                      </c:pt>
                      <c:pt idx="187">
                        <c:v>-7.1810000000000004E-6</c:v>
                      </c:pt>
                      <c:pt idx="188">
                        <c:v>-7.2899999999999997E-6</c:v>
                      </c:pt>
                      <c:pt idx="189">
                        <c:v>-7.4479999999999997E-6</c:v>
                      </c:pt>
                      <c:pt idx="190">
                        <c:v>-7.61E-6</c:v>
                      </c:pt>
                      <c:pt idx="191">
                        <c:v>-7.8350000000000004E-6</c:v>
                      </c:pt>
                      <c:pt idx="192">
                        <c:v>-8.0409999999999998E-6</c:v>
                      </c:pt>
                      <c:pt idx="193">
                        <c:v>-8.1810000000000001E-6</c:v>
                      </c:pt>
                      <c:pt idx="194">
                        <c:v>-8.3720000000000005E-6</c:v>
                      </c:pt>
                      <c:pt idx="195">
                        <c:v>-8.5660000000000007E-6</c:v>
                      </c:pt>
                      <c:pt idx="196">
                        <c:v>-8.8130000000000002E-6</c:v>
                      </c:pt>
                      <c:pt idx="197">
                        <c:v>-9.0610000000000002E-6</c:v>
                      </c:pt>
                      <c:pt idx="198">
                        <c:v>-9.2359999999999993E-6</c:v>
                      </c:pt>
                      <c:pt idx="199">
                        <c:v>-9.4599999999999992E-6</c:v>
                      </c:pt>
                      <c:pt idx="200">
                        <c:v>-9.6970000000000005E-6</c:v>
                      </c:pt>
                      <c:pt idx="201">
                        <c:v>-9.9879999999999999E-6</c:v>
                      </c:pt>
                      <c:pt idx="202">
                        <c:v>-1.027E-5</c:v>
                      </c:pt>
                      <c:pt idx="203">
                        <c:v>-1.049E-5</c:v>
                      </c:pt>
                      <c:pt idx="204">
                        <c:v>-1.076E-5</c:v>
                      </c:pt>
                      <c:pt idx="205">
                        <c:v>-1.1049999999999999E-5</c:v>
                      </c:pt>
                      <c:pt idx="206">
                        <c:v>-1.137E-5</c:v>
                      </c:pt>
                      <c:pt idx="207">
                        <c:v>-1.171E-5</c:v>
                      </c:pt>
                      <c:pt idx="208">
                        <c:v>-1.1970000000000001E-5</c:v>
                      </c:pt>
                      <c:pt idx="209">
                        <c:v>-1.2279999999999999E-5</c:v>
                      </c:pt>
                      <c:pt idx="210">
                        <c:v>-1.2619999999999999E-5</c:v>
                      </c:pt>
                      <c:pt idx="211">
                        <c:v>-1.3010000000000001E-5</c:v>
                      </c:pt>
                      <c:pt idx="212">
                        <c:v>-1.3390000000000001E-5</c:v>
                      </c:pt>
                      <c:pt idx="213">
                        <c:v>-1.3699999999999999E-5</c:v>
                      </c:pt>
                      <c:pt idx="214">
                        <c:v>-1.4080000000000001E-5</c:v>
                      </c:pt>
                      <c:pt idx="215">
                        <c:v>-1.448E-5</c:v>
                      </c:pt>
                      <c:pt idx="216">
                        <c:v>-1.4919999999999999E-5</c:v>
                      </c:pt>
                      <c:pt idx="217">
                        <c:v>-1.537E-5</c:v>
                      </c:pt>
                      <c:pt idx="218">
                        <c:v>-1.575E-5</c:v>
                      </c:pt>
                      <c:pt idx="219">
                        <c:v>-1.6180000000000001E-5</c:v>
                      </c:pt>
                      <c:pt idx="220">
                        <c:v>-1.6650000000000002E-5</c:v>
                      </c:pt>
                      <c:pt idx="221">
                        <c:v>-1.715E-5</c:v>
                      </c:pt>
                      <c:pt idx="222">
                        <c:v>-1.7669999999999999E-5</c:v>
                      </c:pt>
                      <c:pt idx="223">
                        <c:v>-1.8119999999999999E-5</c:v>
                      </c:pt>
                      <c:pt idx="224">
                        <c:v>-1.8620000000000001E-5</c:v>
                      </c:pt>
                      <c:pt idx="225">
                        <c:v>-1.9170000000000001E-5</c:v>
                      </c:pt>
                      <c:pt idx="226">
                        <c:v>-1.9740000000000001E-5</c:v>
                      </c:pt>
                      <c:pt idx="227">
                        <c:v>-2.0339999999999998E-5</c:v>
                      </c:pt>
                      <c:pt idx="228">
                        <c:v>-2.086E-5</c:v>
                      </c:pt>
                      <c:pt idx="229">
                        <c:v>-2.145E-5</c:v>
                      </c:pt>
                      <c:pt idx="230">
                        <c:v>-2.2079999999999999E-5</c:v>
                      </c:pt>
                      <c:pt idx="231">
                        <c:v>-2.2730000000000001E-5</c:v>
                      </c:pt>
                      <c:pt idx="232">
                        <c:v>-2.3410000000000001E-5</c:v>
                      </c:pt>
                      <c:pt idx="233">
                        <c:v>-2.4009999999999999E-5</c:v>
                      </c:pt>
                      <c:pt idx="234">
                        <c:v>-2.4680000000000001E-5</c:v>
                      </c:pt>
                      <c:pt idx="235">
                        <c:v>-2.5400000000000001E-5</c:v>
                      </c:pt>
                      <c:pt idx="236">
                        <c:v>-2.614E-5</c:v>
                      </c:pt>
                      <c:pt idx="237">
                        <c:v>-2.69E-5</c:v>
                      </c:pt>
                      <c:pt idx="238">
                        <c:v>-2.7610000000000002E-5</c:v>
                      </c:pt>
                      <c:pt idx="239">
                        <c:v>-2.8370000000000001E-5</c:v>
                      </c:pt>
                      <c:pt idx="240">
                        <c:v>-2.9179999999999998E-5</c:v>
                      </c:pt>
                      <c:pt idx="241">
                        <c:v>-3.0000000000000001E-5</c:v>
                      </c:pt>
                      <c:pt idx="242">
                        <c:v>-3.0870000000000001E-5</c:v>
                      </c:pt>
                      <c:pt idx="243">
                        <c:v>-3.167E-5</c:v>
                      </c:pt>
                      <c:pt idx="244">
                        <c:v>-3.252E-5</c:v>
                      </c:pt>
                      <c:pt idx="245">
                        <c:v>-3.3439999999999998E-5</c:v>
                      </c:pt>
                      <c:pt idx="246">
                        <c:v>-3.4360000000000003E-5</c:v>
                      </c:pt>
                      <c:pt idx="247">
                        <c:v>-3.5339999999999997E-5</c:v>
                      </c:pt>
                      <c:pt idx="248">
                        <c:v>-3.6229999999999997E-5</c:v>
                      </c:pt>
                      <c:pt idx="249">
                        <c:v>-3.718E-5</c:v>
                      </c:pt>
                      <c:pt idx="250">
                        <c:v>-3.8210000000000002E-5</c:v>
                      </c:pt>
                      <c:pt idx="251">
                        <c:v>-3.9230000000000002E-5</c:v>
                      </c:pt>
                      <c:pt idx="252">
                        <c:v>-4.0309999999999999E-5</c:v>
                      </c:pt>
                      <c:pt idx="253">
                        <c:v>-4.1310000000000003E-5</c:v>
                      </c:pt>
                      <c:pt idx="254">
                        <c:v>-4.2370000000000003E-5</c:v>
                      </c:pt>
                      <c:pt idx="255">
                        <c:v>-4.35E-5</c:v>
                      </c:pt>
                      <c:pt idx="256">
                        <c:v>-4.4629999999999998E-5</c:v>
                      </c:pt>
                      <c:pt idx="257">
                        <c:v>-4.5800000000000002E-5</c:v>
                      </c:pt>
                      <c:pt idx="258">
                        <c:v>-4.693E-5</c:v>
                      </c:pt>
                      <c:pt idx="259">
                        <c:v>-4.812E-5</c:v>
                      </c:pt>
                      <c:pt idx="260">
                        <c:v>-4.935E-5</c:v>
                      </c:pt>
                      <c:pt idx="261">
                        <c:v>-5.0609999999999998E-5</c:v>
                      </c:pt>
                      <c:pt idx="262">
                        <c:v>-5.189E-5</c:v>
                      </c:pt>
                      <c:pt idx="263">
                        <c:v>-5.3109999999999998E-5</c:v>
                      </c:pt>
                      <c:pt idx="264">
                        <c:v>-5.4389999999999999E-5</c:v>
                      </c:pt>
                      <c:pt idx="265">
                        <c:v>-5.5760000000000001E-5</c:v>
                      </c:pt>
                      <c:pt idx="266">
                        <c:v>-5.711E-5</c:v>
                      </c:pt>
                      <c:pt idx="267">
                        <c:v>-5.8510000000000001E-5</c:v>
                      </c:pt>
                      <c:pt idx="268">
                        <c:v>-5.9840000000000003E-5</c:v>
                      </c:pt>
                      <c:pt idx="269">
                        <c:v>-6.1229999999999995E-5</c:v>
                      </c:pt>
                      <c:pt idx="270">
                        <c:v>-6.2700000000000006E-5</c:v>
                      </c:pt>
                      <c:pt idx="271">
                        <c:v>-6.4179999999999999E-5</c:v>
                      </c:pt>
                      <c:pt idx="272">
                        <c:v>-6.5679999999999995E-5</c:v>
                      </c:pt>
                      <c:pt idx="273">
                        <c:v>-6.7130000000000003E-5</c:v>
                      </c:pt>
                      <c:pt idx="274">
                        <c:v>-6.8629999999999999E-5</c:v>
                      </c:pt>
                      <c:pt idx="275">
                        <c:v>-7.0209999999999994E-5</c:v>
                      </c:pt>
                      <c:pt idx="276">
                        <c:v>-7.1799999999999997E-5</c:v>
                      </c:pt>
                      <c:pt idx="277">
                        <c:v>-7.3410000000000004E-5</c:v>
                      </c:pt>
                      <c:pt idx="278">
                        <c:v>-7.4969999999999995E-5</c:v>
                      </c:pt>
                      <c:pt idx="279">
                        <c:v>-7.6580000000000002E-5</c:v>
                      </c:pt>
                      <c:pt idx="280">
                        <c:v>-7.8259999999999999E-5</c:v>
                      </c:pt>
                      <c:pt idx="281">
                        <c:v>-7.996E-5</c:v>
                      </c:pt>
                      <c:pt idx="282">
                        <c:v>-8.1689999999999999E-5</c:v>
                      </c:pt>
                      <c:pt idx="283">
                        <c:v>-8.3369999999999996E-5</c:v>
                      </c:pt>
                      <c:pt idx="284">
                        <c:v>-8.5069999999999997E-5</c:v>
                      </c:pt>
                      <c:pt idx="285">
                        <c:v>-8.6940000000000004E-5</c:v>
                      </c:pt>
                      <c:pt idx="286">
                        <c:v>-8.8739999999999994E-5</c:v>
                      </c:pt>
                      <c:pt idx="287">
                        <c:v>-9.0550000000000005E-5</c:v>
                      </c:pt>
                      <c:pt idx="288">
                        <c:v>-9.2360000000000003E-5</c:v>
                      </c:pt>
                      <c:pt idx="289">
                        <c:v>-9.4179999999999996E-5</c:v>
                      </c:pt>
                      <c:pt idx="290">
                        <c:v>-9.6089999999999996E-5</c:v>
                      </c:pt>
                      <c:pt idx="291">
                        <c:v>-9.7990000000000002E-5</c:v>
                      </c:pt>
                      <c:pt idx="292">
                        <c:v>-9.993E-5</c:v>
                      </c:pt>
                      <c:pt idx="293">
                        <c:v>-1.0179999999999999E-4</c:v>
                      </c:pt>
                      <c:pt idx="294">
                        <c:v>-1.038E-4</c:v>
                      </c:pt>
                      <c:pt idx="295">
                        <c:v>-1.058E-4</c:v>
                      </c:pt>
                      <c:pt idx="296">
                        <c:v>-1.078E-4</c:v>
                      </c:pt>
                      <c:pt idx="297">
                        <c:v>-1.098E-4</c:v>
                      </c:pt>
                      <c:pt idx="298">
                        <c:v>-1.1179999999999999E-4</c:v>
                      </c:pt>
                      <c:pt idx="299">
                        <c:v>-1.139E-4</c:v>
                      </c:pt>
                      <c:pt idx="300">
                        <c:v>-1.16E-4</c:v>
                      </c:pt>
                      <c:pt idx="301">
                        <c:v>-1.181E-4</c:v>
                      </c:pt>
                      <c:pt idx="302">
                        <c:v>-1.203E-4</c:v>
                      </c:pt>
                      <c:pt idx="303">
                        <c:v>-1.2239999999999999E-4</c:v>
                      </c:pt>
                      <c:pt idx="304">
                        <c:v>-1.2449999999999999E-4</c:v>
                      </c:pt>
                      <c:pt idx="305">
                        <c:v>-1.2679999999999999E-4</c:v>
                      </c:pt>
                      <c:pt idx="306">
                        <c:v>-1.2899999999999999E-4</c:v>
                      </c:pt>
                      <c:pt idx="307">
                        <c:v>-1.3119999999999999E-4</c:v>
                      </c:pt>
                      <c:pt idx="308">
                        <c:v>-1.3339999999999999E-4</c:v>
                      </c:pt>
                      <c:pt idx="309">
                        <c:v>-1.3559999999999999E-4</c:v>
                      </c:pt>
                      <c:pt idx="310">
                        <c:v>-1.3799999999999999E-4</c:v>
                      </c:pt>
                      <c:pt idx="311">
                        <c:v>-1.403E-4</c:v>
                      </c:pt>
                      <c:pt idx="312">
                        <c:v>-1.426E-4</c:v>
                      </c:pt>
                      <c:pt idx="313">
                        <c:v>-1.449E-4</c:v>
                      </c:pt>
                      <c:pt idx="314">
                        <c:v>-1.472E-4</c:v>
                      </c:pt>
                      <c:pt idx="315">
                        <c:v>-1.4970000000000001E-4</c:v>
                      </c:pt>
                      <c:pt idx="316">
                        <c:v>-1.5220000000000001E-4</c:v>
                      </c:pt>
                      <c:pt idx="317">
                        <c:v>-1.5459999999999999E-4</c:v>
                      </c:pt>
                      <c:pt idx="318">
                        <c:v>-1.5699999999999999E-4</c:v>
                      </c:pt>
                      <c:pt idx="319">
                        <c:v>-1.594E-4</c:v>
                      </c:pt>
                      <c:pt idx="320">
                        <c:v>-1.6190000000000001E-4</c:v>
                      </c:pt>
                      <c:pt idx="321">
                        <c:v>-1.6449999999999999E-4</c:v>
                      </c:pt>
                      <c:pt idx="322">
                        <c:v>-1.6699999999999999E-4</c:v>
                      </c:pt>
                      <c:pt idx="323">
                        <c:v>-1.695E-4</c:v>
                      </c:pt>
                      <c:pt idx="324">
                        <c:v>-1.7200000000000001E-4</c:v>
                      </c:pt>
                      <c:pt idx="325">
                        <c:v>-1.7459999999999999E-4</c:v>
                      </c:pt>
                      <c:pt idx="326">
                        <c:v>-1.773E-4</c:v>
                      </c:pt>
                      <c:pt idx="327">
                        <c:v>-1.7990000000000001E-4</c:v>
                      </c:pt>
                      <c:pt idx="328">
                        <c:v>-1.8249999999999999E-4</c:v>
                      </c:pt>
                      <c:pt idx="329">
                        <c:v>-1.851E-4</c:v>
                      </c:pt>
                      <c:pt idx="330">
                        <c:v>-1.8780000000000001E-4</c:v>
                      </c:pt>
                      <c:pt idx="331">
                        <c:v>-1.905E-4</c:v>
                      </c:pt>
                      <c:pt idx="332">
                        <c:v>-1.9320000000000001E-4</c:v>
                      </c:pt>
                      <c:pt idx="333">
                        <c:v>-1.9579999999999999E-4</c:v>
                      </c:pt>
                      <c:pt idx="334">
                        <c:v>-1.985E-4</c:v>
                      </c:pt>
                      <c:pt idx="335">
                        <c:v>-2.0129999999999999E-4</c:v>
                      </c:pt>
                      <c:pt idx="336">
                        <c:v>-2.042E-4</c:v>
                      </c:pt>
                      <c:pt idx="337">
                        <c:v>-2.0699999999999999E-4</c:v>
                      </c:pt>
                      <c:pt idx="338">
                        <c:v>-2.1000000000000001E-4</c:v>
                      </c:pt>
                      <c:pt idx="339">
                        <c:v>-2.1269999999999999E-4</c:v>
                      </c:pt>
                      <c:pt idx="340">
                        <c:v>-2.1560000000000001E-4</c:v>
                      </c:pt>
                      <c:pt idx="341">
                        <c:v>-2.185E-4</c:v>
                      </c:pt>
                      <c:pt idx="342">
                        <c:v>-2.2130000000000001E-4</c:v>
                      </c:pt>
                      <c:pt idx="343">
                        <c:v>-2.242E-4</c:v>
                      </c:pt>
                      <c:pt idx="344">
                        <c:v>-2.2709999999999999E-4</c:v>
                      </c:pt>
                      <c:pt idx="345">
                        <c:v>-2.3010000000000001E-4</c:v>
                      </c:pt>
                      <c:pt idx="346">
                        <c:v>-2.331E-4</c:v>
                      </c:pt>
                      <c:pt idx="347">
                        <c:v>-2.3599999999999999E-4</c:v>
                      </c:pt>
                      <c:pt idx="348">
                        <c:v>-2.3890000000000001E-4</c:v>
                      </c:pt>
                      <c:pt idx="349">
                        <c:v>-2.419E-4</c:v>
                      </c:pt>
                      <c:pt idx="350">
                        <c:v>-2.4489999999999999E-4</c:v>
                      </c:pt>
                      <c:pt idx="351">
                        <c:v>-2.4790000000000001E-4</c:v>
                      </c:pt>
                      <c:pt idx="352">
                        <c:v>-2.5090000000000003E-4</c:v>
                      </c:pt>
                      <c:pt idx="353">
                        <c:v>-2.5389999999999999E-4</c:v>
                      </c:pt>
                      <c:pt idx="354">
                        <c:v>-2.5690000000000001E-4</c:v>
                      </c:pt>
                      <c:pt idx="355">
                        <c:v>-2.5999999999999998E-4</c:v>
                      </c:pt>
                      <c:pt idx="356">
                        <c:v>-2.631E-4</c:v>
                      </c:pt>
                      <c:pt idx="357">
                        <c:v>-2.6610000000000002E-4</c:v>
                      </c:pt>
                      <c:pt idx="358">
                        <c:v>-2.6919999999999998E-4</c:v>
                      </c:pt>
                      <c:pt idx="359">
                        <c:v>-2.7230000000000001E-4</c:v>
                      </c:pt>
                      <c:pt idx="360">
                        <c:v>-2.7540000000000003E-4</c:v>
                      </c:pt>
                      <c:pt idx="361">
                        <c:v>-2.787E-4</c:v>
                      </c:pt>
                      <c:pt idx="362">
                        <c:v>-2.8180000000000002E-4</c:v>
                      </c:pt>
                      <c:pt idx="363">
                        <c:v>-2.8489999999999999E-4</c:v>
                      </c:pt>
                      <c:pt idx="364">
                        <c:v>-2.8810000000000001E-4</c:v>
                      </c:pt>
                      <c:pt idx="365">
                        <c:v>-2.9129999999999998E-4</c:v>
                      </c:pt>
                      <c:pt idx="366">
                        <c:v>-2.945E-4</c:v>
                      </c:pt>
                      <c:pt idx="367">
                        <c:v>-2.9760000000000002E-4</c:v>
                      </c:pt>
                      <c:pt idx="368">
                        <c:v>-3.009E-4</c:v>
                      </c:pt>
                      <c:pt idx="369">
                        <c:v>-3.0489999999999998E-4</c:v>
                      </c:pt>
                      <c:pt idx="370">
                        <c:v>-3.0830000000000001E-4</c:v>
                      </c:pt>
                      <c:pt idx="371">
                        <c:v>-3.1159999999999998E-4</c:v>
                      </c:pt>
                      <c:pt idx="372">
                        <c:v>-3.1490000000000001E-4</c:v>
                      </c:pt>
                      <c:pt idx="373">
                        <c:v>-3.1809999999999998E-4</c:v>
                      </c:pt>
                      <c:pt idx="374">
                        <c:v>-3.2140000000000001E-4</c:v>
                      </c:pt>
                      <c:pt idx="375">
                        <c:v>-3.2499999999999999E-4</c:v>
                      </c:pt>
                      <c:pt idx="376">
                        <c:v>-3.2860000000000002E-4</c:v>
                      </c:pt>
                      <c:pt idx="377">
                        <c:v>-3.3189999999999999E-4</c:v>
                      </c:pt>
                      <c:pt idx="378">
                        <c:v>-3.3520000000000002E-4</c:v>
                      </c:pt>
                      <c:pt idx="379">
                        <c:v>-3.3859999999999999E-4</c:v>
                      </c:pt>
                      <c:pt idx="380">
                        <c:v>-3.4200000000000002E-4</c:v>
                      </c:pt>
                      <c:pt idx="381">
                        <c:v>-3.4539999999999999E-4</c:v>
                      </c:pt>
                      <c:pt idx="382">
                        <c:v>-3.4900000000000003E-4</c:v>
                      </c:pt>
                      <c:pt idx="383">
                        <c:v>-3.524E-4</c:v>
                      </c:pt>
                      <c:pt idx="384">
                        <c:v>-3.5579999999999997E-4</c:v>
                      </c:pt>
                      <c:pt idx="385">
                        <c:v>-3.5930000000000001E-4</c:v>
                      </c:pt>
                      <c:pt idx="386">
                        <c:v>-3.6279999999999998E-4</c:v>
                      </c:pt>
                      <c:pt idx="387">
                        <c:v>-3.6620000000000001E-4</c:v>
                      </c:pt>
                      <c:pt idx="388">
                        <c:v>-3.6969999999999999E-4</c:v>
                      </c:pt>
                      <c:pt idx="389">
                        <c:v>-3.7330000000000002E-4</c:v>
                      </c:pt>
                      <c:pt idx="390">
                        <c:v>-3.769E-4</c:v>
                      </c:pt>
                      <c:pt idx="391">
                        <c:v>-3.8049999999999998E-4</c:v>
                      </c:pt>
                      <c:pt idx="392">
                        <c:v>-3.8400000000000001E-4</c:v>
                      </c:pt>
                      <c:pt idx="393">
                        <c:v>-3.8749999999999999E-4</c:v>
                      </c:pt>
                      <c:pt idx="394">
                        <c:v>-3.9110000000000002E-4</c:v>
                      </c:pt>
                      <c:pt idx="395">
                        <c:v>-3.949E-4</c:v>
                      </c:pt>
                      <c:pt idx="396">
                        <c:v>-3.9859999999999999E-4</c:v>
                      </c:pt>
                      <c:pt idx="397">
                        <c:v>-4.0220000000000002E-4</c:v>
                      </c:pt>
                      <c:pt idx="398">
                        <c:v>-4.058E-4</c:v>
                      </c:pt>
                      <c:pt idx="399">
                        <c:v>-4.0089999999999999E-4</c:v>
                      </c:pt>
                      <c:pt idx="400">
                        <c:v>-3.9619999999999998E-4</c:v>
                      </c:pt>
                      <c:pt idx="401">
                        <c:v>-3.9169999999999998E-4</c:v>
                      </c:pt>
                      <c:pt idx="402">
                        <c:v>-3.8719999999999998E-4</c:v>
                      </c:pt>
                      <c:pt idx="403">
                        <c:v>-3.8269999999999998E-4</c:v>
                      </c:pt>
                      <c:pt idx="404">
                        <c:v>-3.7829999999999998E-4</c:v>
                      </c:pt>
                      <c:pt idx="405">
                        <c:v>-3.7389999999999998E-4</c:v>
                      </c:pt>
                      <c:pt idx="406">
                        <c:v>-3.6959999999999998E-4</c:v>
                      </c:pt>
                      <c:pt idx="407">
                        <c:v>-3.6529999999999999E-4</c:v>
                      </c:pt>
                      <c:pt idx="408">
                        <c:v>-3.613E-4</c:v>
                      </c:pt>
                      <c:pt idx="409">
                        <c:v>-3.5710000000000001E-4</c:v>
                      </c:pt>
                      <c:pt idx="410">
                        <c:v>-3.5310000000000002E-4</c:v>
                      </c:pt>
                      <c:pt idx="411">
                        <c:v>-3.4900000000000003E-4</c:v>
                      </c:pt>
                      <c:pt idx="412">
                        <c:v>-3.4489999999999998E-4</c:v>
                      </c:pt>
                      <c:pt idx="413">
                        <c:v>-3.4089999999999999E-4</c:v>
                      </c:pt>
                      <c:pt idx="414">
                        <c:v>-3.369E-4</c:v>
                      </c:pt>
                      <c:pt idx="415">
                        <c:v>-3.3300000000000002E-4</c:v>
                      </c:pt>
                      <c:pt idx="416">
                        <c:v>-3.2919999999999998E-4</c:v>
                      </c:pt>
                      <c:pt idx="417">
                        <c:v>-3.2529999999999999E-4</c:v>
                      </c:pt>
                      <c:pt idx="418">
                        <c:v>-3.2140000000000001E-4</c:v>
                      </c:pt>
                      <c:pt idx="419">
                        <c:v>-3.1760000000000002E-4</c:v>
                      </c:pt>
                      <c:pt idx="420">
                        <c:v>-3.1389999999999999E-4</c:v>
                      </c:pt>
                      <c:pt idx="421">
                        <c:v>-3.101E-4</c:v>
                      </c:pt>
                      <c:pt idx="422">
                        <c:v>-3.0630000000000002E-4</c:v>
                      </c:pt>
                      <c:pt idx="423">
                        <c:v>-3.0269999999999999E-4</c:v>
                      </c:pt>
                      <c:pt idx="424">
                        <c:v>-2.99E-4</c:v>
                      </c:pt>
                      <c:pt idx="425">
                        <c:v>-2.9540000000000002E-4</c:v>
                      </c:pt>
                      <c:pt idx="426">
                        <c:v>-2.9189999999999999E-4</c:v>
                      </c:pt>
                      <c:pt idx="427">
                        <c:v>-2.8830000000000001E-4</c:v>
                      </c:pt>
                      <c:pt idx="428">
                        <c:v>-2.8469999999999998E-4</c:v>
                      </c:pt>
                      <c:pt idx="429">
                        <c:v>-2.812E-4</c:v>
                      </c:pt>
                      <c:pt idx="430">
                        <c:v>-2.7779999999999998E-4</c:v>
                      </c:pt>
                      <c:pt idx="431">
                        <c:v>-2.744E-4</c:v>
                      </c:pt>
                      <c:pt idx="432">
                        <c:v>-2.7099999999999997E-4</c:v>
                      </c:pt>
                      <c:pt idx="433">
                        <c:v>-2.676E-4</c:v>
                      </c:pt>
                      <c:pt idx="434">
                        <c:v>-2.6429999999999997E-4</c:v>
                      </c:pt>
                      <c:pt idx="435">
                        <c:v>-2.61E-4</c:v>
                      </c:pt>
                      <c:pt idx="436">
                        <c:v>-2.5769999999999998E-4</c:v>
                      </c:pt>
                      <c:pt idx="437">
                        <c:v>-2.544E-4</c:v>
                      </c:pt>
                      <c:pt idx="438">
                        <c:v>-2.5129999999999998E-4</c:v>
                      </c:pt>
                      <c:pt idx="439">
                        <c:v>-2.4820000000000002E-4</c:v>
                      </c:pt>
                      <c:pt idx="440">
                        <c:v>-2.4499999999999999E-4</c:v>
                      </c:pt>
                      <c:pt idx="441">
                        <c:v>-2.42E-4</c:v>
                      </c:pt>
                      <c:pt idx="442">
                        <c:v>-2.3890000000000001E-4</c:v>
                      </c:pt>
                      <c:pt idx="443">
                        <c:v>-2.3580000000000001E-4</c:v>
                      </c:pt>
                      <c:pt idx="444">
                        <c:v>-2.3269999999999999E-4</c:v>
                      </c:pt>
                      <c:pt idx="445">
                        <c:v>-2.296E-4</c:v>
                      </c:pt>
                      <c:pt idx="446">
                        <c:v>-2.2660000000000001E-4</c:v>
                      </c:pt>
                      <c:pt idx="447">
                        <c:v>-2.2359999999999999E-4</c:v>
                      </c:pt>
                      <c:pt idx="448">
                        <c:v>-2.206E-4</c:v>
                      </c:pt>
                      <c:pt idx="449">
                        <c:v>-2.1770000000000001E-4</c:v>
                      </c:pt>
                      <c:pt idx="450">
                        <c:v>-2.1479999999999999E-4</c:v>
                      </c:pt>
                      <c:pt idx="451">
                        <c:v>-2.12E-4</c:v>
                      </c:pt>
                      <c:pt idx="452">
                        <c:v>-2.0919999999999999E-4</c:v>
                      </c:pt>
                      <c:pt idx="453">
                        <c:v>-2.063E-4</c:v>
                      </c:pt>
                      <c:pt idx="454">
                        <c:v>-2.0350000000000001E-4</c:v>
                      </c:pt>
                      <c:pt idx="455">
                        <c:v>-2.008E-4</c:v>
                      </c:pt>
                      <c:pt idx="456">
                        <c:v>-1.9809999999999999E-4</c:v>
                      </c:pt>
                      <c:pt idx="457">
                        <c:v>-1.953E-4</c:v>
                      </c:pt>
                      <c:pt idx="458">
                        <c:v>-1.9259999999999999E-4</c:v>
                      </c:pt>
                      <c:pt idx="459">
                        <c:v>-1.8990000000000001E-4</c:v>
                      </c:pt>
                      <c:pt idx="460">
                        <c:v>-1.873E-4</c:v>
                      </c:pt>
                      <c:pt idx="461">
                        <c:v>-1.8469999999999999E-4</c:v>
                      </c:pt>
                      <c:pt idx="462">
                        <c:v>-1.8200000000000001E-4</c:v>
                      </c:pt>
                      <c:pt idx="463">
                        <c:v>-1.795E-4</c:v>
                      </c:pt>
                      <c:pt idx="464">
                        <c:v>-1.7699999999999999E-4</c:v>
                      </c:pt>
                      <c:pt idx="465">
                        <c:v>-1.7450000000000001E-4</c:v>
                      </c:pt>
                      <c:pt idx="466">
                        <c:v>-1.7210000000000001E-4</c:v>
                      </c:pt>
                      <c:pt idx="467">
                        <c:v>-1.696E-4</c:v>
                      </c:pt>
                      <c:pt idx="468">
                        <c:v>-1.671E-4</c:v>
                      </c:pt>
                      <c:pt idx="469">
                        <c:v>-1.6469999999999999E-4</c:v>
                      </c:pt>
                      <c:pt idx="470">
                        <c:v>-1.6229999999999999E-4</c:v>
                      </c:pt>
                      <c:pt idx="471">
                        <c:v>-1.6000000000000001E-4</c:v>
                      </c:pt>
                      <c:pt idx="472">
                        <c:v>-1.5760000000000001E-4</c:v>
                      </c:pt>
                      <c:pt idx="473">
                        <c:v>-1.552E-4</c:v>
                      </c:pt>
                      <c:pt idx="474">
                        <c:v>-1.529E-4</c:v>
                      </c:pt>
                      <c:pt idx="475">
                        <c:v>-1.507E-4</c:v>
                      </c:pt>
                      <c:pt idx="476">
                        <c:v>-1.484E-4</c:v>
                      </c:pt>
                      <c:pt idx="477">
                        <c:v>-1.462E-4</c:v>
                      </c:pt>
                      <c:pt idx="478">
                        <c:v>-1.439E-4</c:v>
                      </c:pt>
                      <c:pt idx="479">
                        <c:v>-1.418E-4</c:v>
                      </c:pt>
                      <c:pt idx="480">
                        <c:v>-1.3960000000000001E-4</c:v>
                      </c:pt>
                      <c:pt idx="481">
                        <c:v>-1.3750000000000001E-4</c:v>
                      </c:pt>
                      <c:pt idx="482">
                        <c:v>-1.3530000000000001E-4</c:v>
                      </c:pt>
                      <c:pt idx="483">
                        <c:v>-1.3320000000000001E-4</c:v>
                      </c:pt>
                      <c:pt idx="484">
                        <c:v>-1.3119999999999999E-4</c:v>
                      </c:pt>
                      <c:pt idx="485">
                        <c:v>-1.2909999999999999E-4</c:v>
                      </c:pt>
                      <c:pt idx="486">
                        <c:v>-1.271E-4</c:v>
                      </c:pt>
                      <c:pt idx="487">
                        <c:v>-1.2510000000000001E-4</c:v>
                      </c:pt>
                      <c:pt idx="488">
                        <c:v>-1.2300000000000001E-4</c:v>
                      </c:pt>
                      <c:pt idx="489">
                        <c:v>-1.211E-4</c:v>
                      </c:pt>
                      <c:pt idx="490">
                        <c:v>-1.1909999999999999E-4</c:v>
                      </c:pt>
                      <c:pt idx="491">
                        <c:v>-1.172E-4</c:v>
                      </c:pt>
                      <c:pt idx="492">
                        <c:v>-1.153E-4</c:v>
                      </c:pt>
                      <c:pt idx="493">
                        <c:v>-1.1340000000000001E-4</c:v>
                      </c:pt>
                      <c:pt idx="494">
                        <c:v>-1.116E-4</c:v>
                      </c:pt>
                      <c:pt idx="495">
                        <c:v>-1.098E-4</c:v>
                      </c:pt>
                      <c:pt idx="496">
                        <c:v>-1.08E-4</c:v>
                      </c:pt>
                      <c:pt idx="497">
                        <c:v>-1.061E-4</c:v>
                      </c:pt>
                      <c:pt idx="498">
                        <c:v>-1.043E-4</c:v>
                      </c:pt>
                      <c:pt idx="499">
                        <c:v>-1.026E-4</c:v>
                      </c:pt>
                      <c:pt idx="500">
                        <c:v>-1.009E-4</c:v>
                      </c:pt>
                      <c:pt idx="501">
                        <c:v>-9.9129999999999994E-5</c:v>
                      </c:pt>
                      <c:pt idx="502">
                        <c:v>-9.7390000000000001E-5</c:v>
                      </c:pt>
                      <c:pt idx="503">
                        <c:v>-9.569E-5</c:v>
                      </c:pt>
                      <c:pt idx="504">
                        <c:v>-9.4079999999999994E-5</c:v>
                      </c:pt>
                      <c:pt idx="505">
                        <c:v>-9.2440000000000003E-5</c:v>
                      </c:pt>
                      <c:pt idx="506">
                        <c:v>-9.0829999999999996E-5</c:v>
                      </c:pt>
                      <c:pt idx="507">
                        <c:v>-8.9190000000000005E-5</c:v>
                      </c:pt>
                      <c:pt idx="508">
                        <c:v>-8.7579999999999998E-5</c:v>
                      </c:pt>
                      <c:pt idx="509">
                        <c:v>-8.6069999999999994E-5</c:v>
                      </c:pt>
                      <c:pt idx="510">
                        <c:v>-8.454E-5</c:v>
                      </c:pt>
                      <c:pt idx="511">
                        <c:v>-8.3010000000000007E-5</c:v>
                      </c:pt>
                      <c:pt idx="512">
                        <c:v>-8.1489999999999994E-5</c:v>
                      </c:pt>
                      <c:pt idx="513">
                        <c:v>-7.9989999999999998E-5</c:v>
                      </c:pt>
                      <c:pt idx="514">
                        <c:v>-7.8579999999999996E-5</c:v>
                      </c:pt>
                      <c:pt idx="515">
                        <c:v>-7.7150000000000005E-5</c:v>
                      </c:pt>
                      <c:pt idx="516">
                        <c:v>-7.5740000000000003E-5</c:v>
                      </c:pt>
                      <c:pt idx="517">
                        <c:v>-7.4320000000000007E-5</c:v>
                      </c:pt>
                      <c:pt idx="518">
                        <c:v>-7.2899999999999997E-5</c:v>
                      </c:pt>
                      <c:pt idx="519">
                        <c:v>-7.1580000000000002E-5</c:v>
                      </c:pt>
                      <c:pt idx="520">
                        <c:v>-7.0240000000000005E-5</c:v>
                      </c:pt>
                      <c:pt idx="521">
                        <c:v>-6.8889999999999999E-5</c:v>
                      </c:pt>
                      <c:pt idx="522">
                        <c:v>-6.7550000000000002E-5</c:v>
                      </c:pt>
                      <c:pt idx="523">
                        <c:v>-6.6199999999999996E-5</c:v>
                      </c:pt>
                      <c:pt idx="524">
                        <c:v>-6.4969999999999996E-5</c:v>
                      </c:pt>
                      <c:pt idx="525">
                        <c:v>-6.3709999999999998E-5</c:v>
                      </c:pt>
                      <c:pt idx="526">
                        <c:v>-6.2440000000000005E-5</c:v>
                      </c:pt>
                      <c:pt idx="527">
                        <c:v>-6.1179999999999994E-5</c:v>
                      </c:pt>
                      <c:pt idx="528">
                        <c:v>-5.9920000000000002E-5</c:v>
                      </c:pt>
                      <c:pt idx="529">
                        <c:v>-5.8770000000000001E-5</c:v>
                      </c:pt>
                      <c:pt idx="530">
                        <c:v>-5.7599999999999997E-5</c:v>
                      </c:pt>
                      <c:pt idx="531">
                        <c:v>-5.6409999999999997E-5</c:v>
                      </c:pt>
                      <c:pt idx="532">
                        <c:v>-5.5229999999999998E-5</c:v>
                      </c:pt>
                      <c:pt idx="533">
                        <c:v>-5.4060000000000001E-5</c:v>
                      </c:pt>
                      <c:pt idx="534">
                        <c:v>-5.3000000000000001E-5</c:v>
                      </c:pt>
                      <c:pt idx="535">
                        <c:v>-5.1910000000000003E-5</c:v>
                      </c:pt>
                      <c:pt idx="536">
                        <c:v>-5.079E-5</c:v>
                      </c:pt>
                      <c:pt idx="537">
                        <c:v>-4.9700000000000002E-5</c:v>
                      </c:pt>
                      <c:pt idx="538">
                        <c:v>-4.8600000000000002E-5</c:v>
                      </c:pt>
                      <c:pt idx="539">
                        <c:v>-4.761E-5</c:v>
                      </c:pt>
                      <c:pt idx="540">
                        <c:v>-4.6600000000000001E-5</c:v>
                      </c:pt>
                      <c:pt idx="541">
                        <c:v>-4.5559999999999997E-5</c:v>
                      </c:pt>
                      <c:pt idx="542">
                        <c:v>-4.4549999999999999E-5</c:v>
                      </c:pt>
                      <c:pt idx="543">
                        <c:v>-4.3529999999999998E-5</c:v>
                      </c:pt>
                      <c:pt idx="544">
                        <c:v>-4.2620000000000002E-5</c:v>
                      </c:pt>
                      <c:pt idx="545">
                        <c:v>-4.1680000000000001E-5</c:v>
                      </c:pt>
                      <c:pt idx="546">
                        <c:v>-4.07E-5</c:v>
                      </c:pt>
                      <c:pt idx="547">
                        <c:v>-3.9759999999999999E-5</c:v>
                      </c:pt>
                      <c:pt idx="548">
                        <c:v>-3.8810000000000003E-5</c:v>
                      </c:pt>
                      <c:pt idx="549">
                        <c:v>-3.7960000000000002E-5</c:v>
                      </c:pt>
                      <c:pt idx="550">
                        <c:v>-3.7100000000000001E-5</c:v>
                      </c:pt>
                      <c:pt idx="551">
                        <c:v>-3.6189999999999997E-5</c:v>
                      </c:pt>
                      <c:pt idx="552">
                        <c:v>-3.5309999999999999E-5</c:v>
                      </c:pt>
                      <c:pt idx="553">
                        <c:v>-3.4440000000000002E-5</c:v>
                      </c:pt>
                      <c:pt idx="554">
                        <c:v>-3.3649999999999998E-5</c:v>
                      </c:pt>
                      <c:pt idx="555">
                        <c:v>-3.2849999999999999E-5</c:v>
                      </c:pt>
                      <c:pt idx="556">
                        <c:v>-3.201E-5</c:v>
                      </c:pt>
                      <c:pt idx="557">
                        <c:v>-3.1199999999999999E-5</c:v>
                      </c:pt>
                      <c:pt idx="558">
                        <c:v>-3.0389999999999999E-5</c:v>
                      </c:pt>
                      <c:pt idx="559">
                        <c:v>-2.968E-5</c:v>
                      </c:pt>
                      <c:pt idx="560">
                        <c:v>-2.8940000000000001E-5</c:v>
                      </c:pt>
                      <c:pt idx="561">
                        <c:v>-2.815E-5</c:v>
                      </c:pt>
                      <c:pt idx="562">
                        <c:v>-2.7419999999999998E-5</c:v>
                      </c:pt>
                      <c:pt idx="563">
                        <c:v>-2.669E-5</c:v>
                      </c:pt>
                      <c:pt idx="564">
                        <c:v>-2.603E-5</c:v>
                      </c:pt>
                      <c:pt idx="565">
                        <c:v>-2.5360000000000001E-5</c:v>
                      </c:pt>
                      <c:pt idx="566">
                        <c:v>-2.463E-5</c:v>
                      </c:pt>
                      <c:pt idx="567">
                        <c:v>-2.3960000000000001E-5</c:v>
                      </c:pt>
                      <c:pt idx="568">
                        <c:v>-2.3289999999999999E-5</c:v>
                      </c:pt>
                      <c:pt idx="569">
                        <c:v>-2.2690000000000001E-5</c:v>
                      </c:pt>
                      <c:pt idx="570">
                        <c:v>-2.209E-5</c:v>
                      </c:pt>
                      <c:pt idx="571">
                        <c:v>-2.1420000000000002E-5</c:v>
                      </c:pt>
                      <c:pt idx="572">
                        <c:v>-2.0800000000000001E-5</c:v>
                      </c:pt>
                      <c:pt idx="573">
                        <c:v>-2.02E-5</c:v>
                      </c:pt>
                      <c:pt idx="574">
                        <c:v>-1.9660000000000002E-5</c:v>
                      </c:pt>
                      <c:pt idx="575">
                        <c:v>-1.9110000000000002E-5</c:v>
                      </c:pt>
                      <c:pt idx="576">
                        <c:v>-1.8510000000000001E-5</c:v>
                      </c:pt>
                      <c:pt idx="577">
                        <c:v>-1.7940000000000001E-5</c:v>
                      </c:pt>
                      <c:pt idx="578">
                        <c:v>-1.7399999999999999E-5</c:v>
                      </c:pt>
                      <c:pt idx="579">
                        <c:v>-1.6920000000000001E-5</c:v>
                      </c:pt>
                      <c:pt idx="580">
                        <c:v>-1.643E-5</c:v>
                      </c:pt>
                      <c:pt idx="581">
                        <c:v>-1.5869999999999999E-5</c:v>
                      </c:pt>
                      <c:pt idx="582">
                        <c:v>-1.537E-5</c:v>
                      </c:pt>
                      <c:pt idx="583">
                        <c:v>-1.489E-5</c:v>
                      </c:pt>
                      <c:pt idx="584">
                        <c:v>-1.4450000000000001E-5</c:v>
                      </c:pt>
                      <c:pt idx="585">
                        <c:v>-1.402E-5</c:v>
                      </c:pt>
                      <c:pt idx="586">
                        <c:v>-1.3519999999999999E-5</c:v>
                      </c:pt>
                      <c:pt idx="587">
                        <c:v>-1.306E-5</c:v>
                      </c:pt>
                      <c:pt idx="588">
                        <c:v>-1.2639999999999999E-5</c:v>
                      </c:pt>
                      <c:pt idx="589">
                        <c:v>-1.226E-5</c:v>
                      </c:pt>
                      <c:pt idx="590">
                        <c:v>-1.188E-5</c:v>
                      </c:pt>
                      <c:pt idx="591">
                        <c:v>-1.1430000000000001E-5</c:v>
                      </c:pt>
                      <c:pt idx="592">
                        <c:v>-1.1029999999999999E-5</c:v>
                      </c:pt>
                      <c:pt idx="593">
                        <c:v>-1.065E-5</c:v>
                      </c:pt>
                      <c:pt idx="594">
                        <c:v>-1.031E-5</c:v>
                      </c:pt>
                      <c:pt idx="595">
                        <c:v>-9.9799999999999993E-6</c:v>
                      </c:pt>
                      <c:pt idx="596">
                        <c:v>-9.5780000000000005E-6</c:v>
                      </c:pt>
                      <c:pt idx="597">
                        <c:v>-9.2259999999999994E-6</c:v>
                      </c:pt>
                      <c:pt idx="598">
                        <c:v>-8.8990000000000007E-6</c:v>
                      </c:pt>
                      <c:pt idx="599">
                        <c:v>-8.6060000000000003E-6</c:v>
                      </c:pt>
                      <c:pt idx="600">
                        <c:v>-8.3189999999999995E-6</c:v>
                      </c:pt>
                      <c:pt idx="601">
                        <c:v>-7.9659999999999996E-6</c:v>
                      </c:pt>
                      <c:pt idx="602">
                        <c:v>-7.644E-6</c:v>
                      </c:pt>
                      <c:pt idx="603">
                        <c:v>-7.3649999999999998E-6</c:v>
                      </c:pt>
                      <c:pt idx="604">
                        <c:v>-7.1180000000000003E-6</c:v>
                      </c:pt>
                      <c:pt idx="605">
                        <c:v>-6.8739999999999997E-6</c:v>
                      </c:pt>
                      <c:pt idx="606">
                        <c:v>-6.5529999999999998E-6</c:v>
                      </c:pt>
                      <c:pt idx="607">
                        <c:v>-6.285E-6</c:v>
                      </c:pt>
                      <c:pt idx="608">
                        <c:v>-6.0460000000000002E-6</c:v>
                      </c:pt>
                      <c:pt idx="609">
                        <c:v>-5.8300000000000001E-6</c:v>
                      </c:pt>
                      <c:pt idx="610">
                        <c:v>-5.6189999999999999E-6</c:v>
                      </c:pt>
                      <c:pt idx="611">
                        <c:v>-5.3340000000000001E-6</c:v>
                      </c:pt>
                      <c:pt idx="612">
                        <c:v>-5.1039999999999998E-6</c:v>
                      </c:pt>
                      <c:pt idx="613">
                        <c:v>-4.8999999999999997E-6</c:v>
                      </c:pt>
                      <c:pt idx="614">
                        <c:v>-4.7169999999999999E-6</c:v>
                      </c:pt>
                      <c:pt idx="615">
                        <c:v>-4.5430000000000004E-6</c:v>
                      </c:pt>
                      <c:pt idx="616">
                        <c:v>-4.2899999999999996E-6</c:v>
                      </c:pt>
                      <c:pt idx="617">
                        <c:v>-4.0899999999999998E-6</c:v>
                      </c:pt>
                      <c:pt idx="618">
                        <c:v>-3.9260000000000002E-6</c:v>
                      </c:pt>
                      <c:pt idx="619">
                        <c:v>-3.7689999999999998E-6</c:v>
                      </c:pt>
                      <c:pt idx="620">
                        <c:v>-3.6239999999999999E-6</c:v>
                      </c:pt>
                      <c:pt idx="621">
                        <c:v>-3.4000000000000001E-6</c:v>
                      </c:pt>
                      <c:pt idx="622">
                        <c:v>-3.225E-6</c:v>
                      </c:pt>
                      <c:pt idx="623">
                        <c:v>-3.0879999999999999E-6</c:v>
                      </c:pt>
                      <c:pt idx="624">
                        <c:v>-2.9579999999999999E-6</c:v>
                      </c:pt>
                      <c:pt idx="625">
                        <c:v>-2.8490000000000002E-6</c:v>
                      </c:pt>
                      <c:pt idx="626">
                        <c:v>-2.6460000000000002E-6</c:v>
                      </c:pt>
                      <c:pt idx="627">
                        <c:v>-2.4959999999999999E-6</c:v>
                      </c:pt>
                      <c:pt idx="628">
                        <c:v>-2.385E-6</c:v>
                      </c:pt>
                      <c:pt idx="629">
                        <c:v>-2.2759999999999999E-6</c:v>
                      </c:pt>
                      <c:pt idx="630">
                        <c:v>-2.1780000000000002E-6</c:v>
                      </c:pt>
                      <c:pt idx="631">
                        <c:v>-2.0020000000000001E-6</c:v>
                      </c:pt>
                      <c:pt idx="632">
                        <c:v>-1.872E-6</c:v>
                      </c:pt>
                      <c:pt idx="633">
                        <c:v>-1.7889999999999999E-6</c:v>
                      </c:pt>
                      <c:pt idx="634">
                        <c:v>-1.694E-6</c:v>
                      </c:pt>
                      <c:pt idx="635">
                        <c:v>-1.621E-6</c:v>
                      </c:pt>
                      <c:pt idx="636">
                        <c:v>-1.46E-6</c:v>
                      </c:pt>
                      <c:pt idx="637">
                        <c:v>-1.3489999999999999E-6</c:v>
                      </c:pt>
                      <c:pt idx="638">
                        <c:v>-1.2810000000000001E-6</c:v>
                      </c:pt>
                      <c:pt idx="639">
                        <c:v>-1.1999999999999999E-6</c:v>
                      </c:pt>
                      <c:pt idx="640">
                        <c:v>-1.1379999999999999E-6</c:v>
                      </c:pt>
                      <c:pt idx="641">
                        <c:v>-9.9320000000000008E-7</c:v>
                      </c:pt>
                      <c:pt idx="642">
                        <c:v>-8.9230000000000002E-7</c:v>
                      </c:pt>
                      <c:pt idx="643">
                        <c:v>-8.4330000000000004E-7</c:v>
                      </c:pt>
                      <c:pt idx="644">
                        <c:v>-7.7599999999999996E-7</c:v>
                      </c:pt>
                      <c:pt idx="645">
                        <c:v>-7.215E-7</c:v>
                      </c:pt>
                      <c:pt idx="646">
                        <c:v>-5.848E-7</c:v>
                      </c:pt>
                      <c:pt idx="647">
                        <c:v>-5.0190000000000001E-7</c:v>
                      </c:pt>
                      <c:pt idx="648">
                        <c:v>-4.5859999999999999E-7</c:v>
                      </c:pt>
                      <c:pt idx="649">
                        <c:v>-3.9729999999999999E-7</c:v>
                      </c:pt>
                      <c:pt idx="650">
                        <c:v>-3.4620000000000002E-7</c:v>
                      </c:pt>
                      <c:pt idx="651">
                        <c:v>-2.286E-7</c:v>
                      </c:pt>
                      <c:pt idx="652">
                        <c:v>-1.4569999999999999E-7</c:v>
                      </c:pt>
                      <c:pt idx="653">
                        <c:v>-1.157E-7</c:v>
                      </c:pt>
                      <c:pt idx="654">
                        <c:v>-6.0570000000000006E-8</c:v>
                      </c:pt>
                      <c:pt idx="655">
                        <c:v>-1.913E-8</c:v>
                      </c:pt>
                      <c:pt idx="656">
                        <c:v>9.2430000000000001E-8</c:v>
                      </c:pt>
                      <c:pt idx="657">
                        <c:v>1.7429999999999999E-7</c:v>
                      </c:pt>
                      <c:pt idx="658">
                        <c:v>1.941E-7</c:v>
                      </c:pt>
                      <c:pt idx="659">
                        <c:v>2.3999999999999998E-7</c:v>
                      </c:pt>
                      <c:pt idx="660">
                        <c:v>2.8560000000000002E-7</c:v>
                      </c:pt>
                      <c:pt idx="661">
                        <c:v>3.855E-7</c:v>
                      </c:pt>
                      <c:pt idx="662">
                        <c:v>4.6909999999999999E-7</c:v>
                      </c:pt>
                      <c:pt idx="663">
                        <c:v>4.8120000000000005E-7</c:v>
                      </c:pt>
                      <c:pt idx="664">
                        <c:v>5.2610000000000003E-7</c:v>
                      </c:pt>
                      <c:pt idx="665">
                        <c:v>5.6990000000000004E-7</c:v>
                      </c:pt>
                      <c:pt idx="666">
                        <c:v>6.723E-7</c:v>
                      </c:pt>
                      <c:pt idx="667">
                        <c:v>7.4620000000000005E-7</c:v>
                      </c:pt>
                      <c:pt idx="668">
                        <c:v>7.5550000000000001E-7</c:v>
                      </c:pt>
                      <c:pt idx="669">
                        <c:v>7.9640000000000001E-7</c:v>
                      </c:pt>
                      <c:pt idx="670">
                        <c:v>8.4679999999999999E-7</c:v>
                      </c:pt>
                      <c:pt idx="671">
                        <c:v>9.3709999999999999E-7</c:v>
                      </c:pt>
                      <c:pt idx="672">
                        <c:v>1.0070000000000001E-6</c:v>
                      </c:pt>
                      <c:pt idx="673">
                        <c:v>1.018E-6</c:v>
                      </c:pt>
                      <c:pt idx="674">
                        <c:v>1.048E-6</c:v>
                      </c:pt>
                      <c:pt idx="675">
                        <c:v>1.099E-6</c:v>
                      </c:pt>
                      <c:pt idx="676">
                        <c:v>1.189E-6</c:v>
                      </c:pt>
                      <c:pt idx="677">
                        <c:v>1.266E-6</c:v>
                      </c:pt>
                      <c:pt idx="678">
                        <c:v>1.2589999999999999E-6</c:v>
                      </c:pt>
                      <c:pt idx="679">
                        <c:v>1.305E-6</c:v>
                      </c:pt>
                      <c:pt idx="680">
                        <c:v>1.3519999999999999E-6</c:v>
                      </c:pt>
                      <c:pt idx="681">
                        <c:v>1.437E-6</c:v>
                      </c:pt>
                      <c:pt idx="682">
                        <c:v>1.516E-6</c:v>
                      </c:pt>
                      <c:pt idx="683">
                        <c:v>1.5099999999999999E-6</c:v>
                      </c:pt>
                      <c:pt idx="684">
                        <c:v>1.5489999999999999E-6</c:v>
                      </c:pt>
                      <c:pt idx="685">
                        <c:v>1.601E-6</c:v>
                      </c:pt>
                      <c:pt idx="686">
                        <c:v>1.6819999999999999E-6</c:v>
                      </c:pt>
                      <c:pt idx="687">
                        <c:v>1.7600000000000001E-6</c:v>
                      </c:pt>
                      <c:pt idx="688">
                        <c:v>1.756E-6</c:v>
                      </c:pt>
                      <c:pt idx="689">
                        <c:v>1.7829999999999999E-6</c:v>
                      </c:pt>
                      <c:pt idx="690">
                        <c:v>1.841E-6</c:v>
                      </c:pt>
                      <c:pt idx="691">
                        <c:v>1.922E-6</c:v>
                      </c:pt>
                      <c:pt idx="692">
                        <c:v>1.996E-6</c:v>
                      </c:pt>
                      <c:pt idx="693">
                        <c:v>1.99E-6</c:v>
                      </c:pt>
                      <c:pt idx="694">
                        <c:v>2.018E-6</c:v>
                      </c:pt>
                      <c:pt idx="695">
                        <c:v>2.069E-6</c:v>
                      </c:pt>
                      <c:pt idx="696">
                        <c:v>2.148E-6</c:v>
                      </c:pt>
                      <c:pt idx="697">
                        <c:v>2.2239999999999998E-6</c:v>
                      </c:pt>
                      <c:pt idx="698">
                        <c:v>2.21E-6</c:v>
                      </c:pt>
                      <c:pt idx="699">
                        <c:v>2.2469999999999998E-6</c:v>
                      </c:pt>
                      <c:pt idx="700">
                        <c:v>2.2979999999999999E-6</c:v>
                      </c:pt>
                      <c:pt idx="701">
                        <c:v>2.367E-6</c:v>
                      </c:pt>
                      <c:pt idx="702">
                        <c:v>2.4430000000000002E-6</c:v>
                      </c:pt>
                      <c:pt idx="703">
                        <c:v>2.4310000000000001E-6</c:v>
                      </c:pt>
                      <c:pt idx="704">
                        <c:v>2.4609999999999998E-6</c:v>
                      </c:pt>
                      <c:pt idx="705">
                        <c:v>2.5189999999999999E-6</c:v>
                      </c:pt>
                      <c:pt idx="706">
                        <c:v>2.588E-6</c:v>
                      </c:pt>
                      <c:pt idx="707">
                        <c:v>2.6589999999999999E-6</c:v>
                      </c:pt>
                      <c:pt idx="708">
                        <c:v>2.6390000000000001E-6</c:v>
                      </c:pt>
                      <c:pt idx="709">
                        <c:v>2.6639999999999998E-6</c:v>
                      </c:pt>
                      <c:pt idx="710">
                        <c:v>2.7250000000000002E-6</c:v>
                      </c:pt>
                      <c:pt idx="711">
                        <c:v>2.7870000000000002E-6</c:v>
                      </c:pt>
                      <c:pt idx="712">
                        <c:v>2.8590000000000001E-6</c:v>
                      </c:pt>
                      <c:pt idx="713">
                        <c:v>2.836E-6</c:v>
                      </c:pt>
                      <c:pt idx="714">
                        <c:v>2.864E-6</c:v>
                      </c:pt>
                      <c:pt idx="715">
                        <c:v>2.92E-6</c:v>
                      </c:pt>
                      <c:pt idx="716">
                        <c:v>2.9780000000000001E-6</c:v>
                      </c:pt>
                      <c:pt idx="717">
                        <c:v>3.0419999999999998E-6</c:v>
                      </c:pt>
                      <c:pt idx="718">
                        <c:v>3.027E-6</c:v>
                      </c:pt>
                      <c:pt idx="719">
                        <c:v>3.0419999999999998E-6</c:v>
                      </c:pt>
                      <c:pt idx="720">
                        <c:v>3.106E-6</c:v>
                      </c:pt>
                      <c:pt idx="721">
                        <c:v>3.1590000000000002E-6</c:v>
                      </c:pt>
                      <c:pt idx="722">
                        <c:v>3.225E-6</c:v>
                      </c:pt>
                      <c:pt idx="723">
                        <c:v>3.1980000000000001E-6</c:v>
                      </c:pt>
                      <c:pt idx="724">
                        <c:v>3.2200000000000001E-6</c:v>
                      </c:pt>
                      <c:pt idx="725">
                        <c:v>3.2739999999999999E-6</c:v>
                      </c:pt>
                      <c:pt idx="726">
                        <c:v>3.3230000000000002E-6</c:v>
                      </c:pt>
                      <c:pt idx="727">
                        <c:v>3.3850000000000002E-6</c:v>
                      </c:pt>
                      <c:pt idx="728">
                        <c:v>3.3529999999999999E-6</c:v>
                      </c:pt>
                      <c:pt idx="729">
                        <c:v>3.3689999999999998E-6</c:v>
                      </c:pt>
                      <c:pt idx="730">
                        <c:v>3.4300000000000002E-6</c:v>
                      </c:pt>
                      <c:pt idx="731">
                        <c:v>3.472E-6</c:v>
                      </c:pt>
                      <c:pt idx="732">
                        <c:v>3.534E-6</c:v>
                      </c:pt>
                      <c:pt idx="733">
                        <c:v>3.4989999999999999E-6</c:v>
                      </c:pt>
                      <c:pt idx="734">
                        <c:v>3.5099999999999999E-6</c:v>
                      </c:pt>
                      <c:pt idx="735">
                        <c:v>3.574E-6</c:v>
                      </c:pt>
                      <c:pt idx="736">
                        <c:v>3.6100000000000002E-6</c:v>
                      </c:pt>
                      <c:pt idx="737">
                        <c:v>3.6720000000000002E-6</c:v>
                      </c:pt>
                      <c:pt idx="738">
                        <c:v>3.6330000000000002E-6</c:v>
                      </c:pt>
                      <c:pt idx="739">
                        <c:v>3.6349999999999999E-6</c:v>
                      </c:pt>
                      <c:pt idx="740">
                        <c:v>3.7019999999999999E-6</c:v>
                      </c:pt>
                      <c:pt idx="741">
                        <c:v>3.7400000000000002E-6</c:v>
                      </c:pt>
                      <c:pt idx="742">
                        <c:v>3.7950000000000001E-6</c:v>
                      </c:pt>
                      <c:pt idx="743">
                        <c:v>3.755E-6</c:v>
                      </c:pt>
                      <c:pt idx="744">
                        <c:v>3.7570000000000002E-6</c:v>
                      </c:pt>
                      <c:pt idx="745">
                        <c:v>3.8160000000000004E-6</c:v>
                      </c:pt>
                      <c:pt idx="746">
                        <c:v>3.856E-6</c:v>
                      </c:pt>
                      <c:pt idx="747">
                        <c:v>3.8970000000000001E-6</c:v>
                      </c:pt>
                      <c:pt idx="748">
                        <c:v>3.8659999999999999E-6</c:v>
                      </c:pt>
                      <c:pt idx="749">
                        <c:v>3.8650000000000003E-6</c:v>
                      </c:pt>
                      <c:pt idx="750">
                        <c:v>3.9280000000000003E-6</c:v>
                      </c:pt>
                      <c:pt idx="751">
                        <c:v>3.963E-6</c:v>
                      </c:pt>
                      <c:pt idx="752">
                        <c:v>4.002E-6</c:v>
                      </c:pt>
                      <c:pt idx="753">
                        <c:v>3.963E-6</c:v>
                      </c:pt>
                      <c:pt idx="754">
                        <c:v>3.9589999999999997E-6</c:v>
                      </c:pt>
                      <c:pt idx="755">
                        <c:v>4.0210000000000001E-6</c:v>
                      </c:pt>
                      <c:pt idx="756">
                        <c:v>4.0559999999999998E-6</c:v>
                      </c:pt>
                      <c:pt idx="757">
                        <c:v>4.0820000000000001E-6</c:v>
                      </c:pt>
                      <c:pt idx="758">
                        <c:v>4.0509999999999998E-6</c:v>
                      </c:pt>
                      <c:pt idx="759">
                        <c:v>4.0439999999999997E-6</c:v>
                      </c:pt>
                      <c:pt idx="760">
                        <c:v>4.1069999999999998E-6</c:v>
                      </c:pt>
                      <c:pt idx="761">
                        <c:v>4.1300000000000003E-6</c:v>
                      </c:pt>
                      <c:pt idx="762">
                        <c:v>4.16E-6</c:v>
                      </c:pt>
                      <c:pt idx="763">
                        <c:v>4.1239999999999998E-6</c:v>
                      </c:pt>
                      <c:pt idx="764">
                        <c:v>4.121E-6</c:v>
                      </c:pt>
                      <c:pt idx="765">
                        <c:v>4.172E-6</c:v>
                      </c:pt>
                      <c:pt idx="766">
                        <c:v>4.2039999999999999E-6</c:v>
                      </c:pt>
                      <c:pt idx="767">
                        <c:v>4.2309999999999998E-6</c:v>
                      </c:pt>
                      <c:pt idx="768">
                        <c:v>4.1989999999999999E-6</c:v>
                      </c:pt>
                      <c:pt idx="769">
                        <c:v>4.1849999999999997E-6</c:v>
                      </c:pt>
                      <c:pt idx="770">
                        <c:v>4.2490000000000003E-6</c:v>
                      </c:pt>
                      <c:pt idx="771">
                        <c:v>4.2740000000000001E-6</c:v>
                      </c:pt>
                      <c:pt idx="772">
                        <c:v>4.2899999999999996E-6</c:v>
                      </c:pt>
                      <c:pt idx="773">
                        <c:v>4.25E-6</c:v>
                      </c:pt>
                      <c:pt idx="774">
                        <c:v>4.2400000000000001E-6</c:v>
                      </c:pt>
                      <c:pt idx="775">
                        <c:v>4.3059999999999999E-6</c:v>
                      </c:pt>
                      <c:pt idx="776">
                        <c:v>4.3250000000000001E-6</c:v>
                      </c:pt>
                      <c:pt idx="777">
                        <c:v>4.34E-6</c:v>
                      </c:pt>
                      <c:pt idx="778">
                        <c:v>4.3069999999999996E-6</c:v>
                      </c:pt>
                      <c:pt idx="779">
                        <c:v>4.2899999999999996E-6</c:v>
                      </c:pt>
                      <c:pt idx="780">
                        <c:v>4.3529999999999997E-6</c:v>
                      </c:pt>
                      <c:pt idx="781">
                        <c:v>4.3769999999999998E-6</c:v>
                      </c:pt>
                      <c:pt idx="782">
                        <c:v>4.3850000000000004E-6</c:v>
                      </c:pt>
                      <c:pt idx="783">
                        <c:v>4.3540000000000002E-6</c:v>
                      </c:pt>
                      <c:pt idx="784">
                        <c:v>4.3379999999999998E-6</c:v>
                      </c:pt>
                      <c:pt idx="785">
                        <c:v>4.408E-6</c:v>
                      </c:pt>
                      <c:pt idx="786">
                        <c:v>4.4290000000000003E-6</c:v>
                      </c:pt>
                      <c:pt idx="787">
                        <c:v>4.4320000000000001E-6</c:v>
                      </c:pt>
                      <c:pt idx="788">
                        <c:v>4.4089999999999996E-6</c:v>
                      </c:pt>
                      <c:pt idx="789">
                        <c:v>4.3800000000000004E-6</c:v>
                      </c:pt>
                      <c:pt idx="790">
                        <c:v>4.4510000000000002E-6</c:v>
                      </c:pt>
                      <c:pt idx="791">
                        <c:v>4.4730000000000002E-6</c:v>
                      </c:pt>
                      <c:pt idx="792">
                        <c:v>4.476E-6</c:v>
                      </c:pt>
                      <c:pt idx="793">
                        <c:v>4.4510000000000002E-6</c:v>
                      </c:pt>
                      <c:pt idx="794">
                        <c:v>4.4320000000000001E-6</c:v>
                      </c:pt>
                      <c:pt idx="795">
                        <c:v>4.5009999999999998E-6</c:v>
                      </c:pt>
                      <c:pt idx="796">
                        <c:v>4.5210000000000004E-6</c:v>
                      </c:pt>
                      <c:pt idx="797">
                        <c:v>4.5240000000000002E-6</c:v>
                      </c:pt>
                      <c:pt idx="798">
                        <c:v>4.5029999999999999E-6</c:v>
                      </c:pt>
                    </c:numCache>
                  </c:numRef>
                </c:yVal>
                <c:smooth val="1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13-8517-4B1A-BD0B-53A15E9FC1F8}"/>
                  </c:ext>
                </c:extLst>
              </c15:ser>
            </c15:filteredScatterSeries>
            <c15:filteredScatterSeries>
              <c15:ser>
                <c:idx val="17"/>
                <c:order val="17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Sheet2!$S$1</c15:sqref>
                        </c15:formulaRef>
                      </c:ext>
                    </c:extLst>
                    <c:strCache>
                      <c:ptCount val="1"/>
                      <c:pt idx="0">
                        <c:v>Cycle 18</c:v>
                      </c:pt>
                    </c:strCache>
                  </c:strRef>
                </c:tx>
                <c:spPr>
                  <a:ln w="19050" cap="rnd">
                    <a:solidFill>
                      <a:schemeClr val="accent1">
                        <a:tint val="92000"/>
                      </a:schemeClr>
                    </a:solidFill>
                    <a:round/>
                  </a:ln>
                  <a:effectLst/>
                </c:spPr>
                <c:marker>
                  <c:symbol val="none"/>
                </c:marker>
                <c:x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Sheet2!$A$2:$A$802</c15:sqref>
                        </c15:formulaRef>
                      </c:ext>
                    </c:extLst>
                    <c:numCache>
                      <c:formatCode>0.00E+00</c:formatCode>
                      <c:ptCount val="801"/>
                      <c:pt idx="0">
                        <c:v>9.8269999999999993E-6</c:v>
                      </c:pt>
                      <c:pt idx="1">
                        <c:v>-1.7960000000000001E-3</c:v>
                      </c:pt>
                      <c:pt idx="2">
                        <c:v>-3.764E-3</c:v>
                      </c:pt>
                      <c:pt idx="3">
                        <c:v>-5.7419999999999997E-3</c:v>
                      </c:pt>
                      <c:pt idx="4">
                        <c:v>-7.7869999999999997E-3</c:v>
                      </c:pt>
                      <c:pt idx="5">
                        <c:v>-9.7160000000000007E-3</c:v>
                      </c:pt>
                      <c:pt idx="6">
                        <c:v>-1.1730000000000001E-2</c:v>
                      </c:pt>
                      <c:pt idx="7">
                        <c:v>-1.374E-2</c:v>
                      </c:pt>
                      <c:pt idx="8">
                        <c:v>-1.5730000000000001E-2</c:v>
                      </c:pt>
                      <c:pt idx="9">
                        <c:v>-1.772E-2</c:v>
                      </c:pt>
                      <c:pt idx="10">
                        <c:v>-1.9730000000000001E-2</c:v>
                      </c:pt>
                      <c:pt idx="11">
                        <c:v>-2.1700000000000001E-2</c:v>
                      </c:pt>
                      <c:pt idx="12">
                        <c:v>-2.3689999999999999E-2</c:v>
                      </c:pt>
                      <c:pt idx="13">
                        <c:v>-2.5690000000000001E-2</c:v>
                      </c:pt>
                      <c:pt idx="14">
                        <c:v>-2.7709999999999999E-2</c:v>
                      </c:pt>
                      <c:pt idx="15">
                        <c:v>-2.9690000000000001E-2</c:v>
                      </c:pt>
                      <c:pt idx="16">
                        <c:v>-3.1690000000000003E-2</c:v>
                      </c:pt>
                      <c:pt idx="17">
                        <c:v>-3.3709999999999997E-2</c:v>
                      </c:pt>
                      <c:pt idx="18">
                        <c:v>-3.5709999999999999E-2</c:v>
                      </c:pt>
                      <c:pt idx="19">
                        <c:v>-3.7650000000000003E-2</c:v>
                      </c:pt>
                      <c:pt idx="20">
                        <c:v>-3.9710000000000002E-2</c:v>
                      </c:pt>
                      <c:pt idx="21">
                        <c:v>-4.1709999999999997E-2</c:v>
                      </c:pt>
                      <c:pt idx="22">
                        <c:v>-4.3709999999999999E-2</c:v>
                      </c:pt>
                      <c:pt idx="23">
                        <c:v>-4.5690000000000001E-2</c:v>
                      </c:pt>
                      <c:pt idx="24">
                        <c:v>-4.7669999999999997E-2</c:v>
                      </c:pt>
                      <c:pt idx="25">
                        <c:v>-4.9669999999999999E-2</c:v>
                      </c:pt>
                      <c:pt idx="26">
                        <c:v>-5.1700000000000003E-2</c:v>
                      </c:pt>
                      <c:pt idx="27">
                        <c:v>-5.3659999999999999E-2</c:v>
                      </c:pt>
                      <c:pt idx="28">
                        <c:v>-5.5660000000000001E-2</c:v>
                      </c:pt>
                      <c:pt idx="29">
                        <c:v>-5.765E-2</c:v>
                      </c:pt>
                      <c:pt idx="30">
                        <c:v>-5.9700000000000003E-2</c:v>
                      </c:pt>
                      <c:pt idx="31">
                        <c:v>-6.1650000000000003E-2</c:v>
                      </c:pt>
                      <c:pt idx="32">
                        <c:v>-6.3630000000000006E-2</c:v>
                      </c:pt>
                      <c:pt idx="33">
                        <c:v>-6.5680000000000002E-2</c:v>
                      </c:pt>
                      <c:pt idx="34">
                        <c:v>-6.769E-2</c:v>
                      </c:pt>
                      <c:pt idx="35">
                        <c:v>-6.9669999999999996E-2</c:v>
                      </c:pt>
                      <c:pt idx="36">
                        <c:v>-7.1669999999999998E-2</c:v>
                      </c:pt>
                      <c:pt idx="37">
                        <c:v>-7.3639999999999997E-2</c:v>
                      </c:pt>
                      <c:pt idx="38">
                        <c:v>-7.5670000000000001E-2</c:v>
                      </c:pt>
                      <c:pt idx="39">
                        <c:v>-7.7660000000000007E-2</c:v>
                      </c:pt>
                      <c:pt idx="40">
                        <c:v>-7.9640000000000002E-2</c:v>
                      </c:pt>
                      <c:pt idx="41">
                        <c:v>-8.165E-2</c:v>
                      </c:pt>
                      <c:pt idx="42">
                        <c:v>-8.3680000000000004E-2</c:v>
                      </c:pt>
                      <c:pt idx="43">
                        <c:v>-8.566E-2</c:v>
                      </c:pt>
                      <c:pt idx="44">
                        <c:v>-8.763E-2</c:v>
                      </c:pt>
                      <c:pt idx="45">
                        <c:v>-8.9679999999999996E-2</c:v>
                      </c:pt>
                      <c:pt idx="46">
                        <c:v>-9.1700000000000004E-2</c:v>
                      </c:pt>
                      <c:pt idx="47">
                        <c:v>-9.3679999999999999E-2</c:v>
                      </c:pt>
                      <c:pt idx="48">
                        <c:v>-9.5659999999999995E-2</c:v>
                      </c:pt>
                      <c:pt idx="49">
                        <c:v>-9.7650000000000001E-2</c:v>
                      </c:pt>
                      <c:pt idx="50">
                        <c:v>-9.9669999999999995E-2</c:v>
                      </c:pt>
                      <c:pt idx="51">
                        <c:v>-0.1017</c:v>
                      </c:pt>
                      <c:pt idx="52">
                        <c:v>-0.1036</c:v>
                      </c:pt>
                      <c:pt idx="53">
                        <c:v>-0.1056</c:v>
                      </c:pt>
                      <c:pt idx="54">
                        <c:v>-0.1077</c:v>
                      </c:pt>
                      <c:pt idx="55">
                        <c:v>-0.10970000000000001</c:v>
                      </c:pt>
                      <c:pt idx="56">
                        <c:v>-0.1116</c:v>
                      </c:pt>
                      <c:pt idx="57">
                        <c:v>-0.11360000000000001</c:v>
                      </c:pt>
                      <c:pt idx="58">
                        <c:v>-0.1157</c:v>
                      </c:pt>
                      <c:pt idx="59">
                        <c:v>-0.1177</c:v>
                      </c:pt>
                      <c:pt idx="60">
                        <c:v>-0.1196</c:v>
                      </c:pt>
                      <c:pt idx="61">
                        <c:v>-0.1216</c:v>
                      </c:pt>
                      <c:pt idx="62">
                        <c:v>-0.1237</c:v>
                      </c:pt>
                      <c:pt idx="63">
                        <c:v>-0.12559999999999999</c:v>
                      </c:pt>
                      <c:pt idx="64">
                        <c:v>-0.12759999999999999</c:v>
                      </c:pt>
                      <c:pt idx="65">
                        <c:v>-0.12959999999999999</c:v>
                      </c:pt>
                      <c:pt idx="66">
                        <c:v>-0.13170000000000001</c:v>
                      </c:pt>
                      <c:pt idx="67">
                        <c:v>-0.1336</c:v>
                      </c:pt>
                      <c:pt idx="68">
                        <c:v>-0.13569999999999999</c:v>
                      </c:pt>
                      <c:pt idx="69">
                        <c:v>-0.1376</c:v>
                      </c:pt>
                      <c:pt idx="70">
                        <c:v>-0.1396</c:v>
                      </c:pt>
                      <c:pt idx="71">
                        <c:v>-0.14169999999999999</c:v>
                      </c:pt>
                      <c:pt idx="72">
                        <c:v>-0.14369999999999999</c:v>
                      </c:pt>
                      <c:pt idx="73">
                        <c:v>-0.1457</c:v>
                      </c:pt>
                      <c:pt idx="74">
                        <c:v>-0.1477</c:v>
                      </c:pt>
                      <c:pt idx="75">
                        <c:v>-0.14960000000000001</c:v>
                      </c:pt>
                      <c:pt idx="76">
                        <c:v>-0.15160000000000001</c:v>
                      </c:pt>
                      <c:pt idx="77">
                        <c:v>-0.15359999999999999</c:v>
                      </c:pt>
                      <c:pt idx="78">
                        <c:v>-0.15559999999999999</c:v>
                      </c:pt>
                      <c:pt idx="79">
                        <c:v>-0.15759999999999999</c:v>
                      </c:pt>
                      <c:pt idx="80">
                        <c:v>-0.15959999999999999</c:v>
                      </c:pt>
                      <c:pt idx="81">
                        <c:v>-0.16159999999999999</c:v>
                      </c:pt>
                      <c:pt idx="82">
                        <c:v>-0.1636</c:v>
                      </c:pt>
                      <c:pt idx="83">
                        <c:v>-0.1656</c:v>
                      </c:pt>
                      <c:pt idx="84">
                        <c:v>-0.1676</c:v>
                      </c:pt>
                      <c:pt idx="85">
                        <c:v>-0.1696</c:v>
                      </c:pt>
                      <c:pt idx="86">
                        <c:v>-0.1716</c:v>
                      </c:pt>
                      <c:pt idx="87">
                        <c:v>-0.1736</c:v>
                      </c:pt>
                      <c:pt idx="88">
                        <c:v>-0.17560000000000001</c:v>
                      </c:pt>
                      <c:pt idx="89">
                        <c:v>-0.17760000000000001</c:v>
                      </c:pt>
                      <c:pt idx="90">
                        <c:v>-0.17960000000000001</c:v>
                      </c:pt>
                      <c:pt idx="91">
                        <c:v>-0.18160000000000001</c:v>
                      </c:pt>
                      <c:pt idx="92">
                        <c:v>-0.18360000000000001</c:v>
                      </c:pt>
                      <c:pt idx="93">
                        <c:v>-0.18559999999999999</c:v>
                      </c:pt>
                      <c:pt idx="94">
                        <c:v>-0.18759999999999999</c:v>
                      </c:pt>
                      <c:pt idx="95">
                        <c:v>-0.18959999999999999</c:v>
                      </c:pt>
                      <c:pt idx="96">
                        <c:v>-0.19159999999999999</c:v>
                      </c:pt>
                      <c:pt idx="97">
                        <c:v>-0.19359999999999999</c:v>
                      </c:pt>
                      <c:pt idx="98">
                        <c:v>-0.1956</c:v>
                      </c:pt>
                      <c:pt idx="99">
                        <c:v>-0.1976</c:v>
                      </c:pt>
                      <c:pt idx="100">
                        <c:v>-0.1996</c:v>
                      </c:pt>
                      <c:pt idx="101">
                        <c:v>-0.2016</c:v>
                      </c:pt>
                      <c:pt idx="102">
                        <c:v>-0.2036</c:v>
                      </c:pt>
                      <c:pt idx="103">
                        <c:v>-0.2056</c:v>
                      </c:pt>
                      <c:pt idx="104">
                        <c:v>-0.20760000000000001</c:v>
                      </c:pt>
                      <c:pt idx="105">
                        <c:v>-0.20960000000000001</c:v>
                      </c:pt>
                      <c:pt idx="106">
                        <c:v>-0.21160000000000001</c:v>
                      </c:pt>
                      <c:pt idx="107">
                        <c:v>-0.21360000000000001</c:v>
                      </c:pt>
                      <c:pt idx="108">
                        <c:v>-0.21560000000000001</c:v>
                      </c:pt>
                      <c:pt idx="109">
                        <c:v>-0.21759999999999999</c:v>
                      </c:pt>
                      <c:pt idx="110">
                        <c:v>-0.21959999999999999</c:v>
                      </c:pt>
                      <c:pt idx="111">
                        <c:v>-0.22159999999999999</c:v>
                      </c:pt>
                      <c:pt idx="112">
                        <c:v>-0.22359999999999999</c:v>
                      </c:pt>
                      <c:pt idx="113">
                        <c:v>-0.22559999999999999</c:v>
                      </c:pt>
                      <c:pt idx="114">
                        <c:v>-0.2276</c:v>
                      </c:pt>
                      <c:pt idx="115">
                        <c:v>-0.2296</c:v>
                      </c:pt>
                      <c:pt idx="116">
                        <c:v>-0.2316</c:v>
                      </c:pt>
                      <c:pt idx="117">
                        <c:v>-0.2336</c:v>
                      </c:pt>
                      <c:pt idx="118">
                        <c:v>-0.2356</c:v>
                      </c:pt>
                      <c:pt idx="119">
                        <c:v>-0.23760000000000001</c:v>
                      </c:pt>
                      <c:pt idx="120">
                        <c:v>-0.23960000000000001</c:v>
                      </c:pt>
                      <c:pt idx="121">
                        <c:v>-0.24160000000000001</c:v>
                      </c:pt>
                      <c:pt idx="122">
                        <c:v>-0.24360000000000001</c:v>
                      </c:pt>
                      <c:pt idx="123">
                        <c:v>-0.24560000000000001</c:v>
                      </c:pt>
                      <c:pt idx="124">
                        <c:v>-0.24759999999999999</c:v>
                      </c:pt>
                      <c:pt idx="125">
                        <c:v>-0.24959999999999999</c:v>
                      </c:pt>
                      <c:pt idx="126">
                        <c:v>-0.25159999999999999</c:v>
                      </c:pt>
                      <c:pt idx="127">
                        <c:v>-0.25359999999999999</c:v>
                      </c:pt>
                      <c:pt idx="128">
                        <c:v>-0.25559999999999999</c:v>
                      </c:pt>
                      <c:pt idx="129">
                        <c:v>-0.2576</c:v>
                      </c:pt>
                      <c:pt idx="130">
                        <c:v>-0.2596</c:v>
                      </c:pt>
                      <c:pt idx="131">
                        <c:v>-0.2616</c:v>
                      </c:pt>
                      <c:pt idx="132">
                        <c:v>-0.2636</c:v>
                      </c:pt>
                      <c:pt idx="133">
                        <c:v>-0.2656</c:v>
                      </c:pt>
                      <c:pt idx="134">
                        <c:v>-0.2676</c:v>
                      </c:pt>
                      <c:pt idx="135">
                        <c:v>-0.26960000000000001</c:v>
                      </c:pt>
                      <c:pt idx="136">
                        <c:v>-0.27160000000000001</c:v>
                      </c:pt>
                      <c:pt idx="137">
                        <c:v>-0.27360000000000001</c:v>
                      </c:pt>
                      <c:pt idx="138">
                        <c:v>-0.27560000000000001</c:v>
                      </c:pt>
                      <c:pt idx="139">
                        <c:v>-0.27760000000000001</c:v>
                      </c:pt>
                      <c:pt idx="140">
                        <c:v>-0.27960000000000002</c:v>
                      </c:pt>
                      <c:pt idx="141">
                        <c:v>-0.28160000000000002</c:v>
                      </c:pt>
                      <c:pt idx="142">
                        <c:v>-0.28360000000000002</c:v>
                      </c:pt>
                      <c:pt idx="143">
                        <c:v>-0.28560000000000002</c:v>
                      </c:pt>
                      <c:pt idx="144">
                        <c:v>-0.28760000000000002</c:v>
                      </c:pt>
                      <c:pt idx="145">
                        <c:v>-0.28960000000000002</c:v>
                      </c:pt>
                      <c:pt idx="146">
                        <c:v>-0.29160000000000003</c:v>
                      </c:pt>
                      <c:pt idx="147">
                        <c:v>-0.29360000000000003</c:v>
                      </c:pt>
                      <c:pt idx="148">
                        <c:v>-0.29559999999999997</c:v>
                      </c:pt>
                      <c:pt idx="149">
                        <c:v>-0.29759999999999998</c:v>
                      </c:pt>
                      <c:pt idx="150">
                        <c:v>-0.29959999999999998</c:v>
                      </c:pt>
                      <c:pt idx="151">
                        <c:v>-0.30159999999999998</c:v>
                      </c:pt>
                      <c:pt idx="152">
                        <c:v>-0.30359999999999998</c:v>
                      </c:pt>
                      <c:pt idx="153">
                        <c:v>-0.30559999999999998</c:v>
                      </c:pt>
                      <c:pt idx="154">
                        <c:v>-0.30759999999999998</c:v>
                      </c:pt>
                      <c:pt idx="155">
                        <c:v>-0.30959999999999999</c:v>
                      </c:pt>
                      <c:pt idx="156">
                        <c:v>-0.3115</c:v>
                      </c:pt>
                      <c:pt idx="157">
                        <c:v>-0.31359999999999999</c:v>
                      </c:pt>
                      <c:pt idx="158">
                        <c:v>-0.3155</c:v>
                      </c:pt>
                      <c:pt idx="159">
                        <c:v>-0.31759999999999999</c:v>
                      </c:pt>
                      <c:pt idx="160">
                        <c:v>-0.31950000000000001</c:v>
                      </c:pt>
                      <c:pt idx="161">
                        <c:v>-0.3216</c:v>
                      </c:pt>
                      <c:pt idx="162">
                        <c:v>-0.3236</c:v>
                      </c:pt>
                      <c:pt idx="163">
                        <c:v>-0.3256</c:v>
                      </c:pt>
                      <c:pt idx="164">
                        <c:v>-0.32750000000000001</c:v>
                      </c:pt>
                      <c:pt idx="165">
                        <c:v>-0.32950000000000002</c:v>
                      </c:pt>
                      <c:pt idx="166">
                        <c:v>-0.33160000000000001</c:v>
                      </c:pt>
                      <c:pt idx="167">
                        <c:v>-0.33360000000000001</c:v>
                      </c:pt>
                      <c:pt idx="168">
                        <c:v>-0.33550000000000002</c:v>
                      </c:pt>
                      <c:pt idx="169">
                        <c:v>-0.33760000000000001</c:v>
                      </c:pt>
                      <c:pt idx="170">
                        <c:v>-0.33950000000000002</c:v>
                      </c:pt>
                      <c:pt idx="171">
                        <c:v>-0.34150000000000003</c:v>
                      </c:pt>
                      <c:pt idx="172">
                        <c:v>-0.34350000000000003</c:v>
                      </c:pt>
                      <c:pt idx="173">
                        <c:v>-0.34560000000000002</c:v>
                      </c:pt>
                      <c:pt idx="174">
                        <c:v>-0.34749999999999998</c:v>
                      </c:pt>
                      <c:pt idx="175">
                        <c:v>-0.34949999999999998</c:v>
                      </c:pt>
                      <c:pt idx="176">
                        <c:v>-0.35149999999999998</c:v>
                      </c:pt>
                      <c:pt idx="177">
                        <c:v>-0.35349999999999998</c:v>
                      </c:pt>
                      <c:pt idx="178">
                        <c:v>-0.35549999999999998</c:v>
                      </c:pt>
                      <c:pt idx="179">
                        <c:v>-0.35749999999999998</c:v>
                      </c:pt>
                      <c:pt idx="180">
                        <c:v>-0.35949999999999999</c:v>
                      </c:pt>
                      <c:pt idx="181">
                        <c:v>-0.36149999999999999</c:v>
                      </c:pt>
                      <c:pt idx="182">
                        <c:v>-0.36349999999999999</c:v>
                      </c:pt>
                      <c:pt idx="183">
                        <c:v>-0.36549999999999999</c:v>
                      </c:pt>
                      <c:pt idx="184">
                        <c:v>-0.36749999999999999</c:v>
                      </c:pt>
                      <c:pt idx="185">
                        <c:v>-0.3695</c:v>
                      </c:pt>
                      <c:pt idx="186">
                        <c:v>-0.3715</c:v>
                      </c:pt>
                      <c:pt idx="187">
                        <c:v>-0.3735</c:v>
                      </c:pt>
                      <c:pt idx="188">
                        <c:v>-0.3755</c:v>
                      </c:pt>
                      <c:pt idx="189">
                        <c:v>-0.3775</c:v>
                      </c:pt>
                      <c:pt idx="190">
                        <c:v>-0.3795</c:v>
                      </c:pt>
                      <c:pt idx="191">
                        <c:v>-0.38150000000000001</c:v>
                      </c:pt>
                      <c:pt idx="192">
                        <c:v>-0.38350000000000001</c:v>
                      </c:pt>
                      <c:pt idx="193">
                        <c:v>-0.38550000000000001</c:v>
                      </c:pt>
                      <c:pt idx="194">
                        <c:v>-0.38750000000000001</c:v>
                      </c:pt>
                      <c:pt idx="195">
                        <c:v>-0.38950000000000001</c:v>
                      </c:pt>
                      <c:pt idx="196">
                        <c:v>-0.39150000000000001</c:v>
                      </c:pt>
                      <c:pt idx="197">
                        <c:v>-0.39350000000000002</c:v>
                      </c:pt>
                      <c:pt idx="198">
                        <c:v>-0.39550000000000002</c:v>
                      </c:pt>
                      <c:pt idx="199">
                        <c:v>-0.39750000000000002</c:v>
                      </c:pt>
                      <c:pt idx="200">
                        <c:v>-0.39950000000000002</c:v>
                      </c:pt>
                      <c:pt idx="201">
                        <c:v>-0.40150000000000002</c:v>
                      </c:pt>
                      <c:pt idx="202">
                        <c:v>-0.40350000000000003</c:v>
                      </c:pt>
                      <c:pt idx="203">
                        <c:v>-0.40550000000000003</c:v>
                      </c:pt>
                      <c:pt idx="204">
                        <c:v>-0.40749999999999997</c:v>
                      </c:pt>
                      <c:pt idx="205">
                        <c:v>-0.40939999999999999</c:v>
                      </c:pt>
                      <c:pt idx="206">
                        <c:v>-0.41139999999999999</c:v>
                      </c:pt>
                      <c:pt idx="207">
                        <c:v>-0.41339999999999999</c:v>
                      </c:pt>
                      <c:pt idx="208">
                        <c:v>-0.41539999999999999</c:v>
                      </c:pt>
                      <c:pt idx="209">
                        <c:v>-0.41749999999999998</c:v>
                      </c:pt>
                      <c:pt idx="210">
                        <c:v>-0.4194</c:v>
                      </c:pt>
                      <c:pt idx="211">
                        <c:v>-0.42149999999999999</c:v>
                      </c:pt>
                      <c:pt idx="212">
                        <c:v>-0.4234</c:v>
                      </c:pt>
                      <c:pt idx="213">
                        <c:v>-0.4254</c:v>
                      </c:pt>
                      <c:pt idx="214">
                        <c:v>-0.4274</c:v>
                      </c:pt>
                      <c:pt idx="215">
                        <c:v>-0.4294</c:v>
                      </c:pt>
                      <c:pt idx="216">
                        <c:v>-0.43140000000000001</c:v>
                      </c:pt>
                      <c:pt idx="217">
                        <c:v>-0.43340000000000001</c:v>
                      </c:pt>
                      <c:pt idx="218">
                        <c:v>-0.43540000000000001</c:v>
                      </c:pt>
                      <c:pt idx="219">
                        <c:v>-0.43740000000000001</c:v>
                      </c:pt>
                      <c:pt idx="220">
                        <c:v>-0.43940000000000001</c:v>
                      </c:pt>
                      <c:pt idx="221">
                        <c:v>-0.44140000000000001</c:v>
                      </c:pt>
                      <c:pt idx="222">
                        <c:v>-0.44340000000000002</c:v>
                      </c:pt>
                      <c:pt idx="223">
                        <c:v>-0.44540000000000002</c:v>
                      </c:pt>
                      <c:pt idx="224">
                        <c:v>-0.44740000000000002</c:v>
                      </c:pt>
                      <c:pt idx="225">
                        <c:v>-0.44940000000000002</c:v>
                      </c:pt>
                      <c:pt idx="226">
                        <c:v>-0.45140000000000002</c:v>
                      </c:pt>
                      <c:pt idx="227">
                        <c:v>-0.45340000000000003</c:v>
                      </c:pt>
                      <c:pt idx="228">
                        <c:v>-0.45540000000000003</c:v>
                      </c:pt>
                      <c:pt idx="229">
                        <c:v>-0.45739999999999997</c:v>
                      </c:pt>
                      <c:pt idx="230">
                        <c:v>-0.45939999999999998</c:v>
                      </c:pt>
                      <c:pt idx="231">
                        <c:v>-0.46139999999999998</c:v>
                      </c:pt>
                      <c:pt idx="232">
                        <c:v>-0.46339999999999998</c:v>
                      </c:pt>
                      <c:pt idx="233">
                        <c:v>-0.46539999999999998</c:v>
                      </c:pt>
                      <c:pt idx="234">
                        <c:v>-0.46729999999999999</c:v>
                      </c:pt>
                      <c:pt idx="235">
                        <c:v>-0.46939999999999998</c:v>
                      </c:pt>
                      <c:pt idx="236">
                        <c:v>-0.4713</c:v>
                      </c:pt>
                      <c:pt idx="237">
                        <c:v>-0.47339999999999999</c:v>
                      </c:pt>
                      <c:pt idx="238">
                        <c:v>-0.47539999999999999</c:v>
                      </c:pt>
                      <c:pt idx="239">
                        <c:v>-0.47739999999999999</c:v>
                      </c:pt>
                      <c:pt idx="240">
                        <c:v>-0.47939999999999999</c:v>
                      </c:pt>
                      <c:pt idx="241">
                        <c:v>-0.48139999999999999</c:v>
                      </c:pt>
                      <c:pt idx="242">
                        <c:v>-0.48330000000000001</c:v>
                      </c:pt>
                      <c:pt idx="243">
                        <c:v>-0.4854</c:v>
                      </c:pt>
                      <c:pt idx="244">
                        <c:v>-0.48730000000000001</c:v>
                      </c:pt>
                      <c:pt idx="245">
                        <c:v>-0.48930000000000001</c:v>
                      </c:pt>
                      <c:pt idx="246">
                        <c:v>-0.49130000000000001</c:v>
                      </c:pt>
                      <c:pt idx="247">
                        <c:v>-0.49340000000000001</c:v>
                      </c:pt>
                      <c:pt idx="248">
                        <c:v>-0.49540000000000001</c:v>
                      </c:pt>
                      <c:pt idx="249">
                        <c:v>-0.49730000000000002</c:v>
                      </c:pt>
                      <c:pt idx="250">
                        <c:v>-0.49940000000000001</c:v>
                      </c:pt>
                      <c:pt idx="251">
                        <c:v>-0.50139999999999996</c:v>
                      </c:pt>
                      <c:pt idx="252">
                        <c:v>-0.50329999999999997</c:v>
                      </c:pt>
                      <c:pt idx="253">
                        <c:v>-0.50539999999999996</c:v>
                      </c:pt>
                      <c:pt idx="254">
                        <c:v>-0.50729999999999997</c:v>
                      </c:pt>
                      <c:pt idx="255">
                        <c:v>-0.50929999999999997</c:v>
                      </c:pt>
                      <c:pt idx="256">
                        <c:v>-0.51129999999999998</c:v>
                      </c:pt>
                      <c:pt idx="257">
                        <c:v>-0.51329999999999998</c:v>
                      </c:pt>
                      <c:pt idx="258">
                        <c:v>-0.51529999999999998</c:v>
                      </c:pt>
                      <c:pt idx="259">
                        <c:v>-0.51729999999999998</c:v>
                      </c:pt>
                      <c:pt idx="260">
                        <c:v>-0.51929999999999998</c:v>
                      </c:pt>
                      <c:pt idx="261">
                        <c:v>-0.52129999999999999</c:v>
                      </c:pt>
                      <c:pt idx="262">
                        <c:v>-0.52329999999999999</c:v>
                      </c:pt>
                      <c:pt idx="263">
                        <c:v>-0.52529999999999999</c:v>
                      </c:pt>
                      <c:pt idx="264">
                        <c:v>-0.52729999999999999</c:v>
                      </c:pt>
                      <c:pt idx="265">
                        <c:v>-0.52929999999999999</c:v>
                      </c:pt>
                      <c:pt idx="266">
                        <c:v>-0.53129999999999999</c:v>
                      </c:pt>
                      <c:pt idx="267">
                        <c:v>-0.5333</c:v>
                      </c:pt>
                      <c:pt idx="268">
                        <c:v>-0.5353</c:v>
                      </c:pt>
                      <c:pt idx="269">
                        <c:v>-0.5373</c:v>
                      </c:pt>
                      <c:pt idx="270">
                        <c:v>-0.5393</c:v>
                      </c:pt>
                      <c:pt idx="271">
                        <c:v>-0.5413</c:v>
                      </c:pt>
                      <c:pt idx="272">
                        <c:v>-0.54320000000000002</c:v>
                      </c:pt>
                      <c:pt idx="273">
                        <c:v>-0.54530000000000001</c:v>
                      </c:pt>
                      <c:pt idx="274">
                        <c:v>-0.54730000000000001</c:v>
                      </c:pt>
                      <c:pt idx="275">
                        <c:v>-0.54930000000000001</c:v>
                      </c:pt>
                      <c:pt idx="276">
                        <c:v>-0.55130000000000001</c:v>
                      </c:pt>
                      <c:pt idx="277">
                        <c:v>-0.55330000000000001</c:v>
                      </c:pt>
                      <c:pt idx="278">
                        <c:v>-0.55530000000000002</c:v>
                      </c:pt>
                      <c:pt idx="279">
                        <c:v>-0.55730000000000002</c:v>
                      </c:pt>
                      <c:pt idx="280">
                        <c:v>-0.55920000000000003</c:v>
                      </c:pt>
                      <c:pt idx="281">
                        <c:v>-0.56120000000000003</c:v>
                      </c:pt>
                      <c:pt idx="282">
                        <c:v>-0.56320000000000003</c:v>
                      </c:pt>
                      <c:pt idx="283">
                        <c:v>-0.56520000000000004</c:v>
                      </c:pt>
                      <c:pt idx="284">
                        <c:v>-0.56720000000000004</c:v>
                      </c:pt>
                      <c:pt idx="285">
                        <c:v>-0.56920000000000004</c:v>
                      </c:pt>
                      <c:pt idx="286">
                        <c:v>-0.57120000000000004</c:v>
                      </c:pt>
                      <c:pt idx="287">
                        <c:v>-0.57320000000000004</c:v>
                      </c:pt>
                      <c:pt idx="288">
                        <c:v>-0.57520000000000004</c:v>
                      </c:pt>
                      <c:pt idx="289">
                        <c:v>-0.57720000000000005</c:v>
                      </c:pt>
                      <c:pt idx="290">
                        <c:v>-0.57920000000000005</c:v>
                      </c:pt>
                      <c:pt idx="291">
                        <c:v>-0.58120000000000005</c:v>
                      </c:pt>
                      <c:pt idx="292">
                        <c:v>-0.58320000000000005</c:v>
                      </c:pt>
                      <c:pt idx="293">
                        <c:v>-0.58520000000000005</c:v>
                      </c:pt>
                      <c:pt idx="294">
                        <c:v>-0.58720000000000006</c:v>
                      </c:pt>
                      <c:pt idx="295">
                        <c:v>-0.58919999999999995</c:v>
                      </c:pt>
                      <c:pt idx="296">
                        <c:v>-0.59119999999999995</c:v>
                      </c:pt>
                      <c:pt idx="297">
                        <c:v>-0.59309999999999996</c:v>
                      </c:pt>
                      <c:pt idx="298">
                        <c:v>-0.59509999999999996</c:v>
                      </c:pt>
                      <c:pt idx="299">
                        <c:v>-0.59719999999999995</c:v>
                      </c:pt>
                      <c:pt idx="300">
                        <c:v>-0.59919999999999995</c:v>
                      </c:pt>
                      <c:pt idx="301">
                        <c:v>-0.60109999999999997</c:v>
                      </c:pt>
                      <c:pt idx="302">
                        <c:v>-0.60319999999999996</c:v>
                      </c:pt>
                      <c:pt idx="303">
                        <c:v>-0.60519999999999996</c:v>
                      </c:pt>
                      <c:pt idx="304">
                        <c:v>-0.60719999999999996</c:v>
                      </c:pt>
                      <c:pt idx="305">
                        <c:v>-0.60919999999999996</c:v>
                      </c:pt>
                      <c:pt idx="306">
                        <c:v>-0.61109999999999998</c:v>
                      </c:pt>
                      <c:pt idx="307">
                        <c:v>-0.61319999999999997</c:v>
                      </c:pt>
                      <c:pt idx="308">
                        <c:v>-0.61519999999999997</c:v>
                      </c:pt>
                      <c:pt idx="309">
                        <c:v>-0.61719999999999997</c:v>
                      </c:pt>
                      <c:pt idx="310">
                        <c:v>-0.61919999999999997</c:v>
                      </c:pt>
                      <c:pt idx="311">
                        <c:v>-0.62119999999999997</c:v>
                      </c:pt>
                      <c:pt idx="312">
                        <c:v>-0.62319999999999998</c:v>
                      </c:pt>
                      <c:pt idx="313">
                        <c:v>-0.62509999999999999</c:v>
                      </c:pt>
                      <c:pt idx="314">
                        <c:v>-0.62719999999999998</c:v>
                      </c:pt>
                      <c:pt idx="315">
                        <c:v>-0.62919999999999998</c:v>
                      </c:pt>
                      <c:pt idx="316">
                        <c:v>-0.63119999999999998</c:v>
                      </c:pt>
                      <c:pt idx="317">
                        <c:v>-0.6331</c:v>
                      </c:pt>
                      <c:pt idx="318">
                        <c:v>-0.6351</c:v>
                      </c:pt>
                      <c:pt idx="319">
                        <c:v>-0.6371</c:v>
                      </c:pt>
                      <c:pt idx="320">
                        <c:v>-0.6391</c:v>
                      </c:pt>
                      <c:pt idx="321">
                        <c:v>-0.6411</c:v>
                      </c:pt>
                      <c:pt idx="322">
                        <c:v>-0.6431</c:v>
                      </c:pt>
                      <c:pt idx="323">
                        <c:v>-0.64510000000000001</c:v>
                      </c:pt>
                      <c:pt idx="324">
                        <c:v>-0.64710000000000001</c:v>
                      </c:pt>
                      <c:pt idx="325">
                        <c:v>-0.64910000000000001</c:v>
                      </c:pt>
                      <c:pt idx="326">
                        <c:v>-0.65110000000000001</c:v>
                      </c:pt>
                      <c:pt idx="327">
                        <c:v>-0.65310000000000001</c:v>
                      </c:pt>
                      <c:pt idx="328">
                        <c:v>-0.65510000000000002</c:v>
                      </c:pt>
                      <c:pt idx="329">
                        <c:v>-0.65710000000000002</c:v>
                      </c:pt>
                      <c:pt idx="330">
                        <c:v>-0.65910000000000002</c:v>
                      </c:pt>
                      <c:pt idx="331">
                        <c:v>-0.66110000000000002</c:v>
                      </c:pt>
                      <c:pt idx="332">
                        <c:v>-0.66310000000000002</c:v>
                      </c:pt>
                      <c:pt idx="333">
                        <c:v>-0.66510000000000002</c:v>
                      </c:pt>
                      <c:pt idx="334">
                        <c:v>-0.66710000000000003</c:v>
                      </c:pt>
                      <c:pt idx="335">
                        <c:v>-0.66900000000000004</c:v>
                      </c:pt>
                      <c:pt idx="336">
                        <c:v>-0.67110000000000003</c:v>
                      </c:pt>
                      <c:pt idx="337">
                        <c:v>-0.67300000000000004</c:v>
                      </c:pt>
                      <c:pt idx="338">
                        <c:v>-0.67510000000000003</c:v>
                      </c:pt>
                      <c:pt idx="339">
                        <c:v>-0.67700000000000005</c:v>
                      </c:pt>
                      <c:pt idx="340">
                        <c:v>-0.67900000000000005</c:v>
                      </c:pt>
                      <c:pt idx="341">
                        <c:v>-0.68100000000000005</c:v>
                      </c:pt>
                      <c:pt idx="342">
                        <c:v>-0.68300000000000005</c:v>
                      </c:pt>
                      <c:pt idx="343">
                        <c:v>-0.68500000000000005</c:v>
                      </c:pt>
                      <c:pt idx="344">
                        <c:v>-0.68700000000000006</c:v>
                      </c:pt>
                      <c:pt idx="345">
                        <c:v>-0.68899999999999995</c:v>
                      </c:pt>
                      <c:pt idx="346">
                        <c:v>-0.69099999999999995</c:v>
                      </c:pt>
                      <c:pt idx="347">
                        <c:v>-0.69299999999999995</c:v>
                      </c:pt>
                      <c:pt idx="348">
                        <c:v>-0.69499999999999995</c:v>
                      </c:pt>
                      <c:pt idx="349">
                        <c:v>-0.69699999999999995</c:v>
                      </c:pt>
                      <c:pt idx="350">
                        <c:v>-0.69899999999999995</c:v>
                      </c:pt>
                      <c:pt idx="351">
                        <c:v>-0.70099999999999996</c:v>
                      </c:pt>
                      <c:pt idx="352">
                        <c:v>-0.70299999999999996</c:v>
                      </c:pt>
                      <c:pt idx="353">
                        <c:v>-0.70499999999999996</c:v>
                      </c:pt>
                      <c:pt idx="354">
                        <c:v>-0.70699999999999996</c:v>
                      </c:pt>
                      <c:pt idx="355">
                        <c:v>-0.70899999999999996</c:v>
                      </c:pt>
                      <c:pt idx="356">
                        <c:v>-0.71099999999999997</c:v>
                      </c:pt>
                      <c:pt idx="357">
                        <c:v>-0.71299999999999997</c:v>
                      </c:pt>
                      <c:pt idx="358">
                        <c:v>-0.71499999999999997</c:v>
                      </c:pt>
                      <c:pt idx="359">
                        <c:v>-0.71699999999999997</c:v>
                      </c:pt>
                      <c:pt idx="360">
                        <c:v>-0.71899999999999997</c:v>
                      </c:pt>
                      <c:pt idx="361">
                        <c:v>-0.72099999999999997</c:v>
                      </c:pt>
                      <c:pt idx="362">
                        <c:v>-0.72299999999999998</c:v>
                      </c:pt>
                      <c:pt idx="363">
                        <c:v>-0.72499999999999998</c:v>
                      </c:pt>
                      <c:pt idx="364">
                        <c:v>-0.72699999999999998</c:v>
                      </c:pt>
                      <c:pt idx="365">
                        <c:v>-0.72889999999999999</c:v>
                      </c:pt>
                      <c:pt idx="366">
                        <c:v>-0.73099999999999998</c:v>
                      </c:pt>
                      <c:pt idx="367">
                        <c:v>-0.73299999999999998</c:v>
                      </c:pt>
                      <c:pt idx="368">
                        <c:v>-0.73499999999999999</c:v>
                      </c:pt>
                      <c:pt idx="369">
                        <c:v>-0.73699999999999999</c:v>
                      </c:pt>
                      <c:pt idx="370">
                        <c:v>-0.73899999999999999</c:v>
                      </c:pt>
                      <c:pt idx="371">
                        <c:v>-0.74099999999999999</c:v>
                      </c:pt>
                      <c:pt idx="372">
                        <c:v>-0.74299999999999999</c:v>
                      </c:pt>
                      <c:pt idx="373">
                        <c:v>-0.745</c:v>
                      </c:pt>
                      <c:pt idx="374">
                        <c:v>-0.747</c:v>
                      </c:pt>
                      <c:pt idx="375">
                        <c:v>-0.749</c:v>
                      </c:pt>
                      <c:pt idx="376">
                        <c:v>-0.751</c:v>
                      </c:pt>
                      <c:pt idx="377">
                        <c:v>-0.753</c:v>
                      </c:pt>
                      <c:pt idx="378">
                        <c:v>-0.755</c:v>
                      </c:pt>
                      <c:pt idx="379">
                        <c:v>-0.75700000000000001</c:v>
                      </c:pt>
                      <c:pt idx="380">
                        <c:v>-0.75900000000000001</c:v>
                      </c:pt>
                      <c:pt idx="381">
                        <c:v>-0.76100000000000001</c:v>
                      </c:pt>
                      <c:pt idx="382">
                        <c:v>-0.76290000000000002</c:v>
                      </c:pt>
                      <c:pt idx="383">
                        <c:v>-0.76500000000000001</c:v>
                      </c:pt>
                      <c:pt idx="384">
                        <c:v>-0.76700000000000002</c:v>
                      </c:pt>
                      <c:pt idx="385">
                        <c:v>-0.76890000000000003</c:v>
                      </c:pt>
                      <c:pt idx="386">
                        <c:v>-0.77090000000000003</c:v>
                      </c:pt>
                      <c:pt idx="387">
                        <c:v>-0.77290000000000003</c:v>
                      </c:pt>
                      <c:pt idx="388">
                        <c:v>-0.77500000000000002</c:v>
                      </c:pt>
                      <c:pt idx="389">
                        <c:v>-0.77690000000000003</c:v>
                      </c:pt>
                      <c:pt idx="390">
                        <c:v>-0.77890000000000004</c:v>
                      </c:pt>
                      <c:pt idx="391">
                        <c:v>-0.78090000000000004</c:v>
                      </c:pt>
                      <c:pt idx="392">
                        <c:v>-0.78290000000000004</c:v>
                      </c:pt>
                      <c:pt idx="393">
                        <c:v>-0.78490000000000004</c:v>
                      </c:pt>
                      <c:pt idx="394">
                        <c:v>-0.78690000000000004</c:v>
                      </c:pt>
                      <c:pt idx="395">
                        <c:v>-0.78890000000000005</c:v>
                      </c:pt>
                      <c:pt idx="396">
                        <c:v>-0.79090000000000005</c:v>
                      </c:pt>
                      <c:pt idx="397">
                        <c:v>-0.79290000000000005</c:v>
                      </c:pt>
                      <c:pt idx="398">
                        <c:v>-0.79490000000000005</c:v>
                      </c:pt>
                      <c:pt idx="399">
                        <c:v>-0.79690000000000005</c:v>
                      </c:pt>
                      <c:pt idx="400">
                        <c:v>-0.79890000000000005</c:v>
                      </c:pt>
                      <c:pt idx="401">
                        <c:v>-0.79720000000000002</c:v>
                      </c:pt>
                      <c:pt idx="402">
                        <c:v>-0.79520000000000002</c:v>
                      </c:pt>
                      <c:pt idx="403">
                        <c:v>-0.79320000000000002</c:v>
                      </c:pt>
                      <c:pt idx="404">
                        <c:v>-0.7913</c:v>
                      </c:pt>
                      <c:pt idx="405">
                        <c:v>-0.7893</c:v>
                      </c:pt>
                      <c:pt idx="406">
                        <c:v>-0.78720000000000001</c:v>
                      </c:pt>
                      <c:pt idx="407">
                        <c:v>-0.7853</c:v>
                      </c:pt>
                      <c:pt idx="408">
                        <c:v>-0.7833</c:v>
                      </c:pt>
                      <c:pt idx="409">
                        <c:v>-0.78129999999999999</c:v>
                      </c:pt>
                      <c:pt idx="410">
                        <c:v>-0.7792</c:v>
                      </c:pt>
                      <c:pt idx="411">
                        <c:v>-0.77729999999999999</c:v>
                      </c:pt>
                      <c:pt idx="412">
                        <c:v>-0.77529999999999999</c:v>
                      </c:pt>
                      <c:pt idx="413">
                        <c:v>-0.77329999999999999</c:v>
                      </c:pt>
                      <c:pt idx="414">
                        <c:v>-0.77129999999999999</c:v>
                      </c:pt>
                      <c:pt idx="415">
                        <c:v>-0.76929999999999998</c:v>
                      </c:pt>
                      <c:pt idx="416">
                        <c:v>-0.76739999999999997</c:v>
                      </c:pt>
                      <c:pt idx="417">
                        <c:v>-0.76529999999999998</c:v>
                      </c:pt>
                      <c:pt idx="418">
                        <c:v>-0.76329999999999998</c:v>
                      </c:pt>
                      <c:pt idx="419">
                        <c:v>-0.76129999999999998</c:v>
                      </c:pt>
                      <c:pt idx="420">
                        <c:v>-0.75939999999999996</c:v>
                      </c:pt>
                      <c:pt idx="421">
                        <c:v>-0.75739999999999996</c:v>
                      </c:pt>
                      <c:pt idx="422">
                        <c:v>-0.75539999999999996</c:v>
                      </c:pt>
                      <c:pt idx="423">
                        <c:v>-0.75329999999999997</c:v>
                      </c:pt>
                      <c:pt idx="424">
                        <c:v>-0.75139999999999996</c:v>
                      </c:pt>
                      <c:pt idx="425">
                        <c:v>-0.74939999999999996</c:v>
                      </c:pt>
                      <c:pt idx="426">
                        <c:v>-0.74739999999999995</c:v>
                      </c:pt>
                      <c:pt idx="427">
                        <c:v>-0.74539999999999995</c:v>
                      </c:pt>
                      <c:pt idx="428">
                        <c:v>-0.74339999999999995</c:v>
                      </c:pt>
                      <c:pt idx="429">
                        <c:v>-0.74139999999999995</c:v>
                      </c:pt>
                      <c:pt idx="430">
                        <c:v>-0.73939999999999995</c:v>
                      </c:pt>
                      <c:pt idx="431">
                        <c:v>-0.73740000000000006</c:v>
                      </c:pt>
                      <c:pt idx="432">
                        <c:v>-0.73540000000000005</c:v>
                      </c:pt>
                      <c:pt idx="433">
                        <c:v>-0.73340000000000005</c:v>
                      </c:pt>
                      <c:pt idx="434">
                        <c:v>-0.73140000000000005</c:v>
                      </c:pt>
                      <c:pt idx="435">
                        <c:v>-0.72940000000000005</c:v>
                      </c:pt>
                      <c:pt idx="436">
                        <c:v>-0.72740000000000005</c:v>
                      </c:pt>
                      <c:pt idx="437">
                        <c:v>-0.72540000000000004</c:v>
                      </c:pt>
                      <c:pt idx="438">
                        <c:v>-0.72340000000000004</c:v>
                      </c:pt>
                      <c:pt idx="439">
                        <c:v>-0.72140000000000004</c:v>
                      </c:pt>
                      <c:pt idx="440">
                        <c:v>-0.71940000000000004</c:v>
                      </c:pt>
                      <c:pt idx="441">
                        <c:v>-0.71740000000000004</c:v>
                      </c:pt>
                      <c:pt idx="442">
                        <c:v>-0.71540000000000004</c:v>
                      </c:pt>
                      <c:pt idx="443">
                        <c:v>-0.71340000000000003</c:v>
                      </c:pt>
                      <c:pt idx="444">
                        <c:v>-0.71150000000000002</c:v>
                      </c:pt>
                      <c:pt idx="445">
                        <c:v>-0.70950000000000002</c:v>
                      </c:pt>
                      <c:pt idx="446">
                        <c:v>-0.70750000000000002</c:v>
                      </c:pt>
                      <c:pt idx="447">
                        <c:v>-0.70550000000000002</c:v>
                      </c:pt>
                      <c:pt idx="448">
                        <c:v>-0.70350000000000001</c:v>
                      </c:pt>
                      <c:pt idx="449">
                        <c:v>-0.70150000000000001</c:v>
                      </c:pt>
                      <c:pt idx="450">
                        <c:v>-0.69940000000000002</c:v>
                      </c:pt>
                      <c:pt idx="451">
                        <c:v>-0.69740000000000002</c:v>
                      </c:pt>
                      <c:pt idx="452">
                        <c:v>-0.69540000000000002</c:v>
                      </c:pt>
                      <c:pt idx="453">
                        <c:v>-0.69350000000000001</c:v>
                      </c:pt>
                      <c:pt idx="454">
                        <c:v>-0.6915</c:v>
                      </c:pt>
                      <c:pt idx="455">
                        <c:v>-0.68940000000000001</c:v>
                      </c:pt>
                      <c:pt idx="456">
                        <c:v>-0.6875</c:v>
                      </c:pt>
                      <c:pt idx="457">
                        <c:v>-0.6855</c:v>
                      </c:pt>
                      <c:pt idx="458">
                        <c:v>-0.6835</c:v>
                      </c:pt>
                      <c:pt idx="459">
                        <c:v>-0.68149999999999999</c:v>
                      </c:pt>
                      <c:pt idx="460">
                        <c:v>-0.67949999999999999</c:v>
                      </c:pt>
                      <c:pt idx="461">
                        <c:v>-0.67749999999999999</c:v>
                      </c:pt>
                      <c:pt idx="462">
                        <c:v>-0.67549999999999999</c:v>
                      </c:pt>
                      <c:pt idx="463">
                        <c:v>-0.67349999999999999</c:v>
                      </c:pt>
                      <c:pt idx="464">
                        <c:v>-0.67149999999999999</c:v>
                      </c:pt>
                      <c:pt idx="465">
                        <c:v>-0.66949999999999998</c:v>
                      </c:pt>
                      <c:pt idx="466">
                        <c:v>-0.66749999999999998</c:v>
                      </c:pt>
                      <c:pt idx="467">
                        <c:v>-0.66549999999999998</c:v>
                      </c:pt>
                      <c:pt idx="468">
                        <c:v>-0.66349999999999998</c:v>
                      </c:pt>
                      <c:pt idx="469">
                        <c:v>-0.66149999999999998</c:v>
                      </c:pt>
                      <c:pt idx="470">
                        <c:v>-0.65949999999999998</c:v>
                      </c:pt>
                      <c:pt idx="471">
                        <c:v>-0.65749999999999997</c:v>
                      </c:pt>
                      <c:pt idx="472">
                        <c:v>-0.65549999999999997</c:v>
                      </c:pt>
                      <c:pt idx="473">
                        <c:v>-0.65349999999999997</c:v>
                      </c:pt>
                      <c:pt idx="474">
                        <c:v>-0.65149999999999997</c:v>
                      </c:pt>
                      <c:pt idx="475">
                        <c:v>-0.64949999999999997</c:v>
                      </c:pt>
                      <c:pt idx="476">
                        <c:v>-0.64749999999999996</c:v>
                      </c:pt>
                      <c:pt idx="477">
                        <c:v>-0.64549999999999996</c:v>
                      </c:pt>
                      <c:pt idx="478">
                        <c:v>-0.64349999999999996</c:v>
                      </c:pt>
                      <c:pt idx="479">
                        <c:v>-0.64149999999999996</c:v>
                      </c:pt>
                      <c:pt idx="480">
                        <c:v>-0.63949999999999996</c:v>
                      </c:pt>
                      <c:pt idx="481">
                        <c:v>-0.63749999999999996</c:v>
                      </c:pt>
                      <c:pt idx="482">
                        <c:v>-0.63549999999999995</c:v>
                      </c:pt>
                      <c:pt idx="483">
                        <c:v>-0.63349999999999995</c:v>
                      </c:pt>
                      <c:pt idx="484">
                        <c:v>-0.63149999999999995</c:v>
                      </c:pt>
                      <c:pt idx="485">
                        <c:v>-0.62960000000000005</c:v>
                      </c:pt>
                      <c:pt idx="486">
                        <c:v>-0.62760000000000005</c:v>
                      </c:pt>
                      <c:pt idx="487">
                        <c:v>-0.62549999999999994</c:v>
                      </c:pt>
                      <c:pt idx="488">
                        <c:v>-0.62350000000000005</c:v>
                      </c:pt>
                      <c:pt idx="489">
                        <c:v>-0.62160000000000004</c:v>
                      </c:pt>
                      <c:pt idx="490">
                        <c:v>-0.61950000000000005</c:v>
                      </c:pt>
                      <c:pt idx="491">
                        <c:v>-0.61750000000000005</c:v>
                      </c:pt>
                      <c:pt idx="492">
                        <c:v>-0.61550000000000005</c:v>
                      </c:pt>
                      <c:pt idx="493">
                        <c:v>-0.61350000000000005</c:v>
                      </c:pt>
                      <c:pt idx="494">
                        <c:v>-0.61150000000000004</c:v>
                      </c:pt>
                      <c:pt idx="495">
                        <c:v>-0.60950000000000004</c:v>
                      </c:pt>
                      <c:pt idx="496">
                        <c:v>-0.60750000000000004</c:v>
                      </c:pt>
                      <c:pt idx="497">
                        <c:v>-0.60560000000000003</c:v>
                      </c:pt>
                      <c:pt idx="498">
                        <c:v>-0.60360000000000003</c:v>
                      </c:pt>
                      <c:pt idx="499">
                        <c:v>-0.60150000000000003</c:v>
                      </c:pt>
                      <c:pt idx="500">
                        <c:v>-0.59950000000000003</c:v>
                      </c:pt>
                      <c:pt idx="501">
                        <c:v>-0.59750000000000003</c:v>
                      </c:pt>
                      <c:pt idx="502">
                        <c:v>-0.59550000000000003</c:v>
                      </c:pt>
                      <c:pt idx="503">
                        <c:v>-0.59350000000000003</c:v>
                      </c:pt>
                      <c:pt idx="504">
                        <c:v>-0.59150000000000003</c:v>
                      </c:pt>
                      <c:pt idx="505">
                        <c:v>-0.58960000000000001</c:v>
                      </c:pt>
                      <c:pt idx="506">
                        <c:v>-0.58750000000000002</c:v>
                      </c:pt>
                      <c:pt idx="507">
                        <c:v>-0.58550000000000002</c:v>
                      </c:pt>
                      <c:pt idx="508">
                        <c:v>-0.58350000000000002</c:v>
                      </c:pt>
                      <c:pt idx="509">
                        <c:v>-0.58160000000000001</c:v>
                      </c:pt>
                      <c:pt idx="510">
                        <c:v>-0.57950000000000002</c:v>
                      </c:pt>
                      <c:pt idx="511">
                        <c:v>-0.5776</c:v>
                      </c:pt>
                      <c:pt idx="512">
                        <c:v>-0.57550000000000001</c:v>
                      </c:pt>
                      <c:pt idx="513">
                        <c:v>-0.5736</c:v>
                      </c:pt>
                      <c:pt idx="514">
                        <c:v>-0.5716</c:v>
                      </c:pt>
                      <c:pt idx="515">
                        <c:v>-0.56950000000000001</c:v>
                      </c:pt>
                      <c:pt idx="516">
                        <c:v>-0.5675</c:v>
                      </c:pt>
                      <c:pt idx="517">
                        <c:v>-0.56559999999999999</c:v>
                      </c:pt>
                      <c:pt idx="518">
                        <c:v>-0.5635</c:v>
                      </c:pt>
                      <c:pt idx="519">
                        <c:v>-0.56159999999999999</c:v>
                      </c:pt>
                      <c:pt idx="520">
                        <c:v>-0.55959999999999999</c:v>
                      </c:pt>
                      <c:pt idx="521">
                        <c:v>-0.55759999999999998</c:v>
                      </c:pt>
                      <c:pt idx="522">
                        <c:v>-0.55559999999999998</c:v>
                      </c:pt>
                      <c:pt idx="523">
                        <c:v>-0.55359999999999998</c:v>
                      </c:pt>
                      <c:pt idx="524">
                        <c:v>-0.55159999999999998</c:v>
                      </c:pt>
                      <c:pt idx="525">
                        <c:v>-0.54959999999999998</c:v>
                      </c:pt>
                      <c:pt idx="526">
                        <c:v>-0.54759999999999998</c:v>
                      </c:pt>
                      <c:pt idx="527">
                        <c:v>-0.54559999999999997</c:v>
                      </c:pt>
                      <c:pt idx="528">
                        <c:v>-0.54359999999999997</c:v>
                      </c:pt>
                      <c:pt idx="529">
                        <c:v>-0.54159999999999997</c:v>
                      </c:pt>
                      <c:pt idx="530">
                        <c:v>-0.53959999999999997</c:v>
                      </c:pt>
                      <c:pt idx="531">
                        <c:v>-0.53759999999999997</c:v>
                      </c:pt>
                      <c:pt idx="532">
                        <c:v>-0.53559999999999997</c:v>
                      </c:pt>
                      <c:pt idx="533">
                        <c:v>-0.53359999999999996</c:v>
                      </c:pt>
                      <c:pt idx="534">
                        <c:v>-0.53159999999999996</c:v>
                      </c:pt>
                      <c:pt idx="535">
                        <c:v>-0.52959999999999996</c:v>
                      </c:pt>
                      <c:pt idx="536">
                        <c:v>-0.52759999999999996</c:v>
                      </c:pt>
                      <c:pt idx="537">
                        <c:v>-0.52559999999999996</c:v>
                      </c:pt>
                      <c:pt idx="538">
                        <c:v>-0.52349999999999997</c:v>
                      </c:pt>
                      <c:pt idx="539">
                        <c:v>-0.52159999999999995</c:v>
                      </c:pt>
                      <c:pt idx="540">
                        <c:v>-0.51959999999999995</c:v>
                      </c:pt>
                      <c:pt idx="541">
                        <c:v>-0.51759999999999995</c:v>
                      </c:pt>
                      <c:pt idx="542">
                        <c:v>-0.51559999999999995</c:v>
                      </c:pt>
                      <c:pt idx="543">
                        <c:v>-0.51359999999999995</c:v>
                      </c:pt>
                      <c:pt idx="544">
                        <c:v>-0.51160000000000005</c:v>
                      </c:pt>
                      <c:pt idx="545">
                        <c:v>-0.50960000000000005</c:v>
                      </c:pt>
                      <c:pt idx="546">
                        <c:v>-0.50760000000000005</c:v>
                      </c:pt>
                      <c:pt idx="547">
                        <c:v>-0.50560000000000005</c:v>
                      </c:pt>
                      <c:pt idx="548">
                        <c:v>-0.50360000000000005</c:v>
                      </c:pt>
                      <c:pt idx="549">
                        <c:v>-0.50160000000000005</c:v>
                      </c:pt>
                      <c:pt idx="550">
                        <c:v>-0.49959999999999999</c:v>
                      </c:pt>
                      <c:pt idx="551">
                        <c:v>-0.49759999999999999</c:v>
                      </c:pt>
                      <c:pt idx="552">
                        <c:v>-0.49559999999999998</c:v>
                      </c:pt>
                      <c:pt idx="553">
                        <c:v>-0.49370000000000003</c:v>
                      </c:pt>
                      <c:pt idx="554">
                        <c:v>-0.49159999999999998</c:v>
                      </c:pt>
                      <c:pt idx="555">
                        <c:v>-0.48959999999999998</c:v>
                      </c:pt>
                      <c:pt idx="556">
                        <c:v>-0.48759999999999998</c:v>
                      </c:pt>
                      <c:pt idx="557">
                        <c:v>-0.48570000000000002</c:v>
                      </c:pt>
                      <c:pt idx="558">
                        <c:v>-0.48359999999999997</c:v>
                      </c:pt>
                      <c:pt idx="559">
                        <c:v>-0.48159999999999997</c:v>
                      </c:pt>
                      <c:pt idx="560">
                        <c:v>-0.47960000000000003</c:v>
                      </c:pt>
                      <c:pt idx="561">
                        <c:v>-0.47760000000000002</c:v>
                      </c:pt>
                      <c:pt idx="562">
                        <c:v>-0.47560000000000002</c:v>
                      </c:pt>
                      <c:pt idx="563">
                        <c:v>-0.47360000000000002</c:v>
                      </c:pt>
                      <c:pt idx="564">
                        <c:v>-0.47160000000000002</c:v>
                      </c:pt>
                      <c:pt idx="565">
                        <c:v>-0.46960000000000002</c:v>
                      </c:pt>
                      <c:pt idx="566">
                        <c:v>-0.46760000000000002</c:v>
                      </c:pt>
                      <c:pt idx="567">
                        <c:v>-0.46560000000000001</c:v>
                      </c:pt>
                      <c:pt idx="568">
                        <c:v>-0.46360000000000001</c:v>
                      </c:pt>
                      <c:pt idx="569">
                        <c:v>-0.4617</c:v>
                      </c:pt>
                      <c:pt idx="570">
                        <c:v>-0.45960000000000001</c:v>
                      </c:pt>
                      <c:pt idx="571">
                        <c:v>-0.45760000000000001</c:v>
                      </c:pt>
                      <c:pt idx="572">
                        <c:v>-0.4556</c:v>
                      </c:pt>
                      <c:pt idx="573">
                        <c:v>-0.45369999999999999</c:v>
                      </c:pt>
                      <c:pt idx="574">
                        <c:v>-0.45169999999999999</c:v>
                      </c:pt>
                      <c:pt idx="575">
                        <c:v>-0.44969999999999999</c:v>
                      </c:pt>
                      <c:pt idx="576">
                        <c:v>-0.4476</c:v>
                      </c:pt>
                      <c:pt idx="577">
                        <c:v>-0.44569999999999999</c:v>
                      </c:pt>
                      <c:pt idx="578">
                        <c:v>-0.44369999999999998</c:v>
                      </c:pt>
                      <c:pt idx="579">
                        <c:v>-0.44169999999999998</c:v>
                      </c:pt>
                      <c:pt idx="580">
                        <c:v>-0.43959999999999999</c:v>
                      </c:pt>
                      <c:pt idx="581">
                        <c:v>-0.43769999999999998</c:v>
                      </c:pt>
                      <c:pt idx="582">
                        <c:v>-0.43559999999999999</c:v>
                      </c:pt>
                      <c:pt idx="583">
                        <c:v>-0.43359999999999999</c:v>
                      </c:pt>
                      <c:pt idx="584">
                        <c:v>-0.43169999999999997</c:v>
                      </c:pt>
                      <c:pt idx="585">
                        <c:v>-0.42970000000000003</c:v>
                      </c:pt>
                      <c:pt idx="586">
                        <c:v>-0.42770000000000002</c:v>
                      </c:pt>
                      <c:pt idx="587">
                        <c:v>-0.42570000000000002</c:v>
                      </c:pt>
                      <c:pt idx="588">
                        <c:v>-0.42370000000000002</c:v>
                      </c:pt>
                      <c:pt idx="589">
                        <c:v>-0.42170000000000002</c:v>
                      </c:pt>
                      <c:pt idx="590">
                        <c:v>-0.41959999999999997</c:v>
                      </c:pt>
                      <c:pt idx="591">
                        <c:v>-0.41770000000000002</c:v>
                      </c:pt>
                      <c:pt idx="592">
                        <c:v>-0.41560000000000002</c:v>
                      </c:pt>
                      <c:pt idx="593">
                        <c:v>-0.41370000000000001</c:v>
                      </c:pt>
                      <c:pt idx="594">
                        <c:v>-0.41170000000000001</c:v>
                      </c:pt>
                      <c:pt idx="595">
                        <c:v>-0.40970000000000001</c:v>
                      </c:pt>
                      <c:pt idx="596">
                        <c:v>-0.40770000000000001</c:v>
                      </c:pt>
                      <c:pt idx="597">
                        <c:v>-0.40570000000000001</c:v>
                      </c:pt>
                      <c:pt idx="598">
                        <c:v>-0.4037</c:v>
                      </c:pt>
                      <c:pt idx="599">
                        <c:v>-0.4017</c:v>
                      </c:pt>
                      <c:pt idx="600">
                        <c:v>-0.3997</c:v>
                      </c:pt>
                      <c:pt idx="601">
                        <c:v>-0.3977</c:v>
                      </c:pt>
                      <c:pt idx="602">
                        <c:v>-0.3957</c:v>
                      </c:pt>
                      <c:pt idx="603">
                        <c:v>-0.39369999999999999</c:v>
                      </c:pt>
                      <c:pt idx="604">
                        <c:v>-0.39169999999999999</c:v>
                      </c:pt>
                      <c:pt idx="605">
                        <c:v>-0.38969999999999999</c:v>
                      </c:pt>
                      <c:pt idx="606">
                        <c:v>-0.38769999999999999</c:v>
                      </c:pt>
                      <c:pt idx="607">
                        <c:v>-0.38569999999999999</c:v>
                      </c:pt>
                      <c:pt idx="608">
                        <c:v>-0.38369999999999999</c:v>
                      </c:pt>
                      <c:pt idx="609">
                        <c:v>-0.38169999999999998</c:v>
                      </c:pt>
                      <c:pt idx="610">
                        <c:v>-0.37969999999999998</c:v>
                      </c:pt>
                      <c:pt idx="611">
                        <c:v>-0.37769999999999998</c:v>
                      </c:pt>
                      <c:pt idx="612">
                        <c:v>-0.37569999999999998</c:v>
                      </c:pt>
                      <c:pt idx="613">
                        <c:v>-0.37369999999999998</c:v>
                      </c:pt>
                      <c:pt idx="614">
                        <c:v>-0.37169999999999997</c:v>
                      </c:pt>
                      <c:pt idx="615">
                        <c:v>-0.36969999999999997</c:v>
                      </c:pt>
                      <c:pt idx="616">
                        <c:v>-0.36770000000000003</c:v>
                      </c:pt>
                      <c:pt idx="617">
                        <c:v>-0.36570000000000003</c:v>
                      </c:pt>
                      <c:pt idx="618">
                        <c:v>-0.36370000000000002</c:v>
                      </c:pt>
                      <c:pt idx="619">
                        <c:v>-0.36170000000000002</c:v>
                      </c:pt>
                      <c:pt idx="620">
                        <c:v>-0.35970000000000002</c:v>
                      </c:pt>
                      <c:pt idx="621">
                        <c:v>-0.35770000000000002</c:v>
                      </c:pt>
                      <c:pt idx="622">
                        <c:v>-0.35570000000000002</c:v>
                      </c:pt>
                      <c:pt idx="623">
                        <c:v>-0.35370000000000001</c:v>
                      </c:pt>
                      <c:pt idx="624">
                        <c:v>-0.35170000000000001</c:v>
                      </c:pt>
                      <c:pt idx="625">
                        <c:v>-0.34970000000000001</c:v>
                      </c:pt>
                      <c:pt idx="626">
                        <c:v>-0.34770000000000001</c:v>
                      </c:pt>
                      <c:pt idx="627">
                        <c:v>-0.34570000000000001</c:v>
                      </c:pt>
                      <c:pt idx="628">
                        <c:v>-0.34370000000000001</c:v>
                      </c:pt>
                      <c:pt idx="629">
                        <c:v>-0.3417</c:v>
                      </c:pt>
                      <c:pt idx="630">
                        <c:v>-0.3397</c:v>
                      </c:pt>
                      <c:pt idx="631">
                        <c:v>-0.3377</c:v>
                      </c:pt>
                      <c:pt idx="632">
                        <c:v>-0.3357</c:v>
                      </c:pt>
                      <c:pt idx="633">
                        <c:v>-0.3337</c:v>
                      </c:pt>
                      <c:pt idx="634">
                        <c:v>-0.33169999999999999</c:v>
                      </c:pt>
                      <c:pt idx="635">
                        <c:v>-0.32969999999999999</c:v>
                      </c:pt>
                      <c:pt idx="636">
                        <c:v>-0.32769999999999999</c:v>
                      </c:pt>
                      <c:pt idx="637">
                        <c:v>-0.32569999999999999</c:v>
                      </c:pt>
                      <c:pt idx="638">
                        <c:v>-0.32369999999999999</c:v>
                      </c:pt>
                      <c:pt idx="639">
                        <c:v>-0.32169999999999999</c:v>
                      </c:pt>
                      <c:pt idx="640">
                        <c:v>-0.31969999999999998</c:v>
                      </c:pt>
                      <c:pt idx="641">
                        <c:v>-0.31769999999999998</c:v>
                      </c:pt>
                      <c:pt idx="642">
                        <c:v>-0.31569999999999998</c:v>
                      </c:pt>
                      <c:pt idx="643">
                        <c:v>-0.31369999999999998</c:v>
                      </c:pt>
                      <c:pt idx="644">
                        <c:v>-0.31169999999999998</c:v>
                      </c:pt>
                      <c:pt idx="645">
                        <c:v>-0.30969999999999998</c:v>
                      </c:pt>
                      <c:pt idx="646">
                        <c:v>-0.30769999999999997</c:v>
                      </c:pt>
                      <c:pt idx="647">
                        <c:v>-0.30570000000000003</c:v>
                      </c:pt>
                      <c:pt idx="648">
                        <c:v>-0.30370000000000003</c:v>
                      </c:pt>
                      <c:pt idx="649">
                        <c:v>-0.30170000000000002</c:v>
                      </c:pt>
                      <c:pt idx="650">
                        <c:v>-0.29970000000000002</c:v>
                      </c:pt>
                      <c:pt idx="651">
                        <c:v>-0.29770000000000002</c:v>
                      </c:pt>
                      <c:pt idx="652">
                        <c:v>-0.29570000000000002</c:v>
                      </c:pt>
                      <c:pt idx="653">
                        <c:v>-0.29380000000000001</c:v>
                      </c:pt>
                      <c:pt idx="654">
                        <c:v>-0.29170000000000001</c:v>
                      </c:pt>
                      <c:pt idx="655">
                        <c:v>-0.28970000000000001</c:v>
                      </c:pt>
                      <c:pt idx="656">
                        <c:v>-0.28770000000000001</c:v>
                      </c:pt>
                      <c:pt idx="657">
                        <c:v>-0.28570000000000001</c:v>
                      </c:pt>
                      <c:pt idx="658">
                        <c:v>-0.28370000000000001</c:v>
                      </c:pt>
                      <c:pt idx="659">
                        <c:v>-0.28170000000000001</c:v>
                      </c:pt>
                      <c:pt idx="660">
                        <c:v>-0.2797</c:v>
                      </c:pt>
                      <c:pt idx="661">
                        <c:v>-0.2777</c:v>
                      </c:pt>
                      <c:pt idx="662">
                        <c:v>-0.2757</c:v>
                      </c:pt>
                      <c:pt idx="663">
                        <c:v>-0.2737</c:v>
                      </c:pt>
                      <c:pt idx="664">
                        <c:v>-0.27179999999999999</c:v>
                      </c:pt>
                      <c:pt idx="665">
                        <c:v>-0.26979999999999998</c:v>
                      </c:pt>
                      <c:pt idx="666">
                        <c:v>-0.26769999999999999</c:v>
                      </c:pt>
                      <c:pt idx="667">
                        <c:v>-0.26569999999999999</c:v>
                      </c:pt>
                      <c:pt idx="668">
                        <c:v>-0.26369999999999999</c:v>
                      </c:pt>
                      <c:pt idx="669">
                        <c:v>-0.26169999999999999</c:v>
                      </c:pt>
                      <c:pt idx="670">
                        <c:v>-0.25969999999999999</c:v>
                      </c:pt>
                      <c:pt idx="671">
                        <c:v>-0.25769999999999998</c:v>
                      </c:pt>
                      <c:pt idx="672">
                        <c:v>-0.25569999999999998</c:v>
                      </c:pt>
                      <c:pt idx="673">
                        <c:v>-0.25380000000000003</c:v>
                      </c:pt>
                      <c:pt idx="674">
                        <c:v>-0.25180000000000002</c:v>
                      </c:pt>
                      <c:pt idx="675">
                        <c:v>-0.24979999999999999</c:v>
                      </c:pt>
                      <c:pt idx="676">
                        <c:v>-0.24779999999999999</c:v>
                      </c:pt>
                      <c:pt idx="677">
                        <c:v>-0.24579999999999999</c:v>
                      </c:pt>
                      <c:pt idx="678">
                        <c:v>-0.24379999999999999</c:v>
                      </c:pt>
                      <c:pt idx="679">
                        <c:v>-0.24179999999999999</c:v>
                      </c:pt>
                      <c:pt idx="680">
                        <c:v>-0.2397</c:v>
                      </c:pt>
                      <c:pt idx="681">
                        <c:v>-0.23780000000000001</c:v>
                      </c:pt>
                      <c:pt idx="682">
                        <c:v>-0.23580000000000001</c:v>
                      </c:pt>
                      <c:pt idx="683">
                        <c:v>-0.23380000000000001</c:v>
                      </c:pt>
                      <c:pt idx="684">
                        <c:v>-0.23180000000000001</c:v>
                      </c:pt>
                      <c:pt idx="685">
                        <c:v>-0.2298</c:v>
                      </c:pt>
                      <c:pt idx="686">
                        <c:v>-0.2278</c:v>
                      </c:pt>
                      <c:pt idx="687">
                        <c:v>-0.2258</c:v>
                      </c:pt>
                      <c:pt idx="688">
                        <c:v>-0.2238</c:v>
                      </c:pt>
                      <c:pt idx="689">
                        <c:v>-0.2218</c:v>
                      </c:pt>
                      <c:pt idx="690">
                        <c:v>-0.2198</c:v>
                      </c:pt>
                      <c:pt idx="691">
                        <c:v>-0.21779999999999999</c:v>
                      </c:pt>
                      <c:pt idx="692">
                        <c:v>-0.2157</c:v>
                      </c:pt>
                      <c:pt idx="693">
                        <c:v>-0.21379999999999999</c:v>
                      </c:pt>
                      <c:pt idx="694">
                        <c:v>-0.21179999999999999</c:v>
                      </c:pt>
                      <c:pt idx="695">
                        <c:v>-0.20979999999999999</c:v>
                      </c:pt>
                      <c:pt idx="696">
                        <c:v>-0.20780000000000001</c:v>
                      </c:pt>
                      <c:pt idx="697">
                        <c:v>-0.20580000000000001</c:v>
                      </c:pt>
                      <c:pt idx="698">
                        <c:v>-0.20369999999999999</c:v>
                      </c:pt>
                      <c:pt idx="699">
                        <c:v>-0.20169999999999999</c:v>
                      </c:pt>
                      <c:pt idx="700">
                        <c:v>-0.19969999999999999</c:v>
                      </c:pt>
                      <c:pt idx="701">
                        <c:v>-0.1978</c:v>
                      </c:pt>
                      <c:pt idx="702">
                        <c:v>-0.19570000000000001</c:v>
                      </c:pt>
                      <c:pt idx="703">
                        <c:v>-0.1938</c:v>
                      </c:pt>
                      <c:pt idx="704">
                        <c:v>-0.19170000000000001</c:v>
                      </c:pt>
                      <c:pt idx="705">
                        <c:v>-0.1898</c:v>
                      </c:pt>
                      <c:pt idx="706">
                        <c:v>-0.18770000000000001</c:v>
                      </c:pt>
                      <c:pt idx="707">
                        <c:v>-0.1857</c:v>
                      </c:pt>
                      <c:pt idx="708">
                        <c:v>-0.1837</c:v>
                      </c:pt>
                      <c:pt idx="709">
                        <c:v>-0.18179999999999999</c:v>
                      </c:pt>
                      <c:pt idx="710">
                        <c:v>-0.1797</c:v>
                      </c:pt>
                      <c:pt idx="711">
                        <c:v>-0.1777</c:v>
                      </c:pt>
                      <c:pt idx="712">
                        <c:v>-0.1757</c:v>
                      </c:pt>
                      <c:pt idx="713">
                        <c:v>-0.17369999999999999</c:v>
                      </c:pt>
                      <c:pt idx="714">
                        <c:v>-0.17180000000000001</c:v>
                      </c:pt>
                      <c:pt idx="715">
                        <c:v>-0.16980000000000001</c:v>
                      </c:pt>
                      <c:pt idx="716">
                        <c:v>-0.1678</c:v>
                      </c:pt>
                      <c:pt idx="717">
                        <c:v>-0.1658</c:v>
                      </c:pt>
                      <c:pt idx="718">
                        <c:v>-0.16370000000000001</c:v>
                      </c:pt>
                      <c:pt idx="719">
                        <c:v>-0.1618</c:v>
                      </c:pt>
                      <c:pt idx="720">
                        <c:v>-0.15970000000000001</c:v>
                      </c:pt>
                      <c:pt idx="721">
                        <c:v>-0.15770000000000001</c:v>
                      </c:pt>
                      <c:pt idx="722">
                        <c:v>-0.15570000000000001</c:v>
                      </c:pt>
                      <c:pt idx="723">
                        <c:v>-0.1537</c:v>
                      </c:pt>
                      <c:pt idx="724">
                        <c:v>-0.1517</c:v>
                      </c:pt>
                      <c:pt idx="725">
                        <c:v>-0.14979999999999999</c:v>
                      </c:pt>
                      <c:pt idx="726">
                        <c:v>-0.14779999999999999</c:v>
                      </c:pt>
                      <c:pt idx="727">
                        <c:v>-0.14580000000000001</c:v>
                      </c:pt>
                      <c:pt idx="728">
                        <c:v>-0.14380000000000001</c:v>
                      </c:pt>
                      <c:pt idx="729">
                        <c:v>-0.14180000000000001</c:v>
                      </c:pt>
                      <c:pt idx="730">
                        <c:v>-0.13980000000000001</c:v>
                      </c:pt>
                      <c:pt idx="731">
                        <c:v>-0.13780000000000001</c:v>
                      </c:pt>
                      <c:pt idx="732">
                        <c:v>-0.13569999999999999</c:v>
                      </c:pt>
                      <c:pt idx="733">
                        <c:v>-0.1338</c:v>
                      </c:pt>
                      <c:pt idx="734">
                        <c:v>-0.1318</c:v>
                      </c:pt>
                      <c:pt idx="735">
                        <c:v>-0.12970000000000001</c:v>
                      </c:pt>
                      <c:pt idx="736">
                        <c:v>-0.12770000000000001</c:v>
                      </c:pt>
                      <c:pt idx="737">
                        <c:v>-0.1258</c:v>
                      </c:pt>
                      <c:pt idx="738">
                        <c:v>-0.12379999999999999</c:v>
                      </c:pt>
                      <c:pt idx="739">
                        <c:v>-0.12180000000000001</c:v>
                      </c:pt>
                      <c:pt idx="740">
                        <c:v>-0.1198</c:v>
                      </c:pt>
                      <c:pt idx="741">
                        <c:v>-0.1178</c:v>
                      </c:pt>
                      <c:pt idx="742">
                        <c:v>-0.1158</c:v>
                      </c:pt>
                      <c:pt idx="743">
                        <c:v>-0.1137</c:v>
                      </c:pt>
                      <c:pt idx="744">
                        <c:v>-0.11169999999999999</c:v>
                      </c:pt>
                      <c:pt idx="745">
                        <c:v>-0.10979999999999999</c:v>
                      </c:pt>
                      <c:pt idx="746">
                        <c:v>-0.10780000000000001</c:v>
                      </c:pt>
                      <c:pt idx="747">
                        <c:v>-0.10580000000000001</c:v>
                      </c:pt>
                      <c:pt idx="748">
                        <c:v>-0.1038</c:v>
                      </c:pt>
                      <c:pt idx="749">
                        <c:v>-0.1018</c:v>
                      </c:pt>
                      <c:pt idx="750">
                        <c:v>-9.9779999999999994E-2</c:v>
                      </c:pt>
                      <c:pt idx="751">
                        <c:v>-9.7769999999999996E-2</c:v>
                      </c:pt>
                      <c:pt idx="752">
                        <c:v>-9.5780000000000004E-2</c:v>
                      </c:pt>
                      <c:pt idx="753">
                        <c:v>-9.3789999999999998E-2</c:v>
                      </c:pt>
                      <c:pt idx="754">
                        <c:v>-9.1810000000000003E-2</c:v>
                      </c:pt>
                      <c:pt idx="755">
                        <c:v>-8.9789999999999995E-2</c:v>
                      </c:pt>
                      <c:pt idx="756">
                        <c:v>-8.7749999999999995E-2</c:v>
                      </c:pt>
                      <c:pt idx="757">
                        <c:v>-8.5800000000000001E-2</c:v>
                      </c:pt>
                      <c:pt idx="758">
                        <c:v>-8.3790000000000003E-2</c:v>
                      </c:pt>
                      <c:pt idx="759">
                        <c:v>-8.1759999999999999E-2</c:v>
                      </c:pt>
                      <c:pt idx="760">
                        <c:v>-7.9759999999999998E-2</c:v>
                      </c:pt>
                      <c:pt idx="761">
                        <c:v>-7.7789999999999998E-2</c:v>
                      </c:pt>
                      <c:pt idx="762">
                        <c:v>-7.578E-2</c:v>
                      </c:pt>
                      <c:pt idx="763">
                        <c:v>-7.3749999999999996E-2</c:v>
                      </c:pt>
                      <c:pt idx="764">
                        <c:v>-7.1779999999999997E-2</c:v>
                      </c:pt>
                      <c:pt idx="765">
                        <c:v>-6.9790000000000005E-2</c:v>
                      </c:pt>
                      <c:pt idx="766">
                        <c:v>-6.7799999999999999E-2</c:v>
                      </c:pt>
                      <c:pt idx="767">
                        <c:v>-6.5809999999999994E-2</c:v>
                      </c:pt>
                      <c:pt idx="768">
                        <c:v>-6.3750000000000001E-2</c:v>
                      </c:pt>
                      <c:pt idx="769">
                        <c:v>-6.1800000000000001E-2</c:v>
                      </c:pt>
                      <c:pt idx="770">
                        <c:v>-5.9810000000000002E-2</c:v>
                      </c:pt>
                      <c:pt idx="771">
                        <c:v>-5.7779999999999998E-2</c:v>
                      </c:pt>
                      <c:pt idx="772">
                        <c:v>-5.5780000000000003E-2</c:v>
                      </c:pt>
                      <c:pt idx="773">
                        <c:v>-5.3809999999999997E-2</c:v>
                      </c:pt>
                      <c:pt idx="774">
                        <c:v>-5.1810000000000002E-2</c:v>
                      </c:pt>
                      <c:pt idx="775">
                        <c:v>-4.9790000000000001E-2</c:v>
                      </c:pt>
                      <c:pt idx="776">
                        <c:v>-4.7789999999999999E-2</c:v>
                      </c:pt>
                      <c:pt idx="777">
                        <c:v>-4.582E-2</c:v>
                      </c:pt>
                      <c:pt idx="778">
                        <c:v>-4.3839999999999997E-2</c:v>
                      </c:pt>
                      <c:pt idx="779">
                        <c:v>-4.1820000000000003E-2</c:v>
                      </c:pt>
                      <c:pt idx="780">
                        <c:v>-3.9829999999999997E-2</c:v>
                      </c:pt>
                      <c:pt idx="781">
                        <c:v>-3.78E-2</c:v>
                      </c:pt>
                      <c:pt idx="782">
                        <c:v>-3.5819999999999998E-2</c:v>
                      </c:pt>
                      <c:pt idx="783">
                        <c:v>-3.3820000000000003E-2</c:v>
                      </c:pt>
                      <c:pt idx="784">
                        <c:v>-3.1800000000000002E-2</c:v>
                      </c:pt>
                      <c:pt idx="785">
                        <c:v>-2.9819999999999999E-2</c:v>
                      </c:pt>
                      <c:pt idx="786">
                        <c:v>-2.7820000000000001E-2</c:v>
                      </c:pt>
                      <c:pt idx="787">
                        <c:v>-2.58E-2</c:v>
                      </c:pt>
                      <c:pt idx="788">
                        <c:v>-2.3789999999999999E-2</c:v>
                      </c:pt>
                      <c:pt idx="789">
                        <c:v>-2.181E-2</c:v>
                      </c:pt>
                      <c:pt idx="790">
                        <c:v>-1.983E-2</c:v>
                      </c:pt>
                      <c:pt idx="791">
                        <c:v>-1.7819999999999999E-2</c:v>
                      </c:pt>
                      <c:pt idx="792">
                        <c:v>-1.583E-2</c:v>
                      </c:pt>
                      <c:pt idx="793">
                        <c:v>-1.3849999999999999E-2</c:v>
                      </c:pt>
                      <c:pt idx="794">
                        <c:v>-1.183E-2</c:v>
                      </c:pt>
                      <c:pt idx="795">
                        <c:v>-9.7940000000000006E-3</c:v>
                      </c:pt>
                      <c:pt idx="796">
                        <c:v>-7.8209999999999998E-3</c:v>
                      </c:pt>
                      <c:pt idx="797">
                        <c:v>-5.8339999999999998E-3</c:v>
                      </c:pt>
                      <c:pt idx="798">
                        <c:v>-3.8300000000000001E-3</c:v>
                      </c:pt>
                      <c:pt idx="799">
                        <c:v>-1.818E-3</c:v>
                      </c:pt>
                      <c:pt idx="800">
                        <c:v>1.8699999999999999E-4</c:v>
                      </c:pt>
                    </c:numCache>
                  </c:numRef>
                </c:xVal>
                <c:y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Sheet2!$S$2:$S$802</c15:sqref>
                        </c15:formulaRef>
                      </c:ext>
                    </c:extLst>
                    <c:numCache>
                      <c:formatCode>0.00E+00</c:formatCode>
                      <c:ptCount val="801"/>
                      <c:pt idx="0">
                        <c:v>2.159E-6</c:v>
                      </c:pt>
                      <c:pt idx="1">
                        <c:v>1.9609999999999999E-6</c:v>
                      </c:pt>
                      <c:pt idx="2">
                        <c:v>1.779E-6</c:v>
                      </c:pt>
                      <c:pt idx="3">
                        <c:v>1.601E-6</c:v>
                      </c:pt>
                      <c:pt idx="4">
                        <c:v>1.4479999999999999E-6</c:v>
                      </c:pt>
                      <c:pt idx="5">
                        <c:v>1.398E-6</c:v>
                      </c:pt>
                      <c:pt idx="6">
                        <c:v>1.3039999999999999E-6</c:v>
                      </c:pt>
                      <c:pt idx="7">
                        <c:v>1.19E-6</c:v>
                      </c:pt>
                      <c:pt idx="8">
                        <c:v>1.074E-6</c:v>
                      </c:pt>
                      <c:pt idx="9">
                        <c:v>9.6089999999999998E-7</c:v>
                      </c:pt>
                      <c:pt idx="10">
                        <c:v>9.4470000000000004E-7</c:v>
                      </c:pt>
                      <c:pt idx="11">
                        <c:v>8.8410000000000004E-7</c:v>
                      </c:pt>
                      <c:pt idx="12">
                        <c:v>7.9609999999999999E-7</c:v>
                      </c:pt>
                      <c:pt idx="13">
                        <c:v>7.0070000000000002E-7</c:v>
                      </c:pt>
                      <c:pt idx="14">
                        <c:v>6.1190000000000002E-7</c:v>
                      </c:pt>
                      <c:pt idx="15">
                        <c:v>6.1269999999999997E-7</c:v>
                      </c:pt>
                      <c:pt idx="16">
                        <c:v>5.7000000000000005E-7</c:v>
                      </c:pt>
                      <c:pt idx="17">
                        <c:v>4.9409999999999996E-7</c:v>
                      </c:pt>
                      <c:pt idx="18">
                        <c:v>4.1890000000000003E-7</c:v>
                      </c:pt>
                      <c:pt idx="19">
                        <c:v>3.3529999999999999E-7</c:v>
                      </c:pt>
                      <c:pt idx="20">
                        <c:v>3.544E-7</c:v>
                      </c:pt>
                      <c:pt idx="21">
                        <c:v>3.178E-7</c:v>
                      </c:pt>
                      <c:pt idx="22">
                        <c:v>2.516E-7</c:v>
                      </c:pt>
                      <c:pt idx="23">
                        <c:v>1.8E-7</c:v>
                      </c:pt>
                      <c:pt idx="24">
                        <c:v>1.129E-7</c:v>
                      </c:pt>
                      <c:pt idx="25">
                        <c:v>1.293E-7</c:v>
                      </c:pt>
                      <c:pt idx="26">
                        <c:v>1.0420000000000001E-7</c:v>
                      </c:pt>
                      <c:pt idx="27">
                        <c:v>3.955E-8</c:v>
                      </c:pt>
                      <c:pt idx="28">
                        <c:v>-1.9580000000000001E-8</c:v>
                      </c:pt>
                      <c:pt idx="29">
                        <c:v>-8.1709999999999995E-8</c:v>
                      </c:pt>
                      <c:pt idx="30">
                        <c:v>-6.1819999999999994E-8</c:v>
                      </c:pt>
                      <c:pt idx="31">
                        <c:v>-8.0050000000000005E-8</c:v>
                      </c:pt>
                      <c:pt idx="32">
                        <c:v>-1.4810000000000001E-7</c:v>
                      </c:pt>
                      <c:pt idx="33">
                        <c:v>-1.9219999999999999E-7</c:v>
                      </c:pt>
                      <c:pt idx="34">
                        <c:v>-2.6300000000000001E-7</c:v>
                      </c:pt>
                      <c:pt idx="35">
                        <c:v>-2.346E-7</c:v>
                      </c:pt>
                      <c:pt idx="36">
                        <c:v>-2.4610000000000001E-7</c:v>
                      </c:pt>
                      <c:pt idx="37">
                        <c:v>-3.2249999999999998E-7</c:v>
                      </c:pt>
                      <c:pt idx="38">
                        <c:v>-3.6600000000000002E-7</c:v>
                      </c:pt>
                      <c:pt idx="39">
                        <c:v>-4.2269999999999999E-7</c:v>
                      </c:pt>
                      <c:pt idx="40">
                        <c:v>-3.974E-7</c:v>
                      </c:pt>
                      <c:pt idx="41">
                        <c:v>-4.1110000000000002E-7</c:v>
                      </c:pt>
                      <c:pt idx="42">
                        <c:v>-4.7749999999999998E-7</c:v>
                      </c:pt>
                      <c:pt idx="43">
                        <c:v>-5.2079999999999995E-7</c:v>
                      </c:pt>
                      <c:pt idx="44">
                        <c:v>-5.7189999999999998E-7</c:v>
                      </c:pt>
                      <c:pt idx="45">
                        <c:v>-5.4649999999999998E-7</c:v>
                      </c:pt>
                      <c:pt idx="46">
                        <c:v>-5.5870000000000005E-7</c:v>
                      </c:pt>
                      <c:pt idx="47">
                        <c:v>-6.2539999999999998E-7</c:v>
                      </c:pt>
                      <c:pt idx="48">
                        <c:v>-6.6570000000000004E-7</c:v>
                      </c:pt>
                      <c:pt idx="49">
                        <c:v>-7.1299999999999999E-7</c:v>
                      </c:pt>
                      <c:pt idx="50">
                        <c:v>-6.9019999999999997E-7</c:v>
                      </c:pt>
                      <c:pt idx="51">
                        <c:v>-6.9729999999999998E-7</c:v>
                      </c:pt>
                      <c:pt idx="52">
                        <c:v>-7.667E-7</c:v>
                      </c:pt>
                      <c:pt idx="53">
                        <c:v>-8.0810000000000004E-7</c:v>
                      </c:pt>
                      <c:pt idx="54">
                        <c:v>-8.4649999999999996E-7</c:v>
                      </c:pt>
                      <c:pt idx="55">
                        <c:v>-8.2360000000000004E-7</c:v>
                      </c:pt>
                      <c:pt idx="56">
                        <c:v>-8.3350000000000005E-7</c:v>
                      </c:pt>
                      <c:pt idx="57">
                        <c:v>-9.0579999999999997E-7</c:v>
                      </c:pt>
                      <c:pt idx="58">
                        <c:v>-9.4440000000000001E-7</c:v>
                      </c:pt>
                      <c:pt idx="59">
                        <c:v>-9.8190000000000008E-7</c:v>
                      </c:pt>
                      <c:pt idx="60">
                        <c:v>-9.5920000000000007E-7</c:v>
                      </c:pt>
                      <c:pt idx="61">
                        <c:v>-9.6480000000000006E-7</c:v>
                      </c:pt>
                      <c:pt idx="62">
                        <c:v>-1.037E-6</c:v>
                      </c:pt>
                      <c:pt idx="63">
                        <c:v>-1.0780000000000001E-6</c:v>
                      </c:pt>
                      <c:pt idx="64">
                        <c:v>-1.113E-6</c:v>
                      </c:pt>
                      <c:pt idx="65">
                        <c:v>-1.0920000000000001E-6</c:v>
                      </c:pt>
                      <c:pt idx="66">
                        <c:v>-1.0950000000000001E-6</c:v>
                      </c:pt>
                      <c:pt idx="67">
                        <c:v>-1.1769999999999999E-6</c:v>
                      </c:pt>
                      <c:pt idx="68">
                        <c:v>-1.207E-6</c:v>
                      </c:pt>
                      <c:pt idx="69">
                        <c:v>-1.2449999999999999E-6</c:v>
                      </c:pt>
                      <c:pt idx="70">
                        <c:v>-1.229E-6</c:v>
                      </c:pt>
                      <c:pt idx="71">
                        <c:v>-1.2249999999999999E-6</c:v>
                      </c:pt>
                      <c:pt idx="72">
                        <c:v>-1.3090000000000001E-6</c:v>
                      </c:pt>
                      <c:pt idx="73">
                        <c:v>-1.341E-6</c:v>
                      </c:pt>
                      <c:pt idx="74">
                        <c:v>-1.372E-6</c:v>
                      </c:pt>
                      <c:pt idx="75">
                        <c:v>-1.3540000000000001E-6</c:v>
                      </c:pt>
                      <c:pt idx="76">
                        <c:v>-1.359E-6</c:v>
                      </c:pt>
                      <c:pt idx="77">
                        <c:v>-1.4419999999999999E-6</c:v>
                      </c:pt>
                      <c:pt idx="78">
                        <c:v>-1.4750000000000001E-6</c:v>
                      </c:pt>
                      <c:pt idx="79">
                        <c:v>-1.5009999999999999E-6</c:v>
                      </c:pt>
                      <c:pt idx="80">
                        <c:v>-1.4899999999999999E-6</c:v>
                      </c:pt>
                      <c:pt idx="81">
                        <c:v>-1.491E-6</c:v>
                      </c:pt>
                      <c:pt idx="82">
                        <c:v>-1.5680000000000001E-6</c:v>
                      </c:pt>
                      <c:pt idx="83">
                        <c:v>-1.615E-6</c:v>
                      </c:pt>
                      <c:pt idx="84">
                        <c:v>-1.632E-6</c:v>
                      </c:pt>
                      <c:pt idx="85">
                        <c:v>-1.6279999999999999E-6</c:v>
                      </c:pt>
                      <c:pt idx="86">
                        <c:v>-1.626E-6</c:v>
                      </c:pt>
                      <c:pt idx="87">
                        <c:v>-1.7099999999999999E-6</c:v>
                      </c:pt>
                      <c:pt idx="88">
                        <c:v>-1.7460000000000001E-6</c:v>
                      </c:pt>
                      <c:pt idx="89">
                        <c:v>-1.767E-6</c:v>
                      </c:pt>
                      <c:pt idx="90">
                        <c:v>-1.762E-6</c:v>
                      </c:pt>
                      <c:pt idx="91">
                        <c:v>-1.761E-6</c:v>
                      </c:pt>
                      <c:pt idx="92">
                        <c:v>-1.8449999999999999E-6</c:v>
                      </c:pt>
                      <c:pt idx="93">
                        <c:v>-1.8819999999999999E-6</c:v>
                      </c:pt>
                      <c:pt idx="94">
                        <c:v>-1.8980000000000001E-6</c:v>
                      </c:pt>
                      <c:pt idx="95">
                        <c:v>-1.8989999999999999E-6</c:v>
                      </c:pt>
                      <c:pt idx="96">
                        <c:v>-1.897E-6</c:v>
                      </c:pt>
                      <c:pt idx="97">
                        <c:v>-1.9819999999999998E-6</c:v>
                      </c:pt>
                      <c:pt idx="98">
                        <c:v>-2.0219999999999999E-6</c:v>
                      </c:pt>
                      <c:pt idx="99">
                        <c:v>-2.035E-6</c:v>
                      </c:pt>
                      <c:pt idx="100">
                        <c:v>-2.0379999999999998E-6</c:v>
                      </c:pt>
                      <c:pt idx="101">
                        <c:v>-2.0310000000000001E-6</c:v>
                      </c:pt>
                      <c:pt idx="102">
                        <c:v>-2.1210000000000001E-6</c:v>
                      </c:pt>
                      <c:pt idx="103">
                        <c:v>-2.165E-6</c:v>
                      </c:pt>
                      <c:pt idx="104">
                        <c:v>-2.1749999999999999E-6</c:v>
                      </c:pt>
                      <c:pt idx="105">
                        <c:v>-2.1849999999999998E-6</c:v>
                      </c:pt>
                      <c:pt idx="106">
                        <c:v>-2.1720000000000001E-6</c:v>
                      </c:pt>
                      <c:pt idx="107">
                        <c:v>-2.2639999999999998E-6</c:v>
                      </c:pt>
                      <c:pt idx="108">
                        <c:v>-2.3099999999999999E-6</c:v>
                      </c:pt>
                      <c:pt idx="109">
                        <c:v>-2.3140000000000002E-6</c:v>
                      </c:pt>
                      <c:pt idx="110">
                        <c:v>-2.3259999999999998E-6</c:v>
                      </c:pt>
                      <c:pt idx="111">
                        <c:v>-2.328E-6</c:v>
                      </c:pt>
                      <c:pt idx="112">
                        <c:v>-2.4080000000000001E-6</c:v>
                      </c:pt>
                      <c:pt idx="113">
                        <c:v>-2.4549999999999998E-6</c:v>
                      </c:pt>
                      <c:pt idx="114">
                        <c:v>-2.458E-6</c:v>
                      </c:pt>
                      <c:pt idx="115">
                        <c:v>-2.4760000000000001E-6</c:v>
                      </c:pt>
                      <c:pt idx="116">
                        <c:v>-2.4739999999999999E-6</c:v>
                      </c:pt>
                      <c:pt idx="117">
                        <c:v>-2.5579999999999999E-6</c:v>
                      </c:pt>
                      <c:pt idx="118">
                        <c:v>-2.604E-6</c:v>
                      </c:pt>
                      <c:pt idx="119">
                        <c:v>-2.6110000000000001E-6</c:v>
                      </c:pt>
                      <c:pt idx="120">
                        <c:v>-2.6189999999999998E-6</c:v>
                      </c:pt>
                      <c:pt idx="121">
                        <c:v>-2.6280000000000001E-6</c:v>
                      </c:pt>
                      <c:pt idx="122">
                        <c:v>-2.7149999999999998E-6</c:v>
                      </c:pt>
                      <c:pt idx="123">
                        <c:v>-2.7599999999999998E-6</c:v>
                      </c:pt>
                      <c:pt idx="124">
                        <c:v>-2.7650000000000002E-6</c:v>
                      </c:pt>
                      <c:pt idx="125">
                        <c:v>-2.7829999999999999E-6</c:v>
                      </c:pt>
                      <c:pt idx="126">
                        <c:v>-2.7810000000000001E-6</c:v>
                      </c:pt>
                      <c:pt idx="127">
                        <c:v>-2.8779999999999998E-6</c:v>
                      </c:pt>
                      <c:pt idx="128">
                        <c:v>-2.9270000000000001E-6</c:v>
                      </c:pt>
                      <c:pt idx="129">
                        <c:v>-2.9280000000000002E-6</c:v>
                      </c:pt>
                      <c:pt idx="130">
                        <c:v>-2.9490000000000001E-6</c:v>
                      </c:pt>
                      <c:pt idx="131">
                        <c:v>-2.9490000000000001E-6</c:v>
                      </c:pt>
                      <c:pt idx="132">
                        <c:v>-3.0479999999999999E-6</c:v>
                      </c:pt>
                      <c:pt idx="133">
                        <c:v>-3.0989999999999999E-6</c:v>
                      </c:pt>
                      <c:pt idx="134">
                        <c:v>-3.0989999999999999E-6</c:v>
                      </c:pt>
                      <c:pt idx="135">
                        <c:v>-3.123E-6</c:v>
                      </c:pt>
                      <c:pt idx="136">
                        <c:v>-3.129E-6</c:v>
                      </c:pt>
                      <c:pt idx="137">
                        <c:v>-3.225E-6</c:v>
                      </c:pt>
                      <c:pt idx="138">
                        <c:v>-3.2780000000000002E-6</c:v>
                      </c:pt>
                      <c:pt idx="139">
                        <c:v>-3.2799999999999999E-6</c:v>
                      </c:pt>
                      <c:pt idx="140">
                        <c:v>-3.3050000000000001E-6</c:v>
                      </c:pt>
                      <c:pt idx="141">
                        <c:v>-3.3249999999999999E-6</c:v>
                      </c:pt>
                      <c:pt idx="142">
                        <c:v>-3.4170000000000001E-6</c:v>
                      </c:pt>
                      <c:pt idx="143">
                        <c:v>-3.4740000000000001E-6</c:v>
                      </c:pt>
                      <c:pt idx="144">
                        <c:v>-3.4769999999999999E-6</c:v>
                      </c:pt>
                      <c:pt idx="145">
                        <c:v>-3.5090000000000002E-6</c:v>
                      </c:pt>
                      <c:pt idx="146">
                        <c:v>-3.5269999999999999E-6</c:v>
                      </c:pt>
                      <c:pt idx="147">
                        <c:v>-3.6289999999999999E-6</c:v>
                      </c:pt>
                      <c:pt idx="148">
                        <c:v>-3.6890000000000002E-6</c:v>
                      </c:pt>
                      <c:pt idx="149">
                        <c:v>-3.6909999999999999E-6</c:v>
                      </c:pt>
                      <c:pt idx="150">
                        <c:v>-3.7330000000000001E-6</c:v>
                      </c:pt>
                      <c:pt idx="151">
                        <c:v>-3.7610000000000001E-6</c:v>
                      </c:pt>
                      <c:pt idx="152">
                        <c:v>-3.8630000000000001E-6</c:v>
                      </c:pt>
                      <c:pt idx="153">
                        <c:v>-3.9349999999999996E-6</c:v>
                      </c:pt>
                      <c:pt idx="154">
                        <c:v>-3.9419999999999997E-6</c:v>
                      </c:pt>
                      <c:pt idx="155">
                        <c:v>-3.9890000000000003E-6</c:v>
                      </c:pt>
                      <c:pt idx="156">
                        <c:v>-4.0260000000000001E-6</c:v>
                      </c:pt>
                      <c:pt idx="157">
                        <c:v>-4.1300000000000003E-6</c:v>
                      </c:pt>
                      <c:pt idx="158">
                        <c:v>-4.2139999999999998E-6</c:v>
                      </c:pt>
                      <c:pt idx="159">
                        <c:v>-4.228E-6</c:v>
                      </c:pt>
                      <c:pt idx="160">
                        <c:v>-4.2810000000000002E-6</c:v>
                      </c:pt>
                      <c:pt idx="161">
                        <c:v>-4.335E-6</c:v>
                      </c:pt>
                      <c:pt idx="162">
                        <c:v>-4.4440000000000001E-6</c:v>
                      </c:pt>
                      <c:pt idx="163">
                        <c:v>-4.5360000000000003E-6</c:v>
                      </c:pt>
                      <c:pt idx="164">
                        <c:v>-4.5530000000000003E-6</c:v>
                      </c:pt>
                      <c:pt idx="165">
                        <c:v>-4.622E-6</c:v>
                      </c:pt>
                      <c:pt idx="166">
                        <c:v>-4.6809999999999997E-6</c:v>
                      </c:pt>
                      <c:pt idx="167">
                        <c:v>-4.8029999999999996E-6</c:v>
                      </c:pt>
                      <c:pt idx="168">
                        <c:v>-4.9049999999999996E-6</c:v>
                      </c:pt>
                      <c:pt idx="169">
                        <c:v>-4.9370000000000003E-6</c:v>
                      </c:pt>
                      <c:pt idx="170">
                        <c:v>-5.0119999999999996E-6</c:v>
                      </c:pt>
                      <c:pt idx="171">
                        <c:v>-5.091E-6</c:v>
                      </c:pt>
                      <c:pt idx="172">
                        <c:v>-5.2220000000000001E-6</c:v>
                      </c:pt>
                      <c:pt idx="173">
                        <c:v>-5.3369999999999999E-6</c:v>
                      </c:pt>
                      <c:pt idx="174">
                        <c:v>-5.3859999999999998E-6</c:v>
                      </c:pt>
                      <c:pt idx="175">
                        <c:v>-5.4729999999999999E-6</c:v>
                      </c:pt>
                      <c:pt idx="176">
                        <c:v>-5.5759999999999996E-6</c:v>
                      </c:pt>
                      <c:pt idx="177">
                        <c:v>-5.7219999999999996E-6</c:v>
                      </c:pt>
                      <c:pt idx="178">
                        <c:v>-5.8540000000000002E-6</c:v>
                      </c:pt>
                      <c:pt idx="179">
                        <c:v>-5.9159999999999998E-6</c:v>
                      </c:pt>
                      <c:pt idx="180">
                        <c:v>-6.0270000000000001E-6</c:v>
                      </c:pt>
                      <c:pt idx="181">
                        <c:v>-6.1469999999999998E-6</c:v>
                      </c:pt>
                      <c:pt idx="182">
                        <c:v>-6.3040000000000001E-6</c:v>
                      </c:pt>
                      <c:pt idx="183">
                        <c:v>-6.4620000000000001E-6</c:v>
                      </c:pt>
                      <c:pt idx="184">
                        <c:v>-6.5429999999999999E-6</c:v>
                      </c:pt>
                      <c:pt idx="185">
                        <c:v>-6.674E-6</c:v>
                      </c:pt>
                      <c:pt idx="186">
                        <c:v>-6.8179999999999998E-6</c:v>
                      </c:pt>
                      <c:pt idx="187">
                        <c:v>-7.0040000000000002E-6</c:v>
                      </c:pt>
                      <c:pt idx="188">
                        <c:v>-7.187E-6</c:v>
                      </c:pt>
                      <c:pt idx="189">
                        <c:v>-7.294E-6</c:v>
                      </c:pt>
                      <c:pt idx="190">
                        <c:v>-7.4490000000000002E-6</c:v>
                      </c:pt>
                      <c:pt idx="191">
                        <c:v>-7.6290000000000001E-6</c:v>
                      </c:pt>
                      <c:pt idx="192">
                        <c:v>-7.8359999999999992E-6</c:v>
                      </c:pt>
                      <c:pt idx="193">
                        <c:v>-8.0490000000000004E-6</c:v>
                      </c:pt>
                      <c:pt idx="194">
                        <c:v>-8.1759999999999993E-6</c:v>
                      </c:pt>
                      <c:pt idx="195">
                        <c:v>-8.3669999999999997E-6</c:v>
                      </c:pt>
                      <c:pt idx="196">
                        <c:v>-8.5779999999999999E-6</c:v>
                      </c:pt>
                      <c:pt idx="197">
                        <c:v>-8.8189999999999998E-6</c:v>
                      </c:pt>
                      <c:pt idx="198">
                        <c:v>-9.0620000000000007E-6</c:v>
                      </c:pt>
                      <c:pt idx="199">
                        <c:v>-9.2329999999999995E-6</c:v>
                      </c:pt>
                      <c:pt idx="200">
                        <c:v>-9.4590000000000004E-6</c:v>
                      </c:pt>
                      <c:pt idx="201">
                        <c:v>-9.7110000000000007E-6</c:v>
                      </c:pt>
                      <c:pt idx="202">
                        <c:v>-9.9839999999999996E-6</c:v>
                      </c:pt>
                      <c:pt idx="203">
                        <c:v>-1.027E-5</c:v>
                      </c:pt>
                      <c:pt idx="204">
                        <c:v>-1.048E-5</c:v>
                      </c:pt>
                      <c:pt idx="205">
                        <c:v>-1.075E-5</c:v>
                      </c:pt>
                      <c:pt idx="206">
                        <c:v>-1.1039999999999999E-5</c:v>
                      </c:pt>
                      <c:pt idx="207">
                        <c:v>-1.136E-5</c:v>
                      </c:pt>
                      <c:pt idx="208">
                        <c:v>-1.171E-5</c:v>
                      </c:pt>
                      <c:pt idx="209">
                        <c:v>-1.1960000000000001E-5</c:v>
                      </c:pt>
                      <c:pt idx="210">
                        <c:v>-1.2269999999999999E-5</c:v>
                      </c:pt>
                      <c:pt idx="211">
                        <c:v>-1.2619999999999999E-5</c:v>
                      </c:pt>
                      <c:pt idx="212">
                        <c:v>-1.2989999999999999E-5</c:v>
                      </c:pt>
                      <c:pt idx="213">
                        <c:v>-1.3380000000000001E-5</c:v>
                      </c:pt>
                      <c:pt idx="214">
                        <c:v>-1.3679999999999999E-5</c:v>
                      </c:pt>
                      <c:pt idx="215">
                        <c:v>-1.4049999999999999E-5</c:v>
                      </c:pt>
                      <c:pt idx="216">
                        <c:v>-1.446E-5</c:v>
                      </c:pt>
                      <c:pt idx="217">
                        <c:v>-1.489E-5</c:v>
                      </c:pt>
                      <c:pt idx="218">
                        <c:v>-1.5339999999999999E-5</c:v>
                      </c:pt>
                      <c:pt idx="219">
                        <c:v>-1.571E-5</c:v>
                      </c:pt>
                      <c:pt idx="220">
                        <c:v>-1.613E-5</c:v>
                      </c:pt>
                      <c:pt idx="221">
                        <c:v>-1.6609999999999999E-5</c:v>
                      </c:pt>
                      <c:pt idx="222">
                        <c:v>-1.7110000000000001E-5</c:v>
                      </c:pt>
                      <c:pt idx="223">
                        <c:v>-1.7620000000000001E-5</c:v>
                      </c:pt>
                      <c:pt idx="224">
                        <c:v>-1.806E-5</c:v>
                      </c:pt>
                      <c:pt idx="225">
                        <c:v>-1.8559999999999998E-5</c:v>
                      </c:pt>
                      <c:pt idx="226">
                        <c:v>-1.9110000000000002E-5</c:v>
                      </c:pt>
                      <c:pt idx="227">
                        <c:v>-1.967E-5</c:v>
                      </c:pt>
                      <c:pt idx="228">
                        <c:v>-2.0270000000000001E-5</c:v>
                      </c:pt>
                      <c:pt idx="229">
                        <c:v>-2.0769999999999999E-5</c:v>
                      </c:pt>
                      <c:pt idx="230">
                        <c:v>-2.1350000000000001E-5</c:v>
                      </c:pt>
                      <c:pt idx="231">
                        <c:v>-2.198E-5</c:v>
                      </c:pt>
                      <c:pt idx="232">
                        <c:v>-2.2629999999999998E-5</c:v>
                      </c:pt>
                      <c:pt idx="233">
                        <c:v>-2.3300000000000001E-5</c:v>
                      </c:pt>
                      <c:pt idx="234">
                        <c:v>-2.389E-5</c:v>
                      </c:pt>
                      <c:pt idx="235">
                        <c:v>-2.455E-5</c:v>
                      </c:pt>
                      <c:pt idx="236">
                        <c:v>-2.5279999999999999E-5</c:v>
                      </c:pt>
                      <c:pt idx="237">
                        <c:v>-2.5999999999999998E-5</c:v>
                      </c:pt>
                      <c:pt idx="238">
                        <c:v>-2.675E-5</c:v>
                      </c:pt>
                      <c:pt idx="239">
                        <c:v>-2.7440000000000002E-5</c:v>
                      </c:pt>
                      <c:pt idx="240">
                        <c:v>-2.8189999999999999E-5</c:v>
                      </c:pt>
                      <c:pt idx="241">
                        <c:v>-2.9E-5</c:v>
                      </c:pt>
                      <c:pt idx="242">
                        <c:v>-2.9810000000000001E-5</c:v>
                      </c:pt>
                      <c:pt idx="243">
                        <c:v>-3.0670000000000003E-5</c:v>
                      </c:pt>
                      <c:pt idx="244">
                        <c:v>-3.1449999999999999E-5</c:v>
                      </c:pt>
                      <c:pt idx="245">
                        <c:v>-3.2289999999999997E-5</c:v>
                      </c:pt>
                      <c:pt idx="246">
                        <c:v>-3.3200000000000001E-5</c:v>
                      </c:pt>
                      <c:pt idx="247">
                        <c:v>-3.4109999999999997E-5</c:v>
                      </c:pt>
                      <c:pt idx="248">
                        <c:v>-3.5049999999999998E-5</c:v>
                      </c:pt>
                      <c:pt idx="249">
                        <c:v>-3.5939999999999998E-5</c:v>
                      </c:pt>
                      <c:pt idx="250">
                        <c:v>-3.6879999999999999E-5</c:v>
                      </c:pt>
                      <c:pt idx="251">
                        <c:v>-3.7889999999999998E-5</c:v>
                      </c:pt>
                      <c:pt idx="252">
                        <c:v>-3.8899999999999997E-5</c:v>
                      </c:pt>
                      <c:pt idx="253">
                        <c:v>-3.994E-5</c:v>
                      </c:pt>
                      <c:pt idx="254">
                        <c:v>-4.0939999999999998E-5</c:v>
                      </c:pt>
                      <c:pt idx="255">
                        <c:v>-4.1980000000000001E-5</c:v>
                      </c:pt>
                      <c:pt idx="256">
                        <c:v>-4.3090000000000002E-5</c:v>
                      </c:pt>
                      <c:pt idx="257">
                        <c:v>-4.4209999999999999E-5</c:v>
                      </c:pt>
                      <c:pt idx="258">
                        <c:v>-4.5359999999999999E-5</c:v>
                      </c:pt>
                      <c:pt idx="259">
                        <c:v>-4.6449999999999997E-5</c:v>
                      </c:pt>
                      <c:pt idx="260">
                        <c:v>-4.7580000000000002E-5</c:v>
                      </c:pt>
                      <c:pt idx="261">
                        <c:v>-4.8850000000000002E-5</c:v>
                      </c:pt>
                      <c:pt idx="262">
                        <c:v>-5.0080000000000002E-5</c:v>
                      </c:pt>
                      <c:pt idx="263">
                        <c:v>-5.1329999999999998E-5</c:v>
                      </c:pt>
                      <c:pt idx="264">
                        <c:v>-5.2540000000000002E-5</c:v>
                      </c:pt>
                      <c:pt idx="265">
                        <c:v>-5.3789999999999998E-5</c:v>
                      </c:pt>
                      <c:pt idx="266">
                        <c:v>-5.5130000000000002E-5</c:v>
                      </c:pt>
                      <c:pt idx="267">
                        <c:v>-5.6459999999999998E-5</c:v>
                      </c:pt>
                      <c:pt idx="268">
                        <c:v>-5.7819999999999999E-5</c:v>
                      </c:pt>
                      <c:pt idx="269">
                        <c:v>-5.914E-5</c:v>
                      </c:pt>
                      <c:pt idx="270">
                        <c:v>-6.05E-5</c:v>
                      </c:pt>
                      <c:pt idx="271">
                        <c:v>-6.1950000000000001E-5</c:v>
                      </c:pt>
                      <c:pt idx="272">
                        <c:v>-6.3390000000000001E-5</c:v>
                      </c:pt>
                      <c:pt idx="273">
                        <c:v>-6.4830000000000001E-5</c:v>
                      </c:pt>
                      <c:pt idx="274">
                        <c:v>-6.6260000000000006E-5</c:v>
                      </c:pt>
                      <c:pt idx="275">
                        <c:v>-6.7730000000000004E-5</c:v>
                      </c:pt>
                      <c:pt idx="276">
                        <c:v>-6.9300000000000004E-5</c:v>
                      </c:pt>
                      <c:pt idx="277">
                        <c:v>-7.0850000000000001E-5</c:v>
                      </c:pt>
                      <c:pt idx="278">
                        <c:v>-7.2399999999999998E-5</c:v>
                      </c:pt>
                      <c:pt idx="279">
                        <c:v>-7.394E-5</c:v>
                      </c:pt>
                      <c:pt idx="280">
                        <c:v>-7.5500000000000006E-5</c:v>
                      </c:pt>
                      <c:pt idx="281">
                        <c:v>-7.7169999999999995E-5</c:v>
                      </c:pt>
                      <c:pt idx="282">
                        <c:v>-7.8819999999999994E-5</c:v>
                      </c:pt>
                      <c:pt idx="283">
                        <c:v>-8.0480000000000002E-5</c:v>
                      </c:pt>
                      <c:pt idx="284">
                        <c:v>-8.2130000000000001E-5</c:v>
                      </c:pt>
                      <c:pt idx="285">
                        <c:v>-8.3809999999999999E-5</c:v>
                      </c:pt>
                      <c:pt idx="286">
                        <c:v>-8.5569999999999996E-5</c:v>
                      </c:pt>
                      <c:pt idx="287">
                        <c:v>-8.7369999999999999E-5</c:v>
                      </c:pt>
                      <c:pt idx="288">
                        <c:v>-8.9149999999999999E-5</c:v>
                      </c:pt>
                      <c:pt idx="289">
                        <c:v>-9.09E-5</c:v>
                      </c:pt>
                      <c:pt idx="290">
                        <c:v>-9.2670000000000006E-5</c:v>
                      </c:pt>
                      <c:pt idx="291">
                        <c:v>-9.4549999999999994E-5</c:v>
                      </c:pt>
                      <c:pt idx="292">
                        <c:v>-9.6420000000000002E-5</c:v>
                      </c:pt>
                      <c:pt idx="293">
                        <c:v>-9.8280000000000001E-5</c:v>
                      </c:pt>
                      <c:pt idx="294">
                        <c:v>-1.0009999999999999E-4</c:v>
                      </c:pt>
                      <c:pt idx="295">
                        <c:v>-1.02E-4</c:v>
                      </c:pt>
                      <c:pt idx="296">
                        <c:v>-1.0399999999999999E-4</c:v>
                      </c:pt>
                      <c:pt idx="297">
                        <c:v>-1.06E-4</c:v>
                      </c:pt>
                      <c:pt idx="298">
                        <c:v>-1.08E-4</c:v>
                      </c:pt>
                      <c:pt idx="299">
                        <c:v>-1.099E-4</c:v>
                      </c:pt>
                      <c:pt idx="300">
                        <c:v>-1.119E-4</c:v>
                      </c:pt>
                      <c:pt idx="301">
                        <c:v>-1.1400000000000001E-4</c:v>
                      </c:pt>
                      <c:pt idx="302">
                        <c:v>-1.16E-4</c:v>
                      </c:pt>
                      <c:pt idx="303">
                        <c:v>-1.181E-4</c:v>
                      </c:pt>
                      <c:pt idx="304">
                        <c:v>-1.2019999999999999E-4</c:v>
                      </c:pt>
                      <c:pt idx="305">
                        <c:v>-1.2229999999999999E-4</c:v>
                      </c:pt>
                      <c:pt idx="306">
                        <c:v>-1.2449999999999999E-4</c:v>
                      </c:pt>
                      <c:pt idx="307">
                        <c:v>-1.2669999999999999E-4</c:v>
                      </c:pt>
                      <c:pt idx="308">
                        <c:v>-1.2879999999999999E-4</c:v>
                      </c:pt>
                      <c:pt idx="309">
                        <c:v>-1.3100000000000001E-4</c:v>
                      </c:pt>
                      <c:pt idx="310">
                        <c:v>-1.3320000000000001E-4</c:v>
                      </c:pt>
                      <c:pt idx="311">
                        <c:v>-1.3549999999999999E-4</c:v>
                      </c:pt>
                      <c:pt idx="312">
                        <c:v>-1.3770000000000001E-4</c:v>
                      </c:pt>
                      <c:pt idx="313">
                        <c:v>-1.3999999999999999E-4</c:v>
                      </c:pt>
                      <c:pt idx="314">
                        <c:v>-1.4219999999999999E-4</c:v>
                      </c:pt>
                      <c:pt idx="315">
                        <c:v>-1.4449999999999999E-4</c:v>
                      </c:pt>
                      <c:pt idx="316">
                        <c:v>-1.4689999999999999E-4</c:v>
                      </c:pt>
                      <c:pt idx="317">
                        <c:v>-1.493E-4</c:v>
                      </c:pt>
                      <c:pt idx="318">
                        <c:v>-1.517E-4</c:v>
                      </c:pt>
                      <c:pt idx="319">
                        <c:v>-1.54E-4</c:v>
                      </c:pt>
                      <c:pt idx="320">
                        <c:v>-1.5640000000000001E-4</c:v>
                      </c:pt>
                      <c:pt idx="321">
                        <c:v>-1.5890000000000001E-4</c:v>
                      </c:pt>
                      <c:pt idx="322">
                        <c:v>-1.6129999999999999E-4</c:v>
                      </c:pt>
                      <c:pt idx="323">
                        <c:v>-1.6369999999999999E-4</c:v>
                      </c:pt>
                      <c:pt idx="324">
                        <c:v>-1.662E-4</c:v>
                      </c:pt>
                      <c:pt idx="325">
                        <c:v>-1.6860000000000001E-4</c:v>
                      </c:pt>
                      <c:pt idx="326">
                        <c:v>-1.7119999999999999E-4</c:v>
                      </c:pt>
                      <c:pt idx="327">
                        <c:v>-1.7369999999999999E-4</c:v>
                      </c:pt>
                      <c:pt idx="328">
                        <c:v>-1.763E-4</c:v>
                      </c:pt>
                      <c:pt idx="329">
                        <c:v>-1.7890000000000001E-4</c:v>
                      </c:pt>
                      <c:pt idx="330">
                        <c:v>-1.8139999999999999E-4</c:v>
                      </c:pt>
                      <c:pt idx="331">
                        <c:v>-1.84E-4</c:v>
                      </c:pt>
                      <c:pt idx="332">
                        <c:v>-1.8670000000000001E-4</c:v>
                      </c:pt>
                      <c:pt idx="333">
                        <c:v>-1.8929999999999999E-4</c:v>
                      </c:pt>
                      <c:pt idx="334">
                        <c:v>-1.919E-4</c:v>
                      </c:pt>
                      <c:pt idx="335">
                        <c:v>-1.9450000000000001E-4</c:v>
                      </c:pt>
                      <c:pt idx="336">
                        <c:v>-1.972E-4</c:v>
                      </c:pt>
                      <c:pt idx="337">
                        <c:v>-2.0019999999999999E-4</c:v>
                      </c:pt>
                      <c:pt idx="338">
                        <c:v>-2.0340000000000001E-4</c:v>
                      </c:pt>
                      <c:pt idx="339">
                        <c:v>-2.062E-4</c:v>
                      </c:pt>
                      <c:pt idx="340">
                        <c:v>-2.0890000000000001E-4</c:v>
                      </c:pt>
                      <c:pt idx="341">
                        <c:v>-2.117E-4</c:v>
                      </c:pt>
                      <c:pt idx="342">
                        <c:v>-2.1450000000000001E-4</c:v>
                      </c:pt>
                      <c:pt idx="343">
                        <c:v>-2.1719999999999999E-4</c:v>
                      </c:pt>
                      <c:pt idx="344">
                        <c:v>-2.2000000000000001E-4</c:v>
                      </c:pt>
                      <c:pt idx="345">
                        <c:v>-2.2279999999999999E-4</c:v>
                      </c:pt>
                      <c:pt idx="346">
                        <c:v>-2.2560000000000001E-4</c:v>
                      </c:pt>
                      <c:pt idx="347">
                        <c:v>-2.286E-4</c:v>
                      </c:pt>
                      <c:pt idx="348">
                        <c:v>-2.3149999999999999E-4</c:v>
                      </c:pt>
                      <c:pt idx="349">
                        <c:v>-2.343E-4</c:v>
                      </c:pt>
                      <c:pt idx="350">
                        <c:v>-2.3709999999999999E-4</c:v>
                      </c:pt>
                      <c:pt idx="351">
                        <c:v>-2.4010000000000001E-4</c:v>
                      </c:pt>
                      <c:pt idx="352">
                        <c:v>-2.43E-4</c:v>
                      </c:pt>
                      <c:pt idx="353">
                        <c:v>-2.4590000000000001E-4</c:v>
                      </c:pt>
                      <c:pt idx="354">
                        <c:v>-2.4879999999999998E-4</c:v>
                      </c:pt>
                      <c:pt idx="355">
                        <c:v>-2.5169999999999999E-4</c:v>
                      </c:pt>
                      <c:pt idx="356">
                        <c:v>-2.5480000000000001E-4</c:v>
                      </c:pt>
                      <c:pt idx="357">
                        <c:v>-2.5779999999999998E-4</c:v>
                      </c:pt>
                      <c:pt idx="358">
                        <c:v>-2.608E-4</c:v>
                      </c:pt>
                      <c:pt idx="359">
                        <c:v>-2.6370000000000001E-4</c:v>
                      </c:pt>
                      <c:pt idx="360">
                        <c:v>-2.6669999999999998E-4</c:v>
                      </c:pt>
                      <c:pt idx="361">
                        <c:v>-2.698E-4</c:v>
                      </c:pt>
                      <c:pt idx="362">
                        <c:v>-2.7280000000000002E-4</c:v>
                      </c:pt>
                      <c:pt idx="363">
                        <c:v>-2.7589999999999998E-4</c:v>
                      </c:pt>
                      <c:pt idx="364">
                        <c:v>-2.7900000000000001E-4</c:v>
                      </c:pt>
                      <c:pt idx="365">
                        <c:v>-2.8210000000000003E-4</c:v>
                      </c:pt>
                      <c:pt idx="366">
                        <c:v>-2.8519999999999999E-4</c:v>
                      </c:pt>
                      <c:pt idx="367">
                        <c:v>-2.8840000000000002E-4</c:v>
                      </c:pt>
                      <c:pt idx="368">
                        <c:v>-2.9139999999999998E-4</c:v>
                      </c:pt>
                      <c:pt idx="369">
                        <c:v>-2.945E-4</c:v>
                      </c:pt>
                      <c:pt idx="370">
                        <c:v>-2.9760000000000002E-4</c:v>
                      </c:pt>
                      <c:pt idx="371">
                        <c:v>-3.009E-4</c:v>
                      </c:pt>
                      <c:pt idx="372">
                        <c:v>-3.0420000000000002E-4</c:v>
                      </c:pt>
                      <c:pt idx="373">
                        <c:v>-3.0729999999999999E-4</c:v>
                      </c:pt>
                      <c:pt idx="374">
                        <c:v>-3.1050000000000001E-4</c:v>
                      </c:pt>
                      <c:pt idx="375">
                        <c:v>-3.1369999999999998E-4</c:v>
                      </c:pt>
                      <c:pt idx="376">
                        <c:v>-3.1690000000000001E-4</c:v>
                      </c:pt>
                      <c:pt idx="377">
                        <c:v>-3.2019999999999998E-4</c:v>
                      </c:pt>
                      <c:pt idx="378">
                        <c:v>-3.234E-4</c:v>
                      </c:pt>
                      <c:pt idx="379">
                        <c:v>-3.2670000000000003E-4</c:v>
                      </c:pt>
                      <c:pt idx="380">
                        <c:v>-3.3E-4</c:v>
                      </c:pt>
                      <c:pt idx="381">
                        <c:v>-3.3330000000000002E-4</c:v>
                      </c:pt>
                      <c:pt idx="382">
                        <c:v>-3.366E-4</c:v>
                      </c:pt>
                      <c:pt idx="383">
                        <c:v>-3.3990000000000002E-4</c:v>
                      </c:pt>
                      <c:pt idx="384">
                        <c:v>-3.433E-4</c:v>
                      </c:pt>
                      <c:pt idx="385">
                        <c:v>-3.4680000000000003E-4</c:v>
                      </c:pt>
                      <c:pt idx="386">
                        <c:v>-3.503E-4</c:v>
                      </c:pt>
                      <c:pt idx="387">
                        <c:v>-3.5379999999999998E-4</c:v>
                      </c:pt>
                      <c:pt idx="388">
                        <c:v>-3.5710000000000001E-4</c:v>
                      </c:pt>
                      <c:pt idx="389">
                        <c:v>-3.6049999999999998E-4</c:v>
                      </c:pt>
                      <c:pt idx="390">
                        <c:v>-3.6390000000000001E-4</c:v>
                      </c:pt>
                      <c:pt idx="391">
                        <c:v>-3.6739999999999999E-4</c:v>
                      </c:pt>
                      <c:pt idx="392">
                        <c:v>-3.7090000000000002E-4</c:v>
                      </c:pt>
                      <c:pt idx="393">
                        <c:v>-3.7439999999999999E-4</c:v>
                      </c:pt>
                      <c:pt idx="394">
                        <c:v>-3.7790000000000002E-4</c:v>
                      </c:pt>
                      <c:pt idx="395">
                        <c:v>-3.814E-4</c:v>
                      </c:pt>
                      <c:pt idx="396">
                        <c:v>-3.8489999999999998E-4</c:v>
                      </c:pt>
                      <c:pt idx="397">
                        <c:v>-3.8840000000000001E-4</c:v>
                      </c:pt>
                      <c:pt idx="398">
                        <c:v>-3.9189999999999998E-4</c:v>
                      </c:pt>
                      <c:pt idx="399">
                        <c:v>-3.8729999999999998E-4</c:v>
                      </c:pt>
                      <c:pt idx="400">
                        <c:v>-3.8259999999999998E-4</c:v>
                      </c:pt>
                      <c:pt idx="401">
                        <c:v>-3.7819999999999998E-4</c:v>
                      </c:pt>
                      <c:pt idx="402">
                        <c:v>-3.7389999999999998E-4</c:v>
                      </c:pt>
                      <c:pt idx="403">
                        <c:v>-3.6949999999999998E-4</c:v>
                      </c:pt>
                      <c:pt idx="404">
                        <c:v>-3.6519999999999999E-4</c:v>
                      </c:pt>
                      <c:pt idx="405">
                        <c:v>-3.6099999999999999E-4</c:v>
                      </c:pt>
                      <c:pt idx="406">
                        <c:v>-3.57E-4</c:v>
                      </c:pt>
                      <c:pt idx="407">
                        <c:v>-3.5300000000000002E-4</c:v>
                      </c:pt>
                      <c:pt idx="408">
                        <c:v>-3.4840000000000001E-4</c:v>
                      </c:pt>
                      <c:pt idx="409">
                        <c:v>-3.4430000000000002E-4</c:v>
                      </c:pt>
                      <c:pt idx="410">
                        <c:v>-3.4039999999999998E-4</c:v>
                      </c:pt>
                      <c:pt idx="411">
                        <c:v>-3.3649999999999999E-4</c:v>
                      </c:pt>
                      <c:pt idx="412">
                        <c:v>-3.3260000000000001E-4</c:v>
                      </c:pt>
                      <c:pt idx="413">
                        <c:v>-3.2880000000000002E-4</c:v>
                      </c:pt>
                      <c:pt idx="414">
                        <c:v>-3.2489999999999998E-4</c:v>
                      </c:pt>
                      <c:pt idx="415">
                        <c:v>-3.211E-4</c:v>
                      </c:pt>
                      <c:pt idx="416">
                        <c:v>-3.1730000000000001E-4</c:v>
                      </c:pt>
                      <c:pt idx="417">
                        <c:v>-3.1359999999999998E-4</c:v>
                      </c:pt>
                      <c:pt idx="418">
                        <c:v>-3.098E-4</c:v>
                      </c:pt>
                      <c:pt idx="419">
                        <c:v>-3.0610000000000001E-4</c:v>
                      </c:pt>
                      <c:pt idx="420">
                        <c:v>-3.0249999999999998E-4</c:v>
                      </c:pt>
                      <c:pt idx="421">
                        <c:v>-2.99E-4</c:v>
                      </c:pt>
                      <c:pt idx="422">
                        <c:v>-2.9559999999999998E-4</c:v>
                      </c:pt>
                      <c:pt idx="423">
                        <c:v>-2.921E-4</c:v>
                      </c:pt>
                      <c:pt idx="424">
                        <c:v>-2.8860000000000002E-4</c:v>
                      </c:pt>
                      <c:pt idx="425">
                        <c:v>-2.8509999999999999E-4</c:v>
                      </c:pt>
                      <c:pt idx="426">
                        <c:v>-2.8170000000000002E-4</c:v>
                      </c:pt>
                      <c:pt idx="427">
                        <c:v>-2.7829999999999999E-4</c:v>
                      </c:pt>
                      <c:pt idx="428">
                        <c:v>-2.7480000000000001E-4</c:v>
                      </c:pt>
                      <c:pt idx="429">
                        <c:v>-2.7149999999999999E-4</c:v>
                      </c:pt>
                      <c:pt idx="430">
                        <c:v>-2.6830000000000002E-4</c:v>
                      </c:pt>
                      <c:pt idx="431">
                        <c:v>-2.6489999999999999E-4</c:v>
                      </c:pt>
                      <c:pt idx="432">
                        <c:v>-2.6170000000000002E-4</c:v>
                      </c:pt>
                      <c:pt idx="433">
                        <c:v>-2.5839999999999999E-4</c:v>
                      </c:pt>
                      <c:pt idx="434">
                        <c:v>-2.5510000000000002E-4</c:v>
                      </c:pt>
                      <c:pt idx="435">
                        <c:v>-2.52E-4</c:v>
                      </c:pt>
                      <c:pt idx="436">
                        <c:v>-2.4879999999999998E-4</c:v>
                      </c:pt>
                      <c:pt idx="437">
                        <c:v>-2.4570000000000001E-4</c:v>
                      </c:pt>
                      <c:pt idx="438">
                        <c:v>-2.4250000000000001E-4</c:v>
                      </c:pt>
                      <c:pt idx="439">
                        <c:v>-2.4010000000000001E-4</c:v>
                      </c:pt>
                      <c:pt idx="440">
                        <c:v>-2.3719999999999999E-4</c:v>
                      </c:pt>
                      <c:pt idx="441">
                        <c:v>-2.341E-4</c:v>
                      </c:pt>
                      <c:pt idx="442">
                        <c:v>-2.3110000000000001E-4</c:v>
                      </c:pt>
                      <c:pt idx="443">
                        <c:v>-2.2809999999999999E-4</c:v>
                      </c:pt>
                      <c:pt idx="444">
                        <c:v>-2.251E-4</c:v>
                      </c:pt>
                      <c:pt idx="445">
                        <c:v>-2.221E-4</c:v>
                      </c:pt>
                      <c:pt idx="446">
                        <c:v>-2.1919999999999999E-4</c:v>
                      </c:pt>
                      <c:pt idx="447">
                        <c:v>-2.163E-4</c:v>
                      </c:pt>
                      <c:pt idx="448">
                        <c:v>-2.1340000000000001E-4</c:v>
                      </c:pt>
                      <c:pt idx="449">
                        <c:v>-2.1049999999999999E-4</c:v>
                      </c:pt>
                      <c:pt idx="450">
                        <c:v>-2.0780000000000001E-4</c:v>
                      </c:pt>
                      <c:pt idx="451">
                        <c:v>-2.051E-4</c:v>
                      </c:pt>
                      <c:pt idx="452">
                        <c:v>-2.0230000000000001E-4</c:v>
                      </c:pt>
                      <c:pt idx="453">
                        <c:v>-1.995E-4</c:v>
                      </c:pt>
                      <c:pt idx="454">
                        <c:v>-1.9680000000000001E-4</c:v>
                      </c:pt>
                      <c:pt idx="455">
                        <c:v>-1.941E-4</c:v>
                      </c:pt>
                      <c:pt idx="456">
                        <c:v>-1.9149999999999999E-4</c:v>
                      </c:pt>
                      <c:pt idx="457">
                        <c:v>-1.8890000000000001E-4</c:v>
                      </c:pt>
                      <c:pt idx="458">
                        <c:v>-1.862E-4</c:v>
                      </c:pt>
                      <c:pt idx="459">
                        <c:v>-1.8359999999999999E-4</c:v>
                      </c:pt>
                      <c:pt idx="460">
                        <c:v>-1.8110000000000001E-4</c:v>
                      </c:pt>
                      <c:pt idx="461">
                        <c:v>-1.785E-4</c:v>
                      </c:pt>
                      <c:pt idx="462">
                        <c:v>-1.761E-4</c:v>
                      </c:pt>
                      <c:pt idx="463">
                        <c:v>-1.7359999999999999E-4</c:v>
                      </c:pt>
                      <c:pt idx="464">
                        <c:v>-1.7110000000000001E-4</c:v>
                      </c:pt>
                      <c:pt idx="465">
                        <c:v>-1.6870000000000001E-4</c:v>
                      </c:pt>
                      <c:pt idx="466">
                        <c:v>-1.663E-4</c:v>
                      </c:pt>
                      <c:pt idx="467">
                        <c:v>-1.639E-4</c:v>
                      </c:pt>
                      <c:pt idx="468">
                        <c:v>-1.615E-4</c:v>
                      </c:pt>
                      <c:pt idx="469">
                        <c:v>-1.5909999999999999E-4</c:v>
                      </c:pt>
                      <c:pt idx="470">
                        <c:v>-1.5679999999999999E-4</c:v>
                      </c:pt>
                      <c:pt idx="471">
                        <c:v>-1.5449999999999999E-4</c:v>
                      </c:pt>
                      <c:pt idx="472">
                        <c:v>-1.5220000000000001E-4</c:v>
                      </c:pt>
                      <c:pt idx="473">
                        <c:v>-1.4990000000000001E-4</c:v>
                      </c:pt>
                      <c:pt idx="474">
                        <c:v>-1.4760000000000001E-4</c:v>
                      </c:pt>
                      <c:pt idx="475">
                        <c:v>-1.4550000000000001E-4</c:v>
                      </c:pt>
                      <c:pt idx="476">
                        <c:v>-1.4339999999999999E-4</c:v>
                      </c:pt>
                      <c:pt idx="477">
                        <c:v>-1.4119999999999999E-4</c:v>
                      </c:pt>
                      <c:pt idx="478">
                        <c:v>-1.3899999999999999E-4</c:v>
                      </c:pt>
                      <c:pt idx="479">
                        <c:v>-1.3689999999999999E-4</c:v>
                      </c:pt>
                      <c:pt idx="480">
                        <c:v>-1.348E-4</c:v>
                      </c:pt>
                      <c:pt idx="481">
                        <c:v>-1.327E-4</c:v>
                      </c:pt>
                      <c:pt idx="482">
                        <c:v>-1.3070000000000001E-4</c:v>
                      </c:pt>
                      <c:pt idx="483">
                        <c:v>-1.2860000000000001E-4</c:v>
                      </c:pt>
                      <c:pt idx="484">
                        <c:v>-1.2650000000000001E-4</c:v>
                      </c:pt>
                      <c:pt idx="485">
                        <c:v>-1.2459999999999999E-4</c:v>
                      </c:pt>
                      <c:pt idx="486">
                        <c:v>-1.226E-4</c:v>
                      </c:pt>
                      <c:pt idx="487">
                        <c:v>-1.2070000000000001E-4</c:v>
                      </c:pt>
                      <c:pt idx="488">
                        <c:v>-1.187E-4</c:v>
                      </c:pt>
                      <c:pt idx="489">
                        <c:v>-1.1680000000000001E-4</c:v>
                      </c:pt>
                      <c:pt idx="490">
                        <c:v>-1.149E-4</c:v>
                      </c:pt>
                      <c:pt idx="491">
                        <c:v>-1.131E-4</c:v>
                      </c:pt>
                      <c:pt idx="492">
                        <c:v>-1.1129999999999999E-4</c:v>
                      </c:pt>
                      <c:pt idx="493">
                        <c:v>-1.094E-4</c:v>
                      </c:pt>
                      <c:pt idx="494">
                        <c:v>-1.076E-4</c:v>
                      </c:pt>
                      <c:pt idx="495">
                        <c:v>-1.059E-4</c:v>
                      </c:pt>
                      <c:pt idx="496">
                        <c:v>-1.042E-4</c:v>
                      </c:pt>
                      <c:pt idx="497">
                        <c:v>-1.024E-4</c:v>
                      </c:pt>
                      <c:pt idx="498">
                        <c:v>-1.0069999999999999E-4</c:v>
                      </c:pt>
                      <c:pt idx="499">
                        <c:v>-9.8969999999999996E-5</c:v>
                      </c:pt>
                      <c:pt idx="500">
                        <c:v>-9.734E-5</c:v>
                      </c:pt>
                      <c:pt idx="501">
                        <c:v>-9.569E-5</c:v>
                      </c:pt>
                      <c:pt idx="502">
                        <c:v>-9.4049999999999996E-5</c:v>
                      </c:pt>
                      <c:pt idx="503">
                        <c:v>-9.2399999999999996E-5</c:v>
                      </c:pt>
                      <c:pt idx="504">
                        <c:v>-9.0749999999999997E-5</c:v>
                      </c:pt>
                      <c:pt idx="505">
                        <c:v>-8.9220000000000003E-5</c:v>
                      </c:pt>
                      <c:pt idx="506">
                        <c:v>-8.7659999999999998E-5</c:v>
                      </c:pt>
                      <c:pt idx="507">
                        <c:v>-8.6110000000000001E-5</c:v>
                      </c:pt>
                      <c:pt idx="508">
                        <c:v>-8.4549999999999995E-5</c:v>
                      </c:pt>
                      <c:pt idx="509">
                        <c:v>-8.3010000000000007E-5</c:v>
                      </c:pt>
                      <c:pt idx="510">
                        <c:v>-8.1559999999999998E-5</c:v>
                      </c:pt>
                      <c:pt idx="511">
                        <c:v>-8.0110000000000004E-5</c:v>
                      </c:pt>
                      <c:pt idx="512">
                        <c:v>-7.8650000000000001E-5</c:v>
                      </c:pt>
                      <c:pt idx="513">
                        <c:v>-7.7200000000000006E-5</c:v>
                      </c:pt>
                      <c:pt idx="514">
                        <c:v>-7.5770000000000001E-5</c:v>
                      </c:pt>
                      <c:pt idx="515">
                        <c:v>-7.4410000000000001E-5</c:v>
                      </c:pt>
                      <c:pt idx="516">
                        <c:v>-7.3059999999999995E-5</c:v>
                      </c:pt>
                      <c:pt idx="517">
                        <c:v>-7.1680000000000005E-5</c:v>
                      </c:pt>
                      <c:pt idx="518">
                        <c:v>-7.0309999999999996E-5</c:v>
                      </c:pt>
                      <c:pt idx="519">
                        <c:v>-6.8940000000000001E-5</c:v>
                      </c:pt>
                      <c:pt idx="520">
                        <c:v>-6.7689999999999997E-5</c:v>
                      </c:pt>
                      <c:pt idx="521">
                        <c:v>-6.6409999999999996E-5</c:v>
                      </c:pt>
                      <c:pt idx="522">
                        <c:v>-6.5110000000000005E-5</c:v>
                      </c:pt>
                      <c:pt idx="523">
                        <c:v>-6.3830000000000004E-5</c:v>
                      </c:pt>
                      <c:pt idx="524">
                        <c:v>-6.2550000000000003E-5</c:v>
                      </c:pt>
                      <c:pt idx="525">
                        <c:v>-6.1370000000000004E-5</c:v>
                      </c:pt>
                      <c:pt idx="526">
                        <c:v>-6.0180000000000003E-5</c:v>
                      </c:pt>
                      <c:pt idx="527">
                        <c:v>-5.8959999999999998E-5</c:v>
                      </c:pt>
                      <c:pt idx="528">
                        <c:v>-5.7769999999999997E-5</c:v>
                      </c:pt>
                      <c:pt idx="529">
                        <c:v>-5.6560000000000001E-5</c:v>
                      </c:pt>
                      <c:pt idx="530">
                        <c:v>-5.5470000000000003E-5</c:v>
                      </c:pt>
                      <c:pt idx="531">
                        <c:v>-5.4360000000000001E-5</c:v>
                      </c:pt>
                      <c:pt idx="532">
                        <c:v>-5.3220000000000002E-5</c:v>
                      </c:pt>
                      <c:pt idx="533">
                        <c:v>-5.2099999999999999E-5</c:v>
                      </c:pt>
                      <c:pt idx="534">
                        <c:v>-5.0980000000000003E-5</c:v>
                      </c:pt>
                      <c:pt idx="535">
                        <c:v>-4.9960000000000003E-5</c:v>
                      </c:pt>
                      <c:pt idx="536">
                        <c:v>-4.8930000000000001E-5</c:v>
                      </c:pt>
                      <c:pt idx="537">
                        <c:v>-4.7859999999999999E-5</c:v>
                      </c:pt>
                      <c:pt idx="538">
                        <c:v>-4.6829999999999997E-5</c:v>
                      </c:pt>
                      <c:pt idx="539">
                        <c:v>-4.5779999999999999E-5</c:v>
                      </c:pt>
                      <c:pt idx="540">
                        <c:v>-4.4830000000000003E-5</c:v>
                      </c:pt>
                      <c:pt idx="541">
                        <c:v>-4.3869999999999998E-5</c:v>
                      </c:pt>
                      <c:pt idx="542">
                        <c:v>-4.2870000000000001E-5</c:v>
                      </c:pt>
                      <c:pt idx="543">
                        <c:v>-4.1909999999999997E-5</c:v>
                      </c:pt>
                      <c:pt idx="544">
                        <c:v>-4.0930000000000003E-5</c:v>
                      </c:pt>
                      <c:pt idx="545">
                        <c:v>-4.0059999999999999E-5</c:v>
                      </c:pt>
                      <c:pt idx="546">
                        <c:v>-3.9169999999999999E-5</c:v>
                      </c:pt>
                      <c:pt idx="547">
                        <c:v>-3.824E-5</c:v>
                      </c:pt>
                      <c:pt idx="548">
                        <c:v>-3.735E-5</c:v>
                      </c:pt>
                      <c:pt idx="549">
                        <c:v>-3.6470000000000001E-5</c:v>
                      </c:pt>
                      <c:pt idx="550">
                        <c:v>-3.5660000000000001E-5</c:v>
                      </c:pt>
                      <c:pt idx="551">
                        <c:v>-3.4839999999999998E-5</c:v>
                      </c:pt>
                      <c:pt idx="552">
                        <c:v>-3.3970000000000002E-5</c:v>
                      </c:pt>
                      <c:pt idx="553">
                        <c:v>-3.3139999999999998E-5</c:v>
                      </c:pt>
                      <c:pt idx="554">
                        <c:v>-3.2310000000000001E-5</c:v>
                      </c:pt>
                      <c:pt idx="555">
                        <c:v>-3.1579999999999999E-5</c:v>
                      </c:pt>
                      <c:pt idx="556">
                        <c:v>-3.082E-5</c:v>
                      </c:pt>
                      <c:pt idx="557">
                        <c:v>-3.0009999999999999E-5</c:v>
                      </c:pt>
                      <c:pt idx="558">
                        <c:v>-2.9240000000000001E-5</c:v>
                      </c:pt>
                      <c:pt idx="559">
                        <c:v>-2.8479999999999998E-5</c:v>
                      </c:pt>
                      <c:pt idx="560">
                        <c:v>-2.7800000000000001E-5</c:v>
                      </c:pt>
                      <c:pt idx="561">
                        <c:v>-2.7120000000000001E-5</c:v>
                      </c:pt>
                      <c:pt idx="562">
                        <c:v>-2.637E-5</c:v>
                      </c:pt>
                      <c:pt idx="563">
                        <c:v>-2.5680000000000001E-5</c:v>
                      </c:pt>
                      <c:pt idx="564">
                        <c:v>-2.4980000000000001E-5</c:v>
                      </c:pt>
                      <c:pt idx="565">
                        <c:v>-2.4360000000000001E-5</c:v>
                      </c:pt>
                      <c:pt idx="566">
                        <c:v>-2.3730000000000001E-5</c:v>
                      </c:pt>
                      <c:pt idx="567">
                        <c:v>-2.3050000000000001E-5</c:v>
                      </c:pt>
                      <c:pt idx="568">
                        <c:v>-2.2410000000000001E-5</c:v>
                      </c:pt>
                      <c:pt idx="569">
                        <c:v>-2.1780000000000002E-5</c:v>
                      </c:pt>
                      <c:pt idx="570">
                        <c:v>-2.1209999999999999E-5</c:v>
                      </c:pt>
                      <c:pt idx="571">
                        <c:v>-2.0639999999999999E-5</c:v>
                      </c:pt>
                      <c:pt idx="572">
                        <c:v>-2.001E-5</c:v>
                      </c:pt>
                      <c:pt idx="573">
                        <c:v>-1.9429999999999999E-5</c:v>
                      </c:pt>
                      <c:pt idx="574">
                        <c:v>-1.8850000000000001E-5</c:v>
                      </c:pt>
                      <c:pt idx="575">
                        <c:v>-1.8340000000000001E-5</c:v>
                      </c:pt>
                      <c:pt idx="576">
                        <c:v>-1.783E-5</c:v>
                      </c:pt>
                      <c:pt idx="577">
                        <c:v>-1.7249999999999999E-5</c:v>
                      </c:pt>
                      <c:pt idx="578">
                        <c:v>-1.6730000000000001E-5</c:v>
                      </c:pt>
                      <c:pt idx="579">
                        <c:v>-1.6220000000000001E-5</c:v>
                      </c:pt>
                      <c:pt idx="580">
                        <c:v>-1.5760000000000002E-5</c:v>
                      </c:pt>
                      <c:pt idx="581">
                        <c:v>-1.5299999999999999E-5</c:v>
                      </c:pt>
                      <c:pt idx="582">
                        <c:v>-1.4780000000000001E-5</c:v>
                      </c:pt>
                      <c:pt idx="583">
                        <c:v>-1.431E-5</c:v>
                      </c:pt>
                      <c:pt idx="584">
                        <c:v>-1.385E-5</c:v>
                      </c:pt>
                      <c:pt idx="585">
                        <c:v>-1.345E-5</c:v>
                      </c:pt>
                      <c:pt idx="586">
                        <c:v>-1.3040000000000001E-5</c:v>
                      </c:pt>
                      <c:pt idx="587">
                        <c:v>-1.257E-5</c:v>
                      </c:pt>
                      <c:pt idx="588">
                        <c:v>-1.2140000000000001E-5</c:v>
                      </c:pt>
                      <c:pt idx="589">
                        <c:v>-1.1749999999999999E-5</c:v>
                      </c:pt>
                      <c:pt idx="590">
                        <c:v>-1.1389999999999999E-5</c:v>
                      </c:pt>
                      <c:pt idx="591">
                        <c:v>-1.1029999999999999E-5</c:v>
                      </c:pt>
                      <c:pt idx="592">
                        <c:v>-1.06E-5</c:v>
                      </c:pt>
                      <c:pt idx="593">
                        <c:v>-1.023E-5</c:v>
                      </c:pt>
                      <c:pt idx="594">
                        <c:v>-9.8779999999999993E-6</c:v>
                      </c:pt>
                      <c:pt idx="595">
                        <c:v>-9.5640000000000002E-6</c:v>
                      </c:pt>
                      <c:pt idx="596">
                        <c:v>-9.2580000000000001E-6</c:v>
                      </c:pt>
                      <c:pt idx="597">
                        <c:v>-8.8680000000000005E-6</c:v>
                      </c:pt>
                      <c:pt idx="598">
                        <c:v>-8.5429999999999994E-6</c:v>
                      </c:pt>
                      <c:pt idx="599">
                        <c:v>-8.2400000000000007E-6</c:v>
                      </c:pt>
                      <c:pt idx="600">
                        <c:v>-7.9629999999999998E-6</c:v>
                      </c:pt>
                      <c:pt idx="601">
                        <c:v>-7.6990000000000003E-6</c:v>
                      </c:pt>
                      <c:pt idx="602">
                        <c:v>-7.3590000000000002E-6</c:v>
                      </c:pt>
                      <c:pt idx="603">
                        <c:v>-7.0700000000000001E-6</c:v>
                      </c:pt>
                      <c:pt idx="604">
                        <c:v>-6.8070000000000002E-6</c:v>
                      </c:pt>
                      <c:pt idx="605">
                        <c:v>-6.5740000000000001E-6</c:v>
                      </c:pt>
                      <c:pt idx="606">
                        <c:v>-6.3450000000000002E-6</c:v>
                      </c:pt>
                      <c:pt idx="607">
                        <c:v>-6.0440000000000001E-6</c:v>
                      </c:pt>
                      <c:pt idx="608">
                        <c:v>-5.7980000000000002E-6</c:v>
                      </c:pt>
                      <c:pt idx="609">
                        <c:v>-5.5770000000000001E-6</c:v>
                      </c:pt>
                      <c:pt idx="610">
                        <c:v>-5.3709999999999999E-6</c:v>
                      </c:pt>
                      <c:pt idx="611">
                        <c:v>-5.1819999999999997E-6</c:v>
                      </c:pt>
                      <c:pt idx="612">
                        <c:v>-4.9139999999999999E-6</c:v>
                      </c:pt>
                      <c:pt idx="613">
                        <c:v>-4.6929999999999998E-6</c:v>
                      </c:pt>
                      <c:pt idx="614">
                        <c:v>-4.5059999999999997E-6</c:v>
                      </c:pt>
                      <c:pt idx="615">
                        <c:v>-4.3420000000000001E-6</c:v>
                      </c:pt>
                      <c:pt idx="616">
                        <c:v>-4.1869999999999999E-6</c:v>
                      </c:pt>
                      <c:pt idx="617">
                        <c:v>-3.941E-6</c:v>
                      </c:pt>
                      <c:pt idx="618">
                        <c:v>-3.755E-6</c:v>
                      </c:pt>
                      <c:pt idx="619">
                        <c:v>-3.6030000000000001E-6</c:v>
                      </c:pt>
                      <c:pt idx="620">
                        <c:v>-3.456E-6</c:v>
                      </c:pt>
                      <c:pt idx="621">
                        <c:v>-3.326E-6</c:v>
                      </c:pt>
                      <c:pt idx="622">
                        <c:v>-3.1140000000000002E-6</c:v>
                      </c:pt>
                      <c:pt idx="623">
                        <c:v>-2.9440000000000001E-6</c:v>
                      </c:pt>
                      <c:pt idx="624">
                        <c:v>-2.824E-6</c:v>
                      </c:pt>
                      <c:pt idx="625">
                        <c:v>-2.6960000000000001E-6</c:v>
                      </c:pt>
                      <c:pt idx="626">
                        <c:v>-2.5919999999999999E-6</c:v>
                      </c:pt>
                      <c:pt idx="627">
                        <c:v>-2.407E-6</c:v>
                      </c:pt>
                      <c:pt idx="628">
                        <c:v>-2.2630000000000002E-6</c:v>
                      </c:pt>
                      <c:pt idx="629">
                        <c:v>-2.165E-6</c:v>
                      </c:pt>
                      <c:pt idx="630">
                        <c:v>-2.058E-6</c:v>
                      </c:pt>
                      <c:pt idx="631">
                        <c:v>-1.973E-6</c:v>
                      </c:pt>
                      <c:pt idx="632">
                        <c:v>-1.8050000000000001E-6</c:v>
                      </c:pt>
                      <c:pt idx="633">
                        <c:v>-1.6869999999999999E-6</c:v>
                      </c:pt>
                      <c:pt idx="634">
                        <c:v>-1.6080000000000001E-6</c:v>
                      </c:pt>
                      <c:pt idx="635">
                        <c:v>-1.5209999999999999E-6</c:v>
                      </c:pt>
                      <c:pt idx="636">
                        <c:v>-1.4500000000000001E-6</c:v>
                      </c:pt>
                      <c:pt idx="637">
                        <c:v>-1.3E-6</c:v>
                      </c:pt>
                      <c:pt idx="638">
                        <c:v>-1.189E-6</c:v>
                      </c:pt>
                      <c:pt idx="639">
                        <c:v>-1.1289999999999999E-6</c:v>
                      </c:pt>
                      <c:pt idx="640">
                        <c:v>-1.0589999999999999E-6</c:v>
                      </c:pt>
                      <c:pt idx="641">
                        <c:v>-9.9999999999999995E-7</c:v>
                      </c:pt>
                      <c:pt idx="642">
                        <c:v>-8.568E-7</c:v>
                      </c:pt>
                      <c:pt idx="643">
                        <c:v>-7.5909999999999996E-7</c:v>
                      </c:pt>
                      <c:pt idx="644">
                        <c:v>-7.1750000000000001E-7</c:v>
                      </c:pt>
                      <c:pt idx="645">
                        <c:v>-6.4740000000000004E-7</c:v>
                      </c:pt>
                      <c:pt idx="646">
                        <c:v>-6.0070000000000003E-7</c:v>
                      </c:pt>
                      <c:pt idx="647">
                        <c:v>-4.6909999999999999E-7</c:v>
                      </c:pt>
                      <c:pt idx="648">
                        <c:v>-3.7920000000000001E-7</c:v>
                      </c:pt>
                      <c:pt idx="649">
                        <c:v>-3.4729999999999999E-7</c:v>
                      </c:pt>
                      <c:pt idx="650">
                        <c:v>-2.9130000000000002E-7</c:v>
                      </c:pt>
                      <c:pt idx="651">
                        <c:v>-2.459E-7</c:v>
                      </c:pt>
                      <c:pt idx="652">
                        <c:v>-1.2919999999999999E-7</c:v>
                      </c:pt>
                      <c:pt idx="653">
                        <c:v>-3.8969999999999998E-8</c:v>
                      </c:pt>
                      <c:pt idx="654">
                        <c:v>-1.8369999999999998E-8</c:v>
                      </c:pt>
                      <c:pt idx="655">
                        <c:v>3.3290000000000002E-8</c:v>
                      </c:pt>
                      <c:pt idx="656">
                        <c:v>7.2650000000000005E-8</c:v>
                      </c:pt>
                      <c:pt idx="657">
                        <c:v>1.8309999999999999E-7</c:v>
                      </c:pt>
                      <c:pt idx="658">
                        <c:v>2.6090000000000001E-7</c:v>
                      </c:pt>
                      <c:pt idx="659">
                        <c:v>2.8379999999999999E-7</c:v>
                      </c:pt>
                      <c:pt idx="660">
                        <c:v>3.262E-7</c:v>
                      </c:pt>
                      <c:pt idx="661">
                        <c:v>3.664E-7</c:v>
                      </c:pt>
                      <c:pt idx="662">
                        <c:v>4.6880000000000002E-7</c:v>
                      </c:pt>
                      <c:pt idx="663">
                        <c:v>5.5140000000000003E-7</c:v>
                      </c:pt>
                      <c:pt idx="664">
                        <c:v>5.6189999999999997E-7</c:v>
                      </c:pt>
                      <c:pt idx="665">
                        <c:v>6.0350000000000002E-7</c:v>
                      </c:pt>
                      <c:pt idx="666">
                        <c:v>6.4529999999999999E-7</c:v>
                      </c:pt>
                      <c:pt idx="667">
                        <c:v>7.4340000000000005E-7</c:v>
                      </c:pt>
                      <c:pt idx="668">
                        <c:v>8.1610000000000001E-7</c:v>
                      </c:pt>
                      <c:pt idx="669">
                        <c:v>8.3040000000000002E-7</c:v>
                      </c:pt>
                      <c:pt idx="670">
                        <c:v>8.6980000000000002E-7</c:v>
                      </c:pt>
                      <c:pt idx="671">
                        <c:v>9.0810000000000004E-7</c:v>
                      </c:pt>
                      <c:pt idx="672">
                        <c:v>1.0100000000000001E-6</c:v>
                      </c:pt>
                      <c:pt idx="673">
                        <c:v>1.0839999999999999E-6</c:v>
                      </c:pt>
                      <c:pt idx="674">
                        <c:v>1.0839999999999999E-6</c:v>
                      </c:pt>
                      <c:pt idx="675">
                        <c:v>1.124E-6</c:v>
                      </c:pt>
                      <c:pt idx="676">
                        <c:v>1.1659999999999999E-6</c:v>
                      </c:pt>
                      <c:pt idx="677">
                        <c:v>1.2619999999999999E-6</c:v>
                      </c:pt>
                      <c:pt idx="678">
                        <c:v>1.339E-6</c:v>
                      </c:pt>
                      <c:pt idx="679">
                        <c:v>1.336E-6</c:v>
                      </c:pt>
                      <c:pt idx="680">
                        <c:v>1.37E-6</c:v>
                      </c:pt>
                      <c:pt idx="681">
                        <c:v>1.418E-6</c:v>
                      </c:pt>
                      <c:pt idx="682">
                        <c:v>1.514E-6</c:v>
                      </c:pt>
                      <c:pt idx="683">
                        <c:v>1.581E-6</c:v>
                      </c:pt>
                      <c:pt idx="684">
                        <c:v>1.5770000000000001E-6</c:v>
                      </c:pt>
                      <c:pt idx="685">
                        <c:v>1.6160000000000001E-6</c:v>
                      </c:pt>
                      <c:pt idx="686">
                        <c:v>1.6610000000000001E-6</c:v>
                      </c:pt>
                      <c:pt idx="687">
                        <c:v>1.748E-6</c:v>
                      </c:pt>
                      <c:pt idx="688">
                        <c:v>1.823E-6</c:v>
                      </c:pt>
                      <c:pt idx="689">
                        <c:v>1.8169999999999999E-6</c:v>
                      </c:pt>
                      <c:pt idx="690">
                        <c:v>1.852E-6</c:v>
                      </c:pt>
                      <c:pt idx="691">
                        <c:v>1.9069999999999999E-6</c:v>
                      </c:pt>
                      <c:pt idx="692">
                        <c:v>1.9800000000000001E-6</c:v>
                      </c:pt>
                      <c:pt idx="693">
                        <c:v>2.0590000000000001E-6</c:v>
                      </c:pt>
                      <c:pt idx="694">
                        <c:v>2.0439999999999998E-6</c:v>
                      </c:pt>
                      <c:pt idx="695">
                        <c:v>2.08E-6</c:v>
                      </c:pt>
                      <c:pt idx="696">
                        <c:v>2.136E-6</c:v>
                      </c:pt>
                      <c:pt idx="697">
                        <c:v>2.2110000000000001E-6</c:v>
                      </c:pt>
                      <c:pt idx="698">
                        <c:v>2.2850000000000001E-6</c:v>
                      </c:pt>
                      <c:pt idx="699">
                        <c:v>2.2759999999999999E-6</c:v>
                      </c:pt>
                      <c:pt idx="700">
                        <c:v>2.3070000000000001E-6</c:v>
                      </c:pt>
                      <c:pt idx="701">
                        <c:v>2.3609999999999999E-6</c:v>
                      </c:pt>
                      <c:pt idx="702">
                        <c:v>2.4339999999999999E-6</c:v>
                      </c:pt>
                      <c:pt idx="703">
                        <c:v>2.5069999999999999E-6</c:v>
                      </c:pt>
                      <c:pt idx="704">
                        <c:v>2.4870000000000001E-6</c:v>
                      </c:pt>
                      <c:pt idx="705">
                        <c:v>2.5189999999999999E-6</c:v>
                      </c:pt>
                      <c:pt idx="706">
                        <c:v>2.5770000000000001E-6</c:v>
                      </c:pt>
                      <c:pt idx="707">
                        <c:v>2.6410000000000002E-6</c:v>
                      </c:pt>
                      <c:pt idx="708">
                        <c:v>2.717E-6</c:v>
                      </c:pt>
                      <c:pt idx="709">
                        <c:v>2.6989999999999999E-6</c:v>
                      </c:pt>
                      <c:pt idx="710">
                        <c:v>2.7240000000000001E-6</c:v>
                      </c:pt>
                      <c:pt idx="711">
                        <c:v>2.7819999999999998E-6</c:v>
                      </c:pt>
                      <c:pt idx="712">
                        <c:v>2.8449999999999999E-6</c:v>
                      </c:pt>
                      <c:pt idx="713">
                        <c:v>2.9129999999999999E-6</c:v>
                      </c:pt>
                      <c:pt idx="714">
                        <c:v>2.8930000000000001E-6</c:v>
                      </c:pt>
                      <c:pt idx="715">
                        <c:v>2.9160000000000001E-6</c:v>
                      </c:pt>
                      <c:pt idx="716">
                        <c:v>2.9720000000000001E-6</c:v>
                      </c:pt>
                      <c:pt idx="717">
                        <c:v>3.0299999999999998E-6</c:v>
                      </c:pt>
                      <c:pt idx="718">
                        <c:v>3.0979999999999998E-6</c:v>
                      </c:pt>
                      <c:pt idx="719">
                        <c:v>3.0750000000000002E-6</c:v>
                      </c:pt>
                      <c:pt idx="720">
                        <c:v>3.0979999999999998E-6</c:v>
                      </c:pt>
                      <c:pt idx="721">
                        <c:v>3.1499999999999999E-6</c:v>
                      </c:pt>
                      <c:pt idx="722">
                        <c:v>3.2030000000000001E-6</c:v>
                      </c:pt>
                      <c:pt idx="723">
                        <c:v>3.269E-6</c:v>
                      </c:pt>
                      <c:pt idx="724">
                        <c:v>3.2389999999999998E-6</c:v>
                      </c:pt>
                      <c:pt idx="725">
                        <c:v>3.2550000000000002E-6</c:v>
                      </c:pt>
                      <c:pt idx="726">
                        <c:v>3.3119999999999998E-6</c:v>
                      </c:pt>
                      <c:pt idx="727">
                        <c:v>3.3629999999999998E-6</c:v>
                      </c:pt>
                      <c:pt idx="728">
                        <c:v>3.4259999999999999E-6</c:v>
                      </c:pt>
                      <c:pt idx="729">
                        <c:v>3.4029999999999999E-6</c:v>
                      </c:pt>
                      <c:pt idx="730">
                        <c:v>3.4029999999999999E-6</c:v>
                      </c:pt>
                      <c:pt idx="731">
                        <c:v>3.4699999999999998E-6</c:v>
                      </c:pt>
                      <c:pt idx="732">
                        <c:v>3.5080000000000001E-6</c:v>
                      </c:pt>
                      <c:pt idx="733">
                        <c:v>3.5719999999999999E-6</c:v>
                      </c:pt>
                      <c:pt idx="734">
                        <c:v>3.535E-6</c:v>
                      </c:pt>
                      <c:pt idx="735">
                        <c:v>3.5470000000000001E-6</c:v>
                      </c:pt>
                      <c:pt idx="736">
                        <c:v>3.6059999999999999E-6</c:v>
                      </c:pt>
                      <c:pt idx="737">
                        <c:v>3.647E-6</c:v>
                      </c:pt>
                      <c:pt idx="738">
                        <c:v>3.7019999999999999E-6</c:v>
                      </c:pt>
                      <c:pt idx="739">
                        <c:v>3.6619999999999998E-6</c:v>
                      </c:pt>
                      <c:pt idx="740">
                        <c:v>3.6679999999999999E-6</c:v>
                      </c:pt>
                      <c:pt idx="741">
                        <c:v>3.7309999999999999E-6</c:v>
                      </c:pt>
                      <c:pt idx="742">
                        <c:v>3.7680000000000002E-6</c:v>
                      </c:pt>
                      <c:pt idx="743">
                        <c:v>3.822E-6</c:v>
                      </c:pt>
                      <c:pt idx="744">
                        <c:v>3.7809999999999999E-6</c:v>
                      </c:pt>
                      <c:pt idx="745">
                        <c:v>3.7840000000000001E-6</c:v>
                      </c:pt>
                      <c:pt idx="746">
                        <c:v>3.8449999999999996E-6</c:v>
                      </c:pt>
                      <c:pt idx="747">
                        <c:v>3.8800000000000001E-6</c:v>
                      </c:pt>
                      <c:pt idx="748">
                        <c:v>3.9280000000000003E-6</c:v>
                      </c:pt>
                      <c:pt idx="749">
                        <c:v>3.8909999999999997E-6</c:v>
                      </c:pt>
                      <c:pt idx="750">
                        <c:v>3.8959999999999996E-6</c:v>
                      </c:pt>
                      <c:pt idx="751">
                        <c:v>3.9570000000000004E-6</c:v>
                      </c:pt>
                      <c:pt idx="752">
                        <c:v>3.9820000000000002E-6</c:v>
                      </c:pt>
                      <c:pt idx="753">
                        <c:v>4.0280000000000002E-6</c:v>
                      </c:pt>
                      <c:pt idx="754">
                        <c:v>3.9840000000000003E-6</c:v>
                      </c:pt>
                      <c:pt idx="755">
                        <c:v>3.9820000000000002E-6</c:v>
                      </c:pt>
                      <c:pt idx="756">
                        <c:v>4.0450000000000002E-6</c:v>
                      </c:pt>
                      <c:pt idx="757">
                        <c:v>4.0779999999999997E-6</c:v>
                      </c:pt>
                      <c:pt idx="758">
                        <c:v>4.1049999999999997E-6</c:v>
                      </c:pt>
                      <c:pt idx="759">
                        <c:v>4.0749999999999999E-6</c:v>
                      </c:pt>
                      <c:pt idx="760">
                        <c:v>4.0690000000000003E-6</c:v>
                      </c:pt>
                      <c:pt idx="761">
                        <c:v>4.1370000000000004E-6</c:v>
                      </c:pt>
                      <c:pt idx="762">
                        <c:v>4.1570000000000002E-6</c:v>
                      </c:pt>
                      <c:pt idx="763">
                        <c:v>4.1860000000000002E-6</c:v>
                      </c:pt>
                      <c:pt idx="764">
                        <c:v>4.1529999999999999E-6</c:v>
                      </c:pt>
                      <c:pt idx="765">
                        <c:v>4.1450000000000001E-6</c:v>
                      </c:pt>
                      <c:pt idx="766">
                        <c:v>4.2089999999999999E-6</c:v>
                      </c:pt>
                      <c:pt idx="767">
                        <c:v>4.233E-6</c:v>
                      </c:pt>
                      <c:pt idx="768">
                        <c:v>4.2520000000000001E-6</c:v>
                      </c:pt>
                      <c:pt idx="769">
                        <c:v>4.2209999999999999E-6</c:v>
                      </c:pt>
                      <c:pt idx="770">
                        <c:v>4.2100000000000003E-6</c:v>
                      </c:pt>
                      <c:pt idx="771">
                        <c:v>4.2690000000000001E-6</c:v>
                      </c:pt>
                      <c:pt idx="772">
                        <c:v>4.2899999999999996E-6</c:v>
                      </c:pt>
                      <c:pt idx="773">
                        <c:v>4.3089999999999997E-6</c:v>
                      </c:pt>
                      <c:pt idx="774">
                        <c:v>4.2740000000000001E-6</c:v>
                      </c:pt>
                      <c:pt idx="775">
                        <c:v>4.2549999999999999E-6</c:v>
                      </c:pt>
                      <c:pt idx="776">
                        <c:v>4.3170000000000003E-6</c:v>
                      </c:pt>
                      <c:pt idx="777">
                        <c:v>4.3429999999999998E-6</c:v>
                      </c:pt>
                      <c:pt idx="778">
                        <c:v>4.3579999999999996E-6</c:v>
                      </c:pt>
                      <c:pt idx="779">
                        <c:v>4.3239999999999996E-6</c:v>
                      </c:pt>
                      <c:pt idx="780">
                        <c:v>4.3100000000000002E-6</c:v>
                      </c:pt>
                      <c:pt idx="781">
                        <c:v>4.3730000000000003E-6</c:v>
                      </c:pt>
                      <c:pt idx="782">
                        <c:v>4.4000000000000002E-6</c:v>
                      </c:pt>
                      <c:pt idx="783">
                        <c:v>4.4089999999999996E-6</c:v>
                      </c:pt>
                      <c:pt idx="784">
                        <c:v>4.374E-6</c:v>
                      </c:pt>
                      <c:pt idx="785">
                        <c:v>4.3510000000000004E-6</c:v>
                      </c:pt>
                      <c:pt idx="786">
                        <c:v>4.4270000000000001E-6</c:v>
                      </c:pt>
                      <c:pt idx="787">
                        <c:v>4.4449999999999998E-6</c:v>
                      </c:pt>
                      <c:pt idx="788">
                        <c:v>4.4469999999999999E-6</c:v>
                      </c:pt>
                      <c:pt idx="789">
                        <c:v>4.4190000000000004E-6</c:v>
                      </c:pt>
                      <c:pt idx="790">
                        <c:v>4.4059999999999998E-6</c:v>
                      </c:pt>
                      <c:pt idx="791">
                        <c:v>4.4750000000000004E-6</c:v>
                      </c:pt>
                      <c:pt idx="792">
                        <c:v>4.4939999999999997E-6</c:v>
                      </c:pt>
                      <c:pt idx="793">
                        <c:v>4.5029999999999999E-6</c:v>
                      </c:pt>
                      <c:pt idx="794">
                        <c:v>4.4689999999999999E-6</c:v>
                      </c:pt>
                      <c:pt idx="795">
                        <c:v>4.4469999999999999E-6</c:v>
                      </c:pt>
                      <c:pt idx="796">
                        <c:v>4.5199999999999999E-6</c:v>
                      </c:pt>
                      <c:pt idx="797">
                        <c:v>4.5419999999999999E-6</c:v>
                      </c:pt>
                      <c:pt idx="798">
                        <c:v>4.5480000000000003E-6</c:v>
                      </c:pt>
                    </c:numCache>
                  </c:numRef>
                </c:yVal>
                <c:smooth val="1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14-8517-4B1A-BD0B-53A15E9FC1F8}"/>
                  </c:ext>
                </c:extLst>
              </c15:ser>
            </c15:filteredScatterSeries>
            <c15:filteredScatterSeries>
              <c15:ser>
                <c:idx val="18"/>
                <c:order val="18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Sheet2!$T$1</c15:sqref>
                        </c15:formulaRef>
                      </c:ext>
                    </c:extLst>
                    <c:strCache>
                      <c:ptCount val="1"/>
                      <c:pt idx="0">
                        <c:v>Cycle 19</c:v>
                      </c:pt>
                    </c:strCache>
                  </c:strRef>
                </c:tx>
                <c:spPr>
                  <a:ln w="19050" cap="rnd">
                    <a:solidFill>
                      <a:schemeClr val="accent1">
                        <a:tint val="95000"/>
                      </a:schemeClr>
                    </a:solidFill>
                    <a:round/>
                  </a:ln>
                  <a:effectLst/>
                </c:spPr>
                <c:marker>
                  <c:symbol val="none"/>
                </c:marker>
                <c:x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Sheet2!$A$2:$A$802</c15:sqref>
                        </c15:formulaRef>
                      </c:ext>
                    </c:extLst>
                    <c:numCache>
                      <c:formatCode>0.00E+00</c:formatCode>
                      <c:ptCount val="801"/>
                      <c:pt idx="0">
                        <c:v>9.8269999999999993E-6</c:v>
                      </c:pt>
                      <c:pt idx="1">
                        <c:v>-1.7960000000000001E-3</c:v>
                      </c:pt>
                      <c:pt idx="2">
                        <c:v>-3.764E-3</c:v>
                      </c:pt>
                      <c:pt idx="3">
                        <c:v>-5.7419999999999997E-3</c:v>
                      </c:pt>
                      <c:pt idx="4">
                        <c:v>-7.7869999999999997E-3</c:v>
                      </c:pt>
                      <c:pt idx="5">
                        <c:v>-9.7160000000000007E-3</c:v>
                      </c:pt>
                      <c:pt idx="6">
                        <c:v>-1.1730000000000001E-2</c:v>
                      </c:pt>
                      <c:pt idx="7">
                        <c:v>-1.374E-2</c:v>
                      </c:pt>
                      <c:pt idx="8">
                        <c:v>-1.5730000000000001E-2</c:v>
                      </c:pt>
                      <c:pt idx="9">
                        <c:v>-1.772E-2</c:v>
                      </c:pt>
                      <c:pt idx="10">
                        <c:v>-1.9730000000000001E-2</c:v>
                      </c:pt>
                      <c:pt idx="11">
                        <c:v>-2.1700000000000001E-2</c:v>
                      </c:pt>
                      <c:pt idx="12">
                        <c:v>-2.3689999999999999E-2</c:v>
                      </c:pt>
                      <c:pt idx="13">
                        <c:v>-2.5690000000000001E-2</c:v>
                      </c:pt>
                      <c:pt idx="14">
                        <c:v>-2.7709999999999999E-2</c:v>
                      </c:pt>
                      <c:pt idx="15">
                        <c:v>-2.9690000000000001E-2</c:v>
                      </c:pt>
                      <c:pt idx="16">
                        <c:v>-3.1690000000000003E-2</c:v>
                      </c:pt>
                      <c:pt idx="17">
                        <c:v>-3.3709999999999997E-2</c:v>
                      </c:pt>
                      <c:pt idx="18">
                        <c:v>-3.5709999999999999E-2</c:v>
                      </c:pt>
                      <c:pt idx="19">
                        <c:v>-3.7650000000000003E-2</c:v>
                      </c:pt>
                      <c:pt idx="20">
                        <c:v>-3.9710000000000002E-2</c:v>
                      </c:pt>
                      <c:pt idx="21">
                        <c:v>-4.1709999999999997E-2</c:v>
                      </c:pt>
                      <c:pt idx="22">
                        <c:v>-4.3709999999999999E-2</c:v>
                      </c:pt>
                      <c:pt idx="23">
                        <c:v>-4.5690000000000001E-2</c:v>
                      </c:pt>
                      <c:pt idx="24">
                        <c:v>-4.7669999999999997E-2</c:v>
                      </c:pt>
                      <c:pt idx="25">
                        <c:v>-4.9669999999999999E-2</c:v>
                      </c:pt>
                      <c:pt idx="26">
                        <c:v>-5.1700000000000003E-2</c:v>
                      </c:pt>
                      <c:pt idx="27">
                        <c:v>-5.3659999999999999E-2</c:v>
                      </c:pt>
                      <c:pt idx="28">
                        <c:v>-5.5660000000000001E-2</c:v>
                      </c:pt>
                      <c:pt idx="29">
                        <c:v>-5.765E-2</c:v>
                      </c:pt>
                      <c:pt idx="30">
                        <c:v>-5.9700000000000003E-2</c:v>
                      </c:pt>
                      <c:pt idx="31">
                        <c:v>-6.1650000000000003E-2</c:v>
                      </c:pt>
                      <c:pt idx="32">
                        <c:v>-6.3630000000000006E-2</c:v>
                      </c:pt>
                      <c:pt idx="33">
                        <c:v>-6.5680000000000002E-2</c:v>
                      </c:pt>
                      <c:pt idx="34">
                        <c:v>-6.769E-2</c:v>
                      </c:pt>
                      <c:pt idx="35">
                        <c:v>-6.9669999999999996E-2</c:v>
                      </c:pt>
                      <c:pt idx="36">
                        <c:v>-7.1669999999999998E-2</c:v>
                      </c:pt>
                      <c:pt idx="37">
                        <c:v>-7.3639999999999997E-2</c:v>
                      </c:pt>
                      <c:pt idx="38">
                        <c:v>-7.5670000000000001E-2</c:v>
                      </c:pt>
                      <c:pt idx="39">
                        <c:v>-7.7660000000000007E-2</c:v>
                      </c:pt>
                      <c:pt idx="40">
                        <c:v>-7.9640000000000002E-2</c:v>
                      </c:pt>
                      <c:pt idx="41">
                        <c:v>-8.165E-2</c:v>
                      </c:pt>
                      <c:pt idx="42">
                        <c:v>-8.3680000000000004E-2</c:v>
                      </c:pt>
                      <c:pt idx="43">
                        <c:v>-8.566E-2</c:v>
                      </c:pt>
                      <c:pt idx="44">
                        <c:v>-8.763E-2</c:v>
                      </c:pt>
                      <c:pt idx="45">
                        <c:v>-8.9679999999999996E-2</c:v>
                      </c:pt>
                      <c:pt idx="46">
                        <c:v>-9.1700000000000004E-2</c:v>
                      </c:pt>
                      <c:pt idx="47">
                        <c:v>-9.3679999999999999E-2</c:v>
                      </c:pt>
                      <c:pt idx="48">
                        <c:v>-9.5659999999999995E-2</c:v>
                      </c:pt>
                      <c:pt idx="49">
                        <c:v>-9.7650000000000001E-2</c:v>
                      </c:pt>
                      <c:pt idx="50">
                        <c:v>-9.9669999999999995E-2</c:v>
                      </c:pt>
                      <c:pt idx="51">
                        <c:v>-0.1017</c:v>
                      </c:pt>
                      <c:pt idx="52">
                        <c:v>-0.1036</c:v>
                      </c:pt>
                      <c:pt idx="53">
                        <c:v>-0.1056</c:v>
                      </c:pt>
                      <c:pt idx="54">
                        <c:v>-0.1077</c:v>
                      </c:pt>
                      <c:pt idx="55">
                        <c:v>-0.10970000000000001</c:v>
                      </c:pt>
                      <c:pt idx="56">
                        <c:v>-0.1116</c:v>
                      </c:pt>
                      <c:pt idx="57">
                        <c:v>-0.11360000000000001</c:v>
                      </c:pt>
                      <c:pt idx="58">
                        <c:v>-0.1157</c:v>
                      </c:pt>
                      <c:pt idx="59">
                        <c:v>-0.1177</c:v>
                      </c:pt>
                      <c:pt idx="60">
                        <c:v>-0.1196</c:v>
                      </c:pt>
                      <c:pt idx="61">
                        <c:v>-0.1216</c:v>
                      </c:pt>
                      <c:pt idx="62">
                        <c:v>-0.1237</c:v>
                      </c:pt>
                      <c:pt idx="63">
                        <c:v>-0.12559999999999999</c:v>
                      </c:pt>
                      <c:pt idx="64">
                        <c:v>-0.12759999999999999</c:v>
                      </c:pt>
                      <c:pt idx="65">
                        <c:v>-0.12959999999999999</c:v>
                      </c:pt>
                      <c:pt idx="66">
                        <c:v>-0.13170000000000001</c:v>
                      </c:pt>
                      <c:pt idx="67">
                        <c:v>-0.1336</c:v>
                      </c:pt>
                      <c:pt idx="68">
                        <c:v>-0.13569999999999999</c:v>
                      </c:pt>
                      <c:pt idx="69">
                        <c:v>-0.1376</c:v>
                      </c:pt>
                      <c:pt idx="70">
                        <c:v>-0.1396</c:v>
                      </c:pt>
                      <c:pt idx="71">
                        <c:v>-0.14169999999999999</c:v>
                      </c:pt>
                      <c:pt idx="72">
                        <c:v>-0.14369999999999999</c:v>
                      </c:pt>
                      <c:pt idx="73">
                        <c:v>-0.1457</c:v>
                      </c:pt>
                      <c:pt idx="74">
                        <c:v>-0.1477</c:v>
                      </c:pt>
                      <c:pt idx="75">
                        <c:v>-0.14960000000000001</c:v>
                      </c:pt>
                      <c:pt idx="76">
                        <c:v>-0.15160000000000001</c:v>
                      </c:pt>
                      <c:pt idx="77">
                        <c:v>-0.15359999999999999</c:v>
                      </c:pt>
                      <c:pt idx="78">
                        <c:v>-0.15559999999999999</c:v>
                      </c:pt>
                      <c:pt idx="79">
                        <c:v>-0.15759999999999999</c:v>
                      </c:pt>
                      <c:pt idx="80">
                        <c:v>-0.15959999999999999</c:v>
                      </c:pt>
                      <c:pt idx="81">
                        <c:v>-0.16159999999999999</c:v>
                      </c:pt>
                      <c:pt idx="82">
                        <c:v>-0.1636</c:v>
                      </c:pt>
                      <c:pt idx="83">
                        <c:v>-0.1656</c:v>
                      </c:pt>
                      <c:pt idx="84">
                        <c:v>-0.1676</c:v>
                      </c:pt>
                      <c:pt idx="85">
                        <c:v>-0.1696</c:v>
                      </c:pt>
                      <c:pt idx="86">
                        <c:v>-0.1716</c:v>
                      </c:pt>
                      <c:pt idx="87">
                        <c:v>-0.1736</c:v>
                      </c:pt>
                      <c:pt idx="88">
                        <c:v>-0.17560000000000001</c:v>
                      </c:pt>
                      <c:pt idx="89">
                        <c:v>-0.17760000000000001</c:v>
                      </c:pt>
                      <c:pt idx="90">
                        <c:v>-0.17960000000000001</c:v>
                      </c:pt>
                      <c:pt idx="91">
                        <c:v>-0.18160000000000001</c:v>
                      </c:pt>
                      <c:pt idx="92">
                        <c:v>-0.18360000000000001</c:v>
                      </c:pt>
                      <c:pt idx="93">
                        <c:v>-0.18559999999999999</c:v>
                      </c:pt>
                      <c:pt idx="94">
                        <c:v>-0.18759999999999999</c:v>
                      </c:pt>
                      <c:pt idx="95">
                        <c:v>-0.18959999999999999</c:v>
                      </c:pt>
                      <c:pt idx="96">
                        <c:v>-0.19159999999999999</c:v>
                      </c:pt>
                      <c:pt idx="97">
                        <c:v>-0.19359999999999999</c:v>
                      </c:pt>
                      <c:pt idx="98">
                        <c:v>-0.1956</c:v>
                      </c:pt>
                      <c:pt idx="99">
                        <c:v>-0.1976</c:v>
                      </c:pt>
                      <c:pt idx="100">
                        <c:v>-0.1996</c:v>
                      </c:pt>
                      <c:pt idx="101">
                        <c:v>-0.2016</c:v>
                      </c:pt>
                      <c:pt idx="102">
                        <c:v>-0.2036</c:v>
                      </c:pt>
                      <c:pt idx="103">
                        <c:v>-0.2056</c:v>
                      </c:pt>
                      <c:pt idx="104">
                        <c:v>-0.20760000000000001</c:v>
                      </c:pt>
                      <c:pt idx="105">
                        <c:v>-0.20960000000000001</c:v>
                      </c:pt>
                      <c:pt idx="106">
                        <c:v>-0.21160000000000001</c:v>
                      </c:pt>
                      <c:pt idx="107">
                        <c:v>-0.21360000000000001</c:v>
                      </c:pt>
                      <c:pt idx="108">
                        <c:v>-0.21560000000000001</c:v>
                      </c:pt>
                      <c:pt idx="109">
                        <c:v>-0.21759999999999999</c:v>
                      </c:pt>
                      <c:pt idx="110">
                        <c:v>-0.21959999999999999</c:v>
                      </c:pt>
                      <c:pt idx="111">
                        <c:v>-0.22159999999999999</c:v>
                      </c:pt>
                      <c:pt idx="112">
                        <c:v>-0.22359999999999999</c:v>
                      </c:pt>
                      <c:pt idx="113">
                        <c:v>-0.22559999999999999</c:v>
                      </c:pt>
                      <c:pt idx="114">
                        <c:v>-0.2276</c:v>
                      </c:pt>
                      <c:pt idx="115">
                        <c:v>-0.2296</c:v>
                      </c:pt>
                      <c:pt idx="116">
                        <c:v>-0.2316</c:v>
                      </c:pt>
                      <c:pt idx="117">
                        <c:v>-0.2336</c:v>
                      </c:pt>
                      <c:pt idx="118">
                        <c:v>-0.2356</c:v>
                      </c:pt>
                      <c:pt idx="119">
                        <c:v>-0.23760000000000001</c:v>
                      </c:pt>
                      <c:pt idx="120">
                        <c:v>-0.23960000000000001</c:v>
                      </c:pt>
                      <c:pt idx="121">
                        <c:v>-0.24160000000000001</c:v>
                      </c:pt>
                      <c:pt idx="122">
                        <c:v>-0.24360000000000001</c:v>
                      </c:pt>
                      <c:pt idx="123">
                        <c:v>-0.24560000000000001</c:v>
                      </c:pt>
                      <c:pt idx="124">
                        <c:v>-0.24759999999999999</c:v>
                      </c:pt>
                      <c:pt idx="125">
                        <c:v>-0.24959999999999999</c:v>
                      </c:pt>
                      <c:pt idx="126">
                        <c:v>-0.25159999999999999</c:v>
                      </c:pt>
                      <c:pt idx="127">
                        <c:v>-0.25359999999999999</c:v>
                      </c:pt>
                      <c:pt idx="128">
                        <c:v>-0.25559999999999999</c:v>
                      </c:pt>
                      <c:pt idx="129">
                        <c:v>-0.2576</c:v>
                      </c:pt>
                      <c:pt idx="130">
                        <c:v>-0.2596</c:v>
                      </c:pt>
                      <c:pt idx="131">
                        <c:v>-0.2616</c:v>
                      </c:pt>
                      <c:pt idx="132">
                        <c:v>-0.2636</c:v>
                      </c:pt>
                      <c:pt idx="133">
                        <c:v>-0.2656</c:v>
                      </c:pt>
                      <c:pt idx="134">
                        <c:v>-0.2676</c:v>
                      </c:pt>
                      <c:pt idx="135">
                        <c:v>-0.26960000000000001</c:v>
                      </c:pt>
                      <c:pt idx="136">
                        <c:v>-0.27160000000000001</c:v>
                      </c:pt>
                      <c:pt idx="137">
                        <c:v>-0.27360000000000001</c:v>
                      </c:pt>
                      <c:pt idx="138">
                        <c:v>-0.27560000000000001</c:v>
                      </c:pt>
                      <c:pt idx="139">
                        <c:v>-0.27760000000000001</c:v>
                      </c:pt>
                      <c:pt idx="140">
                        <c:v>-0.27960000000000002</c:v>
                      </c:pt>
                      <c:pt idx="141">
                        <c:v>-0.28160000000000002</c:v>
                      </c:pt>
                      <c:pt idx="142">
                        <c:v>-0.28360000000000002</c:v>
                      </c:pt>
                      <c:pt idx="143">
                        <c:v>-0.28560000000000002</c:v>
                      </c:pt>
                      <c:pt idx="144">
                        <c:v>-0.28760000000000002</c:v>
                      </c:pt>
                      <c:pt idx="145">
                        <c:v>-0.28960000000000002</c:v>
                      </c:pt>
                      <c:pt idx="146">
                        <c:v>-0.29160000000000003</c:v>
                      </c:pt>
                      <c:pt idx="147">
                        <c:v>-0.29360000000000003</c:v>
                      </c:pt>
                      <c:pt idx="148">
                        <c:v>-0.29559999999999997</c:v>
                      </c:pt>
                      <c:pt idx="149">
                        <c:v>-0.29759999999999998</c:v>
                      </c:pt>
                      <c:pt idx="150">
                        <c:v>-0.29959999999999998</c:v>
                      </c:pt>
                      <c:pt idx="151">
                        <c:v>-0.30159999999999998</c:v>
                      </c:pt>
                      <c:pt idx="152">
                        <c:v>-0.30359999999999998</c:v>
                      </c:pt>
                      <c:pt idx="153">
                        <c:v>-0.30559999999999998</c:v>
                      </c:pt>
                      <c:pt idx="154">
                        <c:v>-0.30759999999999998</c:v>
                      </c:pt>
                      <c:pt idx="155">
                        <c:v>-0.30959999999999999</c:v>
                      </c:pt>
                      <c:pt idx="156">
                        <c:v>-0.3115</c:v>
                      </c:pt>
                      <c:pt idx="157">
                        <c:v>-0.31359999999999999</c:v>
                      </c:pt>
                      <c:pt idx="158">
                        <c:v>-0.3155</c:v>
                      </c:pt>
                      <c:pt idx="159">
                        <c:v>-0.31759999999999999</c:v>
                      </c:pt>
                      <c:pt idx="160">
                        <c:v>-0.31950000000000001</c:v>
                      </c:pt>
                      <c:pt idx="161">
                        <c:v>-0.3216</c:v>
                      </c:pt>
                      <c:pt idx="162">
                        <c:v>-0.3236</c:v>
                      </c:pt>
                      <c:pt idx="163">
                        <c:v>-0.3256</c:v>
                      </c:pt>
                      <c:pt idx="164">
                        <c:v>-0.32750000000000001</c:v>
                      </c:pt>
                      <c:pt idx="165">
                        <c:v>-0.32950000000000002</c:v>
                      </c:pt>
                      <c:pt idx="166">
                        <c:v>-0.33160000000000001</c:v>
                      </c:pt>
                      <c:pt idx="167">
                        <c:v>-0.33360000000000001</c:v>
                      </c:pt>
                      <c:pt idx="168">
                        <c:v>-0.33550000000000002</c:v>
                      </c:pt>
                      <c:pt idx="169">
                        <c:v>-0.33760000000000001</c:v>
                      </c:pt>
                      <c:pt idx="170">
                        <c:v>-0.33950000000000002</c:v>
                      </c:pt>
                      <c:pt idx="171">
                        <c:v>-0.34150000000000003</c:v>
                      </c:pt>
                      <c:pt idx="172">
                        <c:v>-0.34350000000000003</c:v>
                      </c:pt>
                      <c:pt idx="173">
                        <c:v>-0.34560000000000002</c:v>
                      </c:pt>
                      <c:pt idx="174">
                        <c:v>-0.34749999999999998</c:v>
                      </c:pt>
                      <c:pt idx="175">
                        <c:v>-0.34949999999999998</c:v>
                      </c:pt>
                      <c:pt idx="176">
                        <c:v>-0.35149999999999998</c:v>
                      </c:pt>
                      <c:pt idx="177">
                        <c:v>-0.35349999999999998</c:v>
                      </c:pt>
                      <c:pt idx="178">
                        <c:v>-0.35549999999999998</c:v>
                      </c:pt>
                      <c:pt idx="179">
                        <c:v>-0.35749999999999998</c:v>
                      </c:pt>
                      <c:pt idx="180">
                        <c:v>-0.35949999999999999</c:v>
                      </c:pt>
                      <c:pt idx="181">
                        <c:v>-0.36149999999999999</c:v>
                      </c:pt>
                      <c:pt idx="182">
                        <c:v>-0.36349999999999999</c:v>
                      </c:pt>
                      <c:pt idx="183">
                        <c:v>-0.36549999999999999</c:v>
                      </c:pt>
                      <c:pt idx="184">
                        <c:v>-0.36749999999999999</c:v>
                      </c:pt>
                      <c:pt idx="185">
                        <c:v>-0.3695</c:v>
                      </c:pt>
                      <c:pt idx="186">
                        <c:v>-0.3715</c:v>
                      </c:pt>
                      <c:pt idx="187">
                        <c:v>-0.3735</c:v>
                      </c:pt>
                      <c:pt idx="188">
                        <c:v>-0.3755</c:v>
                      </c:pt>
                      <c:pt idx="189">
                        <c:v>-0.3775</c:v>
                      </c:pt>
                      <c:pt idx="190">
                        <c:v>-0.3795</c:v>
                      </c:pt>
                      <c:pt idx="191">
                        <c:v>-0.38150000000000001</c:v>
                      </c:pt>
                      <c:pt idx="192">
                        <c:v>-0.38350000000000001</c:v>
                      </c:pt>
                      <c:pt idx="193">
                        <c:v>-0.38550000000000001</c:v>
                      </c:pt>
                      <c:pt idx="194">
                        <c:v>-0.38750000000000001</c:v>
                      </c:pt>
                      <c:pt idx="195">
                        <c:v>-0.38950000000000001</c:v>
                      </c:pt>
                      <c:pt idx="196">
                        <c:v>-0.39150000000000001</c:v>
                      </c:pt>
                      <c:pt idx="197">
                        <c:v>-0.39350000000000002</c:v>
                      </c:pt>
                      <c:pt idx="198">
                        <c:v>-0.39550000000000002</c:v>
                      </c:pt>
                      <c:pt idx="199">
                        <c:v>-0.39750000000000002</c:v>
                      </c:pt>
                      <c:pt idx="200">
                        <c:v>-0.39950000000000002</c:v>
                      </c:pt>
                      <c:pt idx="201">
                        <c:v>-0.40150000000000002</c:v>
                      </c:pt>
                      <c:pt idx="202">
                        <c:v>-0.40350000000000003</c:v>
                      </c:pt>
                      <c:pt idx="203">
                        <c:v>-0.40550000000000003</c:v>
                      </c:pt>
                      <c:pt idx="204">
                        <c:v>-0.40749999999999997</c:v>
                      </c:pt>
                      <c:pt idx="205">
                        <c:v>-0.40939999999999999</c:v>
                      </c:pt>
                      <c:pt idx="206">
                        <c:v>-0.41139999999999999</c:v>
                      </c:pt>
                      <c:pt idx="207">
                        <c:v>-0.41339999999999999</c:v>
                      </c:pt>
                      <c:pt idx="208">
                        <c:v>-0.41539999999999999</c:v>
                      </c:pt>
                      <c:pt idx="209">
                        <c:v>-0.41749999999999998</c:v>
                      </c:pt>
                      <c:pt idx="210">
                        <c:v>-0.4194</c:v>
                      </c:pt>
                      <c:pt idx="211">
                        <c:v>-0.42149999999999999</c:v>
                      </c:pt>
                      <c:pt idx="212">
                        <c:v>-0.4234</c:v>
                      </c:pt>
                      <c:pt idx="213">
                        <c:v>-0.4254</c:v>
                      </c:pt>
                      <c:pt idx="214">
                        <c:v>-0.4274</c:v>
                      </c:pt>
                      <c:pt idx="215">
                        <c:v>-0.4294</c:v>
                      </c:pt>
                      <c:pt idx="216">
                        <c:v>-0.43140000000000001</c:v>
                      </c:pt>
                      <c:pt idx="217">
                        <c:v>-0.43340000000000001</c:v>
                      </c:pt>
                      <c:pt idx="218">
                        <c:v>-0.43540000000000001</c:v>
                      </c:pt>
                      <c:pt idx="219">
                        <c:v>-0.43740000000000001</c:v>
                      </c:pt>
                      <c:pt idx="220">
                        <c:v>-0.43940000000000001</c:v>
                      </c:pt>
                      <c:pt idx="221">
                        <c:v>-0.44140000000000001</c:v>
                      </c:pt>
                      <c:pt idx="222">
                        <c:v>-0.44340000000000002</c:v>
                      </c:pt>
                      <c:pt idx="223">
                        <c:v>-0.44540000000000002</c:v>
                      </c:pt>
                      <c:pt idx="224">
                        <c:v>-0.44740000000000002</c:v>
                      </c:pt>
                      <c:pt idx="225">
                        <c:v>-0.44940000000000002</c:v>
                      </c:pt>
                      <c:pt idx="226">
                        <c:v>-0.45140000000000002</c:v>
                      </c:pt>
                      <c:pt idx="227">
                        <c:v>-0.45340000000000003</c:v>
                      </c:pt>
                      <c:pt idx="228">
                        <c:v>-0.45540000000000003</c:v>
                      </c:pt>
                      <c:pt idx="229">
                        <c:v>-0.45739999999999997</c:v>
                      </c:pt>
                      <c:pt idx="230">
                        <c:v>-0.45939999999999998</c:v>
                      </c:pt>
                      <c:pt idx="231">
                        <c:v>-0.46139999999999998</c:v>
                      </c:pt>
                      <c:pt idx="232">
                        <c:v>-0.46339999999999998</c:v>
                      </c:pt>
                      <c:pt idx="233">
                        <c:v>-0.46539999999999998</c:v>
                      </c:pt>
                      <c:pt idx="234">
                        <c:v>-0.46729999999999999</c:v>
                      </c:pt>
                      <c:pt idx="235">
                        <c:v>-0.46939999999999998</c:v>
                      </c:pt>
                      <c:pt idx="236">
                        <c:v>-0.4713</c:v>
                      </c:pt>
                      <c:pt idx="237">
                        <c:v>-0.47339999999999999</c:v>
                      </c:pt>
                      <c:pt idx="238">
                        <c:v>-0.47539999999999999</c:v>
                      </c:pt>
                      <c:pt idx="239">
                        <c:v>-0.47739999999999999</c:v>
                      </c:pt>
                      <c:pt idx="240">
                        <c:v>-0.47939999999999999</c:v>
                      </c:pt>
                      <c:pt idx="241">
                        <c:v>-0.48139999999999999</c:v>
                      </c:pt>
                      <c:pt idx="242">
                        <c:v>-0.48330000000000001</c:v>
                      </c:pt>
                      <c:pt idx="243">
                        <c:v>-0.4854</c:v>
                      </c:pt>
                      <c:pt idx="244">
                        <c:v>-0.48730000000000001</c:v>
                      </c:pt>
                      <c:pt idx="245">
                        <c:v>-0.48930000000000001</c:v>
                      </c:pt>
                      <c:pt idx="246">
                        <c:v>-0.49130000000000001</c:v>
                      </c:pt>
                      <c:pt idx="247">
                        <c:v>-0.49340000000000001</c:v>
                      </c:pt>
                      <c:pt idx="248">
                        <c:v>-0.49540000000000001</c:v>
                      </c:pt>
                      <c:pt idx="249">
                        <c:v>-0.49730000000000002</c:v>
                      </c:pt>
                      <c:pt idx="250">
                        <c:v>-0.49940000000000001</c:v>
                      </c:pt>
                      <c:pt idx="251">
                        <c:v>-0.50139999999999996</c:v>
                      </c:pt>
                      <c:pt idx="252">
                        <c:v>-0.50329999999999997</c:v>
                      </c:pt>
                      <c:pt idx="253">
                        <c:v>-0.50539999999999996</c:v>
                      </c:pt>
                      <c:pt idx="254">
                        <c:v>-0.50729999999999997</c:v>
                      </c:pt>
                      <c:pt idx="255">
                        <c:v>-0.50929999999999997</c:v>
                      </c:pt>
                      <c:pt idx="256">
                        <c:v>-0.51129999999999998</c:v>
                      </c:pt>
                      <c:pt idx="257">
                        <c:v>-0.51329999999999998</c:v>
                      </c:pt>
                      <c:pt idx="258">
                        <c:v>-0.51529999999999998</c:v>
                      </c:pt>
                      <c:pt idx="259">
                        <c:v>-0.51729999999999998</c:v>
                      </c:pt>
                      <c:pt idx="260">
                        <c:v>-0.51929999999999998</c:v>
                      </c:pt>
                      <c:pt idx="261">
                        <c:v>-0.52129999999999999</c:v>
                      </c:pt>
                      <c:pt idx="262">
                        <c:v>-0.52329999999999999</c:v>
                      </c:pt>
                      <c:pt idx="263">
                        <c:v>-0.52529999999999999</c:v>
                      </c:pt>
                      <c:pt idx="264">
                        <c:v>-0.52729999999999999</c:v>
                      </c:pt>
                      <c:pt idx="265">
                        <c:v>-0.52929999999999999</c:v>
                      </c:pt>
                      <c:pt idx="266">
                        <c:v>-0.53129999999999999</c:v>
                      </c:pt>
                      <c:pt idx="267">
                        <c:v>-0.5333</c:v>
                      </c:pt>
                      <c:pt idx="268">
                        <c:v>-0.5353</c:v>
                      </c:pt>
                      <c:pt idx="269">
                        <c:v>-0.5373</c:v>
                      </c:pt>
                      <c:pt idx="270">
                        <c:v>-0.5393</c:v>
                      </c:pt>
                      <c:pt idx="271">
                        <c:v>-0.5413</c:v>
                      </c:pt>
                      <c:pt idx="272">
                        <c:v>-0.54320000000000002</c:v>
                      </c:pt>
                      <c:pt idx="273">
                        <c:v>-0.54530000000000001</c:v>
                      </c:pt>
                      <c:pt idx="274">
                        <c:v>-0.54730000000000001</c:v>
                      </c:pt>
                      <c:pt idx="275">
                        <c:v>-0.54930000000000001</c:v>
                      </c:pt>
                      <c:pt idx="276">
                        <c:v>-0.55130000000000001</c:v>
                      </c:pt>
                      <c:pt idx="277">
                        <c:v>-0.55330000000000001</c:v>
                      </c:pt>
                      <c:pt idx="278">
                        <c:v>-0.55530000000000002</c:v>
                      </c:pt>
                      <c:pt idx="279">
                        <c:v>-0.55730000000000002</c:v>
                      </c:pt>
                      <c:pt idx="280">
                        <c:v>-0.55920000000000003</c:v>
                      </c:pt>
                      <c:pt idx="281">
                        <c:v>-0.56120000000000003</c:v>
                      </c:pt>
                      <c:pt idx="282">
                        <c:v>-0.56320000000000003</c:v>
                      </c:pt>
                      <c:pt idx="283">
                        <c:v>-0.56520000000000004</c:v>
                      </c:pt>
                      <c:pt idx="284">
                        <c:v>-0.56720000000000004</c:v>
                      </c:pt>
                      <c:pt idx="285">
                        <c:v>-0.56920000000000004</c:v>
                      </c:pt>
                      <c:pt idx="286">
                        <c:v>-0.57120000000000004</c:v>
                      </c:pt>
                      <c:pt idx="287">
                        <c:v>-0.57320000000000004</c:v>
                      </c:pt>
                      <c:pt idx="288">
                        <c:v>-0.57520000000000004</c:v>
                      </c:pt>
                      <c:pt idx="289">
                        <c:v>-0.57720000000000005</c:v>
                      </c:pt>
                      <c:pt idx="290">
                        <c:v>-0.57920000000000005</c:v>
                      </c:pt>
                      <c:pt idx="291">
                        <c:v>-0.58120000000000005</c:v>
                      </c:pt>
                      <c:pt idx="292">
                        <c:v>-0.58320000000000005</c:v>
                      </c:pt>
                      <c:pt idx="293">
                        <c:v>-0.58520000000000005</c:v>
                      </c:pt>
                      <c:pt idx="294">
                        <c:v>-0.58720000000000006</c:v>
                      </c:pt>
                      <c:pt idx="295">
                        <c:v>-0.58919999999999995</c:v>
                      </c:pt>
                      <c:pt idx="296">
                        <c:v>-0.59119999999999995</c:v>
                      </c:pt>
                      <c:pt idx="297">
                        <c:v>-0.59309999999999996</c:v>
                      </c:pt>
                      <c:pt idx="298">
                        <c:v>-0.59509999999999996</c:v>
                      </c:pt>
                      <c:pt idx="299">
                        <c:v>-0.59719999999999995</c:v>
                      </c:pt>
                      <c:pt idx="300">
                        <c:v>-0.59919999999999995</c:v>
                      </c:pt>
                      <c:pt idx="301">
                        <c:v>-0.60109999999999997</c:v>
                      </c:pt>
                      <c:pt idx="302">
                        <c:v>-0.60319999999999996</c:v>
                      </c:pt>
                      <c:pt idx="303">
                        <c:v>-0.60519999999999996</c:v>
                      </c:pt>
                      <c:pt idx="304">
                        <c:v>-0.60719999999999996</c:v>
                      </c:pt>
                      <c:pt idx="305">
                        <c:v>-0.60919999999999996</c:v>
                      </c:pt>
                      <c:pt idx="306">
                        <c:v>-0.61109999999999998</c:v>
                      </c:pt>
                      <c:pt idx="307">
                        <c:v>-0.61319999999999997</c:v>
                      </c:pt>
                      <c:pt idx="308">
                        <c:v>-0.61519999999999997</c:v>
                      </c:pt>
                      <c:pt idx="309">
                        <c:v>-0.61719999999999997</c:v>
                      </c:pt>
                      <c:pt idx="310">
                        <c:v>-0.61919999999999997</c:v>
                      </c:pt>
                      <c:pt idx="311">
                        <c:v>-0.62119999999999997</c:v>
                      </c:pt>
                      <c:pt idx="312">
                        <c:v>-0.62319999999999998</c:v>
                      </c:pt>
                      <c:pt idx="313">
                        <c:v>-0.62509999999999999</c:v>
                      </c:pt>
                      <c:pt idx="314">
                        <c:v>-0.62719999999999998</c:v>
                      </c:pt>
                      <c:pt idx="315">
                        <c:v>-0.62919999999999998</c:v>
                      </c:pt>
                      <c:pt idx="316">
                        <c:v>-0.63119999999999998</c:v>
                      </c:pt>
                      <c:pt idx="317">
                        <c:v>-0.6331</c:v>
                      </c:pt>
                      <c:pt idx="318">
                        <c:v>-0.6351</c:v>
                      </c:pt>
                      <c:pt idx="319">
                        <c:v>-0.6371</c:v>
                      </c:pt>
                      <c:pt idx="320">
                        <c:v>-0.6391</c:v>
                      </c:pt>
                      <c:pt idx="321">
                        <c:v>-0.6411</c:v>
                      </c:pt>
                      <c:pt idx="322">
                        <c:v>-0.6431</c:v>
                      </c:pt>
                      <c:pt idx="323">
                        <c:v>-0.64510000000000001</c:v>
                      </c:pt>
                      <c:pt idx="324">
                        <c:v>-0.64710000000000001</c:v>
                      </c:pt>
                      <c:pt idx="325">
                        <c:v>-0.64910000000000001</c:v>
                      </c:pt>
                      <c:pt idx="326">
                        <c:v>-0.65110000000000001</c:v>
                      </c:pt>
                      <c:pt idx="327">
                        <c:v>-0.65310000000000001</c:v>
                      </c:pt>
                      <c:pt idx="328">
                        <c:v>-0.65510000000000002</c:v>
                      </c:pt>
                      <c:pt idx="329">
                        <c:v>-0.65710000000000002</c:v>
                      </c:pt>
                      <c:pt idx="330">
                        <c:v>-0.65910000000000002</c:v>
                      </c:pt>
                      <c:pt idx="331">
                        <c:v>-0.66110000000000002</c:v>
                      </c:pt>
                      <c:pt idx="332">
                        <c:v>-0.66310000000000002</c:v>
                      </c:pt>
                      <c:pt idx="333">
                        <c:v>-0.66510000000000002</c:v>
                      </c:pt>
                      <c:pt idx="334">
                        <c:v>-0.66710000000000003</c:v>
                      </c:pt>
                      <c:pt idx="335">
                        <c:v>-0.66900000000000004</c:v>
                      </c:pt>
                      <c:pt idx="336">
                        <c:v>-0.67110000000000003</c:v>
                      </c:pt>
                      <c:pt idx="337">
                        <c:v>-0.67300000000000004</c:v>
                      </c:pt>
                      <c:pt idx="338">
                        <c:v>-0.67510000000000003</c:v>
                      </c:pt>
                      <c:pt idx="339">
                        <c:v>-0.67700000000000005</c:v>
                      </c:pt>
                      <c:pt idx="340">
                        <c:v>-0.67900000000000005</c:v>
                      </c:pt>
                      <c:pt idx="341">
                        <c:v>-0.68100000000000005</c:v>
                      </c:pt>
                      <c:pt idx="342">
                        <c:v>-0.68300000000000005</c:v>
                      </c:pt>
                      <c:pt idx="343">
                        <c:v>-0.68500000000000005</c:v>
                      </c:pt>
                      <c:pt idx="344">
                        <c:v>-0.68700000000000006</c:v>
                      </c:pt>
                      <c:pt idx="345">
                        <c:v>-0.68899999999999995</c:v>
                      </c:pt>
                      <c:pt idx="346">
                        <c:v>-0.69099999999999995</c:v>
                      </c:pt>
                      <c:pt idx="347">
                        <c:v>-0.69299999999999995</c:v>
                      </c:pt>
                      <c:pt idx="348">
                        <c:v>-0.69499999999999995</c:v>
                      </c:pt>
                      <c:pt idx="349">
                        <c:v>-0.69699999999999995</c:v>
                      </c:pt>
                      <c:pt idx="350">
                        <c:v>-0.69899999999999995</c:v>
                      </c:pt>
                      <c:pt idx="351">
                        <c:v>-0.70099999999999996</c:v>
                      </c:pt>
                      <c:pt idx="352">
                        <c:v>-0.70299999999999996</c:v>
                      </c:pt>
                      <c:pt idx="353">
                        <c:v>-0.70499999999999996</c:v>
                      </c:pt>
                      <c:pt idx="354">
                        <c:v>-0.70699999999999996</c:v>
                      </c:pt>
                      <c:pt idx="355">
                        <c:v>-0.70899999999999996</c:v>
                      </c:pt>
                      <c:pt idx="356">
                        <c:v>-0.71099999999999997</c:v>
                      </c:pt>
                      <c:pt idx="357">
                        <c:v>-0.71299999999999997</c:v>
                      </c:pt>
                      <c:pt idx="358">
                        <c:v>-0.71499999999999997</c:v>
                      </c:pt>
                      <c:pt idx="359">
                        <c:v>-0.71699999999999997</c:v>
                      </c:pt>
                      <c:pt idx="360">
                        <c:v>-0.71899999999999997</c:v>
                      </c:pt>
                      <c:pt idx="361">
                        <c:v>-0.72099999999999997</c:v>
                      </c:pt>
                      <c:pt idx="362">
                        <c:v>-0.72299999999999998</c:v>
                      </c:pt>
                      <c:pt idx="363">
                        <c:v>-0.72499999999999998</c:v>
                      </c:pt>
                      <c:pt idx="364">
                        <c:v>-0.72699999999999998</c:v>
                      </c:pt>
                      <c:pt idx="365">
                        <c:v>-0.72889999999999999</c:v>
                      </c:pt>
                      <c:pt idx="366">
                        <c:v>-0.73099999999999998</c:v>
                      </c:pt>
                      <c:pt idx="367">
                        <c:v>-0.73299999999999998</c:v>
                      </c:pt>
                      <c:pt idx="368">
                        <c:v>-0.73499999999999999</c:v>
                      </c:pt>
                      <c:pt idx="369">
                        <c:v>-0.73699999999999999</c:v>
                      </c:pt>
                      <c:pt idx="370">
                        <c:v>-0.73899999999999999</c:v>
                      </c:pt>
                      <c:pt idx="371">
                        <c:v>-0.74099999999999999</c:v>
                      </c:pt>
                      <c:pt idx="372">
                        <c:v>-0.74299999999999999</c:v>
                      </c:pt>
                      <c:pt idx="373">
                        <c:v>-0.745</c:v>
                      </c:pt>
                      <c:pt idx="374">
                        <c:v>-0.747</c:v>
                      </c:pt>
                      <c:pt idx="375">
                        <c:v>-0.749</c:v>
                      </c:pt>
                      <c:pt idx="376">
                        <c:v>-0.751</c:v>
                      </c:pt>
                      <c:pt idx="377">
                        <c:v>-0.753</c:v>
                      </c:pt>
                      <c:pt idx="378">
                        <c:v>-0.755</c:v>
                      </c:pt>
                      <c:pt idx="379">
                        <c:v>-0.75700000000000001</c:v>
                      </c:pt>
                      <c:pt idx="380">
                        <c:v>-0.75900000000000001</c:v>
                      </c:pt>
                      <c:pt idx="381">
                        <c:v>-0.76100000000000001</c:v>
                      </c:pt>
                      <c:pt idx="382">
                        <c:v>-0.76290000000000002</c:v>
                      </c:pt>
                      <c:pt idx="383">
                        <c:v>-0.76500000000000001</c:v>
                      </c:pt>
                      <c:pt idx="384">
                        <c:v>-0.76700000000000002</c:v>
                      </c:pt>
                      <c:pt idx="385">
                        <c:v>-0.76890000000000003</c:v>
                      </c:pt>
                      <c:pt idx="386">
                        <c:v>-0.77090000000000003</c:v>
                      </c:pt>
                      <c:pt idx="387">
                        <c:v>-0.77290000000000003</c:v>
                      </c:pt>
                      <c:pt idx="388">
                        <c:v>-0.77500000000000002</c:v>
                      </c:pt>
                      <c:pt idx="389">
                        <c:v>-0.77690000000000003</c:v>
                      </c:pt>
                      <c:pt idx="390">
                        <c:v>-0.77890000000000004</c:v>
                      </c:pt>
                      <c:pt idx="391">
                        <c:v>-0.78090000000000004</c:v>
                      </c:pt>
                      <c:pt idx="392">
                        <c:v>-0.78290000000000004</c:v>
                      </c:pt>
                      <c:pt idx="393">
                        <c:v>-0.78490000000000004</c:v>
                      </c:pt>
                      <c:pt idx="394">
                        <c:v>-0.78690000000000004</c:v>
                      </c:pt>
                      <c:pt idx="395">
                        <c:v>-0.78890000000000005</c:v>
                      </c:pt>
                      <c:pt idx="396">
                        <c:v>-0.79090000000000005</c:v>
                      </c:pt>
                      <c:pt idx="397">
                        <c:v>-0.79290000000000005</c:v>
                      </c:pt>
                      <c:pt idx="398">
                        <c:v>-0.79490000000000005</c:v>
                      </c:pt>
                      <c:pt idx="399">
                        <c:v>-0.79690000000000005</c:v>
                      </c:pt>
                      <c:pt idx="400">
                        <c:v>-0.79890000000000005</c:v>
                      </c:pt>
                      <c:pt idx="401">
                        <c:v>-0.79720000000000002</c:v>
                      </c:pt>
                      <c:pt idx="402">
                        <c:v>-0.79520000000000002</c:v>
                      </c:pt>
                      <c:pt idx="403">
                        <c:v>-0.79320000000000002</c:v>
                      </c:pt>
                      <c:pt idx="404">
                        <c:v>-0.7913</c:v>
                      </c:pt>
                      <c:pt idx="405">
                        <c:v>-0.7893</c:v>
                      </c:pt>
                      <c:pt idx="406">
                        <c:v>-0.78720000000000001</c:v>
                      </c:pt>
                      <c:pt idx="407">
                        <c:v>-0.7853</c:v>
                      </c:pt>
                      <c:pt idx="408">
                        <c:v>-0.7833</c:v>
                      </c:pt>
                      <c:pt idx="409">
                        <c:v>-0.78129999999999999</c:v>
                      </c:pt>
                      <c:pt idx="410">
                        <c:v>-0.7792</c:v>
                      </c:pt>
                      <c:pt idx="411">
                        <c:v>-0.77729999999999999</c:v>
                      </c:pt>
                      <c:pt idx="412">
                        <c:v>-0.77529999999999999</c:v>
                      </c:pt>
                      <c:pt idx="413">
                        <c:v>-0.77329999999999999</c:v>
                      </c:pt>
                      <c:pt idx="414">
                        <c:v>-0.77129999999999999</c:v>
                      </c:pt>
                      <c:pt idx="415">
                        <c:v>-0.76929999999999998</c:v>
                      </c:pt>
                      <c:pt idx="416">
                        <c:v>-0.76739999999999997</c:v>
                      </c:pt>
                      <c:pt idx="417">
                        <c:v>-0.76529999999999998</c:v>
                      </c:pt>
                      <c:pt idx="418">
                        <c:v>-0.76329999999999998</c:v>
                      </c:pt>
                      <c:pt idx="419">
                        <c:v>-0.76129999999999998</c:v>
                      </c:pt>
                      <c:pt idx="420">
                        <c:v>-0.75939999999999996</c:v>
                      </c:pt>
                      <c:pt idx="421">
                        <c:v>-0.75739999999999996</c:v>
                      </c:pt>
                      <c:pt idx="422">
                        <c:v>-0.75539999999999996</c:v>
                      </c:pt>
                      <c:pt idx="423">
                        <c:v>-0.75329999999999997</c:v>
                      </c:pt>
                      <c:pt idx="424">
                        <c:v>-0.75139999999999996</c:v>
                      </c:pt>
                      <c:pt idx="425">
                        <c:v>-0.74939999999999996</c:v>
                      </c:pt>
                      <c:pt idx="426">
                        <c:v>-0.74739999999999995</c:v>
                      </c:pt>
                      <c:pt idx="427">
                        <c:v>-0.74539999999999995</c:v>
                      </c:pt>
                      <c:pt idx="428">
                        <c:v>-0.74339999999999995</c:v>
                      </c:pt>
                      <c:pt idx="429">
                        <c:v>-0.74139999999999995</c:v>
                      </c:pt>
                      <c:pt idx="430">
                        <c:v>-0.73939999999999995</c:v>
                      </c:pt>
                      <c:pt idx="431">
                        <c:v>-0.73740000000000006</c:v>
                      </c:pt>
                      <c:pt idx="432">
                        <c:v>-0.73540000000000005</c:v>
                      </c:pt>
                      <c:pt idx="433">
                        <c:v>-0.73340000000000005</c:v>
                      </c:pt>
                      <c:pt idx="434">
                        <c:v>-0.73140000000000005</c:v>
                      </c:pt>
                      <c:pt idx="435">
                        <c:v>-0.72940000000000005</c:v>
                      </c:pt>
                      <c:pt idx="436">
                        <c:v>-0.72740000000000005</c:v>
                      </c:pt>
                      <c:pt idx="437">
                        <c:v>-0.72540000000000004</c:v>
                      </c:pt>
                      <c:pt idx="438">
                        <c:v>-0.72340000000000004</c:v>
                      </c:pt>
                      <c:pt idx="439">
                        <c:v>-0.72140000000000004</c:v>
                      </c:pt>
                      <c:pt idx="440">
                        <c:v>-0.71940000000000004</c:v>
                      </c:pt>
                      <c:pt idx="441">
                        <c:v>-0.71740000000000004</c:v>
                      </c:pt>
                      <c:pt idx="442">
                        <c:v>-0.71540000000000004</c:v>
                      </c:pt>
                      <c:pt idx="443">
                        <c:v>-0.71340000000000003</c:v>
                      </c:pt>
                      <c:pt idx="444">
                        <c:v>-0.71150000000000002</c:v>
                      </c:pt>
                      <c:pt idx="445">
                        <c:v>-0.70950000000000002</c:v>
                      </c:pt>
                      <c:pt idx="446">
                        <c:v>-0.70750000000000002</c:v>
                      </c:pt>
                      <c:pt idx="447">
                        <c:v>-0.70550000000000002</c:v>
                      </c:pt>
                      <c:pt idx="448">
                        <c:v>-0.70350000000000001</c:v>
                      </c:pt>
                      <c:pt idx="449">
                        <c:v>-0.70150000000000001</c:v>
                      </c:pt>
                      <c:pt idx="450">
                        <c:v>-0.69940000000000002</c:v>
                      </c:pt>
                      <c:pt idx="451">
                        <c:v>-0.69740000000000002</c:v>
                      </c:pt>
                      <c:pt idx="452">
                        <c:v>-0.69540000000000002</c:v>
                      </c:pt>
                      <c:pt idx="453">
                        <c:v>-0.69350000000000001</c:v>
                      </c:pt>
                      <c:pt idx="454">
                        <c:v>-0.6915</c:v>
                      </c:pt>
                      <c:pt idx="455">
                        <c:v>-0.68940000000000001</c:v>
                      </c:pt>
                      <c:pt idx="456">
                        <c:v>-0.6875</c:v>
                      </c:pt>
                      <c:pt idx="457">
                        <c:v>-0.6855</c:v>
                      </c:pt>
                      <c:pt idx="458">
                        <c:v>-0.6835</c:v>
                      </c:pt>
                      <c:pt idx="459">
                        <c:v>-0.68149999999999999</c:v>
                      </c:pt>
                      <c:pt idx="460">
                        <c:v>-0.67949999999999999</c:v>
                      </c:pt>
                      <c:pt idx="461">
                        <c:v>-0.67749999999999999</c:v>
                      </c:pt>
                      <c:pt idx="462">
                        <c:v>-0.67549999999999999</c:v>
                      </c:pt>
                      <c:pt idx="463">
                        <c:v>-0.67349999999999999</c:v>
                      </c:pt>
                      <c:pt idx="464">
                        <c:v>-0.67149999999999999</c:v>
                      </c:pt>
                      <c:pt idx="465">
                        <c:v>-0.66949999999999998</c:v>
                      </c:pt>
                      <c:pt idx="466">
                        <c:v>-0.66749999999999998</c:v>
                      </c:pt>
                      <c:pt idx="467">
                        <c:v>-0.66549999999999998</c:v>
                      </c:pt>
                      <c:pt idx="468">
                        <c:v>-0.66349999999999998</c:v>
                      </c:pt>
                      <c:pt idx="469">
                        <c:v>-0.66149999999999998</c:v>
                      </c:pt>
                      <c:pt idx="470">
                        <c:v>-0.65949999999999998</c:v>
                      </c:pt>
                      <c:pt idx="471">
                        <c:v>-0.65749999999999997</c:v>
                      </c:pt>
                      <c:pt idx="472">
                        <c:v>-0.65549999999999997</c:v>
                      </c:pt>
                      <c:pt idx="473">
                        <c:v>-0.65349999999999997</c:v>
                      </c:pt>
                      <c:pt idx="474">
                        <c:v>-0.65149999999999997</c:v>
                      </c:pt>
                      <c:pt idx="475">
                        <c:v>-0.64949999999999997</c:v>
                      </c:pt>
                      <c:pt idx="476">
                        <c:v>-0.64749999999999996</c:v>
                      </c:pt>
                      <c:pt idx="477">
                        <c:v>-0.64549999999999996</c:v>
                      </c:pt>
                      <c:pt idx="478">
                        <c:v>-0.64349999999999996</c:v>
                      </c:pt>
                      <c:pt idx="479">
                        <c:v>-0.64149999999999996</c:v>
                      </c:pt>
                      <c:pt idx="480">
                        <c:v>-0.63949999999999996</c:v>
                      </c:pt>
                      <c:pt idx="481">
                        <c:v>-0.63749999999999996</c:v>
                      </c:pt>
                      <c:pt idx="482">
                        <c:v>-0.63549999999999995</c:v>
                      </c:pt>
                      <c:pt idx="483">
                        <c:v>-0.63349999999999995</c:v>
                      </c:pt>
                      <c:pt idx="484">
                        <c:v>-0.63149999999999995</c:v>
                      </c:pt>
                      <c:pt idx="485">
                        <c:v>-0.62960000000000005</c:v>
                      </c:pt>
                      <c:pt idx="486">
                        <c:v>-0.62760000000000005</c:v>
                      </c:pt>
                      <c:pt idx="487">
                        <c:v>-0.62549999999999994</c:v>
                      </c:pt>
                      <c:pt idx="488">
                        <c:v>-0.62350000000000005</c:v>
                      </c:pt>
                      <c:pt idx="489">
                        <c:v>-0.62160000000000004</c:v>
                      </c:pt>
                      <c:pt idx="490">
                        <c:v>-0.61950000000000005</c:v>
                      </c:pt>
                      <c:pt idx="491">
                        <c:v>-0.61750000000000005</c:v>
                      </c:pt>
                      <c:pt idx="492">
                        <c:v>-0.61550000000000005</c:v>
                      </c:pt>
                      <c:pt idx="493">
                        <c:v>-0.61350000000000005</c:v>
                      </c:pt>
                      <c:pt idx="494">
                        <c:v>-0.61150000000000004</c:v>
                      </c:pt>
                      <c:pt idx="495">
                        <c:v>-0.60950000000000004</c:v>
                      </c:pt>
                      <c:pt idx="496">
                        <c:v>-0.60750000000000004</c:v>
                      </c:pt>
                      <c:pt idx="497">
                        <c:v>-0.60560000000000003</c:v>
                      </c:pt>
                      <c:pt idx="498">
                        <c:v>-0.60360000000000003</c:v>
                      </c:pt>
                      <c:pt idx="499">
                        <c:v>-0.60150000000000003</c:v>
                      </c:pt>
                      <c:pt idx="500">
                        <c:v>-0.59950000000000003</c:v>
                      </c:pt>
                      <c:pt idx="501">
                        <c:v>-0.59750000000000003</c:v>
                      </c:pt>
                      <c:pt idx="502">
                        <c:v>-0.59550000000000003</c:v>
                      </c:pt>
                      <c:pt idx="503">
                        <c:v>-0.59350000000000003</c:v>
                      </c:pt>
                      <c:pt idx="504">
                        <c:v>-0.59150000000000003</c:v>
                      </c:pt>
                      <c:pt idx="505">
                        <c:v>-0.58960000000000001</c:v>
                      </c:pt>
                      <c:pt idx="506">
                        <c:v>-0.58750000000000002</c:v>
                      </c:pt>
                      <c:pt idx="507">
                        <c:v>-0.58550000000000002</c:v>
                      </c:pt>
                      <c:pt idx="508">
                        <c:v>-0.58350000000000002</c:v>
                      </c:pt>
                      <c:pt idx="509">
                        <c:v>-0.58160000000000001</c:v>
                      </c:pt>
                      <c:pt idx="510">
                        <c:v>-0.57950000000000002</c:v>
                      </c:pt>
                      <c:pt idx="511">
                        <c:v>-0.5776</c:v>
                      </c:pt>
                      <c:pt idx="512">
                        <c:v>-0.57550000000000001</c:v>
                      </c:pt>
                      <c:pt idx="513">
                        <c:v>-0.5736</c:v>
                      </c:pt>
                      <c:pt idx="514">
                        <c:v>-0.5716</c:v>
                      </c:pt>
                      <c:pt idx="515">
                        <c:v>-0.56950000000000001</c:v>
                      </c:pt>
                      <c:pt idx="516">
                        <c:v>-0.5675</c:v>
                      </c:pt>
                      <c:pt idx="517">
                        <c:v>-0.56559999999999999</c:v>
                      </c:pt>
                      <c:pt idx="518">
                        <c:v>-0.5635</c:v>
                      </c:pt>
                      <c:pt idx="519">
                        <c:v>-0.56159999999999999</c:v>
                      </c:pt>
                      <c:pt idx="520">
                        <c:v>-0.55959999999999999</c:v>
                      </c:pt>
                      <c:pt idx="521">
                        <c:v>-0.55759999999999998</c:v>
                      </c:pt>
                      <c:pt idx="522">
                        <c:v>-0.55559999999999998</c:v>
                      </c:pt>
                      <c:pt idx="523">
                        <c:v>-0.55359999999999998</c:v>
                      </c:pt>
                      <c:pt idx="524">
                        <c:v>-0.55159999999999998</c:v>
                      </c:pt>
                      <c:pt idx="525">
                        <c:v>-0.54959999999999998</c:v>
                      </c:pt>
                      <c:pt idx="526">
                        <c:v>-0.54759999999999998</c:v>
                      </c:pt>
                      <c:pt idx="527">
                        <c:v>-0.54559999999999997</c:v>
                      </c:pt>
                      <c:pt idx="528">
                        <c:v>-0.54359999999999997</c:v>
                      </c:pt>
                      <c:pt idx="529">
                        <c:v>-0.54159999999999997</c:v>
                      </c:pt>
                      <c:pt idx="530">
                        <c:v>-0.53959999999999997</c:v>
                      </c:pt>
                      <c:pt idx="531">
                        <c:v>-0.53759999999999997</c:v>
                      </c:pt>
                      <c:pt idx="532">
                        <c:v>-0.53559999999999997</c:v>
                      </c:pt>
                      <c:pt idx="533">
                        <c:v>-0.53359999999999996</c:v>
                      </c:pt>
                      <c:pt idx="534">
                        <c:v>-0.53159999999999996</c:v>
                      </c:pt>
                      <c:pt idx="535">
                        <c:v>-0.52959999999999996</c:v>
                      </c:pt>
                      <c:pt idx="536">
                        <c:v>-0.52759999999999996</c:v>
                      </c:pt>
                      <c:pt idx="537">
                        <c:v>-0.52559999999999996</c:v>
                      </c:pt>
                      <c:pt idx="538">
                        <c:v>-0.52349999999999997</c:v>
                      </c:pt>
                      <c:pt idx="539">
                        <c:v>-0.52159999999999995</c:v>
                      </c:pt>
                      <c:pt idx="540">
                        <c:v>-0.51959999999999995</c:v>
                      </c:pt>
                      <c:pt idx="541">
                        <c:v>-0.51759999999999995</c:v>
                      </c:pt>
                      <c:pt idx="542">
                        <c:v>-0.51559999999999995</c:v>
                      </c:pt>
                      <c:pt idx="543">
                        <c:v>-0.51359999999999995</c:v>
                      </c:pt>
                      <c:pt idx="544">
                        <c:v>-0.51160000000000005</c:v>
                      </c:pt>
                      <c:pt idx="545">
                        <c:v>-0.50960000000000005</c:v>
                      </c:pt>
                      <c:pt idx="546">
                        <c:v>-0.50760000000000005</c:v>
                      </c:pt>
                      <c:pt idx="547">
                        <c:v>-0.50560000000000005</c:v>
                      </c:pt>
                      <c:pt idx="548">
                        <c:v>-0.50360000000000005</c:v>
                      </c:pt>
                      <c:pt idx="549">
                        <c:v>-0.50160000000000005</c:v>
                      </c:pt>
                      <c:pt idx="550">
                        <c:v>-0.49959999999999999</c:v>
                      </c:pt>
                      <c:pt idx="551">
                        <c:v>-0.49759999999999999</c:v>
                      </c:pt>
                      <c:pt idx="552">
                        <c:v>-0.49559999999999998</c:v>
                      </c:pt>
                      <c:pt idx="553">
                        <c:v>-0.49370000000000003</c:v>
                      </c:pt>
                      <c:pt idx="554">
                        <c:v>-0.49159999999999998</c:v>
                      </c:pt>
                      <c:pt idx="555">
                        <c:v>-0.48959999999999998</c:v>
                      </c:pt>
                      <c:pt idx="556">
                        <c:v>-0.48759999999999998</c:v>
                      </c:pt>
                      <c:pt idx="557">
                        <c:v>-0.48570000000000002</c:v>
                      </c:pt>
                      <c:pt idx="558">
                        <c:v>-0.48359999999999997</c:v>
                      </c:pt>
                      <c:pt idx="559">
                        <c:v>-0.48159999999999997</c:v>
                      </c:pt>
                      <c:pt idx="560">
                        <c:v>-0.47960000000000003</c:v>
                      </c:pt>
                      <c:pt idx="561">
                        <c:v>-0.47760000000000002</c:v>
                      </c:pt>
                      <c:pt idx="562">
                        <c:v>-0.47560000000000002</c:v>
                      </c:pt>
                      <c:pt idx="563">
                        <c:v>-0.47360000000000002</c:v>
                      </c:pt>
                      <c:pt idx="564">
                        <c:v>-0.47160000000000002</c:v>
                      </c:pt>
                      <c:pt idx="565">
                        <c:v>-0.46960000000000002</c:v>
                      </c:pt>
                      <c:pt idx="566">
                        <c:v>-0.46760000000000002</c:v>
                      </c:pt>
                      <c:pt idx="567">
                        <c:v>-0.46560000000000001</c:v>
                      </c:pt>
                      <c:pt idx="568">
                        <c:v>-0.46360000000000001</c:v>
                      </c:pt>
                      <c:pt idx="569">
                        <c:v>-0.4617</c:v>
                      </c:pt>
                      <c:pt idx="570">
                        <c:v>-0.45960000000000001</c:v>
                      </c:pt>
                      <c:pt idx="571">
                        <c:v>-0.45760000000000001</c:v>
                      </c:pt>
                      <c:pt idx="572">
                        <c:v>-0.4556</c:v>
                      </c:pt>
                      <c:pt idx="573">
                        <c:v>-0.45369999999999999</c:v>
                      </c:pt>
                      <c:pt idx="574">
                        <c:v>-0.45169999999999999</c:v>
                      </c:pt>
                      <c:pt idx="575">
                        <c:v>-0.44969999999999999</c:v>
                      </c:pt>
                      <c:pt idx="576">
                        <c:v>-0.4476</c:v>
                      </c:pt>
                      <c:pt idx="577">
                        <c:v>-0.44569999999999999</c:v>
                      </c:pt>
                      <c:pt idx="578">
                        <c:v>-0.44369999999999998</c:v>
                      </c:pt>
                      <c:pt idx="579">
                        <c:v>-0.44169999999999998</c:v>
                      </c:pt>
                      <c:pt idx="580">
                        <c:v>-0.43959999999999999</c:v>
                      </c:pt>
                      <c:pt idx="581">
                        <c:v>-0.43769999999999998</c:v>
                      </c:pt>
                      <c:pt idx="582">
                        <c:v>-0.43559999999999999</c:v>
                      </c:pt>
                      <c:pt idx="583">
                        <c:v>-0.43359999999999999</c:v>
                      </c:pt>
                      <c:pt idx="584">
                        <c:v>-0.43169999999999997</c:v>
                      </c:pt>
                      <c:pt idx="585">
                        <c:v>-0.42970000000000003</c:v>
                      </c:pt>
                      <c:pt idx="586">
                        <c:v>-0.42770000000000002</c:v>
                      </c:pt>
                      <c:pt idx="587">
                        <c:v>-0.42570000000000002</c:v>
                      </c:pt>
                      <c:pt idx="588">
                        <c:v>-0.42370000000000002</c:v>
                      </c:pt>
                      <c:pt idx="589">
                        <c:v>-0.42170000000000002</c:v>
                      </c:pt>
                      <c:pt idx="590">
                        <c:v>-0.41959999999999997</c:v>
                      </c:pt>
                      <c:pt idx="591">
                        <c:v>-0.41770000000000002</c:v>
                      </c:pt>
                      <c:pt idx="592">
                        <c:v>-0.41560000000000002</c:v>
                      </c:pt>
                      <c:pt idx="593">
                        <c:v>-0.41370000000000001</c:v>
                      </c:pt>
                      <c:pt idx="594">
                        <c:v>-0.41170000000000001</c:v>
                      </c:pt>
                      <c:pt idx="595">
                        <c:v>-0.40970000000000001</c:v>
                      </c:pt>
                      <c:pt idx="596">
                        <c:v>-0.40770000000000001</c:v>
                      </c:pt>
                      <c:pt idx="597">
                        <c:v>-0.40570000000000001</c:v>
                      </c:pt>
                      <c:pt idx="598">
                        <c:v>-0.4037</c:v>
                      </c:pt>
                      <c:pt idx="599">
                        <c:v>-0.4017</c:v>
                      </c:pt>
                      <c:pt idx="600">
                        <c:v>-0.3997</c:v>
                      </c:pt>
                      <c:pt idx="601">
                        <c:v>-0.3977</c:v>
                      </c:pt>
                      <c:pt idx="602">
                        <c:v>-0.3957</c:v>
                      </c:pt>
                      <c:pt idx="603">
                        <c:v>-0.39369999999999999</c:v>
                      </c:pt>
                      <c:pt idx="604">
                        <c:v>-0.39169999999999999</c:v>
                      </c:pt>
                      <c:pt idx="605">
                        <c:v>-0.38969999999999999</c:v>
                      </c:pt>
                      <c:pt idx="606">
                        <c:v>-0.38769999999999999</c:v>
                      </c:pt>
                      <c:pt idx="607">
                        <c:v>-0.38569999999999999</c:v>
                      </c:pt>
                      <c:pt idx="608">
                        <c:v>-0.38369999999999999</c:v>
                      </c:pt>
                      <c:pt idx="609">
                        <c:v>-0.38169999999999998</c:v>
                      </c:pt>
                      <c:pt idx="610">
                        <c:v>-0.37969999999999998</c:v>
                      </c:pt>
                      <c:pt idx="611">
                        <c:v>-0.37769999999999998</c:v>
                      </c:pt>
                      <c:pt idx="612">
                        <c:v>-0.37569999999999998</c:v>
                      </c:pt>
                      <c:pt idx="613">
                        <c:v>-0.37369999999999998</c:v>
                      </c:pt>
                      <c:pt idx="614">
                        <c:v>-0.37169999999999997</c:v>
                      </c:pt>
                      <c:pt idx="615">
                        <c:v>-0.36969999999999997</c:v>
                      </c:pt>
                      <c:pt idx="616">
                        <c:v>-0.36770000000000003</c:v>
                      </c:pt>
                      <c:pt idx="617">
                        <c:v>-0.36570000000000003</c:v>
                      </c:pt>
                      <c:pt idx="618">
                        <c:v>-0.36370000000000002</c:v>
                      </c:pt>
                      <c:pt idx="619">
                        <c:v>-0.36170000000000002</c:v>
                      </c:pt>
                      <c:pt idx="620">
                        <c:v>-0.35970000000000002</c:v>
                      </c:pt>
                      <c:pt idx="621">
                        <c:v>-0.35770000000000002</c:v>
                      </c:pt>
                      <c:pt idx="622">
                        <c:v>-0.35570000000000002</c:v>
                      </c:pt>
                      <c:pt idx="623">
                        <c:v>-0.35370000000000001</c:v>
                      </c:pt>
                      <c:pt idx="624">
                        <c:v>-0.35170000000000001</c:v>
                      </c:pt>
                      <c:pt idx="625">
                        <c:v>-0.34970000000000001</c:v>
                      </c:pt>
                      <c:pt idx="626">
                        <c:v>-0.34770000000000001</c:v>
                      </c:pt>
                      <c:pt idx="627">
                        <c:v>-0.34570000000000001</c:v>
                      </c:pt>
                      <c:pt idx="628">
                        <c:v>-0.34370000000000001</c:v>
                      </c:pt>
                      <c:pt idx="629">
                        <c:v>-0.3417</c:v>
                      </c:pt>
                      <c:pt idx="630">
                        <c:v>-0.3397</c:v>
                      </c:pt>
                      <c:pt idx="631">
                        <c:v>-0.3377</c:v>
                      </c:pt>
                      <c:pt idx="632">
                        <c:v>-0.3357</c:v>
                      </c:pt>
                      <c:pt idx="633">
                        <c:v>-0.3337</c:v>
                      </c:pt>
                      <c:pt idx="634">
                        <c:v>-0.33169999999999999</c:v>
                      </c:pt>
                      <c:pt idx="635">
                        <c:v>-0.32969999999999999</c:v>
                      </c:pt>
                      <c:pt idx="636">
                        <c:v>-0.32769999999999999</c:v>
                      </c:pt>
                      <c:pt idx="637">
                        <c:v>-0.32569999999999999</c:v>
                      </c:pt>
                      <c:pt idx="638">
                        <c:v>-0.32369999999999999</c:v>
                      </c:pt>
                      <c:pt idx="639">
                        <c:v>-0.32169999999999999</c:v>
                      </c:pt>
                      <c:pt idx="640">
                        <c:v>-0.31969999999999998</c:v>
                      </c:pt>
                      <c:pt idx="641">
                        <c:v>-0.31769999999999998</c:v>
                      </c:pt>
                      <c:pt idx="642">
                        <c:v>-0.31569999999999998</c:v>
                      </c:pt>
                      <c:pt idx="643">
                        <c:v>-0.31369999999999998</c:v>
                      </c:pt>
                      <c:pt idx="644">
                        <c:v>-0.31169999999999998</c:v>
                      </c:pt>
                      <c:pt idx="645">
                        <c:v>-0.30969999999999998</c:v>
                      </c:pt>
                      <c:pt idx="646">
                        <c:v>-0.30769999999999997</c:v>
                      </c:pt>
                      <c:pt idx="647">
                        <c:v>-0.30570000000000003</c:v>
                      </c:pt>
                      <c:pt idx="648">
                        <c:v>-0.30370000000000003</c:v>
                      </c:pt>
                      <c:pt idx="649">
                        <c:v>-0.30170000000000002</c:v>
                      </c:pt>
                      <c:pt idx="650">
                        <c:v>-0.29970000000000002</c:v>
                      </c:pt>
                      <c:pt idx="651">
                        <c:v>-0.29770000000000002</c:v>
                      </c:pt>
                      <c:pt idx="652">
                        <c:v>-0.29570000000000002</c:v>
                      </c:pt>
                      <c:pt idx="653">
                        <c:v>-0.29380000000000001</c:v>
                      </c:pt>
                      <c:pt idx="654">
                        <c:v>-0.29170000000000001</c:v>
                      </c:pt>
                      <c:pt idx="655">
                        <c:v>-0.28970000000000001</c:v>
                      </c:pt>
                      <c:pt idx="656">
                        <c:v>-0.28770000000000001</c:v>
                      </c:pt>
                      <c:pt idx="657">
                        <c:v>-0.28570000000000001</c:v>
                      </c:pt>
                      <c:pt idx="658">
                        <c:v>-0.28370000000000001</c:v>
                      </c:pt>
                      <c:pt idx="659">
                        <c:v>-0.28170000000000001</c:v>
                      </c:pt>
                      <c:pt idx="660">
                        <c:v>-0.2797</c:v>
                      </c:pt>
                      <c:pt idx="661">
                        <c:v>-0.2777</c:v>
                      </c:pt>
                      <c:pt idx="662">
                        <c:v>-0.2757</c:v>
                      </c:pt>
                      <c:pt idx="663">
                        <c:v>-0.2737</c:v>
                      </c:pt>
                      <c:pt idx="664">
                        <c:v>-0.27179999999999999</c:v>
                      </c:pt>
                      <c:pt idx="665">
                        <c:v>-0.26979999999999998</c:v>
                      </c:pt>
                      <c:pt idx="666">
                        <c:v>-0.26769999999999999</c:v>
                      </c:pt>
                      <c:pt idx="667">
                        <c:v>-0.26569999999999999</c:v>
                      </c:pt>
                      <c:pt idx="668">
                        <c:v>-0.26369999999999999</c:v>
                      </c:pt>
                      <c:pt idx="669">
                        <c:v>-0.26169999999999999</c:v>
                      </c:pt>
                      <c:pt idx="670">
                        <c:v>-0.25969999999999999</c:v>
                      </c:pt>
                      <c:pt idx="671">
                        <c:v>-0.25769999999999998</c:v>
                      </c:pt>
                      <c:pt idx="672">
                        <c:v>-0.25569999999999998</c:v>
                      </c:pt>
                      <c:pt idx="673">
                        <c:v>-0.25380000000000003</c:v>
                      </c:pt>
                      <c:pt idx="674">
                        <c:v>-0.25180000000000002</c:v>
                      </c:pt>
                      <c:pt idx="675">
                        <c:v>-0.24979999999999999</c:v>
                      </c:pt>
                      <c:pt idx="676">
                        <c:v>-0.24779999999999999</c:v>
                      </c:pt>
                      <c:pt idx="677">
                        <c:v>-0.24579999999999999</c:v>
                      </c:pt>
                      <c:pt idx="678">
                        <c:v>-0.24379999999999999</c:v>
                      </c:pt>
                      <c:pt idx="679">
                        <c:v>-0.24179999999999999</c:v>
                      </c:pt>
                      <c:pt idx="680">
                        <c:v>-0.2397</c:v>
                      </c:pt>
                      <c:pt idx="681">
                        <c:v>-0.23780000000000001</c:v>
                      </c:pt>
                      <c:pt idx="682">
                        <c:v>-0.23580000000000001</c:v>
                      </c:pt>
                      <c:pt idx="683">
                        <c:v>-0.23380000000000001</c:v>
                      </c:pt>
                      <c:pt idx="684">
                        <c:v>-0.23180000000000001</c:v>
                      </c:pt>
                      <c:pt idx="685">
                        <c:v>-0.2298</c:v>
                      </c:pt>
                      <c:pt idx="686">
                        <c:v>-0.2278</c:v>
                      </c:pt>
                      <c:pt idx="687">
                        <c:v>-0.2258</c:v>
                      </c:pt>
                      <c:pt idx="688">
                        <c:v>-0.2238</c:v>
                      </c:pt>
                      <c:pt idx="689">
                        <c:v>-0.2218</c:v>
                      </c:pt>
                      <c:pt idx="690">
                        <c:v>-0.2198</c:v>
                      </c:pt>
                      <c:pt idx="691">
                        <c:v>-0.21779999999999999</c:v>
                      </c:pt>
                      <c:pt idx="692">
                        <c:v>-0.2157</c:v>
                      </c:pt>
                      <c:pt idx="693">
                        <c:v>-0.21379999999999999</c:v>
                      </c:pt>
                      <c:pt idx="694">
                        <c:v>-0.21179999999999999</c:v>
                      </c:pt>
                      <c:pt idx="695">
                        <c:v>-0.20979999999999999</c:v>
                      </c:pt>
                      <c:pt idx="696">
                        <c:v>-0.20780000000000001</c:v>
                      </c:pt>
                      <c:pt idx="697">
                        <c:v>-0.20580000000000001</c:v>
                      </c:pt>
                      <c:pt idx="698">
                        <c:v>-0.20369999999999999</c:v>
                      </c:pt>
                      <c:pt idx="699">
                        <c:v>-0.20169999999999999</c:v>
                      </c:pt>
                      <c:pt idx="700">
                        <c:v>-0.19969999999999999</c:v>
                      </c:pt>
                      <c:pt idx="701">
                        <c:v>-0.1978</c:v>
                      </c:pt>
                      <c:pt idx="702">
                        <c:v>-0.19570000000000001</c:v>
                      </c:pt>
                      <c:pt idx="703">
                        <c:v>-0.1938</c:v>
                      </c:pt>
                      <c:pt idx="704">
                        <c:v>-0.19170000000000001</c:v>
                      </c:pt>
                      <c:pt idx="705">
                        <c:v>-0.1898</c:v>
                      </c:pt>
                      <c:pt idx="706">
                        <c:v>-0.18770000000000001</c:v>
                      </c:pt>
                      <c:pt idx="707">
                        <c:v>-0.1857</c:v>
                      </c:pt>
                      <c:pt idx="708">
                        <c:v>-0.1837</c:v>
                      </c:pt>
                      <c:pt idx="709">
                        <c:v>-0.18179999999999999</c:v>
                      </c:pt>
                      <c:pt idx="710">
                        <c:v>-0.1797</c:v>
                      </c:pt>
                      <c:pt idx="711">
                        <c:v>-0.1777</c:v>
                      </c:pt>
                      <c:pt idx="712">
                        <c:v>-0.1757</c:v>
                      </c:pt>
                      <c:pt idx="713">
                        <c:v>-0.17369999999999999</c:v>
                      </c:pt>
                      <c:pt idx="714">
                        <c:v>-0.17180000000000001</c:v>
                      </c:pt>
                      <c:pt idx="715">
                        <c:v>-0.16980000000000001</c:v>
                      </c:pt>
                      <c:pt idx="716">
                        <c:v>-0.1678</c:v>
                      </c:pt>
                      <c:pt idx="717">
                        <c:v>-0.1658</c:v>
                      </c:pt>
                      <c:pt idx="718">
                        <c:v>-0.16370000000000001</c:v>
                      </c:pt>
                      <c:pt idx="719">
                        <c:v>-0.1618</c:v>
                      </c:pt>
                      <c:pt idx="720">
                        <c:v>-0.15970000000000001</c:v>
                      </c:pt>
                      <c:pt idx="721">
                        <c:v>-0.15770000000000001</c:v>
                      </c:pt>
                      <c:pt idx="722">
                        <c:v>-0.15570000000000001</c:v>
                      </c:pt>
                      <c:pt idx="723">
                        <c:v>-0.1537</c:v>
                      </c:pt>
                      <c:pt idx="724">
                        <c:v>-0.1517</c:v>
                      </c:pt>
                      <c:pt idx="725">
                        <c:v>-0.14979999999999999</c:v>
                      </c:pt>
                      <c:pt idx="726">
                        <c:v>-0.14779999999999999</c:v>
                      </c:pt>
                      <c:pt idx="727">
                        <c:v>-0.14580000000000001</c:v>
                      </c:pt>
                      <c:pt idx="728">
                        <c:v>-0.14380000000000001</c:v>
                      </c:pt>
                      <c:pt idx="729">
                        <c:v>-0.14180000000000001</c:v>
                      </c:pt>
                      <c:pt idx="730">
                        <c:v>-0.13980000000000001</c:v>
                      </c:pt>
                      <c:pt idx="731">
                        <c:v>-0.13780000000000001</c:v>
                      </c:pt>
                      <c:pt idx="732">
                        <c:v>-0.13569999999999999</c:v>
                      </c:pt>
                      <c:pt idx="733">
                        <c:v>-0.1338</c:v>
                      </c:pt>
                      <c:pt idx="734">
                        <c:v>-0.1318</c:v>
                      </c:pt>
                      <c:pt idx="735">
                        <c:v>-0.12970000000000001</c:v>
                      </c:pt>
                      <c:pt idx="736">
                        <c:v>-0.12770000000000001</c:v>
                      </c:pt>
                      <c:pt idx="737">
                        <c:v>-0.1258</c:v>
                      </c:pt>
                      <c:pt idx="738">
                        <c:v>-0.12379999999999999</c:v>
                      </c:pt>
                      <c:pt idx="739">
                        <c:v>-0.12180000000000001</c:v>
                      </c:pt>
                      <c:pt idx="740">
                        <c:v>-0.1198</c:v>
                      </c:pt>
                      <c:pt idx="741">
                        <c:v>-0.1178</c:v>
                      </c:pt>
                      <c:pt idx="742">
                        <c:v>-0.1158</c:v>
                      </c:pt>
                      <c:pt idx="743">
                        <c:v>-0.1137</c:v>
                      </c:pt>
                      <c:pt idx="744">
                        <c:v>-0.11169999999999999</c:v>
                      </c:pt>
                      <c:pt idx="745">
                        <c:v>-0.10979999999999999</c:v>
                      </c:pt>
                      <c:pt idx="746">
                        <c:v>-0.10780000000000001</c:v>
                      </c:pt>
                      <c:pt idx="747">
                        <c:v>-0.10580000000000001</c:v>
                      </c:pt>
                      <c:pt idx="748">
                        <c:v>-0.1038</c:v>
                      </c:pt>
                      <c:pt idx="749">
                        <c:v>-0.1018</c:v>
                      </c:pt>
                      <c:pt idx="750">
                        <c:v>-9.9779999999999994E-2</c:v>
                      </c:pt>
                      <c:pt idx="751">
                        <c:v>-9.7769999999999996E-2</c:v>
                      </c:pt>
                      <c:pt idx="752">
                        <c:v>-9.5780000000000004E-2</c:v>
                      </c:pt>
                      <c:pt idx="753">
                        <c:v>-9.3789999999999998E-2</c:v>
                      </c:pt>
                      <c:pt idx="754">
                        <c:v>-9.1810000000000003E-2</c:v>
                      </c:pt>
                      <c:pt idx="755">
                        <c:v>-8.9789999999999995E-2</c:v>
                      </c:pt>
                      <c:pt idx="756">
                        <c:v>-8.7749999999999995E-2</c:v>
                      </c:pt>
                      <c:pt idx="757">
                        <c:v>-8.5800000000000001E-2</c:v>
                      </c:pt>
                      <c:pt idx="758">
                        <c:v>-8.3790000000000003E-2</c:v>
                      </c:pt>
                      <c:pt idx="759">
                        <c:v>-8.1759999999999999E-2</c:v>
                      </c:pt>
                      <c:pt idx="760">
                        <c:v>-7.9759999999999998E-2</c:v>
                      </c:pt>
                      <c:pt idx="761">
                        <c:v>-7.7789999999999998E-2</c:v>
                      </c:pt>
                      <c:pt idx="762">
                        <c:v>-7.578E-2</c:v>
                      </c:pt>
                      <c:pt idx="763">
                        <c:v>-7.3749999999999996E-2</c:v>
                      </c:pt>
                      <c:pt idx="764">
                        <c:v>-7.1779999999999997E-2</c:v>
                      </c:pt>
                      <c:pt idx="765">
                        <c:v>-6.9790000000000005E-2</c:v>
                      </c:pt>
                      <c:pt idx="766">
                        <c:v>-6.7799999999999999E-2</c:v>
                      </c:pt>
                      <c:pt idx="767">
                        <c:v>-6.5809999999999994E-2</c:v>
                      </c:pt>
                      <c:pt idx="768">
                        <c:v>-6.3750000000000001E-2</c:v>
                      </c:pt>
                      <c:pt idx="769">
                        <c:v>-6.1800000000000001E-2</c:v>
                      </c:pt>
                      <c:pt idx="770">
                        <c:v>-5.9810000000000002E-2</c:v>
                      </c:pt>
                      <c:pt idx="771">
                        <c:v>-5.7779999999999998E-2</c:v>
                      </c:pt>
                      <c:pt idx="772">
                        <c:v>-5.5780000000000003E-2</c:v>
                      </c:pt>
                      <c:pt idx="773">
                        <c:v>-5.3809999999999997E-2</c:v>
                      </c:pt>
                      <c:pt idx="774">
                        <c:v>-5.1810000000000002E-2</c:v>
                      </c:pt>
                      <c:pt idx="775">
                        <c:v>-4.9790000000000001E-2</c:v>
                      </c:pt>
                      <c:pt idx="776">
                        <c:v>-4.7789999999999999E-2</c:v>
                      </c:pt>
                      <c:pt idx="777">
                        <c:v>-4.582E-2</c:v>
                      </c:pt>
                      <c:pt idx="778">
                        <c:v>-4.3839999999999997E-2</c:v>
                      </c:pt>
                      <c:pt idx="779">
                        <c:v>-4.1820000000000003E-2</c:v>
                      </c:pt>
                      <c:pt idx="780">
                        <c:v>-3.9829999999999997E-2</c:v>
                      </c:pt>
                      <c:pt idx="781">
                        <c:v>-3.78E-2</c:v>
                      </c:pt>
                      <c:pt idx="782">
                        <c:v>-3.5819999999999998E-2</c:v>
                      </c:pt>
                      <c:pt idx="783">
                        <c:v>-3.3820000000000003E-2</c:v>
                      </c:pt>
                      <c:pt idx="784">
                        <c:v>-3.1800000000000002E-2</c:v>
                      </c:pt>
                      <c:pt idx="785">
                        <c:v>-2.9819999999999999E-2</c:v>
                      </c:pt>
                      <c:pt idx="786">
                        <c:v>-2.7820000000000001E-2</c:v>
                      </c:pt>
                      <c:pt idx="787">
                        <c:v>-2.58E-2</c:v>
                      </c:pt>
                      <c:pt idx="788">
                        <c:v>-2.3789999999999999E-2</c:v>
                      </c:pt>
                      <c:pt idx="789">
                        <c:v>-2.181E-2</c:v>
                      </c:pt>
                      <c:pt idx="790">
                        <c:v>-1.983E-2</c:v>
                      </c:pt>
                      <c:pt idx="791">
                        <c:v>-1.7819999999999999E-2</c:v>
                      </c:pt>
                      <c:pt idx="792">
                        <c:v>-1.583E-2</c:v>
                      </c:pt>
                      <c:pt idx="793">
                        <c:v>-1.3849999999999999E-2</c:v>
                      </c:pt>
                      <c:pt idx="794">
                        <c:v>-1.183E-2</c:v>
                      </c:pt>
                      <c:pt idx="795">
                        <c:v>-9.7940000000000006E-3</c:v>
                      </c:pt>
                      <c:pt idx="796">
                        <c:v>-7.8209999999999998E-3</c:v>
                      </c:pt>
                      <c:pt idx="797">
                        <c:v>-5.8339999999999998E-3</c:v>
                      </c:pt>
                      <c:pt idx="798">
                        <c:v>-3.8300000000000001E-3</c:v>
                      </c:pt>
                      <c:pt idx="799">
                        <c:v>-1.818E-3</c:v>
                      </c:pt>
                      <c:pt idx="800">
                        <c:v>1.8699999999999999E-4</c:v>
                      </c:pt>
                    </c:numCache>
                  </c:numRef>
                </c:xVal>
                <c:y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Sheet2!$T$2:$T$802</c15:sqref>
                        </c15:formulaRef>
                      </c:ext>
                    </c:extLst>
                    <c:numCache>
                      <c:formatCode>0.00E+00</c:formatCode>
                      <c:ptCount val="801"/>
                      <c:pt idx="0">
                        <c:v>2.1119999999999999E-6</c:v>
                      </c:pt>
                      <c:pt idx="1">
                        <c:v>1.967E-6</c:v>
                      </c:pt>
                      <c:pt idx="2">
                        <c:v>1.81E-6</c:v>
                      </c:pt>
                      <c:pt idx="3">
                        <c:v>1.652E-6</c:v>
                      </c:pt>
                      <c:pt idx="4">
                        <c:v>1.4929999999999999E-6</c:v>
                      </c:pt>
                      <c:pt idx="5">
                        <c:v>1.3459999999999999E-6</c:v>
                      </c:pt>
                      <c:pt idx="6">
                        <c:v>1.3039999999999999E-6</c:v>
                      </c:pt>
                      <c:pt idx="7">
                        <c:v>1.229E-6</c:v>
                      </c:pt>
                      <c:pt idx="8">
                        <c:v>1.114E-6</c:v>
                      </c:pt>
                      <c:pt idx="9">
                        <c:v>1.0020000000000001E-6</c:v>
                      </c:pt>
                      <c:pt idx="10">
                        <c:v>8.9690000000000004E-7</c:v>
                      </c:pt>
                      <c:pt idx="11">
                        <c:v>8.8420000000000004E-7</c:v>
                      </c:pt>
                      <c:pt idx="12">
                        <c:v>8.3099999999999996E-7</c:v>
                      </c:pt>
                      <c:pt idx="13">
                        <c:v>7.4440000000000002E-7</c:v>
                      </c:pt>
                      <c:pt idx="14">
                        <c:v>6.5509999999999998E-7</c:v>
                      </c:pt>
                      <c:pt idx="15">
                        <c:v>5.6919999999999999E-7</c:v>
                      </c:pt>
                      <c:pt idx="16">
                        <c:v>5.7130000000000004E-7</c:v>
                      </c:pt>
                      <c:pt idx="17">
                        <c:v>5.2919999999999995E-7</c:v>
                      </c:pt>
                      <c:pt idx="18">
                        <c:v>4.6040000000000002E-7</c:v>
                      </c:pt>
                      <c:pt idx="19">
                        <c:v>3.819E-7</c:v>
                      </c:pt>
                      <c:pt idx="20">
                        <c:v>3.0479999999999998E-7</c:v>
                      </c:pt>
                      <c:pt idx="21">
                        <c:v>3.2000000000000001E-7</c:v>
                      </c:pt>
                      <c:pt idx="22">
                        <c:v>2.8859999999999998E-7</c:v>
                      </c:pt>
                      <c:pt idx="23">
                        <c:v>2.2070000000000001E-7</c:v>
                      </c:pt>
                      <c:pt idx="24">
                        <c:v>1.5949999999999999E-7</c:v>
                      </c:pt>
                      <c:pt idx="25">
                        <c:v>9.2360000000000001E-8</c:v>
                      </c:pt>
                      <c:pt idx="26">
                        <c:v>1.018E-7</c:v>
                      </c:pt>
                      <c:pt idx="27">
                        <c:v>7.638E-8</c:v>
                      </c:pt>
                      <c:pt idx="28">
                        <c:v>1.555E-8</c:v>
                      </c:pt>
                      <c:pt idx="29">
                        <c:v>-3.498E-8</c:v>
                      </c:pt>
                      <c:pt idx="30">
                        <c:v>-1.034E-7</c:v>
                      </c:pt>
                      <c:pt idx="31">
                        <c:v>-8.0000000000000002E-8</c:v>
                      </c:pt>
                      <c:pt idx="32">
                        <c:v>-1.0050000000000001E-7</c:v>
                      </c:pt>
                      <c:pt idx="33">
                        <c:v>-1.631E-7</c:v>
                      </c:pt>
                      <c:pt idx="34">
                        <c:v>-2.117E-7</c:v>
                      </c:pt>
                      <c:pt idx="35">
                        <c:v>-2.7710000000000001E-7</c:v>
                      </c:pt>
                      <c:pt idx="36">
                        <c:v>-2.4849999999999998E-7</c:v>
                      </c:pt>
                      <c:pt idx="37">
                        <c:v>-2.6549999999999999E-7</c:v>
                      </c:pt>
                      <c:pt idx="38">
                        <c:v>-3.277E-7</c:v>
                      </c:pt>
                      <c:pt idx="39">
                        <c:v>-3.7599999999999998E-7</c:v>
                      </c:pt>
                      <c:pt idx="40">
                        <c:v>-4.3889999999999999E-7</c:v>
                      </c:pt>
                      <c:pt idx="41">
                        <c:v>-4.0429999999999999E-7</c:v>
                      </c:pt>
                      <c:pt idx="42">
                        <c:v>-4.2150000000000001E-7</c:v>
                      </c:pt>
                      <c:pt idx="43">
                        <c:v>-4.8579999999999997E-7</c:v>
                      </c:pt>
                      <c:pt idx="44">
                        <c:v>-5.3209999999999995E-7</c:v>
                      </c:pt>
                      <c:pt idx="45">
                        <c:v>-5.8540000000000004E-7</c:v>
                      </c:pt>
                      <c:pt idx="46">
                        <c:v>-5.5280000000000003E-7</c:v>
                      </c:pt>
                      <c:pt idx="47">
                        <c:v>-5.6390000000000001E-7</c:v>
                      </c:pt>
                      <c:pt idx="48">
                        <c:v>-6.3489999999999995E-7</c:v>
                      </c:pt>
                      <c:pt idx="49">
                        <c:v>-6.8280000000000005E-7</c:v>
                      </c:pt>
                      <c:pt idx="50">
                        <c:v>-7.2350000000000004E-7</c:v>
                      </c:pt>
                      <c:pt idx="51">
                        <c:v>-6.9650000000000002E-7</c:v>
                      </c:pt>
                      <c:pt idx="52">
                        <c:v>-7.06E-7</c:v>
                      </c:pt>
                      <c:pt idx="53">
                        <c:v>-7.7499999999999999E-7</c:v>
                      </c:pt>
                      <c:pt idx="54">
                        <c:v>-8.1689999999999996E-7</c:v>
                      </c:pt>
                      <c:pt idx="55">
                        <c:v>-8.5759999999999995E-7</c:v>
                      </c:pt>
                      <c:pt idx="56">
                        <c:v>-8.3580000000000001E-7</c:v>
                      </c:pt>
                      <c:pt idx="57">
                        <c:v>-8.3549999999999998E-7</c:v>
                      </c:pt>
                      <c:pt idx="58">
                        <c:v>-9.1650000000000003E-7</c:v>
                      </c:pt>
                      <c:pt idx="59">
                        <c:v>-9.555E-7</c:v>
                      </c:pt>
                      <c:pt idx="60">
                        <c:v>-9.9270000000000004E-7</c:v>
                      </c:pt>
                      <c:pt idx="61">
                        <c:v>-9.710999999999999E-7</c:v>
                      </c:pt>
                      <c:pt idx="62">
                        <c:v>-9.7679999999999991E-7</c:v>
                      </c:pt>
                      <c:pt idx="63">
                        <c:v>-1.0470000000000001E-6</c:v>
                      </c:pt>
                      <c:pt idx="64">
                        <c:v>-1.0869999999999999E-6</c:v>
                      </c:pt>
                      <c:pt idx="65">
                        <c:v>-1.124E-6</c:v>
                      </c:pt>
                      <c:pt idx="66">
                        <c:v>-1.099E-6</c:v>
                      </c:pt>
                      <c:pt idx="67">
                        <c:v>-1.1060000000000001E-6</c:v>
                      </c:pt>
                      <c:pt idx="68">
                        <c:v>-1.1820000000000001E-6</c:v>
                      </c:pt>
                      <c:pt idx="69">
                        <c:v>-1.22E-6</c:v>
                      </c:pt>
                      <c:pt idx="70">
                        <c:v>-1.257E-6</c:v>
                      </c:pt>
                      <c:pt idx="71">
                        <c:v>-1.2389999999999999E-6</c:v>
                      </c:pt>
                      <c:pt idx="72">
                        <c:v>-1.24E-6</c:v>
                      </c:pt>
                      <c:pt idx="73">
                        <c:v>-1.3120000000000001E-6</c:v>
                      </c:pt>
                      <c:pt idx="74">
                        <c:v>-1.35E-6</c:v>
                      </c:pt>
                      <c:pt idx="75">
                        <c:v>-1.3820000000000001E-6</c:v>
                      </c:pt>
                      <c:pt idx="76">
                        <c:v>-1.3710000000000001E-6</c:v>
                      </c:pt>
                      <c:pt idx="77">
                        <c:v>-1.3710000000000001E-6</c:v>
                      </c:pt>
                      <c:pt idx="78">
                        <c:v>-1.451E-6</c:v>
                      </c:pt>
                      <c:pt idx="79">
                        <c:v>-1.4899999999999999E-6</c:v>
                      </c:pt>
                      <c:pt idx="80">
                        <c:v>-1.513E-6</c:v>
                      </c:pt>
                      <c:pt idx="81">
                        <c:v>-1.5060000000000001E-6</c:v>
                      </c:pt>
                      <c:pt idx="82">
                        <c:v>-1.499E-6</c:v>
                      </c:pt>
                      <c:pt idx="83">
                        <c:v>-1.5829999999999999E-6</c:v>
                      </c:pt>
                      <c:pt idx="84">
                        <c:v>-1.621E-6</c:v>
                      </c:pt>
                      <c:pt idx="85">
                        <c:v>-1.646E-6</c:v>
                      </c:pt>
                      <c:pt idx="86">
                        <c:v>-1.6360000000000001E-6</c:v>
                      </c:pt>
                      <c:pt idx="87">
                        <c:v>-1.635E-6</c:v>
                      </c:pt>
                      <c:pt idx="88">
                        <c:v>-1.717E-6</c:v>
                      </c:pt>
                      <c:pt idx="89">
                        <c:v>-1.7519999999999999E-6</c:v>
                      </c:pt>
                      <c:pt idx="90">
                        <c:v>-1.7749999999999999E-6</c:v>
                      </c:pt>
                      <c:pt idx="91">
                        <c:v>-1.773E-6</c:v>
                      </c:pt>
                      <c:pt idx="92">
                        <c:v>-1.773E-6</c:v>
                      </c:pt>
                      <c:pt idx="93">
                        <c:v>-1.8530000000000001E-6</c:v>
                      </c:pt>
                      <c:pt idx="94">
                        <c:v>-1.8870000000000001E-6</c:v>
                      </c:pt>
                      <c:pt idx="95">
                        <c:v>-1.9149999999999999E-6</c:v>
                      </c:pt>
                      <c:pt idx="96">
                        <c:v>-1.9089999999999998E-6</c:v>
                      </c:pt>
                      <c:pt idx="97">
                        <c:v>-1.9089999999999998E-6</c:v>
                      </c:pt>
                      <c:pt idx="98">
                        <c:v>-1.9929999999999998E-6</c:v>
                      </c:pt>
                      <c:pt idx="99">
                        <c:v>-2.0339999999999999E-6</c:v>
                      </c:pt>
                      <c:pt idx="100">
                        <c:v>-2.046E-6</c:v>
                      </c:pt>
                      <c:pt idx="101">
                        <c:v>-2.0449999999999999E-6</c:v>
                      </c:pt>
                      <c:pt idx="102">
                        <c:v>-2.046E-6</c:v>
                      </c:pt>
                      <c:pt idx="103">
                        <c:v>-2.131E-6</c:v>
                      </c:pt>
                      <c:pt idx="104">
                        <c:v>-2.1720000000000001E-6</c:v>
                      </c:pt>
                      <c:pt idx="105">
                        <c:v>-2.1840000000000002E-6</c:v>
                      </c:pt>
                      <c:pt idx="106">
                        <c:v>-2.1840000000000002E-6</c:v>
                      </c:pt>
                      <c:pt idx="107">
                        <c:v>-2.1849999999999998E-6</c:v>
                      </c:pt>
                      <c:pt idx="108">
                        <c:v>-2.2709999999999999E-6</c:v>
                      </c:pt>
                      <c:pt idx="109">
                        <c:v>-2.3089999999999998E-6</c:v>
                      </c:pt>
                      <c:pt idx="110">
                        <c:v>-2.328E-6</c:v>
                      </c:pt>
                      <c:pt idx="111">
                        <c:v>-2.3290000000000001E-6</c:v>
                      </c:pt>
                      <c:pt idx="112">
                        <c:v>-2.3329999999999999E-6</c:v>
                      </c:pt>
                      <c:pt idx="113">
                        <c:v>-2.419E-6</c:v>
                      </c:pt>
                      <c:pt idx="114">
                        <c:v>-2.4650000000000001E-6</c:v>
                      </c:pt>
                      <c:pt idx="115">
                        <c:v>-2.4700000000000001E-6</c:v>
                      </c:pt>
                      <c:pt idx="116">
                        <c:v>-2.4839999999999998E-6</c:v>
                      </c:pt>
                      <c:pt idx="117">
                        <c:v>-2.48E-6</c:v>
                      </c:pt>
                      <c:pt idx="118">
                        <c:v>-2.57E-6</c:v>
                      </c:pt>
                      <c:pt idx="119">
                        <c:v>-2.6199999999999999E-6</c:v>
                      </c:pt>
                      <c:pt idx="120">
                        <c:v>-2.6199999999999999E-6</c:v>
                      </c:pt>
                      <c:pt idx="121">
                        <c:v>-2.6350000000000002E-6</c:v>
                      </c:pt>
                      <c:pt idx="122">
                        <c:v>-2.6390000000000001E-6</c:v>
                      </c:pt>
                      <c:pt idx="123">
                        <c:v>-2.7250000000000002E-6</c:v>
                      </c:pt>
                      <c:pt idx="124">
                        <c:v>-2.7709999999999998E-6</c:v>
                      </c:pt>
                      <c:pt idx="125">
                        <c:v>-2.7769999999999998E-6</c:v>
                      </c:pt>
                      <c:pt idx="126">
                        <c:v>-2.7920000000000001E-6</c:v>
                      </c:pt>
                      <c:pt idx="127">
                        <c:v>-2.7889999999999999E-6</c:v>
                      </c:pt>
                      <c:pt idx="128">
                        <c:v>-2.886E-6</c:v>
                      </c:pt>
                      <c:pt idx="129">
                        <c:v>-2.9340000000000002E-6</c:v>
                      </c:pt>
                      <c:pt idx="130">
                        <c:v>-2.937E-6</c:v>
                      </c:pt>
                      <c:pt idx="131">
                        <c:v>-2.9620000000000002E-6</c:v>
                      </c:pt>
                      <c:pt idx="132">
                        <c:v>-2.9560000000000002E-6</c:v>
                      </c:pt>
                      <c:pt idx="133">
                        <c:v>-3.0510000000000001E-6</c:v>
                      </c:pt>
                      <c:pt idx="134">
                        <c:v>-3.1080000000000001E-6</c:v>
                      </c:pt>
                      <c:pt idx="135">
                        <c:v>-3.112E-6</c:v>
                      </c:pt>
                      <c:pt idx="136">
                        <c:v>-3.1310000000000002E-6</c:v>
                      </c:pt>
                      <c:pt idx="137">
                        <c:v>-3.1389999999999999E-6</c:v>
                      </c:pt>
                      <c:pt idx="138">
                        <c:v>-3.2329999999999998E-6</c:v>
                      </c:pt>
                      <c:pt idx="139">
                        <c:v>-3.2830000000000002E-6</c:v>
                      </c:pt>
                      <c:pt idx="140">
                        <c:v>-3.2909999999999999E-6</c:v>
                      </c:pt>
                      <c:pt idx="141">
                        <c:v>-3.3220000000000001E-6</c:v>
                      </c:pt>
                      <c:pt idx="142">
                        <c:v>-3.331E-6</c:v>
                      </c:pt>
                      <c:pt idx="143">
                        <c:v>-3.4230000000000001E-6</c:v>
                      </c:pt>
                      <c:pt idx="144">
                        <c:v>-3.4829999999999999E-6</c:v>
                      </c:pt>
                      <c:pt idx="145">
                        <c:v>-3.489E-6</c:v>
                      </c:pt>
                      <c:pt idx="146">
                        <c:v>-3.5190000000000001E-6</c:v>
                      </c:pt>
                      <c:pt idx="147">
                        <c:v>-3.54E-6</c:v>
                      </c:pt>
                      <c:pt idx="148">
                        <c:v>-3.6380000000000002E-6</c:v>
                      </c:pt>
                      <c:pt idx="149">
                        <c:v>-3.7009999999999998E-6</c:v>
                      </c:pt>
                      <c:pt idx="150">
                        <c:v>-3.7079999999999999E-6</c:v>
                      </c:pt>
                      <c:pt idx="151">
                        <c:v>-3.743E-6</c:v>
                      </c:pt>
                      <c:pt idx="152">
                        <c:v>-3.7740000000000002E-6</c:v>
                      </c:pt>
                      <c:pt idx="153">
                        <c:v>-3.8750000000000002E-6</c:v>
                      </c:pt>
                      <c:pt idx="154">
                        <c:v>-3.9450000000000003E-6</c:v>
                      </c:pt>
                      <c:pt idx="155">
                        <c:v>-3.9519999999999996E-6</c:v>
                      </c:pt>
                      <c:pt idx="156">
                        <c:v>-4.0010000000000003E-6</c:v>
                      </c:pt>
                      <c:pt idx="157">
                        <c:v>-4.0350000000000003E-6</c:v>
                      </c:pt>
                      <c:pt idx="158">
                        <c:v>-4.1420000000000003E-6</c:v>
                      </c:pt>
                      <c:pt idx="159">
                        <c:v>-4.2239999999999997E-6</c:v>
                      </c:pt>
                      <c:pt idx="160">
                        <c:v>-4.2390000000000004E-6</c:v>
                      </c:pt>
                      <c:pt idx="161">
                        <c:v>-4.2899999999999996E-6</c:v>
                      </c:pt>
                      <c:pt idx="162">
                        <c:v>-4.3390000000000003E-6</c:v>
                      </c:pt>
                      <c:pt idx="163">
                        <c:v>-4.4499999999999997E-6</c:v>
                      </c:pt>
                      <c:pt idx="164">
                        <c:v>-4.5410000000000002E-6</c:v>
                      </c:pt>
                      <c:pt idx="165">
                        <c:v>-4.566E-6</c:v>
                      </c:pt>
                      <c:pt idx="166">
                        <c:v>-4.6319999999999999E-6</c:v>
                      </c:pt>
                      <c:pt idx="167">
                        <c:v>-4.6920000000000001E-6</c:v>
                      </c:pt>
                      <c:pt idx="168">
                        <c:v>-4.8210000000000001E-6</c:v>
                      </c:pt>
                      <c:pt idx="169">
                        <c:v>-4.9169999999999997E-6</c:v>
                      </c:pt>
                      <c:pt idx="170">
                        <c:v>-4.9520000000000002E-6</c:v>
                      </c:pt>
                      <c:pt idx="171">
                        <c:v>-5.023E-6</c:v>
                      </c:pt>
                      <c:pt idx="172">
                        <c:v>-5.101E-6</c:v>
                      </c:pt>
                      <c:pt idx="173">
                        <c:v>-5.2399999999999998E-6</c:v>
                      </c:pt>
                      <c:pt idx="174">
                        <c:v>-5.3530000000000002E-6</c:v>
                      </c:pt>
                      <c:pt idx="175">
                        <c:v>-5.4009999999999996E-6</c:v>
                      </c:pt>
                      <c:pt idx="176">
                        <c:v>-5.4909999999999996E-6</c:v>
                      </c:pt>
                      <c:pt idx="177">
                        <c:v>-5.5879999999999997E-6</c:v>
                      </c:pt>
                      <c:pt idx="178">
                        <c:v>-5.7350000000000001E-6</c:v>
                      </c:pt>
                      <c:pt idx="179">
                        <c:v>-5.8699999999999997E-6</c:v>
                      </c:pt>
                      <c:pt idx="180">
                        <c:v>-5.9320000000000001E-6</c:v>
                      </c:pt>
                      <c:pt idx="181">
                        <c:v>-6.037E-6</c:v>
                      </c:pt>
                      <c:pt idx="182">
                        <c:v>-6.1539999999999999E-6</c:v>
                      </c:pt>
                      <c:pt idx="183">
                        <c:v>-6.3239999999999999E-6</c:v>
                      </c:pt>
                      <c:pt idx="184">
                        <c:v>-6.4829999999999996E-6</c:v>
                      </c:pt>
                      <c:pt idx="185">
                        <c:v>-6.562E-6</c:v>
                      </c:pt>
                      <c:pt idx="186">
                        <c:v>-6.6989999999999997E-6</c:v>
                      </c:pt>
                      <c:pt idx="187">
                        <c:v>-6.8399999999999997E-6</c:v>
                      </c:pt>
                      <c:pt idx="188">
                        <c:v>-7.0249999999999997E-6</c:v>
                      </c:pt>
                      <c:pt idx="189">
                        <c:v>-7.2110000000000001E-6</c:v>
                      </c:pt>
                      <c:pt idx="190">
                        <c:v>-7.3170000000000004E-6</c:v>
                      </c:pt>
                      <c:pt idx="191">
                        <c:v>-7.4730000000000003E-6</c:v>
                      </c:pt>
                      <c:pt idx="192">
                        <c:v>-7.6469999999999998E-6</c:v>
                      </c:pt>
                      <c:pt idx="193">
                        <c:v>-7.8620000000000003E-6</c:v>
                      </c:pt>
                      <c:pt idx="194">
                        <c:v>-8.0679999999999997E-6</c:v>
                      </c:pt>
                      <c:pt idx="195">
                        <c:v>-8.2039999999999997E-6</c:v>
                      </c:pt>
                      <c:pt idx="196">
                        <c:v>-8.3890000000000005E-6</c:v>
                      </c:pt>
                      <c:pt idx="197">
                        <c:v>-8.5960000000000004E-6</c:v>
                      </c:pt>
                      <c:pt idx="198">
                        <c:v>-8.8349999999999993E-6</c:v>
                      </c:pt>
                      <c:pt idx="199">
                        <c:v>-9.0839999999999998E-6</c:v>
                      </c:pt>
                      <c:pt idx="200">
                        <c:v>-9.2539999999999998E-6</c:v>
                      </c:pt>
                      <c:pt idx="201">
                        <c:v>-9.4790000000000002E-6</c:v>
                      </c:pt>
                      <c:pt idx="202">
                        <c:v>-9.7259999999999997E-6</c:v>
                      </c:pt>
                      <c:pt idx="203">
                        <c:v>-1.0010000000000001E-5</c:v>
                      </c:pt>
                      <c:pt idx="204">
                        <c:v>-1.029E-5</c:v>
                      </c:pt>
                      <c:pt idx="205">
                        <c:v>-1.0499999999999999E-5</c:v>
                      </c:pt>
                      <c:pt idx="206">
                        <c:v>-1.076E-5</c:v>
                      </c:pt>
                      <c:pt idx="207">
                        <c:v>-1.1060000000000001E-5</c:v>
                      </c:pt>
                      <c:pt idx="208">
                        <c:v>-1.1379999999999999E-5</c:v>
                      </c:pt>
                      <c:pt idx="209">
                        <c:v>-1.171E-5</c:v>
                      </c:pt>
                      <c:pt idx="210">
                        <c:v>-1.1970000000000001E-5</c:v>
                      </c:pt>
                      <c:pt idx="211">
                        <c:v>-1.2269999999999999E-5</c:v>
                      </c:pt>
                      <c:pt idx="212">
                        <c:v>-1.2619999999999999E-5</c:v>
                      </c:pt>
                      <c:pt idx="213">
                        <c:v>-1.2989999999999999E-5</c:v>
                      </c:pt>
                      <c:pt idx="214">
                        <c:v>-1.3380000000000001E-5</c:v>
                      </c:pt>
                      <c:pt idx="215">
                        <c:v>-1.3679999999999999E-5</c:v>
                      </c:pt>
                      <c:pt idx="216">
                        <c:v>-1.4039999999999999E-5</c:v>
                      </c:pt>
                      <c:pt idx="217">
                        <c:v>-1.4450000000000001E-5</c:v>
                      </c:pt>
                      <c:pt idx="218">
                        <c:v>-1.488E-5</c:v>
                      </c:pt>
                      <c:pt idx="219">
                        <c:v>-1.5330000000000001E-5</c:v>
                      </c:pt>
                      <c:pt idx="220">
                        <c:v>-1.5699999999999999E-5</c:v>
                      </c:pt>
                      <c:pt idx="221">
                        <c:v>-1.6120000000000002E-5</c:v>
                      </c:pt>
                      <c:pt idx="222">
                        <c:v>-1.658E-5</c:v>
                      </c:pt>
                      <c:pt idx="223">
                        <c:v>-1.7079999999999999E-5</c:v>
                      </c:pt>
                      <c:pt idx="224">
                        <c:v>-1.7589999999999999E-5</c:v>
                      </c:pt>
                      <c:pt idx="225">
                        <c:v>-1.8029999999999998E-5</c:v>
                      </c:pt>
                      <c:pt idx="226">
                        <c:v>-1.8519999999999999E-5</c:v>
                      </c:pt>
                      <c:pt idx="227">
                        <c:v>-1.906E-5</c:v>
                      </c:pt>
                      <c:pt idx="228">
                        <c:v>-1.9619999999999998E-5</c:v>
                      </c:pt>
                      <c:pt idx="229">
                        <c:v>-2.02E-5</c:v>
                      </c:pt>
                      <c:pt idx="230">
                        <c:v>-2.071E-5</c:v>
                      </c:pt>
                      <c:pt idx="231">
                        <c:v>-2.1290000000000001E-5</c:v>
                      </c:pt>
                      <c:pt idx="232">
                        <c:v>-2.19E-5</c:v>
                      </c:pt>
                      <c:pt idx="233">
                        <c:v>-2.2540000000000001E-5</c:v>
                      </c:pt>
                      <c:pt idx="234">
                        <c:v>-2.321E-5</c:v>
                      </c:pt>
                      <c:pt idx="235">
                        <c:v>-2.3790000000000001E-5</c:v>
                      </c:pt>
                      <c:pt idx="236">
                        <c:v>-2.444E-5</c:v>
                      </c:pt>
                      <c:pt idx="237">
                        <c:v>-2.5150000000000001E-5</c:v>
                      </c:pt>
                      <c:pt idx="238">
                        <c:v>-2.586E-5</c:v>
                      </c:pt>
                      <c:pt idx="239">
                        <c:v>-2.6619999999999999E-5</c:v>
                      </c:pt>
                      <c:pt idx="240">
                        <c:v>-2.7290000000000001E-5</c:v>
                      </c:pt>
                      <c:pt idx="241">
                        <c:v>-2.8030000000000001E-5</c:v>
                      </c:pt>
                      <c:pt idx="242">
                        <c:v>-2.883E-5</c:v>
                      </c:pt>
                      <c:pt idx="243">
                        <c:v>-2.9629999999999999E-5</c:v>
                      </c:pt>
                      <c:pt idx="244">
                        <c:v>-3.0470000000000001E-5</c:v>
                      </c:pt>
                      <c:pt idx="245">
                        <c:v>-3.1239999999999999E-5</c:v>
                      </c:pt>
                      <c:pt idx="246">
                        <c:v>-3.2070000000000003E-5</c:v>
                      </c:pt>
                      <c:pt idx="247">
                        <c:v>-3.2969999999999998E-5</c:v>
                      </c:pt>
                      <c:pt idx="248">
                        <c:v>-3.3859999999999998E-5</c:v>
                      </c:pt>
                      <c:pt idx="249">
                        <c:v>-3.4789999999999997E-5</c:v>
                      </c:pt>
                      <c:pt idx="250">
                        <c:v>-3.5660000000000001E-5</c:v>
                      </c:pt>
                      <c:pt idx="251">
                        <c:v>-3.6579999999999999E-5</c:v>
                      </c:pt>
                      <c:pt idx="252">
                        <c:v>-3.7580000000000003E-5</c:v>
                      </c:pt>
                      <c:pt idx="253">
                        <c:v>-3.858E-5</c:v>
                      </c:pt>
                      <c:pt idx="254">
                        <c:v>-3.9610000000000002E-5</c:v>
                      </c:pt>
                      <c:pt idx="255">
                        <c:v>-4.0580000000000001E-5</c:v>
                      </c:pt>
                      <c:pt idx="256">
                        <c:v>-4.1600000000000002E-5</c:v>
                      </c:pt>
                      <c:pt idx="257">
                        <c:v>-4.2700000000000001E-5</c:v>
                      </c:pt>
                      <c:pt idx="258">
                        <c:v>-4.3789999999999999E-5</c:v>
                      </c:pt>
                      <c:pt idx="259">
                        <c:v>-4.4919999999999997E-5</c:v>
                      </c:pt>
                      <c:pt idx="260">
                        <c:v>-4.6E-5</c:v>
                      </c:pt>
                      <c:pt idx="261">
                        <c:v>-4.7120000000000003E-5</c:v>
                      </c:pt>
                      <c:pt idx="262">
                        <c:v>-4.8319999999999998E-5</c:v>
                      </c:pt>
                      <c:pt idx="263">
                        <c:v>-4.952E-5</c:v>
                      </c:pt>
                      <c:pt idx="264">
                        <c:v>-5.075E-5</c:v>
                      </c:pt>
                      <c:pt idx="265">
                        <c:v>-5.1929999999999999E-5</c:v>
                      </c:pt>
                      <c:pt idx="266">
                        <c:v>-5.3159999999999999E-5</c:v>
                      </c:pt>
                      <c:pt idx="267">
                        <c:v>-5.4469999999999999E-5</c:v>
                      </c:pt>
                      <c:pt idx="268">
                        <c:v>-5.5779999999999998E-5</c:v>
                      </c:pt>
                      <c:pt idx="269">
                        <c:v>-5.711E-5</c:v>
                      </c:pt>
                      <c:pt idx="270">
                        <c:v>-5.8400000000000003E-5</c:v>
                      </c:pt>
                      <c:pt idx="271">
                        <c:v>-5.9740000000000001E-5</c:v>
                      </c:pt>
                      <c:pt idx="272">
                        <c:v>-6.1169999999999999E-5</c:v>
                      </c:pt>
                      <c:pt idx="273">
                        <c:v>-6.2589999999999995E-5</c:v>
                      </c:pt>
                      <c:pt idx="274">
                        <c:v>-6.402E-5</c:v>
                      </c:pt>
                      <c:pt idx="275">
                        <c:v>-6.5419999999999994E-5</c:v>
                      </c:pt>
                      <c:pt idx="276">
                        <c:v>-6.6859999999999993E-5</c:v>
                      </c:pt>
                      <c:pt idx="277">
                        <c:v>-6.8390000000000001E-5</c:v>
                      </c:pt>
                      <c:pt idx="278">
                        <c:v>-6.9900000000000005E-5</c:v>
                      </c:pt>
                      <c:pt idx="279">
                        <c:v>-7.1439999999999994E-5</c:v>
                      </c:pt>
                      <c:pt idx="280">
                        <c:v>-7.2940000000000003E-5</c:v>
                      </c:pt>
                      <c:pt idx="281">
                        <c:v>-7.4460000000000002E-5</c:v>
                      </c:pt>
                      <c:pt idx="282">
                        <c:v>-7.6110000000000001E-5</c:v>
                      </c:pt>
                      <c:pt idx="283">
                        <c:v>-7.7730000000000003E-5</c:v>
                      </c:pt>
                      <c:pt idx="284">
                        <c:v>-7.9359999999999999E-5</c:v>
                      </c:pt>
                      <c:pt idx="285">
                        <c:v>-8.0970000000000006E-5</c:v>
                      </c:pt>
                      <c:pt idx="286">
                        <c:v>-8.2620000000000005E-5</c:v>
                      </c:pt>
                      <c:pt idx="287">
                        <c:v>-8.4350000000000004E-5</c:v>
                      </c:pt>
                      <c:pt idx="288">
                        <c:v>-8.6059999999999999E-5</c:v>
                      </c:pt>
                      <c:pt idx="289">
                        <c:v>-8.7800000000000006E-5</c:v>
                      </c:pt>
                      <c:pt idx="290">
                        <c:v>-8.9510000000000002E-5</c:v>
                      </c:pt>
                      <c:pt idx="291">
                        <c:v>-9.1240000000000001E-5</c:v>
                      </c:pt>
                      <c:pt idx="292">
                        <c:v>-9.3079999999999997E-5</c:v>
                      </c:pt>
                      <c:pt idx="293">
                        <c:v>-9.4900000000000003E-5</c:v>
                      </c:pt>
                      <c:pt idx="294">
                        <c:v>-9.6730000000000004E-5</c:v>
                      </c:pt>
                      <c:pt idx="295">
                        <c:v>-9.8610000000000006E-5</c:v>
                      </c:pt>
                      <c:pt idx="296">
                        <c:v>-1.005E-4</c:v>
                      </c:pt>
                      <c:pt idx="297">
                        <c:v>-1.024E-4</c:v>
                      </c:pt>
                      <c:pt idx="298">
                        <c:v>-1.043E-4</c:v>
                      </c:pt>
                      <c:pt idx="299">
                        <c:v>-1.0620000000000001E-4</c:v>
                      </c:pt>
                      <c:pt idx="300">
                        <c:v>-1.082E-4</c:v>
                      </c:pt>
                      <c:pt idx="301">
                        <c:v>-1.1010000000000001E-4</c:v>
                      </c:pt>
                      <c:pt idx="302">
                        <c:v>-1.122E-4</c:v>
                      </c:pt>
                      <c:pt idx="303">
                        <c:v>-1.142E-4</c:v>
                      </c:pt>
                      <c:pt idx="304">
                        <c:v>-1.1620000000000001E-4</c:v>
                      </c:pt>
                      <c:pt idx="305">
                        <c:v>-1.182E-4</c:v>
                      </c:pt>
                      <c:pt idx="306">
                        <c:v>-1.2019999999999999E-4</c:v>
                      </c:pt>
                      <c:pt idx="307">
                        <c:v>-1.2239999999999999E-4</c:v>
                      </c:pt>
                      <c:pt idx="308">
                        <c:v>-1.2449999999999999E-4</c:v>
                      </c:pt>
                      <c:pt idx="309">
                        <c:v>-1.2659999999999999E-4</c:v>
                      </c:pt>
                      <c:pt idx="310">
                        <c:v>-1.2879999999999999E-4</c:v>
                      </c:pt>
                      <c:pt idx="311">
                        <c:v>-1.3090000000000001E-4</c:v>
                      </c:pt>
                      <c:pt idx="312">
                        <c:v>-1.3320000000000001E-4</c:v>
                      </c:pt>
                      <c:pt idx="313">
                        <c:v>-1.3540000000000001E-4</c:v>
                      </c:pt>
                      <c:pt idx="314">
                        <c:v>-1.3760000000000001E-4</c:v>
                      </c:pt>
                      <c:pt idx="315">
                        <c:v>-1.3980000000000001E-4</c:v>
                      </c:pt>
                      <c:pt idx="316">
                        <c:v>-1.4200000000000001E-4</c:v>
                      </c:pt>
                      <c:pt idx="317">
                        <c:v>-1.4430000000000001E-4</c:v>
                      </c:pt>
                      <c:pt idx="318">
                        <c:v>-1.4660000000000001E-4</c:v>
                      </c:pt>
                      <c:pt idx="319">
                        <c:v>-1.4889999999999999E-4</c:v>
                      </c:pt>
                      <c:pt idx="320">
                        <c:v>-1.5119999999999999E-4</c:v>
                      </c:pt>
                      <c:pt idx="321">
                        <c:v>-1.5349999999999999E-4</c:v>
                      </c:pt>
                      <c:pt idx="322">
                        <c:v>-1.5589999999999999E-4</c:v>
                      </c:pt>
                      <c:pt idx="323">
                        <c:v>-1.584E-4</c:v>
                      </c:pt>
                      <c:pt idx="324">
                        <c:v>-1.6080000000000001E-4</c:v>
                      </c:pt>
                      <c:pt idx="325">
                        <c:v>-1.6320000000000001E-4</c:v>
                      </c:pt>
                      <c:pt idx="326">
                        <c:v>-1.6660000000000001E-4</c:v>
                      </c:pt>
                      <c:pt idx="327">
                        <c:v>-1.695E-4</c:v>
                      </c:pt>
                      <c:pt idx="328">
                        <c:v>-1.7200000000000001E-4</c:v>
                      </c:pt>
                      <c:pt idx="329">
                        <c:v>-1.7450000000000001E-4</c:v>
                      </c:pt>
                      <c:pt idx="330">
                        <c:v>-1.7699999999999999E-4</c:v>
                      </c:pt>
                      <c:pt idx="331">
                        <c:v>-1.795E-4</c:v>
                      </c:pt>
                      <c:pt idx="332">
                        <c:v>-1.8210000000000001E-4</c:v>
                      </c:pt>
                      <c:pt idx="333">
                        <c:v>-1.8469999999999999E-4</c:v>
                      </c:pt>
                      <c:pt idx="334">
                        <c:v>-1.873E-4</c:v>
                      </c:pt>
                      <c:pt idx="335">
                        <c:v>-1.8990000000000001E-4</c:v>
                      </c:pt>
                      <c:pt idx="336">
                        <c:v>-1.9239999999999999E-4</c:v>
                      </c:pt>
                      <c:pt idx="337">
                        <c:v>-1.952E-4</c:v>
                      </c:pt>
                      <c:pt idx="338">
                        <c:v>-1.9799999999999999E-4</c:v>
                      </c:pt>
                      <c:pt idx="339">
                        <c:v>-2.007E-4</c:v>
                      </c:pt>
                      <c:pt idx="340">
                        <c:v>-2.0330000000000001E-4</c:v>
                      </c:pt>
                      <c:pt idx="341">
                        <c:v>-2.0599999999999999E-4</c:v>
                      </c:pt>
                      <c:pt idx="342">
                        <c:v>-2.087E-4</c:v>
                      </c:pt>
                      <c:pt idx="343">
                        <c:v>-2.1149999999999999E-4</c:v>
                      </c:pt>
                      <c:pt idx="344">
                        <c:v>-2.143E-4</c:v>
                      </c:pt>
                      <c:pt idx="345">
                        <c:v>-2.1699999999999999E-4</c:v>
                      </c:pt>
                      <c:pt idx="346">
                        <c:v>-2.197E-4</c:v>
                      </c:pt>
                      <c:pt idx="347">
                        <c:v>-2.2269999999999999E-4</c:v>
                      </c:pt>
                      <c:pt idx="348">
                        <c:v>-2.2570000000000001E-4</c:v>
                      </c:pt>
                      <c:pt idx="349">
                        <c:v>-2.285E-4</c:v>
                      </c:pt>
                      <c:pt idx="350">
                        <c:v>-2.3130000000000001E-4</c:v>
                      </c:pt>
                      <c:pt idx="351">
                        <c:v>-2.34E-4</c:v>
                      </c:pt>
                      <c:pt idx="352">
                        <c:v>-2.3690000000000001E-4</c:v>
                      </c:pt>
                      <c:pt idx="353">
                        <c:v>-2.399E-4</c:v>
                      </c:pt>
                      <c:pt idx="354">
                        <c:v>-2.4279999999999999E-4</c:v>
                      </c:pt>
                      <c:pt idx="355">
                        <c:v>-2.4560000000000001E-4</c:v>
                      </c:pt>
                      <c:pt idx="356">
                        <c:v>-2.4850000000000002E-4</c:v>
                      </c:pt>
                      <c:pt idx="357">
                        <c:v>-2.5139999999999999E-4</c:v>
                      </c:pt>
                      <c:pt idx="358">
                        <c:v>-2.544E-4</c:v>
                      </c:pt>
                      <c:pt idx="359">
                        <c:v>-2.5730000000000002E-4</c:v>
                      </c:pt>
                      <c:pt idx="360">
                        <c:v>-2.6019999999999998E-4</c:v>
                      </c:pt>
                      <c:pt idx="361">
                        <c:v>-2.632E-4</c:v>
                      </c:pt>
                      <c:pt idx="362">
                        <c:v>-2.6630000000000002E-4</c:v>
                      </c:pt>
                      <c:pt idx="363">
                        <c:v>-2.6929999999999999E-4</c:v>
                      </c:pt>
                      <c:pt idx="364">
                        <c:v>-2.7230000000000001E-4</c:v>
                      </c:pt>
                      <c:pt idx="365">
                        <c:v>-2.7530000000000002E-4</c:v>
                      </c:pt>
                      <c:pt idx="366">
                        <c:v>-2.7829999999999999E-4</c:v>
                      </c:pt>
                      <c:pt idx="367">
                        <c:v>-2.8130000000000001E-4</c:v>
                      </c:pt>
                      <c:pt idx="368">
                        <c:v>-2.8439999999999997E-4</c:v>
                      </c:pt>
                      <c:pt idx="369">
                        <c:v>-2.875E-4</c:v>
                      </c:pt>
                      <c:pt idx="370">
                        <c:v>-2.9060000000000002E-4</c:v>
                      </c:pt>
                      <c:pt idx="371">
                        <c:v>-2.9369999999999998E-4</c:v>
                      </c:pt>
                      <c:pt idx="372">
                        <c:v>-2.9690000000000001E-4</c:v>
                      </c:pt>
                      <c:pt idx="373">
                        <c:v>-2.9990000000000003E-4</c:v>
                      </c:pt>
                      <c:pt idx="374">
                        <c:v>-3.0299999999999999E-4</c:v>
                      </c:pt>
                      <c:pt idx="375">
                        <c:v>-3.0610000000000001E-4</c:v>
                      </c:pt>
                      <c:pt idx="376">
                        <c:v>-3.0919999999999998E-4</c:v>
                      </c:pt>
                      <c:pt idx="377">
                        <c:v>-3.1250000000000001E-4</c:v>
                      </c:pt>
                      <c:pt idx="378">
                        <c:v>-3.1579999999999998E-4</c:v>
                      </c:pt>
                      <c:pt idx="379">
                        <c:v>-3.19E-4</c:v>
                      </c:pt>
                      <c:pt idx="380">
                        <c:v>-3.2239999999999998E-4</c:v>
                      </c:pt>
                      <c:pt idx="381">
                        <c:v>-3.256E-4</c:v>
                      </c:pt>
                      <c:pt idx="382">
                        <c:v>-3.2890000000000003E-4</c:v>
                      </c:pt>
                      <c:pt idx="383">
                        <c:v>-3.322E-4</c:v>
                      </c:pt>
                      <c:pt idx="384">
                        <c:v>-3.3560000000000003E-4</c:v>
                      </c:pt>
                      <c:pt idx="385">
                        <c:v>-3.388E-4</c:v>
                      </c:pt>
                      <c:pt idx="386">
                        <c:v>-3.4210000000000002E-4</c:v>
                      </c:pt>
                      <c:pt idx="387">
                        <c:v>-3.455E-4</c:v>
                      </c:pt>
                      <c:pt idx="388">
                        <c:v>-3.4880000000000002E-4</c:v>
                      </c:pt>
                      <c:pt idx="389">
                        <c:v>-3.5199999999999999E-4</c:v>
                      </c:pt>
                      <c:pt idx="390">
                        <c:v>-3.5530000000000002E-4</c:v>
                      </c:pt>
                      <c:pt idx="391">
                        <c:v>-3.5879999999999999E-4</c:v>
                      </c:pt>
                      <c:pt idx="392">
                        <c:v>-3.6220000000000002E-4</c:v>
                      </c:pt>
                      <c:pt idx="393">
                        <c:v>-3.656E-4</c:v>
                      </c:pt>
                      <c:pt idx="394">
                        <c:v>-3.6880000000000002E-4</c:v>
                      </c:pt>
                      <c:pt idx="395">
                        <c:v>-3.7209999999999999E-4</c:v>
                      </c:pt>
                      <c:pt idx="396">
                        <c:v>-3.7550000000000002E-4</c:v>
                      </c:pt>
                      <c:pt idx="397">
                        <c:v>-3.7889999999999999E-4</c:v>
                      </c:pt>
                      <c:pt idx="398">
                        <c:v>-3.8249999999999997E-4</c:v>
                      </c:pt>
                      <c:pt idx="399">
                        <c:v>-3.7770000000000002E-4</c:v>
                      </c:pt>
                      <c:pt idx="400">
                        <c:v>-3.7320000000000002E-4</c:v>
                      </c:pt>
                      <c:pt idx="401">
                        <c:v>-3.6880000000000002E-4</c:v>
                      </c:pt>
                      <c:pt idx="402">
                        <c:v>-3.6450000000000002E-4</c:v>
                      </c:pt>
                      <c:pt idx="403">
                        <c:v>-3.6039999999999998E-4</c:v>
                      </c:pt>
                      <c:pt idx="404">
                        <c:v>-3.5619999999999998E-4</c:v>
                      </c:pt>
                      <c:pt idx="405">
                        <c:v>-3.5209999999999999E-4</c:v>
                      </c:pt>
                      <c:pt idx="406">
                        <c:v>-3.481E-4</c:v>
                      </c:pt>
                      <c:pt idx="407">
                        <c:v>-3.4410000000000002E-4</c:v>
                      </c:pt>
                      <c:pt idx="408">
                        <c:v>-3.4019999999999998E-4</c:v>
                      </c:pt>
                      <c:pt idx="409">
                        <c:v>-3.3619999999999999E-4</c:v>
                      </c:pt>
                      <c:pt idx="410">
                        <c:v>-3.322E-4</c:v>
                      </c:pt>
                      <c:pt idx="411">
                        <c:v>-3.2860000000000002E-4</c:v>
                      </c:pt>
                      <c:pt idx="412">
                        <c:v>-3.2489999999999998E-4</c:v>
                      </c:pt>
                      <c:pt idx="413">
                        <c:v>-3.213E-4</c:v>
                      </c:pt>
                      <c:pt idx="414">
                        <c:v>-3.1750000000000002E-4</c:v>
                      </c:pt>
                      <c:pt idx="415">
                        <c:v>-3.1379999999999998E-4</c:v>
                      </c:pt>
                      <c:pt idx="416">
                        <c:v>-3.101E-4</c:v>
                      </c:pt>
                      <c:pt idx="417">
                        <c:v>-3.0650000000000002E-4</c:v>
                      </c:pt>
                      <c:pt idx="418">
                        <c:v>-3.0289999999999999E-4</c:v>
                      </c:pt>
                      <c:pt idx="419">
                        <c:v>-2.9920000000000001E-4</c:v>
                      </c:pt>
                      <c:pt idx="420">
                        <c:v>-2.9550000000000003E-4</c:v>
                      </c:pt>
                      <c:pt idx="421">
                        <c:v>-2.9189999999999999E-4</c:v>
                      </c:pt>
                      <c:pt idx="422">
                        <c:v>-2.8850000000000002E-4</c:v>
                      </c:pt>
                      <c:pt idx="423">
                        <c:v>-2.8499999999999999E-4</c:v>
                      </c:pt>
                      <c:pt idx="424">
                        <c:v>-2.8150000000000001E-4</c:v>
                      </c:pt>
                      <c:pt idx="425">
                        <c:v>-2.7809999999999998E-4</c:v>
                      </c:pt>
                      <c:pt idx="426">
                        <c:v>-2.7470000000000001E-4</c:v>
                      </c:pt>
                      <c:pt idx="427">
                        <c:v>-2.7139999999999998E-4</c:v>
                      </c:pt>
                      <c:pt idx="428">
                        <c:v>-2.6810000000000001E-4</c:v>
                      </c:pt>
                      <c:pt idx="429">
                        <c:v>-2.6479999999999999E-4</c:v>
                      </c:pt>
                      <c:pt idx="430">
                        <c:v>-2.6160000000000002E-4</c:v>
                      </c:pt>
                      <c:pt idx="431">
                        <c:v>-2.5839999999999999E-4</c:v>
                      </c:pt>
                      <c:pt idx="432">
                        <c:v>-2.5520000000000002E-4</c:v>
                      </c:pt>
                      <c:pt idx="433">
                        <c:v>-2.521E-4</c:v>
                      </c:pt>
                      <c:pt idx="434">
                        <c:v>-2.4879999999999998E-4</c:v>
                      </c:pt>
                      <c:pt idx="435">
                        <c:v>-2.4570000000000001E-4</c:v>
                      </c:pt>
                      <c:pt idx="436">
                        <c:v>-2.4259999999999999E-4</c:v>
                      </c:pt>
                      <c:pt idx="437">
                        <c:v>-2.3949999999999999E-4</c:v>
                      </c:pt>
                      <c:pt idx="438">
                        <c:v>-2.365E-4</c:v>
                      </c:pt>
                      <c:pt idx="439">
                        <c:v>-2.3350000000000001E-4</c:v>
                      </c:pt>
                      <c:pt idx="440">
                        <c:v>-2.3049999999999999E-4</c:v>
                      </c:pt>
                      <c:pt idx="441">
                        <c:v>-2.276E-4</c:v>
                      </c:pt>
                      <c:pt idx="442">
                        <c:v>-2.2469999999999999E-4</c:v>
                      </c:pt>
                      <c:pt idx="443">
                        <c:v>-2.218E-4</c:v>
                      </c:pt>
                      <c:pt idx="444">
                        <c:v>-2.1890000000000001E-4</c:v>
                      </c:pt>
                      <c:pt idx="445">
                        <c:v>-2.1599999999999999E-4</c:v>
                      </c:pt>
                      <c:pt idx="446">
                        <c:v>-2.1320000000000001E-4</c:v>
                      </c:pt>
                      <c:pt idx="447">
                        <c:v>-2.1039999999999999E-4</c:v>
                      </c:pt>
                      <c:pt idx="448">
                        <c:v>-2.076E-4</c:v>
                      </c:pt>
                      <c:pt idx="449">
                        <c:v>-2.0479999999999999E-4</c:v>
                      </c:pt>
                      <c:pt idx="450">
                        <c:v>-2.0220000000000001E-4</c:v>
                      </c:pt>
                      <c:pt idx="451">
                        <c:v>-1.996E-4</c:v>
                      </c:pt>
                      <c:pt idx="452">
                        <c:v>-1.9699999999999999E-4</c:v>
                      </c:pt>
                      <c:pt idx="453">
                        <c:v>-1.9440000000000001E-4</c:v>
                      </c:pt>
                      <c:pt idx="454">
                        <c:v>-1.917E-4</c:v>
                      </c:pt>
                      <c:pt idx="455">
                        <c:v>-1.8909999999999999E-4</c:v>
                      </c:pt>
                      <c:pt idx="456">
                        <c:v>-1.8650000000000001E-4</c:v>
                      </c:pt>
                      <c:pt idx="457">
                        <c:v>-1.839E-4</c:v>
                      </c:pt>
                      <c:pt idx="458">
                        <c:v>-1.8139999999999999E-4</c:v>
                      </c:pt>
                      <c:pt idx="459">
                        <c:v>-1.7880000000000001E-4</c:v>
                      </c:pt>
                      <c:pt idx="460">
                        <c:v>-1.763E-4</c:v>
                      </c:pt>
                      <c:pt idx="461">
                        <c:v>-1.739E-4</c:v>
                      </c:pt>
                      <c:pt idx="462">
                        <c:v>-1.7139999999999999E-4</c:v>
                      </c:pt>
                      <c:pt idx="463">
                        <c:v>-1.6899999999999999E-4</c:v>
                      </c:pt>
                      <c:pt idx="464">
                        <c:v>-1.6660000000000001E-4</c:v>
                      </c:pt>
                      <c:pt idx="465">
                        <c:v>-1.6420000000000001E-4</c:v>
                      </c:pt>
                      <c:pt idx="466">
                        <c:v>-1.6190000000000001E-4</c:v>
                      </c:pt>
                      <c:pt idx="467">
                        <c:v>-1.595E-4</c:v>
                      </c:pt>
                      <c:pt idx="468">
                        <c:v>-1.573E-4</c:v>
                      </c:pt>
                      <c:pt idx="469">
                        <c:v>-1.549E-4</c:v>
                      </c:pt>
                      <c:pt idx="470">
                        <c:v>-1.526E-4</c:v>
                      </c:pt>
                      <c:pt idx="471">
                        <c:v>-1.504E-4</c:v>
                      </c:pt>
                      <c:pt idx="472">
                        <c:v>-1.482E-4</c:v>
                      </c:pt>
                      <c:pt idx="473">
                        <c:v>-1.46E-4</c:v>
                      </c:pt>
                      <c:pt idx="474">
                        <c:v>-1.438E-4</c:v>
                      </c:pt>
                      <c:pt idx="475">
                        <c:v>-1.416E-4</c:v>
                      </c:pt>
                      <c:pt idx="476">
                        <c:v>-1.395E-4</c:v>
                      </c:pt>
                      <c:pt idx="477">
                        <c:v>-1.3740000000000001E-4</c:v>
                      </c:pt>
                      <c:pt idx="478">
                        <c:v>-1.3530000000000001E-4</c:v>
                      </c:pt>
                      <c:pt idx="479">
                        <c:v>-1.3320000000000001E-4</c:v>
                      </c:pt>
                      <c:pt idx="480">
                        <c:v>-1.3119999999999999E-4</c:v>
                      </c:pt>
                      <c:pt idx="481">
                        <c:v>-1.292E-4</c:v>
                      </c:pt>
                      <c:pt idx="482">
                        <c:v>-1.272E-4</c:v>
                      </c:pt>
                      <c:pt idx="483">
                        <c:v>-1.2520000000000001E-4</c:v>
                      </c:pt>
                      <c:pt idx="484">
                        <c:v>-1.2320000000000001E-4</c:v>
                      </c:pt>
                      <c:pt idx="485">
                        <c:v>-1.2120000000000001E-4</c:v>
                      </c:pt>
                      <c:pt idx="486">
                        <c:v>-1.193E-4</c:v>
                      </c:pt>
                      <c:pt idx="487">
                        <c:v>-1.175E-4</c:v>
                      </c:pt>
                      <c:pt idx="488">
                        <c:v>-1.156E-4</c:v>
                      </c:pt>
                      <c:pt idx="489">
                        <c:v>-1.137E-4</c:v>
                      </c:pt>
                      <c:pt idx="490">
                        <c:v>-1.1179999999999999E-4</c:v>
                      </c:pt>
                      <c:pt idx="491">
                        <c:v>-1.1E-4</c:v>
                      </c:pt>
                      <c:pt idx="492">
                        <c:v>-1.083E-4</c:v>
                      </c:pt>
                      <c:pt idx="493">
                        <c:v>-1.0670000000000001E-4</c:v>
                      </c:pt>
                      <c:pt idx="494">
                        <c:v>-1.049E-4</c:v>
                      </c:pt>
                      <c:pt idx="495">
                        <c:v>-1.032E-4</c:v>
                      </c:pt>
                      <c:pt idx="496">
                        <c:v>-1.015E-4</c:v>
                      </c:pt>
                      <c:pt idx="497">
                        <c:v>-9.98E-5</c:v>
                      </c:pt>
                      <c:pt idx="498">
                        <c:v>-9.8140000000000006E-5</c:v>
                      </c:pt>
                      <c:pt idx="499">
                        <c:v>-9.6459999999999995E-5</c:v>
                      </c:pt>
                      <c:pt idx="500">
                        <c:v>-9.4779999999999997E-5</c:v>
                      </c:pt>
                      <c:pt idx="501">
                        <c:v>-9.3200000000000002E-5</c:v>
                      </c:pt>
                      <c:pt idx="502">
                        <c:v>-9.1589999999999996E-5</c:v>
                      </c:pt>
                      <c:pt idx="503">
                        <c:v>-9.001E-5</c:v>
                      </c:pt>
                      <c:pt idx="504">
                        <c:v>-8.8419999999999997E-5</c:v>
                      </c:pt>
                      <c:pt idx="505">
                        <c:v>-8.6829999999999994E-5</c:v>
                      </c:pt>
                      <c:pt idx="506">
                        <c:v>-8.5350000000000001E-5</c:v>
                      </c:pt>
                      <c:pt idx="507">
                        <c:v>-8.3850000000000005E-5</c:v>
                      </c:pt>
                      <c:pt idx="508">
                        <c:v>-8.2349999999999996E-5</c:v>
                      </c:pt>
                      <c:pt idx="509">
                        <c:v>-8.0840000000000005E-5</c:v>
                      </c:pt>
                      <c:pt idx="510">
                        <c:v>-7.9339999999999996E-5</c:v>
                      </c:pt>
                      <c:pt idx="511">
                        <c:v>-7.7949999999999997E-5</c:v>
                      </c:pt>
                      <c:pt idx="512">
                        <c:v>-7.6550000000000004E-5</c:v>
                      </c:pt>
                      <c:pt idx="513">
                        <c:v>-7.5129999999999994E-5</c:v>
                      </c:pt>
                      <c:pt idx="514">
                        <c:v>-7.3720000000000006E-5</c:v>
                      </c:pt>
                      <c:pt idx="515">
                        <c:v>-7.2310000000000004E-5</c:v>
                      </c:pt>
                      <c:pt idx="516">
                        <c:v>-7.1009999999999999E-5</c:v>
                      </c:pt>
                      <c:pt idx="517">
                        <c:v>-6.9690000000000005E-5</c:v>
                      </c:pt>
                      <c:pt idx="518">
                        <c:v>-6.8360000000000003E-5</c:v>
                      </c:pt>
                      <c:pt idx="519">
                        <c:v>-6.7039999999999995E-5</c:v>
                      </c:pt>
                      <c:pt idx="520">
                        <c:v>-6.5720000000000001E-5</c:v>
                      </c:pt>
                      <c:pt idx="521">
                        <c:v>-6.4499999999999996E-5</c:v>
                      </c:pt>
                      <c:pt idx="522">
                        <c:v>-6.3260000000000001E-5</c:v>
                      </c:pt>
                      <c:pt idx="523">
                        <c:v>-6.2039999999999996E-5</c:v>
                      </c:pt>
                      <c:pt idx="524">
                        <c:v>-6.0789999999999999E-5</c:v>
                      </c:pt>
                      <c:pt idx="525">
                        <c:v>-5.9549999999999997E-5</c:v>
                      </c:pt>
                      <c:pt idx="526">
                        <c:v>-5.842E-5</c:v>
                      </c:pt>
                      <c:pt idx="527">
                        <c:v>-5.7269999999999999E-5</c:v>
                      </c:pt>
                      <c:pt idx="528">
                        <c:v>-5.6079999999999998E-5</c:v>
                      </c:pt>
                      <c:pt idx="529">
                        <c:v>-5.4929999999999998E-5</c:v>
                      </c:pt>
                      <c:pt idx="530">
                        <c:v>-5.3770000000000002E-5</c:v>
                      </c:pt>
                      <c:pt idx="531">
                        <c:v>-5.2729999999999998E-5</c:v>
                      </c:pt>
                      <c:pt idx="532">
                        <c:v>-5.1650000000000002E-5</c:v>
                      </c:pt>
                      <c:pt idx="533">
                        <c:v>-5.0550000000000002E-5</c:v>
                      </c:pt>
                      <c:pt idx="534">
                        <c:v>-4.9480000000000001E-5</c:v>
                      </c:pt>
                      <c:pt idx="535">
                        <c:v>-4.8390000000000003E-5</c:v>
                      </c:pt>
                      <c:pt idx="536">
                        <c:v>-4.7420000000000003E-5</c:v>
                      </c:pt>
                      <c:pt idx="537">
                        <c:v>-4.6430000000000001E-5</c:v>
                      </c:pt>
                      <c:pt idx="538">
                        <c:v>-4.5399999999999999E-5</c:v>
                      </c:pt>
                      <c:pt idx="539">
                        <c:v>-4.4400000000000002E-5</c:v>
                      </c:pt>
                      <c:pt idx="540">
                        <c:v>-4.3390000000000003E-5</c:v>
                      </c:pt>
                      <c:pt idx="541">
                        <c:v>-4.2490000000000001E-5</c:v>
                      </c:pt>
                      <c:pt idx="542">
                        <c:v>-4.1569999999999997E-5</c:v>
                      </c:pt>
                      <c:pt idx="543">
                        <c:v>-4.0609999999999999E-5</c:v>
                      </c:pt>
                      <c:pt idx="544">
                        <c:v>-3.968E-5</c:v>
                      </c:pt>
                      <c:pt idx="545">
                        <c:v>-3.875E-5</c:v>
                      </c:pt>
                      <c:pt idx="546">
                        <c:v>-3.7920000000000003E-5</c:v>
                      </c:pt>
                      <c:pt idx="547">
                        <c:v>-3.7060000000000001E-5</c:v>
                      </c:pt>
                      <c:pt idx="548">
                        <c:v>-3.6170000000000001E-5</c:v>
                      </c:pt>
                      <c:pt idx="549">
                        <c:v>-3.5309999999999999E-5</c:v>
                      </c:pt>
                      <c:pt idx="550">
                        <c:v>-3.4449999999999997E-5</c:v>
                      </c:pt>
                      <c:pt idx="551">
                        <c:v>-3.3680000000000003E-5</c:v>
                      </c:pt>
                      <c:pt idx="552">
                        <c:v>-3.2889999999999999E-5</c:v>
                      </c:pt>
                      <c:pt idx="553">
                        <c:v>-3.2060000000000001E-5</c:v>
                      </c:pt>
                      <c:pt idx="554">
                        <c:v>-3.1269999999999997E-5</c:v>
                      </c:pt>
                      <c:pt idx="555">
                        <c:v>-3.0470000000000001E-5</c:v>
                      </c:pt>
                      <c:pt idx="556">
                        <c:v>-2.9770000000000001E-5</c:v>
                      </c:pt>
                      <c:pt idx="557">
                        <c:v>-2.904E-5</c:v>
                      </c:pt>
                      <c:pt idx="558">
                        <c:v>-2.828E-5</c:v>
                      </c:pt>
                      <c:pt idx="559">
                        <c:v>-2.7549999999999999E-5</c:v>
                      </c:pt>
                      <c:pt idx="560">
                        <c:v>-2.6820000000000001E-5</c:v>
                      </c:pt>
                      <c:pt idx="561">
                        <c:v>-2.618E-5</c:v>
                      </c:pt>
                      <c:pt idx="562">
                        <c:v>-2.5510000000000001E-5</c:v>
                      </c:pt>
                      <c:pt idx="563">
                        <c:v>-2.4810000000000001E-5</c:v>
                      </c:pt>
                      <c:pt idx="564">
                        <c:v>-2.4139999999999999E-5</c:v>
                      </c:pt>
                      <c:pt idx="565">
                        <c:v>-2.3459999999999999E-5</c:v>
                      </c:pt>
                      <c:pt idx="566">
                        <c:v>-2.2880000000000001E-5</c:v>
                      </c:pt>
                      <c:pt idx="567">
                        <c:v>-2.228E-5</c:v>
                      </c:pt>
                      <c:pt idx="568">
                        <c:v>-2.1639999999999999E-5</c:v>
                      </c:pt>
                      <c:pt idx="569">
                        <c:v>-2.103E-5</c:v>
                      </c:pt>
                      <c:pt idx="570">
                        <c:v>-2.0420000000000001E-5</c:v>
                      </c:pt>
                      <c:pt idx="571">
                        <c:v>-1.9899999999999999E-5</c:v>
                      </c:pt>
                      <c:pt idx="572">
                        <c:v>-1.9360000000000001E-5</c:v>
                      </c:pt>
                      <c:pt idx="573">
                        <c:v>-1.876E-5</c:v>
                      </c:pt>
                      <c:pt idx="574">
                        <c:v>-1.8199999999999999E-5</c:v>
                      </c:pt>
                      <c:pt idx="575">
                        <c:v>-1.7649999999999999E-5</c:v>
                      </c:pt>
                      <c:pt idx="576">
                        <c:v>-1.7180000000000002E-5</c:v>
                      </c:pt>
                      <c:pt idx="577">
                        <c:v>-1.6699999999999999E-5</c:v>
                      </c:pt>
                      <c:pt idx="578">
                        <c:v>-1.615E-5</c:v>
                      </c:pt>
                      <c:pt idx="579">
                        <c:v>-1.5650000000000001E-5</c:v>
                      </c:pt>
                      <c:pt idx="580">
                        <c:v>-1.5160000000000001E-5</c:v>
                      </c:pt>
                      <c:pt idx="581">
                        <c:v>-1.473E-5</c:v>
                      </c:pt>
                      <c:pt idx="582">
                        <c:v>-1.43E-5</c:v>
                      </c:pt>
                      <c:pt idx="583">
                        <c:v>-1.381E-5</c:v>
                      </c:pt>
                      <c:pt idx="584">
                        <c:v>-1.3360000000000001E-5</c:v>
                      </c:pt>
                      <c:pt idx="585">
                        <c:v>-1.292E-5</c:v>
                      </c:pt>
                      <c:pt idx="586">
                        <c:v>-1.254E-5</c:v>
                      </c:pt>
                      <c:pt idx="587">
                        <c:v>-1.216E-5</c:v>
                      </c:pt>
                      <c:pt idx="588">
                        <c:v>-1.172E-5</c:v>
                      </c:pt>
                      <c:pt idx="589">
                        <c:v>-1.132E-5</c:v>
                      </c:pt>
                      <c:pt idx="590">
                        <c:v>-1.093E-5</c:v>
                      </c:pt>
                      <c:pt idx="591">
                        <c:v>-1.06E-5</c:v>
                      </c:pt>
                      <c:pt idx="592">
                        <c:v>-1.026E-5</c:v>
                      </c:pt>
                      <c:pt idx="593">
                        <c:v>-9.8640000000000008E-6</c:v>
                      </c:pt>
                      <c:pt idx="594">
                        <c:v>-9.5130000000000002E-6</c:v>
                      </c:pt>
                      <c:pt idx="595">
                        <c:v>-9.1679999999999993E-6</c:v>
                      </c:pt>
                      <c:pt idx="596">
                        <c:v>-8.8880000000000003E-6</c:v>
                      </c:pt>
                      <c:pt idx="597">
                        <c:v>-8.5909999999999996E-6</c:v>
                      </c:pt>
                      <c:pt idx="598">
                        <c:v>-8.2369999999999992E-6</c:v>
                      </c:pt>
                      <c:pt idx="599">
                        <c:v>-7.9289999999999998E-6</c:v>
                      </c:pt>
                      <c:pt idx="600">
                        <c:v>-7.6320000000000008E-6</c:v>
                      </c:pt>
                      <c:pt idx="601">
                        <c:v>-7.3860000000000001E-6</c:v>
                      </c:pt>
                      <c:pt idx="602">
                        <c:v>-7.1339999999999998E-6</c:v>
                      </c:pt>
                      <c:pt idx="603">
                        <c:v>-6.8140000000000003E-6</c:v>
                      </c:pt>
                      <c:pt idx="604">
                        <c:v>-6.5479999999999998E-6</c:v>
                      </c:pt>
                      <c:pt idx="605">
                        <c:v>-6.2960000000000004E-6</c:v>
                      </c:pt>
                      <c:pt idx="606">
                        <c:v>-6.0820000000000004E-6</c:v>
                      </c:pt>
                      <c:pt idx="607">
                        <c:v>-5.8710000000000002E-6</c:v>
                      </c:pt>
                      <c:pt idx="608">
                        <c:v>-5.5849999999999999E-6</c:v>
                      </c:pt>
                      <c:pt idx="609">
                        <c:v>-5.3499999999999996E-6</c:v>
                      </c:pt>
                      <c:pt idx="610">
                        <c:v>-5.135E-6</c:v>
                      </c:pt>
                      <c:pt idx="611">
                        <c:v>-4.955E-6</c:v>
                      </c:pt>
                      <c:pt idx="612">
                        <c:v>-4.7779999999999998E-6</c:v>
                      </c:pt>
                      <c:pt idx="613">
                        <c:v>-4.5249999999999999E-6</c:v>
                      </c:pt>
                      <c:pt idx="614">
                        <c:v>-4.3229999999999999E-6</c:v>
                      </c:pt>
                      <c:pt idx="615">
                        <c:v>-4.143E-6</c:v>
                      </c:pt>
                      <c:pt idx="616">
                        <c:v>-3.9899999999999999E-6</c:v>
                      </c:pt>
                      <c:pt idx="617">
                        <c:v>-3.839E-6</c:v>
                      </c:pt>
                      <c:pt idx="618">
                        <c:v>-3.613E-6</c:v>
                      </c:pt>
                      <c:pt idx="619">
                        <c:v>-3.439E-6</c:v>
                      </c:pt>
                      <c:pt idx="620">
                        <c:v>-3.2899999999999998E-6</c:v>
                      </c:pt>
                      <c:pt idx="621">
                        <c:v>-3.157E-6</c:v>
                      </c:pt>
                      <c:pt idx="622">
                        <c:v>-3.039E-6</c:v>
                      </c:pt>
                      <c:pt idx="623">
                        <c:v>-2.8370000000000001E-6</c:v>
                      </c:pt>
                      <c:pt idx="624">
                        <c:v>-2.6869999999999999E-6</c:v>
                      </c:pt>
                      <c:pt idx="625">
                        <c:v>-2.5620000000000002E-6</c:v>
                      </c:pt>
                      <c:pt idx="626">
                        <c:v>-2.4549999999999998E-6</c:v>
                      </c:pt>
                      <c:pt idx="627">
                        <c:v>-2.3530000000000002E-6</c:v>
                      </c:pt>
                      <c:pt idx="628">
                        <c:v>-2.1789999999999998E-6</c:v>
                      </c:pt>
                      <c:pt idx="629">
                        <c:v>-2.0490000000000002E-6</c:v>
                      </c:pt>
                      <c:pt idx="630">
                        <c:v>-1.9420000000000002E-6</c:v>
                      </c:pt>
                      <c:pt idx="631">
                        <c:v>-1.8619999999999999E-6</c:v>
                      </c:pt>
                      <c:pt idx="632">
                        <c:v>-1.7799999999999999E-6</c:v>
                      </c:pt>
                      <c:pt idx="633">
                        <c:v>-1.6199999999999999E-6</c:v>
                      </c:pt>
                      <c:pt idx="634">
                        <c:v>-1.5069999999999999E-6</c:v>
                      </c:pt>
                      <c:pt idx="635">
                        <c:v>-1.429E-6</c:v>
                      </c:pt>
                      <c:pt idx="636">
                        <c:v>-1.356E-6</c:v>
                      </c:pt>
                      <c:pt idx="637">
                        <c:v>-1.2920000000000001E-6</c:v>
                      </c:pt>
                      <c:pt idx="638">
                        <c:v>-1.145E-6</c:v>
                      </c:pt>
                      <c:pt idx="639">
                        <c:v>-1.0449999999999999E-6</c:v>
                      </c:pt>
                      <c:pt idx="640">
                        <c:v>-9.794999999999999E-7</c:v>
                      </c:pt>
                      <c:pt idx="641">
                        <c:v>-9.1250000000000005E-7</c:v>
                      </c:pt>
                      <c:pt idx="642">
                        <c:v>-8.5909999999999996E-7</c:v>
                      </c:pt>
                      <c:pt idx="643">
                        <c:v>-7.2360000000000005E-7</c:v>
                      </c:pt>
                      <c:pt idx="644">
                        <c:v>-6.3430000000000001E-7</c:v>
                      </c:pt>
                      <c:pt idx="645">
                        <c:v>-5.8609999999999999E-7</c:v>
                      </c:pt>
                      <c:pt idx="646">
                        <c:v>-5.2910000000000005E-7</c:v>
                      </c:pt>
                      <c:pt idx="647">
                        <c:v>-4.8510000000000002E-7</c:v>
                      </c:pt>
                      <c:pt idx="648">
                        <c:v>-3.5909999999999998E-7</c:v>
                      </c:pt>
                      <c:pt idx="649">
                        <c:v>-2.7510000000000002E-7</c:v>
                      </c:pt>
                      <c:pt idx="650">
                        <c:v>-2.3410000000000001E-7</c:v>
                      </c:pt>
                      <c:pt idx="651">
                        <c:v>-1.864E-7</c:v>
                      </c:pt>
                      <c:pt idx="652">
                        <c:v>-1.5300000000000001E-7</c:v>
                      </c:pt>
                      <c:pt idx="653">
                        <c:v>-3.131E-8</c:v>
                      </c:pt>
                      <c:pt idx="654">
                        <c:v>4.5319999999999998E-8</c:v>
                      </c:pt>
                      <c:pt idx="655">
                        <c:v>7.9070000000000006E-8</c:v>
                      </c:pt>
                      <c:pt idx="656">
                        <c:v>1.2429999999999999E-7</c:v>
                      </c:pt>
                      <c:pt idx="657">
                        <c:v>1.5440000000000001E-7</c:v>
                      </c:pt>
                      <c:pt idx="658">
                        <c:v>2.678E-7</c:v>
                      </c:pt>
                      <c:pt idx="659">
                        <c:v>3.4359999999999998E-7</c:v>
                      </c:pt>
                      <c:pt idx="660">
                        <c:v>3.678E-7</c:v>
                      </c:pt>
                      <c:pt idx="661">
                        <c:v>4.1199999999999998E-7</c:v>
                      </c:pt>
                      <c:pt idx="662">
                        <c:v>4.3770000000000001E-7</c:v>
                      </c:pt>
                      <c:pt idx="663">
                        <c:v>5.5160000000000004E-7</c:v>
                      </c:pt>
                      <c:pt idx="664">
                        <c:v>6.2580000000000001E-7</c:v>
                      </c:pt>
                      <c:pt idx="665">
                        <c:v>6.4310000000000003E-7</c:v>
                      </c:pt>
                      <c:pt idx="666">
                        <c:v>6.8400000000000004E-7</c:v>
                      </c:pt>
                      <c:pt idx="667">
                        <c:v>7.0689999999999996E-7</c:v>
                      </c:pt>
                      <c:pt idx="668">
                        <c:v>8.202E-7</c:v>
                      </c:pt>
                      <c:pt idx="669">
                        <c:v>8.8629999999999999E-7</c:v>
                      </c:pt>
                      <c:pt idx="670">
                        <c:v>9.0350000000000001E-7</c:v>
                      </c:pt>
                      <c:pt idx="671">
                        <c:v>9.3929999999999995E-7</c:v>
                      </c:pt>
                      <c:pt idx="672">
                        <c:v>9.6869999999999993E-7</c:v>
                      </c:pt>
                      <c:pt idx="673">
                        <c:v>1.077E-6</c:v>
                      </c:pt>
                      <c:pt idx="674">
                        <c:v>1.1459999999999999E-6</c:v>
                      </c:pt>
                      <c:pt idx="675">
                        <c:v>1.1519999999999999E-6</c:v>
                      </c:pt>
                      <c:pt idx="676">
                        <c:v>1.189E-6</c:v>
                      </c:pt>
                      <c:pt idx="677">
                        <c:v>1.223E-6</c:v>
                      </c:pt>
                      <c:pt idx="678">
                        <c:v>1.322E-6</c:v>
                      </c:pt>
                      <c:pt idx="679">
                        <c:v>1.389E-6</c:v>
                      </c:pt>
                      <c:pt idx="680">
                        <c:v>1.3990000000000001E-6</c:v>
                      </c:pt>
                      <c:pt idx="681">
                        <c:v>1.4330000000000001E-6</c:v>
                      </c:pt>
                      <c:pt idx="682">
                        <c:v>1.4720000000000001E-6</c:v>
                      </c:pt>
                      <c:pt idx="683">
                        <c:v>1.567E-6</c:v>
                      </c:pt>
                      <c:pt idx="684">
                        <c:v>1.635E-6</c:v>
                      </c:pt>
                      <c:pt idx="685">
                        <c:v>1.6390000000000001E-6</c:v>
                      </c:pt>
                      <c:pt idx="686">
                        <c:v>1.674E-6</c:v>
                      </c:pt>
                      <c:pt idx="687">
                        <c:v>1.7090000000000001E-6</c:v>
                      </c:pt>
                      <c:pt idx="688">
                        <c:v>1.7990000000000001E-6</c:v>
                      </c:pt>
                      <c:pt idx="689">
                        <c:v>1.8679999999999999E-6</c:v>
                      </c:pt>
                      <c:pt idx="690">
                        <c:v>1.869E-6</c:v>
                      </c:pt>
                      <c:pt idx="691">
                        <c:v>1.9039999999999999E-6</c:v>
                      </c:pt>
                      <c:pt idx="692">
                        <c:v>1.9400000000000001E-6</c:v>
                      </c:pt>
                      <c:pt idx="693">
                        <c:v>2.029E-6</c:v>
                      </c:pt>
                      <c:pt idx="694">
                        <c:v>2.1009999999999999E-6</c:v>
                      </c:pt>
                      <c:pt idx="695">
                        <c:v>2.0959999999999999E-6</c:v>
                      </c:pt>
                      <c:pt idx="696">
                        <c:v>2.131E-6</c:v>
                      </c:pt>
                      <c:pt idx="697">
                        <c:v>2.1689999999999999E-6</c:v>
                      </c:pt>
                      <c:pt idx="698">
                        <c:v>2.2570000000000002E-6</c:v>
                      </c:pt>
                      <c:pt idx="699">
                        <c:v>2.3209999999999999E-6</c:v>
                      </c:pt>
                      <c:pt idx="700">
                        <c:v>2.3159999999999999E-6</c:v>
                      </c:pt>
                      <c:pt idx="701">
                        <c:v>2.3460000000000001E-6</c:v>
                      </c:pt>
                      <c:pt idx="702">
                        <c:v>2.384E-6</c:v>
                      </c:pt>
                      <c:pt idx="703">
                        <c:v>2.4679999999999999E-6</c:v>
                      </c:pt>
                      <c:pt idx="704">
                        <c:v>2.5359999999999999E-6</c:v>
                      </c:pt>
                      <c:pt idx="705">
                        <c:v>2.5220000000000002E-6</c:v>
                      </c:pt>
                      <c:pt idx="706">
                        <c:v>2.5550000000000001E-6</c:v>
                      </c:pt>
                      <c:pt idx="707">
                        <c:v>2.5940000000000001E-6</c:v>
                      </c:pt>
                      <c:pt idx="708">
                        <c:v>2.6740000000000001E-6</c:v>
                      </c:pt>
                      <c:pt idx="709">
                        <c:v>2.7420000000000002E-6</c:v>
                      </c:pt>
                      <c:pt idx="710">
                        <c:v>2.729E-6</c:v>
                      </c:pt>
                      <c:pt idx="711">
                        <c:v>2.7549999999999999E-6</c:v>
                      </c:pt>
                      <c:pt idx="712">
                        <c:v>2.7949999999999999E-6</c:v>
                      </c:pt>
                      <c:pt idx="713">
                        <c:v>2.8710000000000001E-6</c:v>
                      </c:pt>
                      <c:pt idx="714">
                        <c:v>2.9330000000000001E-6</c:v>
                      </c:pt>
                      <c:pt idx="715">
                        <c:v>2.9170000000000002E-6</c:v>
                      </c:pt>
                      <c:pt idx="716">
                        <c:v>2.9390000000000002E-6</c:v>
                      </c:pt>
                      <c:pt idx="717">
                        <c:v>2.9849999999999998E-6</c:v>
                      </c:pt>
                      <c:pt idx="718">
                        <c:v>3.0520000000000002E-6</c:v>
                      </c:pt>
                      <c:pt idx="719">
                        <c:v>3.1149999999999998E-6</c:v>
                      </c:pt>
                      <c:pt idx="720">
                        <c:v>3.0939999999999999E-6</c:v>
                      </c:pt>
                      <c:pt idx="721">
                        <c:v>3.1159999999999999E-6</c:v>
                      </c:pt>
                      <c:pt idx="722">
                        <c:v>3.1590000000000002E-6</c:v>
                      </c:pt>
                      <c:pt idx="723">
                        <c:v>3.2219999999999998E-6</c:v>
                      </c:pt>
                      <c:pt idx="724">
                        <c:v>3.2839999999999998E-6</c:v>
                      </c:pt>
                      <c:pt idx="725">
                        <c:v>3.2550000000000002E-6</c:v>
                      </c:pt>
                      <c:pt idx="726">
                        <c:v>3.281E-6</c:v>
                      </c:pt>
                      <c:pt idx="727">
                        <c:v>3.3249999999999999E-6</c:v>
                      </c:pt>
                      <c:pt idx="728">
                        <c:v>3.3739999999999998E-6</c:v>
                      </c:pt>
                      <c:pt idx="729">
                        <c:v>3.439E-6</c:v>
                      </c:pt>
                      <c:pt idx="730">
                        <c:v>3.4130000000000002E-6</c:v>
                      </c:pt>
                      <c:pt idx="731">
                        <c:v>3.4249999999999998E-6</c:v>
                      </c:pt>
                      <c:pt idx="732">
                        <c:v>3.4680000000000001E-6</c:v>
                      </c:pt>
                      <c:pt idx="733">
                        <c:v>3.5279999999999999E-6</c:v>
                      </c:pt>
                      <c:pt idx="734">
                        <c:v>3.5810000000000001E-6</c:v>
                      </c:pt>
                      <c:pt idx="735">
                        <c:v>3.546E-6</c:v>
                      </c:pt>
                      <c:pt idx="736">
                        <c:v>3.557E-6</c:v>
                      </c:pt>
                      <c:pt idx="737">
                        <c:v>3.6059999999999999E-6</c:v>
                      </c:pt>
                      <c:pt idx="738">
                        <c:v>3.6550000000000002E-6</c:v>
                      </c:pt>
                      <c:pt idx="739">
                        <c:v>3.7079999999999999E-6</c:v>
                      </c:pt>
                      <c:pt idx="740">
                        <c:v>3.6739999999999999E-6</c:v>
                      </c:pt>
                      <c:pt idx="741">
                        <c:v>3.6789999999999998E-6</c:v>
                      </c:pt>
                      <c:pt idx="742">
                        <c:v>3.7270000000000001E-6</c:v>
                      </c:pt>
                      <c:pt idx="743">
                        <c:v>3.7740000000000002E-6</c:v>
                      </c:pt>
                      <c:pt idx="744">
                        <c:v>3.827E-6</c:v>
                      </c:pt>
                      <c:pt idx="745">
                        <c:v>3.7859999999999998E-6</c:v>
                      </c:pt>
                      <c:pt idx="746">
                        <c:v>3.7969999999999998E-6</c:v>
                      </c:pt>
                      <c:pt idx="747">
                        <c:v>3.8430000000000003E-6</c:v>
                      </c:pt>
                      <c:pt idx="748">
                        <c:v>3.8809999999999998E-6</c:v>
                      </c:pt>
                      <c:pt idx="749">
                        <c:v>3.9349999999999996E-6</c:v>
                      </c:pt>
                      <c:pt idx="750">
                        <c:v>3.8940000000000003E-6</c:v>
                      </c:pt>
                      <c:pt idx="751">
                        <c:v>3.895E-6</c:v>
                      </c:pt>
                      <c:pt idx="752">
                        <c:v>3.9400000000000004E-6</c:v>
                      </c:pt>
                      <c:pt idx="753">
                        <c:v>3.98E-6</c:v>
                      </c:pt>
                      <c:pt idx="754">
                        <c:v>4.0280000000000002E-6</c:v>
                      </c:pt>
                      <c:pt idx="755">
                        <c:v>3.9829999999999998E-6</c:v>
                      </c:pt>
                      <c:pt idx="756">
                        <c:v>3.985E-6</c:v>
                      </c:pt>
                      <c:pt idx="757">
                        <c:v>4.0289999999999999E-6</c:v>
                      </c:pt>
                      <c:pt idx="758">
                        <c:v>4.0709999999999996E-6</c:v>
                      </c:pt>
                      <c:pt idx="759">
                        <c:v>4.1069999999999998E-6</c:v>
                      </c:pt>
                      <c:pt idx="760">
                        <c:v>4.0670000000000002E-6</c:v>
                      </c:pt>
                      <c:pt idx="761">
                        <c:v>4.07E-6</c:v>
                      </c:pt>
                      <c:pt idx="762">
                        <c:v>4.1180000000000002E-6</c:v>
                      </c:pt>
                      <c:pt idx="763">
                        <c:v>4.143E-6</c:v>
                      </c:pt>
                      <c:pt idx="764">
                        <c:v>4.1899999999999997E-6</c:v>
                      </c:pt>
                      <c:pt idx="765">
                        <c:v>4.1389999999999997E-6</c:v>
                      </c:pt>
                      <c:pt idx="766">
                        <c:v>4.1370000000000004E-6</c:v>
                      </c:pt>
                      <c:pt idx="767">
                        <c:v>4.1860000000000002E-6</c:v>
                      </c:pt>
                      <c:pt idx="768">
                        <c:v>4.211E-6</c:v>
                      </c:pt>
                      <c:pt idx="769">
                        <c:v>4.2540000000000003E-6</c:v>
                      </c:pt>
                      <c:pt idx="770">
                        <c:v>4.2039999999999999E-6</c:v>
                      </c:pt>
                      <c:pt idx="771">
                        <c:v>4.194E-6</c:v>
                      </c:pt>
                      <c:pt idx="772">
                        <c:v>4.2420000000000002E-6</c:v>
                      </c:pt>
                      <c:pt idx="773">
                        <c:v>4.2660000000000003E-6</c:v>
                      </c:pt>
                      <c:pt idx="774">
                        <c:v>4.3059999999999999E-6</c:v>
                      </c:pt>
                      <c:pt idx="775">
                        <c:v>4.2549999999999999E-6</c:v>
                      </c:pt>
                      <c:pt idx="776">
                        <c:v>4.245E-6</c:v>
                      </c:pt>
                      <c:pt idx="777">
                        <c:v>4.2939999999999999E-6</c:v>
                      </c:pt>
                      <c:pt idx="778">
                        <c:v>4.318E-6</c:v>
                      </c:pt>
                      <c:pt idx="779">
                        <c:v>4.3560000000000003E-6</c:v>
                      </c:pt>
                      <c:pt idx="780">
                        <c:v>4.3089999999999997E-6</c:v>
                      </c:pt>
                      <c:pt idx="781">
                        <c:v>4.2989999999999998E-6</c:v>
                      </c:pt>
                      <c:pt idx="782">
                        <c:v>4.3510000000000004E-6</c:v>
                      </c:pt>
                      <c:pt idx="783">
                        <c:v>4.3769999999999998E-6</c:v>
                      </c:pt>
                      <c:pt idx="784">
                        <c:v>4.4070000000000003E-6</c:v>
                      </c:pt>
                      <c:pt idx="785">
                        <c:v>4.3579999999999996E-6</c:v>
                      </c:pt>
                      <c:pt idx="786">
                        <c:v>4.3470000000000001E-6</c:v>
                      </c:pt>
                      <c:pt idx="787">
                        <c:v>4.3989999999999997E-6</c:v>
                      </c:pt>
                      <c:pt idx="788">
                        <c:v>4.4190000000000004E-6</c:v>
                      </c:pt>
                      <c:pt idx="789">
                        <c:v>4.4519999999999999E-6</c:v>
                      </c:pt>
                      <c:pt idx="790">
                        <c:v>4.408E-6</c:v>
                      </c:pt>
                      <c:pt idx="791">
                        <c:v>4.3939999999999998E-6</c:v>
                      </c:pt>
                      <c:pt idx="792">
                        <c:v>4.4460000000000003E-6</c:v>
                      </c:pt>
                      <c:pt idx="793">
                        <c:v>4.4739999999999999E-6</c:v>
                      </c:pt>
                      <c:pt idx="794">
                        <c:v>4.4989999999999996E-6</c:v>
                      </c:pt>
                      <c:pt idx="795">
                        <c:v>4.4580000000000003E-6</c:v>
                      </c:pt>
                      <c:pt idx="796">
                        <c:v>4.4449999999999998E-6</c:v>
                      </c:pt>
                      <c:pt idx="797">
                        <c:v>4.5040000000000004E-6</c:v>
                      </c:pt>
                      <c:pt idx="798">
                        <c:v>4.5249999999999999E-6</c:v>
                      </c:pt>
                    </c:numCache>
                  </c:numRef>
                </c:yVal>
                <c:smooth val="1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15-8517-4B1A-BD0B-53A15E9FC1F8}"/>
                  </c:ext>
                </c:extLst>
              </c15:ser>
            </c15:filteredScatterSeries>
            <c15:filteredScatterSeries>
              <c15:ser>
                <c:idx val="19"/>
                <c:order val="19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Sheet2!$U$1</c15:sqref>
                        </c15:formulaRef>
                      </c:ext>
                    </c:extLst>
                    <c:strCache>
                      <c:ptCount val="1"/>
                      <c:pt idx="0">
                        <c:v>Cycle 20</c:v>
                      </c:pt>
                    </c:strCache>
                  </c:strRef>
                </c:tx>
                <c:spPr>
                  <a:ln w="19050" cap="rnd">
                    <a:solidFill>
                      <a:schemeClr val="accent1">
                        <a:tint val="99000"/>
                      </a:schemeClr>
                    </a:solidFill>
                    <a:round/>
                  </a:ln>
                  <a:effectLst/>
                </c:spPr>
                <c:marker>
                  <c:symbol val="none"/>
                </c:marker>
                <c:x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Sheet2!$A$2:$A$802</c15:sqref>
                        </c15:formulaRef>
                      </c:ext>
                    </c:extLst>
                    <c:numCache>
                      <c:formatCode>0.00E+00</c:formatCode>
                      <c:ptCount val="801"/>
                      <c:pt idx="0">
                        <c:v>9.8269999999999993E-6</c:v>
                      </c:pt>
                      <c:pt idx="1">
                        <c:v>-1.7960000000000001E-3</c:v>
                      </c:pt>
                      <c:pt idx="2">
                        <c:v>-3.764E-3</c:v>
                      </c:pt>
                      <c:pt idx="3">
                        <c:v>-5.7419999999999997E-3</c:v>
                      </c:pt>
                      <c:pt idx="4">
                        <c:v>-7.7869999999999997E-3</c:v>
                      </c:pt>
                      <c:pt idx="5">
                        <c:v>-9.7160000000000007E-3</c:v>
                      </c:pt>
                      <c:pt idx="6">
                        <c:v>-1.1730000000000001E-2</c:v>
                      </c:pt>
                      <c:pt idx="7">
                        <c:v>-1.374E-2</c:v>
                      </c:pt>
                      <c:pt idx="8">
                        <c:v>-1.5730000000000001E-2</c:v>
                      </c:pt>
                      <c:pt idx="9">
                        <c:v>-1.772E-2</c:v>
                      </c:pt>
                      <c:pt idx="10">
                        <c:v>-1.9730000000000001E-2</c:v>
                      </c:pt>
                      <c:pt idx="11">
                        <c:v>-2.1700000000000001E-2</c:v>
                      </c:pt>
                      <c:pt idx="12">
                        <c:v>-2.3689999999999999E-2</c:v>
                      </c:pt>
                      <c:pt idx="13">
                        <c:v>-2.5690000000000001E-2</c:v>
                      </c:pt>
                      <c:pt idx="14">
                        <c:v>-2.7709999999999999E-2</c:v>
                      </c:pt>
                      <c:pt idx="15">
                        <c:v>-2.9690000000000001E-2</c:v>
                      </c:pt>
                      <c:pt idx="16">
                        <c:v>-3.1690000000000003E-2</c:v>
                      </c:pt>
                      <c:pt idx="17">
                        <c:v>-3.3709999999999997E-2</c:v>
                      </c:pt>
                      <c:pt idx="18">
                        <c:v>-3.5709999999999999E-2</c:v>
                      </c:pt>
                      <c:pt idx="19">
                        <c:v>-3.7650000000000003E-2</c:v>
                      </c:pt>
                      <c:pt idx="20">
                        <c:v>-3.9710000000000002E-2</c:v>
                      </c:pt>
                      <c:pt idx="21">
                        <c:v>-4.1709999999999997E-2</c:v>
                      </c:pt>
                      <c:pt idx="22">
                        <c:v>-4.3709999999999999E-2</c:v>
                      </c:pt>
                      <c:pt idx="23">
                        <c:v>-4.5690000000000001E-2</c:v>
                      </c:pt>
                      <c:pt idx="24">
                        <c:v>-4.7669999999999997E-2</c:v>
                      </c:pt>
                      <c:pt idx="25">
                        <c:v>-4.9669999999999999E-2</c:v>
                      </c:pt>
                      <c:pt idx="26">
                        <c:v>-5.1700000000000003E-2</c:v>
                      </c:pt>
                      <c:pt idx="27">
                        <c:v>-5.3659999999999999E-2</c:v>
                      </c:pt>
                      <c:pt idx="28">
                        <c:v>-5.5660000000000001E-2</c:v>
                      </c:pt>
                      <c:pt idx="29">
                        <c:v>-5.765E-2</c:v>
                      </c:pt>
                      <c:pt idx="30">
                        <c:v>-5.9700000000000003E-2</c:v>
                      </c:pt>
                      <c:pt idx="31">
                        <c:v>-6.1650000000000003E-2</c:v>
                      </c:pt>
                      <c:pt idx="32">
                        <c:v>-6.3630000000000006E-2</c:v>
                      </c:pt>
                      <c:pt idx="33">
                        <c:v>-6.5680000000000002E-2</c:v>
                      </c:pt>
                      <c:pt idx="34">
                        <c:v>-6.769E-2</c:v>
                      </c:pt>
                      <c:pt idx="35">
                        <c:v>-6.9669999999999996E-2</c:v>
                      </c:pt>
                      <c:pt idx="36">
                        <c:v>-7.1669999999999998E-2</c:v>
                      </c:pt>
                      <c:pt idx="37">
                        <c:v>-7.3639999999999997E-2</c:v>
                      </c:pt>
                      <c:pt idx="38">
                        <c:v>-7.5670000000000001E-2</c:v>
                      </c:pt>
                      <c:pt idx="39">
                        <c:v>-7.7660000000000007E-2</c:v>
                      </c:pt>
                      <c:pt idx="40">
                        <c:v>-7.9640000000000002E-2</c:v>
                      </c:pt>
                      <c:pt idx="41">
                        <c:v>-8.165E-2</c:v>
                      </c:pt>
                      <c:pt idx="42">
                        <c:v>-8.3680000000000004E-2</c:v>
                      </c:pt>
                      <c:pt idx="43">
                        <c:v>-8.566E-2</c:v>
                      </c:pt>
                      <c:pt idx="44">
                        <c:v>-8.763E-2</c:v>
                      </c:pt>
                      <c:pt idx="45">
                        <c:v>-8.9679999999999996E-2</c:v>
                      </c:pt>
                      <c:pt idx="46">
                        <c:v>-9.1700000000000004E-2</c:v>
                      </c:pt>
                      <c:pt idx="47">
                        <c:v>-9.3679999999999999E-2</c:v>
                      </c:pt>
                      <c:pt idx="48">
                        <c:v>-9.5659999999999995E-2</c:v>
                      </c:pt>
                      <c:pt idx="49">
                        <c:v>-9.7650000000000001E-2</c:v>
                      </c:pt>
                      <c:pt idx="50">
                        <c:v>-9.9669999999999995E-2</c:v>
                      </c:pt>
                      <c:pt idx="51">
                        <c:v>-0.1017</c:v>
                      </c:pt>
                      <c:pt idx="52">
                        <c:v>-0.1036</c:v>
                      </c:pt>
                      <c:pt idx="53">
                        <c:v>-0.1056</c:v>
                      </c:pt>
                      <c:pt idx="54">
                        <c:v>-0.1077</c:v>
                      </c:pt>
                      <c:pt idx="55">
                        <c:v>-0.10970000000000001</c:v>
                      </c:pt>
                      <c:pt idx="56">
                        <c:v>-0.1116</c:v>
                      </c:pt>
                      <c:pt idx="57">
                        <c:v>-0.11360000000000001</c:v>
                      </c:pt>
                      <c:pt idx="58">
                        <c:v>-0.1157</c:v>
                      </c:pt>
                      <c:pt idx="59">
                        <c:v>-0.1177</c:v>
                      </c:pt>
                      <c:pt idx="60">
                        <c:v>-0.1196</c:v>
                      </c:pt>
                      <c:pt idx="61">
                        <c:v>-0.1216</c:v>
                      </c:pt>
                      <c:pt idx="62">
                        <c:v>-0.1237</c:v>
                      </c:pt>
                      <c:pt idx="63">
                        <c:v>-0.12559999999999999</c:v>
                      </c:pt>
                      <c:pt idx="64">
                        <c:v>-0.12759999999999999</c:v>
                      </c:pt>
                      <c:pt idx="65">
                        <c:v>-0.12959999999999999</c:v>
                      </c:pt>
                      <c:pt idx="66">
                        <c:v>-0.13170000000000001</c:v>
                      </c:pt>
                      <c:pt idx="67">
                        <c:v>-0.1336</c:v>
                      </c:pt>
                      <c:pt idx="68">
                        <c:v>-0.13569999999999999</c:v>
                      </c:pt>
                      <c:pt idx="69">
                        <c:v>-0.1376</c:v>
                      </c:pt>
                      <c:pt idx="70">
                        <c:v>-0.1396</c:v>
                      </c:pt>
                      <c:pt idx="71">
                        <c:v>-0.14169999999999999</c:v>
                      </c:pt>
                      <c:pt idx="72">
                        <c:v>-0.14369999999999999</c:v>
                      </c:pt>
                      <c:pt idx="73">
                        <c:v>-0.1457</c:v>
                      </c:pt>
                      <c:pt idx="74">
                        <c:v>-0.1477</c:v>
                      </c:pt>
                      <c:pt idx="75">
                        <c:v>-0.14960000000000001</c:v>
                      </c:pt>
                      <c:pt idx="76">
                        <c:v>-0.15160000000000001</c:v>
                      </c:pt>
                      <c:pt idx="77">
                        <c:v>-0.15359999999999999</c:v>
                      </c:pt>
                      <c:pt idx="78">
                        <c:v>-0.15559999999999999</c:v>
                      </c:pt>
                      <c:pt idx="79">
                        <c:v>-0.15759999999999999</c:v>
                      </c:pt>
                      <c:pt idx="80">
                        <c:v>-0.15959999999999999</c:v>
                      </c:pt>
                      <c:pt idx="81">
                        <c:v>-0.16159999999999999</c:v>
                      </c:pt>
                      <c:pt idx="82">
                        <c:v>-0.1636</c:v>
                      </c:pt>
                      <c:pt idx="83">
                        <c:v>-0.1656</c:v>
                      </c:pt>
                      <c:pt idx="84">
                        <c:v>-0.1676</c:v>
                      </c:pt>
                      <c:pt idx="85">
                        <c:v>-0.1696</c:v>
                      </c:pt>
                      <c:pt idx="86">
                        <c:v>-0.1716</c:v>
                      </c:pt>
                      <c:pt idx="87">
                        <c:v>-0.1736</c:v>
                      </c:pt>
                      <c:pt idx="88">
                        <c:v>-0.17560000000000001</c:v>
                      </c:pt>
                      <c:pt idx="89">
                        <c:v>-0.17760000000000001</c:v>
                      </c:pt>
                      <c:pt idx="90">
                        <c:v>-0.17960000000000001</c:v>
                      </c:pt>
                      <c:pt idx="91">
                        <c:v>-0.18160000000000001</c:v>
                      </c:pt>
                      <c:pt idx="92">
                        <c:v>-0.18360000000000001</c:v>
                      </c:pt>
                      <c:pt idx="93">
                        <c:v>-0.18559999999999999</c:v>
                      </c:pt>
                      <c:pt idx="94">
                        <c:v>-0.18759999999999999</c:v>
                      </c:pt>
                      <c:pt idx="95">
                        <c:v>-0.18959999999999999</c:v>
                      </c:pt>
                      <c:pt idx="96">
                        <c:v>-0.19159999999999999</c:v>
                      </c:pt>
                      <c:pt idx="97">
                        <c:v>-0.19359999999999999</c:v>
                      </c:pt>
                      <c:pt idx="98">
                        <c:v>-0.1956</c:v>
                      </c:pt>
                      <c:pt idx="99">
                        <c:v>-0.1976</c:v>
                      </c:pt>
                      <c:pt idx="100">
                        <c:v>-0.1996</c:v>
                      </c:pt>
                      <c:pt idx="101">
                        <c:v>-0.2016</c:v>
                      </c:pt>
                      <c:pt idx="102">
                        <c:v>-0.2036</c:v>
                      </c:pt>
                      <c:pt idx="103">
                        <c:v>-0.2056</c:v>
                      </c:pt>
                      <c:pt idx="104">
                        <c:v>-0.20760000000000001</c:v>
                      </c:pt>
                      <c:pt idx="105">
                        <c:v>-0.20960000000000001</c:v>
                      </c:pt>
                      <c:pt idx="106">
                        <c:v>-0.21160000000000001</c:v>
                      </c:pt>
                      <c:pt idx="107">
                        <c:v>-0.21360000000000001</c:v>
                      </c:pt>
                      <c:pt idx="108">
                        <c:v>-0.21560000000000001</c:v>
                      </c:pt>
                      <c:pt idx="109">
                        <c:v>-0.21759999999999999</c:v>
                      </c:pt>
                      <c:pt idx="110">
                        <c:v>-0.21959999999999999</c:v>
                      </c:pt>
                      <c:pt idx="111">
                        <c:v>-0.22159999999999999</c:v>
                      </c:pt>
                      <c:pt idx="112">
                        <c:v>-0.22359999999999999</c:v>
                      </c:pt>
                      <c:pt idx="113">
                        <c:v>-0.22559999999999999</c:v>
                      </c:pt>
                      <c:pt idx="114">
                        <c:v>-0.2276</c:v>
                      </c:pt>
                      <c:pt idx="115">
                        <c:v>-0.2296</c:v>
                      </c:pt>
                      <c:pt idx="116">
                        <c:v>-0.2316</c:v>
                      </c:pt>
                      <c:pt idx="117">
                        <c:v>-0.2336</c:v>
                      </c:pt>
                      <c:pt idx="118">
                        <c:v>-0.2356</c:v>
                      </c:pt>
                      <c:pt idx="119">
                        <c:v>-0.23760000000000001</c:v>
                      </c:pt>
                      <c:pt idx="120">
                        <c:v>-0.23960000000000001</c:v>
                      </c:pt>
                      <c:pt idx="121">
                        <c:v>-0.24160000000000001</c:v>
                      </c:pt>
                      <c:pt idx="122">
                        <c:v>-0.24360000000000001</c:v>
                      </c:pt>
                      <c:pt idx="123">
                        <c:v>-0.24560000000000001</c:v>
                      </c:pt>
                      <c:pt idx="124">
                        <c:v>-0.24759999999999999</c:v>
                      </c:pt>
                      <c:pt idx="125">
                        <c:v>-0.24959999999999999</c:v>
                      </c:pt>
                      <c:pt idx="126">
                        <c:v>-0.25159999999999999</c:v>
                      </c:pt>
                      <c:pt idx="127">
                        <c:v>-0.25359999999999999</c:v>
                      </c:pt>
                      <c:pt idx="128">
                        <c:v>-0.25559999999999999</c:v>
                      </c:pt>
                      <c:pt idx="129">
                        <c:v>-0.2576</c:v>
                      </c:pt>
                      <c:pt idx="130">
                        <c:v>-0.2596</c:v>
                      </c:pt>
                      <c:pt idx="131">
                        <c:v>-0.2616</c:v>
                      </c:pt>
                      <c:pt idx="132">
                        <c:v>-0.2636</c:v>
                      </c:pt>
                      <c:pt idx="133">
                        <c:v>-0.2656</c:v>
                      </c:pt>
                      <c:pt idx="134">
                        <c:v>-0.2676</c:v>
                      </c:pt>
                      <c:pt idx="135">
                        <c:v>-0.26960000000000001</c:v>
                      </c:pt>
                      <c:pt idx="136">
                        <c:v>-0.27160000000000001</c:v>
                      </c:pt>
                      <c:pt idx="137">
                        <c:v>-0.27360000000000001</c:v>
                      </c:pt>
                      <c:pt idx="138">
                        <c:v>-0.27560000000000001</c:v>
                      </c:pt>
                      <c:pt idx="139">
                        <c:v>-0.27760000000000001</c:v>
                      </c:pt>
                      <c:pt idx="140">
                        <c:v>-0.27960000000000002</c:v>
                      </c:pt>
                      <c:pt idx="141">
                        <c:v>-0.28160000000000002</c:v>
                      </c:pt>
                      <c:pt idx="142">
                        <c:v>-0.28360000000000002</c:v>
                      </c:pt>
                      <c:pt idx="143">
                        <c:v>-0.28560000000000002</c:v>
                      </c:pt>
                      <c:pt idx="144">
                        <c:v>-0.28760000000000002</c:v>
                      </c:pt>
                      <c:pt idx="145">
                        <c:v>-0.28960000000000002</c:v>
                      </c:pt>
                      <c:pt idx="146">
                        <c:v>-0.29160000000000003</c:v>
                      </c:pt>
                      <c:pt idx="147">
                        <c:v>-0.29360000000000003</c:v>
                      </c:pt>
                      <c:pt idx="148">
                        <c:v>-0.29559999999999997</c:v>
                      </c:pt>
                      <c:pt idx="149">
                        <c:v>-0.29759999999999998</c:v>
                      </c:pt>
                      <c:pt idx="150">
                        <c:v>-0.29959999999999998</c:v>
                      </c:pt>
                      <c:pt idx="151">
                        <c:v>-0.30159999999999998</c:v>
                      </c:pt>
                      <c:pt idx="152">
                        <c:v>-0.30359999999999998</c:v>
                      </c:pt>
                      <c:pt idx="153">
                        <c:v>-0.30559999999999998</c:v>
                      </c:pt>
                      <c:pt idx="154">
                        <c:v>-0.30759999999999998</c:v>
                      </c:pt>
                      <c:pt idx="155">
                        <c:v>-0.30959999999999999</c:v>
                      </c:pt>
                      <c:pt idx="156">
                        <c:v>-0.3115</c:v>
                      </c:pt>
                      <c:pt idx="157">
                        <c:v>-0.31359999999999999</c:v>
                      </c:pt>
                      <c:pt idx="158">
                        <c:v>-0.3155</c:v>
                      </c:pt>
                      <c:pt idx="159">
                        <c:v>-0.31759999999999999</c:v>
                      </c:pt>
                      <c:pt idx="160">
                        <c:v>-0.31950000000000001</c:v>
                      </c:pt>
                      <c:pt idx="161">
                        <c:v>-0.3216</c:v>
                      </c:pt>
                      <c:pt idx="162">
                        <c:v>-0.3236</c:v>
                      </c:pt>
                      <c:pt idx="163">
                        <c:v>-0.3256</c:v>
                      </c:pt>
                      <c:pt idx="164">
                        <c:v>-0.32750000000000001</c:v>
                      </c:pt>
                      <c:pt idx="165">
                        <c:v>-0.32950000000000002</c:v>
                      </c:pt>
                      <c:pt idx="166">
                        <c:v>-0.33160000000000001</c:v>
                      </c:pt>
                      <c:pt idx="167">
                        <c:v>-0.33360000000000001</c:v>
                      </c:pt>
                      <c:pt idx="168">
                        <c:v>-0.33550000000000002</c:v>
                      </c:pt>
                      <c:pt idx="169">
                        <c:v>-0.33760000000000001</c:v>
                      </c:pt>
                      <c:pt idx="170">
                        <c:v>-0.33950000000000002</c:v>
                      </c:pt>
                      <c:pt idx="171">
                        <c:v>-0.34150000000000003</c:v>
                      </c:pt>
                      <c:pt idx="172">
                        <c:v>-0.34350000000000003</c:v>
                      </c:pt>
                      <c:pt idx="173">
                        <c:v>-0.34560000000000002</c:v>
                      </c:pt>
                      <c:pt idx="174">
                        <c:v>-0.34749999999999998</c:v>
                      </c:pt>
                      <c:pt idx="175">
                        <c:v>-0.34949999999999998</c:v>
                      </c:pt>
                      <c:pt idx="176">
                        <c:v>-0.35149999999999998</c:v>
                      </c:pt>
                      <c:pt idx="177">
                        <c:v>-0.35349999999999998</c:v>
                      </c:pt>
                      <c:pt idx="178">
                        <c:v>-0.35549999999999998</c:v>
                      </c:pt>
                      <c:pt idx="179">
                        <c:v>-0.35749999999999998</c:v>
                      </c:pt>
                      <c:pt idx="180">
                        <c:v>-0.35949999999999999</c:v>
                      </c:pt>
                      <c:pt idx="181">
                        <c:v>-0.36149999999999999</c:v>
                      </c:pt>
                      <c:pt idx="182">
                        <c:v>-0.36349999999999999</c:v>
                      </c:pt>
                      <c:pt idx="183">
                        <c:v>-0.36549999999999999</c:v>
                      </c:pt>
                      <c:pt idx="184">
                        <c:v>-0.36749999999999999</c:v>
                      </c:pt>
                      <c:pt idx="185">
                        <c:v>-0.3695</c:v>
                      </c:pt>
                      <c:pt idx="186">
                        <c:v>-0.3715</c:v>
                      </c:pt>
                      <c:pt idx="187">
                        <c:v>-0.3735</c:v>
                      </c:pt>
                      <c:pt idx="188">
                        <c:v>-0.3755</c:v>
                      </c:pt>
                      <c:pt idx="189">
                        <c:v>-0.3775</c:v>
                      </c:pt>
                      <c:pt idx="190">
                        <c:v>-0.3795</c:v>
                      </c:pt>
                      <c:pt idx="191">
                        <c:v>-0.38150000000000001</c:v>
                      </c:pt>
                      <c:pt idx="192">
                        <c:v>-0.38350000000000001</c:v>
                      </c:pt>
                      <c:pt idx="193">
                        <c:v>-0.38550000000000001</c:v>
                      </c:pt>
                      <c:pt idx="194">
                        <c:v>-0.38750000000000001</c:v>
                      </c:pt>
                      <c:pt idx="195">
                        <c:v>-0.38950000000000001</c:v>
                      </c:pt>
                      <c:pt idx="196">
                        <c:v>-0.39150000000000001</c:v>
                      </c:pt>
                      <c:pt idx="197">
                        <c:v>-0.39350000000000002</c:v>
                      </c:pt>
                      <c:pt idx="198">
                        <c:v>-0.39550000000000002</c:v>
                      </c:pt>
                      <c:pt idx="199">
                        <c:v>-0.39750000000000002</c:v>
                      </c:pt>
                      <c:pt idx="200">
                        <c:v>-0.39950000000000002</c:v>
                      </c:pt>
                      <c:pt idx="201">
                        <c:v>-0.40150000000000002</c:v>
                      </c:pt>
                      <c:pt idx="202">
                        <c:v>-0.40350000000000003</c:v>
                      </c:pt>
                      <c:pt idx="203">
                        <c:v>-0.40550000000000003</c:v>
                      </c:pt>
                      <c:pt idx="204">
                        <c:v>-0.40749999999999997</c:v>
                      </c:pt>
                      <c:pt idx="205">
                        <c:v>-0.40939999999999999</c:v>
                      </c:pt>
                      <c:pt idx="206">
                        <c:v>-0.41139999999999999</c:v>
                      </c:pt>
                      <c:pt idx="207">
                        <c:v>-0.41339999999999999</c:v>
                      </c:pt>
                      <c:pt idx="208">
                        <c:v>-0.41539999999999999</c:v>
                      </c:pt>
                      <c:pt idx="209">
                        <c:v>-0.41749999999999998</c:v>
                      </c:pt>
                      <c:pt idx="210">
                        <c:v>-0.4194</c:v>
                      </c:pt>
                      <c:pt idx="211">
                        <c:v>-0.42149999999999999</c:v>
                      </c:pt>
                      <c:pt idx="212">
                        <c:v>-0.4234</c:v>
                      </c:pt>
                      <c:pt idx="213">
                        <c:v>-0.4254</c:v>
                      </c:pt>
                      <c:pt idx="214">
                        <c:v>-0.4274</c:v>
                      </c:pt>
                      <c:pt idx="215">
                        <c:v>-0.4294</c:v>
                      </c:pt>
                      <c:pt idx="216">
                        <c:v>-0.43140000000000001</c:v>
                      </c:pt>
                      <c:pt idx="217">
                        <c:v>-0.43340000000000001</c:v>
                      </c:pt>
                      <c:pt idx="218">
                        <c:v>-0.43540000000000001</c:v>
                      </c:pt>
                      <c:pt idx="219">
                        <c:v>-0.43740000000000001</c:v>
                      </c:pt>
                      <c:pt idx="220">
                        <c:v>-0.43940000000000001</c:v>
                      </c:pt>
                      <c:pt idx="221">
                        <c:v>-0.44140000000000001</c:v>
                      </c:pt>
                      <c:pt idx="222">
                        <c:v>-0.44340000000000002</c:v>
                      </c:pt>
                      <c:pt idx="223">
                        <c:v>-0.44540000000000002</c:v>
                      </c:pt>
                      <c:pt idx="224">
                        <c:v>-0.44740000000000002</c:v>
                      </c:pt>
                      <c:pt idx="225">
                        <c:v>-0.44940000000000002</c:v>
                      </c:pt>
                      <c:pt idx="226">
                        <c:v>-0.45140000000000002</c:v>
                      </c:pt>
                      <c:pt idx="227">
                        <c:v>-0.45340000000000003</c:v>
                      </c:pt>
                      <c:pt idx="228">
                        <c:v>-0.45540000000000003</c:v>
                      </c:pt>
                      <c:pt idx="229">
                        <c:v>-0.45739999999999997</c:v>
                      </c:pt>
                      <c:pt idx="230">
                        <c:v>-0.45939999999999998</c:v>
                      </c:pt>
                      <c:pt idx="231">
                        <c:v>-0.46139999999999998</c:v>
                      </c:pt>
                      <c:pt idx="232">
                        <c:v>-0.46339999999999998</c:v>
                      </c:pt>
                      <c:pt idx="233">
                        <c:v>-0.46539999999999998</c:v>
                      </c:pt>
                      <c:pt idx="234">
                        <c:v>-0.46729999999999999</c:v>
                      </c:pt>
                      <c:pt idx="235">
                        <c:v>-0.46939999999999998</c:v>
                      </c:pt>
                      <c:pt idx="236">
                        <c:v>-0.4713</c:v>
                      </c:pt>
                      <c:pt idx="237">
                        <c:v>-0.47339999999999999</c:v>
                      </c:pt>
                      <c:pt idx="238">
                        <c:v>-0.47539999999999999</c:v>
                      </c:pt>
                      <c:pt idx="239">
                        <c:v>-0.47739999999999999</c:v>
                      </c:pt>
                      <c:pt idx="240">
                        <c:v>-0.47939999999999999</c:v>
                      </c:pt>
                      <c:pt idx="241">
                        <c:v>-0.48139999999999999</c:v>
                      </c:pt>
                      <c:pt idx="242">
                        <c:v>-0.48330000000000001</c:v>
                      </c:pt>
                      <c:pt idx="243">
                        <c:v>-0.4854</c:v>
                      </c:pt>
                      <c:pt idx="244">
                        <c:v>-0.48730000000000001</c:v>
                      </c:pt>
                      <c:pt idx="245">
                        <c:v>-0.48930000000000001</c:v>
                      </c:pt>
                      <c:pt idx="246">
                        <c:v>-0.49130000000000001</c:v>
                      </c:pt>
                      <c:pt idx="247">
                        <c:v>-0.49340000000000001</c:v>
                      </c:pt>
                      <c:pt idx="248">
                        <c:v>-0.49540000000000001</c:v>
                      </c:pt>
                      <c:pt idx="249">
                        <c:v>-0.49730000000000002</c:v>
                      </c:pt>
                      <c:pt idx="250">
                        <c:v>-0.49940000000000001</c:v>
                      </c:pt>
                      <c:pt idx="251">
                        <c:v>-0.50139999999999996</c:v>
                      </c:pt>
                      <c:pt idx="252">
                        <c:v>-0.50329999999999997</c:v>
                      </c:pt>
                      <c:pt idx="253">
                        <c:v>-0.50539999999999996</c:v>
                      </c:pt>
                      <c:pt idx="254">
                        <c:v>-0.50729999999999997</c:v>
                      </c:pt>
                      <c:pt idx="255">
                        <c:v>-0.50929999999999997</c:v>
                      </c:pt>
                      <c:pt idx="256">
                        <c:v>-0.51129999999999998</c:v>
                      </c:pt>
                      <c:pt idx="257">
                        <c:v>-0.51329999999999998</c:v>
                      </c:pt>
                      <c:pt idx="258">
                        <c:v>-0.51529999999999998</c:v>
                      </c:pt>
                      <c:pt idx="259">
                        <c:v>-0.51729999999999998</c:v>
                      </c:pt>
                      <c:pt idx="260">
                        <c:v>-0.51929999999999998</c:v>
                      </c:pt>
                      <c:pt idx="261">
                        <c:v>-0.52129999999999999</c:v>
                      </c:pt>
                      <c:pt idx="262">
                        <c:v>-0.52329999999999999</c:v>
                      </c:pt>
                      <c:pt idx="263">
                        <c:v>-0.52529999999999999</c:v>
                      </c:pt>
                      <c:pt idx="264">
                        <c:v>-0.52729999999999999</c:v>
                      </c:pt>
                      <c:pt idx="265">
                        <c:v>-0.52929999999999999</c:v>
                      </c:pt>
                      <c:pt idx="266">
                        <c:v>-0.53129999999999999</c:v>
                      </c:pt>
                      <c:pt idx="267">
                        <c:v>-0.5333</c:v>
                      </c:pt>
                      <c:pt idx="268">
                        <c:v>-0.5353</c:v>
                      </c:pt>
                      <c:pt idx="269">
                        <c:v>-0.5373</c:v>
                      </c:pt>
                      <c:pt idx="270">
                        <c:v>-0.5393</c:v>
                      </c:pt>
                      <c:pt idx="271">
                        <c:v>-0.5413</c:v>
                      </c:pt>
                      <c:pt idx="272">
                        <c:v>-0.54320000000000002</c:v>
                      </c:pt>
                      <c:pt idx="273">
                        <c:v>-0.54530000000000001</c:v>
                      </c:pt>
                      <c:pt idx="274">
                        <c:v>-0.54730000000000001</c:v>
                      </c:pt>
                      <c:pt idx="275">
                        <c:v>-0.54930000000000001</c:v>
                      </c:pt>
                      <c:pt idx="276">
                        <c:v>-0.55130000000000001</c:v>
                      </c:pt>
                      <c:pt idx="277">
                        <c:v>-0.55330000000000001</c:v>
                      </c:pt>
                      <c:pt idx="278">
                        <c:v>-0.55530000000000002</c:v>
                      </c:pt>
                      <c:pt idx="279">
                        <c:v>-0.55730000000000002</c:v>
                      </c:pt>
                      <c:pt idx="280">
                        <c:v>-0.55920000000000003</c:v>
                      </c:pt>
                      <c:pt idx="281">
                        <c:v>-0.56120000000000003</c:v>
                      </c:pt>
                      <c:pt idx="282">
                        <c:v>-0.56320000000000003</c:v>
                      </c:pt>
                      <c:pt idx="283">
                        <c:v>-0.56520000000000004</c:v>
                      </c:pt>
                      <c:pt idx="284">
                        <c:v>-0.56720000000000004</c:v>
                      </c:pt>
                      <c:pt idx="285">
                        <c:v>-0.56920000000000004</c:v>
                      </c:pt>
                      <c:pt idx="286">
                        <c:v>-0.57120000000000004</c:v>
                      </c:pt>
                      <c:pt idx="287">
                        <c:v>-0.57320000000000004</c:v>
                      </c:pt>
                      <c:pt idx="288">
                        <c:v>-0.57520000000000004</c:v>
                      </c:pt>
                      <c:pt idx="289">
                        <c:v>-0.57720000000000005</c:v>
                      </c:pt>
                      <c:pt idx="290">
                        <c:v>-0.57920000000000005</c:v>
                      </c:pt>
                      <c:pt idx="291">
                        <c:v>-0.58120000000000005</c:v>
                      </c:pt>
                      <c:pt idx="292">
                        <c:v>-0.58320000000000005</c:v>
                      </c:pt>
                      <c:pt idx="293">
                        <c:v>-0.58520000000000005</c:v>
                      </c:pt>
                      <c:pt idx="294">
                        <c:v>-0.58720000000000006</c:v>
                      </c:pt>
                      <c:pt idx="295">
                        <c:v>-0.58919999999999995</c:v>
                      </c:pt>
                      <c:pt idx="296">
                        <c:v>-0.59119999999999995</c:v>
                      </c:pt>
                      <c:pt idx="297">
                        <c:v>-0.59309999999999996</c:v>
                      </c:pt>
                      <c:pt idx="298">
                        <c:v>-0.59509999999999996</c:v>
                      </c:pt>
                      <c:pt idx="299">
                        <c:v>-0.59719999999999995</c:v>
                      </c:pt>
                      <c:pt idx="300">
                        <c:v>-0.59919999999999995</c:v>
                      </c:pt>
                      <c:pt idx="301">
                        <c:v>-0.60109999999999997</c:v>
                      </c:pt>
                      <c:pt idx="302">
                        <c:v>-0.60319999999999996</c:v>
                      </c:pt>
                      <c:pt idx="303">
                        <c:v>-0.60519999999999996</c:v>
                      </c:pt>
                      <c:pt idx="304">
                        <c:v>-0.60719999999999996</c:v>
                      </c:pt>
                      <c:pt idx="305">
                        <c:v>-0.60919999999999996</c:v>
                      </c:pt>
                      <c:pt idx="306">
                        <c:v>-0.61109999999999998</c:v>
                      </c:pt>
                      <c:pt idx="307">
                        <c:v>-0.61319999999999997</c:v>
                      </c:pt>
                      <c:pt idx="308">
                        <c:v>-0.61519999999999997</c:v>
                      </c:pt>
                      <c:pt idx="309">
                        <c:v>-0.61719999999999997</c:v>
                      </c:pt>
                      <c:pt idx="310">
                        <c:v>-0.61919999999999997</c:v>
                      </c:pt>
                      <c:pt idx="311">
                        <c:v>-0.62119999999999997</c:v>
                      </c:pt>
                      <c:pt idx="312">
                        <c:v>-0.62319999999999998</c:v>
                      </c:pt>
                      <c:pt idx="313">
                        <c:v>-0.62509999999999999</c:v>
                      </c:pt>
                      <c:pt idx="314">
                        <c:v>-0.62719999999999998</c:v>
                      </c:pt>
                      <c:pt idx="315">
                        <c:v>-0.62919999999999998</c:v>
                      </c:pt>
                      <c:pt idx="316">
                        <c:v>-0.63119999999999998</c:v>
                      </c:pt>
                      <c:pt idx="317">
                        <c:v>-0.6331</c:v>
                      </c:pt>
                      <c:pt idx="318">
                        <c:v>-0.6351</c:v>
                      </c:pt>
                      <c:pt idx="319">
                        <c:v>-0.6371</c:v>
                      </c:pt>
                      <c:pt idx="320">
                        <c:v>-0.6391</c:v>
                      </c:pt>
                      <c:pt idx="321">
                        <c:v>-0.6411</c:v>
                      </c:pt>
                      <c:pt idx="322">
                        <c:v>-0.6431</c:v>
                      </c:pt>
                      <c:pt idx="323">
                        <c:v>-0.64510000000000001</c:v>
                      </c:pt>
                      <c:pt idx="324">
                        <c:v>-0.64710000000000001</c:v>
                      </c:pt>
                      <c:pt idx="325">
                        <c:v>-0.64910000000000001</c:v>
                      </c:pt>
                      <c:pt idx="326">
                        <c:v>-0.65110000000000001</c:v>
                      </c:pt>
                      <c:pt idx="327">
                        <c:v>-0.65310000000000001</c:v>
                      </c:pt>
                      <c:pt idx="328">
                        <c:v>-0.65510000000000002</c:v>
                      </c:pt>
                      <c:pt idx="329">
                        <c:v>-0.65710000000000002</c:v>
                      </c:pt>
                      <c:pt idx="330">
                        <c:v>-0.65910000000000002</c:v>
                      </c:pt>
                      <c:pt idx="331">
                        <c:v>-0.66110000000000002</c:v>
                      </c:pt>
                      <c:pt idx="332">
                        <c:v>-0.66310000000000002</c:v>
                      </c:pt>
                      <c:pt idx="333">
                        <c:v>-0.66510000000000002</c:v>
                      </c:pt>
                      <c:pt idx="334">
                        <c:v>-0.66710000000000003</c:v>
                      </c:pt>
                      <c:pt idx="335">
                        <c:v>-0.66900000000000004</c:v>
                      </c:pt>
                      <c:pt idx="336">
                        <c:v>-0.67110000000000003</c:v>
                      </c:pt>
                      <c:pt idx="337">
                        <c:v>-0.67300000000000004</c:v>
                      </c:pt>
                      <c:pt idx="338">
                        <c:v>-0.67510000000000003</c:v>
                      </c:pt>
                      <c:pt idx="339">
                        <c:v>-0.67700000000000005</c:v>
                      </c:pt>
                      <c:pt idx="340">
                        <c:v>-0.67900000000000005</c:v>
                      </c:pt>
                      <c:pt idx="341">
                        <c:v>-0.68100000000000005</c:v>
                      </c:pt>
                      <c:pt idx="342">
                        <c:v>-0.68300000000000005</c:v>
                      </c:pt>
                      <c:pt idx="343">
                        <c:v>-0.68500000000000005</c:v>
                      </c:pt>
                      <c:pt idx="344">
                        <c:v>-0.68700000000000006</c:v>
                      </c:pt>
                      <c:pt idx="345">
                        <c:v>-0.68899999999999995</c:v>
                      </c:pt>
                      <c:pt idx="346">
                        <c:v>-0.69099999999999995</c:v>
                      </c:pt>
                      <c:pt idx="347">
                        <c:v>-0.69299999999999995</c:v>
                      </c:pt>
                      <c:pt idx="348">
                        <c:v>-0.69499999999999995</c:v>
                      </c:pt>
                      <c:pt idx="349">
                        <c:v>-0.69699999999999995</c:v>
                      </c:pt>
                      <c:pt idx="350">
                        <c:v>-0.69899999999999995</c:v>
                      </c:pt>
                      <c:pt idx="351">
                        <c:v>-0.70099999999999996</c:v>
                      </c:pt>
                      <c:pt idx="352">
                        <c:v>-0.70299999999999996</c:v>
                      </c:pt>
                      <c:pt idx="353">
                        <c:v>-0.70499999999999996</c:v>
                      </c:pt>
                      <c:pt idx="354">
                        <c:v>-0.70699999999999996</c:v>
                      </c:pt>
                      <c:pt idx="355">
                        <c:v>-0.70899999999999996</c:v>
                      </c:pt>
                      <c:pt idx="356">
                        <c:v>-0.71099999999999997</c:v>
                      </c:pt>
                      <c:pt idx="357">
                        <c:v>-0.71299999999999997</c:v>
                      </c:pt>
                      <c:pt idx="358">
                        <c:v>-0.71499999999999997</c:v>
                      </c:pt>
                      <c:pt idx="359">
                        <c:v>-0.71699999999999997</c:v>
                      </c:pt>
                      <c:pt idx="360">
                        <c:v>-0.71899999999999997</c:v>
                      </c:pt>
                      <c:pt idx="361">
                        <c:v>-0.72099999999999997</c:v>
                      </c:pt>
                      <c:pt idx="362">
                        <c:v>-0.72299999999999998</c:v>
                      </c:pt>
                      <c:pt idx="363">
                        <c:v>-0.72499999999999998</c:v>
                      </c:pt>
                      <c:pt idx="364">
                        <c:v>-0.72699999999999998</c:v>
                      </c:pt>
                      <c:pt idx="365">
                        <c:v>-0.72889999999999999</c:v>
                      </c:pt>
                      <c:pt idx="366">
                        <c:v>-0.73099999999999998</c:v>
                      </c:pt>
                      <c:pt idx="367">
                        <c:v>-0.73299999999999998</c:v>
                      </c:pt>
                      <c:pt idx="368">
                        <c:v>-0.73499999999999999</c:v>
                      </c:pt>
                      <c:pt idx="369">
                        <c:v>-0.73699999999999999</c:v>
                      </c:pt>
                      <c:pt idx="370">
                        <c:v>-0.73899999999999999</c:v>
                      </c:pt>
                      <c:pt idx="371">
                        <c:v>-0.74099999999999999</c:v>
                      </c:pt>
                      <c:pt idx="372">
                        <c:v>-0.74299999999999999</c:v>
                      </c:pt>
                      <c:pt idx="373">
                        <c:v>-0.745</c:v>
                      </c:pt>
                      <c:pt idx="374">
                        <c:v>-0.747</c:v>
                      </c:pt>
                      <c:pt idx="375">
                        <c:v>-0.749</c:v>
                      </c:pt>
                      <c:pt idx="376">
                        <c:v>-0.751</c:v>
                      </c:pt>
                      <c:pt idx="377">
                        <c:v>-0.753</c:v>
                      </c:pt>
                      <c:pt idx="378">
                        <c:v>-0.755</c:v>
                      </c:pt>
                      <c:pt idx="379">
                        <c:v>-0.75700000000000001</c:v>
                      </c:pt>
                      <c:pt idx="380">
                        <c:v>-0.75900000000000001</c:v>
                      </c:pt>
                      <c:pt idx="381">
                        <c:v>-0.76100000000000001</c:v>
                      </c:pt>
                      <c:pt idx="382">
                        <c:v>-0.76290000000000002</c:v>
                      </c:pt>
                      <c:pt idx="383">
                        <c:v>-0.76500000000000001</c:v>
                      </c:pt>
                      <c:pt idx="384">
                        <c:v>-0.76700000000000002</c:v>
                      </c:pt>
                      <c:pt idx="385">
                        <c:v>-0.76890000000000003</c:v>
                      </c:pt>
                      <c:pt idx="386">
                        <c:v>-0.77090000000000003</c:v>
                      </c:pt>
                      <c:pt idx="387">
                        <c:v>-0.77290000000000003</c:v>
                      </c:pt>
                      <c:pt idx="388">
                        <c:v>-0.77500000000000002</c:v>
                      </c:pt>
                      <c:pt idx="389">
                        <c:v>-0.77690000000000003</c:v>
                      </c:pt>
                      <c:pt idx="390">
                        <c:v>-0.77890000000000004</c:v>
                      </c:pt>
                      <c:pt idx="391">
                        <c:v>-0.78090000000000004</c:v>
                      </c:pt>
                      <c:pt idx="392">
                        <c:v>-0.78290000000000004</c:v>
                      </c:pt>
                      <c:pt idx="393">
                        <c:v>-0.78490000000000004</c:v>
                      </c:pt>
                      <c:pt idx="394">
                        <c:v>-0.78690000000000004</c:v>
                      </c:pt>
                      <c:pt idx="395">
                        <c:v>-0.78890000000000005</c:v>
                      </c:pt>
                      <c:pt idx="396">
                        <c:v>-0.79090000000000005</c:v>
                      </c:pt>
                      <c:pt idx="397">
                        <c:v>-0.79290000000000005</c:v>
                      </c:pt>
                      <c:pt idx="398">
                        <c:v>-0.79490000000000005</c:v>
                      </c:pt>
                      <c:pt idx="399">
                        <c:v>-0.79690000000000005</c:v>
                      </c:pt>
                      <c:pt idx="400">
                        <c:v>-0.79890000000000005</c:v>
                      </c:pt>
                      <c:pt idx="401">
                        <c:v>-0.79720000000000002</c:v>
                      </c:pt>
                      <c:pt idx="402">
                        <c:v>-0.79520000000000002</c:v>
                      </c:pt>
                      <c:pt idx="403">
                        <c:v>-0.79320000000000002</c:v>
                      </c:pt>
                      <c:pt idx="404">
                        <c:v>-0.7913</c:v>
                      </c:pt>
                      <c:pt idx="405">
                        <c:v>-0.7893</c:v>
                      </c:pt>
                      <c:pt idx="406">
                        <c:v>-0.78720000000000001</c:v>
                      </c:pt>
                      <c:pt idx="407">
                        <c:v>-0.7853</c:v>
                      </c:pt>
                      <c:pt idx="408">
                        <c:v>-0.7833</c:v>
                      </c:pt>
                      <c:pt idx="409">
                        <c:v>-0.78129999999999999</c:v>
                      </c:pt>
                      <c:pt idx="410">
                        <c:v>-0.7792</c:v>
                      </c:pt>
                      <c:pt idx="411">
                        <c:v>-0.77729999999999999</c:v>
                      </c:pt>
                      <c:pt idx="412">
                        <c:v>-0.77529999999999999</c:v>
                      </c:pt>
                      <c:pt idx="413">
                        <c:v>-0.77329999999999999</c:v>
                      </c:pt>
                      <c:pt idx="414">
                        <c:v>-0.77129999999999999</c:v>
                      </c:pt>
                      <c:pt idx="415">
                        <c:v>-0.76929999999999998</c:v>
                      </c:pt>
                      <c:pt idx="416">
                        <c:v>-0.76739999999999997</c:v>
                      </c:pt>
                      <c:pt idx="417">
                        <c:v>-0.76529999999999998</c:v>
                      </c:pt>
                      <c:pt idx="418">
                        <c:v>-0.76329999999999998</c:v>
                      </c:pt>
                      <c:pt idx="419">
                        <c:v>-0.76129999999999998</c:v>
                      </c:pt>
                      <c:pt idx="420">
                        <c:v>-0.75939999999999996</c:v>
                      </c:pt>
                      <c:pt idx="421">
                        <c:v>-0.75739999999999996</c:v>
                      </c:pt>
                      <c:pt idx="422">
                        <c:v>-0.75539999999999996</c:v>
                      </c:pt>
                      <c:pt idx="423">
                        <c:v>-0.75329999999999997</c:v>
                      </c:pt>
                      <c:pt idx="424">
                        <c:v>-0.75139999999999996</c:v>
                      </c:pt>
                      <c:pt idx="425">
                        <c:v>-0.74939999999999996</c:v>
                      </c:pt>
                      <c:pt idx="426">
                        <c:v>-0.74739999999999995</c:v>
                      </c:pt>
                      <c:pt idx="427">
                        <c:v>-0.74539999999999995</c:v>
                      </c:pt>
                      <c:pt idx="428">
                        <c:v>-0.74339999999999995</c:v>
                      </c:pt>
                      <c:pt idx="429">
                        <c:v>-0.74139999999999995</c:v>
                      </c:pt>
                      <c:pt idx="430">
                        <c:v>-0.73939999999999995</c:v>
                      </c:pt>
                      <c:pt idx="431">
                        <c:v>-0.73740000000000006</c:v>
                      </c:pt>
                      <c:pt idx="432">
                        <c:v>-0.73540000000000005</c:v>
                      </c:pt>
                      <c:pt idx="433">
                        <c:v>-0.73340000000000005</c:v>
                      </c:pt>
                      <c:pt idx="434">
                        <c:v>-0.73140000000000005</c:v>
                      </c:pt>
                      <c:pt idx="435">
                        <c:v>-0.72940000000000005</c:v>
                      </c:pt>
                      <c:pt idx="436">
                        <c:v>-0.72740000000000005</c:v>
                      </c:pt>
                      <c:pt idx="437">
                        <c:v>-0.72540000000000004</c:v>
                      </c:pt>
                      <c:pt idx="438">
                        <c:v>-0.72340000000000004</c:v>
                      </c:pt>
                      <c:pt idx="439">
                        <c:v>-0.72140000000000004</c:v>
                      </c:pt>
                      <c:pt idx="440">
                        <c:v>-0.71940000000000004</c:v>
                      </c:pt>
                      <c:pt idx="441">
                        <c:v>-0.71740000000000004</c:v>
                      </c:pt>
                      <c:pt idx="442">
                        <c:v>-0.71540000000000004</c:v>
                      </c:pt>
                      <c:pt idx="443">
                        <c:v>-0.71340000000000003</c:v>
                      </c:pt>
                      <c:pt idx="444">
                        <c:v>-0.71150000000000002</c:v>
                      </c:pt>
                      <c:pt idx="445">
                        <c:v>-0.70950000000000002</c:v>
                      </c:pt>
                      <c:pt idx="446">
                        <c:v>-0.70750000000000002</c:v>
                      </c:pt>
                      <c:pt idx="447">
                        <c:v>-0.70550000000000002</c:v>
                      </c:pt>
                      <c:pt idx="448">
                        <c:v>-0.70350000000000001</c:v>
                      </c:pt>
                      <c:pt idx="449">
                        <c:v>-0.70150000000000001</c:v>
                      </c:pt>
                      <c:pt idx="450">
                        <c:v>-0.69940000000000002</c:v>
                      </c:pt>
                      <c:pt idx="451">
                        <c:v>-0.69740000000000002</c:v>
                      </c:pt>
                      <c:pt idx="452">
                        <c:v>-0.69540000000000002</c:v>
                      </c:pt>
                      <c:pt idx="453">
                        <c:v>-0.69350000000000001</c:v>
                      </c:pt>
                      <c:pt idx="454">
                        <c:v>-0.6915</c:v>
                      </c:pt>
                      <c:pt idx="455">
                        <c:v>-0.68940000000000001</c:v>
                      </c:pt>
                      <c:pt idx="456">
                        <c:v>-0.6875</c:v>
                      </c:pt>
                      <c:pt idx="457">
                        <c:v>-0.6855</c:v>
                      </c:pt>
                      <c:pt idx="458">
                        <c:v>-0.6835</c:v>
                      </c:pt>
                      <c:pt idx="459">
                        <c:v>-0.68149999999999999</c:v>
                      </c:pt>
                      <c:pt idx="460">
                        <c:v>-0.67949999999999999</c:v>
                      </c:pt>
                      <c:pt idx="461">
                        <c:v>-0.67749999999999999</c:v>
                      </c:pt>
                      <c:pt idx="462">
                        <c:v>-0.67549999999999999</c:v>
                      </c:pt>
                      <c:pt idx="463">
                        <c:v>-0.67349999999999999</c:v>
                      </c:pt>
                      <c:pt idx="464">
                        <c:v>-0.67149999999999999</c:v>
                      </c:pt>
                      <c:pt idx="465">
                        <c:v>-0.66949999999999998</c:v>
                      </c:pt>
                      <c:pt idx="466">
                        <c:v>-0.66749999999999998</c:v>
                      </c:pt>
                      <c:pt idx="467">
                        <c:v>-0.66549999999999998</c:v>
                      </c:pt>
                      <c:pt idx="468">
                        <c:v>-0.66349999999999998</c:v>
                      </c:pt>
                      <c:pt idx="469">
                        <c:v>-0.66149999999999998</c:v>
                      </c:pt>
                      <c:pt idx="470">
                        <c:v>-0.65949999999999998</c:v>
                      </c:pt>
                      <c:pt idx="471">
                        <c:v>-0.65749999999999997</c:v>
                      </c:pt>
                      <c:pt idx="472">
                        <c:v>-0.65549999999999997</c:v>
                      </c:pt>
                      <c:pt idx="473">
                        <c:v>-0.65349999999999997</c:v>
                      </c:pt>
                      <c:pt idx="474">
                        <c:v>-0.65149999999999997</c:v>
                      </c:pt>
                      <c:pt idx="475">
                        <c:v>-0.64949999999999997</c:v>
                      </c:pt>
                      <c:pt idx="476">
                        <c:v>-0.64749999999999996</c:v>
                      </c:pt>
                      <c:pt idx="477">
                        <c:v>-0.64549999999999996</c:v>
                      </c:pt>
                      <c:pt idx="478">
                        <c:v>-0.64349999999999996</c:v>
                      </c:pt>
                      <c:pt idx="479">
                        <c:v>-0.64149999999999996</c:v>
                      </c:pt>
                      <c:pt idx="480">
                        <c:v>-0.63949999999999996</c:v>
                      </c:pt>
                      <c:pt idx="481">
                        <c:v>-0.63749999999999996</c:v>
                      </c:pt>
                      <c:pt idx="482">
                        <c:v>-0.63549999999999995</c:v>
                      </c:pt>
                      <c:pt idx="483">
                        <c:v>-0.63349999999999995</c:v>
                      </c:pt>
                      <c:pt idx="484">
                        <c:v>-0.63149999999999995</c:v>
                      </c:pt>
                      <c:pt idx="485">
                        <c:v>-0.62960000000000005</c:v>
                      </c:pt>
                      <c:pt idx="486">
                        <c:v>-0.62760000000000005</c:v>
                      </c:pt>
                      <c:pt idx="487">
                        <c:v>-0.62549999999999994</c:v>
                      </c:pt>
                      <c:pt idx="488">
                        <c:v>-0.62350000000000005</c:v>
                      </c:pt>
                      <c:pt idx="489">
                        <c:v>-0.62160000000000004</c:v>
                      </c:pt>
                      <c:pt idx="490">
                        <c:v>-0.61950000000000005</c:v>
                      </c:pt>
                      <c:pt idx="491">
                        <c:v>-0.61750000000000005</c:v>
                      </c:pt>
                      <c:pt idx="492">
                        <c:v>-0.61550000000000005</c:v>
                      </c:pt>
                      <c:pt idx="493">
                        <c:v>-0.61350000000000005</c:v>
                      </c:pt>
                      <c:pt idx="494">
                        <c:v>-0.61150000000000004</c:v>
                      </c:pt>
                      <c:pt idx="495">
                        <c:v>-0.60950000000000004</c:v>
                      </c:pt>
                      <c:pt idx="496">
                        <c:v>-0.60750000000000004</c:v>
                      </c:pt>
                      <c:pt idx="497">
                        <c:v>-0.60560000000000003</c:v>
                      </c:pt>
                      <c:pt idx="498">
                        <c:v>-0.60360000000000003</c:v>
                      </c:pt>
                      <c:pt idx="499">
                        <c:v>-0.60150000000000003</c:v>
                      </c:pt>
                      <c:pt idx="500">
                        <c:v>-0.59950000000000003</c:v>
                      </c:pt>
                      <c:pt idx="501">
                        <c:v>-0.59750000000000003</c:v>
                      </c:pt>
                      <c:pt idx="502">
                        <c:v>-0.59550000000000003</c:v>
                      </c:pt>
                      <c:pt idx="503">
                        <c:v>-0.59350000000000003</c:v>
                      </c:pt>
                      <c:pt idx="504">
                        <c:v>-0.59150000000000003</c:v>
                      </c:pt>
                      <c:pt idx="505">
                        <c:v>-0.58960000000000001</c:v>
                      </c:pt>
                      <c:pt idx="506">
                        <c:v>-0.58750000000000002</c:v>
                      </c:pt>
                      <c:pt idx="507">
                        <c:v>-0.58550000000000002</c:v>
                      </c:pt>
                      <c:pt idx="508">
                        <c:v>-0.58350000000000002</c:v>
                      </c:pt>
                      <c:pt idx="509">
                        <c:v>-0.58160000000000001</c:v>
                      </c:pt>
                      <c:pt idx="510">
                        <c:v>-0.57950000000000002</c:v>
                      </c:pt>
                      <c:pt idx="511">
                        <c:v>-0.5776</c:v>
                      </c:pt>
                      <c:pt idx="512">
                        <c:v>-0.57550000000000001</c:v>
                      </c:pt>
                      <c:pt idx="513">
                        <c:v>-0.5736</c:v>
                      </c:pt>
                      <c:pt idx="514">
                        <c:v>-0.5716</c:v>
                      </c:pt>
                      <c:pt idx="515">
                        <c:v>-0.56950000000000001</c:v>
                      </c:pt>
                      <c:pt idx="516">
                        <c:v>-0.5675</c:v>
                      </c:pt>
                      <c:pt idx="517">
                        <c:v>-0.56559999999999999</c:v>
                      </c:pt>
                      <c:pt idx="518">
                        <c:v>-0.5635</c:v>
                      </c:pt>
                      <c:pt idx="519">
                        <c:v>-0.56159999999999999</c:v>
                      </c:pt>
                      <c:pt idx="520">
                        <c:v>-0.55959999999999999</c:v>
                      </c:pt>
                      <c:pt idx="521">
                        <c:v>-0.55759999999999998</c:v>
                      </c:pt>
                      <c:pt idx="522">
                        <c:v>-0.55559999999999998</c:v>
                      </c:pt>
                      <c:pt idx="523">
                        <c:v>-0.55359999999999998</c:v>
                      </c:pt>
                      <c:pt idx="524">
                        <c:v>-0.55159999999999998</c:v>
                      </c:pt>
                      <c:pt idx="525">
                        <c:v>-0.54959999999999998</c:v>
                      </c:pt>
                      <c:pt idx="526">
                        <c:v>-0.54759999999999998</c:v>
                      </c:pt>
                      <c:pt idx="527">
                        <c:v>-0.54559999999999997</c:v>
                      </c:pt>
                      <c:pt idx="528">
                        <c:v>-0.54359999999999997</c:v>
                      </c:pt>
                      <c:pt idx="529">
                        <c:v>-0.54159999999999997</c:v>
                      </c:pt>
                      <c:pt idx="530">
                        <c:v>-0.53959999999999997</c:v>
                      </c:pt>
                      <c:pt idx="531">
                        <c:v>-0.53759999999999997</c:v>
                      </c:pt>
                      <c:pt idx="532">
                        <c:v>-0.53559999999999997</c:v>
                      </c:pt>
                      <c:pt idx="533">
                        <c:v>-0.53359999999999996</c:v>
                      </c:pt>
                      <c:pt idx="534">
                        <c:v>-0.53159999999999996</c:v>
                      </c:pt>
                      <c:pt idx="535">
                        <c:v>-0.52959999999999996</c:v>
                      </c:pt>
                      <c:pt idx="536">
                        <c:v>-0.52759999999999996</c:v>
                      </c:pt>
                      <c:pt idx="537">
                        <c:v>-0.52559999999999996</c:v>
                      </c:pt>
                      <c:pt idx="538">
                        <c:v>-0.52349999999999997</c:v>
                      </c:pt>
                      <c:pt idx="539">
                        <c:v>-0.52159999999999995</c:v>
                      </c:pt>
                      <c:pt idx="540">
                        <c:v>-0.51959999999999995</c:v>
                      </c:pt>
                      <c:pt idx="541">
                        <c:v>-0.51759999999999995</c:v>
                      </c:pt>
                      <c:pt idx="542">
                        <c:v>-0.51559999999999995</c:v>
                      </c:pt>
                      <c:pt idx="543">
                        <c:v>-0.51359999999999995</c:v>
                      </c:pt>
                      <c:pt idx="544">
                        <c:v>-0.51160000000000005</c:v>
                      </c:pt>
                      <c:pt idx="545">
                        <c:v>-0.50960000000000005</c:v>
                      </c:pt>
                      <c:pt idx="546">
                        <c:v>-0.50760000000000005</c:v>
                      </c:pt>
                      <c:pt idx="547">
                        <c:v>-0.50560000000000005</c:v>
                      </c:pt>
                      <c:pt idx="548">
                        <c:v>-0.50360000000000005</c:v>
                      </c:pt>
                      <c:pt idx="549">
                        <c:v>-0.50160000000000005</c:v>
                      </c:pt>
                      <c:pt idx="550">
                        <c:v>-0.49959999999999999</c:v>
                      </c:pt>
                      <c:pt idx="551">
                        <c:v>-0.49759999999999999</c:v>
                      </c:pt>
                      <c:pt idx="552">
                        <c:v>-0.49559999999999998</c:v>
                      </c:pt>
                      <c:pt idx="553">
                        <c:v>-0.49370000000000003</c:v>
                      </c:pt>
                      <c:pt idx="554">
                        <c:v>-0.49159999999999998</c:v>
                      </c:pt>
                      <c:pt idx="555">
                        <c:v>-0.48959999999999998</c:v>
                      </c:pt>
                      <c:pt idx="556">
                        <c:v>-0.48759999999999998</c:v>
                      </c:pt>
                      <c:pt idx="557">
                        <c:v>-0.48570000000000002</c:v>
                      </c:pt>
                      <c:pt idx="558">
                        <c:v>-0.48359999999999997</c:v>
                      </c:pt>
                      <c:pt idx="559">
                        <c:v>-0.48159999999999997</c:v>
                      </c:pt>
                      <c:pt idx="560">
                        <c:v>-0.47960000000000003</c:v>
                      </c:pt>
                      <c:pt idx="561">
                        <c:v>-0.47760000000000002</c:v>
                      </c:pt>
                      <c:pt idx="562">
                        <c:v>-0.47560000000000002</c:v>
                      </c:pt>
                      <c:pt idx="563">
                        <c:v>-0.47360000000000002</c:v>
                      </c:pt>
                      <c:pt idx="564">
                        <c:v>-0.47160000000000002</c:v>
                      </c:pt>
                      <c:pt idx="565">
                        <c:v>-0.46960000000000002</c:v>
                      </c:pt>
                      <c:pt idx="566">
                        <c:v>-0.46760000000000002</c:v>
                      </c:pt>
                      <c:pt idx="567">
                        <c:v>-0.46560000000000001</c:v>
                      </c:pt>
                      <c:pt idx="568">
                        <c:v>-0.46360000000000001</c:v>
                      </c:pt>
                      <c:pt idx="569">
                        <c:v>-0.4617</c:v>
                      </c:pt>
                      <c:pt idx="570">
                        <c:v>-0.45960000000000001</c:v>
                      </c:pt>
                      <c:pt idx="571">
                        <c:v>-0.45760000000000001</c:v>
                      </c:pt>
                      <c:pt idx="572">
                        <c:v>-0.4556</c:v>
                      </c:pt>
                      <c:pt idx="573">
                        <c:v>-0.45369999999999999</c:v>
                      </c:pt>
                      <c:pt idx="574">
                        <c:v>-0.45169999999999999</c:v>
                      </c:pt>
                      <c:pt idx="575">
                        <c:v>-0.44969999999999999</c:v>
                      </c:pt>
                      <c:pt idx="576">
                        <c:v>-0.4476</c:v>
                      </c:pt>
                      <c:pt idx="577">
                        <c:v>-0.44569999999999999</c:v>
                      </c:pt>
                      <c:pt idx="578">
                        <c:v>-0.44369999999999998</c:v>
                      </c:pt>
                      <c:pt idx="579">
                        <c:v>-0.44169999999999998</c:v>
                      </c:pt>
                      <c:pt idx="580">
                        <c:v>-0.43959999999999999</c:v>
                      </c:pt>
                      <c:pt idx="581">
                        <c:v>-0.43769999999999998</c:v>
                      </c:pt>
                      <c:pt idx="582">
                        <c:v>-0.43559999999999999</c:v>
                      </c:pt>
                      <c:pt idx="583">
                        <c:v>-0.43359999999999999</c:v>
                      </c:pt>
                      <c:pt idx="584">
                        <c:v>-0.43169999999999997</c:v>
                      </c:pt>
                      <c:pt idx="585">
                        <c:v>-0.42970000000000003</c:v>
                      </c:pt>
                      <c:pt idx="586">
                        <c:v>-0.42770000000000002</c:v>
                      </c:pt>
                      <c:pt idx="587">
                        <c:v>-0.42570000000000002</c:v>
                      </c:pt>
                      <c:pt idx="588">
                        <c:v>-0.42370000000000002</c:v>
                      </c:pt>
                      <c:pt idx="589">
                        <c:v>-0.42170000000000002</c:v>
                      </c:pt>
                      <c:pt idx="590">
                        <c:v>-0.41959999999999997</c:v>
                      </c:pt>
                      <c:pt idx="591">
                        <c:v>-0.41770000000000002</c:v>
                      </c:pt>
                      <c:pt idx="592">
                        <c:v>-0.41560000000000002</c:v>
                      </c:pt>
                      <c:pt idx="593">
                        <c:v>-0.41370000000000001</c:v>
                      </c:pt>
                      <c:pt idx="594">
                        <c:v>-0.41170000000000001</c:v>
                      </c:pt>
                      <c:pt idx="595">
                        <c:v>-0.40970000000000001</c:v>
                      </c:pt>
                      <c:pt idx="596">
                        <c:v>-0.40770000000000001</c:v>
                      </c:pt>
                      <c:pt idx="597">
                        <c:v>-0.40570000000000001</c:v>
                      </c:pt>
                      <c:pt idx="598">
                        <c:v>-0.4037</c:v>
                      </c:pt>
                      <c:pt idx="599">
                        <c:v>-0.4017</c:v>
                      </c:pt>
                      <c:pt idx="600">
                        <c:v>-0.3997</c:v>
                      </c:pt>
                      <c:pt idx="601">
                        <c:v>-0.3977</c:v>
                      </c:pt>
                      <c:pt idx="602">
                        <c:v>-0.3957</c:v>
                      </c:pt>
                      <c:pt idx="603">
                        <c:v>-0.39369999999999999</c:v>
                      </c:pt>
                      <c:pt idx="604">
                        <c:v>-0.39169999999999999</c:v>
                      </c:pt>
                      <c:pt idx="605">
                        <c:v>-0.38969999999999999</c:v>
                      </c:pt>
                      <c:pt idx="606">
                        <c:v>-0.38769999999999999</c:v>
                      </c:pt>
                      <c:pt idx="607">
                        <c:v>-0.38569999999999999</c:v>
                      </c:pt>
                      <c:pt idx="608">
                        <c:v>-0.38369999999999999</c:v>
                      </c:pt>
                      <c:pt idx="609">
                        <c:v>-0.38169999999999998</c:v>
                      </c:pt>
                      <c:pt idx="610">
                        <c:v>-0.37969999999999998</c:v>
                      </c:pt>
                      <c:pt idx="611">
                        <c:v>-0.37769999999999998</c:v>
                      </c:pt>
                      <c:pt idx="612">
                        <c:v>-0.37569999999999998</c:v>
                      </c:pt>
                      <c:pt idx="613">
                        <c:v>-0.37369999999999998</c:v>
                      </c:pt>
                      <c:pt idx="614">
                        <c:v>-0.37169999999999997</c:v>
                      </c:pt>
                      <c:pt idx="615">
                        <c:v>-0.36969999999999997</c:v>
                      </c:pt>
                      <c:pt idx="616">
                        <c:v>-0.36770000000000003</c:v>
                      </c:pt>
                      <c:pt idx="617">
                        <c:v>-0.36570000000000003</c:v>
                      </c:pt>
                      <c:pt idx="618">
                        <c:v>-0.36370000000000002</c:v>
                      </c:pt>
                      <c:pt idx="619">
                        <c:v>-0.36170000000000002</c:v>
                      </c:pt>
                      <c:pt idx="620">
                        <c:v>-0.35970000000000002</c:v>
                      </c:pt>
                      <c:pt idx="621">
                        <c:v>-0.35770000000000002</c:v>
                      </c:pt>
                      <c:pt idx="622">
                        <c:v>-0.35570000000000002</c:v>
                      </c:pt>
                      <c:pt idx="623">
                        <c:v>-0.35370000000000001</c:v>
                      </c:pt>
                      <c:pt idx="624">
                        <c:v>-0.35170000000000001</c:v>
                      </c:pt>
                      <c:pt idx="625">
                        <c:v>-0.34970000000000001</c:v>
                      </c:pt>
                      <c:pt idx="626">
                        <c:v>-0.34770000000000001</c:v>
                      </c:pt>
                      <c:pt idx="627">
                        <c:v>-0.34570000000000001</c:v>
                      </c:pt>
                      <c:pt idx="628">
                        <c:v>-0.34370000000000001</c:v>
                      </c:pt>
                      <c:pt idx="629">
                        <c:v>-0.3417</c:v>
                      </c:pt>
                      <c:pt idx="630">
                        <c:v>-0.3397</c:v>
                      </c:pt>
                      <c:pt idx="631">
                        <c:v>-0.3377</c:v>
                      </c:pt>
                      <c:pt idx="632">
                        <c:v>-0.3357</c:v>
                      </c:pt>
                      <c:pt idx="633">
                        <c:v>-0.3337</c:v>
                      </c:pt>
                      <c:pt idx="634">
                        <c:v>-0.33169999999999999</c:v>
                      </c:pt>
                      <c:pt idx="635">
                        <c:v>-0.32969999999999999</c:v>
                      </c:pt>
                      <c:pt idx="636">
                        <c:v>-0.32769999999999999</c:v>
                      </c:pt>
                      <c:pt idx="637">
                        <c:v>-0.32569999999999999</c:v>
                      </c:pt>
                      <c:pt idx="638">
                        <c:v>-0.32369999999999999</c:v>
                      </c:pt>
                      <c:pt idx="639">
                        <c:v>-0.32169999999999999</c:v>
                      </c:pt>
                      <c:pt idx="640">
                        <c:v>-0.31969999999999998</c:v>
                      </c:pt>
                      <c:pt idx="641">
                        <c:v>-0.31769999999999998</c:v>
                      </c:pt>
                      <c:pt idx="642">
                        <c:v>-0.31569999999999998</c:v>
                      </c:pt>
                      <c:pt idx="643">
                        <c:v>-0.31369999999999998</c:v>
                      </c:pt>
                      <c:pt idx="644">
                        <c:v>-0.31169999999999998</c:v>
                      </c:pt>
                      <c:pt idx="645">
                        <c:v>-0.30969999999999998</c:v>
                      </c:pt>
                      <c:pt idx="646">
                        <c:v>-0.30769999999999997</c:v>
                      </c:pt>
                      <c:pt idx="647">
                        <c:v>-0.30570000000000003</c:v>
                      </c:pt>
                      <c:pt idx="648">
                        <c:v>-0.30370000000000003</c:v>
                      </c:pt>
                      <c:pt idx="649">
                        <c:v>-0.30170000000000002</c:v>
                      </c:pt>
                      <c:pt idx="650">
                        <c:v>-0.29970000000000002</c:v>
                      </c:pt>
                      <c:pt idx="651">
                        <c:v>-0.29770000000000002</c:v>
                      </c:pt>
                      <c:pt idx="652">
                        <c:v>-0.29570000000000002</c:v>
                      </c:pt>
                      <c:pt idx="653">
                        <c:v>-0.29380000000000001</c:v>
                      </c:pt>
                      <c:pt idx="654">
                        <c:v>-0.29170000000000001</c:v>
                      </c:pt>
                      <c:pt idx="655">
                        <c:v>-0.28970000000000001</c:v>
                      </c:pt>
                      <c:pt idx="656">
                        <c:v>-0.28770000000000001</c:v>
                      </c:pt>
                      <c:pt idx="657">
                        <c:v>-0.28570000000000001</c:v>
                      </c:pt>
                      <c:pt idx="658">
                        <c:v>-0.28370000000000001</c:v>
                      </c:pt>
                      <c:pt idx="659">
                        <c:v>-0.28170000000000001</c:v>
                      </c:pt>
                      <c:pt idx="660">
                        <c:v>-0.2797</c:v>
                      </c:pt>
                      <c:pt idx="661">
                        <c:v>-0.2777</c:v>
                      </c:pt>
                      <c:pt idx="662">
                        <c:v>-0.2757</c:v>
                      </c:pt>
                      <c:pt idx="663">
                        <c:v>-0.2737</c:v>
                      </c:pt>
                      <c:pt idx="664">
                        <c:v>-0.27179999999999999</c:v>
                      </c:pt>
                      <c:pt idx="665">
                        <c:v>-0.26979999999999998</c:v>
                      </c:pt>
                      <c:pt idx="666">
                        <c:v>-0.26769999999999999</c:v>
                      </c:pt>
                      <c:pt idx="667">
                        <c:v>-0.26569999999999999</c:v>
                      </c:pt>
                      <c:pt idx="668">
                        <c:v>-0.26369999999999999</c:v>
                      </c:pt>
                      <c:pt idx="669">
                        <c:v>-0.26169999999999999</c:v>
                      </c:pt>
                      <c:pt idx="670">
                        <c:v>-0.25969999999999999</c:v>
                      </c:pt>
                      <c:pt idx="671">
                        <c:v>-0.25769999999999998</c:v>
                      </c:pt>
                      <c:pt idx="672">
                        <c:v>-0.25569999999999998</c:v>
                      </c:pt>
                      <c:pt idx="673">
                        <c:v>-0.25380000000000003</c:v>
                      </c:pt>
                      <c:pt idx="674">
                        <c:v>-0.25180000000000002</c:v>
                      </c:pt>
                      <c:pt idx="675">
                        <c:v>-0.24979999999999999</c:v>
                      </c:pt>
                      <c:pt idx="676">
                        <c:v>-0.24779999999999999</c:v>
                      </c:pt>
                      <c:pt idx="677">
                        <c:v>-0.24579999999999999</c:v>
                      </c:pt>
                      <c:pt idx="678">
                        <c:v>-0.24379999999999999</c:v>
                      </c:pt>
                      <c:pt idx="679">
                        <c:v>-0.24179999999999999</c:v>
                      </c:pt>
                      <c:pt idx="680">
                        <c:v>-0.2397</c:v>
                      </c:pt>
                      <c:pt idx="681">
                        <c:v>-0.23780000000000001</c:v>
                      </c:pt>
                      <c:pt idx="682">
                        <c:v>-0.23580000000000001</c:v>
                      </c:pt>
                      <c:pt idx="683">
                        <c:v>-0.23380000000000001</c:v>
                      </c:pt>
                      <c:pt idx="684">
                        <c:v>-0.23180000000000001</c:v>
                      </c:pt>
                      <c:pt idx="685">
                        <c:v>-0.2298</c:v>
                      </c:pt>
                      <c:pt idx="686">
                        <c:v>-0.2278</c:v>
                      </c:pt>
                      <c:pt idx="687">
                        <c:v>-0.2258</c:v>
                      </c:pt>
                      <c:pt idx="688">
                        <c:v>-0.2238</c:v>
                      </c:pt>
                      <c:pt idx="689">
                        <c:v>-0.2218</c:v>
                      </c:pt>
                      <c:pt idx="690">
                        <c:v>-0.2198</c:v>
                      </c:pt>
                      <c:pt idx="691">
                        <c:v>-0.21779999999999999</c:v>
                      </c:pt>
                      <c:pt idx="692">
                        <c:v>-0.2157</c:v>
                      </c:pt>
                      <c:pt idx="693">
                        <c:v>-0.21379999999999999</c:v>
                      </c:pt>
                      <c:pt idx="694">
                        <c:v>-0.21179999999999999</c:v>
                      </c:pt>
                      <c:pt idx="695">
                        <c:v>-0.20979999999999999</c:v>
                      </c:pt>
                      <c:pt idx="696">
                        <c:v>-0.20780000000000001</c:v>
                      </c:pt>
                      <c:pt idx="697">
                        <c:v>-0.20580000000000001</c:v>
                      </c:pt>
                      <c:pt idx="698">
                        <c:v>-0.20369999999999999</c:v>
                      </c:pt>
                      <c:pt idx="699">
                        <c:v>-0.20169999999999999</c:v>
                      </c:pt>
                      <c:pt idx="700">
                        <c:v>-0.19969999999999999</c:v>
                      </c:pt>
                      <c:pt idx="701">
                        <c:v>-0.1978</c:v>
                      </c:pt>
                      <c:pt idx="702">
                        <c:v>-0.19570000000000001</c:v>
                      </c:pt>
                      <c:pt idx="703">
                        <c:v>-0.1938</c:v>
                      </c:pt>
                      <c:pt idx="704">
                        <c:v>-0.19170000000000001</c:v>
                      </c:pt>
                      <c:pt idx="705">
                        <c:v>-0.1898</c:v>
                      </c:pt>
                      <c:pt idx="706">
                        <c:v>-0.18770000000000001</c:v>
                      </c:pt>
                      <c:pt idx="707">
                        <c:v>-0.1857</c:v>
                      </c:pt>
                      <c:pt idx="708">
                        <c:v>-0.1837</c:v>
                      </c:pt>
                      <c:pt idx="709">
                        <c:v>-0.18179999999999999</c:v>
                      </c:pt>
                      <c:pt idx="710">
                        <c:v>-0.1797</c:v>
                      </c:pt>
                      <c:pt idx="711">
                        <c:v>-0.1777</c:v>
                      </c:pt>
                      <c:pt idx="712">
                        <c:v>-0.1757</c:v>
                      </c:pt>
                      <c:pt idx="713">
                        <c:v>-0.17369999999999999</c:v>
                      </c:pt>
                      <c:pt idx="714">
                        <c:v>-0.17180000000000001</c:v>
                      </c:pt>
                      <c:pt idx="715">
                        <c:v>-0.16980000000000001</c:v>
                      </c:pt>
                      <c:pt idx="716">
                        <c:v>-0.1678</c:v>
                      </c:pt>
                      <c:pt idx="717">
                        <c:v>-0.1658</c:v>
                      </c:pt>
                      <c:pt idx="718">
                        <c:v>-0.16370000000000001</c:v>
                      </c:pt>
                      <c:pt idx="719">
                        <c:v>-0.1618</c:v>
                      </c:pt>
                      <c:pt idx="720">
                        <c:v>-0.15970000000000001</c:v>
                      </c:pt>
                      <c:pt idx="721">
                        <c:v>-0.15770000000000001</c:v>
                      </c:pt>
                      <c:pt idx="722">
                        <c:v>-0.15570000000000001</c:v>
                      </c:pt>
                      <c:pt idx="723">
                        <c:v>-0.1537</c:v>
                      </c:pt>
                      <c:pt idx="724">
                        <c:v>-0.1517</c:v>
                      </c:pt>
                      <c:pt idx="725">
                        <c:v>-0.14979999999999999</c:v>
                      </c:pt>
                      <c:pt idx="726">
                        <c:v>-0.14779999999999999</c:v>
                      </c:pt>
                      <c:pt idx="727">
                        <c:v>-0.14580000000000001</c:v>
                      </c:pt>
                      <c:pt idx="728">
                        <c:v>-0.14380000000000001</c:v>
                      </c:pt>
                      <c:pt idx="729">
                        <c:v>-0.14180000000000001</c:v>
                      </c:pt>
                      <c:pt idx="730">
                        <c:v>-0.13980000000000001</c:v>
                      </c:pt>
                      <c:pt idx="731">
                        <c:v>-0.13780000000000001</c:v>
                      </c:pt>
                      <c:pt idx="732">
                        <c:v>-0.13569999999999999</c:v>
                      </c:pt>
                      <c:pt idx="733">
                        <c:v>-0.1338</c:v>
                      </c:pt>
                      <c:pt idx="734">
                        <c:v>-0.1318</c:v>
                      </c:pt>
                      <c:pt idx="735">
                        <c:v>-0.12970000000000001</c:v>
                      </c:pt>
                      <c:pt idx="736">
                        <c:v>-0.12770000000000001</c:v>
                      </c:pt>
                      <c:pt idx="737">
                        <c:v>-0.1258</c:v>
                      </c:pt>
                      <c:pt idx="738">
                        <c:v>-0.12379999999999999</c:v>
                      </c:pt>
                      <c:pt idx="739">
                        <c:v>-0.12180000000000001</c:v>
                      </c:pt>
                      <c:pt idx="740">
                        <c:v>-0.1198</c:v>
                      </c:pt>
                      <c:pt idx="741">
                        <c:v>-0.1178</c:v>
                      </c:pt>
                      <c:pt idx="742">
                        <c:v>-0.1158</c:v>
                      </c:pt>
                      <c:pt idx="743">
                        <c:v>-0.1137</c:v>
                      </c:pt>
                      <c:pt idx="744">
                        <c:v>-0.11169999999999999</c:v>
                      </c:pt>
                      <c:pt idx="745">
                        <c:v>-0.10979999999999999</c:v>
                      </c:pt>
                      <c:pt idx="746">
                        <c:v>-0.10780000000000001</c:v>
                      </c:pt>
                      <c:pt idx="747">
                        <c:v>-0.10580000000000001</c:v>
                      </c:pt>
                      <c:pt idx="748">
                        <c:v>-0.1038</c:v>
                      </c:pt>
                      <c:pt idx="749">
                        <c:v>-0.1018</c:v>
                      </c:pt>
                      <c:pt idx="750">
                        <c:v>-9.9779999999999994E-2</c:v>
                      </c:pt>
                      <c:pt idx="751">
                        <c:v>-9.7769999999999996E-2</c:v>
                      </c:pt>
                      <c:pt idx="752">
                        <c:v>-9.5780000000000004E-2</c:v>
                      </c:pt>
                      <c:pt idx="753">
                        <c:v>-9.3789999999999998E-2</c:v>
                      </c:pt>
                      <c:pt idx="754">
                        <c:v>-9.1810000000000003E-2</c:v>
                      </c:pt>
                      <c:pt idx="755">
                        <c:v>-8.9789999999999995E-2</c:v>
                      </c:pt>
                      <c:pt idx="756">
                        <c:v>-8.7749999999999995E-2</c:v>
                      </c:pt>
                      <c:pt idx="757">
                        <c:v>-8.5800000000000001E-2</c:v>
                      </c:pt>
                      <c:pt idx="758">
                        <c:v>-8.3790000000000003E-2</c:v>
                      </c:pt>
                      <c:pt idx="759">
                        <c:v>-8.1759999999999999E-2</c:v>
                      </c:pt>
                      <c:pt idx="760">
                        <c:v>-7.9759999999999998E-2</c:v>
                      </c:pt>
                      <c:pt idx="761">
                        <c:v>-7.7789999999999998E-2</c:v>
                      </c:pt>
                      <c:pt idx="762">
                        <c:v>-7.578E-2</c:v>
                      </c:pt>
                      <c:pt idx="763">
                        <c:v>-7.3749999999999996E-2</c:v>
                      </c:pt>
                      <c:pt idx="764">
                        <c:v>-7.1779999999999997E-2</c:v>
                      </c:pt>
                      <c:pt idx="765">
                        <c:v>-6.9790000000000005E-2</c:v>
                      </c:pt>
                      <c:pt idx="766">
                        <c:v>-6.7799999999999999E-2</c:v>
                      </c:pt>
                      <c:pt idx="767">
                        <c:v>-6.5809999999999994E-2</c:v>
                      </c:pt>
                      <c:pt idx="768">
                        <c:v>-6.3750000000000001E-2</c:v>
                      </c:pt>
                      <c:pt idx="769">
                        <c:v>-6.1800000000000001E-2</c:v>
                      </c:pt>
                      <c:pt idx="770">
                        <c:v>-5.9810000000000002E-2</c:v>
                      </c:pt>
                      <c:pt idx="771">
                        <c:v>-5.7779999999999998E-2</c:v>
                      </c:pt>
                      <c:pt idx="772">
                        <c:v>-5.5780000000000003E-2</c:v>
                      </c:pt>
                      <c:pt idx="773">
                        <c:v>-5.3809999999999997E-2</c:v>
                      </c:pt>
                      <c:pt idx="774">
                        <c:v>-5.1810000000000002E-2</c:v>
                      </c:pt>
                      <c:pt idx="775">
                        <c:v>-4.9790000000000001E-2</c:v>
                      </c:pt>
                      <c:pt idx="776">
                        <c:v>-4.7789999999999999E-2</c:v>
                      </c:pt>
                      <c:pt idx="777">
                        <c:v>-4.582E-2</c:v>
                      </c:pt>
                      <c:pt idx="778">
                        <c:v>-4.3839999999999997E-2</c:v>
                      </c:pt>
                      <c:pt idx="779">
                        <c:v>-4.1820000000000003E-2</c:v>
                      </c:pt>
                      <c:pt idx="780">
                        <c:v>-3.9829999999999997E-2</c:v>
                      </c:pt>
                      <c:pt idx="781">
                        <c:v>-3.78E-2</c:v>
                      </c:pt>
                      <c:pt idx="782">
                        <c:v>-3.5819999999999998E-2</c:v>
                      </c:pt>
                      <c:pt idx="783">
                        <c:v>-3.3820000000000003E-2</c:v>
                      </c:pt>
                      <c:pt idx="784">
                        <c:v>-3.1800000000000002E-2</c:v>
                      </c:pt>
                      <c:pt idx="785">
                        <c:v>-2.9819999999999999E-2</c:v>
                      </c:pt>
                      <c:pt idx="786">
                        <c:v>-2.7820000000000001E-2</c:v>
                      </c:pt>
                      <c:pt idx="787">
                        <c:v>-2.58E-2</c:v>
                      </c:pt>
                      <c:pt idx="788">
                        <c:v>-2.3789999999999999E-2</c:v>
                      </c:pt>
                      <c:pt idx="789">
                        <c:v>-2.181E-2</c:v>
                      </c:pt>
                      <c:pt idx="790">
                        <c:v>-1.983E-2</c:v>
                      </c:pt>
                      <c:pt idx="791">
                        <c:v>-1.7819999999999999E-2</c:v>
                      </c:pt>
                      <c:pt idx="792">
                        <c:v>-1.583E-2</c:v>
                      </c:pt>
                      <c:pt idx="793">
                        <c:v>-1.3849999999999999E-2</c:v>
                      </c:pt>
                      <c:pt idx="794">
                        <c:v>-1.183E-2</c:v>
                      </c:pt>
                      <c:pt idx="795">
                        <c:v>-9.7940000000000006E-3</c:v>
                      </c:pt>
                      <c:pt idx="796">
                        <c:v>-7.8209999999999998E-3</c:v>
                      </c:pt>
                      <c:pt idx="797">
                        <c:v>-5.8339999999999998E-3</c:v>
                      </c:pt>
                      <c:pt idx="798">
                        <c:v>-3.8300000000000001E-3</c:v>
                      </c:pt>
                      <c:pt idx="799">
                        <c:v>-1.818E-3</c:v>
                      </c:pt>
                      <c:pt idx="800">
                        <c:v>1.8699999999999999E-4</c:v>
                      </c:pt>
                    </c:numCache>
                  </c:numRef>
                </c:xVal>
                <c:y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Sheet2!$U$2:$U$802</c15:sqref>
                        </c15:formulaRef>
                      </c:ext>
                    </c:extLst>
                    <c:numCache>
                      <c:formatCode>0.00E+00</c:formatCode>
                      <c:ptCount val="801"/>
                      <c:pt idx="0">
                        <c:v>2.1210000000000001E-6</c:v>
                      </c:pt>
                      <c:pt idx="1">
                        <c:v>1.894E-6</c:v>
                      </c:pt>
                      <c:pt idx="2">
                        <c:v>1.776E-6</c:v>
                      </c:pt>
                      <c:pt idx="3">
                        <c:v>1.6440000000000001E-6</c:v>
                      </c:pt>
                      <c:pt idx="4">
                        <c:v>1.5230000000000001E-6</c:v>
                      </c:pt>
                      <c:pt idx="5">
                        <c:v>1.3689999999999999E-6</c:v>
                      </c:pt>
                      <c:pt idx="6">
                        <c:v>1.238E-6</c:v>
                      </c:pt>
                      <c:pt idx="7">
                        <c:v>1.201E-6</c:v>
                      </c:pt>
                      <c:pt idx="8">
                        <c:v>1.111E-6</c:v>
                      </c:pt>
                      <c:pt idx="9">
                        <c:v>1.034E-6</c:v>
                      </c:pt>
                      <c:pt idx="10">
                        <c:v>9.1419999999999997E-7</c:v>
                      </c:pt>
                      <c:pt idx="11">
                        <c:v>8.1630000000000002E-7</c:v>
                      </c:pt>
                      <c:pt idx="12">
                        <c:v>7.9879999999999998E-7</c:v>
                      </c:pt>
                      <c:pt idx="13">
                        <c:v>7.4809999999999998E-7</c:v>
                      </c:pt>
                      <c:pt idx="14">
                        <c:v>6.8690000000000004E-7</c:v>
                      </c:pt>
                      <c:pt idx="15">
                        <c:v>5.8319999999999998E-7</c:v>
                      </c:pt>
                      <c:pt idx="16">
                        <c:v>5.0240000000000005E-7</c:v>
                      </c:pt>
                      <c:pt idx="17">
                        <c:v>5.1409999999999998E-7</c:v>
                      </c:pt>
                      <c:pt idx="18">
                        <c:v>4.6610000000000002E-7</c:v>
                      </c:pt>
                      <c:pt idx="19">
                        <c:v>4.1539999999999997E-7</c:v>
                      </c:pt>
                      <c:pt idx="20">
                        <c:v>3.2529999999999998E-7</c:v>
                      </c:pt>
                      <c:pt idx="21">
                        <c:v>2.5050000000000003E-7</c:v>
                      </c:pt>
                      <c:pt idx="22">
                        <c:v>2.5960000000000002E-7</c:v>
                      </c:pt>
                      <c:pt idx="23">
                        <c:v>2.2630000000000001E-7</c:v>
                      </c:pt>
                      <c:pt idx="24">
                        <c:v>1.7709999999999999E-7</c:v>
                      </c:pt>
                      <c:pt idx="25">
                        <c:v>1.044E-7</c:v>
                      </c:pt>
                      <c:pt idx="26">
                        <c:v>3.4310000000000001E-8</c:v>
                      </c:pt>
                      <c:pt idx="27">
                        <c:v>5.1609999999999997E-8</c:v>
                      </c:pt>
                      <c:pt idx="28">
                        <c:v>2.9420000000000001E-8</c:v>
                      </c:pt>
                      <c:pt idx="29">
                        <c:v>-1.0509999999999999E-8</c:v>
                      </c:pt>
                      <c:pt idx="30">
                        <c:v>-9.0149999999999997E-8</c:v>
                      </c:pt>
                      <c:pt idx="31">
                        <c:v>-1.512E-7</c:v>
                      </c:pt>
                      <c:pt idx="32">
                        <c:v>-1.2910000000000001E-7</c:v>
                      </c:pt>
                      <c:pt idx="33">
                        <c:v>-1.4859999999999999E-7</c:v>
                      </c:pt>
                      <c:pt idx="34">
                        <c:v>-1.835E-7</c:v>
                      </c:pt>
                      <c:pt idx="35">
                        <c:v>-2.5829999999999998E-7</c:v>
                      </c:pt>
                      <c:pt idx="36">
                        <c:v>-3.2090000000000002E-7</c:v>
                      </c:pt>
                      <c:pt idx="37">
                        <c:v>-2.91E-7</c:v>
                      </c:pt>
                      <c:pt idx="38">
                        <c:v>-3.0820000000000002E-7</c:v>
                      </c:pt>
                      <c:pt idx="39">
                        <c:v>-3.5479999999999997E-7</c:v>
                      </c:pt>
                      <c:pt idx="40">
                        <c:v>-4.1390000000000002E-7</c:v>
                      </c:pt>
                      <c:pt idx="41">
                        <c:v>-4.75E-7</c:v>
                      </c:pt>
                      <c:pt idx="42">
                        <c:v>-4.397E-7</c:v>
                      </c:pt>
                      <c:pt idx="43">
                        <c:v>-4.5849999999999998E-7</c:v>
                      </c:pt>
                      <c:pt idx="44">
                        <c:v>-5.0620000000000002E-7</c:v>
                      </c:pt>
                      <c:pt idx="45">
                        <c:v>-5.637E-7</c:v>
                      </c:pt>
                      <c:pt idx="46">
                        <c:v>-6.2500000000000005E-7</c:v>
                      </c:pt>
                      <c:pt idx="47">
                        <c:v>-5.8920000000000001E-7</c:v>
                      </c:pt>
                      <c:pt idx="48">
                        <c:v>-6.018E-7</c:v>
                      </c:pt>
                      <c:pt idx="49">
                        <c:v>-6.4789999999999997E-7</c:v>
                      </c:pt>
                      <c:pt idx="50">
                        <c:v>-7.0210000000000002E-7</c:v>
                      </c:pt>
                      <c:pt idx="51">
                        <c:v>-7.5700000000000002E-7</c:v>
                      </c:pt>
                      <c:pt idx="52">
                        <c:v>-7.2369999999999995E-7</c:v>
                      </c:pt>
                      <c:pt idx="53">
                        <c:v>-7.4450000000000003E-7</c:v>
                      </c:pt>
                      <c:pt idx="54">
                        <c:v>-7.8540000000000003E-7</c:v>
                      </c:pt>
                      <c:pt idx="55">
                        <c:v>-8.3659999999999996E-7</c:v>
                      </c:pt>
                      <c:pt idx="56">
                        <c:v>-8.9589999999999997E-7</c:v>
                      </c:pt>
                      <c:pt idx="57">
                        <c:v>-8.6030000000000005E-7</c:v>
                      </c:pt>
                      <c:pt idx="58">
                        <c:v>-8.7270000000000003E-7</c:v>
                      </c:pt>
                      <c:pt idx="59">
                        <c:v>-9.2949999999999995E-7</c:v>
                      </c:pt>
                      <c:pt idx="60">
                        <c:v>-9.7409999999999991E-7</c:v>
                      </c:pt>
                      <c:pt idx="61">
                        <c:v>-1.0270000000000001E-6</c:v>
                      </c:pt>
                      <c:pt idx="62">
                        <c:v>-9.9399999999999993E-7</c:v>
                      </c:pt>
                      <c:pt idx="63">
                        <c:v>-1.003E-6</c:v>
                      </c:pt>
                      <c:pt idx="64">
                        <c:v>-1.057E-6</c:v>
                      </c:pt>
                      <c:pt idx="65">
                        <c:v>-1.1039999999999999E-6</c:v>
                      </c:pt>
                      <c:pt idx="66">
                        <c:v>-1.1629999999999999E-6</c:v>
                      </c:pt>
                      <c:pt idx="67">
                        <c:v>-1.1170000000000001E-6</c:v>
                      </c:pt>
                      <c:pt idx="68">
                        <c:v>-1.142E-6</c:v>
                      </c:pt>
                      <c:pt idx="69">
                        <c:v>-1.189E-6</c:v>
                      </c:pt>
                      <c:pt idx="70">
                        <c:v>-1.2309999999999999E-6</c:v>
                      </c:pt>
                      <c:pt idx="71">
                        <c:v>-1.2920000000000001E-6</c:v>
                      </c:pt>
                      <c:pt idx="72">
                        <c:v>-1.254E-6</c:v>
                      </c:pt>
                      <c:pt idx="73">
                        <c:v>-1.263E-6</c:v>
                      </c:pt>
                      <c:pt idx="74">
                        <c:v>-1.3209999999999999E-6</c:v>
                      </c:pt>
                      <c:pt idx="75">
                        <c:v>-1.3599999999999999E-6</c:v>
                      </c:pt>
                      <c:pt idx="76">
                        <c:v>-1.4190000000000001E-6</c:v>
                      </c:pt>
                      <c:pt idx="77">
                        <c:v>-1.3790000000000001E-6</c:v>
                      </c:pt>
                      <c:pt idx="78">
                        <c:v>-1.395E-6</c:v>
                      </c:pt>
                      <c:pt idx="79">
                        <c:v>-1.46E-6</c:v>
                      </c:pt>
                      <c:pt idx="80">
                        <c:v>-1.488E-6</c:v>
                      </c:pt>
                      <c:pt idx="81">
                        <c:v>-1.5430000000000001E-6</c:v>
                      </c:pt>
                      <c:pt idx="82">
                        <c:v>-1.513E-6</c:v>
                      </c:pt>
                      <c:pt idx="83">
                        <c:v>-1.5209999999999999E-6</c:v>
                      </c:pt>
                      <c:pt idx="84">
                        <c:v>-1.5820000000000001E-6</c:v>
                      </c:pt>
                      <c:pt idx="85">
                        <c:v>-1.6199999999999999E-6</c:v>
                      </c:pt>
                      <c:pt idx="86">
                        <c:v>-1.671E-6</c:v>
                      </c:pt>
                      <c:pt idx="87">
                        <c:v>-1.64E-6</c:v>
                      </c:pt>
                      <c:pt idx="88">
                        <c:v>-1.6500000000000001E-6</c:v>
                      </c:pt>
                      <c:pt idx="89">
                        <c:v>-1.7150000000000001E-6</c:v>
                      </c:pt>
                      <c:pt idx="90">
                        <c:v>-1.7549999999999999E-6</c:v>
                      </c:pt>
                      <c:pt idx="91">
                        <c:v>-1.8029999999999999E-6</c:v>
                      </c:pt>
                      <c:pt idx="92">
                        <c:v>-1.776E-6</c:v>
                      </c:pt>
                      <c:pt idx="93">
                        <c:v>-1.7910000000000001E-6</c:v>
                      </c:pt>
                      <c:pt idx="94">
                        <c:v>-1.8530000000000001E-6</c:v>
                      </c:pt>
                      <c:pt idx="95">
                        <c:v>-1.8929999999999999E-6</c:v>
                      </c:pt>
                      <c:pt idx="96">
                        <c:v>-1.939E-6</c:v>
                      </c:pt>
                      <c:pt idx="97">
                        <c:v>-1.9130000000000001E-6</c:v>
                      </c:pt>
                      <c:pt idx="98">
                        <c:v>-1.9199999999999998E-6</c:v>
                      </c:pt>
                      <c:pt idx="99">
                        <c:v>-1.9879999999999999E-6</c:v>
                      </c:pt>
                      <c:pt idx="100">
                        <c:v>-2.029E-6</c:v>
                      </c:pt>
                      <c:pt idx="101">
                        <c:v>-2.0729999999999999E-6</c:v>
                      </c:pt>
                      <c:pt idx="102">
                        <c:v>-2.0449999999999999E-6</c:v>
                      </c:pt>
                      <c:pt idx="103">
                        <c:v>-2.0609999999999998E-6</c:v>
                      </c:pt>
                      <c:pt idx="104">
                        <c:v>-2.1280000000000002E-6</c:v>
                      </c:pt>
                      <c:pt idx="105">
                        <c:v>-2.1679999999999998E-6</c:v>
                      </c:pt>
                      <c:pt idx="106">
                        <c:v>-2.2089999999999999E-6</c:v>
                      </c:pt>
                      <c:pt idx="107">
                        <c:v>-2.187E-6</c:v>
                      </c:pt>
                      <c:pt idx="108">
                        <c:v>-2.1950000000000002E-6</c:v>
                      </c:pt>
                      <c:pt idx="109">
                        <c:v>-2.272E-6</c:v>
                      </c:pt>
                      <c:pt idx="110">
                        <c:v>-2.3089999999999998E-6</c:v>
                      </c:pt>
                      <c:pt idx="111">
                        <c:v>-2.3549999999999999E-6</c:v>
                      </c:pt>
                      <c:pt idx="112">
                        <c:v>-2.3329999999999999E-6</c:v>
                      </c:pt>
                      <c:pt idx="113">
                        <c:v>-2.3360000000000002E-6</c:v>
                      </c:pt>
                      <c:pt idx="114">
                        <c:v>-2.4169999999999999E-6</c:v>
                      </c:pt>
                      <c:pt idx="115">
                        <c:v>-2.4549999999999998E-6</c:v>
                      </c:pt>
                      <c:pt idx="116">
                        <c:v>-2.492E-6</c:v>
                      </c:pt>
                      <c:pt idx="117">
                        <c:v>-2.4789999999999999E-6</c:v>
                      </c:pt>
                      <c:pt idx="118">
                        <c:v>-2.4880000000000001E-6</c:v>
                      </c:pt>
                      <c:pt idx="119">
                        <c:v>-2.5679999999999998E-6</c:v>
                      </c:pt>
                      <c:pt idx="120">
                        <c:v>-2.61E-6</c:v>
                      </c:pt>
                      <c:pt idx="121">
                        <c:v>-2.6369999999999999E-6</c:v>
                      </c:pt>
                      <c:pt idx="122">
                        <c:v>-2.6290000000000002E-6</c:v>
                      </c:pt>
                      <c:pt idx="123">
                        <c:v>-2.6410000000000002E-6</c:v>
                      </c:pt>
                      <c:pt idx="124">
                        <c:v>-2.723E-6</c:v>
                      </c:pt>
                      <c:pt idx="125">
                        <c:v>-2.7690000000000001E-6</c:v>
                      </c:pt>
                      <c:pt idx="126">
                        <c:v>-2.8009999999999999E-6</c:v>
                      </c:pt>
                      <c:pt idx="127">
                        <c:v>-2.785E-6</c:v>
                      </c:pt>
                      <c:pt idx="128">
                        <c:v>-2.79E-6</c:v>
                      </c:pt>
                      <c:pt idx="129">
                        <c:v>-2.8839999999999998E-6</c:v>
                      </c:pt>
                      <c:pt idx="130">
                        <c:v>-2.9249999999999999E-6</c:v>
                      </c:pt>
                      <c:pt idx="131">
                        <c:v>-2.9579999999999999E-6</c:v>
                      </c:pt>
                      <c:pt idx="132">
                        <c:v>-2.9519999999999999E-6</c:v>
                      </c:pt>
                      <c:pt idx="133">
                        <c:v>-2.9620000000000002E-6</c:v>
                      </c:pt>
                      <c:pt idx="134">
                        <c:v>-3.0479999999999999E-6</c:v>
                      </c:pt>
                      <c:pt idx="135">
                        <c:v>-3.1E-6</c:v>
                      </c:pt>
                      <c:pt idx="136">
                        <c:v>-3.1269999999999999E-6</c:v>
                      </c:pt>
                      <c:pt idx="137">
                        <c:v>-3.123E-6</c:v>
                      </c:pt>
                      <c:pt idx="138">
                        <c:v>-3.1370000000000002E-6</c:v>
                      </c:pt>
                      <c:pt idx="139">
                        <c:v>-3.2339999999999999E-6</c:v>
                      </c:pt>
                      <c:pt idx="140">
                        <c:v>-3.2760000000000001E-6</c:v>
                      </c:pt>
                      <c:pt idx="141">
                        <c:v>-3.3060000000000002E-6</c:v>
                      </c:pt>
                      <c:pt idx="142">
                        <c:v>-3.3129999999999999E-6</c:v>
                      </c:pt>
                      <c:pt idx="143">
                        <c:v>-3.3270000000000001E-6</c:v>
                      </c:pt>
                      <c:pt idx="144">
                        <c:v>-3.422E-6</c:v>
                      </c:pt>
                      <c:pt idx="145">
                        <c:v>-3.473E-6</c:v>
                      </c:pt>
                      <c:pt idx="146">
                        <c:v>-3.4999999999999999E-6</c:v>
                      </c:pt>
                      <c:pt idx="147">
                        <c:v>-3.5159999999999999E-6</c:v>
                      </c:pt>
                      <c:pt idx="148">
                        <c:v>-3.5300000000000001E-6</c:v>
                      </c:pt>
                      <c:pt idx="149">
                        <c:v>-3.636E-6</c:v>
                      </c:pt>
                      <c:pt idx="150">
                        <c:v>-3.6839999999999998E-6</c:v>
                      </c:pt>
                      <c:pt idx="151">
                        <c:v>-3.721E-6</c:v>
                      </c:pt>
                      <c:pt idx="152">
                        <c:v>-3.7440000000000001E-6</c:v>
                      </c:pt>
                      <c:pt idx="153">
                        <c:v>-3.7620000000000001E-6</c:v>
                      </c:pt>
                      <c:pt idx="154">
                        <c:v>-3.8689999999999997E-6</c:v>
                      </c:pt>
                      <c:pt idx="155">
                        <c:v>-3.9330000000000003E-6</c:v>
                      </c:pt>
                      <c:pt idx="156">
                        <c:v>-3.9620000000000004E-6</c:v>
                      </c:pt>
                      <c:pt idx="157">
                        <c:v>-3.9960000000000004E-6</c:v>
                      </c:pt>
                      <c:pt idx="158">
                        <c:v>-4.0269999999999997E-6</c:v>
                      </c:pt>
                      <c:pt idx="159">
                        <c:v>-4.1339999999999997E-6</c:v>
                      </c:pt>
                      <c:pt idx="160">
                        <c:v>-4.2119999999999997E-6</c:v>
                      </c:pt>
                      <c:pt idx="161">
                        <c:v>-4.25E-6</c:v>
                      </c:pt>
                      <c:pt idx="162">
                        <c:v>-4.2889999999999999E-6</c:v>
                      </c:pt>
                      <c:pt idx="163">
                        <c:v>-4.3239999999999996E-6</c:v>
                      </c:pt>
                      <c:pt idx="164">
                        <c:v>-4.4410000000000003E-6</c:v>
                      </c:pt>
                      <c:pt idx="165">
                        <c:v>-4.5290000000000002E-6</c:v>
                      </c:pt>
                      <c:pt idx="166">
                        <c:v>-4.5759999999999999E-6</c:v>
                      </c:pt>
                      <c:pt idx="167">
                        <c:v>-4.6349999999999997E-6</c:v>
                      </c:pt>
                      <c:pt idx="168">
                        <c:v>-4.6759999999999998E-6</c:v>
                      </c:pt>
                      <c:pt idx="169">
                        <c:v>-4.8119999999999998E-6</c:v>
                      </c:pt>
                      <c:pt idx="170">
                        <c:v>-4.9019999999999998E-6</c:v>
                      </c:pt>
                      <c:pt idx="171">
                        <c:v>-4.9609999999999996E-6</c:v>
                      </c:pt>
                      <c:pt idx="172">
                        <c:v>-5.0300000000000001E-6</c:v>
                      </c:pt>
                      <c:pt idx="173">
                        <c:v>-5.0799999999999996E-6</c:v>
                      </c:pt>
                      <c:pt idx="174">
                        <c:v>-5.2299999999999999E-6</c:v>
                      </c:pt>
                      <c:pt idx="175">
                        <c:v>-5.3410000000000002E-6</c:v>
                      </c:pt>
                      <c:pt idx="176">
                        <c:v>-5.4060000000000004E-6</c:v>
                      </c:pt>
                      <c:pt idx="177">
                        <c:v>-5.4890000000000003E-6</c:v>
                      </c:pt>
                      <c:pt idx="178">
                        <c:v>-5.5600000000000001E-6</c:v>
                      </c:pt>
                      <c:pt idx="179">
                        <c:v>-5.7300000000000002E-6</c:v>
                      </c:pt>
                      <c:pt idx="180">
                        <c:v>-5.8529999999999997E-6</c:v>
                      </c:pt>
                      <c:pt idx="181">
                        <c:v>-5.9410000000000004E-6</c:v>
                      </c:pt>
                      <c:pt idx="182">
                        <c:v>-6.0430000000000004E-6</c:v>
                      </c:pt>
                      <c:pt idx="183">
                        <c:v>-6.1319999999999999E-6</c:v>
                      </c:pt>
                      <c:pt idx="184">
                        <c:v>-6.3149999999999997E-6</c:v>
                      </c:pt>
                      <c:pt idx="185">
                        <c:v>-6.4659999999999996E-6</c:v>
                      </c:pt>
                      <c:pt idx="186">
                        <c:v>-6.5710000000000003E-6</c:v>
                      </c:pt>
                      <c:pt idx="187">
                        <c:v>-6.6969999999999996E-6</c:v>
                      </c:pt>
                      <c:pt idx="188">
                        <c:v>-6.8079999999999999E-6</c:v>
                      </c:pt>
                      <c:pt idx="189">
                        <c:v>-7.0199999999999997E-6</c:v>
                      </c:pt>
                      <c:pt idx="190">
                        <c:v>-7.1910000000000003E-6</c:v>
                      </c:pt>
                      <c:pt idx="191">
                        <c:v>-7.3180000000000001E-6</c:v>
                      </c:pt>
                      <c:pt idx="192">
                        <c:v>-7.4739999999999999E-6</c:v>
                      </c:pt>
                      <c:pt idx="193">
                        <c:v>-7.6140000000000003E-6</c:v>
                      </c:pt>
                      <c:pt idx="194">
                        <c:v>-7.8480000000000001E-6</c:v>
                      </c:pt>
                      <c:pt idx="195">
                        <c:v>-8.0520000000000002E-6</c:v>
                      </c:pt>
                      <c:pt idx="196">
                        <c:v>-8.2060000000000007E-6</c:v>
                      </c:pt>
                      <c:pt idx="197">
                        <c:v>-8.388E-6</c:v>
                      </c:pt>
                      <c:pt idx="198">
                        <c:v>-8.5620000000000004E-6</c:v>
                      </c:pt>
                      <c:pt idx="199">
                        <c:v>-8.8240000000000006E-6</c:v>
                      </c:pt>
                      <c:pt idx="200">
                        <c:v>-9.0610000000000002E-6</c:v>
                      </c:pt>
                      <c:pt idx="201">
                        <c:v>-9.2459999999999992E-6</c:v>
                      </c:pt>
                      <c:pt idx="202">
                        <c:v>-9.4700000000000008E-6</c:v>
                      </c:pt>
                      <c:pt idx="203">
                        <c:v>-9.6860000000000001E-6</c:v>
                      </c:pt>
                      <c:pt idx="204">
                        <c:v>-9.9869999999999994E-6</c:v>
                      </c:pt>
                      <c:pt idx="205">
                        <c:v>-1.027E-5</c:v>
                      </c:pt>
                      <c:pt idx="206">
                        <c:v>-1.049E-5</c:v>
                      </c:pt>
                      <c:pt idx="207">
                        <c:v>-1.075E-5</c:v>
                      </c:pt>
                      <c:pt idx="208">
                        <c:v>-1.101E-5</c:v>
                      </c:pt>
                      <c:pt idx="209">
                        <c:v>-1.135E-5</c:v>
                      </c:pt>
                      <c:pt idx="210">
                        <c:v>-1.168E-5</c:v>
                      </c:pt>
                      <c:pt idx="211">
                        <c:v>-1.1950000000000001E-5</c:v>
                      </c:pt>
                      <c:pt idx="212">
                        <c:v>-1.226E-5</c:v>
                      </c:pt>
                      <c:pt idx="213">
                        <c:v>-1.257E-5</c:v>
                      </c:pt>
                      <c:pt idx="214">
                        <c:v>-1.2969999999999999E-5</c:v>
                      </c:pt>
                      <c:pt idx="215">
                        <c:v>-1.3339999999999999E-5</c:v>
                      </c:pt>
                      <c:pt idx="216">
                        <c:v>-1.366E-5</c:v>
                      </c:pt>
                      <c:pt idx="217">
                        <c:v>-1.403E-5</c:v>
                      </c:pt>
                      <c:pt idx="218">
                        <c:v>-1.4399999999999999E-5</c:v>
                      </c:pt>
                      <c:pt idx="219">
                        <c:v>-1.485E-5</c:v>
                      </c:pt>
                      <c:pt idx="220">
                        <c:v>-1.5279999999999999E-5</c:v>
                      </c:pt>
                      <c:pt idx="221">
                        <c:v>-1.5659999999999999E-5</c:v>
                      </c:pt>
                      <c:pt idx="222">
                        <c:v>-1.6079999999999999E-5</c:v>
                      </c:pt>
                      <c:pt idx="223">
                        <c:v>-1.6520000000000001E-5</c:v>
                      </c:pt>
                      <c:pt idx="224">
                        <c:v>-1.7030000000000001E-5</c:v>
                      </c:pt>
                      <c:pt idx="225">
                        <c:v>-1.753E-5</c:v>
                      </c:pt>
                      <c:pt idx="226">
                        <c:v>-1.7980000000000001E-5</c:v>
                      </c:pt>
                      <c:pt idx="227">
                        <c:v>-1.8470000000000001E-5</c:v>
                      </c:pt>
                      <c:pt idx="228">
                        <c:v>-1.897E-5</c:v>
                      </c:pt>
                      <c:pt idx="229">
                        <c:v>-1.9550000000000001E-5</c:v>
                      </c:pt>
                      <c:pt idx="230">
                        <c:v>-2.0129999999999999E-5</c:v>
                      </c:pt>
                      <c:pt idx="231">
                        <c:v>-2.065E-5</c:v>
                      </c:pt>
                      <c:pt idx="232">
                        <c:v>-2.122E-5</c:v>
                      </c:pt>
                      <c:pt idx="233">
                        <c:v>-2.1800000000000001E-5</c:v>
                      </c:pt>
                      <c:pt idx="234">
                        <c:v>-2.2459999999999998E-5</c:v>
                      </c:pt>
                      <c:pt idx="235">
                        <c:v>-2.3110000000000001E-5</c:v>
                      </c:pt>
                      <c:pt idx="236">
                        <c:v>-2.37E-5</c:v>
                      </c:pt>
                      <c:pt idx="237">
                        <c:v>-2.4349999999999999E-5</c:v>
                      </c:pt>
                      <c:pt idx="238">
                        <c:v>-2.5020000000000001E-5</c:v>
                      </c:pt>
                      <c:pt idx="239">
                        <c:v>-2.5749999999999999E-5</c:v>
                      </c:pt>
                      <c:pt idx="240">
                        <c:v>-2.65E-5</c:v>
                      </c:pt>
                      <c:pt idx="241">
                        <c:v>-2.7169999999999999E-5</c:v>
                      </c:pt>
                      <c:pt idx="242">
                        <c:v>-2.7909999999999999E-5</c:v>
                      </c:pt>
                      <c:pt idx="243">
                        <c:v>-2.868E-5</c:v>
                      </c:pt>
                      <c:pt idx="244">
                        <c:v>-2.9490000000000001E-5</c:v>
                      </c:pt>
                      <c:pt idx="245">
                        <c:v>-3.0329999999999999E-5</c:v>
                      </c:pt>
                      <c:pt idx="246">
                        <c:v>-3.1090000000000002E-5</c:v>
                      </c:pt>
                      <c:pt idx="247">
                        <c:v>-3.1919999999999999E-5</c:v>
                      </c:pt>
                      <c:pt idx="248">
                        <c:v>-3.2780000000000001E-5</c:v>
                      </c:pt>
                      <c:pt idx="249">
                        <c:v>-3.3689999999999998E-5</c:v>
                      </c:pt>
                      <c:pt idx="250">
                        <c:v>-3.4610000000000002E-5</c:v>
                      </c:pt>
                      <c:pt idx="251">
                        <c:v>-3.5469999999999998E-5</c:v>
                      </c:pt>
                      <c:pt idx="252">
                        <c:v>-3.6399999999999997E-5</c:v>
                      </c:pt>
                      <c:pt idx="253">
                        <c:v>-3.7339999999999998E-5</c:v>
                      </c:pt>
                      <c:pt idx="254">
                        <c:v>-3.8349999999999997E-5</c:v>
                      </c:pt>
                      <c:pt idx="255">
                        <c:v>-3.9379999999999999E-5</c:v>
                      </c:pt>
                      <c:pt idx="256">
                        <c:v>-4.0330000000000002E-5</c:v>
                      </c:pt>
                      <c:pt idx="257">
                        <c:v>-4.1359999999999997E-5</c:v>
                      </c:pt>
                      <c:pt idx="258">
                        <c:v>-4.2410000000000002E-5</c:v>
                      </c:pt>
                      <c:pt idx="259">
                        <c:v>-4.35E-5</c:v>
                      </c:pt>
                      <c:pt idx="260">
                        <c:v>-4.4629999999999998E-5</c:v>
                      </c:pt>
                      <c:pt idx="261">
                        <c:v>-4.5729999999999998E-5</c:v>
                      </c:pt>
                      <c:pt idx="262">
                        <c:v>-4.685E-5</c:v>
                      </c:pt>
                      <c:pt idx="263">
                        <c:v>-4.8010000000000003E-5</c:v>
                      </c:pt>
                      <c:pt idx="264">
                        <c:v>-4.922E-5</c:v>
                      </c:pt>
                      <c:pt idx="265">
                        <c:v>-5.045E-5</c:v>
                      </c:pt>
                      <c:pt idx="266">
                        <c:v>-5.1610000000000002E-5</c:v>
                      </c:pt>
                      <c:pt idx="267">
                        <c:v>-5.2830000000000001E-5</c:v>
                      </c:pt>
                      <c:pt idx="268">
                        <c:v>-5.4110000000000002E-5</c:v>
                      </c:pt>
                      <c:pt idx="269">
                        <c:v>-5.541E-5</c:v>
                      </c:pt>
                      <c:pt idx="270">
                        <c:v>-5.6749999999999997E-5</c:v>
                      </c:pt>
                      <c:pt idx="271">
                        <c:v>-5.8010000000000002E-5</c:v>
                      </c:pt>
                      <c:pt idx="272">
                        <c:v>-5.9339999999999998E-5</c:v>
                      </c:pt>
                      <c:pt idx="273">
                        <c:v>-6.071E-5</c:v>
                      </c:pt>
                      <c:pt idx="274">
                        <c:v>-6.2119999999999995E-5</c:v>
                      </c:pt>
                      <c:pt idx="275">
                        <c:v>-6.355E-5</c:v>
                      </c:pt>
                      <c:pt idx="276">
                        <c:v>-6.4919999999999995E-5</c:v>
                      </c:pt>
                      <c:pt idx="277">
                        <c:v>-6.6340000000000005E-5</c:v>
                      </c:pt>
                      <c:pt idx="278">
                        <c:v>-6.7819999999999998E-5</c:v>
                      </c:pt>
                      <c:pt idx="279">
                        <c:v>-6.9350000000000005E-5</c:v>
                      </c:pt>
                      <c:pt idx="280">
                        <c:v>-7.0870000000000004E-5</c:v>
                      </c:pt>
                      <c:pt idx="281">
                        <c:v>-7.2349999999999997E-5</c:v>
                      </c:pt>
                      <c:pt idx="282">
                        <c:v>-7.3880000000000004E-5</c:v>
                      </c:pt>
                      <c:pt idx="283">
                        <c:v>-7.5459999999999999E-5</c:v>
                      </c:pt>
                      <c:pt idx="284">
                        <c:v>-7.7070000000000006E-5</c:v>
                      </c:pt>
                      <c:pt idx="285">
                        <c:v>-7.8709999999999997E-5</c:v>
                      </c:pt>
                      <c:pt idx="286">
                        <c:v>-8.0279999999999997E-5</c:v>
                      </c:pt>
                      <c:pt idx="287">
                        <c:v>-8.1909999999999993E-5</c:v>
                      </c:pt>
                      <c:pt idx="288">
                        <c:v>-8.3599999999999999E-5</c:v>
                      </c:pt>
                      <c:pt idx="289">
                        <c:v>-8.5359999999999996E-5</c:v>
                      </c:pt>
                      <c:pt idx="290">
                        <c:v>-8.7100000000000003E-5</c:v>
                      </c:pt>
                      <c:pt idx="291">
                        <c:v>-8.878E-5</c:v>
                      </c:pt>
                      <c:pt idx="292">
                        <c:v>-9.0509999999999999E-5</c:v>
                      </c:pt>
                      <c:pt idx="293">
                        <c:v>-9.2299999999999994E-5</c:v>
                      </c:pt>
                      <c:pt idx="294">
                        <c:v>-9.4110000000000005E-5</c:v>
                      </c:pt>
                      <c:pt idx="295">
                        <c:v>-9.5970000000000004E-5</c:v>
                      </c:pt>
                      <c:pt idx="296">
                        <c:v>-9.7739999999999996E-5</c:v>
                      </c:pt>
                      <c:pt idx="297">
                        <c:v>-9.9569999999999997E-5</c:v>
                      </c:pt>
                      <c:pt idx="298">
                        <c:v>-1.015E-4</c:v>
                      </c:pt>
                      <c:pt idx="299">
                        <c:v>-1.0340000000000001E-4</c:v>
                      </c:pt>
                      <c:pt idx="300">
                        <c:v>-1.053E-4</c:v>
                      </c:pt>
                      <c:pt idx="301">
                        <c:v>-1.072E-4</c:v>
                      </c:pt>
                      <c:pt idx="302">
                        <c:v>-1.091E-4</c:v>
                      </c:pt>
                      <c:pt idx="303">
                        <c:v>-1.111E-4</c:v>
                      </c:pt>
                      <c:pt idx="304">
                        <c:v>-1.131E-4</c:v>
                      </c:pt>
                      <c:pt idx="305">
                        <c:v>-1.1510000000000001E-4</c:v>
                      </c:pt>
                      <c:pt idx="306">
                        <c:v>-1.171E-4</c:v>
                      </c:pt>
                      <c:pt idx="307">
                        <c:v>-1.1909999999999999E-4</c:v>
                      </c:pt>
                      <c:pt idx="308">
                        <c:v>-1.2120000000000001E-4</c:v>
                      </c:pt>
                      <c:pt idx="309">
                        <c:v>-1.2329999999999999E-4</c:v>
                      </c:pt>
                      <c:pt idx="310">
                        <c:v>-1.2540000000000001E-4</c:v>
                      </c:pt>
                      <c:pt idx="311">
                        <c:v>-1.2750000000000001E-4</c:v>
                      </c:pt>
                      <c:pt idx="312">
                        <c:v>-1.2960000000000001E-4</c:v>
                      </c:pt>
                      <c:pt idx="313">
                        <c:v>-1.3180000000000001E-4</c:v>
                      </c:pt>
                      <c:pt idx="314">
                        <c:v>-1.339E-4</c:v>
                      </c:pt>
                      <c:pt idx="315">
                        <c:v>-1.362E-4</c:v>
                      </c:pt>
                      <c:pt idx="316">
                        <c:v>-1.383E-4</c:v>
                      </c:pt>
                      <c:pt idx="317">
                        <c:v>-1.405E-4</c:v>
                      </c:pt>
                      <c:pt idx="318">
                        <c:v>-1.428E-4</c:v>
                      </c:pt>
                      <c:pt idx="319">
                        <c:v>-1.45E-4</c:v>
                      </c:pt>
                      <c:pt idx="320">
                        <c:v>-1.473E-4</c:v>
                      </c:pt>
                      <c:pt idx="321">
                        <c:v>-1.496E-4</c:v>
                      </c:pt>
                      <c:pt idx="322">
                        <c:v>-1.5190000000000001E-4</c:v>
                      </c:pt>
                      <c:pt idx="323">
                        <c:v>-1.5430000000000001E-4</c:v>
                      </c:pt>
                      <c:pt idx="324">
                        <c:v>-1.5660000000000001E-4</c:v>
                      </c:pt>
                      <c:pt idx="325">
                        <c:v>-1.5899999999999999E-4</c:v>
                      </c:pt>
                      <c:pt idx="326">
                        <c:v>-1.6129999999999999E-4</c:v>
                      </c:pt>
                      <c:pt idx="327">
                        <c:v>-1.6369999999999999E-4</c:v>
                      </c:pt>
                      <c:pt idx="328">
                        <c:v>-1.661E-4</c:v>
                      </c:pt>
                      <c:pt idx="329">
                        <c:v>-1.6860000000000001E-4</c:v>
                      </c:pt>
                      <c:pt idx="330">
                        <c:v>-1.7100000000000001E-4</c:v>
                      </c:pt>
                      <c:pt idx="331">
                        <c:v>-1.7349999999999999E-4</c:v>
                      </c:pt>
                      <c:pt idx="332">
                        <c:v>-1.761E-4</c:v>
                      </c:pt>
                      <c:pt idx="333">
                        <c:v>-1.786E-4</c:v>
                      </c:pt>
                      <c:pt idx="334">
                        <c:v>-1.8110000000000001E-4</c:v>
                      </c:pt>
                      <c:pt idx="335">
                        <c:v>-1.8369999999999999E-4</c:v>
                      </c:pt>
                      <c:pt idx="336">
                        <c:v>-1.862E-4</c:v>
                      </c:pt>
                      <c:pt idx="337">
                        <c:v>-1.8870000000000001E-4</c:v>
                      </c:pt>
                      <c:pt idx="338">
                        <c:v>-1.9129999999999999E-4</c:v>
                      </c:pt>
                      <c:pt idx="339">
                        <c:v>-1.9379999999999999E-4</c:v>
                      </c:pt>
                      <c:pt idx="340">
                        <c:v>-1.964E-4</c:v>
                      </c:pt>
                      <c:pt idx="341">
                        <c:v>-1.9900000000000001E-4</c:v>
                      </c:pt>
                      <c:pt idx="342">
                        <c:v>-2.0159999999999999E-4</c:v>
                      </c:pt>
                      <c:pt idx="343">
                        <c:v>-2.0440000000000001E-4</c:v>
                      </c:pt>
                      <c:pt idx="344">
                        <c:v>-2.0709999999999999E-4</c:v>
                      </c:pt>
                      <c:pt idx="345">
                        <c:v>-2.097E-4</c:v>
                      </c:pt>
                      <c:pt idx="346">
                        <c:v>-2.1240000000000001E-4</c:v>
                      </c:pt>
                      <c:pt idx="347">
                        <c:v>-2.151E-4</c:v>
                      </c:pt>
                      <c:pt idx="348">
                        <c:v>-2.1780000000000001E-4</c:v>
                      </c:pt>
                      <c:pt idx="349">
                        <c:v>-2.2049999999999999E-4</c:v>
                      </c:pt>
                      <c:pt idx="350">
                        <c:v>-2.2330000000000001E-4</c:v>
                      </c:pt>
                      <c:pt idx="351">
                        <c:v>-2.2599999999999999E-4</c:v>
                      </c:pt>
                      <c:pt idx="352">
                        <c:v>-2.288E-4</c:v>
                      </c:pt>
                      <c:pt idx="353">
                        <c:v>-2.3159999999999999E-4</c:v>
                      </c:pt>
                      <c:pt idx="354">
                        <c:v>-2.3440000000000001E-4</c:v>
                      </c:pt>
                      <c:pt idx="355">
                        <c:v>-2.3719999999999999E-4</c:v>
                      </c:pt>
                      <c:pt idx="356">
                        <c:v>-2.4000000000000001E-4</c:v>
                      </c:pt>
                      <c:pt idx="357">
                        <c:v>-2.4279999999999999E-4</c:v>
                      </c:pt>
                      <c:pt idx="358">
                        <c:v>-2.4570000000000001E-4</c:v>
                      </c:pt>
                      <c:pt idx="359">
                        <c:v>-2.4860000000000003E-4</c:v>
                      </c:pt>
                      <c:pt idx="360">
                        <c:v>-2.5149999999999999E-4</c:v>
                      </c:pt>
                      <c:pt idx="361">
                        <c:v>-2.544E-4</c:v>
                      </c:pt>
                      <c:pt idx="362">
                        <c:v>-2.5720000000000002E-4</c:v>
                      </c:pt>
                      <c:pt idx="363">
                        <c:v>-2.6019999999999998E-4</c:v>
                      </c:pt>
                      <c:pt idx="364">
                        <c:v>-2.632E-4</c:v>
                      </c:pt>
                      <c:pt idx="365">
                        <c:v>-2.6610000000000002E-4</c:v>
                      </c:pt>
                      <c:pt idx="366">
                        <c:v>-2.6899999999999998E-4</c:v>
                      </c:pt>
                      <c:pt idx="367">
                        <c:v>-2.719E-4</c:v>
                      </c:pt>
                      <c:pt idx="368">
                        <c:v>-2.7490000000000001E-4</c:v>
                      </c:pt>
                      <c:pt idx="369">
                        <c:v>-2.7799999999999998E-4</c:v>
                      </c:pt>
                      <c:pt idx="370">
                        <c:v>-2.81E-4</c:v>
                      </c:pt>
                      <c:pt idx="371">
                        <c:v>-2.8400000000000002E-4</c:v>
                      </c:pt>
                      <c:pt idx="372">
                        <c:v>-2.8689999999999998E-4</c:v>
                      </c:pt>
                      <c:pt idx="373">
                        <c:v>-2.9E-4</c:v>
                      </c:pt>
                      <c:pt idx="374">
                        <c:v>-2.9320000000000003E-4</c:v>
                      </c:pt>
                      <c:pt idx="375">
                        <c:v>-2.9619999999999999E-4</c:v>
                      </c:pt>
                      <c:pt idx="376">
                        <c:v>-2.9920000000000001E-4</c:v>
                      </c:pt>
                      <c:pt idx="377">
                        <c:v>-3.0229999999999998E-4</c:v>
                      </c:pt>
                      <c:pt idx="378">
                        <c:v>-3.055E-4</c:v>
                      </c:pt>
                      <c:pt idx="379">
                        <c:v>-3.0860000000000002E-4</c:v>
                      </c:pt>
                      <c:pt idx="380">
                        <c:v>-3.1169999999999999E-4</c:v>
                      </c:pt>
                      <c:pt idx="381">
                        <c:v>-3.1480000000000001E-4</c:v>
                      </c:pt>
                      <c:pt idx="382">
                        <c:v>-3.1789999999999998E-4</c:v>
                      </c:pt>
                      <c:pt idx="383">
                        <c:v>-3.211E-4</c:v>
                      </c:pt>
                      <c:pt idx="384">
                        <c:v>-3.2430000000000002E-4</c:v>
                      </c:pt>
                      <c:pt idx="385">
                        <c:v>-3.2749999999999999E-4</c:v>
                      </c:pt>
                      <c:pt idx="386">
                        <c:v>-3.3070000000000002E-4</c:v>
                      </c:pt>
                      <c:pt idx="387">
                        <c:v>-3.3379999999999998E-4</c:v>
                      </c:pt>
                      <c:pt idx="388">
                        <c:v>-3.3700000000000001E-4</c:v>
                      </c:pt>
                      <c:pt idx="389">
                        <c:v>-3.4029999999999998E-4</c:v>
                      </c:pt>
                      <c:pt idx="390">
                        <c:v>-3.434E-4</c:v>
                      </c:pt>
                      <c:pt idx="391">
                        <c:v>-3.4670000000000002E-4</c:v>
                      </c:pt>
                      <c:pt idx="392">
                        <c:v>-3.5E-4</c:v>
                      </c:pt>
                      <c:pt idx="393">
                        <c:v>-3.5340000000000002E-4</c:v>
                      </c:pt>
                      <c:pt idx="394">
                        <c:v>-3.5659999999999999E-4</c:v>
                      </c:pt>
                      <c:pt idx="395">
                        <c:v>-3.5990000000000002E-4</c:v>
                      </c:pt>
                      <c:pt idx="396">
                        <c:v>-3.6319999999999999E-4</c:v>
                      </c:pt>
                      <c:pt idx="397">
                        <c:v>-3.6650000000000002E-4</c:v>
                      </c:pt>
                      <c:pt idx="398">
                        <c:v>-3.6989999999999999E-4</c:v>
                      </c:pt>
                      <c:pt idx="399">
                        <c:v>-3.6539999999999999E-4</c:v>
                      </c:pt>
                      <c:pt idx="400">
                        <c:v>-3.613E-4</c:v>
                      </c:pt>
                      <c:pt idx="401">
                        <c:v>-3.57E-4</c:v>
                      </c:pt>
                      <c:pt idx="402">
                        <c:v>-3.5280000000000001E-4</c:v>
                      </c:pt>
                      <c:pt idx="403">
                        <c:v>-3.4880000000000002E-4</c:v>
                      </c:pt>
                      <c:pt idx="404">
                        <c:v>-3.4479999999999998E-4</c:v>
                      </c:pt>
                      <c:pt idx="405">
                        <c:v>-3.4069999999999999E-4</c:v>
                      </c:pt>
                      <c:pt idx="406">
                        <c:v>-3.368E-4</c:v>
                      </c:pt>
                      <c:pt idx="407">
                        <c:v>-3.3300000000000002E-4</c:v>
                      </c:pt>
                      <c:pt idx="408">
                        <c:v>-3.2919999999999998E-4</c:v>
                      </c:pt>
                      <c:pt idx="409">
                        <c:v>-3.2539999999999999E-4</c:v>
                      </c:pt>
                      <c:pt idx="410">
                        <c:v>-3.2150000000000001E-4</c:v>
                      </c:pt>
                      <c:pt idx="411">
                        <c:v>-3.1780000000000003E-4</c:v>
                      </c:pt>
                      <c:pt idx="412">
                        <c:v>-3.1399999999999999E-4</c:v>
                      </c:pt>
                      <c:pt idx="413">
                        <c:v>-3.1030000000000001E-4</c:v>
                      </c:pt>
                      <c:pt idx="414">
                        <c:v>-3.0669999999999997E-4</c:v>
                      </c:pt>
                      <c:pt idx="415">
                        <c:v>-3.032E-4</c:v>
                      </c:pt>
                      <c:pt idx="416">
                        <c:v>-2.9960000000000002E-4</c:v>
                      </c:pt>
                      <c:pt idx="417">
                        <c:v>-2.9599999999999998E-4</c:v>
                      </c:pt>
                      <c:pt idx="418">
                        <c:v>-2.9260000000000001E-4</c:v>
                      </c:pt>
                      <c:pt idx="419">
                        <c:v>-2.8909999999999998E-4</c:v>
                      </c:pt>
                      <c:pt idx="420">
                        <c:v>-2.8570000000000001E-4</c:v>
                      </c:pt>
                      <c:pt idx="421">
                        <c:v>-2.8219999999999997E-4</c:v>
                      </c:pt>
                      <c:pt idx="422">
                        <c:v>-2.789E-4</c:v>
                      </c:pt>
                      <c:pt idx="423">
                        <c:v>-2.7559999999999998E-4</c:v>
                      </c:pt>
                      <c:pt idx="424">
                        <c:v>-2.7240000000000001E-4</c:v>
                      </c:pt>
                      <c:pt idx="425">
                        <c:v>-2.6909999999999998E-4</c:v>
                      </c:pt>
                      <c:pt idx="426">
                        <c:v>-2.6580000000000001E-4</c:v>
                      </c:pt>
                      <c:pt idx="427">
                        <c:v>-2.6249999999999998E-4</c:v>
                      </c:pt>
                      <c:pt idx="428">
                        <c:v>-2.5930000000000001E-4</c:v>
                      </c:pt>
                      <c:pt idx="429">
                        <c:v>-2.5619999999999999E-4</c:v>
                      </c:pt>
                      <c:pt idx="430">
                        <c:v>-2.5300000000000002E-4</c:v>
                      </c:pt>
                      <c:pt idx="431">
                        <c:v>-2.498E-4</c:v>
                      </c:pt>
                      <c:pt idx="432">
                        <c:v>-2.4679999999999998E-4</c:v>
                      </c:pt>
                      <c:pt idx="433">
                        <c:v>-2.4399999999999999E-4</c:v>
                      </c:pt>
                      <c:pt idx="434">
                        <c:v>-2.41E-4</c:v>
                      </c:pt>
                      <c:pt idx="435">
                        <c:v>-2.3790000000000001E-4</c:v>
                      </c:pt>
                      <c:pt idx="436">
                        <c:v>-2.3489999999999999E-4</c:v>
                      </c:pt>
                      <c:pt idx="437">
                        <c:v>-2.319E-4</c:v>
                      </c:pt>
                      <c:pt idx="438">
                        <c:v>-2.2900000000000001E-4</c:v>
                      </c:pt>
                      <c:pt idx="439">
                        <c:v>-2.2609999999999999E-4</c:v>
                      </c:pt>
                      <c:pt idx="440">
                        <c:v>-2.231E-4</c:v>
                      </c:pt>
                      <c:pt idx="441">
                        <c:v>-2.2020000000000001E-4</c:v>
                      </c:pt>
                      <c:pt idx="442">
                        <c:v>-2.174E-4</c:v>
                      </c:pt>
                      <c:pt idx="443">
                        <c:v>-2.1460000000000001E-4</c:v>
                      </c:pt>
                      <c:pt idx="444">
                        <c:v>-2.119E-4</c:v>
                      </c:pt>
                      <c:pt idx="445">
                        <c:v>-2.0909999999999999E-4</c:v>
                      </c:pt>
                      <c:pt idx="446">
                        <c:v>-2.063E-4</c:v>
                      </c:pt>
                      <c:pt idx="447">
                        <c:v>-2.0359999999999999E-4</c:v>
                      </c:pt>
                      <c:pt idx="448">
                        <c:v>-2.009E-4</c:v>
                      </c:pt>
                      <c:pt idx="449">
                        <c:v>-1.983E-4</c:v>
                      </c:pt>
                      <c:pt idx="450">
                        <c:v>-1.9560000000000001E-4</c:v>
                      </c:pt>
                      <c:pt idx="451">
                        <c:v>-1.929E-4</c:v>
                      </c:pt>
                      <c:pt idx="452">
                        <c:v>-1.9029999999999999E-4</c:v>
                      </c:pt>
                      <c:pt idx="453">
                        <c:v>-1.8780000000000001E-4</c:v>
                      </c:pt>
                      <c:pt idx="454">
                        <c:v>-1.852E-4</c:v>
                      </c:pt>
                      <c:pt idx="455">
                        <c:v>-1.8259999999999999E-4</c:v>
                      </c:pt>
                      <c:pt idx="456">
                        <c:v>-1.8009999999999999E-4</c:v>
                      </c:pt>
                      <c:pt idx="457">
                        <c:v>-1.7770000000000001E-4</c:v>
                      </c:pt>
                      <c:pt idx="458">
                        <c:v>-1.7530000000000001E-4</c:v>
                      </c:pt>
                      <c:pt idx="459">
                        <c:v>-1.729E-4</c:v>
                      </c:pt>
                      <c:pt idx="460">
                        <c:v>-1.7039999999999999E-4</c:v>
                      </c:pt>
                      <c:pt idx="461">
                        <c:v>-1.6799999999999999E-4</c:v>
                      </c:pt>
                      <c:pt idx="462">
                        <c:v>-1.6569999999999999E-4</c:v>
                      </c:pt>
                      <c:pt idx="463">
                        <c:v>-1.6330000000000001E-4</c:v>
                      </c:pt>
                      <c:pt idx="464">
                        <c:v>-1.6100000000000001E-4</c:v>
                      </c:pt>
                      <c:pt idx="465">
                        <c:v>-1.5870000000000001E-4</c:v>
                      </c:pt>
                      <c:pt idx="466">
                        <c:v>-1.5640000000000001E-4</c:v>
                      </c:pt>
                      <c:pt idx="467">
                        <c:v>-1.5410000000000001E-4</c:v>
                      </c:pt>
                      <c:pt idx="468">
                        <c:v>-1.5190000000000001E-4</c:v>
                      </c:pt>
                      <c:pt idx="469">
                        <c:v>-1.4970000000000001E-4</c:v>
                      </c:pt>
                      <c:pt idx="470">
                        <c:v>-1.4750000000000001E-4</c:v>
                      </c:pt>
                      <c:pt idx="471">
                        <c:v>-1.4530000000000001E-4</c:v>
                      </c:pt>
                      <c:pt idx="472">
                        <c:v>-1.4320000000000001E-4</c:v>
                      </c:pt>
                      <c:pt idx="473">
                        <c:v>-1.4109999999999999E-4</c:v>
                      </c:pt>
                      <c:pt idx="474">
                        <c:v>-1.3899999999999999E-4</c:v>
                      </c:pt>
                      <c:pt idx="475">
                        <c:v>-1.3689999999999999E-4</c:v>
                      </c:pt>
                      <c:pt idx="476">
                        <c:v>-1.348E-4</c:v>
                      </c:pt>
                      <c:pt idx="477">
                        <c:v>-1.327E-4</c:v>
                      </c:pt>
                      <c:pt idx="478">
                        <c:v>-1.3090000000000001E-4</c:v>
                      </c:pt>
                      <c:pt idx="479">
                        <c:v>-1.2899999999999999E-4</c:v>
                      </c:pt>
                      <c:pt idx="480">
                        <c:v>-1.27E-4</c:v>
                      </c:pt>
                      <c:pt idx="481">
                        <c:v>-1.25E-4</c:v>
                      </c:pt>
                      <c:pt idx="482">
                        <c:v>-1.2300000000000001E-4</c:v>
                      </c:pt>
                      <c:pt idx="483">
                        <c:v>-1.211E-4</c:v>
                      </c:pt>
                      <c:pt idx="484">
                        <c:v>-1.193E-4</c:v>
                      </c:pt>
                      <c:pt idx="485">
                        <c:v>-1.1730000000000001E-4</c:v>
                      </c:pt>
                      <c:pt idx="486">
                        <c:v>-1.154E-4</c:v>
                      </c:pt>
                      <c:pt idx="487">
                        <c:v>-1.136E-4</c:v>
                      </c:pt>
                      <c:pt idx="488">
                        <c:v>-1.1179999999999999E-4</c:v>
                      </c:pt>
                      <c:pt idx="489">
                        <c:v>-1.1010000000000001E-4</c:v>
                      </c:pt>
                      <c:pt idx="490">
                        <c:v>-1.082E-4</c:v>
                      </c:pt>
                      <c:pt idx="491">
                        <c:v>-1.064E-4</c:v>
                      </c:pt>
                      <c:pt idx="492">
                        <c:v>-1.047E-4</c:v>
                      </c:pt>
                      <c:pt idx="493">
                        <c:v>-1.03E-4</c:v>
                      </c:pt>
                      <c:pt idx="494">
                        <c:v>-1.013E-4</c:v>
                      </c:pt>
                      <c:pt idx="495">
                        <c:v>-9.9580000000000005E-5</c:v>
                      </c:pt>
                      <c:pt idx="496">
                        <c:v>-9.789E-5</c:v>
                      </c:pt>
                      <c:pt idx="497">
                        <c:v>-9.6260000000000003E-5</c:v>
                      </c:pt>
                      <c:pt idx="498">
                        <c:v>-9.4640000000000002E-5</c:v>
                      </c:pt>
                      <c:pt idx="499">
                        <c:v>-9.3070000000000002E-5</c:v>
                      </c:pt>
                      <c:pt idx="500">
                        <c:v>-9.1420000000000002E-5</c:v>
                      </c:pt>
                      <c:pt idx="501">
                        <c:v>-8.9820000000000004E-5</c:v>
                      </c:pt>
                      <c:pt idx="502">
                        <c:v>-8.8289999999999997E-5</c:v>
                      </c:pt>
                      <c:pt idx="503">
                        <c:v>-8.6760000000000003E-5</c:v>
                      </c:pt>
                      <c:pt idx="504">
                        <c:v>-8.5270000000000002E-5</c:v>
                      </c:pt>
                      <c:pt idx="505">
                        <c:v>-8.373E-5</c:v>
                      </c:pt>
                      <c:pt idx="506">
                        <c:v>-8.2210000000000001E-5</c:v>
                      </c:pt>
                      <c:pt idx="507">
                        <c:v>-8.0749999999999998E-5</c:v>
                      </c:pt>
                      <c:pt idx="508">
                        <c:v>-7.9330000000000001E-5</c:v>
                      </c:pt>
                      <c:pt idx="509">
                        <c:v>-7.7940000000000003E-5</c:v>
                      </c:pt>
                      <c:pt idx="510">
                        <c:v>-7.6470000000000005E-5</c:v>
                      </c:pt>
                      <c:pt idx="511">
                        <c:v>-7.5060000000000003E-5</c:v>
                      </c:pt>
                      <c:pt idx="512">
                        <c:v>-7.3709999999999997E-5</c:v>
                      </c:pt>
                      <c:pt idx="513">
                        <c:v>-7.2360000000000005E-5</c:v>
                      </c:pt>
                      <c:pt idx="514">
                        <c:v>-7.1050000000000006E-5</c:v>
                      </c:pt>
                      <c:pt idx="515">
                        <c:v>-6.9670000000000002E-5</c:v>
                      </c:pt>
                      <c:pt idx="516">
                        <c:v>-6.8360000000000003E-5</c:v>
                      </c:pt>
                      <c:pt idx="517">
                        <c:v>-6.711E-5</c:v>
                      </c:pt>
                      <c:pt idx="518">
                        <c:v>-6.5859999999999996E-5</c:v>
                      </c:pt>
                      <c:pt idx="519">
                        <c:v>-6.4640000000000005E-5</c:v>
                      </c:pt>
                      <c:pt idx="520">
                        <c:v>-6.3349999999999995E-5</c:v>
                      </c:pt>
                      <c:pt idx="521">
                        <c:v>-6.2100000000000005E-5</c:v>
                      </c:pt>
                      <c:pt idx="522">
                        <c:v>-6.0919999999999999E-5</c:v>
                      </c:pt>
                      <c:pt idx="523">
                        <c:v>-5.9740000000000001E-5</c:v>
                      </c:pt>
                      <c:pt idx="524">
                        <c:v>-5.859E-5</c:v>
                      </c:pt>
                      <c:pt idx="525">
                        <c:v>-5.7389999999999998E-5</c:v>
                      </c:pt>
                      <c:pt idx="526">
                        <c:v>-5.622E-5</c:v>
                      </c:pt>
                      <c:pt idx="527">
                        <c:v>-5.5120000000000001E-5</c:v>
                      </c:pt>
                      <c:pt idx="528">
                        <c:v>-5.4020000000000001E-5</c:v>
                      </c:pt>
                      <c:pt idx="529">
                        <c:v>-5.295E-5</c:v>
                      </c:pt>
                      <c:pt idx="530">
                        <c:v>-5.1820000000000002E-5</c:v>
                      </c:pt>
                      <c:pt idx="531">
                        <c:v>-5.0720000000000002E-5</c:v>
                      </c:pt>
                      <c:pt idx="532">
                        <c:v>-4.9709999999999997E-5</c:v>
                      </c:pt>
                      <c:pt idx="533">
                        <c:v>-4.8680000000000001E-5</c:v>
                      </c:pt>
                      <c:pt idx="534">
                        <c:v>-4.7679999999999998E-5</c:v>
                      </c:pt>
                      <c:pt idx="535">
                        <c:v>-4.6640000000000001E-5</c:v>
                      </c:pt>
                      <c:pt idx="536">
                        <c:v>-4.5639999999999997E-5</c:v>
                      </c:pt>
                      <c:pt idx="537">
                        <c:v>-4.4700000000000002E-5</c:v>
                      </c:pt>
                      <c:pt idx="538">
                        <c:v>-4.3739999999999998E-5</c:v>
                      </c:pt>
                      <c:pt idx="539">
                        <c:v>-4.282E-5</c:v>
                      </c:pt>
                      <c:pt idx="540">
                        <c:v>-4.1829999999999998E-5</c:v>
                      </c:pt>
                      <c:pt idx="541">
                        <c:v>-4.0880000000000002E-5</c:v>
                      </c:pt>
                      <c:pt idx="542">
                        <c:v>-4.0009999999999998E-5</c:v>
                      </c:pt>
                      <c:pt idx="543">
                        <c:v>-3.913E-5</c:v>
                      </c:pt>
                      <c:pt idx="544">
                        <c:v>-3.8250000000000001E-5</c:v>
                      </c:pt>
                      <c:pt idx="545">
                        <c:v>-3.735E-5</c:v>
                      </c:pt>
                      <c:pt idx="546">
                        <c:v>-3.646E-5</c:v>
                      </c:pt>
                      <c:pt idx="547">
                        <c:v>-3.5670000000000002E-5</c:v>
                      </c:pt>
                      <c:pt idx="548">
                        <c:v>-3.4839999999999998E-5</c:v>
                      </c:pt>
                      <c:pt idx="549">
                        <c:v>-3.4039999999999999E-5</c:v>
                      </c:pt>
                      <c:pt idx="550">
                        <c:v>-3.3189999999999999E-5</c:v>
                      </c:pt>
                      <c:pt idx="551">
                        <c:v>-3.2369999999999997E-5</c:v>
                      </c:pt>
                      <c:pt idx="552">
                        <c:v>-3.1649999999999997E-5</c:v>
                      </c:pt>
                      <c:pt idx="553">
                        <c:v>-3.0880000000000002E-5</c:v>
                      </c:pt>
                      <c:pt idx="554">
                        <c:v>-3.0139999999999999E-5</c:v>
                      </c:pt>
                      <c:pt idx="555">
                        <c:v>-2.9349999999999999E-5</c:v>
                      </c:pt>
                      <c:pt idx="556">
                        <c:v>-2.8589999999999999E-5</c:v>
                      </c:pt>
                      <c:pt idx="557">
                        <c:v>-2.792E-5</c:v>
                      </c:pt>
                      <c:pt idx="558">
                        <c:v>-2.7229999999999998E-5</c:v>
                      </c:pt>
                      <c:pt idx="559">
                        <c:v>-2.6550000000000002E-5</c:v>
                      </c:pt>
                      <c:pt idx="560">
                        <c:v>-2.5829999999999998E-5</c:v>
                      </c:pt>
                      <c:pt idx="561">
                        <c:v>-2.5130000000000002E-5</c:v>
                      </c:pt>
                      <c:pt idx="562">
                        <c:v>-2.4519999999999999E-5</c:v>
                      </c:pt>
                      <c:pt idx="563">
                        <c:v>-2.389E-5</c:v>
                      </c:pt>
                      <c:pt idx="564">
                        <c:v>-2.3249999999999999E-5</c:v>
                      </c:pt>
                      <c:pt idx="565">
                        <c:v>-2.2589999999999999E-5</c:v>
                      </c:pt>
                      <c:pt idx="566">
                        <c:v>-2.196E-5</c:v>
                      </c:pt>
                      <c:pt idx="567">
                        <c:v>-2.141E-5</c:v>
                      </c:pt>
                      <c:pt idx="568">
                        <c:v>-2.0829999999999999E-5</c:v>
                      </c:pt>
                      <c:pt idx="569">
                        <c:v>-2.0250000000000001E-5</c:v>
                      </c:pt>
                      <c:pt idx="570">
                        <c:v>-1.965E-5</c:v>
                      </c:pt>
                      <c:pt idx="571">
                        <c:v>-1.906E-5</c:v>
                      </c:pt>
                      <c:pt idx="572">
                        <c:v>-1.8580000000000002E-5</c:v>
                      </c:pt>
                      <c:pt idx="573">
                        <c:v>-1.8050000000000002E-5</c:v>
                      </c:pt>
                      <c:pt idx="574">
                        <c:v>-1.751E-5</c:v>
                      </c:pt>
                      <c:pt idx="575">
                        <c:v>-1.6990000000000002E-5</c:v>
                      </c:pt>
                      <c:pt idx="576">
                        <c:v>-1.645E-5</c:v>
                      </c:pt>
                      <c:pt idx="577">
                        <c:v>-1.6010000000000001E-5</c:v>
                      </c:pt>
                      <c:pt idx="578">
                        <c:v>-1.554E-5</c:v>
                      </c:pt>
                      <c:pt idx="579">
                        <c:v>-1.507E-5</c:v>
                      </c:pt>
                      <c:pt idx="580">
                        <c:v>-1.4569999999999999E-5</c:v>
                      </c:pt>
                      <c:pt idx="581">
                        <c:v>-1.4090000000000001E-5</c:v>
                      </c:pt>
                      <c:pt idx="582">
                        <c:v>-1.3709999999999999E-5</c:v>
                      </c:pt>
                      <c:pt idx="583">
                        <c:v>-1.329E-5</c:v>
                      </c:pt>
                      <c:pt idx="584">
                        <c:v>-1.2860000000000001E-5</c:v>
                      </c:pt>
                      <c:pt idx="585">
                        <c:v>-1.242E-5</c:v>
                      </c:pt>
                      <c:pt idx="586">
                        <c:v>-1.199E-5</c:v>
                      </c:pt>
                      <c:pt idx="587">
                        <c:v>-1.166E-5</c:v>
                      </c:pt>
                      <c:pt idx="588">
                        <c:v>-1.129E-5</c:v>
                      </c:pt>
                      <c:pt idx="589">
                        <c:v>-1.0900000000000001E-5</c:v>
                      </c:pt>
                      <c:pt idx="590">
                        <c:v>-1.0509999999999999E-5</c:v>
                      </c:pt>
                      <c:pt idx="591">
                        <c:v>-1.013E-5</c:v>
                      </c:pt>
                      <c:pt idx="592">
                        <c:v>-9.8330000000000006E-6</c:v>
                      </c:pt>
                      <c:pt idx="593">
                        <c:v>-9.516E-6</c:v>
                      </c:pt>
                      <c:pt idx="594">
                        <c:v>-9.1619999999999997E-6</c:v>
                      </c:pt>
                      <c:pt idx="595">
                        <c:v>-8.8259999999999999E-6</c:v>
                      </c:pt>
                      <c:pt idx="596">
                        <c:v>-8.4789999999999996E-6</c:v>
                      </c:pt>
                      <c:pt idx="597">
                        <c:v>-8.2349999999999999E-6</c:v>
                      </c:pt>
                      <c:pt idx="598">
                        <c:v>-7.9510000000000006E-6</c:v>
                      </c:pt>
                      <c:pt idx="599">
                        <c:v>-7.6389999999999992E-6</c:v>
                      </c:pt>
                      <c:pt idx="600">
                        <c:v>-7.3429999999999998E-6</c:v>
                      </c:pt>
                      <c:pt idx="601">
                        <c:v>-7.0400000000000004E-6</c:v>
                      </c:pt>
                      <c:pt idx="602">
                        <c:v>-6.832E-6</c:v>
                      </c:pt>
                      <c:pt idx="603">
                        <c:v>-6.5880000000000003E-6</c:v>
                      </c:pt>
                      <c:pt idx="604">
                        <c:v>-6.314E-6</c:v>
                      </c:pt>
                      <c:pt idx="605">
                        <c:v>-6.0639999999999999E-6</c:v>
                      </c:pt>
                      <c:pt idx="606">
                        <c:v>-5.7860000000000002E-6</c:v>
                      </c:pt>
                      <c:pt idx="607">
                        <c:v>-5.6160000000000001E-6</c:v>
                      </c:pt>
                      <c:pt idx="608">
                        <c:v>-5.4020000000000001E-6</c:v>
                      </c:pt>
                      <c:pt idx="609">
                        <c:v>-5.169E-6</c:v>
                      </c:pt>
                      <c:pt idx="610">
                        <c:v>-4.9359999999999998E-6</c:v>
                      </c:pt>
                      <c:pt idx="611">
                        <c:v>-4.6999999999999999E-6</c:v>
                      </c:pt>
                      <c:pt idx="612">
                        <c:v>-4.5619999999999997E-6</c:v>
                      </c:pt>
                      <c:pt idx="613">
                        <c:v>-4.3880000000000002E-6</c:v>
                      </c:pt>
                      <c:pt idx="614">
                        <c:v>-4.1740000000000002E-6</c:v>
                      </c:pt>
                      <c:pt idx="615">
                        <c:v>-3.9870000000000001E-6</c:v>
                      </c:pt>
                      <c:pt idx="616">
                        <c:v>-3.7790000000000002E-6</c:v>
                      </c:pt>
                      <c:pt idx="617">
                        <c:v>-3.6629999999999999E-6</c:v>
                      </c:pt>
                      <c:pt idx="618">
                        <c:v>-3.5250000000000001E-6</c:v>
                      </c:pt>
                      <c:pt idx="619">
                        <c:v>-3.3249999999999999E-6</c:v>
                      </c:pt>
                      <c:pt idx="620">
                        <c:v>-3.1650000000000002E-6</c:v>
                      </c:pt>
                      <c:pt idx="621">
                        <c:v>-2.9840000000000001E-6</c:v>
                      </c:pt>
                      <c:pt idx="622">
                        <c:v>-2.8930000000000001E-6</c:v>
                      </c:pt>
                      <c:pt idx="623">
                        <c:v>-2.7719999999999999E-6</c:v>
                      </c:pt>
                      <c:pt idx="624">
                        <c:v>-2.5979999999999999E-6</c:v>
                      </c:pt>
                      <c:pt idx="625">
                        <c:v>-2.4650000000000001E-6</c:v>
                      </c:pt>
                      <c:pt idx="626">
                        <c:v>-2.305E-6</c:v>
                      </c:pt>
                      <c:pt idx="627">
                        <c:v>-2.243E-6</c:v>
                      </c:pt>
                      <c:pt idx="628">
                        <c:v>-2.1390000000000002E-6</c:v>
                      </c:pt>
                      <c:pt idx="629">
                        <c:v>-1.9889999999999999E-6</c:v>
                      </c:pt>
                      <c:pt idx="630">
                        <c:v>-1.872E-6</c:v>
                      </c:pt>
                      <c:pt idx="631">
                        <c:v>-1.739E-6</c:v>
                      </c:pt>
                      <c:pt idx="632">
                        <c:v>-1.6899999999999999E-6</c:v>
                      </c:pt>
                      <c:pt idx="633">
                        <c:v>-1.6050000000000001E-6</c:v>
                      </c:pt>
                      <c:pt idx="634">
                        <c:v>-1.469E-6</c:v>
                      </c:pt>
                      <c:pt idx="635">
                        <c:v>-1.3650000000000001E-6</c:v>
                      </c:pt>
                      <c:pt idx="636">
                        <c:v>-1.2500000000000001E-6</c:v>
                      </c:pt>
                      <c:pt idx="637">
                        <c:v>-1.212E-6</c:v>
                      </c:pt>
                      <c:pt idx="638">
                        <c:v>-1.142E-6</c:v>
                      </c:pt>
                      <c:pt idx="639">
                        <c:v>-1.0130000000000001E-6</c:v>
                      </c:pt>
                      <c:pt idx="640">
                        <c:v>-9.2299999999999999E-7</c:v>
                      </c:pt>
                      <c:pt idx="641">
                        <c:v>-8.2399999999999997E-7</c:v>
                      </c:pt>
                      <c:pt idx="642">
                        <c:v>-7.9400000000000004E-7</c:v>
                      </c:pt>
                      <c:pt idx="643">
                        <c:v>-7.4020000000000002E-7</c:v>
                      </c:pt>
                      <c:pt idx="644">
                        <c:v>-6.2340000000000004E-7</c:v>
                      </c:pt>
                      <c:pt idx="645">
                        <c:v>-5.3629999999999995E-7</c:v>
                      </c:pt>
                      <c:pt idx="646">
                        <c:v>-4.5250000000000001E-7</c:v>
                      </c:pt>
                      <c:pt idx="647">
                        <c:v>-4.3089999999999997E-7</c:v>
                      </c:pt>
                      <c:pt idx="648">
                        <c:v>-3.8519999999999998E-7</c:v>
                      </c:pt>
                      <c:pt idx="649">
                        <c:v>-2.6670000000000003E-7</c:v>
                      </c:pt>
                      <c:pt idx="650">
                        <c:v>-1.9749999999999999E-7</c:v>
                      </c:pt>
                      <c:pt idx="651">
                        <c:v>-1.223E-7</c:v>
                      </c:pt>
                      <c:pt idx="652">
                        <c:v>-1.007E-7</c:v>
                      </c:pt>
                      <c:pt idx="653">
                        <c:v>-6.0819999999999998E-8</c:v>
                      </c:pt>
                      <c:pt idx="654">
                        <c:v>4.587E-8</c:v>
                      </c:pt>
                      <c:pt idx="655">
                        <c:v>1.236E-7</c:v>
                      </c:pt>
                      <c:pt idx="656">
                        <c:v>1.8760000000000001E-7</c:v>
                      </c:pt>
                      <c:pt idx="657">
                        <c:v>1.9850000000000001E-7</c:v>
                      </c:pt>
                      <c:pt idx="658">
                        <c:v>2.286E-7</c:v>
                      </c:pt>
                      <c:pt idx="659">
                        <c:v>3.3729999999999998E-7</c:v>
                      </c:pt>
                      <c:pt idx="660">
                        <c:v>4.0359999999999999E-7</c:v>
                      </c:pt>
                      <c:pt idx="661">
                        <c:v>4.6639999999999999E-7</c:v>
                      </c:pt>
                      <c:pt idx="662">
                        <c:v>4.7800000000000002E-7</c:v>
                      </c:pt>
                      <c:pt idx="663">
                        <c:v>5.0819999999999996E-7</c:v>
                      </c:pt>
                      <c:pt idx="664">
                        <c:v>6.0940000000000004E-7</c:v>
                      </c:pt>
                      <c:pt idx="665">
                        <c:v>6.7459999999999997E-7</c:v>
                      </c:pt>
                      <c:pt idx="666">
                        <c:v>7.3320000000000003E-7</c:v>
                      </c:pt>
                      <c:pt idx="667">
                        <c:v>7.4330000000000005E-7</c:v>
                      </c:pt>
                      <c:pt idx="668">
                        <c:v>7.6939999999999999E-7</c:v>
                      </c:pt>
                      <c:pt idx="669">
                        <c:v>8.78E-7</c:v>
                      </c:pt>
                      <c:pt idx="670">
                        <c:v>9.3549999999999998E-7</c:v>
                      </c:pt>
                      <c:pt idx="671">
                        <c:v>9.8390000000000002E-7</c:v>
                      </c:pt>
                      <c:pt idx="672">
                        <c:v>9.9790000000000001E-7</c:v>
                      </c:pt>
                      <c:pt idx="673">
                        <c:v>1.018E-6</c:v>
                      </c:pt>
                      <c:pt idx="674">
                        <c:v>1.1319999999999999E-6</c:v>
                      </c:pt>
                      <c:pt idx="675">
                        <c:v>1.1880000000000001E-6</c:v>
                      </c:pt>
                      <c:pt idx="676">
                        <c:v>1.24E-6</c:v>
                      </c:pt>
                      <c:pt idx="677">
                        <c:v>1.246E-6</c:v>
                      </c:pt>
                      <c:pt idx="678">
                        <c:v>1.266E-6</c:v>
                      </c:pt>
                      <c:pt idx="679">
                        <c:v>1.37E-6</c:v>
                      </c:pt>
                      <c:pt idx="680">
                        <c:v>1.4300000000000001E-6</c:v>
                      </c:pt>
                      <c:pt idx="681">
                        <c:v>1.469E-6</c:v>
                      </c:pt>
                      <c:pt idx="682">
                        <c:v>1.486E-6</c:v>
                      </c:pt>
                      <c:pt idx="683">
                        <c:v>1.5149999999999999E-6</c:v>
                      </c:pt>
                      <c:pt idx="684">
                        <c:v>1.6080000000000001E-6</c:v>
                      </c:pt>
                      <c:pt idx="685">
                        <c:v>1.6670000000000001E-6</c:v>
                      </c:pt>
                      <c:pt idx="686">
                        <c:v>1.7010000000000001E-6</c:v>
                      </c:pt>
                      <c:pt idx="687">
                        <c:v>1.719E-6</c:v>
                      </c:pt>
                      <c:pt idx="688">
                        <c:v>1.7370000000000001E-6</c:v>
                      </c:pt>
                      <c:pt idx="689">
                        <c:v>1.844E-6</c:v>
                      </c:pt>
                      <c:pt idx="690">
                        <c:v>1.9010000000000001E-6</c:v>
                      </c:pt>
                      <c:pt idx="691">
                        <c:v>1.934E-6</c:v>
                      </c:pt>
                      <c:pt idx="692">
                        <c:v>1.9489999999999999E-6</c:v>
                      </c:pt>
                      <c:pt idx="693">
                        <c:v>1.9659999999999999E-6</c:v>
                      </c:pt>
                      <c:pt idx="694">
                        <c:v>2.075E-6</c:v>
                      </c:pt>
                      <c:pt idx="695">
                        <c:v>2.1220000000000002E-6</c:v>
                      </c:pt>
                      <c:pt idx="696">
                        <c:v>2.1579999999999999E-6</c:v>
                      </c:pt>
                      <c:pt idx="697">
                        <c:v>2.1730000000000002E-6</c:v>
                      </c:pt>
                      <c:pt idx="698">
                        <c:v>2.1900000000000002E-6</c:v>
                      </c:pt>
                      <c:pt idx="699">
                        <c:v>2.294E-6</c:v>
                      </c:pt>
                      <c:pt idx="700">
                        <c:v>2.3479999999999998E-6</c:v>
                      </c:pt>
                      <c:pt idx="701">
                        <c:v>2.3719999999999999E-6</c:v>
                      </c:pt>
                      <c:pt idx="702">
                        <c:v>2.3879999999999998E-6</c:v>
                      </c:pt>
                      <c:pt idx="703">
                        <c:v>2.4049999999999998E-6</c:v>
                      </c:pt>
                      <c:pt idx="704">
                        <c:v>2.5009999999999999E-6</c:v>
                      </c:pt>
                      <c:pt idx="705">
                        <c:v>2.559E-6</c:v>
                      </c:pt>
                      <c:pt idx="706">
                        <c:v>2.5790000000000002E-6</c:v>
                      </c:pt>
                      <c:pt idx="707">
                        <c:v>2.5950000000000001E-6</c:v>
                      </c:pt>
                      <c:pt idx="708">
                        <c:v>2.6060000000000001E-6</c:v>
                      </c:pt>
                      <c:pt idx="709">
                        <c:v>2.7030000000000002E-6</c:v>
                      </c:pt>
                      <c:pt idx="710">
                        <c:v>2.757E-6</c:v>
                      </c:pt>
                      <c:pt idx="711">
                        <c:v>2.7760000000000002E-6</c:v>
                      </c:pt>
                      <c:pt idx="712">
                        <c:v>2.7860000000000001E-6</c:v>
                      </c:pt>
                      <c:pt idx="713">
                        <c:v>2.7999999999999999E-6</c:v>
                      </c:pt>
                      <c:pt idx="714">
                        <c:v>2.9009999999999998E-6</c:v>
                      </c:pt>
                      <c:pt idx="715">
                        <c:v>2.9469999999999999E-6</c:v>
                      </c:pt>
                      <c:pt idx="716">
                        <c:v>2.959E-6</c:v>
                      </c:pt>
                      <c:pt idx="717">
                        <c:v>2.9739999999999998E-6</c:v>
                      </c:pt>
                      <c:pt idx="718">
                        <c:v>2.9799999999999998E-6</c:v>
                      </c:pt>
                      <c:pt idx="719">
                        <c:v>3.078E-6</c:v>
                      </c:pt>
                      <c:pt idx="720">
                        <c:v>3.1310000000000002E-6</c:v>
                      </c:pt>
                      <c:pt idx="721">
                        <c:v>3.134E-6</c:v>
                      </c:pt>
                      <c:pt idx="722">
                        <c:v>3.145E-6</c:v>
                      </c:pt>
                      <c:pt idx="723">
                        <c:v>3.1489999999999998E-6</c:v>
                      </c:pt>
                      <c:pt idx="724">
                        <c:v>3.241E-6</c:v>
                      </c:pt>
                      <c:pt idx="725">
                        <c:v>3.2880000000000001E-6</c:v>
                      </c:pt>
                      <c:pt idx="726">
                        <c:v>3.2949999999999998E-6</c:v>
                      </c:pt>
                      <c:pt idx="727">
                        <c:v>3.298E-6</c:v>
                      </c:pt>
                      <c:pt idx="728">
                        <c:v>3.3139999999999999E-6</c:v>
                      </c:pt>
                      <c:pt idx="729">
                        <c:v>3.3900000000000002E-6</c:v>
                      </c:pt>
                      <c:pt idx="730">
                        <c:v>3.4410000000000002E-6</c:v>
                      </c:pt>
                      <c:pt idx="731">
                        <c:v>3.4369999999999999E-6</c:v>
                      </c:pt>
                      <c:pt idx="732">
                        <c:v>3.4489999999999999E-6</c:v>
                      </c:pt>
                      <c:pt idx="733">
                        <c:v>3.4529999999999998E-6</c:v>
                      </c:pt>
                      <c:pt idx="734">
                        <c:v>3.5360000000000001E-6</c:v>
                      </c:pt>
                      <c:pt idx="735">
                        <c:v>3.5760000000000002E-6</c:v>
                      </c:pt>
                      <c:pt idx="736">
                        <c:v>3.5710000000000002E-6</c:v>
                      </c:pt>
                      <c:pt idx="737">
                        <c:v>3.5810000000000001E-6</c:v>
                      </c:pt>
                      <c:pt idx="738">
                        <c:v>3.5860000000000001E-6</c:v>
                      </c:pt>
                      <c:pt idx="739">
                        <c:v>3.6689999999999999E-6</c:v>
                      </c:pt>
                      <c:pt idx="740">
                        <c:v>3.7069999999999998E-6</c:v>
                      </c:pt>
                      <c:pt idx="741">
                        <c:v>3.6899999999999998E-6</c:v>
                      </c:pt>
                      <c:pt idx="742">
                        <c:v>3.703E-6</c:v>
                      </c:pt>
                      <c:pt idx="743">
                        <c:v>3.7019999999999999E-6</c:v>
                      </c:pt>
                      <c:pt idx="744">
                        <c:v>3.782E-6</c:v>
                      </c:pt>
                      <c:pt idx="745">
                        <c:v>3.8229999999999997E-6</c:v>
                      </c:pt>
                      <c:pt idx="746">
                        <c:v>3.8060000000000001E-6</c:v>
                      </c:pt>
                      <c:pt idx="747">
                        <c:v>3.8099999999999999E-6</c:v>
                      </c:pt>
                      <c:pt idx="748">
                        <c:v>3.811E-6</c:v>
                      </c:pt>
                      <c:pt idx="749">
                        <c:v>3.8879999999999999E-6</c:v>
                      </c:pt>
                      <c:pt idx="750">
                        <c:v>3.9319999999999998E-6</c:v>
                      </c:pt>
                      <c:pt idx="751">
                        <c:v>3.9020000000000001E-6</c:v>
                      </c:pt>
                      <c:pt idx="752">
                        <c:v>3.9090000000000002E-6</c:v>
                      </c:pt>
                      <c:pt idx="753">
                        <c:v>3.912E-6</c:v>
                      </c:pt>
                      <c:pt idx="754">
                        <c:v>3.9820000000000002E-6</c:v>
                      </c:pt>
                      <c:pt idx="755">
                        <c:v>4.0230000000000003E-6</c:v>
                      </c:pt>
                      <c:pt idx="756">
                        <c:v>3.9910000000000004E-6</c:v>
                      </c:pt>
                      <c:pt idx="757">
                        <c:v>3.9979999999999997E-6</c:v>
                      </c:pt>
                      <c:pt idx="758">
                        <c:v>3.9990000000000002E-6</c:v>
                      </c:pt>
                      <c:pt idx="759">
                        <c:v>4.065E-6</c:v>
                      </c:pt>
                      <c:pt idx="760">
                        <c:v>4.1049999999999997E-6</c:v>
                      </c:pt>
                      <c:pt idx="761">
                        <c:v>4.0709999999999996E-6</c:v>
                      </c:pt>
                      <c:pt idx="762">
                        <c:v>4.0759999999999996E-6</c:v>
                      </c:pt>
                      <c:pt idx="763">
                        <c:v>4.0790000000000002E-6</c:v>
                      </c:pt>
                      <c:pt idx="764">
                        <c:v>4.1409999999999998E-6</c:v>
                      </c:pt>
                      <c:pt idx="765">
                        <c:v>4.1810000000000003E-6</c:v>
                      </c:pt>
                      <c:pt idx="766">
                        <c:v>4.1420000000000003E-6</c:v>
                      </c:pt>
                      <c:pt idx="767">
                        <c:v>4.1400000000000002E-6</c:v>
                      </c:pt>
                      <c:pt idx="768">
                        <c:v>4.1459999999999998E-6</c:v>
                      </c:pt>
                      <c:pt idx="769">
                        <c:v>4.2050000000000004E-6</c:v>
                      </c:pt>
                      <c:pt idx="770">
                        <c:v>4.2409999999999997E-6</c:v>
                      </c:pt>
                      <c:pt idx="771">
                        <c:v>4.2039999999999999E-6</c:v>
                      </c:pt>
                      <c:pt idx="772">
                        <c:v>4.2010000000000001E-6</c:v>
                      </c:pt>
                      <c:pt idx="773">
                        <c:v>4.2030000000000002E-6</c:v>
                      </c:pt>
                      <c:pt idx="774">
                        <c:v>4.2610000000000004E-6</c:v>
                      </c:pt>
                      <c:pt idx="775">
                        <c:v>4.2980000000000002E-6</c:v>
                      </c:pt>
                      <c:pt idx="776">
                        <c:v>4.2599999999999999E-6</c:v>
                      </c:pt>
                      <c:pt idx="777">
                        <c:v>4.2429999999999999E-6</c:v>
                      </c:pt>
                      <c:pt idx="778">
                        <c:v>4.2629999999999997E-6</c:v>
                      </c:pt>
                      <c:pt idx="779">
                        <c:v>4.3109999999999999E-6</c:v>
                      </c:pt>
                      <c:pt idx="780">
                        <c:v>4.3529999999999997E-6</c:v>
                      </c:pt>
                      <c:pt idx="781">
                        <c:v>4.3030000000000001E-6</c:v>
                      </c:pt>
                      <c:pt idx="782">
                        <c:v>4.301E-6</c:v>
                      </c:pt>
                      <c:pt idx="783">
                        <c:v>4.3170000000000003E-6</c:v>
                      </c:pt>
                      <c:pt idx="784">
                        <c:v>4.3669999999999999E-6</c:v>
                      </c:pt>
                      <c:pt idx="785">
                        <c:v>4.403E-6</c:v>
                      </c:pt>
                      <c:pt idx="786">
                        <c:v>4.3610000000000003E-6</c:v>
                      </c:pt>
                      <c:pt idx="787">
                        <c:v>4.3549999999999998E-6</c:v>
                      </c:pt>
                      <c:pt idx="788">
                        <c:v>4.3699999999999997E-6</c:v>
                      </c:pt>
                      <c:pt idx="789">
                        <c:v>4.4100000000000001E-6</c:v>
                      </c:pt>
                      <c:pt idx="790">
                        <c:v>4.4510000000000002E-6</c:v>
                      </c:pt>
                      <c:pt idx="791">
                        <c:v>4.4059999999999998E-6</c:v>
                      </c:pt>
                      <c:pt idx="792">
                        <c:v>4.4009999999999999E-6</c:v>
                      </c:pt>
                      <c:pt idx="793">
                        <c:v>4.4220000000000002E-6</c:v>
                      </c:pt>
                      <c:pt idx="794">
                        <c:v>4.4689999999999999E-6</c:v>
                      </c:pt>
                      <c:pt idx="795">
                        <c:v>4.5050000000000001E-6</c:v>
                      </c:pt>
                      <c:pt idx="796">
                        <c:v>4.4560000000000002E-6</c:v>
                      </c:pt>
                      <c:pt idx="797">
                        <c:v>4.4549999999999997E-6</c:v>
                      </c:pt>
                      <c:pt idx="798">
                        <c:v>4.476E-6</c:v>
                      </c:pt>
                    </c:numCache>
                  </c:numRef>
                </c:yVal>
                <c:smooth val="1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16-8517-4B1A-BD0B-53A15E9FC1F8}"/>
                  </c:ext>
                </c:extLst>
              </c15:ser>
            </c15:filteredScatterSeries>
            <c15:filteredScatterSeries>
              <c15:ser>
                <c:idx val="20"/>
                <c:order val="20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Sheet2!$V$1</c15:sqref>
                        </c15:formulaRef>
                      </c:ext>
                    </c:extLst>
                    <c:strCache>
                      <c:ptCount val="1"/>
                      <c:pt idx="0">
                        <c:v>Cycle 21</c:v>
                      </c:pt>
                    </c:strCache>
                  </c:strRef>
                </c:tx>
                <c:spPr>
                  <a:ln w="19050" cap="rnd">
                    <a:solidFill>
                      <a:schemeClr val="accent1">
                        <a:shade val="98000"/>
                      </a:schemeClr>
                    </a:solidFill>
                    <a:round/>
                  </a:ln>
                  <a:effectLst/>
                </c:spPr>
                <c:marker>
                  <c:symbol val="none"/>
                </c:marker>
                <c:x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Sheet2!$A$2:$A$802</c15:sqref>
                        </c15:formulaRef>
                      </c:ext>
                    </c:extLst>
                    <c:numCache>
                      <c:formatCode>0.00E+00</c:formatCode>
                      <c:ptCount val="801"/>
                      <c:pt idx="0">
                        <c:v>9.8269999999999993E-6</c:v>
                      </c:pt>
                      <c:pt idx="1">
                        <c:v>-1.7960000000000001E-3</c:v>
                      </c:pt>
                      <c:pt idx="2">
                        <c:v>-3.764E-3</c:v>
                      </c:pt>
                      <c:pt idx="3">
                        <c:v>-5.7419999999999997E-3</c:v>
                      </c:pt>
                      <c:pt idx="4">
                        <c:v>-7.7869999999999997E-3</c:v>
                      </c:pt>
                      <c:pt idx="5">
                        <c:v>-9.7160000000000007E-3</c:v>
                      </c:pt>
                      <c:pt idx="6">
                        <c:v>-1.1730000000000001E-2</c:v>
                      </c:pt>
                      <c:pt idx="7">
                        <c:v>-1.374E-2</c:v>
                      </c:pt>
                      <c:pt idx="8">
                        <c:v>-1.5730000000000001E-2</c:v>
                      </c:pt>
                      <c:pt idx="9">
                        <c:v>-1.772E-2</c:v>
                      </c:pt>
                      <c:pt idx="10">
                        <c:v>-1.9730000000000001E-2</c:v>
                      </c:pt>
                      <c:pt idx="11">
                        <c:v>-2.1700000000000001E-2</c:v>
                      </c:pt>
                      <c:pt idx="12">
                        <c:v>-2.3689999999999999E-2</c:v>
                      </c:pt>
                      <c:pt idx="13">
                        <c:v>-2.5690000000000001E-2</c:v>
                      </c:pt>
                      <c:pt idx="14">
                        <c:v>-2.7709999999999999E-2</c:v>
                      </c:pt>
                      <c:pt idx="15">
                        <c:v>-2.9690000000000001E-2</c:v>
                      </c:pt>
                      <c:pt idx="16">
                        <c:v>-3.1690000000000003E-2</c:v>
                      </c:pt>
                      <c:pt idx="17">
                        <c:v>-3.3709999999999997E-2</c:v>
                      </c:pt>
                      <c:pt idx="18">
                        <c:v>-3.5709999999999999E-2</c:v>
                      </c:pt>
                      <c:pt idx="19">
                        <c:v>-3.7650000000000003E-2</c:v>
                      </c:pt>
                      <c:pt idx="20">
                        <c:v>-3.9710000000000002E-2</c:v>
                      </c:pt>
                      <c:pt idx="21">
                        <c:v>-4.1709999999999997E-2</c:v>
                      </c:pt>
                      <c:pt idx="22">
                        <c:v>-4.3709999999999999E-2</c:v>
                      </c:pt>
                      <c:pt idx="23">
                        <c:v>-4.5690000000000001E-2</c:v>
                      </c:pt>
                      <c:pt idx="24">
                        <c:v>-4.7669999999999997E-2</c:v>
                      </c:pt>
                      <c:pt idx="25">
                        <c:v>-4.9669999999999999E-2</c:v>
                      </c:pt>
                      <c:pt idx="26">
                        <c:v>-5.1700000000000003E-2</c:v>
                      </c:pt>
                      <c:pt idx="27">
                        <c:v>-5.3659999999999999E-2</c:v>
                      </c:pt>
                      <c:pt idx="28">
                        <c:v>-5.5660000000000001E-2</c:v>
                      </c:pt>
                      <c:pt idx="29">
                        <c:v>-5.765E-2</c:v>
                      </c:pt>
                      <c:pt idx="30">
                        <c:v>-5.9700000000000003E-2</c:v>
                      </c:pt>
                      <c:pt idx="31">
                        <c:v>-6.1650000000000003E-2</c:v>
                      </c:pt>
                      <c:pt idx="32">
                        <c:v>-6.3630000000000006E-2</c:v>
                      </c:pt>
                      <c:pt idx="33">
                        <c:v>-6.5680000000000002E-2</c:v>
                      </c:pt>
                      <c:pt idx="34">
                        <c:v>-6.769E-2</c:v>
                      </c:pt>
                      <c:pt idx="35">
                        <c:v>-6.9669999999999996E-2</c:v>
                      </c:pt>
                      <c:pt idx="36">
                        <c:v>-7.1669999999999998E-2</c:v>
                      </c:pt>
                      <c:pt idx="37">
                        <c:v>-7.3639999999999997E-2</c:v>
                      </c:pt>
                      <c:pt idx="38">
                        <c:v>-7.5670000000000001E-2</c:v>
                      </c:pt>
                      <c:pt idx="39">
                        <c:v>-7.7660000000000007E-2</c:v>
                      </c:pt>
                      <c:pt idx="40">
                        <c:v>-7.9640000000000002E-2</c:v>
                      </c:pt>
                      <c:pt idx="41">
                        <c:v>-8.165E-2</c:v>
                      </c:pt>
                      <c:pt idx="42">
                        <c:v>-8.3680000000000004E-2</c:v>
                      </c:pt>
                      <c:pt idx="43">
                        <c:v>-8.566E-2</c:v>
                      </c:pt>
                      <c:pt idx="44">
                        <c:v>-8.763E-2</c:v>
                      </c:pt>
                      <c:pt idx="45">
                        <c:v>-8.9679999999999996E-2</c:v>
                      </c:pt>
                      <c:pt idx="46">
                        <c:v>-9.1700000000000004E-2</c:v>
                      </c:pt>
                      <c:pt idx="47">
                        <c:v>-9.3679999999999999E-2</c:v>
                      </c:pt>
                      <c:pt idx="48">
                        <c:v>-9.5659999999999995E-2</c:v>
                      </c:pt>
                      <c:pt idx="49">
                        <c:v>-9.7650000000000001E-2</c:v>
                      </c:pt>
                      <c:pt idx="50">
                        <c:v>-9.9669999999999995E-2</c:v>
                      </c:pt>
                      <c:pt idx="51">
                        <c:v>-0.1017</c:v>
                      </c:pt>
                      <c:pt idx="52">
                        <c:v>-0.1036</c:v>
                      </c:pt>
                      <c:pt idx="53">
                        <c:v>-0.1056</c:v>
                      </c:pt>
                      <c:pt idx="54">
                        <c:v>-0.1077</c:v>
                      </c:pt>
                      <c:pt idx="55">
                        <c:v>-0.10970000000000001</c:v>
                      </c:pt>
                      <c:pt idx="56">
                        <c:v>-0.1116</c:v>
                      </c:pt>
                      <c:pt idx="57">
                        <c:v>-0.11360000000000001</c:v>
                      </c:pt>
                      <c:pt idx="58">
                        <c:v>-0.1157</c:v>
                      </c:pt>
                      <c:pt idx="59">
                        <c:v>-0.1177</c:v>
                      </c:pt>
                      <c:pt idx="60">
                        <c:v>-0.1196</c:v>
                      </c:pt>
                      <c:pt idx="61">
                        <c:v>-0.1216</c:v>
                      </c:pt>
                      <c:pt idx="62">
                        <c:v>-0.1237</c:v>
                      </c:pt>
                      <c:pt idx="63">
                        <c:v>-0.12559999999999999</c:v>
                      </c:pt>
                      <c:pt idx="64">
                        <c:v>-0.12759999999999999</c:v>
                      </c:pt>
                      <c:pt idx="65">
                        <c:v>-0.12959999999999999</c:v>
                      </c:pt>
                      <c:pt idx="66">
                        <c:v>-0.13170000000000001</c:v>
                      </c:pt>
                      <c:pt idx="67">
                        <c:v>-0.1336</c:v>
                      </c:pt>
                      <c:pt idx="68">
                        <c:v>-0.13569999999999999</c:v>
                      </c:pt>
                      <c:pt idx="69">
                        <c:v>-0.1376</c:v>
                      </c:pt>
                      <c:pt idx="70">
                        <c:v>-0.1396</c:v>
                      </c:pt>
                      <c:pt idx="71">
                        <c:v>-0.14169999999999999</c:v>
                      </c:pt>
                      <c:pt idx="72">
                        <c:v>-0.14369999999999999</c:v>
                      </c:pt>
                      <c:pt idx="73">
                        <c:v>-0.1457</c:v>
                      </c:pt>
                      <c:pt idx="74">
                        <c:v>-0.1477</c:v>
                      </c:pt>
                      <c:pt idx="75">
                        <c:v>-0.14960000000000001</c:v>
                      </c:pt>
                      <c:pt idx="76">
                        <c:v>-0.15160000000000001</c:v>
                      </c:pt>
                      <c:pt idx="77">
                        <c:v>-0.15359999999999999</c:v>
                      </c:pt>
                      <c:pt idx="78">
                        <c:v>-0.15559999999999999</c:v>
                      </c:pt>
                      <c:pt idx="79">
                        <c:v>-0.15759999999999999</c:v>
                      </c:pt>
                      <c:pt idx="80">
                        <c:v>-0.15959999999999999</c:v>
                      </c:pt>
                      <c:pt idx="81">
                        <c:v>-0.16159999999999999</c:v>
                      </c:pt>
                      <c:pt idx="82">
                        <c:v>-0.1636</c:v>
                      </c:pt>
                      <c:pt idx="83">
                        <c:v>-0.1656</c:v>
                      </c:pt>
                      <c:pt idx="84">
                        <c:v>-0.1676</c:v>
                      </c:pt>
                      <c:pt idx="85">
                        <c:v>-0.1696</c:v>
                      </c:pt>
                      <c:pt idx="86">
                        <c:v>-0.1716</c:v>
                      </c:pt>
                      <c:pt idx="87">
                        <c:v>-0.1736</c:v>
                      </c:pt>
                      <c:pt idx="88">
                        <c:v>-0.17560000000000001</c:v>
                      </c:pt>
                      <c:pt idx="89">
                        <c:v>-0.17760000000000001</c:v>
                      </c:pt>
                      <c:pt idx="90">
                        <c:v>-0.17960000000000001</c:v>
                      </c:pt>
                      <c:pt idx="91">
                        <c:v>-0.18160000000000001</c:v>
                      </c:pt>
                      <c:pt idx="92">
                        <c:v>-0.18360000000000001</c:v>
                      </c:pt>
                      <c:pt idx="93">
                        <c:v>-0.18559999999999999</c:v>
                      </c:pt>
                      <c:pt idx="94">
                        <c:v>-0.18759999999999999</c:v>
                      </c:pt>
                      <c:pt idx="95">
                        <c:v>-0.18959999999999999</c:v>
                      </c:pt>
                      <c:pt idx="96">
                        <c:v>-0.19159999999999999</c:v>
                      </c:pt>
                      <c:pt idx="97">
                        <c:v>-0.19359999999999999</c:v>
                      </c:pt>
                      <c:pt idx="98">
                        <c:v>-0.1956</c:v>
                      </c:pt>
                      <c:pt idx="99">
                        <c:v>-0.1976</c:v>
                      </c:pt>
                      <c:pt idx="100">
                        <c:v>-0.1996</c:v>
                      </c:pt>
                      <c:pt idx="101">
                        <c:v>-0.2016</c:v>
                      </c:pt>
                      <c:pt idx="102">
                        <c:v>-0.2036</c:v>
                      </c:pt>
                      <c:pt idx="103">
                        <c:v>-0.2056</c:v>
                      </c:pt>
                      <c:pt idx="104">
                        <c:v>-0.20760000000000001</c:v>
                      </c:pt>
                      <c:pt idx="105">
                        <c:v>-0.20960000000000001</c:v>
                      </c:pt>
                      <c:pt idx="106">
                        <c:v>-0.21160000000000001</c:v>
                      </c:pt>
                      <c:pt idx="107">
                        <c:v>-0.21360000000000001</c:v>
                      </c:pt>
                      <c:pt idx="108">
                        <c:v>-0.21560000000000001</c:v>
                      </c:pt>
                      <c:pt idx="109">
                        <c:v>-0.21759999999999999</c:v>
                      </c:pt>
                      <c:pt idx="110">
                        <c:v>-0.21959999999999999</c:v>
                      </c:pt>
                      <c:pt idx="111">
                        <c:v>-0.22159999999999999</c:v>
                      </c:pt>
                      <c:pt idx="112">
                        <c:v>-0.22359999999999999</c:v>
                      </c:pt>
                      <c:pt idx="113">
                        <c:v>-0.22559999999999999</c:v>
                      </c:pt>
                      <c:pt idx="114">
                        <c:v>-0.2276</c:v>
                      </c:pt>
                      <c:pt idx="115">
                        <c:v>-0.2296</c:v>
                      </c:pt>
                      <c:pt idx="116">
                        <c:v>-0.2316</c:v>
                      </c:pt>
                      <c:pt idx="117">
                        <c:v>-0.2336</c:v>
                      </c:pt>
                      <c:pt idx="118">
                        <c:v>-0.2356</c:v>
                      </c:pt>
                      <c:pt idx="119">
                        <c:v>-0.23760000000000001</c:v>
                      </c:pt>
                      <c:pt idx="120">
                        <c:v>-0.23960000000000001</c:v>
                      </c:pt>
                      <c:pt idx="121">
                        <c:v>-0.24160000000000001</c:v>
                      </c:pt>
                      <c:pt idx="122">
                        <c:v>-0.24360000000000001</c:v>
                      </c:pt>
                      <c:pt idx="123">
                        <c:v>-0.24560000000000001</c:v>
                      </c:pt>
                      <c:pt idx="124">
                        <c:v>-0.24759999999999999</c:v>
                      </c:pt>
                      <c:pt idx="125">
                        <c:v>-0.24959999999999999</c:v>
                      </c:pt>
                      <c:pt idx="126">
                        <c:v>-0.25159999999999999</c:v>
                      </c:pt>
                      <c:pt idx="127">
                        <c:v>-0.25359999999999999</c:v>
                      </c:pt>
                      <c:pt idx="128">
                        <c:v>-0.25559999999999999</c:v>
                      </c:pt>
                      <c:pt idx="129">
                        <c:v>-0.2576</c:v>
                      </c:pt>
                      <c:pt idx="130">
                        <c:v>-0.2596</c:v>
                      </c:pt>
                      <c:pt idx="131">
                        <c:v>-0.2616</c:v>
                      </c:pt>
                      <c:pt idx="132">
                        <c:v>-0.2636</c:v>
                      </c:pt>
                      <c:pt idx="133">
                        <c:v>-0.2656</c:v>
                      </c:pt>
                      <c:pt idx="134">
                        <c:v>-0.2676</c:v>
                      </c:pt>
                      <c:pt idx="135">
                        <c:v>-0.26960000000000001</c:v>
                      </c:pt>
                      <c:pt idx="136">
                        <c:v>-0.27160000000000001</c:v>
                      </c:pt>
                      <c:pt idx="137">
                        <c:v>-0.27360000000000001</c:v>
                      </c:pt>
                      <c:pt idx="138">
                        <c:v>-0.27560000000000001</c:v>
                      </c:pt>
                      <c:pt idx="139">
                        <c:v>-0.27760000000000001</c:v>
                      </c:pt>
                      <c:pt idx="140">
                        <c:v>-0.27960000000000002</c:v>
                      </c:pt>
                      <c:pt idx="141">
                        <c:v>-0.28160000000000002</c:v>
                      </c:pt>
                      <c:pt idx="142">
                        <c:v>-0.28360000000000002</c:v>
                      </c:pt>
                      <c:pt idx="143">
                        <c:v>-0.28560000000000002</c:v>
                      </c:pt>
                      <c:pt idx="144">
                        <c:v>-0.28760000000000002</c:v>
                      </c:pt>
                      <c:pt idx="145">
                        <c:v>-0.28960000000000002</c:v>
                      </c:pt>
                      <c:pt idx="146">
                        <c:v>-0.29160000000000003</c:v>
                      </c:pt>
                      <c:pt idx="147">
                        <c:v>-0.29360000000000003</c:v>
                      </c:pt>
                      <c:pt idx="148">
                        <c:v>-0.29559999999999997</c:v>
                      </c:pt>
                      <c:pt idx="149">
                        <c:v>-0.29759999999999998</c:v>
                      </c:pt>
                      <c:pt idx="150">
                        <c:v>-0.29959999999999998</c:v>
                      </c:pt>
                      <c:pt idx="151">
                        <c:v>-0.30159999999999998</c:v>
                      </c:pt>
                      <c:pt idx="152">
                        <c:v>-0.30359999999999998</c:v>
                      </c:pt>
                      <c:pt idx="153">
                        <c:v>-0.30559999999999998</c:v>
                      </c:pt>
                      <c:pt idx="154">
                        <c:v>-0.30759999999999998</c:v>
                      </c:pt>
                      <c:pt idx="155">
                        <c:v>-0.30959999999999999</c:v>
                      </c:pt>
                      <c:pt idx="156">
                        <c:v>-0.3115</c:v>
                      </c:pt>
                      <c:pt idx="157">
                        <c:v>-0.31359999999999999</c:v>
                      </c:pt>
                      <c:pt idx="158">
                        <c:v>-0.3155</c:v>
                      </c:pt>
                      <c:pt idx="159">
                        <c:v>-0.31759999999999999</c:v>
                      </c:pt>
                      <c:pt idx="160">
                        <c:v>-0.31950000000000001</c:v>
                      </c:pt>
                      <c:pt idx="161">
                        <c:v>-0.3216</c:v>
                      </c:pt>
                      <c:pt idx="162">
                        <c:v>-0.3236</c:v>
                      </c:pt>
                      <c:pt idx="163">
                        <c:v>-0.3256</c:v>
                      </c:pt>
                      <c:pt idx="164">
                        <c:v>-0.32750000000000001</c:v>
                      </c:pt>
                      <c:pt idx="165">
                        <c:v>-0.32950000000000002</c:v>
                      </c:pt>
                      <c:pt idx="166">
                        <c:v>-0.33160000000000001</c:v>
                      </c:pt>
                      <c:pt idx="167">
                        <c:v>-0.33360000000000001</c:v>
                      </c:pt>
                      <c:pt idx="168">
                        <c:v>-0.33550000000000002</c:v>
                      </c:pt>
                      <c:pt idx="169">
                        <c:v>-0.33760000000000001</c:v>
                      </c:pt>
                      <c:pt idx="170">
                        <c:v>-0.33950000000000002</c:v>
                      </c:pt>
                      <c:pt idx="171">
                        <c:v>-0.34150000000000003</c:v>
                      </c:pt>
                      <c:pt idx="172">
                        <c:v>-0.34350000000000003</c:v>
                      </c:pt>
                      <c:pt idx="173">
                        <c:v>-0.34560000000000002</c:v>
                      </c:pt>
                      <c:pt idx="174">
                        <c:v>-0.34749999999999998</c:v>
                      </c:pt>
                      <c:pt idx="175">
                        <c:v>-0.34949999999999998</c:v>
                      </c:pt>
                      <c:pt idx="176">
                        <c:v>-0.35149999999999998</c:v>
                      </c:pt>
                      <c:pt idx="177">
                        <c:v>-0.35349999999999998</c:v>
                      </c:pt>
                      <c:pt idx="178">
                        <c:v>-0.35549999999999998</c:v>
                      </c:pt>
                      <c:pt idx="179">
                        <c:v>-0.35749999999999998</c:v>
                      </c:pt>
                      <c:pt idx="180">
                        <c:v>-0.35949999999999999</c:v>
                      </c:pt>
                      <c:pt idx="181">
                        <c:v>-0.36149999999999999</c:v>
                      </c:pt>
                      <c:pt idx="182">
                        <c:v>-0.36349999999999999</c:v>
                      </c:pt>
                      <c:pt idx="183">
                        <c:v>-0.36549999999999999</c:v>
                      </c:pt>
                      <c:pt idx="184">
                        <c:v>-0.36749999999999999</c:v>
                      </c:pt>
                      <c:pt idx="185">
                        <c:v>-0.3695</c:v>
                      </c:pt>
                      <c:pt idx="186">
                        <c:v>-0.3715</c:v>
                      </c:pt>
                      <c:pt idx="187">
                        <c:v>-0.3735</c:v>
                      </c:pt>
                      <c:pt idx="188">
                        <c:v>-0.3755</c:v>
                      </c:pt>
                      <c:pt idx="189">
                        <c:v>-0.3775</c:v>
                      </c:pt>
                      <c:pt idx="190">
                        <c:v>-0.3795</c:v>
                      </c:pt>
                      <c:pt idx="191">
                        <c:v>-0.38150000000000001</c:v>
                      </c:pt>
                      <c:pt idx="192">
                        <c:v>-0.38350000000000001</c:v>
                      </c:pt>
                      <c:pt idx="193">
                        <c:v>-0.38550000000000001</c:v>
                      </c:pt>
                      <c:pt idx="194">
                        <c:v>-0.38750000000000001</c:v>
                      </c:pt>
                      <c:pt idx="195">
                        <c:v>-0.38950000000000001</c:v>
                      </c:pt>
                      <c:pt idx="196">
                        <c:v>-0.39150000000000001</c:v>
                      </c:pt>
                      <c:pt idx="197">
                        <c:v>-0.39350000000000002</c:v>
                      </c:pt>
                      <c:pt idx="198">
                        <c:v>-0.39550000000000002</c:v>
                      </c:pt>
                      <c:pt idx="199">
                        <c:v>-0.39750000000000002</c:v>
                      </c:pt>
                      <c:pt idx="200">
                        <c:v>-0.39950000000000002</c:v>
                      </c:pt>
                      <c:pt idx="201">
                        <c:v>-0.40150000000000002</c:v>
                      </c:pt>
                      <c:pt idx="202">
                        <c:v>-0.40350000000000003</c:v>
                      </c:pt>
                      <c:pt idx="203">
                        <c:v>-0.40550000000000003</c:v>
                      </c:pt>
                      <c:pt idx="204">
                        <c:v>-0.40749999999999997</c:v>
                      </c:pt>
                      <c:pt idx="205">
                        <c:v>-0.40939999999999999</c:v>
                      </c:pt>
                      <c:pt idx="206">
                        <c:v>-0.41139999999999999</c:v>
                      </c:pt>
                      <c:pt idx="207">
                        <c:v>-0.41339999999999999</c:v>
                      </c:pt>
                      <c:pt idx="208">
                        <c:v>-0.41539999999999999</c:v>
                      </c:pt>
                      <c:pt idx="209">
                        <c:v>-0.41749999999999998</c:v>
                      </c:pt>
                      <c:pt idx="210">
                        <c:v>-0.4194</c:v>
                      </c:pt>
                      <c:pt idx="211">
                        <c:v>-0.42149999999999999</c:v>
                      </c:pt>
                      <c:pt idx="212">
                        <c:v>-0.4234</c:v>
                      </c:pt>
                      <c:pt idx="213">
                        <c:v>-0.4254</c:v>
                      </c:pt>
                      <c:pt idx="214">
                        <c:v>-0.4274</c:v>
                      </c:pt>
                      <c:pt idx="215">
                        <c:v>-0.4294</c:v>
                      </c:pt>
                      <c:pt idx="216">
                        <c:v>-0.43140000000000001</c:v>
                      </c:pt>
                      <c:pt idx="217">
                        <c:v>-0.43340000000000001</c:v>
                      </c:pt>
                      <c:pt idx="218">
                        <c:v>-0.43540000000000001</c:v>
                      </c:pt>
                      <c:pt idx="219">
                        <c:v>-0.43740000000000001</c:v>
                      </c:pt>
                      <c:pt idx="220">
                        <c:v>-0.43940000000000001</c:v>
                      </c:pt>
                      <c:pt idx="221">
                        <c:v>-0.44140000000000001</c:v>
                      </c:pt>
                      <c:pt idx="222">
                        <c:v>-0.44340000000000002</c:v>
                      </c:pt>
                      <c:pt idx="223">
                        <c:v>-0.44540000000000002</c:v>
                      </c:pt>
                      <c:pt idx="224">
                        <c:v>-0.44740000000000002</c:v>
                      </c:pt>
                      <c:pt idx="225">
                        <c:v>-0.44940000000000002</c:v>
                      </c:pt>
                      <c:pt idx="226">
                        <c:v>-0.45140000000000002</c:v>
                      </c:pt>
                      <c:pt idx="227">
                        <c:v>-0.45340000000000003</c:v>
                      </c:pt>
                      <c:pt idx="228">
                        <c:v>-0.45540000000000003</c:v>
                      </c:pt>
                      <c:pt idx="229">
                        <c:v>-0.45739999999999997</c:v>
                      </c:pt>
                      <c:pt idx="230">
                        <c:v>-0.45939999999999998</c:v>
                      </c:pt>
                      <c:pt idx="231">
                        <c:v>-0.46139999999999998</c:v>
                      </c:pt>
                      <c:pt idx="232">
                        <c:v>-0.46339999999999998</c:v>
                      </c:pt>
                      <c:pt idx="233">
                        <c:v>-0.46539999999999998</c:v>
                      </c:pt>
                      <c:pt idx="234">
                        <c:v>-0.46729999999999999</c:v>
                      </c:pt>
                      <c:pt idx="235">
                        <c:v>-0.46939999999999998</c:v>
                      </c:pt>
                      <c:pt idx="236">
                        <c:v>-0.4713</c:v>
                      </c:pt>
                      <c:pt idx="237">
                        <c:v>-0.47339999999999999</c:v>
                      </c:pt>
                      <c:pt idx="238">
                        <c:v>-0.47539999999999999</c:v>
                      </c:pt>
                      <c:pt idx="239">
                        <c:v>-0.47739999999999999</c:v>
                      </c:pt>
                      <c:pt idx="240">
                        <c:v>-0.47939999999999999</c:v>
                      </c:pt>
                      <c:pt idx="241">
                        <c:v>-0.48139999999999999</c:v>
                      </c:pt>
                      <c:pt idx="242">
                        <c:v>-0.48330000000000001</c:v>
                      </c:pt>
                      <c:pt idx="243">
                        <c:v>-0.4854</c:v>
                      </c:pt>
                      <c:pt idx="244">
                        <c:v>-0.48730000000000001</c:v>
                      </c:pt>
                      <c:pt idx="245">
                        <c:v>-0.48930000000000001</c:v>
                      </c:pt>
                      <c:pt idx="246">
                        <c:v>-0.49130000000000001</c:v>
                      </c:pt>
                      <c:pt idx="247">
                        <c:v>-0.49340000000000001</c:v>
                      </c:pt>
                      <c:pt idx="248">
                        <c:v>-0.49540000000000001</c:v>
                      </c:pt>
                      <c:pt idx="249">
                        <c:v>-0.49730000000000002</c:v>
                      </c:pt>
                      <c:pt idx="250">
                        <c:v>-0.49940000000000001</c:v>
                      </c:pt>
                      <c:pt idx="251">
                        <c:v>-0.50139999999999996</c:v>
                      </c:pt>
                      <c:pt idx="252">
                        <c:v>-0.50329999999999997</c:v>
                      </c:pt>
                      <c:pt idx="253">
                        <c:v>-0.50539999999999996</c:v>
                      </c:pt>
                      <c:pt idx="254">
                        <c:v>-0.50729999999999997</c:v>
                      </c:pt>
                      <c:pt idx="255">
                        <c:v>-0.50929999999999997</c:v>
                      </c:pt>
                      <c:pt idx="256">
                        <c:v>-0.51129999999999998</c:v>
                      </c:pt>
                      <c:pt idx="257">
                        <c:v>-0.51329999999999998</c:v>
                      </c:pt>
                      <c:pt idx="258">
                        <c:v>-0.51529999999999998</c:v>
                      </c:pt>
                      <c:pt idx="259">
                        <c:v>-0.51729999999999998</c:v>
                      </c:pt>
                      <c:pt idx="260">
                        <c:v>-0.51929999999999998</c:v>
                      </c:pt>
                      <c:pt idx="261">
                        <c:v>-0.52129999999999999</c:v>
                      </c:pt>
                      <c:pt idx="262">
                        <c:v>-0.52329999999999999</c:v>
                      </c:pt>
                      <c:pt idx="263">
                        <c:v>-0.52529999999999999</c:v>
                      </c:pt>
                      <c:pt idx="264">
                        <c:v>-0.52729999999999999</c:v>
                      </c:pt>
                      <c:pt idx="265">
                        <c:v>-0.52929999999999999</c:v>
                      </c:pt>
                      <c:pt idx="266">
                        <c:v>-0.53129999999999999</c:v>
                      </c:pt>
                      <c:pt idx="267">
                        <c:v>-0.5333</c:v>
                      </c:pt>
                      <c:pt idx="268">
                        <c:v>-0.5353</c:v>
                      </c:pt>
                      <c:pt idx="269">
                        <c:v>-0.5373</c:v>
                      </c:pt>
                      <c:pt idx="270">
                        <c:v>-0.5393</c:v>
                      </c:pt>
                      <c:pt idx="271">
                        <c:v>-0.5413</c:v>
                      </c:pt>
                      <c:pt idx="272">
                        <c:v>-0.54320000000000002</c:v>
                      </c:pt>
                      <c:pt idx="273">
                        <c:v>-0.54530000000000001</c:v>
                      </c:pt>
                      <c:pt idx="274">
                        <c:v>-0.54730000000000001</c:v>
                      </c:pt>
                      <c:pt idx="275">
                        <c:v>-0.54930000000000001</c:v>
                      </c:pt>
                      <c:pt idx="276">
                        <c:v>-0.55130000000000001</c:v>
                      </c:pt>
                      <c:pt idx="277">
                        <c:v>-0.55330000000000001</c:v>
                      </c:pt>
                      <c:pt idx="278">
                        <c:v>-0.55530000000000002</c:v>
                      </c:pt>
                      <c:pt idx="279">
                        <c:v>-0.55730000000000002</c:v>
                      </c:pt>
                      <c:pt idx="280">
                        <c:v>-0.55920000000000003</c:v>
                      </c:pt>
                      <c:pt idx="281">
                        <c:v>-0.56120000000000003</c:v>
                      </c:pt>
                      <c:pt idx="282">
                        <c:v>-0.56320000000000003</c:v>
                      </c:pt>
                      <c:pt idx="283">
                        <c:v>-0.56520000000000004</c:v>
                      </c:pt>
                      <c:pt idx="284">
                        <c:v>-0.56720000000000004</c:v>
                      </c:pt>
                      <c:pt idx="285">
                        <c:v>-0.56920000000000004</c:v>
                      </c:pt>
                      <c:pt idx="286">
                        <c:v>-0.57120000000000004</c:v>
                      </c:pt>
                      <c:pt idx="287">
                        <c:v>-0.57320000000000004</c:v>
                      </c:pt>
                      <c:pt idx="288">
                        <c:v>-0.57520000000000004</c:v>
                      </c:pt>
                      <c:pt idx="289">
                        <c:v>-0.57720000000000005</c:v>
                      </c:pt>
                      <c:pt idx="290">
                        <c:v>-0.57920000000000005</c:v>
                      </c:pt>
                      <c:pt idx="291">
                        <c:v>-0.58120000000000005</c:v>
                      </c:pt>
                      <c:pt idx="292">
                        <c:v>-0.58320000000000005</c:v>
                      </c:pt>
                      <c:pt idx="293">
                        <c:v>-0.58520000000000005</c:v>
                      </c:pt>
                      <c:pt idx="294">
                        <c:v>-0.58720000000000006</c:v>
                      </c:pt>
                      <c:pt idx="295">
                        <c:v>-0.58919999999999995</c:v>
                      </c:pt>
                      <c:pt idx="296">
                        <c:v>-0.59119999999999995</c:v>
                      </c:pt>
                      <c:pt idx="297">
                        <c:v>-0.59309999999999996</c:v>
                      </c:pt>
                      <c:pt idx="298">
                        <c:v>-0.59509999999999996</c:v>
                      </c:pt>
                      <c:pt idx="299">
                        <c:v>-0.59719999999999995</c:v>
                      </c:pt>
                      <c:pt idx="300">
                        <c:v>-0.59919999999999995</c:v>
                      </c:pt>
                      <c:pt idx="301">
                        <c:v>-0.60109999999999997</c:v>
                      </c:pt>
                      <c:pt idx="302">
                        <c:v>-0.60319999999999996</c:v>
                      </c:pt>
                      <c:pt idx="303">
                        <c:v>-0.60519999999999996</c:v>
                      </c:pt>
                      <c:pt idx="304">
                        <c:v>-0.60719999999999996</c:v>
                      </c:pt>
                      <c:pt idx="305">
                        <c:v>-0.60919999999999996</c:v>
                      </c:pt>
                      <c:pt idx="306">
                        <c:v>-0.61109999999999998</c:v>
                      </c:pt>
                      <c:pt idx="307">
                        <c:v>-0.61319999999999997</c:v>
                      </c:pt>
                      <c:pt idx="308">
                        <c:v>-0.61519999999999997</c:v>
                      </c:pt>
                      <c:pt idx="309">
                        <c:v>-0.61719999999999997</c:v>
                      </c:pt>
                      <c:pt idx="310">
                        <c:v>-0.61919999999999997</c:v>
                      </c:pt>
                      <c:pt idx="311">
                        <c:v>-0.62119999999999997</c:v>
                      </c:pt>
                      <c:pt idx="312">
                        <c:v>-0.62319999999999998</c:v>
                      </c:pt>
                      <c:pt idx="313">
                        <c:v>-0.62509999999999999</c:v>
                      </c:pt>
                      <c:pt idx="314">
                        <c:v>-0.62719999999999998</c:v>
                      </c:pt>
                      <c:pt idx="315">
                        <c:v>-0.62919999999999998</c:v>
                      </c:pt>
                      <c:pt idx="316">
                        <c:v>-0.63119999999999998</c:v>
                      </c:pt>
                      <c:pt idx="317">
                        <c:v>-0.6331</c:v>
                      </c:pt>
                      <c:pt idx="318">
                        <c:v>-0.6351</c:v>
                      </c:pt>
                      <c:pt idx="319">
                        <c:v>-0.6371</c:v>
                      </c:pt>
                      <c:pt idx="320">
                        <c:v>-0.6391</c:v>
                      </c:pt>
                      <c:pt idx="321">
                        <c:v>-0.6411</c:v>
                      </c:pt>
                      <c:pt idx="322">
                        <c:v>-0.6431</c:v>
                      </c:pt>
                      <c:pt idx="323">
                        <c:v>-0.64510000000000001</c:v>
                      </c:pt>
                      <c:pt idx="324">
                        <c:v>-0.64710000000000001</c:v>
                      </c:pt>
                      <c:pt idx="325">
                        <c:v>-0.64910000000000001</c:v>
                      </c:pt>
                      <c:pt idx="326">
                        <c:v>-0.65110000000000001</c:v>
                      </c:pt>
                      <c:pt idx="327">
                        <c:v>-0.65310000000000001</c:v>
                      </c:pt>
                      <c:pt idx="328">
                        <c:v>-0.65510000000000002</c:v>
                      </c:pt>
                      <c:pt idx="329">
                        <c:v>-0.65710000000000002</c:v>
                      </c:pt>
                      <c:pt idx="330">
                        <c:v>-0.65910000000000002</c:v>
                      </c:pt>
                      <c:pt idx="331">
                        <c:v>-0.66110000000000002</c:v>
                      </c:pt>
                      <c:pt idx="332">
                        <c:v>-0.66310000000000002</c:v>
                      </c:pt>
                      <c:pt idx="333">
                        <c:v>-0.66510000000000002</c:v>
                      </c:pt>
                      <c:pt idx="334">
                        <c:v>-0.66710000000000003</c:v>
                      </c:pt>
                      <c:pt idx="335">
                        <c:v>-0.66900000000000004</c:v>
                      </c:pt>
                      <c:pt idx="336">
                        <c:v>-0.67110000000000003</c:v>
                      </c:pt>
                      <c:pt idx="337">
                        <c:v>-0.67300000000000004</c:v>
                      </c:pt>
                      <c:pt idx="338">
                        <c:v>-0.67510000000000003</c:v>
                      </c:pt>
                      <c:pt idx="339">
                        <c:v>-0.67700000000000005</c:v>
                      </c:pt>
                      <c:pt idx="340">
                        <c:v>-0.67900000000000005</c:v>
                      </c:pt>
                      <c:pt idx="341">
                        <c:v>-0.68100000000000005</c:v>
                      </c:pt>
                      <c:pt idx="342">
                        <c:v>-0.68300000000000005</c:v>
                      </c:pt>
                      <c:pt idx="343">
                        <c:v>-0.68500000000000005</c:v>
                      </c:pt>
                      <c:pt idx="344">
                        <c:v>-0.68700000000000006</c:v>
                      </c:pt>
                      <c:pt idx="345">
                        <c:v>-0.68899999999999995</c:v>
                      </c:pt>
                      <c:pt idx="346">
                        <c:v>-0.69099999999999995</c:v>
                      </c:pt>
                      <c:pt idx="347">
                        <c:v>-0.69299999999999995</c:v>
                      </c:pt>
                      <c:pt idx="348">
                        <c:v>-0.69499999999999995</c:v>
                      </c:pt>
                      <c:pt idx="349">
                        <c:v>-0.69699999999999995</c:v>
                      </c:pt>
                      <c:pt idx="350">
                        <c:v>-0.69899999999999995</c:v>
                      </c:pt>
                      <c:pt idx="351">
                        <c:v>-0.70099999999999996</c:v>
                      </c:pt>
                      <c:pt idx="352">
                        <c:v>-0.70299999999999996</c:v>
                      </c:pt>
                      <c:pt idx="353">
                        <c:v>-0.70499999999999996</c:v>
                      </c:pt>
                      <c:pt idx="354">
                        <c:v>-0.70699999999999996</c:v>
                      </c:pt>
                      <c:pt idx="355">
                        <c:v>-0.70899999999999996</c:v>
                      </c:pt>
                      <c:pt idx="356">
                        <c:v>-0.71099999999999997</c:v>
                      </c:pt>
                      <c:pt idx="357">
                        <c:v>-0.71299999999999997</c:v>
                      </c:pt>
                      <c:pt idx="358">
                        <c:v>-0.71499999999999997</c:v>
                      </c:pt>
                      <c:pt idx="359">
                        <c:v>-0.71699999999999997</c:v>
                      </c:pt>
                      <c:pt idx="360">
                        <c:v>-0.71899999999999997</c:v>
                      </c:pt>
                      <c:pt idx="361">
                        <c:v>-0.72099999999999997</c:v>
                      </c:pt>
                      <c:pt idx="362">
                        <c:v>-0.72299999999999998</c:v>
                      </c:pt>
                      <c:pt idx="363">
                        <c:v>-0.72499999999999998</c:v>
                      </c:pt>
                      <c:pt idx="364">
                        <c:v>-0.72699999999999998</c:v>
                      </c:pt>
                      <c:pt idx="365">
                        <c:v>-0.72889999999999999</c:v>
                      </c:pt>
                      <c:pt idx="366">
                        <c:v>-0.73099999999999998</c:v>
                      </c:pt>
                      <c:pt idx="367">
                        <c:v>-0.73299999999999998</c:v>
                      </c:pt>
                      <c:pt idx="368">
                        <c:v>-0.73499999999999999</c:v>
                      </c:pt>
                      <c:pt idx="369">
                        <c:v>-0.73699999999999999</c:v>
                      </c:pt>
                      <c:pt idx="370">
                        <c:v>-0.73899999999999999</c:v>
                      </c:pt>
                      <c:pt idx="371">
                        <c:v>-0.74099999999999999</c:v>
                      </c:pt>
                      <c:pt idx="372">
                        <c:v>-0.74299999999999999</c:v>
                      </c:pt>
                      <c:pt idx="373">
                        <c:v>-0.745</c:v>
                      </c:pt>
                      <c:pt idx="374">
                        <c:v>-0.747</c:v>
                      </c:pt>
                      <c:pt idx="375">
                        <c:v>-0.749</c:v>
                      </c:pt>
                      <c:pt idx="376">
                        <c:v>-0.751</c:v>
                      </c:pt>
                      <c:pt idx="377">
                        <c:v>-0.753</c:v>
                      </c:pt>
                      <c:pt idx="378">
                        <c:v>-0.755</c:v>
                      </c:pt>
                      <c:pt idx="379">
                        <c:v>-0.75700000000000001</c:v>
                      </c:pt>
                      <c:pt idx="380">
                        <c:v>-0.75900000000000001</c:v>
                      </c:pt>
                      <c:pt idx="381">
                        <c:v>-0.76100000000000001</c:v>
                      </c:pt>
                      <c:pt idx="382">
                        <c:v>-0.76290000000000002</c:v>
                      </c:pt>
                      <c:pt idx="383">
                        <c:v>-0.76500000000000001</c:v>
                      </c:pt>
                      <c:pt idx="384">
                        <c:v>-0.76700000000000002</c:v>
                      </c:pt>
                      <c:pt idx="385">
                        <c:v>-0.76890000000000003</c:v>
                      </c:pt>
                      <c:pt idx="386">
                        <c:v>-0.77090000000000003</c:v>
                      </c:pt>
                      <c:pt idx="387">
                        <c:v>-0.77290000000000003</c:v>
                      </c:pt>
                      <c:pt idx="388">
                        <c:v>-0.77500000000000002</c:v>
                      </c:pt>
                      <c:pt idx="389">
                        <c:v>-0.77690000000000003</c:v>
                      </c:pt>
                      <c:pt idx="390">
                        <c:v>-0.77890000000000004</c:v>
                      </c:pt>
                      <c:pt idx="391">
                        <c:v>-0.78090000000000004</c:v>
                      </c:pt>
                      <c:pt idx="392">
                        <c:v>-0.78290000000000004</c:v>
                      </c:pt>
                      <c:pt idx="393">
                        <c:v>-0.78490000000000004</c:v>
                      </c:pt>
                      <c:pt idx="394">
                        <c:v>-0.78690000000000004</c:v>
                      </c:pt>
                      <c:pt idx="395">
                        <c:v>-0.78890000000000005</c:v>
                      </c:pt>
                      <c:pt idx="396">
                        <c:v>-0.79090000000000005</c:v>
                      </c:pt>
                      <c:pt idx="397">
                        <c:v>-0.79290000000000005</c:v>
                      </c:pt>
                      <c:pt idx="398">
                        <c:v>-0.79490000000000005</c:v>
                      </c:pt>
                      <c:pt idx="399">
                        <c:v>-0.79690000000000005</c:v>
                      </c:pt>
                      <c:pt idx="400">
                        <c:v>-0.79890000000000005</c:v>
                      </c:pt>
                      <c:pt idx="401">
                        <c:v>-0.79720000000000002</c:v>
                      </c:pt>
                      <c:pt idx="402">
                        <c:v>-0.79520000000000002</c:v>
                      </c:pt>
                      <c:pt idx="403">
                        <c:v>-0.79320000000000002</c:v>
                      </c:pt>
                      <c:pt idx="404">
                        <c:v>-0.7913</c:v>
                      </c:pt>
                      <c:pt idx="405">
                        <c:v>-0.7893</c:v>
                      </c:pt>
                      <c:pt idx="406">
                        <c:v>-0.78720000000000001</c:v>
                      </c:pt>
                      <c:pt idx="407">
                        <c:v>-0.7853</c:v>
                      </c:pt>
                      <c:pt idx="408">
                        <c:v>-0.7833</c:v>
                      </c:pt>
                      <c:pt idx="409">
                        <c:v>-0.78129999999999999</c:v>
                      </c:pt>
                      <c:pt idx="410">
                        <c:v>-0.7792</c:v>
                      </c:pt>
                      <c:pt idx="411">
                        <c:v>-0.77729999999999999</c:v>
                      </c:pt>
                      <c:pt idx="412">
                        <c:v>-0.77529999999999999</c:v>
                      </c:pt>
                      <c:pt idx="413">
                        <c:v>-0.77329999999999999</c:v>
                      </c:pt>
                      <c:pt idx="414">
                        <c:v>-0.77129999999999999</c:v>
                      </c:pt>
                      <c:pt idx="415">
                        <c:v>-0.76929999999999998</c:v>
                      </c:pt>
                      <c:pt idx="416">
                        <c:v>-0.76739999999999997</c:v>
                      </c:pt>
                      <c:pt idx="417">
                        <c:v>-0.76529999999999998</c:v>
                      </c:pt>
                      <c:pt idx="418">
                        <c:v>-0.76329999999999998</c:v>
                      </c:pt>
                      <c:pt idx="419">
                        <c:v>-0.76129999999999998</c:v>
                      </c:pt>
                      <c:pt idx="420">
                        <c:v>-0.75939999999999996</c:v>
                      </c:pt>
                      <c:pt idx="421">
                        <c:v>-0.75739999999999996</c:v>
                      </c:pt>
                      <c:pt idx="422">
                        <c:v>-0.75539999999999996</c:v>
                      </c:pt>
                      <c:pt idx="423">
                        <c:v>-0.75329999999999997</c:v>
                      </c:pt>
                      <c:pt idx="424">
                        <c:v>-0.75139999999999996</c:v>
                      </c:pt>
                      <c:pt idx="425">
                        <c:v>-0.74939999999999996</c:v>
                      </c:pt>
                      <c:pt idx="426">
                        <c:v>-0.74739999999999995</c:v>
                      </c:pt>
                      <c:pt idx="427">
                        <c:v>-0.74539999999999995</c:v>
                      </c:pt>
                      <c:pt idx="428">
                        <c:v>-0.74339999999999995</c:v>
                      </c:pt>
                      <c:pt idx="429">
                        <c:v>-0.74139999999999995</c:v>
                      </c:pt>
                      <c:pt idx="430">
                        <c:v>-0.73939999999999995</c:v>
                      </c:pt>
                      <c:pt idx="431">
                        <c:v>-0.73740000000000006</c:v>
                      </c:pt>
                      <c:pt idx="432">
                        <c:v>-0.73540000000000005</c:v>
                      </c:pt>
                      <c:pt idx="433">
                        <c:v>-0.73340000000000005</c:v>
                      </c:pt>
                      <c:pt idx="434">
                        <c:v>-0.73140000000000005</c:v>
                      </c:pt>
                      <c:pt idx="435">
                        <c:v>-0.72940000000000005</c:v>
                      </c:pt>
                      <c:pt idx="436">
                        <c:v>-0.72740000000000005</c:v>
                      </c:pt>
                      <c:pt idx="437">
                        <c:v>-0.72540000000000004</c:v>
                      </c:pt>
                      <c:pt idx="438">
                        <c:v>-0.72340000000000004</c:v>
                      </c:pt>
                      <c:pt idx="439">
                        <c:v>-0.72140000000000004</c:v>
                      </c:pt>
                      <c:pt idx="440">
                        <c:v>-0.71940000000000004</c:v>
                      </c:pt>
                      <c:pt idx="441">
                        <c:v>-0.71740000000000004</c:v>
                      </c:pt>
                      <c:pt idx="442">
                        <c:v>-0.71540000000000004</c:v>
                      </c:pt>
                      <c:pt idx="443">
                        <c:v>-0.71340000000000003</c:v>
                      </c:pt>
                      <c:pt idx="444">
                        <c:v>-0.71150000000000002</c:v>
                      </c:pt>
                      <c:pt idx="445">
                        <c:v>-0.70950000000000002</c:v>
                      </c:pt>
                      <c:pt idx="446">
                        <c:v>-0.70750000000000002</c:v>
                      </c:pt>
                      <c:pt idx="447">
                        <c:v>-0.70550000000000002</c:v>
                      </c:pt>
                      <c:pt idx="448">
                        <c:v>-0.70350000000000001</c:v>
                      </c:pt>
                      <c:pt idx="449">
                        <c:v>-0.70150000000000001</c:v>
                      </c:pt>
                      <c:pt idx="450">
                        <c:v>-0.69940000000000002</c:v>
                      </c:pt>
                      <c:pt idx="451">
                        <c:v>-0.69740000000000002</c:v>
                      </c:pt>
                      <c:pt idx="452">
                        <c:v>-0.69540000000000002</c:v>
                      </c:pt>
                      <c:pt idx="453">
                        <c:v>-0.69350000000000001</c:v>
                      </c:pt>
                      <c:pt idx="454">
                        <c:v>-0.6915</c:v>
                      </c:pt>
                      <c:pt idx="455">
                        <c:v>-0.68940000000000001</c:v>
                      </c:pt>
                      <c:pt idx="456">
                        <c:v>-0.6875</c:v>
                      </c:pt>
                      <c:pt idx="457">
                        <c:v>-0.6855</c:v>
                      </c:pt>
                      <c:pt idx="458">
                        <c:v>-0.6835</c:v>
                      </c:pt>
                      <c:pt idx="459">
                        <c:v>-0.68149999999999999</c:v>
                      </c:pt>
                      <c:pt idx="460">
                        <c:v>-0.67949999999999999</c:v>
                      </c:pt>
                      <c:pt idx="461">
                        <c:v>-0.67749999999999999</c:v>
                      </c:pt>
                      <c:pt idx="462">
                        <c:v>-0.67549999999999999</c:v>
                      </c:pt>
                      <c:pt idx="463">
                        <c:v>-0.67349999999999999</c:v>
                      </c:pt>
                      <c:pt idx="464">
                        <c:v>-0.67149999999999999</c:v>
                      </c:pt>
                      <c:pt idx="465">
                        <c:v>-0.66949999999999998</c:v>
                      </c:pt>
                      <c:pt idx="466">
                        <c:v>-0.66749999999999998</c:v>
                      </c:pt>
                      <c:pt idx="467">
                        <c:v>-0.66549999999999998</c:v>
                      </c:pt>
                      <c:pt idx="468">
                        <c:v>-0.66349999999999998</c:v>
                      </c:pt>
                      <c:pt idx="469">
                        <c:v>-0.66149999999999998</c:v>
                      </c:pt>
                      <c:pt idx="470">
                        <c:v>-0.65949999999999998</c:v>
                      </c:pt>
                      <c:pt idx="471">
                        <c:v>-0.65749999999999997</c:v>
                      </c:pt>
                      <c:pt idx="472">
                        <c:v>-0.65549999999999997</c:v>
                      </c:pt>
                      <c:pt idx="473">
                        <c:v>-0.65349999999999997</c:v>
                      </c:pt>
                      <c:pt idx="474">
                        <c:v>-0.65149999999999997</c:v>
                      </c:pt>
                      <c:pt idx="475">
                        <c:v>-0.64949999999999997</c:v>
                      </c:pt>
                      <c:pt idx="476">
                        <c:v>-0.64749999999999996</c:v>
                      </c:pt>
                      <c:pt idx="477">
                        <c:v>-0.64549999999999996</c:v>
                      </c:pt>
                      <c:pt idx="478">
                        <c:v>-0.64349999999999996</c:v>
                      </c:pt>
                      <c:pt idx="479">
                        <c:v>-0.64149999999999996</c:v>
                      </c:pt>
                      <c:pt idx="480">
                        <c:v>-0.63949999999999996</c:v>
                      </c:pt>
                      <c:pt idx="481">
                        <c:v>-0.63749999999999996</c:v>
                      </c:pt>
                      <c:pt idx="482">
                        <c:v>-0.63549999999999995</c:v>
                      </c:pt>
                      <c:pt idx="483">
                        <c:v>-0.63349999999999995</c:v>
                      </c:pt>
                      <c:pt idx="484">
                        <c:v>-0.63149999999999995</c:v>
                      </c:pt>
                      <c:pt idx="485">
                        <c:v>-0.62960000000000005</c:v>
                      </c:pt>
                      <c:pt idx="486">
                        <c:v>-0.62760000000000005</c:v>
                      </c:pt>
                      <c:pt idx="487">
                        <c:v>-0.62549999999999994</c:v>
                      </c:pt>
                      <c:pt idx="488">
                        <c:v>-0.62350000000000005</c:v>
                      </c:pt>
                      <c:pt idx="489">
                        <c:v>-0.62160000000000004</c:v>
                      </c:pt>
                      <c:pt idx="490">
                        <c:v>-0.61950000000000005</c:v>
                      </c:pt>
                      <c:pt idx="491">
                        <c:v>-0.61750000000000005</c:v>
                      </c:pt>
                      <c:pt idx="492">
                        <c:v>-0.61550000000000005</c:v>
                      </c:pt>
                      <c:pt idx="493">
                        <c:v>-0.61350000000000005</c:v>
                      </c:pt>
                      <c:pt idx="494">
                        <c:v>-0.61150000000000004</c:v>
                      </c:pt>
                      <c:pt idx="495">
                        <c:v>-0.60950000000000004</c:v>
                      </c:pt>
                      <c:pt idx="496">
                        <c:v>-0.60750000000000004</c:v>
                      </c:pt>
                      <c:pt idx="497">
                        <c:v>-0.60560000000000003</c:v>
                      </c:pt>
                      <c:pt idx="498">
                        <c:v>-0.60360000000000003</c:v>
                      </c:pt>
                      <c:pt idx="499">
                        <c:v>-0.60150000000000003</c:v>
                      </c:pt>
                      <c:pt idx="500">
                        <c:v>-0.59950000000000003</c:v>
                      </c:pt>
                      <c:pt idx="501">
                        <c:v>-0.59750000000000003</c:v>
                      </c:pt>
                      <c:pt idx="502">
                        <c:v>-0.59550000000000003</c:v>
                      </c:pt>
                      <c:pt idx="503">
                        <c:v>-0.59350000000000003</c:v>
                      </c:pt>
                      <c:pt idx="504">
                        <c:v>-0.59150000000000003</c:v>
                      </c:pt>
                      <c:pt idx="505">
                        <c:v>-0.58960000000000001</c:v>
                      </c:pt>
                      <c:pt idx="506">
                        <c:v>-0.58750000000000002</c:v>
                      </c:pt>
                      <c:pt idx="507">
                        <c:v>-0.58550000000000002</c:v>
                      </c:pt>
                      <c:pt idx="508">
                        <c:v>-0.58350000000000002</c:v>
                      </c:pt>
                      <c:pt idx="509">
                        <c:v>-0.58160000000000001</c:v>
                      </c:pt>
                      <c:pt idx="510">
                        <c:v>-0.57950000000000002</c:v>
                      </c:pt>
                      <c:pt idx="511">
                        <c:v>-0.5776</c:v>
                      </c:pt>
                      <c:pt idx="512">
                        <c:v>-0.57550000000000001</c:v>
                      </c:pt>
                      <c:pt idx="513">
                        <c:v>-0.5736</c:v>
                      </c:pt>
                      <c:pt idx="514">
                        <c:v>-0.5716</c:v>
                      </c:pt>
                      <c:pt idx="515">
                        <c:v>-0.56950000000000001</c:v>
                      </c:pt>
                      <c:pt idx="516">
                        <c:v>-0.5675</c:v>
                      </c:pt>
                      <c:pt idx="517">
                        <c:v>-0.56559999999999999</c:v>
                      </c:pt>
                      <c:pt idx="518">
                        <c:v>-0.5635</c:v>
                      </c:pt>
                      <c:pt idx="519">
                        <c:v>-0.56159999999999999</c:v>
                      </c:pt>
                      <c:pt idx="520">
                        <c:v>-0.55959999999999999</c:v>
                      </c:pt>
                      <c:pt idx="521">
                        <c:v>-0.55759999999999998</c:v>
                      </c:pt>
                      <c:pt idx="522">
                        <c:v>-0.55559999999999998</c:v>
                      </c:pt>
                      <c:pt idx="523">
                        <c:v>-0.55359999999999998</c:v>
                      </c:pt>
                      <c:pt idx="524">
                        <c:v>-0.55159999999999998</c:v>
                      </c:pt>
                      <c:pt idx="525">
                        <c:v>-0.54959999999999998</c:v>
                      </c:pt>
                      <c:pt idx="526">
                        <c:v>-0.54759999999999998</c:v>
                      </c:pt>
                      <c:pt idx="527">
                        <c:v>-0.54559999999999997</c:v>
                      </c:pt>
                      <c:pt idx="528">
                        <c:v>-0.54359999999999997</c:v>
                      </c:pt>
                      <c:pt idx="529">
                        <c:v>-0.54159999999999997</c:v>
                      </c:pt>
                      <c:pt idx="530">
                        <c:v>-0.53959999999999997</c:v>
                      </c:pt>
                      <c:pt idx="531">
                        <c:v>-0.53759999999999997</c:v>
                      </c:pt>
                      <c:pt idx="532">
                        <c:v>-0.53559999999999997</c:v>
                      </c:pt>
                      <c:pt idx="533">
                        <c:v>-0.53359999999999996</c:v>
                      </c:pt>
                      <c:pt idx="534">
                        <c:v>-0.53159999999999996</c:v>
                      </c:pt>
                      <c:pt idx="535">
                        <c:v>-0.52959999999999996</c:v>
                      </c:pt>
                      <c:pt idx="536">
                        <c:v>-0.52759999999999996</c:v>
                      </c:pt>
                      <c:pt idx="537">
                        <c:v>-0.52559999999999996</c:v>
                      </c:pt>
                      <c:pt idx="538">
                        <c:v>-0.52349999999999997</c:v>
                      </c:pt>
                      <c:pt idx="539">
                        <c:v>-0.52159999999999995</c:v>
                      </c:pt>
                      <c:pt idx="540">
                        <c:v>-0.51959999999999995</c:v>
                      </c:pt>
                      <c:pt idx="541">
                        <c:v>-0.51759999999999995</c:v>
                      </c:pt>
                      <c:pt idx="542">
                        <c:v>-0.51559999999999995</c:v>
                      </c:pt>
                      <c:pt idx="543">
                        <c:v>-0.51359999999999995</c:v>
                      </c:pt>
                      <c:pt idx="544">
                        <c:v>-0.51160000000000005</c:v>
                      </c:pt>
                      <c:pt idx="545">
                        <c:v>-0.50960000000000005</c:v>
                      </c:pt>
                      <c:pt idx="546">
                        <c:v>-0.50760000000000005</c:v>
                      </c:pt>
                      <c:pt idx="547">
                        <c:v>-0.50560000000000005</c:v>
                      </c:pt>
                      <c:pt idx="548">
                        <c:v>-0.50360000000000005</c:v>
                      </c:pt>
                      <c:pt idx="549">
                        <c:v>-0.50160000000000005</c:v>
                      </c:pt>
                      <c:pt idx="550">
                        <c:v>-0.49959999999999999</c:v>
                      </c:pt>
                      <c:pt idx="551">
                        <c:v>-0.49759999999999999</c:v>
                      </c:pt>
                      <c:pt idx="552">
                        <c:v>-0.49559999999999998</c:v>
                      </c:pt>
                      <c:pt idx="553">
                        <c:v>-0.49370000000000003</c:v>
                      </c:pt>
                      <c:pt idx="554">
                        <c:v>-0.49159999999999998</c:v>
                      </c:pt>
                      <c:pt idx="555">
                        <c:v>-0.48959999999999998</c:v>
                      </c:pt>
                      <c:pt idx="556">
                        <c:v>-0.48759999999999998</c:v>
                      </c:pt>
                      <c:pt idx="557">
                        <c:v>-0.48570000000000002</c:v>
                      </c:pt>
                      <c:pt idx="558">
                        <c:v>-0.48359999999999997</c:v>
                      </c:pt>
                      <c:pt idx="559">
                        <c:v>-0.48159999999999997</c:v>
                      </c:pt>
                      <c:pt idx="560">
                        <c:v>-0.47960000000000003</c:v>
                      </c:pt>
                      <c:pt idx="561">
                        <c:v>-0.47760000000000002</c:v>
                      </c:pt>
                      <c:pt idx="562">
                        <c:v>-0.47560000000000002</c:v>
                      </c:pt>
                      <c:pt idx="563">
                        <c:v>-0.47360000000000002</c:v>
                      </c:pt>
                      <c:pt idx="564">
                        <c:v>-0.47160000000000002</c:v>
                      </c:pt>
                      <c:pt idx="565">
                        <c:v>-0.46960000000000002</c:v>
                      </c:pt>
                      <c:pt idx="566">
                        <c:v>-0.46760000000000002</c:v>
                      </c:pt>
                      <c:pt idx="567">
                        <c:v>-0.46560000000000001</c:v>
                      </c:pt>
                      <c:pt idx="568">
                        <c:v>-0.46360000000000001</c:v>
                      </c:pt>
                      <c:pt idx="569">
                        <c:v>-0.4617</c:v>
                      </c:pt>
                      <c:pt idx="570">
                        <c:v>-0.45960000000000001</c:v>
                      </c:pt>
                      <c:pt idx="571">
                        <c:v>-0.45760000000000001</c:v>
                      </c:pt>
                      <c:pt idx="572">
                        <c:v>-0.4556</c:v>
                      </c:pt>
                      <c:pt idx="573">
                        <c:v>-0.45369999999999999</c:v>
                      </c:pt>
                      <c:pt idx="574">
                        <c:v>-0.45169999999999999</c:v>
                      </c:pt>
                      <c:pt idx="575">
                        <c:v>-0.44969999999999999</c:v>
                      </c:pt>
                      <c:pt idx="576">
                        <c:v>-0.4476</c:v>
                      </c:pt>
                      <c:pt idx="577">
                        <c:v>-0.44569999999999999</c:v>
                      </c:pt>
                      <c:pt idx="578">
                        <c:v>-0.44369999999999998</c:v>
                      </c:pt>
                      <c:pt idx="579">
                        <c:v>-0.44169999999999998</c:v>
                      </c:pt>
                      <c:pt idx="580">
                        <c:v>-0.43959999999999999</c:v>
                      </c:pt>
                      <c:pt idx="581">
                        <c:v>-0.43769999999999998</c:v>
                      </c:pt>
                      <c:pt idx="582">
                        <c:v>-0.43559999999999999</c:v>
                      </c:pt>
                      <c:pt idx="583">
                        <c:v>-0.43359999999999999</c:v>
                      </c:pt>
                      <c:pt idx="584">
                        <c:v>-0.43169999999999997</c:v>
                      </c:pt>
                      <c:pt idx="585">
                        <c:v>-0.42970000000000003</c:v>
                      </c:pt>
                      <c:pt idx="586">
                        <c:v>-0.42770000000000002</c:v>
                      </c:pt>
                      <c:pt idx="587">
                        <c:v>-0.42570000000000002</c:v>
                      </c:pt>
                      <c:pt idx="588">
                        <c:v>-0.42370000000000002</c:v>
                      </c:pt>
                      <c:pt idx="589">
                        <c:v>-0.42170000000000002</c:v>
                      </c:pt>
                      <c:pt idx="590">
                        <c:v>-0.41959999999999997</c:v>
                      </c:pt>
                      <c:pt idx="591">
                        <c:v>-0.41770000000000002</c:v>
                      </c:pt>
                      <c:pt idx="592">
                        <c:v>-0.41560000000000002</c:v>
                      </c:pt>
                      <c:pt idx="593">
                        <c:v>-0.41370000000000001</c:v>
                      </c:pt>
                      <c:pt idx="594">
                        <c:v>-0.41170000000000001</c:v>
                      </c:pt>
                      <c:pt idx="595">
                        <c:v>-0.40970000000000001</c:v>
                      </c:pt>
                      <c:pt idx="596">
                        <c:v>-0.40770000000000001</c:v>
                      </c:pt>
                      <c:pt idx="597">
                        <c:v>-0.40570000000000001</c:v>
                      </c:pt>
                      <c:pt idx="598">
                        <c:v>-0.4037</c:v>
                      </c:pt>
                      <c:pt idx="599">
                        <c:v>-0.4017</c:v>
                      </c:pt>
                      <c:pt idx="600">
                        <c:v>-0.3997</c:v>
                      </c:pt>
                      <c:pt idx="601">
                        <c:v>-0.3977</c:v>
                      </c:pt>
                      <c:pt idx="602">
                        <c:v>-0.3957</c:v>
                      </c:pt>
                      <c:pt idx="603">
                        <c:v>-0.39369999999999999</c:v>
                      </c:pt>
                      <c:pt idx="604">
                        <c:v>-0.39169999999999999</c:v>
                      </c:pt>
                      <c:pt idx="605">
                        <c:v>-0.38969999999999999</c:v>
                      </c:pt>
                      <c:pt idx="606">
                        <c:v>-0.38769999999999999</c:v>
                      </c:pt>
                      <c:pt idx="607">
                        <c:v>-0.38569999999999999</c:v>
                      </c:pt>
                      <c:pt idx="608">
                        <c:v>-0.38369999999999999</c:v>
                      </c:pt>
                      <c:pt idx="609">
                        <c:v>-0.38169999999999998</c:v>
                      </c:pt>
                      <c:pt idx="610">
                        <c:v>-0.37969999999999998</c:v>
                      </c:pt>
                      <c:pt idx="611">
                        <c:v>-0.37769999999999998</c:v>
                      </c:pt>
                      <c:pt idx="612">
                        <c:v>-0.37569999999999998</c:v>
                      </c:pt>
                      <c:pt idx="613">
                        <c:v>-0.37369999999999998</c:v>
                      </c:pt>
                      <c:pt idx="614">
                        <c:v>-0.37169999999999997</c:v>
                      </c:pt>
                      <c:pt idx="615">
                        <c:v>-0.36969999999999997</c:v>
                      </c:pt>
                      <c:pt idx="616">
                        <c:v>-0.36770000000000003</c:v>
                      </c:pt>
                      <c:pt idx="617">
                        <c:v>-0.36570000000000003</c:v>
                      </c:pt>
                      <c:pt idx="618">
                        <c:v>-0.36370000000000002</c:v>
                      </c:pt>
                      <c:pt idx="619">
                        <c:v>-0.36170000000000002</c:v>
                      </c:pt>
                      <c:pt idx="620">
                        <c:v>-0.35970000000000002</c:v>
                      </c:pt>
                      <c:pt idx="621">
                        <c:v>-0.35770000000000002</c:v>
                      </c:pt>
                      <c:pt idx="622">
                        <c:v>-0.35570000000000002</c:v>
                      </c:pt>
                      <c:pt idx="623">
                        <c:v>-0.35370000000000001</c:v>
                      </c:pt>
                      <c:pt idx="624">
                        <c:v>-0.35170000000000001</c:v>
                      </c:pt>
                      <c:pt idx="625">
                        <c:v>-0.34970000000000001</c:v>
                      </c:pt>
                      <c:pt idx="626">
                        <c:v>-0.34770000000000001</c:v>
                      </c:pt>
                      <c:pt idx="627">
                        <c:v>-0.34570000000000001</c:v>
                      </c:pt>
                      <c:pt idx="628">
                        <c:v>-0.34370000000000001</c:v>
                      </c:pt>
                      <c:pt idx="629">
                        <c:v>-0.3417</c:v>
                      </c:pt>
                      <c:pt idx="630">
                        <c:v>-0.3397</c:v>
                      </c:pt>
                      <c:pt idx="631">
                        <c:v>-0.3377</c:v>
                      </c:pt>
                      <c:pt idx="632">
                        <c:v>-0.3357</c:v>
                      </c:pt>
                      <c:pt idx="633">
                        <c:v>-0.3337</c:v>
                      </c:pt>
                      <c:pt idx="634">
                        <c:v>-0.33169999999999999</c:v>
                      </c:pt>
                      <c:pt idx="635">
                        <c:v>-0.32969999999999999</c:v>
                      </c:pt>
                      <c:pt idx="636">
                        <c:v>-0.32769999999999999</c:v>
                      </c:pt>
                      <c:pt idx="637">
                        <c:v>-0.32569999999999999</c:v>
                      </c:pt>
                      <c:pt idx="638">
                        <c:v>-0.32369999999999999</c:v>
                      </c:pt>
                      <c:pt idx="639">
                        <c:v>-0.32169999999999999</c:v>
                      </c:pt>
                      <c:pt idx="640">
                        <c:v>-0.31969999999999998</c:v>
                      </c:pt>
                      <c:pt idx="641">
                        <c:v>-0.31769999999999998</c:v>
                      </c:pt>
                      <c:pt idx="642">
                        <c:v>-0.31569999999999998</c:v>
                      </c:pt>
                      <c:pt idx="643">
                        <c:v>-0.31369999999999998</c:v>
                      </c:pt>
                      <c:pt idx="644">
                        <c:v>-0.31169999999999998</c:v>
                      </c:pt>
                      <c:pt idx="645">
                        <c:v>-0.30969999999999998</c:v>
                      </c:pt>
                      <c:pt idx="646">
                        <c:v>-0.30769999999999997</c:v>
                      </c:pt>
                      <c:pt idx="647">
                        <c:v>-0.30570000000000003</c:v>
                      </c:pt>
                      <c:pt idx="648">
                        <c:v>-0.30370000000000003</c:v>
                      </c:pt>
                      <c:pt idx="649">
                        <c:v>-0.30170000000000002</c:v>
                      </c:pt>
                      <c:pt idx="650">
                        <c:v>-0.29970000000000002</c:v>
                      </c:pt>
                      <c:pt idx="651">
                        <c:v>-0.29770000000000002</c:v>
                      </c:pt>
                      <c:pt idx="652">
                        <c:v>-0.29570000000000002</c:v>
                      </c:pt>
                      <c:pt idx="653">
                        <c:v>-0.29380000000000001</c:v>
                      </c:pt>
                      <c:pt idx="654">
                        <c:v>-0.29170000000000001</c:v>
                      </c:pt>
                      <c:pt idx="655">
                        <c:v>-0.28970000000000001</c:v>
                      </c:pt>
                      <c:pt idx="656">
                        <c:v>-0.28770000000000001</c:v>
                      </c:pt>
                      <c:pt idx="657">
                        <c:v>-0.28570000000000001</c:v>
                      </c:pt>
                      <c:pt idx="658">
                        <c:v>-0.28370000000000001</c:v>
                      </c:pt>
                      <c:pt idx="659">
                        <c:v>-0.28170000000000001</c:v>
                      </c:pt>
                      <c:pt idx="660">
                        <c:v>-0.2797</c:v>
                      </c:pt>
                      <c:pt idx="661">
                        <c:v>-0.2777</c:v>
                      </c:pt>
                      <c:pt idx="662">
                        <c:v>-0.2757</c:v>
                      </c:pt>
                      <c:pt idx="663">
                        <c:v>-0.2737</c:v>
                      </c:pt>
                      <c:pt idx="664">
                        <c:v>-0.27179999999999999</c:v>
                      </c:pt>
                      <c:pt idx="665">
                        <c:v>-0.26979999999999998</c:v>
                      </c:pt>
                      <c:pt idx="666">
                        <c:v>-0.26769999999999999</c:v>
                      </c:pt>
                      <c:pt idx="667">
                        <c:v>-0.26569999999999999</c:v>
                      </c:pt>
                      <c:pt idx="668">
                        <c:v>-0.26369999999999999</c:v>
                      </c:pt>
                      <c:pt idx="669">
                        <c:v>-0.26169999999999999</c:v>
                      </c:pt>
                      <c:pt idx="670">
                        <c:v>-0.25969999999999999</c:v>
                      </c:pt>
                      <c:pt idx="671">
                        <c:v>-0.25769999999999998</c:v>
                      </c:pt>
                      <c:pt idx="672">
                        <c:v>-0.25569999999999998</c:v>
                      </c:pt>
                      <c:pt idx="673">
                        <c:v>-0.25380000000000003</c:v>
                      </c:pt>
                      <c:pt idx="674">
                        <c:v>-0.25180000000000002</c:v>
                      </c:pt>
                      <c:pt idx="675">
                        <c:v>-0.24979999999999999</c:v>
                      </c:pt>
                      <c:pt idx="676">
                        <c:v>-0.24779999999999999</c:v>
                      </c:pt>
                      <c:pt idx="677">
                        <c:v>-0.24579999999999999</c:v>
                      </c:pt>
                      <c:pt idx="678">
                        <c:v>-0.24379999999999999</c:v>
                      </c:pt>
                      <c:pt idx="679">
                        <c:v>-0.24179999999999999</c:v>
                      </c:pt>
                      <c:pt idx="680">
                        <c:v>-0.2397</c:v>
                      </c:pt>
                      <c:pt idx="681">
                        <c:v>-0.23780000000000001</c:v>
                      </c:pt>
                      <c:pt idx="682">
                        <c:v>-0.23580000000000001</c:v>
                      </c:pt>
                      <c:pt idx="683">
                        <c:v>-0.23380000000000001</c:v>
                      </c:pt>
                      <c:pt idx="684">
                        <c:v>-0.23180000000000001</c:v>
                      </c:pt>
                      <c:pt idx="685">
                        <c:v>-0.2298</c:v>
                      </c:pt>
                      <c:pt idx="686">
                        <c:v>-0.2278</c:v>
                      </c:pt>
                      <c:pt idx="687">
                        <c:v>-0.2258</c:v>
                      </c:pt>
                      <c:pt idx="688">
                        <c:v>-0.2238</c:v>
                      </c:pt>
                      <c:pt idx="689">
                        <c:v>-0.2218</c:v>
                      </c:pt>
                      <c:pt idx="690">
                        <c:v>-0.2198</c:v>
                      </c:pt>
                      <c:pt idx="691">
                        <c:v>-0.21779999999999999</c:v>
                      </c:pt>
                      <c:pt idx="692">
                        <c:v>-0.2157</c:v>
                      </c:pt>
                      <c:pt idx="693">
                        <c:v>-0.21379999999999999</c:v>
                      </c:pt>
                      <c:pt idx="694">
                        <c:v>-0.21179999999999999</c:v>
                      </c:pt>
                      <c:pt idx="695">
                        <c:v>-0.20979999999999999</c:v>
                      </c:pt>
                      <c:pt idx="696">
                        <c:v>-0.20780000000000001</c:v>
                      </c:pt>
                      <c:pt idx="697">
                        <c:v>-0.20580000000000001</c:v>
                      </c:pt>
                      <c:pt idx="698">
                        <c:v>-0.20369999999999999</c:v>
                      </c:pt>
                      <c:pt idx="699">
                        <c:v>-0.20169999999999999</c:v>
                      </c:pt>
                      <c:pt idx="700">
                        <c:v>-0.19969999999999999</c:v>
                      </c:pt>
                      <c:pt idx="701">
                        <c:v>-0.1978</c:v>
                      </c:pt>
                      <c:pt idx="702">
                        <c:v>-0.19570000000000001</c:v>
                      </c:pt>
                      <c:pt idx="703">
                        <c:v>-0.1938</c:v>
                      </c:pt>
                      <c:pt idx="704">
                        <c:v>-0.19170000000000001</c:v>
                      </c:pt>
                      <c:pt idx="705">
                        <c:v>-0.1898</c:v>
                      </c:pt>
                      <c:pt idx="706">
                        <c:v>-0.18770000000000001</c:v>
                      </c:pt>
                      <c:pt idx="707">
                        <c:v>-0.1857</c:v>
                      </c:pt>
                      <c:pt idx="708">
                        <c:v>-0.1837</c:v>
                      </c:pt>
                      <c:pt idx="709">
                        <c:v>-0.18179999999999999</c:v>
                      </c:pt>
                      <c:pt idx="710">
                        <c:v>-0.1797</c:v>
                      </c:pt>
                      <c:pt idx="711">
                        <c:v>-0.1777</c:v>
                      </c:pt>
                      <c:pt idx="712">
                        <c:v>-0.1757</c:v>
                      </c:pt>
                      <c:pt idx="713">
                        <c:v>-0.17369999999999999</c:v>
                      </c:pt>
                      <c:pt idx="714">
                        <c:v>-0.17180000000000001</c:v>
                      </c:pt>
                      <c:pt idx="715">
                        <c:v>-0.16980000000000001</c:v>
                      </c:pt>
                      <c:pt idx="716">
                        <c:v>-0.1678</c:v>
                      </c:pt>
                      <c:pt idx="717">
                        <c:v>-0.1658</c:v>
                      </c:pt>
                      <c:pt idx="718">
                        <c:v>-0.16370000000000001</c:v>
                      </c:pt>
                      <c:pt idx="719">
                        <c:v>-0.1618</c:v>
                      </c:pt>
                      <c:pt idx="720">
                        <c:v>-0.15970000000000001</c:v>
                      </c:pt>
                      <c:pt idx="721">
                        <c:v>-0.15770000000000001</c:v>
                      </c:pt>
                      <c:pt idx="722">
                        <c:v>-0.15570000000000001</c:v>
                      </c:pt>
                      <c:pt idx="723">
                        <c:v>-0.1537</c:v>
                      </c:pt>
                      <c:pt idx="724">
                        <c:v>-0.1517</c:v>
                      </c:pt>
                      <c:pt idx="725">
                        <c:v>-0.14979999999999999</c:v>
                      </c:pt>
                      <c:pt idx="726">
                        <c:v>-0.14779999999999999</c:v>
                      </c:pt>
                      <c:pt idx="727">
                        <c:v>-0.14580000000000001</c:v>
                      </c:pt>
                      <c:pt idx="728">
                        <c:v>-0.14380000000000001</c:v>
                      </c:pt>
                      <c:pt idx="729">
                        <c:v>-0.14180000000000001</c:v>
                      </c:pt>
                      <c:pt idx="730">
                        <c:v>-0.13980000000000001</c:v>
                      </c:pt>
                      <c:pt idx="731">
                        <c:v>-0.13780000000000001</c:v>
                      </c:pt>
                      <c:pt idx="732">
                        <c:v>-0.13569999999999999</c:v>
                      </c:pt>
                      <c:pt idx="733">
                        <c:v>-0.1338</c:v>
                      </c:pt>
                      <c:pt idx="734">
                        <c:v>-0.1318</c:v>
                      </c:pt>
                      <c:pt idx="735">
                        <c:v>-0.12970000000000001</c:v>
                      </c:pt>
                      <c:pt idx="736">
                        <c:v>-0.12770000000000001</c:v>
                      </c:pt>
                      <c:pt idx="737">
                        <c:v>-0.1258</c:v>
                      </c:pt>
                      <c:pt idx="738">
                        <c:v>-0.12379999999999999</c:v>
                      </c:pt>
                      <c:pt idx="739">
                        <c:v>-0.12180000000000001</c:v>
                      </c:pt>
                      <c:pt idx="740">
                        <c:v>-0.1198</c:v>
                      </c:pt>
                      <c:pt idx="741">
                        <c:v>-0.1178</c:v>
                      </c:pt>
                      <c:pt idx="742">
                        <c:v>-0.1158</c:v>
                      </c:pt>
                      <c:pt idx="743">
                        <c:v>-0.1137</c:v>
                      </c:pt>
                      <c:pt idx="744">
                        <c:v>-0.11169999999999999</c:v>
                      </c:pt>
                      <c:pt idx="745">
                        <c:v>-0.10979999999999999</c:v>
                      </c:pt>
                      <c:pt idx="746">
                        <c:v>-0.10780000000000001</c:v>
                      </c:pt>
                      <c:pt idx="747">
                        <c:v>-0.10580000000000001</c:v>
                      </c:pt>
                      <c:pt idx="748">
                        <c:v>-0.1038</c:v>
                      </c:pt>
                      <c:pt idx="749">
                        <c:v>-0.1018</c:v>
                      </c:pt>
                      <c:pt idx="750">
                        <c:v>-9.9779999999999994E-2</c:v>
                      </c:pt>
                      <c:pt idx="751">
                        <c:v>-9.7769999999999996E-2</c:v>
                      </c:pt>
                      <c:pt idx="752">
                        <c:v>-9.5780000000000004E-2</c:v>
                      </c:pt>
                      <c:pt idx="753">
                        <c:v>-9.3789999999999998E-2</c:v>
                      </c:pt>
                      <c:pt idx="754">
                        <c:v>-9.1810000000000003E-2</c:v>
                      </c:pt>
                      <c:pt idx="755">
                        <c:v>-8.9789999999999995E-2</c:v>
                      </c:pt>
                      <c:pt idx="756">
                        <c:v>-8.7749999999999995E-2</c:v>
                      </c:pt>
                      <c:pt idx="757">
                        <c:v>-8.5800000000000001E-2</c:v>
                      </c:pt>
                      <c:pt idx="758">
                        <c:v>-8.3790000000000003E-2</c:v>
                      </c:pt>
                      <c:pt idx="759">
                        <c:v>-8.1759999999999999E-2</c:v>
                      </c:pt>
                      <c:pt idx="760">
                        <c:v>-7.9759999999999998E-2</c:v>
                      </c:pt>
                      <c:pt idx="761">
                        <c:v>-7.7789999999999998E-2</c:v>
                      </c:pt>
                      <c:pt idx="762">
                        <c:v>-7.578E-2</c:v>
                      </c:pt>
                      <c:pt idx="763">
                        <c:v>-7.3749999999999996E-2</c:v>
                      </c:pt>
                      <c:pt idx="764">
                        <c:v>-7.1779999999999997E-2</c:v>
                      </c:pt>
                      <c:pt idx="765">
                        <c:v>-6.9790000000000005E-2</c:v>
                      </c:pt>
                      <c:pt idx="766">
                        <c:v>-6.7799999999999999E-2</c:v>
                      </c:pt>
                      <c:pt idx="767">
                        <c:v>-6.5809999999999994E-2</c:v>
                      </c:pt>
                      <c:pt idx="768">
                        <c:v>-6.3750000000000001E-2</c:v>
                      </c:pt>
                      <c:pt idx="769">
                        <c:v>-6.1800000000000001E-2</c:v>
                      </c:pt>
                      <c:pt idx="770">
                        <c:v>-5.9810000000000002E-2</c:v>
                      </c:pt>
                      <c:pt idx="771">
                        <c:v>-5.7779999999999998E-2</c:v>
                      </c:pt>
                      <c:pt idx="772">
                        <c:v>-5.5780000000000003E-2</c:v>
                      </c:pt>
                      <c:pt idx="773">
                        <c:v>-5.3809999999999997E-2</c:v>
                      </c:pt>
                      <c:pt idx="774">
                        <c:v>-5.1810000000000002E-2</c:v>
                      </c:pt>
                      <c:pt idx="775">
                        <c:v>-4.9790000000000001E-2</c:v>
                      </c:pt>
                      <c:pt idx="776">
                        <c:v>-4.7789999999999999E-2</c:v>
                      </c:pt>
                      <c:pt idx="777">
                        <c:v>-4.582E-2</c:v>
                      </c:pt>
                      <c:pt idx="778">
                        <c:v>-4.3839999999999997E-2</c:v>
                      </c:pt>
                      <c:pt idx="779">
                        <c:v>-4.1820000000000003E-2</c:v>
                      </c:pt>
                      <c:pt idx="780">
                        <c:v>-3.9829999999999997E-2</c:v>
                      </c:pt>
                      <c:pt idx="781">
                        <c:v>-3.78E-2</c:v>
                      </c:pt>
                      <c:pt idx="782">
                        <c:v>-3.5819999999999998E-2</c:v>
                      </c:pt>
                      <c:pt idx="783">
                        <c:v>-3.3820000000000003E-2</c:v>
                      </c:pt>
                      <c:pt idx="784">
                        <c:v>-3.1800000000000002E-2</c:v>
                      </c:pt>
                      <c:pt idx="785">
                        <c:v>-2.9819999999999999E-2</c:v>
                      </c:pt>
                      <c:pt idx="786">
                        <c:v>-2.7820000000000001E-2</c:v>
                      </c:pt>
                      <c:pt idx="787">
                        <c:v>-2.58E-2</c:v>
                      </c:pt>
                      <c:pt idx="788">
                        <c:v>-2.3789999999999999E-2</c:v>
                      </c:pt>
                      <c:pt idx="789">
                        <c:v>-2.181E-2</c:v>
                      </c:pt>
                      <c:pt idx="790">
                        <c:v>-1.983E-2</c:v>
                      </c:pt>
                      <c:pt idx="791">
                        <c:v>-1.7819999999999999E-2</c:v>
                      </c:pt>
                      <c:pt idx="792">
                        <c:v>-1.583E-2</c:v>
                      </c:pt>
                      <c:pt idx="793">
                        <c:v>-1.3849999999999999E-2</c:v>
                      </c:pt>
                      <c:pt idx="794">
                        <c:v>-1.183E-2</c:v>
                      </c:pt>
                      <c:pt idx="795">
                        <c:v>-9.7940000000000006E-3</c:v>
                      </c:pt>
                      <c:pt idx="796">
                        <c:v>-7.8209999999999998E-3</c:v>
                      </c:pt>
                      <c:pt idx="797">
                        <c:v>-5.8339999999999998E-3</c:v>
                      </c:pt>
                      <c:pt idx="798">
                        <c:v>-3.8300000000000001E-3</c:v>
                      </c:pt>
                      <c:pt idx="799">
                        <c:v>-1.818E-3</c:v>
                      </c:pt>
                      <c:pt idx="800">
                        <c:v>1.8699999999999999E-4</c:v>
                      </c:pt>
                    </c:numCache>
                  </c:numRef>
                </c:xVal>
                <c:y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Sheet2!$V$2:$V$802</c15:sqref>
                        </c15:formulaRef>
                      </c:ext>
                    </c:extLst>
                    <c:numCache>
                      <c:formatCode>0.00E+00</c:formatCode>
                      <c:ptCount val="801"/>
                      <c:pt idx="0">
                        <c:v>2.1849999999999998E-6</c:v>
                      </c:pt>
                      <c:pt idx="1">
                        <c:v>1.9149999999999999E-6</c:v>
                      </c:pt>
                      <c:pt idx="2">
                        <c:v>1.7320000000000001E-6</c:v>
                      </c:pt>
                      <c:pt idx="3">
                        <c:v>1.5999999999999999E-6</c:v>
                      </c:pt>
                      <c:pt idx="4">
                        <c:v>1.5069999999999999E-6</c:v>
                      </c:pt>
                      <c:pt idx="5">
                        <c:v>1.426E-6</c:v>
                      </c:pt>
                      <c:pt idx="6">
                        <c:v>1.2470000000000001E-6</c:v>
                      </c:pt>
                      <c:pt idx="7">
                        <c:v>1.139E-6</c:v>
                      </c:pt>
                      <c:pt idx="8">
                        <c:v>1.074E-6</c:v>
                      </c:pt>
                      <c:pt idx="9">
                        <c:v>1.0270000000000001E-6</c:v>
                      </c:pt>
                      <c:pt idx="10">
                        <c:v>9.6939999999999999E-7</c:v>
                      </c:pt>
                      <c:pt idx="11">
                        <c:v>8.3920000000000005E-7</c:v>
                      </c:pt>
                      <c:pt idx="12">
                        <c:v>7.512E-7</c:v>
                      </c:pt>
                      <c:pt idx="13">
                        <c:v>7.1490000000000003E-7</c:v>
                      </c:pt>
                      <c:pt idx="14">
                        <c:v>6.7579999999999995E-7</c:v>
                      </c:pt>
                      <c:pt idx="15">
                        <c:v>6.4249999999999999E-7</c:v>
                      </c:pt>
                      <c:pt idx="16">
                        <c:v>5.1930000000000005E-7</c:v>
                      </c:pt>
                      <c:pt idx="17">
                        <c:v>4.5680000000000001E-7</c:v>
                      </c:pt>
                      <c:pt idx="18">
                        <c:v>4.2469999999999998E-7</c:v>
                      </c:pt>
                      <c:pt idx="19">
                        <c:v>3.9449999999999999E-7</c:v>
                      </c:pt>
                      <c:pt idx="20">
                        <c:v>3.8519999999999998E-7</c:v>
                      </c:pt>
                      <c:pt idx="21">
                        <c:v>2.7949999999999998E-7</c:v>
                      </c:pt>
                      <c:pt idx="22">
                        <c:v>2.072E-7</c:v>
                      </c:pt>
                      <c:pt idx="23">
                        <c:v>1.9219999999999999E-7</c:v>
                      </c:pt>
                      <c:pt idx="24">
                        <c:v>1.7249999999999999E-7</c:v>
                      </c:pt>
                      <c:pt idx="25">
                        <c:v>1.6150000000000001E-7</c:v>
                      </c:pt>
                      <c:pt idx="26">
                        <c:v>6.3489999999999995E-8</c:v>
                      </c:pt>
                      <c:pt idx="27">
                        <c:v>3.0680000000000002E-9</c:v>
                      </c:pt>
                      <c:pt idx="28">
                        <c:v>-5.7059999999999999E-9</c:v>
                      </c:pt>
                      <c:pt idx="29">
                        <c:v>-2.344E-8</c:v>
                      </c:pt>
                      <c:pt idx="30">
                        <c:v>-2.8880000000000001E-8</c:v>
                      </c:pt>
                      <c:pt idx="31">
                        <c:v>-1.2709999999999999E-7</c:v>
                      </c:pt>
                      <c:pt idx="32">
                        <c:v>-1.7810000000000001E-7</c:v>
                      </c:pt>
                      <c:pt idx="33">
                        <c:v>-1.8330000000000001E-7</c:v>
                      </c:pt>
                      <c:pt idx="34">
                        <c:v>-2.0109999999999999E-7</c:v>
                      </c:pt>
                      <c:pt idx="35">
                        <c:v>-2.0240000000000001E-7</c:v>
                      </c:pt>
                      <c:pt idx="36">
                        <c:v>-2.9799999999999999E-7</c:v>
                      </c:pt>
                      <c:pt idx="37">
                        <c:v>-3.4649999999999999E-7</c:v>
                      </c:pt>
                      <c:pt idx="38">
                        <c:v>-3.3850000000000002E-7</c:v>
                      </c:pt>
                      <c:pt idx="39">
                        <c:v>-3.6279999999999999E-7</c:v>
                      </c:pt>
                      <c:pt idx="40">
                        <c:v>-3.5929999999999999E-7</c:v>
                      </c:pt>
                      <c:pt idx="41">
                        <c:v>-4.4770000000000002E-7</c:v>
                      </c:pt>
                      <c:pt idx="42">
                        <c:v>-4.9340000000000001E-7</c:v>
                      </c:pt>
                      <c:pt idx="43">
                        <c:v>-4.9429999999999997E-7</c:v>
                      </c:pt>
                      <c:pt idx="44">
                        <c:v>-5.0419999999999998E-7</c:v>
                      </c:pt>
                      <c:pt idx="45">
                        <c:v>-5.0529999999999995E-7</c:v>
                      </c:pt>
                      <c:pt idx="46">
                        <c:v>-5.947E-7</c:v>
                      </c:pt>
                      <c:pt idx="47">
                        <c:v>-6.4249999999999999E-7</c:v>
                      </c:pt>
                      <c:pt idx="48">
                        <c:v>-6.3359999999999996E-7</c:v>
                      </c:pt>
                      <c:pt idx="49">
                        <c:v>-6.4919999999999996E-7</c:v>
                      </c:pt>
                      <c:pt idx="50">
                        <c:v>-6.4890000000000005E-7</c:v>
                      </c:pt>
                      <c:pt idx="51">
                        <c:v>-7.3590000000000002E-7</c:v>
                      </c:pt>
                      <c:pt idx="52">
                        <c:v>-7.7879999999999996E-7</c:v>
                      </c:pt>
                      <c:pt idx="53">
                        <c:v>-7.653E-7</c:v>
                      </c:pt>
                      <c:pt idx="54">
                        <c:v>-7.8619999999999999E-7</c:v>
                      </c:pt>
                      <c:pt idx="55">
                        <c:v>-7.9070000000000001E-7</c:v>
                      </c:pt>
                      <c:pt idx="56">
                        <c:v>-8.7029999999999995E-7</c:v>
                      </c:pt>
                      <c:pt idx="57">
                        <c:v>-9.16E-7</c:v>
                      </c:pt>
                      <c:pt idx="58">
                        <c:v>-8.9980000000000005E-7</c:v>
                      </c:pt>
                      <c:pt idx="59">
                        <c:v>-9.1409999999999996E-7</c:v>
                      </c:pt>
                      <c:pt idx="60">
                        <c:v>-9.189E-7</c:v>
                      </c:pt>
                      <c:pt idx="61">
                        <c:v>-9.9810000000000002E-7</c:v>
                      </c:pt>
                      <c:pt idx="62">
                        <c:v>-1.0470000000000001E-6</c:v>
                      </c:pt>
                      <c:pt idx="63">
                        <c:v>-1.026E-6</c:v>
                      </c:pt>
                      <c:pt idx="64">
                        <c:v>-1.046E-6</c:v>
                      </c:pt>
                      <c:pt idx="65">
                        <c:v>-1.0550000000000001E-6</c:v>
                      </c:pt>
                      <c:pt idx="66">
                        <c:v>-1.127E-6</c:v>
                      </c:pt>
                      <c:pt idx="67">
                        <c:v>-1.1769999999999999E-6</c:v>
                      </c:pt>
                      <c:pt idx="68">
                        <c:v>-1.153E-6</c:v>
                      </c:pt>
                      <c:pt idx="69">
                        <c:v>-1.1739999999999999E-6</c:v>
                      </c:pt>
                      <c:pt idx="70">
                        <c:v>-1.186E-6</c:v>
                      </c:pt>
                      <c:pt idx="71">
                        <c:v>-1.2529999999999999E-6</c:v>
                      </c:pt>
                      <c:pt idx="72">
                        <c:v>-1.3090000000000001E-6</c:v>
                      </c:pt>
                      <c:pt idx="73">
                        <c:v>-1.279E-6</c:v>
                      </c:pt>
                      <c:pt idx="74">
                        <c:v>-1.296E-6</c:v>
                      </c:pt>
                      <c:pt idx="75">
                        <c:v>-1.313E-6</c:v>
                      </c:pt>
                      <c:pt idx="76">
                        <c:v>-1.384E-6</c:v>
                      </c:pt>
                      <c:pt idx="77">
                        <c:v>-1.4389999999999999E-6</c:v>
                      </c:pt>
                      <c:pt idx="78">
                        <c:v>-1.4109999999999999E-6</c:v>
                      </c:pt>
                      <c:pt idx="79">
                        <c:v>-1.424E-6</c:v>
                      </c:pt>
                      <c:pt idx="80">
                        <c:v>-1.446E-6</c:v>
                      </c:pt>
                      <c:pt idx="81">
                        <c:v>-1.511E-6</c:v>
                      </c:pt>
                      <c:pt idx="82">
                        <c:v>-1.567E-6</c:v>
                      </c:pt>
                      <c:pt idx="83">
                        <c:v>-1.5400000000000001E-6</c:v>
                      </c:pt>
                      <c:pt idx="84">
                        <c:v>-1.5549999999999999E-6</c:v>
                      </c:pt>
                      <c:pt idx="85">
                        <c:v>-1.5740000000000001E-6</c:v>
                      </c:pt>
                      <c:pt idx="86">
                        <c:v>-1.6449999999999999E-6</c:v>
                      </c:pt>
                      <c:pt idx="87">
                        <c:v>-1.6959999999999999E-6</c:v>
                      </c:pt>
                      <c:pt idx="88">
                        <c:v>-1.6649999999999999E-6</c:v>
                      </c:pt>
                      <c:pt idx="89">
                        <c:v>-1.683E-6</c:v>
                      </c:pt>
                      <c:pt idx="90">
                        <c:v>-1.7069999999999999E-6</c:v>
                      </c:pt>
                      <c:pt idx="91">
                        <c:v>-1.778E-6</c:v>
                      </c:pt>
                      <c:pt idx="92">
                        <c:v>-1.8309999999999999E-6</c:v>
                      </c:pt>
                      <c:pt idx="93">
                        <c:v>-1.8059999999999999E-6</c:v>
                      </c:pt>
                      <c:pt idx="94">
                        <c:v>-1.8169999999999999E-6</c:v>
                      </c:pt>
                      <c:pt idx="95">
                        <c:v>-1.84E-6</c:v>
                      </c:pt>
                      <c:pt idx="96">
                        <c:v>-1.9099999999999999E-6</c:v>
                      </c:pt>
                      <c:pt idx="97">
                        <c:v>-1.968E-6</c:v>
                      </c:pt>
                      <c:pt idx="98">
                        <c:v>-1.9319999999999999E-6</c:v>
                      </c:pt>
                      <c:pt idx="99">
                        <c:v>-1.9470000000000002E-6</c:v>
                      </c:pt>
                      <c:pt idx="100">
                        <c:v>-1.9819999999999998E-6</c:v>
                      </c:pt>
                      <c:pt idx="101">
                        <c:v>-2.0449999999999999E-6</c:v>
                      </c:pt>
                      <c:pt idx="102">
                        <c:v>-2.0990000000000001E-6</c:v>
                      </c:pt>
                      <c:pt idx="103">
                        <c:v>-2.069E-6</c:v>
                      </c:pt>
                      <c:pt idx="104">
                        <c:v>-2.086E-6</c:v>
                      </c:pt>
                      <c:pt idx="105">
                        <c:v>-2.1210000000000001E-6</c:v>
                      </c:pt>
                      <c:pt idx="106">
                        <c:v>-2.182E-6</c:v>
                      </c:pt>
                      <c:pt idx="107">
                        <c:v>-2.2369999999999999E-6</c:v>
                      </c:pt>
                      <c:pt idx="108">
                        <c:v>-2.2079999999999999E-6</c:v>
                      </c:pt>
                      <c:pt idx="109">
                        <c:v>-2.221E-6</c:v>
                      </c:pt>
                      <c:pt idx="110">
                        <c:v>-2.26E-6</c:v>
                      </c:pt>
                      <c:pt idx="111">
                        <c:v>-2.3240000000000001E-6</c:v>
                      </c:pt>
                      <c:pt idx="112">
                        <c:v>-2.3779999999999999E-6</c:v>
                      </c:pt>
                      <c:pt idx="113">
                        <c:v>-2.3479999999999998E-6</c:v>
                      </c:pt>
                      <c:pt idx="114">
                        <c:v>-2.362E-6</c:v>
                      </c:pt>
                      <c:pt idx="115">
                        <c:v>-2.4080000000000001E-6</c:v>
                      </c:pt>
                      <c:pt idx="116">
                        <c:v>-2.464E-6</c:v>
                      </c:pt>
                      <c:pt idx="117">
                        <c:v>-2.5229999999999998E-6</c:v>
                      </c:pt>
                      <c:pt idx="118">
                        <c:v>-2.4949999999999998E-6</c:v>
                      </c:pt>
                      <c:pt idx="119">
                        <c:v>-2.509E-6</c:v>
                      </c:pt>
                      <c:pt idx="120">
                        <c:v>-2.5560000000000002E-6</c:v>
                      </c:pt>
                      <c:pt idx="121">
                        <c:v>-2.6170000000000001E-6</c:v>
                      </c:pt>
                      <c:pt idx="122">
                        <c:v>-2.6740000000000001E-6</c:v>
                      </c:pt>
                      <c:pt idx="123">
                        <c:v>-2.6469999999999998E-6</c:v>
                      </c:pt>
                      <c:pt idx="124">
                        <c:v>-2.6690000000000002E-6</c:v>
                      </c:pt>
                      <c:pt idx="125">
                        <c:v>-2.712E-6</c:v>
                      </c:pt>
                      <c:pt idx="126">
                        <c:v>-2.7700000000000002E-6</c:v>
                      </c:pt>
                      <c:pt idx="127">
                        <c:v>-2.8279999999999999E-6</c:v>
                      </c:pt>
                      <c:pt idx="128">
                        <c:v>-2.8030000000000001E-6</c:v>
                      </c:pt>
                      <c:pt idx="129">
                        <c:v>-2.819E-6</c:v>
                      </c:pt>
                      <c:pt idx="130">
                        <c:v>-2.8720000000000002E-6</c:v>
                      </c:pt>
                      <c:pt idx="131">
                        <c:v>-2.9289999999999998E-6</c:v>
                      </c:pt>
                      <c:pt idx="132">
                        <c:v>-2.9919999999999999E-6</c:v>
                      </c:pt>
                      <c:pt idx="133">
                        <c:v>-2.9639999999999999E-6</c:v>
                      </c:pt>
                      <c:pt idx="134">
                        <c:v>-2.988E-6</c:v>
                      </c:pt>
                      <c:pt idx="135">
                        <c:v>-3.0450000000000001E-6</c:v>
                      </c:pt>
                      <c:pt idx="136">
                        <c:v>-3.0979999999999998E-6</c:v>
                      </c:pt>
                      <c:pt idx="137">
                        <c:v>-3.1580000000000001E-6</c:v>
                      </c:pt>
                      <c:pt idx="138">
                        <c:v>-3.1329999999999999E-6</c:v>
                      </c:pt>
                      <c:pt idx="139">
                        <c:v>-3.1590000000000002E-6</c:v>
                      </c:pt>
                      <c:pt idx="140">
                        <c:v>-3.2229999999999999E-6</c:v>
                      </c:pt>
                      <c:pt idx="141">
                        <c:v>-3.2830000000000002E-6</c:v>
                      </c:pt>
                      <c:pt idx="142">
                        <c:v>-3.343E-6</c:v>
                      </c:pt>
                      <c:pt idx="143">
                        <c:v>-3.3270000000000001E-6</c:v>
                      </c:pt>
                      <c:pt idx="144">
                        <c:v>-3.349E-6</c:v>
                      </c:pt>
                      <c:pt idx="145">
                        <c:v>-3.4199999999999999E-6</c:v>
                      </c:pt>
                      <c:pt idx="146">
                        <c:v>-3.4759999999999998E-6</c:v>
                      </c:pt>
                      <c:pt idx="147">
                        <c:v>-3.5470000000000001E-6</c:v>
                      </c:pt>
                      <c:pt idx="148">
                        <c:v>-3.5279999999999999E-6</c:v>
                      </c:pt>
                      <c:pt idx="149">
                        <c:v>-3.557E-6</c:v>
                      </c:pt>
                      <c:pt idx="150">
                        <c:v>-3.6339999999999999E-6</c:v>
                      </c:pt>
                      <c:pt idx="151">
                        <c:v>-3.6959999999999998E-6</c:v>
                      </c:pt>
                      <c:pt idx="152">
                        <c:v>-3.7689999999999998E-6</c:v>
                      </c:pt>
                      <c:pt idx="153">
                        <c:v>-3.7529999999999999E-6</c:v>
                      </c:pt>
                      <c:pt idx="154">
                        <c:v>-3.7840000000000001E-6</c:v>
                      </c:pt>
                      <c:pt idx="155">
                        <c:v>-3.8750000000000002E-6</c:v>
                      </c:pt>
                      <c:pt idx="156">
                        <c:v>-3.941E-6</c:v>
                      </c:pt>
                      <c:pt idx="157">
                        <c:v>-4.0210000000000001E-6</c:v>
                      </c:pt>
                      <c:pt idx="158">
                        <c:v>-4.0169999999999998E-6</c:v>
                      </c:pt>
                      <c:pt idx="159">
                        <c:v>-4.0500000000000002E-6</c:v>
                      </c:pt>
                      <c:pt idx="160">
                        <c:v>-4.1459999999999998E-6</c:v>
                      </c:pt>
                      <c:pt idx="161">
                        <c:v>-4.2139999999999998E-6</c:v>
                      </c:pt>
                      <c:pt idx="162">
                        <c:v>-4.3000000000000003E-6</c:v>
                      </c:pt>
                      <c:pt idx="163">
                        <c:v>-4.3100000000000002E-6</c:v>
                      </c:pt>
                      <c:pt idx="164">
                        <c:v>-4.3590000000000001E-6</c:v>
                      </c:pt>
                      <c:pt idx="165">
                        <c:v>-4.4549999999999997E-6</c:v>
                      </c:pt>
                      <c:pt idx="166">
                        <c:v>-4.5430000000000004E-6</c:v>
                      </c:pt>
                      <c:pt idx="167">
                        <c:v>-4.6290000000000001E-6</c:v>
                      </c:pt>
                      <c:pt idx="168">
                        <c:v>-4.6480000000000002E-6</c:v>
                      </c:pt>
                      <c:pt idx="169">
                        <c:v>-4.7029999999999997E-6</c:v>
                      </c:pt>
                      <c:pt idx="170">
                        <c:v>-4.8149999999999996E-6</c:v>
                      </c:pt>
                      <c:pt idx="171">
                        <c:v>-4.9089999999999999E-6</c:v>
                      </c:pt>
                      <c:pt idx="172">
                        <c:v>-5.0119999999999996E-6</c:v>
                      </c:pt>
                      <c:pt idx="173">
                        <c:v>-5.0429999999999998E-6</c:v>
                      </c:pt>
                      <c:pt idx="174">
                        <c:v>-5.1089999999999997E-6</c:v>
                      </c:pt>
                      <c:pt idx="175">
                        <c:v>-5.2480000000000004E-6</c:v>
                      </c:pt>
                      <c:pt idx="176">
                        <c:v>-5.3460000000000001E-6</c:v>
                      </c:pt>
                      <c:pt idx="177">
                        <c:v>-5.4530000000000001E-6</c:v>
                      </c:pt>
                      <c:pt idx="178">
                        <c:v>-5.5049999999999998E-6</c:v>
                      </c:pt>
                      <c:pt idx="179">
                        <c:v>-5.5929999999999996E-6</c:v>
                      </c:pt>
                      <c:pt idx="180">
                        <c:v>-5.7409999999999998E-6</c:v>
                      </c:pt>
                      <c:pt idx="181">
                        <c:v>-5.8640000000000001E-6</c:v>
                      </c:pt>
                      <c:pt idx="182">
                        <c:v>-5.9920000000000004E-6</c:v>
                      </c:pt>
                      <c:pt idx="183">
                        <c:v>-6.0569999999999998E-6</c:v>
                      </c:pt>
                      <c:pt idx="184">
                        <c:v>-6.1510000000000001E-6</c:v>
                      </c:pt>
                      <c:pt idx="185">
                        <c:v>-6.3300000000000004E-6</c:v>
                      </c:pt>
                      <c:pt idx="186">
                        <c:v>-6.4710000000000004E-6</c:v>
                      </c:pt>
                      <c:pt idx="187">
                        <c:v>-6.6159999999999998E-6</c:v>
                      </c:pt>
                      <c:pt idx="188">
                        <c:v>-6.7159999999999997E-6</c:v>
                      </c:pt>
                      <c:pt idx="189">
                        <c:v>-6.8399999999999997E-6</c:v>
                      </c:pt>
                      <c:pt idx="190">
                        <c:v>-7.0350000000000004E-6</c:v>
                      </c:pt>
                      <c:pt idx="191">
                        <c:v>-7.199E-6</c:v>
                      </c:pt>
                      <c:pt idx="192">
                        <c:v>-7.3640000000000001E-6</c:v>
                      </c:pt>
                      <c:pt idx="193">
                        <c:v>-7.4880000000000001E-6</c:v>
                      </c:pt>
                      <c:pt idx="194">
                        <c:v>-7.6350000000000006E-6</c:v>
                      </c:pt>
                      <c:pt idx="195">
                        <c:v>-7.8630000000000008E-6</c:v>
                      </c:pt>
                      <c:pt idx="196">
                        <c:v>-8.0609999999999996E-6</c:v>
                      </c:pt>
                      <c:pt idx="197">
                        <c:v>-8.2490000000000001E-6</c:v>
                      </c:pt>
                      <c:pt idx="198">
                        <c:v>-8.4020000000000002E-6</c:v>
                      </c:pt>
                      <c:pt idx="199">
                        <c:v>-8.5760000000000006E-6</c:v>
                      </c:pt>
                      <c:pt idx="200">
                        <c:v>-8.8340000000000005E-6</c:v>
                      </c:pt>
                      <c:pt idx="201">
                        <c:v>-9.0659999999999993E-6</c:v>
                      </c:pt>
                      <c:pt idx="202">
                        <c:v>-9.2900000000000008E-6</c:v>
                      </c:pt>
                      <c:pt idx="203">
                        <c:v>-9.4830000000000005E-6</c:v>
                      </c:pt>
                      <c:pt idx="204">
                        <c:v>-9.7040000000000006E-6</c:v>
                      </c:pt>
                      <c:pt idx="205">
                        <c:v>-9.9939999999999995E-6</c:v>
                      </c:pt>
                      <c:pt idx="206">
                        <c:v>-1.027E-5</c:v>
                      </c:pt>
                      <c:pt idx="207">
                        <c:v>-1.0530000000000001E-5</c:v>
                      </c:pt>
                      <c:pt idx="208">
                        <c:v>-1.076E-5</c:v>
                      </c:pt>
                      <c:pt idx="209">
                        <c:v>-1.101E-5</c:v>
                      </c:pt>
                      <c:pt idx="210">
                        <c:v>-1.136E-5</c:v>
                      </c:pt>
                      <c:pt idx="211">
                        <c:v>-1.167E-5</c:v>
                      </c:pt>
                      <c:pt idx="212">
                        <c:v>-1.198E-5</c:v>
                      </c:pt>
                      <c:pt idx="213">
                        <c:v>-1.226E-5</c:v>
                      </c:pt>
                      <c:pt idx="214">
                        <c:v>-1.256E-5</c:v>
                      </c:pt>
                      <c:pt idx="215">
                        <c:v>-1.295E-5</c:v>
                      </c:pt>
                      <c:pt idx="216">
                        <c:v>-1.332E-5</c:v>
                      </c:pt>
                      <c:pt idx="217">
                        <c:v>-1.367E-5</c:v>
                      </c:pt>
                      <c:pt idx="218">
                        <c:v>-1.401E-5</c:v>
                      </c:pt>
                      <c:pt idx="219">
                        <c:v>-1.437E-5</c:v>
                      </c:pt>
                      <c:pt idx="220">
                        <c:v>-1.482E-5</c:v>
                      </c:pt>
                      <c:pt idx="221">
                        <c:v>-1.525E-5</c:v>
                      </c:pt>
                      <c:pt idx="222">
                        <c:v>-1.5659999999999999E-5</c:v>
                      </c:pt>
                      <c:pt idx="223">
                        <c:v>-1.6059999999999999E-5</c:v>
                      </c:pt>
                      <c:pt idx="224">
                        <c:v>-1.647E-5</c:v>
                      </c:pt>
                      <c:pt idx="225">
                        <c:v>-1.6990000000000002E-5</c:v>
                      </c:pt>
                      <c:pt idx="226">
                        <c:v>-1.747E-5</c:v>
                      </c:pt>
                      <c:pt idx="227">
                        <c:v>-1.7949999999999999E-5</c:v>
                      </c:pt>
                      <c:pt idx="228">
                        <c:v>-1.842E-5</c:v>
                      </c:pt>
                      <c:pt idx="229">
                        <c:v>-1.8899999999999999E-5</c:v>
                      </c:pt>
                      <c:pt idx="230">
                        <c:v>-1.9490000000000001E-5</c:v>
                      </c:pt>
                      <c:pt idx="231">
                        <c:v>-2.0049999999999999E-5</c:v>
                      </c:pt>
                      <c:pt idx="232">
                        <c:v>-2.0590000000000001E-5</c:v>
                      </c:pt>
                      <c:pt idx="233">
                        <c:v>-2.1140000000000001E-5</c:v>
                      </c:pt>
                      <c:pt idx="234">
                        <c:v>-2.1690000000000001E-5</c:v>
                      </c:pt>
                      <c:pt idx="235">
                        <c:v>-2.2359999999999999E-5</c:v>
                      </c:pt>
                      <c:pt idx="236">
                        <c:v>-2.3E-5</c:v>
                      </c:pt>
                      <c:pt idx="237">
                        <c:v>-2.3609999999999999E-5</c:v>
                      </c:pt>
                      <c:pt idx="238">
                        <c:v>-2.423E-5</c:v>
                      </c:pt>
                      <c:pt idx="239">
                        <c:v>-2.4870000000000001E-5</c:v>
                      </c:pt>
                      <c:pt idx="240">
                        <c:v>-2.5619999999999999E-5</c:v>
                      </c:pt>
                      <c:pt idx="241">
                        <c:v>-2.6339999999999999E-5</c:v>
                      </c:pt>
                      <c:pt idx="242">
                        <c:v>-2.7039999999999999E-5</c:v>
                      </c:pt>
                      <c:pt idx="243">
                        <c:v>-2.7759999999999998E-5</c:v>
                      </c:pt>
                      <c:pt idx="244">
                        <c:v>-2.8479999999999998E-5</c:v>
                      </c:pt>
                      <c:pt idx="245">
                        <c:v>-2.9300000000000001E-5</c:v>
                      </c:pt>
                      <c:pt idx="246">
                        <c:v>-3.0110000000000001E-5</c:v>
                      </c:pt>
                      <c:pt idx="247">
                        <c:v>-3.0899999999999999E-5</c:v>
                      </c:pt>
                      <c:pt idx="248">
                        <c:v>-3.1699999999999998E-5</c:v>
                      </c:pt>
                      <c:pt idx="249">
                        <c:v>-3.252E-5</c:v>
                      </c:pt>
                      <c:pt idx="250">
                        <c:v>-3.3439999999999998E-5</c:v>
                      </c:pt>
                      <c:pt idx="251">
                        <c:v>-3.4329999999999998E-5</c:v>
                      </c:pt>
                      <c:pt idx="252">
                        <c:v>-3.5209999999999997E-5</c:v>
                      </c:pt>
                      <c:pt idx="253">
                        <c:v>-3.6109999999999998E-5</c:v>
                      </c:pt>
                      <c:pt idx="254">
                        <c:v>-3.7020000000000001E-5</c:v>
                      </c:pt>
                      <c:pt idx="255">
                        <c:v>-3.803E-5</c:v>
                      </c:pt>
                      <c:pt idx="256">
                        <c:v>-3.9020000000000002E-5</c:v>
                      </c:pt>
                      <c:pt idx="257">
                        <c:v>-3.9990000000000002E-5</c:v>
                      </c:pt>
                      <c:pt idx="258">
                        <c:v>-4.1E-5</c:v>
                      </c:pt>
                      <c:pt idx="259">
                        <c:v>-4.1999999999999998E-5</c:v>
                      </c:pt>
                      <c:pt idx="260">
                        <c:v>-4.3099999999999997E-5</c:v>
                      </c:pt>
                      <c:pt idx="261">
                        <c:v>-4.4199999999999997E-5</c:v>
                      </c:pt>
                      <c:pt idx="262">
                        <c:v>-4.5259999999999997E-5</c:v>
                      </c:pt>
                      <c:pt idx="263">
                        <c:v>-4.6369999999999998E-5</c:v>
                      </c:pt>
                      <c:pt idx="264">
                        <c:v>-4.7469999999999998E-5</c:v>
                      </c:pt>
                      <c:pt idx="265">
                        <c:v>-4.867E-5</c:v>
                      </c:pt>
                      <c:pt idx="266">
                        <c:v>-4.9870000000000002E-5</c:v>
                      </c:pt>
                      <c:pt idx="267">
                        <c:v>-5.1069999999999997E-5</c:v>
                      </c:pt>
                      <c:pt idx="268">
                        <c:v>-5.2269999999999999E-5</c:v>
                      </c:pt>
                      <c:pt idx="269">
                        <c:v>-5.3470000000000001E-5</c:v>
                      </c:pt>
                      <c:pt idx="270">
                        <c:v>-5.4780000000000001E-5</c:v>
                      </c:pt>
                      <c:pt idx="271">
                        <c:v>-5.6069999999999997E-5</c:v>
                      </c:pt>
                      <c:pt idx="272">
                        <c:v>-5.7340000000000003E-5</c:v>
                      </c:pt>
                      <c:pt idx="273">
                        <c:v>-5.8659999999999997E-5</c:v>
                      </c:pt>
                      <c:pt idx="274">
                        <c:v>-5.9960000000000002E-5</c:v>
                      </c:pt>
                      <c:pt idx="275">
                        <c:v>-6.1379999999999998E-5</c:v>
                      </c:pt>
                      <c:pt idx="276">
                        <c:v>-6.2769999999999997E-5</c:v>
                      </c:pt>
                      <c:pt idx="277">
                        <c:v>-6.4140000000000006E-5</c:v>
                      </c:pt>
                      <c:pt idx="278">
                        <c:v>-6.5539999999999999E-5</c:v>
                      </c:pt>
                      <c:pt idx="279">
                        <c:v>-6.6950000000000001E-5</c:v>
                      </c:pt>
                      <c:pt idx="280">
                        <c:v>-6.8460000000000005E-5</c:v>
                      </c:pt>
                      <c:pt idx="281">
                        <c:v>-6.9960000000000001E-5</c:v>
                      </c:pt>
                      <c:pt idx="282">
                        <c:v>-7.1420000000000004E-5</c:v>
                      </c:pt>
                      <c:pt idx="283">
                        <c:v>-7.292E-5</c:v>
                      </c:pt>
                      <c:pt idx="284">
                        <c:v>-7.4430000000000004E-5</c:v>
                      </c:pt>
                      <c:pt idx="285">
                        <c:v>-7.6039999999999997E-5</c:v>
                      </c:pt>
                      <c:pt idx="286">
                        <c:v>-7.763E-5</c:v>
                      </c:pt>
                      <c:pt idx="287">
                        <c:v>-7.9190000000000006E-5</c:v>
                      </c:pt>
                      <c:pt idx="288">
                        <c:v>-8.0790000000000004E-5</c:v>
                      </c:pt>
                      <c:pt idx="289">
                        <c:v>-8.2399999999999997E-5</c:v>
                      </c:pt>
                      <c:pt idx="290">
                        <c:v>-8.4099999999999998E-5</c:v>
                      </c:pt>
                      <c:pt idx="291">
                        <c:v>-8.5790000000000004E-5</c:v>
                      </c:pt>
                      <c:pt idx="292">
                        <c:v>-8.7440000000000003E-5</c:v>
                      </c:pt>
                      <c:pt idx="293">
                        <c:v>-8.9140000000000004E-5</c:v>
                      </c:pt>
                      <c:pt idx="294">
                        <c:v>-9.0849999999999999E-5</c:v>
                      </c:pt>
                      <c:pt idx="295">
                        <c:v>-9.2689999999999995E-5</c:v>
                      </c:pt>
                      <c:pt idx="296">
                        <c:v>-9.4489999999999998E-5</c:v>
                      </c:pt>
                      <c:pt idx="297">
                        <c:v>-9.6230000000000005E-5</c:v>
                      </c:pt>
                      <c:pt idx="298">
                        <c:v>-9.8029999999999995E-5</c:v>
                      </c:pt>
                      <c:pt idx="299">
                        <c:v>-9.9829999999999998E-5</c:v>
                      </c:pt>
                      <c:pt idx="300">
                        <c:v>-1.0170000000000001E-4</c:v>
                      </c:pt>
                      <c:pt idx="301">
                        <c:v>-1.036E-4</c:v>
                      </c:pt>
                      <c:pt idx="302">
                        <c:v>-1.054E-4</c:v>
                      </c:pt>
                      <c:pt idx="303">
                        <c:v>-1.0730000000000001E-4</c:v>
                      </c:pt>
                      <c:pt idx="304">
                        <c:v>-1.092E-4</c:v>
                      </c:pt>
                      <c:pt idx="305">
                        <c:v>-1.1120000000000001E-4</c:v>
                      </c:pt>
                      <c:pt idx="306">
                        <c:v>-1.132E-4</c:v>
                      </c:pt>
                      <c:pt idx="307">
                        <c:v>-1.1510000000000001E-4</c:v>
                      </c:pt>
                      <c:pt idx="308">
                        <c:v>-1.171E-4</c:v>
                      </c:pt>
                      <c:pt idx="309">
                        <c:v>-1.1909999999999999E-4</c:v>
                      </c:pt>
                      <c:pt idx="310">
                        <c:v>-1.211E-4</c:v>
                      </c:pt>
                      <c:pt idx="311">
                        <c:v>-1.2320000000000001E-4</c:v>
                      </c:pt>
                      <c:pt idx="312">
                        <c:v>-1.2530000000000001E-4</c:v>
                      </c:pt>
                      <c:pt idx="313">
                        <c:v>-1.2740000000000001E-4</c:v>
                      </c:pt>
                      <c:pt idx="314">
                        <c:v>-1.294E-4</c:v>
                      </c:pt>
                      <c:pt idx="315">
                        <c:v>-1.316E-4</c:v>
                      </c:pt>
                      <c:pt idx="316">
                        <c:v>-1.338E-4</c:v>
                      </c:pt>
                      <c:pt idx="317">
                        <c:v>-1.359E-4</c:v>
                      </c:pt>
                      <c:pt idx="318">
                        <c:v>-1.3799999999999999E-4</c:v>
                      </c:pt>
                      <c:pt idx="319">
                        <c:v>-1.4019999999999999E-4</c:v>
                      </c:pt>
                      <c:pt idx="320">
                        <c:v>-1.4239999999999999E-4</c:v>
                      </c:pt>
                      <c:pt idx="321">
                        <c:v>-1.4469999999999999E-4</c:v>
                      </c:pt>
                      <c:pt idx="322">
                        <c:v>-1.4689999999999999E-4</c:v>
                      </c:pt>
                      <c:pt idx="323">
                        <c:v>-1.4909999999999999E-4</c:v>
                      </c:pt>
                      <c:pt idx="324">
                        <c:v>-1.5129999999999999E-4</c:v>
                      </c:pt>
                      <c:pt idx="325">
                        <c:v>-1.537E-4</c:v>
                      </c:pt>
                      <c:pt idx="326">
                        <c:v>-1.561E-4</c:v>
                      </c:pt>
                      <c:pt idx="327">
                        <c:v>-1.584E-4</c:v>
                      </c:pt>
                      <c:pt idx="328">
                        <c:v>-1.607E-4</c:v>
                      </c:pt>
                      <c:pt idx="329">
                        <c:v>-1.63E-4</c:v>
                      </c:pt>
                      <c:pt idx="330">
                        <c:v>-1.6540000000000001E-4</c:v>
                      </c:pt>
                      <c:pt idx="331">
                        <c:v>-1.6780000000000001E-4</c:v>
                      </c:pt>
                      <c:pt idx="332">
                        <c:v>-1.7019999999999999E-4</c:v>
                      </c:pt>
                      <c:pt idx="333">
                        <c:v>-1.7249999999999999E-4</c:v>
                      </c:pt>
                      <c:pt idx="334">
                        <c:v>-1.75E-4</c:v>
                      </c:pt>
                      <c:pt idx="335">
                        <c:v>-1.774E-4</c:v>
                      </c:pt>
                      <c:pt idx="336">
                        <c:v>-1.7990000000000001E-4</c:v>
                      </c:pt>
                      <c:pt idx="337">
                        <c:v>-1.8239999999999999E-4</c:v>
                      </c:pt>
                      <c:pt idx="338">
                        <c:v>-1.8489999999999999E-4</c:v>
                      </c:pt>
                      <c:pt idx="339">
                        <c:v>-1.874E-4</c:v>
                      </c:pt>
                      <c:pt idx="340">
                        <c:v>-1.9000000000000001E-4</c:v>
                      </c:pt>
                      <c:pt idx="341">
                        <c:v>-1.9249999999999999E-4</c:v>
                      </c:pt>
                      <c:pt idx="342">
                        <c:v>-1.95E-4</c:v>
                      </c:pt>
                      <c:pt idx="343">
                        <c:v>-1.9760000000000001E-4</c:v>
                      </c:pt>
                      <c:pt idx="344">
                        <c:v>-2.0010000000000001E-4</c:v>
                      </c:pt>
                      <c:pt idx="345">
                        <c:v>-2.0269999999999999E-4</c:v>
                      </c:pt>
                      <c:pt idx="346">
                        <c:v>-2.0540000000000001E-4</c:v>
                      </c:pt>
                      <c:pt idx="347">
                        <c:v>-2.0799999999999999E-4</c:v>
                      </c:pt>
                      <c:pt idx="348">
                        <c:v>-2.106E-4</c:v>
                      </c:pt>
                      <c:pt idx="349">
                        <c:v>-2.1330000000000001E-4</c:v>
                      </c:pt>
                      <c:pt idx="350">
                        <c:v>-2.1599999999999999E-4</c:v>
                      </c:pt>
                      <c:pt idx="351">
                        <c:v>-2.1890000000000001E-4</c:v>
                      </c:pt>
                      <c:pt idx="352">
                        <c:v>-2.2159999999999999E-4</c:v>
                      </c:pt>
                      <c:pt idx="353">
                        <c:v>-2.243E-4</c:v>
                      </c:pt>
                      <c:pt idx="354">
                        <c:v>-2.2699999999999999E-4</c:v>
                      </c:pt>
                      <c:pt idx="355">
                        <c:v>-2.297E-4</c:v>
                      </c:pt>
                      <c:pt idx="356">
                        <c:v>-2.3259999999999999E-4</c:v>
                      </c:pt>
                      <c:pt idx="357">
                        <c:v>-2.3550000000000001E-4</c:v>
                      </c:pt>
                      <c:pt idx="358">
                        <c:v>-2.3829999999999999E-4</c:v>
                      </c:pt>
                      <c:pt idx="359">
                        <c:v>-2.41E-4</c:v>
                      </c:pt>
                      <c:pt idx="360">
                        <c:v>-2.4379999999999999E-4</c:v>
                      </c:pt>
                      <c:pt idx="361">
                        <c:v>-2.4669999999999998E-4</c:v>
                      </c:pt>
                      <c:pt idx="362">
                        <c:v>-2.4939999999999999E-4</c:v>
                      </c:pt>
                      <c:pt idx="363">
                        <c:v>-2.522E-4</c:v>
                      </c:pt>
                      <c:pt idx="364">
                        <c:v>-2.5500000000000002E-4</c:v>
                      </c:pt>
                      <c:pt idx="365">
                        <c:v>-2.5789999999999998E-4</c:v>
                      </c:pt>
                      <c:pt idx="366">
                        <c:v>-2.608E-4</c:v>
                      </c:pt>
                      <c:pt idx="367">
                        <c:v>-2.6360000000000001E-4</c:v>
                      </c:pt>
                      <c:pt idx="368">
                        <c:v>-2.6640000000000002E-4</c:v>
                      </c:pt>
                      <c:pt idx="369">
                        <c:v>-2.6929999999999999E-4</c:v>
                      </c:pt>
                      <c:pt idx="370">
                        <c:v>-2.7230000000000001E-4</c:v>
                      </c:pt>
                      <c:pt idx="371">
                        <c:v>-2.7520000000000002E-4</c:v>
                      </c:pt>
                      <c:pt idx="372">
                        <c:v>-2.7809999999999998E-4</c:v>
                      </c:pt>
                      <c:pt idx="373">
                        <c:v>-2.809E-4</c:v>
                      </c:pt>
                      <c:pt idx="374">
                        <c:v>-2.8400000000000002E-4</c:v>
                      </c:pt>
                      <c:pt idx="375">
                        <c:v>-2.8699999999999998E-4</c:v>
                      </c:pt>
                      <c:pt idx="376">
                        <c:v>-2.9E-4</c:v>
                      </c:pt>
                      <c:pt idx="377">
                        <c:v>-2.9290000000000002E-4</c:v>
                      </c:pt>
                      <c:pt idx="378">
                        <c:v>-2.9589999999999998E-4</c:v>
                      </c:pt>
                      <c:pt idx="379">
                        <c:v>-2.989E-4</c:v>
                      </c:pt>
                      <c:pt idx="380">
                        <c:v>-3.0190000000000002E-4</c:v>
                      </c:pt>
                      <c:pt idx="381">
                        <c:v>-3.0499999999999999E-4</c:v>
                      </c:pt>
                      <c:pt idx="382">
                        <c:v>-3.0800000000000001E-4</c:v>
                      </c:pt>
                      <c:pt idx="383">
                        <c:v>-3.1110000000000003E-4</c:v>
                      </c:pt>
                      <c:pt idx="384">
                        <c:v>-3.1419999999999999E-4</c:v>
                      </c:pt>
                      <c:pt idx="385">
                        <c:v>-3.1730000000000001E-4</c:v>
                      </c:pt>
                      <c:pt idx="386">
                        <c:v>-3.2039999999999998E-4</c:v>
                      </c:pt>
                      <c:pt idx="387">
                        <c:v>-3.234E-4</c:v>
                      </c:pt>
                      <c:pt idx="388">
                        <c:v>-3.2650000000000002E-4</c:v>
                      </c:pt>
                      <c:pt idx="389">
                        <c:v>-3.2959999999999999E-4</c:v>
                      </c:pt>
                      <c:pt idx="390">
                        <c:v>-3.3280000000000001E-4</c:v>
                      </c:pt>
                      <c:pt idx="391">
                        <c:v>-3.3599999999999998E-4</c:v>
                      </c:pt>
                      <c:pt idx="392">
                        <c:v>-3.391E-4</c:v>
                      </c:pt>
                      <c:pt idx="393">
                        <c:v>-3.4230000000000003E-4</c:v>
                      </c:pt>
                      <c:pt idx="394">
                        <c:v>-3.455E-4</c:v>
                      </c:pt>
                      <c:pt idx="395">
                        <c:v>-3.4870000000000002E-4</c:v>
                      </c:pt>
                      <c:pt idx="396">
                        <c:v>-3.5189999999999999E-4</c:v>
                      </c:pt>
                      <c:pt idx="397">
                        <c:v>-3.5510000000000001E-4</c:v>
                      </c:pt>
                      <c:pt idx="398">
                        <c:v>-3.59E-4</c:v>
                      </c:pt>
                      <c:pt idx="399">
                        <c:v>-3.545E-4</c:v>
                      </c:pt>
                      <c:pt idx="400">
                        <c:v>-3.502E-4</c:v>
                      </c:pt>
                      <c:pt idx="401">
                        <c:v>-3.4610000000000001E-4</c:v>
                      </c:pt>
                      <c:pt idx="402">
                        <c:v>-3.4200000000000002E-4</c:v>
                      </c:pt>
                      <c:pt idx="403">
                        <c:v>-3.3849999999999999E-4</c:v>
                      </c:pt>
                      <c:pt idx="404">
                        <c:v>-3.3740000000000002E-4</c:v>
                      </c:pt>
                      <c:pt idx="405">
                        <c:v>-3.3359999999999998E-4</c:v>
                      </c:pt>
                      <c:pt idx="406">
                        <c:v>-3.299E-4</c:v>
                      </c:pt>
                      <c:pt idx="407">
                        <c:v>-3.2620000000000001E-4</c:v>
                      </c:pt>
                      <c:pt idx="408">
                        <c:v>-3.2259999999999998E-4</c:v>
                      </c:pt>
                      <c:pt idx="409">
                        <c:v>-3.189E-4</c:v>
                      </c:pt>
                      <c:pt idx="410">
                        <c:v>-3.1520000000000002E-4</c:v>
                      </c:pt>
                      <c:pt idx="411">
                        <c:v>-3.1159999999999998E-4</c:v>
                      </c:pt>
                      <c:pt idx="412">
                        <c:v>-3.079E-4</c:v>
                      </c:pt>
                      <c:pt idx="413">
                        <c:v>-3.0430000000000002E-4</c:v>
                      </c:pt>
                      <c:pt idx="414">
                        <c:v>-3.0079999999999999E-4</c:v>
                      </c:pt>
                      <c:pt idx="415">
                        <c:v>-2.9730000000000002E-4</c:v>
                      </c:pt>
                      <c:pt idx="416">
                        <c:v>-2.9379999999999999E-4</c:v>
                      </c:pt>
                      <c:pt idx="417">
                        <c:v>-2.9020000000000001E-4</c:v>
                      </c:pt>
                      <c:pt idx="418">
                        <c:v>-2.8669999999999998E-4</c:v>
                      </c:pt>
                      <c:pt idx="419">
                        <c:v>-2.834E-4</c:v>
                      </c:pt>
                      <c:pt idx="420">
                        <c:v>-2.7999999999999998E-4</c:v>
                      </c:pt>
                      <c:pt idx="421">
                        <c:v>-2.766E-4</c:v>
                      </c:pt>
                      <c:pt idx="422">
                        <c:v>-2.7320000000000003E-4</c:v>
                      </c:pt>
                      <c:pt idx="423">
                        <c:v>-2.699E-4</c:v>
                      </c:pt>
                      <c:pt idx="424">
                        <c:v>-2.6669999999999998E-4</c:v>
                      </c:pt>
                      <c:pt idx="425">
                        <c:v>-2.6350000000000001E-4</c:v>
                      </c:pt>
                      <c:pt idx="426">
                        <c:v>-2.6029999999999998E-4</c:v>
                      </c:pt>
                      <c:pt idx="427">
                        <c:v>-2.5700000000000001E-4</c:v>
                      </c:pt>
                      <c:pt idx="428">
                        <c:v>-2.5379999999999999E-4</c:v>
                      </c:pt>
                      <c:pt idx="429">
                        <c:v>-2.5070000000000002E-4</c:v>
                      </c:pt>
                      <c:pt idx="430">
                        <c:v>-2.476E-4</c:v>
                      </c:pt>
                      <c:pt idx="431">
                        <c:v>-2.4449999999999998E-4</c:v>
                      </c:pt>
                      <c:pt idx="432">
                        <c:v>-2.4140000000000001E-4</c:v>
                      </c:pt>
                      <c:pt idx="433">
                        <c:v>-2.3839999999999999E-4</c:v>
                      </c:pt>
                      <c:pt idx="434">
                        <c:v>-2.3550000000000001E-4</c:v>
                      </c:pt>
                      <c:pt idx="435">
                        <c:v>-2.3250000000000001E-4</c:v>
                      </c:pt>
                      <c:pt idx="436">
                        <c:v>-2.296E-4</c:v>
                      </c:pt>
                      <c:pt idx="437">
                        <c:v>-2.2660000000000001E-4</c:v>
                      </c:pt>
                      <c:pt idx="438">
                        <c:v>-2.2379999999999999E-4</c:v>
                      </c:pt>
                      <c:pt idx="439">
                        <c:v>-2.2120000000000001E-4</c:v>
                      </c:pt>
                      <c:pt idx="440">
                        <c:v>-2.1829999999999999E-4</c:v>
                      </c:pt>
                      <c:pt idx="441">
                        <c:v>-2.154E-4</c:v>
                      </c:pt>
                      <c:pt idx="442">
                        <c:v>-2.1259999999999999E-4</c:v>
                      </c:pt>
                      <c:pt idx="443">
                        <c:v>-2.098E-4</c:v>
                      </c:pt>
                      <c:pt idx="444">
                        <c:v>-2.0699999999999999E-4</c:v>
                      </c:pt>
                      <c:pt idx="445">
                        <c:v>-2.0440000000000001E-4</c:v>
                      </c:pt>
                      <c:pt idx="446">
                        <c:v>-2.017E-4</c:v>
                      </c:pt>
                      <c:pt idx="447">
                        <c:v>-1.9900000000000001E-4</c:v>
                      </c:pt>
                      <c:pt idx="448">
                        <c:v>-1.963E-4</c:v>
                      </c:pt>
                      <c:pt idx="449">
                        <c:v>-1.9379999999999999E-4</c:v>
                      </c:pt>
                      <c:pt idx="450">
                        <c:v>-1.9120000000000001E-4</c:v>
                      </c:pt>
                      <c:pt idx="451">
                        <c:v>-1.886E-4</c:v>
                      </c:pt>
                      <c:pt idx="452">
                        <c:v>-1.8599999999999999E-4</c:v>
                      </c:pt>
                      <c:pt idx="453">
                        <c:v>-1.8359999999999999E-4</c:v>
                      </c:pt>
                      <c:pt idx="454">
                        <c:v>-1.8110000000000001E-4</c:v>
                      </c:pt>
                      <c:pt idx="455">
                        <c:v>-1.7870000000000001E-4</c:v>
                      </c:pt>
                      <c:pt idx="456">
                        <c:v>-1.762E-4</c:v>
                      </c:pt>
                      <c:pt idx="457">
                        <c:v>-1.7369999999999999E-4</c:v>
                      </c:pt>
                      <c:pt idx="458">
                        <c:v>-1.7129999999999999E-4</c:v>
                      </c:pt>
                      <c:pt idx="459">
                        <c:v>-1.6890000000000001E-4</c:v>
                      </c:pt>
                      <c:pt idx="460">
                        <c:v>-1.6660000000000001E-4</c:v>
                      </c:pt>
                      <c:pt idx="461">
                        <c:v>-1.6420000000000001E-4</c:v>
                      </c:pt>
                      <c:pt idx="462">
                        <c:v>-1.6190000000000001E-4</c:v>
                      </c:pt>
                      <c:pt idx="463">
                        <c:v>-1.595E-4</c:v>
                      </c:pt>
                      <c:pt idx="464">
                        <c:v>-1.573E-4</c:v>
                      </c:pt>
                      <c:pt idx="465">
                        <c:v>-1.551E-4</c:v>
                      </c:pt>
                      <c:pt idx="466">
                        <c:v>-1.528E-4</c:v>
                      </c:pt>
                      <c:pt idx="467">
                        <c:v>-1.506E-4</c:v>
                      </c:pt>
                      <c:pt idx="468">
                        <c:v>-1.483E-4</c:v>
                      </c:pt>
                      <c:pt idx="469">
                        <c:v>-1.462E-4</c:v>
                      </c:pt>
                      <c:pt idx="470">
                        <c:v>-1.4410000000000001E-4</c:v>
                      </c:pt>
                      <c:pt idx="471">
                        <c:v>-1.4190000000000001E-4</c:v>
                      </c:pt>
                      <c:pt idx="472">
                        <c:v>-1.3980000000000001E-4</c:v>
                      </c:pt>
                      <c:pt idx="473">
                        <c:v>-1.3770000000000001E-4</c:v>
                      </c:pt>
                      <c:pt idx="474">
                        <c:v>-1.3569999999999999E-4</c:v>
                      </c:pt>
                      <c:pt idx="475">
                        <c:v>-1.337E-4</c:v>
                      </c:pt>
                      <c:pt idx="476">
                        <c:v>-1.316E-4</c:v>
                      </c:pt>
                      <c:pt idx="477">
                        <c:v>-1.2960000000000001E-4</c:v>
                      </c:pt>
                      <c:pt idx="478">
                        <c:v>-1.2760000000000001E-4</c:v>
                      </c:pt>
                      <c:pt idx="479">
                        <c:v>-1.2569999999999999E-4</c:v>
                      </c:pt>
                      <c:pt idx="480">
                        <c:v>-1.238E-4</c:v>
                      </c:pt>
                      <c:pt idx="481">
                        <c:v>-1.2180000000000001E-4</c:v>
                      </c:pt>
                      <c:pt idx="482">
                        <c:v>-1.199E-4</c:v>
                      </c:pt>
                      <c:pt idx="483">
                        <c:v>-1.18E-4</c:v>
                      </c:pt>
                      <c:pt idx="484">
                        <c:v>-1.161E-4</c:v>
                      </c:pt>
                      <c:pt idx="485">
                        <c:v>-1.143E-4</c:v>
                      </c:pt>
                      <c:pt idx="486">
                        <c:v>-1.125E-4</c:v>
                      </c:pt>
                      <c:pt idx="487">
                        <c:v>-1.1069999999999999E-4</c:v>
                      </c:pt>
                      <c:pt idx="488">
                        <c:v>-1.088E-4</c:v>
                      </c:pt>
                      <c:pt idx="489">
                        <c:v>-1.071E-4</c:v>
                      </c:pt>
                      <c:pt idx="490">
                        <c:v>-1.054E-4</c:v>
                      </c:pt>
                      <c:pt idx="491">
                        <c:v>-1.036E-4</c:v>
                      </c:pt>
                      <c:pt idx="492">
                        <c:v>-1.019E-4</c:v>
                      </c:pt>
                      <c:pt idx="493">
                        <c:v>-1.002E-4</c:v>
                      </c:pt>
                      <c:pt idx="494">
                        <c:v>-9.8620000000000001E-5</c:v>
                      </c:pt>
                      <c:pt idx="495">
                        <c:v>-9.6959999999999993E-5</c:v>
                      </c:pt>
                      <c:pt idx="496">
                        <c:v>-9.5309999999999994E-5</c:v>
                      </c:pt>
                      <c:pt idx="497">
                        <c:v>-9.3700000000000001E-5</c:v>
                      </c:pt>
                      <c:pt idx="498">
                        <c:v>-9.2059999999999996E-5</c:v>
                      </c:pt>
                      <c:pt idx="499">
                        <c:v>-9.0530000000000002E-5</c:v>
                      </c:pt>
                      <c:pt idx="500">
                        <c:v>-8.8999999999999995E-5</c:v>
                      </c:pt>
                      <c:pt idx="501">
                        <c:v>-8.7429999999999995E-5</c:v>
                      </c:pt>
                      <c:pt idx="502">
                        <c:v>-8.5890000000000006E-5</c:v>
                      </c:pt>
                      <c:pt idx="503">
                        <c:v>-8.4359999999999999E-5</c:v>
                      </c:pt>
                      <c:pt idx="504">
                        <c:v>-8.2940000000000002E-5</c:v>
                      </c:pt>
                      <c:pt idx="505">
                        <c:v>-8.1500000000000002E-5</c:v>
                      </c:pt>
                      <c:pt idx="506">
                        <c:v>-8.0000000000000007E-5</c:v>
                      </c:pt>
                      <c:pt idx="507">
                        <c:v>-7.8560000000000007E-5</c:v>
                      </c:pt>
                      <c:pt idx="508">
                        <c:v>-7.7119999999999993E-5</c:v>
                      </c:pt>
                      <c:pt idx="509">
                        <c:v>-7.5790000000000005E-5</c:v>
                      </c:pt>
                      <c:pt idx="510">
                        <c:v>-7.4430000000000004E-5</c:v>
                      </c:pt>
                      <c:pt idx="511">
                        <c:v>-7.3040000000000005E-5</c:v>
                      </c:pt>
                      <c:pt idx="512">
                        <c:v>-7.1680000000000005E-5</c:v>
                      </c:pt>
                      <c:pt idx="513">
                        <c:v>-7.0329999999999999E-5</c:v>
                      </c:pt>
                      <c:pt idx="514">
                        <c:v>-6.9060000000000006E-5</c:v>
                      </c:pt>
                      <c:pt idx="515">
                        <c:v>-6.7799999999999995E-5</c:v>
                      </c:pt>
                      <c:pt idx="516">
                        <c:v>-6.6489999999999995E-5</c:v>
                      </c:pt>
                      <c:pt idx="517">
                        <c:v>-6.5209999999999994E-5</c:v>
                      </c:pt>
                      <c:pt idx="518">
                        <c:v>-6.3949999999999996E-5</c:v>
                      </c:pt>
                      <c:pt idx="519">
                        <c:v>-6.2799999999999995E-5</c:v>
                      </c:pt>
                      <c:pt idx="520">
                        <c:v>-6.1619999999999996E-5</c:v>
                      </c:pt>
                      <c:pt idx="521">
                        <c:v>-6.037E-5</c:v>
                      </c:pt>
                      <c:pt idx="522">
                        <c:v>-5.9179999999999999E-5</c:v>
                      </c:pt>
                      <c:pt idx="523">
                        <c:v>-5.8019999999999997E-5</c:v>
                      </c:pt>
                      <c:pt idx="524">
                        <c:v>-5.6910000000000002E-5</c:v>
                      </c:pt>
                      <c:pt idx="525">
                        <c:v>-5.5810000000000003E-5</c:v>
                      </c:pt>
                      <c:pt idx="526">
                        <c:v>-5.465E-5</c:v>
                      </c:pt>
                      <c:pt idx="527">
                        <c:v>-5.3529999999999997E-5</c:v>
                      </c:pt>
                      <c:pt idx="528">
                        <c:v>-5.2439999999999999E-5</c:v>
                      </c:pt>
                      <c:pt idx="529">
                        <c:v>-5.1419999999999999E-5</c:v>
                      </c:pt>
                      <c:pt idx="530">
                        <c:v>-5.0380000000000002E-5</c:v>
                      </c:pt>
                      <c:pt idx="531">
                        <c:v>-4.9299999999999999E-5</c:v>
                      </c:pt>
                      <c:pt idx="532">
                        <c:v>-4.8250000000000001E-5</c:v>
                      </c:pt>
                      <c:pt idx="533">
                        <c:v>-4.723E-5</c:v>
                      </c:pt>
                      <c:pt idx="534">
                        <c:v>-4.6279999999999997E-5</c:v>
                      </c:pt>
                      <c:pt idx="535">
                        <c:v>-4.532E-5</c:v>
                      </c:pt>
                      <c:pt idx="536">
                        <c:v>-4.4310000000000001E-5</c:v>
                      </c:pt>
                      <c:pt idx="537">
                        <c:v>-4.333E-5</c:v>
                      </c:pt>
                      <c:pt idx="538">
                        <c:v>-4.2389999999999999E-5</c:v>
                      </c:pt>
                      <c:pt idx="539">
                        <c:v>-4.1499999999999999E-5</c:v>
                      </c:pt>
                      <c:pt idx="540">
                        <c:v>-4.0609999999999999E-5</c:v>
                      </c:pt>
                      <c:pt idx="541">
                        <c:v>-3.9660000000000003E-5</c:v>
                      </c:pt>
                      <c:pt idx="542">
                        <c:v>-3.8760000000000002E-5</c:v>
                      </c:pt>
                      <c:pt idx="543">
                        <c:v>-3.7889999999999998E-5</c:v>
                      </c:pt>
                      <c:pt idx="544">
                        <c:v>-3.7070000000000003E-5</c:v>
                      </c:pt>
                      <c:pt idx="545">
                        <c:v>-3.625E-5</c:v>
                      </c:pt>
                      <c:pt idx="546">
                        <c:v>-3.536E-5</c:v>
                      </c:pt>
                      <c:pt idx="547">
                        <c:v>-3.4520000000000002E-5</c:v>
                      </c:pt>
                      <c:pt idx="548">
                        <c:v>-3.3720000000000002E-5</c:v>
                      </c:pt>
                      <c:pt idx="549">
                        <c:v>-3.2960000000000003E-5</c:v>
                      </c:pt>
                      <c:pt idx="550">
                        <c:v>-3.2209999999999998E-5</c:v>
                      </c:pt>
                      <c:pt idx="551">
                        <c:v>-3.137E-5</c:v>
                      </c:pt>
                      <c:pt idx="552">
                        <c:v>-3.0599999999999998E-5</c:v>
                      </c:pt>
                      <c:pt idx="553">
                        <c:v>-2.9850000000000001E-5</c:v>
                      </c:pt>
                      <c:pt idx="554">
                        <c:v>-2.915E-5</c:v>
                      </c:pt>
                      <c:pt idx="555">
                        <c:v>-2.8459999999999999E-5</c:v>
                      </c:pt>
                      <c:pt idx="556">
                        <c:v>-2.7699999999999999E-5</c:v>
                      </c:pt>
                      <c:pt idx="557">
                        <c:v>-2.6999999999999999E-5</c:v>
                      </c:pt>
                      <c:pt idx="558">
                        <c:v>-2.6319999999999999E-5</c:v>
                      </c:pt>
                      <c:pt idx="559">
                        <c:v>-2.5680000000000001E-5</c:v>
                      </c:pt>
                      <c:pt idx="560">
                        <c:v>-2.5049999999999999E-5</c:v>
                      </c:pt>
                      <c:pt idx="561">
                        <c:v>-2.4340000000000001E-5</c:v>
                      </c:pt>
                      <c:pt idx="562">
                        <c:v>-2.3689999999999998E-5</c:v>
                      </c:pt>
                      <c:pt idx="563">
                        <c:v>-2.3079999999999999E-5</c:v>
                      </c:pt>
                      <c:pt idx="564">
                        <c:v>-2.2480000000000002E-5</c:v>
                      </c:pt>
                      <c:pt idx="565">
                        <c:v>-2.1909999999999999E-5</c:v>
                      </c:pt>
                      <c:pt idx="566">
                        <c:v>-2.126E-5</c:v>
                      </c:pt>
                      <c:pt idx="567">
                        <c:v>-2.065E-5</c:v>
                      </c:pt>
                      <c:pt idx="568">
                        <c:v>-2.0100000000000001E-5</c:v>
                      </c:pt>
                      <c:pt idx="569">
                        <c:v>-1.9559999999999999E-5</c:v>
                      </c:pt>
                      <c:pt idx="570">
                        <c:v>-1.9049999999999999E-5</c:v>
                      </c:pt>
                      <c:pt idx="571">
                        <c:v>-1.8450000000000001E-5</c:v>
                      </c:pt>
                      <c:pt idx="572">
                        <c:v>-1.791E-5</c:v>
                      </c:pt>
                      <c:pt idx="573">
                        <c:v>-1.7410000000000001E-5</c:v>
                      </c:pt>
                      <c:pt idx="574">
                        <c:v>-1.6929999999999999E-5</c:v>
                      </c:pt>
                      <c:pt idx="575">
                        <c:v>-1.6460000000000002E-5</c:v>
                      </c:pt>
                      <c:pt idx="576">
                        <c:v>-1.5930000000000002E-5</c:v>
                      </c:pt>
                      <c:pt idx="577">
                        <c:v>-1.543E-5</c:v>
                      </c:pt>
                      <c:pt idx="578">
                        <c:v>-1.499E-5</c:v>
                      </c:pt>
                      <c:pt idx="579">
                        <c:v>-1.455E-5</c:v>
                      </c:pt>
                      <c:pt idx="580">
                        <c:v>-1.413E-5</c:v>
                      </c:pt>
                      <c:pt idx="581">
                        <c:v>-1.364E-5</c:v>
                      </c:pt>
                      <c:pt idx="582">
                        <c:v>-1.3200000000000001E-5</c:v>
                      </c:pt>
                      <c:pt idx="583">
                        <c:v>-1.2799999999999999E-5</c:v>
                      </c:pt>
                      <c:pt idx="584">
                        <c:v>-1.241E-5</c:v>
                      </c:pt>
                      <c:pt idx="585">
                        <c:v>-1.204E-5</c:v>
                      </c:pt>
                      <c:pt idx="586">
                        <c:v>-1.1600000000000001E-5</c:v>
                      </c:pt>
                      <c:pt idx="587">
                        <c:v>-1.1209999999999999E-5</c:v>
                      </c:pt>
                      <c:pt idx="588">
                        <c:v>-1.0869999999999999E-5</c:v>
                      </c:pt>
                      <c:pt idx="589">
                        <c:v>-1.0519999999999999E-5</c:v>
                      </c:pt>
                      <c:pt idx="590">
                        <c:v>-1.0200000000000001E-5</c:v>
                      </c:pt>
                      <c:pt idx="591">
                        <c:v>-9.7909999999999999E-6</c:v>
                      </c:pt>
                      <c:pt idx="592">
                        <c:v>-9.4390000000000006E-6</c:v>
                      </c:pt>
                      <c:pt idx="593">
                        <c:v>-9.1439999999999992E-6</c:v>
                      </c:pt>
                      <c:pt idx="594">
                        <c:v>-8.8419999999999994E-6</c:v>
                      </c:pt>
                      <c:pt idx="595">
                        <c:v>-8.5590000000000006E-6</c:v>
                      </c:pt>
                      <c:pt idx="596">
                        <c:v>-8.2090000000000005E-6</c:v>
                      </c:pt>
                      <c:pt idx="597">
                        <c:v>-7.8879999999999997E-6</c:v>
                      </c:pt>
                      <c:pt idx="598">
                        <c:v>-7.6389999999999992E-6</c:v>
                      </c:pt>
                      <c:pt idx="599">
                        <c:v>-7.3649999999999998E-6</c:v>
                      </c:pt>
                      <c:pt idx="600">
                        <c:v>-7.1319999999999996E-6</c:v>
                      </c:pt>
                      <c:pt idx="601">
                        <c:v>-6.8109999999999997E-6</c:v>
                      </c:pt>
                      <c:pt idx="602">
                        <c:v>-6.5320000000000003E-6</c:v>
                      </c:pt>
                      <c:pt idx="603">
                        <c:v>-6.3280000000000002E-6</c:v>
                      </c:pt>
                      <c:pt idx="604">
                        <c:v>-6.0970000000000002E-6</c:v>
                      </c:pt>
                      <c:pt idx="605">
                        <c:v>-5.8839999999999999E-6</c:v>
                      </c:pt>
                      <c:pt idx="606">
                        <c:v>-5.6019999999999999E-6</c:v>
                      </c:pt>
                      <c:pt idx="607">
                        <c:v>-5.3639999999999998E-6</c:v>
                      </c:pt>
                      <c:pt idx="608">
                        <c:v>-5.1850000000000003E-6</c:v>
                      </c:pt>
                      <c:pt idx="609">
                        <c:v>-4.9849999999999997E-6</c:v>
                      </c:pt>
                      <c:pt idx="610">
                        <c:v>-4.8049999999999997E-6</c:v>
                      </c:pt>
                      <c:pt idx="611">
                        <c:v>-4.5580000000000002E-6</c:v>
                      </c:pt>
                      <c:pt idx="612">
                        <c:v>-4.3490000000000002E-6</c:v>
                      </c:pt>
                      <c:pt idx="613">
                        <c:v>-4.2010000000000001E-6</c:v>
                      </c:pt>
                      <c:pt idx="614">
                        <c:v>-4.0369999999999996E-6</c:v>
                      </c:pt>
                      <c:pt idx="615">
                        <c:v>-3.8829999999999999E-6</c:v>
                      </c:pt>
                      <c:pt idx="616">
                        <c:v>-3.6619999999999998E-6</c:v>
                      </c:pt>
                      <c:pt idx="617">
                        <c:v>-3.4790000000000001E-6</c:v>
                      </c:pt>
                      <c:pt idx="618">
                        <c:v>-3.3589999999999999E-6</c:v>
                      </c:pt>
                      <c:pt idx="619">
                        <c:v>-3.224E-6</c:v>
                      </c:pt>
                      <c:pt idx="620">
                        <c:v>-3.0850000000000001E-6</c:v>
                      </c:pt>
                      <c:pt idx="621">
                        <c:v>-2.8949999999999998E-6</c:v>
                      </c:pt>
                      <c:pt idx="622">
                        <c:v>-2.7329999999999999E-6</c:v>
                      </c:pt>
                      <c:pt idx="623">
                        <c:v>-2.6359999999999998E-6</c:v>
                      </c:pt>
                      <c:pt idx="624">
                        <c:v>-2.5220000000000002E-6</c:v>
                      </c:pt>
                      <c:pt idx="625">
                        <c:v>-2.4049999999999998E-6</c:v>
                      </c:pt>
                      <c:pt idx="626">
                        <c:v>-2.2390000000000001E-6</c:v>
                      </c:pt>
                      <c:pt idx="627">
                        <c:v>-2.0980000000000001E-6</c:v>
                      </c:pt>
                      <c:pt idx="628">
                        <c:v>-2.0279999999999999E-6</c:v>
                      </c:pt>
                      <c:pt idx="629">
                        <c:v>-1.928E-6</c:v>
                      </c:pt>
                      <c:pt idx="630">
                        <c:v>-1.827E-6</c:v>
                      </c:pt>
                      <c:pt idx="631">
                        <c:v>-1.6789999999999999E-6</c:v>
                      </c:pt>
                      <c:pt idx="632">
                        <c:v>-1.559E-6</c:v>
                      </c:pt>
                      <c:pt idx="633">
                        <c:v>-1.514E-6</c:v>
                      </c:pt>
                      <c:pt idx="634">
                        <c:v>-1.4190000000000001E-6</c:v>
                      </c:pt>
                      <c:pt idx="635">
                        <c:v>-1.341E-6</c:v>
                      </c:pt>
                      <c:pt idx="636">
                        <c:v>-1.2139999999999999E-6</c:v>
                      </c:pt>
                      <c:pt idx="637">
                        <c:v>-1.0979999999999999E-6</c:v>
                      </c:pt>
                      <c:pt idx="638">
                        <c:v>-1.06E-6</c:v>
                      </c:pt>
                      <c:pt idx="639">
                        <c:v>-9.922E-7</c:v>
                      </c:pt>
                      <c:pt idx="640">
                        <c:v>-9.1569999999999997E-7</c:v>
                      </c:pt>
                      <c:pt idx="641">
                        <c:v>-7.9979999999999995E-7</c:v>
                      </c:pt>
                      <c:pt idx="642">
                        <c:v>-6.9210000000000001E-7</c:v>
                      </c:pt>
                      <c:pt idx="643">
                        <c:v>-6.6599999999999996E-7</c:v>
                      </c:pt>
                      <c:pt idx="644">
                        <c:v>-6.046E-7</c:v>
                      </c:pt>
                      <c:pt idx="645">
                        <c:v>-5.3310000000000003E-7</c:v>
                      </c:pt>
                      <c:pt idx="646">
                        <c:v>-4.3710000000000002E-7</c:v>
                      </c:pt>
                      <c:pt idx="647">
                        <c:v>-3.3420000000000001E-7</c:v>
                      </c:pt>
                      <c:pt idx="648">
                        <c:v>-3.2309999999999997E-7</c:v>
                      </c:pt>
                      <c:pt idx="649">
                        <c:v>-2.7150000000000002E-7</c:v>
                      </c:pt>
                      <c:pt idx="650">
                        <c:v>-2.0039999999999999E-7</c:v>
                      </c:pt>
                      <c:pt idx="651">
                        <c:v>-1.064E-7</c:v>
                      </c:pt>
                      <c:pt idx="652">
                        <c:v>-1.438E-8</c:v>
                      </c:pt>
                      <c:pt idx="653">
                        <c:v>-9.5429999999999998E-9</c:v>
                      </c:pt>
                      <c:pt idx="654">
                        <c:v>3.9249999999999997E-8</c:v>
                      </c:pt>
                      <c:pt idx="655">
                        <c:v>1.0330000000000001E-7</c:v>
                      </c:pt>
                      <c:pt idx="656">
                        <c:v>1.916E-7</c:v>
                      </c:pt>
                      <c:pt idx="657">
                        <c:v>2.7650000000000002E-7</c:v>
                      </c:pt>
                      <c:pt idx="658">
                        <c:v>2.804E-7</c:v>
                      </c:pt>
                      <c:pt idx="659">
                        <c:v>3.2519999999999997E-7</c:v>
                      </c:pt>
                      <c:pt idx="660">
                        <c:v>3.8939999999999998E-7</c:v>
                      </c:pt>
                      <c:pt idx="661">
                        <c:v>4.7220000000000001E-7</c:v>
                      </c:pt>
                      <c:pt idx="662">
                        <c:v>5.6010000000000005E-7</c:v>
                      </c:pt>
                      <c:pt idx="663">
                        <c:v>5.5290000000000003E-7</c:v>
                      </c:pt>
                      <c:pt idx="664">
                        <c:v>5.8999999999999996E-7</c:v>
                      </c:pt>
                      <c:pt idx="665">
                        <c:v>6.5710000000000003E-7</c:v>
                      </c:pt>
                      <c:pt idx="666">
                        <c:v>7.2900000000000003E-7</c:v>
                      </c:pt>
                      <c:pt idx="667">
                        <c:v>8.1669999999999995E-7</c:v>
                      </c:pt>
                      <c:pt idx="668">
                        <c:v>8.075E-7</c:v>
                      </c:pt>
                      <c:pt idx="669">
                        <c:v>8.4610000000000004E-7</c:v>
                      </c:pt>
                      <c:pt idx="670">
                        <c:v>9.1660000000000004E-7</c:v>
                      </c:pt>
                      <c:pt idx="671">
                        <c:v>9.879999999999999E-7</c:v>
                      </c:pt>
                      <c:pt idx="672">
                        <c:v>1.066E-6</c:v>
                      </c:pt>
                      <c:pt idx="673">
                        <c:v>1.0589999999999999E-6</c:v>
                      </c:pt>
                      <c:pt idx="674">
                        <c:v>1.0899999999999999E-6</c:v>
                      </c:pt>
                      <c:pt idx="675">
                        <c:v>1.161E-6</c:v>
                      </c:pt>
                      <c:pt idx="676">
                        <c:v>1.234E-6</c:v>
                      </c:pt>
                      <c:pt idx="677">
                        <c:v>1.3120000000000001E-6</c:v>
                      </c:pt>
                      <c:pt idx="678">
                        <c:v>1.296E-6</c:v>
                      </c:pt>
                      <c:pt idx="679">
                        <c:v>1.3349999999999999E-6</c:v>
                      </c:pt>
                      <c:pt idx="680">
                        <c:v>1.403E-6</c:v>
                      </c:pt>
                      <c:pt idx="681">
                        <c:v>1.4759999999999999E-6</c:v>
                      </c:pt>
                      <c:pt idx="682">
                        <c:v>1.547E-6</c:v>
                      </c:pt>
                      <c:pt idx="683">
                        <c:v>1.539E-6</c:v>
                      </c:pt>
                      <c:pt idx="684">
                        <c:v>1.5659999999999999E-6</c:v>
                      </c:pt>
                      <c:pt idx="685">
                        <c:v>1.6390000000000001E-6</c:v>
                      </c:pt>
                      <c:pt idx="686">
                        <c:v>1.7069999999999999E-6</c:v>
                      </c:pt>
                      <c:pt idx="687">
                        <c:v>1.7829999999999999E-6</c:v>
                      </c:pt>
                      <c:pt idx="688">
                        <c:v>1.7680000000000001E-6</c:v>
                      </c:pt>
                      <c:pt idx="689">
                        <c:v>1.798E-6</c:v>
                      </c:pt>
                      <c:pt idx="690">
                        <c:v>1.8679999999999999E-6</c:v>
                      </c:pt>
                      <c:pt idx="691">
                        <c:v>1.933E-6</c:v>
                      </c:pt>
                      <c:pt idx="692">
                        <c:v>2.0099999999999998E-6</c:v>
                      </c:pt>
                      <c:pt idx="693">
                        <c:v>1.9939999999999999E-6</c:v>
                      </c:pt>
                      <c:pt idx="694">
                        <c:v>2.0250000000000001E-6</c:v>
                      </c:pt>
                      <c:pt idx="695">
                        <c:v>2.0940000000000002E-6</c:v>
                      </c:pt>
                      <c:pt idx="696">
                        <c:v>2.1550000000000001E-6</c:v>
                      </c:pt>
                      <c:pt idx="697">
                        <c:v>2.232E-6</c:v>
                      </c:pt>
                      <c:pt idx="698">
                        <c:v>2.21E-6</c:v>
                      </c:pt>
                      <c:pt idx="699">
                        <c:v>2.2369999999999999E-6</c:v>
                      </c:pt>
                      <c:pt idx="700">
                        <c:v>2.311E-6</c:v>
                      </c:pt>
                      <c:pt idx="701">
                        <c:v>2.3700000000000002E-6</c:v>
                      </c:pt>
                      <c:pt idx="702">
                        <c:v>2.4439999999999998E-6</c:v>
                      </c:pt>
                      <c:pt idx="703">
                        <c:v>2.4250000000000001E-6</c:v>
                      </c:pt>
                      <c:pt idx="704">
                        <c:v>2.4499999999999998E-6</c:v>
                      </c:pt>
                      <c:pt idx="705">
                        <c:v>2.5210000000000001E-6</c:v>
                      </c:pt>
                      <c:pt idx="706">
                        <c:v>2.576E-6</c:v>
                      </c:pt>
                      <c:pt idx="707">
                        <c:v>2.649E-6</c:v>
                      </c:pt>
                      <c:pt idx="708">
                        <c:v>2.627E-6</c:v>
                      </c:pt>
                      <c:pt idx="709">
                        <c:v>2.649E-6</c:v>
                      </c:pt>
                      <c:pt idx="710">
                        <c:v>2.7240000000000001E-6</c:v>
                      </c:pt>
                      <c:pt idx="711">
                        <c:v>2.7719999999999999E-6</c:v>
                      </c:pt>
                      <c:pt idx="712">
                        <c:v>2.836E-6</c:v>
                      </c:pt>
                      <c:pt idx="713">
                        <c:v>2.8140000000000001E-6</c:v>
                      </c:pt>
                      <c:pt idx="714">
                        <c:v>2.8339999999999999E-6</c:v>
                      </c:pt>
                      <c:pt idx="715">
                        <c:v>2.9040000000000001E-6</c:v>
                      </c:pt>
                      <c:pt idx="716">
                        <c:v>2.9569999999999998E-6</c:v>
                      </c:pt>
                      <c:pt idx="717">
                        <c:v>3.016E-6</c:v>
                      </c:pt>
                      <c:pt idx="718">
                        <c:v>2.993E-6</c:v>
                      </c:pt>
                      <c:pt idx="719">
                        <c:v>3.01E-6</c:v>
                      </c:pt>
                      <c:pt idx="720">
                        <c:v>3.0809999999999998E-6</c:v>
                      </c:pt>
                      <c:pt idx="721">
                        <c:v>3.128E-6</c:v>
                      </c:pt>
                      <c:pt idx="722">
                        <c:v>3.1870000000000001E-6</c:v>
                      </c:pt>
                      <c:pt idx="723">
                        <c:v>3.162E-6</c:v>
                      </c:pt>
                      <c:pt idx="724">
                        <c:v>3.174E-6</c:v>
                      </c:pt>
                      <c:pt idx="725">
                        <c:v>3.2459999999999999E-6</c:v>
                      </c:pt>
                      <c:pt idx="726">
                        <c:v>3.2849999999999999E-6</c:v>
                      </c:pt>
                      <c:pt idx="727">
                        <c:v>3.3419999999999999E-6</c:v>
                      </c:pt>
                      <c:pt idx="728">
                        <c:v>3.3139999999999999E-6</c:v>
                      </c:pt>
                      <c:pt idx="729">
                        <c:v>3.3220000000000001E-6</c:v>
                      </c:pt>
                      <c:pt idx="730">
                        <c:v>3.393E-6</c:v>
                      </c:pt>
                      <c:pt idx="731">
                        <c:v>3.4400000000000001E-6</c:v>
                      </c:pt>
                      <c:pt idx="732">
                        <c:v>3.478E-6</c:v>
                      </c:pt>
                      <c:pt idx="733">
                        <c:v>3.455E-6</c:v>
                      </c:pt>
                      <c:pt idx="734">
                        <c:v>3.4659999999999999E-6</c:v>
                      </c:pt>
                      <c:pt idx="735">
                        <c:v>3.529E-6</c:v>
                      </c:pt>
                      <c:pt idx="736">
                        <c:v>3.5659999999999998E-6</c:v>
                      </c:pt>
                      <c:pt idx="737">
                        <c:v>3.6069999999999999E-6</c:v>
                      </c:pt>
                      <c:pt idx="738">
                        <c:v>3.58E-6</c:v>
                      </c:pt>
                      <c:pt idx="739">
                        <c:v>3.579E-6</c:v>
                      </c:pt>
                      <c:pt idx="740">
                        <c:v>3.658E-6</c:v>
                      </c:pt>
                      <c:pt idx="741">
                        <c:v>3.692E-6</c:v>
                      </c:pt>
                      <c:pt idx="742">
                        <c:v>3.72E-6</c:v>
                      </c:pt>
                      <c:pt idx="743">
                        <c:v>3.6950000000000002E-6</c:v>
                      </c:pt>
                      <c:pt idx="744">
                        <c:v>3.6950000000000002E-6</c:v>
                      </c:pt>
                      <c:pt idx="745">
                        <c:v>3.766E-6</c:v>
                      </c:pt>
                      <c:pt idx="746">
                        <c:v>3.8029999999999998E-6</c:v>
                      </c:pt>
                      <c:pt idx="747">
                        <c:v>3.8299999999999998E-6</c:v>
                      </c:pt>
                      <c:pt idx="748">
                        <c:v>3.8020000000000002E-6</c:v>
                      </c:pt>
                      <c:pt idx="749">
                        <c:v>3.7919999999999999E-6</c:v>
                      </c:pt>
                      <c:pt idx="750">
                        <c:v>3.8709999999999999E-6</c:v>
                      </c:pt>
                      <c:pt idx="751">
                        <c:v>3.8990000000000003E-6</c:v>
                      </c:pt>
                      <c:pt idx="752">
                        <c:v>3.9210000000000002E-6</c:v>
                      </c:pt>
                      <c:pt idx="753">
                        <c:v>3.895E-6</c:v>
                      </c:pt>
                      <c:pt idx="754">
                        <c:v>3.8890000000000004E-6</c:v>
                      </c:pt>
                      <c:pt idx="755">
                        <c:v>3.9589999999999997E-6</c:v>
                      </c:pt>
                      <c:pt idx="756">
                        <c:v>3.9910000000000004E-6</c:v>
                      </c:pt>
                      <c:pt idx="757">
                        <c:v>4.0119999999999999E-6</c:v>
                      </c:pt>
                      <c:pt idx="758">
                        <c:v>3.9829999999999998E-6</c:v>
                      </c:pt>
                      <c:pt idx="759">
                        <c:v>3.968E-6</c:v>
                      </c:pt>
                      <c:pt idx="760">
                        <c:v>4.0470000000000004E-6</c:v>
                      </c:pt>
                      <c:pt idx="761">
                        <c:v>4.0749999999999999E-6</c:v>
                      </c:pt>
                      <c:pt idx="762">
                        <c:v>4.0879999999999997E-6</c:v>
                      </c:pt>
                      <c:pt idx="763">
                        <c:v>4.0629999999999999E-6</c:v>
                      </c:pt>
                      <c:pt idx="764">
                        <c:v>4.0509999999999998E-6</c:v>
                      </c:pt>
                      <c:pt idx="765">
                        <c:v>4.1219999999999997E-6</c:v>
                      </c:pt>
                      <c:pt idx="766">
                        <c:v>4.1500000000000001E-6</c:v>
                      </c:pt>
                      <c:pt idx="767">
                        <c:v>4.1559999999999997E-6</c:v>
                      </c:pt>
                      <c:pt idx="768">
                        <c:v>4.1300000000000003E-6</c:v>
                      </c:pt>
                      <c:pt idx="769">
                        <c:v>4.1110000000000001E-6</c:v>
                      </c:pt>
                      <c:pt idx="770">
                        <c:v>4.1869999999999999E-6</c:v>
                      </c:pt>
                      <c:pt idx="771">
                        <c:v>4.2119999999999997E-6</c:v>
                      </c:pt>
                      <c:pt idx="772">
                        <c:v>4.2119999999999997E-6</c:v>
                      </c:pt>
                      <c:pt idx="773">
                        <c:v>4.1910000000000002E-6</c:v>
                      </c:pt>
                      <c:pt idx="774">
                        <c:v>4.1799999999999998E-6</c:v>
                      </c:pt>
                      <c:pt idx="775">
                        <c:v>4.2429999999999999E-6</c:v>
                      </c:pt>
                      <c:pt idx="776">
                        <c:v>4.267E-6</c:v>
                      </c:pt>
                      <c:pt idx="777">
                        <c:v>4.2590000000000002E-6</c:v>
                      </c:pt>
                      <c:pt idx="778">
                        <c:v>4.2429999999999999E-6</c:v>
                      </c:pt>
                      <c:pt idx="779">
                        <c:v>4.2289999999999997E-6</c:v>
                      </c:pt>
                      <c:pt idx="780">
                        <c:v>4.2950000000000004E-6</c:v>
                      </c:pt>
                      <c:pt idx="781">
                        <c:v>4.3189999999999996E-6</c:v>
                      </c:pt>
                      <c:pt idx="782">
                        <c:v>4.318E-6</c:v>
                      </c:pt>
                      <c:pt idx="783">
                        <c:v>4.2899999999999996E-6</c:v>
                      </c:pt>
                      <c:pt idx="784">
                        <c:v>4.2799999999999997E-6</c:v>
                      </c:pt>
                      <c:pt idx="785">
                        <c:v>4.3540000000000002E-6</c:v>
                      </c:pt>
                      <c:pt idx="786">
                        <c:v>4.3780000000000003E-6</c:v>
                      </c:pt>
                      <c:pt idx="787">
                        <c:v>4.374E-6</c:v>
                      </c:pt>
                      <c:pt idx="788">
                        <c:v>4.352E-6</c:v>
                      </c:pt>
                      <c:pt idx="789">
                        <c:v>4.3309999999999997E-6</c:v>
                      </c:pt>
                      <c:pt idx="790">
                        <c:v>4.4009999999999999E-6</c:v>
                      </c:pt>
                      <c:pt idx="791">
                        <c:v>4.4299999999999999E-6</c:v>
                      </c:pt>
                      <c:pt idx="792">
                        <c:v>4.4159999999999997E-6</c:v>
                      </c:pt>
                      <c:pt idx="793">
                        <c:v>4.4000000000000002E-6</c:v>
                      </c:pt>
                      <c:pt idx="794">
                        <c:v>4.3789999999999999E-6</c:v>
                      </c:pt>
                      <c:pt idx="795">
                        <c:v>4.4560000000000002E-6</c:v>
                      </c:pt>
                      <c:pt idx="796">
                        <c:v>4.4839999999999998E-6</c:v>
                      </c:pt>
                      <c:pt idx="797">
                        <c:v>4.4700000000000004E-6</c:v>
                      </c:pt>
                      <c:pt idx="798">
                        <c:v>4.4530000000000004E-6</c:v>
                      </c:pt>
                    </c:numCache>
                  </c:numRef>
                </c:yVal>
                <c:smooth val="1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17-8517-4B1A-BD0B-53A15E9FC1F8}"/>
                  </c:ext>
                </c:extLst>
              </c15:ser>
            </c15:filteredScatterSeries>
            <c15:filteredScatterSeries>
              <c15:ser>
                <c:idx val="21"/>
                <c:order val="21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Sheet2!$W$1</c15:sqref>
                        </c15:formulaRef>
                      </c:ext>
                    </c:extLst>
                    <c:strCache>
                      <c:ptCount val="1"/>
                      <c:pt idx="0">
                        <c:v>Cycle 22</c:v>
                      </c:pt>
                    </c:strCache>
                  </c:strRef>
                </c:tx>
                <c:spPr>
                  <a:ln w="19050" cap="rnd">
                    <a:solidFill>
                      <a:schemeClr val="accent1">
                        <a:shade val="94000"/>
                      </a:schemeClr>
                    </a:solidFill>
                    <a:round/>
                  </a:ln>
                  <a:effectLst/>
                </c:spPr>
                <c:marker>
                  <c:symbol val="none"/>
                </c:marker>
                <c:x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Sheet2!$A$2:$A$802</c15:sqref>
                        </c15:formulaRef>
                      </c:ext>
                    </c:extLst>
                    <c:numCache>
                      <c:formatCode>0.00E+00</c:formatCode>
                      <c:ptCount val="801"/>
                      <c:pt idx="0">
                        <c:v>9.8269999999999993E-6</c:v>
                      </c:pt>
                      <c:pt idx="1">
                        <c:v>-1.7960000000000001E-3</c:v>
                      </c:pt>
                      <c:pt idx="2">
                        <c:v>-3.764E-3</c:v>
                      </c:pt>
                      <c:pt idx="3">
                        <c:v>-5.7419999999999997E-3</c:v>
                      </c:pt>
                      <c:pt idx="4">
                        <c:v>-7.7869999999999997E-3</c:v>
                      </c:pt>
                      <c:pt idx="5">
                        <c:v>-9.7160000000000007E-3</c:v>
                      </c:pt>
                      <c:pt idx="6">
                        <c:v>-1.1730000000000001E-2</c:v>
                      </c:pt>
                      <c:pt idx="7">
                        <c:v>-1.374E-2</c:v>
                      </c:pt>
                      <c:pt idx="8">
                        <c:v>-1.5730000000000001E-2</c:v>
                      </c:pt>
                      <c:pt idx="9">
                        <c:v>-1.772E-2</c:v>
                      </c:pt>
                      <c:pt idx="10">
                        <c:v>-1.9730000000000001E-2</c:v>
                      </c:pt>
                      <c:pt idx="11">
                        <c:v>-2.1700000000000001E-2</c:v>
                      </c:pt>
                      <c:pt idx="12">
                        <c:v>-2.3689999999999999E-2</c:v>
                      </c:pt>
                      <c:pt idx="13">
                        <c:v>-2.5690000000000001E-2</c:v>
                      </c:pt>
                      <c:pt idx="14">
                        <c:v>-2.7709999999999999E-2</c:v>
                      </c:pt>
                      <c:pt idx="15">
                        <c:v>-2.9690000000000001E-2</c:v>
                      </c:pt>
                      <c:pt idx="16">
                        <c:v>-3.1690000000000003E-2</c:v>
                      </c:pt>
                      <c:pt idx="17">
                        <c:v>-3.3709999999999997E-2</c:v>
                      </c:pt>
                      <c:pt idx="18">
                        <c:v>-3.5709999999999999E-2</c:v>
                      </c:pt>
                      <c:pt idx="19">
                        <c:v>-3.7650000000000003E-2</c:v>
                      </c:pt>
                      <c:pt idx="20">
                        <c:v>-3.9710000000000002E-2</c:v>
                      </c:pt>
                      <c:pt idx="21">
                        <c:v>-4.1709999999999997E-2</c:v>
                      </c:pt>
                      <c:pt idx="22">
                        <c:v>-4.3709999999999999E-2</c:v>
                      </c:pt>
                      <c:pt idx="23">
                        <c:v>-4.5690000000000001E-2</c:v>
                      </c:pt>
                      <c:pt idx="24">
                        <c:v>-4.7669999999999997E-2</c:v>
                      </c:pt>
                      <c:pt idx="25">
                        <c:v>-4.9669999999999999E-2</c:v>
                      </c:pt>
                      <c:pt idx="26">
                        <c:v>-5.1700000000000003E-2</c:v>
                      </c:pt>
                      <c:pt idx="27">
                        <c:v>-5.3659999999999999E-2</c:v>
                      </c:pt>
                      <c:pt idx="28">
                        <c:v>-5.5660000000000001E-2</c:v>
                      </c:pt>
                      <c:pt idx="29">
                        <c:v>-5.765E-2</c:v>
                      </c:pt>
                      <c:pt idx="30">
                        <c:v>-5.9700000000000003E-2</c:v>
                      </c:pt>
                      <c:pt idx="31">
                        <c:v>-6.1650000000000003E-2</c:v>
                      </c:pt>
                      <c:pt idx="32">
                        <c:v>-6.3630000000000006E-2</c:v>
                      </c:pt>
                      <c:pt idx="33">
                        <c:v>-6.5680000000000002E-2</c:v>
                      </c:pt>
                      <c:pt idx="34">
                        <c:v>-6.769E-2</c:v>
                      </c:pt>
                      <c:pt idx="35">
                        <c:v>-6.9669999999999996E-2</c:v>
                      </c:pt>
                      <c:pt idx="36">
                        <c:v>-7.1669999999999998E-2</c:v>
                      </c:pt>
                      <c:pt idx="37">
                        <c:v>-7.3639999999999997E-2</c:v>
                      </c:pt>
                      <c:pt idx="38">
                        <c:v>-7.5670000000000001E-2</c:v>
                      </c:pt>
                      <c:pt idx="39">
                        <c:v>-7.7660000000000007E-2</c:v>
                      </c:pt>
                      <c:pt idx="40">
                        <c:v>-7.9640000000000002E-2</c:v>
                      </c:pt>
                      <c:pt idx="41">
                        <c:v>-8.165E-2</c:v>
                      </c:pt>
                      <c:pt idx="42">
                        <c:v>-8.3680000000000004E-2</c:v>
                      </c:pt>
                      <c:pt idx="43">
                        <c:v>-8.566E-2</c:v>
                      </c:pt>
                      <c:pt idx="44">
                        <c:v>-8.763E-2</c:v>
                      </c:pt>
                      <c:pt idx="45">
                        <c:v>-8.9679999999999996E-2</c:v>
                      </c:pt>
                      <c:pt idx="46">
                        <c:v>-9.1700000000000004E-2</c:v>
                      </c:pt>
                      <c:pt idx="47">
                        <c:v>-9.3679999999999999E-2</c:v>
                      </c:pt>
                      <c:pt idx="48">
                        <c:v>-9.5659999999999995E-2</c:v>
                      </c:pt>
                      <c:pt idx="49">
                        <c:v>-9.7650000000000001E-2</c:v>
                      </c:pt>
                      <c:pt idx="50">
                        <c:v>-9.9669999999999995E-2</c:v>
                      </c:pt>
                      <c:pt idx="51">
                        <c:v>-0.1017</c:v>
                      </c:pt>
                      <c:pt idx="52">
                        <c:v>-0.1036</c:v>
                      </c:pt>
                      <c:pt idx="53">
                        <c:v>-0.1056</c:v>
                      </c:pt>
                      <c:pt idx="54">
                        <c:v>-0.1077</c:v>
                      </c:pt>
                      <c:pt idx="55">
                        <c:v>-0.10970000000000001</c:v>
                      </c:pt>
                      <c:pt idx="56">
                        <c:v>-0.1116</c:v>
                      </c:pt>
                      <c:pt idx="57">
                        <c:v>-0.11360000000000001</c:v>
                      </c:pt>
                      <c:pt idx="58">
                        <c:v>-0.1157</c:v>
                      </c:pt>
                      <c:pt idx="59">
                        <c:v>-0.1177</c:v>
                      </c:pt>
                      <c:pt idx="60">
                        <c:v>-0.1196</c:v>
                      </c:pt>
                      <c:pt idx="61">
                        <c:v>-0.1216</c:v>
                      </c:pt>
                      <c:pt idx="62">
                        <c:v>-0.1237</c:v>
                      </c:pt>
                      <c:pt idx="63">
                        <c:v>-0.12559999999999999</c:v>
                      </c:pt>
                      <c:pt idx="64">
                        <c:v>-0.12759999999999999</c:v>
                      </c:pt>
                      <c:pt idx="65">
                        <c:v>-0.12959999999999999</c:v>
                      </c:pt>
                      <c:pt idx="66">
                        <c:v>-0.13170000000000001</c:v>
                      </c:pt>
                      <c:pt idx="67">
                        <c:v>-0.1336</c:v>
                      </c:pt>
                      <c:pt idx="68">
                        <c:v>-0.13569999999999999</c:v>
                      </c:pt>
                      <c:pt idx="69">
                        <c:v>-0.1376</c:v>
                      </c:pt>
                      <c:pt idx="70">
                        <c:v>-0.1396</c:v>
                      </c:pt>
                      <c:pt idx="71">
                        <c:v>-0.14169999999999999</c:v>
                      </c:pt>
                      <c:pt idx="72">
                        <c:v>-0.14369999999999999</c:v>
                      </c:pt>
                      <c:pt idx="73">
                        <c:v>-0.1457</c:v>
                      </c:pt>
                      <c:pt idx="74">
                        <c:v>-0.1477</c:v>
                      </c:pt>
                      <c:pt idx="75">
                        <c:v>-0.14960000000000001</c:v>
                      </c:pt>
                      <c:pt idx="76">
                        <c:v>-0.15160000000000001</c:v>
                      </c:pt>
                      <c:pt idx="77">
                        <c:v>-0.15359999999999999</c:v>
                      </c:pt>
                      <c:pt idx="78">
                        <c:v>-0.15559999999999999</c:v>
                      </c:pt>
                      <c:pt idx="79">
                        <c:v>-0.15759999999999999</c:v>
                      </c:pt>
                      <c:pt idx="80">
                        <c:v>-0.15959999999999999</c:v>
                      </c:pt>
                      <c:pt idx="81">
                        <c:v>-0.16159999999999999</c:v>
                      </c:pt>
                      <c:pt idx="82">
                        <c:v>-0.1636</c:v>
                      </c:pt>
                      <c:pt idx="83">
                        <c:v>-0.1656</c:v>
                      </c:pt>
                      <c:pt idx="84">
                        <c:v>-0.1676</c:v>
                      </c:pt>
                      <c:pt idx="85">
                        <c:v>-0.1696</c:v>
                      </c:pt>
                      <c:pt idx="86">
                        <c:v>-0.1716</c:v>
                      </c:pt>
                      <c:pt idx="87">
                        <c:v>-0.1736</c:v>
                      </c:pt>
                      <c:pt idx="88">
                        <c:v>-0.17560000000000001</c:v>
                      </c:pt>
                      <c:pt idx="89">
                        <c:v>-0.17760000000000001</c:v>
                      </c:pt>
                      <c:pt idx="90">
                        <c:v>-0.17960000000000001</c:v>
                      </c:pt>
                      <c:pt idx="91">
                        <c:v>-0.18160000000000001</c:v>
                      </c:pt>
                      <c:pt idx="92">
                        <c:v>-0.18360000000000001</c:v>
                      </c:pt>
                      <c:pt idx="93">
                        <c:v>-0.18559999999999999</c:v>
                      </c:pt>
                      <c:pt idx="94">
                        <c:v>-0.18759999999999999</c:v>
                      </c:pt>
                      <c:pt idx="95">
                        <c:v>-0.18959999999999999</c:v>
                      </c:pt>
                      <c:pt idx="96">
                        <c:v>-0.19159999999999999</c:v>
                      </c:pt>
                      <c:pt idx="97">
                        <c:v>-0.19359999999999999</c:v>
                      </c:pt>
                      <c:pt idx="98">
                        <c:v>-0.1956</c:v>
                      </c:pt>
                      <c:pt idx="99">
                        <c:v>-0.1976</c:v>
                      </c:pt>
                      <c:pt idx="100">
                        <c:v>-0.1996</c:v>
                      </c:pt>
                      <c:pt idx="101">
                        <c:v>-0.2016</c:v>
                      </c:pt>
                      <c:pt idx="102">
                        <c:v>-0.2036</c:v>
                      </c:pt>
                      <c:pt idx="103">
                        <c:v>-0.2056</c:v>
                      </c:pt>
                      <c:pt idx="104">
                        <c:v>-0.20760000000000001</c:v>
                      </c:pt>
                      <c:pt idx="105">
                        <c:v>-0.20960000000000001</c:v>
                      </c:pt>
                      <c:pt idx="106">
                        <c:v>-0.21160000000000001</c:v>
                      </c:pt>
                      <c:pt idx="107">
                        <c:v>-0.21360000000000001</c:v>
                      </c:pt>
                      <c:pt idx="108">
                        <c:v>-0.21560000000000001</c:v>
                      </c:pt>
                      <c:pt idx="109">
                        <c:v>-0.21759999999999999</c:v>
                      </c:pt>
                      <c:pt idx="110">
                        <c:v>-0.21959999999999999</c:v>
                      </c:pt>
                      <c:pt idx="111">
                        <c:v>-0.22159999999999999</c:v>
                      </c:pt>
                      <c:pt idx="112">
                        <c:v>-0.22359999999999999</c:v>
                      </c:pt>
                      <c:pt idx="113">
                        <c:v>-0.22559999999999999</c:v>
                      </c:pt>
                      <c:pt idx="114">
                        <c:v>-0.2276</c:v>
                      </c:pt>
                      <c:pt idx="115">
                        <c:v>-0.2296</c:v>
                      </c:pt>
                      <c:pt idx="116">
                        <c:v>-0.2316</c:v>
                      </c:pt>
                      <c:pt idx="117">
                        <c:v>-0.2336</c:v>
                      </c:pt>
                      <c:pt idx="118">
                        <c:v>-0.2356</c:v>
                      </c:pt>
                      <c:pt idx="119">
                        <c:v>-0.23760000000000001</c:v>
                      </c:pt>
                      <c:pt idx="120">
                        <c:v>-0.23960000000000001</c:v>
                      </c:pt>
                      <c:pt idx="121">
                        <c:v>-0.24160000000000001</c:v>
                      </c:pt>
                      <c:pt idx="122">
                        <c:v>-0.24360000000000001</c:v>
                      </c:pt>
                      <c:pt idx="123">
                        <c:v>-0.24560000000000001</c:v>
                      </c:pt>
                      <c:pt idx="124">
                        <c:v>-0.24759999999999999</c:v>
                      </c:pt>
                      <c:pt idx="125">
                        <c:v>-0.24959999999999999</c:v>
                      </c:pt>
                      <c:pt idx="126">
                        <c:v>-0.25159999999999999</c:v>
                      </c:pt>
                      <c:pt idx="127">
                        <c:v>-0.25359999999999999</c:v>
                      </c:pt>
                      <c:pt idx="128">
                        <c:v>-0.25559999999999999</c:v>
                      </c:pt>
                      <c:pt idx="129">
                        <c:v>-0.2576</c:v>
                      </c:pt>
                      <c:pt idx="130">
                        <c:v>-0.2596</c:v>
                      </c:pt>
                      <c:pt idx="131">
                        <c:v>-0.2616</c:v>
                      </c:pt>
                      <c:pt idx="132">
                        <c:v>-0.2636</c:v>
                      </c:pt>
                      <c:pt idx="133">
                        <c:v>-0.2656</c:v>
                      </c:pt>
                      <c:pt idx="134">
                        <c:v>-0.2676</c:v>
                      </c:pt>
                      <c:pt idx="135">
                        <c:v>-0.26960000000000001</c:v>
                      </c:pt>
                      <c:pt idx="136">
                        <c:v>-0.27160000000000001</c:v>
                      </c:pt>
                      <c:pt idx="137">
                        <c:v>-0.27360000000000001</c:v>
                      </c:pt>
                      <c:pt idx="138">
                        <c:v>-0.27560000000000001</c:v>
                      </c:pt>
                      <c:pt idx="139">
                        <c:v>-0.27760000000000001</c:v>
                      </c:pt>
                      <c:pt idx="140">
                        <c:v>-0.27960000000000002</c:v>
                      </c:pt>
                      <c:pt idx="141">
                        <c:v>-0.28160000000000002</c:v>
                      </c:pt>
                      <c:pt idx="142">
                        <c:v>-0.28360000000000002</c:v>
                      </c:pt>
                      <c:pt idx="143">
                        <c:v>-0.28560000000000002</c:v>
                      </c:pt>
                      <c:pt idx="144">
                        <c:v>-0.28760000000000002</c:v>
                      </c:pt>
                      <c:pt idx="145">
                        <c:v>-0.28960000000000002</c:v>
                      </c:pt>
                      <c:pt idx="146">
                        <c:v>-0.29160000000000003</c:v>
                      </c:pt>
                      <c:pt idx="147">
                        <c:v>-0.29360000000000003</c:v>
                      </c:pt>
                      <c:pt idx="148">
                        <c:v>-0.29559999999999997</c:v>
                      </c:pt>
                      <c:pt idx="149">
                        <c:v>-0.29759999999999998</c:v>
                      </c:pt>
                      <c:pt idx="150">
                        <c:v>-0.29959999999999998</c:v>
                      </c:pt>
                      <c:pt idx="151">
                        <c:v>-0.30159999999999998</c:v>
                      </c:pt>
                      <c:pt idx="152">
                        <c:v>-0.30359999999999998</c:v>
                      </c:pt>
                      <c:pt idx="153">
                        <c:v>-0.30559999999999998</c:v>
                      </c:pt>
                      <c:pt idx="154">
                        <c:v>-0.30759999999999998</c:v>
                      </c:pt>
                      <c:pt idx="155">
                        <c:v>-0.30959999999999999</c:v>
                      </c:pt>
                      <c:pt idx="156">
                        <c:v>-0.3115</c:v>
                      </c:pt>
                      <c:pt idx="157">
                        <c:v>-0.31359999999999999</c:v>
                      </c:pt>
                      <c:pt idx="158">
                        <c:v>-0.3155</c:v>
                      </c:pt>
                      <c:pt idx="159">
                        <c:v>-0.31759999999999999</c:v>
                      </c:pt>
                      <c:pt idx="160">
                        <c:v>-0.31950000000000001</c:v>
                      </c:pt>
                      <c:pt idx="161">
                        <c:v>-0.3216</c:v>
                      </c:pt>
                      <c:pt idx="162">
                        <c:v>-0.3236</c:v>
                      </c:pt>
                      <c:pt idx="163">
                        <c:v>-0.3256</c:v>
                      </c:pt>
                      <c:pt idx="164">
                        <c:v>-0.32750000000000001</c:v>
                      </c:pt>
                      <c:pt idx="165">
                        <c:v>-0.32950000000000002</c:v>
                      </c:pt>
                      <c:pt idx="166">
                        <c:v>-0.33160000000000001</c:v>
                      </c:pt>
                      <c:pt idx="167">
                        <c:v>-0.33360000000000001</c:v>
                      </c:pt>
                      <c:pt idx="168">
                        <c:v>-0.33550000000000002</c:v>
                      </c:pt>
                      <c:pt idx="169">
                        <c:v>-0.33760000000000001</c:v>
                      </c:pt>
                      <c:pt idx="170">
                        <c:v>-0.33950000000000002</c:v>
                      </c:pt>
                      <c:pt idx="171">
                        <c:v>-0.34150000000000003</c:v>
                      </c:pt>
                      <c:pt idx="172">
                        <c:v>-0.34350000000000003</c:v>
                      </c:pt>
                      <c:pt idx="173">
                        <c:v>-0.34560000000000002</c:v>
                      </c:pt>
                      <c:pt idx="174">
                        <c:v>-0.34749999999999998</c:v>
                      </c:pt>
                      <c:pt idx="175">
                        <c:v>-0.34949999999999998</c:v>
                      </c:pt>
                      <c:pt idx="176">
                        <c:v>-0.35149999999999998</c:v>
                      </c:pt>
                      <c:pt idx="177">
                        <c:v>-0.35349999999999998</c:v>
                      </c:pt>
                      <c:pt idx="178">
                        <c:v>-0.35549999999999998</c:v>
                      </c:pt>
                      <c:pt idx="179">
                        <c:v>-0.35749999999999998</c:v>
                      </c:pt>
                      <c:pt idx="180">
                        <c:v>-0.35949999999999999</c:v>
                      </c:pt>
                      <c:pt idx="181">
                        <c:v>-0.36149999999999999</c:v>
                      </c:pt>
                      <c:pt idx="182">
                        <c:v>-0.36349999999999999</c:v>
                      </c:pt>
                      <c:pt idx="183">
                        <c:v>-0.36549999999999999</c:v>
                      </c:pt>
                      <c:pt idx="184">
                        <c:v>-0.36749999999999999</c:v>
                      </c:pt>
                      <c:pt idx="185">
                        <c:v>-0.3695</c:v>
                      </c:pt>
                      <c:pt idx="186">
                        <c:v>-0.3715</c:v>
                      </c:pt>
                      <c:pt idx="187">
                        <c:v>-0.3735</c:v>
                      </c:pt>
                      <c:pt idx="188">
                        <c:v>-0.3755</c:v>
                      </c:pt>
                      <c:pt idx="189">
                        <c:v>-0.3775</c:v>
                      </c:pt>
                      <c:pt idx="190">
                        <c:v>-0.3795</c:v>
                      </c:pt>
                      <c:pt idx="191">
                        <c:v>-0.38150000000000001</c:v>
                      </c:pt>
                      <c:pt idx="192">
                        <c:v>-0.38350000000000001</c:v>
                      </c:pt>
                      <c:pt idx="193">
                        <c:v>-0.38550000000000001</c:v>
                      </c:pt>
                      <c:pt idx="194">
                        <c:v>-0.38750000000000001</c:v>
                      </c:pt>
                      <c:pt idx="195">
                        <c:v>-0.38950000000000001</c:v>
                      </c:pt>
                      <c:pt idx="196">
                        <c:v>-0.39150000000000001</c:v>
                      </c:pt>
                      <c:pt idx="197">
                        <c:v>-0.39350000000000002</c:v>
                      </c:pt>
                      <c:pt idx="198">
                        <c:v>-0.39550000000000002</c:v>
                      </c:pt>
                      <c:pt idx="199">
                        <c:v>-0.39750000000000002</c:v>
                      </c:pt>
                      <c:pt idx="200">
                        <c:v>-0.39950000000000002</c:v>
                      </c:pt>
                      <c:pt idx="201">
                        <c:v>-0.40150000000000002</c:v>
                      </c:pt>
                      <c:pt idx="202">
                        <c:v>-0.40350000000000003</c:v>
                      </c:pt>
                      <c:pt idx="203">
                        <c:v>-0.40550000000000003</c:v>
                      </c:pt>
                      <c:pt idx="204">
                        <c:v>-0.40749999999999997</c:v>
                      </c:pt>
                      <c:pt idx="205">
                        <c:v>-0.40939999999999999</c:v>
                      </c:pt>
                      <c:pt idx="206">
                        <c:v>-0.41139999999999999</c:v>
                      </c:pt>
                      <c:pt idx="207">
                        <c:v>-0.41339999999999999</c:v>
                      </c:pt>
                      <c:pt idx="208">
                        <c:v>-0.41539999999999999</c:v>
                      </c:pt>
                      <c:pt idx="209">
                        <c:v>-0.41749999999999998</c:v>
                      </c:pt>
                      <c:pt idx="210">
                        <c:v>-0.4194</c:v>
                      </c:pt>
                      <c:pt idx="211">
                        <c:v>-0.42149999999999999</c:v>
                      </c:pt>
                      <c:pt idx="212">
                        <c:v>-0.4234</c:v>
                      </c:pt>
                      <c:pt idx="213">
                        <c:v>-0.4254</c:v>
                      </c:pt>
                      <c:pt idx="214">
                        <c:v>-0.4274</c:v>
                      </c:pt>
                      <c:pt idx="215">
                        <c:v>-0.4294</c:v>
                      </c:pt>
                      <c:pt idx="216">
                        <c:v>-0.43140000000000001</c:v>
                      </c:pt>
                      <c:pt idx="217">
                        <c:v>-0.43340000000000001</c:v>
                      </c:pt>
                      <c:pt idx="218">
                        <c:v>-0.43540000000000001</c:v>
                      </c:pt>
                      <c:pt idx="219">
                        <c:v>-0.43740000000000001</c:v>
                      </c:pt>
                      <c:pt idx="220">
                        <c:v>-0.43940000000000001</c:v>
                      </c:pt>
                      <c:pt idx="221">
                        <c:v>-0.44140000000000001</c:v>
                      </c:pt>
                      <c:pt idx="222">
                        <c:v>-0.44340000000000002</c:v>
                      </c:pt>
                      <c:pt idx="223">
                        <c:v>-0.44540000000000002</c:v>
                      </c:pt>
                      <c:pt idx="224">
                        <c:v>-0.44740000000000002</c:v>
                      </c:pt>
                      <c:pt idx="225">
                        <c:v>-0.44940000000000002</c:v>
                      </c:pt>
                      <c:pt idx="226">
                        <c:v>-0.45140000000000002</c:v>
                      </c:pt>
                      <c:pt idx="227">
                        <c:v>-0.45340000000000003</c:v>
                      </c:pt>
                      <c:pt idx="228">
                        <c:v>-0.45540000000000003</c:v>
                      </c:pt>
                      <c:pt idx="229">
                        <c:v>-0.45739999999999997</c:v>
                      </c:pt>
                      <c:pt idx="230">
                        <c:v>-0.45939999999999998</c:v>
                      </c:pt>
                      <c:pt idx="231">
                        <c:v>-0.46139999999999998</c:v>
                      </c:pt>
                      <c:pt idx="232">
                        <c:v>-0.46339999999999998</c:v>
                      </c:pt>
                      <c:pt idx="233">
                        <c:v>-0.46539999999999998</c:v>
                      </c:pt>
                      <c:pt idx="234">
                        <c:v>-0.46729999999999999</c:v>
                      </c:pt>
                      <c:pt idx="235">
                        <c:v>-0.46939999999999998</c:v>
                      </c:pt>
                      <c:pt idx="236">
                        <c:v>-0.4713</c:v>
                      </c:pt>
                      <c:pt idx="237">
                        <c:v>-0.47339999999999999</c:v>
                      </c:pt>
                      <c:pt idx="238">
                        <c:v>-0.47539999999999999</c:v>
                      </c:pt>
                      <c:pt idx="239">
                        <c:v>-0.47739999999999999</c:v>
                      </c:pt>
                      <c:pt idx="240">
                        <c:v>-0.47939999999999999</c:v>
                      </c:pt>
                      <c:pt idx="241">
                        <c:v>-0.48139999999999999</c:v>
                      </c:pt>
                      <c:pt idx="242">
                        <c:v>-0.48330000000000001</c:v>
                      </c:pt>
                      <c:pt idx="243">
                        <c:v>-0.4854</c:v>
                      </c:pt>
                      <c:pt idx="244">
                        <c:v>-0.48730000000000001</c:v>
                      </c:pt>
                      <c:pt idx="245">
                        <c:v>-0.48930000000000001</c:v>
                      </c:pt>
                      <c:pt idx="246">
                        <c:v>-0.49130000000000001</c:v>
                      </c:pt>
                      <c:pt idx="247">
                        <c:v>-0.49340000000000001</c:v>
                      </c:pt>
                      <c:pt idx="248">
                        <c:v>-0.49540000000000001</c:v>
                      </c:pt>
                      <c:pt idx="249">
                        <c:v>-0.49730000000000002</c:v>
                      </c:pt>
                      <c:pt idx="250">
                        <c:v>-0.49940000000000001</c:v>
                      </c:pt>
                      <c:pt idx="251">
                        <c:v>-0.50139999999999996</c:v>
                      </c:pt>
                      <c:pt idx="252">
                        <c:v>-0.50329999999999997</c:v>
                      </c:pt>
                      <c:pt idx="253">
                        <c:v>-0.50539999999999996</c:v>
                      </c:pt>
                      <c:pt idx="254">
                        <c:v>-0.50729999999999997</c:v>
                      </c:pt>
                      <c:pt idx="255">
                        <c:v>-0.50929999999999997</c:v>
                      </c:pt>
                      <c:pt idx="256">
                        <c:v>-0.51129999999999998</c:v>
                      </c:pt>
                      <c:pt idx="257">
                        <c:v>-0.51329999999999998</c:v>
                      </c:pt>
                      <c:pt idx="258">
                        <c:v>-0.51529999999999998</c:v>
                      </c:pt>
                      <c:pt idx="259">
                        <c:v>-0.51729999999999998</c:v>
                      </c:pt>
                      <c:pt idx="260">
                        <c:v>-0.51929999999999998</c:v>
                      </c:pt>
                      <c:pt idx="261">
                        <c:v>-0.52129999999999999</c:v>
                      </c:pt>
                      <c:pt idx="262">
                        <c:v>-0.52329999999999999</c:v>
                      </c:pt>
                      <c:pt idx="263">
                        <c:v>-0.52529999999999999</c:v>
                      </c:pt>
                      <c:pt idx="264">
                        <c:v>-0.52729999999999999</c:v>
                      </c:pt>
                      <c:pt idx="265">
                        <c:v>-0.52929999999999999</c:v>
                      </c:pt>
                      <c:pt idx="266">
                        <c:v>-0.53129999999999999</c:v>
                      </c:pt>
                      <c:pt idx="267">
                        <c:v>-0.5333</c:v>
                      </c:pt>
                      <c:pt idx="268">
                        <c:v>-0.5353</c:v>
                      </c:pt>
                      <c:pt idx="269">
                        <c:v>-0.5373</c:v>
                      </c:pt>
                      <c:pt idx="270">
                        <c:v>-0.5393</c:v>
                      </c:pt>
                      <c:pt idx="271">
                        <c:v>-0.5413</c:v>
                      </c:pt>
                      <c:pt idx="272">
                        <c:v>-0.54320000000000002</c:v>
                      </c:pt>
                      <c:pt idx="273">
                        <c:v>-0.54530000000000001</c:v>
                      </c:pt>
                      <c:pt idx="274">
                        <c:v>-0.54730000000000001</c:v>
                      </c:pt>
                      <c:pt idx="275">
                        <c:v>-0.54930000000000001</c:v>
                      </c:pt>
                      <c:pt idx="276">
                        <c:v>-0.55130000000000001</c:v>
                      </c:pt>
                      <c:pt idx="277">
                        <c:v>-0.55330000000000001</c:v>
                      </c:pt>
                      <c:pt idx="278">
                        <c:v>-0.55530000000000002</c:v>
                      </c:pt>
                      <c:pt idx="279">
                        <c:v>-0.55730000000000002</c:v>
                      </c:pt>
                      <c:pt idx="280">
                        <c:v>-0.55920000000000003</c:v>
                      </c:pt>
                      <c:pt idx="281">
                        <c:v>-0.56120000000000003</c:v>
                      </c:pt>
                      <c:pt idx="282">
                        <c:v>-0.56320000000000003</c:v>
                      </c:pt>
                      <c:pt idx="283">
                        <c:v>-0.56520000000000004</c:v>
                      </c:pt>
                      <c:pt idx="284">
                        <c:v>-0.56720000000000004</c:v>
                      </c:pt>
                      <c:pt idx="285">
                        <c:v>-0.56920000000000004</c:v>
                      </c:pt>
                      <c:pt idx="286">
                        <c:v>-0.57120000000000004</c:v>
                      </c:pt>
                      <c:pt idx="287">
                        <c:v>-0.57320000000000004</c:v>
                      </c:pt>
                      <c:pt idx="288">
                        <c:v>-0.57520000000000004</c:v>
                      </c:pt>
                      <c:pt idx="289">
                        <c:v>-0.57720000000000005</c:v>
                      </c:pt>
                      <c:pt idx="290">
                        <c:v>-0.57920000000000005</c:v>
                      </c:pt>
                      <c:pt idx="291">
                        <c:v>-0.58120000000000005</c:v>
                      </c:pt>
                      <c:pt idx="292">
                        <c:v>-0.58320000000000005</c:v>
                      </c:pt>
                      <c:pt idx="293">
                        <c:v>-0.58520000000000005</c:v>
                      </c:pt>
                      <c:pt idx="294">
                        <c:v>-0.58720000000000006</c:v>
                      </c:pt>
                      <c:pt idx="295">
                        <c:v>-0.58919999999999995</c:v>
                      </c:pt>
                      <c:pt idx="296">
                        <c:v>-0.59119999999999995</c:v>
                      </c:pt>
                      <c:pt idx="297">
                        <c:v>-0.59309999999999996</c:v>
                      </c:pt>
                      <c:pt idx="298">
                        <c:v>-0.59509999999999996</c:v>
                      </c:pt>
                      <c:pt idx="299">
                        <c:v>-0.59719999999999995</c:v>
                      </c:pt>
                      <c:pt idx="300">
                        <c:v>-0.59919999999999995</c:v>
                      </c:pt>
                      <c:pt idx="301">
                        <c:v>-0.60109999999999997</c:v>
                      </c:pt>
                      <c:pt idx="302">
                        <c:v>-0.60319999999999996</c:v>
                      </c:pt>
                      <c:pt idx="303">
                        <c:v>-0.60519999999999996</c:v>
                      </c:pt>
                      <c:pt idx="304">
                        <c:v>-0.60719999999999996</c:v>
                      </c:pt>
                      <c:pt idx="305">
                        <c:v>-0.60919999999999996</c:v>
                      </c:pt>
                      <c:pt idx="306">
                        <c:v>-0.61109999999999998</c:v>
                      </c:pt>
                      <c:pt idx="307">
                        <c:v>-0.61319999999999997</c:v>
                      </c:pt>
                      <c:pt idx="308">
                        <c:v>-0.61519999999999997</c:v>
                      </c:pt>
                      <c:pt idx="309">
                        <c:v>-0.61719999999999997</c:v>
                      </c:pt>
                      <c:pt idx="310">
                        <c:v>-0.61919999999999997</c:v>
                      </c:pt>
                      <c:pt idx="311">
                        <c:v>-0.62119999999999997</c:v>
                      </c:pt>
                      <c:pt idx="312">
                        <c:v>-0.62319999999999998</c:v>
                      </c:pt>
                      <c:pt idx="313">
                        <c:v>-0.62509999999999999</c:v>
                      </c:pt>
                      <c:pt idx="314">
                        <c:v>-0.62719999999999998</c:v>
                      </c:pt>
                      <c:pt idx="315">
                        <c:v>-0.62919999999999998</c:v>
                      </c:pt>
                      <c:pt idx="316">
                        <c:v>-0.63119999999999998</c:v>
                      </c:pt>
                      <c:pt idx="317">
                        <c:v>-0.6331</c:v>
                      </c:pt>
                      <c:pt idx="318">
                        <c:v>-0.6351</c:v>
                      </c:pt>
                      <c:pt idx="319">
                        <c:v>-0.6371</c:v>
                      </c:pt>
                      <c:pt idx="320">
                        <c:v>-0.6391</c:v>
                      </c:pt>
                      <c:pt idx="321">
                        <c:v>-0.6411</c:v>
                      </c:pt>
                      <c:pt idx="322">
                        <c:v>-0.6431</c:v>
                      </c:pt>
                      <c:pt idx="323">
                        <c:v>-0.64510000000000001</c:v>
                      </c:pt>
                      <c:pt idx="324">
                        <c:v>-0.64710000000000001</c:v>
                      </c:pt>
                      <c:pt idx="325">
                        <c:v>-0.64910000000000001</c:v>
                      </c:pt>
                      <c:pt idx="326">
                        <c:v>-0.65110000000000001</c:v>
                      </c:pt>
                      <c:pt idx="327">
                        <c:v>-0.65310000000000001</c:v>
                      </c:pt>
                      <c:pt idx="328">
                        <c:v>-0.65510000000000002</c:v>
                      </c:pt>
                      <c:pt idx="329">
                        <c:v>-0.65710000000000002</c:v>
                      </c:pt>
                      <c:pt idx="330">
                        <c:v>-0.65910000000000002</c:v>
                      </c:pt>
                      <c:pt idx="331">
                        <c:v>-0.66110000000000002</c:v>
                      </c:pt>
                      <c:pt idx="332">
                        <c:v>-0.66310000000000002</c:v>
                      </c:pt>
                      <c:pt idx="333">
                        <c:v>-0.66510000000000002</c:v>
                      </c:pt>
                      <c:pt idx="334">
                        <c:v>-0.66710000000000003</c:v>
                      </c:pt>
                      <c:pt idx="335">
                        <c:v>-0.66900000000000004</c:v>
                      </c:pt>
                      <c:pt idx="336">
                        <c:v>-0.67110000000000003</c:v>
                      </c:pt>
                      <c:pt idx="337">
                        <c:v>-0.67300000000000004</c:v>
                      </c:pt>
                      <c:pt idx="338">
                        <c:v>-0.67510000000000003</c:v>
                      </c:pt>
                      <c:pt idx="339">
                        <c:v>-0.67700000000000005</c:v>
                      </c:pt>
                      <c:pt idx="340">
                        <c:v>-0.67900000000000005</c:v>
                      </c:pt>
                      <c:pt idx="341">
                        <c:v>-0.68100000000000005</c:v>
                      </c:pt>
                      <c:pt idx="342">
                        <c:v>-0.68300000000000005</c:v>
                      </c:pt>
                      <c:pt idx="343">
                        <c:v>-0.68500000000000005</c:v>
                      </c:pt>
                      <c:pt idx="344">
                        <c:v>-0.68700000000000006</c:v>
                      </c:pt>
                      <c:pt idx="345">
                        <c:v>-0.68899999999999995</c:v>
                      </c:pt>
                      <c:pt idx="346">
                        <c:v>-0.69099999999999995</c:v>
                      </c:pt>
                      <c:pt idx="347">
                        <c:v>-0.69299999999999995</c:v>
                      </c:pt>
                      <c:pt idx="348">
                        <c:v>-0.69499999999999995</c:v>
                      </c:pt>
                      <c:pt idx="349">
                        <c:v>-0.69699999999999995</c:v>
                      </c:pt>
                      <c:pt idx="350">
                        <c:v>-0.69899999999999995</c:v>
                      </c:pt>
                      <c:pt idx="351">
                        <c:v>-0.70099999999999996</c:v>
                      </c:pt>
                      <c:pt idx="352">
                        <c:v>-0.70299999999999996</c:v>
                      </c:pt>
                      <c:pt idx="353">
                        <c:v>-0.70499999999999996</c:v>
                      </c:pt>
                      <c:pt idx="354">
                        <c:v>-0.70699999999999996</c:v>
                      </c:pt>
                      <c:pt idx="355">
                        <c:v>-0.70899999999999996</c:v>
                      </c:pt>
                      <c:pt idx="356">
                        <c:v>-0.71099999999999997</c:v>
                      </c:pt>
                      <c:pt idx="357">
                        <c:v>-0.71299999999999997</c:v>
                      </c:pt>
                      <c:pt idx="358">
                        <c:v>-0.71499999999999997</c:v>
                      </c:pt>
                      <c:pt idx="359">
                        <c:v>-0.71699999999999997</c:v>
                      </c:pt>
                      <c:pt idx="360">
                        <c:v>-0.71899999999999997</c:v>
                      </c:pt>
                      <c:pt idx="361">
                        <c:v>-0.72099999999999997</c:v>
                      </c:pt>
                      <c:pt idx="362">
                        <c:v>-0.72299999999999998</c:v>
                      </c:pt>
                      <c:pt idx="363">
                        <c:v>-0.72499999999999998</c:v>
                      </c:pt>
                      <c:pt idx="364">
                        <c:v>-0.72699999999999998</c:v>
                      </c:pt>
                      <c:pt idx="365">
                        <c:v>-0.72889999999999999</c:v>
                      </c:pt>
                      <c:pt idx="366">
                        <c:v>-0.73099999999999998</c:v>
                      </c:pt>
                      <c:pt idx="367">
                        <c:v>-0.73299999999999998</c:v>
                      </c:pt>
                      <c:pt idx="368">
                        <c:v>-0.73499999999999999</c:v>
                      </c:pt>
                      <c:pt idx="369">
                        <c:v>-0.73699999999999999</c:v>
                      </c:pt>
                      <c:pt idx="370">
                        <c:v>-0.73899999999999999</c:v>
                      </c:pt>
                      <c:pt idx="371">
                        <c:v>-0.74099999999999999</c:v>
                      </c:pt>
                      <c:pt idx="372">
                        <c:v>-0.74299999999999999</c:v>
                      </c:pt>
                      <c:pt idx="373">
                        <c:v>-0.745</c:v>
                      </c:pt>
                      <c:pt idx="374">
                        <c:v>-0.747</c:v>
                      </c:pt>
                      <c:pt idx="375">
                        <c:v>-0.749</c:v>
                      </c:pt>
                      <c:pt idx="376">
                        <c:v>-0.751</c:v>
                      </c:pt>
                      <c:pt idx="377">
                        <c:v>-0.753</c:v>
                      </c:pt>
                      <c:pt idx="378">
                        <c:v>-0.755</c:v>
                      </c:pt>
                      <c:pt idx="379">
                        <c:v>-0.75700000000000001</c:v>
                      </c:pt>
                      <c:pt idx="380">
                        <c:v>-0.75900000000000001</c:v>
                      </c:pt>
                      <c:pt idx="381">
                        <c:v>-0.76100000000000001</c:v>
                      </c:pt>
                      <c:pt idx="382">
                        <c:v>-0.76290000000000002</c:v>
                      </c:pt>
                      <c:pt idx="383">
                        <c:v>-0.76500000000000001</c:v>
                      </c:pt>
                      <c:pt idx="384">
                        <c:v>-0.76700000000000002</c:v>
                      </c:pt>
                      <c:pt idx="385">
                        <c:v>-0.76890000000000003</c:v>
                      </c:pt>
                      <c:pt idx="386">
                        <c:v>-0.77090000000000003</c:v>
                      </c:pt>
                      <c:pt idx="387">
                        <c:v>-0.77290000000000003</c:v>
                      </c:pt>
                      <c:pt idx="388">
                        <c:v>-0.77500000000000002</c:v>
                      </c:pt>
                      <c:pt idx="389">
                        <c:v>-0.77690000000000003</c:v>
                      </c:pt>
                      <c:pt idx="390">
                        <c:v>-0.77890000000000004</c:v>
                      </c:pt>
                      <c:pt idx="391">
                        <c:v>-0.78090000000000004</c:v>
                      </c:pt>
                      <c:pt idx="392">
                        <c:v>-0.78290000000000004</c:v>
                      </c:pt>
                      <c:pt idx="393">
                        <c:v>-0.78490000000000004</c:v>
                      </c:pt>
                      <c:pt idx="394">
                        <c:v>-0.78690000000000004</c:v>
                      </c:pt>
                      <c:pt idx="395">
                        <c:v>-0.78890000000000005</c:v>
                      </c:pt>
                      <c:pt idx="396">
                        <c:v>-0.79090000000000005</c:v>
                      </c:pt>
                      <c:pt idx="397">
                        <c:v>-0.79290000000000005</c:v>
                      </c:pt>
                      <c:pt idx="398">
                        <c:v>-0.79490000000000005</c:v>
                      </c:pt>
                      <c:pt idx="399">
                        <c:v>-0.79690000000000005</c:v>
                      </c:pt>
                      <c:pt idx="400">
                        <c:v>-0.79890000000000005</c:v>
                      </c:pt>
                      <c:pt idx="401">
                        <c:v>-0.79720000000000002</c:v>
                      </c:pt>
                      <c:pt idx="402">
                        <c:v>-0.79520000000000002</c:v>
                      </c:pt>
                      <c:pt idx="403">
                        <c:v>-0.79320000000000002</c:v>
                      </c:pt>
                      <c:pt idx="404">
                        <c:v>-0.7913</c:v>
                      </c:pt>
                      <c:pt idx="405">
                        <c:v>-0.7893</c:v>
                      </c:pt>
                      <c:pt idx="406">
                        <c:v>-0.78720000000000001</c:v>
                      </c:pt>
                      <c:pt idx="407">
                        <c:v>-0.7853</c:v>
                      </c:pt>
                      <c:pt idx="408">
                        <c:v>-0.7833</c:v>
                      </c:pt>
                      <c:pt idx="409">
                        <c:v>-0.78129999999999999</c:v>
                      </c:pt>
                      <c:pt idx="410">
                        <c:v>-0.7792</c:v>
                      </c:pt>
                      <c:pt idx="411">
                        <c:v>-0.77729999999999999</c:v>
                      </c:pt>
                      <c:pt idx="412">
                        <c:v>-0.77529999999999999</c:v>
                      </c:pt>
                      <c:pt idx="413">
                        <c:v>-0.77329999999999999</c:v>
                      </c:pt>
                      <c:pt idx="414">
                        <c:v>-0.77129999999999999</c:v>
                      </c:pt>
                      <c:pt idx="415">
                        <c:v>-0.76929999999999998</c:v>
                      </c:pt>
                      <c:pt idx="416">
                        <c:v>-0.76739999999999997</c:v>
                      </c:pt>
                      <c:pt idx="417">
                        <c:v>-0.76529999999999998</c:v>
                      </c:pt>
                      <c:pt idx="418">
                        <c:v>-0.76329999999999998</c:v>
                      </c:pt>
                      <c:pt idx="419">
                        <c:v>-0.76129999999999998</c:v>
                      </c:pt>
                      <c:pt idx="420">
                        <c:v>-0.75939999999999996</c:v>
                      </c:pt>
                      <c:pt idx="421">
                        <c:v>-0.75739999999999996</c:v>
                      </c:pt>
                      <c:pt idx="422">
                        <c:v>-0.75539999999999996</c:v>
                      </c:pt>
                      <c:pt idx="423">
                        <c:v>-0.75329999999999997</c:v>
                      </c:pt>
                      <c:pt idx="424">
                        <c:v>-0.75139999999999996</c:v>
                      </c:pt>
                      <c:pt idx="425">
                        <c:v>-0.74939999999999996</c:v>
                      </c:pt>
                      <c:pt idx="426">
                        <c:v>-0.74739999999999995</c:v>
                      </c:pt>
                      <c:pt idx="427">
                        <c:v>-0.74539999999999995</c:v>
                      </c:pt>
                      <c:pt idx="428">
                        <c:v>-0.74339999999999995</c:v>
                      </c:pt>
                      <c:pt idx="429">
                        <c:v>-0.74139999999999995</c:v>
                      </c:pt>
                      <c:pt idx="430">
                        <c:v>-0.73939999999999995</c:v>
                      </c:pt>
                      <c:pt idx="431">
                        <c:v>-0.73740000000000006</c:v>
                      </c:pt>
                      <c:pt idx="432">
                        <c:v>-0.73540000000000005</c:v>
                      </c:pt>
                      <c:pt idx="433">
                        <c:v>-0.73340000000000005</c:v>
                      </c:pt>
                      <c:pt idx="434">
                        <c:v>-0.73140000000000005</c:v>
                      </c:pt>
                      <c:pt idx="435">
                        <c:v>-0.72940000000000005</c:v>
                      </c:pt>
                      <c:pt idx="436">
                        <c:v>-0.72740000000000005</c:v>
                      </c:pt>
                      <c:pt idx="437">
                        <c:v>-0.72540000000000004</c:v>
                      </c:pt>
                      <c:pt idx="438">
                        <c:v>-0.72340000000000004</c:v>
                      </c:pt>
                      <c:pt idx="439">
                        <c:v>-0.72140000000000004</c:v>
                      </c:pt>
                      <c:pt idx="440">
                        <c:v>-0.71940000000000004</c:v>
                      </c:pt>
                      <c:pt idx="441">
                        <c:v>-0.71740000000000004</c:v>
                      </c:pt>
                      <c:pt idx="442">
                        <c:v>-0.71540000000000004</c:v>
                      </c:pt>
                      <c:pt idx="443">
                        <c:v>-0.71340000000000003</c:v>
                      </c:pt>
                      <c:pt idx="444">
                        <c:v>-0.71150000000000002</c:v>
                      </c:pt>
                      <c:pt idx="445">
                        <c:v>-0.70950000000000002</c:v>
                      </c:pt>
                      <c:pt idx="446">
                        <c:v>-0.70750000000000002</c:v>
                      </c:pt>
                      <c:pt idx="447">
                        <c:v>-0.70550000000000002</c:v>
                      </c:pt>
                      <c:pt idx="448">
                        <c:v>-0.70350000000000001</c:v>
                      </c:pt>
                      <c:pt idx="449">
                        <c:v>-0.70150000000000001</c:v>
                      </c:pt>
                      <c:pt idx="450">
                        <c:v>-0.69940000000000002</c:v>
                      </c:pt>
                      <c:pt idx="451">
                        <c:v>-0.69740000000000002</c:v>
                      </c:pt>
                      <c:pt idx="452">
                        <c:v>-0.69540000000000002</c:v>
                      </c:pt>
                      <c:pt idx="453">
                        <c:v>-0.69350000000000001</c:v>
                      </c:pt>
                      <c:pt idx="454">
                        <c:v>-0.6915</c:v>
                      </c:pt>
                      <c:pt idx="455">
                        <c:v>-0.68940000000000001</c:v>
                      </c:pt>
                      <c:pt idx="456">
                        <c:v>-0.6875</c:v>
                      </c:pt>
                      <c:pt idx="457">
                        <c:v>-0.6855</c:v>
                      </c:pt>
                      <c:pt idx="458">
                        <c:v>-0.6835</c:v>
                      </c:pt>
                      <c:pt idx="459">
                        <c:v>-0.68149999999999999</c:v>
                      </c:pt>
                      <c:pt idx="460">
                        <c:v>-0.67949999999999999</c:v>
                      </c:pt>
                      <c:pt idx="461">
                        <c:v>-0.67749999999999999</c:v>
                      </c:pt>
                      <c:pt idx="462">
                        <c:v>-0.67549999999999999</c:v>
                      </c:pt>
                      <c:pt idx="463">
                        <c:v>-0.67349999999999999</c:v>
                      </c:pt>
                      <c:pt idx="464">
                        <c:v>-0.67149999999999999</c:v>
                      </c:pt>
                      <c:pt idx="465">
                        <c:v>-0.66949999999999998</c:v>
                      </c:pt>
                      <c:pt idx="466">
                        <c:v>-0.66749999999999998</c:v>
                      </c:pt>
                      <c:pt idx="467">
                        <c:v>-0.66549999999999998</c:v>
                      </c:pt>
                      <c:pt idx="468">
                        <c:v>-0.66349999999999998</c:v>
                      </c:pt>
                      <c:pt idx="469">
                        <c:v>-0.66149999999999998</c:v>
                      </c:pt>
                      <c:pt idx="470">
                        <c:v>-0.65949999999999998</c:v>
                      </c:pt>
                      <c:pt idx="471">
                        <c:v>-0.65749999999999997</c:v>
                      </c:pt>
                      <c:pt idx="472">
                        <c:v>-0.65549999999999997</c:v>
                      </c:pt>
                      <c:pt idx="473">
                        <c:v>-0.65349999999999997</c:v>
                      </c:pt>
                      <c:pt idx="474">
                        <c:v>-0.65149999999999997</c:v>
                      </c:pt>
                      <c:pt idx="475">
                        <c:v>-0.64949999999999997</c:v>
                      </c:pt>
                      <c:pt idx="476">
                        <c:v>-0.64749999999999996</c:v>
                      </c:pt>
                      <c:pt idx="477">
                        <c:v>-0.64549999999999996</c:v>
                      </c:pt>
                      <c:pt idx="478">
                        <c:v>-0.64349999999999996</c:v>
                      </c:pt>
                      <c:pt idx="479">
                        <c:v>-0.64149999999999996</c:v>
                      </c:pt>
                      <c:pt idx="480">
                        <c:v>-0.63949999999999996</c:v>
                      </c:pt>
                      <c:pt idx="481">
                        <c:v>-0.63749999999999996</c:v>
                      </c:pt>
                      <c:pt idx="482">
                        <c:v>-0.63549999999999995</c:v>
                      </c:pt>
                      <c:pt idx="483">
                        <c:v>-0.63349999999999995</c:v>
                      </c:pt>
                      <c:pt idx="484">
                        <c:v>-0.63149999999999995</c:v>
                      </c:pt>
                      <c:pt idx="485">
                        <c:v>-0.62960000000000005</c:v>
                      </c:pt>
                      <c:pt idx="486">
                        <c:v>-0.62760000000000005</c:v>
                      </c:pt>
                      <c:pt idx="487">
                        <c:v>-0.62549999999999994</c:v>
                      </c:pt>
                      <c:pt idx="488">
                        <c:v>-0.62350000000000005</c:v>
                      </c:pt>
                      <c:pt idx="489">
                        <c:v>-0.62160000000000004</c:v>
                      </c:pt>
                      <c:pt idx="490">
                        <c:v>-0.61950000000000005</c:v>
                      </c:pt>
                      <c:pt idx="491">
                        <c:v>-0.61750000000000005</c:v>
                      </c:pt>
                      <c:pt idx="492">
                        <c:v>-0.61550000000000005</c:v>
                      </c:pt>
                      <c:pt idx="493">
                        <c:v>-0.61350000000000005</c:v>
                      </c:pt>
                      <c:pt idx="494">
                        <c:v>-0.61150000000000004</c:v>
                      </c:pt>
                      <c:pt idx="495">
                        <c:v>-0.60950000000000004</c:v>
                      </c:pt>
                      <c:pt idx="496">
                        <c:v>-0.60750000000000004</c:v>
                      </c:pt>
                      <c:pt idx="497">
                        <c:v>-0.60560000000000003</c:v>
                      </c:pt>
                      <c:pt idx="498">
                        <c:v>-0.60360000000000003</c:v>
                      </c:pt>
                      <c:pt idx="499">
                        <c:v>-0.60150000000000003</c:v>
                      </c:pt>
                      <c:pt idx="500">
                        <c:v>-0.59950000000000003</c:v>
                      </c:pt>
                      <c:pt idx="501">
                        <c:v>-0.59750000000000003</c:v>
                      </c:pt>
                      <c:pt idx="502">
                        <c:v>-0.59550000000000003</c:v>
                      </c:pt>
                      <c:pt idx="503">
                        <c:v>-0.59350000000000003</c:v>
                      </c:pt>
                      <c:pt idx="504">
                        <c:v>-0.59150000000000003</c:v>
                      </c:pt>
                      <c:pt idx="505">
                        <c:v>-0.58960000000000001</c:v>
                      </c:pt>
                      <c:pt idx="506">
                        <c:v>-0.58750000000000002</c:v>
                      </c:pt>
                      <c:pt idx="507">
                        <c:v>-0.58550000000000002</c:v>
                      </c:pt>
                      <c:pt idx="508">
                        <c:v>-0.58350000000000002</c:v>
                      </c:pt>
                      <c:pt idx="509">
                        <c:v>-0.58160000000000001</c:v>
                      </c:pt>
                      <c:pt idx="510">
                        <c:v>-0.57950000000000002</c:v>
                      </c:pt>
                      <c:pt idx="511">
                        <c:v>-0.5776</c:v>
                      </c:pt>
                      <c:pt idx="512">
                        <c:v>-0.57550000000000001</c:v>
                      </c:pt>
                      <c:pt idx="513">
                        <c:v>-0.5736</c:v>
                      </c:pt>
                      <c:pt idx="514">
                        <c:v>-0.5716</c:v>
                      </c:pt>
                      <c:pt idx="515">
                        <c:v>-0.56950000000000001</c:v>
                      </c:pt>
                      <c:pt idx="516">
                        <c:v>-0.5675</c:v>
                      </c:pt>
                      <c:pt idx="517">
                        <c:v>-0.56559999999999999</c:v>
                      </c:pt>
                      <c:pt idx="518">
                        <c:v>-0.5635</c:v>
                      </c:pt>
                      <c:pt idx="519">
                        <c:v>-0.56159999999999999</c:v>
                      </c:pt>
                      <c:pt idx="520">
                        <c:v>-0.55959999999999999</c:v>
                      </c:pt>
                      <c:pt idx="521">
                        <c:v>-0.55759999999999998</c:v>
                      </c:pt>
                      <c:pt idx="522">
                        <c:v>-0.55559999999999998</c:v>
                      </c:pt>
                      <c:pt idx="523">
                        <c:v>-0.55359999999999998</c:v>
                      </c:pt>
                      <c:pt idx="524">
                        <c:v>-0.55159999999999998</c:v>
                      </c:pt>
                      <c:pt idx="525">
                        <c:v>-0.54959999999999998</c:v>
                      </c:pt>
                      <c:pt idx="526">
                        <c:v>-0.54759999999999998</c:v>
                      </c:pt>
                      <c:pt idx="527">
                        <c:v>-0.54559999999999997</c:v>
                      </c:pt>
                      <c:pt idx="528">
                        <c:v>-0.54359999999999997</c:v>
                      </c:pt>
                      <c:pt idx="529">
                        <c:v>-0.54159999999999997</c:v>
                      </c:pt>
                      <c:pt idx="530">
                        <c:v>-0.53959999999999997</c:v>
                      </c:pt>
                      <c:pt idx="531">
                        <c:v>-0.53759999999999997</c:v>
                      </c:pt>
                      <c:pt idx="532">
                        <c:v>-0.53559999999999997</c:v>
                      </c:pt>
                      <c:pt idx="533">
                        <c:v>-0.53359999999999996</c:v>
                      </c:pt>
                      <c:pt idx="534">
                        <c:v>-0.53159999999999996</c:v>
                      </c:pt>
                      <c:pt idx="535">
                        <c:v>-0.52959999999999996</c:v>
                      </c:pt>
                      <c:pt idx="536">
                        <c:v>-0.52759999999999996</c:v>
                      </c:pt>
                      <c:pt idx="537">
                        <c:v>-0.52559999999999996</c:v>
                      </c:pt>
                      <c:pt idx="538">
                        <c:v>-0.52349999999999997</c:v>
                      </c:pt>
                      <c:pt idx="539">
                        <c:v>-0.52159999999999995</c:v>
                      </c:pt>
                      <c:pt idx="540">
                        <c:v>-0.51959999999999995</c:v>
                      </c:pt>
                      <c:pt idx="541">
                        <c:v>-0.51759999999999995</c:v>
                      </c:pt>
                      <c:pt idx="542">
                        <c:v>-0.51559999999999995</c:v>
                      </c:pt>
                      <c:pt idx="543">
                        <c:v>-0.51359999999999995</c:v>
                      </c:pt>
                      <c:pt idx="544">
                        <c:v>-0.51160000000000005</c:v>
                      </c:pt>
                      <c:pt idx="545">
                        <c:v>-0.50960000000000005</c:v>
                      </c:pt>
                      <c:pt idx="546">
                        <c:v>-0.50760000000000005</c:v>
                      </c:pt>
                      <c:pt idx="547">
                        <c:v>-0.50560000000000005</c:v>
                      </c:pt>
                      <c:pt idx="548">
                        <c:v>-0.50360000000000005</c:v>
                      </c:pt>
                      <c:pt idx="549">
                        <c:v>-0.50160000000000005</c:v>
                      </c:pt>
                      <c:pt idx="550">
                        <c:v>-0.49959999999999999</c:v>
                      </c:pt>
                      <c:pt idx="551">
                        <c:v>-0.49759999999999999</c:v>
                      </c:pt>
                      <c:pt idx="552">
                        <c:v>-0.49559999999999998</c:v>
                      </c:pt>
                      <c:pt idx="553">
                        <c:v>-0.49370000000000003</c:v>
                      </c:pt>
                      <c:pt idx="554">
                        <c:v>-0.49159999999999998</c:v>
                      </c:pt>
                      <c:pt idx="555">
                        <c:v>-0.48959999999999998</c:v>
                      </c:pt>
                      <c:pt idx="556">
                        <c:v>-0.48759999999999998</c:v>
                      </c:pt>
                      <c:pt idx="557">
                        <c:v>-0.48570000000000002</c:v>
                      </c:pt>
                      <c:pt idx="558">
                        <c:v>-0.48359999999999997</c:v>
                      </c:pt>
                      <c:pt idx="559">
                        <c:v>-0.48159999999999997</c:v>
                      </c:pt>
                      <c:pt idx="560">
                        <c:v>-0.47960000000000003</c:v>
                      </c:pt>
                      <c:pt idx="561">
                        <c:v>-0.47760000000000002</c:v>
                      </c:pt>
                      <c:pt idx="562">
                        <c:v>-0.47560000000000002</c:v>
                      </c:pt>
                      <c:pt idx="563">
                        <c:v>-0.47360000000000002</c:v>
                      </c:pt>
                      <c:pt idx="564">
                        <c:v>-0.47160000000000002</c:v>
                      </c:pt>
                      <c:pt idx="565">
                        <c:v>-0.46960000000000002</c:v>
                      </c:pt>
                      <c:pt idx="566">
                        <c:v>-0.46760000000000002</c:v>
                      </c:pt>
                      <c:pt idx="567">
                        <c:v>-0.46560000000000001</c:v>
                      </c:pt>
                      <c:pt idx="568">
                        <c:v>-0.46360000000000001</c:v>
                      </c:pt>
                      <c:pt idx="569">
                        <c:v>-0.4617</c:v>
                      </c:pt>
                      <c:pt idx="570">
                        <c:v>-0.45960000000000001</c:v>
                      </c:pt>
                      <c:pt idx="571">
                        <c:v>-0.45760000000000001</c:v>
                      </c:pt>
                      <c:pt idx="572">
                        <c:v>-0.4556</c:v>
                      </c:pt>
                      <c:pt idx="573">
                        <c:v>-0.45369999999999999</c:v>
                      </c:pt>
                      <c:pt idx="574">
                        <c:v>-0.45169999999999999</c:v>
                      </c:pt>
                      <c:pt idx="575">
                        <c:v>-0.44969999999999999</c:v>
                      </c:pt>
                      <c:pt idx="576">
                        <c:v>-0.4476</c:v>
                      </c:pt>
                      <c:pt idx="577">
                        <c:v>-0.44569999999999999</c:v>
                      </c:pt>
                      <c:pt idx="578">
                        <c:v>-0.44369999999999998</c:v>
                      </c:pt>
                      <c:pt idx="579">
                        <c:v>-0.44169999999999998</c:v>
                      </c:pt>
                      <c:pt idx="580">
                        <c:v>-0.43959999999999999</c:v>
                      </c:pt>
                      <c:pt idx="581">
                        <c:v>-0.43769999999999998</c:v>
                      </c:pt>
                      <c:pt idx="582">
                        <c:v>-0.43559999999999999</c:v>
                      </c:pt>
                      <c:pt idx="583">
                        <c:v>-0.43359999999999999</c:v>
                      </c:pt>
                      <c:pt idx="584">
                        <c:v>-0.43169999999999997</c:v>
                      </c:pt>
                      <c:pt idx="585">
                        <c:v>-0.42970000000000003</c:v>
                      </c:pt>
                      <c:pt idx="586">
                        <c:v>-0.42770000000000002</c:v>
                      </c:pt>
                      <c:pt idx="587">
                        <c:v>-0.42570000000000002</c:v>
                      </c:pt>
                      <c:pt idx="588">
                        <c:v>-0.42370000000000002</c:v>
                      </c:pt>
                      <c:pt idx="589">
                        <c:v>-0.42170000000000002</c:v>
                      </c:pt>
                      <c:pt idx="590">
                        <c:v>-0.41959999999999997</c:v>
                      </c:pt>
                      <c:pt idx="591">
                        <c:v>-0.41770000000000002</c:v>
                      </c:pt>
                      <c:pt idx="592">
                        <c:v>-0.41560000000000002</c:v>
                      </c:pt>
                      <c:pt idx="593">
                        <c:v>-0.41370000000000001</c:v>
                      </c:pt>
                      <c:pt idx="594">
                        <c:v>-0.41170000000000001</c:v>
                      </c:pt>
                      <c:pt idx="595">
                        <c:v>-0.40970000000000001</c:v>
                      </c:pt>
                      <c:pt idx="596">
                        <c:v>-0.40770000000000001</c:v>
                      </c:pt>
                      <c:pt idx="597">
                        <c:v>-0.40570000000000001</c:v>
                      </c:pt>
                      <c:pt idx="598">
                        <c:v>-0.4037</c:v>
                      </c:pt>
                      <c:pt idx="599">
                        <c:v>-0.4017</c:v>
                      </c:pt>
                      <c:pt idx="600">
                        <c:v>-0.3997</c:v>
                      </c:pt>
                      <c:pt idx="601">
                        <c:v>-0.3977</c:v>
                      </c:pt>
                      <c:pt idx="602">
                        <c:v>-0.3957</c:v>
                      </c:pt>
                      <c:pt idx="603">
                        <c:v>-0.39369999999999999</c:v>
                      </c:pt>
                      <c:pt idx="604">
                        <c:v>-0.39169999999999999</c:v>
                      </c:pt>
                      <c:pt idx="605">
                        <c:v>-0.38969999999999999</c:v>
                      </c:pt>
                      <c:pt idx="606">
                        <c:v>-0.38769999999999999</c:v>
                      </c:pt>
                      <c:pt idx="607">
                        <c:v>-0.38569999999999999</c:v>
                      </c:pt>
                      <c:pt idx="608">
                        <c:v>-0.38369999999999999</c:v>
                      </c:pt>
                      <c:pt idx="609">
                        <c:v>-0.38169999999999998</c:v>
                      </c:pt>
                      <c:pt idx="610">
                        <c:v>-0.37969999999999998</c:v>
                      </c:pt>
                      <c:pt idx="611">
                        <c:v>-0.37769999999999998</c:v>
                      </c:pt>
                      <c:pt idx="612">
                        <c:v>-0.37569999999999998</c:v>
                      </c:pt>
                      <c:pt idx="613">
                        <c:v>-0.37369999999999998</c:v>
                      </c:pt>
                      <c:pt idx="614">
                        <c:v>-0.37169999999999997</c:v>
                      </c:pt>
                      <c:pt idx="615">
                        <c:v>-0.36969999999999997</c:v>
                      </c:pt>
                      <c:pt idx="616">
                        <c:v>-0.36770000000000003</c:v>
                      </c:pt>
                      <c:pt idx="617">
                        <c:v>-0.36570000000000003</c:v>
                      </c:pt>
                      <c:pt idx="618">
                        <c:v>-0.36370000000000002</c:v>
                      </c:pt>
                      <c:pt idx="619">
                        <c:v>-0.36170000000000002</c:v>
                      </c:pt>
                      <c:pt idx="620">
                        <c:v>-0.35970000000000002</c:v>
                      </c:pt>
                      <c:pt idx="621">
                        <c:v>-0.35770000000000002</c:v>
                      </c:pt>
                      <c:pt idx="622">
                        <c:v>-0.35570000000000002</c:v>
                      </c:pt>
                      <c:pt idx="623">
                        <c:v>-0.35370000000000001</c:v>
                      </c:pt>
                      <c:pt idx="624">
                        <c:v>-0.35170000000000001</c:v>
                      </c:pt>
                      <c:pt idx="625">
                        <c:v>-0.34970000000000001</c:v>
                      </c:pt>
                      <c:pt idx="626">
                        <c:v>-0.34770000000000001</c:v>
                      </c:pt>
                      <c:pt idx="627">
                        <c:v>-0.34570000000000001</c:v>
                      </c:pt>
                      <c:pt idx="628">
                        <c:v>-0.34370000000000001</c:v>
                      </c:pt>
                      <c:pt idx="629">
                        <c:v>-0.3417</c:v>
                      </c:pt>
                      <c:pt idx="630">
                        <c:v>-0.3397</c:v>
                      </c:pt>
                      <c:pt idx="631">
                        <c:v>-0.3377</c:v>
                      </c:pt>
                      <c:pt idx="632">
                        <c:v>-0.3357</c:v>
                      </c:pt>
                      <c:pt idx="633">
                        <c:v>-0.3337</c:v>
                      </c:pt>
                      <c:pt idx="634">
                        <c:v>-0.33169999999999999</c:v>
                      </c:pt>
                      <c:pt idx="635">
                        <c:v>-0.32969999999999999</c:v>
                      </c:pt>
                      <c:pt idx="636">
                        <c:v>-0.32769999999999999</c:v>
                      </c:pt>
                      <c:pt idx="637">
                        <c:v>-0.32569999999999999</c:v>
                      </c:pt>
                      <c:pt idx="638">
                        <c:v>-0.32369999999999999</c:v>
                      </c:pt>
                      <c:pt idx="639">
                        <c:v>-0.32169999999999999</c:v>
                      </c:pt>
                      <c:pt idx="640">
                        <c:v>-0.31969999999999998</c:v>
                      </c:pt>
                      <c:pt idx="641">
                        <c:v>-0.31769999999999998</c:v>
                      </c:pt>
                      <c:pt idx="642">
                        <c:v>-0.31569999999999998</c:v>
                      </c:pt>
                      <c:pt idx="643">
                        <c:v>-0.31369999999999998</c:v>
                      </c:pt>
                      <c:pt idx="644">
                        <c:v>-0.31169999999999998</c:v>
                      </c:pt>
                      <c:pt idx="645">
                        <c:v>-0.30969999999999998</c:v>
                      </c:pt>
                      <c:pt idx="646">
                        <c:v>-0.30769999999999997</c:v>
                      </c:pt>
                      <c:pt idx="647">
                        <c:v>-0.30570000000000003</c:v>
                      </c:pt>
                      <c:pt idx="648">
                        <c:v>-0.30370000000000003</c:v>
                      </c:pt>
                      <c:pt idx="649">
                        <c:v>-0.30170000000000002</c:v>
                      </c:pt>
                      <c:pt idx="650">
                        <c:v>-0.29970000000000002</c:v>
                      </c:pt>
                      <c:pt idx="651">
                        <c:v>-0.29770000000000002</c:v>
                      </c:pt>
                      <c:pt idx="652">
                        <c:v>-0.29570000000000002</c:v>
                      </c:pt>
                      <c:pt idx="653">
                        <c:v>-0.29380000000000001</c:v>
                      </c:pt>
                      <c:pt idx="654">
                        <c:v>-0.29170000000000001</c:v>
                      </c:pt>
                      <c:pt idx="655">
                        <c:v>-0.28970000000000001</c:v>
                      </c:pt>
                      <c:pt idx="656">
                        <c:v>-0.28770000000000001</c:v>
                      </c:pt>
                      <c:pt idx="657">
                        <c:v>-0.28570000000000001</c:v>
                      </c:pt>
                      <c:pt idx="658">
                        <c:v>-0.28370000000000001</c:v>
                      </c:pt>
                      <c:pt idx="659">
                        <c:v>-0.28170000000000001</c:v>
                      </c:pt>
                      <c:pt idx="660">
                        <c:v>-0.2797</c:v>
                      </c:pt>
                      <c:pt idx="661">
                        <c:v>-0.2777</c:v>
                      </c:pt>
                      <c:pt idx="662">
                        <c:v>-0.2757</c:v>
                      </c:pt>
                      <c:pt idx="663">
                        <c:v>-0.2737</c:v>
                      </c:pt>
                      <c:pt idx="664">
                        <c:v>-0.27179999999999999</c:v>
                      </c:pt>
                      <c:pt idx="665">
                        <c:v>-0.26979999999999998</c:v>
                      </c:pt>
                      <c:pt idx="666">
                        <c:v>-0.26769999999999999</c:v>
                      </c:pt>
                      <c:pt idx="667">
                        <c:v>-0.26569999999999999</c:v>
                      </c:pt>
                      <c:pt idx="668">
                        <c:v>-0.26369999999999999</c:v>
                      </c:pt>
                      <c:pt idx="669">
                        <c:v>-0.26169999999999999</c:v>
                      </c:pt>
                      <c:pt idx="670">
                        <c:v>-0.25969999999999999</c:v>
                      </c:pt>
                      <c:pt idx="671">
                        <c:v>-0.25769999999999998</c:v>
                      </c:pt>
                      <c:pt idx="672">
                        <c:v>-0.25569999999999998</c:v>
                      </c:pt>
                      <c:pt idx="673">
                        <c:v>-0.25380000000000003</c:v>
                      </c:pt>
                      <c:pt idx="674">
                        <c:v>-0.25180000000000002</c:v>
                      </c:pt>
                      <c:pt idx="675">
                        <c:v>-0.24979999999999999</c:v>
                      </c:pt>
                      <c:pt idx="676">
                        <c:v>-0.24779999999999999</c:v>
                      </c:pt>
                      <c:pt idx="677">
                        <c:v>-0.24579999999999999</c:v>
                      </c:pt>
                      <c:pt idx="678">
                        <c:v>-0.24379999999999999</c:v>
                      </c:pt>
                      <c:pt idx="679">
                        <c:v>-0.24179999999999999</c:v>
                      </c:pt>
                      <c:pt idx="680">
                        <c:v>-0.2397</c:v>
                      </c:pt>
                      <c:pt idx="681">
                        <c:v>-0.23780000000000001</c:v>
                      </c:pt>
                      <c:pt idx="682">
                        <c:v>-0.23580000000000001</c:v>
                      </c:pt>
                      <c:pt idx="683">
                        <c:v>-0.23380000000000001</c:v>
                      </c:pt>
                      <c:pt idx="684">
                        <c:v>-0.23180000000000001</c:v>
                      </c:pt>
                      <c:pt idx="685">
                        <c:v>-0.2298</c:v>
                      </c:pt>
                      <c:pt idx="686">
                        <c:v>-0.2278</c:v>
                      </c:pt>
                      <c:pt idx="687">
                        <c:v>-0.2258</c:v>
                      </c:pt>
                      <c:pt idx="688">
                        <c:v>-0.2238</c:v>
                      </c:pt>
                      <c:pt idx="689">
                        <c:v>-0.2218</c:v>
                      </c:pt>
                      <c:pt idx="690">
                        <c:v>-0.2198</c:v>
                      </c:pt>
                      <c:pt idx="691">
                        <c:v>-0.21779999999999999</c:v>
                      </c:pt>
                      <c:pt idx="692">
                        <c:v>-0.2157</c:v>
                      </c:pt>
                      <c:pt idx="693">
                        <c:v>-0.21379999999999999</c:v>
                      </c:pt>
                      <c:pt idx="694">
                        <c:v>-0.21179999999999999</c:v>
                      </c:pt>
                      <c:pt idx="695">
                        <c:v>-0.20979999999999999</c:v>
                      </c:pt>
                      <c:pt idx="696">
                        <c:v>-0.20780000000000001</c:v>
                      </c:pt>
                      <c:pt idx="697">
                        <c:v>-0.20580000000000001</c:v>
                      </c:pt>
                      <c:pt idx="698">
                        <c:v>-0.20369999999999999</c:v>
                      </c:pt>
                      <c:pt idx="699">
                        <c:v>-0.20169999999999999</c:v>
                      </c:pt>
                      <c:pt idx="700">
                        <c:v>-0.19969999999999999</c:v>
                      </c:pt>
                      <c:pt idx="701">
                        <c:v>-0.1978</c:v>
                      </c:pt>
                      <c:pt idx="702">
                        <c:v>-0.19570000000000001</c:v>
                      </c:pt>
                      <c:pt idx="703">
                        <c:v>-0.1938</c:v>
                      </c:pt>
                      <c:pt idx="704">
                        <c:v>-0.19170000000000001</c:v>
                      </c:pt>
                      <c:pt idx="705">
                        <c:v>-0.1898</c:v>
                      </c:pt>
                      <c:pt idx="706">
                        <c:v>-0.18770000000000001</c:v>
                      </c:pt>
                      <c:pt idx="707">
                        <c:v>-0.1857</c:v>
                      </c:pt>
                      <c:pt idx="708">
                        <c:v>-0.1837</c:v>
                      </c:pt>
                      <c:pt idx="709">
                        <c:v>-0.18179999999999999</c:v>
                      </c:pt>
                      <c:pt idx="710">
                        <c:v>-0.1797</c:v>
                      </c:pt>
                      <c:pt idx="711">
                        <c:v>-0.1777</c:v>
                      </c:pt>
                      <c:pt idx="712">
                        <c:v>-0.1757</c:v>
                      </c:pt>
                      <c:pt idx="713">
                        <c:v>-0.17369999999999999</c:v>
                      </c:pt>
                      <c:pt idx="714">
                        <c:v>-0.17180000000000001</c:v>
                      </c:pt>
                      <c:pt idx="715">
                        <c:v>-0.16980000000000001</c:v>
                      </c:pt>
                      <c:pt idx="716">
                        <c:v>-0.1678</c:v>
                      </c:pt>
                      <c:pt idx="717">
                        <c:v>-0.1658</c:v>
                      </c:pt>
                      <c:pt idx="718">
                        <c:v>-0.16370000000000001</c:v>
                      </c:pt>
                      <c:pt idx="719">
                        <c:v>-0.1618</c:v>
                      </c:pt>
                      <c:pt idx="720">
                        <c:v>-0.15970000000000001</c:v>
                      </c:pt>
                      <c:pt idx="721">
                        <c:v>-0.15770000000000001</c:v>
                      </c:pt>
                      <c:pt idx="722">
                        <c:v>-0.15570000000000001</c:v>
                      </c:pt>
                      <c:pt idx="723">
                        <c:v>-0.1537</c:v>
                      </c:pt>
                      <c:pt idx="724">
                        <c:v>-0.1517</c:v>
                      </c:pt>
                      <c:pt idx="725">
                        <c:v>-0.14979999999999999</c:v>
                      </c:pt>
                      <c:pt idx="726">
                        <c:v>-0.14779999999999999</c:v>
                      </c:pt>
                      <c:pt idx="727">
                        <c:v>-0.14580000000000001</c:v>
                      </c:pt>
                      <c:pt idx="728">
                        <c:v>-0.14380000000000001</c:v>
                      </c:pt>
                      <c:pt idx="729">
                        <c:v>-0.14180000000000001</c:v>
                      </c:pt>
                      <c:pt idx="730">
                        <c:v>-0.13980000000000001</c:v>
                      </c:pt>
                      <c:pt idx="731">
                        <c:v>-0.13780000000000001</c:v>
                      </c:pt>
                      <c:pt idx="732">
                        <c:v>-0.13569999999999999</c:v>
                      </c:pt>
                      <c:pt idx="733">
                        <c:v>-0.1338</c:v>
                      </c:pt>
                      <c:pt idx="734">
                        <c:v>-0.1318</c:v>
                      </c:pt>
                      <c:pt idx="735">
                        <c:v>-0.12970000000000001</c:v>
                      </c:pt>
                      <c:pt idx="736">
                        <c:v>-0.12770000000000001</c:v>
                      </c:pt>
                      <c:pt idx="737">
                        <c:v>-0.1258</c:v>
                      </c:pt>
                      <c:pt idx="738">
                        <c:v>-0.12379999999999999</c:v>
                      </c:pt>
                      <c:pt idx="739">
                        <c:v>-0.12180000000000001</c:v>
                      </c:pt>
                      <c:pt idx="740">
                        <c:v>-0.1198</c:v>
                      </c:pt>
                      <c:pt idx="741">
                        <c:v>-0.1178</c:v>
                      </c:pt>
                      <c:pt idx="742">
                        <c:v>-0.1158</c:v>
                      </c:pt>
                      <c:pt idx="743">
                        <c:v>-0.1137</c:v>
                      </c:pt>
                      <c:pt idx="744">
                        <c:v>-0.11169999999999999</c:v>
                      </c:pt>
                      <c:pt idx="745">
                        <c:v>-0.10979999999999999</c:v>
                      </c:pt>
                      <c:pt idx="746">
                        <c:v>-0.10780000000000001</c:v>
                      </c:pt>
                      <c:pt idx="747">
                        <c:v>-0.10580000000000001</c:v>
                      </c:pt>
                      <c:pt idx="748">
                        <c:v>-0.1038</c:v>
                      </c:pt>
                      <c:pt idx="749">
                        <c:v>-0.1018</c:v>
                      </c:pt>
                      <c:pt idx="750">
                        <c:v>-9.9779999999999994E-2</c:v>
                      </c:pt>
                      <c:pt idx="751">
                        <c:v>-9.7769999999999996E-2</c:v>
                      </c:pt>
                      <c:pt idx="752">
                        <c:v>-9.5780000000000004E-2</c:v>
                      </c:pt>
                      <c:pt idx="753">
                        <c:v>-9.3789999999999998E-2</c:v>
                      </c:pt>
                      <c:pt idx="754">
                        <c:v>-9.1810000000000003E-2</c:v>
                      </c:pt>
                      <c:pt idx="755">
                        <c:v>-8.9789999999999995E-2</c:v>
                      </c:pt>
                      <c:pt idx="756">
                        <c:v>-8.7749999999999995E-2</c:v>
                      </c:pt>
                      <c:pt idx="757">
                        <c:v>-8.5800000000000001E-2</c:v>
                      </c:pt>
                      <c:pt idx="758">
                        <c:v>-8.3790000000000003E-2</c:v>
                      </c:pt>
                      <c:pt idx="759">
                        <c:v>-8.1759999999999999E-2</c:v>
                      </c:pt>
                      <c:pt idx="760">
                        <c:v>-7.9759999999999998E-2</c:v>
                      </c:pt>
                      <c:pt idx="761">
                        <c:v>-7.7789999999999998E-2</c:v>
                      </c:pt>
                      <c:pt idx="762">
                        <c:v>-7.578E-2</c:v>
                      </c:pt>
                      <c:pt idx="763">
                        <c:v>-7.3749999999999996E-2</c:v>
                      </c:pt>
                      <c:pt idx="764">
                        <c:v>-7.1779999999999997E-2</c:v>
                      </c:pt>
                      <c:pt idx="765">
                        <c:v>-6.9790000000000005E-2</c:v>
                      </c:pt>
                      <c:pt idx="766">
                        <c:v>-6.7799999999999999E-2</c:v>
                      </c:pt>
                      <c:pt idx="767">
                        <c:v>-6.5809999999999994E-2</c:v>
                      </c:pt>
                      <c:pt idx="768">
                        <c:v>-6.3750000000000001E-2</c:v>
                      </c:pt>
                      <c:pt idx="769">
                        <c:v>-6.1800000000000001E-2</c:v>
                      </c:pt>
                      <c:pt idx="770">
                        <c:v>-5.9810000000000002E-2</c:v>
                      </c:pt>
                      <c:pt idx="771">
                        <c:v>-5.7779999999999998E-2</c:v>
                      </c:pt>
                      <c:pt idx="772">
                        <c:v>-5.5780000000000003E-2</c:v>
                      </c:pt>
                      <c:pt idx="773">
                        <c:v>-5.3809999999999997E-2</c:v>
                      </c:pt>
                      <c:pt idx="774">
                        <c:v>-5.1810000000000002E-2</c:v>
                      </c:pt>
                      <c:pt idx="775">
                        <c:v>-4.9790000000000001E-2</c:v>
                      </c:pt>
                      <c:pt idx="776">
                        <c:v>-4.7789999999999999E-2</c:v>
                      </c:pt>
                      <c:pt idx="777">
                        <c:v>-4.582E-2</c:v>
                      </c:pt>
                      <c:pt idx="778">
                        <c:v>-4.3839999999999997E-2</c:v>
                      </c:pt>
                      <c:pt idx="779">
                        <c:v>-4.1820000000000003E-2</c:v>
                      </c:pt>
                      <c:pt idx="780">
                        <c:v>-3.9829999999999997E-2</c:v>
                      </c:pt>
                      <c:pt idx="781">
                        <c:v>-3.78E-2</c:v>
                      </c:pt>
                      <c:pt idx="782">
                        <c:v>-3.5819999999999998E-2</c:v>
                      </c:pt>
                      <c:pt idx="783">
                        <c:v>-3.3820000000000003E-2</c:v>
                      </c:pt>
                      <c:pt idx="784">
                        <c:v>-3.1800000000000002E-2</c:v>
                      </c:pt>
                      <c:pt idx="785">
                        <c:v>-2.9819999999999999E-2</c:v>
                      </c:pt>
                      <c:pt idx="786">
                        <c:v>-2.7820000000000001E-2</c:v>
                      </c:pt>
                      <c:pt idx="787">
                        <c:v>-2.58E-2</c:v>
                      </c:pt>
                      <c:pt idx="788">
                        <c:v>-2.3789999999999999E-2</c:v>
                      </c:pt>
                      <c:pt idx="789">
                        <c:v>-2.181E-2</c:v>
                      </c:pt>
                      <c:pt idx="790">
                        <c:v>-1.983E-2</c:v>
                      </c:pt>
                      <c:pt idx="791">
                        <c:v>-1.7819999999999999E-2</c:v>
                      </c:pt>
                      <c:pt idx="792">
                        <c:v>-1.583E-2</c:v>
                      </c:pt>
                      <c:pt idx="793">
                        <c:v>-1.3849999999999999E-2</c:v>
                      </c:pt>
                      <c:pt idx="794">
                        <c:v>-1.183E-2</c:v>
                      </c:pt>
                      <c:pt idx="795">
                        <c:v>-9.7940000000000006E-3</c:v>
                      </c:pt>
                      <c:pt idx="796">
                        <c:v>-7.8209999999999998E-3</c:v>
                      </c:pt>
                      <c:pt idx="797">
                        <c:v>-5.8339999999999998E-3</c:v>
                      </c:pt>
                      <c:pt idx="798">
                        <c:v>-3.8300000000000001E-3</c:v>
                      </c:pt>
                      <c:pt idx="799">
                        <c:v>-1.818E-3</c:v>
                      </c:pt>
                      <c:pt idx="800">
                        <c:v>1.8699999999999999E-4</c:v>
                      </c:pt>
                    </c:numCache>
                  </c:numRef>
                </c:xVal>
                <c:y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Sheet2!$W$2:$W$802</c15:sqref>
                        </c15:formulaRef>
                      </c:ext>
                    </c:extLst>
                    <c:numCache>
                      <c:formatCode>0.00E+00</c:formatCode>
                      <c:ptCount val="801"/>
                      <c:pt idx="0">
                        <c:v>2.1349999999999999E-6</c:v>
                      </c:pt>
                      <c:pt idx="1">
                        <c:v>1.9410000000000001E-6</c:v>
                      </c:pt>
                      <c:pt idx="2">
                        <c:v>1.7489999999999999E-6</c:v>
                      </c:pt>
                      <c:pt idx="3">
                        <c:v>1.5829999999999999E-6</c:v>
                      </c:pt>
                      <c:pt idx="4">
                        <c:v>1.424E-6</c:v>
                      </c:pt>
                      <c:pt idx="5">
                        <c:v>1.3790000000000001E-6</c:v>
                      </c:pt>
                      <c:pt idx="6">
                        <c:v>1.2950000000000001E-6</c:v>
                      </c:pt>
                      <c:pt idx="7">
                        <c:v>1.1599999999999999E-6</c:v>
                      </c:pt>
                      <c:pt idx="8">
                        <c:v>1.0580000000000001E-6</c:v>
                      </c:pt>
                      <c:pt idx="9">
                        <c:v>9.3819999999999997E-7</c:v>
                      </c:pt>
                      <c:pt idx="10">
                        <c:v>9.2259999999999996E-7</c:v>
                      </c:pt>
                      <c:pt idx="11">
                        <c:v>8.737E-7</c:v>
                      </c:pt>
                      <c:pt idx="12">
                        <c:v>7.7130000000000003E-7</c:v>
                      </c:pt>
                      <c:pt idx="13">
                        <c:v>6.8599999999999998E-7</c:v>
                      </c:pt>
                      <c:pt idx="14">
                        <c:v>5.9360000000000002E-7</c:v>
                      </c:pt>
                      <c:pt idx="15">
                        <c:v>6.0149999999999998E-7</c:v>
                      </c:pt>
                      <c:pt idx="16">
                        <c:v>5.6169999999999995E-7</c:v>
                      </c:pt>
                      <c:pt idx="17">
                        <c:v>4.7650000000000001E-7</c:v>
                      </c:pt>
                      <c:pt idx="18">
                        <c:v>4.0540000000000002E-7</c:v>
                      </c:pt>
                      <c:pt idx="19">
                        <c:v>3.276E-7</c:v>
                      </c:pt>
                      <c:pt idx="20">
                        <c:v>3.4089999999999999E-7</c:v>
                      </c:pt>
                      <c:pt idx="21">
                        <c:v>3.1119999999999998E-7</c:v>
                      </c:pt>
                      <c:pt idx="22">
                        <c:v>2.382E-7</c:v>
                      </c:pt>
                      <c:pt idx="23">
                        <c:v>1.761E-7</c:v>
                      </c:pt>
                      <c:pt idx="24">
                        <c:v>1.031E-7</c:v>
                      </c:pt>
                      <c:pt idx="25">
                        <c:v>1.2660000000000001E-7</c:v>
                      </c:pt>
                      <c:pt idx="26">
                        <c:v>1.064E-7</c:v>
                      </c:pt>
                      <c:pt idx="27">
                        <c:v>3.201E-8</c:v>
                      </c:pt>
                      <c:pt idx="28">
                        <c:v>-2.2790000000000001E-8</c:v>
                      </c:pt>
                      <c:pt idx="29">
                        <c:v>-8.2240000000000001E-8</c:v>
                      </c:pt>
                      <c:pt idx="30">
                        <c:v>-6.2120000000000003E-8</c:v>
                      </c:pt>
                      <c:pt idx="31">
                        <c:v>-6.9479999999999997E-8</c:v>
                      </c:pt>
                      <c:pt idx="32">
                        <c:v>-1.5340000000000001E-7</c:v>
                      </c:pt>
                      <c:pt idx="33">
                        <c:v>-1.9259999999999999E-7</c:v>
                      </c:pt>
                      <c:pt idx="34">
                        <c:v>-2.5260000000000003E-7</c:v>
                      </c:pt>
                      <c:pt idx="35">
                        <c:v>-2.2980000000000001E-7</c:v>
                      </c:pt>
                      <c:pt idx="36">
                        <c:v>-2.3980000000000002E-7</c:v>
                      </c:pt>
                      <c:pt idx="37">
                        <c:v>-3.1810000000000002E-7</c:v>
                      </c:pt>
                      <c:pt idx="38">
                        <c:v>-3.629E-7</c:v>
                      </c:pt>
                      <c:pt idx="39">
                        <c:v>-4.1160000000000001E-7</c:v>
                      </c:pt>
                      <c:pt idx="40">
                        <c:v>-3.8130000000000001E-7</c:v>
                      </c:pt>
                      <c:pt idx="41">
                        <c:v>-3.9480000000000001E-7</c:v>
                      </c:pt>
                      <c:pt idx="42">
                        <c:v>-4.7049999999999998E-7</c:v>
                      </c:pt>
                      <c:pt idx="43">
                        <c:v>-5.1669999999999996E-7</c:v>
                      </c:pt>
                      <c:pt idx="44">
                        <c:v>-5.5909999999999997E-7</c:v>
                      </c:pt>
                      <c:pt idx="45">
                        <c:v>-5.3349999999999995E-7</c:v>
                      </c:pt>
                      <c:pt idx="46">
                        <c:v>-5.3760000000000005E-7</c:v>
                      </c:pt>
                      <c:pt idx="47">
                        <c:v>-6.1379999999999995E-7</c:v>
                      </c:pt>
                      <c:pt idx="48">
                        <c:v>-6.5749999999999995E-7</c:v>
                      </c:pt>
                      <c:pt idx="49">
                        <c:v>-6.9449999999999998E-7</c:v>
                      </c:pt>
                      <c:pt idx="50">
                        <c:v>-6.7069999999999999E-7</c:v>
                      </c:pt>
                      <c:pt idx="51">
                        <c:v>-6.7390000000000002E-7</c:v>
                      </c:pt>
                      <c:pt idx="52">
                        <c:v>-7.4890000000000004E-7</c:v>
                      </c:pt>
                      <c:pt idx="53">
                        <c:v>-7.8850000000000005E-7</c:v>
                      </c:pt>
                      <c:pt idx="54">
                        <c:v>-8.3079999999999995E-7</c:v>
                      </c:pt>
                      <c:pt idx="55">
                        <c:v>-8.0559999999999996E-7</c:v>
                      </c:pt>
                      <c:pt idx="56">
                        <c:v>-8.0309999999999998E-7</c:v>
                      </c:pt>
                      <c:pt idx="57">
                        <c:v>-8.822E-7</c:v>
                      </c:pt>
                      <c:pt idx="58">
                        <c:v>-9.2269999999999997E-7</c:v>
                      </c:pt>
                      <c:pt idx="59">
                        <c:v>-9.5219999999999996E-7</c:v>
                      </c:pt>
                      <c:pt idx="60">
                        <c:v>-9.2719999999999999E-7</c:v>
                      </c:pt>
                      <c:pt idx="61">
                        <c:v>-9.3070000000000004E-7</c:v>
                      </c:pt>
                      <c:pt idx="62">
                        <c:v>-1.0139999999999999E-6</c:v>
                      </c:pt>
                      <c:pt idx="63">
                        <c:v>-1.057E-6</c:v>
                      </c:pt>
                      <c:pt idx="64">
                        <c:v>-1.083E-6</c:v>
                      </c:pt>
                      <c:pt idx="65">
                        <c:v>-1.066E-6</c:v>
                      </c:pt>
                      <c:pt idx="66">
                        <c:v>-1.062E-6</c:v>
                      </c:pt>
                      <c:pt idx="67">
                        <c:v>-1.1459999999999999E-6</c:v>
                      </c:pt>
                      <c:pt idx="68">
                        <c:v>-1.1850000000000001E-6</c:v>
                      </c:pt>
                      <c:pt idx="69">
                        <c:v>-1.206E-6</c:v>
                      </c:pt>
                      <c:pt idx="70">
                        <c:v>-1.1909999999999999E-6</c:v>
                      </c:pt>
                      <c:pt idx="71">
                        <c:v>-1.189E-6</c:v>
                      </c:pt>
                      <c:pt idx="72">
                        <c:v>-1.271E-6</c:v>
                      </c:pt>
                      <c:pt idx="73">
                        <c:v>-1.305E-6</c:v>
                      </c:pt>
                      <c:pt idx="74">
                        <c:v>-1.3370000000000001E-6</c:v>
                      </c:pt>
                      <c:pt idx="75">
                        <c:v>-1.3230000000000001E-6</c:v>
                      </c:pt>
                      <c:pt idx="76">
                        <c:v>-1.3149999999999999E-6</c:v>
                      </c:pt>
                      <c:pt idx="77">
                        <c:v>-1.398E-6</c:v>
                      </c:pt>
                      <c:pt idx="78">
                        <c:v>-1.4330000000000001E-6</c:v>
                      </c:pt>
                      <c:pt idx="79">
                        <c:v>-1.454E-6</c:v>
                      </c:pt>
                      <c:pt idx="80">
                        <c:v>-1.446E-6</c:v>
                      </c:pt>
                      <c:pt idx="81">
                        <c:v>-1.4410000000000001E-6</c:v>
                      </c:pt>
                      <c:pt idx="82">
                        <c:v>-1.5209999999999999E-6</c:v>
                      </c:pt>
                      <c:pt idx="83">
                        <c:v>-1.562E-6</c:v>
                      </c:pt>
                      <c:pt idx="84">
                        <c:v>-1.578E-6</c:v>
                      </c:pt>
                      <c:pt idx="85">
                        <c:v>-1.573E-6</c:v>
                      </c:pt>
                      <c:pt idx="86">
                        <c:v>-1.567E-6</c:v>
                      </c:pt>
                      <c:pt idx="87">
                        <c:v>-1.654E-6</c:v>
                      </c:pt>
                      <c:pt idx="88">
                        <c:v>-1.691E-6</c:v>
                      </c:pt>
                      <c:pt idx="89">
                        <c:v>-1.7090000000000001E-6</c:v>
                      </c:pt>
                      <c:pt idx="90">
                        <c:v>-1.7E-6</c:v>
                      </c:pt>
                      <c:pt idx="91">
                        <c:v>-1.6980000000000001E-6</c:v>
                      </c:pt>
                      <c:pt idx="92">
                        <c:v>-1.784E-6</c:v>
                      </c:pt>
                      <c:pt idx="93">
                        <c:v>-1.824E-6</c:v>
                      </c:pt>
                      <c:pt idx="94">
                        <c:v>-1.838E-6</c:v>
                      </c:pt>
                      <c:pt idx="95">
                        <c:v>-1.8339999999999999E-6</c:v>
                      </c:pt>
                      <c:pt idx="96">
                        <c:v>-1.826E-6</c:v>
                      </c:pt>
                      <c:pt idx="97">
                        <c:v>-1.9199999999999998E-6</c:v>
                      </c:pt>
                      <c:pt idx="98">
                        <c:v>-1.962E-6</c:v>
                      </c:pt>
                      <c:pt idx="99">
                        <c:v>-1.9659999999999999E-6</c:v>
                      </c:pt>
                      <c:pt idx="100">
                        <c:v>-1.968E-6</c:v>
                      </c:pt>
                      <c:pt idx="101">
                        <c:v>-1.9640000000000002E-6</c:v>
                      </c:pt>
                      <c:pt idx="102">
                        <c:v>-2.0530000000000001E-6</c:v>
                      </c:pt>
                      <c:pt idx="103">
                        <c:v>-2.0949999999999998E-6</c:v>
                      </c:pt>
                      <c:pt idx="104">
                        <c:v>-2.0999999999999998E-6</c:v>
                      </c:pt>
                      <c:pt idx="105">
                        <c:v>-2.1040000000000001E-6</c:v>
                      </c:pt>
                      <c:pt idx="106">
                        <c:v>-2.1009999999999999E-6</c:v>
                      </c:pt>
                      <c:pt idx="107">
                        <c:v>-2.1919999999999999E-6</c:v>
                      </c:pt>
                      <c:pt idx="108">
                        <c:v>-2.2299999999999998E-6</c:v>
                      </c:pt>
                      <c:pt idx="109">
                        <c:v>-2.238E-6</c:v>
                      </c:pt>
                      <c:pt idx="110">
                        <c:v>-2.2469999999999998E-6</c:v>
                      </c:pt>
                      <c:pt idx="111">
                        <c:v>-2.2500000000000001E-6</c:v>
                      </c:pt>
                      <c:pt idx="112">
                        <c:v>-2.3360000000000002E-6</c:v>
                      </c:pt>
                      <c:pt idx="113">
                        <c:v>-2.3779999999999999E-6</c:v>
                      </c:pt>
                      <c:pt idx="114">
                        <c:v>-2.3760000000000002E-6</c:v>
                      </c:pt>
                      <c:pt idx="115">
                        <c:v>-2.3879999999999998E-6</c:v>
                      </c:pt>
                      <c:pt idx="116">
                        <c:v>-2.3870000000000002E-6</c:v>
                      </c:pt>
                      <c:pt idx="117">
                        <c:v>-2.4779999999999998E-6</c:v>
                      </c:pt>
                      <c:pt idx="118">
                        <c:v>-2.52E-6</c:v>
                      </c:pt>
                      <c:pt idx="119">
                        <c:v>-2.526E-6</c:v>
                      </c:pt>
                      <c:pt idx="120">
                        <c:v>-2.5280000000000002E-6</c:v>
                      </c:pt>
                      <c:pt idx="121">
                        <c:v>-2.531E-6</c:v>
                      </c:pt>
                      <c:pt idx="122">
                        <c:v>-2.6249999999999999E-6</c:v>
                      </c:pt>
                      <c:pt idx="123">
                        <c:v>-2.6740000000000001E-6</c:v>
                      </c:pt>
                      <c:pt idx="124">
                        <c:v>-2.672E-6</c:v>
                      </c:pt>
                      <c:pt idx="125">
                        <c:v>-2.6840000000000001E-6</c:v>
                      </c:pt>
                      <c:pt idx="126">
                        <c:v>-2.6850000000000001E-6</c:v>
                      </c:pt>
                      <c:pt idx="127">
                        <c:v>-2.7769999999999998E-6</c:v>
                      </c:pt>
                      <c:pt idx="128">
                        <c:v>-2.8250000000000001E-6</c:v>
                      </c:pt>
                      <c:pt idx="129">
                        <c:v>-2.8250000000000001E-6</c:v>
                      </c:pt>
                      <c:pt idx="130">
                        <c:v>-2.8389999999999998E-6</c:v>
                      </c:pt>
                      <c:pt idx="131">
                        <c:v>-2.8439999999999998E-6</c:v>
                      </c:pt>
                      <c:pt idx="132">
                        <c:v>-2.9380000000000001E-6</c:v>
                      </c:pt>
                      <c:pt idx="133">
                        <c:v>-2.9869999999999999E-6</c:v>
                      </c:pt>
                      <c:pt idx="134">
                        <c:v>-2.988E-6</c:v>
                      </c:pt>
                      <c:pt idx="135">
                        <c:v>-3.005E-6</c:v>
                      </c:pt>
                      <c:pt idx="136">
                        <c:v>-3.0170000000000001E-6</c:v>
                      </c:pt>
                      <c:pt idx="137">
                        <c:v>-3.1089999999999998E-6</c:v>
                      </c:pt>
                      <c:pt idx="138">
                        <c:v>-3.1609999999999999E-6</c:v>
                      </c:pt>
                      <c:pt idx="139">
                        <c:v>-3.1599999999999998E-6</c:v>
                      </c:pt>
                      <c:pt idx="140">
                        <c:v>-3.1820000000000002E-6</c:v>
                      </c:pt>
                      <c:pt idx="141">
                        <c:v>-3.1939999999999998E-6</c:v>
                      </c:pt>
                      <c:pt idx="142">
                        <c:v>-3.2880000000000001E-6</c:v>
                      </c:pt>
                      <c:pt idx="143">
                        <c:v>-3.3450000000000002E-6</c:v>
                      </c:pt>
                      <c:pt idx="144">
                        <c:v>-3.3469999999999999E-6</c:v>
                      </c:pt>
                      <c:pt idx="145">
                        <c:v>-3.3720000000000001E-6</c:v>
                      </c:pt>
                      <c:pt idx="146">
                        <c:v>-3.3780000000000001E-6</c:v>
                      </c:pt>
                      <c:pt idx="147">
                        <c:v>-3.4920000000000002E-6</c:v>
                      </c:pt>
                      <c:pt idx="148">
                        <c:v>-3.5499999999999999E-6</c:v>
                      </c:pt>
                      <c:pt idx="149">
                        <c:v>-3.546E-6</c:v>
                      </c:pt>
                      <c:pt idx="150">
                        <c:v>-3.5760000000000002E-6</c:v>
                      </c:pt>
                      <c:pt idx="151">
                        <c:v>-3.5999999999999998E-6</c:v>
                      </c:pt>
                      <c:pt idx="152">
                        <c:v>-3.7019999999999999E-6</c:v>
                      </c:pt>
                      <c:pt idx="153">
                        <c:v>-3.7670000000000001E-6</c:v>
                      </c:pt>
                      <c:pt idx="154">
                        <c:v>-3.771E-6</c:v>
                      </c:pt>
                      <c:pt idx="155">
                        <c:v>-3.8120000000000001E-6</c:v>
                      </c:pt>
                      <c:pt idx="156">
                        <c:v>-3.8380000000000004E-6</c:v>
                      </c:pt>
                      <c:pt idx="157">
                        <c:v>-3.9419999999999997E-6</c:v>
                      </c:pt>
                      <c:pt idx="158">
                        <c:v>-4.0169999999999998E-6</c:v>
                      </c:pt>
                      <c:pt idx="159">
                        <c:v>-4.0249999999999996E-6</c:v>
                      </c:pt>
                      <c:pt idx="160">
                        <c:v>-4.0749999999999999E-6</c:v>
                      </c:pt>
                      <c:pt idx="161">
                        <c:v>-4.1099999999999996E-6</c:v>
                      </c:pt>
                      <c:pt idx="162">
                        <c:v>-4.2250000000000002E-6</c:v>
                      </c:pt>
                      <c:pt idx="163">
                        <c:v>-4.2950000000000004E-6</c:v>
                      </c:pt>
                      <c:pt idx="164">
                        <c:v>-4.3200000000000001E-6</c:v>
                      </c:pt>
                      <c:pt idx="165">
                        <c:v>-4.369E-6</c:v>
                      </c:pt>
                      <c:pt idx="166">
                        <c:v>-4.4290000000000003E-6</c:v>
                      </c:pt>
                      <c:pt idx="167">
                        <c:v>-4.544E-6</c:v>
                      </c:pt>
                      <c:pt idx="168">
                        <c:v>-4.6349999999999997E-6</c:v>
                      </c:pt>
                      <c:pt idx="169">
                        <c:v>-4.6589999999999998E-6</c:v>
                      </c:pt>
                      <c:pt idx="170">
                        <c:v>-4.7190000000000001E-6</c:v>
                      </c:pt>
                      <c:pt idx="171">
                        <c:v>-4.7879999999999997E-6</c:v>
                      </c:pt>
                      <c:pt idx="172">
                        <c:v>-4.9180000000000002E-6</c:v>
                      </c:pt>
                      <c:pt idx="173">
                        <c:v>-5.0150000000000003E-6</c:v>
                      </c:pt>
                      <c:pt idx="174">
                        <c:v>-5.057E-6</c:v>
                      </c:pt>
                      <c:pt idx="175">
                        <c:v>-5.1309999999999997E-6</c:v>
                      </c:pt>
                      <c:pt idx="176">
                        <c:v>-5.2129999999999999E-6</c:v>
                      </c:pt>
                      <c:pt idx="177">
                        <c:v>-5.3449999999999996E-6</c:v>
                      </c:pt>
                      <c:pt idx="178">
                        <c:v>-5.463E-6</c:v>
                      </c:pt>
                      <c:pt idx="179">
                        <c:v>-5.5199999999999997E-6</c:v>
                      </c:pt>
                      <c:pt idx="180">
                        <c:v>-5.6080000000000003E-6</c:v>
                      </c:pt>
                      <c:pt idx="181">
                        <c:v>-5.7119999999999997E-6</c:v>
                      </c:pt>
                      <c:pt idx="182">
                        <c:v>-5.8680000000000004E-6</c:v>
                      </c:pt>
                      <c:pt idx="183">
                        <c:v>-5.9989999999999997E-6</c:v>
                      </c:pt>
                      <c:pt idx="184">
                        <c:v>-6.0639999999999999E-6</c:v>
                      </c:pt>
                      <c:pt idx="185">
                        <c:v>-6.1809999999999998E-6</c:v>
                      </c:pt>
                      <c:pt idx="186">
                        <c:v>-6.2999999999999998E-6</c:v>
                      </c:pt>
                      <c:pt idx="187">
                        <c:v>-6.4699999999999999E-6</c:v>
                      </c:pt>
                      <c:pt idx="188">
                        <c:v>-6.6309999999999997E-6</c:v>
                      </c:pt>
                      <c:pt idx="189">
                        <c:v>-6.7129999999999999E-6</c:v>
                      </c:pt>
                      <c:pt idx="190">
                        <c:v>-6.8519999999999998E-6</c:v>
                      </c:pt>
                      <c:pt idx="191">
                        <c:v>-6.9990000000000002E-6</c:v>
                      </c:pt>
                      <c:pt idx="192">
                        <c:v>-7.1940000000000001E-6</c:v>
                      </c:pt>
                      <c:pt idx="193">
                        <c:v>-7.3869999999999997E-6</c:v>
                      </c:pt>
                      <c:pt idx="194">
                        <c:v>-7.4839999999999998E-6</c:v>
                      </c:pt>
                      <c:pt idx="195">
                        <c:v>-7.6529999999999994E-6</c:v>
                      </c:pt>
                      <c:pt idx="196">
                        <c:v>-7.8320000000000006E-6</c:v>
                      </c:pt>
                      <c:pt idx="197">
                        <c:v>-8.0469999999999994E-6</c:v>
                      </c:pt>
                      <c:pt idx="198">
                        <c:v>-8.2649999999999996E-6</c:v>
                      </c:pt>
                      <c:pt idx="199">
                        <c:v>-8.4020000000000002E-6</c:v>
                      </c:pt>
                      <c:pt idx="200">
                        <c:v>-8.5930000000000006E-6</c:v>
                      </c:pt>
                      <c:pt idx="201">
                        <c:v>-8.8060000000000001E-6</c:v>
                      </c:pt>
                      <c:pt idx="202">
                        <c:v>-9.0550000000000005E-6</c:v>
                      </c:pt>
                      <c:pt idx="203">
                        <c:v>-9.3079999999999997E-6</c:v>
                      </c:pt>
                      <c:pt idx="204">
                        <c:v>-9.4860000000000003E-6</c:v>
                      </c:pt>
                      <c:pt idx="205">
                        <c:v>-9.713E-6</c:v>
                      </c:pt>
                      <c:pt idx="206">
                        <c:v>-9.9639999999999998E-6</c:v>
                      </c:pt>
                      <c:pt idx="207">
                        <c:v>-1.025E-5</c:v>
                      </c:pt>
                      <c:pt idx="208">
                        <c:v>-1.0540000000000001E-5</c:v>
                      </c:pt>
                      <c:pt idx="209">
                        <c:v>-1.075E-5</c:v>
                      </c:pt>
                      <c:pt idx="210">
                        <c:v>-1.1029999999999999E-5</c:v>
                      </c:pt>
                      <c:pt idx="211">
                        <c:v>-1.132E-5</c:v>
                      </c:pt>
                      <c:pt idx="212">
                        <c:v>-1.165E-5</c:v>
                      </c:pt>
                      <c:pt idx="213">
                        <c:v>-1.199E-5</c:v>
                      </c:pt>
                      <c:pt idx="214">
                        <c:v>-1.225E-5</c:v>
                      </c:pt>
                      <c:pt idx="215">
                        <c:v>-1.256E-5</c:v>
                      </c:pt>
                      <c:pt idx="216">
                        <c:v>-1.292E-5</c:v>
                      </c:pt>
                      <c:pt idx="217">
                        <c:v>-1.329E-5</c:v>
                      </c:pt>
                      <c:pt idx="218">
                        <c:v>-1.3679999999999999E-5</c:v>
                      </c:pt>
                      <c:pt idx="219">
                        <c:v>-1.399E-5</c:v>
                      </c:pt>
                      <c:pt idx="220">
                        <c:v>-1.436E-5</c:v>
                      </c:pt>
                      <c:pt idx="221">
                        <c:v>-1.4769999999999999E-5</c:v>
                      </c:pt>
                      <c:pt idx="222">
                        <c:v>-1.52E-5</c:v>
                      </c:pt>
                      <c:pt idx="223">
                        <c:v>-1.5650000000000001E-5</c:v>
                      </c:pt>
                      <c:pt idx="224">
                        <c:v>-1.6030000000000001E-5</c:v>
                      </c:pt>
                      <c:pt idx="225">
                        <c:v>-1.645E-5</c:v>
                      </c:pt>
                      <c:pt idx="226">
                        <c:v>-1.6929999999999999E-5</c:v>
                      </c:pt>
                      <c:pt idx="227">
                        <c:v>-1.7419999999999999E-5</c:v>
                      </c:pt>
                      <c:pt idx="228">
                        <c:v>-1.7940000000000001E-5</c:v>
                      </c:pt>
                      <c:pt idx="229">
                        <c:v>-1.8369999999999999E-5</c:v>
                      </c:pt>
                      <c:pt idx="230">
                        <c:v>-1.8859999999999999E-5</c:v>
                      </c:pt>
                      <c:pt idx="231">
                        <c:v>-1.9409999999999999E-5</c:v>
                      </c:pt>
                      <c:pt idx="232">
                        <c:v>-1.999E-5</c:v>
                      </c:pt>
                      <c:pt idx="233">
                        <c:v>-2.056E-5</c:v>
                      </c:pt>
                      <c:pt idx="234">
                        <c:v>-2.107E-5</c:v>
                      </c:pt>
                      <c:pt idx="235">
                        <c:v>-2.1639999999999999E-5</c:v>
                      </c:pt>
                      <c:pt idx="236">
                        <c:v>-2.226E-5</c:v>
                      </c:pt>
                      <c:pt idx="237">
                        <c:v>-2.2900000000000001E-5</c:v>
                      </c:pt>
                      <c:pt idx="238">
                        <c:v>-2.355E-5</c:v>
                      </c:pt>
                      <c:pt idx="239">
                        <c:v>-2.4139999999999999E-5</c:v>
                      </c:pt>
                      <c:pt idx="240">
                        <c:v>-2.4790000000000002E-5</c:v>
                      </c:pt>
                      <c:pt idx="241">
                        <c:v>-2.5490000000000002E-5</c:v>
                      </c:pt>
                      <c:pt idx="242">
                        <c:v>-2.6210000000000001E-5</c:v>
                      </c:pt>
                      <c:pt idx="243">
                        <c:v>-2.6950000000000001E-5</c:v>
                      </c:pt>
                      <c:pt idx="244">
                        <c:v>-2.7630000000000001E-5</c:v>
                      </c:pt>
                      <c:pt idx="245">
                        <c:v>-2.8350000000000001E-5</c:v>
                      </c:pt>
                      <c:pt idx="246">
                        <c:v>-2.9139999999999999E-5</c:v>
                      </c:pt>
                      <c:pt idx="247">
                        <c:v>-2.9940000000000001E-5</c:v>
                      </c:pt>
                      <c:pt idx="248">
                        <c:v>-3.078E-5</c:v>
                      </c:pt>
                      <c:pt idx="249">
                        <c:v>-3.154E-5</c:v>
                      </c:pt>
                      <c:pt idx="250">
                        <c:v>-3.235E-5</c:v>
                      </c:pt>
                      <c:pt idx="251">
                        <c:v>-3.324E-5</c:v>
                      </c:pt>
                      <c:pt idx="252">
                        <c:v>-3.4119999999999999E-5</c:v>
                      </c:pt>
                      <c:pt idx="253">
                        <c:v>-3.5049999999999998E-5</c:v>
                      </c:pt>
                      <c:pt idx="254">
                        <c:v>-3.5899999999999998E-5</c:v>
                      </c:pt>
                      <c:pt idx="255">
                        <c:v>-3.68E-5</c:v>
                      </c:pt>
                      <c:pt idx="256">
                        <c:v>-3.7780000000000001E-5</c:v>
                      </c:pt>
                      <c:pt idx="257">
                        <c:v>-3.8770000000000003E-5</c:v>
                      </c:pt>
                      <c:pt idx="258">
                        <c:v>-3.9780000000000002E-5</c:v>
                      </c:pt>
                      <c:pt idx="259">
                        <c:v>-4.0729999999999998E-5</c:v>
                      </c:pt>
                      <c:pt idx="260">
                        <c:v>-4.1730000000000002E-5</c:v>
                      </c:pt>
                      <c:pt idx="261">
                        <c:v>-4.2799999999999997E-5</c:v>
                      </c:pt>
                      <c:pt idx="262">
                        <c:v>-4.388E-5</c:v>
                      </c:pt>
                      <c:pt idx="263">
                        <c:v>-4.498E-5</c:v>
                      </c:pt>
                      <c:pt idx="264">
                        <c:v>-4.6029999999999998E-5</c:v>
                      </c:pt>
                      <c:pt idx="265">
                        <c:v>-4.7129999999999998E-5</c:v>
                      </c:pt>
                      <c:pt idx="266">
                        <c:v>-4.8300000000000002E-5</c:v>
                      </c:pt>
                      <c:pt idx="267">
                        <c:v>-4.9469999999999999E-5</c:v>
                      </c:pt>
                      <c:pt idx="268">
                        <c:v>-5.0689999999999997E-5</c:v>
                      </c:pt>
                      <c:pt idx="269">
                        <c:v>-5.1829999999999997E-5</c:v>
                      </c:pt>
                      <c:pt idx="270">
                        <c:v>-5.3029999999999999E-5</c:v>
                      </c:pt>
                      <c:pt idx="271">
                        <c:v>-5.4299999999999998E-5</c:v>
                      </c:pt>
                      <c:pt idx="272">
                        <c:v>-5.5569999999999998E-5</c:v>
                      </c:pt>
                      <c:pt idx="273">
                        <c:v>-5.6879999999999998E-5</c:v>
                      </c:pt>
                      <c:pt idx="274">
                        <c:v>-5.8109999999999998E-5</c:v>
                      </c:pt>
                      <c:pt idx="275">
                        <c:v>-5.9410000000000002E-5</c:v>
                      </c:pt>
                      <c:pt idx="276">
                        <c:v>-6.0819999999999997E-5</c:v>
                      </c:pt>
                      <c:pt idx="277">
                        <c:v>-6.2199999999999994E-5</c:v>
                      </c:pt>
                      <c:pt idx="278">
                        <c:v>-6.3600000000000001E-5</c:v>
                      </c:pt>
                      <c:pt idx="279">
                        <c:v>-6.4939999999999998E-5</c:v>
                      </c:pt>
                      <c:pt idx="280">
                        <c:v>-6.6320000000000002E-5</c:v>
                      </c:pt>
                      <c:pt idx="281">
                        <c:v>-6.7799999999999995E-5</c:v>
                      </c:pt>
                      <c:pt idx="282">
                        <c:v>-6.9259999999999998E-5</c:v>
                      </c:pt>
                      <c:pt idx="283">
                        <c:v>-7.0779999999999997E-5</c:v>
                      </c:pt>
                      <c:pt idx="284">
                        <c:v>-7.2290000000000001E-5</c:v>
                      </c:pt>
                      <c:pt idx="285">
                        <c:v>-7.3769999999999993E-5</c:v>
                      </c:pt>
                      <c:pt idx="286">
                        <c:v>-7.5350000000000002E-5</c:v>
                      </c:pt>
                      <c:pt idx="287">
                        <c:v>-7.6920000000000002E-5</c:v>
                      </c:pt>
                      <c:pt idx="288">
                        <c:v>-7.8499999999999997E-5</c:v>
                      </c:pt>
                      <c:pt idx="289">
                        <c:v>-8.0030000000000005E-5</c:v>
                      </c:pt>
                      <c:pt idx="290">
                        <c:v>-8.161E-5</c:v>
                      </c:pt>
                      <c:pt idx="291">
                        <c:v>-8.3280000000000002E-5</c:v>
                      </c:pt>
                      <c:pt idx="292">
                        <c:v>-8.4939999999999997E-5</c:v>
                      </c:pt>
                      <c:pt idx="293">
                        <c:v>-8.6619999999999994E-5</c:v>
                      </c:pt>
                      <c:pt idx="294">
                        <c:v>-8.8259999999999999E-5</c:v>
                      </c:pt>
                      <c:pt idx="295">
                        <c:v>-8.9939999999999996E-5</c:v>
                      </c:pt>
                      <c:pt idx="296">
                        <c:v>-9.1710000000000001E-5</c:v>
                      </c:pt>
                      <c:pt idx="297">
                        <c:v>-9.3449999999999995E-5</c:v>
                      </c:pt>
                      <c:pt idx="298">
                        <c:v>-9.522E-5</c:v>
                      </c:pt>
                      <c:pt idx="299">
                        <c:v>-9.6990000000000005E-5</c:v>
                      </c:pt>
                      <c:pt idx="300">
                        <c:v>-9.878E-5</c:v>
                      </c:pt>
                      <c:pt idx="301">
                        <c:v>-1.0060000000000001E-4</c:v>
                      </c:pt>
                      <c:pt idx="302">
                        <c:v>-1.025E-4</c:v>
                      </c:pt>
                      <c:pt idx="303">
                        <c:v>-1.044E-4</c:v>
                      </c:pt>
                      <c:pt idx="304">
                        <c:v>-1.0620000000000001E-4</c:v>
                      </c:pt>
                      <c:pt idx="305">
                        <c:v>-1.08E-4</c:v>
                      </c:pt>
                      <c:pt idx="306">
                        <c:v>-1.099E-4</c:v>
                      </c:pt>
                      <c:pt idx="307">
                        <c:v>-1.119E-4</c:v>
                      </c:pt>
                      <c:pt idx="308">
                        <c:v>-1.139E-4</c:v>
                      </c:pt>
                      <c:pt idx="309">
                        <c:v>-1.1569999999999999E-4</c:v>
                      </c:pt>
                      <c:pt idx="310">
                        <c:v>-1.177E-4</c:v>
                      </c:pt>
                      <c:pt idx="311">
                        <c:v>-1.198E-4</c:v>
                      </c:pt>
                      <c:pt idx="312">
                        <c:v>-1.2180000000000001E-4</c:v>
                      </c:pt>
                      <c:pt idx="313">
                        <c:v>-1.2400000000000001E-4</c:v>
                      </c:pt>
                      <c:pt idx="314">
                        <c:v>-1.26E-4</c:v>
                      </c:pt>
                      <c:pt idx="315">
                        <c:v>-1.2799999999999999E-4</c:v>
                      </c:pt>
                      <c:pt idx="316">
                        <c:v>-1.3019999999999999E-4</c:v>
                      </c:pt>
                      <c:pt idx="317">
                        <c:v>-1.3229999999999999E-4</c:v>
                      </c:pt>
                      <c:pt idx="318">
                        <c:v>-1.3439999999999999E-4</c:v>
                      </c:pt>
                      <c:pt idx="319">
                        <c:v>-1.3650000000000001E-4</c:v>
                      </c:pt>
                      <c:pt idx="320">
                        <c:v>-1.3860000000000001E-4</c:v>
                      </c:pt>
                      <c:pt idx="321">
                        <c:v>-1.4090000000000001E-4</c:v>
                      </c:pt>
                      <c:pt idx="322">
                        <c:v>-1.4300000000000001E-4</c:v>
                      </c:pt>
                      <c:pt idx="323">
                        <c:v>-1.4530000000000001E-4</c:v>
                      </c:pt>
                      <c:pt idx="324">
                        <c:v>-1.474E-4</c:v>
                      </c:pt>
                      <c:pt idx="325">
                        <c:v>-1.496E-4</c:v>
                      </c:pt>
                      <c:pt idx="326">
                        <c:v>-1.5190000000000001E-4</c:v>
                      </c:pt>
                      <c:pt idx="327">
                        <c:v>-1.5420000000000001E-4</c:v>
                      </c:pt>
                      <c:pt idx="328">
                        <c:v>-1.5650000000000001E-4</c:v>
                      </c:pt>
                      <c:pt idx="329">
                        <c:v>-1.5870000000000001E-4</c:v>
                      </c:pt>
                      <c:pt idx="330">
                        <c:v>-1.6100000000000001E-4</c:v>
                      </c:pt>
                      <c:pt idx="331">
                        <c:v>-1.6339999999999999E-4</c:v>
                      </c:pt>
                      <c:pt idx="332">
                        <c:v>-1.6579999999999999E-4</c:v>
                      </c:pt>
                      <c:pt idx="333">
                        <c:v>-1.6809999999999999E-4</c:v>
                      </c:pt>
                      <c:pt idx="334">
                        <c:v>-1.705E-4</c:v>
                      </c:pt>
                      <c:pt idx="335">
                        <c:v>-1.728E-4</c:v>
                      </c:pt>
                      <c:pt idx="336">
                        <c:v>-1.7530000000000001E-4</c:v>
                      </c:pt>
                      <c:pt idx="337">
                        <c:v>-1.7770000000000001E-4</c:v>
                      </c:pt>
                      <c:pt idx="338">
                        <c:v>-1.8009999999999999E-4</c:v>
                      </c:pt>
                      <c:pt idx="339">
                        <c:v>-1.8249999999999999E-4</c:v>
                      </c:pt>
                      <c:pt idx="340">
                        <c:v>-1.8489999999999999E-4</c:v>
                      </c:pt>
                      <c:pt idx="341">
                        <c:v>-1.875E-4</c:v>
                      </c:pt>
                      <c:pt idx="342">
                        <c:v>-1.9000000000000001E-4</c:v>
                      </c:pt>
                      <c:pt idx="343">
                        <c:v>-1.9239999999999999E-4</c:v>
                      </c:pt>
                      <c:pt idx="344">
                        <c:v>-1.9489999999999999E-4</c:v>
                      </c:pt>
                      <c:pt idx="345">
                        <c:v>-1.974E-4</c:v>
                      </c:pt>
                      <c:pt idx="346">
                        <c:v>-2.0000000000000001E-4</c:v>
                      </c:pt>
                      <c:pt idx="347">
                        <c:v>-2.0249999999999999E-4</c:v>
                      </c:pt>
                      <c:pt idx="348">
                        <c:v>-2.051E-4</c:v>
                      </c:pt>
                      <c:pt idx="349">
                        <c:v>-2.076E-4</c:v>
                      </c:pt>
                      <c:pt idx="350">
                        <c:v>-2.1019999999999999E-4</c:v>
                      </c:pt>
                      <c:pt idx="351">
                        <c:v>-2.129E-4</c:v>
                      </c:pt>
                      <c:pt idx="352">
                        <c:v>-2.1560000000000001E-4</c:v>
                      </c:pt>
                      <c:pt idx="353">
                        <c:v>-2.1819999999999999E-4</c:v>
                      </c:pt>
                      <c:pt idx="354">
                        <c:v>-2.208E-4</c:v>
                      </c:pt>
                      <c:pt idx="355">
                        <c:v>-2.2340000000000001E-4</c:v>
                      </c:pt>
                      <c:pt idx="356">
                        <c:v>-2.262E-4</c:v>
                      </c:pt>
                      <c:pt idx="357">
                        <c:v>-2.2910000000000001E-4</c:v>
                      </c:pt>
                      <c:pt idx="358">
                        <c:v>-2.3169999999999999E-4</c:v>
                      </c:pt>
                      <c:pt idx="359">
                        <c:v>-2.3440000000000001E-4</c:v>
                      </c:pt>
                      <c:pt idx="360">
                        <c:v>-2.3709999999999999E-4</c:v>
                      </c:pt>
                      <c:pt idx="361">
                        <c:v>-2.399E-4</c:v>
                      </c:pt>
                      <c:pt idx="362">
                        <c:v>-2.4269999999999999E-4</c:v>
                      </c:pt>
                      <c:pt idx="363">
                        <c:v>-2.455E-4</c:v>
                      </c:pt>
                      <c:pt idx="364">
                        <c:v>-2.4820000000000002E-4</c:v>
                      </c:pt>
                      <c:pt idx="365">
                        <c:v>-2.5099999999999998E-4</c:v>
                      </c:pt>
                      <c:pt idx="366">
                        <c:v>-2.5379999999999999E-4</c:v>
                      </c:pt>
                      <c:pt idx="367">
                        <c:v>-2.566E-4</c:v>
                      </c:pt>
                      <c:pt idx="368">
                        <c:v>-2.5930000000000001E-4</c:v>
                      </c:pt>
                      <c:pt idx="369">
                        <c:v>-2.6209999999999997E-4</c:v>
                      </c:pt>
                      <c:pt idx="370">
                        <c:v>-2.6499999999999999E-4</c:v>
                      </c:pt>
                      <c:pt idx="371">
                        <c:v>-2.6790000000000001E-4</c:v>
                      </c:pt>
                      <c:pt idx="372">
                        <c:v>-2.7080000000000002E-4</c:v>
                      </c:pt>
                      <c:pt idx="373">
                        <c:v>-2.7359999999999998E-4</c:v>
                      </c:pt>
                      <c:pt idx="374">
                        <c:v>-2.764E-4</c:v>
                      </c:pt>
                      <c:pt idx="375">
                        <c:v>-2.7930000000000001E-4</c:v>
                      </c:pt>
                      <c:pt idx="376">
                        <c:v>-2.8219999999999997E-4</c:v>
                      </c:pt>
                      <c:pt idx="377">
                        <c:v>-2.8509999999999999E-4</c:v>
                      </c:pt>
                      <c:pt idx="378">
                        <c:v>-2.8800000000000001E-4</c:v>
                      </c:pt>
                      <c:pt idx="379">
                        <c:v>-2.9100000000000003E-4</c:v>
                      </c:pt>
                      <c:pt idx="380">
                        <c:v>-2.9389999999999999E-4</c:v>
                      </c:pt>
                      <c:pt idx="381">
                        <c:v>-2.9690000000000001E-4</c:v>
                      </c:pt>
                      <c:pt idx="382">
                        <c:v>-2.9990000000000003E-4</c:v>
                      </c:pt>
                      <c:pt idx="383">
                        <c:v>-3.033E-4</c:v>
                      </c:pt>
                      <c:pt idx="384">
                        <c:v>-3.0630000000000002E-4</c:v>
                      </c:pt>
                      <c:pt idx="385">
                        <c:v>-3.0919999999999998E-4</c:v>
                      </c:pt>
                      <c:pt idx="386">
                        <c:v>-3.122E-4</c:v>
                      </c:pt>
                      <c:pt idx="387">
                        <c:v>-3.1530000000000002E-4</c:v>
                      </c:pt>
                      <c:pt idx="388">
                        <c:v>-3.1839999999999999E-4</c:v>
                      </c:pt>
                      <c:pt idx="389">
                        <c:v>-3.2140000000000001E-4</c:v>
                      </c:pt>
                      <c:pt idx="390">
                        <c:v>-3.2430000000000002E-4</c:v>
                      </c:pt>
                      <c:pt idx="391">
                        <c:v>-3.2739999999999999E-4</c:v>
                      </c:pt>
                      <c:pt idx="392">
                        <c:v>-3.3050000000000001E-4</c:v>
                      </c:pt>
                      <c:pt idx="393">
                        <c:v>-3.3349999999999997E-4</c:v>
                      </c:pt>
                      <c:pt idx="394">
                        <c:v>-3.3649999999999999E-4</c:v>
                      </c:pt>
                      <c:pt idx="395">
                        <c:v>-3.3960000000000001E-4</c:v>
                      </c:pt>
                      <c:pt idx="396">
                        <c:v>-3.4299999999999999E-4</c:v>
                      </c:pt>
                      <c:pt idx="397">
                        <c:v>-3.4620000000000001E-4</c:v>
                      </c:pt>
                      <c:pt idx="398">
                        <c:v>-3.4929999999999998E-4</c:v>
                      </c:pt>
                      <c:pt idx="399">
                        <c:v>-3.4479999999999998E-4</c:v>
                      </c:pt>
                      <c:pt idx="400">
                        <c:v>-3.4049999999999998E-4</c:v>
                      </c:pt>
                      <c:pt idx="401">
                        <c:v>-3.3649999999999999E-4</c:v>
                      </c:pt>
                      <c:pt idx="402">
                        <c:v>-3.3260000000000001E-4</c:v>
                      </c:pt>
                      <c:pt idx="403">
                        <c:v>-3.2880000000000002E-4</c:v>
                      </c:pt>
                      <c:pt idx="404">
                        <c:v>-3.2499999999999999E-4</c:v>
                      </c:pt>
                      <c:pt idx="405">
                        <c:v>-3.212E-4</c:v>
                      </c:pt>
                      <c:pt idx="406">
                        <c:v>-3.1750000000000002E-4</c:v>
                      </c:pt>
                      <c:pt idx="407">
                        <c:v>-3.1379999999999998E-4</c:v>
                      </c:pt>
                      <c:pt idx="408">
                        <c:v>-3.101E-4</c:v>
                      </c:pt>
                      <c:pt idx="409">
                        <c:v>-3.0640000000000002E-4</c:v>
                      </c:pt>
                      <c:pt idx="410">
                        <c:v>-3.0279999999999999E-4</c:v>
                      </c:pt>
                      <c:pt idx="411">
                        <c:v>-2.9940000000000001E-4</c:v>
                      </c:pt>
                      <c:pt idx="412">
                        <c:v>-2.9599999999999998E-4</c:v>
                      </c:pt>
                      <c:pt idx="413">
                        <c:v>-2.9250000000000001E-4</c:v>
                      </c:pt>
                      <c:pt idx="414">
                        <c:v>-2.8899999999999998E-4</c:v>
                      </c:pt>
                      <c:pt idx="415">
                        <c:v>-2.856E-4</c:v>
                      </c:pt>
                      <c:pt idx="416">
                        <c:v>-2.8219999999999997E-4</c:v>
                      </c:pt>
                      <c:pt idx="417">
                        <c:v>-2.789E-4</c:v>
                      </c:pt>
                      <c:pt idx="418">
                        <c:v>-2.7549999999999997E-4</c:v>
                      </c:pt>
                      <c:pt idx="419">
                        <c:v>-2.722E-4</c:v>
                      </c:pt>
                      <c:pt idx="420">
                        <c:v>-2.6889999999999998E-4</c:v>
                      </c:pt>
                      <c:pt idx="421">
                        <c:v>-2.6580000000000001E-4</c:v>
                      </c:pt>
                      <c:pt idx="422">
                        <c:v>-2.6269999999999999E-4</c:v>
                      </c:pt>
                      <c:pt idx="423">
                        <c:v>-2.5970000000000002E-4</c:v>
                      </c:pt>
                      <c:pt idx="424">
                        <c:v>-2.566E-4</c:v>
                      </c:pt>
                      <c:pt idx="425">
                        <c:v>-2.5349999999999998E-4</c:v>
                      </c:pt>
                      <c:pt idx="426">
                        <c:v>-2.5040000000000001E-4</c:v>
                      </c:pt>
                      <c:pt idx="427">
                        <c:v>-2.474E-4</c:v>
                      </c:pt>
                      <c:pt idx="428">
                        <c:v>-2.4429999999999998E-4</c:v>
                      </c:pt>
                      <c:pt idx="429">
                        <c:v>-2.4130000000000001E-4</c:v>
                      </c:pt>
                      <c:pt idx="430">
                        <c:v>-2.3819999999999999E-4</c:v>
                      </c:pt>
                      <c:pt idx="431">
                        <c:v>-2.353E-4</c:v>
                      </c:pt>
                      <c:pt idx="432">
                        <c:v>-2.3279999999999999E-4</c:v>
                      </c:pt>
                      <c:pt idx="433">
                        <c:v>-2.299E-4</c:v>
                      </c:pt>
                      <c:pt idx="434">
                        <c:v>-2.2699999999999999E-4</c:v>
                      </c:pt>
                      <c:pt idx="435">
                        <c:v>-2.241E-4</c:v>
                      </c:pt>
                      <c:pt idx="436">
                        <c:v>-2.2130000000000001E-4</c:v>
                      </c:pt>
                      <c:pt idx="437">
                        <c:v>-2.185E-4</c:v>
                      </c:pt>
                      <c:pt idx="438">
                        <c:v>-2.1570000000000001E-4</c:v>
                      </c:pt>
                      <c:pt idx="439">
                        <c:v>-2.13E-4</c:v>
                      </c:pt>
                      <c:pt idx="440">
                        <c:v>-2.1029999999999999E-4</c:v>
                      </c:pt>
                      <c:pt idx="441">
                        <c:v>-2.076E-4</c:v>
                      </c:pt>
                      <c:pt idx="442">
                        <c:v>-2.0489999999999999E-4</c:v>
                      </c:pt>
                      <c:pt idx="443">
                        <c:v>-2.0220000000000001E-4</c:v>
                      </c:pt>
                      <c:pt idx="444">
                        <c:v>-1.996E-4</c:v>
                      </c:pt>
                      <c:pt idx="445">
                        <c:v>-1.9699999999999999E-4</c:v>
                      </c:pt>
                      <c:pt idx="446">
                        <c:v>-1.9450000000000001E-4</c:v>
                      </c:pt>
                      <c:pt idx="447">
                        <c:v>-1.919E-4</c:v>
                      </c:pt>
                      <c:pt idx="448">
                        <c:v>-1.8929999999999999E-4</c:v>
                      </c:pt>
                      <c:pt idx="449">
                        <c:v>-1.8679999999999999E-4</c:v>
                      </c:pt>
                      <c:pt idx="450">
                        <c:v>-1.8430000000000001E-4</c:v>
                      </c:pt>
                      <c:pt idx="451">
                        <c:v>-1.818E-4</c:v>
                      </c:pt>
                      <c:pt idx="452">
                        <c:v>-1.7929999999999999E-4</c:v>
                      </c:pt>
                      <c:pt idx="453">
                        <c:v>-1.7689999999999999E-4</c:v>
                      </c:pt>
                      <c:pt idx="454">
                        <c:v>-1.7440000000000001E-4</c:v>
                      </c:pt>
                      <c:pt idx="455">
                        <c:v>-1.7200000000000001E-4</c:v>
                      </c:pt>
                      <c:pt idx="456">
                        <c:v>-1.697E-4</c:v>
                      </c:pt>
                      <c:pt idx="457">
                        <c:v>-1.674E-4</c:v>
                      </c:pt>
                      <c:pt idx="458">
                        <c:v>-1.651E-4</c:v>
                      </c:pt>
                      <c:pt idx="459">
                        <c:v>-1.627E-4</c:v>
                      </c:pt>
                      <c:pt idx="460">
                        <c:v>-1.605E-4</c:v>
                      </c:pt>
                      <c:pt idx="461">
                        <c:v>-1.582E-4</c:v>
                      </c:pt>
                      <c:pt idx="462">
                        <c:v>-1.56E-4</c:v>
                      </c:pt>
                      <c:pt idx="463">
                        <c:v>-1.537E-4</c:v>
                      </c:pt>
                      <c:pt idx="464">
                        <c:v>-1.515E-4</c:v>
                      </c:pt>
                      <c:pt idx="465">
                        <c:v>-1.493E-4</c:v>
                      </c:pt>
                      <c:pt idx="466">
                        <c:v>-1.472E-4</c:v>
                      </c:pt>
                      <c:pt idx="467">
                        <c:v>-1.451E-4</c:v>
                      </c:pt>
                      <c:pt idx="468">
                        <c:v>-1.429E-4</c:v>
                      </c:pt>
                      <c:pt idx="469">
                        <c:v>-1.4080000000000001E-4</c:v>
                      </c:pt>
                      <c:pt idx="470">
                        <c:v>-1.3870000000000001E-4</c:v>
                      </c:pt>
                      <c:pt idx="471">
                        <c:v>-1.3669999999999999E-4</c:v>
                      </c:pt>
                      <c:pt idx="472">
                        <c:v>-1.3469999999999999E-4</c:v>
                      </c:pt>
                      <c:pt idx="473">
                        <c:v>-1.326E-4</c:v>
                      </c:pt>
                      <c:pt idx="474">
                        <c:v>-1.306E-4</c:v>
                      </c:pt>
                      <c:pt idx="475">
                        <c:v>-1.2860000000000001E-4</c:v>
                      </c:pt>
                      <c:pt idx="476">
                        <c:v>-1.2669999999999999E-4</c:v>
                      </c:pt>
                      <c:pt idx="477">
                        <c:v>-1.248E-4</c:v>
                      </c:pt>
                      <c:pt idx="478">
                        <c:v>-1.2290000000000001E-4</c:v>
                      </c:pt>
                      <c:pt idx="479">
                        <c:v>-1.21E-4</c:v>
                      </c:pt>
                      <c:pt idx="480">
                        <c:v>-1.1909999999999999E-4</c:v>
                      </c:pt>
                      <c:pt idx="481">
                        <c:v>-1.1730000000000001E-4</c:v>
                      </c:pt>
                      <c:pt idx="482">
                        <c:v>-1.155E-4</c:v>
                      </c:pt>
                      <c:pt idx="483">
                        <c:v>-1.136E-4</c:v>
                      </c:pt>
                      <c:pt idx="484">
                        <c:v>-1.1179999999999999E-4</c:v>
                      </c:pt>
                      <c:pt idx="485">
                        <c:v>-1.1E-4</c:v>
                      </c:pt>
                      <c:pt idx="486">
                        <c:v>-1.083E-4</c:v>
                      </c:pt>
                      <c:pt idx="487">
                        <c:v>-1.066E-4</c:v>
                      </c:pt>
                      <c:pt idx="488">
                        <c:v>-1.047E-4</c:v>
                      </c:pt>
                      <c:pt idx="489">
                        <c:v>-1.03E-4</c:v>
                      </c:pt>
                      <c:pt idx="490">
                        <c:v>-1.014E-4</c:v>
                      </c:pt>
                      <c:pt idx="491">
                        <c:v>-9.9729999999999996E-5</c:v>
                      </c:pt>
                      <c:pt idx="492">
                        <c:v>-9.8129999999999997E-5</c:v>
                      </c:pt>
                      <c:pt idx="493">
                        <c:v>-9.645E-5</c:v>
                      </c:pt>
                      <c:pt idx="494">
                        <c:v>-9.4820000000000004E-5</c:v>
                      </c:pt>
                      <c:pt idx="495">
                        <c:v>-9.3259999999999998E-5</c:v>
                      </c:pt>
                      <c:pt idx="496">
                        <c:v>-9.1700000000000006E-5</c:v>
                      </c:pt>
                      <c:pt idx="497">
                        <c:v>-9.0169999999999999E-5</c:v>
                      </c:pt>
                      <c:pt idx="498">
                        <c:v>-8.8590000000000004E-5</c:v>
                      </c:pt>
                      <c:pt idx="499">
                        <c:v>-8.7059999999999997E-5</c:v>
                      </c:pt>
                      <c:pt idx="500">
                        <c:v>-8.5599999999999994E-5</c:v>
                      </c:pt>
                      <c:pt idx="501">
                        <c:v>-8.4149999999999999E-5</c:v>
                      </c:pt>
                      <c:pt idx="502">
                        <c:v>-8.2719999999999994E-5</c:v>
                      </c:pt>
                      <c:pt idx="503">
                        <c:v>-8.1230000000000007E-5</c:v>
                      </c:pt>
                      <c:pt idx="504">
                        <c:v>-7.9770000000000004E-5</c:v>
                      </c:pt>
                      <c:pt idx="505">
                        <c:v>-7.839E-5</c:v>
                      </c:pt>
                      <c:pt idx="506">
                        <c:v>-7.7009999999999996E-5</c:v>
                      </c:pt>
                      <c:pt idx="507">
                        <c:v>-7.5669999999999999E-5</c:v>
                      </c:pt>
                      <c:pt idx="508">
                        <c:v>-7.4250000000000002E-5</c:v>
                      </c:pt>
                      <c:pt idx="509">
                        <c:v>-7.2890000000000002E-5</c:v>
                      </c:pt>
                      <c:pt idx="510">
                        <c:v>-7.1589999999999997E-5</c:v>
                      </c:pt>
                      <c:pt idx="511">
                        <c:v>-7.0290000000000006E-5</c:v>
                      </c:pt>
                      <c:pt idx="512">
                        <c:v>-6.9029999999999995E-5</c:v>
                      </c:pt>
                      <c:pt idx="513">
                        <c:v>-6.7710000000000001E-5</c:v>
                      </c:pt>
                      <c:pt idx="514">
                        <c:v>-6.6420000000000004E-5</c:v>
                      </c:pt>
                      <c:pt idx="515">
                        <c:v>-6.5199999999999999E-5</c:v>
                      </c:pt>
                      <c:pt idx="516">
                        <c:v>-6.4010000000000005E-5</c:v>
                      </c:pt>
                      <c:pt idx="517">
                        <c:v>-6.2849999999999996E-5</c:v>
                      </c:pt>
                      <c:pt idx="518">
                        <c:v>-6.1600000000000007E-5</c:v>
                      </c:pt>
                      <c:pt idx="519">
                        <c:v>-6.0399999999999998E-5</c:v>
                      </c:pt>
                      <c:pt idx="520">
                        <c:v>-5.9249999999999997E-5</c:v>
                      </c:pt>
                      <c:pt idx="521">
                        <c:v>-5.8119999999999999E-5</c:v>
                      </c:pt>
                      <c:pt idx="522">
                        <c:v>-5.702E-5</c:v>
                      </c:pt>
                      <c:pt idx="523">
                        <c:v>-5.5840000000000001E-5</c:v>
                      </c:pt>
                      <c:pt idx="524">
                        <c:v>-5.4710000000000003E-5</c:v>
                      </c:pt>
                      <c:pt idx="525">
                        <c:v>-5.3650000000000003E-5</c:v>
                      </c:pt>
                      <c:pt idx="526">
                        <c:v>-5.2599999999999998E-5</c:v>
                      </c:pt>
                      <c:pt idx="527">
                        <c:v>-5.1570000000000003E-5</c:v>
                      </c:pt>
                      <c:pt idx="528">
                        <c:v>-5.0460000000000001E-5</c:v>
                      </c:pt>
                      <c:pt idx="529">
                        <c:v>-4.9410000000000003E-5</c:v>
                      </c:pt>
                      <c:pt idx="530">
                        <c:v>-4.8420000000000001E-5</c:v>
                      </c:pt>
                      <c:pt idx="531">
                        <c:v>-4.744E-5</c:v>
                      </c:pt>
                      <c:pt idx="532">
                        <c:v>-4.6480000000000002E-5</c:v>
                      </c:pt>
                      <c:pt idx="533">
                        <c:v>-4.5460000000000002E-5</c:v>
                      </c:pt>
                      <c:pt idx="534">
                        <c:v>-4.4480000000000001E-5</c:v>
                      </c:pt>
                      <c:pt idx="535">
                        <c:v>-4.3569999999999998E-5</c:v>
                      </c:pt>
                      <c:pt idx="536">
                        <c:v>-4.265E-5</c:v>
                      </c:pt>
                      <c:pt idx="537">
                        <c:v>-4.1749999999999998E-5</c:v>
                      </c:pt>
                      <c:pt idx="538">
                        <c:v>-4.0790000000000001E-5</c:v>
                      </c:pt>
                      <c:pt idx="539">
                        <c:v>-3.9870000000000003E-5</c:v>
                      </c:pt>
                      <c:pt idx="540">
                        <c:v>-3.9020000000000002E-5</c:v>
                      </c:pt>
                      <c:pt idx="541">
                        <c:v>-3.8170000000000002E-5</c:v>
                      </c:pt>
                      <c:pt idx="542">
                        <c:v>-3.7329999999999997E-5</c:v>
                      </c:pt>
                      <c:pt idx="543">
                        <c:v>-3.6449999999999998E-5</c:v>
                      </c:pt>
                      <c:pt idx="544">
                        <c:v>-3.5590000000000003E-5</c:v>
                      </c:pt>
                      <c:pt idx="545">
                        <c:v>-3.4820000000000002E-5</c:v>
                      </c:pt>
                      <c:pt idx="546">
                        <c:v>-3.4029999999999998E-5</c:v>
                      </c:pt>
                      <c:pt idx="547">
                        <c:v>-3.3259999999999997E-5</c:v>
                      </c:pt>
                      <c:pt idx="548">
                        <c:v>-3.2440000000000001E-5</c:v>
                      </c:pt>
                      <c:pt idx="549">
                        <c:v>-3.1649999999999997E-5</c:v>
                      </c:pt>
                      <c:pt idx="550">
                        <c:v>-3.0929999999999997E-5</c:v>
                      </c:pt>
                      <c:pt idx="551">
                        <c:v>-3.0199999999999999E-5</c:v>
                      </c:pt>
                      <c:pt idx="552">
                        <c:v>-2.9479999999999999E-5</c:v>
                      </c:pt>
                      <c:pt idx="553">
                        <c:v>-2.8719999999999999E-5</c:v>
                      </c:pt>
                      <c:pt idx="554">
                        <c:v>-2.798E-5</c:v>
                      </c:pt>
                      <c:pt idx="555">
                        <c:v>-2.7339999999999999E-5</c:v>
                      </c:pt>
                      <c:pt idx="556">
                        <c:v>-2.667E-5</c:v>
                      </c:pt>
                      <c:pt idx="557">
                        <c:v>-2.5999999999999998E-5</c:v>
                      </c:pt>
                      <c:pt idx="558">
                        <c:v>-2.5299999999999998E-5</c:v>
                      </c:pt>
                      <c:pt idx="559">
                        <c:v>-2.463E-5</c:v>
                      </c:pt>
                      <c:pt idx="560">
                        <c:v>-2.404E-5</c:v>
                      </c:pt>
                      <c:pt idx="561">
                        <c:v>-2.3419999999999999E-5</c:v>
                      </c:pt>
                      <c:pt idx="562">
                        <c:v>-2.281E-5</c:v>
                      </c:pt>
                      <c:pt idx="563">
                        <c:v>-2.2169999999999999E-5</c:v>
                      </c:pt>
                      <c:pt idx="564">
                        <c:v>-2.1549999999999999E-5</c:v>
                      </c:pt>
                      <c:pt idx="565">
                        <c:v>-2.1019999999999999E-5</c:v>
                      </c:pt>
                      <c:pt idx="566">
                        <c:v>-2.0460000000000001E-5</c:v>
                      </c:pt>
                      <c:pt idx="567">
                        <c:v>-1.9899999999999999E-5</c:v>
                      </c:pt>
                      <c:pt idx="568">
                        <c:v>-1.931E-5</c:v>
                      </c:pt>
                      <c:pt idx="569">
                        <c:v>-1.874E-5</c:v>
                      </c:pt>
                      <c:pt idx="570">
                        <c:v>-1.827E-5</c:v>
                      </c:pt>
                      <c:pt idx="571">
                        <c:v>-1.7759999999999999E-5</c:v>
                      </c:pt>
                      <c:pt idx="572">
                        <c:v>-1.7260000000000001E-5</c:v>
                      </c:pt>
                      <c:pt idx="573">
                        <c:v>-1.6730000000000001E-5</c:v>
                      </c:pt>
                      <c:pt idx="574">
                        <c:v>-1.6209999999999999E-5</c:v>
                      </c:pt>
                      <c:pt idx="575">
                        <c:v>-1.579E-5</c:v>
                      </c:pt>
                      <c:pt idx="576">
                        <c:v>-1.5339999999999999E-5</c:v>
                      </c:pt>
                      <c:pt idx="577">
                        <c:v>-1.487E-5</c:v>
                      </c:pt>
                      <c:pt idx="578">
                        <c:v>-1.4389999999999999E-5</c:v>
                      </c:pt>
                      <c:pt idx="579">
                        <c:v>-1.3920000000000001E-5</c:v>
                      </c:pt>
                      <c:pt idx="580">
                        <c:v>-1.3550000000000001E-5</c:v>
                      </c:pt>
                      <c:pt idx="581">
                        <c:v>-1.314E-5</c:v>
                      </c:pt>
                      <c:pt idx="582">
                        <c:v>-1.273E-5</c:v>
                      </c:pt>
                      <c:pt idx="583">
                        <c:v>-1.2289999999999999E-5</c:v>
                      </c:pt>
                      <c:pt idx="584">
                        <c:v>-1.188E-5</c:v>
                      </c:pt>
                      <c:pt idx="585">
                        <c:v>-1.155E-5</c:v>
                      </c:pt>
                      <c:pt idx="586">
                        <c:v>-1.119E-5</c:v>
                      </c:pt>
                      <c:pt idx="587">
                        <c:v>-1.081E-5</c:v>
                      </c:pt>
                      <c:pt idx="588">
                        <c:v>-1.043E-5</c:v>
                      </c:pt>
                      <c:pt idx="589">
                        <c:v>-1.005E-5</c:v>
                      </c:pt>
                      <c:pt idx="590">
                        <c:v>-9.7690000000000008E-6</c:v>
                      </c:pt>
                      <c:pt idx="591">
                        <c:v>-9.4469999999999995E-6</c:v>
                      </c:pt>
                      <c:pt idx="592">
                        <c:v>-9.1179999999999998E-6</c:v>
                      </c:pt>
                      <c:pt idx="593">
                        <c:v>-8.7800000000000006E-6</c:v>
                      </c:pt>
                      <c:pt idx="594">
                        <c:v>-8.4419999999999998E-6</c:v>
                      </c:pt>
                      <c:pt idx="595">
                        <c:v>-8.2029999999999992E-6</c:v>
                      </c:pt>
                      <c:pt idx="596">
                        <c:v>-7.9240000000000007E-6</c:v>
                      </c:pt>
                      <c:pt idx="597">
                        <c:v>-7.6279999999999996E-6</c:v>
                      </c:pt>
                      <c:pt idx="598">
                        <c:v>-7.3270000000000003E-6</c:v>
                      </c:pt>
                      <c:pt idx="599">
                        <c:v>-7.0310000000000001E-6</c:v>
                      </c:pt>
                      <c:pt idx="600">
                        <c:v>-6.8310000000000003E-6</c:v>
                      </c:pt>
                      <c:pt idx="601">
                        <c:v>-6.5889999999999999E-6</c:v>
                      </c:pt>
                      <c:pt idx="602">
                        <c:v>-6.3269999999999997E-6</c:v>
                      </c:pt>
                      <c:pt idx="603">
                        <c:v>-6.0610000000000001E-6</c:v>
                      </c:pt>
                      <c:pt idx="604">
                        <c:v>-5.8000000000000004E-6</c:v>
                      </c:pt>
                      <c:pt idx="605">
                        <c:v>-5.6300000000000003E-6</c:v>
                      </c:pt>
                      <c:pt idx="606">
                        <c:v>-5.4269999999999999E-6</c:v>
                      </c:pt>
                      <c:pt idx="607">
                        <c:v>-5.1939999999999997E-6</c:v>
                      </c:pt>
                      <c:pt idx="608">
                        <c:v>-4.9710000000000003E-6</c:v>
                      </c:pt>
                      <c:pt idx="609">
                        <c:v>-4.7360000000000001E-6</c:v>
                      </c:pt>
                      <c:pt idx="610">
                        <c:v>-4.6E-6</c:v>
                      </c:pt>
                      <c:pt idx="611">
                        <c:v>-4.4259999999999996E-6</c:v>
                      </c:pt>
                      <c:pt idx="612">
                        <c:v>-4.2200000000000003E-6</c:v>
                      </c:pt>
                      <c:pt idx="613">
                        <c:v>-4.0219999999999998E-6</c:v>
                      </c:pt>
                      <c:pt idx="614">
                        <c:v>-3.8199999999999998E-6</c:v>
                      </c:pt>
                      <c:pt idx="615">
                        <c:v>-3.7120000000000002E-6</c:v>
                      </c:pt>
                      <c:pt idx="616">
                        <c:v>-3.5640000000000001E-6</c:v>
                      </c:pt>
                      <c:pt idx="617">
                        <c:v>-3.3830000000000001E-6</c:v>
                      </c:pt>
                      <c:pt idx="618">
                        <c:v>-3.2100000000000002E-6</c:v>
                      </c:pt>
                      <c:pt idx="619">
                        <c:v>-3.0319999999999999E-6</c:v>
                      </c:pt>
                      <c:pt idx="620">
                        <c:v>-2.948E-6</c:v>
                      </c:pt>
                      <c:pt idx="621">
                        <c:v>-2.8260000000000001E-6</c:v>
                      </c:pt>
                      <c:pt idx="622">
                        <c:v>-2.6680000000000001E-6</c:v>
                      </c:pt>
                      <c:pt idx="623">
                        <c:v>-2.52E-6</c:v>
                      </c:pt>
                      <c:pt idx="624">
                        <c:v>-2.3640000000000002E-6</c:v>
                      </c:pt>
                      <c:pt idx="625">
                        <c:v>-2.2960000000000001E-6</c:v>
                      </c:pt>
                      <c:pt idx="626">
                        <c:v>-2.1959999999999998E-6</c:v>
                      </c:pt>
                      <c:pt idx="627">
                        <c:v>-2.0540000000000002E-6</c:v>
                      </c:pt>
                      <c:pt idx="628">
                        <c:v>-1.9240000000000001E-6</c:v>
                      </c:pt>
                      <c:pt idx="629">
                        <c:v>-1.7990000000000001E-6</c:v>
                      </c:pt>
                      <c:pt idx="630">
                        <c:v>-1.7489999999999999E-6</c:v>
                      </c:pt>
                      <c:pt idx="631">
                        <c:v>-1.6649999999999999E-6</c:v>
                      </c:pt>
                      <c:pt idx="632">
                        <c:v>-1.5400000000000001E-6</c:v>
                      </c:pt>
                      <c:pt idx="633">
                        <c:v>-1.4309999999999999E-6</c:v>
                      </c:pt>
                      <c:pt idx="634">
                        <c:v>-1.3069999999999999E-6</c:v>
                      </c:pt>
                      <c:pt idx="635">
                        <c:v>-1.279E-6</c:v>
                      </c:pt>
                      <c:pt idx="636">
                        <c:v>-1.2049999999999999E-6</c:v>
                      </c:pt>
                      <c:pt idx="637">
                        <c:v>-1.085E-6</c:v>
                      </c:pt>
                      <c:pt idx="638">
                        <c:v>-9.8919999999999999E-7</c:v>
                      </c:pt>
                      <c:pt idx="639">
                        <c:v>-8.7690000000000002E-7</c:v>
                      </c:pt>
                      <c:pt idx="640">
                        <c:v>-8.625E-7</c:v>
                      </c:pt>
                      <c:pt idx="641">
                        <c:v>-8.0029999999999999E-7</c:v>
                      </c:pt>
                      <c:pt idx="642">
                        <c:v>-6.906E-7</c:v>
                      </c:pt>
                      <c:pt idx="643">
                        <c:v>-6.0510000000000004E-7</c:v>
                      </c:pt>
                      <c:pt idx="644">
                        <c:v>-5.0149999999999998E-7</c:v>
                      </c:pt>
                      <c:pt idx="645">
                        <c:v>-4.9689999999999996E-7</c:v>
                      </c:pt>
                      <c:pt idx="646">
                        <c:v>-4.488E-7</c:v>
                      </c:pt>
                      <c:pt idx="647">
                        <c:v>-3.4270000000000002E-7</c:v>
                      </c:pt>
                      <c:pt idx="648">
                        <c:v>-2.671E-7</c:v>
                      </c:pt>
                      <c:pt idx="649">
                        <c:v>-1.776E-7</c:v>
                      </c:pt>
                      <c:pt idx="650">
                        <c:v>-1.705E-7</c:v>
                      </c:pt>
                      <c:pt idx="651">
                        <c:v>-1.2840000000000001E-7</c:v>
                      </c:pt>
                      <c:pt idx="652">
                        <c:v>-3.1249999999999999E-8</c:v>
                      </c:pt>
                      <c:pt idx="653">
                        <c:v>4.1789999999999999E-8</c:v>
                      </c:pt>
                      <c:pt idx="654">
                        <c:v>1.2389999999999999E-7</c:v>
                      </c:pt>
                      <c:pt idx="655">
                        <c:v>1.2240000000000001E-7</c:v>
                      </c:pt>
                      <c:pt idx="656">
                        <c:v>1.6220000000000001E-7</c:v>
                      </c:pt>
                      <c:pt idx="657">
                        <c:v>2.5759999999999998E-7</c:v>
                      </c:pt>
                      <c:pt idx="658">
                        <c:v>3.256E-7</c:v>
                      </c:pt>
                      <c:pt idx="659">
                        <c:v>4.0079999999999999E-7</c:v>
                      </c:pt>
                      <c:pt idx="660">
                        <c:v>4.0400000000000002E-7</c:v>
                      </c:pt>
                      <c:pt idx="661">
                        <c:v>4.3930000000000002E-7</c:v>
                      </c:pt>
                      <c:pt idx="662">
                        <c:v>5.3629999999999995E-7</c:v>
                      </c:pt>
                      <c:pt idx="663">
                        <c:v>5.9449999999999998E-7</c:v>
                      </c:pt>
                      <c:pt idx="664">
                        <c:v>6.6329999999999996E-7</c:v>
                      </c:pt>
                      <c:pt idx="665">
                        <c:v>6.6459999999999996E-7</c:v>
                      </c:pt>
                      <c:pt idx="666">
                        <c:v>6.9459999999999999E-7</c:v>
                      </c:pt>
                      <c:pt idx="667">
                        <c:v>7.9120000000000004E-7</c:v>
                      </c:pt>
                      <c:pt idx="668">
                        <c:v>8.512E-7</c:v>
                      </c:pt>
                      <c:pt idx="669">
                        <c:v>9.2099999999999995E-7</c:v>
                      </c:pt>
                      <c:pt idx="670">
                        <c:v>9.1800000000000004E-7</c:v>
                      </c:pt>
                      <c:pt idx="671">
                        <c:v>9.4369999999999996E-7</c:v>
                      </c:pt>
                      <c:pt idx="672">
                        <c:v>1.0389999999999999E-6</c:v>
                      </c:pt>
                      <c:pt idx="673">
                        <c:v>1.099E-6</c:v>
                      </c:pt>
                      <c:pt idx="674">
                        <c:v>1.1629999999999999E-6</c:v>
                      </c:pt>
                      <c:pt idx="675">
                        <c:v>1.1650000000000001E-6</c:v>
                      </c:pt>
                      <c:pt idx="676">
                        <c:v>1.19E-6</c:v>
                      </c:pt>
                      <c:pt idx="677">
                        <c:v>1.2869999999999999E-6</c:v>
                      </c:pt>
                      <c:pt idx="678">
                        <c:v>1.344E-6</c:v>
                      </c:pt>
                      <c:pt idx="679">
                        <c:v>1.4050000000000001E-6</c:v>
                      </c:pt>
                      <c:pt idx="680">
                        <c:v>1.401E-6</c:v>
                      </c:pt>
                      <c:pt idx="681">
                        <c:v>1.4249999999999999E-6</c:v>
                      </c:pt>
                      <c:pt idx="682">
                        <c:v>1.5239999999999999E-6</c:v>
                      </c:pt>
                      <c:pt idx="683">
                        <c:v>1.5820000000000001E-6</c:v>
                      </c:pt>
                      <c:pt idx="684">
                        <c:v>1.635E-6</c:v>
                      </c:pt>
                      <c:pt idx="685">
                        <c:v>1.638E-6</c:v>
                      </c:pt>
                      <c:pt idx="686">
                        <c:v>1.6559999999999999E-6</c:v>
                      </c:pt>
                      <c:pt idx="687">
                        <c:v>1.7570000000000001E-6</c:v>
                      </c:pt>
                      <c:pt idx="688">
                        <c:v>1.809E-6</c:v>
                      </c:pt>
                      <c:pt idx="689">
                        <c:v>1.8589999999999999E-6</c:v>
                      </c:pt>
                      <c:pt idx="690">
                        <c:v>1.86E-6</c:v>
                      </c:pt>
                      <c:pt idx="691">
                        <c:v>1.8810000000000001E-6</c:v>
                      </c:pt>
                      <c:pt idx="692">
                        <c:v>1.9810000000000002E-6</c:v>
                      </c:pt>
                      <c:pt idx="693">
                        <c:v>2.0329999999999998E-6</c:v>
                      </c:pt>
                      <c:pt idx="694">
                        <c:v>2.0829999999999998E-6</c:v>
                      </c:pt>
                      <c:pt idx="695">
                        <c:v>2.0829999999999998E-6</c:v>
                      </c:pt>
                      <c:pt idx="696">
                        <c:v>2.1040000000000001E-6</c:v>
                      </c:pt>
                      <c:pt idx="697">
                        <c:v>2.2019999999999998E-6</c:v>
                      </c:pt>
                      <c:pt idx="698">
                        <c:v>2.2579999999999998E-6</c:v>
                      </c:pt>
                      <c:pt idx="699">
                        <c:v>2.2960000000000001E-6</c:v>
                      </c:pt>
                      <c:pt idx="700">
                        <c:v>2.3010000000000001E-6</c:v>
                      </c:pt>
                      <c:pt idx="701">
                        <c:v>2.3149999999999999E-6</c:v>
                      </c:pt>
                      <c:pt idx="702">
                        <c:v>2.4140000000000001E-6</c:v>
                      </c:pt>
                      <c:pt idx="703">
                        <c:v>2.4660000000000002E-6</c:v>
                      </c:pt>
                      <c:pt idx="704">
                        <c:v>2.5000000000000002E-6</c:v>
                      </c:pt>
                      <c:pt idx="705">
                        <c:v>2.4990000000000001E-6</c:v>
                      </c:pt>
                      <c:pt idx="706">
                        <c:v>2.5160000000000001E-6</c:v>
                      </c:pt>
                      <c:pt idx="707">
                        <c:v>2.6170000000000001E-6</c:v>
                      </c:pt>
                      <c:pt idx="708">
                        <c:v>2.655E-6</c:v>
                      </c:pt>
                      <c:pt idx="709">
                        <c:v>2.6989999999999999E-6</c:v>
                      </c:pt>
                      <c:pt idx="710">
                        <c:v>2.6979999999999998E-6</c:v>
                      </c:pt>
                      <c:pt idx="711">
                        <c:v>2.7070000000000001E-6</c:v>
                      </c:pt>
                      <c:pt idx="712">
                        <c:v>2.7989999999999998E-6</c:v>
                      </c:pt>
                      <c:pt idx="713">
                        <c:v>2.852E-6</c:v>
                      </c:pt>
                      <c:pt idx="714">
                        <c:v>2.8830000000000002E-6</c:v>
                      </c:pt>
                      <c:pt idx="715">
                        <c:v>2.8830000000000002E-6</c:v>
                      </c:pt>
                      <c:pt idx="716">
                        <c:v>2.8909999999999999E-6</c:v>
                      </c:pt>
                      <c:pt idx="717">
                        <c:v>2.9830000000000001E-6</c:v>
                      </c:pt>
                      <c:pt idx="718">
                        <c:v>3.033E-6</c:v>
                      </c:pt>
                      <c:pt idx="719">
                        <c:v>3.056E-6</c:v>
                      </c:pt>
                      <c:pt idx="720">
                        <c:v>3.0589999999999998E-6</c:v>
                      </c:pt>
                      <c:pt idx="721">
                        <c:v>3.056E-6</c:v>
                      </c:pt>
                      <c:pt idx="722">
                        <c:v>3.1540000000000002E-6</c:v>
                      </c:pt>
                      <c:pt idx="723">
                        <c:v>3.1980000000000001E-6</c:v>
                      </c:pt>
                      <c:pt idx="724">
                        <c:v>3.2179999999999999E-6</c:v>
                      </c:pt>
                      <c:pt idx="725">
                        <c:v>3.2229999999999999E-6</c:v>
                      </c:pt>
                      <c:pt idx="726">
                        <c:v>3.2179999999999999E-6</c:v>
                      </c:pt>
                      <c:pt idx="727">
                        <c:v>3.3129999999999999E-6</c:v>
                      </c:pt>
                      <c:pt idx="728">
                        <c:v>3.349E-6</c:v>
                      </c:pt>
                      <c:pt idx="729">
                        <c:v>3.3689999999999998E-6</c:v>
                      </c:pt>
                      <c:pt idx="730">
                        <c:v>3.365E-6</c:v>
                      </c:pt>
                      <c:pt idx="731">
                        <c:v>3.3610000000000001E-6</c:v>
                      </c:pt>
                      <c:pt idx="732">
                        <c:v>3.4529999999999998E-6</c:v>
                      </c:pt>
                      <c:pt idx="733">
                        <c:v>3.4910000000000001E-6</c:v>
                      </c:pt>
                      <c:pt idx="734">
                        <c:v>3.501E-6</c:v>
                      </c:pt>
                      <c:pt idx="735">
                        <c:v>3.4960000000000001E-6</c:v>
                      </c:pt>
                      <c:pt idx="736">
                        <c:v>3.4999999999999999E-6</c:v>
                      </c:pt>
                      <c:pt idx="737">
                        <c:v>3.5889999999999999E-6</c:v>
                      </c:pt>
                      <c:pt idx="738">
                        <c:v>3.6160000000000002E-6</c:v>
                      </c:pt>
                      <c:pt idx="739">
                        <c:v>3.6210000000000001E-6</c:v>
                      </c:pt>
                      <c:pt idx="740">
                        <c:v>3.6210000000000001E-6</c:v>
                      </c:pt>
                      <c:pt idx="741">
                        <c:v>3.6169999999999998E-6</c:v>
                      </c:pt>
                      <c:pt idx="742">
                        <c:v>3.704E-6</c:v>
                      </c:pt>
                      <c:pt idx="743">
                        <c:v>3.7359999999999999E-6</c:v>
                      </c:pt>
                      <c:pt idx="744">
                        <c:v>3.738E-6</c:v>
                      </c:pt>
                      <c:pt idx="745">
                        <c:v>3.7340000000000002E-6</c:v>
                      </c:pt>
                      <c:pt idx="746">
                        <c:v>3.7270000000000001E-6</c:v>
                      </c:pt>
                      <c:pt idx="747">
                        <c:v>3.8139999999999998E-6</c:v>
                      </c:pt>
                      <c:pt idx="748">
                        <c:v>3.8449999999999996E-6</c:v>
                      </c:pt>
                      <c:pt idx="749">
                        <c:v>3.8500000000000004E-6</c:v>
                      </c:pt>
                      <c:pt idx="750">
                        <c:v>3.8410000000000002E-6</c:v>
                      </c:pt>
                      <c:pt idx="751">
                        <c:v>3.8249999999999998E-6</c:v>
                      </c:pt>
                      <c:pt idx="752">
                        <c:v>3.9090000000000002E-6</c:v>
                      </c:pt>
                      <c:pt idx="753">
                        <c:v>3.9469999999999996E-6</c:v>
                      </c:pt>
                      <c:pt idx="754">
                        <c:v>3.9310000000000001E-6</c:v>
                      </c:pt>
                      <c:pt idx="755">
                        <c:v>3.9269999999999998E-6</c:v>
                      </c:pt>
                      <c:pt idx="756">
                        <c:v>3.912E-6</c:v>
                      </c:pt>
                      <c:pt idx="757">
                        <c:v>3.9920000000000001E-6</c:v>
                      </c:pt>
                      <c:pt idx="758">
                        <c:v>4.0239999999999999E-6</c:v>
                      </c:pt>
                      <c:pt idx="759">
                        <c:v>4.0130000000000004E-6</c:v>
                      </c:pt>
                      <c:pt idx="760">
                        <c:v>4.0110000000000002E-6</c:v>
                      </c:pt>
                      <c:pt idx="761">
                        <c:v>3.9979999999999997E-6</c:v>
                      </c:pt>
                      <c:pt idx="762">
                        <c:v>4.0759999999999996E-6</c:v>
                      </c:pt>
                      <c:pt idx="763">
                        <c:v>4.1069999999999998E-6</c:v>
                      </c:pt>
                      <c:pt idx="764">
                        <c:v>4.0929999999999996E-6</c:v>
                      </c:pt>
                      <c:pt idx="765">
                        <c:v>4.0849999999999999E-6</c:v>
                      </c:pt>
                      <c:pt idx="766">
                        <c:v>4.0690000000000003E-6</c:v>
                      </c:pt>
                      <c:pt idx="767">
                        <c:v>4.143E-6</c:v>
                      </c:pt>
                      <c:pt idx="768">
                        <c:v>4.1729999999999997E-6</c:v>
                      </c:pt>
                      <c:pt idx="769">
                        <c:v>4.1529999999999999E-6</c:v>
                      </c:pt>
                      <c:pt idx="770">
                        <c:v>4.1459999999999998E-6</c:v>
                      </c:pt>
                      <c:pt idx="771">
                        <c:v>4.1309999999999999E-6</c:v>
                      </c:pt>
                      <c:pt idx="772">
                        <c:v>4.1989999999999999E-6</c:v>
                      </c:pt>
                      <c:pt idx="773">
                        <c:v>4.2350000000000001E-6</c:v>
                      </c:pt>
                      <c:pt idx="774">
                        <c:v>4.2100000000000003E-6</c:v>
                      </c:pt>
                      <c:pt idx="775">
                        <c:v>4.1989999999999999E-6</c:v>
                      </c:pt>
                      <c:pt idx="776">
                        <c:v>4.1840000000000001E-6</c:v>
                      </c:pt>
                      <c:pt idx="777">
                        <c:v>4.2570000000000001E-6</c:v>
                      </c:pt>
                      <c:pt idx="778">
                        <c:v>4.284E-6</c:v>
                      </c:pt>
                      <c:pt idx="779">
                        <c:v>4.2590000000000002E-6</c:v>
                      </c:pt>
                      <c:pt idx="780">
                        <c:v>4.25E-6</c:v>
                      </c:pt>
                      <c:pt idx="781">
                        <c:v>4.2390000000000004E-6</c:v>
                      </c:pt>
                      <c:pt idx="782">
                        <c:v>4.3109999999999999E-6</c:v>
                      </c:pt>
                      <c:pt idx="783">
                        <c:v>4.3449999999999999E-6</c:v>
                      </c:pt>
                      <c:pt idx="784">
                        <c:v>4.313E-6</c:v>
                      </c:pt>
                      <c:pt idx="785">
                        <c:v>4.3030000000000001E-6</c:v>
                      </c:pt>
                      <c:pt idx="786">
                        <c:v>4.2919999999999997E-6</c:v>
                      </c:pt>
                      <c:pt idx="787">
                        <c:v>4.3640000000000001E-6</c:v>
                      </c:pt>
                      <c:pt idx="788">
                        <c:v>4.3959999999999999E-6</c:v>
                      </c:pt>
                      <c:pt idx="789">
                        <c:v>4.3669999999999999E-6</c:v>
                      </c:pt>
                      <c:pt idx="790">
                        <c:v>4.3549999999999998E-6</c:v>
                      </c:pt>
                      <c:pt idx="791">
                        <c:v>4.3479999999999997E-6</c:v>
                      </c:pt>
                      <c:pt idx="792">
                        <c:v>4.4220000000000002E-6</c:v>
                      </c:pt>
                      <c:pt idx="793">
                        <c:v>4.4519999999999999E-6</c:v>
                      </c:pt>
                      <c:pt idx="794">
                        <c:v>4.4150000000000001E-6</c:v>
                      </c:pt>
                      <c:pt idx="795">
                        <c:v>4.4120000000000003E-6</c:v>
                      </c:pt>
                      <c:pt idx="796">
                        <c:v>4.4070000000000003E-6</c:v>
                      </c:pt>
                      <c:pt idx="797">
                        <c:v>4.4719999999999997E-6</c:v>
                      </c:pt>
                      <c:pt idx="798">
                        <c:v>4.5000000000000001E-6</c:v>
                      </c:pt>
                    </c:numCache>
                  </c:numRef>
                </c:yVal>
                <c:smooth val="1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18-8517-4B1A-BD0B-53A15E9FC1F8}"/>
                  </c:ext>
                </c:extLst>
              </c15:ser>
            </c15:filteredScatterSeries>
            <c15:filteredScatterSeries>
              <c15:ser>
                <c:idx val="22"/>
                <c:order val="22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Sheet2!$X$1</c15:sqref>
                        </c15:formulaRef>
                      </c:ext>
                    </c:extLst>
                    <c:strCache>
                      <c:ptCount val="1"/>
                      <c:pt idx="0">
                        <c:v>Cycle 23</c:v>
                      </c:pt>
                    </c:strCache>
                  </c:strRef>
                </c:tx>
                <c:spPr>
                  <a:ln w="19050" cap="rnd">
                    <a:solidFill>
                      <a:schemeClr val="accent1">
                        <a:shade val="91000"/>
                      </a:schemeClr>
                    </a:solidFill>
                    <a:round/>
                  </a:ln>
                  <a:effectLst/>
                </c:spPr>
                <c:marker>
                  <c:symbol val="none"/>
                </c:marker>
                <c:x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Sheet2!$A$2:$A$802</c15:sqref>
                        </c15:formulaRef>
                      </c:ext>
                    </c:extLst>
                    <c:numCache>
                      <c:formatCode>0.00E+00</c:formatCode>
                      <c:ptCount val="801"/>
                      <c:pt idx="0">
                        <c:v>9.8269999999999993E-6</c:v>
                      </c:pt>
                      <c:pt idx="1">
                        <c:v>-1.7960000000000001E-3</c:v>
                      </c:pt>
                      <c:pt idx="2">
                        <c:v>-3.764E-3</c:v>
                      </c:pt>
                      <c:pt idx="3">
                        <c:v>-5.7419999999999997E-3</c:v>
                      </c:pt>
                      <c:pt idx="4">
                        <c:v>-7.7869999999999997E-3</c:v>
                      </c:pt>
                      <c:pt idx="5">
                        <c:v>-9.7160000000000007E-3</c:v>
                      </c:pt>
                      <c:pt idx="6">
                        <c:v>-1.1730000000000001E-2</c:v>
                      </c:pt>
                      <c:pt idx="7">
                        <c:v>-1.374E-2</c:v>
                      </c:pt>
                      <c:pt idx="8">
                        <c:v>-1.5730000000000001E-2</c:v>
                      </c:pt>
                      <c:pt idx="9">
                        <c:v>-1.772E-2</c:v>
                      </c:pt>
                      <c:pt idx="10">
                        <c:v>-1.9730000000000001E-2</c:v>
                      </c:pt>
                      <c:pt idx="11">
                        <c:v>-2.1700000000000001E-2</c:v>
                      </c:pt>
                      <c:pt idx="12">
                        <c:v>-2.3689999999999999E-2</c:v>
                      </c:pt>
                      <c:pt idx="13">
                        <c:v>-2.5690000000000001E-2</c:v>
                      </c:pt>
                      <c:pt idx="14">
                        <c:v>-2.7709999999999999E-2</c:v>
                      </c:pt>
                      <c:pt idx="15">
                        <c:v>-2.9690000000000001E-2</c:v>
                      </c:pt>
                      <c:pt idx="16">
                        <c:v>-3.1690000000000003E-2</c:v>
                      </c:pt>
                      <c:pt idx="17">
                        <c:v>-3.3709999999999997E-2</c:v>
                      </c:pt>
                      <c:pt idx="18">
                        <c:v>-3.5709999999999999E-2</c:v>
                      </c:pt>
                      <c:pt idx="19">
                        <c:v>-3.7650000000000003E-2</c:v>
                      </c:pt>
                      <c:pt idx="20">
                        <c:v>-3.9710000000000002E-2</c:v>
                      </c:pt>
                      <c:pt idx="21">
                        <c:v>-4.1709999999999997E-2</c:v>
                      </c:pt>
                      <c:pt idx="22">
                        <c:v>-4.3709999999999999E-2</c:v>
                      </c:pt>
                      <c:pt idx="23">
                        <c:v>-4.5690000000000001E-2</c:v>
                      </c:pt>
                      <c:pt idx="24">
                        <c:v>-4.7669999999999997E-2</c:v>
                      </c:pt>
                      <c:pt idx="25">
                        <c:v>-4.9669999999999999E-2</c:v>
                      </c:pt>
                      <c:pt idx="26">
                        <c:v>-5.1700000000000003E-2</c:v>
                      </c:pt>
                      <c:pt idx="27">
                        <c:v>-5.3659999999999999E-2</c:v>
                      </c:pt>
                      <c:pt idx="28">
                        <c:v>-5.5660000000000001E-2</c:v>
                      </c:pt>
                      <c:pt idx="29">
                        <c:v>-5.765E-2</c:v>
                      </c:pt>
                      <c:pt idx="30">
                        <c:v>-5.9700000000000003E-2</c:v>
                      </c:pt>
                      <c:pt idx="31">
                        <c:v>-6.1650000000000003E-2</c:v>
                      </c:pt>
                      <c:pt idx="32">
                        <c:v>-6.3630000000000006E-2</c:v>
                      </c:pt>
                      <c:pt idx="33">
                        <c:v>-6.5680000000000002E-2</c:v>
                      </c:pt>
                      <c:pt idx="34">
                        <c:v>-6.769E-2</c:v>
                      </c:pt>
                      <c:pt idx="35">
                        <c:v>-6.9669999999999996E-2</c:v>
                      </c:pt>
                      <c:pt idx="36">
                        <c:v>-7.1669999999999998E-2</c:v>
                      </c:pt>
                      <c:pt idx="37">
                        <c:v>-7.3639999999999997E-2</c:v>
                      </c:pt>
                      <c:pt idx="38">
                        <c:v>-7.5670000000000001E-2</c:v>
                      </c:pt>
                      <c:pt idx="39">
                        <c:v>-7.7660000000000007E-2</c:v>
                      </c:pt>
                      <c:pt idx="40">
                        <c:v>-7.9640000000000002E-2</c:v>
                      </c:pt>
                      <c:pt idx="41">
                        <c:v>-8.165E-2</c:v>
                      </c:pt>
                      <c:pt idx="42">
                        <c:v>-8.3680000000000004E-2</c:v>
                      </c:pt>
                      <c:pt idx="43">
                        <c:v>-8.566E-2</c:v>
                      </c:pt>
                      <c:pt idx="44">
                        <c:v>-8.763E-2</c:v>
                      </c:pt>
                      <c:pt idx="45">
                        <c:v>-8.9679999999999996E-2</c:v>
                      </c:pt>
                      <c:pt idx="46">
                        <c:v>-9.1700000000000004E-2</c:v>
                      </c:pt>
                      <c:pt idx="47">
                        <c:v>-9.3679999999999999E-2</c:v>
                      </c:pt>
                      <c:pt idx="48">
                        <c:v>-9.5659999999999995E-2</c:v>
                      </c:pt>
                      <c:pt idx="49">
                        <c:v>-9.7650000000000001E-2</c:v>
                      </c:pt>
                      <c:pt idx="50">
                        <c:v>-9.9669999999999995E-2</c:v>
                      </c:pt>
                      <c:pt idx="51">
                        <c:v>-0.1017</c:v>
                      </c:pt>
                      <c:pt idx="52">
                        <c:v>-0.1036</c:v>
                      </c:pt>
                      <c:pt idx="53">
                        <c:v>-0.1056</c:v>
                      </c:pt>
                      <c:pt idx="54">
                        <c:v>-0.1077</c:v>
                      </c:pt>
                      <c:pt idx="55">
                        <c:v>-0.10970000000000001</c:v>
                      </c:pt>
                      <c:pt idx="56">
                        <c:v>-0.1116</c:v>
                      </c:pt>
                      <c:pt idx="57">
                        <c:v>-0.11360000000000001</c:v>
                      </c:pt>
                      <c:pt idx="58">
                        <c:v>-0.1157</c:v>
                      </c:pt>
                      <c:pt idx="59">
                        <c:v>-0.1177</c:v>
                      </c:pt>
                      <c:pt idx="60">
                        <c:v>-0.1196</c:v>
                      </c:pt>
                      <c:pt idx="61">
                        <c:v>-0.1216</c:v>
                      </c:pt>
                      <c:pt idx="62">
                        <c:v>-0.1237</c:v>
                      </c:pt>
                      <c:pt idx="63">
                        <c:v>-0.12559999999999999</c:v>
                      </c:pt>
                      <c:pt idx="64">
                        <c:v>-0.12759999999999999</c:v>
                      </c:pt>
                      <c:pt idx="65">
                        <c:v>-0.12959999999999999</c:v>
                      </c:pt>
                      <c:pt idx="66">
                        <c:v>-0.13170000000000001</c:v>
                      </c:pt>
                      <c:pt idx="67">
                        <c:v>-0.1336</c:v>
                      </c:pt>
                      <c:pt idx="68">
                        <c:v>-0.13569999999999999</c:v>
                      </c:pt>
                      <c:pt idx="69">
                        <c:v>-0.1376</c:v>
                      </c:pt>
                      <c:pt idx="70">
                        <c:v>-0.1396</c:v>
                      </c:pt>
                      <c:pt idx="71">
                        <c:v>-0.14169999999999999</c:v>
                      </c:pt>
                      <c:pt idx="72">
                        <c:v>-0.14369999999999999</c:v>
                      </c:pt>
                      <c:pt idx="73">
                        <c:v>-0.1457</c:v>
                      </c:pt>
                      <c:pt idx="74">
                        <c:v>-0.1477</c:v>
                      </c:pt>
                      <c:pt idx="75">
                        <c:v>-0.14960000000000001</c:v>
                      </c:pt>
                      <c:pt idx="76">
                        <c:v>-0.15160000000000001</c:v>
                      </c:pt>
                      <c:pt idx="77">
                        <c:v>-0.15359999999999999</c:v>
                      </c:pt>
                      <c:pt idx="78">
                        <c:v>-0.15559999999999999</c:v>
                      </c:pt>
                      <c:pt idx="79">
                        <c:v>-0.15759999999999999</c:v>
                      </c:pt>
                      <c:pt idx="80">
                        <c:v>-0.15959999999999999</c:v>
                      </c:pt>
                      <c:pt idx="81">
                        <c:v>-0.16159999999999999</c:v>
                      </c:pt>
                      <c:pt idx="82">
                        <c:v>-0.1636</c:v>
                      </c:pt>
                      <c:pt idx="83">
                        <c:v>-0.1656</c:v>
                      </c:pt>
                      <c:pt idx="84">
                        <c:v>-0.1676</c:v>
                      </c:pt>
                      <c:pt idx="85">
                        <c:v>-0.1696</c:v>
                      </c:pt>
                      <c:pt idx="86">
                        <c:v>-0.1716</c:v>
                      </c:pt>
                      <c:pt idx="87">
                        <c:v>-0.1736</c:v>
                      </c:pt>
                      <c:pt idx="88">
                        <c:v>-0.17560000000000001</c:v>
                      </c:pt>
                      <c:pt idx="89">
                        <c:v>-0.17760000000000001</c:v>
                      </c:pt>
                      <c:pt idx="90">
                        <c:v>-0.17960000000000001</c:v>
                      </c:pt>
                      <c:pt idx="91">
                        <c:v>-0.18160000000000001</c:v>
                      </c:pt>
                      <c:pt idx="92">
                        <c:v>-0.18360000000000001</c:v>
                      </c:pt>
                      <c:pt idx="93">
                        <c:v>-0.18559999999999999</c:v>
                      </c:pt>
                      <c:pt idx="94">
                        <c:v>-0.18759999999999999</c:v>
                      </c:pt>
                      <c:pt idx="95">
                        <c:v>-0.18959999999999999</c:v>
                      </c:pt>
                      <c:pt idx="96">
                        <c:v>-0.19159999999999999</c:v>
                      </c:pt>
                      <c:pt idx="97">
                        <c:v>-0.19359999999999999</c:v>
                      </c:pt>
                      <c:pt idx="98">
                        <c:v>-0.1956</c:v>
                      </c:pt>
                      <c:pt idx="99">
                        <c:v>-0.1976</c:v>
                      </c:pt>
                      <c:pt idx="100">
                        <c:v>-0.1996</c:v>
                      </c:pt>
                      <c:pt idx="101">
                        <c:v>-0.2016</c:v>
                      </c:pt>
                      <c:pt idx="102">
                        <c:v>-0.2036</c:v>
                      </c:pt>
                      <c:pt idx="103">
                        <c:v>-0.2056</c:v>
                      </c:pt>
                      <c:pt idx="104">
                        <c:v>-0.20760000000000001</c:v>
                      </c:pt>
                      <c:pt idx="105">
                        <c:v>-0.20960000000000001</c:v>
                      </c:pt>
                      <c:pt idx="106">
                        <c:v>-0.21160000000000001</c:v>
                      </c:pt>
                      <c:pt idx="107">
                        <c:v>-0.21360000000000001</c:v>
                      </c:pt>
                      <c:pt idx="108">
                        <c:v>-0.21560000000000001</c:v>
                      </c:pt>
                      <c:pt idx="109">
                        <c:v>-0.21759999999999999</c:v>
                      </c:pt>
                      <c:pt idx="110">
                        <c:v>-0.21959999999999999</c:v>
                      </c:pt>
                      <c:pt idx="111">
                        <c:v>-0.22159999999999999</c:v>
                      </c:pt>
                      <c:pt idx="112">
                        <c:v>-0.22359999999999999</c:v>
                      </c:pt>
                      <c:pt idx="113">
                        <c:v>-0.22559999999999999</c:v>
                      </c:pt>
                      <c:pt idx="114">
                        <c:v>-0.2276</c:v>
                      </c:pt>
                      <c:pt idx="115">
                        <c:v>-0.2296</c:v>
                      </c:pt>
                      <c:pt idx="116">
                        <c:v>-0.2316</c:v>
                      </c:pt>
                      <c:pt idx="117">
                        <c:v>-0.2336</c:v>
                      </c:pt>
                      <c:pt idx="118">
                        <c:v>-0.2356</c:v>
                      </c:pt>
                      <c:pt idx="119">
                        <c:v>-0.23760000000000001</c:v>
                      </c:pt>
                      <c:pt idx="120">
                        <c:v>-0.23960000000000001</c:v>
                      </c:pt>
                      <c:pt idx="121">
                        <c:v>-0.24160000000000001</c:v>
                      </c:pt>
                      <c:pt idx="122">
                        <c:v>-0.24360000000000001</c:v>
                      </c:pt>
                      <c:pt idx="123">
                        <c:v>-0.24560000000000001</c:v>
                      </c:pt>
                      <c:pt idx="124">
                        <c:v>-0.24759999999999999</c:v>
                      </c:pt>
                      <c:pt idx="125">
                        <c:v>-0.24959999999999999</c:v>
                      </c:pt>
                      <c:pt idx="126">
                        <c:v>-0.25159999999999999</c:v>
                      </c:pt>
                      <c:pt idx="127">
                        <c:v>-0.25359999999999999</c:v>
                      </c:pt>
                      <c:pt idx="128">
                        <c:v>-0.25559999999999999</c:v>
                      </c:pt>
                      <c:pt idx="129">
                        <c:v>-0.2576</c:v>
                      </c:pt>
                      <c:pt idx="130">
                        <c:v>-0.2596</c:v>
                      </c:pt>
                      <c:pt idx="131">
                        <c:v>-0.2616</c:v>
                      </c:pt>
                      <c:pt idx="132">
                        <c:v>-0.2636</c:v>
                      </c:pt>
                      <c:pt idx="133">
                        <c:v>-0.2656</c:v>
                      </c:pt>
                      <c:pt idx="134">
                        <c:v>-0.2676</c:v>
                      </c:pt>
                      <c:pt idx="135">
                        <c:v>-0.26960000000000001</c:v>
                      </c:pt>
                      <c:pt idx="136">
                        <c:v>-0.27160000000000001</c:v>
                      </c:pt>
                      <c:pt idx="137">
                        <c:v>-0.27360000000000001</c:v>
                      </c:pt>
                      <c:pt idx="138">
                        <c:v>-0.27560000000000001</c:v>
                      </c:pt>
                      <c:pt idx="139">
                        <c:v>-0.27760000000000001</c:v>
                      </c:pt>
                      <c:pt idx="140">
                        <c:v>-0.27960000000000002</c:v>
                      </c:pt>
                      <c:pt idx="141">
                        <c:v>-0.28160000000000002</c:v>
                      </c:pt>
                      <c:pt idx="142">
                        <c:v>-0.28360000000000002</c:v>
                      </c:pt>
                      <c:pt idx="143">
                        <c:v>-0.28560000000000002</c:v>
                      </c:pt>
                      <c:pt idx="144">
                        <c:v>-0.28760000000000002</c:v>
                      </c:pt>
                      <c:pt idx="145">
                        <c:v>-0.28960000000000002</c:v>
                      </c:pt>
                      <c:pt idx="146">
                        <c:v>-0.29160000000000003</c:v>
                      </c:pt>
                      <c:pt idx="147">
                        <c:v>-0.29360000000000003</c:v>
                      </c:pt>
                      <c:pt idx="148">
                        <c:v>-0.29559999999999997</c:v>
                      </c:pt>
                      <c:pt idx="149">
                        <c:v>-0.29759999999999998</c:v>
                      </c:pt>
                      <c:pt idx="150">
                        <c:v>-0.29959999999999998</c:v>
                      </c:pt>
                      <c:pt idx="151">
                        <c:v>-0.30159999999999998</c:v>
                      </c:pt>
                      <c:pt idx="152">
                        <c:v>-0.30359999999999998</c:v>
                      </c:pt>
                      <c:pt idx="153">
                        <c:v>-0.30559999999999998</c:v>
                      </c:pt>
                      <c:pt idx="154">
                        <c:v>-0.30759999999999998</c:v>
                      </c:pt>
                      <c:pt idx="155">
                        <c:v>-0.30959999999999999</c:v>
                      </c:pt>
                      <c:pt idx="156">
                        <c:v>-0.3115</c:v>
                      </c:pt>
                      <c:pt idx="157">
                        <c:v>-0.31359999999999999</c:v>
                      </c:pt>
                      <c:pt idx="158">
                        <c:v>-0.3155</c:v>
                      </c:pt>
                      <c:pt idx="159">
                        <c:v>-0.31759999999999999</c:v>
                      </c:pt>
                      <c:pt idx="160">
                        <c:v>-0.31950000000000001</c:v>
                      </c:pt>
                      <c:pt idx="161">
                        <c:v>-0.3216</c:v>
                      </c:pt>
                      <c:pt idx="162">
                        <c:v>-0.3236</c:v>
                      </c:pt>
                      <c:pt idx="163">
                        <c:v>-0.3256</c:v>
                      </c:pt>
                      <c:pt idx="164">
                        <c:v>-0.32750000000000001</c:v>
                      </c:pt>
                      <c:pt idx="165">
                        <c:v>-0.32950000000000002</c:v>
                      </c:pt>
                      <c:pt idx="166">
                        <c:v>-0.33160000000000001</c:v>
                      </c:pt>
                      <c:pt idx="167">
                        <c:v>-0.33360000000000001</c:v>
                      </c:pt>
                      <c:pt idx="168">
                        <c:v>-0.33550000000000002</c:v>
                      </c:pt>
                      <c:pt idx="169">
                        <c:v>-0.33760000000000001</c:v>
                      </c:pt>
                      <c:pt idx="170">
                        <c:v>-0.33950000000000002</c:v>
                      </c:pt>
                      <c:pt idx="171">
                        <c:v>-0.34150000000000003</c:v>
                      </c:pt>
                      <c:pt idx="172">
                        <c:v>-0.34350000000000003</c:v>
                      </c:pt>
                      <c:pt idx="173">
                        <c:v>-0.34560000000000002</c:v>
                      </c:pt>
                      <c:pt idx="174">
                        <c:v>-0.34749999999999998</c:v>
                      </c:pt>
                      <c:pt idx="175">
                        <c:v>-0.34949999999999998</c:v>
                      </c:pt>
                      <c:pt idx="176">
                        <c:v>-0.35149999999999998</c:v>
                      </c:pt>
                      <c:pt idx="177">
                        <c:v>-0.35349999999999998</c:v>
                      </c:pt>
                      <c:pt idx="178">
                        <c:v>-0.35549999999999998</c:v>
                      </c:pt>
                      <c:pt idx="179">
                        <c:v>-0.35749999999999998</c:v>
                      </c:pt>
                      <c:pt idx="180">
                        <c:v>-0.35949999999999999</c:v>
                      </c:pt>
                      <c:pt idx="181">
                        <c:v>-0.36149999999999999</c:v>
                      </c:pt>
                      <c:pt idx="182">
                        <c:v>-0.36349999999999999</c:v>
                      </c:pt>
                      <c:pt idx="183">
                        <c:v>-0.36549999999999999</c:v>
                      </c:pt>
                      <c:pt idx="184">
                        <c:v>-0.36749999999999999</c:v>
                      </c:pt>
                      <c:pt idx="185">
                        <c:v>-0.3695</c:v>
                      </c:pt>
                      <c:pt idx="186">
                        <c:v>-0.3715</c:v>
                      </c:pt>
                      <c:pt idx="187">
                        <c:v>-0.3735</c:v>
                      </c:pt>
                      <c:pt idx="188">
                        <c:v>-0.3755</c:v>
                      </c:pt>
                      <c:pt idx="189">
                        <c:v>-0.3775</c:v>
                      </c:pt>
                      <c:pt idx="190">
                        <c:v>-0.3795</c:v>
                      </c:pt>
                      <c:pt idx="191">
                        <c:v>-0.38150000000000001</c:v>
                      </c:pt>
                      <c:pt idx="192">
                        <c:v>-0.38350000000000001</c:v>
                      </c:pt>
                      <c:pt idx="193">
                        <c:v>-0.38550000000000001</c:v>
                      </c:pt>
                      <c:pt idx="194">
                        <c:v>-0.38750000000000001</c:v>
                      </c:pt>
                      <c:pt idx="195">
                        <c:v>-0.38950000000000001</c:v>
                      </c:pt>
                      <c:pt idx="196">
                        <c:v>-0.39150000000000001</c:v>
                      </c:pt>
                      <c:pt idx="197">
                        <c:v>-0.39350000000000002</c:v>
                      </c:pt>
                      <c:pt idx="198">
                        <c:v>-0.39550000000000002</c:v>
                      </c:pt>
                      <c:pt idx="199">
                        <c:v>-0.39750000000000002</c:v>
                      </c:pt>
                      <c:pt idx="200">
                        <c:v>-0.39950000000000002</c:v>
                      </c:pt>
                      <c:pt idx="201">
                        <c:v>-0.40150000000000002</c:v>
                      </c:pt>
                      <c:pt idx="202">
                        <c:v>-0.40350000000000003</c:v>
                      </c:pt>
                      <c:pt idx="203">
                        <c:v>-0.40550000000000003</c:v>
                      </c:pt>
                      <c:pt idx="204">
                        <c:v>-0.40749999999999997</c:v>
                      </c:pt>
                      <c:pt idx="205">
                        <c:v>-0.40939999999999999</c:v>
                      </c:pt>
                      <c:pt idx="206">
                        <c:v>-0.41139999999999999</c:v>
                      </c:pt>
                      <c:pt idx="207">
                        <c:v>-0.41339999999999999</c:v>
                      </c:pt>
                      <c:pt idx="208">
                        <c:v>-0.41539999999999999</c:v>
                      </c:pt>
                      <c:pt idx="209">
                        <c:v>-0.41749999999999998</c:v>
                      </c:pt>
                      <c:pt idx="210">
                        <c:v>-0.4194</c:v>
                      </c:pt>
                      <c:pt idx="211">
                        <c:v>-0.42149999999999999</c:v>
                      </c:pt>
                      <c:pt idx="212">
                        <c:v>-0.4234</c:v>
                      </c:pt>
                      <c:pt idx="213">
                        <c:v>-0.4254</c:v>
                      </c:pt>
                      <c:pt idx="214">
                        <c:v>-0.4274</c:v>
                      </c:pt>
                      <c:pt idx="215">
                        <c:v>-0.4294</c:v>
                      </c:pt>
                      <c:pt idx="216">
                        <c:v>-0.43140000000000001</c:v>
                      </c:pt>
                      <c:pt idx="217">
                        <c:v>-0.43340000000000001</c:v>
                      </c:pt>
                      <c:pt idx="218">
                        <c:v>-0.43540000000000001</c:v>
                      </c:pt>
                      <c:pt idx="219">
                        <c:v>-0.43740000000000001</c:v>
                      </c:pt>
                      <c:pt idx="220">
                        <c:v>-0.43940000000000001</c:v>
                      </c:pt>
                      <c:pt idx="221">
                        <c:v>-0.44140000000000001</c:v>
                      </c:pt>
                      <c:pt idx="222">
                        <c:v>-0.44340000000000002</c:v>
                      </c:pt>
                      <c:pt idx="223">
                        <c:v>-0.44540000000000002</c:v>
                      </c:pt>
                      <c:pt idx="224">
                        <c:v>-0.44740000000000002</c:v>
                      </c:pt>
                      <c:pt idx="225">
                        <c:v>-0.44940000000000002</c:v>
                      </c:pt>
                      <c:pt idx="226">
                        <c:v>-0.45140000000000002</c:v>
                      </c:pt>
                      <c:pt idx="227">
                        <c:v>-0.45340000000000003</c:v>
                      </c:pt>
                      <c:pt idx="228">
                        <c:v>-0.45540000000000003</c:v>
                      </c:pt>
                      <c:pt idx="229">
                        <c:v>-0.45739999999999997</c:v>
                      </c:pt>
                      <c:pt idx="230">
                        <c:v>-0.45939999999999998</c:v>
                      </c:pt>
                      <c:pt idx="231">
                        <c:v>-0.46139999999999998</c:v>
                      </c:pt>
                      <c:pt idx="232">
                        <c:v>-0.46339999999999998</c:v>
                      </c:pt>
                      <c:pt idx="233">
                        <c:v>-0.46539999999999998</c:v>
                      </c:pt>
                      <c:pt idx="234">
                        <c:v>-0.46729999999999999</c:v>
                      </c:pt>
                      <c:pt idx="235">
                        <c:v>-0.46939999999999998</c:v>
                      </c:pt>
                      <c:pt idx="236">
                        <c:v>-0.4713</c:v>
                      </c:pt>
                      <c:pt idx="237">
                        <c:v>-0.47339999999999999</c:v>
                      </c:pt>
                      <c:pt idx="238">
                        <c:v>-0.47539999999999999</c:v>
                      </c:pt>
                      <c:pt idx="239">
                        <c:v>-0.47739999999999999</c:v>
                      </c:pt>
                      <c:pt idx="240">
                        <c:v>-0.47939999999999999</c:v>
                      </c:pt>
                      <c:pt idx="241">
                        <c:v>-0.48139999999999999</c:v>
                      </c:pt>
                      <c:pt idx="242">
                        <c:v>-0.48330000000000001</c:v>
                      </c:pt>
                      <c:pt idx="243">
                        <c:v>-0.4854</c:v>
                      </c:pt>
                      <c:pt idx="244">
                        <c:v>-0.48730000000000001</c:v>
                      </c:pt>
                      <c:pt idx="245">
                        <c:v>-0.48930000000000001</c:v>
                      </c:pt>
                      <c:pt idx="246">
                        <c:v>-0.49130000000000001</c:v>
                      </c:pt>
                      <c:pt idx="247">
                        <c:v>-0.49340000000000001</c:v>
                      </c:pt>
                      <c:pt idx="248">
                        <c:v>-0.49540000000000001</c:v>
                      </c:pt>
                      <c:pt idx="249">
                        <c:v>-0.49730000000000002</c:v>
                      </c:pt>
                      <c:pt idx="250">
                        <c:v>-0.49940000000000001</c:v>
                      </c:pt>
                      <c:pt idx="251">
                        <c:v>-0.50139999999999996</c:v>
                      </c:pt>
                      <c:pt idx="252">
                        <c:v>-0.50329999999999997</c:v>
                      </c:pt>
                      <c:pt idx="253">
                        <c:v>-0.50539999999999996</c:v>
                      </c:pt>
                      <c:pt idx="254">
                        <c:v>-0.50729999999999997</c:v>
                      </c:pt>
                      <c:pt idx="255">
                        <c:v>-0.50929999999999997</c:v>
                      </c:pt>
                      <c:pt idx="256">
                        <c:v>-0.51129999999999998</c:v>
                      </c:pt>
                      <c:pt idx="257">
                        <c:v>-0.51329999999999998</c:v>
                      </c:pt>
                      <c:pt idx="258">
                        <c:v>-0.51529999999999998</c:v>
                      </c:pt>
                      <c:pt idx="259">
                        <c:v>-0.51729999999999998</c:v>
                      </c:pt>
                      <c:pt idx="260">
                        <c:v>-0.51929999999999998</c:v>
                      </c:pt>
                      <c:pt idx="261">
                        <c:v>-0.52129999999999999</c:v>
                      </c:pt>
                      <c:pt idx="262">
                        <c:v>-0.52329999999999999</c:v>
                      </c:pt>
                      <c:pt idx="263">
                        <c:v>-0.52529999999999999</c:v>
                      </c:pt>
                      <c:pt idx="264">
                        <c:v>-0.52729999999999999</c:v>
                      </c:pt>
                      <c:pt idx="265">
                        <c:v>-0.52929999999999999</c:v>
                      </c:pt>
                      <c:pt idx="266">
                        <c:v>-0.53129999999999999</c:v>
                      </c:pt>
                      <c:pt idx="267">
                        <c:v>-0.5333</c:v>
                      </c:pt>
                      <c:pt idx="268">
                        <c:v>-0.5353</c:v>
                      </c:pt>
                      <c:pt idx="269">
                        <c:v>-0.5373</c:v>
                      </c:pt>
                      <c:pt idx="270">
                        <c:v>-0.5393</c:v>
                      </c:pt>
                      <c:pt idx="271">
                        <c:v>-0.5413</c:v>
                      </c:pt>
                      <c:pt idx="272">
                        <c:v>-0.54320000000000002</c:v>
                      </c:pt>
                      <c:pt idx="273">
                        <c:v>-0.54530000000000001</c:v>
                      </c:pt>
                      <c:pt idx="274">
                        <c:v>-0.54730000000000001</c:v>
                      </c:pt>
                      <c:pt idx="275">
                        <c:v>-0.54930000000000001</c:v>
                      </c:pt>
                      <c:pt idx="276">
                        <c:v>-0.55130000000000001</c:v>
                      </c:pt>
                      <c:pt idx="277">
                        <c:v>-0.55330000000000001</c:v>
                      </c:pt>
                      <c:pt idx="278">
                        <c:v>-0.55530000000000002</c:v>
                      </c:pt>
                      <c:pt idx="279">
                        <c:v>-0.55730000000000002</c:v>
                      </c:pt>
                      <c:pt idx="280">
                        <c:v>-0.55920000000000003</c:v>
                      </c:pt>
                      <c:pt idx="281">
                        <c:v>-0.56120000000000003</c:v>
                      </c:pt>
                      <c:pt idx="282">
                        <c:v>-0.56320000000000003</c:v>
                      </c:pt>
                      <c:pt idx="283">
                        <c:v>-0.56520000000000004</c:v>
                      </c:pt>
                      <c:pt idx="284">
                        <c:v>-0.56720000000000004</c:v>
                      </c:pt>
                      <c:pt idx="285">
                        <c:v>-0.56920000000000004</c:v>
                      </c:pt>
                      <c:pt idx="286">
                        <c:v>-0.57120000000000004</c:v>
                      </c:pt>
                      <c:pt idx="287">
                        <c:v>-0.57320000000000004</c:v>
                      </c:pt>
                      <c:pt idx="288">
                        <c:v>-0.57520000000000004</c:v>
                      </c:pt>
                      <c:pt idx="289">
                        <c:v>-0.57720000000000005</c:v>
                      </c:pt>
                      <c:pt idx="290">
                        <c:v>-0.57920000000000005</c:v>
                      </c:pt>
                      <c:pt idx="291">
                        <c:v>-0.58120000000000005</c:v>
                      </c:pt>
                      <c:pt idx="292">
                        <c:v>-0.58320000000000005</c:v>
                      </c:pt>
                      <c:pt idx="293">
                        <c:v>-0.58520000000000005</c:v>
                      </c:pt>
                      <c:pt idx="294">
                        <c:v>-0.58720000000000006</c:v>
                      </c:pt>
                      <c:pt idx="295">
                        <c:v>-0.58919999999999995</c:v>
                      </c:pt>
                      <c:pt idx="296">
                        <c:v>-0.59119999999999995</c:v>
                      </c:pt>
                      <c:pt idx="297">
                        <c:v>-0.59309999999999996</c:v>
                      </c:pt>
                      <c:pt idx="298">
                        <c:v>-0.59509999999999996</c:v>
                      </c:pt>
                      <c:pt idx="299">
                        <c:v>-0.59719999999999995</c:v>
                      </c:pt>
                      <c:pt idx="300">
                        <c:v>-0.59919999999999995</c:v>
                      </c:pt>
                      <c:pt idx="301">
                        <c:v>-0.60109999999999997</c:v>
                      </c:pt>
                      <c:pt idx="302">
                        <c:v>-0.60319999999999996</c:v>
                      </c:pt>
                      <c:pt idx="303">
                        <c:v>-0.60519999999999996</c:v>
                      </c:pt>
                      <c:pt idx="304">
                        <c:v>-0.60719999999999996</c:v>
                      </c:pt>
                      <c:pt idx="305">
                        <c:v>-0.60919999999999996</c:v>
                      </c:pt>
                      <c:pt idx="306">
                        <c:v>-0.61109999999999998</c:v>
                      </c:pt>
                      <c:pt idx="307">
                        <c:v>-0.61319999999999997</c:v>
                      </c:pt>
                      <c:pt idx="308">
                        <c:v>-0.61519999999999997</c:v>
                      </c:pt>
                      <c:pt idx="309">
                        <c:v>-0.61719999999999997</c:v>
                      </c:pt>
                      <c:pt idx="310">
                        <c:v>-0.61919999999999997</c:v>
                      </c:pt>
                      <c:pt idx="311">
                        <c:v>-0.62119999999999997</c:v>
                      </c:pt>
                      <c:pt idx="312">
                        <c:v>-0.62319999999999998</c:v>
                      </c:pt>
                      <c:pt idx="313">
                        <c:v>-0.62509999999999999</c:v>
                      </c:pt>
                      <c:pt idx="314">
                        <c:v>-0.62719999999999998</c:v>
                      </c:pt>
                      <c:pt idx="315">
                        <c:v>-0.62919999999999998</c:v>
                      </c:pt>
                      <c:pt idx="316">
                        <c:v>-0.63119999999999998</c:v>
                      </c:pt>
                      <c:pt idx="317">
                        <c:v>-0.6331</c:v>
                      </c:pt>
                      <c:pt idx="318">
                        <c:v>-0.6351</c:v>
                      </c:pt>
                      <c:pt idx="319">
                        <c:v>-0.6371</c:v>
                      </c:pt>
                      <c:pt idx="320">
                        <c:v>-0.6391</c:v>
                      </c:pt>
                      <c:pt idx="321">
                        <c:v>-0.6411</c:v>
                      </c:pt>
                      <c:pt idx="322">
                        <c:v>-0.6431</c:v>
                      </c:pt>
                      <c:pt idx="323">
                        <c:v>-0.64510000000000001</c:v>
                      </c:pt>
                      <c:pt idx="324">
                        <c:v>-0.64710000000000001</c:v>
                      </c:pt>
                      <c:pt idx="325">
                        <c:v>-0.64910000000000001</c:v>
                      </c:pt>
                      <c:pt idx="326">
                        <c:v>-0.65110000000000001</c:v>
                      </c:pt>
                      <c:pt idx="327">
                        <c:v>-0.65310000000000001</c:v>
                      </c:pt>
                      <c:pt idx="328">
                        <c:v>-0.65510000000000002</c:v>
                      </c:pt>
                      <c:pt idx="329">
                        <c:v>-0.65710000000000002</c:v>
                      </c:pt>
                      <c:pt idx="330">
                        <c:v>-0.65910000000000002</c:v>
                      </c:pt>
                      <c:pt idx="331">
                        <c:v>-0.66110000000000002</c:v>
                      </c:pt>
                      <c:pt idx="332">
                        <c:v>-0.66310000000000002</c:v>
                      </c:pt>
                      <c:pt idx="333">
                        <c:v>-0.66510000000000002</c:v>
                      </c:pt>
                      <c:pt idx="334">
                        <c:v>-0.66710000000000003</c:v>
                      </c:pt>
                      <c:pt idx="335">
                        <c:v>-0.66900000000000004</c:v>
                      </c:pt>
                      <c:pt idx="336">
                        <c:v>-0.67110000000000003</c:v>
                      </c:pt>
                      <c:pt idx="337">
                        <c:v>-0.67300000000000004</c:v>
                      </c:pt>
                      <c:pt idx="338">
                        <c:v>-0.67510000000000003</c:v>
                      </c:pt>
                      <c:pt idx="339">
                        <c:v>-0.67700000000000005</c:v>
                      </c:pt>
                      <c:pt idx="340">
                        <c:v>-0.67900000000000005</c:v>
                      </c:pt>
                      <c:pt idx="341">
                        <c:v>-0.68100000000000005</c:v>
                      </c:pt>
                      <c:pt idx="342">
                        <c:v>-0.68300000000000005</c:v>
                      </c:pt>
                      <c:pt idx="343">
                        <c:v>-0.68500000000000005</c:v>
                      </c:pt>
                      <c:pt idx="344">
                        <c:v>-0.68700000000000006</c:v>
                      </c:pt>
                      <c:pt idx="345">
                        <c:v>-0.68899999999999995</c:v>
                      </c:pt>
                      <c:pt idx="346">
                        <c:v>-0.69099999999999995</c:v>
                      </c:pt>
                      <c:pt idx="347">
                        <c:v>-0.69299999999999995</c:v>
                      </c:pt>
                      <c:pt idx="348">
                        <c:v>-0.69499999999999995</c:v>
                      </c:pt>
                      <c:pt idx="349">
                        <c:v>-0.69699999999999995</c:v>
                      </c:pt>
                      <c:pt idx="350">
                        <c:v>-0.69899999999999995</c:v>
                      </c:pt>
                      <c:pt idx="351">
                        <c:v>-0.70099999999999996</c:v>
                      </c:pt>
                      <c:pt idx="352">
                        <c:v>-0.70299999999999996</c:v>
                      </c:pt>
                      <c:pt idx="353">
                        <c:v>-0.70499999999999996</c:v>
                      </c:pt>
                      <c:pt idx="354">
                        <c:v>-0.70699999999999996</c:v>
                      </c:pt>
                      <c:pt idx="355">
                        <c:v>-0.70899999999999996</c:v>
                      </c:pt>
                      <c:pt idx="356">
                        <c:v>-0.71099999999999997</c:v>
                      </c:pt>
                      <c:pt idx="357">
                        <c:v>-0.71299999999999997</c:v>
                      </c:pt>
                      <c:pt idx="358">
                        <c:v>-0.71499999999999997</c:v>
                      </c:pt>
                      <c:pt idx="359">
                        <c:v>-0.71699999999999997</c:v>
                      </c:pt>
                      <c:pt idx="360">
                        <c:v>-0.71899999999999997</c:v>
                      </c:pt>
                      <c:pt idx="361">
                        <c:v>-0.72099999999999997</c:v>
                      </c:pt>
                      <c:pt idx="362">
                        <c:v>-0.72299999999999998</c:v>
                      </c:pt>
                      <c:pt idx="363">
                        <c:v>-0.72499999999999998</c:v>
                      </c:pt>
                      <c:pt idx="364">
                        <c:v>-0.72699999999999998</c:v>
                      </c:pt>
                      <c:pt idx="365">
                        <c:v>-0.72889999999999999</c:v>
                      </c:pt>
                      <c:pt idx="366">
                        <c:v>-0.73099999999999998</c:v>
                      </c:pt>
                      <c:pt idx="367">
                        <c:v>-0.73299999999999998</c:v>
                      </c:pt>
                      <c:pt idx="368">
                        <c:v>-0.73499999999999999</c:v>
                      </c:pt>
                      <c:pt idx="369">
                        <c:v>-0.73699999999999999</c:v>
                      </c:pt>
                      <c:pt idx="370">
                        <c:v>-0.73899999999999999</c:v>
                      </c:pt>
                      <c:pt idx="371">
                        <c:v>-0.74099999999999999</c:v>
                      </c:pt>
                      <c:pt idx="372">
                        <c:v>-0.74299999999999999</c:v>
                      </c:pt>
                      <c:pt idx="373">
                        <c:v>-0.745</c:v>
                      </c:pt>
                      <c:pt idx="374">
                        <c:v>-0.747</c:v>
                      </c:pt>
                      <c:pt idx="375">
                        <c:v>-0.749</c:v>
                      </c:pt>
                      <c:pt idx="376">
                        <c:v>-0.751</c:v>
                      </c:pt>
                      <c:pt idx="377">
                        <c:v>-0.753</c:v>
                      </c:pt>
                      <c:pt idx="378">
                        <c:v>-0.755</c:v>
                      </c:pt>
                      <c:pt idx="379">
                        <c:v>-0.75700000000000001</c:v>
                      </c:pt>
                      <c:pt idx="380">
                        <c:v>-0.75900000000000001</c:v>
                      </c:pt>
                      <c:pt idx="381">
                        <c:v>-0.76100000000000001</c:v>
                      </c:pt>
                      <c:pt idx="382">
                        <c:v>-0.76290000000000002</c:v>
                      </c:pt>
                      <c:pt idx="383">
                        <c:v>-0.76500000000000001</c:v>
                      </c:pt>
                      <c:pt idx="384">
                        <c:v>-0.76700000000000002</c:v>
                      </c:pt>
                      <c:pt idx="385">
                        <c:v>-0.76890000000000003</c:v>
                      </c:pt>
                      <c:pt idx="386">
                        <c:v>-0.77090000000000003</c:v>
                      </c:pt>
                      <c:pt idx="387">
                        <c:v>-0.77290000000000003</c:v>
                      </c:pt>
                      <c:pt idx="388">
                        <c:v>-0.77500000000000002</c:v>
                      </c:pt>
                      <c:pt idx="389">
                        <c:v>-0.77690000000000003</c:v>
                      </c:pt>
                      <c:pt idx="390">
                        <c:v>-0.77890000000000004</c:v>
                      </c:pt>
                      <c:pt idx="391">
                        <c:v>-0.78090000000000004</c:v>
                      </c:pt>
                      <c:pt idx="392">
                        <c:v>-0.78290000000000004</c:v>
                      </c:pt>
                      <c:pt idx="393">
                        <c:v>-0.78490000000000004</c:v>
                      </c:pt>
                      <c:pt idx="394">
                        <c:v>-0.78690000000000004</c:v>
                      </c:pt>
                      <c:pt idx="395">
                        <c:v>-0.78890000000000005</c:v>
                      </c:pt>
                      <c:pt idx="396">
                        <c:v>-0.79090000000000005</c:v>
                      </c:pt>
                      <c:pt idx="397">
                        <c:v>-0.79290000000000005</c:v>
                      </c:pt>
                      <c:pt idx="398">
                        <c:v>-0.79490000000000005</c:v>
                      </c:pt>
                      <c:pt idx="399">
                        <c:v>-0.79690000000000005</c:v>
                      </c:pt>
                      <c:pt idx="400">
                        <c:v>-0.79890000000000005</c:v>
                      </c:pt>
                      <c:pt idx="401">
                        <c:v>-0.79720000000000002</c:v>
                      </c:pt>
                      <c:pt idx="402">
                        <c:v>-0.79520000000000002</c:v>
                      </c:pt>
                      <c:pt idx="403">
                        <c:v>-0.79320000000000002</c:v>
                      </c:pt>
                      <c:pt idx="404">
                        <c:v>-0.7913</c:v>
                      </c:pt>
                      <c:pt idx="405">
                        <c:v>-0.7893</c:v>
                      </c:pt>
                      <c:pt idx="406">
                        <c:v>-0.78720000000000001</c:v>
                      </c:pt>
                      <c:pt idx="407">
                        <c:v>-0.7853</c:v>
                      </c:pt>
                      <c:pt idx="408">
                        <c:v>-0.7833</c:v>
                      </c:pt>
                      <c:pt idx="409">
                        <c:v>-0.78129999999999999</c:v>
                      </c:pt>
                      <c:pt idx="410">
                        <c:v>-0.7792</c:v>
                      </c:pt>
                      <c:pt idx="411">
                        <c:v>-0.77729999999999999</c:v>
                      </c:pt>
                      <c:pt idx="412">
                        <c:v>-0.77529999999999999</c:v>
                      </c:pt>
                      <c:pt idx="413">
                        <c:v>-0.77329999999999999</c:v>
                      </c:pt>
                      <c:pt idx="414">
                        <c:v>-0.77129999999999999</c:v>
                      </c:pt>
                      <c:pt idx="415">
                        <c:v>-0.76929999999999998</c:v>
                      </c:pt>
                      <c:pt idx="416">
                        <c:v>-0.76739999999999997</c:v>
                      </c:pt>
                      <c:pt idx="417">
                        <c:v>-0.76529999999999998</c:v>
                      </c:pt>
                      <c:pt idx="418">
                        <c:v>-0.76329999999999998</c:v>
                      </c:pt>
                      <c:pt idx="419">
                        <c:v>-0.76129999999999998</c:v>
                      </c:pt>
                      <c:pt idx="420">
                        <c:v>-0.75939999999999996</c:v>
                      </c:pt>
                      <c:pt idx="421">
                        <c:v>-0.75739999999999996</c:v>
                      </c:pt>
                      <c:pt idx="422">
                        <c:v>-0.75539999999999996</c:v>
                      </c:pt>
                      <c:pt idx="423">
                        <c:v>-0.75329999999999997</c:v>
                      </c:pt>
                      <c:pt idx="424">
                        <c:v>-0.75139999999999996</c:v>
                      </c:pt>
                      <c:pt idx="425">
                        <c:v>-0.74939999999999996</c:v>
                      </c:pt>
                      <c:pt idx="426">
                        <c:v>-0.74739999999999995</c:v>
                      </c:pt>
                      <c:pt idx="427">
                        <c:v>-0.74539999999999995</c:v>
                      </c:pt>
                      <c:pt idx="428">
                        <c:v>-0.74339999999999995</c:v>
                      </c:pt>
                      <c:pt idx="429">
                        <c:v>-0.74139999999999995</c:v>
                      </c:pt>
                      <c:pt idx="430">
                        <c:v>-0.73939999999999995</c:v>
                      </c:pt>
                      <c:pt idx="431">
                        <c:v>-0.73740000000000006</c:v>
                      </c:pt>
                      <c:pt idx="432">
                        <c:v>-0.73540000000000005</c:v>
                      </c:pt>
                      <c:pt idx="433">
                        <c:v>-0.73340000000000005</c:v>
                      </c:pt>
                      <c:pt idx="434">
                        <c:v>-0.73140000000000005</c:v>
                      </c:pt>
                      <c:pt idx="435">
                        <c:v>-0.72940000000000005</c:v>
                      </c:pt>
                      <c:pt idx="436">
                        <c:v>-0.72740000000000005</c:v>
                      </c:pt>
                      <c:pt idx="437">
                        <c:v>-0.72540000000000004</c:v>
                      </c:pt>
                      <c:pt idx="438">
                        <c:v>-0.72340000000000004</c:v>
                      </c:pt>
                      <c:pt idx="439">
                        <c:v>-0.72140000000000004</c:v>
                      </c:pt>
                      <c:pt idx="440">
                        <c:v>-0.71940000000000004</c:v>
                      </c:pt>
                      <c:pt idx="441">
                        <c:v>-0.71740000000000004</c:v>
                      </c:pt>
                      <c:pt idx="442">
                        <c:v>-0.71540000000000004</c:v>
                      </c:pt>
                      <c:pt idx="443">
                        <c:v>-0.71340000000000003</c:v>
                      </c:pt>
                      <c:pt idx="444">
                        <c:v>-0.71150000000000002</c:v>
                      </c:pt>
                      <c:pt idx="445">
                        <c:v>-0.70950000000000002</c:v>
                      </c:pt>
                      <c:pt idx="446">
                        <c:v>-0.70750000000000002</c:v>
                      </c:pt>
                      <c:pt idx="447">
                        <c:v>-0.70550000000000002</c:v>
                      </c:pt>
                      <c:pt idx="448">
                        <c:v>-0.70350000000000001</c:v>
                      </c:pt>
                      <c:pt idx="449">
                        <c:v>-0.70150000000000001</c:v>
                      </c:pt>
                      <c:pt idx="450">
                        <c:v>-0.69940000000000002</c:v>
                      </c:pt>
                      <c:pt idx="451">
                        <c:v>-0.69740000000000002</c:v>
                      </c:pt>
                      <c:pt idx="452">
                        <c:v>-0.69540000000000002</c:v>
                      </c:pt>
                      <c:pt idx="453">
                        <c:v>-0.69350000000000001</c:v>
                      </c:pt>
                      <c:pt idx="454">
                        <c:v>-0.6915</c:v>
                      </c:pt>
                      <c:pt idx="455">
                        <c:v>-0.68940000000000001</c:v>
                      </c:pt>
                      <c:pt idx="456">
                        <c:v>-0.6875</c:v>
                      </c:pt>
                      <c:pt idx="457">
                        <c:v>-0.6855</c:v>
                      </c:pt>
                      <c:pt idx="458">
                        <c:v>-0.6835</c:v>
                      </c:pt>
                      <c:pt idx="459">
                        <c:v>-0.68149999999999999</c:v>
                      </c:pt>
                      <c:pt idx="460">
                        <c:v>-0.67949999999999999</c:v>
                      </c:pt>
                      <c:pt idx="461">
                        <c:v>-0.67749999999999999</c:v>
                      </c:pt>
                      <c:pt idx="462">
                        <c:v>-0.67549999999999999</c:v>
                      </c:pt>
                      <c:pt idx="463">
                        <c:v>-0.67349999999999999</c:v>
                      </c:pt>
                      <c:pt idx="464">
                        <c:v>-0.67149999999999999</c:v>
                      </c:pt>
                      <c:pt idx="465">
                        <c:v>-0.66949999999999998</c:v>
                      </c:pt>
                      <c:pt idx="466">
                        <c:v>-0.66749999999999998</c:v>
                      </c:pt>
                      <c:pt idx="467">
                        <c:v>-0.66549999999999998</c:v>
                      </c:pt>
                      <c:pt idx="468">
                        <c:v>-0.66349999999999998</c:v>
                      </c:pt>
                      <c:pt idx="469">
                        <c:v>-0.66149999999999998</c:v>
                      </c:pt>
                      <c:pt idx="470">
                        <c:v>-0.65949999999999998</c:v>
                      </c:pt>
                      <c:pt idx="471">
                        <c:v>-0.65749999999999997</c:v>
                      </c:pt>
                      <c:pt idx="472">
                        <c:v>-0.65549999999999997</c:v>
                      </c:pt>
                      <c:pt idx="473">
                        <c:v>-0.65349999999999997</c:v>
                      </c:pt>
                      <c:pt idx="474">
                        <c:v>-0.65149999999999997</c:v>
                      </c:pt>
                      <c:pt idx="475">
                        <c:v>-0.64949999999999997</c:v>
                      </c:pt>
                      <c:pt idx="476">
                        <c:v>-0.64749999999999996</c:v>
                      </c:pt>
                      <c:pt idx="477">
                        <c:v>-0.64549999999999996</c:v>
                      </c:pt>
                      <c:pt idx="478">
                        <c:v>-0.64349999999999996</c:v>
                      </c:pt>
                      <c:pt idx="479">
                        <c:v>-0.64149999999999996</c:v>
                      </c:pt>
                      <c:pt idx="480">
                        <c:v>-0.63949999999999996</c:v>
                      </c:pt>
                      <c:pt idx="481">
                        <c:v>-0.63749999999999996</c:v>
                      </c:pt>
                      <c:pt idx="482">
                        <c:v>-0.63549999999999995</c:v>
                      </c:pt>
                      <c:pt idx="483">
                        <c:v>-0.63349999999999995</c:v>
                      </c:pt>
                      <c:pt idx="484">
                        <c:v>-0.63149999999999995</c:v>
                      </c:pt>
                      <c:pt idx="485">
                        <c:v>-0.62960000000000005</c:v>
                      </c:pt>
                      <c:pt idx="486">
                        <c:v>-0.62760000000000005</c:v>
                      </c:pt>
                      <c:pt idx="487">
                        <c:v>-0.62549999999999994</c:v>
                      </c:pt>
                      <c:pt idx="488">
                        <c:v>-0.62350000000000005</c:v>
                      </c:pt>
                      <c:pt idx="489">
                        <c:v>-0.62160000000000004</c:v>
                      </c:pt>
                      <c:pt idx="490">
                        <c:v>-0.61950000000000005</c:v>
                      </c:pt>
                      <c:pt idx="491">
                        <c:v>-0.61750000000000005</c:v>
                      </c:pt>
                      <c:pt idx="492">
                        <c:v>-0.61550000000000005</c:v>
                      </c:pt>
                      <c:pt idx="493">
                        <c:v>-0.61350000000000005</c:v>
                      </c:pt>
                      <c:pt idx="494">
                        <c:v>-0.61150000000000004</c:v>
                      </c:pt>
                      <c:pt idx="495">
                        <c:v>-0.60950000000000004</c:v>
                      </c:pt>
                      <c:pt idx="496">
                        <c:v>-0.60750000000000004</c:v>
                      </c:pt>
                      <c:pt idx="497">
                        <c:v>-0.60560000000000003</c:v>
                      </c:pt>
                      <c:pt idx="498">
                        <c:v>-0.60360000000000003</c:v>
                      </c:pt>
                      <c:pt idx="499">
                        <c:v>-0.60150000000000003</c:v>
                      </c:pt>
                      <c:pt idx="500">
                        <c:v>-0.59950000000000003</c:v>
                      </c:pt>
                      <c:pt idx="501">
                        <c:v>-0.59750000000000003</c:v>
                      </c:pt>
                      <c:pt idx="502">
                        <c:v>-0.59550000000000003</c:v>
                      </c:pt>
                      <c:pt idx="503">
                        <c:v>-0.59350000000000003</c:v>
                      </c:pt>
                      <c:pt idx="504">
                        <c:v>-0.59150000000000003</c:v>
                      </c:pt>
                      <c:pt idx="505">
                        <c:v>-0.58960000000000001</c:v>
                      </c:pt>
                      <c:pt idx="506">
                        <c:v>-0.58750000000000002</c:v>
                      </c:pt>
                      <c:pt idx="507">
                        <c:v>-0.58550000000000002</c:v>
                      </c:pt>
                      <c:pt idx="508">
                        <c:v>-0.58350000000000002</c:v>
                      </c:pt>
                      <c:pt idx="509">
                        <c:v>-0.58160000000000001</c:v>
                      </c:pt>
                      <c:pt idx="510">
                        <c:v>-0.57950000000000002</c:v>
                      </c:pt>
                      <c:pt idx="511">
                        <c:v>-0.5776</c:v>
                      </c:pt>
                      <c:pt idx="512">
                        <c:v>-0.57550000000000001</c:v>
                      </c:pt>
                      <c:pt idx="513">
                        <c:v>-0.5736</c:v>
                      </c:pt>
                      <c:pt idx="514">
                        <c:v>-0.5716</c:v>
                      </c:pt>
                      <c:pt idx="515">
                        <c:v>-0.56950000000000001</c:v>
                      </c:pt>
                      <c:pt idx="516">
                        <c:v>-0.5675</c:v>
                      </c:pt>
                      <c:pt idx="517">
                        <c:v>-0.56559999999999999</c:v>
                      </c:pt>
                      <c:pt idx="518">
                        <c:v>-0.5635</c:v>
                      </c:pt>
                      <c:pt idx="519">
                        <c:v>-0.56159999999999999</c:v>
                      </c:pt>
                      <c:pt idx="520">
                        <c:v>-0.55959999999999999</c:v>
                      </c:pt>
                      <c:pt idx="521">
                        <c:v>-0.55759999999999998</c:v>
                      </c:pt>
                      <c:pt idx="522">
                        <c:v>-0.55559999999999998</c:v>
                      </c:pt>
                      <c:pt idx="523">
                        <c:v>-0.55359999999999998</c:v>
                      </c:pt>
                      <c:pt idx="524">
                        <c:v>-0.55159999999999998</c:v>
                      </c:pt>
                      <c:pt idx="525">
                        <c:v>-0.54959999999999998</c:v>
                      </c:pt>
                      <c:pt idx="526">
                        <c:v>-0.54759999999999998</c:v>
                      </c:pt>
                      <c:pt idx="527">
                        <c:v>-0.54559999999999997</c:v>
                      </c:pt>
                      <c:pt idx="528">
                        <c:v>-0.54359999999999997</c:v>
                      </c:pt>
                      <c:pt idx="529">
                        <c:v>-0.54159999999999997</c:v>
                      </c:pt>
                      <c:pt idx="530">
                        <c:v>-0.53959999999999997</c:v>
                      </c:pt>
                      <c:pt idx="531">
                        <c:v>-0.53759999999999997</c:v>
                      </c:pt>
                      <c:pt idx="532">
                        <c:v>-0.53559999999999997</c:v>
                      </c:pt>
                      <c:pt idx="533">
                        <c:v>-0.53359999999999996</c:v>
                      </c:pt>
                      <c:pt idx="534">
                        <c:v>-0.53159999999999996</c:v>
                      </c:pt>
                      <c:pt idx="535">
                        <c:v>-0.52959999999999996</c:v>
                      </c:pt>
                      <c:pt idx="536">
                        <c:v>-0.52759999999999996</c:v>
                      </c:pt>
                      <c:pt idx="537">
                        <c:v>-0.52559999999999996</c:v>
                      </c:pt>
                      <c:pt idx="538">
                        <c:v>-0.52349999999999997</c:v>
                      </c:pt>
                      <c:pt idx="539">
                        <c:v>-0.52159999999999995</c:v>
                      </c:pt>
                      <c:pt idx="540">
                        <c:v>-0.51959999999999995</c:v>
                      </c:pt>
                      <c:pt idx="541">
                        <c:v>-0.51759999999999995</c:v>
                      </c:pt>
                      <c:pt idx="542">
                        <c:v>-0.51559999999999995</c:v>
                      </c:pt>
                      <c:pt idx="543">
                        <c:v>-0.51359999999999995</c:v>
                      </c:pt>
                      <c:pt idx="544">
                        <c:v>-0.51160000000000005</c:v>
                      </c:pt>
                      <c:pt idx="545">
                        <c:v>-0.50960000000000005</c:v>
                      </c:pt>
                      <c:pt idx="546">
                        <c:v>-0.50760000000000005</c:v>
                      </c:pt>
                      <c:pt idx="547">
                        <c:v>-0.50560000000000005</c:v>
                      </c:pt>
                      <c:pt idx="548">
                        <c:v>-0.50360000000000005</c:v>
                      </c:pt>
                      <c:pt idx="549">
                        <c:v>-0.50160000000000005</c:v>
                      </c:pt>
                      <c:pt idx="550">
                        <c:v>-0.49959999999999999</c:v>
                      </c:pt>
                      <c:pt idx="551">
                        <c:v>-0.49759999999999999</c:v>
                      </c:pt>
                      <c:pt idx="552">
                        <c:v>-0.49559999999999998</c:v>
                      </c:pt>
                      <c:pt idx="553">
                        <c:v>-0.49370000000000003</c:v>
                      </c:pt>
                      <c:pt idx="554">
                        <c:v>-0.49159999999999998</c:v>
                      </c:pt>
                      <c:pt idx="555">
                        <c:v>-0.48959999999999998</c:v>
                      </c:pt>
                      <c:pt idx="556">
                        <c:v>-0.48759999999999998</c:v>
                      </c:pt>
                      <c:pt idx="557">
                        <c:v>-0.48570000000000002</c:v>
                      </c:pt>
                      <c:pt idx="558">
                        <c:v>-0.48359999999999997</c:v>
                      </c:pt>
                      <c:pt idx="559">
                        <c:v>-0.48159999999999997</c:v>
                      </c:pt>
                      <c:pt idx="560">
                        <c:v>-0.47960000000000003</c:v>
                      </c:pt>
                      <c:pt idx="561">
                        <c:v>-0.47760000000000002</c:v>
                      </c:pt>
                      <c:pt idx="562">
                        <c:v>-0.47560000000000002</c:v>
                      </c:pt>
                      <c:pt idx="563">
                        <c:v>-0.47360000000000002</c:v>
                      </c:pt>
                      <c:pt idx="564">
                        <c:v>-0.47160000000000002</c:v>
                      </c:pt>
                      <c:pt idx="565">
                        <c:v>-0.46960000000000002</c:v>
                      </c:pt>
                      <c:pt idx="566">
                        <c:v>-0.46760000000000002</c:v>
                      </c:pt>
                      <c:pt idx="567">
                        <c:v>-0.46560000000000001</c:v>
                      </c:pt>
                      <c:pt idx="568">
                        <c:v>-0.46360000000000001</c:v>
                      </c:pt>
                      <c:pt idx="569">
                        <c:v>-0.4617</c:v>
                      </c:pt>
                      <c:pt idx="570">
                        <c:v>-0.45960000000000001</c:v>
                      </c:pt>
                      <c:pt idx="571">
                        <c:v>-0.45760000000000001</c:v>
                      </c:pt>
                      <c:pt idx="572">
                        <c:v>-0.4556</c:v>
                      </c:pt>
                      <c:pt idx="573">
                        <c:v>-0.45369999999999999</c:v>
                      </c:pt>
                      <c:pt idx="574">
                        <c:v>-0.45169999999999999</c:v>
                      </c:pt>
                      <c:pt idx="575">
                        <c:v>-0.44969999999999999</c:v>
                      </c:pt>
                      <c:pt idx="576">
                        <c:v>-0.4476</c:v>
                      </c:pt>
                      <c:pt idx="577">
                        <c:v>-0.44569999999999999</c:v>
                      </c:pt>
                      <c:pt idx="578">
                        <c:v>-0.44369999999999998</c:v>
                      </c:pt>
                      <c:pt idx="579">
                        <c:v>-0.44169999999999998</c:v>
                      </c:pt>
                      <c:pt idx="580">
                        <c:v>-0.43959999999999999</c:v>
                      </c:pt>
                      <c:pt idx="581">
                        <c:v>-0.43769999999999998</c:v>
                      </c:pt>
                      <c:pt idx="582">
                        <c:v>-0.43559999999999999</c:v>
                      </c:pt>
                      <c:pt idx="583">
                        <c:v>-0.43359999999999999</c:v>
                      </c:pt>
                      <c:pt idx="584">
                        <c:v>-0.43169999999999997</c:v>
                      </c:pt>
                      <c:pt idx="585">
                        <c:v>-0.42970000000000003</c:v>
                      </c:pt>
                      <c:pt idx="586">
                        <c:v>-0.42770000000000002</c:v>
                      </c:pt>
                      <c:pt idx="587">
                        <c:v>-0.42570000000000002</c:v>
                      </c:pt>
                      <c:pt idx="588">
                        <c:v>-0.42370000000000002</c:v>
                      </c:pt>
                      <c:pt idx="589">
                        <c:v>-0.42170000000000002</c:v>
                      </c:pt>
                      <c:pt idx="590">
                        <c:v>-0.41959999999999997</c:v>
                      </c:pt>
                      <c:pt idx="591">
                        <c:v>-0.41770000000000002</c:v>
                      </c:pt>
                      <c:pt idx="592">
                        <c:v>-0.41560000000000002</c:v>
                      </c:pt>
                      <c:pt idx="593">
                        <c:v>-0.41370000000000001</c:v>
                      </c:pt>
                      <c:pt idx="594">
                        <c:v>-0.41170000000000001</c:v>
                      </c:pt>
                      <c:pt idx="595">
                        <c:v>-0.40970000000000001</c:v>
                      </c:pt>
                      <c:pt idx="596">
                        <c:v>-0.40770000000000001</c:v>
                      </c:pt>
                      <c:pt idx="597">
                        <c:v>-0.40570000000000001</c:v>
                      </c:pt>
                      <c:pt idx="598">
                        <c:v>-0.4037</c:v>
                      </c:pt>
                      <c:pt idx="599">
                        <c:v>-0.4017</c:v>
                      </c:pt>
                      <c:pt idx="600">
                        <c:v>-0.3997</c:v>
                      </c:pt>
                      <c:pt idx="601">
                        <c:v>-0.3977</c:v>
                      </c:pt>
                      <c:pt idx="602">
                        <c:v>-0.3957</c:v>
                      </c:pt>
                      <c:pt idx="603">
                        <c:v>-0.39369999999999999</c:v>
                      </c:pt>
                      <c:pt idx="604">
                        <c:v>-0.39169999999999999</c:v>
                      </c:pt>
                      <c:pt idx="605">
                        <c:v>-0.38969999999999999</c:v>
                      </c:pt>
                      <c:pt idx="606">
                        <c:v>-0.38769999999999999</c:v>
                      </c:pt>
                      <c:pt idx="607">
                        <c:v>-0.38569999999999999</c:v>
                      </c:pt>
                      <c:pt idx="608">
                        <c:v>-0.38369999999999999</c:v>
                      </c:pt>
                      <c:pt idx="609">
                        <c:v>-0.38169999999999998</c:v>
                      </c:pt>
                      <c:pt idx="610">
                        <c:v>-0.37969999999999998</c:v>
                      </c:pt>
                      <c:pt idx="611">
                        <c:v>-0.37769999999999998</c:v>
                      </c:pt>
                      <c:pt idx="612">
                        <c:v>-0.37569999999999998</c:v>
                      </c:pt>
                      <c:pt idx="613">
                        <c:v>-0.37369999999999998</c:v>
                      </c:pt>
                      <c:pt idx="614">
                        <c:v>-0.37169999999999997</c:v>
                      </c:pt>
                      <c:pt idx="615">
                        <c:v>-0.36969999999999997</c:v>
                      </c:pt>
                      <c:pt idx="616">
                        <c:v>-0.36770000000000003</c:v>
                      </c:pt>
                      <c:pt idx="617">
                        <c:v>-0.36570000000000003</c:v>
                      </c:pt>
                      <c:pt idx="618">
                        <c:v>-0.36370000000000002</c:v>
                      </c:pt>
                      <c:pt idx="619">
                        <c:v>-0.36170000000000002</c:v>
                      </c:pt>
                      <c:pt idx="620">
                        <c:v>-0.35970000000000002</c:v>
                      </c:pt>
                      <c:pt idx="621">
                        <c:v>-0.35770000000000002</c:v>
                      </c:pt>
                      <c:pt idx="622">
                        <c:v>-0.35570000000000002</c:v>
                      </c:pt>
                      <c:pt idx="623">
                        <c:v>-0.35370000000000001</c:v>
                      </c:pt>
                      <c:pt idx="624">
                        <c:v>-0.35170000000000001</c:v>
                      </c:pt>
                      <c:pt idx="625">
                        <c:v>-0.34970000000000001</c:v>
                      </c:pt>
                      <c:pt idx="626">
                        <c:v>-0.34770000000000001</c:v>
                      </c:pt>
                      <c:pt idx="627">
                        <c:v>-0.34570000000000001</c:v>
                      </c:pt>
                      <c:pt idx="628">
                        <c:v>-0.34370000000000001</c:v>
                      </c:pt>
                      <c:pt idx="629">
                        <c:v>-0.3417</c:v>
                      </c:pt>
                      <c:pt idx="630">
                        <c:v>-0.3397</c:v>
                      </c:pt>
                      <c:pt idx="631">
                        <c:v>-0.3377</c:v>
                      </c:pt>
                      <c:pt idx="632">
                        <c:v>-0.3357</c:v>
                      </c:pt>
                      <c:pt idx="633">
                        <c:v>-0.3337</c:v>
                      </c:pt>
                      <c:pt idx="634">
                        <c:v>-0.33169999999999999</c:v>
                      </c:pt>
                      <c:pt idx="635">
                        <c:v>-0.32969999999999999</c:v>
                      </c:pt>
                      <c:pt idx="636">
                        <c:v>-0.32769999999999999</c:v>
                      </c:pt>
                      <c:pt idx="637">
                        <c:v>-0.32569999999999999</c:v>
                      </c:pt>
                      <c:pt idx="638">
                        <c:v>-0.32369999999999999</c:v>
                      </c:pt>
                      <c:pt idx="639">
                        <c:v>-0.32169999999999999</c:v>
                      </c:pt>
                      <c:pt idx="640">
                        <c:v>-0.31969999999999998</c:v>
                      </c:pt>
                      <c:pt idx="641">
                        <c:v>-0.31769999999999998</c:v>
                      </c:pt>
                      <c:pt idx="642">
                        <c:v>-0.31569999999999998</c:v>
                      </c:pt>
                      <c:pt idx="643">
                        <c:v>-0.31369999999999998</c:v>
                      </c:pt>
                      <c:pt idx="644">
                        <c:v>-0.31169999999999998</c:v>
                      </c:pt>
                      <c:pt idx="645">
                        <c:v>-0.30969999999999998</c:v>
                      </c:pt>
                      <c:pt idx="646">
                        <c:v>-0.30769999999999997</c:v>
                      </c:pt>
                      <c:pt idx="647">
                        <c:v>-0.30570000000000003</c:v>
                      </c:pt>
                      <c:pt idx="648">
                        <c:v>-0.30370000000000003</c:v>
                      </c:pt>
                      <c:pt idx="649">
                        <c:v>-0.30170000000000002</c:v>
                      </c:pt>
                      <c:pt idx="650">
                        <c:v>-0.29970000000000002</c:v>
                      </c:pt>
                      <c:pt idx="651">
                        <c:v>-0.29770000000000002</c:v>
                      </c:pt>
                      <c:pt idx="652">
                        <c:v>-0.29570000000000002</c:v>
                      </c:pt>
                      <c:pt idx="653">
                        <c:v>-0.29380000000000001</c:v>
                      </c:pt>
                      <c:pt idx="654">
                        <c:v>-0.29170000000000001</c:v>
                      </c:pt>
                      <c:pt idx="655">
                        <c:v>-0.28970000000000001</c:v>
                      </c:pt>
                      <c:pt idx="656">
                        <c:v>-0.28770000000000001</c:v>
                      </c:pt>
                      <c:pt idx="657">
                        <c:v>-0.28570000000000001</c:v>
                      </c:pt>
                      <c:pt idx="658">
                        <c:v>-0.28370000000000001</c:v>
                      </c:pt>
                      <c:pt idx="659">
                        <c:v>-0.28170000000000001</c:v>
                      </c:pt>
                      <c:pt idx="660">
                        <c:v>-0.2797</c:v>
                      </c:pt>
                      <c:pt idx="661">
                        <c:v>-0.2777</c:v>
                      </c:pt>
                      <c:pt idx="662">
                        <c:v>-0.2757</c:v>
                      </c:pt>
                      <c:pt idx="663">
                        <c:v>-0.2737</c:v>
                      </c:pt>
                      <c:pt idx="664">
                        <c:v>-0.27179999999999999</c:v>
                      </c:pt>
                      <c:pt idx="665">
                        <c:v>-0.26979999999999998</c:v>
                      </c:pt>
                      <c:pt idx="666">
                        <c:v>-0.26769999999999999</c:v>
                      </c:pt>
                      <c:pt idx="667">
                        <c:v>-0.26569999999999999</c:v>
                      </c:pt>
                      <c:pt idx="668">
                        <c:v>-0.26369999999999999</c:v>
                      </c:pt>
                      <c:pt idx="669">
                        <c:v>-0.26169999999999999</c:v>
                      </c:pt>
                      <c:pt idx="670">
                        <c:v>-0.25969999999999999</c:v>
                      </c:pt>
                      <c:pt idx="671">
                        <c:v>-0.25769999999999998</c:v>
                      </c:pt>
                      <c:pt idx="672">
                        <c:v>-0.25569999999999998</c:v>
                      </c:pt>
                      <c:pt idx="673">
                        <c:v>-0.25380000000000003</c:v>
                      </c:pt>
                      <c:pt idx="674">
                        <c:v>-0.25180000000000002</c:v>
                      </c:pt>
                      <c:pt idx="675">
                        <c:v>-0.24979999999999999</c:v>
                      </c:pt>
                      <c:pt idx="676">
                        <c:v>-0.24779999999999999</c:v>
                      </c:pt>
                      <c:pt idx="677">
                        <c:v>-0.24579999999999999</c:v>
                      </c:pt>
                      <c:pt idx="678">
                        <c:v>-0.24379999999999999</c:v>
                      </c:pt>
                      <c:pt idx="679">
                        <c:v>-0.24179999999999999</c:v>
                      </c:pt>
                      <c:pt idx="680">
                        <c:v>-0.2397</c:v>
                      </c:pt>
                      <c:pt idx="681">
                        <c:v>-0.23780000000000001</c:v>
                      </c:pt>
                      <c:pt idx="682">
                        <c:v>-0.23580000000000001</c:v>
                      </c:pt>
                      <c:pt idx="683">
                        <c:v>-0.23380000000000001</c:v>
                      </c:pt>
                      <c:pt idx="684">
                        <c:v>-0.23180000000000001</c:v>
                      </c:pt>
                      <c:pt idx="685">
                        <c:v>-0.2298</c:v>
                      </c:pt>
                      <c:pt idx="686">
                        <c:v>-0.2278</c:v>
                      </c:pt>
                      <c:pt idx="687">
                        <c:v>-0.2258</c:v>
                      </c:pt>
                      <c:pt idx="688">
                        <c:v>-0.2238</c:v>
                      </c:pt>
                      <c:pt idx="689">
                        <c:v>-0.2218</c:v>
                      </c:pt>
                      <c:pt idx="690">
                        <c:v>-0.2198</c:v>
                      </c:pt>
                      <c:pt idx="691">
                        <c:v>-0.21779999999999999</c:v>
                      </c:pt>
                      <c:pt idx="692">
                        <c:v>-0.2157</c:v>
                      </c:pt>
                      <c:pt idx="693">
                        <c:v>-0.21379999999999999</c:v>
                      </c:pt>
                      <c:pt idx="694">
                        <c:v>-0.21179999999999999</c:v>
                      </c:pt>
                      <c:pt idx="695">
                        <c:v>-0.20979999999999999</c:v>
                      </c:pt>
                      <c:pt idx="696">
                        <c:v>-0.20780000000000001</c:v>
                      </c:pt>
                      <c:pt idx="697">
                        <c:v>-0.20580000000000001</c:v>
                      </c:pt>
                      <c:pt idx="698">
                        <c:v>-0.20369999999999999</c:v>
                      </c:pt>
                      <c:pt idx="699">
                        <c:v>-0.20169999999999999</c:v>
                      </c:pt>
                      <c:pt idx="700">
                        <c:v>-0.19969999999999999</c:v>
                      </c:pt>
                      <c:pt idx="701">
                        <c:v>-0.1978</c:v>
                      </c:pt>
                      <c:pt idx="702">
                        <c:v>-0.19570000000000001</c:v>
                      </c:pt>
                      <c:pt idx="703">
                        <c:v>-0.1938</c:v>
                      </c:pt>
                      <c:pt idx="704">
                        <c:v>-0.19170000000000001</c:v>
                      </c:pt>
                      <c:pt idx="705">
                        <c:v>-0.1898</c:v>
                      </c:pt>
                      <c:pt idx="706">
                        <c:v>-0.18770000000000001</c:v>
                      </c:pt>
                      <c:pt idx="707">
                        <c:v>-0.1857</c:v>
                      </c:pt>
                      <c:pt idx="708">
                        <c:v>-0.1837</c:v>
                      </c:pt>
                      <c:pt idx="709">
                        <c:v>-0.18179999999999999</c:v>
                      </c:pt>
                      <c:pt idx="710">
                        <c:v>-0.1797</c:v>
                      </c:pt>
                      <c:pt idx="711">
                        <c:v>-0.1777</c:v>
                      </c:pt>
                      <c:pt idx="712">
                        <c:v>-0.1757</c:v>
                      </c:pt>
                      <c:pt idx="713">
                        <c:v>-0.17369999999999999</c:v>
                      </c:pt>
                      <c:pt idx="714">
                        <c:v>-0.17180000000000001</c:v>
                      </c:pt>
                      <c:pt idx="715">
                        <c:v>-0.16980000000000001</c:v>
                      </c:pt>
                      <c:pt idx="716">
                        <c:v>-0.1678</c:v>
                      </c:pt>
                      <c:pt idx="717">
                        <c:v>-0.1658</c:v>
                      </c:pt>
                      <c:pt idx="718">
                        <c:v>-0.16370000000000001</c:v>
                      </c:pt>
                      <c:pt idx="719">
                        <c:v>-0.1618</c:v>
                      </c:pt>
                      <c:pt idx="720">
                        <c:v>-0.15970000000000001</c:v>
                      </c:pt>
                      <c:pt idx="721">
                        <c:v>-0.15770000000000001</c:v>
                      </c:pt>
                      <c:pt idx="722">
                        <c:v>-0.15570000000000001</c:v>
                      </c:pt>
                      <c:pt idx="723">
                        <c:v>-0.1537</c:v>
                      </c:pt>
                      <c:pt idx="724">
                        <c:v>-0.1517</c:v>
                      </c:pt>
                      <c:pt idx="725">
                        <c:v>-0.14979999999999999</c:v>
                      </c:pt>
                      <c:pt idx="726">
                        <c:v>-0.14779999999999999</c:v>
                      </c:pt>
                      <c:pt idx="727">
                        <c:v>-0.14580000000000001</c:v>
                      </c:pt>
                      <c:pt idx="728">
                        <c:v>-0.14380000000000001</c:v>
                      </c:pt>
                      <c:pt idx="729">
                        <c:v>-0.14180000000000001</c:v>
                      </c:pt>
                      <c:pt idx="730">
                        <c:v>-0.13980000000000001</c:v>
                      </c:pt>
                      <c:pt idx="731">
                        <c:v>-0.13780000000000001</c:v>
                      </c:pt>
                      <c:pt idx="732">
                        <c:v>-0.13569999999999999</c:v>
                      </c:pt>
                      <c:pt idx="733">
                        <c:v>-0.1338</c:v>
                      </c:pt>
                      <c:pt idx="734">
                        <c:v>-0.1318</c:v>
                      </c:pt>
                      <c:pt idx="735">
                        <c:v>-0.12970000000000001</c:v>
                      </c:pt>
                      <c:pt idx="736">
                        <c:v>-0.12770000000000001</c:v>
                      </c:pt>
                      <c:pt idx="737">
                        <c:v>-0.1258</c:v>
                      </c:pt>
                      <c:pt idx="738">
                        <c:v>-0.12379999999999999</c:v>
                      </c:pt>
                      <c:pt idx="739">
                        <c:v>-0.12180000000000001</c:v>
                      </c:pt>
                      <c:pt idx="740">
                        <c:v>-0.1198</c:v>
                      </c:pt>
                      <c:pt idx="741">
                        <c:v>-0.1178</c:v>
                      </c:pt>
                      <c:pt idx="742">
                        <c:v>-0.1158</c:v>
                      </c:pt>
                      <c:pt idx="743">
                        <c:v>-0.1137</c:v>
                      </c:pt>
                      <c:pt idx="744">
                        <c:v>-0.11169999999999999</c:v>
                      </c:pt>
                      <c:pt idx="745">
                        <c:v>-0.10979999999999999</c:v>
                      </c:pt>
                      <c:pt idx="746">
                        <c:v>-0.10780000000000001</c:v>
                      </c:pt>
                      <c:pt idx="747">
                        <c:v>-0.10580000000000001</c:v>
                      </c:pt>
                      <c:pt idx="748">
                        <c:v>-0.1038</c:v>
                      </c:pt>
                      <c:pt idx="749">
                        <c:v>-0.1018</c:v>
                      </c:pt>
                      <c:pt idx="750">
                        <c:v>-9.9779999999999994E-2</c:v>
                      </c:pt>
                      <c:pt idx="751">
                        <c:v>-9.7769999999999996E-2</c:v>
                      </c:pt>
                      <c:pt idx="752">
                        <c:v>-9.5780000000000004E-2</c:v>
                      </c:pt>
                      <c:pt idx="753">
                        <c:v>-9.3789999999999998E-2</c:v>
                      </c:pt>
                      <c:pt idx="754">
                        <c:v>-9.1810000000000003E-2</c:v>
                      </c:pt>
                      <c:pt idx="755">
                        <c:v>-8.9789999999999995E-2</c:v>
                      </c:pt>
                      <c:pt idx="756">
                        <c:v>-8.7749999999999995E-2</c:v>
                      </c:pt>
                      <c:pt idx="757">
                        <c:v>-8.5800000000000001E-2</c:v>
                      </c:pt>
                      <c:pt idx="758">
                        <c:v>-8.3790000000000003E-2</c:v>
                      </c:pt>
                      <c:pt idx="759">
                        <c:v>-8.1759999999999999E-2</c:v>
                      </c:pt>
                      <c:pt idx="760">
                        <c:v>-7.9759999999999998E-2</c:v>
                      </c:pt>
                      <c:pt idx="761">
                        <c:v>-7.7789999999999998E-2</c:v>
                      </c:pt>
                      <c:pt idx="762">
                        <c:v>-7.578E-2</c:v>
                      </c:pt>
                      <c:pt idx="763">
                        <c:v>-7.3749999999999996E-2</c:v>
                      </c:pt>
                      <c:pt idx="764">
                        <c:v>-7.1779999999999997E-2</c:v>
                      </c:pt>
                      <c:pt idx="765">
                        <c:v>-6.9790000000000005E-2</c:v>
                      </c:pt>
                      <c:pt idx="766">
                        <c:v>-6.7799999999999999E-2</c:v>
                      </c:pt>
                      <c:pt idx="767">
                        <c:v>-6.5809999999999994E-2</c:v>
                      </c:pt>
                      <c:pt idx="768">
                        <c:v>-6.3750000000000001E-2</c:v>
                      </c:pt>
                      <c:pt idx="769">
                        <c:v>-6.1800000000000001E-2</c:v>
                      </c:pt>
                      <c:pt idx="770">
                        <c:v>-5.9810000000000002E-2</c:v>
                      </c:pt>
                      <c:pt idx="771">
                        <c:v>-5.7779999999999998E-2</c:v>
                      </c:pt>
                      <c:pt idx="772">
                        <c:v>-5.5780000000000003E-2</c:v>
                      </c:pt>
                      <c:pt idx="773">
                        <c:v>-5.3809999999999997E-2</c:v>
                      </c:pt>
                      <c:pt idx="774">
                        <c:v>-5.1810000000000002E-2</c:v>
                      </c:pt>
                      <c:pt idx="775">
                        <c:v>-4.9790000000000001E-2</c:v>
                      </c:pt>
                      <c:pt idx="776">
                        <c:v>-4.7789999999999999E-2</c:v>
                      </c:pt>
                      <c:pt idx="777">
                        <c:v>-4.582E-2</c:v>
                      </c:pt>
                      <c:pt idx="778">
                        <c:v>-4.3839999999999997E-2</c:v>
                      </c:pt>
                      <c:pt idx="779">
                        <c:v>-4.1820000000000003E-2</c:v>
                      </c:pt>
                      <c:pt idx="780">
                        <c:v>-3.9829999999999997E-2</c:v>
                      </c:pt>
                      <c:pt idx="781">
                        <c:v>-3.78E-2</c:v>
                      </c:pt>
                      <c:pt idx="782">
                        <c:v>-3.5819999999999998E-2</c:v>
                      </c:pt>
                      <c:pt idx="783">
                        <c:v>-3.3820000000000003E-2</c:v>
                      </c:pt>
                      <c:pt idx="784">
                        <c:v>-3.1800000000000002E-2</c:v>
                      </c:pt>
                      <c:pt idx="785">
                        <c:v>-2.9819999999999999E-2</c:v>
                      </c:pt>
                      <c:pt idx="786">
                        <c:v>-2.7820000000000001E-2</c:v>
                      </c:pt>
                      <c:pt idx="787">
                        <c:v>-2.58E-2</c:v>
                      </c:pt>
                      <c:pt idx="788">
                        <c:v>-2.3789999999999999E-2</c:v>
                      </c:pt>
                      <c:pt idx="789">
                        <c:v>-2.181E-2</c:v>
                      </c:pt>
                      <c:pt idx="790">
                        <c:v>-1.983E-2</c:v>
                      </c:pt>
                      <c:pt idx="791">
                        <c:v>-1.7819999999999999E-2</c:v>
                      </c:pt>
                      <c:pt idx="792">
                        <c:v>-1.583E-2</c:v>
                      </c:pt>
                      <c:pt idx="793">
                        <c:v>-1.3849999999999999E-2</c:v>
                      </c:pt>
                      <c:pt idx="794">
                        <c:v>-1.183E-2</c:v>
                      </c:pt>
                      <c:pt idx="795">
                        <c:v>-9.7940000000000006E-3</c:v>
                      </c:pt>
                      <c:pt idx="796">
                        <c:v>-7.8209999999999998E-3</c:v>
                      </c:pt>
                      <c:pt idx="797">
                        <c:v>-5.8339999999999998E-3</c:v>
                      </c:pt>
                      <c:pt idx="798">
                        <c:v>-3.8300000000000001E-3</c:v>
                      </c:pt>
                      <c:pt idx="799">
                        <c:v>-1.818E-3</c:v>
                      </c:pt>
                      <c:pt idx="800">
                        <c:v>1.8699999999999999E-4</c:v>
                      </c:pt>
                    </c:numCache>
                  </c:numRef>
                </c:xVal>
                <c:y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Sheet2!$X$2:$X$802</c15:sqref>
                        </c15:formulaRef>
                      </c:ext>
                    </c:extLst>
                    <c:numCache>
                      <c:formatCode>0.00E+00</c:formatCode>
                      <c:ptCount val="801"/>
                      <c:pt idx="0">
                        <c:v>2.0949999999999998E-6</c:v>
                      </c:pt>
                      <c:pt idx="1">
                        <c:v>1.8759999999999999E-6</c:v>
                      </c:pt>
                      <c:pt idx="2">
                        <c:v>1.7579999999999999E-6</c:v>
                      </c:pt>
                      <c:pt idx="3">
                        <c:v>1.64E-6</c:v>
                      </c:pt>
                      <c:pt idx="4">
                        <c:v>1.4699999999999999E-6</c:v>
                      </c:pt>
                      <c:pt idx="5">
                        <c:v>1.3370000000000001E-6</c:v>
                      </c:pt>
                      <c:pt idx="6">
                        <c:v>1.2249999999999999E-6</c:v>
                      </c:pt>
                      <c:pt idx="7">
                        <c:v>1.1799999999999999E-6</c:v>
                      </c:pt>
                      <c:pt idx="8">
                        <c:v>1.1179999999999999E-6</c:v>
                      </c:pt>
                      <c:pt idx="9">
                        <c:v>9.8660000000000001E-7</c:v>
                      </c:pt>
                      <c:pt idx="10">
                        <c:v>8.8810000000000002E-7</c:v>
                      </c:pt>
                      <c:pt idx="11">
                        <c:v>8.0760000000000001E-7</c:v>
                      </c:pt>
                      <c:pt idx="12">
                        <c:v>7.8739999999999997E-7</c:v>
                      </c:pt>
                      <c:pt idx="13">
                        <c:v>7.4600000000000004E-7</c:v>
                      </c:pt>
                      <c:pt idx="14">
                        <c:v>6.3910000000000005E-7</c:v>
                      </c:pt>
                      <c:pt idx="15">
                        <c:v>5.6110000000000001E-7</c:v>
                      </c:pt>
                      <c:pt idx="16">
                        <c:v>5.0139999999999998E-7</c:v>
                      </c:pt>
                      <c:pt idx="17">
                        <c:v>4.9439999999999998E-7</c:v>
                      </c:pt>
                      <c:pt idx="18">
                        <c:v>4.6820000000000002E-7</c:v>
                      </c:pt>
                      <c:pt idx="19">
                        <c:v>3.6460000000000002E-7</c:v>
                      </c:pt>
                      <c:pt idx="20">
                        <c:v>3.0699999999999998E-7</c:v>
                      </c:pt>
                      <c:pt idx="21">
                        <c:v>2.5890000000000002E-7</c:v>
                      </c:pt>
                      <c:pt idx="22">
                        <c:v>2.5260000000000003E-7</c:v>
                      </c:pt>
                      <c:pt idx="23">
                        <c:v>2.3629999999999999E-7</c:v>
                      </c:pt>
                      <c:pt idx="24">
                        <c:v>1.451E-7</c:v>
                      </c:pt>
                      <c:pt idx="25">
                        <c:v>9.0229999999999995E-8</c:v>
                      </c:pt>
                      <c:pt idx="26">
                        <c:v>5.0179999999999997E-8</c:v>
                      </c:pt>
                      <c:pt idx="27">
                        <c:v>5.0559999999999997E-8</c:v>
                      </c:pt>
                      <c:pt idx="28">
                        <c:v>4.0119999999999998E-8</c:v>
                      </c:pt>
                      <c:pt idx="29">
                        <c:v>-5.1550000000000002E-8</c:v>
                      </c:pt>
                      <c:pt idx="30">
                        <c:v>-1.001E-7</c:v>
                      </c:pt>
                      <c:pt idx="31">
                        <c:v>-1.307E-7</c:v>
                      </c:pt>
                      <c:pt idx="32">
                        <c:v>-1.2849999999999999E-7</c:v>
                      </c:pt>
                      <c:pt idx="33">
                        <c:v>-1.3409999999999999E-7</c:v>
                      </c:pt>
                      <c:pt idx="34">
                        <c:v>-2.2420000000000001E-7</c:v>
                      </c:pt>
                      <c:pt idx="35">
                        <c:v>-2.7230000000000002E-7</c:v>
                      </c:pt>
                      <c:pt idx="36">
                        <c:v>-2.9620000000000002E-7</c:v>
                      </c:pt>
                      <c:pt idx="37">
                        <c:v>-2.8659999999999999E-7</c:v>
                      </c:pt>
                      <c:pt idx="38">
                        <c:v>-2.9219999999999998E-7</c:v>
                      </c:pt>
                      <c:pt idx="39">
                        <c:v>-3.8080000000000002E-7</c:v>
                      </c:pt>
                      <c:pt idx="40">
                        <c:v>-4.2389999999999998E-7</c:v>
                      </c:pt>
                      <c:pt idx="41">
                        <c:v>-4.4780000000000003E-7</c:v>
                      </c:pt>
                      <c:pt idx="42">
                        <c:v>-4.4239999999999999E-7</c:v>
                      </c:pt>
                      <c:pt idx="43">
                        <c:v>-4.4190000000000001E-7</c:v>
                      </c:pt>
                      <c:pt idx="44">
                        <c:v>-5.2440000000000001E-7</c:v>
                      </c:pt>
                      <c:pt idx="45">
                        <c:v>-5.75E-7</c:v>
                      </c:pt>
                      <c:pt idx="46">
                        <c:v>-5.8729999999999997E-7</c:v>
                      </c:pt>
                      <c:pt idx="47">
                        <c:v>-5.7990000000000005E-7</c:v>
                      </c:pt>
                      <c:pt idx="48">
                        <c:v>-5.7869999999999996E-7</c:v>
                      </c:pt>
                      <c:pt idx="49">
                        <c:v>-6.6690000000000002E-7</c:v>
                      </c:pt>
                      <c:pt idx="50">
                        <c:v>-7.0959999999999995E-7</c:v>
                      </c:pt>
                      <c:pt idx="51">
                        <c:v>-7.1819999999999996E-7</c:v>
                      </c:pt>
                      <c:pt idx="52">
                        <c:v>-7.1559999999999998E-7</c:v>
                      </c:pt>
                      <c:pt idx="53">
                        <c:v>-7.1159999999999999E-7</c:v>
                      </c:pt>
                      <c:pt idx="54">
                        <c:v>-8.0060000000000001E-7</c:v>
                      </c:pt>
                      <c:pt idx="55">
                        <c:v>-8.4160000000000002E-7</c:v>
                      </c:pt>
                      <c:pt idx="56">
                        <c:v>-8.5199999999999995E-7</c:v>
                      </c:pt>
                      <c:pt idx="57">
                        <c:v>-8.5020000000000003E-7</c:v>
                      </c:pt>
                      <c:pt idx="58">
                        <c:v>-8.4470000000000004E-7</c:v>
                      </c:pt>
                      <c:pt idx="59">
                        <c:v>-9.2660000000000005E-7</c:v>
                      </c:pt>
                      <c:pt idx="60">
                        <c:v>-9.7850000000000003E-7</c:v>
                      </c:pt>
                      <c:pt idx="61">
                        <c:v>-9.7920000000000009E-7</c:v>
                      </c:pt>
                      <c:pt idx="62">
                        <c:v>-9.8009999999999994E-7</c:v>
                      </c:pt>
                      <c:pt idx="63">
                        <c:v>-9.7209999999999998E-7</c:v>
                      </c:pt>
                      <c:pt idx="64">
                        <c:v>-1.0640000000000001E-6</c:v>
                      </c:pt>
                      <c:pt idx="65">
                        <c:v>-1.1030000000000001E-6</c:v>
                      </c:pt>
                      <c:pt idx="66">
                        <c:v>-1.1060000000000001E-6</c:v>
                      </c:pt>
                      <c:pt idx="67">
                        <c:v>-1.1090000000000001E-6</c:v>
                      </c:pt>
                      <c:pt idx="68">
                        <c:v>-1.1000000000000001E-6</c:v>
                      </c:pt>
                      <c:pt idx="69">
                        <c:v>-1.19E-6</c:v>
                      </c:pt>
                      <c:pt idx="70">
                        <c:v>-1.2270000000000001E-6</c:v>
                      </c:pt>
                      <c:pt idx="71">
                        <c:v>-1.2300000000000001E-6</c:v>
                      </c:pt>
                      <c:pt idx="72">
                        <c:v>-1.2309999999999999E-6</c:v>
                      </c:pt>
                      <c:pt idx="73">
                        <c:v>-1.2249999999999999E-6</c:v>
                      </c:pt>
                      <c:pt idx="74">
                        <c:v>-1.3120000000000001E-6</c:v>
                      </c:pt>
                      <c:pt idx="75">
                        <c:v>-1.358E-6</c:v>
                      </c:pt>
                      <c:pt idx="76">
                        <c:v>-1.3510000000000001E-6</c:v>
                      </c:pt>
                      <c:pt idx="77">
                        <c:v>-1.358E-6</c:v>
                      </c:pt>
                      <c:pt idx="78">
                        <c:v>-1.3510000000000001E-6</c:v>
                      </c:pt>
                      <c:pt idx="79">
                        <c:v>-1.443E-6</c:v>
                      </c:pt>
                      <c:pt idx="80">
                        <c:v>-1.483E-6</c:v>
                      </c:pt>
                      <c:pt idx="81">
                        <c:v>-1.4780000000000001E-6</c:v>
                      </c:pt>
                      <c:pt idx="82">
                        <c:v>-1.486E-6</c:v>
                      </c:pt>
                      <c:pt idx="83">
                        <c:v>-1.482E-6</c:v>
                      </c:pt>
                      <c:pt idx="84">
                        <c:v>-1.567E-6</c:v>
                      </c:pt>
                      <c:pt idx="85">
                        <c:v>-1.607E-6</c:v>
                      </c:pt>
                      <c:pt idx="86">
                        <c:v>-1.606E-6</c:v>
                      </c:pt>
                      <c:pt idx="87">
                        <c:v>-1.615E-6</c:v>
                      </c:pt>
                      <c:pt idx="88">
                        <c:v>-1.607E-6</c:v>
                      </c:pt>
                      <c:pt idx="89">
                        <c:v>-1.694E-6</c:v>
                      </c:pt>
                      <c:pt idx="90">
                        <c:v>-1.7400000000000001E-6</c:v>
                      </c:pt>
                      <c:pt idx="91">
                        <c:v>-1.73E-6</c:v>
                      </c:pt>
                      <c:pt idx="92">
                        <c:v>-1.742E-6</c:v>
                      </c:pt>
                      <c:pt idx="93">
                        <c:v>-1.739E-6</c:v>
                      </c:pt>
                      <c:pt idx="94">
                        <c:v>-1.8250000000000001E-6</c:v>
                      </c:pt>
                      <c:pt idx="95">
                        <c:v>-1.8729999999999999E-6</c:v>
                      </c:pt>
                      <c:pt idx="96">
                        <c:v>-1.855E-6</c:v>
                      </c:pt>
                      <c:pt idx="97">
                        <c:v>-1.875E-6</c:v>
                      </c:pt>
                      <c:pt idx="98">
                        <c:v>-1.874E-6</c:v>
                      </c:pt>
                      <c:pt idx="99">
                        <c:v>-1.9589999999999998E-6</c:v>
                      </c:pt>
                      <c:pt idx="100">
                        <c:v>-2.007E-6</c:v>
                      </c:pt>
                      <c:pt idx="101">
                        <c:v>-1.995E-6</c:v>
                      </c:pt>
                      <c:pt idx="102">
                        <c:v>-2.007E-6</c:v>
                      </c:pt>
                      <c:pt idx="103">
                        <c:v>-2.0040000000000002E-6</c:v>
                      </c:pt>
                      <c:pt idx="104">
                        <c:v>-2.091E-6</c:v>
                      </c:pt>
                      <c:pt idx="105">
                        <c:v>-2.1380000000000001E-6</c:v>
                      </c:pt>
                      <c:pt idx="106">
                        <c:v>-2.1260000000000001E-6</c:v>
                      </c:pt>
                      <c:pt idx="107">
                        <c:v>-2.1380000000000001E-6</c:v>
                      </c:pt>
                      <c:pt idx="108">
                        <c:v>-2.142E-6</c:v>
                      </c:pt>
                      <c:pt idx="109">
                        <c:v>-2.2290000000000002E-6</c:v>
                      </c:pt>
                      <c:pt idx="110">
                        <c:v>-2.272E-6</c:v>
                      </c:pt>
                      <c:pt idx="111">
                        <c:v>-2.261E-6</c:v>
                      </c:pt>
                      <c:pt idx="112">
                        <c:v>-2.2749999999999998E-6</c:v>
                      </c:pt>
                      <c:pt idx="113">
                        <c:v>-2.2819999999999999E-6</c:v>
                      </c:pt>
                      <c:pt idx="114">
                        <c:v>-2.368E-6</c:v>
                      </c:pt>
                      <c:pt idx="115">
                        <c:v>-2.4140000000000001E-6</c:v>
                      </c:pt>
                      <c:pt idx="116">
                        <c:v>-2.4040000000000002E-6</c:v>
                      </c:pt>
                      <c:pt idx="117">
                        <c:v>-2.4169999999999999E-6</c:v>
                      </c:pt>
                      <c:pt idx="118">
                        <c:v>-2.4279999999999999E-6</c:v>
                      </c:pt>
                      <c:pt idx="119">
                        <c:v>-2.5119999999999998E-6</c:v>
                      </c:pt>
                      <c:pt idx="120">
                        <c:v>-2.559E-6</c:v>
                      </c:pt>
                      <c:pt idx="121">
                        <c:v>-2.548E-6</c:v>
                      </c:pt>
                      <c:pt idx="122">
                        <c:v>-2.559E-6</c:v>
                      </c:pt>
                      <c:pt idx="123">
                        <c:v>-2.5730000000000002E-6</c:v>
                      </c:pt>
                      <c:pt idx="124">
                        <c:v>-2.6570000000000001E-6</c:v>
                      </c:pt>
                      <c:pt idx="125">
                        <c:v>-2.7099999999999999E-6</c:v>
                      </c:pt>
                      <c:pt idx="126">
                        <c:v>-2.6910000000000002E-6</c:v>
                      </c:pt>
                      <c:pt idx="127">
                        <c:v>-2.712E-6</c:v>
                      </c:pt>
                      <c:pt idx="128">
                        <c:v>-2.728E-6</c:v>
                      </c:pt>
                      <c:pt idx="129">
                        <c:v>-2.8030000000000001E-6</c:v>
                      </c:pt>
                      <c:pt idx="130">
                        <c:v>-2.8609999999999998E-6</c:v>
                      </c:pt>
                      <c:pt idx="131">
                        <c:v>-2.8540000000000001E-6</c:v>
                      </c:pt>
                      <c:pt idx="132">
                        <c:v>-2.8700000000000001E-6</c:v>
                      </c:pt>
                      <c:pt idx="133">
                        <c:v>-2.8890000000000002E-6</c:v>
                      </c:pt>
                      <c:pt idx="134">
                        <c:v>-2.971E-6</c:v>
                      </c:pt>
                      <c:pt idx="135">
                        <c:v>-3.0309999999999999E-6</c:v>
                      </c:pt>
                      <c:pt idx="136">
                        <c:v>-3.0120000000000001E-6</c:v>
                      </c:pt>
                      <c:pt idx="137">
                        <c:v>-3.0359999999999998E-6</c:v>
                      </c:pt>
                      <c:pt idx="138">
                        <c:v>-3.0639999999999998E-6</c:v>
                      </c:pt>
                      <c:pt idx="139">
                        <c:v>-3.146E-6</c:v>
                      </c:pt>
                      <c:pt idx="140">
                        <c:v>-3.2049999999999998E-6</c:v>
                      </c:pt>
                      <c:pt idx="141">
                        <c:v>-3.19E-6</c:v>
                      </c:pt>
                      <c:pt idx="142">
                        <c:v>-3.2169999999999999E-6</c:v>
                      </c:pt>
                      <c:pt idx="143">
                        <c:v>-3.247E-6</c:v>
                      </c:pt>
                      <c:pt idx="144">
                        <c:v>-3.3299999999999999E-6</c:v>
                      </c:pt>
                      <c:pt idx="145">
                        <c:v>-3.3919999999999999E-6</c:v>
                      </c:pt>
                      <c:pt idx="146">
                        <c:v>-3.3790000000000002E-6</c:v>
                      </c:pt>
                      <c:pt idx="147">
                        <c:v>-3.4029999999999999E-6</c:v>
                      </c:pt>
                      <c:pt idx="148">
                        <c:v>-3.4479999999999999E-6</c:v>
                      </c:pt>
                      <c:pt idx="149">
                        <c:v>-3.529E-6</c:v>
                      </c:pt>
                      <c:pt idx="150">
                        <c:v>-3.5980000000000001E-6</c:v>
                      </c:pt>
                      <c:pt idx="151">
                        <c:v>-3.5810000000000001E-6</c:v>
                      </c:pt>
                      <c:pt idx="152">
                        <c:v>-3.619E-6</c:v>
                      </c:pt>
                      <c:pt idx="153">
                        <c:v>-3.6660000000000001E-6</c:v>
                      </c:pt>
                      <c:pt idx="154">
                        <c:v>-3.7469999999999999E-6</c:v>
                      </c:pt>
                      <c:pt idx="155">
                        <c:v>-3.827E-6</c:v>
                      </c:pt>
                      <c:pt idx="156">
                        <c:v>-3.8199999999999998E-6</c:v>
                      </c:pt>
                      <c:pt idx="157">
                        <c:v>-3.856E-6</c:v>
                      </c:pt>
                      <c:pt idx="158">
                        <c:v>-3.9099999999999998E-6</c:v>
                      </c:pt>
                      <c:pt idx="159">
                        <c:v>-4.002E-6</c:v>
                      </c:pt>
                      <c:pt idx="160">
                        <c:v>-4.0840000000000002E-6</c:v>
                      </c:pt>
                      <c:pt idx="161">
                        <c:v>-4.0829999999999997E-6</c:v>
                      </c:pt>
                      <c:pt idx="162">
                        <c:v>-4.1280000000000001E-6</c:v>
                      </c:pt>
                      <c:pt idx="163">
                        <c:v>-4.189E-6</c:v>
                      </c:pt>
                      <c:pt idx="164">
                        <c:v>-4.2899999999999996E-6</c:v>
                      </c:pt>
                      <c:pt idx="165">
                        <c:v>-4.3780000000000003E-6</c:v>
                      </c:pt>
                      <c:pt idx="166">
                        <c:v>-4.3869999999999997E-6</c:v>
                      </c:pt>
                      <c:pt idx="167">
                        <c:v>-4.4390000000000002E-6</c:v>
                      </c:pt>
                      <c:pt idx="168">
                        <c:v>-4.5079999999999999E-6</c:v>
                      </c:pt>
                      <c:pt idx="169">
                        <c:v>-4.6240000000000001E-6</c:v>
                      </c:pt>
                      <c:pt idx="170">
                        <c:v>-4.7140000000000001E-6</c:v>
                      </c:pt>
                      <c:pt idx="171">
                        <c:v>-4.7319999999999998E-6</c:v>
                      </c:pt>
                      <c:pt idx="172">
                        <c:v>-4.7999999999999998E-6</c:v>
                      </c:pt>
                      <c:pt idx="173">
                        <c:v>-4.8829999999999997E-6</c:v>
                      </c:pt>
                      <c:pt idx="174">
                        <c:v>-4.9980000000000003E-6</c:v>
                      </c:pt>
                      <c:pt idx="175">
                        <c:v>-5.113E-6</c:v>
                      </c:pt>
                      <c:pt idx="176">
                        <c:v>-5.1420000000000001E-6</c:v>
                      </c:pt>
                      <c:pt idx="177">
                        <c:v>-5.2179999999999998E-6</c:v>
                      </c:pt>
                      <c:pt idx="178">
                        <c:v>-5.3229999999999997E-6</c:v>
                      </c:pt>
                      <c:pt idx="179">
                        <c:v>-5.4539999999999998E-6</c:v>
                      </c:pt>
                      <c:pt idx="180">
                        <c:v>-5.5779999999999998E-6</c:v>
                      </c:pt>
                      <c:pt idx="181">
                        <c:v>-5.626E-6</c:v>
                      </c:pt>
                      <c:pt idx="182">
                        <c:v>-5.716E-6</c:v>
                      </c:pt>
                      <c:pt idx="183">
                        <c:v>-5.8420000000000001E-6</c:v>
                      </c:pt>
                      <c:pt idx="184">
                        <c:v>-5.9819999999999996E-6</c:v>
                      </c:pt>
                      <c:pt idx="185">
                        <c:v>-6.1349999999999997E-6</c:v>
                      </c:pt>
                      <c:pt idx="186">
                        <c:v>-6.1879999999999999E-6</c:v>
                      </c:pt>
                      <c:pt idx="187">
                        <c:v>-6.3049999999999998E-6</c:v>
                      </c:pt>
                      <c:pt idx="188">
                        <c:v>-6.4479999999999999E-6</c:v>
                      </c:pt>
                      <c:pt idx="189">
                        <c:v>-6.613E-6</c:v>
                      </c:pt>
                      <c:pt idx="190">
                        <c:v>-6.793E-6</c:v>
                      </c:pt>
                      <c:pt idx="191">
                        <c:v>-6.866E-6</c:v>
                      </c:pt>
                      <c:pt idx="192">
                        <c:v>-7.0010000000000004E-6</c:v>
                      </c:pt>
                      <c:pt idx="193">
                        <c:v>-7.1749999999999999E-6</c:v>
                      </c:pt>
                      <c:pt idx="194">
                        <c:v>-7.362E-6</c:v>
                      </c:pt>
                      <c:pt idx="195">
                        <c:v>-7.5580000000000003E-6</c:v>
                      </c:pt>
                      <c:pt idx="196">
                        <c:v>-7.6669999999999996E-6</c:v>
                      </c:pt>
                      <c:pt idx="197">
                        <c:v>-7.8280000000000003E-6</c:v>
                      </c:pt>
                      <c:pt idx="198">
                        <c:v>-8.0250000000000002E-6</c:v>
                      </c:pt>
                      <c:pt idx="199">
                        <c:v>-8.2460000000000003E-6</c:v>
                      </c:pt>
                      <c:pt idx="200">
                        <c:v>-8.4649999999999994E-6</c:v>
                      </c:pt>
                      <c:pt idx="201">
                        <c:v>-8.5979999999999997E-6</c:v>
                      </c:pt>
                      <c:pt idx="202">
                        <c:v>-8.7900000000000005E-6</c:v>
                      </c:pt>
                      <c:pt idx="203">
                        <c:v>-9.0319999999999992E-6</c:v>
                      </c:pt>
                      <c:pt idx="204">
                        <c:v>-9.2769999999999994E-6</c:v>
                      </c:pt>
                      <c:pt idx="205">
                        <c:v>-9.5349999999999993E-6</c:v>
                      </c:pt>
                      <c:pt idx="206">
                        <c:v>-9.7149999999999993E-6</c:v>
                      </c:pt>
                      <c:pt idx="207">
                        <c:v>-9.944E-6</c:v>
                      </c:pt>
                      <c:pt idx="208">
                        <c:v>-1.022E-5</c:v>
                      </c:pt>
                      <c:pt idx="209">
                        <c:v>-1.0499999999999999E-5</c:v>
                      </c:pt>
                      <c:pt idx="210">
                        <c:v>-1.08E-5</c:v>
                      </c:pt>
                      <c:pt idx="211">
                        <c:v>-1.102E-5</c:v>
                      </c:pt>
                      <c:pt idx="212">
                        <c:v>-1.129E-5</c:v>
                      </c:pt>
                      <c:pt idx="213">
                        <c:v>-1.1610000000000001E-5</c:v>
                      </c:pt>
                      <c:pt idx="214">
                        <c:v>-1.1939999999999999E-5</c:v>
                      </c:pt>
                      <c:pt idx="215">
                        <c:v>-1.2289999999999999E-5</c:v>
                      </c:pt>
                      <c:pt idx="216">
                        <c:v>-1.255E-5</c:v>
                      </c:pt>
                      <c:pt idx="217">
                        <c:v>-1.287E-5</c:v>
                      </c:pt>
                      <c:pt idx="218">
                        <c:v>-1.325E-5</c:v>
                      </c:pt>
                      <c:pt idx="219">
                        <c:v>-1.362E-5</c:v>
                      </c:pt>
                      <c:pt idx="220">
                        <c:v>-1.401E-5</c:v>
                      </c:pt>
                      <c:pt idx="221">
                        <c:v>-1.434E-5</c:v>
                      </c:pt>
                      <c:pt idx="222">
                        <c:v>-1.471E-5</c:v>
                      </c:pt>
                      <c:pt idx="223">
                        <c:v>-1.5140000000000001E-5</c:v>
                      </c:pt>
                      <c:pt idx="224">
                        <c:v>-1.5569999999999998E-5</c:v>
                      </c:pt>
                      <c:pt idx="225">
                        <c:v>-1.6030000000000001E-5</c:v>
                      </c:pt>
                      <c:pt idx="226">
                        <c:v>-1.641E-5</c:v>
                      </c:pt>
                      <c:pt idx="227">
                        <c:v>-1.6840000000000001E-5</c:v>
                      </c:pt>
                      <c:pt idx="228">
                        <c:v>-1.734E-5</c:v>
                      </c:pt>
                      <c:pt idx="229">
                        <c:v>-1.783E-5</c:v>
                      </c:pt>
                      <c:pt idx="230">
                        <c:v>-1.8349999999999999E-5</c:v>
                      </c:pt>
                      <c:pt idx="231">
                        <c:v>-1.8790000000000001E-5</c:v>
                      </c:pt>
                      <c:pt idx="232">
                        <c:v>-1.929E-5</c:v>
                      </c:pt>
                      <c:pt idx="233">
                        <c:v>-1.986E-5</c:v>
                      </c:pt>
                      <c:pt idx="234">
                        <c:v>-2.0429999999999999E-5</c:v>
                      </c:pt>
                      <c:pt idx="235">
                        <c:v>-2.1019999999999999E-5</c:v>
                      </c:pt>
                      <c:pt idx="236">
                        <c:v>-2.154E-5</c:v>
                      </c:pt>
                      <c:pt idx="237">
                        <c:v>-2.211E-5</c:v>
                      </c:pt>
                      <c:pt idx="238">
                        <c:v>-2.2759999999999999E-5</c:v>
                      </c:pt>
                      <c:pt idx="239">
                        <c:v>-2.3390000000000001E-5</c:v>
                      </c:pt>
                      <c:pt idx="240">
                        <c:v>-2.4049999999999998E-5</c:v>
                      </c:pt>
                      <c:pt idx="241">
                        <c:v>-2.4649999999999999E-5</c:v>
                      </c:pt>
                      <c:pt idx="242">
                        <c:v>-2.5299999999999998E-5</c:v>
                      </c:pt>
                      <c:pt idx="243">
                        <c:v>-2.603E-5</c:v>
                      </c:pt>
                      <c:pt idx="244">
                        <c:v>-2.675E-5</c:v>
                      </c:pt>
                      <c:pt idx="245">
                        <c:v>-2.7489999999999999E-5</c:v>
                      </c:pt>
                      <c:pt idx="246">
                        <c:v>-2.817E-5</c:v>
                      </c:pt>
                      <c:pt idx="247">
                        <c:v>-2.8900000000000001E-5</c:v>
                      </c:pt>
                      <c:pt idx="248">
                        <c:v>-2.9709999999999998E-5</c:v>
                      </c:pt>
                      <c:pt idx="249">
                        <c:v>-3.0519999999999999E-5</c:v>
                      </c:pt>
                      <c:pt idx="250">
                        <c:v>-3.1350000000000003E-5</c:v>
                      </c:pt>
                      <c:pt idx="251">
                        <c:v>-3.2110000000000003E-5</c:v>
                      </c:pt>
                      <c:pt idx="252">
                        <c:v>-3.2929999999999998E-5</c:v>
                      </c:pt>
                      <c:pt idx="253">
                        <c:v>-3.383E-5</c:v>
                      </c:pt>
                      <c:pt idx="254">
                        <c:v>-3.472E-5</c:v>
                      </c:pt>
                      <c:pt idx="255">
                        <c:v>-3.5630000000000003E-5</c:v>
                      </c:pt>
                      <c:pt idx="256">
                        <c:v>-3.6489999999999998E-5</c:v>
                      </c:pt>
                      <c:pt idx="257">
                        <c:v>-3.7400000000000001E-5</c:v>
                      </c:pt>
                      <c:pt idx="258">
                        <c:v>-3.8389999999999997E-5</c:v>
                      </c:pt>
                      <c:pt idx="259">
                        <c:v>-3.9369999999999997E-5</c:v>
                      </c:pt>
                      <c:pt idx="260">
                        <c:v>-4.0380000000000003E-5</c:v>
                      </c:pt>
                      <c:pt idx="261">
                        <c:v>-4.1340000000000001E-5</c:v>
                      </c:pt>
                      <c:pt idx="262">
                        <c:v>-4.2330000000000003E-5</c:v>
                      </c:pt>
                      <c:pt idx="263">
                        <c:v>-4.3420000000000001E-5</c:v>
                      </c:pt>
                      <c:pt idx="264">
                        <c:v>-4.4490000000000003E-5</c:v>
                      </c:pt>
                      <c:pt idx="265">
                        <c:v>-4.5590000000000002E-5</c:v>
                      </c:pt>
                      <c:pt idx="266">
                        <c:v>-4.6640000000000001E-5</c:v>
                      </c:pt>
                      <c:pt idx="267">
                        <c:v>-4.7710000000000002E-5</c:v>
                      </c:pt>
                      <c:pt idx="268">
                        <c:v>-4.8930000000000001E-5</c:v>
                      </c:pt>
                      <c:pt idx="269">
                        <c:v>-5.011E-5</c:v>
                      </c:pt>
                      <c:pt idx="270">
                        <c:v>-5.13E-5</c:v>
                      </c:pt>
                      <c:pt idx="271">
                        <c:v>-5.2460000000000003E-5</c:v>
                      </c:pt>
                      <c:pt idx="272">
                        <c:v>-5.3640000000000001E-5</c:v>
                      </c:pt>
                      <c:pt idx="273">
                        <c:v>-5.4920000000000003E-5</c:v>
                      </c:pt>
                      <c:pt idx="274">
                        <c:v>-5.6190000000000002E-5</c:v>
                      </c:pt>
                      <c:pt idx="275">
                        <c:v>-5.7469999999999997E-5</c:v>
                      </c:pt>
                      <c:pt idx="276">
                        <c:v>-5.872E-5</c:v>
                      </c:pt>
                      <c:pt idx="277">
                        <c:v>-5.999E-5</c:v>
                      </c:pt>
                      <c:pt idx="278">
                        <c:v>-6.1370000000000004E-5</c:v>
                      </c:pt>
                      <c:pt idx="279">
                        <c:v>-6.2739999999999999E-5</c:v>
                      </c:pt>
                      <c:pt idx="280">
                        <c:v>-6.4109999999999994E-5</c:v>
                      </c:pt>
                      <c:pt idx="281">
                        <c:v>-6.5450000000000005E-5</c:v>
                      </c:pt>
                      <c:pt idx="282">
                        <c:v>-6.6829999999999995E-5</c:v>
                      </c:pt>
                      <c:pt idx="283">
                        <c:v>-6.8300000000000007E-5</c:v>
                      </c:pt>
                      <c:pt idx="284">
                        <c:v>-6.9759999999999996E-5</c:v>
                      </c:pt>
                      <c:pt idx="285">
                        <c:v>-7.1219999999999999E-5</c:v>
                      </c:pt>
                      <c:pt idx="286">
                        <c:v>-7.2659999999999999E-5</c:v>
                      </c:pt>
                      <c:pt idx="287">
                        <c:v>-7.4120000000000002E-5</c:v>
                      </c:pt>
                      <c:pt idx="288">
                        <c:v>-7.5690000000000002E-5</c:v>
                      </c:pt>
                      <c:pt idx="289">
                        <c:v>-7.7230000000000004E-5</c:v>
                      </c:pt>
                      <c:pt idx="290">
                        <c:v>-7.8780000000000001E-5</c:v>
                      </c:pt>
                      <c:pt idx="291">
                        <c:v>-8.0320000000000003E-5</c:v>
                      </c:pt>
                      <c:pt idx="292">
                        <c:v>-8.1879999999999995E-5</c:v>
                      </c:pt>
                      <c:pt idx="293">
                        <c:v>-8.3540000000000003E-5</c:v>
                      </c:pt>
                      <c:pt idx="294">
                        <c:v>-8.5169999999999999E-5</c:v>
                      </c:pt>
                      <c:pt idx="295">
                        <c:v>-8.6849999999999997E-5</c:v>
                      </c:pt>
                      <c:pt idx="296">
                        <c:v>-8.8499999999999996E-5</c:v>
                      </c:pt>
                      <c:pt idx="297">
                        <c:v>-9.0149999999999996E-5</c:v>
                      </c:pt>
                      <c:pt idx="298">
                        <c:v>-9.1890000000000003E-5</c:v>
                      </c:pt>
                      <c:pt idx="299">
                        <c:v>-9.3640000000000005E-5</c:v>
                      </c:pt>
                      <c:pt idx="300">
                        <c:v>-9.5370000000000003E-5</c:v>
                      </c:pt>
                      <c:pt idx="301">
                        <c:v>-9.7100000000000002E-5</c:v>
                      </c:pt>
                      <c:pt idx="302">
                        <c:v>-9.8830000000000001E-5</c:v>
                      </c:pt>
                      <c:pt idx="303">
                        <c:v>-1.0069999999999999E-4</c:v>
                      </c:pt>
                      <c:pt idx="304">
                        <c:v>-1.025E-4</c:v>
                      </c:pt>
                      <c:pt idx="305">
                        <c:v>-1.043E-4</c:v>
                      </c:pt>
                      <c:pt idx="306">
                        <c:v>-1.061E-4</c:v>
                      </c:pt>
                      <c:pt idx="307">
                        <c:v>-1.08E-4</c:v>
                      </c:pt>
                      <c:pt idx="308">
                        <c:v>-1.099E-4</c:v>
                      </c:pt>
                      <c:pt idx="309">
                        <c:v>-1.1179999999999999E-4</c:v>
                      </c:pt>
                      <c:pt idx="310">
                        <c:v>-1.137E-4</c:v>
                      </c:pt>
                      <c:pt idx="311">
                        <c:v>-1.156E-4</c:v>
                      </c:pt>
                      <c:pt idx="312">
                        <c:v>-1.175E-4</c:v>
                      </c:pt>
                      <c:pt idx="313">
                        <c:v>-1.195E-4</c:v>
                      </c:pt>
                      <c:pt idx="314">
                        <c:v>-1.216E-4</c:v>
                      </c:pt>
                      <c:pt idx="315">
                        <c:v>-1.236E-4</c:v>
                      </c:pt>
                      <c:pt idx="316">
                        <c:v>-1.2549999999999999E-4</c:v>
                      </c:pt>
                      <c:pt idx="317">
                        <c:v>-1.2750000000000001E-4</c:v>
                      </c:pt>
                      <c:pt idx="318">
                        <c:v>-1.2960000000000001E-4</c:v>
                      </c:pt>
                      <c:pt idx="319">
                        <c:v>-1.317E-4</c:v>
                      </c:pt>
                      <c:pt idx="320">
                        <c:v>-1.338E-4</c:v>
                      </c:pt>
                      <c:pt idx="321">
                        <c:v>-1.359E-4</c:v>
                      </c:pt>
                      <c:pt idx="322">
                        <c:v>-1.3789999999999999E-4</c:v>
                      </c:pt>
                      <c:pt idx="323">
                        <c:v>-1.4009999999999999E-4</c:v>
                      </c:pt>
                      <c:pt idx="324">
                        <c:v>-1.4219999999999999E-4</c:v>
                      </c:pt>
                      <c:pt idx="325">
                        <c:v>-1.4440000000000001E-4</c:v>
                      </c:pt>
                      <c:pt idx="326">
                        <c:v>-1.4650000000000001E-4</c:v>
                      </c:pt>
                      <c:pt idx="327">
                        <c:v>-1.4870000000000001E-4</c:v>
                      </c:pt>
                      <c:pt idx="328">
                        <c:v>-1.5100000000000001E-4</c:v>
                      </c:pt>
                      <c:pt idx="329">
                        <c:v>-1.5320000000000001E-4</c:v>
                      </c:pt>
                      <c:pt idx="330">
                        <c:v>-1.5550000000000001E-4</c:v>
                      </c:pt>
                      <c:pt idx="331">
                        <c:v>-1.5770000000000001E-4</c:v>
                      </c:pt>
                      <c:pt idx="332">
                        <c:v>-1.5990000000000001E-4</c:v>
                      </c:pt>
                      <c:pt idx="333">
                        <c:v>-1.6220000000000001E-4</c:v>
                      </c:pt>
                      <c:pt idx="334">
                        <c:v>-1.6449999999999999E-4</c:v>
                      </c:pt>
                      <c:pt idx="335">
                        <c:v>-1.6679999999999999E-4</c:v>
                      </c:pt>
                      <c:pt idx="336">
                        <c:v>-1.6919999999999999E-4</c:v>
                      </c:pt>
                      <c:pt idx="337">
                        <c:v>-1.716E-4</c:v>
                      </c:pt>
                      <c:pt idx="338">
                        <c:v>-1.74E-4</c:v>
                      </c:pt>
                      <c:pt idx="339">
                        <c:v>-1.763E-4</c:v>
                      </c:pt>
                      <c:pt idx="340">
                        <c:v>-1.7880000000000001E-4</c:v>
                      </c:pt>
                      <c:pt idx="341">
                        <c:v>-1.8120000000000001E-4</c:v>
                      </c:pt>
                      <c:pt idx="342">
                        <c:v>-1.8349999999999999E-4</c:v>
                      </c:pt>
                      <c:pt idx="343">
                        <c:v>-1.8599999999999999E-4</c:v>
                      </c:pt>
                      <c:pt idx="344">
                        <c:v>-1.884E-4</c:v>
                      </c:pt>
                      <c:pt idx="345">
                        <c:v>-1.908E-4</c:v>
                      </c:pt>
                      <c:pt idx="346">
                        <c:v>-1.9330000000000001E-4</c:v>
                      </c:pt>
                      <c:pt idx="347">
                        <c:v>-1.9570000000000001E-4</c:v>
                      </c:pt>
                      <c:pt idx="348">
                        <c:v>-1.9819999999999999E-4</c:v>
                      </c:pt>
                      <c:pt idx="349">
                        <c:v>-2.007E-4</c:v>
                      </c:pt>
                      <c:pt idx="350">
                        <c:v>-2.0320000000000001E-4</c:v>
                      </c:pt>
                      <c:pt idx="351">
                        <c:v>-2.0579999999999999E-4</c:v>
                      </c:pt>
                      <c:pt idx="352">
                        <c:v>-2.0829999999999999E-4</c:v>
                      </c:pt>
                      <c:pt idx="353">
                        <c:v>-2.109E-4</c:v>
                      </c:pt>
                      <c:pt idx="354">
                        <c:v>-2.1350000000000001E-4</c:v>
                      </c:pt>
                      <c:pt idx="355">
                        <c:v>-2.1599999999999999E-4</c:v>
                      </c:pt>
                      <c:pt idx="356">
                        <c:v>-2.186E-4</c:v>
                      </c:pt>
                      <c:pt idx="357">
                        <c:v>-2.2110000000000001E-4</c:v>
                      </c:pt>
                      <c:pt idx="358">
                        <c:v>-2.2369999999999999E-4</c:v>
                      </c:pt>
                      <c:pt idx="359">
                        <c:v>-2.263E-4</c:v>
                      </c:pt>
                      <c:pt idx="360">
                        <c:v>-2.2900000000000001E-4</c:v>
                      </c:pt>
                      <c:pt idx="361">
                        <c:v>-2.319E-4</c:v>
                      </c:pt>
                      <c:pt idx="362">
                        <c:v>-2.3450000000000001E-4</c:v>
                      </c:pt>
                      <c:pt idx="363">
                        <c:v>-2.3729999999999999E-4</c:v>
                      </c:pt>
                      <c:pt idx="364">
                        <c:v>-2.4000000000000001E-4</c:v>
                      </c:pt>
                      <c:pt idx="365">
                        <c:v>-2.4259999999999999E-4</c:v>
                      </c:pt>
                      <c:pt idx="366">
                        <c:v>-2.453E-4</c:v>
                      </c:pt>
                      <c:pt idx="367">
                        <c:v>-2.4790000000000001E-4</c:v>
                      </c:pt>
                      <c:pt idx="368">
                        <c:v>-2.5070000000000002E-4</c:v>
                      </c:pt>
                      <c:pt idx="369">
                        <c:v>-2.5339999999999998E-4</c:v>
                      </c:pt>
                      <c:pt idx="370">
                        <c:v>-2.5619999999999999E-4</c:v>
                      </c:pt>
                      <c:pt idx="371">
                        <c:v>-2.5900000000000001E-4</c:v>
                      </c:pt>
                      <c:pt idx="372">
                        <c:v>-2.6170000000000002E-4</c:v>
                      </c:pt>
                      <c:pt idx="373">
                        <c:v>-2.6449999999999998E-4</c:v>
                      </c:pt>
                      <c:pt idx="374">
                        <c:v>-2.6729999999999999E-4</c:v>
                      </c:pt>
                      <c:pt idx="375">
                        <c:v>-2.7010000000000001E-4</c:v>
                      </c:pt>
                      <c:pt idx="376">
                        <c:v>-2.7280000000000002E-4</c:v>
                      </c:pt>
                      <c:pt idx="377">
                        <c:v>-2.7559999999999998E-4</c:v>
                      </c:pt>
                      <c:pt idx="378">
                        <c:v>-2.7849999999999999E-4</c:v>
                      </c:pt>
                      <c:pt idx="379">
                        <c:v>-2.8140000000000001E-4</c:v>
                      </c:pt>
                      <c:pt idx="380">
                        <c:v>-2.8420000000000002E-4</c:v>
                      </c:pt>
                      <c:pt idx="381">
                        <c:v>-2.8709999999999999E-4</c:v>
                      </c:pt>
                      <c:pt idx="382">
                        <c:v>-2.899E-4</c:v>
                      </c:pt>
                      <c:pt idx="383">
                        <c:v>-2.9280000000000002E-4</c:v>
                      </c:pt>
                      <c:pt idx="384">
                        <c:v>-2.9569999999999998E-4</c:v>
                      </c:pt>
                      <c:pt idx="385">
                        <c:v>-2.9859999999999999E-4</c:v>
                      </c:pt>
                      <c:pt idx="386">
                        <c:v>-3.0140000000000001E-4</c:v>
                      </c:pt>
                      <c:pt idx="387">
                        <c:v>-3.0430000000000002E-4</c:v>
                      </c:pt>
                      <c:pt idx="388">
                        <c:v>-3.0739999999999999E-4</c:v>
                      </c:pt>
                      <c:pt idx="389">
                        <c:v>-3.1030000000000001E-4</c:v>
                      </c:pt>
                      <c:pt idx="390">
                        <c:v>-3.1320000000000002E-4</c:v>
                      </c:pt>
                      <c:pt idx="391">
                        <c:v>-3.1609999999999999E-4</c:v>
                      </c:pt>
                      <c:pt idx="392">
                        <c:v>-3.191E-4</c:v>
                      </c:pt>
                      <c:pt idx="393">
                        <c:v>-3.2210000000000002E-4</c:v>
                      </c:pt>
                      <c:pt idx="394">
                        <c:v>-3.2499999999999999E-4</c:v>
                      </c:pt>
                      <c:pt idx="395">
                        <c:v>-3.28E-4</c:v>
                      </c:pt>
                      <c:pt idx="396">
                        <c:v>-3.3100000000000002E-4</c:v>
                      </c:pt>
                      <c:pt idx="397">
                        <c:v>-3.3409999999999999E-4</c:v>
                      </c:pt>
                      <c:pt idx="398">
                        <c:v>-3.3710000000000001E-4</c:v>
                      </c:pt>
                      <c:pt idx="399">
                        <c:v>-3.3310000000000002E-4</c:v>
                      </c:pt>
                      <c:pt idx="400">
                        <c:v>-3.2929999999999998E-4</c:v>
                      </c:pt>
                      <c:pt idx="401">
                        <c:v>-3.2529999999999999E-4</c:v>
                      </c:pt>
                      <c:pt idx="402">
                        <c:v>-3.2140000000000001E-4</c:v>
                      </c:pt>
                      <c:pt idx="403">
                        <c:v>-3.1770000000000002E-4</c:v>
                      </c:pt>
                      <c:pt idx="404">
                        <c:v>-3.1419999999999999E-4</c:v>
                      </c:pt>
                      <c:pt idx="405">
                        <c:v>-3.1080000000000002E-4</c:v>
                      </c:pt>
                      <c:pt idx="406">
                        <c:v>-3.0719999999999999E-4</c:v>
                      </c:pt>
                      <c:pt idx="407">
                        <c:v>-3.0360000000000001E-4</c:v>
                      </c:pt>
                      <c:pt idx="408">
                        <c:v>-3.0019999999999998E-4</c:v>
                      </c:pt>
                      <c:pt idx="409">
                        <c:v>-2.967E-4</c:v>
                      </c:pt>
                      <c:pt idx="410">
                        <c:v>-2.9320000000000003E-4</c:v>
                      </c:pt>
                      <c:pt idx="411">
                        <c:v>-2.898E-4</c:v>
                      </c:pt>
                      <c:pt idx="412">
                        <c:v>-2.8640000000000002E-4</c:v>
                      </c:pt>
                      <c:pt idx="413">
                        <c:v>-2.8299999999999999E-4</c:v>
                      </c:pt>
                      <c:pt idx="414">
                        <c:v>-2.7980000000000002E-4</c:v>
                      </c:pt>
                      <c:pt idx="415">
                        <c:v>-2.765E-4</c:v>
                      </c:pt>
                      <c:pt idx="416">
                        <c:v>-2.7320000000000003E-4</c:v>
                      </c:pt>
                      <c:pt idx="417">
                        <c:v>-2.699E-4</c:v>
                      </c:pt>
                      <c:pt idx="418">
                        <c:v>-2.6679999999999998E-4</c:v>
                      </c:pt>
                      <c:pt idx="419">
                        <c:v>-2.6360000000000001E-4</c:v>
                      </c:pt>
                      <c:pt idx="420">
                        <c:v>-2.6039999999999999E-4</c:v>
                      </c:pt>
                      <c:pt idx="421">
                        <c:v>-2.5730000000000002E-4</c:v>
                      </c:pt>
                      <c:pt idx="422">
                        <c:v>-2.542E-4</c:v>
                      </c:pt>
                      <c:pt idx="423">
                        <c:v>-2.5109999999999998E-4</c:v>
                      </c:pt>
                      <c:pt idx="424">
                        <c:v>-2.4820000000000002E-4</c:v>
                      </c:pt>
                      <c:pt idx="425">
                        <c:v>-2.452E-4</c:v>
                      </c:pt>
                      <c:pt idx="426">
                        <c:v>-2.4220000000000001E-4</c:v>
                      </c:pt>
                      <c:pt idx="427">
                        <c:v>-2.3919999999999999E-4</c:v>
                      </c:pt>
                      <c:pt idx="428">
                        <c:v>-2.363E-4</c:v>
                      </c:pt>
                      <c:pt idx="429">
                        <c:v>-2.3340000000000001E-4</c:v>
                      </c:pt>
                      <c:pt idx="430">
                        <c:v>-2.3049999999999999E-4</c:v>
                      </c:pt>
                      <c:pt idx="431">
                        <c:v>-2.276E-4</c:v>
                      </c:pt>
                      <c:pt idx="432">
                        <c:v>-2.2479999999999999E-4</c:v>
                      </c:pt>
                      <c:pt idx="433">
                        <c:v>-2.22E-4</c:v>
                      </c:pt>
                      <c:pt idx="434">
                        <c:v>-2.1919999999999999E-4</c:v>
                      </c:pt>
                      <c:pt idx="435">
                        <c:v>-2.165E-4</c:v>
                      </c:pt>
                      <c:pt idx="436">
                        <c:v>-2.1379999999999999E-4</c:v>
                      </c:pt>
                      <c:pt idx="437">
                        <c:v>-2.1110000000000001E-4</c:v>
                      </c:pt>
                      <c:pt idx="438">
                        <c:v>-2.084E-4</c:v>
                      </c:pt>
                      <c:pt idx="439">
                        <c:v>-2.0579999999999999E-4</c:v>
                      </c:pt>
                      <c:pt idx="440">
                        <c:v>-2.031E-4</c:v>
                      </c:pt>
                      <c:pt idx="441">
                        <c:v>-2.0039999999999999E-4</c:v>
                      </c:pt>
                      <c:pt idx="442">
                        <c:v>-1.9780000000000001E-4</c:v>
                      </c:pt>
                      <c:pt idx="443">
                        <c:v>-1.953E-4</c:v>
                      </c:pt>
                      <c:pt idx="444">
                        <c:v>-1.928E-4</c:v>
                      </c:pt>
                      <c:pt idx="445">
                        <c:v>-1.9019999999999999E-4</c:v>
                      </c:pt>
                      <c:pt idx="446">
                        <c:v>-1.8770000000000001E-4</c:v>
                      </c:pt>
                      <c:pt idx="447">
                        <c:v>-1.852E-4</c:v>
                      </c:pt>
                      <c:pt idx="448">
                        <c:v>-1.827E-4</c:v>
                      </c:pt>
                      <c:pt idx="449">
                        <c:v>-1.8039999999999999E-4</c:v>
                      </c:pt>
                      <c:pt idx="450">
                        <c:v>-1.7789999999999999E-4</c:v>
                      </c:pt>
                      <c:pt idx="451">
                        <c:v>-1.7550000000000001E-4</c:v>
                      </c:pt>
                      <c:pt idx="452">
                        <c:v>-1.7310000000000001E-4</c:v>
                      </c:pt>
                      <c:pt idx="453">
                        <c:v>-1.708E-4</c:v>
                      </c:pt>
                      <c:pt idx="454">
                        <c:v>-1.685E-4</c:v>
                      </c:pt>
                      <c:pt idx="455">
                        <c:v>-1.662E-4</c:v>
                      </c:pt>
                      <c:pt idx="456">
                        <c:v>-1.64E-4</c:v>
                      </c:pt>
                      <c:pt idx="457">
                        <c:v>-1.617E-4</c:v>
                      </c:pt>
                      <c:pt idx="458">
                        <c:v>-1.595E-4</c:v>
                      </c:pt>
                      <c:pt idx="459">
                        <c:v>-1.573E-4</c:v>
                      </c:pt>
                      <c:pt idx="460">
                        <c:v>-1.55E-4</c:v>
                      </c:pt>
                      <c:pt idx="461">
                        <c:v>-1.528E-4</c:v>
                      </c:pt>
                      <c:pt idx="462">
                        <c:v>-1.507E-4</c:v>
                      </c:pt>
                      <c:pt idx="463">
                        <c:v>-1.4880000000000001E-4</c:v>
                      </c:pt>
                      <c:pt idx="464">
                        <c:v>-1.4669999999999999E-4</c:v>
                      </c:pt>
                      <c:pt idx="465">
                        <c:v>-1.4449999999999999E-4</c:v>
                      </c:pt>
                      <c:pt idx="466">
                        <c:v>-1.4239999999999999E-4</c:v>
                      </c:pt>
                      <c:pt idx="467">
                        <c:v>-1.403E-4</c:v>
                      </c:pt>
                      <c:pt idx="468">
                        <c:v>-1.383E-4</c:v>
                      </c:pt>
                      <c:pt idx="469">
                        <c:v>-1.3630000000000001E-4</c:v>
                      </c:pt>
                      <c:pt idx="470">
                        <c:v>-1.3430000000000001E-4</c:v>
                      </c:pt>
                      <c:pt idx="471">
                        <c:v>-1.3219999999999999E-4</c:v>
                      </c:pt>
                      <c:pt idx="472">
                        <c:v>-1.303E-4</c:v>
                      </c:pt>
                      <c:pt idx="473">
                        <c:v>-1.283E-4</c:v>
                      </c:pt>
                      <c:pt idx="474">
                        <c:v>-1.2640000000000001E-4</c:v>
                      </c:pt>
                      <c:pt idx="475">
                        <c:v>-1.2449999999999999E-4</c:v>
                      </c:pt>
                      <c:pt idx="476">
                        <c:v>-1.225E-4</c:v>
                      </c:pt>
                      <c:pt idx="477">
                        <c:v>-1.2070000000000001E-4</c:v>
                      </c:pt>
                      <c:pt idx="478">
                        <c:v>-1.188E-4</c:v>
                      </c:pt>
                      <c:pt idx="479">
                        <c:v>-1.171E-4</c:v>
                      </c:pt>
                      <c:pt idx="480">
                        <c:v>-1.1519999999999999E-4</c:v>
                      </c:pt>
                      <c:pt idx="481">
                        <c:v>-1.1340000000000001E-4</c:v>
                      </c:pt>
                      <c:pt idx="482">
                        <c:v>-1.1179999999999999E-4</c:v>
                      </c:pt>
                      <c:pt idx="483">
                        <c:v>-1.1069999999999999E-4</c:v>
                      </c:pt>
                      <c:pt idx="484">
                        <c:v>-1.0900000000000001E-4</c:v>
                      </c:pt>
                      <c:pt idx="485">
                        <c:v>-1.072E-4</c:v>
                      </c:pt>
                      <c:pt idx="486">
                        <c:v>-1.055E-4</c:v>
                      </c:pt>
                      <c:pt idx="487">
                        <c:v>-1.039E-4</c:v>
                      </c:pt>
                      <c:pt idx="488">
                        <c:v>-1.022E-4</c:v>
                      </c:pt>
                      <c:pt idx="489">
                        <c:v>-1.0060000000000001E-4</c:v>
                      </c:pt>
                      <c:pt idx="490">
                        <c:v>-9.8900000000000005E-5</c:v>
                      </c:pt>
                      <c:pt idx="491">
                        <c:v>-9.7260000000000001E-5</c:v>
                      </c:pt>
                      <c:pt idx="492">
                        <c:v>-9.5669999999999997E-5</c:v>
                      </c:pt>
                      <c:pt idx="493">
                        <c:v>-9.412E-5</c:v>
                      </c:pt>
                      <c:pt idx="494">
                        <c:v>-9.2590000000000006E-5</c:v>
                      </c:pt>
                      <c:pt idx="495">
                        <c:v>-9.0959999999999996E-5</c:v>
                      </c:pt>
                      <c:pt idx="496">
                        <c:v>-8.9419999999999994E-5</c:v>
                      </c:pt>
                      <c:pt idx="497">
                        <c:v>-8.7940000000000002E-5</c:v>
                      </c:pt>
                      <c:pt idx="498">
                        <c:v>-8.6450000000000001E-5</c:v>
                      </c:pt>
                      <c:pt idx="499">
                        <c:v>-8.5000000000000006E-5</c:v>
                      </c:pt>
                      <c:pt idx="500">
                        <c:v>-8.3479999999999994E-5</c:v>
                      </c:pt>
                      <c:pt idx="501">
                        <c:v>-8.2009999999999996E-5</c:v>
                      </c:pt>
                      <c:pt idx="502">
                        <c:v>-8.0599999999999994E-5</c:v>
                      </c:pt>
                      <c:pt idx="503">
                        <c:v>-7.9200000000000001E-5</c:v>
                      </c:pt>
                      <c:pt idx="504">
                        <c:v>-7.784E-5</c:v>
                      </c:pt>
                      <c:pt idx="505">
                        <c:v>-7.6390000000000006E-5</c:v>
                      </c:pt>
                      <c:pt idx="506">
                        <c:v>-7.5010000000000002E-5</c:v>
                      </c:pt>
                      <c:pt idx="507">
                        <c:v>-7.3689999999999994E-5</c:v>
                      </c:pt>
                      <c:pt idx="508">
                        <c:v>-7.2379999999999995E-5</c:v>
                      </c:pt>
                      <c:pt idx="509">
                        <c:v>-7.1099999999999994E-5</c:v>
                      </c:pt>
                      <c:pt idx="510">
                        <c:v>-6.9750000000000001E-5</c:v>
                      </c:pt>
                      <c:pt idx="511">
                        <c:v>-6.8460000000000005E-5</c:v>
                      </c:pt>
                      <c:pt idx="512">
                        <c:v>-6.724E-5</c:v>
                      </c:pt>
                      <c:pt idx="513">
                        <c:v>-6.601E-5</c:v>
                      </c:pt>
                      <c:pt idx="514">
                        <c:v>-6.4800000000000003E-5</c:v>
                      </c:pt>
                      <c:pt idx="515">
                        <c:v>-6.3529999999999997E-5</c:v>
                      </c:pt>
                      <c:pt idx="516">
                        <c:v>-6.2310000000000005E-5</c:v>
                      </c:pt>
                      <c:pt idx="517">
                        <c:v>-6.1160000000000004E-5</c:v>
                      </c:pt>
                      <c:pt idx="518">
                        <c:v>-5.999E-5</c:v>
                      </c:pt>
                      <c:pt idx="519">
                        <c:v>-5.8869999999999997E-5</c:v>
                      </c:pt>
                      <c:pt idx="520">
                        <c:v>-5.7679999999999997E-5</c:v>
                      </c:pt>
                      <c:pt idx="521">
                        <c:v>-5.6509999999999999E-5</c:v>
                      </c:pt>
                      <c:pt idx="522">
                        <c:v>-5.5449999999999999E-5</c:v>
                      </c:pt>
                      <c:pt idx="523">
                        <c:v>-5.4360000000000001E-5</c:v>
                      </c:pt>
                      <c:pt idx="524">
                        <c:v>-5.3300000000000001E-5</c:v>
                      </c:pt>
                      <c:pt idx="525">
                        <c:v>-5.219E-5</c:v>
                      </c:pt>
                      <c:pt idx="526">
                        <c:v>-5.1109999999999997E-5</c:v>
                      </c:pt>
                      <c:pt idx="527">
                        <c:v>-5.011E-5</c:v>
                      </c:pt>
                      <c:pt idx="528">
                        <c:v>-4.9100000000000001E-5</c:v>
                      </c:pt>
                      <c:pt idx="529">
                        <c:v>-4.812E-5</c:v>
                      </c:pt>
                      <c:pt idx="530">
                        <c:v>-4.7070000000000002E-5</c:v>
                      </c:pt>
                      <c:pt idx="531">
                        <c:v>-4.6069999999999998E-5</c:v>
                      </c:pt>
                      <c:pt idx="532">
                        <c:v>-4.5139999999999998E-5</c:v>
                      </c:pt>
                      <c:pt idx="533">
                        <c:v>-4.4199999999999997E-5</c:v>
                      </c:pt>
                      <c:pt idx="534">
                        <c:v>-4.3279999999999999E-5</c:v>
                      </c:pt>
                      <c:pt idx="535">
                        <c:v>-4.2320000000000001E-5</c:v>
                      </c:pt>
                      <c:pt idx="536">
                        <c:v>-4.1369999999999999E-5</c:v>
                      </c:pt>
                      <c:pt idx="537">
                        <c:v>-4.0519999999999998E-5</c:v>
                      </c:pt>
                      <c:pt idx="538">
                        <c:v>-3.9650000000000002E-5</c:v>
                      </c:pt>
                      <c:pt idx="539">
                        <c:v>-3.8779999999999998E-5</c:v>
                      </c:pt>
                      <c:pt idx="540">
                        <c:v>-3.7880000000000003E-5</c:v>
                      </c:pt>
                      <c:pt idx="541">
                        <c:v>-3.701E-5</c:v>
                      </c:pt>
                      <c:pt idx="542">
                        <c:v>-3.6229999999999997E-5</c:v>
                      </c:pt>
                      <c:pt idx="543">
                        <c:v>-3.5410000000000001E-5</c:v>
                      </c:pt>
                      <c:pt idx="544">
                        <c:v>-3.4619999999999997E-5</c:v>
                      </c:pt>
                      <c:pt idx="545">
                        <c:v>-3.3779999999999998E-5</c:v>
                      </c:pt>
                      <c:pt idx="546">
                        <c:v>-3.2960000000000003E-5</c:v>
                      </c:pt>
                      <c:pt idx="547">
                        <c:v>-3.2249999999999998E-5</c:v>
                      </c:pt>
                      <c:pt idx="548">
                        <c:v>-3.15E-5</c:v>
                      </c:pt>
                      <c:pt idx="549">
                        <c:v>-3.0759999999999997E-5</c:v>
                      </c:pt>
                      <c:pt idx="550">
                        <c:v>-2.9980000000000001E-5</c:v>
                      </c:pt>
                      <c:pt idx="551">
                        <c:v>-2.923E-5</c:v>
                      </c:pt>
                      <c:pt idx="552">
                        <c:v>-2.8560000000000001E-5</c:v>
                      </c:pt>
                      <c:pt idx="553">
                        <c:v>-2.7880000000000001E-5</c:v>
                      </c:pt>
                      <c:pt idx="554">
                        <c:v>-2.7189999999999999E-5</c:v>
                      </c:pt>
                      <c:pt idx="555">
                        <c:v>-2.6489999999999999E-5</c:v>
                      </c:pt>
                      <c:pt idx="556">
                        <c:v>-2.5789999999999999E-5</c:v>
                      </c:pt>
                      <c:pt idx="557">
                        <c:v>-2.5179999999999999E-5</c:v>
                      </c:pt>
                      <c:pt idx="558">
                        <c:v>-2.455E-5</c:v>
                      </c:pt>
                      <c:pt idx="559">
                        <c:v>-2.393E-5</c:v>
                      </c:pt>
                      <c:pt idx="560">
                        <c:v>-2.3269999999999999E-5</c:v>
                      </c:pt>
                      <c:pt idx="561">
                        <c:v>-2.2629999999999998E-5</c:v>
                      </c:pt>
                      <c:pt idx="562">
                        <c:v>-2.209E-5</c:v>
                      </c:pt>
                      <c:pt idx="563">
                        <c:v>-2.1509999999999999E-5</c:v>
                      </c:pt>
                      <c:pt idx="564">
                        <c:v>-2.0930000000000001E-5</c:v>
                      </c:pt>
                      <c:pt idx="565">
                        <c:v>-2.033E-5</c:v>
                      </c:pt>
                      <c:pt idx="566">
                        <c:v>-1.9740000000000001E-5</c:v>
                      </c:pt>
                      <c:pt idx="567">
                        <c:v>-1.9259999999999999E-5</c:v>
                      </c:pt>
                      <c:pt idx="568">
                        <c:v>-1.8729999999999999E-5</c:v>
                      </c:pt>
                      <c:pt idx="569">
                        <c:v>-1.821E-5</c:v>
                      </c:pt>
                      <c:pt idx="570">
                        <c:v>-1.7649999999999999E-5</c:v>
                      </c:pt>
                      <c:pt idx="571">
                        <c:v>-1.713E-5</c:v>
                      </c:pt>
                      <c:pt idx="572">
                        <c:v>-1.6699999999999999E-5</c:v>
                      </c:pt>
                      <c:pt idx="573">
                        <c:v>-1.6220000000000001E-5</c:v>
                      </c:pt>
                      <c:pt idx="574">
                        <c:v>-1.5739999999999998E-5</c:v>
                      </c:pt>
                      <c:pt idx="575">
                        <c:v>-1.524E-5</c:v>
                      </c:pt>
                      <c:pt idx="576">
                        <c:v>-1.4759999999999999E-5</c:v>
                      </c:pt>
                      <c:pt idx="577">
                        <c:v>-1.437E-5</c:v>
                      </c:pt>
                      <c:pt idx="578">
                        <c:v>-1.395E-5</c:v>
                      </c:pt>
                      <c:pt idx="579">
                        <c:v>-1.3519999999999999E-5</c:v>
                      </c:pt>
                      <c:pt idx="580">
                        <c:v>-1.307E-5</c:v>
                      </c:pt>
                      <c:pt idx="581">
                        <c:v>-1.2629999999999999E-5</c:v>
                      </c:pt>
                      <c:pt idx="582">
                        <c:v>-1.2289999999999999E-5</c:v>
                      </c:pt>
                      <c:pt idx="583">
                        <c:v>-1.1919999999999999E-5</c:v>
                      </c:pt>
                      <c:pt idx="584">
                        <c:v>-1.153E-5</c:v>
                      </c:pt>
                      <c:pt idx="585">
                        <c:v>-1.114E-5</c:v>
                      </c:pt>
                      <c:pt idx="586">
                        <c:v>-1.0740000000000001E-5</c:v>
                      </c:pt>
                      <c:pt idx="587">
                        <c:v>-1.044E-5</c:v>
                      </c:pt>
                      <c:pt idx="588">
                        <c:v>-1.011E-5</c:v>
                      </c:pt>
                      <c:pt idx="589">
                        <c:v>-9.764E-6</c:v>
                      </c:pt>
                      <c:pt idx="590">
                        <c:v>-9.4099999999999997E-6</c:v>
                      </c:pt>
                      <c:pt idx="591">
                        <c:v>-9.0569999999999999E-6</c:v>
                      </c:pt>
                      <c:pt idx="592">
                        <c:v>-8.8079999999999994E-6</c:v>
                      </c:pt>
                      <c:pt idx="593">
                        <c:v>-8.5180000000000004E-6</c:v>
                      </c:pt>
                      <c:pt idx="594">
                        <c:v>-8.2060000000000007E-6</c:v>
                      </c:pt>
                      <c:pt idx="595">
                        <c:v>-7.8949999999999998E-6</c:v>
                      </c:pt>
                      <c:pt idx="596">
                        <c:v>-7.5739999999999998E-6</c:v>
                      </c:pt>
                      <c:pt idx="597">
                        <c:v>-7.3699999999999997E-6</c:v>
                      </c:pt>
                      <c:pt idx="598">
                        <c:v>-7.1169999999999998E-6</c:v>
                      </c:pt>
                      <c:pt idx="599">
                        <c:v>-6.8379999999999996E-6</c:v>
                      </c:pt>
                      <c:pt idx="600">
                        <c:v>-6.5660000000000003E-6</c:v>
                      </c:pt>
                      <c:pt idx="601">
                        <c:v>-6.2949999999999999E-6</c:v>
                      </c:pt>
                      <c:pt idx="602">
                        <c:v>-6.1120000000000001E-6</c:v>
                      </c:pt>
                      <c:pt idx="603">
                        <c:v>-5.896E-6</c:v>
                      </c:pt>
                      <c:pt idx="604">
                        <c:v>-5.6489999999999996E-6</c:v>
                      </c:pt>
                      <c:pt idx="605">
                        <c:v>-5.4110000000000004E-6</c:v>
                      </c:pt>
                      <c:pt idx="606">
                        <c:v>-5.1660000000000002E-6</c:v>
                      </c:pt>
                      <c:pt idx="607">
                        <c:v>-5.0139999999999998E-6</c:v>
                      </c:pt>
                      <c:pt idx="608">
                        <c:v>-4.8330000000000001E-6</c:v>
                      </c:pt>
                      <c:pt idx="609">
                        <c:v>-4.6149999999999999E-6</c:v>
                      </c:pt>
                      <c:pt idx="610">
                        <c:v>-4.408E-6</c:v>
                      </c:pt>
                      <c:pt idx="611">
                        <c:v>-4.194E-6</c:v>
                      </c:pt>
                      <c:pt idx="612">
                        <c:v>-4.0799999999999999E-6</c:v>
                      </c:pt>
                      <c:pt idx="613">
                        <c:v>-3.924E-6</c:v>
                      </c:pt>
                      <c:pt idx="614">
                        <c:v>-3.7330000000000001E-6</c:v>
                      </c:pt>
                      <c:pt idx="615">
                        <c:v>-3.5499999999999999E-6</c:v>
                      </c:pt>
                      <c:pt idx="616">
                        <c:v>-3.3629999999999998E-6</c:v>
                      </c:pt>
                      <c:pt idx="617">
                        <c:v>-3.2729999999999998E-6</c:v>
                      </c:pt>
                      <c:pt idx="618">
                        <c:v>-3.1420000000000002E-6</c:v>
                      </c:pt>
                      <c:pt idx="619">
                        <c:v>-2.9689999999999999E-6</c:v>
                      </c:pt>
                      <c:pt idx="620">
                        <c:v>-2.8159999999999998E-6</c:v>
                      </c:pt>
                      <c:pt idx="621">
                        <c:v>-2.6469999999999998E-6</c:v>
                      </c:pt>
                      <c:pt idx="622">
                        <c:v>-2.5749999999999999E-6</c:v>
                      </c:pt>
                      <c:pt idx="623">
                        <c:v>-2.4660000000000002E-6</c:v>
                      </c:pt>
                      <c:pt idx="624">
                        <c:v>-2.317E-6</c:v>
                      </c:pt>
                      <c:pt idx="625">
                        <c:v>-2.1849999999999998E-6</c:v>
                      </c:pt>
                      <c:pt idx="626">
                        <c:v>-2.04E-6</c:v>
                      </c:pt>
                      <c:pt idx="627">
                        <c:v>-1.9910000000000001E-6</c:v>
                      </c:pt>
                      <c:pt idx="628">
                        <c:v>-1.8980000000000001E-6</c:v>
                      </c:pt>
                      <c:pt idx="629">
                        <c:v>-1.764E-6</c:v>
                      </c:pt>
                      <c:pt idx="630">
                        <c:v>-1.6500000000000001E-6</c:v>
                      </c:pt>
                      <c:pt idx="631">
                        <c:v>-1.5260000000000001E-6</c:v>
                      </c:pt>
                      <c:pt idx="632">
                        <c:v>-1.494E-6</c:v>
                      </c:pt>
                      <c:pt idx="633">
                        <c:v>-1.42E-6</c:v>
                      </c:pt>
                      <c:pt idx="634">
                        <c:v>-1.296E-6</c:v>
                      </c:pt>
                      <c:pt idx="635">
                        <c:v>-1.195E-6</c:v>
                      </c:pt>
                      <c:pt idx="636">
                        <c:v>-1.0780000000000001E-6</c:v>
                      </c:pt>
                      <c:pt idx="637">
                        <c:v>-1.054E-6</c:v>
                      </c:pt>
                      <c:pt idx="638">
                        <c:v>-9.9119999999999993E-7</c:v>
                      </c:pt>
                      <c:pt idx="639">
                        <c:v>-8.7970000000000002E-7</c:v>
                      </c:pt>
                      <c:pt idx="640">
                        <c:v>-7.9469999999999999E-7</c:v>
                      </c:pt>
                      <c:pt idx="641">
                        <c:v>-6.8560000000000005E-7</c:v>
                      </c:pt>
                      <c:pt idx="642">
                        <c:v>-6.7589999999999996E-7</c:v>
                      </c:pt>
                      <c:pt idx="643">
                        <c:v>-6.2379999999999996E-7</c:v>
                      </c:pt>
                      <c:pt idx="644">
                        <c:v>-5.0969999999999996E-7</c:v>
                      </c:pt>
                      <c:pt idx="645">
                        <c:v>-4.411E-7</c:v>
                      </c:pt>
                      <c:pt idx="646">
                        <c:v>-3.4330000000000001E-7</c:v>
                      </c:pt>
                      <c:pt idx="647">
                        <c:v>-3.3500000000000002E-7</c:v>
                      </c:pt>
                      <c:pt idx="648">
                        <c:v>-2.9060000000000002E-7</c:v>
                      </c:pt>
                      <c:pt idx="649">
                        <c:v>-1.895E-7</c:v>
                      </c:pt>
                      <c:pt idx="650">
                        <c:v>-1.157E-7</c:v>
                      </c:pt>
                      <c:pt idx="651">
                        <c:v>-3.3449999999999998E-8</c:v>
                      </c:pt>
                      <c:pt idx="652">
                        <c:v>-2.934E-8</c:v>
                      </c:pt>
                      <c:pt idx="653">
                        <c:v>1.4429999999999999E-8</c:v>
                      </c:pt>
                      <c:pt idx="654">
                        <c:v>1.096E-7</c:v>
                      </c:pt>
                      <c:pt idx="655">
                        <c:v>1.7919999999999999E-7</c:v>
                      </c:pt>
                      <c:pt idx="656">
                        <c:v>2.523E-7</c:v>
                      </c:pt>
                      <c:pt idx="657">
                        <c:v>2.5349999999999999E-7</c:v>
                      </c:pt>
                      <c:pt idx="658">
                        <c:v>2.9209999999999998E-7</c:v>
                      </c:pt>
                      <c:pt idx="659">
                        <c:v>3.7990000000000001E-7</c:v>
                      </c:pt>
                      <c:pt idx="660">
                        <c:v>4.5089999999999999E-7</c:v>
                      </c:pt>
                      <c:pt idx="661">
                        <c:v>5.1839999999999998E-7</c:v>
                      </c:pt>
                      <c:pt idx="662">
                        <c:v>5.186E-7</c:v>
                      </c:pt>
                      <c:pt idx="663">
                        <c:v>5.5270000000000002E-7</c:v>
                      </c:pt>
                      <c:pt idx="664">
                        <c:v>6.4619999999999995E-7</c:v>
                      </c:pt>
                      <c:pt idx="665">
                        <c:v>7.0979999999999996E-7</c:v>
                      </c:pt>
                      <c:pt idx="666">
                        <c:v>7.7550000000000003E-7</c:v>
                      </c:pt>
                      <c:pt idx="667">
                        <c:v>7.7240000000000001E-7</c:v>
                      </c:pt>
                      <c:pt idx="668">
                        <c:v>8.0110000000000005E-7</c:v>
                      </c:pt>
                      <c:pt idx="669">
                        <c:v>8.963E-7</c:v>
                      </c:pt>
                      <c:pt idx="670">
                        <c:v>9.6039999999999994E-7</c:v>
                      </c:pt>
                      <c:pt idx="671">
                        <c:v>1.017E-6</c:v>
                      </c:pt>
                      <c:pt idx="672">
                        <c:v>1.018E-6</c:v>
                      </c:pt>
                      <c:pt idx="673">
                        <c:v>1.043E-6</c:v>
                      </c:pt>
                      <c:pt idx="674">
                        <c:v>1.1429999999999999E-6</c:v>
                      </c:pt>
                      <c:pt idx="675">
                        <c:v>1.1999999999999999E-6</c:v>
                      </c:pt>
                      <c:pt idx="676">
                        <c:v>1.257E-6</c:v>
                      </c:pt>
                      <c:pt idx="677">
                        <c:v>1.26E-6</c:v>
                      </c:pt>
                      <c:pt idx="678">
                        <c:v>1.285E-6</c:v>
                      </c:pt>
                      <c:pt idx="679">
                        <c:v>1.3799999999999999E-6</c:v>
                      </c:pt>
                      <c:pt idx="680">
                        <c:v>1.4389999999999999E-6</c:v>
                      </c:pt>
                      <c:pt idx="681">
                        <c:v>1.4959999999999999E-6</c:v>
                      </c:pt>
                      <c:pt idx="682">
                        <c:v>1.4950000000000001E-6</c:v>
                      </c:pt>
                      <c:pt idx="683">
                        <c:v>1.513E-6</c:v>
                      </c:pt>
                      <c:pt idx="684">
                        <c:v>1.6139999999999999E-6</c:v>
                      </c:pt>
                      <c:pt idx="685">
                        <c:v>1.671E-6</c:v>
                      </c:pt>
                      <c:pt idx="686">
                        <c:v>1.7209999999999999E-6</c:v>
                      </c:pt>
                      <c:pt idx="687">
                        <c:v>1.722E-6</c:v>
                      </c:pt>
                      <c:pt idx="688">
                        <c:v>1.7379999999999999E-6</c:v>
                      </c:pt>
                      <c:pt idx="689">
                        <c:v>1.8390000000000001E-6</c:v>
                      </c:pt>
                      <c:pt idx="690">
                        <c:v>1.8989999999999999E-6</c:v>
                      </c:pt>
                      <c:pt idx="691">
                        <c:v>1.945E-6</c:v>
                      </c:pt>
                      <c:pt idx="692">
                        <c:v>1.945E-6</c:v>
                      </c:pt>
                      <c:pt idx="693">
                        <c:v>1.962E-6</c:v>
                      </c:pt>
                      <c:pt idx="694">
                        <c:v>2.0619999999999999E-6</c:v>
                      </c:pt>
                      <c:pt idx="695">
                        <c:v>2.1160000000000002E-6</c:v>
                      </c:pt>
                      <c:pt idx="696">
                        <c:v>2.1610000000000001E-6</c:v>
                      </c:pt>
                      <c:pt idx="697">
                        <c:v>2.159E-6</c:v>
                      </c:pt>
                      <c:pt idx="698">
                        <c:v>2.1749999999999999E-6</c:v>
                      </c:pt>
                      <c:pt idx="699">
                        <c:v>2.2699999999999999E-6</c:v>
                      </c:pt>
                      <c:pt idx="700">
                        <c:v>2.322E-6</c:v>
                      </c:pt>
                      <c:pt idx="701">
                        <c:v>2.3609999999999999E-6</c:v>
                      </c:pt>
                      <c:pt idx="702">
                        <c:v>2.3640000000000002E-6</c:v>
                      </c:pt>
                      <c:pt idx="703">
                        <c:v>2.373E-6</c:v>
                      </c:pt>
                      <c:pt idx="704">
                        <c:v>2.475E-6</c:v>
                      </c:pt>
                      <c:pt idx="705">
                        <c:v>2.5270000000000001E-6</c:v>
                      </c:pt>
                      <c:pt idx="706">
                        <c:v>2.5639999999999999E-6</c:v>
                      </c:pt>
                      <c:pt idx="707">
                        <c:v>2.565E-6</c:v>
                      </c:pt>
                      <c:pt idx="708">
                        <c:v>2.5720000000000001E-6</c:v>
                      </c:pt>
                      <c:pt idx="709">
                        <c:v>2.6699999999999998E-6</c:v>
                      </c:pt>
                      <c:pt idx="710">
                        <c:v>2.723E-6</c:v>
                      </c:pt>
                      <c:pt idx="711">
                        <c:v>2.756E-6</c:v>
                      </c:pt>
                      <c:pt idx="712">
                        <c:v>2.7530000000000002E-6</c:v>
                      </c:pt>
                      <c:pt idx="713">
                        <c:v>2.7630000000000001E-6</c:v>
                      </c:pt>
                      <c:pt idx="714">
                        <c:v>2.8569999999999999E-6</c:v>
                      </c:pt>
                      <c:pt idx="715">
                        <c:v>2.9069999999999999E-6</c:v>
                      </c:pt>
                      <c:pt idx="716">
                        <c:v>2.9280000000000002E-6</c:v>
                      </c:pt>
                      <c:pt idx="717">
                        <c:v>2.9280000000000002E-6</c:v>
                      </c:pt>
                      <c:pt idx="718">
                        <c:v>2.9399999999999998E-6</c:v>
                      </c:pt>
                      <c:pt idx="719">
                        <c:v>3.0350000000000002E-6</c:v>
                      </c:pt>
                      <c:pt idx="720">
                        <c:v>3.0759999999999999E-6</c:v>
                      </c:pt>
                      <c:pt idx="721">
                        <c:v>3.0970000000000002E-6</c:v>
                      </c:pt>
                      <c:pt idx="722">
                        <c:v>3.1E-6</c:v>
                      </c:pt>
                      <c:pt idx="723">
                        <c:v>3.1E-6</c:v>
                      </c:pt>
                      <c:pt idx="724">
                        <c:v>3.191E-6</c:v>
                      </c:pt>
                      <c:pt idx="725">
                        <c:v>3.2370000000000001E-6</c:v>
                      </c:pt>
                      <c:pt idx="726">
                        <c:v>3.252E-6</c:v>
                      </c:pt>
                      <c:pt idx="727">
                        <c:v>3.2490000000000001E-6</c:v>
                      </c:pt>
                      <c:pt idx="728">
                        <c:v>3.2480000000000001E-6</c:v>
                      </c:pt>
                      <c:pt idx="729">
                        <c:v>3.337E-6</c:v>
                      </c:pt>
                      <c:pt idx="730">
                        <c:v>3.3809999999999999E-6</c:v>
                      </c:pt>
                      <c:pt idx="731">
                        <c:v>3.3909999999999998E-6</c:v>
                      </c:pt>
                      <c:pt idx="732">
                        <c:v>3.3919999999999999E-6</c:v>
                      </c:pt>
                      <c:pt idx="733">
                        <c:v>3.3830000000000001E-6</c:v>
                      </c:pt>
                      <c:pt idx="734">
                        <c:v>3.4740000000000001E-6</c:v>
                      </c:pt>
                      <c:pt idx="735">
                        <c:v>3.5159999999999999E-6</c:v>
                      </c:pt>
                      <c:pt idx="736">
                        <c:v>3.5190000000000001E-6</c:v>
                      </c:pt>
                      <c:pt idx="737">
                        <c:v>3.518E-6</c:v>
                      </c:pt>
                      <c:pt idx="738">
                        <c:v>3.5159999999999999E-6</c:v>
                      </c:pt>
                      <c:pt idx="739">
                        <c:v>3.602E-6</c:v>
                      </c:pt>
                      <c:pt idx="740">
                        <c:v>3.636E-6</c:v>
                      </c:pt>
                      <c:pt idx="741">
                        <c:v>3.641E-6</c:v>
                      </c:pt>
                      <c:pt idx="742">
                        <c:v>3.6370000000000001E-6</c:v>
                      </c:pt>
                      <c:pt idx="743">
                        <c:v>3.63E-6</c:v>
                      </c:pt>
                      <c:pt idx="744">
                        <c:v>3.7340000000000002E-6</c:v>
                      </c:pt>
                      <c:pt idx="745">
                        <c:v>3.749E-6</c:v>
                      </c:pt>
                      <c:pt idx="746">
                        <c:v>3.7349999999999998E-6</c:v>
                      </c:pt>
                      <c:pt idx="747">
                        <c:v>3.7390000000000001E-6</c:v>
                      </c:pt>
                      <c:pt idx="748">
                        <c:v>3.7309999999999999E-6</c:v>
                      </c:pt>
                      <c:pt idx="749">
                        <c:v>3.8160000000000004E-6</c:v>
                      </c:pt>
                      <c:pt idx="750">
                        <c:v>3.8519999999999997E-6</c:v>
                      </c:pt>
                      <c:pt idx="751">
                        <c:v>3.8410000000000002E-6</c:v>
                      </c:pt>
                      <c:pt idx="752">
                        <c:v>3.8369999999999999E-6</c:v>
                      </c:pt>
                      <c:pt idx="753">
                        <c:v>3.8290000000000001E-6</c:v>
                      </c:pt>
                      <c:pt idx="754">
                        <c:v>3.9079999999999997E-6</c:v>
                      </c:pt>
                      <c:pt idx="755">
                        <c:v>3.9430000000000002E-6</c:v>
                      </c:pt>
                      <c:pt idx="756">
                        <c:v>3.9330000000000003E-6</c:v>
                      </c:pt>
                      <c:pt idx="757">
                        <c:v>3.9269999999999998E-6</c:v>
                      </c:pt>
                      <c:pt idx="758">
                        <c:v>3.9149999999999998E-6</c:v>
                      </c:pt>
                      <c:pt idx="759">
                        <c:v>3.9929999999999997E-6</c:v>
                      </c:pt>
                      <c:pt idx="760">
                        <c:v>4.0450000000000002E-6</c:v>
                      </c:pt>
                      <c:pt idx="761">
                        <c:v>4.0099999999999997E-6</c:v>
                      </c:pt>
                      <c:pt idx="762">
                        <c:v>4.002E-6</c:v>
                      </c:pt>
                      <c:pt idx="763">
                        <c:v>3.9879999999999998E-6</c:v>
                      </c:pt>
                      <c:pt idx="764">
                        <c:v>4.065E-6</c:v>
                      </c:pt>
                      <c:pt idx="765">
                        <c:v>4.0990000000000001E-6</c:v>
                      </c:pt>
                      <c:pt idx="766">
                        <c:v>4.0829999999999997E-6</c:v>
                      </c:pt>
                      <c:pt idx="767">
                        <c:v>4.0740000000000003E-6</c:v>
                      </c:pt>
                      <c:pt idx="768">
                        <c:v>4.0570000000000003E-6</c:v>
                      </c:pt>
                      <c:pt idx="769">
                        <c:v>4.1320000000000004E-6</c:v>
                      </c:pt>
                      <c:pt idx="770">
                        <c:v>4.1649999999999999E-6</c:v>
                      </c:pt>
                      <c:pt idx="771">
                        <c:v>4.1409999999999998E-6</c:v>
                      </c:pt>
                      <c:pt idx="772">
                        <c:v>4.1330000000000001E-6</c:v>
                      </c:pt>
                      <c:pt idx="773">
                        <c:v>4.1150000000000004E-6</c:v>
                      </c:pt>
                      <c:pt idx="774">
                        <c:v>4.1910000000000002E-6</c:v>
                      </c:pt>
                      <c:pt idx="775">
                        <c:v>4.2209999999999999E-6</c:v>
                      </c:pt>
                      <c:pt idx="776">
                        <c:v>4.1960000000000001E-6</c:v>
                      </c:pt>
                      <c:pt idx="777">
                        <c:v>4.1869999999999999E-6</c:v>
                      </c:pt>
                      <c:pt idx="778">
                        <c:v>4.172E-6</c:v>
                      </c:pt>
                      <c:pt idx="779">
                        <c:v>4.2420000000000002E-6</c:v>
                      </c:pt>
                      <c:pt idx="780">
                        <c:v>4.2740000000000001E-6</c:v>
                      </c:pt>
                      <c:pt idx="781">
                        <c:v>4.2490000000000003E-6</c:v>
                      </c:pt>
                      <c:pt idx="782">
                        <c:v>4.2379999999999999E-6</c:v>
                      </c:pt>
                      <c:pt idx="783">
                        <c:v>4.2270000000000004E-6</c:v>
                      </c:pt>
                      <c:pt idx="784">
                        <c:v>4.2969999999999997E-6</c:v>
                      </c:pt>
                      <c:pt idx="785">
                        <c:v>4.3279999999999999E-6</c:v>
                      </c:pt>
                      <c:pt idx="786">
                        <c:v>4.3030000000000001E-6</c:v>
                      </c:pt>
                      <c:pt idx="787">
                        <c:v>4.2939999999999999E-6</c:v>
                      </c:pt>
                      <c:pt idx="788">
                        <c:v>4.2769999999999999E-6</c:v>
                      </c:pt>
                      <c:pt idx="789">
                        <c:v>4.352E-6</c:v>
                      </c:pt>
                      <c:pt idx="790">
                        <c:v>4.4070000000000003E-6</c:v>
                      </c:pt>
                      <c:pt idx="791">
                        <c:v>4.352E-6</c:v>
                      </c:pt>
                      <c:pt idx="792">
                        <c:v>4.3470000000000001E-6</c:v>
                      </c:pt>
                      <c:pt idx="793">
                        <c:v>4.3159999999999998E-6</c:v>
                      </c:pt>
                      <c:pt idx="794">
                        <c:v>4.4000000000000002E-6</c:v>
                      </c:pt>
                      <c:pt idx="795">
                        <c:v>4.4360000000000004E-6</c:v>
                      </c:pt>
                      <c:pt idx="796">
                        <c:v>4.4070000000000003E-6</c:v>
                      </c:pt>
                      <c:pt idx="797">
                        <c:v>4.4000000000000002E-6</c:v>
                      </c:pt>
                      <c:pt idx="798">
                        <c:v>4.3900000000000003E-6</c:v>
                      </c:pt>
                    </c:numCache>
                  </c:numRef>
                </c:yVal>
                <c:smooth val="1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19-8517-4B1A-BD0B-53A15E9FC1F8}"/>
                  </c:ext>
                </c:extLst>
              </c15:ser>
            </c15:filteredScatterSeries>
            <c15:filteredScatterSeries>
              <c15:ser>
                <c:idx val="24"/>
                <c:order val="24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Sheet2!$Z$1</c15:sqref>
                        </c15:formulaRef>
                      </c:ext>
                    </c:extLst>
                    <c:strCache>
                      <c:ptCount val="1"/>
                      <c:pt idx="0">
                        <c:v>Cycle 25</c:v>
                      </c:pt>
                    </c:strCache>
                  </c:strRef>
                </c:tx>
                <c:spPr>
                  <a:ln w="19050" cap="rnd">
                    <a:solidFill>
                      <a:schemeClr val="accent1">
                        <a:shade val="84000"/>
                      </a:schemeClr>
                    </a:solidFill>
                    <a:round/>
                  </a:ln>
                  <a:effectLst/>
                </c:spPr>
                <c:marker>
                  <c:symbol val="none"/>
                </c:marker>
                <c:x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Sheet2!$A$2:$A$802</c15:sqref>
                        </c15:formulaRef>
                      </c:ext>
                    </c:extLst>
                    <c:numCache>
                      <c:formatCode>0.00E+00</c:formatCode>
                      <c:ptCount val="801"/>
                      <c:pt idx="0">
                        <c:v>9.8269999999999993E-6</c:v>
                      </c:pt>
                      <c:pt idx="1">
                        <c:v>-1.7960000000000001E-3</c:v>
                      </c:pt>
                      <c:pt idx="2">
                        <c:v>-3.764E-3</c:v>
                      </c:pt>
                      <c:pt idx="3">
                        <c:v>-5.7419999999999997E-3</c:v>
                      </c:pt>
                      <c:pt idx="4">
                        <c:v>-7.7869999999999997E-3</c:v>
                      </c:pt>
                      <c:pt idx="5">
                        <c:v>-9.7160000000000007E-3</c:v>
                      </c:pt>
                      <c:pt idx="6">
                        <c:v>-1.1730000000000001E-2</c:v>
                      </c:pt>
                      <c:pt idx="7">
                        <c:v>-1.374E-2</c:v>
                      </c:pt>
                      <c:pt idx="8">
                        <c:v>-1.5730000000000001E-2</c:v>
                      </c:pt>
                      <c:pt idx="9">
                        <c:v>-1.772E-2</c:v>
                      </c:pt>
                      <c:pt idx="10">
                        <c:v>-1.9730000000000001E-2</c:v>
                      </c:pt>
                      <c:pt idx="11">
                        <c:v>-2.1700000000000001E-2</c:v>
                      </c:pt>
                      <c:pt idx="12">
                        <c:v>-2.3689999999999999E-2</c:v>
                      </c:pt>
                      <c:pt idx="13">
                        <c:v>-2.5690000000000001E-2</c:v>
                      </c:pt>
                      <c:pt idx="14">
                        <c:v>-2.7709999999999999E-2</c:v>
                      </c:pt>
                      <c:pt idx="15">
                        <c:v>-2.9690000000000001E-2</c:v>
                      </c:pt>
                      <c:pt idx="16">
                        <c:v>-3.1690000000000003E-2</c:v>
                      </c:pt>
                      <c:pt idx="17">
                        <c:v>-3.3709999999999997E-2</c:v>
                      </c:pt>
                      <c:pt idx="18">
                        <c:v>-3.5709999999999999E-2</c:v>
                      </c:pt>
                      <c:pt idx="19">
                        <c:v>-3.7650000000000003E-2</c:v>
                      </c:pt>
                      <c:pt idx="20">
                        <c:v>-3.9710000000000002E-2</c:v>
                      </c:pt>
                      <c:pt idx="21">
                        <c:v>-4.1709999999999997E-2</c:v>
                      </c:pt>
                      <c:pt idx="22">
                        <c:v>-4.3709999999999999E-2</c:v>
                      </c:pt>
                      <c:pt idx="23">
                        <c:v>-4.5690000000000001E-2</c:v>
                      </c:pt>
                      <c:pt idx="24">
                        <c:v>-4.7669999999999997E-2</c:v>
                      </c:pt>
                      <c:pt idx="25">
                        <c:v>-4.9669999999999999E-2</c:v>
                      </c:pt>
                      <c:pt idx="26">
                        <c:v>-5.1700000000000003E-2</c:v>
                      </c:pt>
                      <c:pt idx="27">
                        <c:v>-5.3659999999999999E-2</c:v>
                      </c:pt>
                      <c:pt idx="28">
                        <c:v>-5.5660000000000001E-2</c:v>
                      </c:pt>
                      <c:pt idx="29">
                        <c:v>-5.765E-2</c:v>
                      </c:pt>
                      <c:pt idx="30">
                        <c:v>-5.9700000000000003E-2</c:v>
                      </c:pt>
                      <c:pt idx="31">
                        <c:v>-6.1650000000000003E-2</c:v>
                      </c:pt>
                      <c:pt idx="32">
                        <c:v>-6.3630000000000006E-2</c:v>
                      </c:pt>
                      <c:pt idx="33">
                        <c:v>-6.5680000000000002E-2</c:v>
                      </c:pt>
                      <c:pt idx="34">
                        <c:v>-6.769E-2</c:v>
                      </c:pt>
                      <c:pt idx="35">
                        <c:v>-6.9669999999999996E-2</c:v>
                      </c:pt>
                      <c:pt idx="36">
                        <c:v>-7.1669999999999998E-2</c:v>
                      </c:pt>
                      <c:pt idx="37">
                        <c:v>-7.3639999999999997E-2</c:v>
                      </c:pt>
                      <c:pt idx="38">
                        <c:v>-7.5670000000000001E-2</c:v>
                      </c:pt>
                      <c:pt idx="39">
                        <c:v>-7.7660000000000007E-2</c:v>
                      </c:pt>
                      <c:pt idx="40">
                        <c:v>-7.9640000000000002E-2</c:v>
                      </c:pt>
                      <c:pt idx="41">
                        <c:v>-8.165E-2</c:v>
                      </c:pt>
                      <c:pt idx="42">
                        <c:v>-8.3680000000000004E-2</c:v>
                      </c:pt>
                      <c:pt idx="43">
                        <c:v>-8.566E-2</c:v>
                      </c:pt>
                      <c:pt idx="44">
                        <c:v>-8.763E-2</c:v>
                      </c:pt>
                      <c:pt idx="45">
                        <c:v>-8.9679999999999996E-2</c:v>
                      </c:pt>
                      <c:pt idx="46">
                        <c:v>-9.1700000000000004E-2</c:v>
                      </c:pt>
                      <c:pt idx="47">
                        <c:v>-9.3679999999999999E-2</c:v>
                      </c:pt>
                      <c:pt idx="48">
                        <c:v>-9.5659999999999995E-2</c:v>
                      </c:pt>
                      <c:pt idx="49">
                        <c:v>-9.7650000000000001E-2</c:v>
                      </c:pt>
                      <c:pt idx="50">
                        <c:v>-9.9669999999999995E-2</c:v>
                      </c:pt>
                      <c:pt idx="51">
                        <c:v>-0.1017</c:v>
                      </c:pt>
                      <c:pt idx="52">
                        <c:v>-0.1036</c:v>
                      </c:pt>
                      <c:pt idx="53">
                        <c:v>-0.1056</c:v>
                      </c:pt>
                      <c:pt idx="54">
                        <c:v>-0.1077</c:v>
                      </c:pt>
                      <c:pt idx="55">
                        <c:v>-0.10970000000000001</c:v>
                      </c:pt>
                      <c:pt idx="56">
                        <c:v>-0.1116</c:v>
                      </c:pt>
                      <c:pt idx="57">
                        <c:v>-0.11360000000000001</c:v>
                      </c:pt>
                      <c:pt idx="58">
                        <c:v>-0.1157</c:v>
                      </c:pt>
                      <c:pt idx="59">
                        <c:v>-0.1177</c:v>
                      </c:pt>
                      <c:pt idx="60">
                        <c:v>-0.1196</c:v>
                      </c:pt>
                      <c:pt idx="61">
                        <c:v>-0.1216</c:v>
                      </c:pt>
                      <c:pt idx="62">
                        <c:v>-0.1237</c:v>
                      </c:pt>
                      <c:pt idx="63">
                        <c:v>-0.12559999999999999</c:v>
                      </c:pt>
                      <c:pt idx="64">
                        <c:v>-0.12759999999999999</c:v>
                      </c:pt>
                      <c:pt idx="65">
                        <c:v>-0.12959999999999999</c:v>
                      </c:pt>
                      <c:pt idx="66">
                        <c:v>-0.13170000000000001</c:v>
                      </c:pt>
                      <c:pt idx="67">
                        <c:v>-0.1336</c:v>
                      </c:pt>
                      <c:pt idx="68">
                        <c:v>-0.13569999999999999</c:v>
                      </c:pt>
                      <c:pt idx="69">
                        <c:v>-0.1376</c:v>
                      </c:pt>
                      <c:pt idx="70">
                        <c:v>-0.1396</c:v>
                      </c:pt>
                      <c:pt idx="71">
                        <c:v>-0.14169999999999999</c:v>
                      </c:pt>
                      <c:pt idx="72">
                        <c:v>-0.14369999999999999</c:v>
                      </c:pt>
                      <c:pt idx="73">
                        <c:v>-0.1457</c:v>
                      </c:pt>
                      <c:pt idx="74">
                        <c:v>-0.1477</c:v>
                      </c:pt>
                      <c:pt idx="75">
                        <c:v>-0.14960000000000001</c:v>
                      </c:pt>
                      <c:pt idx="76">
                        <c:v>-0.15160000000000001</c:v>
                      </c:pt>
                      <c:pt idx="77">
                        <c:v>-0.15359999999999999</c:v>
                      </c:pt>
                      <c:pt idx="78">
                        <c:v>-0.15559999999999999</c:v>
                      </c:pt>
                      <c:pt idx="79">
                        <c:v>-0.15759999999999999</c:v>
                      </c:pt>
                      <c:pt idx="80">
                        <c:v>-0.15959999999999999</c:v>
                      </c:pt>
                      <c:pt idx="81">
                        <c:v>-0.16159999999999999</c:v>
                      </c:pt>
                      <c:pt idx="82">
                        <c:v>-0.1636</c:v>
                      </c:pt>
                      <c:pt idx="83">
                        <c:v>-0.1656</c:v>
                      </c:pt>
                      <c:pt idx="84">
                        <c:v>-0.1676</c:v>
                      </c:pt>
                      <c:pt idx="85">
                        <c:v>-0.1696</c:v>
                      </c:pt>
                      <c:pt idx="86">
                        <c:v>-0.1716</c:v>
                      </c:pt>
                      <c:pt idx="87">
                        <c:v>-0.1736</c:v>
                      </c:pt>
                      <c:pt idx="88">
                        <c:v>-0.17560000000000001</c:v>
                      </c:pt>
                      <c:pt idx="89">
                        <c:v>-0.17760000000000001</c:v>
                      </c:pt>
                      <c:pt idx="90">
                        <c:v>-0.17960000000000001</c:v>
                      </c:pt>
                      <c:pt idx="91">
                        <c:v>-0.18160000000000001</c:v>
                      </c:pt>
                      <c:pt idx="92">
                        <c:v>-0.18360000000000001</c:v>
                      </c:pt>
                      <c:pt idx="93">
                        <c:v>-0.18559999999999999</c:v>
                      </c:pt>
                      <c:pt idx="94">
                        <c:v>-0.18759999999999999</c:v>
                      </c:pt>
                      <c:pt idx="95">
                        <c:v>-0.18959999999999999</c:v>
                      </c:pt>
                      <c:pt idx="96">
                        <c:v>-0.19159999999999999</c:v>
                      </c:pt>
                      <c:pt idx="97">
                        <c:v>-0.19359999999999999</c:v>
                      </c:pt>
                      <c:pt idx="98">
                        <c:v>-0.1956</c:v>
                      </c:pt>
                      <c:pt idx="99">
                        <c:v>-0.1976</c:v>
                      </c:pt>
                      <c:pt idx="100">
                        <c:v>-0.1996</c:v>
                      </c:pt>
                      <c:pt idx="101">
                        <c:v>-0.2016</c:v>
                      </c:pt>
                      <c:pt idx="102">
                        <c:v>-0.2036</c:v>
                      </c:pt>
                      <c:pt idx="103">
                        <c:v>-0.2056</c:v>
                      </c:pt>
                      <c:pt idx="104">
                        <c:v>-0.20760000000000001</c:v>
                      </c:pt>
                      <c:pt idx="105">
                        <c:v>-0.20960000000000001</c:v>
                      </c:pt>
                      <c:pt idx="106">
                        <c:v>-0.21160000000000001</c:v>
                      </c:pt>
                      <c:pt idx="107">
                        <c:v>-0.21360000000000001</c:v>
                      </c:pt>
                      <c:pt idx="108">
                        <c:v>-0.21560000000000001</c:v>
                      </c:pt>
                      <c:pt idx="109">
                        <c:v>-0.21759999999999999</c:v>
                      </c:pt>
                      <c:pt idx="110">
                        <c:v>-0.21959999999999999</c:v>
                      </c:pt>
                      <c:pt idx="111">
                        <c:v>-0.22159999999999999</c:v>
                      </c:pt>
                      <c:pt idx="112">
                        <c:v>-0.22359999999999999</c:v>
                      </c:pt>
                      <c:pt idx="113">
                        <c:v>-0.22559999999999999</c:v>
                      </c:pt>
                      <c:pt idx="114">
                        <c:v>-0.2276</c:v>
                      </c:pt>
                      <c:pt idx="115">
                        <c:v>-0.2296</c:v>
                      </c:pt>
                      <c:pt idx="116">
                        <c:v>-0.2316</c:v>
                      </c:pt>
                      <c:pt idx="117">
                        <c:v>-0.2336</c:v>
                      </c:pt>
                      <c:pt idx="118">
                        <c:v>-0.2356</c:v>
                      </c:pt>
                      <c:pt idx="119">
                        <c:v>-0.23760000000000001</c:v>
                      </c:pt>
                      <c:pt idx="120">
                        <c:v>-0.23960000000000001</c:v>
                      </c:pt>
                      <c:pt idx="121">
                        <c:v>-0.24160000000000001</c:v>
                      </c:pt>
                      <c:pt idx="122">
                        <c:v>-0.24360000000000001</c:v>
                      </c:pt>
                      <c:pt idx="123">
                        <c:v>-0.24560000000000001</c:v>
                      </c:pt>
                      <c:pt idx="124">
                        <c:v>-0.24759999999999999</c:v>
                      </c:pt>
                      <c:pt idx="125">
                        <c:v>-0.24959999999999999</c:v>
                      </c:pt>
                      <c:pt idx="126">
                        <c:v>-0.25159999999999999</c:v>
                      </c:pt>
                      <c:pt idx="127">
                        <c:v>-0.25359999999999999</c:v>
                      </c:pt>
                      <c:pt idx="128">
                        <c:v>-0.25559999999999999</c:v>
                      </c:pt>
                      <c:pt idx="129">
                        <c:v>-0.2576</c:v>
                      </c:pt>
                      <c:pt idx="130">
                        <c:v>-0.2596</c:v>
                      </c:pt>
                      <c:pt idx="131">
                        <c:v>-0.2616</c:v>
                      </c:pt>
                      <c:pt idx="132">
                        <c:v>-0.2636</c:v>
                      </c:pt>
                      <c:pt idx="133">
                        <c:v>-0.2656</c:v>
                      </c:pt>
                      <c:pt idx="134">
                        <c:v>-0.2676</c:v>
                      </c:pt>
                      <c:pt idx="135">
                        <c:v>-0.26960000000000001</c:v>
                      </c:pt>
                      <c:pt idx="136">
                        <c:v>-0.27160000000000001</c:v>
                      </c:pt>
                      <c:pt idx="137">
                        <c:v>-0.27360000000000001</c:v>
                      </c:pt>
                      <c:pt idx="138">
                        <c:v>-0.27560000000000001</c:v>
                      </c:pt>
                      <c:pt idx="139">
                        <c:v>-0.27760000000000001</c:v>
                      </c:pt>
                      <c:pt idx="140">
                        <c:v>-0.27960000000000002</c:v>
                      </c:pt>
                      <c:pt idx="141">
                        <c:v>-0.28160000000000002</c:v>
                      </c:pt>
                      <c:pt idx="142">
                        <c:v>-0.28360000000000002</c:v>
                      </c:pt>
                      <c:pt idx="143">
                        <c:v>-0.28560000000000002</c:v>
                      </c:pt>
                      <c:pt idx="144">
                        <c:v>-0.28760000000000002</c:v>
                      </c:pt>
                      <c:pt idx="145">
                        <c:v>-0.28960000000000002</c:v>
                      </c:pt>
                      <c:pt idx="146">
                        <c:v>-0.29160000000000003</c:v>
                      </c:pt>
                      <c:pt idx="147">
                        <c:v>-0.29360000000000003</c:v>
                      </c:pt>
                      <c:pt idx="148">
                        <c:v>-0.29559999999999997</c:v>
                      </c:pt>
                      <c:pt idx="149">
                        <c:v>-0.29759999999999998</c:v>
                      </c:pt>
                      <c:pt idx="150">
                        <c:v>-0.29959999999999998</c:v>
                      </c:pt>
                      <c:pt idx="151">
                        <c:v>-0.30159999999999998</c:v>
                      </c:pt>
                      <c:pt idx="152">
                        <c:v>-0.30359999999999998</c:v>
                      </c:pt>
                      <c:pt idx="153">
                        <c:v>-0.30559999999999998</c:v>
                      </c:pt>
                      <c:pt idx="154">
                        <c:v>-0.30759999999999998</c:v>
                      </c:pt>
                      <c:pt idx="155">
                        <c:v>-0.30959999999999999</c:v>
                      </c:pt>
                      <c:pt idx="156">
                        <c:v>-0.3115</c:v>
                      </c:pt>
                      <c:pt idx="157">
                        <c:v>-0.31359999999999999</c:v>
                      </c:pt>
                      <c:pt idx="158">
                        <c:v>-0.3155</c:v>
                      </c:pt>
                      <c:pt idx="159">
                        <c:v>-0.31759999999999999</c:v>
                      </c:pt>
                      <c:pt idx="160">
                        <c:v>-0.31950000000000001</c:v>
                      </c:pt>
                      <c:pt idx="161">
                        <c:v>-0.3216</c:v>
                      </c:pt>
                      <c:pt idx="162">
                        <c:v>-0.3236</c:v>
                      </c:pt>
                      <c:pt idx="163">
                        <c:v>-0.3256</c:v>
                      </c:pt>
                      <c:pt idx="164">
                        <c:v>-0.32750000000000001</c:v>
                      </c:pt>
                      <c:pt idx="165">
                        <c:v>-0.32950000000000002</c:v>
                      </c:pt>
                      <c:pt idx="166">
                        <c:v>-0.33160000000000001</c:v>
                      </c:pt>
                      <c:pt idx="167">
                        <c:v>-0.33360000000000001</c:v>
                      </c:pt>
                      <c:pt idx="168">
                        <c:v>-0.33550000000000002</c:v>
                      </c:pt>
                      <c:pt idx="169">
                        <c:v>-0.33760000000000001</c:v>
                      </c:pt>
                      <c:pt idx="170">
                        <c:v>-0.33950000000000002</c:v>
                      </c:pt>
                      <c:pt idx="171">
                        <c:v>-0.34150000000000003</c:v>
                      </c:pt>
                      <c:pt idx="172">
                        <c:v>-0.34350000000000003</c:v>
                      </c:pt>
                      <c:pt idx="173">
                        <c:v>-0.34560000000000002</c:v>
                      </c:pt>
                      <c:pt idx="174">
                        <c:v>-0.34749999999999998</c:v>
                      </c:pt>
                      <c:pt idx="175">
                        <c:v>-0.34949999999999998</c:v>
                      </c:pt>
                      <c:pt idx="176">
                        <c:v>-0.35149999999999998</c:v>
                      </c:pt>
                      <c:pt idx="177">
                        <c:v>-0.35349999999999998</c:v>
                      </c:pt>
                      <c:pt idx="178">
                        <c:v>-0.35549999999999998</c:v>
                      </c:pt>
                      <c:pt idx="179">
                        <c:v>-0.35749999999999998</c:v>
                      </c:pt>
                      <c:pt idx="180">
                        <c:v>-0.35949999999999999</c:v>
                      </c:pt>
                      <c:pt idx="181">
                        <c:v>-0.36149999999999999</c:v>
                      </c:pt>
                      <c:pt idx="182">
                        <c:v>-0.36349999999999999</c:v>
                      </c:pt>
                      <c:pt idx="183">
                        <c:v>-0.36549999999999999</c:v>
                      </c:pt>
                      <c:pt idx="184">
                        <c:v>-0.36749999999999999</c:v>
                      </c:pt>
                      <c:pt idx="185">
                        <c:v>-0.3695</c:v>
                      </c:pt>
                      <c:pt idx="186">
                        <c:v>-0.3715</c:v>
                      </c:pt>
                      <c:pt idx="187">
                        <c:v>-0.3735</c:v>
                      </c:pt>
                      <c:pt idx="188">
                        <c:v>-0.3755</c:v>
                      </c:pt>
                      <c:pt idx="189">
                        <c:v>-0.3775</c:v>
                      </c:pt>
                      <c:pt idx="190">
                        <c:v>-0.3795</c:v>
                      </c:pt>
                      <c:pt idx="191">
                        <c:v>-0.38150000000000001</c:v>
                      </c:pt>
                      <c:pt idx="192">
                        <c:v>-0.38350000000000001</c:v>
                      </c:pt>
                      <c:pt idx="193">
                        <c:v>-0.38550000000000001</c:v>
                      </c:pt>
                      <c:pt idx="194">
                        <c:v>-0.38750000000000001</c:v>
                      </c:pt>
                      <c:pt idx="195">
                        <c:v>-0.38950000000000001</c:v>
                      </c:pt>
                      <c:pt idx="196">
                        <c:v>-0.39150000000000001</c:v>
                      </c:pt>
                      <c:pt idx="197">
                        <c:v>-0.39350000000000002</c:v>
                      </c:pt>
                      <c:pt idx="198">
                        <c:v>-0.39550000000000002</c:v>
                      </c:pt>
                      <c:pt idx="199">
                        <c:v>-0.39750000000000002</c:v>
                      </c:pt>
                      <c:pt idx="200">
                        <c:v>-0.39950000000000002</c:v>
                      </c:pt>
                      <c:pt idx="201">
                        <c:v>-0.40150000000000002</c:v>
                      </c:pt>
                      <c:pt idx="202">
                        <c:v>-0.40350000000000003</c:v>
                      </c:pt>
                      <c:pt idx="203">
                        <c:v>-0.40550000000000003</c:v>
                      </c:pt>
                      <c:pt idx="204">
                        <c:v>-0.40749999999999997</c:v>
                      </c:pt>
                      <c:pt idx="205">
                        <c:v>-0.40939999999999999</c:v>
                      </c:pt>
                      <c:pt idx="206">
                        <c:v>-0.41139999999999999</c:v>
                      </c:pt>
                      <c:pt idx="207">
                        <c:v>-0.41339999999999999</c:v>
                      </c:pt>
                      <c:pt idx="208">
                        <c:v>-0.41539999999999999</c:v>
                      </c:pt>
                      <c:pt idx="209">
                        <c:v>-0.41749999999999998</c:v>
                      </c:pt>
                      <c:pt idx="210">
                        <c:v>-0.4194</c:v>
                      </c:pt>
                      <c:pt idx="211">
                        <c:v>-0.42149999999999999</c:v>
                      </c:pt>
                      <c:pt idx="212">
                        <c:v>-0.4234</c:v>
                      </c:pt>
                      <c:pt idx="213">
                        <c:v>-0.4254</c:v>
                      </c:pt>
                      <c:pt idx="214">
                        <c:v>-0.4274</c:v>
                      </c:pt>
                      <c:pt idx="215">
                        <c:v>-0.4294</c:v>
                      </c:pt>
                      <c:pt idx="216">
                        <c:v>-0.43140000000000001</c:v>
                      </c:pt>
                      <c:pt idx="217">
                        <c:v>-0.43340000000000001</c:v>
                      </c:pt>
                      <c:pt idx="218">
                        <c:v>-0.43540000000000001</c:v>
                      </c:pt>
                      <c:pt idx="219">
                        <c:v>-0.43740000000000001</c:v>
                      </c:pt>
                      <c:pt idx="220">
                        <c:v>-0.43940000000000001</c:v>
                      </c:pt>
                      <c:pt idx="221">
                        <c:v>-0.44140000000000001</c:v>
                      </c:pt>
                      <c:pt idx="222">
                        <c:v>-0.44340000000000002</c:v>
                      </c:pt>
                      <c:pt idx="223">
                        <c:v>-0.44540000000000002</c:v>
                      </c:pt>
                      <c:pt idx="224">
                        <c:v>-0.44740000000000002</c:v>
                      </c:pt>
                      <c:pt idx="225">
                        <c:v>-0.44940000000000002</c:v>
                      </c:pt>
                      <c:pt idx="226">
                        <c:v>-0.45140000000000002</c:v>
                      </c:pt>
                      <c:pt idx="227">
                        <c:v>-0.45340000000000003</c:v>
                      </c:pt>
                      <c:pt idx="228">
                        <c:v>-0.45540000000000003</c:v>
                      </c:pt>
                      <c:pt idx="229">
                        <c:v>-0.45739999999999997</c:v>
                      </c:pt>
                      <c:pt idx="230">
                        <c:v>-0.45939999999999998</c:v>
                      </c:pt>
                      <c:pt idx="231">
                        <c:v>-0.46139999999999998</c:v>
                      </c:pt>
                      <c:pt idx="232">
                        <c:v>-0.46339999999999998</c:v>
                      </c:pt>
                      <c:pt idx="233">
                        <c:v>-0.46539999999999998</c:v>
                      </c:pt>
                      <c:pt idx="234">
                        <c:v>-0.46729999999999999</c:v>
                      </c:pt>
                      <c:pt idx="235">
                        <c:v>-0.46939999999999998</c:v>
                      </c:pt>
                      <c:pt idx="236">
                        <c:v>-0.4713</c:v>
                      </c:pt>
                      <c:pt idx="237">
                        <c:v>-0.47339999999999999</c:v>
                      </c:pt>
                      <c:pt idx="238">
                        <c:v>-0.47539999999999999</c:v>
                      </c:pt>
                      <c:pt idx="239">
                        <c:v>-0.47739999999999999</c:v>
                      </c:pt>
                      <c:pt idx="240">
                        <c:v>-0.47939999999999999</c:v>
                      </c:pt>
                      <c:pt idx="241">
                        <c:v>-0.48139999999999999</c:v>
                      </c:pt>
                      <c:pt idx="242">
                        <c:v>-0.48330000000000001</c:v>
                      </c:pt>
                      <c:pt idx="243">
                        <c:v>-0.4854</c:v>
                      </c:pt>
                      <c:pt idx="244">
                        <c:v>-0.48730000000000001</c:v>
                      </c:pt>
                      <c:pt idx="245">
                        <c:v>-0.48930000000000001</c:v>
                      </c:pt>
                      <c:pt idx="246">
                        <c:v>-0.49130000000000001</c:v>
                      </c:pt>
                      <c:pt idx="247">
                        <c:v>-0.49340000000000001</c:v>
                      </c:pt>
                      <c:pt idx="248">
                        <c:v>-0.49540000000000001</c:v>
                      </c:pt>
                      <c:pt idx="249">
                        <c:v>-0.49730000000000002</c:v>
                      </c:pt>
                      <c:pt idx="250">
                        <c:v>-0.49940000000000001</c:v>
                      </c:pt>
                      <c:pt idx="251">
                        <c:v>-0.50139999999999996</c:v>
                      </c:pt>
                      <c:pt idx="252">
                        <c:v>-0.50329999999999997</c:v>
                      </c:pt>
                      <c:pt idx="253">
                        <c:v>-0.50539999999999996</c:v>
                      </c:pt>
                      <c:pt idx="254">
                        <c:v>-0.50729999999999997</c:v>
                      </c:pt>
                      <c:pt idx="255">
                        <c:v>-0.50929999999999997</c:v>
                      </c:pt>
                      <c:pt idx="256">
                        <c:v>-0.51129999999999998</c:v>
                      </c:pt>
                      <c:pt idx="257">
                        <c:v>-0.51329999999999998</c:v>
                      </c:pt>
                      <c:pt idx="258">
                        <c:v>-0.51529999999999998</c:v>
                      </c:pt>
                      <c:pt idx="259">
                        <c:v>-0.51729999999999998</c:v>
                      </c:pt>
                      <c:pt idx="260">
                        <c:v>-0.51929999999999998</c:v>
                      </c:pt>
                      <c:pt idx="261">
                        <c:v>-0.52129999999999999</c:v>
                      </c:pt>
                      <c:pt idx="262">
                        <c:v>-0.52329999999999999</c:v>
                      </c:pt>
                      <c:pt idx="263">
                        <c:v>-0.52529999999999999</c:v>
                      </c:pt>
                      <c:pt idx="264">
                        <c:v>-0.52729999999999999</c:v>
                      </c:pt>
                      <c:pt idx="265">
                        <c:v>-0.52929999999999999</c:v>
                      </c:pt>
                      <c:pt idx="266">
                        <c:v>-0.53129999999999999</c:v>
                      </c:pt>
                      <c:pt idx="267">
                        <c:v>-0.5333</c:v>
                      </c:pt>
                      <c:pt idx="268">
                        <c:v>-0.5353</c:v>
                      </c:pt>
                      <c:pt idx="269">
                        <c:v>-0.5373</c:v>
                      </c:pt>
                      <c:pt idx="270">
                        <c:v>-0.5393</c:v>
                      </c:pt>
                      <c:pt idx="271">
                        <c:v>-0.5413</c:v>
                      </c:pt>
                      <c:pt idx="272">
                        <c:v>-0.54320000000000002</c:v>
                      </c:pt>
                      <c:pt idx="273">
                        <c:v>-0.54530000000000001</c:v>
                      </c:pt>
                      <c:pt idx="274">
                        <c:v>-0.54730000000000001</c:v>
                      </c:pt>
                      <c:pt idx="275">
                        <c:v>-0.54930000000000001</c:v>
                      </c:pt>
                      <c:pt idx="276">
                        <c:v>-0.55130000000000001</c:v>
                      </c:pt>
                      <c:pt idx="277">
                        <c:v>-0.55330000000000001</c:v>
                      </c:pt>
                      <c:pt idx="278">
                        <c:v>-0.55530000000000002</c:v>
                      </c:pt>
                      <c:pt idx="279">
                        <c:v>-0.55730000000000002</c:v>
                      </c:pt>
                      <c:pt idx="280">
                        <c:v>-0.55920000000000003</c:v>
                      </c:pt>
                      <c:pt idx="281">
                        <c:v>-0.56120000000000003</c:v>
                      </c:pt>
                      <c:pt idx="282">
                        <c:v>-0.56320000000000003</c:v>
                      </c:pt>
                      <c:pt idx="283">
                        <c:v>-0.56520000000000004</c:v>
                      </c:pt>
                      <c:pt idx="284">
                        <c:v>-0.56720000000000004</c:v>
                      </c:pt>
                      <c:pt idx="285">
                        <c:v>-0.56920000000000004</c:v>
                      </c:pt>
                      <c:pt idx="286">
                        <c:v>-0.57120000000000004</c:v>
                      </c:pt>
                      <c:pt idx="287">
                        <c:v>-0.57320000000000004</c:v>
                      </c:pt>
                      <c:pt idx="288">
                        <c:v>-0.57520000000000004</c:v>
                      </c:pt>
                      <c:pt idx="289">
                        <c:v>-0.57720000000000005</c:v>
                      </c:pt>
                      <c:pt idx="290">
                        <c:v>-0.57920000000000005</c:v>
                      </c:pt>
                      <c:pt idx="291">
                        <c:v>-0.58120000000000005</c:v>
                      </c:pt>
                      <c:pt idx="292">
                        <c:v>-0.58320000000000005</c:v>
                      </c:pt>
                      <c:pt idx="293">
                        <c:v>-0.58520000000000005</c:v>
                      </c:pt>
                      <c:pt idx="294">
                        <c:v>-0.58720000000000006</c:v>
                      </c:pt>
                      <c:pt idx="295">
                        <c:v>-0.58919999999999995</c:v>
                      </c:pt>
                      <c:pt idx="296">
                        <c:v>-0.59119999999999995</c:v>
                      </c:pt>
                      <c:pt idx="297">
                        <c:v>-0.59309999999999996</c:v>
                      </c:pt>
                      <c:pt idx="298">
                        <c:v>-0.59509999999999996</c:v>
                      </c:pt>
                      <c:pt idx="299">
                        <c:v>-0.59719999999999995</c:v>
                      </c:pt>
                      <c:pt idx="300">
                        <c:v>-0.59919999999999995</c:v>
                      </c:pt>
                      <c:pt idx="301">
                        <c:v>-0.60109999999999997</c:v>
                      </c:pt>
                      <c:pt idx="302">
                        <c:v>-0.60319999999999996</c:v>
                      </c:pt>
                      <c:pt idx="303">
                        <c:v>-0.60519999999999996</c:v>
                      </c:pt>
                      <c:pt idx="304">
                        <c:v>-0.60719999999999996</c:v>
                      </c:pt>
                      <c:pt idx="305">
                        <c:v>-0.60919999999999996</c:v>
                      </c:pt>
                      <c:pt idx="306">
                        <c:v>-0.61109999999999998</c:v>
                      </c:pt>
                      <c:pt idx="307">
                        <c:v>-0.61319999999999997</c:v>
                      </c:pt>
                      <c:pt idx="308">
                        <c:v>-0.61519999999999997</c:v>
                      </c:pt>
                      <c:pt idx="309">
                        <c:v>-0.61719999999999997</c:v>
                      </c:pt>
                      <c:pt idx="310">
                        <c:v>-0.61919999999999997</c:v>
                      </c:pt>
                      <c:pt idx="311">
                        <c:v>-0.62119999999999997</c:v>
                      </c:pt>
                      <c:pt idx="312">
                        <c:v>-0.62319999999999998</c:v>
                      </c:pt>
                      <c:pt idx="313">
                        <c:v>-0.62509999999999999</c:v>
                      </c:pt>
                      <c:pt idx="314">
                        <c:v>-0.62719999999999998</c:v>
                      </c:pt>
                      <c:pt idx="315">
                        <c:v>-0.62919999999999998</c:v>
                      </c:pt>
                      <c:pt idx="316">
                        <c:v>-0.63119999999999998</c:v>
                      </c:pt>
                      <c:pt idx="317">
                        <c:v>-0.6331</c:v>
                      </c:pt>
                      <c:pt idx="318">
                        <c:v>-0.6351</c:v>
                      </c:pt>
                      <c:pt idx="319">
                        <c:v>-0.6371</c:v>
                      </c:pt>
                      <c:pt idx="320">
                        <c:v>-0.6391</c:v>
                      </c:pt>
                      <c:pt idx="321">
                        <c:v>-0.6411</c:v>
                      </c:pt>
                      <c:pt idx="322">
                        <c:v>-0.6431</c:v>
                      </c:pt>
                      <c:pt idx="323">
                        <c:v>-0.64510000000000001</c:v>
                      </c:pt>
                      <c:pt idx="324">
                        <c:v>-0.64710000000000001</c:v>
                      </c:pt>
                      <c:pt idx="325">
                        <c:v>-0.64910000000000001</c:v>
                      </c:pt>
                      <c:pt idx="326">
                        <c:v>-0.65110000000000001</c:v>
                      </c:pt>
                      <c:pt idx="327">
                        <c:v>-0.65310000000000001</c:v>
                      </c:pt>
                      <c:pt idx="328">
                        <c:v>-0.65510000000000002</c:v>
                      </c:pt>
                      <c:pt idx="329">
                        <c:v>-0.65710000000000002</c:v>
                      </c:pt>
                      <c:pt idx="330">
                        <c:v>-0.65910000000000002</c:v>
                      </c:pt>
                      <c:pt idx="331">
                        <c:v>-0.66110000000000002</c:v>
                      </c:pt>
                      <c:pt idx="332">
                        <c:v>-0.66310000000000002</c:v>
                      </c:pt>
                      <c:pt idx="333">
                        <c:v>-0.66510000000000002</c:v>
                      </c:pt>
                      <c:pt idx="334">
                        <c:v>-0.66710000000000003</c:v>
                      </c:pt>
                      <c:pt idx="335">
                        <c:v>-0.66900000000000004</c:v>
                      </c:pt>
                      <c:pt idx="336">
                        <c:v>-0.67110000000000003</c:v>
                      </c:pt>
                      <c:pt idx="337">
                        <c:v>-0.67300000000000004</c:v>
                      </c:pt>
                      <c:pt idx="338">
                        <c:v>-0.67510000000000003</c:v>
                      </c:pt>
                      <c:pt idx="339">
                        <c:v>-0.67700000000000005</c:v>
                      </c:pt>
                      <c:pt idx="340">
                        <c:v>-0.67900000000000005</c:v>
                      </c:pt>
                      <c:pt idx="341">
                        <c:v>-0.68100000000000005</c:v>
                      </c:pt>
                      <c:pt idx="342">
                        <c:v>-0.68300000000000005</c:v>
                      </c:pt>
                      <c:pt idx="343">
                        <c:v>-0.68500000000000005</c:v>
                      </c:pt>
                      <c:pt idx="344">
                        <c:v>-0.68700000000000006</c:v>
                      </c:pt>
                      <c:pt idx="345">
                        <c:v>-0.68899999999999995</c:v>
                      </c:pt>
                      <c:pt idx="346">
                        <c:v>-0.69099999999999995</c:v>
                      </c:pt>
                      <c:pt idx="347">
                        <c:v>-0.69299999999999995</c:v>
                      </c:pt>
                      <c:pt idx="348">
                        <c:v>-0.69499999999999995</c:v>
                      </c:pt>
                      <c:pt idx="349">
                        <c:v>-0.69699999999999995</c:v>
                      </c:pt>
                      <c:pt idx="350">
                        <c:v>-0.69899999999999995</c:v>
                      </c:pt>
                      <c:pt idx="351">
                        <c:v>-0.70099999999999996</c:v>
                      </c:pt>
                      <c:pt idx="352">
                        <c:v>-0.70299999999999996</c:v>
                      </c:pt>
                      <c:pt idx="353">
                        <c:v>-0.70499999999999996</c:v>
                      </c:pt>
                      <c:pt idx="354">
                        <c:v>-0.70699999999999996</c:v>
                      </c:pt>
                      <c:pt idx="355">
                        <c:v>-0.70899999999999996</c:v>
                      </c:pt>
                      <c:pt idx="356">
                        <c:v>-0.71099999999999997</c:v>
                      </c:pt>
                      <c:pt idx="357">
                        <c:v>-0.71299999999999997</c:v>
                      </c:pt>
                      <c:pt idx="358">
                        <c:v>-0.71499999999999997</c:v>
                      </c:pt>
                      <c:pt idx="359">
                        <c:v>-0.71699999999999997</c:v>
                      </c:pt>
                      <c:pt idx="360">
                        <c:v>-0.71899999999999997</c:v>
                      </c:pt>
                      <c:pt idx="361">
                        <c:v>-0.72099999999999997</c:v>
                      </c:pt>
                      <c:pt idx="362">
                        <c:v>-0.72299999999999998</c:v>
                      </c:pt>
                      <c:pt idx="363">
                        <c:v>-0.72499999999999998</c:v>
                      </c:pt>
                      <c:pt idx="364">
                        <c:v>-0.72699999999999998</c:v>
                      </c:pt>
                      <c:pt idx="365">
                        <c:v>-0.72889999999999999</c:v>
                      </c:pt>
                      <c:pt idx="366">
                        <c:v>-0.73099999999999998</c:v>
                      </c:pt>
                      <c:pt idx="367">
                        <c:v>-0.73299999999999998</c:v>
                      </c:pt>
                      <c:pt idx="368">
                        <c:v>-0.73499999999999999</c:v>
                      </c:pt>
                      <c:pt idx="369">
                        <c:v>-0.73699999999999999</c:v>
                      </c:pt>
                      <c:pt idx="370">
                        <c:v>-0.73899999999999999</c:v>
                      </c:pt>
                      <c:pt idx="371">
                        <c:v>-0.74099999999999999</c:v>
                      </c:pt>
                      <c:pt idx="372">
                        <c:v>-0.74299999999999999</c:v>
                      </c:pt>
                      <c:pt idx="373">
                        <c:v>-0.745</c:v>
                      </c:pt>
                      <c:pt idx="374">
                        <c:v>-0.747</c:v>
                      </c:pt>
                      <c:pt idx="375">
                        <c:v>-0.749</c:v>
                      </c:pt>
                      <c:pt idx="376">
                        <c:v>-0.751</c:v>
                      </c:pt>
                      <c:pt idx="377">
                        <c:v>-0.753</c:v>
                      </c:pt>
                      <c:pt idx="378">
                        <c:v>-0.755</c:v>
                      </c:pt>
                      <c:pt idx="379">
                        <c:v>-0.75700000000000001</c:v>
                      </c:pt>
                      <c:pt idx="380">
                        <c:v>-0.75900000000000001</c:v>
                      </c:pt>
                      <c:pt idx="381">
                        <c:v>-0.76100000000000001</c:v>
                      </c:pt>
                      <c:pt idx="382">
                        <c:v>-0.76290000000000002</c:v>
                      </c:pt>
                      <c:pt idx="383">
                        <c:v>-0.76500000000000001</c:v>
                      </c:pt>
                      <c:pt idx="384">
                        <c:v>-0.76700000000000002</c:v>
                      </c:pt>
                      <c:pt idx="385">
                        <c:v>-0.76890000000000003</c:v>
                      </c:pt>
                      <c:pt idx="386">
                        <c:v>-0.77090000000000003</c:v>
                      </c:pt>
                      <c:pt idx="387">
                        <c:v>-0.77290000000000003</c:v>
                      </c:pt>
                      <c:pt idx="388">
                        <c:v>-0.77500000000000002</c:v>
                      </c:pt>
                      <c:pt idx="389">
                        <c:v>-0.77690000000000003</c:v>
                      </c:pt>
                      <c:pt idx="390">
                        <c:v>-0.77890000000000004</c:v>
                      </c:pt>
                      <c:pt idx="391">
                        <c:v>-0.78090000000000004</c:v>
                      </c:pt>
                      <c:pt idx="392">
                        <c:v>-0.78290000000000004</c:v>
                      </c:pt>
                      <c:pt idx="393">
                        <c:v>-0.78490000000000004</c:v>
                      </c:pt>
                      <c:pt idx="394">
                        <c:v>-0.78690000000000004</c:v>
                      </c:pt>
                      <c:pt idx="395">
                        <c:v>-0.78890000000000005</c:v>
                      </c:pt>
                      <c:pt idx="396">
                        <c:v>-0.79090000000000005</c:v>
                      </c:pt>
                      <c:pt idx="397">
                        <c:v>-0.79290000000000005</c:v>
                      </c:pt>
                      <c:pt idx="398">
                        <c:v>-0.79490000000000005</c:v>
                      </c:pt>
                      <c:pt idx="399">
                        <c:v>-0.79690000000000005</c:v>
                      </c:pt>
                      <c:pt idx="400">
                        <c:v>-0.79890000000000005</c:v>
                      </c:pt>
                      <c:pt idx="401">
                        <c:v>-0.79720000000000002</c:v>
                      </c:pt>
                      <c:pt idx="402">
                        <c:v>-0.79520000000000002</c:v>
                      </c:pt>
                      <c:pt idx="403">
                        <c:v>-0.79320000000000002</c:v>
                      </c:pt>
                      <c:pt idx="404">
                        <c:v>-0.7913</c:v>
                      </c:pt>
                      <c:pt idx="405">
                        <c:v>-0.7893</c:v>
                      </c:pt>
                      <c:pt idx="406">
                        <c:v>-0.78720000000000001</c:v>
                      </c:pt>
                      <c:pt idx="407">
                        <c:v>-0.7853</c:v>
                      </c:pt>
                      <c:pt idx="408">
                        <c:v>-0.7833</c:v>
                      </c:pt>
                      <c:pt idx="409">
                        <c:v>-0.78129999999999999</c:v>
                      </c:pt>
                      <c:pt idx="410">
                        <c:v>-0.7792</c:v>
                      </c:pt>
                      <c:pt idx="411">
                        <c:v>-0.77729999999999999</c:v>
                      </c:pt>
                      <c:pt idx="412">
                        <c:v>-0.77529999999999999</c:v>
                      </c:pt>
                      <c:pt idx="413">
                        <c:v>-0.77329999999999999</c:v>
                      </c:pt>
                      <c:pt idx="414">
                        <c:v>-0.77129999999999999</c:v>
                      </c:pt>
                      <c:pt idx="415">
                        <c:v>-0.76929999999999998</c:v>
                      </c:pt>
                      <c:pt idx="416">
                        <c:v>-0.76739999999999997</c:v>
                      </c:pt>
                      <c:pt idx="417">
                        <c:v>-0.76529999999999998</c:v>
                      </c:pt>
                      <c:pt idx="418">
                        <c:v>-0.76329999999999998</c:v>
                      </c:pt>
                      <c:pt idx="419">
                        <c:v>-0.76129999999999998</c:v>
                      </c:pt>
                      <c:pt idx="420">
                        <c:v>-0.75939999999999996</c:v>
                      </c:pt>
                      <c:pt idx="421">
                        <c:v>-0.75739999999999996</c:v>
                      </c:pt>
                      <c:pt idx="422">
                        <c:v>-0.75539999999999996</c:v>
                      </c:pt>
                      <c:pt idx="423">
                        <c:v>-0.75329999999999997</c:v>
                      </c:pt>
                      <c:pt idx="424">
                        <c:v>-0.75139999999999996</c:v>
                      </c:pt>
                      <c:pt idx="425">
                        <c:v>-0.74939999999999996</c:v>
                      </c:pt>
                      <c:pt idx="426">
                        <c:v>-0.74739999999999995</c:v>
                      </c:pt>
                      <c:pt idx="427">
                        <c:v>-0.74539999999999995</c:v>
                      </c:pt>
                      <c:pt idx="428">
                        <c:v>-0.74339999999999995</c:v>
                      </c:pt>
                      <c:pt idx="429">
                        <c:v>-0.74139999999999995</c:v>
                      </c:pt>
                      <c:pt idx="430">
                        <c:v>-0.73939999999999995</c:v>
                      </c:pt>
                      <c:pt idx="431">
                        <c:v>-0.73740000000000006</c:v>
                      </c:pt>
                      <c:pt idx="432">
                        <c:v>-0.73540000000000005</c:v>
                      </c:pt>
                      <c:pt idx="433">
                        <c:v>-0.73340000000000005</c:v>
                      </c:pt>
                      <c:pt idx="434">
                        <c:v>-0.73140000000000005</c:v>
                      </c:pt>
                      <c:pt idx="435">
                        <c:v>-0.72940000000000005</c:v>
                      </c:pt>
                      <c:pt idx="436">
                        <c:v>-0.72740000000000005</c:v>
                      </c:pt>
                      <c:pt idx="437">
                        <c:v>-0.72540000000000004</c:v>
                      </c:pt>
                      <c:pt idx="438">
                        <c:v>-0.72340000000000004</c:v>
                      </c:pt>
                      <c:pt idx="439">
                        <c:v>-0.72140000000000004</c:v>
                      </c:pt>
                      <c:pt idx="440">
                        <c:v>-0.71940000000000004</c:v>
                      </c:pt>
                      <c:pt idx="441">
                        <c:v>-0.71740000000000004</c:v>
                      </c:pt>
                      <c:pt idx="442">
                        <c:v>-0.71540000000000004</c:v>
                      </c:pt>
                      <c:pt idx="443">
                        <c:v>-0.71340000000000003</c:v>
                      </c:pt>
                      <c:pt idx="444">
                        <c:v>-0.71150000000000002</c:v>
                      </c:pt>
                      <c:pt idx="445">
                        <c:v>-0.70950000000000002</c:v>
                      </c:pt>
                      <c:pt idx="446">
                        <c:v>-0.70750000000000002</c:v>
                      </c:pt>
                      <c:pt idx="447">
                        <c:v>-0.70550000000000002</c:v>
                      </c:pt>
                      <c:pt idx="448">
                        <c:v>-0.70350000000000001</c:v>
                      </c:pt>
                      <c:pt idx="449">
                        <c:v>-0.70150000000000001</c:v>
                      </c:pt>
                      <c:pt idx="450">
                        <c:v>-0.69940000000000002</c:v>
                      </c:pt>
                      <c:pt idx="451">
                        <c:v>-0.69740000000000002</c:v>
                      </c:pt>
                      <c:pt idx="452">
                        <c:v>-0.69540000000000002</c:v>
                      </c:pt>
                      <c:pt idx="453">
                        <c:v>-0.69350000000000001</c:v>
                      </c:pt>
                      <c:pt idx="454">
                        <c:v>-0.6915</c:v>
                      </c:pt>
                      <c:pt idx="455">
                        <c:v>-0.68940000000000001</c:v>
                      </c:pt>
                      <c:pt idx="456">
                        <c:v>-0.6875</c:v>
                      </c:pt>
                      <c:pt idx="457">
                        <c:v>-0.6855</c:v>
                      </c:pt>
                      <c:pt idx="458">
                        <c:v>-0.6835</c:v>
                      </c:pt>
                      <c:pt idx="459">
                        <c:v>-0.68149999999999999</c:v>
                      </c:pt>
                      <c:pt idx="460">
                        <c:v>-0.67949999999999999</c:v>
                      </c:pt>
                      <c:pt idx="461">
                        <c:v>-0.67749999999999999</c:v>
                      </c:pt>
                      <c:pt idx="462">
                        <c:v>-0.67549999999999999</c:v>
                      </c:pt>
                      <c:pt idx="463">
                        <c:v>-0.67349999999999999</c:v>
                      </c:pt>
                      <c:pt idx="464">
                        <c:v>-0.67149999999999999</c:v>
                      </c:pt>
                      <c:pt idx="465">
                        <c:v>-0.66949999999999998</c:v>
                      </c:pt>
                      <c:pt idx="466">
                        <c:v>-0.66749999999999998</c:v>
                      </c:pt>
                      <c:pt idx="467">
                        <c:v>-0.66549999999999998</c:v>
                      </c:pt>
                      <c:pt idx="468">
                        <c:v>-0.66349999999999998</c:v>
                      </c:pt>
                      <c:pt idx="469">
                        <c:v>-0.66149999999999998</c:v>
                      </c:pt>
                      <c:pt idx="470">
                        <c:v>-0.65949999999999998</c:v>
                      </c:pt>
                      <c:pt idx="471">
                        <c:v>-0.65749999999999997</c:v>
                      </c:pt>
                      <c:pt idx="472">
                        <c:v>-0.65549999999999997</c:v>
                      </c:pt>
                      <c:pt idx="473">
                        <c:v>-0.65349999999999997</c:v>
                      </c:pt>
                      <c:pt idx="474">
                        <c:v>-0.65149999999999997</c:v>
                      </c:pt>
                      <c:pt idx="475">
                        <c:v>-0.64949999999999997</c:v>
                      </c:pt>
                      <c:pt idx="476">
                        <c:v>-0.64749999999999996</c:v>
                      </c:pt>
                      <c:pt idx="477">
                        <c:v>-0.64549999999999996</c:v>
                      </c:pt>
                      <c:pt idx="478">
                        <c:v>-0.64349999999999996</c:v>
                      </c:pt>
                      <c:pt idx="479">
                        <c:v>-0.64149999999999996</c:v>
                      </c:pt>
                      <c:pt idx="480">
                        <c:v>-0.63949999999999996</c:v>
                      </c:pt>
                      <c:pt idx="481">
                        <c:v>-0.63749999999999996</c:v>
                      </c:pt>
                      <c:pt idx="482">
                        <c:v>-0.63549999999999995</c:v>
                      </c:pt>
                      <c:pt idx="483">
                        <c:v>-0.63349999999999995</c:v>
                      </c:pt>
                      <c:pt idx="484">
                        <c:v>-0.63149999999999995</c:v>
                      </c:pt>
                      <c:pt idx="485">
                        <c:v>-0.62960000000000005</c:v>
                      </c:pt>
                      <c:pt idx="486">
                        <c:v>-0.62760000000000005</c:v>
                      </c:pt>
                      <c:pt idx="487">
                        <c:v>-0.62549999999999994</c:v>
                      </c:pt>
                      <c:pt idx="488">
                        <c:v>-0.62350000000000005</c:v>
                      </c:pt>
                      <c:pt idx="489">
                        <c:v>-0.62160000000000004</c:v>
                      </c:pt>
                      <c:pt idx="490">
                        <c:v>-0.61950000000000005</c:v>
                      </c:pt>
                      <c:pt idx="491">
                        <c:v>-0.61750000000000005</c:v>
                      </c:pt>
                      <c:pt idx="492">
                        <c:v>-0.61550000000000005</c:v>
                      </c:pt>
                      <c:pt idx="493">
                        <c:v>-0.61350000000000005</c:v>
                      </c:pt>
                      <c:pt idx="494">
                        <c:v>-0.61150000000000004</c:v>
                      </c:pt>
                      <c:pt idx="495">
                        <c:v>-0.60950000000000004</c:v>
                      </c:pt>
                      <c:pt idx="496">
                        <c:v>-0.60750000000000004</c:v>
                      </c:pt>
                      <c:pt idx="497">
                        <c:v>-0.60560000000000003</c:v>
                      </c:pt>
                      <c:pt idx="498">
                        <c:v>-0.60360000000000003</c:v>
                      </c:pt>
                      <c:pt idx="499">
                        <c:v>-0.60150000000000003</c:v>
                      </c:pt>
                      <c:pt idx="500">
                        <c:v>-0.59950000000000003</c:v>
                      </c:pt>
                      <c:pt idx="501">
                        <c:v>-0.59750000000000003</c:v>
                      </c:pt>
                      <c:pt idx="502">
                        <c:v>-0.59550000000000003</c:v>
                      </c:pt>
                      <c:pt idx="503">
                        <c:v>-0.59350000000000003</c:v>
                      </c:pt>
                      <c:pt idx="504">
                        <c:v>-0.59150000000000003</c:v>
                      </c:pt>
                      <c:pt idx="505">
                        <c:v>-0.58960000000000001</c:v>
                      </c:pt>
                      <c:pt idx="506">
                        <c:v>-0.58750000000000002</c:v>
                      </c:pt>
                      <c:pt idx="507">
                        <c:v>-0.58550000000000002</c:v>
                      </c:pt>
                      <c:pt idx="508">
                        <c:v>-0.58350000000000002</c:v>
                      </c:pt>
                      <c:pt idx="509">
                        <c:v>-0.58160000000000001</c:v>
                      </c:pt>
                      <c:pt idx="510">
                        <c:v>-0.57950000000000002</c:v>
                      </c:pt>
                      <c:pt idx="511">
                        <c:v>-0.5776</c:v>
                      </c:pt>
                      <c:pt idx="512">
                        <c:v>-0.57550000000000001</c:v>
                      </c:pt>
                      <c:pt idx="513">
                        <c:v>-0.5736</c:v>
                      </c:pt>
                      <c:pt idx="514">
                        <c:v>-0.5716</c:v>
                      </c:pt>
                      <c:pt idx="515">
                        <c:v>-0.56950000000000001</c:v>
                      </c:pt>
                      <c:pt idx="516">
                        <c:v>-0.5675</c:v>
                      </c:pt>
                      <c:pt idx="517">
                        <c:v>-0.56559999999999999</c:v>
                      </c:pt>
                      <c:pt idx="518">
                        <c:v>-0.5635</c:v>
                      </c:pt>
                      <c:pt idx="519">
                        <c:v>-0.56159999999999999</c:v>
                      </c:pt>
                      <c:pt idx="520">
                        <c:v>-0.55959999999999999</c:v>
                      </c:pt>
                      <c:pt idx="521">
                        <c:v>-0.55759999999999998</c:v>
                      </c:pt>
                      <c:pt idx="522">
                        <c:v>-0.55559999999999998</c:v>
                      </c:pt>
                      <c:pt idx="523">
                        <c:v>-0.55359999999999998</c:v>
                      </c:pt>
                      <c:pt idx="524">
                        <c:v>-0.55159999999999998</c:v>
                      </c:pt>
                      <c:pt idx="525">
                        <c:v>-0.54959999999999998</c:v>
                      </c:pt>
                      <c:pt idx="526">
                        <c:v>-0.54759999999999998</c:v>
                      </c:pt>
                      <c:pt idx="527">
                        <c:v>-0.54559999999999997</c:v>
                      </c:pt>
                      <c:pt idx="528">
                        <c:v>-0.54359999999999997</c:v>
                      </c:pt>
                      <c:pt idx="529">
                        <c:v>-0.54159999999999997</c:v>
                      </c:pt>
                      <c:pt idx="530">
                        <c:v>-0.53959999999999997</c:v>
                      </c:pt>
                      <c:pt idx="531">
                        <c:v>-0.53759999999999997</c:v>
                      </c:pt>
                      <c:pt idx="532">
                        <c:v>-0.53559999999999997</c:v>
                      </c:pt>
                      <c:pt idx="533">
                        <c:v>-0.53359999999999996</c:v>
                      </c:pt>
                      <c:pt idx="534">
                        <c:v>-0.53159999999999996</c:v>
                      </c:pt>
                      <c:pt idx="535">
                        <c:v>-0.52959999999999996</c:v>
                      </c:pt>
                      <c:pt idx="536">
                        <c:v>-0.52759999999999996</c:v>
                      </c:pt>
                      <c:pt idx="537">
                        <c:v>-0.52559999999999996</c:v>
                      </c:pt>
                      <c:pt idx="538">
                        <c:v>-0.52349999999999997</c:v>
                      </c:pt>
                      <c:pt idx="539">
                        <c:v>-0.52159999999999995</c:v>
                      </c:pt>
                      <c:pt idx="540">
                        <c:v>-0.51959999999999995</c:v>
                      </c:pt>
                      <c:pt idx="541">
                        <c:v>-0.51759999999999995</c:v>
                      </c:pt>
                      <c:pt idx="542">
                        <c:v>-0.51559999999999995</c:v>
                      </c:pt>
                      <c:pt idx="543">
                        <c:v>-0.51359999999999995</c:v>
                      </c:pt>
                      <c:pt idx="544">
                        <c:v>-0.51160000000000005</c:v>
                      </c:pt>
                      <c:pt idx="545">
                        <c:v>-0.50960000000000005</c:v>
                      </c:pt>
                      <c:pt idx="546">
                        <c:v>-0.50760000000000005</c:v>
                      </c:pt>
                      <c:pt idx="547">
                        <c:v>-0.50560000000000005</c:v>
                      </c:pt>
                      <c:pt idx="548">
                        <c:v>-0.50360000000000005</c:v>
                      </c:pt>
                      <c:pt idx="549">
                        <c:v>-0.50160000000000005</c:v>
                      </c:pt>
                      <c:pt idx="550">
                        <c:v>-0.49959999999999999</c:v>
                      </c:pt>
                      <c:pt idx="551">
                        <c:v>-0.49759999999999999</c:v>
                      </c:pt>
                      <c:pt idx="552">
                        <c:v>-0.49559999999999998</c:v>
                      </c:pt>
                      <c:pt idx="553">
                        <c:v>-0.49370000000000003</c:v>
                      </c:pt>
                      <c:pt idx="554">
                        <c:v>-0.49159999999999998</c:v>
                      </c:pt>
                      <c:pt idx="555">
                        <c:v>-0.48959999999999998</c:v>
                      </c:pt>
                      <c:pt idx="556">
                        <c:v>-0.48759999999999998</c:v>
                      </c:pt>
                      <c:pt idx="557">
                        <c:v>-0.48570000000000002</c:v>
                      </c:pt>
                      <c:pt idx="558">
                        <c:v>-0.48359999999999997</c:v>
                      </c:pt>
                      <c:pt idx="559">
                        <c:v>-0.48159999999999997</c:v>
                      </c:pt>
                      <c:pt idx="560">
                        <c:v>-0.47960000000000003</c:v>
                      </c:pt>
                      <c:pt idx="561">
                        <c:v>-0.47760000000000002</c:v>
                      </c:pt>
                      <c:pt idx="562">
                        <c:v>-0.47560000000000002</c:v>
                      </c:pt>
                      <c:pt idx="563">
                        <c:v>-0.47360000000000002</c:v>
                      </c:pt>
                      <c:pt idx="564">
                        <c:v>-0.47160000000000002</c:v>
                      </c:pt>
                      <c:pt idx="565">
                        <c:v>-0.46960000000000002</c:v>
                      </c:pt>
                      <c:pt idx="566">
                        <c:v>-0.46760000000000002</c:v>
                      </c:pt>
                      <c:pt idx="567">
                        <c:v>-0.46560000000000001</c:v>
                      </c:pt>
                      <c:pt idx="568">
                        <c:v>-0.46360000000000001</c:v>
                      </c:pt>
                      <c:pt idx="569">
                        <c:v>-0.4617</c:v>
                      </c:pt>
                      <c:pt idx="570">
                        <c:v>-0.45960000000000001</c:v>
                      </c:pt>
                      <c:pt idx="571">
                        <c:v>-0.45760000000000001</c:v>
                      </c:pt>
                      <c:pt idx="572">
                        <c:v>-0.4556</c:v>
                      </c:pt>
                      <c:pt idx="573">
                        <c:v>-0.45369999999999999</c:v>
                      </c:pt>
                      <c:pt idx="574">
                        <c:v>-0.45169999999999999</c:v>
                      </c:pt>
                      <c:pt idx="575">
                        <c:v>-0.44969999999999999</c:v>
                      </c:pt>
                      <c:pt idx="576">
                        <c:v>-0.4476</c:v>
                      </c:pt>
                      <c:pt idx="577">
                        <c:v>-0.44569999999999999</c:v>
                      </c:pt>
                      <c:pt idx="578">
                        <c:v>-0.44369999999999998</c:v>
                      </c:pt>
                      <c:pt idx="579">
                        <c:v>-0.44169999999999998</c:v>
                      </c:pt>
                      <c:pt idx="580">
                        <c:v>-0.43959999999999999</c:v>
                      </c:pt>
                      <c:pt idx="581">
                        <c:v>-0.43769999999999998</c:v>
                      </c:pt>
                      <c:pt idx="582">
                        <c:v>-0.43559999999999999</c:v>
                      </c:pt>
                      <c:pt idx="583">
                        <c:v>-0.43359999999999999</c:v>
                      </c:pt>
                      <c:pt idx="584">
                        <c:v>-0.43169999999999997</c:v>
                      </c:pt>
                      <c:pt idx="585">
                        <c:v>-0.42970000000000003</c:v>
                      </c:pt>
                      <c:pt idx="586">
                        <c:v>-0.42770000000000002</c:v>
                      </c:pt>
                      <c:pt idx="587">
                        <c:v>-0.42570000000000002</c:v>
                      </c:pt>
                      <c:pt idx="588">
                        <c:v>-0.42370000000000002</c:v>
                      </c:pt>
                      <c:pt idx="589">
                        <c:v>-0.42170000000000002</c:v>
                      </c:pt>
                      <c:pt idx="590">
                        <c:v>-0.41959999999999997</c:v>
                      </c:pt>
                      <c:pt idx="591">
                        <c:v>-0.41770000000000002</c:v>
                      </c:pt>
                      <c:pt idx="592">
                        <c:v>-0.41560000000000002</c:v>
                      </c:pt>
                      <c:pt idx="593">
                        <c:v>-0.41370000000000001</c:v>
                      </c:pt>
                      <c:pt idx="594">
                        <c:v>-0.41170000000000001</c:v>
                      </c:pt>
                      <c:pt idx="595">
                        <c:v>-0.40970000000000001</c:v>
                      </c:pt>
                      <c:pt idx="596">
                        <c:v>-0.40770000000000001</c:v>
                      </c:pt>
                      <c:pt idx="597">
                        <c:v>-0.40570000000000001</c:v>
                      </c:pt>
                      <c:pt idx="598">
                        <c:v>-0.4037</c:v>
                      </c:pt>
                      <c:pt idx="599">
                        <c:v>-0.4017</c:v>
                      </c:pt>
                      <c:pt idx="600">
                        <c:v>-0.3997</c:v>
                      </c:pt>
                      <c:pt idx="601">
                        <c:v>-0.3977</c:v>
                      </c:pt>
                      <c:pt idx="602">
                        <c:v>-0.3957</c:v>
                      </c:pt>
                      <c:pt idx="603">
                        <c:v>-0.39369999999999999</c:v>
                      </c:pt>
                      <c:pt idx="604">
                        <c:v>-0.39169999999999999</c:v>
                      </c:pt>
                      <c:pt idx="605">
                        <c:v>-0.38969999999999999</c:v>
                      </c:pt>
                      <c:pt idx="606">
                        <c:v>-0.38769999999999999</c:v>
                      </c:pt>
                      <c:pt idx="607">
                        <c:v>-0.38569999999999999</c:v>
                      </c:pt>
                      <c:pt idx="608">
                        <c:v>-0.38369999999999999</c:v>
                      </c:pt>
                      <c:pt idx="609">
                        <c:v>-0.38169999999999998</c:v>
                      </c:pt>
                      <c:pt idx="610">
                        <c:v>-0.37969999999999998</c:v>
                      </c:pt>
                      <c:pt idx="611">
                        <c:v>-0.37769999999999998</c:v>
                      </c:pt>
                      <c:pt idx="612">
                        <c:v>-0.37569999999999998</c:v>
                      </c:pt>
                      <c:pt idx="613">
                        <c:v>-0.37369999999999998</c:v>
                      </c:pt>
                      <c:pt idx="614">
                        <c:v>-0.37169999999999997</c:v>
                      </c:pt>
                      <c:pt idx="615">
                        <c:v>-0.36969999999999997</c:v>
                      </c:pt>
                      <c:pt idx="616">
                        <c:v>-0.36770000000000003</c:v>
                      </c:pt>
                      <c:pt idx="617">
                        <c:v>-0.36570000000000003</c:v>
                      </c:pt>
                      <c:pt idx="618">
                        <c:v>-0.36370000000000002</c:v>
                      </c:pt>
                      <c:pt idx="619">
                        <c:v>-0.36170000000000002</c:v>
                      </c:pt>
                      <c:pt idx="620">
                        <c:v>-0.35970000000000002</c:v>
                      </c:pt>
                      <c:pt idx="621">
                        <c:v>-0.35770000000000002</c:v>
                      </c:pt>
                      <c:pt idx="622">
                        <c:v>-0.35570000000000002</c:v>
                      </c:pt>
                      <c:pt idx="623">
                        <c:v>-0.35370000000000001</c:v>
                      </c:pt>
                      <c:pt idx="624">
                        <c:v>-0.35170000000000001</c:v>
                      </c:pt>
                      <c:pt idx="625">
                        <c:v>-0.34970000000000001</c:v>
                      </c:pt>
                      <c:pt idx="626">
                        <c:v>-0.34770000000000001</c:v>
                      </c:pt>
                      <c:pt idx="627">
                        <c:v>-0.34570000000000001</c:v>
                      </c:pt>
                      <c:pt idx="628">
                        <c:v>-0.34370000000000001</c:v>
                      </c:pt>
                      <c:pt idx="629">
                        <c:v>-0.3417</c:v>
                      </c:pt>
                      <c:pt idx="630">
                        <c:v>-0.3397</c:v>
                      </c:pt>
                      <c:pt idx="631">
                        <c:v>-0.3377</c:v>
                      </c:pt>
                      <c:pt idx="632">
                        <c:v>-0.3357</c:v>
                      </c:pt>
                      <c:pt idx="633">
                        <c:v>-0.3337</c:v>
                      </c:pt>
                      <c:pt idx="634">
                        <c:v>-0.33169999999999999</c:v>
                      </c:pt>
                      <c:pt idx="635">
                        <c:v>-0.32969999999999999</c:v>
                      </c:pt>
                      <c:pt idx="636">
                        <c:v>-0.32769999999999999</c:v>
                      </c:pt>
                      <c:pt idx="637">
                        <c:v>-0.32569999999999999</c:v>
                      </c:pt>
                      <c:pt idx="638">
                        <c:v>-0.32369999999999999</c:v>
                      </c:pt>
                      <c:pt idx="639">
                        <c:v>-0.32169999999999999</c:v>
                      </c:pt>
                      <c:pt idx="640">
                        <c:v>-0.31969999999999998</c:v>
                      </c:pt>
                      <c:pt idx="641">
                        <c:v>-0.31769999999999998</c:v>
                      </c:pt>
                      <c:pt idx="642">
                        <c:v>-0.31569999999999998</c:v>
                      </c:pt>
                      <c:pt idx="643">
                        <c:v>-0.31369999999999998</c:v>
                      </c:pt>
                      <c:pt idx="644">
                        <c:v>-0.31169999999999998</c:v>
                      </c:pt>
                      <c:pt idx="645">
                        <c:v>-0.30969999999999998</c:v>
                      </c:pt>
                      <c:pt idx="646">
                        <c:v>-0.30769999999999997</c:v>
                      </c:pt>
                      <c:pt idx="647">
                        <c:v>-0.30570000000000003</c:v>
                      </c:pt>
                      <c:pt idx="648">
                        <c:v>-0.30370000000000003</c:v>
                      </c:pt>
                      <c:pt idx="649">
                        <c:v>-0.30170000000000002</c:v>
                      </c:pt>
                      <c:pt idx="650">
                        <c:v>-0.29970000000000002</c:v>
                      </c:pt>
                      <c:pt idx="651">
                        <c:v>-0.29770000000000002</c:v>
                      </c:pt>
                      <c:pt idx="652">
                        <c:v>-0.29570000000000002</c:v>
                      </c:pt>
                      <c:pt idx="653">
                        <c:v>-0.29380000000000001</c:v>
                      </c:pt>
                      <c:pt idx="654">
                        <c:v>-0.29170000000000001</c:v>
                      </c:pt>
                      <c:pt idx="655">
                        <c:v>-0.28970000000000001</c:v>
                      </c:pt>
                      <c:pt idx="656">
                        <c:v>-0.28770000000000001</c:v>
                      </c:pt>
                      <c:pt idx="657">
                        <c:v>-0.28570000000000001</c:v>
                      </c:pt>
                      <c:pt idx="658">
                        <c:v>-0.28370000000000001</c:v>
                      </c:pt>
                      <c:pt idx="659">
                        <c:v>-0.28170000000000001</c:v>
                      </c:pt>
                      <c:pt idx="660">
                        <c:v>-0.2797</c:v>
                      </c:pt>
                      <c:pt idx="661">
                        <c:v>-0.2777</c:v>
                      </c:pt>
                      <c:pt idx="662">
                        <c:v>-0.2757</c:v>
                      </c:pt>
                      <c:pt idx="663">
                        <c:v>-0.2737</c:v>
                      </c:pt>
                      <c:pt idx="664">
                        <c:v>-0.27179999999999999</c:v>
                      </c:pt>
                      <c:pt idx="665">
                        <c:v>-0.26979999999999998</c:v>
                      </c:pt>
                      <c:pt idx="666">
                        <c:v>-0.26769999999999999</c:v>
                      </c:pt>
                      <c:pt idx="667">
                        <c:v>-0.26569999999999999</c:v>
                      </c:pt>
                      <c:pt idx="668">
                        <c:v>-0.26369999999999999</c:v>
                      </c:pt>
                      <c:pt idx="669">
                        <c:v>-0.26169999999999999</c:v>
                      </c:pt>
                      <c:pt idx="670">
                        <c:v>-0.25969999999999999</c:v>
                      </c:pt>
                      <c:pt idx="671">
                        <c:v>-0.25769999999999998</c:v>
                      </c:pt>
                      <c:pt idx="672">
                        <c:v>-0.25569999999999998</c:v>
                      </c:pt>
                      <c:pt idx="673">
                        <c:v>-0.25380000000000003</c:v>
                      </c:pt>
                      <c:pt idx="674">
                        <c:v>-0.25180000000000002</c:v>
                      </c:pt>
                      <c:pt idx="675">
                        <c:v>-0.24979999999999999</c:v>
                      </c:pt>
                      <c:pt idx="676">
                        <c:v>-0.24779999999999999</c:v>
                      </c:pt>
                      <c:pt idx="677">
                        <c:v>-0.24579999999999999</c:v>
                      </c:pt>
                      <c:pt idx="678">
                        <c:v>-0.24379999999999999</c:v>
                      </c:pt>
                      <c:pt idx="679">
                        <c:v>-0.24179999999999999</c:v>
                      </c:pt>
                      <c:pt idx="680">
                        <c:v>-0.2397</c:v>
                      </c:pt>
                      <c:pt idx="681">
                        <c:v>-0.23780000000000001</c:v>
                      </c:pt>
                      <c:pt idx="682">
                        <c:v>-0.23580000000000001</c:v>
                      </c:pt>
                      <c:pt idx="683">
                        <c:v>-0.23380000000000001</c:v>
                      </c:pt>
                      <c:pt idx="684">
                        <c:v>-0.23180000000000001</c:v>
                      </c:pt>
                      <c:pt idx="685">
                        <c:v>-0.2298</c:v>
                      </c:pt>
                      <c:pt idx="686">
                        <c:v>-0.2278</c:v>
                      </c:pt>
                      <c:pt idx="687">
                        <c:v>-0.2258</c:v>
                      </c:pt>
                      <c:pt idx="688">
                        <c:v>-0.2238</c:v>
                      </c:pt>
                      <c:pt idx="689">
                        <c:v>-0.2218</c:v>
                      </c:pt>
                      <c:pt idx="690">
                        <c:v>-0.2198</c:v>
                      </c:pt>
                      <c:pt idx="691">
                        <c:v>-0.21779999999999999</c:v>
                      </c:pt>
                      <c:pt idx="692">
                        <c:v>-0.2157</c:v>
                      </c:pt>
                      <c:pt idx="693">
                        <c:v>-0.21379999999999999</c:v>
                      </c:pt>
                      <c:pt idx="694">
                        <c:v>-0.21179999999999999</c:v>
                      </c:pt>
                      <c:pt idx="695">
                        <c:v>-0.20979999999999999</c:v>
                      </c:pt>
                      <c:pt idx="696">
                        <c:v>-0.20780000000000001</c:v>
                      </c:pt>
                      <c:pt idx="697">
                        <c:v>-0.20580000000000001</c:v>
                      </c:pt>
                      <c:pt idx="698">
                        <c:v>-0.20369999999999999</c:v>
                      </c:pt>
                      <c:pt idx="699">
                        <c:v>-0.20169999999999999</c:v>
                      </c:pt>
                      <c:pt idx="700">
                        <c:v>-0.19969999999999999</c:v>
                      </c:pt>
                      <c:pt idx="701">
                        <c:v>-0.1978</c:v>
                      </c:pt>
                      <c:pt idx="702">
                        <c:v>-0.19570000000000001</c:v>
                      </c:pt>
                      <c:pt idx="703">
                        <c:v>-0.1938</c:v>
                      </c:pt>
                      <c:pt idx="704">
                        <c:v>-0.19170000000000001</c:v>
                      </c:pt>
                      <c:pt idx="705">
                        <c:v>-0.1898</c:v>
                      </c:pt>
                      <c:pt idx="706">
                        <c:v>-0.18770000000000001</c:v>
                      </c:pt>
                      <c:pt idx="707">
                        <c:v>-0.1857</c:v>
                      </c:pt>
                      <c:pt idx="708">
                        <c:v>-0.1837</c:v>
                      </c:pt>
                      <c:pt idx="709">
                        <c:v>-0.18179999999999999</c:v>
                      </c:pt>
                      <c:pt idx="710">
                        <c:v>-0.1797</c:v>
                      </c:pt>
                      <c:pt idx="711">
                        <c:v>-0.1777</c:v>
                      </c:pt>
                      <c:pt idx="712">
                        <c:v>-0.1757</c:v>
                      </c:pt>
                      <c:pt idx="713">
                        <c:v>-0.17369999999999999</c:v>
                      </c:pt>
                      <c:pt idx="714">
                        <c:v>-0.17180000000000001</c:v>
                      </c:pt>
                      <c:pt idx="715">
                        <c:v>-0.16980000000000001</c:v>
                      </c:pt>
                      <c:pt idx="716">
                        <c:v>-0.1678</c:v>
                      </c:pt>
                      <c:pt idx="717">
                        <c:v>-0.1658</c:v>
                      </c:pt>
                      <c:pt idx="718">
                        <c:v>-0.16370000000000001</c:v>
                      </c:pt>
                      <c:pt idx="719">
                        <c:v>-0.1618</c:v>
                      </c:pt>
                      <c:pt idx="720">
                        <c:v>-0.15970000000000001</c:v>
                      </c:pt>
                      <c:pt idx="721">
                        <c:v>-0.15770000000000001</c:v>
                      </c:pt>
                      <c:pt idx="722">
                        <c:v>-0.15570000000000001</c:v>
                      </c:pt>
                      <c:pt idx="723">
                        <c:v>-0.1537</c:v>
                      </c:pt>
                      <c:pt idx="724">
                        <c:v>-0.1517</c:v>
                      </c:pt>
                      <c:pt idx="725">
                        <c:v>-0.14979999999999999</c:v>
                      </c:pt>
                      <c:pt idx="726">
                        <c:v>-0.14779999999999999</c:v>
                      </c:pt>
                      <c:pt idx="727">
                        <c:v>-0.14580000000000001</c:v>
                      </c:pt>
                      <c:pt idx="728">
                        <c:v>-0.14380000000000001</c:v>
                      </c:pt>
                      <c:pt idx="729">
                        <c:v>-0.14180000000000001</c:v>
                      </c:pt>
                      <c:pt idx="730">
                        <c:v>-0.13980000000000001</c:v>
                      </c:pt>
                      <c:pt idx="731">
                        <c:v>-0.13780000000000001</c:v>
                      </c:pt>
                      <c:pt idx="732">
                        <c:v>-0.13569999999999999</c:v>
                      </c:pt>
                      <c:pt idx="733">
                        <c:v>-0.1338</c:v>
                      </c:pt>
                      <c:pt idx="734">
                        <c:v>-0.1318</c:v>
                      </c:pt>
                      <c:pt idx="735">
                        <c:v>-0.12970000000000001</c:v>
                      </c:pt>
                      <c:pt idx="736">
                        <c:v>-0.12770000000000001</c:v>
                      </c:pt>
                      <c:pt idx="737">
                        <c:v>-0.1258</c:v>
                      </c:pt>
                      <c:pt idx="738">
                        <c:v>-0.12379999999999999</c:v>
                      </c:pt>
                      <c:pt idx="739">
                        <c:v>-0.12180000000000001</c:v>
                      </c:pt>
                      <c:pt idx="740">
                        <c:v>-0.1198</c:v>
                      </c:pt>
                      <c:pt idx="741">
                        <c:v>-0.1178</c:v>
                      </c:pt>
                      <c:pt idx="742">
                        <c:v>-0.1158</c:v>
                      </c:pt>
                      <c:pt idx="743">
                        <c:v>-0.1137</c:v>
                      </c:pt>
                      <c:pt idx="744">
                        <c:v>-0.11169999999999999</c:v>
                      </c:pt>
                      <c:pt idx="745">
                        <c:v>-0.10979999999999999</c:v>
                      </c:pt>
                      <c:pt idx="746">
                        <c:v>-0.10780000000000001</c:v>
                      </c:pt>
                      <c:pt idx="747">
                        <c:v>-0.10580000000000001</c:v>
                      </c:pt>
                      <c:pt idx="748">
                        <c:v>-0.1038</c:v>
                      </c:pt>
                      <c:pt idx="749">
                        <c:v>-0.1018</c:v>
                      </c:pt>
                      <c:pt idx="750">
                        <c:v>-9.9779999999999994E-2</c:v>
                      </c:pt>
                      <c:pt idx="751">
                        <c:v>-9.7769999999999996E-2</c:v>
                      </c:pt>
                      <c:pt idx="752">
                        <c:v>-9.5780000000000004E-2</c:v>
                      </c:pt>
                      <c:pt idx="753">
                        <c:v>-9.3789999999999998E-2</c:v>
                      </c:pt>
                      <c:pt idx="754">
                        <c:v>-9.1810000000000003E-2</c:v>
                      </c:pt>
                      <c:pt idx="755">
                        <c:v>-8.9789999999999995E-2</c:v>
                      </c:pt>
                      <c:pt idx="756">
                        <c:v>-8.7749999999999995E-2</c:v>
                      </c:pt>
                      <c:pt idx="757">
                        <c:v>-8.5800000000000001E-2</c:v>
                      </c:pt>
                      <c:pt idx="758">
                        <c:v>-8.3790000000000003E-2</c:v>
                      </c:pt>
                      <c:pt idx="759">
                        <c:v>-8.1759999999999999E-2</c:v>
                      </c:pt>
                      <c:pt idx="760">
                        <c:v>-7.9759999999999998E-2</c:v>
                      </c:pt>
                      <c:pt idx="761">
                        <c:v>-7.7789999999999998E-2</c:v>
                      </c:pt>
                      <c:pt idx="762">
                        <c:v>-7.578E-2</c:v>
                      </c:pt>
                      <c:pt idx="763">
                        <c:v>-7.3749999999999996E-2</c:v>
                      </c:pt>
                      <c:pt idx="764">
                        <c:v>-7.1779999999999997E-2</c:v>
                      </c:pt>
                      <c:pt idx="765">
                        <c:v>-6.9790000000000005E-2</c:v>
                      </c:pt>
                      <c:pt idx="766">
                        <c:v>-6.7799999999999999E-2</c:v>
                      </c:pt>
                      <c:pt idx="767">
                        <c:v>-6.5809999999999994E-2</c:v>
                      </c:pt>
                      <c:pt idx="768">
                        <c:v>-6.3750000000000001E-2</c:v>
                      </c:pt>
                      <c:pt idx="769">
                        <c:v>-6.1800000000000001E-2</c:v>
                      </c:pt>
                      <c:pt idx="770">
                        <c:v>-5.9810000000000002E-2</c:v>
                      </c:pt>
                      <c:pt idx="771">
                        <c:v>-5.7779999999999998E-2</c:v>
                      </c:pt>
                      <c:pt idx="772">
                        <c:v>-5.5780000000000003E-2</c:v>
                      </c:pt>
                      <c:pt idx="773">
                        <c:v>-5.3809999999999997E-2</c:v>
                      </c:pt>
                      <c:pt idx="774">
                        <c:v>-5.1810000000000002E-2</c:v>
                      </c:pt>
                      <c:pt idx="775">
                        <c:v>-4.9790000000000001E-2</c:v>
                      </c:pt>
                      <c:pt idx="776">
                        <c:v>-4.7789999999999999E-2</c:v>
                      </c:pt>
                      <c:pt idx="777">
                        <c:v>-4.582E-2</c:v>
                      </c:pt>
                      <c:pt idx="778">
                        <c:v>-4.3839999999999997E-2</c:v>
                      </c:pt>
                      <c:pt idx="779">
                        <c:v>-4.1820000000000003E-2</c:v>
                      </c:pt>
                      <c:pt idx="780">
                        <c:v>-3.9829999999999997E-2</c:v>
                      </c:pt>
                      <c:pt idx="781">
                        <c:v>-3.78E-2</c:v>
                      </c:pt>
                      <c:pt idx="782">
                        <c:v>-3.5819999999999998E-2</c:v>
                      </c:pt>
                      <c:pt idx="783">
                        <c:v>-3.3820000000000003E-2</c:v>
                      </c:pt>
                      <c:pt idx="784">
                        <c:v>-3.1800000000000002E-2</c:v>
                      </c:pt>
                      <c:pt idx="785">
                        <c:v>-2.9819999999999999E-2</c:v>
                      </c:pt>
                      <c:pt idx="786">
                        <c:v>-2.7820000000000001E-2</c:v>
                      </c:pt>
                      <c:pt idx="787">
                        <c:v>-2.58E-2</c:v>
                      </c:pt>
                      <c:pt idx="788">
                        <c:v>-2.3789999999999999E-2</c:v>
                      </c:pt>
                      <c:pt idx="789">
                        <c:v>-2.181E-2</c:v>
                      </c:pt>
                      <c:pt idx="790">
                        <c:v>-1.983E-2</c:v>
                      </c:pt>
                      <c:pt idx="791">
                        <c:v>-1.7819999999999999E-2</c:v>
                      </c:pt>
                      <c:pt idx="792">
                        <c:v>-1.583E-2</c:v>
                      </c:pt>
                      <c:pt idx="793">
                        <c:v>-1.3849999999999999E-2</c:v>
                      </c:pt>
                      <c:pt idx="794">
                        <c:v>-1.183E-2</c:v>
                      </c:pt>
                      <c:pt idx="795">
                        <c:v>-9.7940000000000006E-3</c:v>
                      </c:pt>
                      <c:pt idx="796">
                        <c:v>-7.8209999999999998E-3</c:v>
                      </c:pt>
                      <c:pt idx="797">
                        <c:v>-5.8339999999999998E-3</c:v>
                      </c:pt>
                      <c:pt idx="798">
                        <c:v>-3.8300000000000001E-3</c:v>
                      </c:pt>
                      <c:pt idx="799">
                        <c:v>-1.818E-3</c:v>
                      </c:pt>
                      <c:pt idx="800">
                        <c:v>1.8699999999999999E-4</c:v>
                      </c:pt>
                    </c:numCache>
                  </c:numRef>
                </c:xVal>
                <c:y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Sheet2!$Z$2:$Z$802</c15:sqref>
                        </c15:formulaRef>
                      </c:ext>
                    </c:extLst>
                    <c:numCache>
                      <c:formatCode>0.00E+00</c:formatCode>
                      <c:ptCount val="801"/>
                      <c:pt idx="0">
                        <c:v>2.0269999999999998E-6</c:v>
                      </c:pt>
                      <c:pt idx="1">
                        <c:v>1.885E-6</c:v>
                      </c:pt>
                      <c:pt idx="2">
                        <c:v>1.7290000000000001E-6</c:v>
                      </c:pt>
                      <c:pt idx="3">
                        <c:v>1.573E-6</c:v>
                      </c:pt>
                      <c:pt idx="4">
                        <c:v>1.4100000000000001E-6</c:v>
                      </c:pt>
                      <c:pt idx="5">
                        <c:v>1.2699999999999999E-6</c:v>
                      </c:pt>
                      <c:pt idx="6">
                        <c:v>1.2279999999999999E-6</c:v>
                      </c:pt>
                      <c:pt idx="7">
                        <c:v>1.15E-6</c:v>
                      </c:pt>
                      <c:pt idx="8">
                        <c:v>1.068E-6</c:v>
                      </c:pt>
                      <c:pt idx="9">
                        <c:v>9.2129999999999997E-7</c:v>
                      </c:pt>
                      <c:pt idx="10">
                        <c:v>8.2699999999999998E-7</c:v>
                      </c:pt>
                      <c:pt idx="11">
                        <c:v>8.1819999999999995E-7</c:v>
                      </c:pt>
                      <c:pt idx="12">
                        <c:v>7.6899999999999996E-7</c:v>
                      </c:pt>
                      <c:pt idx="13">
                        <c:v>6.8879999999999997E-7</c:v>
                      </c:pt>
                      <c:pt idx="14">
                        <c:v>5.9060000000000001E-7</c:v>
                      </c:pt>
                      <c:pt idx="15">
                        <c:v>5.045E-7</c:v>
                      </c:pt>
                      <c:pt idx="16">
                        <c:v>5.116E-7</c:v>
                      </c:pt>
                      <c:pt idx="17">
                        <c:v>4.7269999999999999E-7</c:v>
                      </c:pt>
                      <c:pt idx="18">
                        <c:v>4.0779999999999999E-7</c:v>
                      </c:pt>
                      <c:pt idx="19">
                        <c:v>3.2749999999999999E-7</c:v>
                      </c:pt>
                      <c:pt idx="20">
                        <c:v>2.487E-7</c:v>
                      </c:pt>
                      <c:pt idx="21">
                        <c:v>2.6650000000000001E-7</c:v>
                      </c:pt>
                      <c:pt idx="22">
                        <c:v>2.3729999999999999E-7</c:v>
                      </c:pt>
                      <c:pt idx="23">
                        <c:v>1.7919999999999999E-7</c:v>
                      </c:pt>
                      <c:pt idx="24">
                        <c:v>1.0719999999999999E-7</c:v>
                      </c:pt>
                      <c:pt idx="25">
                        <c:v>3.4079999999999998E-8</c:v>
                      </c:pt>
                      <c:pt idx="26">
                        <c:v>5.9130000000000001E-8</c:v>
                      </c:pt>
                      <c:pt idx="27">
                        <c:v>3.9879999999999997E-8</c:v>
                      </c:pt>
                      <c:pt idx="28">
                        <c:v>-2.1089999999999999E-8</c:v>
                      </c:pt>
                      <c:pt idx="29">
                        <c:v>-8.2220000000000004E-8</c:v>
                      </c:pt>
                      <c:pt idx="30">
                        <c:v>-1.3379999999999999E-7</c:v>
                      </c:pt>
                      <c:pt idx="31">
                        <c:v>-1.343E-7</c:v>
                      </c:pt>
                      <c:pt idx="32">
                        <c:v>-1.3829999999999999E-7</c:v>
                      </c:pt>
                      <c:pt idx="33">
                        <c:v>-1.91E-7</c:v>
                      </c:pt>
                      <c:pt idx="34">
                        <c:v>-2.558E-7</c:v>
                      </c:pt>
                      <c:pt idx="35">
                        <c:v>-3.1699999999999999E-7</c:v>
                      </c:pt>
                      <c:pt idx="36">
                        <c:v>-2.812E-7</c:v>
                      </c:pt>
                      <c:pt idx="37">
                        <c:v>-2.9560000000000003E-7</c:v>
                      </c:pt>
                      <c:pt idx="38">
                        <c:v>-3.5009999999999999E-7</c:v>
                      </c:pt>
                      <c:pt idx="39">
                        <c:v>-4.0779999999999999E-7</c:v>
                      </c:pt>
                      <c:pt idx="40">
                        <c:v>-4.6759999999999998E-7</c:v>
                      </c:pt>
                      <c:pt idx="41">
                        <c:v>-4.3000000000000001E-7</c:v>
                      </c:pt>
                      <c:pt idx="42">
                        <c:v>-4.4239999999999999E-7</c:v>
                      </c:pt>
                      <c:pt idx="43">
                        <c:v>-4.9480000000000001E-7</c:v>
                      </c:pt>
                      <c:pt idx="44">
                        <c:v>-5.4759999999999995E-7</c:v>
                      </c:pt>
                      <c:pt idx="45">
                        <c:v>-6.0520000000000005E-7</c:v>
                      </c:pt>
                      <c:pt idx="46">
                        <c:v>-5.7059999999999999E-7</c:v>
                      </c:pt>
                      <c:pt idx="47">
                        <c:v>-5.7820000000000003E-7</c:v>
                      </c:pt>
                      <c:pt idx="48">
                        <c:v>-6.3600000000000003E-7</c:v>
                      </c:pt>
                      <c:pt idx="49">
                        <c:v>-6.8530000000000003E-7</c:v>
                      </c:pt>
                      <c:pt idx="50">
                        <c:v>-7.4079999999999996E-7</c:v>
                      </c:pt>
                      <c:pt idx="51">
                        <c:v>-7.0240000000000004E-7</c:v>
                      </c:pt>
                      <c:pt idx="52">
                        <c:v>-7.0959999999999995E-7</c:v>
                      </c:pt>
                      <c:pt idx="53">
                        <c:v>-7.7250000000000002E-7</c:v>
                      </c:pt>
                      <c:pt idx="54">
                        <c:v>-8.1539999999999996E-7</c:v>
                      </c:pt>
                      <c:pt idx="55">
                        <c:v>-8.7110000000000001E-7</c:v>
                      </c:pt>
                      <c:pt idx="56">
                        <c:v>-8.3040000000000002E-7</c:v>
                      </c:pt>
                      <c:pt idx="57">
                        <c:v>-8.3770000000000004E-7</c:v>
                      </c:pt>
                      <c:pt idx="58">
                        <c:v>-8.9179999999999998E-7</c:v>
                      </c:pt>
                      <c:pt idx="59">
                        <c:v>-9.3920000000000005E-7</c:v>
                      </c:pt>
                      <c:pt idx="60">
                        <c:v>-9.9969999999999993E-7</c:v>
                      </c:pt>
                      <c:pt idx="61">
                        <c:v>-9.5600000000000004E-7</c:v>
                      </c:pt>
                      <c:pt idx="62">
                        <c:v>-9.6019999999999993E-7</c:v>
                      </c:pt>
                      <c:pt idx="63">
                        <c:v>-1.02E-6</c:v>
                      </c:pt>
                      <c:pt idx="64">
                        <c:v>-1.0669999999999999E-6</c:v>
                      </c:pt>
                      <c:pt idx="65">
                        <c:v>-1.1170000000000001E-6</c:v>
                      </c:pt>
                      <c:pt idx="66">
                        <c:v>-1.0809999999999999E-6</c:v>
                      </c:pt>
                      <c:pt idx="67">
                        <c:v>-1.082E-6</c:v>
                      </c:pt>
                      <c:pt idx="68">
                        <c:v>-1.139E-6</c:v>
                      </c:pt>
                      <c:pt idx="69">
                        <c:v>-1.189E-6</c:v>
                      </c:pt>
                      <c:pt idx="70">
                        <c:v>-1.2419999999999999E-6</c:v>
                      </c:pt>
                      <c:pt idx="71">
                        <c:v>-1.203E-6</c:v>
                      </c:pt>
                      <c:pt idx="72">
                        <c:v>-1.2079999999999999E-6</c:v>
                      </c:pt>
                      <c:pt idx="73">
                        <c:v>-1.2720000000000001E-6</c:v>
                      </c:pt>
                      <c:pt idx="74">
                        <c:v>-1.314E-6</c:v>
                      </c:pt>
                      <c:pt idx="75">
                        <c:v>-1.3629999999999999E-6</c:v>
                      </c:pt>
                      <c:pt idx="76">
                        <c:v>-1.3239999999999999E-6</c:v>
                      </c:pt>
                      <c:pt idx="77">
                        <c:v>-1.331E-6</c:v>
                      </c:pt>
                      <c:pt idx="78">
                        <c:v>-1.393E-6</c:v>
                      </c:pt>
                      <c:pt idx="79">
                        <c:v>-1.4360000000000001E-6</c:v>
                      </c:pt>
                      <c:pt idx="80">
                        <c:v>-1.4839999999999999E-6</c:v>
                      </c:pt>
                      <c:pt idx="81">
                        <c:v>-1.4449999999999999E-6</c:v>
                      </c:pt>
                      <c:pt idx="82">
                        <c:v>-1.455E-6</c:v>
                      </c:pt>
                      <c:pt idx="83">
                        <c:v>-1.5209999999999999E-6</c:v>
                      </c:pt>
                      <c:pt idx="84">
                        <c:v>-1.5579999999999999E-6</c:v>
                      </c:pt>
                      <c:pt idx="85">
                        <c:v>-1.606E-6</c:v>
                      </c:pt>
                      <c:pt idx="86">
                        <c:v>-1.5710000000000001E-6</c:v>
                      </c:pt>
                      <c:pt idx="87">
                        <c:v>-1.579E-6</c:v>
                      </c:pt>
                      <c:pt idx="88">
                        <c:v>-1.643E-6</c:v>
                      </c:pt>
                      <c:pt idx="89">
                        <c:v>-1.6869999999999999E-6</c:v>
                      </c:pt>
                      <c:pt idx="90">
                        <c:v>-1.731E-6</c:v>
                      </c:pt>
                      <c:pt idx="91">
                        <c:v>-1.697E-6</c:v>
                      </c:pt>
                      <c:pt idx="92">
                        <c:v>-1.697E-6</c:v>
                      </c:pt>
                      <c:pt idx="93">
                        <c:v>-1.773E-6</c:v>
                      </c:pt>
                      <c:pt idx="94">
                        <c:v>-1.8109999999999999E-6</c:v>
                      </c:pt>
                      <c:pt idx="95">
                        <c:v>-1.857E-6</c:v>
                      </c:pt>
                      <c:pt idx="96">
                        <c:v>-1.826E-6</c:v>
                      </c:pt>
                      <c:pt idx="97">
                        <c:v>-1.8300000000000001E-6</c:v>
                      </c:pt>
                      <c:pt idx="98">
                        <c:v>-1.9120000000000001E-6</c:v>
                      </c:pt>
                      <c:pt idx="99">
                        <c:v>-1.9470000000000002E-6</c:v>
                      </c:pt>
                      <c:pt idx="100">
                        <c:v>-1.9800000000000001E-6</c:v>
                      </c:pt>
                      <c:pt idx="101">
                        <c:v>-1.9640000000000002E-6</c:v>
                      </c:pt>
                      <c:pt idx="102">
                        <c:v>-1.962E-6</c:v>
                      </c:pt>
                      <c:pt idx="103">
                        <c:v>-2.0370000000000001E-6</c:v>
                      </c:pt>
                      <c:pt idx="104">
                        <c:v>-2.0779999999999998E-6</c:v>
                      </c:pt>
                      <c:pt idx="105">
                        <c:v>-2.1160000000000002E-6</c:v>
                      </c:pt>
                      <c:pt idx="106">
                        <c:v>-2.0880000000000002E-6</c:v>
                      </c:pt>
                      <c:pt idx="107">
                        <c:v>-2.091E-6</c:v>
                      </c:pt>
                      <c:pt idx="108">
                        <c:v>-2.165E-6</c:v>
                      </c:pt>
                      <c:pt idx="109">
                        <c:v>-2.21E-6</c:v>
                      </c:pt>
                      <c:pt idx="110">
                        <c:v>-2.243E-6</c:v>
                      </c:pt>
                      <c:pt idx="111">
                        <c:v>-2.2309999999999999E-6</c:v>
                      </c:pt>
                      <c:pt idx="112">
                        <c:v>-2.2299999999999998E-6</c:v>
                      </c:pt>
                      <c:pt idx="113">
                        <c:v>-2.311E-6</c:v>
                      </c:pt>
                      <c:pt idx="114">
                        <c:v>-2.3499999999999999E-6</c:v>
                      </c:pt>
                      <c:pt idx="115">
                        <c:v>-2.384E-6</c:v>
                      </c:pt>
                      <c:pt idx="116">
                        <c:v>-2.3609999999999999E-6</c:v>
                      </c:pt>
                      <c:pt idx="117">
                        <c:v>-2.3690000000000001E-6</c:v>
                      </c:pt>
                      <c:pt idx="118">
                        <c:v>-2.4509999999999999E-6</c:v>
                      </c:pt>
                      <c:pt idx="119">
                        <c:v>-2.4959999999999999E-6</c:v>
                      </c:pt>
                      <c:pt idx="120">
                        <c:v>-2.52E-6</c:v>
                      </c:pt>
                      <c:pt idx="121">
                        <c:v>-2.5050000000000002E-6</c:v>
                      </c:pt>
                      <c:pt idx="122">
                        <c:v>-2.509E-6</c:v>
                      </c:pt>
                      <c:pt idx="123">
                        <c:v>-2.5890000000000001E-6</c:v>
                      </c:pt>
                      <c:pt idx="124">
                        <c:v>-2.633E-6</c:v>
                      </c:pt>
                      <c:pt idx="125">
                        <c:v>-2.6589999999999999E-6</c:v>
                      </c:pt>
                      <c:pt idx="126">
                        <c:v>-2.6479999999999999E-6</c:v>
                      </c:pt>
                      <c:pt idx="127">
                        <c:v>-2.65E-6</c:v>
                      </c:pt>
                      <c:pt idx="128">
                        <c:v>-2.7360000000000001E-6</c:v>
                      </c:pt>
                      <c:pt idx="129">
                        <c:v>-2.7810000000000001E-6</c:v>
                      </c:pt>
                      <c:pt idx="130">
                        <c:v>-2.8119999999999999E-6</c:v>
                      </c:pt>
                      <c:pt idx="131">
                        <c:v>-2.8030000000000001E-6</c:v>
                      </c:pt>
                      <c:pt idx="132">
                        <c:v>-2.8059999999999999E-6</c:v>
                      </c:pt>
                      <c:pt idx="133">
                        <c:v>-2.8940000000000002E-6</c:v>
                      </c:pt>
                      <c:pt idx="134">
                        <c:v>-2.9399999999999998E-6</c:v>
                      </c:pt>
                      <c:pt idx="135">
                        <c:v>-2.9699999999999999E-6</c:v>
                      </c:pt>
                      <c:pt idx="136">
                        <c:v>-2.9610000000000001E-6</c:v>
                      </c:pt>
                      <c:pt idx="137">
                        <c:v>-2.9670000000000001E-6</c:v>
                      </c:pt>
                      <c:pt idx="138">
                        <c:v>-3.0539999999999999E-6</c:v>
                      </c:pt>
                      <c:pt idx="139">
                        <c:v>-3.1109999999999999E-6</c:v>
                      </c:pt>
                      <c:pt idx="140">
                        <c:v>-3.1360000000000001E-6</c:v>
                      </c:pt>
                      <c:pt idx="141">
                        <c:v>-3.134E-6</c:v>
                      </c:pt>
                      <c:pt idx="142">
                        <c:v>-3.14E-6</c:v>
                      </c:pt>
                      <c:pt idx="143">
                        <c:v>-3.2370000000000001E-6</c:v>
                      </c:pt>
                      <c:pt idx="144">
                        <c:v>-3.287E-6</c:v>
                      </c:pt>
                      <c:pt idx="145">
                        <c:v>-3.32E-6</c:v>
                      </c:pt>
                      <c:pt idx="146">
                        <c:v>-3.32E-6</c:v>
                      </c:pt>
                      <c:pt idx="147">
                        <c:v>-3.3299999999999999E-6</c:v>
                      </c:pt>
                      <c:pt idx="148">
                        <c:v>-3.4319999999999999E-6</c:v>
                      </c:pt>
                      <c:pt idx="149">
                        <c:v>-3.4800000000000001E-6</c:v>
                      </c:pt>
                      <c:pt idx="150">
                        <c:v>-3.5080000000000001E-6</c:v>
                      </c:pt>
                      <c:pt idx="151">
                        <c:v>-3.5200000000000002E-6</c:v>
                      </c:pt>
                      <c:pt idx="152">
                        <c:v>-3.5329999999999999E-6</c:v>
                      </c:pt>
                      <c:pt idx="153">
                        <c:v>-3.6380000000000002E-6</c:v>
                      </c:pt>
                      <c:pt idx="154">
                        <c:v>-3.6959999999999998E-6</c:v>
                      </c:pt>
                      <c:pt idx="155">
                        <c:v>-3.7239999999999998E-6</c:v>
                      </c:pt>
                      <c:pt idx="156">
                        <c:v>-3.7390000000000001E-6</c:v>
                      </c:pt>
                      <c:pt idx="157">
                        <c:v>-3.7589999999999999E-6</c:v>
                      </c:pt>
                      <c:pt idx="158">
                        <c:v>-3.8709999999999999E-6</c:v>
                      </c:pt>
                      <c:pt idx="159">
                        <c:v>-3.941E-6</c:v>
                      </c:pt>
                      <c:pt idx="160">
                        <c:v>-3.9720000000000003E-6</c:v>
                      </c:pt>
                      <c:pt idx="161">
                        <c:v>-3.9929999999999997E-6</c:v>
                      </c:pt>
                      <c:pt idx="162">
                        <c:v>-4.0180000000000003E-6</c:v>
                      </c:pt>
                      <c:pt idx="163">
                        <c:v>-4.1309999999999999E-6</c:v>
                      </c:pt>
                      <c:pt idx="164">
                        <c:v>-4.2050000000000004E-6</c:v>
                      </c:pt>
                      <c:pt idx="165">
                        <c:v>-4.2540000000000003E-6</c:v>
                      </c:pt>
                      <c:pt idx="166">
                        <c:v>-4.2849999999999996E-6</c:v>
                      </c:pt>
                      <c:pt idx="167">
                        <c:v>-4.3139999999999997E-6</c:v>
                      </c:pt>
                      <c:pt idx="168">
                        <c:v>-4.4360000000000004E-6</c:v>
                      </c:pt>
                      <c:pt idx="169">
                        <c:v>-4.5249999999999999E-6</c:v>
                      </c:pt>
                      <c:pt idx="170">
                        <c:v>-4.566E-6</c:v>
                      </c:pt>
                      <c:pt idx="171">
                        <c:v>-4.6199999999999998E-6</c:v>
                      </c:pt>
                      <c:pt idx="172">
                        <c:v>-4.6589999999999998E-6</c:v>
                      </c:pt>
                      <c:pt idx="173">
                        <c:v>-4.792E-6</c:v>
                      </c:pt>
                      <c:pt idx="174">
                        <c:v>-4.887E-6</c:v>
                      </c:pt>
                      <c:pt idx="175">
                        <c:v>-4.9479999999999999E-6</c:v>
                      </c:pt>
                      <c:pt idx="176">
                        <c:v>-5.0030000000000002E-6</c:v>
                      </c:pt>
                      <c:pt idx="177">
                        <c:v>-5.0549999999999999E-6</c:v>
                      </c:pt>
                      <c:pt idx="178">
                        <c:v>-5.2050000000000001E-6</c:v>
                      </c:pt>
                      <c:pt idx="179">
                        <c:v>-5.3090000000000003E-6</c:v>
                      </c:pt>
                      <c:pt idx="180">
                        <c:v>-5.3820000000000003E-6</c:v>
                      </c:pt>
                      <c:pt idx="181">
                        <c:v>-5.4580000000000001E-6</c:v>
                      </c:pt>
                      <c:pt idx="182">
                        <c:v>-5.5249999999999996E-6</c:v>
                      </c:pt>
                      <c:pt idx="183">
                        <c:v>-5.6869999999999999E-6</c:v>
                      </c:pt>
                      <c:pt idx="184">
                        <c:v>-5.8100000000000003E-6</c:v>
                      </c:pt>
                      <c:pt idx="185">
                        <c:v>-5.8950000000000003E-6</c:v>
                      </c:pt>
                      <c:pt idx="186">
                        <c:v>-5.9900000000000002E-6</c:v>
                      </c:pt>
                      <c:pt idx="187">
                        <c:v>-6.0719999999999996E-6</c:v>
                      </c:pt>
                      <c:pt idx="188">
                        <c:v>-6.2559999999999999E-6</c:v>
                      </c:pt>
                      <c:pt idx="189">
                        <c:v>-6.3999999999999997E-6</c:v>
                      </c:pt>
                      <c:pt idx="190">
                        <c:v>-6.5030000000000002E-6</c:v>
                      </c:pt>
                      <c:pt idx="191">
                        <c:v>-6.6220000000000003E-6</c:v>
                      </c:pt>
                      <c:pt idx="192">
                        <c:v>-6.7220000000000002E-6</c:v>
                      </c:pt>
                      <c:pt idx="193">
                        <c:v>-6.9380000000000003E-6</c:v>
                      </c:pt>
                      <c:pt idx="194">
                        <c:v>-7.0940000000000002E-6</c:v>
                      </c:pt>
                      <c:pt idx="195">
                        <c:v>-7.2250000000000003E-6</c:v>
                      </c:pt>
                      <c:pt idx="196">
                        <c:v>-7.3649999999999998E-6</c:v>
                      </c:pt>
                      <c:pt idx="197">
                        <c:v>-7.4950000000000002E-6</c:v>
                      </c:pt>
                      <c:pt idx="198">
                        <c:v>-7.729E-6</c:v>
                      </c:pt>
                      <c:pt idx="199">
                        <c:v>-7.9249999999999995E-6</c:v>
                      </c:pt>
                      <c:pt idx="200">
                        <c:v>-8.0749999999999998E-6</c:v>
                      </c:pt>
                      <c:pt idx="201">
                        <c:v>-8.2339999999999994E-6</c:v>
                      </c:pt>
                      <c:pt idx="202">
                        <c:v>-8.4020000000000002E-6</c:v>
                      </c:pt>
                      <c:pt idx="203">
                        <c:v>-8.6619999999999994E-6</c:v>
                      </c:pt>
                      <c:pt idx="204">
                        <c:v>-8.8829999999999995E-6</c:v>
                      </c:pt>
                      <c:pt idx="205">
                        <c:v>-9.0699999999999996E-6</c:v>
                      </c:pt>
                      <c:pt idx="206">
                        <c:v>-9.2709999999999998E-6</c:v>
                      </c:pt>
                      <c:pt idx="207">
                        <c:v>-9.465E-6</c:v>
                      </c:pt>
                      <c:pt idx="208">
                        <c:v>-9.7650000000000005E-6</c:v>
                      </c:pt>
                      <c:pt idx="209">
                        <c:v>-1.0030000000000001E-5</c:v>
                      </c:pt>
                      <c:pt idx="210">
                        <c:v>-1.024E-5</c:v>
                      </c:pt>
                      <c:pt idx="211">
                        <c:v>-1.049E-5</c:v>
                      </c:pt>
                      <c:pt idx="212">
                        <c:v>-1.0720000000000001E-5</c:v>
                      </c:pt>
                      <c:pt idx="213">
                        <c:v>-1.1060000000000001E-5</c:v>
                      </c:pt>
                      <c:pt idx="214">
                        <c:v>-1.136E-5</c:v>
                      </c:pt>
                      <c:pt idx="215">
                        <c:v>-1.1620000000000001E-5</c:v>
                      </c:pt>
                      <c:pt idx="216">
                        <c:v>-1.1909999999999999E-5</c:v>
                      </c:pt>
                      <c:pt idx="217">
                        <c:v>-1.219E-5</c:v>
                      </c:pt>
                      <c:pt idx="218">
                        <c:v>-1.258E-5</c:v>
                      </c:pt>
                      <c:pt idx="219">
                        <c:v>-1.293E-5</c:v>
                      </c:pt>
                      <c:pt idx="220">
                        <c:v>-1.323E-5</c:v>
                      </c:pt>
                      <c:pt idx="221">
                        <c:v>-1.3570000000000001E-5</c:v>
                      </c:pt>
                      <c:pt idx="222">
                        <c:v>-1.3900000000000001E-5</c:v>
                      </c:pt>
                      <c:pt idx="223">
                        <c:v>-1.433E-5</c:v>
                      </c:pt>
                      <c:pt idx="224">
                        <c:v>-1.4749999999999999E-5</c:v>
                      </c:pt>
                      <c:pt idx="225">
                        <c:v>-1.5099999999999999E-5</c:v>
                      </c:pt>
                      <c:pt idx="226">
                        <c:v>-1.5500000000000001E-5</c:v>
                      </c:pt>
                      <c:pt idx="227">
                        <c:v>-1.5889999999999999E-5</c:v>
                      </c:pt>
                      <c:pt idx="228">
                        <c:v>-1.6379999999999999E-5</c:v>
                      </c:pt>
                      <c:pt idx="229">
                        <c:v>-1.6840000000000001E-5</c:v>
                      </c:pt>
                      <c:pt idx="230">
                        <c:v>-1.7269999999999999E-5</c:v>
                      </c:pt>
                      <c:pt idx="231">
                        <c:v>-1.772E-5</c:v>
                      </c:pt>
                      <c:pt idx="232">
                        <c:v>-1.8170000000000001E-5</c:v>
                      </c:pt>
                      <c:pt idx="233">
                        <c:v>-1.8729999999999999E-5</c:v>
                      </c:pt>
                      <c:pt idx="234">
                        <c:v>-1.9259999999999999E-5</c:v>
                      </c:pt>
                      <c:pt idx="235">
                        <c:v>-1.9740000000000001E-5</c:v>
                      </c:pt>
                      <c:pt idx="236">
                        <c:v>-2.0270000000000001E-5</c:v>
                      </c:pt>
                      <c:pt idx="237">
                        <c:v>-2.0789999999999999E-5</c:v>
                      </c:pt>
                      <c:pt idx="238">
                        <c:v>-2.1420000000000002E-5</c:v>
                      </c:pt>
                      <c:pt idx="239">
                        <c:v>-2.2010000000000001E-5</c:v>
                      </c:pt>
                      <c:pt idx="240">
                        <c:v>-2.2569999999999999E-5</c:v>
                      </c:pt>
                      <c:pt idx="241">
                        <c:v>-2.317E-5</c:v>
                      </c:pt>
                      <c:pt idx="242">
                        <c:v>-2.3770000000000001E-5</c:v>
                      </c:pt>
                      <c:pt idx="243">
                        <c:v>-2.446E-5</c:v>
                      </c:pt>
                      <c:pt idx="244">
                        <c:v>-2.5150000000000001E-5</c:v>
                      </c:pt>
                      <c:pt idx="245">
                        <c:v>-2.5780000000000001E-5</c:v>
                      </c:pt>
                      <c:pt idx="246">
                        <c:v>-2.6449999999999999E-5</c:v>
                      </c:pt>
                      <c:pt idx="247">
                        <c:v>-2.7129999999999999E-5</c:v>
                      </c:pt>
                      <c:pt idx="248">
                        <c:v>-2.7900000000000001E-5</c:v>
                      </c:pt>
                      <c:pt idx="249">
                        <c:v>-2.8670000000000002E-5</c:v>
                      </c:pt>
                      <c:pt idx="250">
                        <c:v>-2.9369999999999998E-5</c:v>
                      </c:pt>
                      <c:pt idx="251">
                        <c:v>-3.0130000000000001E-5</c:v>
                      </c:pt>
                      <c:pt idx="252">
                        <c:v>-3.0889999999999997E-5</c:v>
                      </c:pt>
                      <c:pt idx="253">
                        <c:v>-3.1739999999999998E-5</c:v>
                      </c:pt>
                      <c:pt idx="254">
                        <c:v>-3.2589999999999998E-5</c:v>
                      </c:pt>
                      <c:pt idx="255">
                        <c:v>-3.3380000000000002E-5</c:v>
                      </c:pt>
                      <c:pt idx="256">
                        <c:v>-3.4220000000000001E-5</c:v>
                      </c:pt>
                      <c:pt idx="257">
                        <c:v>-3.5070000000000001E-5</c:v>
                      </c:pt>
                      <c:pt idx="258">
                        <c:v>-3.6000000000000001E-5</c:v>
                      </c:pt>
                      <c:pt idx="259">
                        <c:v>-3.6940000000000002E-5</c:v>
                      </c:pt>
                      <c:pt idx="260">
                        <c:v>-3.7809999999999999E-5</c:v>
                      </c:pt>
                      <c:pt idx="261">
                        <c:v>-3.8739999999999998E-5</c:v>
                      </c:pt>
                      <c:pt idx="262">
                        <c:v>-3.968E-5</c:v>
                      </c:pt>
                      <c:pt idx="263">
                        <c:v>-4.0710000000000002E-5</c:v>
                      </c:pt>
                      <c:pt idx="264">
                        <c:v>-4.1730000000000002E-5</c:v>
                      </c:pt>
                      <c:pt idx="265">
                        <c:v>-4.2700000000000001E-5</c:v>
                      </c:pt>
                      <c:pt idx="266">
                        <c:v>-4.371E-5</c:v>
                      </c:pt>
                      <c:pt idx="267">
                        <c:v>-4.4740000000000002E-5</c:v>
                      </c:pt>
                      <c:pt idx="268">
                        <c:v>-4.5859999999999998E-5</c:v>
                      </c:pt>
                      <c:pt idx="269">
                        <c:v>-4.6980000000000001E-5</c:v>
                      </c:pt>
                      <c:pt idx="270">
                        <c:v>-4.8029999999999999E-5</c:v>
                      </c:pt>
                      <c:pt idx="271">
                        <c:v>-4.9129999999999999E-5</c:v>
                      </c:pt>
                      <c:pt idx="272">
                        <c:v>-5.0269999999999998E-5</c:v>
                      </c:pt>
                      <c:pt idx="273">
                        <c:v>-5.1499999999999998E-5</c:v>
                      </c:pt>
                      <c:pt idx="274">
                        <c:v>-5.27E-5</c:v>
                      </c:pt>
                      <c:pt idx="275">
                        <c:v>-5.3850000000000001E-5</c:v>
                      </c:pt>
                      <c:pt idx="276">
                        <c:v>-5.5050000000000003E-5</c:v>
                      </c:pt>
                      <c:pt idx="277">
                        <c:v>-5.6270000000000002E-5</c:v>
                      </c:pt>
                      <c:pt idx="278">
                        <c:v>-5.7559999999999998E-5</c:v>
                      </c:pt>
                      <c:pt idx="279">
                        <c:v>-5.8860000000000002E-5</c:v>
                      </c:pt>
                      <c:pt idx="280">
                        <c:v>-6.0099999999999997E-5</c:v>
                      </c:pt>
                      <c:pt idx="281">
                        <c:v>-6.1389999999999993E-5</c:v>
                      </c:pt>
                      <c:pt idx="282">
                        <c:v>-6.2700000000000006E-5</c:v>
                      </c:pt>
                      <c:pt idx="283">
                        <c:v>-6.4090000000000005E-5</c:v>
                      </c:pt>
                      <c:pt idx="284">
                        <c:v>-6.5480000000000003E-5</c:v>
                      </c:pt>
                      <c:pt idx="285">
                        <c:v>-6.6799999999999997E-5</c:v>
                      </c:pt>
                      <c:pt idx="286">
                        <c:v>-6.8170000000000006E-5</c:v>
                      </c:pt>
                      <c:pt idx="287">
                        <c:v>-6.957E-5</c:v>
                      </c:pt>
                      <c:pt idx="288">
                        <c:v>-7.1039999999999997E-5</c:v>
                      </c:pt>
                      <c:pt idx="289">
                        <c:v>-7.2520000000000004E-5</c:v>
                      </c:pt>
                      <c:pt idx="290">
                        <c:v>-7.3930000000000005E-5</c:v>
                      </c:pt>
                      <c:pt idx="291">
                        <c:v>-7.5389999999999995E-5</c:v>
                      </c:pt>
                      <c:pt idx="292">
                        <c:v>-7.6879999999999996E-5</c:v>
                      </c:pt>
                      <c:pt idx="293">
                        <c:v>-7.8430000000000006E-5</c:v>
                      </c:pt>
                      <c:pt idx="294">
                        <c:v>-8.0000000000000007E-5</c:v>
                      </c:pt>
                      <c:pt idx="295">
                        <c:v>-8.1500000000000002E-5</c:v>
                      </c:pt>
                      <c:pt idx="296">
                        <c:v>-8.3059999999999994E-5</c:v>
                      </c:pt>
                      <c:pt idx="297">
                        <c:v>-8.4640000000000003E-5</c:v>
                      </c:pt>
                      <c:pt idx="298">
                        <c:v>-8.6279999999999994E-5</c:v>
                      </c:pt>
                      <c:pt idx="299">
                        <c:v>-8.7929999999999993E-5</c:v>
                      </c:pt>
                      <c:pt idx="300">
                        <c:v>-8.9519999999999997E-5</c:v>
                      </c:pt>
                      <c:pt idx="301">
                        <c:v>-9.1169999999999996E-5</c:v>
                      </c:pt>
                      <c:pt idx="302">
                        <c:v>-9.2880000000000005E-5</c:v>
                      </c:pt>
                      <c:pt idx="303">
                        <c:v>-9.4599999999999996E-5</c:v>
                      </c:pt>
                      <c:pt idx="304">
                        <c:v>-9.6340000000000003E-5</c:v>
                      </c:pt>
                      <c:pt idx="305">
                        <c:v>-9.802E-5</c:v>
                      </c:pt>
                      <c:pt idx="306">
                        <c:v>-9.9729999999999996E-5</c:v>
                      </c:pt>
                      <c:pt idx="307">
                        <c:v>-1.015E-4</c:v>
                      </c:pt>
                      <c:pt idx="308">
                        <c:v>-1.033E-4</c:v>
                      </c:pt>
                      <c:pt idx="309">
                        <c:v>-1.0509999999999999E-4</c:v>
                      </c:pt>
                      <c:pt idx="310">
                        <c:v>-1.069E-4</c:v>
                      </c:pt>
                      <c:pt idx="311">
                        <c:v>-1.087E-4</c:v>
                      </c:pt>
                      <c:pt idx="312">
                        <c:v>-1.105E-4</c:v>
                      </c:pt>
                      <c:pt idx="313">
                        <c:v>-1.1239999999999999E-4</c:v>
                      </c:pt>
                      <c:pt idx="314">
                        <c:v>-1.143E-4</c:v>
                      </c:pt>
                      <c:pt idx="315">
                        <c:v>-1.161E-4</c:v>
                      </c:pt>
                      <c:pt idx="316">
                        <c:v>-1.18E-4</c:v>
                      </c:pt>
                      <c:pt idx="317">
                        <c:v>-1.199E-4</c:v>
                      </c:pt>
                      <c:pt idx="318">
                        <c:v>-1.219E-4</c:v>
                      </c:pt>
                      <c:pt idx="319">
                        <c:v>-1.239E-4</c:v>
                      </c:pt>
                      <c:pt idx="320">
                        <c:v>-1.2579999999999999E-4</c:v>
                      </c:pt>
                      <c:pt idx="321">
                        <c:v>-1.2779999999999999E-4</c:v>
                      </c:pt>
                      <c:pt idx="322">
                        <c:v>-1.2980000000000001E-4</c:v>
                      </c:pt>
                      <c:pt idx="323">
                        <c:v>-1.3180000000000001E-4</c:v>
                      </c:pt>
                      <c:pt idx="324">
                        <c:v>-1.339E-4</c:v>
                      </c:pt>
                      <c:pt idx="325">
                        <c:v>-1.359E-4</c:v>
                      </c:pt>
                      <c:pt idx="326">
                        <c:v>-1.3789999999999999E-4</c:v>
                      </c:pt>
                      <c:pt idx="327">
                        <c:v>-1.4019999999999999E-4</c:v>
                      </c:pt>
                      <c:pt idx="328">
                        <c:v>-1.4219999999999999E-4</c:v>
                      </c:pt>
                      <c:pt idx="329">
                        <c:v>-1.4440000000000001E-4</c:v>
                      </c:pt>
                      <c:pt idx="330">
                        <c:v>-1.4640000000000001E-4</c:v>
                      </c:pt>
                      <c:pt idx="331">
                        <c:v>-1.4860000000000001E-4</c:v>
                      </c:pt>
                      <c:pt idx="332">
                        <c:v>-1.507E-4</c:v>
                      </c:pt>
                      <c:pt idx="333">
                        <c:v>-1.529E-4</c:v>
                      </c:pt>
                      <c:pt idx="334">
                        <c:v>-1.552E-4</c:v>
                      </c:pt>
                      <c:pt idx="335">
                        <c:v>-1.573E-4</c:v>
                      </c:pt>
                      <c:pt idx="336">
                        <c:v>-1.595E-4</c:v>
                      </c:pt>
                      <c:pt idx="337">
                        <c:v>-1.617E-4</c:v>
                      </c:pt>
                      <c:pt idx="338">
                        <c:v>-1.639E-4</c:v>
                      </c:pt>
                      <c:pt idx="339">
                        <c:v>-1.662E-4</c:v>
                      </c:pt>
                      <c:pt idx="340">
                        <c:v>-1.684E-4</c:v>
                      </c:pt>
                      <c:pt idx="341">
                        <c:v>-1.706E-4</c:v>
                      </c:pt>
                      <c:pt idx="342">
                        <c:v>-1.729E-4</c:v>
                      </c:pt>
                      <c:pt idx="343">
                        <c:v>-1.752E-4</c:v>
                      </c:pt>
                      <c:pt idx="344">
                        <c:v>-1.775E-4</c:v>
                      </c:pt>
                      <c:pt idx="345">
                        <c:v>-1.7980000000000001E-4</c:v>
                      </c:pt>
                      <c:pt idx="346">
                        <c:v>-1.8220000000000001E-4</c:v>
                      </c:pt>
                      <c:pt idx="347">
                        <c:v>-1.8469999999999999E-4</c:v>
                      </c:pt>
                      <c:pt idx="348">
                        <c:v>-1.8709999999999999E-4</c:v>
                      </c:pt>
                      <c:pt idx="349">
                        <c:v>-1.895E-4</c:v>
                      </c:pt>
                      <c:pt idx="350">
                        <c:v>-1.918E-4</c:v>
                      </c:pt>
                      <c:pt idx="351">
                        <c:v>-1.942E-4</c:v>
                      </c:pt>
                      <c:pt idx="352">
                        <c:v>-1.9660000000000001E-4</c:v>
                      </c:pt>
                      <c:pt idx="353">
                        <c:v>-1.9900000000000001E-4</c:v>
                      </c:pt>
                      <c:pt idx="354">
                        <c:v>-2.0149999999999999E-4</c:v>
                      </c:pt>
                      <c:pt idx="355">
                        <c:v>-2.0379999999999999E-4</c:v>
                      </c:pt>
                      <c:pt idx="356">
                        <c:v>-2.062E-4</c:v>
                      </c:pt>
                      <c:pt idx="357">
                        <c:v>-2.087E-4</c:v>
                      </c:pt>
                      <c:pt idx="358">
                        <c:v>-2.1130000000000001E-4</c:v>
                      </c:pt>
                      <c:pt idx="359">
                        <c:v>-2.1379999999999999E-4</c:v>
                      </c:pt>
                      <c:pt idx="360">
                        <c:v>-2.162E-4</c:v>
                      </c:pt>
                      <c:pt idx="361">
                        <c:v>-2.187E-4</c:v>
                      </c:pt>
                      <c:pt idx="362">
                        <c:v>-2.2120000000000001E-4</c:v>
                      </c:pt>
                      <c:pt idx="363">
                        <c:v>-2.2369999999999999E-4</c:v>
                      </c:pt>
                      <c:pt idx="364">
                        <c:v>-2.263E-4</c:v>
                      </c:pt>
                      <c:pt idx="365">
                        <c:v>-2.287E-4</c:v>
                      </c:pt>
                      <c:pt idx="366">
                        <c:v>-2.3120000000000001E-4</c:v>
                      </c:pt>
                      <c:pt idx="367">
                        <c:v>-2.3379999999999999E-4</c:v>
                      </c:pt>
                      <c:pt idx="368">
                        <c:v>-2.365E-4</c:v>
                      </c:pt>
                      <c:pt idx="369">
                        <c:v>-2.3910000000000001E-4</c:v>
                      </c:pt>
                      <c:pt idx="370">
                        <c:v>-2.4159999999999999E-4</c:v>
                      </c:pt>
                      <c:pt idx="371">
                        <c:v>-2.4420000000000003E-4</c:v>
                      </c:pt>
                      <c:pt idx="372">
                        <c:v>-2.4679999999999998E-4</c:v>
                      </c:pt>
                      <c:pt idx="373">
                        <c:v>-2.4939999999999999E-4</c:v>
                      </c:pt>
                      <c:pt idx="374">
                        <c:v>-2.521E-4</c:v>
                      </c:pt>
                      <c:pt idx="375">
                        <c:v>-2.5460000000000001E-4</c:v>
                      </c:pt>
                      <c:pt idx="376">
                        <c:v>-2.5720000000000002E-4</c:v>
                      </c:pt>
                      <c:pt idx="377">
                        <c:v>-2.5999999999999998E-4</c:v>
                      </c:pt>
                      <c:pt idx="378">
                        <c:v>-2.6269999999999999E-4</c:v>
                      </c:pt>
                      <c:pt idx="379">
                        <c:v>-2.655E-4</c:v>
                      </c:pt>
                      <c:pt idx="380">
                        <c:v>-2.6810000000000001E-4</c:v>
                      </c:pt>
                      <c:pt idx="381">
                        <c:v>-2.7080000000000002E-4</c:v>
                      </c:pt>
                      <c:pt idx="382">
                        <c:v>-2.7349999999999998E-4</c:v>
                      </c:pt>
                      <c:pt idx="383">
                        <c:v>-2.7619999999999999E-4</c:v>
                      </c:pt>
                      <c:pt idx="384">
                        <c:v>-2.789E-4</c:v>
                      </c:pt>
                      <c:pt idx="385">
                        <c:v>-2.8160000000000001E-4</c:v>
                      </c:pt>
                      <c:pt idx="386">
                        <c:v>-2.8430000000000003E-4</c:v>
                      </c:pt>
                      <c:pt idx="387">
                        <c:v>-2.8709999999999999E-4</c:v>
                      </c:pt>
                      <c:pt idx="388">
                        <c:v>-2.899E-4</c:v>
                      </c:pt>
                      <c:pt idx="389">
                        <c:v>-2.9270000000000001E-4</c:v>
                      </c:pt>
                      <c:pt idx="390">
                        <c:v>-2.9540000000000002E-4</c:v>
                      </c:pt>
                      <c:pt idx="391">
                        <c:v>-2.9809999999999998E-4</c:v>
                      </c:pt>
                      <c:pt idx="392">
                        <c:v>-3.009E-4</c:v>
                      </c:pt>
                      <c:pt idx="393">
                        <c:v>-3.0370000000000001E-4</c:v>
                      </c:pt>
                      <c:pt idx="394">
                        <c:v>-3.0650000000000002E-4</c:v>
                      </c:pt>
                      <c:pt idx="395">
                        <c:v>-3.0939999999999999E-4</c:v>
                      </c:pt>
                      <c:pt idx="396">
                        <c:v>-3.1250000000000001E-4</c:v>
                      </c:pt>
                      <c:pt idx="397">
                        <c:v>-3.1559999999999997E-4</c:v>
                      </c:pt>
                      <c:pt idx="398">
                        <c:v>-3.188E-4</c:v>
                      </c:pt>
                      <c:pt idx="399">
                        <c:v>-3.146E-4</c:v>
                      </c:pt>
                      <c:pt idx="400">
                        <c:v>-3.1070000000000002E-4</c:v>
                      </c:pt>
                      <c:pt idx="401">
                        <c:v>-3.0689999999999998E-4</c:v>
                      </c:pt>
                      <c:pt idx="402">
                        <c:v>-3.033E-4</c:v>
                      </c:pt>
                      <c:pt idx="403">
                        <c:v>-2.9970000000000002E-4</c:v>
                      </c:pt>
                      <c:pt idx="404">
                        <c:v>-2.9619999999999999E-4</c:v>
                      </c:pt>
                      <c:pt idx="405">
                        <c:v>-2.9280000000000002E-4</c:v>
                      </c:pt>
                      <c:pt idx="406">
                        <c:v>-2.8929999999999998E-4</c:v>
                      </c:pt>
                      <c:pt idx="407">
                        <c:v>-2.8600000000000001E-4</c:v>
                      </c:pt>
                      <c:pt idx="408">
                        <c:v>-2.8259999999999998E-4</c:v>
                      </c:pt>
                      <c:pt idx="409">
                        <c:v>-2.7940000000000002E-4</c:v>
                      </c:pt>
                      <c:pt idx="410">
                        <c:v>-2.7599999999999999E-4</c:v>
                      </c:pt>
                      <c:pt idx="411">
                        <c:v>-2.7270000000000001E-4</c:v>
                      </c:pt>
                      <c:pt idx="412">
                        <c:v>-2.6949999999999999E-4</c:v>
                      </c:pt>
                      <c:pt idx="413">
                        <c:v>-2.6630000000000002E-4</c:v>
                      </c:pt>
                      <c:pt idx="414">
                        <c:v>-2.632E-4</c:v>
                      </c:pt>
                      <c:pt idx="415">
                        <c:v>-2.5999999999999998E-4</c:v>
                      </c:pt>
                      <c:pt idx="416">
                        <c:v>-2.5690000000000001E-4</c:v>
                      </c:pt>
                      <c:pt idx="417">
                        <c:v>-2.5389999999999999E-4</c:v>
                      </c:pt>
                      <c:pt idx="418">
                        <c:v>-2.5090000000000003E-4</c:v>
                      </c:pt>
                      <c:pt idx="419">
                        <c:v>-2.4800000000000001E-4</c:v>
                      </c:pt>
                      <c:pt idx="420">
                        <c:v>-2.4489999999999999E-4</c:v>
                      </c:pt>
                      <c:pt idx="421">
                        <c:v>-2.419E-4</c:v>
                      </c:pt>
                      <c:pt idx="422">
                        <c:v>-2.3900000000000001E-4</c:v>
                      </c:pt>
                      <c:pt idx="423">
                        <c:v>-2.362E-4</c:v>
                      </c:pt>
                      <c:pt idx="424">
                        <c:v>-2.3350000000000001E-4</c:v>
                      </c:pt>
                      <c:pt idx="425">
                        <c:v>-2.3059999999999999E-4</c:v>
                      </c:pt>
                      <c:pt idx="426">
                        <c:v>-2.2780000000000001E-4</c:v>
                      </c:pt>
                      <c:pt idx="427">
                        <c:v>-2.2499999999999999E-4</c:v>
                      </c:pt>
                      <c:pt idx="428">
                        <c:v>-2.2230000000000001E-4</c:v>
                      </c:pt>
                      <c:pt idx="429">
                        <c:v>-2.196E-4</c:v>
                      </c:pt>
                      <c:pt idx="430">
                        <c:v>-2.1689999999999999E-4</c:v>
                      </c:pt>
                      <c:pt idx="431">
                        <c:v>-2.141E-4</c:v>
                      </c:pt>
                      <c:pt idx="432">
                        <c:v>-2.1149999999999999E-4</c:v>
                      </c:pt>
                      <c:pt idx="433">
                        <c:v>-2.0890000000000001E-4</c:v>
                      </c:pt>
                      <c:pt idx="434">
                        <c:v>-2.062E-4</c:v>
                      </c:pt>
                      <c:pt idx="435">
                        <c:v>-2.0359999999999999E-4</c:v>
                      </c:pt>
                      <c:pt idx="436">
                        <c:v>-2.0100000000000001E-4</c:v>
                      </c:pt>
                      <c:pt idx="437">
                        <c:v>-1.984E-4</c:v>
                      </c:pt>
                      <c:pt idx="438">
                        <c:v>-1.9589999999999999E-4</c:v>
                      </c:pt>
                      <c:pt idx="439">
                        <c:v>-1.9340000000000001E-4</c:v>
                      </c:pt>
                      <c:pt idx="440">
                        <c:v>-1.9090000000000001E-4</c:v>
                      </c:pt>
                      <c:pt idx="441">
                        <c:v>-1.885E-4</c:v>
                      </c:pt>
                      <c:pt idx="442">
                        <c:v>-1.862E-4</c:v>
                      </c:pt>
                      <c:pt idx="443">
                        <c:v>-1.838E-4</c:v>
                      </c:pt>
                      <c:pt idx="444">
                        <c:v>-1.8139999999999999E-4</c:v>
                      </c:pt>
                      <c:pt idx="445">
                        <c:v>-1.7899999999999999E-4</c:v>
                      </c:pt>
                      <c:pt idx="446">
                        <c:v>-1.7660000000000001E-4</c:v>
                      </c:pt>
                      <c:pt idx="447">
                        <c:v>-1.7430000000000001E-4</c:v>
                      </c:pt>
                      <c:pt idx="448">
                        <c:v>-1.7200000000000001E-4</c:v>
                      </c:pt>
                      <c:pt idx="449">
                        <c:v>-1.697E-4</c:v>
                      </c:pt>
                      <c:pt idx="450">
                        <c:v>-1.674E-4</c:v>
                      </c:pt>
                      <c:pt idx="451">
                        <c:v>-1.651E-4</c:v>
                      </c:pt>
                      <c:pt idx="452">
                        <c:v>-1.629E-4</c:v>
                      </c:pt>
                      <c:pt idx="453">
                        <c:v>-1.607E-4</c:v>
                      </c:pt>
                      <c:pt idx="454">
                        <c:v>-1.584E-4</c:v>
                      </c:pt>
                      <c:pt idx="455">
                        <c:v>-1.562E-4</c:v>
                      </c:pt>
                      <c:pt idx="456">
                        <c:v>-1.54E-4</c:v>
                      </c:pt>
                      <c:pt idx="457">
                        <c:v>-1.5190000000000001E-4</c:v>
                      </c:pt>
                      <c:pt idx="458">
                        <c:v>-1.4980000000000001E-4</c:v>
                      </c:pt>
                      <c:pt idx="459">
                        <c:v>-1.4770000000000001E-4</c:v>
                      </c:pt>
                      <c:pt idx="460">
                        <c:v>-1.4569999999999999E-4</c:v>
                      </c:pt>
                      <c:pt idx="461">
                        <c:v>-1.4359999999999999E-4</c:v>
                      </c:pt>
                      <c:pt idx="462">
                        <c:v>-1.416E-4</c:v>
                      </c:pt>
                      <c:pt idx="463">
                        <c:v>-1.3970000000000001E-4</c:v>
                      </c:pt>
                      <c:pt idx="464">
                        <c:v>-1.3770000000000001E-4</c:v>
                      </c:pt>
                      <c:pt idx="465">
                        <c:v>-1.3569999999999999E-4</c:v>
                      </c:pt>
                      <c:pt idx="466">
                        <c:v>-1.337E-4</c:v>
                      </c:pt>
                      <c:pt idx="467">
                        <c:v>-1.3180000000000001E-4</c:v>
                      </c:pt>
                      <c:pt idx="468">
                        <c:v>-1.2990000000000001E-4</c:v>
                      </c:pt>
                      <c:pt idx="469">
                        <c:v>-1.2799999999999999E-4</c:v>
                      </c:pt>
                      <c:pt idx="470">
                        <c:v>-1.26E-4</c:v>
                      </c:pt>
                      <c:pt idx="471">
                        <c:v>-1.2410000000000001E-4</c:v>
                      </c:pt>
                      <c:pt idx="472">
                        <c:v>-1.2229999999999999E-4</c:v>
                      </c:pt>
                      <c:pt idx="473">
                        <c:v>-1.205E-4</c:v>
                      </c:pt>
                      <c:pt idx="474">
                        <c:v>-1.187E-4</c:v>
                      </c:pt>
                      <c:pt idx="475">
                        <c:v>-1.1680000000000001E-4</c:v>
                      </c:pt>
                      <c:pt idx="476">
                        <c:v>-1.15E-4</c:v>
                      </c:pt>
                      <c:pt idx="477">
                        <c:v>-1.133E-4</c:v>
                      </c:pt>
                      <c:pt idx="478">
                        <c:v>-1.116E-4</c:v>
                      </c:pt>
                      <c:pt idx="479">
                        <c:v>-1.099E-4</c:v>
                      </c:pt>
                      <c:pt idx="480">
                        <c:v>-1.081E-4</c:v>
                      </c:pt>
                      <c:pt idx="481">
                        <c:v>-1.064E-4</c:v>
                      </c:pt>
                      <c:pt idx="482">
                        <c:v>-1.048E-4</c:v>
                      </c:pt>
                      <c:pt idx="483">
                        <c:v>-1.032E-4</c:v>
                      </c:pt>
                      <c:pt idx="484">
                        <c:v>-1.015E-4</c:v>
                      </c:pt>
                      <c:pt idx="485">
                        <c:v>-9.9859999999999996E-5</c:v>
                      </c:pt>
                      <c:pt idx="486">
                        <c:v>-9.8220000000000005E-5</c:v>
                      </c:pt>
                      <c:pt idx="487">
                        <c:v>-9.6680000000000003E-5</c:v>
                      </c:pt>
                      <c:pt idx="488">
                        <c:v>-9.5130000000000006E-5</c:v>
                      </c:pt>
                      <c:pt idx="489">
                        <c:v>-9.357E-5</c:v>
                      </c:pt>
                      <c:pt idx="490">
                        <c:v>-9.2E-5</c:v>
                      </c:pt>
                      <c:pt idx="491">
                        <c:v>-9.0439999999999995E-5</c:v>
                      </c:pt>
                      <c:pt idx="492">
                        <c:v>-8.8999999999999995E-5</c:v>
                      </c:pt>
                      <c:pt idx="493">
                        <c:v>-8.7529999999999997E-5</c:v>
                      </c:pt>
                      <c:pt idx="494">
                        <c:v>-8.6039999999999996E-5</c:v>
                      </c:pt>
                      <c:pt idx="495">
                        <c:v>-8.4569999999999998E-5</c:v>
                      </c:pt>
                      <c:pt idx="496">
                        <c:v>-8.3100000000000001E-5</c:v>
                      </c:pt>
                      <c:pt idx="497">
                        <c:v>-8.1730000000000005E-5</c:v>
                      </c:pt>
                      <c:pt idx="498">
                        <c:v>-8.0370000000000005E-5</c:v>
                      </c:pt>
                      <c:pt idx="499">
                        <c:v>-7.8949999999999995E-5</c:v>
                      </c:pt>
                      <c:pt idx="500">
                        <c:v>-7.7620000000000006E-5</c:v>
                      </c:pt>
                      <c:pt idx="501">
                        <c:v>-7.6210000000000004E-5</c:v>
                      </c:pt>
                      <c:pt idx="502">
                        <c:v>-7.4939999999999997E-5</c:v>
                      </c:pt>
                      <c:pt idx="503">
                        <c:v>-7.3620000000000003E-5</c:v>
                      </c:pt>
                      <c:pt idx="504">
                        <c:v>-7.2299999999999996E-5</c:v>
                      </c:pt>
                      <c:pt idx="505">
                        <c:v>-7.1000000000000005E-5</c:v>
                      </c:pt>
                      <c:pt idx="506">
                        <c:v>-6.9709999999999995E-5</c:v>
                      </c:pt>
                      <c:pt idx="507">
                        <c:v>-6.8520000000000001E-5</c:v>
                      </c:pt>
                      <c:pt idx="508">
                        <c:v>-6.7299999999999996E-5</c:v>
                      </c:pt>
                      <c:pt idx="509">
                        <c:v>-6.6050000000000006E-5</c:v>
                      </c:pt>
                      <c:pt idx="510">
                        <c:v>-6.4820000000000006E-5</c:v>
                      </c:pt>
                      <c:pt idx="511">
                        <c:v>-6.3590000000000006E-5</c:v>
                      </c:pt>
                      <c:pt idx="512">
                        <c:v>-6.2470000000000003E-5</c:v>
                      </c:pt>
                      <c:pt idx="513">
                        <c:v>-6.1320000000000002E-5</c:v>
                      </c:pt>
                      <c:pt idx="514">
                        <c:v>-6.0130000000000002E-5</c:v>
                      </c:pt>
                      <c:pt idx="515">
                        <c:v>-5.8980000000000001E-5</c:v>
                      </c:pt>
                      <c:pt idx="516">
                        <c:v>-5.783E-5</c:v>
                      </c:pt>
                      <c:pt idx="517">
                        <c:v>-5.677E-5</c:v>
                      </c:pt>
                      <c:pt idx="518">
                        <c:v>-5.5699999999999999E-5</c:v>
                      </c:pt>
                      <c:pt idx="519">
                        <c:v>-5.4589999999999997E-5</c:v>
                      </c:pt>
                      <c:pt idx="520">
                        <c:v>-5.3499999999999999E-5</c:v>
                      </c:pt>
                      <c:pt idx="521">
                        <c:v>-5.2410000000000001E-5</c:v>
                      </c:pt>
                      <c:pt idx="522">
                        <c:v>-5.1430000000000001E-5</c:v>
                      </c:pt>
                      <c:pt idx="523">
                        <c:v>-5.0430000000000003E-5</c:v>
                      </c:pt>
                      <c:pt idx="524">
                        <c:v>-4.939E-5</c:v>
                      </c:pt>
                      <c:pt idx="525">
                        <c:v>-4.8380000000000001E-5</c:v>
                      </c:pt>
                      <c:pt idx="526">
                        <c:v>-4.7360000000000001E-5</c:v>
                      </c:pt>
                      <c:pt idx="527">
                        <c:v>-4.6459999999999999E-5</c:v>
                      </c:pt>
                      <c:pt idx="528">
                        <c:v>-4.5519999999999998E-5</c:v>
                      </c:pt>
                      <c:pt idx="529">
                        <c:v>-4.4539999999999997E-5</c:v>
                      </c:pt>
                      <c:pt idx="530">
                        <c:v>-4.3600000000000003E-5</c:v>
                      </c:pt>
                      <c:pt idx="531">
                        <c:v>-4.2660000000000002E-5</c:v>
                      </c:pt>
                      <c:pt idx="532">
                        <c:v>-4.1820000000000003E-5</c:v>
                      </c:pt>
                      <c:pt idx="533">
                        <c:v>-4.0960000000000001E-5</c:v>
                      </c:pt>
                      <c:pt idx="534">
                        <c:v>-4.0049999999999998E-5</c:v>
                      </c:pt>
                      <c:pt idx="535">
                        <c:v>-3.9169999999999999E-5</c:v>
                      </c:pt>
                      <c:pt idx="536">
                        <c:v>-3.8290000000000001E-5</c:v>
                      </c:pt>
                      <c:pt idx="537">
                        <c:v>-3.752E-5</c:v>
                      </c:pt>
                      <c:pt idx="538">
                        <c:v>-3.6720000000000001E-5</c:v>
                      </c:pt>
                      <c:pt idx="539">
                        <c:v>-3.5859999999999999E-5</c:v>
                      </c:pt>
                      <c:pt idx="540">
                        <c:v>-3.506E-5</c:v>
                      </c:pt>
                      <c:pt idx="541">
                        <c:v>-3.4239999999999997E-5</c:v>
                      </c:pt>
                      <c:pt idx="542">
                        <c:v>-3.3519999999999998E-5</c:v>
                      </c:pt>
                      <c:pt idx="543">
                        <c:v>-3.2780000000000001E-5</c:v>
                      </c:pt>
                      <c:pt idx="544">
                        <c:v>-3.1989999999999997E-5</c:v>
                      </c:pt>
                      <c:pt idx="545">
                        <c:v>-3.1239999999999999E-5</c:v>
                      </c:pt>
                      <c:pt idx="546">
                        <c:v>-3.048E-5</c:v>
                      </c:pt>
                      <c:pt idx="547">
                        <c:v>-2.9810000000000001E-5</c:v>
                      </c:pt>
                      <c:pt idx="548">
                        <c:v>-2.9139999999999999E-5</c:v>
                      </c:pt>
                      <c:pt idx="549">
                        <c:v>-2.8399999999999999E-5</c:v>
                      </c:pt>
                      <c:pt idx="550">
                        <c:v>-2.7699999999999999E-5</c:v>
                      </c:pt>
                      <c:pt idx="551">
                        <c:v>-2.7010000000000001E-5</c:v>
                      </c:pt>
                      <c:pt idx="552">
                        <c:v>-2.6400000000000001E-5</c:v>
                      </c:pt>
                      <c:pt idx="553">
                        <c:v>-2.5780000000000001E-5</c:v>
                      </c:pt>
                      <c:pt idx="554">
                        <c:v>-2.51E-5</c:v>
                      </c:pt>
                      <c:pt idx="555">
                        <c:v>-2.4470000000000001E-5</c:v>
                      </c:pt>
                      <c:pt idx="556">
                        <c:v>-2.3830000000000001E-5</c:v>
                      </c:pt>
                      <c:pt idx="557">
                        <c:v>-2.3269999999999999E-5</c:v>
                      </c:pt>
                      <c:pt idx="558">
                        <c:v>-2.27E-5</c:v>
                      </c:pt>
                      <c:pt idx="559">
                        <c:v>-2.207E-5</c:v>
                      </c:pt>
                      <c:pt idx="560">
                        <c:v>-2.1489999999999999E-5</c:v>
                      </c:pt>
                      <c:pt idx="561">
                        <c:v>-2.09E-5</c:v>
                      </c:pt>
                      <c:pt idx="562">
                        <c:v>-2.0400000000000001E-5</c:v>
                      </c:pt>
                      <c:pt idx="563">
                        <c:v>-1.9879999999999999E-5</c:v>
                      </c:pt>
                      <c:pt idx="564">
                        <c:v>-1.9389999999999999E-5</c:v>
                      </c:pt>
                      <c:pt idx="565">
                        <c:v>-1.878E-5</c:v>
                      </c:pt>
                      <c:pt idx="566">
                        <c:v>-1.8240000000000002E-5</c:v>
                      </c:pt>
                      <c:pt idx="567">
                        <c:v>-1.7770000000000001E-5</c:v>
                      </c:pt>
                      <c:pt idx="568">
                        <c:v>-1.7289999999999999E-5</c:v>
                      </c:pt>
                      <c:pt idx="569">
                        <c:v>-1.6730000000000001E-5</c:v>
                      </c:pt>
                      <c:pt idx="570">
                        <c:v>-1.624E-5</c:v>
                      </c:pt>
                      <c:pt idx="571">
                        <c:v>-1.5760000000000002E-5</c:v>
                      </c:pt>
                      <c:pt idx="572">
                        <c:v>-1.535E-5</c:v>
                      </c:pt>
                      <c:pt idx="573">
                        <c:v>-1.4919999999999999E-5</c:v>
                      </c:pt>
                      <c:pt idx="574">
                        <c:v>-1.4440000000000001E-5</c:v>
                      </c:pt>
                      <c:pt idx="575">
                        <c:v>-1.4E-5</c:v>
                      </c:pt>
                      <c:pt idx="576">
                        <c:v>-1.3570000000000001E-5</c:v>
                      </c:pt>
                      <c:pt idx="577">
                        <c:v>-1.3200000000000001E-5</c:v>
                      </c:pt>
                      <c:pt idx="578">
                        <c:v>-1.2830000000000001E-5</c:v>
                      </c:pt>
                      <c:pt idx="579">
                        <c:v>-1.238E-5</c:v>
                      </c:pt>
                      <c:pt idx="580">
                        <c:v>-1.2E-5</c:v>
                      </c:pt>
                      <c:pt idx="581">
                        <c:v>-1.1620000000000001E-5</c:v>
                      </c:pt>
                      <c:pt idx="582">
                        <c:v>-1.131E-5</c:v>
                      </c:pt>
                      <c:pt idx="583">
                        <c:v>-1.096E-5</c:v>
                      </c:pt>
                      <c:pt idx="584">
                        <c:v>-1.0560000000000001E-5</c:v>
                      </c:pt>
                      <c:pt idx="585">
                        <c:v>-1.0210000000000001E-5</c:v>
                      </c:pt>
                      <c:pt idx="586">
                        <c:v>-9.8789999999999998E-6</c:v>
                      </c:pt>
                      <c:pt idx="587">
                        <c:v>-9.5990000000000008E-6</c:v>
                      </c:pt>
                      <c:pt idx="588">
                        <c:v>-9.3100000000000006E-6</c:v>
                      </c:pt>
                      <c:pt idx="589">
                        <c:v>-8.9479999999999997E-6</c:v>
                      </c:pt>
                      <c:pt idx="590">
                        <c:v>-8.6349999999999995E-6</c:v>
                      </c:pt>
                      <c:pt idx="591">
                        <c:v>-8.3450000000000006E-6</c:v>
                      </c:pt>
                      <c:pt idx="592">
                        <c:v>-8.0919999999999998E-6</c:v>
                      </c:pt>
                      <c:pt idx="593">
                        <c:v>-7.8450000000000003E-6</c:v>
                      </c:pt>
                      <c:pt idx="594">
                        <c:v>-7.5170000000000002E-6</c:v>
                      </c:pt>
                      <c:pt idx="595">
                        <c:v>-7.2439999999999996E-6</c:v>
                      </c:pt>
                      <c:pt idx="596">
                        <c:v>-6.9909999999999996E-6</c:v>
                      </c:pt>
                      <c:pt idx="597">
                        <c:v>-6.781E-6</c:v>
                      </c:pt>
                      <c:pt idx="598">
                        <c:v>-6.5729999999999996E-6</c:v>
                      </c:pt>
                      <c:pt idx="599">
                        <c:v>-6.2720000000000003E-6</c:v>
                      </c:pt>
                      <c:pt idx="600">
                        <c:v>-6.0290000000000002E-6</c:v>
                      </c:pt>
                      <c:pt idx="601">
                        <c:v>-5.806E-6</c:v>
                      </c:pt>
                      <c:pt idx="602">
                        <c:v>-5.6160000000000001E-6</c:v>
                      </c:pt>
                      <c:pt idx="603">
                        <c:v>-5.446E-6</c:v>
                      </c:pt>
                      <c:pt idx="604">
                        <c:v>-5.1780000000000002E-6</c:v>
                      </c:pt>
                      <c:pt idx="605">
                        <c:v>-4.9649999999999999E-6</c:v>
                      </c:pt>
                      <c:pt idx="606">
                        <c:v>-4.7809999999999996E-6</c:v>
                      </c:pt>
                      <c:pt idx="607">
                        <c:v>-4.6210000000000003E-6</c:v>
                      </c:pt>
                      <c:pt idx="608">
                        <c:v>-4.4710000000000001E-6</c:v>
                      </c:pt>
                      <c:pt idx="609">
                        <c:v>-4.2320000000000003E-6</c:v>
                      </c:pt>
                      <c:pt idx="610">
                        <c:v>-4.0509999999999998E-6</c:v>
                      </c:pt>
                      <c:pt idx="611">
                        <c:v>-3.8959999999999996E-6</c:v>
                      </c:pt>
                      <c:pt idx="612">
                        <c:v>-3.7639999999999999E-6</c:v>
                      </c:pt>
                      <c:pt idx="613">
                        <c:v>-3.6339999999999999E-6</c:v>
                      </c:pt>
                      <c:pt idx="614">
                        <c:v>-3.4180000000000001E-6</c:v>
                      </c:pt>
                      <c:pt idx="615">
                        <c:v>-3.2610000000000002E-6</c:v>
                      </c:pt>
                      <c:pt idx="616">
                        <c:v>-3.1259999999999998E-6</c:v>
                      </c:pt>
                      <c:pt idx="617">
                        <c:v>-3.0149999999999999E-6</c:v>
                      </c:pt>
                      <c:pt idx="618">
                        <c:v>-2.9110000000000002E-6</c:v>
                      </c:pt>
                      <c:pt idx="619">
                        <c:v>-2.717E-6</c:v>
                      </c:pt>
                      <c:pt idx="620">
                        <c:v>-2.582E-6</c:v>
                      </c:pt>
                      <c:pt idx="621">
                        <c:v>-2.4650000000000001E-6</c:v>
                      </c:pt>
                      <c:pt idx="622">
                        <c:v>-2.3779999999999999E-6</c:v>
                      </c:pt>
                      <c:pt idx="623">
                        <c:v>-2.2919999999999998E-6</c:v>
                      </c:pt>
                      <c:pt idx="624">
                        <c:v>-2.1160000000000002E-6</c:v>
                      </c:pt>
                      <c:pt idx="625">
                        <c:v>-1.996E-6</c:v>
                      </c:pt>
                      <c:pt idx="626">
                        <c:v>-1.905E-6</c:v>
                      </c:pt>
                      <c:pt idx="627">
                        <c:v>-1.838E-6</c:v>
                      </c:pt>
                      <c:pt idx="628">
                        <c:v>-1.7630000000000001E-6</c:v>
                      </c:pt>
                      <c:pt idx="629">
                        <c:v>-1.6109999999999999E-6</c:v>
                      </c:pt>
                      <c:pt idx="630">
                        <c:v>-1.5039999999999999E-6</c:v>
                      </c:pt>
                      <c:pt idx="631">
                        <c:v>-1.4339999999999999E-6</c:v>
                      </c:pt>
                      <c:pt idx="632">
                        <c:v>-1.3710000000000001E-6</c:v>
                      </c:pt>
                      <c:pt idx="633">
                        <c:v>-1.316E-6</c:v>
                      </c:pt>
                      <c:pt idx="634">
                        <c:v>-1.1659999999999999E-6</c:v>
                      </c:pt>
                      <c:pt idx="635">
                        <c:v>-1.0690000000000001E-6</c:v>
                      </c:pt>
                      <c:pt idx="636">
                        <c:v>-1.012E-6</c:v>
                      </c:pt>
                      <c:pt idx="637">
                        <c:v>-9.6500000000000008E-7</c:v>
                      </c:pt>
                      <c:pt idx="638">
                        <c:v>-9.1650000000000003E-7</c:v>
                      </c:pt>
                      <c:pt idx="639">
                        <c:v>-7.8280000000000005E-7</c:v>
                      </c:pt>
                      <c:pt idx="640">
                        <c:v>-6.9400000000000005E-7</c:v>
                      </c:pt>
                      <c:pt idx="641">
                        <c:v>-6.4659999999999998E-7</c:v>
                      </c:pt>
                      <c:pt idx="642">
                        <c:v>-6.074E-7</c:v>
                      </c:pt>
                      <c:pt idx="643">
                        <c:v>-5.6609999999999997E-7</c:v>
                      </c:pt>
                      <c:pt idx="644">
                        <c:v>-4.369E-7</c:v>
                      </c:pt>
                      <c:pt idx="645">
                        <c:v>-3.5999999999999999E-7</c:v>
                      </c:pt>
                      <c:pt idx="646">
                        <c:v>-3.2189999999999999E-7</c:v>
                      </c:pt>
                      <c:pt idx="647">
                        <c:v>-2.8210000000000002E-7</c:v>
                      </c:pt>
                      <c:pt idx="648">
                        <c:v>-2.5339999999999998E-7</c:v>
                      </c:pt>
                      <c:pt idx="649">
                        <c:v>-1.3129999999999999E-7</c:v>
                      </c:pt>
                      <c:pt idx="650">
                        <c:v>-5.7000000000000001E-8</c:v>
                      </c:pt>
                      <c:pt idx="651">
                        <c:v>-2.4410000000000002E-8</c:v>
                      </c:pt>
                      <c:pt idx="652">
                        <c:v>1.034E-8</c:v>
                      </c:pt>
                      <c:pt idx="653">
                        <c:v>3.6529999999999997E-8</c:v>
                      </c:pt>
                      <c:pt idx="654">
                        <c:v>1.5419999999999999E-7</c:v>
                      </c:pt>
                      <c:pt idx="655">
                        <c:v>2.2539999999999999E-7</c:v>
                      </c:pt>
                      <c:pt idx="656">
                        <c:v>2.53E-7</c:v>
                      </c:pt>
                      <c:pt idx="657">
                        <c:v>2.8420000000000002E-7</c:v>
                      </c:pt>
                      <c:pt idx="658">
                        <c:v>3.0689999999999998E-7</c:v>
                      </c:pt>
                      <c:pt idx="659">
                        <c:v>4.2650000000000001E-7</c:v>
                      </c:pt>
                      <c:pt idx="660">
                        <c:v>4.9169999999999999E-7</c:v>
                      </c:pt>
                      <c:pt idx="661">
                        <c:v>5.1269999999999998E-7</c:v>
                      </c:pt>
                      <c:pt idx="662">
                        <c:v>5.4460000000000005E-7</c:v>
                      </c:pt>
                      <c:pt idx="663">
                        <c:v>5.6729999999999995E-7</c:v>
                      </c:pt>
                      <c:pt idx="664">
                        <c:v>6.7589999999999996E-7</c:v>
                      </c:pt>
                      <c:pt idx="665">
                        <c:v>7.4300000000000002E-7</c:v>
                      </c:pt>
                      <c:pt idx="666">
                        <c:v>7.5860000000000003E-7</c:v>
                      </c:pt>
                      <c:pt idx="667">
                        <c:v>7.9090000000000002E-7</c:v>
                      </c:pt>
                      <c:pt idx="668">
                        <c:v>8.0589999999999998E-7</c:v>
                      </c:pt>
                      <c:pt idx="669">
                        <c:v>9.1920000000000003E-7</c:v>
                      </c:pt>
                      <c:pt idx="670">
                        <c:v>9.8829999999999992E-7</c:v>
                      </c:pt>
                      <c:pt idx="671">
                        <c:v>9.9469999999999998E-7</c:v>
                      </c:pt>
                      <c:pt idx="672">
                        <c:v>1.029E-6</c:v>
                      </c:pt>
                      <c:pt idx="673">
                        <c:v>1.0449999999999999E-6</c:v>
                      </c:pt>
                      <c:pt idx="674">
                        <c:v>1.155E-6</c:v>
                      </c:pt>
                      <c:pt idx="675">
                        <c:v>1.22E-6</c:v>
                      </c:pt>
                      <c:pt idx="676">
                        <c:v>1.2249999999999999E-6</c:v>
                      </c:pt>
                      <c:pt idx="677">
                        <c:v>1.2589999999999999E-6</c:v>
                      </c:pt>
                      <c:pt idx="678">
                        <c:v>1.279E-6</c:v>
                      </c:pt>
                      <c:pt idx="679">
                        <c:v>1.392E-6</c:v>
                      </c:pt>
                      <c:pt idx="680">
                        <c:v>1.449E-6</c:v>
                      </c:pt>
                      <c:pt idx="681">
                        <c:v>1.4589999999999999E-6</c:v>
                      </c:pt>
                      <c:pt idx="682">
                        <c:v>1.488E-6</c:v>
                      </c:pt>
                      <c:pt idx="683">
                        <c:v>1.5030000000000001E-6</c:v>
                      </c:pt>
                      <c:pt idx="684">
                        <c:v>1.6109999999999999E-6</c:v>
                      </c:pt>
                      <c:pt idx="685">
                        <c:v>1.674E-6</c:v>
                      </c:pt>
                      <c:pt idx="686">
                        <c:v>1.6810000000000001E-6</c:v>
                      </c:pt>
                      <c:pt idx="687">
                        <c:v>1.7090000000000001E-6</c:v>
                      </c:pt>
                      <c:pt idx="688">
                        <c:v>1.73E-6</c:v>
                      </c:pt>
                      <c:pt idx="689">
                        <c:v>1.8330000000000001E-6</c:v>
                      </c:pt>
                      <c:pt idx="690">
                        <c:v>1.9E-6</c:v>
                      </c:pt>
                      <c:pt idx="691">
                        <c:v>1.903E-6</c:v>
                      </c:pt>
                      <c:pt idx="692">
                        <c:v>1.9190000000000002E-6</c:v>
                      </c:pt>
                      <c:pt idx="693">
                        <c:v>1.95E-6</c:v>
                      </c:pt>
                      <c:pt idx="694">
                        <c:v>2.0480000000000001E-6</c:v>
                      </c:pt>
                      <c:pt idx="695">
                        <c:v>2.114E-6</c:v>
                      </c:pt>
                      <c:pt idx="696">
                        <c:v>2.108E-6</c:v>
                      </c:pt>
                      <c:pt idx="697">
                        <c:v>2.137E-6</c:v>
                      </c:pt>
                      <c:pt idx="698">
                        <c:v>2.1629999999999999E-6</c:v>
                      </c:pt>
                      <c:pt idx="699">
                        <c:v>2.2620000000000001E-6</c:v>
                      </c:pt>
                      <c:pt idx="700">
                        <c:v>2.3120000000000001E-6</c:v>
                      </c:pt>
                      <c:pt idx="701">
                        <c:v>2.3159999999999999E-6</c:v>
                      </c:pt>
                      <c:pt idx="702">
                        <c:v>2.3439999999999999E-6</c:v>
                      </c:pt>
                      <c:pt idx="703">
                        <c:v>2.368E-6</c:v>
                      </c:pt>
                      <c:pt idx="704">
                        <c:v>2.4549999999999998E-6</c:v>
                      </c:pt>
                      <c:pt idx="705">
                        <c:v>2.5189999999999999E-6</c:v>
                      </c:pt>
                      <c:pt idx="706">
                        <c:v>2.514E-6</c:v>
                      </c:pt>
                      <c:pt idx="707">
                        <c:v>2.5349999999999999E-6</c:v>
                      </c:pt>
                      <c:pt idx="708">
                        <c:v>2.565E-6</c:v>
                      </c:pt>
                      <c:pt idx="709">
                        <c:v>2.6469999999999998E-6</c:v>
                      </c:pt>
                      <c:pt idx="710">
                        <c:v>2.7010000000000001E-6</c:v>
                      </c:pt>
                      <c:pt idx="711">
                        <c:v>2.694E-6</c:v>
                      </c:pt>
                      <c:pt idx="712">
                        <c:v>2.7140000000000002E-6</c:v>
                      </c:pt>
                      <c:pt idx="713">
                        <c:v>2.7470000000000001E-6</c:v>
                      </c:pt>
                      <c:pt idx="714">
                        <c:v>2.8260000000000001E-6</c:v>
                      </c:pt>
                      <c:pt idx="715">
                        <c:v>2.88E-6</c:v>
                      </c:pt>
                      <c:pt idx="716">
                        <c:v>2.869E-6</c:v>
                      </c:pt>
                      <c:pt idx="717">
                        <c:v>2.8880000000000001E-6</c:v>
                      </c:pt>
                      <c:pt idx="718">
                        <c:v>2.9129999999999999E-6</c:v>
                      </c:pt>
                      <c:pt idx="719">
                        <c:v>2.993E-6</c:v>
                      </c:pt>
                      <c:pt idx="720">
                        <c:v>3.0520000000000002E-6</c:v>
                      </c:pt>
                      <c:pt idx="721">
                        <c:v>3.0309999999999999E-6</c:v>
                      </c:pt>
                      <c:pt idx="722">
                        <c:v>3.0520000000000002E-6</c:v>
                      </c:pt>
                      <c:pt idx="723">
                        <c:v>3.0809999999999998E-6</c:v>
                      </c:pt>
                      <c:pt idx="724">
                        <c:v>3.1540000000000002E-6</c:v>
                      </c:pt>
                      <c:pt idx="725">
                        <c:v>3.207E-6</c:v>
                      </c:pt>
                      <c:pt idx="726">
                        <c:v>3.185E-6</c:v>
                      </c:pt>
                      <c:pt idx="727">
                        <c:v>3.1980000000000001E-6</c:v>
                      </c:pt>
                      <c:pt idx="728">
                        <c:v>3.224E-6</c:v>
                      </c:pt>
                      <c:pt idx="729">
                        <c:v>3.3000000000000002E-6</c:v>
                      </c:pt>
                      <c:pt idx="730">
                        <c:v>3.3569999999999998E-6</c:v>
                      </c:pt>
                      <c:pt idx="731">
                        <c:v>3.3280000000000002E-6</c:v>
                      </c:pt>
                      <c:pt idx="732">
                        <c:v>3.3409999999999999E-6</c:v>
                      </c:pt>
                      <c:pt idx="733">
                        <c:v>3.365E-6</c:v>
                      </c:pt>
                      <c:pt idx="734">
                        <c:v>3.439E-6</c:v>
                      </c:pt>
                      <c:pt idx="735">
                        <c:v>3.4809999999999998E-6</c:v>
                      </c:pt>
                      <c:pt idx="736">
                        <c:v>3.4570000000000001E-6</c:v>
                      </c:pt>
                      <c:pt idx="737">
                        <c:v>3.4620000000000001E-6</c:v>
                      </c:pt>
                      <c:pt idx="738">
                        <c:v>3.495E-6</c:v>
                      </c:pt>
                      <c:pt idx="739">
                        <c:v>3.5599999999999998E-6</c:v>
                      </c:pt>
                      <c:pt idx="740">
                        <c:v>3.608E-6</c:v>
                      </c:pt>
                      <c:pt idx="741">
                        <c:v>3.5760000000000002E-6</c:v>
                      </c:pt>
                      <c:pt idx="742">
                        <c:v>3.5829999999999998E-6</c:v>
                      </c:pt>
                      <c:pt idx="743">
                        <c:v>3.6100000000000002E-6</c:v>
                      </c:pt>
                      <c:pt idx="744">
                        <c:v>3.6729999999999998E-6</c:v>
                      </c:pt>
                      <c:pt idx="745">
                        <c:v>3.721E-6</c:v>
                      </c:pt>
                      <c:pt idx="746">
                        <c:v>3.6789999999999998E-6</c:v>
                      </c:pt>
                      <c:pt idx="747">
                        <c:v>3.6839999999999998E-6</c:v>
                      </c:pt>
                      <c:pt idx="748">
                        <c:v>3.7129999999999999E-6</c:v>
                      </c:pt>
                      <c:pt idx="749">
                        <c:v>3.7699999999999999E-6</c:v>
                      </c:pt>
                      <c:pt idx="750">
                        <c:v>3.8229999999999997E-6</c:v>
                      </c:pt>
                      <c:pt idx="751">
                        <c:v>3.777E-6</c:v>
                      </c:pt>
                      <c:pt idx="752">
                        <c:v>3.782E-6</c:v>
                      </c:pt>
                      <c:pt idx="753">
                        <c:v>3.811E-6</c:v>
                      </c:pt>
                      <c:pt idx="754">
                        <c:v>3.8689999999999997E-6</c:v>
                      </c:pt>
                      <c:pt idx="755">
                        <c:v>3.912E-6</c:v>
                      </c:pt>
                      <c:pt idx="756">
                        <c:v>3.8689999999999997E-6</c:v>
                      </c:pt>
                      <c:pt idx="757">
                        <c:v>3.8659999999999999E-6</c:v>
                      </c:pt>
                      <c:pt idx="758">
                        <c:v>3.8929999999999998E-6</c:v>
                      </c:pt>
                      <c:pt idx="759">
                        <c:v>3.9480000000000001E-6</c:v>
                      </c:pt>
                      <c:pt idx="760">
                        <c:v>3.9920000000000001E-6</c:v>
                      </c:pt>
                      <c:pt idx="761">
                        <c:v>3.9430000000000002E-6</c:v>
                      </c:pt>
                      <c:pt idx="762">
                        <c:v>3.9480000000000001E-6</c:v>
                      </c:pt>
                      <c:pt idx="763">
                        <c:v>3.9720000000000003E-6</c:v>
                      </c:pt>
                      <c:pt idx="764">
                        <c:v>4.0199999999999996E-6</c:v>
                      </c:pt>
                      <c:pt idx="765">
                        <c:v>4.0670000000000002E-6</c:v>
                      </c:pt>
                      <c:pt idx="766">
                        <c:v>4.0110000000000002E-6</c:v>
                      </c:pt>
                      <c:pt idx="767">
                        <c:v>4.0149999999999997E-6</c:v>
                      </c:pt>
                      <c:pt idx="768">
                        <c:v>4.0300000000000004E-6</c:v>
                      </c:pt>
                      <c:pt idx="769">
                        <c:v>4.0860000000000004E-6</c:v>
                      </c:pt>
                      <c:pt idx="770">
                        <c:v>4.126E-6</c:v>
                      </c:pt>
                      <c:pt idx="771">
                        <c:v>4.0770000000000001E-6</c:v>
                      </c:pt>
                      <c:pt idx="772">
                        <c:v>4.0729999999999998E-6</c:v>
                      </c:pt>
                      <c:pt idx="773">
                        <c:v>4.1069999999999998E-6</c:v>
                      </c:pt>
                      <c:pt idx="774">
                        <c:v>4.143E-6</c:v>
                      </c:pt>
                      <c:pt idx="775">
                        <c:v>4.1880000000000004E-6</c:v>
                      </c:pt>
                      <c:pt idx="776">
                        <c:v>4.1409999999999998E-6</c:v>
                      </c:pt>
                      <c:pt idx="777">
                        <c:v>4.126E-6</c:v>
                      </c:pt>
                      <c:pt idx="778">
                        <c:v>4.1649999999999999E-6</c:v>
                      </c:pt>
                      <c:pt idx="779">
                        <c:v>4.2010000000000001E-6</c:v>
                      </c:pt>
                      <c:pt idx="780">
                        <c:v>4.2490000000000003E-6</c:v>
                      </c:pt>
                      <c:pt idx="781">
                        <c:v>4.194E-6</c:v>
                      </c:pt>
                      <c:pt idx="782">
                        <c:v>4.1849999999999997E-6</c:v>
                      </c:pt>
                      <c:pt idx="783">
                        <c:v>4.2209999999999999E-6</c:v>
                      </c:pt>
                      <c:pt idx="784">
                        <c:v>4.2590000000000002E-6</c:v>
                      </c:pt>
                      <c:pt idx="785">
                        <c:v>4.3069999999999996E-6</c:v>
                      </c:pt>
                      <c:pt idx="786">
                        <c:v>4.25E-6</c:v>
                      </c:pt>
                      <c:pt idx="787">
                        <c:v>4.2429999999999999E-6</c:v>
                      </c:pt>
                      <c:pt idx="788">
                        <c:v>4.2760000000000002E-6</c:v>
                      </c:pt>
                      <c:pt idx="789">
                        <c:v>4.3170000000000003E-6</c:v>
                      </c:pt>
                      <c:pt idx="790">
                        <c:v>4.3630000000000004E-6</c:v>
                      </c:pt>
                      <c:pt idx="791">
                        <c:v>4.3089999999999997E-6</c:v>
                      </c:pt>
                      <c:pt idx="792">
                        <c:v>4.3000000000000003E-6</c:v>
                      </c:pt>
                      <c:pt idx="793">
                        <c:v>4.33E-6</c:v>
                      </c:pt>
                      <c:pt idx="794">
                        <c:v>4.3730000000000003E-6</c:v>
                      </c:pt>
                      <c:pt idx="795">
                        <c:v>4.4190000000000004E-6</c:v>
                      </c:pt>
                      <c:pt idx="796">
                        <c:v>4.3669999999999999E-6</c:v>
                      </c:pt>
                      <c:pt idx="797">
                        <c:v>4.3560000000000003E-6</c:v>
                      </c:pt>
                      <c:pt idx="798">
                        <c:v>4.4000000000000002E-6</c:v>
                      </c:pt>
                    </c:numCache>
                  </c:numRef>
                </c:yVal>
                <c:smooth val="1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1A-8517-4B1A-BD0B-53A15E9FC1F8}"/>
                  </c:ext>
                </c:extLst>
              </c15:ser>
            </c15:filteredScatterSeries>
            <c15:filteredScatterSeries>
              <c15:ser>
                <c:idx val="25"/>
                <c:order val="25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Sheet2!$AA$1</c15:sqref>
                        </c15:formulaRef>
                      </c:ext>
                    </c:extLst>
                    <c:strCache>
                      <c:ptCount val="1"/>
                      <c:pt idx="0">
                        <c:v>Cycle 26</c:v>
                      </c:pt>
                    </c:strCache>
                  </c:strRef>
                </c:tx>
                <c:spPr>
                  <a:ln w="19050" cap="rnd">
                    <a:solidFill>
                      <a:schemeClr val="accent1">
                        <a:shade val="81000"/>
                      </a:schemeClr>
                    </a:solidFill>
                    <a:round/>
                  </a:ln>
                  <a:effectLst/>
                </c:spPr>
                <c:marker>
                  <c:symbol val="none"/>
                </c:marker>
                <c:x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Sheet2!$A$2:$A$802</c15:sqref>
                        </c15:formulaRef>
                      </c:ext>
                    </c:extLst>
                    <c:numCache>
                      <c:formatCode>0.00E+00</c:formatCode>
                      <c:ptCount val="801"/>
                      <c:pt idx="0">
                        <c:v>9.8269999999999993E-6</c:v>
                      </c:pt>
                      <c:pt idx="1">
                        <c:v>-1.7960000000000001E-3</c:v>
                      </c:pt>
                      <c:pt idx="2">
                        <c:v>-3.764E-3</c:v>
                      </c:pt>
                      <c:pt idx="3">
                        <c:v>-5.7419999999999997E-3</c:v>
                      </c:pt>
                      <c:pt idx="4">
                        <c:v>-7.7869999999999997E-3</c:v>
                      </c:pt>
                      <c:pt idx="5">
                        <c:v>-9.7160000000000007E-3</c:v>
                      </c:pt>
                      <c:pt idx="6">
                        <c:v>-1.1730000000000001E-2</c:v>
                      </c:pt>
                      <c:pt idx="7">
                        <c:v>-1.374E-2</c:v>
                      </c:pt>
                      <c:pt idx="8">
                        <c:v>-1.5730000000000001E-2</c:v>
                      </c:pt>
                      <c:pt idx="9">
                        <c:v>-1.772E-2</c:v>
                      </c:pt>
                      <c:pt idx="10">
                        <c:v>-1.9730000000000001E-2</c:v>
                      </c:pt>
                      <c:pt idx="11">
                        <c:v>-2.1700000000000001E-2</c:v>
                      </c:pt>
                      <c:pt idx="12">
                        <c:v>-2.3689999999999999E-2</c:v>
                      </c:pt>
                      <c:pt idx="13">
                        <c:v>-2.5690000000000001E-2</c:v>
                      </c:pt>
                      <c:pt idx="14">
                        <c:v>-2.7709999999999999E-2</c:v>
                      </c:pt>
                      <c:pt idx="15">
                        <c:v>-2.9690000000000001E-2</c:v>
                      </c:pt>
                      <c:pt idx="16">
                        <c:v>-3.1690000000000003E-2</c:v>
                      </c:pt>
                      <c:pt idx="17">
                        <c:v>-3.3709999999999997E-2</c:v>
                      </c:pt>
                      <c:pt idx="18">
                        <c:v>-3.5709999999999999E-2</c:v>
                      </c:pt>
                      <c:pt idx="19">
                        <c:v>-3.7650000000000003E-2</c:v>
                      </c:pt>
                      <c:pt idx="20">
                        <c:v>-3.9710000000000002E-2</c:v>
                      </c:pt>
                      <c:pt idx="21">
                        <c:v>-4.1709999999999997E-2</c:v>
                      </c:pt>
                      <c:pt idx="22">
                        <c:v>-4.3709999999999999E-2</c:v>
                      </c:pt>
                      <c:pt idx="23">
                        <c:v>-4.5690000000000001E-2</c:v>
                      </c:pt>
                      <c:pt idx="24">
                        <c:v>-4.7669999999999997E-2</c:v>
                      </c:pt>
                      <c:pt idx="25">
                        <c:v>-4.9669999999999999E-2</c:v>
                      </c:pt>
                      <c:pt idx="26">
                        <c:v>-5.1700000000000003E-2</c:v>
                      </c:pt>
                      <c:pt idx="27">
                        <c:v>-5.3659999999999999E-2</c:v>
                      </c:pt>
                      <c:pt idx="28">
                        <c:v>-5.5660000000000001E-2</c:v>
                      </c:pt>
                      <c:pt idx="29">
                        <c:v>-5.765E-2</c:v>
                      </c:pt>
                      <c:pt idx="30">
                        <c:v>-5.9700000000000003E-2</c:v>
                      </c:pt>
                      <c:pt idx="31">
                        <c:v>-6.1650000000000003E-2</c:v>
                      </c:pt>
                      <c:pt idx="32">
                        <c:v>-6.3630000000000006E-2</c:v>
                      </c:pt>
                      <c:pt idx="33">
                        <c:v>-6.5680000000000002E-2</c:v>
                      </c:pt>
                      <c:pt idx="34">
                        <c:v>-6.769E-2</c:v>
                      </c:pt>
                      <c:pt idx="35">
                        <c:v>-6.9669999999999996E-2</c:v>
                      </c:pt>
                      <c:pt idx="36">
                        <c:v>-7.1669999999999998E-2</c:v>
                      </c:pt>
                      <c:pt idx="37">
                        <c:v>-7.3639999999999997E-2</c:v>
                      </c:pt>
                      <c:pt idx="38">
                        <c:v>-7.5670000000000001E-2</c:v>
                      </c:pt>
                      <c:pt idx="39">
                        <c:v>-7.7660000000000007E-2</c:v>
                      </c:pt>
                      <c:pt idx="40">
                        <c:v>-7.9640000000000002E-2</c:v>
                      </c:pt>
                      <c:pt idx="41">
                        <c:v>-8.165E-2</c:v>
                      </c:pt>
                      <c:pt idx="42">
                        <c:v>-8.3680000000000004E-2</c:v>
                      </c:pt>
                      <c:pt idx="43">
                        <c:v>-8.566E-2</c:v>
                      </c:pt>
                      <c:pt idx="44">
                        <c:v>-8.763E-2</c:v>
                      </c:pt>
                      <c:pt idx="45">
                        <c:v>-8.9679999999999996E-2</c:v>
                      </c:pt>
                      <c:pt idx="46">
                        <c:v>-9.1700000000000004E-2</c:v>
                      </c:pt>
                      <c:pt idx="47">
                        <c:v>-9.3679999999999999E-2</c:v>
                      </c:pt>
                      <c:pt idx="48">
                        <c:v>-9.5659999999999995E-2</c:v>
                      </c:pt>
                      <c:pt idx="49">
                        <c:v>-9.7650000000000001E-2</c:v>
                      </c:pt>
                      <c:pt idx="50">
                        <c:v>-9.9669999999999995E-2</c:v>
                      </c:pt>
                      <c:pt idx="51">
                        <c:v>-0.1017</c:v>
                      </c:pt>
                      <c:pt idx="52">
                        <c:v>-0.1036</c:v>
                      </c:pt>
                      <c:pt idx="53">
                        <c:v>-0.1056</c:v>
                      </c:pt>
                      <c:pt idx="54">
                        <c:v>-0.1077</c:v>
                      </c:pt>
                      <c:pt idx="55">
                        <c:v>-0.10970000000000001</c:v>
                      </c:pt>
                      <c:pt idx="56">
                        <c:v>-0.1116</c:v>
                      </c:pt>
                      <c:pt idx="57">
                        <c:v>-0.11360000000000001</c:v>
                      </c:pt>
                      <c:pt idx="58">
                        <c:v>-0.1157</c:v>
                      </c:pt>
                      <c:pt idx="59">
                        <c:v>-0.1177</c:v>
                      </c:pt>
                      <c:pt idx="60">
                        <c:v>-0.1196</c:v>
                      </c:pt>
                      <c:pt idx="61">
                        <c:v>-0.1216</c:v>
                      </c:pt>
                      <c:pt idx="62">
                        <c:v>-0.1237</c:v>
                      </c:pt>
                      <c:pt idx="63">
                        <c:v>-0.12559999999999999</c:v>
                      </c:pt>
                      <c:pt idx="64">
                        <c:v>-0.12759999999999999</c:v>
                      </c:pt>
                      <c:pt idx="65">
                        <c:v>-0.12959999999999999</c:v>
                      </c:pt>
                      <c:pt idx="66">
                        <c:v>-0.13170000000000001</c:v>
                      </c:pt>
                      <c:pt idx="67">
                        <c:v>-0.1336</c:v>
                      </c:pt>
                      <c:pt idx="68">
                        <c:v>-0.13569999999999999</c:v>
                      </c:pt>
                      <c:pt idx="69">
                        <c:v>-0.1376</c:v>
                      </c:pt>
                      <c:pt idx="70">
                        <c:v>-0.1396</c:v>
                      </c:pt>
                      <c:pt idx="71">
                        <c:v>-0.14169999999999999</c:v>
                      </c:pt>
                      <c:pt idx="72">
                        <c:v>-0.14369999999999999</c:v>
                      </c:pt>
                      <c:pt idx="73">
                        <c:v>-0.1457</c:v>
                      </c:pt>
                      <c:pt idx="74">
                        <c:v>-0.1477</c:v>
                      </c:pt>
                      <c:pt idx="75">
                        <c:v>-0.14960000000000001</c:v>
                      </c:pt>
                      <c:pt idx="76">
                        <c:v>-0.15160000000000001</c:v>
                      </c:pt>
                      <c:pt idx="77">
                        <c:v>-0.15359999999999999</c:v>
                      </c:pt>
                      <c:pt idx="78">
                        <c:v>-0.15559999999999999</c:v>
                      </c:pt>
                      <c:pt idx="79">
                        <c:v>-0.15759999999999999</c:v>
                      </c:pt>
                      <c:pt idx="80">
                        <c:v>-0.15959999999999999</c:v>
                      </c:pt>
                      <c:pt idx="81">
                        <c:v>-0.16159999999999999</c:v>
                      </c:pt>
                      <c:pt idx="82">
                        <c:v>-0.1636</c:v>
                      </c:pt>
                      <c:pt idx="83">
                        <c:v>-0.1656</c:v>
                      </c:pt>
                      <c:pt idx="84">
                        <c:v>-0.1676</c:v>
                      </c:pt>
                      <c:pt idx="85">
                        <c:v>-0.1696</c:v>
                      </c:pt>
                      <c:pt idx="86">
                        <c:v>-0.1716</c:v>
                      </c:pt>
                      <c:pt idx="87">
                        <c:v>-0.1736</c:v>
                      </c:pt>
                      <c:pt idx="88">
                        <c:v>-0.17560000000000001</c:v>
                      </c:pt>
                      <c:pt idx="89">
                        <c:v>-0.17760000000000001</c:v>
                      </c:pt>
                      <c:pt idx="90">
                        <c:v>-0.17960000000000001</c:v>
                      </c:pt>
                      <c:pt idx="91">
                        <c:v>-0.18160000000000001</c:v>
                      </c:pt>
                      <c:pt idx="92">
                        <c:v>-0.18360000000000001</c:v>
                      </c:pt>
                      <c:pt idx="93">
                        <c:v>-0.18559999999999999</c:v>
                      </c:pt>
                      <c:pt idx="94">
                        <c:v>-0.18759999999999999</c:v>
                      </c:pt>
                      <c:pt idx="95">
                        <c:v>-0.18959999999999999</c:v>
                      </c:pt>
                      <c:pt idx="96">
                        <c:v>-0.19159999999999999</c:v>
                      </c:pt>
                      <c:pt idx="97">
                        <c:v>-0.19359999999999999</c:v>
                      </c:pt>
                      <c:pt idx="98">
                        <c:v>-0.1956</c:v>
                      </c:pt>
                      <c:pt idx="99">
                        <c:v>-0.1976</c:v>
                      </c:pt>
                      <c:pt idx="100">
                        <c:v>-0.1996</c:v>
                      </c:pt>
                      <c:pt idx="101">
                        <c:v>-0.2016</c:v>
                      </c:pt>
                      <c:pt idx="102">
                        <c:v>-0.2036</c:v>
                      </c:pt>
                      <c:pt idx="103">
                        <c:v>-0.2056</c:v>
                      </c:pt>
                      <c:pt idx="104">
                        <c:v>-0.20760000000000001</c:v>
                      </c:pt>
                      <c:pt idx="105">
                        <c:v>-0.20960000000000001</c:v>
                      </c:pt>
                      <c:pt idx="106">
                        <c:v>-0.21160000000000001</c:v>
                      </c:pt>
                      <c:pt idx="107">
                        <c:v>-0.21360000000000001</c:v>
                      </c:pt>
                      <c:pt idx="108">
                        <c:v>-0.21560000000000001</c:v>
                      </c:pt>
                      <c:pt idx="109">
                        <c:v>-0.21759999999999999</c:v>
                      </c:pt>
                      <c:pt idx="110">
                        <c:v>-0.21959999999999999</c:v>
                      </c:pt>
                      <c:pt idx="111">
                        <c:v>-0.22159999999999999</c:v>
                      </c:pt>
                      <c:pt idx="112">
                        <c:v>-0.22359999999999999</c:v>
                      </c:pt>
                      <c:pt idx="113">
                        <c:v>-0.22559999999999999</c:v>
                      </c:pt>
                      <c:pt idx="114">
                        <c:v>-0.2276</c:v>
                      </c:pt>
                      <c:pt idx="115">
                        <c:v>-0.2296</c:v>
                      </c:pt>
                      <c:pt idx="116">
                        <c:v>-0.2316</c:v>
                      </c:pt>
                      <c:pt idx="117">
                        <c:v>-0.2336</c:v>
                      </c:pt>
                      <c:pt idx="118">
                        <c:v>-0.2356</c:v>
                      </c:pt>
                      <c:pt idx="119">
                        <c:v>-0.23760000000000001</c:v>
                      </c:pt>
                      <c:pt idx="120">
                        <c:v>-0.23960000000000001</c:v>
                      </c:pt>
                      <c:pt idx="121">
                        <c:v>-0.24160000000000001</c:v>
                      </c:pt>
                      <c:pt idx="122">
                        <c:v>-0.24360000000000001</c:v>
                      </c:pt>
                      <c:pt idx="123">
                        <c:v>-0.24560000000000001</c:v>
                      </c:pt>
                      <c:pt idx="124">
                        <c:v>-0.24759999999999999</c:v>
                      </c:pt>
                      <c:pt idx="125">
                        <c:v>-0.24959999999999999</c:v>
                      </c:pt>
                      <c:pt idx="126">
                        <c:v>-0.25159999999999999</c:v>
                      </c:pt>
                      <c:pt idx="127">
                        <c:v>-0.25359999999999999</c:v>
                      </c:pt>
                      <c:pt idx="128">
                        <c:v>-0.25559999999999999</c:v>
                      </c:pt>
                      <c:pt idx="129">
                        <c:v>-0.2576</c:v>
                      </c:pt>
                      <c:pt idx="130">
                        <c:v>-0.2596</c:v>
                      </c:pt>
                      <c:pt idx="131">
                        <c:v>-0.2616</c:v>
                      </c:pt>
                      <c:pt idx="132">
                        <c:v>-0.2636</c:v>
                      </c:pt>
                      <c:pt idx="133">
                        <c:v>-0.2656</c:v>
                      </c:pt>
                      <c:pt idx="134">
                        <c:v>-0.2676</c:v>
                      </c:pt>
                      <c:pt idx="135">
                        <c:v>-0.26960000000000001</c:v>
                      </c:pt>
                      <c:pt idx="136">
                        <c:v>-0.27160000000000001</c:v>
                      </c:pt>
                      <c:pt idx="137">
                        <c:v>-0.27360000000000001</c:v>
                      </c:pt>
                      <c:pt idx="138">
                        <c:v>-0.27560000000000001</c:v>
                      </c:pt>
                      <c:pt idx="139">
                        <c:v>-0.27760000000000001</c:v>
                      </c:pt>
                      <c:pt idx="140">
                        <c:v>-0.27960000000000002</c:v>
                      </c:pt>
                      <c:pt idx="141">
                        <c:v>-0.28160000000000002</c:v>
                      </c:pt>
                      <c:pt idx="142">
                        <c:v>-0.28360000000000002</c:v>
                      </c:pt>
                      <c:pt idx="143">
                        <c:v>-0.28560000000000002</c:v>
                      </c:pt>
                      <c:pt idx="144">
                        <c:v>-0.28760000000000002</c:v>
                      </c:pt>
                      <c:pt idx="145">
                        <c:v>-0.28960000000000002</c:v>
                      </c:pt>
                      <c:pt idx="146">
                        <c:v>-0.29160000000000003</c:v>
                      </c:pt>
                      <c:pt idx="147">
                        <c:v>-0.29360000000000003</c:v>
                      </c:pt>
                      <c:pt idx="148">
                        <c:v>-0.29559999999999997</c:v>
                      </c:pt>
                      <c:pt idx="149">
                        <c:v>-0.29759999999999998</c:v>
                      </c:pt>
                      <c:pt idx="150">
                        <c:v>-0.29959999999999998</c:v>
                      </c:pt>
                      <c:pt idx="151">
                        <c:v>-0.30159999999999998</c:v>
                      </c:pt>
                      <c:pt idx="152">
                        <c:v>-0.30359999999999998</c:v>
                      </c:pt>
                      <c:pt idx="153">
                        <c:v>-0.30559999999999998</c:v>
                      </c:pt>
                      <c:pt idx="154">
                        <c:v>-0.30759999999999998</c:v>
                      </c:pt>
                      <c:pt idx="155">
                        <c:v>-0.30959999999999999</c:v>
                      </c:pt>
                      <c:pt idx="156">
                        <c:v>-0.3115</c:v>
                      </c:pt>
                      <c:pt idx="157">
                        <c:v>-0.31359999999999999</c:v>
                      </c:pt>
                      <c:pt idx="158">
                        <c:v>-0.3155</c:v>
                      </c:pt>
                      <c:pt idx="159">
                        <c:v>-0.31759999999999999</c:v>
                      </c:pt>
                      <c:pt idx="160">
                        <c:v>-0.31950000000000001</c:v>
                      </c:pt>
                      <c:pt idx="161">
                        <c:v>-0.3216</c:v>
                      </c:pt>
                      <c:pt idx="162">
                        <c:v>-0.3236</c:v>
                      </c:pt>
                      <c:pt idx="163">
                        <c:v>-0.3256</c:v>
                      </c:pt>
                      <c:pt idx="164">
                        <c:v>-0.32750000000000001</c:v>
                      </c:pt>
                      <c:pt idx="165">
                        <c:v>-0.32950000000000002</c:v>
                      </c:pt>
                      <c:pt idx="166">
                        <c:v>-0.33160000000000001</c:v>
                      </c:pt>
                      <c:pt idx="167">
                        <c:v>-0.33360000000000001</c:v>
                      </c:pt>
                      <c:pt idx="168">
                        <c:v>-0.33550000000000002</c:v>
                      </c:pt>
                      <c:pt idx="169">
                        <c:v>-0.33760000000000001</c:v>
                      </c:pt>
                      <c:pt idx="170">
                        <c:v>-0.33950000000000002</c:v>
                      </c:pt>
                      <c:pt idx="171">
                        <c:v>-0.34150000000000003</c:v>
                      </c:pt>
                      <c:pt idx="172">
                        <c:v>-0.34350000000000003</c:v>
                      </c:pt>
                      <c:pt idx="173">
                        <c:v>-0.34560000000000002</c:v>
                      </c:pt>
                      <c:pt idx="174">
                        <c:v>-0.34749999999999998</c:v>
                      </c:pt>
                      <c:pt idx="175">
                        <c:v>-0.34949999999999998</c:v>
                      </c:pt>
                      <c:pt idx="176">
                        <c:v>-0.35149999999999998</c:v>
                      </c:pt>
                      <c:pt idx="177">
                        <c:v>-0.35349999999999998</c:v>
                      </c:pt>
                      <c:pt idx="178">
                        <c:v>-0.35549999999999998</c:v>
                      </c:pt>
                      <c:pt idx="179">
                        <c:v>-0.35749999999999998</c:v>
                      </c:pt>
                      <c:pt idx="180">
                        <c:v>-0.35949999999999999</c:v>
                      </c:pt>
                      <c:pt idx="181">
                        <c:v>-0.36149999999999999</c:v>
                      </c:pt>
                      <c:pt idx="182">
                        <c:v>-0.36349999999999999</c:v>
                      </c:pt>
                      <c:pt idx="183">
                        <c:v>-0.36549999999999999</c:v>
                      </c:pt>
                      <c:pt idx="184">
                        <c:v>-0.36749999999999999</c:v>
                      </c:pt>
                      <c:pt idx="185">
                        <c:v>-0.3695</c:v>
                      </c:pt>
                      <c:pt idx="186">
                        <c:v>-0.3715</c:v>
                      </c:pt>
                      <c:pt idx="187">
                        <c:v>-0.3735</c:v>
                      </c:pt>
                      <c:pt idx="188">
                        <c:v>-0.3755</c:v>
                      </c:pt>
                      <c:pt idx="189">
                        <c:v>-0.3775</c:v>
                      </c:pt>
                      <c:pt idx="190">
                        <c:v>-0.3795</c:v>
                      </c:pt>
                      <c:pt idx="191">
                        <c:v>-0.38150000000000001</c:v>
                      </c:pt>
                      <c:pt idx="192">
                        <c:v>-0.38350000000000001</c:v>
                      </c:pt>
                      <c:pt idx="193">
                        <c:v>-0.38550000000000001</c:v>
                      </c:pt>
                      <c:pt idx="194">
                        <c:v>-0.38750000000000001</c:v>
                      </c:pt>
                      <c:pt idx="195">
                        <c:v>-0.38950000000000001</c:v>
                      </c:pt>
                      <c:pt idx="196">
                        <c:v>-0.39150000000000001</c:v>
                      </c:pt>
                      <c:pt idx="197">
                        <c:v>-0.39350000000000002</c:v>
                      </c:pt>
                      <c:pt idx="198">
                        <c:v>-0.39550000000000002</c:v>
                      </c:pt>
                      <c:pt idx="199">
                        <c:v>-0.39750000000000002</c:v>
                      </c:pt>
                      <c:pt idx="200">
                        <c:v>-0.39950000000000002</c:v>
                      </c:pt>
                      <c:pt idx="201">
                        <c:v>-0.40150000000000002</c:v>
                      </c:pt>
                      <c:pt idx="202">
                        <c:v>-0.40350000000000003</c:v>
                      </c:pt>
                      <c:pt idx="203">
                        <c:v>-0.40550000000000003</c:v>
                      </c:pt>
                      <c:pt idx="204">
                        <c:v>-0.40749999999999997</c:v>
                      </c:pt>
                      <c:pt idx="205">
                        <c:v>-0.40939999999999999</c:v>
                      </c:pt>
                      <c:pt idx="206">
                        <c:v>-0.41139999999999999</c:v>
                      </c:pt>
                      <c:pt idx="207">
                        <c:v>-0.41339999999999999</c:v>
                      </c:pt>
                      <c:pt idx="208">
                        <c:v>-0.41539999999999999</c:v>
                      </c:pt>
                      <c:pt idx="209">
                        <c:v>-0.41749999999999998</c:v>
                      </c:pt>
                      <c:pt idx="210">
                        <c:v>-0.4194</c:v>
                      </c:pt>
                      <c:pt idx="211">
                        <c:v>-0.42149999999999999</c:v>
                      </c:pt>
                      <c:pt idx="212">
                        <c:v>-0.4234</c:v>
                      </c:pt>
                      <c:pt idx="213">
                        <c:v>-0.4254</c:v>
                      </c:pt>
                      <c:pt idx="214">
                        <c:v>-0.4274</c:v>
                      </c:pt>
                      <c:pt idx="215">
                        <c:v>-0.4294</c:v>
                      </c:pt>
                      <c:pt idx="216">
                        <c:v>-0.43140000000000001</c:v>
                      </c:pt>
                      <c:pt idx="217">
                        <c:v>-0.43340000000000001</c:v>
                      </c:pt>
                      <c:pt idx="218">
                        <c:v>-0.43540000000000001</c:v>
                      </c:pt>
                      <c:pt idx="219">
                        <c:v>-0.43740000000000001</c:v>
                      </c:pt>
                      <c:pt idx="220">
                        <c:v>-0.43940000000000001</c:v>
                      </c:pt>
                      <c:pt idx="221">
                        <c:v>-0.44140000000000001</c:v>
                      </c:pt>
                      <c:pt idx="222">
                        <c:v>-0.44340000000000002</c:v>
                      </c:pt>
                      <c:pt idx="223">
                        <c:v>-0.44540000000000002</c:v>
                      </c:pt>
                      <c:pt idx="224">
                        <c:v>-0.44740000000000002</c:v>
                      </c:pt>
                      <c:pt idx="225">
                        <c:v>-0.44940000000000002</c:v>
                      </c:pt>
                      <c:pt idx="226">
                        <c:v>-0.45140000000000002</c:v>
                      </c:pt>
                      <c:pt idx="227">
                        <c:v>-0.45340000000000003</c:v>
                      </c:pt>
                      <c:pt idx="228">
                        <c:v>-0.45540000000000003</c:v>
                      </c:pt>
                      <c:pt idx="229">
                        <c:v>-0.45739999999999997</c:v>
                      </c:pt>
                      <c:pt idx="230">
                        <c:v>-0.45939999999999998</c:v>
                      </c:pt>
                      <c:pt idx="231">
                        <c:v>-0.46139999999999998</c:v>
                      </c:pt>
                      <c:pt idx="232">
                        <c:v>-0.46339999999999998</c:v>
                      </c:pt>
                      <c:pt idx="233">
                        <c:v>-0.46539999999999998</c:v>
                      </c:pt>
                      <c:pt idx="234">
                        <c:v>-0.46729999999999999</c:v>
                      </c:pt>
                      <c:pt idx="235">
                        <c:v>-0.46939999999999998</c:v>
                      </c:pt>
                      <c:pt idx="236">
                        <c:v>-0.4713</c:v>
                      </c:pt>
                      <c:pt idx="237">
                        <c:v>-0.47339999999999999</c:v>
                      </c:pt>
                      <c:pt idx="238">
                        <c:v>-0.47539999999999999</c:v>
                      </c:pt>
                      <c:pt idx="239">
                        <c:v>-0.47739999999999999</c:v>
                      </c:pt>
                      <c:pt idx="240">
                        <c:v>-0.47939999999999999</c:v>
                      </c:pt>
                      <c:pt idx="241">
                        <c:v>-0.48139999999999999</c:v>
                      </c:pt>
                      <c:pt idx="242">
                        <c:v>-0.48330000000000001</c:v>
                      </c:pt>
                      <c:pt idx="243">
                        <c:v>-0.4854</c:v>
                      </c:pt>
                      <c:pt idx="244">
                        <c:v>-0.48730000000000001</c:v>
                      </c:pt>
                      <c:pt idx="245">
                        <c:v>-0.48930000000000001</c:v>
                      </c:pt>
                      <c:pt idx="246">
                        <c:v>-0.49130000000000001</c:v>
                      </c:pt>
                      <c:pt idx="247">
                        <c:v>-0.49340000000000001</c:v>
                      </c:pt>
                      <c:pt idx="248">
                        <c:v>-0.49540000000000001</c:v>
                      </c:pt>
                      <c:pt idx="249">
                        <c:v>-0.49730000000000002</c:v>
                      </c:pt>
                      <c:pt idx="250">
                        <c:v>-0.49940000000000001</c:v>
                      </c:pt>
                      <c:pt idx="251">
                        <c:v>-0.50139999999999996</c:v>
                      </c:pt>
                      <c:pt idx="252">
                        <c:v>-0.50329999999999997</c:v>
                      </c:pt>
                      <c:pt idx="253">
                        <c:v>-0.50539999999999996</c:v>
                      </c:pt>
                      <c:pt idx="254">
                        <c:v>-0.50729999999999997</c:v>
                      </c:pt>
                      <c:pt idx="255">
                        <c:v>-0.50929999999999997</c:v>
                      </c:pt>
                      <c:pt idx="256">
                        <c:v>-0.51129999999999998</c:v>
                      </c:pt>
                      <c:pt idx="257">
                        <c:v>-0.51329999999999998</c:v>
                      </c:pt>
                      <c:pt idx="258">
                        <c:v>-0.51529999999999998</c:v>
                      </c:pt>
                      <c:pt idx="259">
                        <c:v>-0.51729999999999998</c:v>
                      </c:pt>
                      <c:pt idx="260">
                        <c:v>-0.51929999999999998</c:v>
                      </c:pt>
                      <c:pt idx="261">
                        <c:v>-0.52129999999999999</c:v>
                      </c:pt>
                      <c:pt idx="262">
                        <c:v>-0.52329999999999999</c:v>
                      </c:pt>
                      <c:pt idx="263">
                        <c:v>-0.52529999999999999</c:v>
                      </c:pt>
                      <c:pt idx="264">
                        <c:v>-0.52729999999999999</c:v>
                      </c:pt>
                      <c:pt idx="265">
                        <c:v>-0.52929999999999999</c:v>
                      </c:pt>
                      <c:pt idx="266">
                        <c:v>-0.53129999999999999</c:v>
                      </c:pt>
                      <c:pt idx="267">
                        <c:v>-0.5333</c:v>
                      </c:pt>
                      <c:pt idx="268">
                        <c:v>-0.5353</c:v>
                      </c:pt>
                      <c:pt idx="269">
                        <c:v>-0.5373</c:v>
                      </c:pt>
                      <c:pt idx="270">
                        <c:v>-0.5393</c:v>
                      </c:pt>
                      <c:pt idx="271">
                        <c:v>-0.5413</c:v>
                      </c:pt>
                      <c:pt idx="272">
                        <c:v>-0.54320000000000002</c:v>
                      </c:pt>
                      <c:pt idx="273">
                        <c:v>-0.54530000000000001</c:v>
                      </c:pt>
                      <c:pt idx="274">
                        <c:v>-0.54730000000000001</c:v>
                      </c:pt>
                      <c:pt idx="275">
                        <c:v>-0.54930000000000001</c:v>
                      </c:pt>
                      <c:pt idx="276">
                        <c:v>-0.55130000000000001</c:v>
                      </c:pt>
                      <c:pt idx="277">
                        <c:v>-0.55330000000000001</c:v>
                      </c:pt>
                      <c:pt idx="278">
                        <c:v>-0.55530000000000002</c:v>
                      </c:pt>
                      <c:pt idx="279">
                        <c:v>-0.55730000000000002</c:v>
                      </c:pt>
                      <c:pt idx="280">
                        <c:v>-0.55920000000000003</c:v>
                      </c:pt>
                      <c:pt idx="281">
                        <c:v>-0.56120000000000003</c:v>
                      </c:pt>
                      <c:pt idx="282">
                        <c:v>-0.56320000000000003</c:v>
                      </c:pt>
                      <c:pt idx="283">
                        <c:v>-0.56520000000000004</c:v>
                      </c:pt>
                      <c:pt idx="284">
                        <c:v>-0.56720000000000004</c:v>
                      </c:pt>
                      <c:pt idx="285">
                        <c:v>-0.56920000000000004</c:v>
                      </c:pt>
                      <c:pt idx="286">
                        <c:v>-0.57120000000000004</c:v>
                      </c:pt>
                      <c:pt idx="287">
                        <c:v>-0.57320000000000004</c:v>
                      </c:pt>
                      <c:pt idx="288">
                        <c:v>-0.57520000000000004</c:v>
                      </c:pt>
                      <c:pt idx="289">
                        <c:v>-0.57720000000000005</c:v>
                      </c:pt>
                      <c:pt idx="290">
                        <c:v>-0.57920000000000005</c:v>
                      </c:pt>
                      <c:pt idx="291">
                        <c:v>-0.58120000000000005</c:v>
                      </c:pt>
                      <c:pt idx="292">
                        <c:v>-0.58320000000000005</c:v>
                      </c:pt>
                      <c:pt idx="293">
                        <c:v>-0.58520000000000005</c:v>
                      </c:pt>
                      <c:pt idx="294">
                        <c:v>-0.58720000000000006</c:v>
                      </c:pt>
                      <c:pt idx="295">
                        <c:v>-0.58919999999999995</c:v>
                      </c:pt>
                      <c:pt idx="296">
                        <c:v>-0.59119999999999995</c:v>
                      </c:pt>
                      <c:pt idx="297">
                        <c:v>-0.59309999999999996</c:v>
                      </c:pt>
                      <c:pt idx="298">
                        <c:v>-0.59509999999999996</c:v>
                      </c:pt>
                      <c:pt idx="299">
                        <c:v>-0.59719999999999995</c:v>
                      </c:pt>
                      <c:pt idx="300">
                        <c:v>-0.59919999999999995</c:v>
                      </c:pt>
                      <c:pt idx="301">
                        <c:v>-0.60109999999999997</c:v>
                      </c:pt>
                      <c:pt idx="302">
                        <c:v>-0.60319999999999996</c:v>
                      </c:pt>
                      <c:pt idx="303">
                        <c:v>-0.60519999999999996</c:v>
                      </c:pt>
                      <c:pt idx="304">
                        <c:v>-0.60719999999999996</c:v>
                      </c:pt>
                      <c:pt idx="305">
                        <c:v>-0.60919999999999996</c:v>
                      </c:pt>
                      <c:pt idx="306">
                        <c:v>-0.61109999999999998</c:v>
                      </c:pt>
                      <c:pt idx="307">
                        <c:v>-0.61319999999999997</c:v>
                      </c:pt>
                      <c:pt idx="308">
                        <c:v>-0.61519999999999997</c:v>
                      </c:pt>
                      <c:pt idx="309">
                        <c:v>-0.61719999999999997</c:v>
                      </c:pt>
                      <c:pt idx="310">
                        <c:v>-0.61919999999999997</c:v>
                      </c:pt>
                      <c:pt idx="311">
                        <c:v>-0.62119999999999997</c:v>
                      </c:pt>
                      <c:pt idx="312">
                        <c:v>-0.62319999999999998</c:v>
                      </c:pt>
                      <c:pt idx="313">
                        <c:v>-0.62509999999999999</c:v>
                      </c:pt>
                      <c:pt idx="314">
                        <c:v>-0.62719999999999998</c:v>
                      </c:pt>
                      <c:pt idx="315">
                        <c:v>-0.62919999999999998</c:v>
                      </c:pt>
                      <c:pt idx="316">
                        <c:v>-0.63119999999999998</c:v>
                      </c:pt>
                      <c:pt idx="317">
                        <c:v>-0.6331</c:v>
                      </c:pt>
                      <c:pt idx="318">
                        <c:v>-0.6351</c:v>
                      </c:pt>
                      <c:pt idx="319">
                        <c:v>-0.6371</c:v>
                      </c:pt>
                      <c:pt idx="320">
                        <c:v>-0.6391</c:v>
                      </c:pt>
                      <c:pt idx="321">
                        <c:v>-0.6411</c:v>
                      </c:pt>
                      <c:pt idx="322">
                        <c:v>-0.6431</c:v>
                      </c:pt>
                      <c:pt idx="323">
                        <c:v>-0.64510000000000001</c:v>
                      </c:pt>
                      <c:pt idx="324">
                        <c:v>-0.64710000000000001</c:v>
                      </c:pt>
                      <c:pt idx="325">
                        <c:v>-0.64910000000000001</c:v>
                      </c:pt>
                      <c:pt idx="326">
                        <c:v>-0.65110000000000001</c:v>
                      </c:pt>
                      <c:pt idx="327">
                        <c:v>-0.65310000000000001</c:v>
                      </c:pt>
                      <c:pt idx="328">
                        <c:v>-0.65510000000000002</c:v>
                      </c:pt>
                      <c:pt idx="329">
                        <c:v>-0.65710000000000002</c:v>
                      </c:pt>
                      <c:pt idx="330">
                        <c:v>-0.65910000000000002</c:v>
                      </c:pt>
                      <c:pt idx="331">
                        <c:v>-0.66110000000000002</c:v>
                      </c:pt>
                      <c:pt idx="332">
                        <c:v>-0.66310000000000002</c:v>
                      </c:pt>
                      <c:pt idx="333">
                        <c:v>-0.66510000000000002</c:v>
                      </c:pt>
                      <c:pt idx="334">
                        <c:v>-0.66710000000000003</c:v>
                      </c:pt>
                      <c:pt idx="335">
                        <c:v>-0.66900000000000004</c:v>
                      </c:pt>
                      <c:pt idx="336">
                        <c:v>-0.67110000000000003</c:v>
                      </c:pt>
                      <c:pt idx="337">
                        <c:v>-0.67300000000000004</c:v>
                      </c:pt>
                      <c:pt idx="338">
                        <c:v>-0.67510000000000003</c:v>
                      </c:pt>
                      <c:pt idx="339">
                        <c:v>-0.67700000000000005</c:v>
                      </c:pt>
                      <c:pt idx="340">
                        <c:v>-0.67900000000000005</c:v>
                      </c:pt>
                      <c:pt idx="341">
                        <c:v>-0.68100000000000005</c:v>
                      </c:pt>
                      <c:pt idx="342">
                        <c:v>-0.68300000000000005</c:v>
                      </c:pt>
                      <c:pt idx="343">
                        <c:v>-0.68500000000000005</c:v>
                      </c:pt>
                      <c:pt idx="344">
                        <c:v>-0.68700000000000006</c:v>
                      </c:pt>
                      <c:pt idx="345">
                        <c:v>-0.68899999999999995</c:v>
                      </c:pt>
                      <c:pt idx="346">
                        <c:v>-0.69099999999999995</c:v>
                      </c:pt>
                      <c:pt idx="347">
                        <c:v>-0.69299999999999995</c:v>
                      </c:pt>
                      <c:pt idx="348">
                        <c:v>-0.69499999999999995</c:v>
                      </c:pt>
                      <c:pt idx="349">
                        <c:v>-0.69699999999999995</c:v>
                      </c:pt>
                      <c:pt idx="350">
                        <c:v>-0.69899999999999995</c:v>
                      </c:pt>
                      <c:pt idx="351">
                        <c:v>-0.70099999999999996</c:v>
                      </c:pt>
                      <c:pt idx="352">
                        <c:v>-0.70299999999999996</c:v>
                      </c:pt>
                      <c:pt idx="353">
                        <c:v>-0.70499999999999996</c:v>
                      </c:pt>
                      <c:pt idx="354">
                        <c:v>-0.70699999999999996</c:v>
                      </c:pt>
                      <c:pt idx="355">
                        <c:v>-0.70899999999999996</c:v>
                      </c:pt>
                      <c:pt idx="356">
                        <c:v>-0.71099999999999997</c:v>
                      </c:pt>
                      <c:pt idx="357">
                        <c:v>-0.71299999999999997</c:v>
                      </c:pt>
                      <c:pt idx="358">
                        <c:v>-0.71499999999999997</c:v>
                      </c:pt>
                      <c:pt idx="359">
                        <c:v>-0.71699999999999997</c:v>
                      </c:pt>
                      <c:pt idx="360">
                        <c:v>-0.71899999999999997</c:v>
                      </c:pt>
                      <c:pt idx="361">
                        <c:v>-0.72099999999999997</c:v>
                      </c:pt>
                      <c:pt idx="362">
                        <c:v>-0.72299999999999998</c:v>
                      </c:pt>
                      <c:pt idx="363">
                        <c:v>-0.72499999999999998</c:v>
                      </c:pt>
                      <c:pt idx="364">
                        <c:v>-0.72699999999999998</c:v>
                      </c:pt>
                      <c:pt idx="365">
                        <c:v>-0.72889999999999999</c:v>
                      </c:pt>
                      <c:pt idx="366">
                        <c:v>-0.73099999999999998</c:v>
                      </c:pt>
                      <c:pt idx="367">
                        <c:v>-0.73299999999999998</c:v>
                      </c:pt>
                      <c:pt idx="368">
                        <c:v>-0.73499999999999999</c:v>
                      </c:pt>
                      <c:pt idx="369">
                        <c:v>-0.73699999999999999</c:v>
                      </c:pt>
                      <c:pt idx="370">
                        <c:v>-0.73899999999999999</c:v>
                      </c:pt>
                      <c:pt idx="371">
                        <c:v>-0.74099999999999999</c:v>
                      </c:pt>
                      <c:pt idx="372">
                        <c:v>-0.74299999999999999</c:v>
                      </c:pt>
                      <c:pt idx="373">
                        <c:v>-0.745</c:v>
                      </c:pt>
                      <c:pt idx="374">
                        <c:v>-0.747</c:v>
                      </c:pt>
                      <c:pt idx="375">
                        <c:v>-0.749</c:v>
                      </c:pt>
                      <c:pt idx="376">
                        <c:v>-0.751</c:v>
                      </c:pt>
                      <c:pt idx="377">
                        <c:v>-0.753</c:v>
                      </c:pt>
                      <c:pt idx="378">
                        <c:v>-0.755</c:v>
                      </c:pt>
                      <c:pt idx="379">
                        <c:v>-0.75700000000000001</c:v>
                      </c:pt>
                      <c:pt idx="380">
                        <c:v>-0.75900000000000001</c:v>
                      </c:pt>
                      <c:pt idx="381">
                        <c:v>-0.76100000000000001</c:v>
                      </c:pt>
                      <c:pt idx="382">
                        <c:v>-0.76290000000000002</c:v>
                      </c:pt>
                      <c:pt idx="383">
                        <c:v>-0.76500000000000001</c:v>
                      </c:pt>
                      <c:pt idx="384">
                        <c:v>-0.76700000000000002</c:v>
                      </c:pt>
                      <c:pt idx="385">
                        <c:v>-0.76890000000000003</c:v>
                      </c:pt>
                      <c:pt idx="386">
                        <c:v>-0.77090000000000003</c:v>
                      </c:pt>
                      <c:pt idx="387">
                        <c:v>-0.77290000000000003</c:v>
                      </c:pt>
                      <c:pt idx="388">
                        <c:v>-0.77500000000000002</c:v>
                      </c:pt>
                      <c:pt idx="389">
                        <c:v>-0.77690000000000003</c:v>
                      </c:pt>
                      <c:pt idx="390">
                        <c:v>-0.77890000000000004</c:v>
                      </c:pt>
                      <c:pt idx="391">
                        <c:v>-0.78090000000000004</c:v>
                      </c:pt>
                      <c:pt idx="392">
                        <c:v>-0.78290000000000004</c:v>
                      </c:pt>
                      <c:pt idx="393">
                        <c:v>-0.78490000000000004</c:v>
                      </c:pt>
                      <c:pt idx="394">
                        <c:v>-0.78690000000000004</c:v>
                      </c:pt>
                      <c:pt idx="395">
                        <c:v>-0.78890000000000005</c:v>
                      </c:pt>
                      <c:pt idx="396">
                        <c:v>-0.79090000000000005</c:v>
                      </c:pt>
                      <c:pt idx="397">
                        <c:v>-0.79290000000000005</c:v>
                      </c:pt>
                      <c:pt idx="398">
                        <c:v>-0.79490000000000005</c:v>
                      </c:pt>
                      <c:pt idx="399">
                        <c:v>-0.79690000000000005</c:v>
                      </c:pt>
                      <c:pt idx="400">
                        <c:v>-0.79890000000000005</c:v>
                      </c:pt>
                      <c:pt idx="401">
                        <c:v>-0.79720000000000002</c:v>
                      </c:pt>
                      <c:pt idx="402">
                        <c:v>-0.79520000000000002</c:v>
                      </c:pt>
                      <c:pt idx="403">
                        <c:v>-0.79320000000000002</c:v>
                      </c:pt>
                      <c:pt idx="404">
                        <c:v>-0.7913</c:v>
                      </c:pt>
                      <c:pt idx="405">
                        <c:v>-0.7893</c:v>
                      </c:pt>
                      <c:pt idx="406">
                        <c:v>-0.78720000000000001</c:v>
                      </c:pt>
                      <c:pt idx="407">
                        <c:v>-0.7853</c:v>
                      </c:pt>
                      <c:pt idx="408">
                        <c:v>-0.7833</c:v>
                      </c:pt>
                      <c:pt idx="409">
                        <c:v>-0.78129999999999999</c:v>
                      </c:pt>
                      <c:pt idx="410">
                        <c:v>-0.7792</c:v>
                      </c:pt>
                      <c:pt idx="411">
                        <c:v>-0.77729999999999999</c:v>
                      </c:pt>
                      <c:pt idx="412">
                        <c:v>-0.77529999999999999</c:v>
                      </c:pt>
                      <c:pt idx="413">
                        <c:v>-0.77329999999999999</c:v>
                      </c:pt>
                      <c:pt idx="414">
                        <c:v>-0.77129999999999999</c:v>
                      </c:pt>
                      <c:pt idx="415">
                        <c:v>-0.76929999999999998</c:v>
                      </c:pt>
                      <c:pt idx="416">
                        <c:v>-0.76739999999999997</c:v>
                      </c:pt>
                      <c:pt idx="417">
                        <c:v>-0.76529999999999998</c:v>
                      </c:pt>
                      <c:pt idx="418">
                        <c:v>-0.76329999999999998</c:v>
                      </c:pt>
                      <c:pt idx="419">
                        <c:v>-0.76129999999999998</c:v>
                      </c:pt>
                      <c:pt idx="420">
                        <c:v>-0.75939999999999996</c:v>
                      </c:pt>
                      <c:pt idx="421">
                        <c:v>-0.75739999999999996</c:v>
                      </c:pt>
                      <c:pt idx="422">
                        <c:v>-0.75539999999999996</c:v>
                      </c:pt>
                      <c:pt idx="423">
                        <c:v>-0.75329999999999997</c:v>
                      </c:pt>
                      <c:pt idx="424">
                        <c:v>-0.75139999999999996</c:v>
                      </c:pt>
                      <c:pt idx="425">
                        <c:v>-0.74939999999999996</c:v>
                      </c:pt>
                      <c:pt idx="426">
                        <c:v>-0.74739999999999995</c:v>
                      </c:pt>
                      <c:pt idx="427">
                        <c:v>-0.74539999999999995</c:v>
                      </c:pt>
                      <c:pt idx="428">
                        <c:v>-0.74339999999999995</c:v>
                      </c:pt>
                      <c:pt idx="429">
                        <c:v>-0.74139999999999995</c:v>
                      </c:pt>
                      <c:pt idx="430">
                        <c:v>-0.73939999999999995</c:v>
                      </c:pt>
                      <c:pt idx="431">
                        <c:v>-0.73740000000000006</c:v>
                      </c:pt>
                      <c:pt idx="432">
                        <c:v>-0.73540000000000005</c:v>
                      </c:pt>
                      <c:pt idx="433">
                        <c:v>-0.73340000000000005</c:v>
                      </c:pt>
                      <c:pt idx="434">
                        <c:v>-0.73140000000000005</c:v>
                      </c:pt>
                      <c:pt idx="435">
                        <c:v>-0.72940000000000005</c:v>
                      </c:pt>
                      <c:pt idx="436">
                        <c:v>-0.72740000000000005</c:v>
                      </c:pt>
                      <c:pt idx="437">
                        <c:v>-0.72540000000000004</c:v>
                      </c:pt>
                      <c:pt idx="438">
                        <c:v>-0.72340000000000004</c:v>
                      </c:pt>
                      <c:pt idx="439">
                        <c:v>-0.72140000000000004</c:v>
                      </c:pt>
                      <c:pt idx="440">
                        <c:v>-0.71940000000000004</c:v>
                      </c:pt>
                      <c:pt idx="441">
                        <c:v>-0.71740000000000004</c:v>
                      </c:pt>
                      <c:pt idx="442">
                        <c:v>-0.71540000000000004</c:v>
                      </c:pt>
                      <c:pt idx="443">
                        <c:v>-0.71340000000000003</c:v>
                      </c:pt>
                      <c:pt idx="444">
                        <c:v>-0.71150000000000002</c:v>
                      </c:pt>
                      <c:pt idx="445">
                        <c:v>-0.70950000000000002</c:v>
                      </c:pt>
                      <c:pt idx="446">
                        <c:v>-0.70750000000000002</c:v>
                      </c:pt>
                      <c:pt idx="447">
                        <c:v>-0.70550000000000002</c:v>
                      </c:pt>
                      <c:pt idx="448">
                        <c:v>-0.70350000000000001</c:v>
                      </c:pt>
                      <c:pt idx="449">
                        <c:v>-0.70150000000000001</c:v>
                      </c:pt>
                      <c:pt idx="450">
                        <c:v>-0.69940000000000002</c:v>
                      </c:pt>
                      <c:pt idx="451">
                        <c:v>-0.69740000000000002</c:v>
                      </c:pt>
                      <c:pt idx="452">
                        <c:v>-0.69540000000000002</c:v>
                      </c:pt>
                      <c:pt idx="453">
                        <c:v>-0.69350000000000001</c:v>
                      </c:pt>
                      <c:pt idx="454">
                        <c:v>-0.6915</c:v>
                      </c:pt>
                      <c:pt idx="455">
                        <c:v>-0.68940000000000001</c:v>
                      </c:pt>
                      <c:pt idx="456">
                        <c:v>-0.6875</c:v>
                      </c:pt>
                      <c:pt idx="457">
                        <c:v>-0.6855</c:v>
                      </c:pt>
                      <c:pt idx="458">
                        <c:v>-0.6835</c:v>
                      </c:pt>
                      <c:pt idx="459">
                        <c:v>-0.68149999999999999</c:v>
                      </c:pt>
                      <c:pt idx="460">
                        <c:v>-0.67949999999999999</c:v>
                      </c:pt>
                      <c:pt idx="461">
                        <c:v>-0.67749999999999999</c:v>
                      </c:pt>
                      <c:pt idx="462">
                        <c:v>-0.67549999999999999</c:v>
                      </c:pt>
                      <c:pt idx="463">
                        <c:v>-0.67349999999999999</c:v>
                      </c:pt>
                      <c:pt idx="464">
                        <c:v>-0.67149999999999999</c:v>
                      </c:pt>
                      <c:pt idx="465">
                        <c:v>-0.66949999999999998</c:v>
                      </c:pt>
                      <c:pt idx="466">
                        <c:v>-0.66749999999999998</c:v>
                      </c:pt>
                      <c:pt idx="467">
                        <c:v>-0.66549999999999998</c:v>
                      </c:pt>
                      <c:pt idx="468">
                        <c:v>-0.66349999999999998</c:v>
                      </c:pt>
                      <c:pt idx="469">
                        <c:v>-0.66149999999999998</c:v>
                      </c:pt>
                      <c:pt idx="470">
                        <c:v>-0.65949999999999998</c:v>
                      </c:pt>
                      <c:pt idx="471">
                        <c:v>-0.65749999999999997</c:v>
                      </c:pt>
                      <c:pt idx="472">
                        <c:v>-0.65549999999999997</c:v>
                      </c:pt>
                      <c:pt idx="473">
                        <c:v>-0.65349999999999997</c:v>
                      </c:pt>
                      <c:pt idx="474">
                        <c:v>-0.65149999999999997</c:v>
                      </c:pt>
                      <c:pt idx="475">
                        <c:v>-0.64949999999999997</c:v>
                      </c:pt>
                      <c:pt idx="476">
                        <c:v>-0.64749999999999996</c:v>
                      </c:pt>
                      <c:pt idx="477">
                        <c:v>-0.64549999999999996</c:v>
                      </c:pt>
                      <c:pt idx="478">
                        <c:v>-0.64349999999999996</c:v>
                      </c:pt>
                      <c:pt idx="479">
                        <c:v>-0.64149999999999996</c:v>
                      </c:pt>
                      <c:pt idx="480">
                        <c:v>-0.63949999999999996</c:v>
                      </c:pt>
                      <c:pt idx="481">
                        <c:v>-0.63749999999999996</c:v>
                      </c:pt>
                      <c:pt idx="482">
                        <c:v>-0.63549999999999995</c:v>
                      </c:pt>
                      <c:pt idx="483">
                        <c:v>-0.63349999999999995</c:v>
                      </c:pt>
                      <c:pt idx="484">
                        <c:v>-0.63149999999999995</c:v>
                      </c:pt>
                      <c:pt idx="485">
                        <c:v>-0.62960000000000005</c:v>
                      </c:pt>
                      <c:pt idx="486">
                        <c:v>-0.62760000000000005</c:v>
                      </c:pt>
                      <c:pt idx="487">
                        <c:v>-0.62549999999999994</c:v>
                      </c:pt>
                      <c:pt idx="488">
                        <c:v>-0.62350000000000005</c:v>
                      </c:pt>
                      <c:pt idx="489">
                        <c:v>-0.62160000000000004</c:v>
                      </c:pt>
                      <c:pt idx="490">
                        <c:v>-0.61950000000000005</c:v>
                      </c:pt>
                      <c:pt idx="491">
                        <c:v>-0.61750000000000005</c:v>
                      </c:pt>
                      <c:pt idx="492">
                        <c:v>-0.61550000000000005</c:v>
                      </c:pt>
                      <c:pt idx="493">
                        <c:v>-0.61350000000000005</c:v>
                      </c:pt>
                      <c:pt idx="494">
                        <c:v>-0.61150000000000004</c:v>
                      </c:pt>
                      <c:pt idx="495">
                        <c:v>-0.60950000000000004</c:v>
                      </c:pt>
                      <c:pt idx="496">
                        <c:v>-0.60750000000000004</c:v>
                      </c:pt>
                      <c:pt idx="497">
                        <c:v>-0.60560000000000003</c:v>
                      </c:pt>
                      <c:pt idx="498">
                        <c:v>-0.60360000000000003</c:v>
                      </c:pt>
                      <c:pt idx="499">
                        <c:v>-0.60150000000000003</c:v>
                      </c:pt>
                      <c:pt idx="500">
                        <c:v>-0.59950000000000003</c:v>
                      </c:pt>
                      <c:pt idx="501">
                        <c:v>-0.59750000000000003</c:v>
                      </c:pt>
                      <c:pt idx="502">
                        <c:v>-0.59550000000000003</c:v>
                      </c:pt>
                      <c:pt idx="503">
                        <c:v>-0.59350000000000003</c:v>
                      </c:pt>
                      <c:pt idx="504">
                        <c:v>-0.59150000000000003</c:v>
                      </c:pt>
                      <c:pt idx="505">
                        <c:v>-0.58960000000000001</c:v>
                      </c:pt>
                      <c:pt idx="506">
                        <c:v>-0.58750000000000002</c:v>
                      </c:pt>
                      <c:pt idx="507">
                        <c:v>-0.58550000000000002</c:v>
                      </c:pt>
                      <c:pt idx="508">
                        <c:v>-0.58350000000000002</c:v>
                      </c:pt>
                      <c:pt idx="509">
                        <c:v>-0.58160000000000001</c:v>
                      </c:pt>
                      <c:pt idx="510">
                        <c:v>-0.57950000000000002</c:v>
                      </c:pt>
                      <c:pt idx="511">
                        <c:v>-0.5776</c:v>
                      </c:pt>
                      <c:pt idx="512">
                        <c:v>-0.57550000000000001</c:v>
                      </c:pt>
                      <c:pt idx="513">
                        <c:v>-0.5736</c:v>
                      </c:pt>
                      <c:pt idx="514">
                        <c:v>-0.5716</c:v>
                      </c:pt>
                      <c:pt idx="515">
                        <c:v>-0.56950000000000001</c:v>
                      </c:pt>
                      <c:pt idx="516">
                        <c:v>-0.5675</c:v>
                      </c:pt>
                      <c:pt idx="517">
                        <c:v>-0.56559999999999999</c:v>
                      </c:pt>
                      <c:pt idx="518">
                        <c:v>-0.5635</c:v>
                      </c:pt>
                      <c:pt idx="519">
                        <c:v>-0.56159999999999999</c:v>
                      </c:pt>
                      <c:pt idx="520">
                        <c:v>-0.55959999999999999</c:v>
                      </c:pt>
                      <c:pt idx="521">
                        <c:v>-0.55759999999999998</c:v>
                      </c:pt>
                      <c:pt idx="522">
                        <c:v>-0.55559999999999998</c:v>
                      </c:pt>
                      <c:pt idx="523">
                        <c:v>-0.55359999999999998</c:v>
                      </c:pt>
                      <c:pt idx="524">
                        <c:v>-0.55159999999999998</c:v>
                      </c:pt>
                      <c:pt idx="525">
                        <c:v>-0.54959999999999998</c:v>
                      </c:pt>
                      <c:pt idx="526">
                        <c:v>-0.54759999999999998</c:v>
                      </c:pt>
                      <c:pt idx="527">
                        <c:v>-0.54559999999999997</c:v>
                      </c:pt>
                      <c:pt idx="528">
                        <c:v>-0.54359999999999997</c:v>
                      </c:pt>
                      <c:pt idx="529">
                        <c:v>-0.54159999999999997</c:v>
                      </c:pt>
                      <c:pt idx="530">
                        <c:v>-0.53959999999999997</c:v>
                      </c:pt>
                      <c:pt idx="531">
                        <c:v>-0.53759999999999997</c:v>
                      </c:pt>
                      <c:pt idx="532">
                        <c:v>-0.53559999999999997</c:v>
                      </c:pt>
                      <c:pt idx="533">
                        <c:v>-0.53359999999999996</c:v>
                      </c:pt>
                      <c:pt idx="534">
                        <c:v>-0.53159999999999996</c:v>
                      </c:pt>
                      <c:pt idx="535">
                        <c:v>-0.52959999999999996</c:v>
                      </c:pt>
                      <c:pt idx="536">
                        <c:v>-0.52759999999999996</c:v>
                      </c:pt>
                      <c:pt idx="537">
                        <c:v>-0.52559999999999996</c:v>
                      </c:pt>
                      <c:pt idx="538">
                        <c:v>-0.52349999999999997</c:v>
                      </c:pt>
                      <c:pt idx="539">
                        <c:v>-0.52159999999999995</c:v>
                      </c:pt>
                      <c:pt idx="540">
                        <c:v>-0.51959999999999995</c:v>
                      </c:pt>
                      <c:pt idx="541">
                        <c:v>-0.51759999999999995</c:v>
                      </c:pt>
                      <c:pt idx="542">
                        <c:v>-0.51559999999999995</c:v>
                      </c:pt>
                      <c:pt idx="543">
                        <c:v>-0.51359999999999995</c:v>
                      </c:pt>
                      <c:pt idx="544">
                        <c:v>-0.51160000000000005</c:v>
                      </c:pt>
                      <c:pt idx="545">
                        <c:v>-0.50960000000000005</c:v>
                      </c:pt>
                      <c:pt idx="546">
                        <c:v>-0.50760000000000005</c:v>
                      </c:pt>
                      <c:pt idx="547">
                        <c:v>-0.50560000000000005</c:v>
                      </c:pt>
                      <c:pt idx="548">
                        <c:v>-0.50360000000000005</c:v>
                      </c:pt>
                      <c:pt idx="549">
                        <c:v>-0.50160000000000005</c:v>
                      </c:pt>
                      <c:pt idx="550">
                        <c:v>-0.49959999999999999</c:v>
                      </c:pt>
                      <c:pt idx="551">
                        <c:v>-0.49759999999999999</c:v>
                      </c:pt>
                      <c:pt idx="552">
                        <c:v>-0.49559999999999998</c:v>
                      </c:pt>
                      <c:pt idx="553">
                        <c:v>-0.49370000000000003</c:v>
                      </c:pt>
                      <c:pt idx="554">
                        <c:v>-0.49159999999999998</c:v>
                      </c:pt>
                      <c:pt idx="555">
                        <c:v>-0.48959999999999998</c:v>
                      </c:pt>
                      <c:pt idx="556">
                        <c:v>-0.48759999999999998</c:v>
                      </c:pt>
                      <c:pt idx="557">
                        <c:v>-0.48570000000000002</c:v>
                      </c:pt>
                      <c:pt idx="558">
                        <c:v>-0.48359999999999997</c:v>
                      </c:pt>
                      <c:pt idx="559">
                        <c:v>-0.48159999999999997</c:v>
                      </c:pt>
                      <c:pt idx="560">
                        <c:v>-0.47960000000000003</c:v>
                      </c:pt>
                      <c:pt idx="561">
                        <c:v>-0.47760000000000002</c:v>
                      </c:pt>
                      <c:pt idx="562">
                        <c:v>-0.47560000000000002</c:v>
                      </c:pt>
                      <c:pt idx="563">
                        <c:v>-0.47360000000000002</c:v>
                      </c:pt>
                      <c:pt idx="564">
                        <c:v>-0.47160000000000002</c:v>
                      </c:pt>
                      <c:pt idx="565">
                        <c:v>-0.46960000000000002</c:v>
                      </c:pt>
                      <c:pt idx="566">
                        <c:v>-0.46760000000000002</c:v>
                      </c:pt>
                      <c:pt idx="567">
                        <c:v>-0.46560000000000001</c:v>
                      </c:pt>
                      <c:pt idx="568">
                        <c:v>-0.46360000000000001</c:v>
                      </c:pt>
                      <c:pt idx="569">
                        <c:v>-0.4617</c:v>
                      </c:pt>
                      <c:pt idx="570">
                        <c:v>-0.45960000000000001</c:v>
                      </c:pt>
                      <c:pt idx="571">
                        <c:v>-0.45760000000000001</c:v>
                      </c:pt>
                      <c:pt idx="572">
                        <c:v>-0.4556</c:v>
                      </c:pt>
                      <c:pt idx="573">
                        <c:v>-0.45369999999999999</c:v>
                      </c:pt>
                      <c:pt idx="574">
                        <c:v>-0.45169999999999999</c:v>
                      </c:pt>
                      <c:pt idx="575">
                        <c:v>-0.44969999999999999</c:v>
                      </c:pt>
                      <c:pt idx="576">
                        <c:v>-0.4476</c:v>
                      </c:pt>
                      <c:pt idx="577">
                        <c:v>-0.44569999999999999</c:v>
                      </c:pt>
                      <c:pt idx="578">
                        <c:v>-0.44369999999999998</c:v>
                      </c:pt>
                      <c:pt idx="579">
                        <c:v>-0.44169999999999998</c:v>
                      </c:pt>
                      <c:pt idx="580">
                        <c:v>-0.43959999999999999</c:v>
                      </c:pt>
                      <c:pt idx="581">
                        <c:v>-0.43769999999999998</c:v>
                      </c:pt>
                      <c:pt idx="582">
                        <c:v>-0.43559999999999999</c:v>
                      </c:pt>
                      <c:pt idx="583">
                        <c:v>-0.43359999999999999</c:v>
                      </c:pt>
                      <c:pt idx="584">
                        <c:v>-0.43169999999999997</c:v>
                      </c:pt>
                      <c:pt idx="585">
                        <c:v>-0.42970000000000003</c:v>
                      </c:pt>
                      <c:pt idx="586">
                        <c:v>-0.42770000000000002</c:v>
                      </c:pt>
                      <c:pt idx="587">
                        <c:v>-0.42570000000000002</c:v>
                      </c:pt>
                      <c:pt idx="588">
                        <c:v>-0.42370000000000002</c:v>
                      </c:pt>
                      <c:pt idx="589">
                        <c:v>-0.42170000000000002</c:v>
                      </c:pt>
                      <c:pt idx="590">
                        <c:v>-0.41959999999999997</c:v>
                      </c:pt>
                      <c:pt idx="591">
                        <c:v>-0.41770000000000002</c:v>
                      </c:pt>
                      <c:pt idx="592">
                        <c:v>-0.41560000000000002</c:v>
                      </c:pt>
                      <c:pt idx="593">
                        <c:v>-0.41370000000000001</c:v>
                      </c:pt>
                      <c:pt idx="594">
                        <c:v>-0.41170000000000001</c:v>
                      </c:pt>
                      <c:pt idx="595">
                        <c:v>-0.40970000000000001</c:v>
                      </c:pt>
                      <c:pt idx="596">
                        <c:v>-0.40770000000000001</c:v>
                      </c:pt>
                      <c:pt idx="597">
                        <c:v>-0.40570000000000001</c:v>
                      </c:pt>
                      <c:pt idx="598">
                        <c:v>-0.4037</c:v>
                      </c:pt>
                      <c:pt idx="599">
                        <c:v>-0.4017</c:v>
                      </c:pt>
                      <c:pt idx="600">
                        <c:v>-0.3997</c:v>
                      </c:pt>
                      <c:pt idx="601">
                        <c:v>-0.3977</c:v>
                      </c:pt>
                      <c:pt idx="602">
                        <c:v>-0.3957</c:v>
                      </c:pt>
                      <c:pt idx="603">
                        <c:v>-0.39369999999999999</c:v>
                      </c:pt>
                      <c:pt idx="604">
                        <c:v>-0.39169999999999999</c:v>
                      </c:pt>
                      <c:pt idx="605">
                        <c:v>-0.38969999999999999</c:v>
                      </c:pt>
                      <c:pt idx="606">
                        <c:v>-0.38769999999999999</c:v>
                      </c:pt>
                      <c:pt idx="607">
                        <c:v>-0.38569999999999999</c:v>
                      </c:pt>
                      <c:pt idx="608">
                        <c:v>-0.38369999999999999</c:v>
                      </c:pt>
                      <c:pt idx="609">
                        <c:v>-0.38169999999999998</c:v>
                      </c:pt>
                      <c:pt idx="610">
                        <c:v>-0.37969999999999998</c:v>
                      </c:pt>
                      <c:pt idx="611">
                        <c:v>-0.37769999999999998</c:v>
                      </c:pt>
                      <c:pt idx="612">
                        <c:v>-0.37569999999999998</c:v>
                      </c:pt>
                      <c:pt idx="613">
                        <c:v>-0.37369999999999998</c:v>
                      </c:pt>
                      <c:pt idx="614">
                        <c:v>-0.37169999999999997</c:v>
                      </c:pt>
                      <c:pt idx="615">
                        <c:v>-0.36969999999999997</c:v>
                      </c:pt>
                      <c:pt idx="616">
                        <c:v>-0.36770000000000003</c:v>
                      </c:pt>
                      <c:pt idx="617">
                        <c:v>-0.36570000000000003</c:v>
                      </c:pt>
                      <c:pt idx="618">
                        <c:v>-0.36370000000000002</c:v>
                      </c:pt>
                      <c:pt idx="619">
                        <c:v>-0.36170000000000002</c:v>
                      </c:pt>
                      <c:pt idx="620">
                        <c:v>-0.35970000000000002</c:v>
                      </c:pt>
                      <c:pt idx="621">
                        <c:v>-0.35770000000000002</c:v>
                      </c:pt>
                      <c:pt idx="622">
                        <c:v>-0.35570000000000002</c:v>
                      </c:pt>
                      <c:pt idx="623">
                        <c:v>-0.35370000000000001</c:v>
                      </c:pt>
                      <c:pt idx="624">
                        <c:v>-0.35170000000000001</c:v>
                      </c:pt>
                      <c:pt idx="625">
                        <c:v>-0.34970000000000001</c:v>
                      </c:pt>
                      <c:pt idx="626">
                        <c:v>-0.34770000000000001</c:v>
                      </c:pt>
                      <c:pt idx="627">
                        <c:v>-0.34570000000000001</c:v>
                      </c:pt>
                      <c:pt idx="628">
                        <c:v>-0.34370000000000001</c:v>
                      </c:pt>
                      <c:pt idx="629">
                        <c:v>-0.3417</c:v>
                      </c:pt>
                      <c:pt idx="630">
                        <c:v>-0.3397</c:v>
                      </c:pt>
                      <c:pt idx="631">
                        <c:v>-0.3377</c:v>
                      </c:pt>
                      <c:pt idx="632">
                        <c:v>-0.3357</c:v>
                      </c:pt>
                      <c:pt idx="633">
                        <c:v>-0.3337</c:v>
                      </c:pt>
                      <c:pt idx="634">
                        <c:v>-0.33169999999999999</c:v>
                      </c:pt>
                      <c:pt idx="635">
                        <c:v>-0.32969999999999999</c:v>
                      </c:pt>
                      <c:pt idx="636">
                        <c:v>-0.32769999999999999</c:v>
                      </c:pt>
                      <c:pt idx="637">
                        <c:v>-0.32569999999999999</c:v>
                      </c:pt>
                      <c:pt idx="638">
                        <c:v>-0.32369999999999999</c:v>
                      </c:pt>
                      <c:pt idx="639">
                        <c:v>-0.32169999999999999</c:v>
                      </c:pt>
                      <c:pt idx="640">
                        <c:v>-0.31969999999999998</c:v>
                      </c:pt>
                      <c:pt idx="641">
                        <c:v>-0.31769999999999998</c:v>
                      </c:pt>
                      <c:pt idx="642">
                        <c:v>-0.31569999999999998</c:v>
                      </c:pt>
                      <c:pt idx="643">
                        <c:v>-0.31369999999999998</c:v>
                      </c:pt>
                      <c:pt idx="644">
                        <c:v>-0.31169999999999998</c:v>
                      </c:pt>
                      <c:pt idx="645">
                        <c:v>-0.30969999999999998</c:v>
                      </c:pt>
                      <c:pt idx="646">
                        <c:v>-0.30769999999999997</c:v>
                      </c:pt>
                      <c:pt idx="647">
                        <c:v>-0.30570000000000003</c:v>
                      </c:pt>
                      <c:pt idx="648">
                        <c:v>-0.30370000000000003</c:v>
                      </c:pt>
                      <c:pt idx="649">
                        <c:v>-0.30170000000000002</c:v>
                      </c:pt>
                      <c:pt idx="650">
                        <c:v>-0.29970000000000002</c:v>
                      </c:pt>
                      <c:pt idx="651">
                        <c:v>-0.29770000000000002</c:v>
                      </c:pt>
                      <c:pt idx="652">
                        <c:v>-0.29570000000000002</c:v>
                      </c:pt>
                      <c:pt idx="653">
                        <c:v>-0.29380000000000001</c:v>
                      </c:pt>
                      <c:pt idx="654">
                        <c:v>-0.29170000000000001</c:v>
                      </c:pt>
                      <c:pt idx="655">
                        <c:v>-0.28970000000000001</c:v>
                      </c:pt>
                      <c:pt idx="656">
                        <c:v>-0.28770000000000001</c:v>
                      </c:pt>
                      <c:pt idx="657">
                        <c:v>-0.28570000000000001</c:v>
                      </c:pt>
                      <c:pt idx="658">
                        <c:v>-0.28370000000000001</c:v>
                      </c:pt>
                      <c:pt idx="659">
                        <c:v>-0.28170000000000001</c:v>
                      </c:pt>
                      <c:pt idx="660">
                        <c:v>-0.2797</c:v>
                      </c:pt>
                      <c:pt idx="661">
                        <c:v>-0.2777</c:v>
                      </c:pt>
                      <c:pt idx="662">
                        <c:v>-0.2757</c:v>
                      </c:pt>
                      <c:pt idx="663">
                        <c:v>-0.2737</c:v>
                      </c:pt>
                      <c:pt idx="664">
                        <c:v>-0.27179999999999999</c:v>
                      </c:pt>
                      <c:pt idx="665">
                        <c:v>-0.26979999999999998</c:v>
                      </c:pt>
                      <c:pt idx="666">
                        <c:v>-0.26769999999999999</c:v>
                      </c:pt>
                      <c:pt idx="667">
                        <c:v>-0.26569999999999999</c:v>
                      </c:pt>
                      <c:pt idx="668">
                        <c:v>-0.26369999999999999</c:v>
                      </c:pt>
                      <c:pt idx="669">
                        <c:v>-0.26169999999999999</c:v>
                      </c:pt>
                      <c:pt idx="670">
                        <c:v>-0.25969999999999999</c:v>
                      </c:pt>
                      <c:pt idx="671">
                        <c:v>-0.25769999999999998</c:v>
                      </c:pt>
                      <c:pt idx="672">
                        <c:v>-0.25569999999999998</c:v>
                      </c:pt>
                      <c:pt idx="673">
                        <c:v>-0.25380000000000003</c:v>
                      </c:pt>
                      <c:pt idx="674">
                        <c:v>-0.25180000000000002</c:v>
                      </c:pt>
                      <c:pt idx="675">
                        <c:v>-0.24979999999999999</c:v>
                      </c:pt>
                      <c:pt idx="676">
                        <c:v>-0.24779999999999999</c:v>
                      </c:pt>
                      <c:pt idx="677">
                        <c:v>-0.24579999999999999</c:v>
                      </c:pt>
                      <c:pt idx="678">
                        <c:v>-0.24379999999999999</c:v>
                      </c:pt>
                      <c:pt idx="679">
                        <c:v>-0.24179999999999999</c:v>
                      </c:pt>
                      <c:pt idx="680">
                        <c:v>-0.2397</c:v>
                      </c:pt>
                      <c:pt idx="681">
                        <c:v>-0.23780000000000001</c:v>
                      </c:pt>
                      <c:pt idx="682">
                        <c:v>-0.23580000000000001</c:v>
                      </c:pt>
                      <c:pt idx="683">
                        <c:v>-0.23380000000000001</c:v>
                      </c:pt>
                      <c:pt idx="684">
                        <c:v>-0.23180000000000001</c:v>
                      </c:pt>
                      <c:pt idx="685">
                        <c:v>-0.2298</c:v>
                      </c:pt>
                      <c:pt idx="686">
                        <c:v>-0.2278</c:v>
                      </c:pt>
                      <c:pt idx="687">
                        <c:v>-0.2258</c:v>
                      </c:pt>
                      <c:pt idx="688">
                        <c:v>-0.2238</c:v>
                      </c:pt>
                      <c:pt idx="689">
                        <c:v>-0.2218</c:v>
                      </c:pt>
                      <c:pt idx="690">
                        <c:v>-0.2198</c:v>
                      </c:pt>
                      <c:pt idx="691">
                        <c:v>-0.21779999999999999</c:v>
                      </c:pt>
                      <c:pt idx="692">
                        <c:v>-0.2157</c:v>
                      </c:pt>
                      <c:pt idx="693">
                        <c:v>-0.21379999999999999</c:v>
                      </c:pt>
                      <c:pt idx="694">
                        <c:v>-0.21179999999999999</c:v>
                      </c:pt>
                      <c:pt idx="695">
                        <c:v>-0.20979999999999999</c:v>
                      </c:pt>
                      <c:pt idx="696">
                        <c:v>-0.20780000000000001</c:v>
                      </c:pt>
                      <c:pt idx="697">
                        <c:v>-0.20580000000000001</c:v>
                      </c:pt>
                      <c:pt idx="698">
                        <c:v>-0.20369999999999999</c:v>
                      </c:pt>
                      <c:pt idx="699">
                        <c:v>-0.20169999999999999</c:v>
                      </c:pt>
                      <c:pt idx="700">
                        <c:v>-0.19969999999999999</c:v>
                      </c:pt>
                      <c:pt idx="701">
                        <c:v>-0.1978</c:v>
                      </c:pt>
                      <c:pt idx="702">
                        <c:v>-0.19570000000000001</c:v>
                      </c:pt>
                      <c:pt idx="703">
                        <c:v>-0.1938</c:v>
                      </c:pt>
                      <c:pt idx="704">
                        <c:v>-0.19170000000000001</c:v>
                      </c:pt>
                      <c:pt idx="705">
                        <c:v>-0.1898</c:v>
                      </c:pt>
                      <c:pt idx="706">
                        <c:v>-0.18770000000000001</c:v>
                      </c:pt>
                      <c:pt idx="707">
                        <c:v>-0.1857</c:v>
                      </c:pt>
                      <c:pt idx="708">
                        <c:v>-0.1837</c:v>
                      </c:pt>
                      <c:pt idx="709">
                        <c:v>-0.18179999999999999</c:v>
                      </c:pt>
                      <c:pt idx="710">
                        <c:v>-0.1797</c:v>
                      </c:pt>
                      <c:pt idx="711">
                        <c:v>-0.1777</c:v>
                      </c:pt>
                      <c:pt idx="712">
                        <c:v>-0.1757</c:v>
                      </c:pt>
                      <c:pt idx="713">
                        <c:v>-0.17369999999999999</c:v>
                      </c:pt>
                      <c:pt idx="714">
                        <c:v>-0.17180000000000001</c:v>
                      </c:pt>
                      <c:pt idx="715">
                        <c:v>-0.16980000000000001</c:v>
                      </c:pt>
                      <c:pt idx="716">
                        <c:v>-0.1678</c:v>
                      </c:pt>
                      <c:pt idx="717">
                        <c:v>-0.1658</c:v>
                      </c:pt>
                      <c:pt idx="718">
                        <c:v>-0.16370000000000001</c:v>
                      </c:pt>
                      <c:pt idx="719">
                        <c:v>-0.1618</c:v>
                      </c:pt>
                      <c:pt idx="720">
                        <c:v>-0.15970000000000001</c:v>
                      </c:pt>
                      <c:pt idx="721">
                        <c:v>-0.15770000000000001</c:v>
                      </c:pt>
                      <c:pt idx="722">
                        <c:v>-0.15570000000000001</c:v>
                      </c:pt>
                      <c:pt idx="723">
                        <c:v>-0.1537</c:v>
                      </c:pt>
                      <c:pt idx="724">
                        <c:v>-0.1517</c:v>
                      </c:pt>
                      <c:pt idx="725">
                        <c:v>-0.14979999999999999</c:v>
                      </c:pt>
                      <c:pt idx="726">
                        <c:v>-0.14779999999999999</c:v>
                      </c:pt>
                      <c:pt idx="727">
                        <c:v>-0.14580000000000001</c:v>
                      </c:pt>
                      <c:pt idx="728">
                        <c:v>-0.14380000000000001</c:v>
                      </c:pt>
                      <c:pt idx="729">
                        <c:v>-0.14180000000000001</c:v>
                      </c:pt>
                      <c:pt idx="730">
                        <c:v>-0.13980000000000001</c:v>
                      </c:pt>
                      <c:pt idx="731">
                        <c:v>-0.13780000000000001</c:v>
                      </c:pt>
                      <c:pt idx="732">
                        <c:v>-0.13569999999999999</c:v>
                      </c:pt>
                      <c:pt idx="733">
                        <c:v>-0.1338</c:v>
                      </c:pt>
                      <c:pt idx="734">
                        <c:v>-0.1318</c:v>
                      </c:pt>
                      <c:pt idx="735">
                        <c:v>-0.12970000000000001</c:v>
                      </c:pt>
                      <c:pt idx="736">
                        <c:v>-0.12770000000000001</c:v>
                      </c:pt>
                      <c:pt idx="737">
                        <c:v>-0.1258</c:v>
                      </c:pt>
                      <c:pt idx="738">
                        <c:v>-0.12379999999999999</c:v>
                      </c:pt>
                      <c:pt idx="739">
                        <c:v>-0.12180000000000001</c:v>
                      </c:pt>
                      <c:pt idx="740">
                        <c:v>-0.1198</c:v>
                      </c:pt>
                      <c:pt idx="741">
                        <c:v>-0.1178</c:v>
                      </c:pt>
                      <c:pt idx="742">
                        <c:v>-0.1158</c:v>
                      </c:pt>
                      <c:pt idx="743">
                        <c:v>-0.1137</c:v>
                      </c:pt>
                      <c:pt idx="744">
                        <c:v>-0.11169999999999999</c:v>
                      </c:pt>
                      <c:pt idx="745">
                        <c:v>-0.10979999999999999</c:v>
                      </c:pt>
                      <c:pt idx="746">
                        <c:v>-0.10780000000000001</c:v>
                      </c:pt>
                      <c:pt idx="747">
                        <c:v>-0.10580000000000001</c:v>
                      </c:pt>
                      <c:pt idx="748">
                        <c:v>-0.1038</c:v>
                      </c:pt>
                      <c:pt idx="749">
                        <c:v>-0.1018</c:v>
                      </c:pt>
                      <c:pt idx="750">
                        <c:v>-9.9779999999999994E-2</c:v>
                      </c:pt>
                      <c:pt idx="751">
                        <c:v>-9.7769999999999996E-2</c:v>
                      </c:pt>
                      <c:pt idx="752">
                        <c:v>-9.5780000000000004E-2</c:v>
                      </c:pt>
                      <c:pt idx="753">
                        <c:v>-9.3789999999999998E-2</c:v>
                      </c:pt>
                      <c:pt idx="754">
                        <c:v>-9.1810000000000003E-2</c:v>
                      </c:pt>
                      <c:pt idx="755">
                        <c:v>-8.9789999999999995E-2</c:v>
                      </c:pt>
                      <c:pt idx="756">
                        <c:v>-8.7749999999999995E-2</c:v>
                      </c:pt>
                      <c:pt idx="757">
                        <c:v>-8.5800000000000001E-2</c:v>
                      </c:pt>
                      <c:pt idx="758">
                        <c:v>-8.3790000000000003E-2</c:v>
                      </c:pt>
                      <c:pt idx="759">
                        <c:v>-8.1759999999999999E-2</c:v>
                      </c:pt>
                      <c:pt idx="760">
                        <c:v>-7.9759999999999998E-2</c:v>
                      </c:pt>
                      <c:pt idx="761">
                        <c:v>-7.7789999999999998E-2</c:v>
                      </c:pt>
                      <c:pt idx="762">
                        <c:v>-7.578E-2</c:v>
                      </c:pt>
                      <c:pt idx="763">
                        <c:v>-7.3749999999999996E-2</c:v>
                      </c:pt>
                      <c:pt idx="764">
                        <c:v>-7.1779999999999997E-2</c:v>
                      </c:pt>
                      <c:pt idx="765">
                        <c:v>-6.9790000000000005E-2</c:v>
                      </c:pt>
                      <c:pt idx="766">
                        <c:v>-6.7799999999999999E-2</c:v>
                      </c:pt>
                      <c:pt idx="767">
                        <c:v>-6.5809999999999994E-2</c:v>
                      </c:pt>
                      <c:pt idx="768">
                        <c:v>-6.3750000000000001E-2</c:v>
                      </c:pt>
                      <c:pt idx="769">
                        <c:v>-6.1800000000000001E-2</c:v>
                      </c:pt>
                      <c:pt idx="770">
                        <c:v>-5.9810000000000002E-2</c:v>
                      </c:pt>
                      <c:pt idx="771">
                        <c:v>-5.7779999999999998E-2</c:v>
                      </c:pt>
                      <c:pt idx="772">
                        <c:v>-5.5780000000000003E-2</c:v>
                      </c:pt>
                      <c:pt idx="773">
                        <c:v>-5.3809999999999997E-2</c:v>
                      </c:pt>
                      <c:pt idx="774">
                        <c:v>-5.1810000000000002E-2</c:v>
                      </c:pt>
                      <c:pt idx="775">
                        <c:v>-4.9790000000000001E-2</c:v>
                      </c:pt>
                      <c:pt idx="776">
                        <c:v>-4.7789999999999999E-2</c:v>
                      </c:pt>
                      <c:pt idx="777">
                        <c:v>-4.582E-2</c:v>
                      </c:pt>
                      <c:pt idx="778">
                        <c:v>-4.3839999999999997E-2</c:v>
                      </c:pt>
                      <c:pt idx="779">
                        <c:v>-4.1820000000000003E-2</c:v>
                      </c:pt>
                      <c:pt idx="780">
                        <c:v>-3.9829999999999997E-2</c:v>
                      </c:pt>
                      <c:pt idx="781">
                        <c:v>-3.78E-2</c:v>
                      </c:pt>
                      <c:pt idx="782">
                        <c:v>-3.5819999999999998E-2</c:v>
                      </c:pt>
                      <c:pt idx="783">
                        <c:v>-3.3820000000000003E-2</c:v>
                      </c:pt>
                      <c:pt idx="784">
                        <c:v>-3.1800000000000002E-2</c:v>
                      </c:pt>
                      <c:pt idx="785">
                        <c:v>-2.9819999999999999E-2</c:v>
                      </c:pt>
                      <c:pt idx="786">
                        <c:v>-2.7820000000000001E-2</c:v>
                      </c:pt>
                      <c:pt idx="787">
                        <c:v>-2.58E-2</c:v>
                      </c:pt>
                      <c:pt idx="788">
                        <c:v>-2.3789999999999999E-2</c:v>
                      </c:pt>
                      <c:pt idx="789">
                        <c:v>-2.181E-2</c:v>
                      </c:pt>
                      <c:pt idx="790">
                        <c:v>-1.983E-2</c:v>
                      </c:pt>
                      <c:pt idx="791">
                        <c:v>-1.7819999999999999E-2</c:v>
                      </c:pt>
                      <c:pt idx="792">
                        <c:v>-1.583E-2</c:v>
                      </c:pt>
                      <c:pt idx="793">
                        <c:v>-1.3849999999999999E-2</c:v>
                      </c:pt>
                      <c:pt idx="794">
                        <c:v>-1.183E-2</c:v>
                      </c:pt>
                      <c:pt idx="795">
                        <c:v>-9.7940000000000006E-3</c:v>
                      </c:pt>
                      <c:pt idx="796">
                        <c:v>-7.8209999999999998E-3</c:v>
                      </c:pt>
                      <c:pt idx="797">
                        <c:v>-5.8339999999999998E-3</c:v>
                      </c:pt>
                      <c:pt idx="798">
                        <c:v>-3.8300000000000001E-3</c:v>
                      </c:pt>
                      <c:pt idx="799">
                        <c:v>-1.818E-3</c:v>
                      </c:pt>
                      <c:pt idx="800">
                        <c:v>1.8699999999999999E-4</c:v>
                      </c:pt>
                    </c:numCache>
                  </c:numRef>
                </c:xVal>
                <c:y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Sheet2!$AA$2:$AA$802</c15:sqref>
                        </c15:formulaRef>
                      </c:ext>
                    </c:extLst>
                    <c:numCache>
                      <c:formatCode>0.00E+00</c:formatCode>
                      <c:ptCount val="801"/>
                      <c:pt idx="0">
                        <c:v>2.1220000000000002E-6</c:v>
                      </c:pt>
                      <c:pt idx="1">
                        <c:v>1.8470000000000001E-6</c:v>
                      </c:pt>
                      <c:pt idx="2">
                        <c:v>1.6729999999999999E-6</c:v>
                      </c:pt>
                      <c:pt idx="3">
                        <c:v>1.5400000000000001E-6</c:v>
                      </c:pt>
                      <c:pt idx="4">
                        <c:v>1.4419999999999999E-6</c:v>
                      </c:pt>
                      <c:pt idx="5">
                        <c:v>1.3650000000000001E-6</c:v>
                      </c:pt>
                      <c:pt idx="6">
                        <c:v>1.1960000000000001E-6</c:v>
                      </c:pt>
                      <c:pt idx="7">
                        <c:v>1.079E-6</c:v>
                      </c:pt>
                      <c:pt idx="8">
                        <c:v>1.02E-6</c:v>
                      </c:pt>
                      <c:pt idx="9">
                        <c:v>9.8730000000000006E-7</c:v>
                      </c:pt>
                      <c:pt idx="10">
                        <c:v>9.0260000000000005E-7</c:v>
                      </c:pt>
                      <c:pt idx="11">
                        <c:v>7.7400000000000002E-7</c:v>
                      </c:pt>
                      <c:pt idx="12">
                        <c:v>6.9070000000000001E-7</c:v>
                      </c:pt>
                      <c:pt idx="13">
                        <c:v>6.6489999999999998E-7</c:v>
                      </c:pt>
                      <c:pt idx="14">
                        <c:v>6.2020000000000001E-7</c:v>
                      </c:pt>
                      <c:pt idx="15">
                        <c:v>5.9530000000000004E-7</c:v>
                      </c:pt>
                      <c:pt idx="16">
                        <c:v>4.735E-7</c:v>
                      </c:pt>
                      <c:pt idx="17">
                        <c:v>3.9970000000000001E-7</c:v>
                      </c:pt>
                      <c:pt idx="18">
                        <c:v>3.8640000000000002E-7</c:v>
                      </c:pt>
                      <c:pt idx="19">
                        <c:v>3.559E-7</c:v>
                      </c:pt>
                      <c:pt idx="20">
                        <c:v>3.3929999999999997E-7</c:v>
                      </c:pt>
                      <c:pt idx="21">
                        <c:v>2.273E-7</c:v>
                      </c:pt>
                      <c:pt idx="22">
                        <c:v>1.628E-7</c:v>
                      </c:pt>
                      <c:pt idx="23">
                        <c:v>1.5839999999999999E-7</c:v>
                      </c:pt>
                      <c:pt idx="24">
                        <c:v>1.3610000000000001E-7</c:v>
                      </c:pt>
                      <c:pt idx="25">
                        <c:v>1.2569999999999999E-7</c:v>
                      </c:pt>
                      <c:pt idx="26">
                        <c:v>2.1950000000000001E-8</c:v>
                      </c:pt>
                      <c:pt idx="27">
                        <c:v>-3.4919999999999998E-8</c:v>
                      </c:pt>
                      <c:pt idx="28">
                        <c:v>-3.5250000000000001E-8</c:v>
                      </c:pt>
                      <c:pt idx="29">
                        <c:v>-5.5929999999999999E-8</c:v>
                      </c:pt>
                      <c:pt idx="30">
                        <c:v>-6.1449999999999998E-8</c:v>
                      </c:pt>
                      <c:pt idx="31">
                        <c:v>-1.575E-7</c:v>
                      </c:pt>
                      <c:pt idx="32">
                        <c:v>-2.118E-7</c:v>
                      </c:pt>
                      <c:pt idx="33">
                        <c:v>-2.0249999999999999E-7</c:v>
                      </c:pt>
                      <c:pt idx="34">
                        <c:v>-2.199E-7</c:v>
                      </c:pt>
                      <c:pt idx="35">
                        <c:v>-2.293E-7</c:v>
                      </c:pt>
                      <c:pt idx="36">
                        <c:v>-3.2140000000000001E-7</c:v>
                      </c:pt>
                      <c:pt idx="37">
                        <c:v>-3.693E-7</c:v>
                      </c:pt>
                      <c:pt idx="38">
                        <c:v>-3.6160000000000001E-7</c:v>
                      </c:pt>
                      <c:pt idx="39">
                        <c:v>-3.714E-7</c:v>
                      </c:pt>
                      <c:pt idx="40">
                        <c:v>-3.7870000000000002E-7</c:v>
                      </c:pt>
                      <c:pt idx="41">
                        <c:v>-4.6880000000000002E-7</c:v>
                      </c:pt>
                      <c:pt idx="42">
                        <c:v>-5.1930000000000005E-7</c:v>
                      </c:pt>
                      <c:pt idx="43">
                        <c:v>-4.9879999999999999E-7</c:v>
                      </c:pt>
                      <c:pt idx="44">
                        <c:v>-5.1040000000000002E-7</c:v>
                      </c:pt>
                      <c:pt idx="45">
                        <c:v>-5.2549999999999999E-7</c:v>
                      </c:pt>
                      <c:pt idx="46">
                        <c:v>-6.102E-7</c:v>
                      </c:pt>
                      <c:pt idx="47">
                        <c:v>-6.3639999999999995E-7</c:v>
                      </c:pt>
                      <c:pt idx="48">
                        <c:v>-6.5550000000000001E-7</c:v>
                      </c:pt>
                      <c:pt idx="49">
                        <c:v>-6.4880000000000004E-7</c:v>
                      </c:pt>
                      <c:pt idx="50">
                        <c:v>-6.5619999999999996E-7</c:v>
                      </c:pt>
                      <c:pt idx="51">
                        <c:v>-7.3779999999999995E-7</c:v>
                      </c:pt>
                      <c:pt idx="52">
                        <c:v>-7.9070000000000001E-7</c:v>
                      </c:pt>
                      <c:pt idx="53">
                        <c:v>-7.6430000000000003E-7</c:v>
                      </c:pt>
                      <c:pt idx="54">
                        <c:v>-7.7240000000000001E-7</c:v>
                      </c:pt>
                      <c:pt idx="55">
                        <c:v>-7.8700000000000005E-7</c:v>
                      </c:pt>
                      <c:pt idx="56">
                        <c:v>-8.6290000000000003E-7</c:v>
                      </c:pt>
                      <c:pt idx="57">
                        <c:v>-9.1569999999999997E-7</c:v>
                      </c:pt>
                      <c:pt idx="58">
                        <c:v>-8.8810000000000002E-7</c:v>
                      </c:pt>
                      <c:pt idx="59">
                        <c:v>-8.9840000000000005E-7</c:v>
                      </c:pt>
                      <c:pt idx="60">
                        <c:v>-9.1299999999999998E-7</c:v>
                      </c:pt>
                      <c:pt idx="61">
                        <c:v>-9.9270000000000004E-7</c:v>
                      </c:pt>
                      <c:pt idx="62">
                        <c:v>-1.043E-6</c:v>
                      </c:pt>
                      <c:pt idx="63">
                        <c:v>-1.009E-6</c:v>
                      </c:pt>
                      <c:pt idx="64">
                        <c:v>-1.0240000000000001E-6</c:v>
                      </c:pt>
                      <c:pt idx="65">
                        <c:v>-1.04E-6</c:v>
                      </c:pt>
                      <c:pt idx="66">
                        <c:v>-1.1119999999999999E-6</c:v>
                      </c:pt>
                      <c:pt idx="67">
                        <c:v>-1.1650000000000001E-6</c:v>
                      </c:pt>
                      <c:pt idx="68">
                        <c:v>-1.136E-6</c:v>
                      </c:pt>
                      <c:pt idx="69">
                        <c:v>-1.1429999999999999E-6</c:v>
                      </c:pt>
                      <c:pt idx="70">
                        <c:v>-1.1510000000000001E-6</c:v>
                      </c:pt>
                      <c:pt idx="71">
                        <c:v>-1.249E-6</c:v>
                      </c:pt>
                      <c:pt idx="72">
                        <c:v>-1.2929999999999999E-6</c:v>
                      </c:pt>
                      <c:pt idx="73">
                        <c:v>-1.257E-6</c:v>
                      </c:pt>
                      <c:pt idx="74">
                        <c:v>-1.2669999999999999E-6</c:v>
                      </c:pt>
                      <c:pt idx="75">
                        <c:v>-1.291E-6</c:v>
                      </c:pt>
                      <c:pt idx="76">
                        <c:v>-1.359E-6</c:v>
                      </c:pt>
                      <c:pt idx="77">
                        <c:v>-1.4109999999999999E-6</c:v>
                      </c:pt>
                      <c:pt idx="78">
                        <c:v>-1.3799999999999999E-6</c:v>
                      </c:pt>
                      <c:pt idx="79">
                        <c:v>-1.387E-6</c:v>
                      </c:pt>
                      <c:pt idx="80">
                        <c:v>-1.415E-6</c:v>
                      </c:pt>
                      <c:pt idx="81">
                        <c:v>-1.4869999999999999E-6</c:v>
                      </c:pt>
                      <c:pt idx="82">
                        <c:v>-1.519E-6</c:v>
                      </c:pt>
                      <c:pt idx="83">
                        <c:v>-1.4980000000000001E-6</c:v>
                      </c:pt>
                      <c:pt idx="84">
                        <c:v>-1.525E-6</c:v>
                      </c:pt>
                      <c:pt idx="85">
                        <c:v>-1.5409999999999999E-6</c:v>
                      </c:pt>
                      <c:pt idx="86">
                        <c:v>-1.61E-6</c:v>
                      </c:pt>
                      <c:pt idx="87">
                        <c:v>-1.6610000000000001E-6</c:v>
                      </c:pt>
                      <c:pt idx="88">
                        <c:v>-1.6270000000000001E-6</c:v>
                      </c:pt>
                      <c:pt idx="89">
                        <c:v>-1.638E-6</c:v>
                      </c:pt>
                      <c:pt idx="90">
                        <c:v>-1.669E-6</c:v>
                      </c:pt>
                      <c:pt idx="91">
                        <c:v>-1.731E-6</c:v>
                      </c:pt>
                      <c:pt idx="92">
                        <c:v>-1.787E-6</c:v>
                      </c:pt>
                      <c:pt idx="93">
                        <c:v>-1.747E-6</c:v>
                      </c:pt>
                      <c:pt idx="94">
                        <c:v>-1.742E-6</c:v>
                      </c:pt>
                      <c:pt idx="95">
                        <c:v>-1.798E-6</c:v>
                      </c:pt>
                      <c:pt idx="96">
                        <c:v>-1.854E-6</c:v>
                      </c:pt>
                      <c:pt idx="97">
                        <c:v>-1.9139999999999998E-6</c:v>
                      </c:pt>
                      <c:pt idx="98">
                        <c:v>-1.872E-6</c:v>
                      </c:pt>
                      <c:pt idx="99">
                        <c:v>-1.906E-6</c:v>
                      </c:pt>
                      <c:pt idx="100">
                        <c:v>-1.9269999999999999E-6</c:v>
                      </c:pt>
                      <c:pt idx="101">
                        <c:v>-1.9850000000000001E-6</c:v>
                      </c:pt>
                      <c:pt idx="102">
                        <c:v>-2.0379999999999998E-6</c:v>
                      </c:pt>
                      <c:pt idx="103">
                        <c:v>-2.0020000000000001E-6</c:v>
                      </c:pt>
                      <c:pt idx="104">
                        <c:v>-2.018E-6</c:v>
                      </c:pt>
                      <c:pt idx="105">
                        <c:v>-2.0559999999999999E-6</c:v>
                      </c:pt>
                      <c:pt idx="106">
                        <c:v>-2.114E-6</c:v>
                      </c:pt>
                      <c:pt idx="107">
                        <c:v>-2.1660000000000001E-6</c:v>
                      </c:pt>
                      <c:pt idx="108">
                        <c:v>-2.1210000000000001E-6</c:v>
                      </c:pt>
                      <c:pt idx="109">
                        <c:v>-2.1600000000000001E-6</c:v>
                      </c:pt>
                      <c:pt idx="110">
                        <c:v>-2.187E-6</c:v>
                      </c:pt>
                      <c:pt idx="111">
                        <c:v>-2.249E-6</c:v>
                      </c:pt>
                      <c:pt idx="112">
                        <c:v>-2.305E-6</c:v>
                      </c:pt>
                      <c:pt idx="113">
                        <c:v>-2.2689999999999998E-6</c:v>
                      </c:pt>
                      <c:pt idx="114">
                        <c:v>-2.278E-6</c:v>
                      </c:pt>
                      <c:pt idx="115">
                        <c:v>-2.3250000000000002E-6</c:v>
                      </c:pt>
                      <c:pt idx="116">
                        <c:v>-2.3819999999999998E-6</c:v>
                      </c:pt>
                      <c:pt idx="117">
                        <c:v>-2.4439999999999998E-6</c:v>
                      </c:pt>
                      <c:pt idx="118">
                        <c:v>-2.4080000000000001E-6</c:v>
                      </c:pt>
                      <c:pt idx="119">
                        <c:v>-2.4229999999999999E-6</c:v>
                      </c:pt>
                      <c:pt idx="120">
                        <c:v>-2.4650000000000001E-6</c:v>
                      </c:pt>
                      <c:pt idx="121">
                        <c:v>-2.5229999999999998E-6</c:v>
                      </c:pt>
                      <c:pt idx="122">
                        <c:v>-2.5849999999999998E-6</c:v>
                      </c:pt>
                      <c:pt idx="123">
                        <c:v>-2.5509999999999998E-6</c:v>
                      </c:pt>
                      <c:pt idx="124">
                        <c:v>-2.5629999999999999E-6</c:v>
                      </c:pt>
                      <c:pt idx="125">
                        <c:v>-2.6120000000000001E-6</c:v>
                      </c:pt>
                      <c:pt idx="126">
                        <c:v>-2.6680000000000001E-6</c:v>
                      </c:pt>
                      <c:pt idx="127">
                        <c:v>-2.7259999999999998E-6</c:v>
                      </c:pt>
                      <c:pt idx="128">
                        <c:v>-2.695E-6</c:v>
                      </c:pt>
                      <c:pt idx="129">
                        <c:v>-2.7099999999999999E-6</c:v>
                      </c:pt>
                      <c:pt idx="130">
                        <c:v>-2.7659999999999999E-6</c:v>
                      </c:pt>
                      <c:pt idx="131">
                        <c:v>-2.8210000000000002E-6</c:v>
                      </c:pt>
                      <c:pt idx="132">
                        <c:v>-2.8839999999999998E-6</c:v>
                      </c:pt>
                      <c:pt idx="133">
                        <c:v>-2.8509999999999999E-6</c:v>
                      </c:pt>
                      <c:pt idx="134">
                        <c:v>-2.8650000000000001E-6</c:v>
                      </c:pt>
                      <c:pt idx="135">
                        <c:v>-2.9239999999999999E-6</c:v>
                      </c:pt>
                      <c:pt idx="136">
                        <c:v>-2.9679999999999998E-6</c:v>
                      </c:pt>
                      <c:pt idx="137">
                        <c:v>-3.0580000000000002E-6</c:v>
                      </c:pt>
                      <c:pt idx="138">
                        <c:v>-3.0110000000000001E-6</c:v>
                      </c:pt>
                      <c:pt idx="139">
                        <c:v>-3.0299999999999998E-6</c:v>
                      </c:pt>
                      <c:pt idx="140">
                        <c:v>-3.0910000000000001E-6</c:v>
                      </c:pt>
                      <c:pt idx="141">
                        <c:v>-3.1520000000000001E-6</c:v>
                      </c:pt>
                      <c:pt idx="142">
                        <c:v>-3.2169999999999999E-6</c:v>
                      </c:pt>
                      <c:pt idx="143">
                        <c:v>-3.1860000000000001E-6</c:v>
                      </c:pt>
                      <c:pt idx="144">
                        <c:v>-3.2040000000000002E-6</c:v>
                      </c:pt>
                      <c:pt idx="145">
                        <c:v>-3.275E-6</c:v>
                      </c:pt>
                      <c:pt idx="146">
                        <c:v>-3.3280000000000002E-6</c:v>
                      </c:pt>
                      <c:pt idx="147">
                        <c:v>-3.3979999999999999E-6</c:v>
                      </c:pt>
                      <c:pt idx="148">
                        <c:v>-3.3699999999999999E-6</c:v>
                      </c:pt>
                      <c:pt idx="149">
                        <c:v>-3.393E-6</c:v>
                      </c:pt>
                      <c:pt idx="150">
                        <c:v>-3.4659999999999999E-6</c:v>
                      </c:pt>
                      <c:pt idx="151">
                        <c:v>-3.5269999999999999E-6</c:v>
                      </c:pt>
                      <c:pt idx="152">
                        <c:v>-3.5999999999999998E-6</c:v>
                      </c:pt>
                      <c:pt idx="153">
                        <c:v>-3.5719999999999999E-6</c:v>
                      </c:pt>
                      <c:pt idx="154">
                        <c:v>-3.602E-6</c:v>
                      </c:pt>
                      <c:pt idx="155">
                        <c:v>-3.6839999999999998E-6</c:v>
                      </c:pt>
                      <c:pt idx="156">
                        <c:v>-3.7440000000000001E-6</c:v>
                      </c:pt>
                      <c:pt idx="157">
                        <c:v>-3.8229999999999997E-6</c:v>
                      </c:pt>
                      <c:pt idx="158">
                        <c:v>-3.8070000000000001E-6</c:v>
                      </c:pt>
                      <c:pt idx="159">
                        <c:v>-3.839E-6</c:v>
                      </c:pt>
                      <c:pt idx="160">
                        <c:v>-3.9230000000000004E-6</c:v>
                      </c:pt>
                      <c:pt idx="161">
                        <c:v>-3.9740000000000004E-6</c:v>
                      </c:pt>
                      <c:pt idx="162">
                        <c:v>-4.0690000000000003E-6</c:v>
                      </c:pt>
                      <c:pt idx="163">
                        <c:v>-4.0679999999999998E-6</c:v>
                      </c:pt>
                      <c:pt idx="164">
                        <c:v>-4.1189999999999999E-6</c:v>
                      </c:pt>
                      <c:pt idx="165">
                        <c:v>-4.2039999999999999E-6</c:v>
                      </c:pt>
                      <c:pt idx="166">
                        <c:v>-4.2729999999999996E-6</c:v>
                      </c:pt>
                      <c:pt idx="167">
                        <c:v>-4.3619999999999999E-6</c:v>
                      </c:pt>
                      <c:pt idx="168">
                        <c:v>-4.3630000000000004E-6</c:v>
                      </c:pt>
                      <c:pt idx="169">
                        <c:v>-4.4059999999999998E-6</c:v>
                      </c:pt>
                      <c:pt idx="170">
                        <c:v>-4.5140000000000003E-6</c:v>
                      </c:pt>
                      <c:pt idx="171">
                        <c:v>-4.5959999999999997E-6</c:v>
                      </c:pt>
                      <c:pt idx="172">
                        <c:v>-4.6890000000000003E-6</c:v>
                      </c:pt>
                      <c:pt idx="173">
                        <c:v>-4.7029999999999997E-6</c:v>
                      </c:pt>
                      <c:pt idx="174">
                        <c:v>-4.7600000000000002E-6</c:v>
                      </c:pt>
                      <c:pt idx="175">
                        <c:v>-4.8779999999999997E-6</c:v>
                      </c:pt>
                      <c:pt idx="176">
                        <c:v>-4.9699999999999998E-6</c:v>
                      </c:pt>
                      <c:pt idx="177">
                        <c:v>-5.0710000000000002E-6</c:v>
                      </c:pt>
                      <c:pt idx="178">
                        <c:v>-5.0980000000000001E-6</c:v>
                      </c:pt>
                      <c:pt idx="179">
                        <c:v>-5.1660000000000002E-6</c:v>
                      </c:pt>
                      <c:pt idx="180">
                        <c:v>-5.3000000000000001E-6</c:v>
                      </c:pt>
                      <c:pt idx="181">
                        <c:v>-5.4079999999999997E-6</c:v>
                      </c:pt>
                      <c:pt idx="182">
                        <c:v>-5.5210000000000002E-6</c:v>
                      </c:pt>
                      <c:pt idx="183">
                        <c:v>-5.5670000000000002E-6</c:v>
                      </c:pt>
                      <c:pt idx="184">
                        <c:v>-5.6459999999999998E-6</c:v>
                      </c:pt>
                      <c:pt idx="185">
                        <c:v>-5.7980000000000002E-6</c:v>
                      </c:pt>
                      <c:pt idx="186">
                        <c:v>-5.9229999999999999E-6</c:v>
                      </c:pt>
                      <c:pt idx="187">
                        <c:v>-6.049E-6</c:v>
                      </c:pt>
                      <c:pt idx="188">
                        <c:v>-6.1140000000000002E-6</c:v>
                      </c:pt>
                      <c:pt idx="189">
                        <c:v>-6.2129999999999996E-6</c:v>
                      </c:pt>
                      <c:pt idx="190">
                        <c:v>-6.3810000000000004E-6</c:v>
                      </c:pt>
                      <c:pt idx="191">
                        <c:v>-6.5289999999999997E-6</c:v>
                      </c:pt>
                      <c:pt idx="192">
                        <c:v>-6.6760000000000001E-6</c:v>
                      </c:pt>
                      <c:pt idx="193">
                        <c:v>-6.764E-6</c:v>
                      </c:pt>
                      <c:pt idx="194">
                        <c:v>-6.8800000000000002E-6</c:v>
                      </c:pt>
                      <c:pt idx="195">
                        <c:v>-7.0770000000000002E-6</c:v>
                      </c:pt>
                      <c:pt idx="196">
                        <c:v>-7.2420000000000003E-6</c:v>
                      </c:pt>
                      <c:pt idx="197">
                        <c:v>-7.4100000000000002E-6</c:v>
                      </c:pt>
                      <c:pt idx="198">
                        <c:v>-7.5240000000000003E-6</c:v>
                      </c:pt>
                      <c:pt idx="199">
                        <c:v>-7.6669999999999996E-6</c:v>
                      </c:pt>
                      <c:pt idx="200">
                        <c:v>-7.8879999999999997E-6</c:v>
                      </c:pt>
                      <c:pt idx="201">
                        <c:v>-8.0639999999999994E-6</c:v>
                      </c:pt>
                      <c:pt idx="202">
                        <c:v>-8.2840000000000006E-6</c:v>
                      </c:pt>
                      <c:pt idx="203">
                        <c:v>-8.4190000000000002E-6</c:v>
                      </c:pt>
                      <c:pt idx="204">
                        <c:v>-8.5900000000000008E-6</c:v>
                      </c:pt>
                      <c:pt idx="205">
                        <c:v>-8.8440000000000004E-6</c:v>
                      </c:pt>
                      <c:pt idx="206">
                        <c:v>-9.0699999999999996E-6</c:v>
                      </c:pt>
                      <c:pt idx="207">
                        <c:v>-9.2750000000000001E-6</c:v>
                      </c:pt>
                      <c:pt idx="208">
                        <c:v>-9.4779999999999997E-6</c:v>
                      </c:pt>
                      <c:pt idx="209">
                        <c:v>-9.6870000000000006E-6</c:v>
                      </c:pt>
                      <c:pt idx="210">
                        <c:v>-9.9699999999999994E-6</c:v>
                      </c:pt>
                      <c:pt idx="211">
                        <c:v>-1.024E-5</c:v>
                      </c:pt>
                      <c:pt idx="212">
                        <c:v>-1.049E-5</c:v>
                      </c:pt>
                      <c:pt idx="213">
                        <c:v>-1.0710000000000001E-5</c:v>
                      </c:pt>
                      <c:pt idx="214">
                        <c:v>-1.095E-5</c:v>
                      </c:pt>
                      <c:pt idx="215">
                        <c:v>-1.129E-5</c:v>
                      </c:pt>
                      <c:pt idx="216">
                        <c:v>-1.1590000000000001E-5</c:v>
                      </c:pt>
                      <c:pt idx="217">
                        <c:v>-1.189E-5</c:v>
                      </c:pt>
                      <c:pt idx="218">
                        <c:v>-1.216E-5</c:v>
                      </c:pt>
                      <c:pt idx="219">
                        <c:v>-1.2439999999999999E-5</c:v>
                      </c:pt>
                      <c:pt idx="220">
                        <c:v>-1.2830000000000001E-5</c:v>
                      </c:pt>
                      <c:pt idx="221">
                        <c:v>-1.3179999999999999E-5</c:v>
                      </c:pt>
                      <c:pt idx="222">
                        <c:v>-1.3529999999999999E-5</c:v>
                      </c:pt>
                      <c:pt idx="223">
                        <c:v>-1.383E-5</c:v>
                      </c:pt>
                      <c:pt idx="224">
                        <c:v>-1.417E-5</c:v>
                      </c:pt>
                      <c:pt idx="225">
                        <c:v>-1.4610000000000001E-5</c:v>
                      </c:pt>
                      <c:pt idx="226">
                        <c:v>-1.502E-5</c:v>
                      </c:pt>
                      <c:pt idx="227">
                        <c:v>-1.5420000000000001E-5</c:v>
                      </c:pt>
                      <c:pt idx="228">
                        <c:v>-1.579E-5</c:v>
                      </c:pt>
                      <c:pt idx="229">
                        <c:v>-1.6180000000000001E-5</c:v>
                      </c:pt>
                      <c:pt idx="230">
                        <c:v>-1.668E-5</c:v>
                      </c:pt>
                      <c:pt idx="231">
                        <c:v>-1.7139999999999999E-5</c:v>
                      </c:pt>
                      <c:pt idx="232">
                        <c:v>-1.7589999999999999E-5</c:v>
                      </c:pt>
                      <c:pt idx="233">
                        <c:v>-1.8029999999999998E-5</c:v>
                      </c:pt>
                      <c:pt idx="234">
                        <c:v>-1.8490000000000001E-5</c:v>
                      </c:pt>
                      <c:pt idx="235">
                        <c:v>-1.9040000000000001E-5</c:v>
                      </c:pt>
                      <c:pt idx="236">
                        <c:v>-1.9570000000000001E-5</c:v>
                      </c:pt>
                      <c:pt idx="237">
                        <c:v>-2.0089999999999999E-5</c:v>
                      </c:pt>
                      <c:pt idx="238">
                        <c:v>-2.0590000000000001E-5</c:v>
                      </c:pt>
                      <c:pt idx="239">
                        <c:v>-2.1120000000000001E-5</c:v>
                      </c:pt>
                      <c:pt idx="240">
                        <c:v>-2.1739999999999999E-5</c:v>
                      </c:pt>
                      <c:pt idx="241">
                        <c:v>-2.234E-5</c:v>
                      </c:pt>
                      <c:pt idx="242">
                        <c:v>-2.2929999999999999E-5</c:v>
                      </c:pt>
                      <c:pt idx="243">
                        <c:v>-2.351E-5</c:v>
                      </c:pt>
                      <c:pt idx="244">
                        <c:v>-2.41E-5</c:v>
                      </c:pt>
                      <c:pt idx="245">
                        <c:v>-2.48E-5</c:v>
                      </c:pt>
                      <c:pt idx="246">
                        <c:v>-2.5469999999999998E-5</c:v>
                      </c:pt>
                      <c:pt idx="247">
                        <c:v>-2.6109999999999999E-5</c:v>
                      </c:pt>
                      <c:pt idx="248">
                        <c:v>-2.6769999999999999E-5</c:v>
                      </c:pt>
                      <c:pt idx="249">
                        <c:v>-2.747E-5</c:v>
                      </c:pt>
                      <c:pt idx="250">
                        <c:v>-2.8240000000000001E-5</c:v>
                      </c:pt>
                      <c:pt idx="251">
                        <c:v>-2.898E-5</c:v>
                      </c:pt>
                      <c:pt idx="252">
                        <c:v>-2.972E-5</c:v>
                      </c:pt>
                      <c:pt idx="253">
                        <c:v>-3.046E-5</c:v>
                      </c:pt>
                      <c:pt idx="254">
                        <c:v>-3.1210000000000001E-5</c:v>
                      </c:pt>
                      <c:pt idx="255">
                        <c:v>-3.2070000000000003E-5</c:v>
                      </c:pt>
                      <c:pt idx="256">
                        <c:v>-3.29E-5</c:v>
                      </c:pt>
                      <c:pt idx="257">
                        <c:v>-3.3720000000000002E-5</c:v>
                      </c:pt>
                      <c:pt idx="258">
                        <c:v>-3.4539999999999998E-5</c:v>
                      </c:pt>
                      <c:pt idx="259">
                        <c:v>-3.5370000000000002E-5</c:v>
                      </c:pt>
                      <c:pt idx="260">
                        <c:v>-3.6319999999999998E-5</c:v>
                      </c:pt>
                      <c:pt idx="261">
                        <c:v>-3.7230000000000001E-5</c:v>
                      </c:pt>
                      <c:pt idx="262">
                        <c:v>-3.8130000000000003E-5</c:v>
                      </c:pt>
                      <c:pt idx="263">
                        <c:v>-3.9039999999999999E-5</c:v>
                      </c:pt>
                      <c:pt idx="264">
                        <c:v>-3.9959999999999997E-5</c:v>
                      </c:pt>
                      <c:pt idx="265">
                        <c:v>-4.0979999999999997E-5</c:v>
                      </c:pt>
                      <c:pt idx="266">
                        <c:v>-4.1990000000000003E-5</c:v>
                      </c:pt>
                      <c:pt idx="267">
                        <c:v>-4.2979999999999998E-5</c:v>
                      </c:pt>
                      <c:pt idx="268">
                        <c:v>-4.3970000000000001E-5</c:v>
                      </c:pt>
                      <c:pt idx="269">
                        <c:v>-4.4969999999999998E-5</c:v>
                      </c:pt>
                      <c:pt idx="270">
                        <c:v>-4.6090000000000001E-5</c:v>
                      </c:pt>
                      <c:pt idx="271">
                        <c:v>-4.7190000000000001E-5</c:v>
                      </c:pt>
                      <c:pt idx="272">
                        <c:v>-4.8260000000000002E-5</c:v>
                      </c:pt>
                      <c:pt idx="273">
                        <c:v>-4.9339999999999999E-5</c:v>
                      </c:pt>
                      <c:pt idx="274">
                        <c:v>-5.0430000000000003E-5</c:v>
                      </c:pt>
                      <c:pt idx="275">
                        <c:v>-5.164E-5</c:v>
                      </c:pt>
                      <c:pt idx="276">
                        <c:v>-5.2819999999999999E-5</c:v>
                      </c:pt>
                      <c:pt idx="277">
                        <c:v>-5.3980000000000002E-5</c:v>
                      </c:pt>
                      <c:pt idx="278">
                        <c:v>-5.5149999999999999E-5</c:v>
                      </c:pt>
                      <c:pt idx="279">
                        <c:v>-5.6329999999999998E-5</c:v>
                      </c:pt>
                      <c:pt idx="280">
                        <c:v>-5.7620000000000001E-5</c:v>
                      </c:pt>
                      <c:pt idx="281">
                        <c:v>-5.8900000000000002E-5</c:v>
                      </c:pt>
                      <c:pt idx="282">
                        <c:v>-6.0109999999999999E-5</c:v>
                      </c:pt>
                      <c:pt idx="283">
                        <c:v>-6.1409999999999996E-5</c:v>
                      </c:pt>
                      <c:pt idx="284">
                        <c:v>-6.2669999999999995E-5</c:v>
                      </c:pt>
                      <c:pt idx="285">
                        <c:v>-6.4049999999999998E-5</c:v>
                      </c:pt>
                      <c:pt idx="286">
                        <c:v>-6.5400000000000004E-5</c:v>
                      </c:pt>
                      <c:pt idx="287">
                        <c:v>-6.6740000000000001E-5</c:v>
                      </c:pt>
                      <c:pt idx="288">
                        <c:v>-6.8089999999999994E-5</c:v>
                      </c:pt>
                      <c:pt idx="289">
                        <c:v>-6.9439999999999999E-5</c:v>
                      </c:pt>
                      <c:pt idx="290">
                        <c:v>-7.0909999999999997E-5</c:v>
                      </c:pt>
                      <c:pt idx="291">
                        <c:v>-7.2349999999999997E-5</c:v>
                      </c:pt>
                      <c:pt idx="292">
                        <c:v>-7.3759999999999999E-5</c:v>
                      </c:pt>
                      <c:pt idx="293">
                        <c:v>-7.5220000000000001E-5</c:v>
                      </c:pt>
                      <c:pt idx="294">
                        <c:v>-7.6719999999999997E-5</c:v>
                      </c:pt>
                      <c:pt idx="295">
                        <c:v>-7.8280000000000003E-5</c:v>
                      </c:pt>
                      <c:pt idx="296">
                        <c:v>-7.9809999999999997E-5</c:v>
                      </c:pt>
                      <c:pt idx="297">
                        <c:v>-8.1310000000000006E-5</c:v>
                      </c:pt>
                      <c:pt idx="298">
                        <c:v>-8.2849999999999995E-5</c:v>
                      </c:pt>
                      <c:pt idx="299">
                        <c:v>-8.4369999999999994E-5</c:v>
                      </c:pt>
                      <c:pt idx="300">
                        <c:v>-8.6000000000000003E-5</c:v>
                      </c:pt>
                      <c:pt idx="301">
                        <c:v>-8.7620000000000005E-5</c:v>
                      </c:pt>
                      <c:pt idx="302">
                        <c:v>-8.9209999999999995E-5</c:v>
                      </c:pt>
                      <c:pt idx="303">
                        <c:v>-9.0820000000000001E-5</c:v>
                      </c:pt>
                      <c:pt idx="304">
                        <c:v>-9.2429999999999994E-5</c:v>
                      </c:pt>
                      <c:pt idx="305">
                        <c:v>-9.4140000000000003E-5</c:v>
                      </c:pt>
                      <c:pt idx="306">
                        <c:v>-9.5820000000000001E-5</c:v>
                      </c:pt>
                      <c:pt idx="307">
                        <c:v>-9.7510000000000007E-5</c:v>
                      </c:pt>
                      <c:pt idx="308">
                        <c:v>-9.9199999999999999E-5</c:v>
                      </c:pt>
                      <c:pt idx="309">
                        <c:v>-1.009E-4</c:v>
                      </c:pt>
                      <c:pt idx="310">
                        <c:v>-1.027E-4</c:v>
                      </c:pt>
                      <c:pt idx="311">
                        <c:v>-1.0450000000000001E-4</c:v>
                      </c:pt>
                      <c:pt idx="312">
                        <c:v>-1.0620000000000001E-4</c:v>
                      </c:pt>
                      <c:pt idx="313">
                        <c:v>-1.08E-4</c:v>
                      </c:pt>
                      <c:pt idx="314">
                        <c:v>-1.098E-4</c:v>
                      </c:pt>
                      <c:pt idx="315">
                        <c:v>-1.117E-4</c:v>
                      </c:pt>
                      <c:pt idx="316">
                        <c:v>-1.136E-4</c:v>
                      </c:pt>
                      <c:pt idx="317">
                        <c:v>-1.154E-4</c:v>
                      </c:pt>
                      <c:pt idx="318">
                        <c:v>-1.1730000000000001E-4</c:v>
                      </c:pt>
                      <c:pt idx="319">
                        <c:v>-1.1909999999999999E-4</c:v>
                      </c:pt>
                      <c:pt idx="320">
                        <c:v>-1.211E-4</c:v>
                      </c:pt>
                      <c:pt idx="321">
                        <c:v>-1.2300000000000001E-4</c:v>
                      </c:pt>
                      <c:pt idx="322">
                        <c:v>-1.249E-4</c:v>
                      </c:pt>
                      <c:pt idx="323">
                        <c:v>-1.2679999999999999E-4</c:v>
                      </c:pt>
                      <c:pt idx="324">
                        <c:v>-1.2879999999999999E-4</c:v>
                      </c:pt>
                      <c:pt idx="325">
                        <c:v>-1.3080000000000001E-4</c:v>
                      </c:pt>
                      <c:pt idx="326">
                        <c:v>-1.328E-4</c:v>
                      </c:pt>
                      <c:pt idx="327">
                        <c:v>-1.348E-4</c:v>
                      </c:pt>
                      <c:pt idx="328">
                        <c:v>-1.3679999999999999E-4</c:v>
                      </c:pt>
                      <c:pt idx="329">
                        <c:v>-1.3880000000000001E-4</c:v>
                      </c:pt>
                      <c:pt idx="330">
                        <c:v>-1.4090000000000001E-4</c:v>
                      </c:pt>
                      <c:pt idx="331">
                        <c:v>-1.4300000000000001E-4</c:v>
                      </c:pt>
                      <c:pt idx="332">
                        <c:v>-1.45E-4</c:v>
                      </c:pt>
                      <c:pt idx="333">
                        <c:v>-1.471E-4</c:v>
                      </c:pt>
                      <c:pt idx="334">
                        <c:v>-1.4909999999999999E-4</c:v>
                      </c:pt>
                      <c:pt idx="335">
                        <c:v>-1.5129999999999999E-4</c:v>
                      </c:pt>
                      <c:pt idx="336">
                        <c:v>-1.5339999999999999E-4</c:v>
                      </c:pt>
                      <c:pt idx="337">
                        <c:v>-1.5550000000000001E-4</c:v>
                      </c:pt>
                      <c:pt idx="338">
                        <c:v>-1.5770000000000001E-4</c:v>
                      </c:pt>
                      <c:pt idx="339">
                        <c:v>-1.5980000000000001E-4</c:v>
                      </c:pt>
                      <c:pt idx="340">
                        <c:v>-1.6200000000000001E-4</c:v>
                      </c:pt>
                      <c:pt idx="341">
                        <c:v>-1.6430000000000001E-4</c:v>
                      </c:pt>
                      <c:pt idx="342">
                        <c:v>-1.6640000000000001E-4</c:v>
                      </c:pt>
                      <c:pt idx="343">
                        <c:v>-1.6860000000000001E-4</c:v>
                      </c:pt>
                      <c:pt idx="344">
                        <c:v>-1.708E-4</c:v>
                      </c:pt>
                      <c:pt idx="345">
                        <c:v>-1.7310000000000001E-4</c:v>
                      </c:pt>
                      <c:pt idx="346">
                        <c:v>-1.7540000000000001E-4</c:v>
                      </c:pt>
                      <c:pt idx="347">
                        <c:v>-1.7760000000000001E-4</c:v>
                      </c:pt>
                      <c:pt idx="348">
                        <c:v>-1.7990000000000001E-4</c:v>
                      </c:pt>
                      <c:pt idx="349">
                        <c:v>-1.8210000000000001E-4</c:v>
                      </c:pt>
                      <c:pt idx="350">
                        <c:v>-1.8450000000000001E-4</c:v>
                      </c:pt>
                      <c:pt idx="351">
                        <c:v>-1.8679999999999999E-4</c:v>
                      </c:pt>
                      <c:pt idx="352">
                        <c:v>-1.8909999999999999E-4</c:v>
                      </c:pt>
                      <c:pt idx="353">
                        <c:v>-1.9139999999999999E-4</c:v>
                      </c:pt>
                      <c:pt idx="354">
                        <c:v>-1.9369999999999999E-4</c:v>
                      </c:pt>
                      <c:pt idx="355">
                        <c:v>-1.961E-4</c:v>
                      </c:pt>
                      <c:pt idx="356">
                        <c:v>-1.985E-4</c:v>
                      </c:pt>
                      <c:pt idx="357">
                        <c:v>-2.008E-4</c:v>
                      </c:pt>
                      <c:pt idx="358">
                        <c:v>-2.031E-4</c:v>
                      </c:pt>
                      <c:pt idx="359">
                        <c:v>-2.0550000000000001E-4</c:v>
                      </c:pt>
                      <c:pt idx="360">
                        <c:v>-2.0799999999999999E-4</c:v>
                      </c:pt>
                      <c:pt idx="361">
                        <c:v>-2.1049999999999999E-4</c:v>
                      </c:pt>
                      <c:pt idx="362">
                        <c:v>-2.128E-4</c:v>
                      </c:pt>
                      <c:pt idx="363">
                        <c:v>-2.153E-4</c:v>
                      </c:pt>
                      <c:pt idx="364">
                        <c:v>-2.1770000000000001E-4</c:v>
                      </c:pt>
                      <c:pt idx="365">
                        <c:v>-2.2020000000000001E-4</c:v>
                      </c:pt>
                      <c:pt idx="366">
                        <c:v>-2.2269999999999999E-4</c:v>
                      </c:pt>
                      <c:pt idx="367">
                        <c:v>-2.251E-4</c:v>
                      </c:pt>
                      <c:pt idx="368">
                        <c:v>-2.2780000000000001E-4</c:v>
                      </c:pt>
                      <c:pt idx="369">
                        <c:v>-2.3029999999999999E-4</c:v>
                      </c:pt>
                      <c:pt idx="370">
                        <c:v>-2.329E-4</c:v>
                      </c:pt>
                      <c:pt idx="371">
                        <c:v>-2.354E-4</c:v>
                      </c:pt>
                      <c:pt idx="372">
                        <c:v>-2.3790000000000001E-4</c:v>
                      </c:pt>
                      <c:pt idx="373">
                        <c:v>-2.4039999999999999E-4</c:v>
                      </c:pt>
                      <c:pt idx="374">
                        <c:v>-2.4369999999999999E-4</c:v>
                      </c:pt>
                      <c:pt idx="375">
                        <c:v>-2.477E-4</c:v>
                      </c:pt>
                      <c:pt idx="376">
                        <c:v>-2.5060000000000002E-4</c:v>
                      </c:pt>
                      <c:pt idx="377">
                        <c:v>-2.5319999999999997E-4</c:v>
                      </c:pt>
                      <c:pt idx="378">
                        <c:v>-2.5589999999999999E-4</c:v>
                      </c:pt>
                      <c:pt idx="379">
                        <c:v>-2.5849999999999999E-4</c:v>
                      </c:pt>
                      <c:pt idx="380">
                        <c:v>-2.6120000000000001E-4</c:v>
                      </c:pt>
                      <c:pt idx="381">
                        <c:v>-2.6380000000000002E-4</c:v>
                      </c:pt>
                      <c:pt idx="382">
                        <c:v>-2.6650000000000003E-4</c:v>
                      </c:pt>
                      <c:pt idx="383">
                        <c:v>-2.6909999999999998E-4</c:v>
                      </c:pt>
                      <c:pt idx="384">
                        <c:v>-2.72E-4</c:v>
                      </c:pt>
                      <c:pt idx="385">
                        <c:v>-2.7480000000000001E-4</c:v>
                      </c:pt>
                      <c:pt idx="386">
                        <c:v>-2.7750000000000002E-4</c:v>
                      </c:pt>
                      <c:pt idx="387">
                        <c:v>-2.8009999999999998E-4</c:v>
                      </c:pt>
                      <c:pt idx="388">
                        <c:v>-2.8279999999999999E-4</c:v>
                      </c:pt>
                      <c:pt idx="389">
                        <c:v>-2.855E-4</c:v>
                      </c:pt>
                      <c:pt idx="390">
                        <c:v>-2.8830000000000001E-4</c:v>
                      </c:pt>
                      <c:pt idx="391">
                        <c:v>-2.9100000000000003E-4</c:v>
                      </c:pt>
                      <c:pt idx="392">
                        <c:v>-2.9369999999999998E-4</c:v>
                      </c:pt>
                      <c:pt idx="393">
                        <c:v>-2.9629999999999999E-4</c:v>
                      </c:pt>
                      <c:pt idx="394">
                        <c:v>-2.9910000000000001E-4</c:v>
                      </c:pt>
                      <c:pt idx="395">
                        <c:v>-3.0190000000000002E-4</c:v>
                      </c:pt>
                      <c:pt idx="396">
                        <c:v>-3.0469999999999998E-4</c:v>
                      </c:pt>
                      <c:pt idx="397">
                        <c:v>-3.0739999999999999E-4</c:v>
                      </c:pt>
                      <c:pt idx="398">
                        <c:v>-3.101E-4</c:v>
                      </c:pt>
                      <c:pt idx="399">
                        <c:v>-3.0600000000000001E-4</c:v>
                      </c:pt>
                      <c:pt idx="400">
                        <c:v>-3.0229999999999998E-4</c:v>
                      </c:pt>
                      <c:pt idx="401">
                        <c:v>-2.9859999999999999E-4</c:v>
                      </c:pt>
                      <c:pt idx="402">
                        <c:v>-2.9500000000000001E-4</c:v>
                      </c:pt>
                      <c:pt idx="403">
                        <c:v>-2.9149999999999998E-4</c:v>
                      </c:pt>
                      <c:pt idx="404">
                        <c:v>-2.8810000000000001E-4</c:v>
                      </c:pt>
                      <c:pt idx="405">
                        <c:v>-2.8459999999999998E-4</c:v>
                      </c:pt>
                      <c:pt idx="406">
                        <c:v>-2.8130000000000001E-4</c:v>
                      </c:pt>
                      <c:pt idx="407">
                        <c:v>-2.7789999999999998E-4</c:v>
                      </c:pt>
                      <c:pt idx="408">
                        <c:v>-2.7460000000000001E-4</c:v>
                      </c:pt>
                      <c:pt idx="409">
                        <c:v>-2.7139999999999998E-4</c:v>
                      </c:pt>
                      <c:pt idx="410">
                        <c:v>-2.6830000000000002E-4</c:v>
                      </c:pt>
                      <c:pt idx="411">
                        <c:v>-2.6709999999999999E-4</c:v>
                      </c:pt>
                      <c:pt idx="412">
                        <c:v>-2.6360000000000001E-4</c:v>
                      </c:pt>
                      <c:pt idx="413">
                        <c:v>-2.6039999999999999E-4</c:v>
                      </c:pt>
                      <c:pt idx="414">
                        <c:v>-2.5730000000000002E-4</c:v>
                      </c:pt>
                      <c:pt idx="415">
                        <c:v>-2.542E-4</c:v>
                      </c:pt>
                      <c:pt idx="416">
                        <c:v>-2.5119999999999998E-4</c:v>
                      </c:pt>
                      <c:pt idx="417">
                        <c:v>-2.4840000000000002E-4</c:v>
                      </c:pt>
                      <c:pt idx="418">
                        <c:v>-2.454E-4</c:v>
                      </c:pt>
                      <c:pt idx="419">
                        <c:v>-2.4240000000000001E-4</c:v>
                      </c:pt>
                      <c:pt idx="420">
                        <c:v>-2.3949999999999999E-4</c:v>
                      </c:pt>
                      <c:pt idx="421">
                        <c:v>-2.366E-4</c:v>
                      </c:pt>
                      <c:pt idx="422">
                        <c:v>-2.3369999999999999E-4</c:v>
                      </c:pt>
                      <c:pt idx="423">
                        <c:v>-2.3110000000000001E-4</c:v>
                      </c:pt>
                      <c:pt idx="424">
                        <c:v>-2.2829999999999999E-4</c:v>
                      </c:pt>
                      <c:pt idx="425">
                        <c:v>-2.2560000000000001E-4</c:v>
                      </c:pt>
                      <c:pt idx="426">
                        <c:v>-2.2279999999999999E-4</c:v>
                      </c:pt>
                      <c:pt idx="427">
                        <c:v>-2.2000000000000001E-4</c:v>
                      </c:pt>
                      <c:pt idx="428">
                        <c:v>-2.173E-4</c:v>
                      </c:pt>
                      <c:pt idx="429">
                        <c:v>-2.1460000000000001E-4</c:v>
                      </c:pt>
                      <c:pt idx="430">
                        <c:v>-2.119E-4</c:v>
                      </c:pt>
                      <c:pt idx="431">
                        <c:v>-2.0929999999999999E-4</c:v>
                      </c:pt>
                      <c:pt idx="432">
                        <c:v>-2.0680000000000001E-4</c:v>
                      </c:pt>
                      <c:pt idx="433">
                        <c:v>-2.042E-4</c:v>
                      </c:pt>
                      <c:pt idx="434">
                        <c:v>-2.017E-4</c:v>
                      </c:pt>
                      <c:pt idx="435">
                        <c:v>-1.9909999999999999E-4</c:v>
                      </c:pt>
                      <c:pt idx="436">
                        <c:v>-1.9660000000000001E-4</c:v>
                      </c:pt>
                      <c:pt idx="437">
                        <c:v>-1.94E-4</c:v>
                      </c:pt>
                      <c:pt idx="438">
                        <c:v>-1.9149999999999999E-4</c:v>
                      </c:pt>
                      <c:pt idx="439">
                        <c:v>-1.8909999999999999E-4</c:v>
                      </c:pt>
                      <c:pt idx="440">
                        <c:v>-1.8660000000000001E-4</c:v>
                      </c:pt>
                      <c:pt idx="441">
                        <c:v>-1.8420000000000001E-4</c:v>
                      </c:pt>
                      <c:pt idx="442">
                        <c:v>-1.818E-4</c:v>
                      </c:pt>
                      <c:pt idx="443">
                        <c:v>-1.794E-4</c:v>
                      </c:pt>
                      <c:pt idx="444">
                        <c:v>-1.7699999999999999E-4</c:v>
                      </c:pt>
                      <c:pt idx="445">
                        <c:v>-1.7469999999999999E-4</c:v>
                      </c:pt>
                      <c:pt idx="446">
                        <c:v>-1.7239999999999999E-4</c:v>
                      </c:pt>
                      <c:pt idx="447">
                        <c:v>-1.7000000000000001E-4</c:v>
                      </c:pt>
                      <c:pt idx="448">
                        <c:v>-1.6770000000000001E-4</c:v>
                      </c:pt>
                      <c:pt idx="449">
                        <c:v>-1.6550000000000001E-4</c:v>
                      </c:pt>
                      <c:pt idx="450">
                        <c:v>-1.6330000000000001E-4</c:v>
                      </c:pt>
                      <c:pt idx="451">
                        <c:v>-1.6110000000000001E-4</c:v>
                      </c:pt>
                      <c:pt idx="452">
                        <c:v>-1.5880000000000001E-4</c:v>
                      </c:pt>
                      <c:pt idx="453">
                        <c:v>-1.5660000000000001E-4</c:v>
                      </c:pt>
                      <c:pt idx="454">
                        <c:v>-1.5449999999999999E-4</c:v>
                      </c:pt>
                      <c:pt idx="455">
                        <c:v>-1.5239999999999999E-4</c:v>
                      </c:pt>
                      <c:pt idx="456">
                        <c:v>-1.5029999999999999E-4</c:v>
                      </c:pt>
                      <c:pt idx="457">
                        <c:v>-1.482E-4</c:v>
                      </c:pt>
                      <c:pt idx="458">
                        <c:v>-1.46E-4</c:v>
                      </c:pt>
                      <c:pt idx="459">
                        <c:v>-1.44E-4</c:v>
                      </c:pt>
                      <c:pt idx="460">
                        <c:v>-1.4210000000000001E-4</c:v>
                      </c:pt>
                      <c:pt idx="461">
                        <c:v>-1.4009999999999999E-4</c:v>
                      </c:pt>
                      <c:pt idx="462">
                        <c:v>-1.381E-4</c:v>
                      </c:pt>
                      <c:pt idx="463">
                        <c:v>-1.36E-4</c:v>
                      </c:pt>
                      <c:pt idx="464">
                        <c:v>-1.3410000000000001E-4</c:v>
                      </c:pt>
                      <c:pt idx="465">
                        <c:v>-1.3210000000000001E-4</c:v>
                      </c:pt>
                      <c:pt idx="466">
                        <c:v>-1.303E-4</c:v>
                      </c:pt>
                      <c:pt idx="467">
                        <c:v>-1.283E-4</c:v>
                      </c:pt>
                      <c:pt idx="468">
                        <c:v>-1.2640000000000001E-4</c:v>
                      </c:pt>
                      <c:pt idx="469">
                        <c:v>-1.2459999999999999E-4</c:v>
                      </c:pt>
                      <c:pt idx="470">
                        <c:v>-1.227E-4</c:v>
                      </c:pt>
                      <c:pt idx="471">
                        <c:v>-1.209E-4</c:v>
                      </c:pt>
                      <c:pt idx="472">
                        <c:v>-1.1909999999999999E-4</c:v>
                      </c:pt>
                      <c:pt idx="473">
                        <c:v>-1.172E-4</c:v>
                      </c:pt>
                      <c:pt idx="474">
                        <c:v>-1.155E-4</c:v>
                      </c:pt>
                      <c:pt idx="475">
                        <c:v>-1.138E-4</c:v>
                      </c:pt>
                      <c:pt idx="476">
                        <c:v>-1.121E-4</c:v>
                      </c:pt>
                      <c:pt idx="477">
                        <c:v>-1.104E-4</c:v>
                      </c:pt>
                      <c:pt idx="478">
                        <c:v>-1.086E-4</c:v>
                      </c:pt>
                      <c:pt idx="479">
                        <c:v>-1.07E-4</c:v>
                      </c:pt>
                      <c:pt idx="480">
                        <c:v>-1.053E-4</c:v>
                      </c:pt>
                      <c:pt idx="481">
                        <c:v>-1.037E-4</c:v>
                      </c:pt>
                      <c:pt idx="482">
                        <c:v>-1.02E-4</c:v>
                      </c:pt>
                      <c:pt idx="483">
                        <c:v>-1.004E-4</c:v>
                      </c:pt>
                      <c:pt idx="484">
                        <c:v>-9.8820000000000006E-5</c:v>
                      </c:pt>
                      <c:pt idx="485">
                        <c:v>-9.7250000000000006E-5</c:v>
                      </c:pt>
                      <c:pt idx="486">
                        <c:v>-9.5699999999999995E-5</c:v>
                      </c:pt>
                      <c:pt idx="487">
                        <c:v>-9.4099999999999997E-5</c:v>
                      </c:pt>
                      <c:pt idx="488">
                        <c:v>-9.2540000000000005E-5</c:v>
                      </c:pt>
                      <c:pt idx="489">
                        <c:v>-9.1069999999999994E-5</c:v>
                      </c:pt>
                      <c:pt idx="490">
                        <c:v>-8.9590000000000001E-5</c:v>
                      </c:pt>
                      <c:pt idx="491">
                        <c:v>-8.81E-5</c:v>
                      </c:pt>
                      <c:pt idx="492">
                        <c:v>-8.6589999999999996E-5</c:v>
                      </c:pt>
                      <c:pt idx="493">
                        <c:v>-8.5110000000000003E-5</c:v>
                      </c:pt>
                      <c:pt idx="494">
                        <c:v>-8.3720000000000005E-5</c:v>
                      </c:pt>
                      <c:pt idx="495">
                        <c:v>-8.2319999999999998E-5</c:v>
                      </c:pt>
                      <c:pt idx="496">
                        <c:v>-8.0929999999999999E-5</c:v>
                      </c:pt>
                      <c:pt idx="497">
                        <c:v>-7.9499999999999994E-5</c:v>
                      </c:pt>
                      <c:pt idx="498">
                        <c:v>-7.8109999999999996E-5</c:v>
                      </c:pt>
                      <c:pt idx="499">
                        <c:v>-7.6799999999999997E-5</c:v>
                      </c:pt>
                      <c:pt idx="500">
                        <c:v>-7.5480000000000002E-5</c:v>
                      </c:pt>
                      <c:pt idx="501">
                        <c:v>-7.4159999999999995E-5</c:v>
                      </c:pt>
                      <c:pt idx="502">
                        <c:v>-7.2819999999999997E-5</c:v>
                      </c:pt>
                      <c:pt idx="503">
                        <c:v>-7.1500000000000003E-5</c:v>
                      </c:pt>
                      <c:pt idx="504">
                        <c:v>-7.0279999999999998E-5</c:v>
                      </c:pt>
                      <c:pt idx="505">
                        <c:v>-6.9029999999999995E-5</c:v>
                      </c:pt>
                      <c:pt idx="506">
                        <c:v>-6.7799999999999995E-5</c:v>
                      </c:pt>
                      <c:pt idx="507">
                        <c:v>-6.6530000000000002E-5</c:v>
                      </c:pt>
                      <c:pt idx="508">
                        <c:v>-6.5279999999999998E-5</c:v>
                      </c:pt>
                      <c:pt idx="509">
                        <c:v>-6.4140000000000006E-5</c:v>
                      </c:pt>
                      <c:pt idx="510">
                        <c:v>-6.2970000000000002E-5</c:v>
                      </c:pt>
                      <c:pt idx="511">
                        <c:v>-6.1779999999999995E-5</c:v>
                      </c:pt>
                      <c:pt idx="512">
                        <c:v>-6.0600000000000003E-5</c:v>
                      </c:pt>
                      <c:pt idx="513">
                        <c:v>-5.944E-5</c:v>
                      </c:pt>
                      <c:pt idx="514">
                        <c:v>-5.8400000000000003E-5</c:v>
                      </c:pt>
                      <c:pt idx="515">
                        <c:v>-5.7290000000000002E-5</c:v>
                      </c:pt>
                      <c:pt idx="516">
                        <c:v>-5.6199999999999997E-5</c:v>
                      </c:pt>
                      <c:pt idx="517">
                        <c:v>-5.5080000000000001E-5</c:v>
                      </c:pt>
                      <c:pt idx="518">
                        <c:v>-5.3980000000000002E-5</c:v>
                      </c:pt>
                      <c:pt idx="519">
                        <c:v>-5.2979999999999998E-5</c:v>
                      </c:pt>
                      <c:pt idx="520">
                        <c:v>-5.1959999999999997E-5</c:v>
                      </c:pt>
                      <c:pt idx="521">
                        <c:v>-5.0939999999999997E-5</c:v>
                      </c:pt>
                      <c:pt idx="522">
                        <c:v>-4.9889999999999998E-5</c:v>
                      </c:pt>
                      <c:pt idx="523">
                        <c:v>-4.8869999999999998E-5</c:v>
                      </c:pt>
                      <c:pt idx="524">
                        <c:v>-4.7939999999999998E-5</c:v>
                      </c:pt>
                      <c:pt idx="525">
                        <c:v>-4.6990000000000002E-5</c:v>
                      </c:pt>
                      <c:pt idx="526">
                        <c:v>-4.6029999999999998E-5</c:v>
                      </c:pt>
                      <c:pt idx="527">
                        <c:v>-4.5049999999999997E-5</c:v>
                      </c:pt>
                      <c:pt idx="528">
                        <c:v>-4.409E-5</c:v>
                      </c:pt>
                      <c:pt idx="529">
                        <c:v>-4.3210000000000001E-5</c:v>
                      </c:pt>
                      <c:pt idx="530">
                        <c:v>-4.2339999999999998E-5</c:v>
                      </c:pt>
                      <c:pt idx="531">
                        <c:v>-4.1430000000000001E-5</c:v>
                      </c:pt>
                      <c:pt idx="532">
                        <c:v>-4.0550000000000003E-5</c:v>
                      </c:pt>
                      <c:pt idx="533">
                        <c:v>-3.964E-5</c:v>
                      </c:pt>
                      <c:pt idx="534">
                        <c:v>-3.8850000000000002E-5</c:v>
                      </c:pt>
                      <c:pt idx="535">
                        <c:v>-3.803E-5</c:v>
                      </c:pt>
                      <c:pt idx="536">
                        <c:v>-3.7190000000000001E-5</c:v>
                      </c:pt>
                      <c:pt idx="537">
                        <c:v>-3.6350000000000003E-5</c:v>
                      </c:pt>
                      <c:pt idx="538">
                        <c:v>-3.5509999999999997E-5</c:v>
                      </c:pt>
                      <c:pt idx="539">
                        <c:v>-3.4759999999999999E-5</c:v>
                      </c:pt>
                      <c:pt idx="540">
                        <c:v>-3.4029999999999998E-5</c:v>
                      </c:pt>
                      <c:pt idx="541">
                        <c:v>-3.324E-5</c:v>
                      </c:pt>
                      <c:pt idx="542">
                        <c:v>-3.2459999999999998E-5</c:v>
                      </c:pt>
                      <c:pt idx="543">
                        <c:v>-3.1690000000000003E-5</c:v>
                      </c:pt>
                      <c:pt idx="544">
                        <c:v>-3.1019999999999998E-5</c:v>
                      </c:pt>
                      <c:pt idx="545">
                        <c:v>-3.0309999999999999E-5</c:v>
                      </c:pt>
                      <c:pt idx="546">
                        <c:v>-2.959E-5</c:v>
                      </c:pt>
                      <c:pt idx="547">
                        <c:v>-2.887E-5</c:v>
                      </c:pt>
                      <c:pt idx="548">
                        <c:v>-2.8140000000000002E-5</c:v>
                      </c:pt>
                      <c:pt idx="549">
                        <c:v>-2.7529999999999999E-5</c:v>
                      </c:pt>
                      <c:pt idx="550">
                        <c:v>-2.688E-5</c:v>
                      </c:pt>
                      <c:pt idx="551">
                        <c:v>-2.6210000000000001E-5</c:v>
                      </c:pt>
                      <c:pt idx="552">
                        <c:v>-2.5539999999999999E-5</c:v>
                      </c:pt>
                      <c:pt idx="553">
                        <c:v>-2.4879999999999999E-5</c:v>
                      </c:pt>
                      <c:pt idx="554">
                        <c:v>-2.4320000000000001E-5</c:v>
                      </c:pt>
                      <c:pt idx="555">
                        <c:v>-2.3730000000000001E-5</c:v>
                      </c:pt>
                      <c:pt idx="556">
                        <c:v>-2.3099999999999999E-5</c:v>
                      </c:pt>
                      <c:pt idx="557">
                        <c:v>-2.249E-5</c:v>
                      </c:pt>
                      <c:pt idx="558">
                        <c:v>-2.1889999999999999E-5</c:v>
                      </c:pt>
                      <c:pt idx="559">
                        <c:v>-2.1379999999999999E-5</c:v>
                      </c:pt>
                      <c:pt idx="560">
                        <c:v>-2.084E-5</c:v>
                      </c:pt>
                      <c:pt idx="561">
                        <c:v>-2.0259999999999999E-5</c:v>
                      </c:pt>
                      <c:pt idx="562">
                        <c:v>-1.9709999999999999E-5</c:v>
                      </c:pt>
                      <c:pt idx="563">
                        <c:v>-1.9150000000000001E-5</c:v>
                      </c:pt>
                      <c:pt idx="564">
                        <c:v>-1.8689999999999999E-5</c:v>
                      </c:pt>
                      <c:pt idx="565">
                        <c:v>-1.8199999999999999E-5</c:v>
                      </c:pt>
                      <c:pt idx="566">
                        <c:v>-1.766E-5</c:v>
                      </c:pt>
                      <c:pt idx="567">
                        <c:v>-1.715E-5</c:v>
                      </c:pt>
                      <c:pt idx="568">
                        <c:v>-1.666E-5</c:v>
                      </c:pt>
                      <c:pt idx="569">
                        <c:v>-1.6249999999999999E-5</c:v>
                      </c:pt>
                      <c:pt idx="570">
                        <c:v>-1.5800000000000001E-5</c:v>
                      </c:pt>
                      <c:pt idx="571">
                        <c:v>-1.5319999999999999E-5</c:v>
                      </c:pt>
                      <c:pt idx="572">
                        <c:v>-1.485E-5</c:v>
                      </c:pt>
                      <c:pt idx="573">
                        <c:v>-1.4399999999999999E-5</c:v>
                      </c:pt>
                      <c:pt idx="574">
                        <c:v>-1.4039999999999999E-5</c:v>
                      </c:pt>
                      <c:pt idx="575">
                        <c:v>-1.362E-5</c:v>
                      </c:pt>
                      <c:pt idx="576">
                        <c:v>-1.3190000000000001E-5</c:v>
                      </c:pt>
                      <c:pt idx="577">
                        <c:v>-1.2799999999999999E-5</c:v>
                      </c:pt>
                      <c:pt idx="578">
                        <c:v>-1.236E-5</c:v>
                      </c:pt>
                      <c:pt idx="579">
                        <c:v>-1.205E-5</c:v>
                      </c:pt>
                      <c:pt idx="580">
                        <c:v>-1.17E-5</c:v>
                      </c:pt>
                      <c:pt idx="581">
                        <c:v>-1.13E-5</c:v>
                      </c:pt>
                      <c:pt idx="582">
                        <c:v>-1.093E-5</c:v>
                      </c:pt>
                      <c:pt idx="583">
                        <c:v>-1.0550000000000001E-5</c:v>
                      </c:pt>
                      <c:pt idx="584">
                        <c:v>-1.027E-5</c:v>
                      </c:pt>
                      <c:pt idx="585">
                        <c:v>-9.961E-6</c:v>
                      </c:pt>
                      <c:pt idx="586">
                        <c:v>-9.6059999999999992E-6</c:v>
                      </c:pt>
                      <c:pt idx="587">
                        <c:v>-9.2580000000000001E-6</c:v>
                      </c:pt>
                      <c:pt idx="588">
                        <c:v>-8.9530000000000005E-6</c:v>
                      </c:pt>
                      <c:pt idx="589">
                        <c:v>-8.6999999999999997E-6</c:v>
                      </c:pt>
                      <c:pt idx="590">
                        <c:v>-8.4290000000000001E-6</c:v>
                      </c:pt>
                      <c:pt idx="591">
                        <c:v>-8.1089999999999998E-6</c:v>
                      </c:pt>
                      <c:pt idx="592">
                        <c:v>-7.8129999999999996E-6</c:v>
                      </c:pt>
                      <c:pt idx="593">
                        <c:v>-7.5170000000000002E-6</c:v>
                      </c:pt>
                      <c:pt idx="594">
                        <c:v>-7.3139999999999998E-6</c:v>
                      </c:pt>
                      <c:pt idx="595">
                        <c:v>-7.0790000000000003E-6</c:v>
                      </c:pt>
                      <c:pt idx="596">
                        <c:v>-6.793E-6</c:v>
                      </c:pt>
                      <c:pt idx="597">
                        <c:v>-6.5359999999999998E-6</c:v>
                      </c:pt>
                      <c:pt idx="598">
                        <c:v>-6.2570000000000004E-6</c:v>
                      </c:pt>
                      <c:pt idx="599">
                        <c:v>-6.1129999999999997E-6</c:v>
                      </c:pt>
                      <c:pt idx="600">
                        <c:v>-5.896E-6</c:v>
                      </c:pt>
                      <c:pt idx="601">
                        <c:v>-5.6389999999999997E-6</c:v>
                      </c:pt>
                      <c:pt idx="602">
                        <c:v>-5.412E-6</c:v>
                      </c:pt>
                      <c:pt idx="603">
                        <c:v>-5.1800000000000004E-6</c:v>
                      </c:pt>
                      <c:pt idx="604">
                        <c:v>-5.0379999999999999E-6</c:v>
                      </c:pt>
                      <c:pt idx="605">
                        <c:v>-4.8609999999999997E-6</c:v>
                      </c:pt>
                      <c:pt idx="606">
                        <c:v>-4.6360000000000002E-6</c:v>
                      </c:pt>
                      <c:pt idx="607">
                        <c:v>-4.4390000000000002E-6</c:v>
                      </c:pt>
                      <c:pt idx="608">
                        <c:v>-4.2440000000000004E-6</c:v>
                      </c:pt>
                      <c:pt idx="609">
                        <c:v>-4.1219999999999997E-6</c:v>
                      </c:pt>
                      <c:pt idx="610">
                        <c:v>-3.98E-6</c:v>
                      </c:pt>
                      <c:pt idx="611">
                        <c:v>-3.7720000000000001E-6</c:v>
                      </c:pt>
                      <c:pt idx="612">
                        <c:v>-3.5990000000000002E-6</c:v>
                      </c:pt>
                      <c:pt idx="613">
                        <c:v>-3.4259999999999999E-6</c:v>
                      </c:pt>
                      <c:pt idx="614">
                        <c:v>-3.3289999999999998E-6</c:v>
                      </c:pt>
                      <c:pt idx="615">
                        <c:v>-3.208E-6</c:v>
                      </c:pt>
                      <c:pt idx="616">
                        <c:v>-3.022E-6</c:v>
                      </c:pt>
                      <c:pt idx="617">
                        <c:v>-2.8739999999999999E-6</c:v>
                      </c:pt>
                      <c:pt idx="618">
                        <c:v>-2.7250000000000002E-6</c:v>
                      </c:pt>
                      <c:pt idx="619">
                        <c:v>-2.6510000000000001E-6</c:v>
                      </c:pt>
                      <c:pt idx="620">
                        <c:v>-2.548E-6</c:v>
                      </c:pt>
                      <c:pt idx="621">
                        <c:v>-2.3800000000000001E-6</c:v>
                      </c:pt>
                      <c:pt idx="622">
                        <c:v>-2.2500000000000001E-6</c:v>
                      </c:pt>
                      <c:pt idx="623">
                        <c:v>-2.1299999999999999E-6</c:v>
                      </c:pt>
                      <c:pt idx="624">
                        <c:v>-2.0710000000000002E-6</c:v>
                      </c:pt>
                      <c:pt idx="625">
                        <c:v>-1.984E-6</c:v>
                      </c:pt>
                      <c:pt idx="626">
                        <c:v>-1.8330000000000001E-6</c:v>
                      </c:pt>
                      <c:pt idx="627">
                        <c:v>-1.7260000000000001E-6</c:v>
                      </c:pt>
                      <c:pt idx="628">
                        <c:v>-1.6139999999999999E-6</c:v>
                      </c:pt>
                      <c:pt idx="629">
                        <c:v>-1.5680000000000001E-6</c:v>
                      </c:pt>
                      <c:pt idx="630">
                        <c:v>-1.5E-6</c:v>
                      </c:pt>
                      <c:pt idx="631">
                        <c:v>-1.3659999999999999E-6</c:v>
                      </c:pt>
                      <c:pt idx="632">
                        <c:v>-1.266E-6</c:v>
                      </c:pt>
                      <c:pt idx="633">
                        <c:v>-1.173E-6</c:v>
                      </c:pt>
                      <c:pt idx="634">
                        <c:v>-1.139E-6</c:v>
                      </c:pt>
                      <c:pt idx="635">
                        <c:v>-1.0860000000000001E-6</c:v>
                      </c:pt>
                      <c:pt idx="636">
                        <c:v>-9.541999999999999E-7</c:v>
                      </c:pt>
                      <c:pt idx="637">
                        <c:v>-8.7069999999999998E-7</c:v>
                      </c:pt>
                      <c:pt idx="638">
                        <c:v>-7.8729999999999996E-7</c:v>
                      </c:pt>
                      <c:pt idx="639">
                        <c:v>-7.6079999999999998E-7</c:v>
                      </c:pt>
                      <c:pt idx="640">
                        <c:v>-7.1660000000000005E-7</c:v>
                      </c:pt>
                      <c:pt idx="641">
                        <c:v>-5.9770000000000001E-7</c:v>
                      </c:pt>
                      <c:pt idx="642">
                        <c:v>-5.1450000000000001E-7</c:v>
                      </c:pt>
                      <c:pt idx="643">
                        <c:v>-4.4369999999999998E-7</c:v>
                      </c:pt>
                      <c:pt idx="644">
                        <c:v>-4.2179999999999998E-7</c:v>
                      </c:pt>
                      <c:pt idx="645">
                        <c:v>-3.848E-7</c:v>
                      </c:pt>
                      <c:pt idx="646">
                        <c:v>-2.7239999999999998E-7</c:v>
                      </c:pt>
                      <c:pt idx="647">
                        <c:v>-1.9219999999999999E-7</c:v>
                      </c:pt>
                      <c:pt idx="648">
                        <c:v>-1.3930000000000001E-7</c:v>
                      </c:pt>
                      <c:pt idx="649">
                        <c:v>-2.326E-7</c:v>
                      </c:pt>
                      <c:pt idx="650">
                        <c:v>-1.126E-7</c:v>
                      </c:pt>
                      <c:pt idx="651">
                        <c:v>8.8400000000000001E-9</c:v>
                      </c:pt>
                      <c:pt idx="652">
                        <c:v>7.6319999999999998E-8</c:v>
                      </c:pt>
                      <c:pt idx="653">
                        <c:v>1.385E-7</c:v>
                      </c:pt>
                      <c:pt idx="654">
                        <c:v>1.4770000000000001E-7</c:v>
                      </c:pt>
                      <c:pt idx="655">
                        <c:v>1.7989999999999999E-7</c:v>
                      </c:pt>
                      <c:pt idx="656">
                        <c:v>2.8869999999999998E-7</c:v>
                      </c:pt>
                      <c:pt idx="657">
                        <c:v>3.5620000000000003E-7</c:v>
                      </c:pt>
                      <c:pt idx="658">
                        <c:v>4.0820000000000002E-7</c:v>
                      </c:pt>
                      <c:pt idx="659">
                        <c:v>4.1890000000000003E-7</c:v>
                      </c:pt>
                      <c:pt idx="660">
                        <c:v>4.4309999999999999E-7</c:v>
                      </c:pt>
                      <c:pt idx="661">
                        <c:v>5.5120000000000001E-7</c:v>
                      </c:pt>
                      <c:pt idx="662">
                        <c:v>6.1200000000000003E-7</c:v>
                      </c:pt>
                      <c:pt idx="663">
                        <c:v>6.6759999999999997E-7</c:v>
                      </c:pt>
                      <c:pt idx="664">
                        <c:v>6.7059999999999998E-7</c:v>
                      </c:pt>
                      <c:pt idx="665">
                        <c:v>6.9469999999999999E-7</c:v>
                      </c:pt>
                      <c:pt idx="666">
                        <c:v>8.0309999999999998E-7</c:v>
                      </c:pt>
                      <c:pt idx="667">
                        <c:v>8.6179999999999995E-7</c:v>
                      </c:pt>
                      <c:pt idx="668">
                        <c:v>8.9780000000000001E-7</c:v>
                      </c:pt>
                      <c:pt idx="669">
                        <c:v>9.188E-7</c:v>
                      </c:pt>
                      <c:pt idx="670">
                        <c:v>9.3220000000000005E-7</c:v>
                      </c:pt>
                      <c:pt idx="671">
                        <c:v>1.0410000000000001E-6</c:v>
                      </c:pt>
                      <c:pt idx="672">
                        <c:v>1.097E-6</c:v>
                      </c:pt>
                      <c:pt idx="673">
                        <c:v>1.136E-6</c:v>
                      </c:pt>
                      <c:pt idx="674">
                        <c:v>1.1459999999999999E-6</c:v>
                      </c:pt>
                      <c:pt idx="675">
                        <c:v>1.1680000000000001E-6</c:v>
                      </c:pt>
                      <c:pt idx="676">
                        <c:v>1.2720000000000001E-6</c:v>
                      </c:pt>
                      <c:pt idx="677">
                        <c:v>1.333E-6</c:v>
                      </c:pt>
                      <c:pt idx="678">
                        <c:v>1.373E-6</c:v>
                      </c:pt>
                      <c:pt idx="679">
                        <c:v>1.3829999999999999E-6</c:v>
                      </c:pt>
                      <c:pt idx="680">
                        <c:v>1.3969999999999999E-6</c:v>
                      </c:pt>
                      <c:pt idx="681">
                        <c:v>1.5069999999999999E-6</c:v>
                      </c:pt>
                      <c:pt idx="682">
                        <c:v>1.564E-6</c:v>
                      </c:pt>
                      <c:pt idx="683">
                        <c:v>1.593E-6</c:v>
                      </c:pt>
                      <c:pt idx="684">
                        <c:v>1.6050000000000001E-6</c:v>
                      </c:pt>
                      <c:pt idx="685">
                        <c:v>1.621E-6</c:v>
                      </c:pt>
                      <c:pt idx="686">
                        <c:v>1.728E-6</c:v>
                      </c:pt>
                      <c:pt idx="687">
                        <c:v>1.7889999999999999E-6</c:v>
                      </c:pt>
                      <c:pt idx="688">
                        <c:v>1.8139999999999999E-6</c:v>
                      </c:pt>
                      <c:pt idx="689">
                        <c:v>1.8309999999999999E-6</c:v>
                      </c:pt>
                      <c:pt idx="690">
                        <c:v>1.8449999999999999E-6</c:v>
                      </c:pt>
                      <c:pt idx="691">
                        <c:v>1.945E-6</c:v>
                      </c:pt>
                      <c:pt idx="692">
                        <c:v>2.0030000000000001E-6</c:v>
                      </c:pt>
                      <c:pt idx="693">
                        <c:v>2.0279999999999999E-6</c:v>
                      </c:pt>
                      <c:pt idx="694">
                        <c:v>2.041E-6</c:v>
                      </c:pt>
                      <c:pt idx="695">
                        <c:v>2.0549999999999998E-6</c:v>
                      </c:pt>
                      <c:pt idx="696">
                        <c:v>2.159E-6</c:v>
                      </c:pt>
                      <c:pt idx="697">
                        <c:v>2.2110000000000001E-6</c:v>
                      </c:pt>
                      <c:pt idx="698">
                        <c:v>2.2359999999999999E-6</c:v>
                      </c:pt>
                      <c:pt idx="699">
                        <c:v>2.2479999999999999E-6</c:v>
                      </c:pt>
                      <c:pt idx="700">
                        <c:v>2.261E-6</c:v>
                      </c:pt>
                      <c:pt idx="701">
                        <c:v>2.362E-6</c:v>
                      </c:pt>
                      <c:pt idx="702">
                        <c:v>2.4140000000000001E-6</c:v>
                      </c:pt>
                      <c:pt idx="703">
                        <c:v>2.4339999999999999E-6</c:v>
                      </c:pt>
                      <c:pt idx="704">
                        <c:v>2.4439999999999998E-6</c:v>
                      </c:pt>
                      <c:pt idx="705">
                        <c:v>2.4530000000000001E-6</c:v>
                      </c:pt>
                      <c:pt idx="706">
                        <c:v>2.5569999999999998E-6</c:v>
                      </c:pt>
                      <c:pt idx="707">
                        <c:v>2.6089999999999999E-6</c:v>
                      </c:pt>
                      <c:pt idx="708">
                        <c:v>2.6230000000000001E-6</c:v>
                      </c:pt>
                      <c:pt idx="709">
                        <c:v>2.6369999999999999E-6</c:v>
                      </c:pt>
                      <c:pt idx="710">
                        <c:v>2.6400000000000001E-6</c:v>
                      </c:pt>
                      <c:pt idx="711">
                        <c:v>2.74E-6</c:v>
                      </c:pt>
                      <c:pt idx="712">
                        <c:v>2.7930000000000002E-6</c:v>
                      </c:pt>
                      <c:pt idx="713">
                        <c:v>2.8049999999999998E-6</c:v>
                      </c:pt>
                      <c:pt idx="714">
                        <c:v>2.8119999999999999E-6</c:v>
                      </c:pt>
                      <c:pt idx="715">
                        <c:v>2.8159999999999998E-6</c:v>
                      </c:pt>
                      <c:pt idx="716">
                        <c:v>2.9110000000000002E-6</c:v>
                      </c:pt>
                      <c:pt idx="717">
                        <c:v>2.9620000000000002E-6</c:v>
                      </c:pt>
                      <c:pt idx="718">
                        <c:v>2.9679999999999998E-6</c:v>
                      </c:pt>
                      <c:pt idx="719">
                        <c:v>2.982E-6</c:v>
                      </c:pt>
                      <c:pt idx="720">
                        <c:v>2.9780000000000001E-6</c:v>
                      </c:pt>
                      <c:pt idx="721">
                        <c:v>3.078E-6</c:v>
                      </c:pt>
                      <c:pt idx="722">
                        <c:v>3.1300000000000001E-6</c:v>
                      </c:pt>
                      <c:pt idx="723">
                        <c:v>3.134E-6</c:v>
                      </c:pt>
                      <c:pt idx="724">
                        <c:v>3.14E-6</c:v>
                      </c:pt>
                      <c:pt idx="725">
                        <c:v>3.1360000000000001E-6</c:v>
                      </c:pt>
                      <c:pt idx="726">
                        <c:v>3.2270000000000002E-6</c:v>
                      </c:pt>
                      <c:pt idx="727">
                        <c:v>3.2770000000000001E-6</c:v>
                      </c:pt>
                      <c:pt idx="728">
                        <c:v>3.275E-6</c:v>
                      </c:pt>
                      <c:pt idx="729">
                        <c:v>3.2830000000000002E-6</c:v>
                      </c:pt>
                      <c:pt idx="730">
                        <c:v>3.2799999999999999E-6</c:v>
                      </c:pt>
                      <c:pt idx="731">
                        <c:v>3.3680000000000002E-6</c:v>
                      </c:pt>
                      <c:pt idx="732">
                        <c:v>3.411E-6</c:v>
                      </c:pt>
                      <c:pt idx="733">
                        <c:v>3.41E-6</c:v>
                      </c:pt>
                      <c:pt idx="734">
                        <c:v>3.4120000000000001E-6</c:v>
                      </c:pt>
                      <c:pt idx="735">
                        <c:v>3.4070000000000002E-6</c:v>
                      </c:pt>
                      <c:pt idx="736">
                        <c:v>3.4929999999999998E-6</c:v>
                      </c:pt>
                      <c:pt idx="737">
                        <c:v>3.5370000000000002E-6</c:v>
                      </c:pt>
                      <c:pt idx="738">
                        <c:v>3.5260000000000002E-6</c:v>
                      </c:pt>
                      <c:pt idx="739">
                        <c:v>3.529E-6</c:v>
                      </c:pt>
                      <c:pt idx="740">
                        <c:v>3.5260000000000002E-6</c:v>
                      </c:pt>
                      <c:pt idx="741">
                        <c:v>3.6169999999999998E-6</c:v>
                      </c:pt>
                      <c:pt idx="742">
                        <c:v>3.659E-6</c:v>
                      </c:pt>
                      <c:pt idx="743">
                        <c:v>3.6370000000000001E-6</c:v>
                      </c:pt>
                      <c:pt idx="744">
                        <c:v>3.6440000000000002E-6</c:v>
                      </c:pt>
                      <c:pt idx="745">
                        <c:v>3.6380000000000002E-6</c:v>
                      </c:pt>
                      <c:pt idx="746">
                        <c:v>3.7230000000000002E-6</c:v>
                      </c:pt>
                      <c:pt idx="747">
                        <c:v>3.7639999999999999E-6</c:v>
                      </c:pt>
                      <c:pt idx="748">
                        <c:v>3.7469999999999999E-6</c:v>
                      </c:pt>
                      <c:pt idx="749">
                        <c:v>3.7419999999999999E-6</c:v>
                      </c:pt>
                      <c:pt idx="750">
                        <c:v>3.7359999999999999E-6</c:v>
                      </c:pt>
                      <c:pt idx="751">
                        <c:v>3.8190000000000002E-6</c:v>
                      </c:pt>
                      <c:pt idx="752">
                        <c:v>3.8600000000000003E-6</c:v>
                      </c:pt>
                      <c:pt idx="753">
                        <c:v>3.8340000000000001E-6</c:v>
                      </c:pt>
                      <c:pt idx="754">
                        <c:v>3.8380000000000004E-6</c:v>
                      </c:pt>
                      <c:pt idx="755">
                        <c:v>3.8349999999999997E-6</c:v>
                      </c:pt>
                      <c:pt idx="756">
                        <c:v>3.9110000000000003E-6</c:v>
                      </c:pt>
                      <c:pt idx="757">
                        <c:v>3.9380000000000002E-6</c:v>
                      </c:pt>
                      <c:pt idx="758">
                        <c:v>3.9219999999999999E-6</c:v>
                      </c:pt>
                      <c:pt idx="759">
                        <c:v>3.9199999999999997E-6</c:v>
                      </c:pt>
                      <c:pt idx="760">
                        <c:v>3.9179999999999996E-6</c:v>
                      </c:pt>
                      <c:pt idx="761">
                        <c:v>3.985E-6</c:v>
                      </c:pt>
                      <c:pt idx="762">
                        <c:v>4.0269999999999997E-6</c:v>
                      </c:pt>
                      <c:pt idx="763">
                        <c:v>3.997E-6</c:v>
                      </c:pt>
                      <c:pt idx="764">
                        <c:v>3.9940000000000002E-6</c:v>
                      </c:pt>
                      <c:pt idx="765">
                        <c:v>3.9870000000000001E-6</c:v>
                      </c:pt>
                      <c:pt idx="766">
                        <c:v>4.0579999999999999E-6</c:v>
                      </c:pt>
                      <c:pt idx="767">
                        <c:v>4.0960000000000003E-6</c:v>
                      </c:pt>
                      <c:pt idx="768">
                        <c:v>4.0620000000000002E-6</c:v>
                      </c:pt>
                      <c:pt idx="769">
                        <c:v>4.0550000000000001E-6</c:v>
                      </c:pt>
                      <c:pt idx="770">
                        <c:v>4.0550000000000001E-6</c:v>
                      </c:pt>
                      <c:pt idx="771">
                        <c:v>4.1160000000000001E-6</c:v>
                      </c:pt>
                      <c:pt idx="772">
                        <c:v>4.155E-6</c:v>
                      </c:pt>
                      <c:pt idx="773">
                        <c:v>4.1189999999999999E-6</c:v>
                      </c:pt>
                      <c:pt idx="774">
                        <c:v>4.1130000000000003E-6</c:v>
                      </c:pt>
                      <c:pt idx="775">
                        <c:v>4.1069999999999998E-6</c:v>
                      </c:pt>
                      <c:pt idx="776">
                        <c:v>4.1749999999999998E-6</c:v>
                      </c:pt>
                      <c:pt idx="777">
                        <c:v>4.2130000000000002E-6</c:v>
                      </c:pt>
                      <c:pt idx="778">
                        <c:v>4.1799999999999998E-6</c:v>
                      </c:pt>
                      <c:pt idx="779">
                        <c:v>4.1679999999999997E-6</c:v>
                      </c:pt>
                      <c:pt idx="780">
                        <c:v>4.1740000000000002E-6</c:v>
                      </c:pt>
                      <c:pt idx="781">
                        <c:v>4.2350000000000001E-6</c:v>
                      </c:pt>
                      <c:pt idx="782">
                        <c:v>4.2760000000000002E-6</c:v>
                      </c:pt>
                      <c:pt idx="783">
                        <c:v>4.2300000000000002E-6</c:v>
                      </c:pt>
                      <c:pt idx="784">
                        <c:v>4.2270000000000004E-6</c:v>
                      </c:pt>
                      <c:pt idx="785">
                        <c:v>4.2289999999999997E-6</c:v>
                      </c:pt>
                      <c:pt idx="786">
                        <c:v>4.2889999999999999E-6</c:v>
                      </c:pt>
                      <c:pt idx="787">
                        <c:v>4.3320000000000002E-6</c:v>
                      </c:pt>
                      <c:pt idx="788">
                        <c:v>4.2860000000000001E-6</c:v>
                      </c:pt>
                      <c:pt idx="789">
                        <c:v>4.279E-6</c:v>
                      </c:pt>
                      <c:pt idx="790">
                        <c:v>4.2860000000000001E-6</c:v>
                      </c:pt>
                      <c:pt idx="791">
                        <c:v>4.3470000000000001E-6</c:v>
                      </c:pt>
                      <c:pt idx="792">
                        <c:v>4.3880000000000002E-6</c:v>
                      </c:pt>
                      <c:pt idx="793">
                        <c:v>4.3449999999999999E-6</c:v>
                      </c:pt>
                      <c:pt idx="794">
                        <c:v>4.3370000000000001E-6</c:v>
                      </c:pt>
                      <c:pt idx="795">
                        <c:v>4.3409999999999996E-6</c:v>
                      </c:pt>
                      <c:pt idx="796">
                        <c:v>4.4020000000000004E-6</c:v>
                      </c:pt>
                      <c:pt idx="797">
                        <c:v>4.4449999999999998E-6</c:v>
                      </c:pt>
                      <c:pt idx="798">
                        <c:v>4.4000000000000002E-6</c:v>
                      </c:pt>
                    </c:numCache>
                  </c:numRef>
                </c:yVal>
                <c:smooth val="1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1B-8517-4B1A-BD0B-53A15E9FC1F8}"/>
                  </c:ext>
                </c:extLst>
              </c15:ser>
            </c15:filteredScatterSeries>
            <c15:filteredScatterSeries>
              <c15:ser>
                <c:idx val="26"/>
                <c:order val="26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Sheet2!$AB$1</c15:sqref>
                        </c15:formulaRef>
                      </c:ext>
                    </c:extLst>
                    <c:strCache>
                      <c:ptCount val="1"/>
                      <c:pt idx="0">
                        <c:v>Cycle 27</c:v>
                      </c:pt>
                    </c:strCache>
                  </c:strRef>
                </c:tx>
                <c:spPr>
                  <a:ln w="19050" cap="rnd">
                    <a:solidFill>
                      <a:schemeClr val="accent1">
                        <a:shade val="77000"/>
                      </a:schemeClr>
                    </a:solidFill>
                    <a:round/>
                  </a:ln>
                  <a:effectLst/>
                </c:spPr>
                <c:marker>
                  <c:symbol val="none"/>
                </c:marker>
                <c:x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Sheet2!$A$2:$A$802</c15:sqref>
                        </c15:formulaRef>
                      </c:ext>
                    </c:extLst>
                    <c:numCache>
                      <c:formatCode>0.00E+00</c:formatCode>
                      <c:ptCount val="801"/>
                      <c:pt idx="0">
                        <c:v>9.8269999999999993E-6</c:v>
                      </c:pt>
                      <c:pt idx="1">
                        <c:v>-1.7960000000000001E-3</c:v>
                      </c:pt>
                      <c:pt idx="2">
                        <c:v>-3.764E-3</c:v>
                      </c:pt>
                      <c:pt idx="3">
                        <c:v>-5.7419999999999997E-3</c:v>
                      </c:pt>
                      <c:pt idx="4">
                        <c:v>-7.7869999999999997E-3</c:v>
                      </c:pt>
                      <c:pt idx="5">
                        <c:v>-9.7160000000000007E-3</c:v>
                      </c:pt>
                      <c:pt idx="6">
                        <c:v>-1.1730000000000001E-2</c:v>
                      </c:pt>
                      <c:pt idx="7">
                        <c:v>-1.374E-2</c:v>
                      </c:pt>
                      <c:pt idx="8">
                        <c:v>-1.5730000000000001E-2</c:v>
                      </c:pt>
                      <c:pt idx="9">
                        <c:v>-1.772E-2</c:v>
                      </c:pt>
                      <c:pt idx="10">
                        <c:v>-1.9730000000000001E-2</c:v>
                      </c:pt>
                      <c:pt idx="11">
                        <c:v>-2.1700000000000001E-2</c:v>
                      </c:pt>
                      <c:pt idx="12">
                        <c:v>-2.3689999999999999E-2</c:v>
                      </c:pt>
                      <c:pt idx="13">
                        <c:v>-2.5690000000000001E-2</c:v>
                      </c:pt>
                      <c:pt idx="14">
                        <c:v>-2.7709999999999999E-2</c:v>
                      </c:pt>
                      <c:pt idx="15">
                        <c:v>-2.9690000000000001E-2</c:v>
                      </c:pt>
                      <c:pt idx="16">
                        <c:v>-3.1690000000000003E-2</c:v>
                      </c:pt>
                      <c:pt idx="17">
                        <c:v>-3.3709999999999997E-2</c:v>
                      </c:pt>
                      <c:pt idx="18">
                        <c:v>-3.5709999999999999E-2</c:v>
                      </c:pt>
                      <c:pt idx="19">
                        <c:v>-3.7650000000000003E-2</c:v>
                      </c:pt>
                      <c:pt idx="20">
                        <c:v>-3.9710000000000002E-2</c:v>
                      </c:pt>
                      <c:pt idx="21">
                        <c:v>-4.1709999999999997E-2</c:v>
                      </c:pt>
                      <c:pt idx="22">
                        <c:v>-4.3709999999999999E-2</c:v>
                      </c:pt>
                      <c:pt idx="23">
                        <c:v>-4.5690000000000001E-2</c:v>
                      </c:pt>
                      <c:pt idx="24">
                        <c:v>-4.7669999999999997E-2</c:v>
                      </c:pt>
                      <c:pt idx="25">
                        <c:v>-4.9669999999999999E-2</c:v>
                      </c:pt>
                      <c:pt idx="26">
                        <c:v>-5.1700000000000003E-2</c:v>
                      </c:pt>
                      <c:pt idx="27">
                        <c:v>-5.3659999999999999E-2</c:v>
                      </c:pt>
                      <c:pt idx="28">
                        <c:v>-5.5660000000000001E-2</c:v>
                      </c:pt>
                      <c:pt idx="29">
                        <c:v>-5.765E-2</c:v>
                      </c:pt>
                      <c:pt idx="30">
                        <c:v>-5.9700000000000003E-2</c:v>
                      </c:pt>
                      <c:pt idx="31">
                        <c:v>-6.1650000000000003E-2</c:v>
                      </c:pt>
                      <c:pt idx="32">
                        <c:v>-6.3630000000000006E-2</c:v>
                      </c:pt>
                      <c:pt idx="33">
                        <c:v>-6.5680000000000002E-2</c:v>
                      </c:pt>
                      <c:pt idx="34">
                        <c:v>-6.769E-2</c:v>
                      </c:pt>
                      <c:pt idx="35">
                        <c:v>-6.9669999999999996E-2</c:v>
                      </c:pt>
                      <c:pt idx="36">
                        <c:v>-7.1669999999999998E-2</c:v>
                      </c:pt>
                      <c:pt idx="37">
                        <c:v>-7.3639999999999997E-2</c:v>
                      </c:pt>
                      <c:pt idx="38">
                        <c:v>-7.5670000000000001E-2</c:v>
                      </c:pt>
                      <c:pt idx="39">
                        <c:v>-7.7660000000000007E-2</c:v>
                      </c:pt>
                      <c:pt idx="40">
                        <c:v>-7.9640000000000002E-2</c:v>
                      </c:pt>
                      <c:pt idx="41">
                        <c:v>-8.165E-2</c:v>
                      </c:pt>
                      <c:pt idx="42">
                        <c:v>-8.3680000000000004E-2</c:v>
                      </c:pt>
                      <c:pt idx="43">
                        <c:v>-8.566E-2</c:v>
                      </c:pt>
                      <c:pt idx="44">
                        <c:v>-8.763E-2</c:v>
                      </c:pt>
                      <c:pt idx="45">
                        <c:v>-8.9679999999999996E-2</c:v>
                      </c:pt>
                      <c:pt idx="46">
                        <c:v>-9.1700000000000004E-2</c:v>
                      </c:pt>
                      <c:pt idx="47">
                        <c:v>-9.3679999999999999E-2</c:v>
                      </c:pt>
                      <c:pt idx="48">
                        <c:v>-9.5659999999999995E-2</c:v>
                      </c:pt>
                      <c:pt idx="49">
                        <c:v>-9.7650000000000001E-2</c:v>
                      </c:pt>
                      <c:pt idx="50">
                        <c:v>-9.9669999999999995E-2</c:v>
                      </c:pt>
                      <c:pt idx="51">
                        <c:v>-0.1017</c:v>
                      </c:pt>
                      <c:pt idx="52">
                        <c:v>-0.1036</c:v>
                      </c:pt>
                      <c:pt idx="53">
                        <c:v>-0.1056</c:v>
                      </c:pt>
                      <c:pt idx="54">
                        <c:v>-0.1077</c:v>
                      </c:pt>
                      <c:pt idx="55">
                        <c:v>-0.10970000000000001</c:v>
                      </c:pt>
                      <c:pt idx="56">
                        <c:v>-0.1116</c:v>
                      </c:pt>
                      <c:pt idx="57">
                        <c:v>-0.11360000000000001</c:v>
                      </c:pt>
                      <c:pt idx="58">
                        <c:v>-0.1157</c:v>
                      </c:pt>
                      <c:pt idx="59">
                        <c:v>-0.1177</c:v>
                      </c:pt>
                      <c:pt idx="60">
                        <c:v>-0.1196</c:v>
                      </c:pt>
                      <c:pt idx="61">
                        <c:v>-0.1216</c:v>
                      </c:pt>
                      <c:pt idx="62">
                        <c:v>-0.1237</c:v>
                      </c:pt>
                      <c:pt idx="63">
                        <c:v>-0.12559999999999999</c:v>
                      </c:pt>
                      <c:pt idx="64">
                        <c:v>-0.12759999999999999</c:v>
                      </c:pt>
                      <c:pt idx="65">
                        <c:v>-0.12959999999999999</c:v>
                      </c:pt>
                      <c:pt idx="66">
                        <c:v>-0.13170000000000001</c:v>
                      </c:pt>
                      <c:pt idx="67">
                        <c:v>-0.1336</c:v>
                      </c:pt>
                      <c:pt idx="68">
                        <c:v>-0.13569999999999999</c:v>
                      </c:pt>
                      <c:pt idx="69">
                        <c:v>-0.1376</c:v>
                      </c:pt>
                      <c:pt idx="70">
                        <c:v>-0.1396</c:v>
                      </c:pt>
                      <c:pt idx="71">
                        <c:v>-0.14169999999999999</c:v>
                      </c:pt>
                      <c:pt idx="72">
                        <c:v>-0.14369999999999999</c:v>
                      </c:pt>
                      <c:pt idx="73">
                        <c:v>-0.1457</c:v>
                      </c:pt>
                      <c:pt idx="74">
                        <c:v>-0.1477</c:v>
                      </c:pt>
                      <c:pt idx="75">
                        <c:v>-0.14960000000000001</c:v>
                      </c:pt>
                      <c:pt idx="76">
                        <c:v>-0.15160000000000001</c:v>
                      </c:pt>
                      <c:pt idx="77">
                        <c:v>-0.15359999999999999</c:v>
                      </c:pt>
                      <c:pt idx="78">
                        <c:v>-0.15559999999999999</c:v>
                      </c:pt>
                      <c:pt idx="79">
                        <c:v>-0.15759999999999999</c:v>
                      </c:pt>
                      <c:pt idx="80">
                        <c:v>-0.15959999999999999</c:v>
                      </c:pt>
                      <c:pt idx="81">
                        <c:v>-0.16159999999999999</c:v>
                      </c:pt>
                      <c:pt idx="82">
                        <c:v>-0.1636</c:v>
                      </c:pt>
                      <c:pt idx="83">
                        <c:v>-0.1656</c:v>
                      </c:pt>
                      <c:pt idx="84">
                        <c:v>-0.1676</c:v>
                      </c:pt>
                      <c:pt idx="85">
                        <c:v>-0.1696</c:v>
                      </c:pt>
                      <c:pt idx="86">
                        <c:v>-0.1716</c:v>
                      </c:pt>
                      <c:pt idx="87">
                        <c:v>-0.1736</c:v>
                      </c:pt>
                      <c:pt idx="88">
                        <c:v>-0.17560000000000001</c:v>
                      </c:pt>
                      <c:pt idx="89">
                        <c:v>-0.17760000000000001</c:v>
                      </c:pt>
                      <c:pt idx="90">
                        <c:v>-0.17960000000000001</c:v>
                      </c:pt>
                      <c:pt idx="91">
                        <c:v>-0.18160000000000001</c:v>
                      </c:pt>
                      <c:pt idx="92">
                        <c:v>-0.18360000000000001</c:v>
                      </c:pt>
                      <c:pt idx="93">
                        <c:v>-0.18559999999999999</c:v>
                      </c:pt>
                      <c:pt idx="94">
                        <c:v>-0.18759999999999999</c:v>
                      </c:pt>
                      <c:pt idx="95">
                        <c:v>-0.18959999999999999</c:v>
                      </c:pt>
                      <c:pt idx="96">
                        <c:v>-0.19159999999999999</c:v>
                      </c:pt>
                      <c:pt idx="97">
                        <c:v>-0.19359999999999999</c:v>
                      </c:pt>
                      <c:pt idx="98">
                        <c:v>-0.1956</c:v>
                      </c:pt>
                      <c:pt idx="99">
                        <c:v>-0.1976</c:v>
                      </c:pt>
                      <c:pt idx="100">
                        <c:v>-0.1996</c:v>
                      </c:pt>
                      <c:pt idx="101">
                        <c:v>-0.2016</c:v>
                      </c:pt>
                      <c:pt idx="102">
                        <c:v>-0.2036</c:v>
                      </c:pt>
                      <c:pt idx="103">
                        <c:v>-0.2056</c:v>
                      </c:pt>
                      <c:pt idx="104">
                        <c:v>-0.20760000000000001</c:v>
                      </c:pt>
                      <c:pt idx="105">
                        <c:v>-0.20960000000000001</c:v>
                      </c:pt>
                      <c:pt idx="106">
                        <c:v>-0.21160000000000001</c:v>
                      </c:pt>
                      <c:pt idx="107">
                        <c:v>-0.21360000000000001</c:v>
                      </c:pt>
                      <c:pt idx="108">
                        <c:v>-0.21560000000000001</c:v>
                      </c:pt>
                      <c:pt idx="109">
                        <c:v>-0.21759999999999999</c:v>
                      </c:pt>
                      <c:pt idx="110">
                        <c:v>-0.21959999999999999</c:v>
                      </c:pt>
                      <c:pt idx="111">
                        <c:v>-0.22159999999999999</c:v>
                      </c:pt>
                      <c:pt idx="112">
                        <c:v>-0.22359999999999999</c:v>
                      </c:pt>
                      <c:pt idx="113">
                        <c:v>-0.22559999999999999</c:v>
                      </c:pt>
                      <c:pt idx="114">
                        <c:v>-0.2276</c:v>
                      </c:pt>
                      <c:pt idx="115">
                        <c:v>-0.2296</c:v>
                      </c:pt>
                      <c:pt idx="116">
                        <c:v>-0.2316</c:v>
                      </c:pt>
                      <c:pt idx="117">
                        <c:v>-0.2336</c:v>
                      </c:pt>
                      <c:pt idx="118">
                        <c:v>-0.2356</c:v>
                      </c:pt>
                      <c:pt idx="119">
                        <c:v>-0.23760000000000001</c:v>
                      </c:pt>
                      <c:pt idx="120">
                        <c:v>-0.23960000000000001</c:v>
                      </c:pt>
                      <c:pt idx="121">
                        <c:v>-0.24160000000000001</c:v>
                      </c:pt>
                      <c:pt idx="122">
                        <c:v>-0.24360000000000001</c:v>
                      </c:pt>
                      <c:pt idx="123">
                        <c:v>-0.24560000000000001</c:v>
                      </c:pt>
                      <c:pt idx="124">
                        <c:v>-0.24759999999999999</c:v>
                      </c:pt>
                      <c:pt idx="125">
                        <c:v>-0.24959999999999999</c:v>
                      </c:pt>
                      <c:pt idx="126">
                        <c:v>-0.25159999999999999</c:v>
                      </c:pt>
                      <c:pt idx="127">
                        <c:v>-0.25359999999999999</c:v>
                      </c:pt>
                      <c:pt idx="128">
                        <c:v>-0.25559999999999999</c:v>
                      </c:pt>
                      <c:pt idx="129">
                        <c:v>-0.2576</c:v>
                      </c:pt>
                      <c:pt idx="130">
                        <c:v>-0.2596</c:v>
                      </c:pt>
                      <c:pt idx="131">
                        <c:v>-0.2616</c:v>
                      </c:pt>
                      <c:pt idx="132">
                        <c:v>-0.2636</c:v>
                      </c:pt>
                      <c:pt idx="133">
                        <c:v>-0.2656</c:v>
                      </c:pt>
                      <c:pt idx="134">
                        <c:v>-0.2676</c:v>
                      </c:pt>
                      <c:pt idx="135">
                        <c:v>-0.26960000000000001</c:v>
                      </c:pt>
                      <c:pt idx="136">
                        <c:v>-0.27160000000000001</c:v>
                      </c:pt>
                      <c:pt idx="137">
                        <c:v>-0.27360000000000001</c:v>
                      </c:pt>
                      <c:pt idx="138">
                        <c:v>-0.27560000000000001</c:v>
                      </c:pt>
                      <c:pt idx="139">
                        <c:v>-0.27760000000000001</c:v>
                      </c:pt>
                      <c:pt idx="140">
                        <c:v>-0.27960000000000002</c:v>
                      </c:pt>
                      <c:pt idx="141">
                        <c:v>-0.28160000000000002</c:v>
                      </c:pt>
                      <c:pt idx="142">
                        <c:v>-0.28360000000000002</c:v>
                      </c:pt>
                      <c:pt idx="143">
                        <c:v>-0.28560000000000002</c:v>
                      </c:pt>
                      <c:pt idx="144">
                        <c:v>-0.28760000000000002</c:v>
                      </c:pt>
                      <c:pt idx="145">
                        <c:v>-0.28960000000000002</c:v>
                      </c:pt>
                      <c:pt idx="146">
                        <c:v>-0.29160000000000003</c:v>
                      </c:pt>
                      <c:pt idx="147">
                        <c:v>-0.29360000000000003</c:v>
                      </c:pt>
                      <c:pt idx="148">
                        <c:v>-0.29559999999999997</c:v>
                      </c:pt>
                      <c:pt idx="149">
                        <c:v>-0.29759999999999998</c:v>
                      </c:pt>
                      <c:pt idx="150">
                        <c:v>-0.29959999999999998</c:v>
                      </c:pt>
                      <c:pt idx="151">
                        <c:v>-0.30159999999999998</c:v>
                      </c:pt>
                      <c:pt idx="152">
                        <c:v>-0.30359999999999998</c:v>
                      </c:pt>
                      <c:pt idx="153">
                        <c:v>-0.30559999999999998</c:v>
                      </c:pt>
                      <c:pt idx="154">
                        <c:v>-0.30759999999999998</c:v>
                      </c:pt>
                      <c:pt idx="155">
                        <c:v>-0.30959999999999999</c:v>
                      </c:pt>
                      <c:pt idx="156">
                        <c:v>-0.3115</c:v>
                      </c:pt>
                      <c:pt idx="157">
                        <c:v>-0.31359999999999999</c:v>
                      </c:pt>
                      <c:pt idx="158">
                        <c:v>-0.3155</c:v>
                      </c:pt>
                      <c:pt idx="159">
                        <c:v>-0.31759999999999999</c:v>
                      </c:pt>
                      <c:pt idx="160">
                        <c:v>-0.31950000000000001</c:v>
                      </c:pt>
                      <c:pt idx="161">
                        <c:v>-0.3216</c:v>
                      </c:pt>
                      <c:pt idx="162">
                        <c:v>-0.3236</c:v>
                      </c:pt>
                      <c:pt idx="163">
                        <c:v>-0.3256</c:v>
                      </c:pt>
                      <c:pt idx="164">
                        <c:v>-0.32750000000000001</c:v>
                      </c:pt>
                      <c:pt idx="165">
                        <c:v>-0.32950000000000002</c:v>
                      </c:pt>
                      <c:pt idx="166">
                        <c:v>-0.33160000000000001</c:v>
                      </c:pt>
                      <c:pt idx="167">
                        <c:v>-0.33360000000000001</c:v>
                      </c:pt>
                      <c:pt idx="168">
                        <c:v>-0.33550000000000002</c:v>
                      </c:pt>
                      <c:pt idx="169">
                        <c:v>-0.33760000000000001</c:v>
                      </c:pt>
                      <c:pt idx="170">
                        <c:v>-0.33950000000000002</c:v>
                      </c:pt>
                      <c:pt idx="171">
                        <c:v>-0.34150000000000003</c:v>
                      </c:pt>
                      <c:pt idx="172">
                        <c:v>-0.34350000000000003</c:v>
                      </c:pt>
                      <c:pt idx="173">
                        <c:v>-0.34560000000000002</c:v>
                      </c:pt>
                      <c:pt idx="174">
                        <c:v>-0.34749999999999998</c:v>
                      </c:pt>
                      <c:pt idx="175">
                        <c:v>-0.34949999999999998</c:v>
                      </c:pt>
                      <c:pt idx="176">
                        <c:v>-0.35149999999999998</c:v>
                      </c:pt>
                      <c:pt idx="177">
                        <c:v>-0.35349999999999998</c:v>
                      </c:pt>
                      <c:pt idx="178">
                        <c:v>-0.35549999999999998</c:v>
                      </c:pt>
                      <c:pt idx="179">
                        <c:v>-0.35749999999999998</c:v>
                      </c:pt>
                      <c:pt idx="180">
                        <c:v>-0.35949999999999999</c:v>
                      </c:pt>
                      <c:pt idx="181">
                        <c:v>-0.36149999999999999</c:v>
                      </c:pt>
                      <c:pt idx="182">
                        <c:v>-0.36349999999999999</c:v>
                      </c:pt>
                      <c:pt idx="183">
                        <c:v>-0.36549999999999999</c:v>
                      </c:pt>
                      <c:pt idx="184">
                        <c:v>-0.36749999999999999</c:v>
                      </c:pt>
                      <c:pt idx="185">
                        <c:v>-0.3695</c:v>
                      </c:pt>
                      <c:pt idx="186">
                        <c:v>-0.3715</c:v>
                      </c:pt>
                      <c:pt idx="187">
                        <c:v>-0.3735</c:v>
                      </c:pt>
                      <c:pt idx="188">
                        <c:v>-0.3755</c:v>
                      </c:pt>
                      <c:pt idx="189">
                        <c:v>-0.3775</c:v>
                      </c:pt>
                      <c:pt idx="190">
                        <c:v>-0.3795</c:v>
                      </c:pt>
                      <c:pt idx="191">
                        <c:v>-0.38150000000000001</c:v>
                      </c:pt>
                      <c:pt idx="192">
                        <c:v>-0.38350000000000001</c:v>
                      </c:pt>
                      <c:pt idx="193">
                        <c:v>-0.38550000000000001</c:v>
                      </c:pt>
                      <c:pt idx="194">
                        <c:v>-0.38750000000000001</c:v>
                      </c:pt>
                      <c:pt idx="195">
                        <c:v>-0.38950000000000001</c:v>
                      </c:pt>
                      <c:pt idx="196">
                        <c:v>-0.39150000000000001</c:v>
                      </c:pt>
                      <c:pt idx="197">
                        <c:v>-0.39350000000000002</c:v>
                      </c:pt>
                      <c:pt idx="198">
                        <c:v>-0.39550000000000002</c:v>
                      </c:pt>
                      <c:pt idx="199">
                        <c:v>-0.39750000000000002</c:v>
                      </c:pt>
                      <c:pt idx="200">
                        <c:v>-0.39950000000000002</c:v>
                      </c:pt>
                      <c:pt idx="201">
                        <c:v>-0.40150000000000002</c:v>
                      </c:pt>
                      <c:pt idx="202">
                        <c:v>-0.40350000000000003</c:v>
                      </c:pt>
                      <c:pt idx="203">
                        <c:v>-0.40550000000000003</c:v>
                      </c:pt>
                      <c:pt idx="204">
                        <c:v>-0.40749999999999997</c:v>
                      </c:pt>
                      <c:pt idx="205">
                        <c:v>-0.40939999999999999</c:v>
                      </c:pt>
                      <c:pt idx="206">
                        <c:v>-0.41139999999999999</c:v>
                      </c:pt>
                      <c:pt idx="207">
                        <c:v>-0.41339999999999999</c:v>
                      </c:pt>
                      <c:pt idx="208">
                        <c:v>-0.41539999999999999</c:v>
                      </c:pt>
                      <c:pt idx="209">
                        <c:v>-0.41749999999999998</c:v>
                      </c:pt>
                      <c:pt idx="210">
                        <c:v>-0.4194</c:v>
                      </c:pt>
                      <c:pt idx="211">
                        <c:v>-0.42149999999999999</c:v>
                      </c:pt>
                      <c:pt idx="212">
                        <c:v>-0.4234</c:v>
                      </c:pt>
                      <c:pt idx="213">
                        <c:v>-0.4254</c:v>
                      </c:pt>
                      <c:pt idx="214">
                        <c:v>-0.4274</c:v>
                      </c:pt>
                      <c:pt idx="215">
                        <c:v>-0.4294</c:v>
                      </c:pt>
                      <c:pt idx="216">
                        <c:v>-0.43140000000000001</c:v>
                      </c:pt>
                      <c:pt idx="217">
                        <c:v>-0.43340000000000001</c:v>
                      </c:pt>
                      <c:pt idx="218">
                        <c:v>-0.43540000000000001</c:v>
                      </c:pt>
                      <c:pt idx="219">
                        <c:v>-0.43740000000000001</c:v>
                      </c:pt>
                      <c:pt idx="220">
                        <c:v>-0.43940000000000001</c:v>
                      </c:pt>
                      <c:pt idx="221">
                        <c:v>-0.44140000000000001</c:v>
                      </c:pt>
                      <c:pt idx="222">
                        <c:v>-0.44340000000000002</c:v>
                      </c:pt>
                      <c:pt idx="223">
                        <c:v>-0.44540000000000002</c:v>
                      </c:pt>
                      <c:pt idx="224">
                        <c:v>-0.44740000000000002</c:v>
                      </c:pt>
                      <c:pt idx="225">
                        <c:v>-0.44940000000000002</c:v>
                      </c:pt>
                      <c:pt idx="226">
                        <c:v>-0.45140000000000002</c:v>
                      </c:pt>
                      <c:pt idx="227">
                        <c:v>-0.45340000000000003</c:v>
                      </c:pt>
                      <c:pt idx="228">
                        <c:v>-0.45540000000000003</c:v>
                      </c:pt>
                      <c:pt idx="229">
                        <c:v>-0.45739999999999997</c:v>
                      </c:pt>
                      <c:pt idx="230">
                        <c:v>-0.45939999999999998</c:v>
                      </c:pt>
                      <c:pt idx="231">
                        <c:v>-0.46139999999999998</c:v>
                      </c:pt>
                      <c:pt idx="232">
                        <c:v>-0.46339999999999998</c:v>
                      </c:pt>
                      <c:pt idx="233">
                        <c:v>-0.46539999999999998</c:v>
                      </c:pt>
                      <c:pt idx="234">
                        <c:v>-0.46729999999999999</c:v>
                      </c:pt>
                      <c:pt idx="235">
                        <c:v>-0.46939999999999998</c:v>
                      </c:pt>
                      <c:pt idx="236">
                        <c:v>-0.4713</c:v>
                      </c:pt>
                      <c:pt idx="237">
                        <c:v>-0.47339999999999999</c:v>
                      </c:pt>
                      <c:pt idx="238">
                        <c:v>-0.47539999999999999</c:v>
                      </c:pt>
                      <c:pt idx="239">
                        <c:v>-0.47739999999999999</c:v>
                      </c:pt>
                      <c:pt idx="240">
                        <c:v>-0.47939999999999999</c:v>
                      </c:pt>
                      <c:pt idx="241">
                        <c:v>-0.48139999999999999</c:v>
                      </c:pt>
                      <c:pt idx="242">
                        <c:v>-0.48330000000000001</c:v>
                      </c:pt>
                      <c:pt idx="243">
                        <c:v>-0.4854</c:v>
                      </c:pt>
                      <c:pt idx="244">
                        <c:v>-0.48730000000000001</c:v>
                      </c:pt>
                      <c:pt idx="245">
                        <c:v>-0.48930000000000001</c:v>
                      </c:pt>
                      <c:pt idx="246">
                        <c:v>-0.49130000000000001</c:v>
                      </c:pt>
                      <c:pt idx="247">
                        <c:v>-0.49340000000000001</c:v>
                      </c:pt>
                      <c:pt idx="248">
                        <c:v>-0.49540000000000001</c:v>
                      </c:pt>
                      <c:pt idx="249">
                        <c:v>-0.49730000000000002</c:v>
                      </c:pt>
                      <c:pt idx="250">
                        <c:v>-0.49940000000000001</c:v>
                      </c:pt>
                      <c:pt idx="251">
                        <c:v>-0.50139999999999996</c:v>
                      </c:pt>
                      <c:pt idx="252">
                        <c:v>-0.50329999999999997</c:v>
                      </c:pt>
                      <c:pt idx="253">
                        <c:v>-0.50539999999999996</c:v>
                      </c:pt>
                      <c:pt idx="254">
                        <c:v>-0.50729999999999997</c:v>
                      </c:pt>
                      <c:pt idx="255">
                        <c:v>-0.50929999999999997</c:v>
                      </c:pt>
                      <c:pt idx="256">
                        <c:v>-0.51129999999999998</c:v>
                      </c:pt>
                      <c:pt idx="257">
                        <c:v>-0.51329999999999998</c:v>
                      </c:pt>
                      <c:pt idx="258">
                        <c:v>-0.51529999999999998</c:v>
                      </c:pt>
                      <c:pt idx="259">
                        <c:v>-0.51729999999999998</c:v>
                      </c:pt>
                      <c:pt idx="260">
                        <c:v>-0.51929999999999998</c:v>
                      </c:pt>
                      <c:pt idx="261">
                        <c:v>-0.52129999999999999</c:v>
                      </c:pt>
                      <c:pt idx="262">
                        <c:v>-0.52329999999999999</c:v>
                      </c:pt>
                      <c:pt idx="263">
                        <c:v>-0.52529999999999999</c:v>
                      </c:pt>
                      <c:pt idx="264">
                        <c:v>-0.52729999999999999</c:v>
                      </c:pt>
                      <c:pt idx="265">
                        <c:v>-0.52929999999999999</c:v>
                      </c:pt>
                      <c:pt idx="266">
                        <c:v>-0.53129999999999999</c:v>
                      </c:pt>
                      <c:pt idx="267">
                        <c:v>-0.5333</c:v>
                      </c:pt>
                      <c:pt idx="268">
                        <c:v>-0.5353</c:v>
                      </c:pt>
                      <c:pt idx="269">
                        <c:v>-0.5373</c:v>
                      </c:pt>
                      <c:pt idx="270">
                        <c:v>-0.5393</c:v>
                      </c:pt>
                      <c:pt idx="271">
                        <c:v>-0.5413</c:v>
                      </c:pt>
                      <c:pt idx="272">
                        <c:v>-0.54320000000000002</c:v>
                      </c:pt>
                      <c:pt idx="273">
                        <c:v>-0.54530000000000001</c:v>
                      </c:pt>
                      <c:pt idx="274">
                        <c:v>-0.54730000000000001</c:v>
                      </c:pt>
                      <c:pt idx="275">
                        <c:v>-0.54930000000000001</c:v>
                      </c:pt>
                      <c:pt idx="276">
                        <c:v>-0.55130000000000001</c:v>
                      </c:pt>
                      <c:pt idx="277">
                        <c:v>-0.55330000000000001</c:v>
                      </c:pt>
                      <c:pt idx="278">
                        <c:v>-0.55530000000000002</c:v>
                      </c:pt>
                      <c:pt idx="279">
                        <c:v>-0.55730000000000002</c:v>
                      </c:pt>
                      <c:pt idx="280">
                        <c:v>-0.55920000000000003</c:v>
                      </c:pt>
                      <c:pt idx="281">
                        <c:v>-0.56120000000000003</c:v>
                      </c:pt>
                      <c:pt idx="282">
                        <c:v>-0.56320000000000003</c:v>
                      </c:pt>
                      <c:pt idx="283">
                        <c:v>-0.56520000000000004</c:v>
                      </c:pt>
                      <c:pt idx="284">
                        <c:v>-0.56720000000000004</c:v>
                      </c:pt>
                      <c:pt idx="285">
                        <c:v>-0.56920000000000004</c:v>
                      </c:pt>
                      <c:pt idx="286">
                        <c:v>-0.57120000000000004</c:v>
                      </c:pt>
                      <c:pt idx="287">
                        <c:v>-0.57320000000000004</c:v>
                      </c:pt>
                      <c:pt idx="288">
                        <c:v>-0.57520000000000004</c:v>
                      </c:pt>
                      <c:pt idx="289">
                        <c:v>-0.57720000000000005</c:v>
                      </c:pt>
                      <c:pt idx="290">
                        <c:v>-0.57920000000000005</c:v>
                      </c:pt>
                      <c:pt idx="291">
                        <c:v>-0.58120000000000005</c:v>
                      </c:pt>
                      <c:pt idx="292">
                        <c:v>-0.58320000000000005</c:v>
                      </c:pt>
                      <c:pt idx="293">
                        <c:v>-0.58520000000000005</c:v>
                      </c:pt>
                      <c:pt idx="294">
                        <c:v>-0.58720000000000006</c:v>
                      </c:pt>
                      <c:pt idx="295">
                        <c:v>-0.58919999999999995</c:v>
                      </c:pt>
                      <c:pt idx="296">
                        <c:v>-0.59119999999999995</c:v>
                      </c:pt>
                      <c:pt idx="297">
                        <c:v>-0.59309999999999996</c:v>
                      </c:pt>
                      <c:pt idx="298">
                        <c:v>-0.59509999999999996</c:v>
                      </c:pt>
                      <c:pt idx="299">
                        <c:v>-0.59719999999999995</c:v>
                      </c:pt>
                      <c:pt idx="300">
                        <c:v>-0.59919999999999995</c:v>
                      </c:pt>
                      <c:pt idx="301">
                        <c:v>-0.60109999999999997</c:v>
                      </c:pt>
                      <c:pt idx="302">
                        <c:v>-0.60319999999999996</c:v>
                      </c:pt>
                      <c:pt idx="303">
                        <c:v>-0.60519999999999996</c:v>
                      </c:pt>
                      <c:pt idx="304">
                        <c:v>-0.60719999999999996</c:v>
                      </c:pt>
                      <c:pt idx="305">
                        <c:v>-0.60919999999999996</c:v>
                      </c:pt>
                      <c:pt idx="306">
                        <c:v>-0.61109999999999998</c:v>
                      </c:pt>
                      <c:pt idx="307">
                        <c:v>-0.61319999999999997</c:v>
                      </c:pt>
                      <c:pt idx="308">
                        <c:v>-0.61519999999999997</c:v>
                      </c:pt>
                      <c:pt idx="309">
                        <c:v>-0.61719999999999997</c:v>
                      </c:pt>
                      <c:pt idx="310">
                        <c:v>-0.61919999999999997</c:v>
                      </c:pt>
                      <c:pt idx="311">
                        <c:v>-0.62119999999999997</c:v>
                      </c:pt>
                      <c:pt idx="312">
                        <c:v>-0.62319999999999998</c:v>
                      </c:pt>
                      <c:pt idx="313">
                        <c:v>-0.62509999999999999</c:v>
                      </c:pt>
                      <c:pt idx="314">
                        <c:v>-0.62719999999999998</c:v>
                      </c:pt>
                      <c:pt idx="315">
                        <c:v>-0.62919999999999998</c:v>
                      </c:pt>
                      <c:pt idx="316">
                        <c:v>-0.63119999999999998</c:v>
                      </c:pt>
                      <c:pt idx="317">
                        <c:v>-0.6331</c:v>
                      </c:pt>
                      <c:pt idx="318">
                        <c:v>-0.6351</c:v>
                      </c:pt>
                      <c:pt idx="319">
                        <c:v>-0.6371</c:v>
                      </c:pt>
                      <c:pt idx="320">
                        <c:v>-0.6391</c:v>
                      </c:pt>
                      <c:pt idx="321">
                        <c:v>-0.6411</c:v>
                      </c:pt>
                      <c:pt idx="322">
                        <c:v>-0.6431</c:v>
                      </c:pt>
                      <c:pt idx="323">
                        <c:v>-0.64510000000000001</c:v>
                      </c:pt>
                      <c:pt idx="324">
                        <c:v>-0.64710000000000001</c:v>
                      </c:pt>
                      <c:pt idx="325">
                        <c:v>-0.64910000000000001</c:v>
                      </c:pt>
                      <c:pt idx="326">
                        <c:v>-0.65110000000000001</c:v>
                      </c:pt>
                      <c:pt idx="327">
                        <c:v>-0.65310000000000001</c:v>
                      </c:pt>
                      <c:pt idx="328">
                        <c:v>-0.65510000000000002</c:v>
                      </c:pt>
                      <c:pt idx="329">
                        <c:v>-0.65710000000000002</c:v>
                      </c:pt>
                      <c:pt idx="330">
                        <c:v>-0.65910000000000002</c:v>
                      </c:pt>
                      <c:pt idx="331">
                        <c:v>-0.66110000000000002</c:v>
                      </c:pt>
                      <c:pt idx="332">
                        <c:v>-0.66310000000000002</c:v>
                      </c:pt>
                      <c:pt idx="333">
                        <c:v>-0.66510000000000002</c:v>
                      </c:pt>
                      <c:pt idx="334">
                        <c:v>-0.66710000000000003</c:v>
                      </c:pt>
                      <c:pt idx="335">
                        <c:v>-0.66900000000000004</c:v>
                      </c:pt>
                      <c:pt idx="336">
                        <c:v>-0.67110000000000003</c:v>
                      </c:pt>
                      <c:pt idx="337">
                        <c:v>-0.67300000000000004</c:v>
                      </c:pt>
                      <c:pt idx="338">
                        <c:v>-0.67510000000000003</c:v>
                      </c:pt>
                      <c:pt idx="339">
                        <c:v>-0.67700000000000005</c:v>
                      </c:pt>
                      <c:pt idx="340">
                        <c:v>-0.67900000000000005</c:v>
                      </c:pt>
                      <c:pt idx="341">
                        <c:v>-0.68100000000000005</c:v>
                      </c:pt>
                      <c:pt idx="342">
                        <c:v>-0.68300000000000005</c:v>
                      </c:pt>
                      <c:pt idx="343">
                        <c:v>-0.68500000000000005</c:v>
                      </c:pt>
                      <c:pt idx="344">
                        <c:v>-0.68700000000000006</c:v>
                      </c:pt>
                      <c:pt idx="345">
                        <c:v>-0.68899999999999995</c:v>
                      </c:pt>
                      <c:pt idx="346">
                        <c:v>-0.69099999999999995</c:v>
                      </c:pt>
                      <c:pt idx="347">
                        <c:v>-0.69299999999999995</c:v>
                      </c:pt>
                      <c:pt idx="348">
                        <c:v>-0.69499999999999995</c:v>
                      </c:pt>
                      <c:pt idx="349">
                        <c:v>-0.69699999999999995</c:v>
                      </c:pt>
                      <c:pt idx="350">
                        <c:v>-0.69899999999999995</c:v>
                      </c:pt>
                      <c:pt idx="351">
                        <c:v>-0.70099999999999996</c:v>
                      </c:pt>
                      <c:pt idx="352">
                        <c:v>-0.70299999999999996</c:v>
                      </c:pt>
                      <c:pt idx="353">
                        <c:v>-0.70499999999999996</c:v>
                      </c:pt>
                      <c:pt idx="354">
                        <c:v>-0.70699999999999996</c:v>
                      </c:pt>
                      <c:pt idx="355">
                        <c:v>-0.70899999999999996</c:v>
                      </c:pt>
                      <c:pt idx="356">
                        <c:v>-0.71099999999999997</c:v>
                      </c:pt>
                      <c:pt idx="357">
                        <c:v>-0.71299999999999997</c:v>
                      </c:pt>
                      <c:pt idx="358">
                        <c:v>-0.71499999999999997</c:v>
                      </c:pt>
                      <c:pt idx="359">
                        <c:v>-0.71699999999999997</c:v>
                      </c:pt>
                      <c:pt idx="360">
                        <c:v>-0.71899999999999997</c:v>
                      </c:pt>
                      <c:pt idx="361">
                        <c:v>-0.72099999999999997</c:v>
                      </c:pt>
                      <c:pt idx="362">
                        <c:v>-0.72299999999999998</c:v>
                      </c:pt>
                      <c:pt idx="363">
                        <c:v>-0.72499999999999998</c:v>
                      </c:pt>
                      <c:pt idx="364">
                        <c:v>-0.72699999999999998</c:v>
                      </c:pt>
                      <c:pt idx="365">
                        <c:v>-0.72889999999999999</c:v>
                      </c:pt>
                      <c:pt idx="366">
                        <c:v>-0.73099999999999998</c:v>
                      </c:pt>
                      <c:pt idx="367">
                        <c:v>-0.73299999999999998</c:v>
                      </c:pt>
                      <c:pt idx="368">
                        <c:v>-0.73499999999999999</c:v>
                      </c:pt>
                      <c:pt idx="369">
                        <c:v>-0.73699999999999999</c:v>
                      </c:pt>
                      <c:pt idx="370">
                        <c:v>-0.73899999999999999</c:v>
                      </c:pt>
                      <c:pt idx="371">
                        <c:v>-0.74099999999999999</c:v>
                      </c:pt>
                      <c:pt idx="372">
                        <c:v>-0.74299999999999999</c:v>
                      </c:pt>
                      <c:pt idx="373">
                        <c:v>-0.745</c:v>
                      </c:pt>
                      <c:pt idx="374">
                        <c:v>-0.747</c:v>
                      </c:pt>
                      <c:pt idx="375">
                        <c:v>-0.749</c:v>
                      </c:pt>
                      <c:pt idx="376">
                        <c:v>-0.751</c:v>
                      </c:pt>
                      <c:pt idx="377">
                        <c:v>-0.753</c:v>
                      </c:pt>
                      <c:pt idx="378">
                        <c:v>-0.755</c:v>
                      </c:pt>
                      <c:pt idx="379">
                        <c:v>-0.75700000000000001</c:v>
                      </c:pt>
                      <c:pt idx="380">
                        <c:v>-0.75900000000000001</c:v>
                      </c:pt>
                      <c:pt idx="381">
                        <c:v>-0.76100000000000001</c:v>
                      </c:pt>
                      <c:pt idx="382">
                        <c:v>-0.76290000000000002</c:v>
                      </c:pt>
                      <c:pt idx="383">
                        <c:v>-0.76500000000000001</c:v>
                      </c:pt>
                      <c:pt idx="384">
                        <c:v>-0.76700000000000002</c:v>
                      </c:pt>
                      <c:pt idx="385">
                        <c:v>-0.76890000000000003</c:v>
                      </c:pt>
                      <c:pt idx="386">
                        <c:v>-0.77090000000000003</c:v>
                      </c:pt>
                      <c:pt idx="387">
                        <c:v>-0.77290000000000003</c:v>
                      </c:pt>
                      <c:pt idx="388">
                        <c:v>-0.77500000000000002</c:v>
                      </c:pt>
                      <c:pt idx="389">
                        <c:v>-0.77690000000000003</c:v>
                      </c:pt>
                      <c:pt idx="390">
                        <c:v>-0.77890000000000004</c:v>
                      </c:pt>
                      <c:pt idx="391">
                        <c:v>-0.78090000000000004</c:v>
                      </c:pt>
                      <c:pt idx="392">
                        <c:v>-0.78290000000000004</c:v>
                      </c:pt>
                      <c:pt idx="393">
                        <c:v>-0.78490000000000004</c:v>
                      </c:pt>
                      <c:pt idx="394">
                        <c:v>-0.78690000000000004</c:v>
                      </c:pt>
                      <c:pt idx="395">
                        <c:v>-0.78890000000000005</c:v>
                      </c:pt>
                      <c:pt idx="396">
                        <c:v>-0.79090000000000005</c:v>
                      </c:pt>
                      <c:pt idx="397">
                        <c:v>-0.79290000000000005</c:v>
                      </c:pt>
                      <c:pt idx="398">
                        <c:v>-0.79490000000000005</c:v>
                      </c:pt>
                      <c:pt idx="399">
                        <c:v>-0.79690000000000005</c:v>
                      </c:pt>
                      <c:pt idx="400">
                        <c:v>-0.79890000000000005</c:v>
                      </c:pt>
                      <c:pt idx="401">
                        <c:v>-0.79720000000000002</c:v>
                      </c:pt>
                      <c:pt idx="402">
                        <c:v>-0.79520000000000002</c:v>
                      </c:pt>
                      <c:pt idx="403">
                        <c:v>-0.79320000000000002</c:v>
                      </c:pt>
                      <c:pt idx="404">
                        <c:v>-0.7913</c:v>
                      </c:pt>
                      <c:pt idx="405">
                        <c:v>-0.7893</c:v>
                      </c:pt>
                      <c:pt idx="406">
                        <c:v>-0.78720000000000001</c:v>
                      </c:pt>
                      <c:pt idx="407">
                        <c:v>-0.7853</c:v>
                      </c:pt>
                      <c:pt idx="408">
                        <c:v>-0.7833</c:v>
                      </c:pt>
                      <c:pt idx="409">
                        <c:v>-0.78129999999999999</c:v>
                      </c:pt>
                      <c:pt idx="410">
                        <c:v>-0.7792</c:v>
                      </c:pt>
                      <c:pt idx="411">
                        <c:v>-0.77729999999999999</c:v>
                      </c:pt>
                      <c:pt idx="412">
                        <c:v>-0.77529999999999999</c:v>
                      </c:pt>
                      <c:pt idx="413">
                        <c:v>-0.77329999999999999</c:v>
                      </c:pt>
                      <c:pt idx="414">
                        <c:v>-0.77129999999999999</c:v>
                      </c:pt>
                      <c:pt idx="415">
                        <c:v>-0.76929999999999998</c:v>
                      </c:pt>
                      <c:pt idx="416">
                        <c:v>-0.76739999999999997</c:v>
                      </c:pt>
                      <c:pt idx="417">
                        <c:v>-0.76529999999999998</c:v>
                      </c:pt>
                      <c:pt idx="418">
                        <c:v>-0.76329999999999998</c:v>
                      </c:pt>
                      <c:pt idx="419">
                        <c:v>-0.76129999999999998</c:v>
                      </c:pt>
                      <c:pt idx="420">
                        <c:v>-0.75939999999999996</c:v>
                      </c:pt>
                      <c:pt idx="421">
                        <c:v>-0.75739999999999996</c:v>
                      </c:pt>
                      <c:pt idx="422">
                        <c:v>-0.75539999999999996</c:v>
                      </c:pt>
                      <c:pt idx="423">
                        <c:v>-0.75329999999999997</c:v>
                      </c:pt>
                      <c:pt idx="424">
                        <c:v>-0.75139999999999996</c:v>
                      </c:pt>
                      <c:pt idx="425">
                        <c:v>-0.74939999999999996</c:v>
                      </c:pt>
                      <c:pt idx="426">
                        <c:v>-0.74739999999999995</c:v>
                      </c:pt>
                      <c:pt idx="427">
                        <c:v>-0.74539999999999995</c:v>
                      </c:pt>
                      <c:pt idx="428">
                        <c:v>-0.74339999999999995</c:v>
                      </c:pt>
                      <c:pt idx="429">
                        <c:v>-0.74139999999999995</c:v>
                      </c:pt>
                      <c:pt idx="430">
                        <c:v>-0.73939999999999995</c:v>
                      </c:pt>
                      <c:pt idx="431">
                        <c:v>-0.73740000000000006</c:v>
                      </c:pt>
                      <c:pt idx="432">
                        <c:v>-0.73540000000000005</c:v>
                      </c:pt>
                      <c:pt idx="433">
                        <c:v>-0.73340000000000005</c:v>
                      </c:pt>
                      <c:pt idx="434">
                        <c:v>-0.73140000000000005</c:v>
                      </c:pt>
                      <c:pt idx="435">
                        <c:v>-0.72940000000000005</c:v>
                      </c:pt>
                      <c:pt idx="436">
                        <c:v>-0.72740000000000005</c:v>
                      </c:pt>
                      <c:pt idx="437">
                        <c:v>-0.72540000000000004</c:v>
                      </c:pt>
                      <c:pt idx="438">
                        <c:v>-0.72340000000000004</c:v>
                      </c:pt>
                      <c:pt idx="439">
                        <c:v>-0.72140000000000004</c:v>
                      </c:pt>
                      <c:pt idx="440">
                        <c:v>-0.71940000000000004</c:v>
                      </c:pt>
                      <c:pt idx="441">
                        <c:v>-0.71740000000000004</c:v>
                      </c:pt>
                      <c:pt idx="442">
                        <c:v>-0.71540000000000004</c:v>
                      </c:pt>
                      <c:pt idx="443">
                        <c:v>-0.71340000000000003</c:v>
                      </c:pt>
                      <c:pt idx="444">
                        <c:v>-0.71150000000000002</c:v>
                      </c:pt>
                      <c:pt idx="445">
                        <c:v>-0.70950000000000002</c:v>
                      </c:pt>
                      <c:pt idx="446">
                        <c:v>-0.70750000000000002</c:v>
                      </c:pt>
                      <c:pt idx="447">
                        <c:v>-0.70550000000000002</c:v>
                      </c:pt>
                      <c:pt idx="448">
                        <c:v>-0.70350000000000001</c:v>
                      </c:pt>
                      <c:pt idx="449">
                        <c:v>-0.70150000000000001</c:v>
                      </c:pt>
                      <c:pt idx="450">
                        <c:v>-0.69940000000000002</c:v>
                      </c:pt>
                      <c:pt idx="451">
                        <c:v>-0.69740000000000002</c:v>
                      </c:pt>
                      <c:pt idx="452">
                        <c:v>-0.69540000000000002</c:v>
                      </c:pt>
                      <c:pt idx="453">
                        <c:v>-0.69350000000000001</c:v>
                      </c:pt>
                      <c:pt idx="454">
                        <c:v>-0.6915</c:v>
                      </c:pt>
                      <c:pt idx="455">
                        <c:v>-0.68940000000000001</c:v>
                      </c:pt>
                      <c:pt idx="456">
                        <c:v>-0.6875</c:v>
                      </c:pt>
                      <c:pt idx="457">
                        <c:v>-0.6855</c:v>
                      </c:pt>
                      <c:pt idx="458">
                        <c:v>-0.6835</c:v>
                      </c:pt>
                      <c:pt idx="459">
                        <c:v>-0.68149999999999999</c:v>
                      </c:pt>
                      <c:pt idx="460">
                        <c:v>-0.67949999999999999</c:v>
                      </c:pt>
                      <c:pt idx="461">
                        <c:v>-0.67749999999999999</c:v>
                      </c:pt>
                      <c:pt idx="462">
                        <c:v>-0.67549999999999999</c:v>
                      </c:pt>
                      <c:pt idx="463">
                        <c:v>-0.67349999999999999</c:v>
                      </c:pt>
                      <c:pt idx="464">
                        <c:v>-0.67149999999999999</c:v>
                      </c:pt>
                      <c:pt idx="465">
                        <c:v>-0.66949999999999998</c:v>
                      </c:pt>
                      <c:pt idx="466">
                        <c:v>-0.66749999999999998</c:v>
                      </c:pt>
                      <c:pt idx="467">
                        <c:v>-0.66549999999999998</c:v>
                      </c:pt>
                      <c:pt idx="468">
                        <c:v>-0.66349999999999998</c:v>
                      </c:pt>
                      <c:pt idx="469">
                        <c:v>-0.66149999999999998</c:v>
                      </c:pt>
                      <c:pt idx="470">
                        <c:v>-0.65949999999999998</c:v>
                      </c:pt>
                      <c:pt idx="471">
                        <c:v>-0.65749999999999997</c:v>
                      </c:pt>
                      <c:pt idx="472">
                        <c:v>-0.65549999999999997</c:v>
                      </c:pt>
                      <c:pt idx="473">
                        <c:v>-0.65349999999999997</c:v>
                      </c:pt>
                      <c:pt idx="474">
                        <c:v>-0.65149999999999997</c:v>
                      </c:pt>
                      <c:pt idx="475">
                        <c:v>-0.64949999999999997</c:v>
                      </c:pt>
                      <c:pt idx="476">
                        <c:v>-0.64749999999999996</c:v>
                      </c:pt>
                      <c:pt idx="477">
                        <c:v>-0.64549999999999996</c:v>
                      </c:pt>
                      <c:pt idx="478">
                        <c:v>-0.64349999999999996</c:v>
                      </c:pt>
                      <c:pt idx="479">
                        <c:v>-0.64149999999999996</c:v>
                      </c:pt>
                      <c:pt idx="480">
                        <c:v>-0.63949999999999996</c:v>
                      </c:pt>
                      <c:pt idx="481">
                        <c:v>-0.63749999999999996</c:v>
                      </c:pt>
                      <c:pt idx="482">
                        <c:v>-0.63549999999999995</c:v>
                      </c:pt>
                      <c:pt idx="483">
                        <c:v>-0.63349999999999995</c:v>
                      </c:pt>
                      <c:pt idx="484">
                        <c:v>-0.63149999999999995</c:v>
                      </c:pt>
                      <c:pt idx="485">
                        <c:v>-0.62960000000000005</c:v>
                      </c:pt>
                      <c:pt idx="486">
                        <c:v>-0.62760000000000005</c:v>
                      </c:pt>
                      <c:pt idx="487">
                        <c:v>-0.62549999999999994</c:v>
                      </c:pt>
                      <c:pt idx="488">
                        <c:v>-0.62350000000000005</c:v>
                      </c:pt>
                      <c:pt idx="489">
                        <c:v>-0.62160000000000004</c:v>
                      </c:pt>
                      <c:pt idx="490">
                        <c:v>-0.61950000000000005</c:v>
                      </c:pt>
                      <c:pt idx="491">
                        <c:v>-0.61750000000000005</c:v>
                      </c:pt>
                      <c:pt idx="492">
                        <c:v>-0.61550000000000005</c:v>
                      </c:pt>
                      <c:pt idx="493">
                        <c:v>-0.61350000000000005</c:v>
                      </c:pt>
                      <c:pt idx="494">
                        <c:v>-0.61150000000000004</c:v>
                      </c:pt>
                      <c:pt idx="495">
                        <c:v>-0.60950000000000004</c:v>
                      </c:pt>
                      <c:pt idx="496">
                        <c:v>-0.60750000000000004</c:v>
                      </c:pt>
                      <c:pt idx="497">
                        <c:v>-0.60560000000000003</c:v>
                      </c:pt>
                      <c:pt idx="498">
                        <c:v>-0.60360000000000003</c:v>
                      </c:pt>
                      <c:pt idx="499">
                        <c:v>-0.60150000000000003</c:v>
                      </c:pt>
                      <c:pt idx="500">
                        <c:v>-0.59950000000000003</c:v>
                      </c:pt>
                      <c:pt idx="501">
                        <c:v>-0.59750000000000003</c:v>
                      </c:pt>
                      <c:pt idx="502">
                        <c:v>-0.59550000000000003</c:v>
                      </c:pt>
                      <c:pt idx="503">
                        <c:v>-0.59350000000000003</c:v>
                      </c:pt>
                      <c:pt idx="504">
                        <c:v>-0.59150000000000003</c:v>
                      </c:pt>
                      <c:pt idx="505">
                        <c:v>-0.58960000000000001</c:v>
                      </c:pt>
                      <c:pt idx="506">
                        <c:v>-0.58750000000000002</c:v>
                      </c:pt>
                      <c:pt idx="507">
                        <c:v>-0.58550000000000002</c:v>
                      </c:pt>
                      <c:pt idx="508">
                        <c:v>-0.58350000000000002</c:v>
                      </c:pt>
                      <c:pt idx="509">
                        <c:v>-0.58160000000000001</c:v>
                      </c:pt>
                      <c:pt idx="510">
                        <c:v>-0.57950000000000002</c:v>
                      </c:pt>
                      <c:pt idx="511">
                        <c:v>-0.5776</c:v>
                      </c:pt>
                      <c:pt idx="512">
                        <c:v>-0.57550000000000001</c:v>
                      </c:pt>
                      <c:pt idx="513">
                        <c:v>-0.5736</c:v>
                      </c:pt>
                      <c:pt idx="514">
                        <c:v>-0.5716</c:v>
                      </c:pt>
                      <c:pt idx="515">
                        <c:v>-0.56950000000000001</c:v>
                      </c:pt>
                      <c:pt idx="516">
                        <c:v>-0.5675</c:v>
                      </c:pt>
                      <c:pt idx="517">
                        <c:v>-0.56559999999999999</c:v>
                      </c:pt>
                      <c:pt idx="518">
                        <c:v>-0.5635</c:v>
                      </c:pt>
                      <c:pt idx="519">
                        <c:v>-0.56159999999999999</c:v>
                      </c:pt>
                      <c:pt idx="520">
                        <c:v>-0.55959999999999999</c:v>
                      </c:pt>
                      <c:pt idx="521">
                        <c:v>-0.55759999999999998</c:v>
                      </c:pt>
                      <c:pt idx="522">
                        <c:v>-0.55559999999999998</c:v>
                      </c:pt>
                      <c:pt idx="523">
                        <c:v>-0.55359999999999998</c:v>
                      </c:pt>
                      <c:pt idx="524">
                        <c:v>-0.55159999999999998</c:v>
                      </c:pt>
                      <c:pt idx="525">
                        <c:v>-0.54959999999999998</c:v>
                      </c:pt>
                      <c:pt idx="526">
                        <c:v>-0.54759999999999998</c:v>
                      </c:pt>
                      <c:pt idx="527">
                        <c:v>-0.54559999999999997</c:v>
                      </c:pt>
                      <c:pt idx="528">
                        <c:v>-0.54359999999999997</c:v>
                      </c:pt>
                      <c:pt idx="529">
                        <c:v>-0.54159999999999997</c:v>
                      </c:pt>
                      <c:pt idx="530">
                        <c:v>-0.53959999999999997</c:v>
                      </c:pt>
                      <c:pt idx="531">
                        <c:v>-0.53759999999999997</c:v>
                      </c:pt>
                      <c:pt idx="532">
                        <c:v>-0.53559999999999997</c:v>
                      </c:pt>
                      <c:pt idx="533">
                        <c:v>-0.53359999999999996</c:v>
                      </c:pt>
                      <c:pt idx="534">
                        <c:v>-0.53159999999999996</c:v>
                      </c:pt>
                      <c:pt idx="535">
                        <c:v>-0.52959999999999996</c:v>
                      </c:pt>
                      <c:pt idx="536">
                        <c:v>-0.52759999999999996</c:v>
                      </c:pt>
                      <c:pt idx="537">
                        <c:v>-0.52559999999999996</c:v>
                      </c:pt>
                      <c:pt idx="538">
                        <c:v>-0.52349999999999997</c:v>
                      </c:pt>
                      <c:pt idx="539">
                        <c:v>-0.52159999999999995</c:v>
                      </c:pt>
                      <c:pt idx="540">
                        <c:v>-0.51959999999999995</c:v>
                      </c:pt>
                      <c:pt idx="541">
                        <c:v>-0.51759999999999995</c:v>
                      </c:pt>
                      <c:pt idx="542">
                        <c:v>-0.51559999999999995</c:v>
                      </c:pt>
                      <c:pt idx="543">
                        <c:v>-0.51359999999999995</c:v>
                      </c:pt>
                      <c:pt idx="544">
                        <c:v>-0.51160000000000005</c:v>
                      </c:pt>
                      <c:pt idx="545">
                        <c:v>-0.50960000000000005</c:v>
                      </c:pt>
                      <c:pt idx="546">
                        <c:v>-0.50760000000000005</c:v>
                      </c:pt>
                      <c:pt idx="547">
                        <c:v>-0.50560000000000005</c:v>
                      </c:pt>
                      <c:pt idx="548">
                        <c:v>-0.50360000000000005</c:v>
                      </c:pt>
                      <c:pt idx="549">
                        <c:v>-0.50160000000000005</c:v>
                      </c:pt>
                      <c:pt idx="550">
                        <c:v>-0.49959999999999999</c:v>
                      </c:pt>
                      <c:pt idx="551">
                        <c:v>-0.49759999999999999</c:v>
                      </c:pt>
                      <c:pt idx="552">
                        <c:v>-0.49559999999999998</c:v>
                      </c:pt>
                      <c:pt idx="553">
                        <c:v>-0.49370000000000003</c:v>
                      </c:pt>
                      <c:pt idx="554">
                        <c:v>-0.49159999999999998</c:v>
                      </c:pt>
                      <c:pt idx="555">
                        <c:v>-0.48959999999999998</c:v>
                      </c:pt>
                      <c:pt idx="556">
                        <c:v>-0.48759999999999998</c:v>
                      </c:pt>
                      <c:pt idx="557">
                        <c:v>-0.48570000000000002</c:v>
                      </c:pt>
                      <c:pt idx="558">
                        <c:v>-0.48359999999999997</c:v>
                      </c:pt>
                      <c:pt idx="559">
                        <c:v>-0.48159999999999997</c:v>
                      </c:pt>
                      <c:pt idx="560">
                        <c:v>-0.47960000000000003</c:v>
                      </c:pt>
                      <c:pt idx="561">
                        <c:v>-0.47760000000000002</c:v>
                      </c:pt>
                      <c:pt idx="562">
                        <c:v>-0.47560000000000002</c:v>
                      </c:pt>
                      <c:pt idx="563">
                        <c:v>-0.47360000000000002</c:v>
                      </c:pt>
                      <c:pt idx="564">
                        <c:v>-0.47160000000000002</c:v>
                      </c:pt>
                      <c:pt idx="565">
                        <c:v>-0.46960000000000002</c:v>
                      </c:pt>
                      <c:pt idx="566">
                        <c:v>-0.46760000000000002</c:v>
                      </c:pt>
                      <c:pt idx="567">
                        <c:v>-0.46560000000000001</c:v>
                      </c:pt>
                      <c:pt idx="568">
                        <c:v>-0.46360000000000001</c:v>
                      </c:pt>
                      <c:pt idx="569">
                        <c:v>-0.4617</c:v>
                      </c:pt>
                      <c:pt idx="570">
                        <c:v>-0.45960000000000001</c:v>
                      </c:pt>
                      <c:pt idx="571">
                        <c:v>-0.45760000000000001</c:v>
                      </c:pt>
                      <c:pt idx="572">
                        <c:v>-0.4556</c:v>
                      </c:pt>
                      <c:pt idx="573">
                        <c:v>-0.45369999999999999</c:v>
                      </c:pt>
                      <c:pt idx="574">
                        <c:v>-0.45169999999999999</c:v>
                      </c:pt>
                      <c:pt idx="575">
                        <c:v>-0.44969999999999999</c:v>
                      </c:pt>
                      <c:pt idx="576">
                        <c:v>-0.4476</c:v>
                      </c:pt>
                      <c:pt idx="577">
                        <c:v>-0.44569999999999999</c:v>
                      </c:pt>
                      <c:pt idx="578">
                        <c:v>-0.44369999999999998</c:v>
                      </c:pt>
                      <c:pt idx="579">
                        <c:v>-0.44169999999999998</c:v>
                      </c:pt>
                      <c:pt idx="580">
                        <c:v>-0.43959999999999999</c:v>
                      </c:pt>
                      <c:pt idx="581">
                        <c:v>-0.43769999999999998</c:v>
                      </c:pt>
                      <c:pt idx="582">
                        <c:v>-0.43559999999999999</c:v>
                      </c:pt>
                      <c:pt idx="583">
                        <c:v>-0.43359999999999999</c:v>
                      </c:pt>
                      <c:pt idx="584">
                        <c:v>-0.43169999999999997</c:v>
                      </c:pt>
                      <c:pt idx="585">
                        <c:v>-0.42970000000000003</c:v>
                      </c:pt>
                      <c:pt idx="586">
                        <c:v>-0.42770000000000002</c:v>
                      </c:pt>
                      <c:pt idx="587">
                        <c:v>-0.42570000000000002</c:v>
                      </c:pt>
                      <c:pt idx="588">
                        <c:v>-0.42370000000000002</c:v>
                      </c:pt>
                      <c:pt idx="589">
                        <c:v>-0.42170000000000002</c:v>
                      </c:pt>
                      <c:pt idx="590">
                        <c:v>-0.41959999999999997</c:v>
                      </c:pt>
                      <c:pt idx="591">
                        <c:v>-0.41770000000000002</c:v>
                      </c:pt>
                      <c:pt idx="592">
                        <c:v>-0.41560000000000002</c:v>
                      </c:pt>
                      <c:pt idx="593">
                        <c:v>-0.41370000000000001</c:v>
                      </c:pt>
                      <c:pt idx="594">
                        <c:v>-0.41170000000000001</c:v>
                      </c:pt>
                      <c:pt idx="595">
                        <c:v>-0.40970000000000001</c:v>
                      </c:pt>
                      <c:pt idx="596">
                        <c:v>-0.40770000000000001</c:v>
                      </c:pt>
                      <c:pt idx="597">
                        <c:v>-0.40570000000000001</c:v>
                      </c:pt>
                      <c:pt idx="598">
                        <c:v>-0.4037</c:v>
                      </c:pt>
                      <c:pt idx="599">
                        <c:v>-0.4017</c:v>
                      </c:pt>
                      <c:pt idx="600">
                        <c:v>-0.3997</c:v>
                      </c:pt>
                      <c:pt idx="601">
                        <c:v>-0.3977</c:v>
                      </c:pt>
                      <c:pt idx="602">
                        <c:v>-0.3957</c:v>
                      </c:pt>
                      <c:pt idx="603">
                        <c:v>-0.39369999999999999</c:v>
                      </c:pt>
                      <c:pt idx="604">
                        <c:v>-0.39169999999999999</c:v>
                      </c:pt>
                      <c:pt idx="605">
                        <c:v>-0.38969999999999999</c:v>
                      </c:pt>
                      <c:pt idx="606">
                        <c:v>-0.38769999999999999</c:v>
                      </c:pt>
                      <c:pt idx="607">
                        <c:v>-0.38569999999999999</c:v>
                      </c:pt>
                      <c:pt idx="608">
                        <c:v>-0.38369999999999999</c:v>
                      </c:pt>
                      <c:pt idx="609">
                        <c:v>-0.38169999999999998</c:v>
                      </c:pt>
                      <c:pt idx="610">
                        <c:v>-0.37969999999999998</c:v>
                      </c:pt>
                      <c:pt idx="611">
                        <c:v>-0.37769999999999998</c:v>
                      </c:pt>
                      <c:pt idx="612">
                        <c:v>-0.37569999999999998</c:v>
                      </c:pt>
                      <c:pt idx="613">
                        <c:v>-0.37369999999999998</c:v>
                      </c:pt>
                      <c:pt idx="614">
                        <c:v>-0.37169999999999997</c:v>
                      </c:pt>
                      <c:pt idx="615">
                        <c:v>-0.36969999999999997</c:v>
                      </c:pt>
                      <c:pt idx="616">
                        <c:v>-0.36770000000000003</c:v>
                      </c:pt>
                      <c:pt idx="617">
                        <c:v>-0.36570000000000003</c:v>
                      </c:pt>
                      <c:pt idx="618">
                        <c:v>-0.36370000000000002</c:v>
                      </c:pt>
                      <c:pt idx="619">
                        <c:v>-0.36170000000000002</c:v>
                      </c:pt>
                      <c:pt idx="620">
                        <c:v>-0.35970000000000002</c:v>
                      </c:pt>
                      <c:pt idx="621">
                        <c:v>-0.35770000000000002</c:v>
                      </c:pt>
                      <c:pt idx="622">
                        <c:v>-0.35570000000000002</c:v>
                      </c:pt>
                      <c:pt idx="623">
                        <c:v>-0.35370000000000001</c:v>
                      </c:pt>
                      <c:pt idx="624">
                        <c:v>-0.35170000000000001</c:v>
                      </c:pt>
                      <c:pt idx="625">
                        <c:v>-0.34970000000000001</c:v>
                      </c:pt>
                      <c:pt idx="626">
                        <c:v>-0.34770000000000001</c:v>
                      </c:pt>
                      <c:pt idx="627">
                        <c:v>-0.34570000000000001</c:v>
                      </c:pt>
                      <c:pt idx="628">
                        <c:v>-0.34370000000000001</c:v>
                      </c:pt>
                      <c:pt idx="629">
                        <c:v>-0.3417</c:v>
                      </c:pt>
                      <c:pt idx="630">
                        <c:v>-0.3397</c:v>
                      </c:pt>
                      <c:pt idx="631">
                        <c:v>-0.3377</c:v>
                      </c:pt>
                      <c:pt idx="632">
                        <c:v>-0.3357</c:v>
                      </c:pt>
                      <c:pt idx="633">
                        <c:v>-0.3337</c:v>
                      </c:pt>
                      <c:pt idx="634">
                        <c:v>-0.33169999999999999</c:v>
                      </c:pt>
                      <c:pt idx="635">
                        <c:v>-0.32969999999999999</c:v>
                      </c:pt>
                      <c:pt idx="636">
                        <c:v>-0.32769999999999999</c:v>
                      </c:pt>
                      <c:pt idx="637">
                        <c:v>-0.32569999999999999</c:v>
                      </c:pt>
                      <c:pt idx="638">
                        <c:v>-0.32369999999999999</c:v>
                      </c:pt>
                      <c:pt idx="639">
                        <c:v>-0.32169999999999999</c:v>
                      </c:pt>
                      <c:pt idx="640">
                        <c:v>-0.31969999999999998</c:v>
                      </c:pt>
                      <c:pt idx="641">
                        <c:v>-0.31769999999999998</c:v>
                      </c:pt>
                      <c:pt idx="642">
                        <c:v>-0.31569999999999998</c:v>
                      </c:pt>
                      <c:pt idx="643">
                        <c:v>-0.31369999999999998</c:v>
                      </c:pt>
                      <c:pt idx="644">
                        <c:v>-0.31169999999999998</c:v>
                      </c:pt>
                      <c:pt idx="645">
                        <c:v>-0.30969999999999998</c:v>
                      </c:pt>
                      <c:pt idx="646">
                        <c:v>-0.30769999999999997</c:v>
                      </c:pt>
                      <c:pt idx="647">
                        <c:v>-0.30570000000000003</c:v>
                      </c:pt>
                      <c:pt idx="648">
                        <c:v>-0.30370000000000003</c:v>
                      </c:pt>
                      <c:pt idx="649">
                        <c:v>-0.30170000000000002</c:v>
                      </c:pt>
                      <c:pt idx="650">
                        <c:v>-0.29970000000000002</c:v>
                      </c:pt>
                      <c:pt idx="651">
                        <c:v>-0.29770000000000002</c:v>
                      </c:pt>
                      <c:pt idx="652">
                        <c:v>-0.29570000000000002</c:v>
                      </c:pt>
                      <c:pt idx="653">
                        <c:v>-0.29380000000000001</c:v>
                      </c:pt>
                      <c:pt idx="654">
                        <c:v>-0.29170000000000001</c:v>
                      </c:pt>
                      <c:pt idx="655">
                        <c:v>-0.28970000000000001</c:v>
                      </c:pt>
                      <c:pt idx="656">
                        <c:v>-0.28770000000000001</c:v>
                      </c:pt>
                      <c:pt idx="657">
                        <c:v>-0.28570000000000001</c:v>
                      </c:pt>
                      <c:pt idx="658">
                        <c:v>-0.28370000000000001</c:v>
                      </c:pt>
                      <c:pt idx="659">
                        <c:v>-0.28170000000000001</c:v>
                      </c:pt>
                      <c:pt idx="660">
                        <c:v>-0.2797</c:v>
                      </c:pt>
                      <c:pt idx="661">
                        <c:v>-0.2777</c:v>
                      </c:pt>
                      <c:pt idx="662">
                        <c:v>-0.2757</c:v>
                      </c:pt>
                      <c:pt idx="663">
                        <c:v>-0.2737</c:v>
                      </c:pt>
                      <c:pt idx="664">
                        <c:v>-0.27179999999999999</c:v>
                      </c:pt>
                      <c:pt idx="665">
                        <c:v>-0.26979999999999998</c:v>
                      </c:pt>
                      <c:pt idx="666">
                        <c:v>-0.26769999999999999</c:v>
                      </c:pt>
                      <c:pt idx="667">
                        <c:v>-0.26569999999999999</c:v>
                      </c:pt>
                      <c:pt idx="668">
                        <c:v>-0.26369999999999999</c:v>
                      </c:pt>
                      <c:pt idx="669">
                        <c:v>-0.26169999999999999</c:v>
                      </c:pt>
                      <c:pt idx="670">
                        <c:v>-0.25969999999999999</c:v>
                      </c:pt>
                      <c:pt idx="671">
                        <c:v>-0.25769999999999998</c:v>
                      </c:pt>
                      <c:pt idx="672">
                        <c:v>-0.25569999999999998</c:v>
                      </c:pt>
                      <c:pt idx="673">
                        <c:v>-0.25380000000000003</c:v>
                      </c:pt>
                      <c:pt idx="674">
                        <c:v>-0.25180000000000002</c:v>
                      </c:pt>
                      <c:pt idx="675">
                        <c:v>-0.24979999999999999</c:v>
                      </c:pt>
                      <c:pt idx="676">
                        <c:v>-0.24779999999999999</c:v>
                      </c:pt>
                      <c:pt idx="677">
                        <c:v>-0.24579999999999999</c:v>
                      </c:pt>
                      <c:pt idx="678">
                        <c:v>-0.24379999999999999</c:v>
                      </c:pt>
                      <c:pt idx="679">
                        <c:v>-0.24179999999999999</c:v>
                      </c:pt>
                      <c:pt idx="680">
                        <c:v>-0.2397</c:v>
                      </c:pt>
                      <c:pt idx="681">
                        <c:v>-0.23780000000000001</c:v>
                      </c:pt>
                      <c:pt idx="682">
                        <c:v>-0.23580000000000001</c:v>
                      </c:pt>
                      <c:pt idx="683">
                        <c:v>-0.23380000000000001</c:v>
                      </c:pt>
                      <c:pt idx="684">
                        <c:v>-0.23180000000000001</c:v>
                      </c:pt>
                      <c:pt idx="685">
                        <c:v>-0.2298</c:v>
                      </c:pt>
                      <c:pt idx="686">
                        <c:v>-0.2278</c:v>
                      </c:pt>
                      <c:pt idx="687">
                        <c:v>-0.2258</c:v>
                      </c:pt>
                      <c:pt idx="688">
                        <c:v>-0.2238</c:v>
                      </c:pt>
                      <c:pt idx="689">
                        <c:v>-0.2218</c:v>
                      </c:pt>
                      <c:pt idx="690">
                        <c:v>-0.2198</c:v>
                      </c:pt>
                      <c:pt idx="691">
                        <c:v>-0.21779999999999999</c:v>
                      </c:pt>
                      <c:pt idx="692">
                        <c:v>-0.2157</c:v>
                      </c:pt>
                      <c:pt idx="693">
                        <c:v>-0.21379999999999999</c:v>
                      </c:pt>
                      <c:pt idx="694">
                        <c:v>-0.21179999999999999</c:v>
                      </c:pt>
                      <c:pt idx="695">
                        <c:v>-0.20979999999999999</c:v>
                      </c:pt>
                      <c:pt idx="696">
                        <c:v>-0.20780000000000001</c:v>
                      </c:pt>
                      <c:pt idx="697">
                        <c:v>-0.20580000000000001</c:v>
                      </c:pt>
                      <c:pt idx="698">
                        <c:v>-0.20369999999999999</c:v>
                      </c:pt>
                      <c:pt idx="699">
                        <c:v>-0.20169999999999999</c:v>
                      </c:pt>
                      <c:pt idx="700">
                        <c:v>-0.19969999999999999</c:v>
                      </c:pt>
                      <c:pt idx="701">
                        <c:v>-0.1978</c:v>
                      </c:pt>
                      <c:pt idx="702">
                        <c:v>-0.19570000000000001</c:v>
                      </c:pt>
                      <c:pt idx="703">
                        <c:v>-0.1938</c:v>
                      </c:pt>
                      <c:pt idx="704">
                        <c:v>-0.19170000000000001</c:v>
                      </c:pt>
                      <c:pt idx="705">
                        <c:v>-0.1898</c:v>
                      </c:pt>
                      <c:pt idx="706">
                        <c:v>-0.18770000000000001</c:v>
                      </c:pt>
                      <c:pt idx="707">
                        <c:v>-0.1857</c:v>
                      </c:pt>
                      <c:pt idx="708">
                        <c:v>-0.1837</c:v>
                      </c:pt>
                      <c:pt idx="709">
                        <c:v>-0.18179999999999999</c:v>
                      </c:pt>
                      <c:pt idx="710">
                        <c:v>-0.1797</c:v>
                      </c:pt>
                      <c:pt idx="711">
                        <c:v>-0.1777</c:v>
                      </c:pt>
                      <c:pt idx="712">
                        <c:v>-0.1757</c:v>
                      </c:pt>
                      <c:pt idx="713">
                        <c:v>-0.17369999999999999</c:v>
                      </c:pt>
                      <c:pt idx="714">
                        <c:v>-0.17180000000000001</c:v>
                      </c:pt>
                      <c:pt idx="715">
                        <c:v>-0.16980000000000001</c:v>
                      </c:pt>
                      <c:pt idx="716">
                        <c:v>-0.1678</c:v>
                      </c:pt>
                      <c:pt idx="717">
                        <c:v>-0.1658</c:v>
                      </c:pt>
                      <c:pt idx="718">
                        <c:v>-0.16370000000000001</c:v>
                      </c:pt>
                      <c:pt idx="719">
                        <c:v>-0.1618</c:v>
                      </c:pt>
                      <c:pt idx="720">
                        <c:v>-0.15970000000000001</c:v>
                      </c:pt>
                      <c:pt idx="721">
                        <c:v>-0.15770000000000001</c:v>
                      </c:pt>
                      <c:pt idx="722">
                        <c:v>-0.15570000000000001</c:v>
                      </c:pt>
                      <c:pt idx="723">
                        <c:v>-0.1537</c:v>
                      </c:pt>
                      <c:pt idx="724">
                        <c:v>-0.1517</c:v>
                      </c:pt>
                      <c:pt idx="725">
                        <c:v>-0.14979999999999999</c:v>
                      </c:pt>
                      <c:pt idx="726">
                        <c:v>-0.14779999999999999</c:v>
                      </c:pt>
                      <c:pt idx="727">
                        <c:v>-0.14580000000000001</c:v>
                      </c:pt>
                      <c:pt idx="728">
                        <c:v>-0.14380000000000001</c:v>
                      </c:pt>
                      <c:pt idx="729">
                        <c:v>-0.14180000000000001</c:v>
                      </c:pt>
                      <c:pt idx="730">
                        <c:v>-0.13980000000000001</c:v>
                      </c:pt>
                      <c:pt idx="731">
                        <c:v>-0.13780000000000001</c:v>
                      </c:pt>
                      <c:pt idx="732">
                        <c:v>-0.13569999999999999</c:v>
                      </c:pt>
                      <c:pt idx="733">
                        <c:v>-0.1338</c:v>
                      </c:pt>
                      <c:pt idx="734">
                        <c:v>-0.1318</c:v>
                      </c:pt>
                      <c:pt idx="735">
                        <c:v>-0.12970000000000001</c:v>
                      </c:pt>
                      <c:pt idx="736">
                        <c:v>-0.12770000000000001</c:v>
                      </c:pt>
                      <c:pt idx="737">
                        <c:v>-0.1258</c:v>
                      </c:pt>
                      <c:pt idx="738">
                        <c:v>-0.12379999999999999</c:v>
                      </c:pt>
                      <c:pt idx="739">
                        <c:v>-0.12180000000000001</c:v>
                      </c:pt>
                      <c:pt idx="740">
                        <c:v>-0.1198</c:v>
                      </c:pt>
                      <c:pt idx="741">
                        <c:v>-0.1178</c:v>
                      </c:pt>
                      <c:pt idx="742">
                        <c:v>-0.1158</c:v>
                      </c:pt>
                      <c:pt idx="743">
                        <c:v>-0.1137</c:v>
                      </c:pt>
                      <c:pt idx="744">
                        <c:v>-0.11169999999999999</c:v>
                      </c:pt>
                      <c:pt idx="745">
                        <c:v>-0.10979999999999999</c:v>
                      </c:pt>
                      <c:pt idx="746">
                        <c:v>-0.10780000000000001</c:v>
                      </c:pt>
                      <c:pt idx="747">
                        <c:v>-0.10580000000000001</c:v>
                      </c:pt>
                      <c:pt idx="748">
                        <c:v>-0.1038</c:v>
                      </c:pt>
                      <c:pt idx="749">
                        <c:v>-0.1018</c:v>
                      </c:pt>
                      <c:pt idx="750">
                        <c:v>-9.9779999999999994E-2</c:v>
                      </c:pt>
                      <c:pt idx="751">
                        <c:v>-9.7769999999999996E-2</c:v>
                      </c:pt>
                      <c:pt idx="752">
                        <c:v>-9.5780000000000004E-2</c:v>
                      </c:pt>
                      <c:pt idx="753">
                        <c:v>-9.3789999999999998E-2</c:v>
                      </c:pt>
                      <c:pt idx="754">
                        <c:v>-9.1810000000000003E-2</c:v>
                      </c:pt>
                      <c:pt idx="755">
                        <c:v>-8.9789999999999995E-2</c:v>
                      </c:pt>
                      <c:pt idx="756">
                        <c:v>-8.7749999999999995E-2</c:v>
                      </c:pt>
                      <c:pt idx="757">
                        <c:v>-8.5800000000000001E-2</c:v>
                      </c:pt>
                      <c:pt idx="758">
                        <c:v>-8.3790000000000003E-2</c:v>
                      </c:pt>
                      <c:pt idx="759">
                        <c:v>-8.1759999999999999E-2</c:v>
                      </c:pt>
                      <c:pt idx="760">
                        <c:v>-7.9759999999999998E-2</c:v>
                      </c:pt>
                      <c:pt idx="761">
                        <c:v>-7.7789999999999998E-2</c:v>
                      </c:pt>
                      <c:pt idx="762">
                        <c:v>-7.578E-2</c:v>
                      </c:pt>
                      <c:pt idx="763">
                        <c:v>-7.3749999999999996E-2</c:v>
                      </c:pt>
                      <c:pt idx="764">
                        <c:v>-7.1779999999999997E-2</c:v>
                      </c:pt>
                      <c:pt idx="765">
                        <c:v>-6.9790000000000005E-2</c:v>
                      </c:pt>
                      <c:pt idx="766">
                        <c:v>-6.7799999999999999E-2</c:v>
                      </c:pt>
                      <c:pt idx="767">
                        <c:v>-6.5809999999999994E-2</c:v>
                      </c:pt>
                      <c:pt idx="768">
                        <c:v>-6.3750000000000001E-2</c:v>
                      </c:pt>
                      <c:pt idx="769">
                        <c:v>-6.1800000000000001E-2</c:v>
                      </c:pt>
                      <c:pt idx="770">
                        <c:v>-5.9810000000000002E-2</c:v>
                      </c:pt>
                      <c:pt idx="771">
                        <c:v>-5.7779999999999998E-2</c:v>
                      </c:pt>
                      <c:pt idx="772">
                        <c:v>-5.5780000000000003E-2</c:v>
                      </c:pt>
                      <c:pt idx="773">
                        <c:v>-5.3809999999999997E-2</c:v>
                      </c:pt>
                      <c:pt idx="774">
                        <c:v>-5.1810000000000002E-2</c:v>
                      </c:pt>
                      <c:pt idx="775">
                        <c:v>-4.9790000000000001E-2</c:v>
                      </c:pt>
                      <c:pt idx="776">
                        <c:v>-4.7789999999999999E-2</c:v>
                      </c:pt>
                      <c:pt idx="777">
                        <c:v>-4.582E-2</c:v>
                      </c:pt>
                      <c:pt idx="778">
                        <c:v>-4.3839999999999997E-2</c:v>
                      </c:pt>
                      <c:pt idx="779">
                        <c:v>-4.1820000000000003E-2</c:v>
                      </c:pt>
                      <c:pt idx="780">
                        <c:v>-3.9829999999999997E-2</c:v>
                      </c:pt>
                      <c:pt idx="781">
                        <c:v>-3.78E-2</c:v>
                      </c:pt>
                      <c:pt idx="782">
                        <c:v>-3.5819999999999998E-2</c:v>
                      </c:pt>
                      <c:pt idx="783">
                        <c:v>-3.3820000000000003E-2</c:v>
                      </c:pt>
                      <c:pt idx="784">
                        <c:v>-3.1800000000000002E-2</c:v>
                      </c:pt>
                      <c:pt idx="785">
                        <c:v>-2.9819999999999999E-2</c:v>
                      </c:pt>
                      <c:pt idx="786">
                        <c:v>-2.7820000000000001E-2</c:v>
                      </c:pt>
                      <c:pt idx="787">
                        <c:v>-2.58E-2</c:v>
                      </c:pt>
                      <c:pt idx="788">
                        <c:v>-2.3789999999999999E-2</c:v>
                      </c:pt>
                      <c:pt idx="789">
                        <c:v>-2.181E-2</c:v>
                      </c:pt>
                      <c:pt idx="790">
                        <c:v>-1.983E-2</c:v>
                      </c:pt>
                      <c:pt idx="791">
                        <c:v>-1.7819999999999999E-2</c:v>
                      </c:pt>
                      <c:pt idx="792">
                        <c:v>-1.583E-2</c:v>
                      </c:pt>
                      <c:pt idx="793">
                        <c:v>-1.3849999999999999E-2</c:v>
                      </c:pt>
                      <c:pt idx="794">
                        <c:v>-1.183E-2</c:v>
                      </c:pt>
                      <c:pt idx="795">
                        <c:v>-9.7940000000000006E-3</c:v>
                      </c:pt>
                      <c:pt idx="796">
                        <c:v>-7.8209999999999998E-3</c:v>
                      </c:pt>
                      <c:pt idx="797">
                        <c:v>-5.8339999999999998E-3</c:v>
                      </c:pt>
                      <c:pt idx="798">
                        <c:v>-3.8300000000000001E-3</c:v>
                      </c:pt>
                      <c:pt idx="799">
                        <c:v>-1.818E-3</c:v>
                      </c:pt>
                      <c:pt idx="800">
                        <c:v>1.8699999999999999E-4</c:v>
                      </c:pt>
                    </c:numCache>
                  </c:numRef>
                </c:xVal>
                <c:y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Sheet2!$AB$2:$AB$802</c15:sqref>
                        </c15:formulaRef>
                      </c:ext>
                    </c:extLst>
                    <c:numCache>
                      <c:formatCode>0.00E+00</c:formatCode>
                      <c:ptCount val="801"/>
                      <c:pt idx="0">
                        <c:v>2.0449999999999999E-6</c:v>
                      </c:pt>
                      <c:pt idx="1">
                        <c:v>1.8819999999999999E-6</c:v>
                      </c:pt>
                      <c:pt idx="2">
                        <c:v>1.7489999999999999E-6</c:v>
                      </c:pt>
                      <c:pt idx="3">
                        <c:v>1.5510000000000001E-6</c:v>
                      </c:pt>
                      <c:pt idx="4">
                        <c:v>1.406E-6</c:v>
                      </c:pt>
                      <c:pt idx="5">
                        <c:v>1.296E-6</c:v>
                      </c:pt>
                      <c:pt idx="6">
                        <c:v>1.237E-6</c:v>
                      </c:pt>
                      <c:pt idx="7">
                        <c:v>1.1710000000000001E-6</c:v>
                      </c:pt>
                      <c:pt idx="8">
                        <c:v>1.0240000000000001E-6</c:v>
                      </c:pt>
                      <c:pt idx="9">
                        <c:v>9.2299999999999999E-7</c:v>
                      </c:pt>
                      <c:pt idx="10">
                        <c:v>8.5389999999999999E-7</c:v>
                      </c:pt>
                      <c:pt idx="11">
                        <c:v>8.2170000000000001E-7</c:v>
                      </c:pt>
                      <c:pt idx="12">
                        <c:v>7.8550000000000004E-7</c:v>
                      </c:pt>
                      <c:pt idx="13">
                        <c:v>6.638E-7</c:v>
                      </c:pt>
                      <c:pt idx="14">
                        <c:v>5.8080000000000001E-7</c:v>
                      </c:pt>
                      <c:pt idx="15">
                        <c:v>5.2829999999999999E-7</c:v>
                      </c:pt>
                      <c:pt idx="16">
                        <c:v>5.2050000000000004E-7</c:v>
                      </c:pt>
                      <c:pt idx="17">
                        <c:v>4.9739999999999999E-7</c:v>
                      </c:pt>
                      <c:pt idx="18">
                        <c:v>3.7889999999999998E-7</c:v>
                      </c:pt>
                      <c:pt idx="19">
                        <c:v>3.2090000000000002E-7</c:v>
                      </c:pt>
                      <c:pt idx="20">
                        <c:v>2.7640000000000001E-7</c:v>
                      </c:pt>
                      <c:pt idx="21">
                        <c:v>2.7230000000000002E-7</c:v>
                      </c:pt>
                      <c:pt idx="22">
                        <c:v>2.6020000000000001E-7</c:v>
                      </c:pt>
                      <c:pt idx="23">
                        <c:v>1.466E-7</c:v>
                      </c:pt>
                      <c:pt idx="24">
                        <c:v>9.9719999999999996E-8</c:v>
                      </c:pt>
                      <c:pt idx="25">
                        <c:v>6.9530000000000001E-8</c:v>
                      </c:pt>
                      <c:pt idx="26">
                        <c:v>5.8099999999999997E-8</c:v>
                      </c:pt>
                      <c:pt idx="27">
                        <c:v>5.3809999999999997E-8</c:v>
                      </c:pt>
                      <c:pt idx="28">
                        <c:v>-4.1099999999999997E-8</c:v>
                      </c:pt>
                      <c:pt idx="29">
                        <c:v>-9.2669999999999995E-8</c:v>
                      </c:pt>
                      <c:pt idx="30">
                        <c:v>-1.182E-7</c:v>
                      </c:pt>
                      <c:pt idx="31">
                        <c:v>-1.1670000000000001E-7</c:v>
                      </c:pt>
                      <c:pt idx="32">
                        <c:v>-1.1880000000000001E-7</c:v>
                      </c:pt>
                      <c:pt idx="33">
                        <c:v>-2.138E-7</c:v>
                      </c:pt>
                      <c:pt idx="34">
                        <c:v>-2.6469999999999998E-7</c:v>
                      </c:pt>
                      <c:pt idx="35">
                        <c:v>-2.8360000000000002E-7</c:v>
                      </c:pt>
                      <c:pt idx="36">
                        <c:v>-2.7650000000000002E-7</c:v>
                      </c:pt>
                      <c:pt idx="37">
                        <c:v>-2.7770000000000001E-7</c:v>
                      </c:pt>
                      <c:pt idx="38">
                        <c:v>-3.7510000000000002E-7</c:v>
                      </c:pt>
                      <c:pt idx="39">
                        <c:v>-4.2150000000000001E-7</c:v>
                      </c:pt>
                      <c:pt idx="40">
                        <c:v>-4.34E-7</c:v>
                      </c:pt>
                      <c:pt idx="41">
                        <c:v>-4.2720000000000001E-7</c:v>
                      </c:pt>
                      <c:pt idx="42">
                        <c:v>-4.2380000000000002E-7</c:v>
                      </c:pt>
                      <c:pt idx="43">
                        <c:v>-5.1740000000000001E-7</c:v>
                      </c:pt>
                      <c:pt idx="44">
                        <c:v>-5.6309999999999995E-7</c:v>
                      </c:pt>
                      <c:pt idx="45">
                        <c:v>-5.6850000000000004E-7</c:v>
                      </c:pt>
                      <c:pt idx="46">
                        <c:v>-5.7130000000000004E-7</c:v>
                      </c:pt>
                      <c:pt idx="47">
                        <c:v>-5.6049999999999997E-7</c:v>
                      </c:pt>
                      <c:pt idx="48">
                        <c:v>-6.5870000000000004E-7</c:v>
                      </c:pt>
                      <c:pt idx="49">
                        <c:v>-6.9640000000000002E-7</c:v>
                      </c:pt>
                      <c:pt idx="50">
                        <c:v>-7.0390000000000005E-7</c:v>
                      </c:pt>
                      <c:pt idx="51">
                        <c:v>-7.0070000000000002E-7</c:v>
                      </c:pt>
                      <c:pt idx="52">
                        <c:v>-6.9139999999999996E-7</c:v>
                      </c:pt>
                      <c:pt idx="53">
                        <c:v>-7.8569999999999995E-7</c:v>
                      </c:pt>
                      <c:pt idx="54">
                        <c:v>-8.2920000000000004E-7</c:v>
                      </c:pt>
                      <c:pt idx="55">
                        <c:v>-8.2829999999999997E-7</c:v>
                      </c:pt>
                      <c:pt idx="56">
                        <c:v>-8.2819999999999996E-7</c:v>
                      </c:pt>
                      <c:pt idx="57">
                        <c:v>-8.2999999999999999E-7</c:v>
                      </c:pt>
                      <c:pt idx="58">
                        <c:v>-9.1309999999999999E-7</c:v>
                      </c:pt>
                      <c:pt idx="59">
                        <c:v>-9.5140000000000001E-7</c:v>
                      </c:pt>
                      <c:pt idx="60">
                        <c:v>-9.5109999999999999E-7</c:v>
                      </c:pt>
                      <c:pt idx="61">
                        <c:v>-9.5249999999999999E-7</c:v>
                      </c:pt>
                      <c:pt idx="62">
                        <c:v>-9.3559999999999999E-7</c:v>
                      </c:pt>
                      <c:pt idx="63">
                        <c:v>-1.032E-6</c:v>
                      </c:pt>
                      <c:pt idx="64">
                        <c:v>-1.0759999999999999E-6</c:v>
                      </c:pt>
                      <c:pt idx="65">
                        <c:v>-1.0750000000000001E-6</c:v>
                      </c:pt>
                      <c:pt idx="66">
                        <c:v>-1.0729999999999999E-6</c:v>
                      </c:pt>
                      <c:pt idx="67">
                        <c:v>-1.068E-6</c:v>
                      </c:pt>
                      <c:pt idx="68">
                        <c:v>-1.156E-6</c:v>
                      </c:pt>
                      <c:pt idx="69">
                        <c:v>-1.1990000000000001E-6</c:v>
                      </c:pt>
                      <c:pt idx="70">
                        <c:v>-1.1930000000000001E-6</c:v>
                      </c:pt>
                      <c:pt idx="71">
                        <c:v>-1.195E-6</c:v>
                      </c:pt>
                      <c:pt idx="72">
                        <c:v>-1.187E-6</c:v>
                      </c:pt>
                      <c:pt idx="73">
                        <c:v>-1.2729999999999999E-6</c:v>
                      </c:pt>
                      <c:pt idx="74">
                        <c:v>-1.319E-6</c:v>
                      </c:pt>
                      <c:pt idx="75">
                        <c:v>-1.3179999999999999E-6</c:v>
                      </c:pt>
                      <c:pt idx="76">
                        <c:v>-1.3209999999999999E-6</c:v>
                      </c:pt>
                      <c:pt idx="77">
                        <c:v>-1.3120000000000001E-6</c:v>
                      </c:pt>
                      <c:pt idx="78">
                        <c:v>-1.3990000000000001E-6</c:v>
                      </c:pt>
                      <c:pt idx="79">
                        <c:v>-1.437E-6</c:v>
                      </c:pt>
                      <c:pt idx="80">
                        <c:v>-1.437E-6</c:v>
                      </c:pt>
                      <c:pt idx="81">
                        <c:v>-1.4419999999999999E-6</c:v>
                      </c:pt>
                      <c:pt idx="82">
                        <c:v>-1.429E-6</c:v>
                      </c:pt>
                      <c:pt idx="83">
                        <c:v>-1.5269999999999999E-6</c:v>
                      </c:pt>
                      <c:pt idx="84">
                        <c:v>-1.567E-6</c:v>
                      </c:pt>
                      <c:pt idx="85">
                        <c:v>-1.5519999999999999E-6</c:v>
                      </c:pt>
                      <c:pt idx="86">
                        <c:v>-1.562E-6</c:v>
                      </c:pt>
                      <c:pt idx="87">
                        <c:v>-1.562E-6</c:v>
                      </c:pt>
                      <c:pt idx="88">
                        <c:v>-1.6440000000000001E-6</c:v>
                      </c:pt>
                      <c:pt idx="89">
                        <c:v>-1.688E-6</c:v>
                      </c:pt>
                      <c:pt idx="90">
                        <c:v>-1.6759999999999999E-6</c:v>
                      </c:pt>
                      <c:pt idx="91">
                        <c:v>-1.6840000000000001E-6</c:v>
                      </c:pt>
                      <c:pt idx="92">
                        <c:v>-1.6750000000000001E-6</c:v>
                      </c:pt>
                      <c:pt idx="93">
                        <c:v>-1.7689999999999999E-6</c:v>
                      </c:pt>
                      <c:pt idx="94">
                        <c:v>-1.8160000000000001E-6</c:v>
                      </c:pt>
                      <c:pt idx="95">
                        <c:v>-1.7999999999999999E-6</c:v>
                      </c:pt>
                      <c:pt idx="96">
                        <c:v>-1.8109999999999999E-6</c:v>
                      </c:pt>
                      <c:pt idx="97">
                        <c:v>-1.807E-6</c:v>
                      </c:pt>
                      <c:pt idx="98">
                        <c:v>-1.897E-6</c:v>
                      </c:pt>
                      <c:pt idx="99">
                        <c:v>-1.9410000000000001E-6</c:v>
                      </c:pt>
                      <c:pt idx="100">
                        <c:v>-1.9259999999999999E-6</c:v>
                      </c:pt>
                      <c:pt idx="101">
                        <c:v>-1.9350000000000001E-6</c:v>
                      </c:pt>
                      <c:pt idx="102">
                        <c:v>-1.928E-6</c:v>
                      </c:pt>
                      <c:pt idx="103">
                        <c:v>-2.024E-6</c:v>
                      </c:pt>
                      <c:pt idx="104">
                        <c:v>-2.069E-6</c:v>
                      </c:pt>
                      <c:pt idx="105">
                        <c:v>-2.0480000000000001E-6</c:v>
                      </c:pt>
                      <c:pt idx="106">
                        <c:v>-2.058E-6</c:v>
                      </c:pt>
                      <c:pt idx="107">
                        <c:v>-2.063E-6</c:v>
                      </c:pt>
                      <c:pt idx="108">
                        <c:v>-2.154E-6</c:v>
                      </c:pt>
                      <c:pt idx="109">
                        <c:v>-2.1969999999999999E-6</c:v>
                      </c:pt>
                      <c:pt idx="110">
                        <c:v>-2.181E-6</c:v>
                      </c:pt>
                      <c:pt idx="111">
                        <c:v>-2.1919999999999999E-6</c:v>
                      </c:pt>
                      <c:pt idx="112">
                        <c:v>-2.198E-6</c:v>
                      </c:pt>
                      <c:pt idx="113">
                        <c:v>-2.2850000000000001E-6</c:v>
                      </c:pt>
                      <c:pt idx="114">
                        <c:v>-2.3329999999999999E-6</c:v>
                      </c:pt>
                      <c:pt idx="115">
                        <c:v>-2.317E-6</c:v>
                      </c:pt>
                      <c:pt idx="116">
                        <c:v>-2.3290000000000001E-6</c:v>
                      </c:pt>
                      <c:pt idx="117">
                        <c:v>-2.334E-6</c:v>
                      </c:pt>
                      <c:pt idx="118">
                        <c:v>-2.4200000000000001E-6</c:v>
                      </c:pt>
                      <c:pt idx="119">
                        <c:v>-2.4700000000000001E-6</c:v>
                      </c:pt>
                      <c:pt idx="120">
                        <c:v>-2.452E-6</c:v>
                      </c:pt>
                      <c:pt idx="121">
                        <c:v>-2.4650000000000001E-6</c:v>
                      </c:pt>
                      <c:pt idx="122">
                        <c:v>-2.4770000000000002E-6</c:v>
                      </c:pt>
                      <c:pt idx="123">
                        <c:v>-2.559E-6</c:v>
                      </c:pt>
                      <c:pt idx="124">
                        <c:v>-2.6129999999999998E-6</c:v>
                      </c:pt>
                      <c:pt idx="125">
                        <c:v>-2.5959999999999998E-6</c:v>
                      </c:pt>
                      <c:pt idx="126">
                        <c:v>-2.61E-6</c:v>
                      </c:pt>
                      <c:pt idx="127">
                        <c:v>-2.6240000000000002E-6</c:v>
                      </c:pt>
                      <c:pt idx="128">
                        <c:v>-2.7080000000000002E-6</c:v>
                      </c:pt>
                      <c:pt idx="129">
                        <c:v>-2.762E-6</c:v>
                      </c:pt>
                      <c:pt idx="130">
                        <c:v>-2.7389999999999999E-6</c:v>
                      </c:pt>
                      <c:pt idx="131">
                        <c:v>-2.7590000000000002E-6</c:v>
                      </c:pt>
                      <c:pt idx="132">
                        <c:v>-2.7779999999999999E-6</c:v>
                      </c:pt>
                      <c:pt idx="133">
                        <c:v>-2.858E-6</c:v>
                      </c:pt>
                      <c:pt idx="134">
                        <c:v>-2.915E-6</c:v>
                      </c:pt>
                      <c:pt idx="135">
                        <c:v>-2.898E-6</c:v>
                      </c:pt>
                      <c:pt idx="136">
                        <c:v>-2.9170000000000002E-6</c:v>
                      </c:pt>
                      <c:pt idx="137">
                        <c:v>-2.9359999999999999E-6</c:v>
                      </c:pt>
                      <c:pt idx="138">
                        <c:v>-3.0199999999999999E-6</c:v>
                      </c:pt>
                      <c:pt idx="139">
                        <c:v>-3.0769999999999999E-6</c:v>
                      </c:pt>
                      <c:pt idx="140">
                        <c:v>-3.0580000000000002E-6</c:v>
                      </c:pt>
                      <c:pt idx="141">
                        <c:v>-3.0809999999999998E-6</c:v>
                      </c:pt>
                      <c:pt idx="142">
                        <c:v>-3.1089999999999998E-6</c:v>
                      </c:pt>
                      <c:pt idx="143">
                        <c:v>-3.1939999999999998E-6</c:v>
                      </c:pt>
                      <c:pt idx="144">
                        <c:v>-3.253E-6</c:v>
                      </c:pt>
                      <c:pt idx="145">
                        <c:v>-3.2339999999999999E-6</c:v>
                      </c:pt>
                      <c:pt idx="146">
                        <c:v>-3.2610000000000002E-6</c:v>
                      </c:pt>
                      <c:pt idx="147">
                        <c:v>-3.2899999999999998E-6</c:v>
                      </c:pt>
                      <c:pt idx="148">
                        <c:v>-3.3780000000000001E-6</c:v>
                      </c:pt>
                      <c:pt idx="149">
                        <c:v>-3.4359999999999998E-6</c:v>
                      </c:pt>
                      <c:pt idx="150">
                        <c:v>-3.4209999999999999E-6</c:v>
                      </c:pt>
                      <c:pt idx="151">
                        <c:v>-3.4479999999999999E-6</c:v>
                      </c:pt>
                      <c:pt idx="152">
                        <c:v>-3.489E-6</c:v>
                      </c:pt>
                      <c:pt idx="153">
                        <c:v>-3.5750000000000001E-6</c:v>
                      </c:pt>
                      <c:pt idx="154">
                        <c:v>-3.6389999999999998E-6</c:v>
                      </c:pt>
                      <c:pt idx="155">
                        <c:v>-3.6320000000000001E-6</c:v>
                      </c:pt>
                      <c:pt idx="156">
                        <c:v>-3.6650000000000001E-6</c:v>
                      </c:pt>
                      <c:pt idx="157">
                        <c:v>-3.7110000000000001E-6</c:v>
                      </c:pt>
                      <c:pt idx="158">
                        <c:v>-3.799E-6</c:v>
                      </c:pt>
                      <c:pt idx="159">
                        <c:v>-3.8680000000000001E-6</c:v>
                      </c:pt>
                      <c:pt idx="160">
                        <c:v>-3.861E-6</c:v>
                      </c:pt>
                      <c:pt idx="161">
                        <c:v>-3.907E-6</c:v>
                      </c:pt>
                      <c:pt idx="162">
                        <c:v>-3.9550000000000002E-6</c:v>
                      </c:pt>
                      <c:pt idx="163">
                        <c:v>-4.053E-6</c:v>
                      </c:pt>
                      <c:pt idx="164">
                        <c:v>-4.1320000000000004E-6</c:v>
                      </c:pt>
                      <c:pt idx="165">
                        <c:v>-4.1320000000000004E-6</c:v>
                      </c:pt>
                      <c:pt idx="166">
                        <c:v>-4.1819999999999999E-6</c:v>
                      </c:pt>
                      <c:pt idx="167">
                        <c:v>-4.2359999999999998E-6</c:v>
                      </c:pt>
                      <c:pt idx="168">
                        <c:v>-4.3420000000000001E-6</c:v>
                      </c:pt>
                      <c:pt idx="169">
                        <c:v>-4.4340000000000002E-6</c:v>
                      </c:pt>
                      <c:pt idx="170">
                        <c:v>-4.4390000000000002E-6</c:v>
                      </c:pt>
                      <c:pt idx="171">
                        <c:v>-4.4950000000000002E-6</c:v>
                      </c:pt>
                      <c:pt idx="172">
                        <c:v>-4.5650000000000003E-6</c:v>
                      </c:pt>
                      <c:pt idx="173">
                        <c:v>-4.6759999999999998E-6</c:v>
                      </c:pt>
                      <c:pt idx="174">
                        <c:v>-4.775E-6</c:v>
                      </c:pt>
                      <c:pt idx="175">
                        <c:v>-4.7949999999999998E-6</c:v>
                      </c:pt>
                      <c:pt idx="176">
                        <c:v>-4.8550000000000001E-6</c:v>
                      </c:pt>
                      <c:pt idx="177">
                        <c:v>-4.9429999999999999E-6</c:v>
                      </c:pt>
                      <c:pt idx="178">
                        <c:v>-5.0640000000000001E-6</c:v>
                      </c:pt>
                      <c:pt idx="179">
                        <c:v>-5.1769999999999997E-6</c:v>
                      </c:pt>
                      <c:pt idx="180">
                        <c:v>-5.203E-6</c:v>
                      </c:pt>
                      <c:pt idx="181">
                        <c:v>-5.2830000000000001E-6</c:v>
                      </c:pt>
                      <c:pt idx="182">
                        <c:v>-5.3789999999999997E-6</c:v>
                      </c:pt>
                      <c:pt idx="183">
                        <c:v>-5.5130000000000004E-6</c:v>
                      </c:pt>
                      <c:pt idx="184">
                        <c:v>-5.6339999999999998E-6</c:v>
                      </c:pt>
                      <c:pt idx="185">
                        <c:v>-5.6849999999999998E-6</c:v>
                      </c:pt>
                      <c:pt idx="186">
                        <c:v>-5.7780000000000004E-6</c:v>
                      </c:pt>
                      <c:pt idx="187">
                        <c:v>-5.8980000000000001E-6</c:v>
                      </c:pt>
                      <c:pt idx="188">
                        <c:v>-6.0469999999999999E-6</c:v>
                      </c:pt>
                      <c:pt idx="189">
                        <c:v>-6.1929999999999998E-6</c:v>
                      </c:pt>
                      <c:pt idx="190">
                        <c:v>-6.251E-6</c:v>
                      </c:pt>
                      <c:pt idx="191">
                        <c:v>-6.3629999999999999E-6</c:v>
                      </c:pt>
                      <c:pt idx="192">
                        <c:v>-6.5030000000000002E-6</c:v>
                      </c:pt>
                      <c:pt idx="193">
                        <c:v>-6.674E-6</c:v>
                      </c:pt>
                      <c:pt idx="194">
                        <c:v>-6.8390000000000001E-6</c:v>
                      </c:pt>
                      <c:pt idx="195">
                        <c:v>-6.9240000000000001E-6</c:v>
                      </c:pt>
                      <c:pt idx="196">
                        <c:v>-7.0570000000000004E-6</c:v>
                      </c:pt>
                      <c:pt idx="197">
                        <c:v>-7.221E-6</c:v>
                      </c:pt>
                      <c:pt idx="198">
                        <c:v>-7.4089999999999997E-6</c:v>
                      </c:pt>
                      <c:pt idx="199">
                        <c:v>-7.5979999999999999E-6</c:v>
                      </c:pt>
                      <c:pt idx="200">
                        <c:v>-7.712E-6</c:v>
                      </c:pt>
                      <c:pt idx="201">
                        <c:v>-7.8760000000000005E-6</c:v>
                      </c:pt>
                      <c:pt idx="202">
                        <c:v>-8.0620000000000001E-6</c:v>
                      </c:pt>
                      <c:pt idx="203">
                        <c:v>-8.2830000000000001E-6</c:v>
                      </c:pt>
                      <c:pt idx="204">
                        <c:v>-8.4959999999999996E-6</c:v>
                      </c:pt>
                      <c:pt idx="205">
                        <c:v>-8.6300000000000004E-6</c:v>
                      </c:pt>
                      <c:pt idx="206">
                        <c:v>-8.8210000000000008E-6</c:v>
                      </c:pt>
                      <c:pt idx="207">
                        <c:v>-9.0469999999999999E-6</c:v>
                      </c:pt>
                      <c:pt idx="208">
                        <c:v>-9.2960000000000004E-6</c:v>
                      </c:pt>
                      <c:pt idx="209">
                        <c:v>-9.5529999999999998E-6</c:v>
                      </c:pt>
                      <c:pt idx="210">
                        <c:v>-9.7289999999999995E-6</c:v>
                      </c:pt>
                      <c:pt idx="211">
                        <c:v>-9.9520000000000006E-6</c:v>
                      </c:pt>
                      <c:pt idx="212">
                        <c:v>-1.022E-5</c:v>
                      </c:pt>
                      <c:pt idx="213">
                        <c:v>-1.0499999999999999E-5</c:v>
                      </c:pt>
                      <c:pt idx="214">
                        <c:v>-1.08E-5</c:v>
                      </c:pt>
                      <c:pt idx="215">
                        <c:v>-1.101E-5</c:v>
                      </c:pt>
                      <c:pt idx="216">
                        <c:v>-1.1270000000000001E-5</c:v>
                      </c:pt>
                      <c:pt idx="217">
                        <c:v>-1.1579999999999999E-5</c:v>
                      </c:pt>
                      <c:pt idx="218">
                        <c:v>-1.19E-5</c:v>
                      </c:pt>
                      <c:pt idx="219">
                        <c:v>-1.224E-5</c:v>
                      </c:pt>
                      <c:pt idx="220">
                        <c:v>-1.2500000000000001E-5</c:v>
                      </c:pt>
                      <c:pt idx="221">
                        <c:v>-1.2819999999999999E-5</c:v>
                      </c:pt>
                      <c:pt idx="222">
                        <c:v>-1.3169999999999999E-5</c:v>
                      </c:pt>
                      <c:pt idx="223">
                        <c:v>-1.3540000000000001E-5</c:v>
                      </c:pt>
                      <c:pt idx="224">
                        <c:v>-1.393E-5</c:v>
                      </c:pt>
                      <c:pt idx="225">
                        <c:v>-1.4239999999999999E-5</c:v>
                      </c:pt>
                      <c:pt idx="226">
                        <c:v>-1.4600000000000001E-5</c:v>
                      </c:pt>
                      <c:pt idx="227">
                        <c:v>-1.501E-5</c:v>
                      </c:pt>
                      <c:pt idx="228">
                        <c:v>-1.5440000000000001E-5</c:v>
                      </c:pt>
                      <c:pt idx="229">
                        <c:v>-1.5889999999999999E-5</c:v>
                      </c:pt>
                      <c:pt idx="230">
                        <c:v>-1.6249999999999999E-5</c:v>
                      </c:pt>
                      <c:pt idx="231">
                        <c:v>-1.6670000000000001E-5</c:v>
                      </c:pt>
                      <c:pt idx="232">
                        <c:v>-1.7139999999999999E-5</c:v>
                      </c:pt>
                      <c:pt idx="233">
                        <c:v>-1.7620000000000001E-5</c:v>
                      </c:pt>
                      <c:pt idx="234">
                        <c:v>-1.8130000000000001E-5</c:v>
                      </c:pt>
                      <c:pt idx="235">
                        <c:v>-1.855E-5</c:v>
                      </c:pt>
                      <c:pt idx="236">
                        <c:v>-1.9029999999999999E-5</c:v>
                      </c:pt>
                      <c:pt idx="237">
                        <c:v>-1.9570000000000001E-5</c:v>
                      </c:pt>
                      <c:pt idx="238">
                        <c:v>-2.012E-5</c:v>
                      </c:pt>
                      <c:pt idx="239">
                        <c:v>-2.069E-5</c:v>
                      </c:pt>
                      <c:pt idx="240">
                        <c:v>-2.12E-5</c:v>
                      </c:pt>
                      <c:pt idx="241">
                        <c:v>-2.1739999999999999E-5</c:v>
                      </c:pt>
                      <c:pt idx="242">
                        <c:v>-2.2350000000000001E-5</c:v>
                      </c:pt>
                      <c:pt idx="243">
                        <c:v>-2.2969999999999999E-5</c:v>
                      </c:pt>
                      <c:pt idx="244">
                        <c:v>-2.3620000000000001E-5</c:v>
                      </c:pt>
                      <c:pt idx="245">
                        <c:v>-2.4170000000000001E-5</c:v>
                      </c:pt>
                      <c:pt idx="246">
                        <c:v>-2.48E-5</c:v>
                      </c:pt>
                      <c:pt idx="247">
                        <c:v>-2.5490000000000002E-5</c:v>
                      </c:pt>
                      <c:pt idx="248">
                        <c:v>-2.618E-5</c:v>
                      </c:pt>
                      <c:pt idx="249">
                        <c:v>-2.6910000000000002E-5</c:v>
                      </c:pt>
                      <c:pt idx="250">
                        <c:v>-2.7549999999999999E-5</c:v>
                      </c:pt>
                      <c:pt idx="251">
                        <c:v>-2.8240000000000001E-5</c:v>
                      </c:pt>
                      <c:pt idx="252">
                        <c:v>-2.9E-5</c:v>
                      </c:pt>
                      <c:pt idx="253">
                        <c:v>-2.9770000000000001E-5</c:v>
                      </c:pt>
                      <c:pt idx="254">
                        <c:v>-3.057E-5</c:v>
                      </c:pt>
                      <c:pt idx="255">
                        <c:v>-3.1300000000000002E-5</c:v>
                      </c:pt>
                      <c:pt idx="256">
                        <c:v>-3.2079999999999998E-5</c:v>
                      </c:pt>
                      <c:pt idx="257">
                        <c:v>-3.2920000000000003E-5</c:v>
                      </c:pt>
                      <c:pt idx="258">
                        <c:v>-3.3769999999999997E-5</c:v>
                      </c:pt>
                      <c:pt idx="259">
                        <c:v>-3.4650000000000002E-5</c:v>
                      </c:pt>
                      <c:pt idx="260">
                        <c:v>-3.5460000000000003E-5</c:v>
                      </c:pt>
                      <c:pt idx="261">
                        <c:v>-3.6319999999999998E-5</c:v>
                      </c:pt>
                      <c:pt idx="262">
                        <c:v>-3.7259999999999999E-5</c:v>
                      </c:pt>
                      <c:pt idx="263">
                        <c:v>-3.8189999999999999E-5</c:v>
                      </c:pt>
                      <c:pt idx="264">
                        <c:v>-3.9150000000000003E-5</c:v>
                      </c:pt>
                      <c:pt idx="265">
                        <c:v>-4.0049999999999998E-5</c:v>
                      </c:pt>
                      <c:pt idx="266">
                        <c:v>-4.1E-5</c:v>
                      </c:pt>
                      <c:pt idx="267">
                        <c:v>-4.2020000000000001E-5</c:v>
                      </c:pt>
                      <c:pt idx="268">
                        <c:v>-4.303E-5</c:v>
                      </c:pt>
                      <c:pt idx="269">
                        <c:v>-4.4079999999999998E-5</c:v>
                      </c:pt>
                      <c:pt idx="270">
                        <c:v>-4.507E-5</c:v>
                      </c:pt>
                      <c:pt idx="271">
                        <c:v>-4.6100000000000002E-5</c:v>
                      </c:pt>
                      <c:pt idx="272">
                        <c:v>-4.7209999999999997E-5</c:v>
                      </c:pt>
                      <c:pt idx="273">
                        <c:v>-4.8319999999999998E-5</c:v>
                      </c:pt>
                      <c:pt idx="274">
                        <c:v>-4.9440000000000001E-5</c:v>
                      </c:pt>
                      <c:pt idx="275">
                        <c:v>-5.0519999999999997E-5</c:v>
                      </c:pt>
                      <c:pt idx="276">
                        <c:v>-5.1629999999999999E-5</c:v>
                      </c:pt>
                      <c:pt idx="277">
                        <c:v>-5.2830000000000001E-5</c:v>
                      </c:pt>
                      <c:pt idx="278">
                        <c:v>-5.4030000000000003E-5</c:v>
                      </c:pt>
                      <c:pt idx="279">
                        <c:v>-5.5250000000000001E-5</c:v>
                      </c:pt>
                      <c:pt idx="280">
                        <c:v>-5.6409999999999997E-5</c:v>
                      </c:pt>
                      <c:pt idx="281">
                        <c:v>-5.7609999999999999E-5</c:v>
                      </c:pt>
                      <c:pt idx="282">
                        <c:v>-5.889E-5</c:v>
                      </c:pt>
                      <c:pt idx="283">
                        <c:v>-6.0170000000000002E-5</c:v>
                      </c:pt>
                      <c:pt idx="284">
                        <c:v>-6.1480000000000001E-5</c:v>
                      </c:pt>
                      <c:pt idx="285">
                        <c:v>-6.2739999999999999E-5</c:v>
                      </c:pt>
                      <c:pt idx="286">
                        <c:v>-6.402E-5</c:v>
                      </c:pt>
                      <c:pt idx="287">
                        <c:v>-6.5400000000000004E-5</c:v>
                      </c:pt>
                      <c:pt idx="288">
                        <c:v>-6.6769999999999999E-5</c:v>
                      </c:pt>
                      <c:pt idx="289">
                        <c:v>-6.8150000000000003E-5</c:v>
                      </c:pt>
                      <c:pt idx="290">
                        <c:v>-6.949E-5</c:v>
                      </c:pt>
                      <c:pt idx="291">
                        <c:v>-7.0859999999999996E-5</c:v>
                      </c:pt>
                      <c:pt idx="292">
                        <c:v>-7.2319999999999999E-5</c:v>
                      </c:pt>
                      <c:pt idx="293">
                        <c:v>-7.3769999999999993E-5</c:v>
                      </c:pt>
                      <c:pt idx="294">
                        <c:v>-7.5240000000000005E-5</c:v>
                      </c:pt>
                      <c:pt idx="295">
                        <c:v>-7.6660000000000001E-5</c:v>
                      </c:pt>
                      <c:pt idx="296">
                        <c:v>-7.8120000000000004E-5</c:v>
                      </c:pt>
                      <c:pt idx="297">
                        <c:v>-7.9660000000000006E-5</c:v>
                      </c:pt>
                      <c:pt idx="298">
                        <c:v>-8.1199999999999995E-5</c:v>
                      </c:pt>
                      <c:pt idx="299">
                        <c:v>-8.276E-5</c:v>
                      </c:pt>
                      <c:pt idx="300">
                        <c:v>-8.4270000000000005E-5</c:v>
                      </c:pt>
                      <c:pt idx="301">
                        <c:v>-8.5799999999999998E-5</c:v>
                      </c:pt>
                      <c:pt idx="302">
                        <c:v>-8.7470000000000001E-5</c:v>
                      </c:pt>
                      <c:pt idx="303">
                        <c:v>-8.9110000000000006E-5</c:v>
                      </c:pt>
                      <c:pt idx="304">
                        <c:v>-9.0749999999999997E-5</c:v>
                      </c:pt>
                      <c:pt idx="305">
                        <c:v>-9.2349999999999995E-5</c:v>
                      </c:pt>
                      <c:pt idx="306">
                        <c:v>-9.3969999999999996E-5</c:v>
                      </c:pt>
                      <c:pt idx="307">
                        <c:v>-9.5680000000000005E-5</c:v>
                      </c:pt>
                      <c:pt idx="308">
                        <c:v>-9.7380000000000006E-5</c:v>
                      </c:pt>
                      <c:pt idx="309">
                        <c:v>-9.9090000000000002E-5</c:v>
                      </c:pt>
                      <c:pt idx="310">
                        <c:v>-1.008E-4</c:v>
                      </c:pt>
                      <c:pt idx="311">
                        <c:v>-1.025E-4</c:v>
                      </c:pt>
                      <c:pt idx="312">
                        <c:v>-1.043E-4</c:v>
                      </c:pt>
                      <c:pt idx="313">
                        <c:v>-1.06E-4</c:v>
                      </c:pt>
                      <c:pt idx="314">
                        <c:v>-1.078E-4</c:v>
                      </c:pt>
                      <c:pt idx="315">
                        <c:v>-1.0959999999999999E-4</c:v>
                      </c:pt>
                      <c:pt idx="316">
                        <c:v>-1.1129999999999999E-4</c:v>
                      </c:pt>
                      <c:pt idx="317">
                        <c:v>-1.132E-4</c:v>
                      </c:pt>
                      <c:pt idx="318">
                        <c:v>-1.1510000000000001E-4</c:v>
                      </c:pt>
                      <c:pt idx="319">
                        <c:v>-1.169E-4</c:v>
                      </c:pt>
                      <c:pt idx="320">
                        <c:v>-1.187E-4</c:v>
                      </c:pt>
                      <c:pt idx="321">
                        <c:v>-1.206E-4</c:v>
                      </c:pt>
                      <c:pt idx="322">
                        <c:v>-1.225E-4</c:v>
                      </c:pt>
                      <c:pt idx="323">
                        <c:v>-1.2449999999999999E-4</c:v>
                      </c:pt>
                      <c:pt idx="324">
                        <c:v>-1.2640000000000001E-4</c:v>
                      </c:pt>
                      <c:pt idx="325">
                        <c:v>-1.283E-4</c:v>
                      </c:pt>
                      <c:pt idx="326">
                        <c:v>-1.3019999999999999E-4</c:v>
                      </c:pt>
                      <c:pt idx="327">
                        <c:v>-1.3219999999999999E-4</c:v>
                      </c:pt>
                      <c:pt idx="328">
                        <c:v>-1.3420000000000001E-4</c:v>
                      </c:pt>
                      <c:pt idx="329">
                        <c:v>-1.362E-4</c:v>
                      </c:pt>
                      <c:pt idx="330">
                        <c:v>-1.382E-4</c:v>
                      </c:pt>
                      <c:pt idx="331">
                        <c:v>-1.4019999999999999E-4</c:v>
                      </c:pt>
                      <c:pt idx="332">
                        <c:v>-1.4239999999999999E-4</c:v>
                      </c:pt>
                      <c:pt idx="333">
                        <c:v>-1.4449999999999999E-4</c:v>
                      </c:pt>
                      <c:pt idx="334">
                        <c:v>-1.4650000000000001E-4</c:v>
                      </c:pt>
                      <c:pt idx="335">
                        <c:v>-1.4860000000000001E-4</c:v>
                      </c:pt>
                      <c:pt idx="336">
                        <c:v>-1.5080000000000001E-4</c:v>
                      </c:pt>
                      <c:pt idx="337">
                        <c:v>-1.529E-4</c:v>
                      </c:pt>
                      <c:pt idx="338">
                        <c:v>-1.551E-4</c:v>
                      </c:pt>
                      <c:pt idx="339">
                        <c:v>-1.572E-4</c:v>
                      </c:pt>
                      <c:pt idx="340">
                        <c:v>-1.593E-4</c:v>
                      </c:pt>
                      <c:pt idx="341">
                        <c:v>-1.6139999999999999E-4</c:v>
                      </c:pt>
                      <c:pt idx="342">
                        <c:v>-1.6369999999999999E-4</c:v>
                      </c:pt>
                      <c:pt idx="343">
                        <c:v>-1.6579999999999999E-4</c:v>
                      </c:pt>
                      <c:pt idx="344">
                        <c:v>-1.6799999999999999E-4</c:v>
                      </c:pt>
                      <c:pt idx="345">
                        <c:v>-1.7019999999999999E-4</c:v>
                      </c:pt>
                      <c:pt idx="346">
                        <c:v>-1.7239999999999999E-4</c:v>
                      </c:pt>
                      <c:pt idx="347">
                        <c:v>-1.7469999999999999E-4</c:v>
                      </c:pt>
                      <c:pt idx="348">
                        <c:v>-1.7689999999999999E-4</c:v>
                      </c:pt>
                      <c:pt idx="349">
                        <c:v>-1.7919999999999999E-4</c:v>
                      </c:pt>
                      <c:pt idx="350">
                        <c:v>-1.8139999999999999E-4</c:v>
                      </c:pt>
                      <c:pt idx="351">
                        <c:v>-1.8359999999999999E-4</c:v>
                      </c:pt>
                      <c:pt idx="352">
                        <c:v>-1.8599999999999999E-4</c:v>
                      </c:pt>
                      <c:pt idx="353">
                        <c:v>-1.883E-4</c:v>
                      </c:pt>
                      <c:pt idx="354">
                        <c:v>-1.906E-4</c:v>
                      </c:pt>
                      <c:pt idx="355">
                        <c:v>-1.928E-4</c:v>
                      </c:pt>
                      <c:pt idx="356">
                        <c:v>-1.951E-4</c:v>
                      </c:pt>
                      <c:pt idx="357">
                        <c:v>-1.9760000000000001E-4</c:v>
                      </c:pt>
                      <c:pt idx="358">
                        <c:v>-1.9990000000000001E-4</c:v>
                      </c:pt>
                      <c:pt idx="359">
                        <c:v>-2.0230000000000001E-4</c:v>
                      </c:pt>
                      <c:pt idx="360">
                        <c:v>-2.0460000000000001E-4</c:v>
                      </c:pt>
                      <c:pt idx="361">
                        <c:v>-2.0699999999999999E-4</c:v>
                      </c:pt>
                      <c:pt idx="362">
                        <c:v>-2.0939999999999999E-4</c:v>
                      </c:pt>
                      <c:pt idx="363">
                        <c:v>-2.119E-4</c:v>
                      </c:pt>
                      <c:pt idx="364">
                        <c:v>-2.139E-4</c:v>
                      </c:pt>
                      <c:pt idx="365">
                        <c:v>-2.163E-4</c:v>
                      </c:pt>
                      <c:pt idx="366">
                        <c:v>-2.187E-4</c:v>
                      </c:pt>
                      <c:pt idx="367">
                        <c:v>-2.2120000000000001E-4</c:v>
                      </c:pt>
                      <c:pt idx="368">
                        <c:v>-2.2369999999999999E-4</c:v>
                      </c:pt>
                      <c:pt idx="369">
                        <c:v>-2.2609999999999999E-4</c:v>
                      </c:pt>
                      <c:pt idx="370">
                        <c:v>-2.286E-4</c:v>
                      </c:pt>
                      <c:pt idx="371">
                        <c:v>-2.31E-4</c:v>
                      </c:pt>
                      <c:pt idx="372">
                        <c:v>-2.3350000000000001E-4</c:v>
                      </c:pt>
                      <c:pt idx="373">
                        <c:v>-2.3599999999999999E-4</c:v>
                      </c:pt>
                      <c:pt idx="374">
                        <c:v>-2.385E-4</c:v>
                      </c:pt>
                      <c:pt idx="375">
                        <c:v>-2.41E-4</c:v>
                      </c:pt>
                      <c:pt idx="376">
                        <c:v>-2.4340000000000001E-4</c:v>
                      </c:pt>
                      <c:pt idx="377">
                        <c:v>-2.4600000000000002E-4</c:v>
                      </c:pt>
                      <c:pt idx="378">
                        <c:v>-2.4850000000000002E-4</c:v>
                      </c:pt>
                      <c:pt idx="379">
                        <c:v>-2.5119999999999998E-4</c:v>
                      </c:pt>
                      <c:pt idx="380">
                        <c:v>-2.5379999999999999E-4</c:v>
                      </c:pt>
                      <c:pt idx="381">
                        <c:v>-2.563E-4</c:v>
                      </c:pt>
                      <c:pt idx="382">
                        <c:v>-2.589E-4</c:v>
                      </c:pt>
                      <c:pt idx="383">
                        <c:v>-2.6150000000000001E-4</c:v>
                      </c:pt>
                      <c:pt idx="384">
                        <c:v>-2.6410000000000002E-4</c:v>
                      </c:pt>
                      <c:pt idx="385">
                        <c:v>-2.6659999999999998E-4</c:v>
                      </c:pt>
                      <c:pt idx="386">
                        <c:v>-2.6919999999999998E-4</c:v>
                      </c:pt>
                      <c:pt idx="387">
                        <c:v>-2.7179999999999999E-4</c:v>
                      </c:pt>
                      <c:pt idx="388">
                        <c:v>-2.7460000000000001E-4</c:v>
                      </c:pt>
                      <c:pt idx="389">
                        <c:v>-2.7730000000000002E-4</c:v>
                      </c:pt>
                      <c:pt idx="390">
                        <c:v>-2.7989999999999997E-4</c:v>
                      </c:pt>
                      <c:pt idx="391">
                        <c:v>-2.8249999999999998E-4</c:v>
                      </c:pt>
                      <c:pt idx="392">
                        <c:v>-2.8519999999999999E-4</c:v>
                      </c:pt>
                      <c:pt idx="393">
                        <c:v>-2.879E-4</c:v>
                      </c:pt>
                      <c:pt idx="394">
                        <c:v>-2.9050000000000001E-4</c:v>
                      </c:pt>
                      <c:pt idx="395">
                        <c:v>-2.9310000000000002E-4</c:v>
                      </c:pt>
                      <c:pt idx="396">
                        <c:v>-2.9579999999999998E-4</c:v>
                      </c:pt>
                      <c:pt idx="397">
                        <c:v>-2.9849999999999999E-4</c:v>
                      </c:pt>
                      <c:pt idx="398">
                        <c:v>-3.012E-4</c:v>
                      </c:pt>
                      <c:pt idx="399">
                        <c:v>-2.9720000000000001E-4</c:v>
                      </c:pt>
                      <c:pt idx="400">
                        <c:v>-2.9349999999999998E-4</c:v>
                      </c:pt>
                      <c:pt idx="401">
                        <c:v>-2.899E-4</c:v>
                      </c:pt>
                      <c:pt idx="402">
                        <c:v>-2.8650000000000003E-4</c:v>
                      </c:pt>
                      <c:pt idx="403">
                        <c:v>-2.831E-4</c:v>
                      </c:pt>
                      <c:pt idx="404">
                        <c:v>-2.8009999999999998E-4</c:v>
                      </c:pt>
                      <c:pt idx="405">
                        <c:v>-2.7680000000000001E-4</c:v>
                      </c:pt>
                      <c:pt idx="406">
                        <c:v>-2.7349999999999998E-4</c:v>
                      </c:pt>
                      <c:pt idx="407">
                        <c:v>-2.7030000000000001E-4</c:v>
                      </c:pt>
                      <c:pt idx="408">
                        <c:v>-2.6719999999999999E-4</c:v>
                      </c:pt>
                      <c:pt idx="409">
                        <c:v>-2.6400000000000002E-4</c:v>
                      </c:pt>
                      <c:pt idx="410">
                        <c:v>-2.609E-4</c:v>
                      </c:pt>
                      <c:pt idx="411">
                        <c:v>-2.5779999999999998E-4</c:v>
                      </c:pt>
                      <c:pt idx="412">
                        <c:v>-2.5480000000000001E-4</c:v>
                      </c:pt>
                      <c:pt idx="413">
                        <c:v>-2.5179999999999999E-4</c:v>
                      </c:pt>
                      <c:pt idx="414">
                        <c:v>-2.4879999999999998E-4</c:v>
                      </c:pt>
                      <c:pt idx="415">
                        <c:v>-2.4580000000000001E-4</c:v>
                      </c:pt>
                      <c:pt idx="416">
                        <c:v>-2.4279999999999999E-4</c:v>
                      </c:pt>
                      <c:pt idx="417">
                        <c:v>-2.4000000000000001E-4</c:v>
                      </c:pt>
                      <c:pt idx="418">
                        <c:v>-2.3709999999999999E-4</c:v>
                      </c:pt>
                      <c:pt idx="419">
                        <c:v>-2.343E-4</c:v>
                      </c:pt>
                      <c:pt idx="420">
                        <c:v>-2.3139999999999999E-4</c:v>
                      </c:pt>
                      <c:pt idx="421">
                        <c:v>-2.286E-4</c:v>
                      </c:pt>
                      <c:pt idx="422">
                        <c:v>-2.2589999999999999E-4</c:v>
                      </c:pt>
                      <c:pt idx="423">
                        <c:v>-2.232E-4</c:v>
                      </c:pt>
                      <c:pt idx="424">
                        <c:v>-2.2039999999999999E-4</c:v>
                      </c:pt>
                      <c:pt idx="425">
                        <c:v>-2.1770000000000001E-4</c:v>
                      </c:pt>
                      <c:pt idx="426">
                        <c:v>-2.151E-4</c:v>
                      </c:pt>
                      <c:pt idx="427">
                        <c:v>-2.1269999999999999E-4</c:v>
                      </c:pt>
                      <c:pt idx="428">
                        <c:v>-2.1010000000000001E-4</c:v>
                      </c:pt>
                      <c:pt idx="429">
                        <c:v>-2.075E-4</c:v>
                      </c:pt>
                      <c:pt idx="430">
                        <c:v>-2.0489999999999999E-4</c:v>
                      </c:pt>
                      <c:pt idx="431">
                        <c:v>-2.0230000000000001E-4</c:v>
                      </c:pt>
                      <c:pt idx="432">
                        <c:v>-1.998E-4</c:v>
                      </c:pt>
                      <c:pt idx="433">
                        <c:v>-1.973E-4</c:v>
                      </c:pt>
                      <c:pt idx="434">
                        <c:v>-1.9479999999999999E-4</c:v>
                      </c:pt>
                      <c:pt idx="435">
                        <c:v>-1.9230000000000001E-4</c:v>
                      </c:pt>
                      <c:pt idx="436">
                        <c:v>-1.8990000000000001E-4</c:v>
                      </c:pt>
                      <c:pt idx="437">
                        <c:v>-1.875E-4</c:v>
                      </c:pt>
                      <c:pt idx="438">
                        <c:v>-1.853E-4</c:v>
                      </c:pt>
                      <c:pt idx="439">
                        <c:v>-1.828E-4</c:v>
                      </c:pt>
                      <c:pt idx="440">
                        <c:v>-1.805E-4</c:v>
                      </c:pt>
                      <c:pt idx="441">
                        <c:v>-1.7809999999999999E-4</c:v>
                      </c:pt>
                      <c:pt idx="442">
                        <c:v>-1.7589999999999999E-4</c:v>
                      </c:pt>
                      <c:pt idx="443">
                        <c:v>-1.7359999999999999E-4</c:v>
                      </c:pt>
                      <c:pt idx="444">
                        <c:v>-1.7129999999999999E-4</c:v>
                      </c:pt>
                      <c:pt idx="445">
                        <c:v>-1.6899999999999999E-4</c:v>
                      </c:pt>
                      <c:pt idx="446">
                        <c:v>-1.6679999999999999E-4</c:v>
                      </c:pt>
                      <c:pt idx="447">
                        <c:v>-1.6459999999999999E-4</c:v>
                      </c:pt>
                      <c:pt idx="448">
                        <c:v>-1.6239999999999999E-4</c:v>
                      </c:pt>
                      <c:pt idx="449">
                        <c:v>-1.6019999999999999E-4</c:v>
                      </c:pt>
                      <c:pt idx="450">
                        <c:v>-1.5799999999999999E-4</c:v>
                      </c:pt>
                      <c:pt idx="451">
                        <c:v>-1.5589999999999999E-4</c:v>
                      </c:pt>
                      <c:pt idx="452">
                        <c:v>-1.538E-4</c:v>
                      </c:pt>
                      <c:pt idx="453">
                        <c:v>-1.517E-4</c:v>
                      </c:pt>
                      <c:pt idx="454">
                        <c:v>-1.496E-4</c:v>
                      </c:pt>
                      <c:pt idx="455">
                        <c:v>-1.4750000000000001E-4</c:v>
                      </c:pt>
                      <c:pt idx="456">
                        <c:v>-1.4540000000000001E-4</c:v>
                      </c:pt>
                      <c:pt idx="457">
                        <c:v>-1.4339999999999999E-4</c:v>
                      </c:pt>
                      <c:pt idx="458">
                        <c:v>-1.415E-4</c:v>
                      </c:pt>
                      <c:pt idx="459">
                        <c:v>-1.394E-4</c:v>
                      </c:pt>
                      <c:pt idx="460">
                        <c:v>-1.3740000000000001E-4</c:v>
                      </c:pt>
                      <c:pt idx="461">
                        <c:v>-1.3549999999999999E-4</c:v>
                      </c:pt>
                      <c:pt idx="462">
                        <c:v>-1.3359999999999999E-4</c:v>
                      </c:pt>
                      <c:pt idx="463">
                        <c:v>-1.317E-4</c:v>
                      </c:pt>
                      <c:pt idx="464">
                        <c:v>-1.2980000000000001E-4</c:v>
                      </c:pt>
                      <c:pt idx="465">
                        <c:v>-1.2789999999999999E-4</c:v>
                      </c:pt>
                      <c:pt idx="466">
                        <c:v>-1.26E-4</c:v>
                      </c:pt>
                      <c:pt idx="467">
                        <c:v>-1.2420000000000001E-4</c:v>
                      </c:pt>
                      <c:pt idx="468">
                        <c:v>-1.2239999999999999E-4</c:v>
                      </c:pt>
                      <c:pt idx="469">
                        <c:v>-1.206E-4</c:v>
                      </c:pt>
                      <c:pt idx="470">
                        <c:v>-1.187E-4</c:v>
                      </c:pt>
                      <c:pt idx="471">
                        <c:v>-1.17E-4</c:v>
                      </c:pt>
                      <c:pt idx="472">
                        <c:v>-1.1519999999999999E-4</c:v>
                      </c:pt>
                      <c:pt idx="473">
                        <c:v>-1.1349999999999999E-4</c:v>
                      </c:pt>
                      <c:pt idx="474">
                        <c:v>-1.1179999999999999E-4</c:v>
                      </c:pt>
                      <c:pt idx="475">
                        <c:v>-1.1010000000000001E-4</c:v>
                      </c:pt>
                      <c:pt idx="476">
                        <c:v>-1.0840000000000001E-4</c:v>
                      </c:pt>
                      <c:pt idx="477">
                        <c:v>-1.0670000000000001E-4</c:v>
                      </c:pt>
                      <c:pt idx="478">
                        <c:v>-1.0509999999999999E-4</c:v>
                      </c:pt>
                      <c:pt idx="479">
                        <c:v>-1.0349999999999999E-4</c:v>
                      </c:pt>
                      <c:pt idx="480">
                        <c:v>-1.0179999999999999E-4</c:v>
                      </c:pt>
                      <c:pt idx="481">
                        <c:v>-1.002E-4</c:v>
                      </c:pt>
                      <c:pt idx="482">
                        <c:v>-9.8659999999999994E-5</c:v>
                      </c:pt>
                      <c:pt idx="483">
                        <c:v>-9.713E-5</c:v>
                      </c:pt>
                      <c:pt idx="484">
                        <c:v>-9.5530000000000002E-5</c:v>
                      </c:pt>
                      <c:pt idx="485">
                        <c:v>-9.399E-5</c:v>
                      </c:pt>
                      <c:pt idx="486">
                        <c:v>-9.2460000000000006E-5</c:v>
                      </c:pt>
                      <c:pt idx="487">
                        <c:v>-9.1000000000000003E-5</c:v>
                      </c:pt>
                      <c:pt idx="488">
                        <c:v>-8.9549999999999995E-5</c:v>
                      </c:pt>
                      <c:pt idx="489">
                        <c:v>-8.8040000000000004E-5</c:v>
                      </c:pt>
                      <c:pt idx="490">
                        <c:v>-8.6570000000000006E-5</c:v>
                      </c:pt>
                      <c:pt idx="491">
                        <c:v>-8.5119999999999998E-5</c:v>
                      </c:pt>
                      <c:pt idx="492">
                        <c:v>-8.3759999999999998E-5</c:v>
                      </c:pt>
                      <c:pt idx="493">
                        <c:v>-8.2379999999999994E-5</c:v>
                      </c:pt>
                      <c:pt idx="494">
                        <c:v>-8.0950000000000003E-5</c:v>
                      </c:pt>
                      <c:pt idx="495">
                        <c:v>-7.9560000000000004E-5</c:v>
                      </c:pt>
                      <c:pt idx="496">
                        <c:v>-7.8209999999999998E-5</c:v>
                      </c:pt>
                      <c:pt idx="497">
                        <c:v>-7.6959999999999995E-5</c:v>
                      </c:pt>
                      <c:pt idx="498">
                        <c:v>-7.5669999999999999E-5</c:v>
                      </c:pt>
                      <c:pt idx="499">
                        <c:v>-7.4309999999999998E-5</c:v>
                      </c:pt>
                      <c:pt idx="500">
                        <c:v>-7.3009999999999994E-5</c:v>
                      </c:pt>
                      <c:pt idx="501">
                        <c:v>-7.1719999999999998E-5</c:v>
                      </c:pt>
                      <c:pt idx="502">
                        <c:v>-7.0489999999999998E-5</c:v>
                      </c:pt>
                      <c:pt idx="503">
                        <c:v>-6.9270000000000006E-5</c:v>
                      </c:pt>
                      <c:pt idx="504">
                        <c:v>-6.7999999999999999E-5</c:v>
                      </c:pt>
                      <c:pt idx="505">
                        <c:v>-6.6760000000000005E-5</c:v>
                      </c:pt>
                      <c:pt idx="506">
                        <c:v>-6.5549999999999994E-5</c:v>
                      </c:pt>
                      <c:pt idx="507">
                        <c:v>-6.4410000000000002E-5</c:v>
                      </c:pt>
                      <c:pt idx="508">
                        <c:v>-6.3260000000000001E-5</c:v>
                      </c:pt>
                      <c:pt idx="509">
                        <c:v>-6.2059999999999999E-5</c:v>
                      </c:pt>
                      <c:pt idx="510">
                        <c:v>-6.0890000000000001E-5</c:v>
                      </c:pt>
                      <c:pt idx="511">
                        <c:v>-5.9750000000000002E-5</c:v>
                      </c:pt>
                      <c:pt idx="512">
                        <c:v>-5.8669999999999999E-5</c:v>
                      </c:pt>
                      <c:pt idx="513">
                        <c:v>-5.7620000000000001E-5</c:v>
                      </c:pt>
                      <c:pt idx="514">
                        <c:v>-5.647E-5</c:v>
                      </c:pt>
                      <c:pt idx="515">
                        <c:v>-5.5380000000000002E-5</c:v>
                      </c:pt>
                      <c:pt idx="516">
                        <c:v>-5.4320000000000002E-5</c:v>
                      </c:pt>
                      <c:pt idx="517">
                        <c:v>-5.3310000000000003E-5</c:v>
                      </c:pt>
                      <c:pt idx="518">
                        <c:v>-5.2320000000000001E-5</c:v>
                      </c:pt>
                      <c:pt idx="519">
                        <c:v>-5.1239999999999997E-5</c:v>
                      </c:pt>
                      <c:pt idx="520">
                        <c:v>-5.0229999999999998E-5</c:v>
                      </c:pt>
                      <c:pt idx="521">
                        <c:v>-4.9240000000000003E-5</c:v>
                      </c:pt>
                      <c:pt idx="522">
                        <c:v>-4.829E-5</c:v>
                      </c:pt>
                      <c:pt idx="523">
                        <c:v>-4.7370000000000002E-5</c:v>
                      </c:pt>
                      <c:pt idx="524">
                        <c:v>-4.6360000000000003E-5</c:v>
                      </c:pt>
                      <c:pt idx="525">
                        <c:v>-4.5399999999999999E-5</c:v>
                      </c:pt>
                      <c:pt idx="526">
                        <c:v>-4.4480000000000001E-5</c:v>
                      </c:pt>
                      <c:pt idx="527">
                        <c:v>-4.3600000000000003E-5</c:v>
                      </c:pt>
                      <c:pt idx="528">
                        <c:v>-4.2740000000000001E-5</c:v>
                      </c:pt>
                      <c:pt idx="529">
                        <c:v>-4.18E-5</c:v>
                      </c:pt>
                      <c:pt idx="530">
                        <c:v>-4.091E-5</c:v>
                      </c:pt>
                      <c:pt idx="531">
                        <c:v>-4.0049999999999998E-5</c:v>
                      </c:pt>
                      <c:pt idx="532">
                        <c:v>-3.9239999999999997E-5</c:v>
                      </c:pt>
                      <c:pt idx="533">
                        <c:v>-3.8430000000000003E-5</c:v>
                      </c:pt>
                      <c:pt idx="534">
                        <c:v>-3.756E-5</c:v>
                      </c:pt>
                      <c:pt idx="535">
                        <c:v>-3.6730000000000002E-5</c:v>
                      </c:pt>
                      <c:pt idx="536">
                        <c:v>-3.5930000000000003E-5</c:v>
                      </c:pt>
                      <c:pt idx="537">
                        <c:v>-3.5179999999999999E-5</c:v>
                      </c:pt>
                      <c:pt idx="538">
                        <c:v>-3.4430000000000001E-5</c:v>
                      </c:pt>
                      <c:pt idx="539">
                        <c:v>-3.3599999999999997E-5</c:v>
                      </c:pt>
                      <c:pt idx="540">
                        <c:v>-3.2839999999999997E-5</c:v>
                      </c:pt>
                      <c:pt idx="541">
                        <c:v>-3.2110000000000003E-5</c:v>
                      </c:pt>
                      <c:pt idx="542">
                        <c:v>-3.1409999999999999E-5</c:v>
                      </c:pt>
                      <c:pt idx="543">
                        <c:v>-3.0719999999999997E-5</c:v>
                      </c:pt>
                      <c:pt idx="544">
                        <c:v>-2.995E-5</c:v>
                      </c:pt>
                      <c:pt idx="545">
                        <c:v>-2.9240000000000001E-5</c:v>
                      </c:pt>
                      <c:pt idx="546">
                        <c:v>-2.8569999999999999E-5</c:v>
                      </c:pt>
                      <c:pt idx="547">
                        <c:v>-2.7909999999999999E-5</c:v>
                      </c:pt>
                      <c:pt idx="548">
                        <c:v>-2.73E-5</c:v>
                      </c:pt>
                      <c:pt idx="549">
                        <c:v>-2.6590000000000001E-5</c:v>
                      </c:pt>
                      <c:pt idx="550">
                        <c:v>-2.5919999999999999E-5</c:v>
                      </c:pt>
                      <c:pt idx="551">
                        <c:v>-2.531E-5</c:v>
                      </c:pt>
                      <c:pt idx="552">
                        <c:v>-2.4709999999999999E-5</c:v>
                      </c:pt>
                      <c:pt idx="553">
                        <c:v>-2.4130000000000001E-5</c:v>
                      </c:pt>
                      <c:pt idx="554">
                        <c:v>-2.3470000000000001E-5</c:v>
                      </c:pt>
                      <c:pt idx="555">
                        <c:v>-2.2860000000000001E-5</c:v>
                      </c:pt>
                      <c:pt idx="556">
                        <c:v>-2.23E-5</c:v>
                      </c:pt>
                      <c:pt idx="557">
                        <c:v>-2.1759999999999998E-5</c:v>
                      </c:pt>
                      <c:pt idx="558">
                        <c:v>-2.1229999999999998E-5</c:v>
                      </c:pt>
                      <c:pt idx="559">
                        <c:v>-2.0619999999999999E-5</c:v>
                      </c:pt>
                      <c:pt idx="560">
                        <c:v>-2.0060000000000001E-5</c:v>
                      </c:pt>
                      <c:pt idx="561">
                        <c:v>-1.9550000000000001E-5</c:v>
                      </c:pt>
                      <c:pt idx="562">
                        <c:v>-1.9049999999999999E-5</c:v>
                      </c:pt>
                      <c:pt idx="563">
                        <c:v>-1.8580000000000002E-5</c:v>
                      </c:pt>
                      <c:pt idx="564">
                        <c:v>-1.8009999999999999E-5</c:v>
                      </c:pt>
                      <c:pt idx="565">
                        <c:v>-1.7499999999999998E-5</c:v>
                      </c:pt>
                      <c:pt idx="566">
                        <c:v>-1.7050000000000001E-5</c:v>
                      </c:pt>
                      <c:pt idx="567">
                        <c:v>-1.66E-5</c:v>
                      </c:pt>
                      <c:pt idx="568">
                        <c:v>-1.6169999999999999E-5</c:v>
                      </c:pt>
                      <c:pt idx="569">
                        <c:v>-1.5659999999999999E-5</c:v>
                      </c:pt>
                      <c:pt idx="570">
                        <c:v>-1.52E-5</c:v>
                      </c:pt>
                      <c:pt idx="571">
                        <c:v>-1.4780000000000001E-5</c:v>
                      </c:pt>
                      <c:pt idx="572">
                        <c:v>-1.438E-5</c:v>
                      </c:pt>
                      <c:pt idx="573">
                        <c:v>-1.399E-5</c:v>
                      </c:pt>
                      <c:pt idx="574">
                        <c:v>-1.3519999999999999E-5</c:v>
                      </c:pt>
                      <c:pt idx="575">
                        <c:v>-1.31E-5</c:v>
                      </c:pt>
                      <c:pt idx="576">
                        <c:v>-1.273E-5</c:v>
                      </c:pt>
                      <c:pt idx="577">
                        <c:v>-1.237E-5</c:v>
                      </c:pt>
                      <c:pt idx="578">
                        <c:v>-1.203E-5</c:v>
                      </c:pt>
                      <c:pt idx="579">
                        <c:v>-1.1600000000000001E-5</c:v>
                      </c:pt>
                      <c:pt idx="580">
                        <c:v>-1.1219999999999999E-5</c:v>
                      </c:pt>
                      <c:pt idx="581">
                        <c:v>-1.0900000000000001E-5</c:v>
                      </c:pt>
                      <c:pt idx="582">
                        <c:v>-1.057E-5</c:v>
                      </c:pt>
                      <c:pt idx="583">
                        <c:v>-1.027E-5</c:v>
                      </c:pt>
                      <c:pt idx="584">
                        <c:v>-9.8770000000000005E-6</c:v>
                      </c:pt>
                      <c:pt idx="585">
                        <c:v>-9.5429999999999999E-6</c:v>
                      </c:pt>
                      <c:pt idx="586">
                        <c:v>-9.2599999999999994E-6</c:v>
                      </c:pt>
                      <c:pt idx="587">
                        <c:v>-8.9800000000000004E-6</c:v>
                      </c:pt>
                      <c:pt idx="588">
                        <c:v>-8.7150000000000004E-6</c:v>
                      </c:pt>
                      <c:pt idx="589">
                        <c:v>-8.3650000000000004E-6</c:v>
                      </c:pt>
                      <c:pt idx="590">
                        <c:v>-8.0649999999999999E-6</c:v>
                      </c:pt>
                      <c:pt idx="591">
                        <c:v>-7.8140000000000001E-6</c:v>
                      </c:pt>
                      <c:pt idx="592">
                        <c:v>-7.5650000000000004E-6</c:v>
                      </c:pt>
                      <c:pt idx="593">
                        <c:v>-7.3329999999999999E-6</c:v>
                      </c:pt>
                      <c:pt idx="594">
                        <c:v>-7.0169999999999999E-6</c:v>
                      </c:pt>
                      <c:pt idx="595">
                        <c:v>-6.7580000000000003E-6</c:v>
                      </c:pt>
                      <c:pt idx="596">
                        <c:v>-6.5470000000000002E-6</c:v>
                      </c:pt>
                      <c:pt idx="597">
                        <c:v>-6.3269999999999997E-6</c:v>
                      </c:pt>
                      <c:pt idx="598">
                        <c:v>-6.1319999999999999E-6</c:v>
                      </c:pt>
                      <c:pt idx="599">
                        <c:v>-5.8470000000000001E-6</c:v>
                      </c:pt>
                      <c:pt idx="600">
                        <c:v>-5.614E-6</c:v>
                      </c:pt>
                      <c:pt idx="601">
                        <c:v>-5.434E-6</c:v>
                      </c:pt>
                      <c:pt idx="602">
                        <c:v>-5.2440000000000001E-6</c:v>
                      </c:pt>
                      <c:pt idx="603">
                        <c:v>-5.0780000000000003E-6</c:v>
                      </c:pt>
                      <c:pt idx="604">
                        <c:v>-4.8219999999999997E-6</c:v>
                      </c:pt>
                      <c:pt idx="605">
                        <c:v>-4.6140000000000002E-6</c:v>
                      </c:pt>
                      <c:pt idx="606">
                        <c:v>-4.4689999999999999E-6</c:v>
                      </c:pt>
                      <c:pt idx="607">
                        <c:v>-4.3039999999999998E-6</c:v>
                      </c:pt>
                      <c:pt idx="608">
                        <c:v>-4.1670000000000001E-6</c:v>
                      </c:pt>
                      <c:pt idx="609">
                        <c:v>-3.9360000000000001E-6</c:v>
                      </c:pt>
                      <c:pt idx="610">
                        <c:v>-3.754E-6</c:v>
                      </c:pt>
                      <c:pt idx="611">
                        <c:v>-3.631E-6</c:v>
                      </c:pt>
                      <c:pt idx="612">
                        <c:v>-3.4939999999999999E-6</c:v>
                      </c:pt>
                      <c:pt idx="613">
                        <c:v>-3.371E-6</c:v>
                      </c:pt>
                      <c:pt idx="614">
                        <c:v>-3.1700000000000001E-6</c:v>
                      </c:pt>
                      <c:pt idx="615">
                        <c:v>-3.0110000000000001E-6</c:v>
                      </c:pt>
                      <c:pt idx="616">
                        <c:v>-2.9129999999999999E-6</c:v>
                      </c:pt>
                      <c:pt idx="617">
                        <c:v>-2.791E-6</c:v>
                      </c:pt>
                      <c:pt idx="618">
                        <c:v>-2.694E-6</c:v>
                      </c:pt>
                      <c:pt idx="619">
                        <c:v>-2.5119999999999998E-6</c:v>
                      </c:pt>
                      <c:pt idx="620">
                        <c:v>-2.3719999999999999E-6</c:v>
                      </c:pt>
                      <c:pt idx="621">
                        <c:v>-2.295E-6</c:v>
                      </c:pt>
                      <c:pt idx="622">
                        <c:v>-2.1940000000000001E-6</c:v>
                      </c:pt>
                      <c:pt idx="623">
                        <c:v>-2.1110000000000002E-6</c:v>
                      </c:pt>
                      <c:pt idx="624">
                        <c:v>-1.9530000000000002E-6</c:v>
                      </c:pt>
                      <c:pt idx="625">
                        <c:v>-1.8339999999999999E-6</c:v>
                      </c:pt>
                      <c:pt idx="626">
                        <c:v>-1.77E-6</c:v>
                      </c:pt>
                      <c:pt idx="627">
                        <c:v>-1.6980000000000001E-6</c:v>
                      </c:pt>
                      <c:pt idx="628">
                        <c:v>-1.623E-6</c:v>
                      </c:pt>
                      <c:pt idx="629">
                        <c:v>-1.4699999999999999E-6</c:v>
                      </c:pt>
                      <c:pt idx="630">
                        <c:v>-1.359E-6</c:v>
                      </c:pt>
                      <c:pt idx="631">
                        <c:v>-1.316E-6</c:v>
                      </c:pt>
                      <c:pt idx="632">
                        <c:v>-1.2500000000000001E-6</c:v>
                      </c:pt>
                      <c:pt idx="633">
                        <c:v>-1.189E-6</c:v>
                      </c:pt>
                      <c:pt idx="634">
                        <c:v>-1.052E-6</c:v>
                      </c:pt>
                      <c:pt idx="635">
                        <c:v>-9.5469999999999994E-7</c:v>
                      </c:pt>
                      <c:pt idx="636">
                        <c:v>-9.1719999999999998E-7</c:v>
                      </c:pt>
                      <c:pt idx="637">
                        <c:v>-8.6310000000000005E-7</c:v>
                      </c:pt>
                      <c:pt idx="638">
                        <c:v>-8.104E-7</c:v>
                      </c:pt>
                      <c:pt idx="639">
                        <c:v>-6.8439999999999996E-7</c:v>
                      </c:pt>
                      <c:pt idx="640">
                        <c:v>-5.9279999999999996E-7</c:v>
                      </c:pt>
                      <c:pt idx="641">
                        <c:v>-5.7100000000000002E-7</c:v>
                      </c:pt>
                      <c:pt idx="642">
                        <c:v>-5.2109999999999997E-7</c:v>
                      </c:pt>
                      <c:pt idx="643">
                        <c:v>-4.6779999999999999E-7</c:v>
                      </c:pt>
                      <c:pt idx="644">
                        <c:v>-3.5149999999999999E-7</c:v>
                      </c:pt>
                      <c:pt idx="645">
                        <c:v>-2.6839999999999999E-7</c:v>
                      </c:pt>
                      <c:pt idx="646">
                        <c:v>-2.487E-7</c:v>
                      </c:pt>
                      <c:pt idx="647">
                        <c:v>-2.0620000000000001E-7</c:v>
                      </c:pt>
                      <c:pt idx="648">
                        <c:v>-1.649E-7</c:v>
                      </c:pt>
                      <c:pt idx="649">
                        <c:v>-5.5019999999999999E-8</c:v>
                      </c:pt>
                      <c:pt idx="650">
                        <c:v>2.3849999999999998E-8</c:v>
                      </c:pt>
                      <c:pt idx="651">
                        <c:v>3.491E-8</c:v>
                      </c:pt>
                      <c:pt idx="652">
                        <c:v>7.8380000000000004E-8</c:v>
                      </c:pt>
                      <c:pt idx="653">
                        <c:v>1.194E-7</c:v>
                      </c:pt>
                      <c:pt idx="654">
                        <c:v>2.202E-7</c:v>
                      </c:pt>
                      <c:pt idx="655">
                        <c:v>2.946E-7</c:v>
                      </c:pt>
                      <c:pt idx="656">
                        <c:v>2.9890000000000001E-7</c:v>
                      </c:pt>
                      <c:pt idx="657">
                        <c:v>3.3999999999999997E-7</c:v>
                      </c:pt>
                      <c:pt idx="658">
                        <c:v>3.7609999999999999E-7</c:v>
                      </c:pt>
                      <c:pt idx="659">
                        <c:v>4.8100000000000003E-7</c:v>
                      </c:pt>
                      <c:pt idx="660">
                        <c:v>5.5319999999999995E-7</c:v>
                      </c:pt>
                      <c:pt idx="661">
                        <c:v>5.5450000000000005E-7</c:v>
                      </c:pt>
                      <c:pt idx="662">
                        <c:v>5.9139999999999996E-7</c:v>
                      </c:pt>
                      <c:pt idx="663">
                        <c:v>6.2839999999999999E-7</c:v>
                      </c:pt>
                      <c:pt idx="664">
                        <c:v>7.2669999999999996E-7</c:v>
                      </c:pt>
                      <c:pt idx="665">
                        <c:v>7.9889999999999999E-7</c:v>
                      </c:pt>
                      <c:pt idx="666">
                        <c:v>7.9899999999999999E-7</c:v>
                      </c:pt>
                      <c:pt idx="667">
                        <c:v>8.3279999999999999E-7</c:v>
                      </c:pt>
                      <c:pt idx="668">
                        <c:v>8.7029999999999995E-7</c:v>
                      </c:pt>
                      <c:pt idx="669">
                        <c:v>9.6879999999999994E-7</c:v>
                      </c:pt>
                      <c:pt idx="670">
                        <c:v>1.04E-6</c:v>
                      </c:pt>
                      <c:pt idx="671">
                        <c:v>1.034E-6</c:v>
                      </c:pt>
                      <c:pt idx="672">
                        <c:v>1.0690000000000001E-6</c:v>
                      </c:pt>
                      <c:pt idx="673">
                        <c:v>1.105E-6</c:v>
                      </c:pt>
                      <c:pt idx="674">
                        <c:v>1.201E-6</c:v>
                      </c:pt>
                      <c:pt idx="675">
                        <c:v>1.268E-6</c:v>
                      </c:pt>
                      <c:pt idx="676">
                        <c:v>1.2640000000000001E-6</c:v>
                      </c:pt>
                      <c:pt idx="677">
                        <c:v>1.297E-6</c:v>
                      </c:pt>
                      <c:pt idx="678">
                        <c:v>1.336E-6</c:v>
                      </c:pt>
                      <c:pt idx="679">
                        <c:v>1.4300000000000001E-6</c:v>
                      </c:pt>
                      <c:pt idx="680">
                        <c:v>1.497E-6</c:v>
                      </c:pt>
                      <c:pt idx="681">
                        <c:v>1.491E-6</c:v>
                      </c:pt>
                      <c:pt idx="682">
                        <c:v>1.522E-6</c:v>
                      </c:pt>
                      <c:pt idx="683">
                        <c:v>1.5650000000000001E-6</c:v>
                      </c:pt>
                      <c:pt idx="684">
                        <c:v>1.6530000000000001E-6</c:v>
                      </c:pt>
                      <c:pt idx="685">
                        <c:v>1.722E-6</c:v>
                      </c:pt>
                      <c:pt idx="686">
                        <c:v>1.714E-6</c:v>
                      </c:pt>
                      <c:pt idx="687">
                        <c:v>1.7409999999999999E-6</c:v>
                      </c:pt>
                      <c:pt idx="688">
                        <c:v>1.782E-6</c:v>
                      </c:pt>
                      <c:pt idx="689">
                        <c:v>1.872E-6</c:v>
                      </c:pt>
                      <c:pt idx="690">
                        <c:v>1.939E-6</c:v>
                      </c:pt>
                      <c:pt idx="691">
                        <c:v>1.933E-6</c:v>
                      </c:pt>
                      <c:pt idx="692">
                        <c:v>1.9470000000000002E-6</c:v>
                      </c:pt>
                      <c:pt idx="693">
                        <c:v>1.996E-6</c:v>
                      </c:pt>
                      <c:pt idx="694">
                        <c:v>2.0820000000000001E-6</c:v>
                      </c:pt>
                      <c:pt idx="695">
                        <c:v>2.148E-6</c:v>
                      </c:pt>
                      <c:pt idx="696">
                        <c:v>2.1339999999999998E-6</c:v>
                      </c:pt>
                      <c:pt idx="697">
                        <c:v>2.159E-6</c:v>
                      </c:pt>
                      <c:pt idx="698">
                        <c:v>2.2029999999999999E-6</c:v>
                      </c:pt>
                      <c:pt idx="699">
                        <c:v>2.2850000000000001E-6</c:v>
                      </c:pt>
                      <c:pt idx="700">
                        <c:v>2.3539999999999998E-6</c:v>
                      </c:pt>
                      <c:pt idx="701">
                        <c:v>2.3329999999999999E-6</c:v>
                      </c:pt>
                      <c:pt idx="702">
                        <c:v>2.362E-6</c:v>
                      </c:pt>
                      <c:pt idx="703">
                        <c:v>2.401E-6</c:v>
                      </c:pt>
                      <c:pt idx="704">
                        <c:v>2.481E-6</c:v>
                      </c:pt>
                      <c:pt idx="705">
                        <c:v>2.5490000000000001E-6</c:v>
                      </c:pt>
                      <c:pt idx="706">
                        <c:v>2.5299999999999999E-6</c:v>
                      </c:pt>
                      <c:pt idx="707">
                        <c:v>2.5509999999999998E-6</c:v>
                      </c:pt>
                      <c:pt idx="708">
                        <c:v>2.587E-6</c:v>
                      </c:pt>
                      <c:pt idx="709">
                        <c:v>2.667E-6</c:v>
                      </c:pt>
                      <c:pt idx="710">
                        <c:v>2.7360000000000001E-6</c:v>
                      </c:pt>
                      <c:pt idx="711">
                        <c:v>2.7099999999999999E-6</c:v>
                      </c:pt>
                      <c:pt idx="712">
                        <c:v>2.7300000000000001E-6</c:v>
                      </c:pt>
                      <c:pt idx="713">
                        <c:v>2.768E-6</c:v>
                      </c:pt>
                      <c:pt idx="714">
                        <c:v>2.8430000000000001E-6</c:v>
                      </c:pt>
                      <c:pt idx="715">
                        <c:v>2.9059999999999998E-6</c:v>
                      </c:pt>
                      <c:pt idx="716">
                        <c:v>2.8830000000000002E-6</c:v>
                      </c:pt>
                      <c:pt idx="717">
                        <c:v>2.898E-6</c:v>
                      </c:pt>
                      <c:pt idx="718">
                        <c:v>2.9340000000000002E-6</c:v>
                      </c:pt>
                      <c:pt idx="719">
                        <c:v>3.0079999999999998E-6</c:v>
                      </c:pt>
                      <c:pt idx="720">
                        <c:v>3.0680000000000001E-6</c:v>
                      </c:pt>
                      <c:pt idx="721">
                        <c:v>3.0429999999999999E-6</c:v>
                      </c:pt>
                      <c:pt idx="722">
                        <c:v>3.056E-6</c:v>
                      </c:pt>
                      <c:pt idx="723">
                        <c:v>3.0939999999999999E-6</c:v>
                      </c:pt>
                      <c:pt idx="724">
                        <c:v>3.1590000000000002E-6</c:v>
                      </c:pt>
                      <c:pt idx="725">
                        <c:v>3.2219999999999998E-6</c:v>
                      </c:pt>
                      <c:pt idx="726">
                        <c:v>3.1860000000000001E-6</c:v>
                      </c:pt>
                      <c:pt idx="727">
                        <c:v>3.2040000000000002E-6</c:v>
                      </c:pt>
                      <c:pt idx="728">
                        <c:v>3.241E-6</c:v>
                      </c:pt>
                      <c:pt idx="729">
                        <c:v>3.304E-6</c:v>
                      </c:pt>
                      <c:pt idx="730">
                        <c:v>3.366E-6</c:v>
                      </c:pt>
                      <c:pt idx="731">
                        <c:v>3.3299999999999999E-6</c:v>
                      </c:pt>
                      <c:pt idx="732">
                        <c:v>3.3419999999999999E-6</c:v>
                      </c:pt>
                      <c:pt idx="733">
                        <c:v>3.3799999999999998E-6</c:v>
                      </c:pt>
                      <c:pt idx="734">
                        <c:v>3.4419999999999998E-6</c:v>
                      </c:pt>
                      <c:pt idx="735">
                        <c:v>3.4970000000000001E-6</c:v>
                      </c:pt>
                      <c:pt idx="736">
                        <c:v>3.4520000000000002E-6</c:v>
                      </c:pt>
                      <c:pt idx="737">
                        <c:v>3.467E-6</c:v>
                      </c:pt>
                      <c:pt idx="738">
                        <c:v>3.5049999999999999E-6</c:v>
                      </c:pt>
                      <c:pt idx="739">
                        <c:v>3.557E-6</c:v>
                      </c:pt>
                      <c:pt idx="740">
                        <c:v>3.6119999999999999E-6</c:v>
                      </c:pt>
                      <c:pt idx="741">
                        <c:v>3.5710000000000002E-6</c:v>
                      </c:pt>
                      <c:pt idx="742">
                        <c:v>3.5769999999999998E-6</c:v>
                      </c:pt>
                      <c:pt idx="743">
                        <c:v>3.6169999999999998E-6</c:v>
                      </c:pt>
                      <c:pt idx="744">
                        <c:v>3.6720000000000002E-6</c:v>
                      </c:pt>
                      <c:pt idx="745">
                        <c:v>3.7270000000000001E-6</c:v>
                      </c:pt>
                      <c:pt idx="746">
                        <c:v>3.6729999999999998E-6</c:v>
                      </c:pt>
                      <c:pt idx="747">
                        <c:v>3.6820000000000001E-6</c:v>
                      </c:pt>
                      <c:pt idx="748">
                        <c:v>3.7189999999999999E-6</c:v>
                      </c:pt>
                      <c:pt idx="749">
                        <c:v>3.7680000000000002E-6</c:v>
                      </c:pt>
                      <c:pt idx="750">
                        <c:v>3.8210000000000003E-6</c:v>
                      </c:pt>
                      <c:pt idx="751">
                        <c:v>3.7759999999999999E-6</c:v>
                      </c:pt>
                      <c:pt idx="752">
                        <c:v>3.7730000000000001E-6</c:v>
                      </c:pt>
                      <c:pt idx="753">
                        <c:v>3.8099999999999999E-6</c:v>
                      </c:pt>
                      <c:pt idx="754">
                        <c:v>3.8689999999999997E-6</c:v>
                      </c:pt>
                      <c:pt idx="755">
                        <c:v>3.9099999999999998E-6</c:v>
                      </c:pt>
                      <c:pt idx="756">
                        <c:v>3.8680000000000001E-6</c:v>
                      </c:pt>
                      <c:pt idx="757">
                        <c:v>3.8619999999999996E-6</c:v>
                      </c:pt>
                      <c:pt idx="758">
                        <c:v>3.8959999999999996E-6</c:v>
                      </c:pt>
                      <c:pt idx="759">
                        <c:v>3.9469999999999996E-6</c:v>
                      </c:pt>
                      <c:pt idx="760">
                        <c:v>3.9910000000000004E-6</c:v>
                      </c:pt>
                      <c:pt idx="761">
                        <c:v>3.9439999999999998E-6</c:v>
                      </c:pt>
                      <c:pt idx="762">
                        <c:v>3.9400000000000004E-6</c:v>
                      </c:pt>
                      <c:pt idx="763">
                        <c:v>3.9770000000000002E-6</c:v>
                      </c:pt>
                      <c:pt idx="764">
                        <c:v>4.0169999999999998E-6</c:v>
                      </c:pt>
                      <c:pt idx="765">
                        <c:v>4.0629999999999999E-6</c:v>
                      </c:pt>
                      <c:pt idx="766">
                        <c:v>4.0080000000000004E-6</c:v>
                      </c:pt>
                      <c:pt idx="767">
                        <c:v>4.0069999999999999E-6</c:v>
                      </c:pt>
                      <c:pt idx="768">
                        <c:v>4.0369999999999996E-6</c:v>
                      </c:pt>
                      <c:pt idx="769">
                        <c:v>4.0779999999999997E-6</c:v>
                      </c:pt>
                      <c:pt idx="770">
                        <c:v>4.126E-6</c:v>
                      </c:pt>
                      <c:pt idx="771">
                        <c:v>4.0729999999999998E-6</c:v>
                      </c:pt>
                      <c:pt idx="772">
                        <c:v>4.0629999999999999E-6</c:v>
                      </c:pt>
                      <c:pt idx="773">
                        <c:v>4.0969999999999999E-6</c:v>
                      </c:pt>
                      <c:pt idx="774">
                        <c:v>4.1470000000000003E-6</c:v>
                      </c:pt>
                      <c:pt idx="775">
                        <c:v>4.1740000000000002E-6</c:v>
                      </c:pt>
                      <c:pt idx="776">
                        <c:v>4.1330000000000001E-6</c:v>
                      </c:pt>
                      <c:pt idx="777">
                        <c:v>4.1169999999999997E-6</c:v>
                      </c:pt>
                      <c:pt idx="778">
                        <c:v>4.16E-6</c:v>
                      </c:pt>
                      <c:pt idx="779">
                        <c:v>4.1880000000000004E-6</c:v>
                      </c:pt>
                      <c:pt idx="780">
                        <c:v>4.2409999999999997E-6</c:v>
                      </c:pt>
                      <c:pt idx="781">
                        <c:v>4.189E-6</c:v>
                      </c:pt>
                      <c:pt idx="782">
                        <c:v>4.1760000000000003E-6</c:v>
                      </c:pt>
                      <c:pt idx="783">
                        <c:v>4.2150000000000003E-6</c:v>
                      </c:pt>
                      <c:pt idx="784">
                        <c:v>4.2490000000000003E-6</c:v>
                      </c:pt>
                      <c:pt idx="785">
                        <c:v>4.301E-6</c:v>
                      </c:pt>
                      <c:pt idx="786">
                        <c:v>4.245E-6</c:v>
                      </c:pt>
                      <c:pt idx="787">
                        <c:v>4.2359999999999998E-6</c:v>
                      </c:pt>
                      <c:pt idx="788">
                        <c:v>4.2699999999999998E-6</c:v>
                      </c:pt>
                      <c:pt idx="789">
                        <c:v>4.3120000000000004E-6</c:v>
                      </c:pt>
                      <c:pt idx="790">
                        <c:v>4.3630000000000004E-6</c:v>
                      </c:pt>
                      <c:pt idx="791">
                        <c:v>4.3050000000000003E-6</c:v>
                      </c:pt>
                      <c:pt idx="792">
                        <c:v>4.296E-6</c:v>
                      </c:pt>
                      <c:pt idx="793">
                        <c:v>4.3309999999999997E-6</c:v>
                      </c:pt>
                      <c:pt idx="794">
                        <c:v>4.3730000000000003E-6</c:v>
                      </c:pt>
                      <c:pt idx="795">
                        <c:v>4.4139999999999996E-6</c:v>
                      </c:pt>
                      <c:pt idx="796">
                        <c:v>4.3610000000000003E-6</c:v>
                      </c:pt>
                      <c:pt idx="797">
                        <c:v>4.3549999999999998E-6</c:v>
                      </c:pt>
                      <c:pt idx="798">
                        <c:v>4.3939999999999998E-6</c:v>
                      </c:pt>
                    </c:numCache>
                  </c:numRef>
                </c:yVal>
                <c:smooth val="1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1C-8517-4B1A-BD0B-53A15E9FC1F8}"/>
                  </c:ext>
                </c:extLst>
              </c15:ser>
            </c15:filteredScatterSeries>
            <c15:filteredScatterSeries>
              <c15:ser>
                <c:idx val="27"/>
                <c:order val="27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Sheet2!$AC$1</c15:sqref>
                        </c15:formulaRef>
                      </c:ext>
                    </c:extLst>
                    <c:strCache>
                      <c:ptCount val="1"/>
                      <c:pt idx="0">
                        <c:v>Cycle 28</c:v>
                      </c:pt>
                    </c:strCache>
                  </c:strRef>
                </c:tx>
                <c:spPr>
                  <a:ln w="19050" cap="rnd">
                    <a:solidFill>
                      <a:schemeClr val="accent1">
                        <a:shade val="74000"/>
                      </a:schemeClr>
                    </a:solidFill>
                    <a:round/>
                  </a:ln>
                  <a:effectLst/>
                </c:spPr>
                <c:marker>
                  <c:symbol val="none"/>
                </c:marker>
                <c:x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Sheet2!$A$2:$A$802</c15:sqref>
                        </c15:formulaRef>
                      </c:ext>
                    </c:extLst>
                    <c:numCache>
                      <c:formatCode>0.00E+00</c:formatCode>
                      <c:ptCount val="801"/>
                      <c:pt idx="0">
                        <c:v>9.8269999999999993E-6</c:v>
                      </c:pt>
                      <c:pt idx="1">
                        <c:v>-1.7960000000000001E-3</c:v>
                      </c:pt>
                      <c:pt idx="2">
                        <c:v>-3.764E-3</c:v>
                      </c:pt>
                      <c:pt idx="3">
                        <c:v>-5.7419999999999997E-3</c:v>
                      </c:pt>
                      <c:pt idx="4">
                        <c:v>-7.7869999999999997E-3</c:v>
                      </c:pt>
                      <c:pt idx="5">
                        <c:v>-9.7160000000000007E-3</c:v>
                      </c:pt>
                      <c:pt idx="6">
                        <c:v>-1.1730000000000001E-2</c:v>
                      </c:pt>
                      <c:pt idx="7">
                        <c:v>-1.374E-2</c:v>
                      </c:pt>
                      <c:pt idx="8">
                        <c:v>-1.5730000000000001E-2</c:v>
                      </c:pt>
                      <c:pt idx="9">
                        <c:v>-1.772E-2</c:v>
                      </c:pt>
                      <c:pt idx="10">
                        <c:v>-1.9730000000000001E-2</c:v>
                      </c:pt>
                      <c:pt idx="11">
                        <c:v>-2.1700000000000001E-2</c:v>
                      </c:pt>
                      <c:pt idx="12">
                        <c:v>-2.3689999999999999E-2</c:v>
                      </c:pt>
                      <c:pt idx="13">
                        <c:v>-2.5690000000000001E-2</c:v>
                      </c:pt>
                      <c:pt idx="14">
                        <c:v>-2.7709999999999999E-2</c:v>
                      </c:pt>
                      <c:pt idx="15">
                        <c:v>-2.9690000000000001E-2</c:v>
                      </c:pt>
                      <c:pt idx="16">
                        <c:v>-3.1690000000000003E-2</c:v>
                      </c:pt>
                      <c:pt idx="17">
                        <c:v>-3.3709999999999997E-2</c:v>
                      </c:pt>
                      <c:pt idx="18">
                        <c:v>-3.5709999999999999E-2</c:v>
                      </c:pt>
                      <c:pt idx="19">
                        <c:v>-3.7650000000000003E-2</c:v>
                      </c:pt>
                      <c:pt idx="20">
                        <c:v>-3.9710000000000002E-2</c:v>
                      </c:pt>
                      <c:pt idx="21">
                        <c:v>-4.1709999999999997E-2</c:v>
                      </c:pt>
                      <c:pt idx="22">
                        <c:v>-4.3709999999999999E-2</c:v>
                      </c:pt>
                      <c:pt idx="23">
                        <c:v>-4.5690000000000001E-2</c:v>
                      </c:pt>
                      <c:pt idx="24">
                        <c:v>-4.7669999999999997E-2</c:v>
                      </c:pt>
                      <c:pt idx="25">
                        <c:v>-4.9669999999999999E-2</c:v>
                      </c:pt>
                      <c:pt idx="26">
                        <c:v>-5.1700000000000003E-2</c:v>
                      </c:pt>
                      <c:pt idx="27">
                        <c:v>-5.3659999999999999E-2</c:v>
                      </c:pt>
                      <c:pt idx="28">
                        <c:v>-5.5660000000000001E-2</c:v>
                      </c:pt>
                      <c:pt idx="29">
                        <c:v>-5.765E-2</c:v>
                      </c:pt>
                      <c:pt idx="30">
                        <c:v>-5.9700000000000003E-2</c:v>
                      </c:pt>
                      <c:pt idx="31">
                        <c:v>-6.1650000000000003E-2</c:v>
                      </c:pt>
                      <c:pt idx="32">
                        <c:v>-6.3630000000000006E-2</c:v>
                      </c:pt>
                      <c:pt idx="33">
                        <c:v>-6.5680000000000002E-2</c:v>
                      </c:pt>
                      <c:pt idx="34">
                        <c:v>-6.769E-2</c:v>
                      </c:pt>
                      <c:pt idx="35">
                        <c:v>-6.9669999999999996E-2</c:v>
                      </c:pt>
                      <c:pt idx="36">
                        <c:v>-7.1669999999999998E-2</c:v>
                      </c:pt>
                      <c:pt idx="37">
                        <c:v>-7.3639999999999997E-2</c:v>
                      </c:pt>
                      <c:pt idx="38">
                        <c:v>-7.5670000000000001E-2</c:v>
                      </c:pt>
                      <c:pt idx="39">
                        <c:v>-7.7660000000000007E-2</c:v>
                      </c:pt>
                      <c:pt idx="40">
                        <c:v>-7.9640000000000002E-2</c:v>
                      </c:pt>
                      <c:pt idx="41">
                        <c:v>-8.165E-2</c:v>
                      </c:pt>
                      <c:pt idx="42">
                        <c:v>-8.3680000000000004E-2</c:v>
                      </c:pt>
                      <c:pt idx="43">
                        <c:v>-8.566E-2</c:v>
                      </c:pt>
                      <c:pt idx="44">
                        <c:v>-8.763E-2</c:v>
                      </c:pt>
                      <c:pt idx="45">
                        <c:v>-8.9679999999999996E-2</c:v>
                      </c:pt>
                      <c:pt idx="46">
                        <c:v>-9.1700000000000004E-2</c:v>
                      </c:pt>
                      <c:pt idx="47">
                        <c:v>-9.3679999999999999E-2</c:v>
                      </c:pt>
                      <c:pt idx="48">
                        <c:v>-9.5659999999999995E-2</c:v>
                      </c:pt>
                      <c:pt idx="49">
                        <c:v>-9.7650000000000001E-2</c:v>
                      </c:pt>
                      <c:pt idx="50">
                        <c:v>-9.9669999999999995E-2</c:v>
                      </c:pt>
                      <c:pt idx="51">
                        <c:v>-0.1017</c:v>
                      </c:pt>
                      <c:pt idx="52">
                        <c:v>-0.1036</c:v>
                      </c:pt>
                      <c:pt idx="53">
                        <c:v>-0.1056</c:v>
                      </c:pt>
                      <c:pt idx="54">
                        <c:v>-0.1077</c:v>
                      </c:pt>
                      <c:pt idx="55">
                        <c:v>-0.10970000000000001</c:v>
                      </c:pt>
                      <c:pt idx="56">
                        <c:v>-0.1116</c:v>
                      </c:pt>
                      <c:pt idx="57">
                        <c:v>-0.11360000000000001</c:v>
                      </c:pt>
                      <c:pt idx="58">
                        <c:v>-0.1157</c:v>
                      </c:pt>
                      <c:pt idx="59">
                        <c:v>-0.1177</c:v>
                      </c:pt>
                      <c:pt idx="60">
                        <c:v>-0.1196</c:v>
                      </c:pt>
                      <c:pt idx="61">
                        <c:v>-0.1216</c:v>
                      </c:pt>
                      <c:pt idx="62">
                        <c:v>-0.1237</c:v>
                      </c:pt>
                      <c:pt idx="63">
                        <c:v>-0.12559999999999999</c:v>
                      </c:pt>
                      <c:pt idx="64">
                        <c:v>-0.12759999999999999</c:v>
                      </c:pt>
                      <c:pt idx="65">
                        <c:v>-0.12959999999999999</c:v>
                      </c:pt>
                      <c:pt idx="66">
                        <c:v>-0.13170000000000001</c:v>
                      </c:pt>
                      <c:pt idx="67">
                        <c:v>-0.1336</c:v>
                      </c:pt>
                      <c:pt idx="68">
                        <c:v>-0.13569999999999999</c:v>
                      </c:pt>
                      <c:pt idx="69">
                        <c:v>-0.1376</c:v>
                      </c:pt>
                      <c:pt idx="70">
                        <c:v>-0.1396</c:v>
                      </c:pt>
                      <c:pt idx="71">
                        <c:v>-0.14169999999999999</c:v>
                      </c:pt>
                      <c:pt idx="72">
                        <c:v>-0.14369999999999999</c:v>
                      </c:pt>
                      <c:pt idx="73">
                        <c:v>-0.1457</c:v>
                      </c:pt>
                      <c:pt idx="74">
                        <c:v>-0.1477</c:v>
                      </c:pt>
                      <c:pt idx="75">
                        <c:v>-0.14960000000000001</c:v>
                      </c:pt>
                      <c:pt idx="76">
                        <c:v>-0.15160000000000001</c:v>
                      </c:pt>
                      <c:pt idx="77">
                        <c:v>-0.15359999999999999</c:v>
                      </c:pt>
                      <c:pt idx="78">
                        <c:v>-0.15559999999999999</c:v>
                      </c:pt>
                      <c:pt idx="79">
                        <c:v>-0.15759999999999999</c:v>
                      </c:pt>
                      <c:pt idx="80">
                        <c:v>-0.15959999999999999</c:v>
                      </c:pt>
                      <c:pt idx="81">
                        <c:v>-0.16159999999999999</c:v>
                      </c:pt>
                      <c:pt idx="82">
                        <c:v>-0.1636</c:v>
                      </c:pt>
                      <c:pt idx="83">
                        <c:v>-0.1656</c:v>
                      </c:pt>
                      <c:pt idx="84">
                        <c:v>-0.1676</c:v>
                      </c:pt>
                      <c:pt idx="85">
                        <c:v>-0.1696</c:v>
                      </c:pt>
                      <c:pt idx="86">
                        <c:v>-0.1716</c:v>
                      </c:pt>
                      <c:pt idx="87">
                        <c:v>-0.1736</c:v>
                      </c:pt>
                      <c:pt idx="88">
                        <c:v>-0.17560000000000001</c:v>
                      </c:pt>
                      <c:pt idx="89">
                        <c:v>-0.17760000000000001</c:v>
                      </c:pt>
                      <c:pt idx="90">
                        <c:v>-0.17960000000000001</c:v>
                      </c:pt>
                      <c:pt idx="91">
                        <c:v>-0.18160000000000001</c:v>
                      </c:pt>
                      <c:pt idx="92">
                        <c:v>-0.18360000000000001</c:v>
                      </c:pt>
                      <c:pt idx="93">
                        <c:v>-0.18559999999999999</c:v>
                      </c:pt>
                      <c:pt idx="94">
                        <c:v>-0.18759999999999999</c:v>
                      </c:pt>
                      <c:pt idx="95">
                        <c:v>-0.18959999999999999</c:v>
                      </c:pt>
                      <c:pt idx="96">
                        <c:v>-0.19159999999999999</c:v>
                      </c:pt>
                      <c:pt idx="97">
                        <c:v>-0.19359999999999999</c:v>
                      </c:pt>
                      <c:pt idx="98">
                        <c:v>-0.1956</c:v>
                      </c:pt>
                      <c:pt idx="99">
                        <c:v>-0.1976</c:v>
                      </c:pt>
                      <c:pt idx="100">
                        <c:v>-0.1996</c:v>
                      </c:pt>
                      <c:pt idx="101">
                        <c:v>-0.2016</c:v>
                      </c:pt>
                      <c:pt idx="102">
                        <c:v>-0.2036</c:v>
                      </c:pt>
                      <c:pt idx="103">
                        <c:v>-0.2056</c:v>
                      </c:pt>
                      <c:pt idx="104">
                        <c:v>-0.20760000000000001</c:v>
                      </c:pt>
                      <c:pt idx="105">
                        <c:v>-0.20960000000000001</c:v>
                      </c:pt>
                      <c:pt idx="106">
                        <c:v>-0.21160000000000001</c:v>
                      </c:pt>
                      <c:pt idx="107">
                        <c:v>-0.21360000000000001</c:v>
                      </c:pt>
                      <c:pt idx="108">
                        <c:v>-0.21560000000000001</c:v>
                      </c:pt>
                      <c:pt idx="109">
                        <c:v>-0.21759999999999999</c:v>
                      </c:pt>
                      <c:pt idx="110">
                        <c:v>-0.21959999999999999</c:v>
                      </c:pt>
                      <c:pt idx="111">
                        <c:v>-0.22159999999999999</c:v>
                      </c:pt>
                      <c:pt idx="112">
                        <c:v>-0.22359999999999999</c:v>
                      </c:pt>
                      <c:pt idx="113">
                        <c:v>-0.22559999999999999</c:v>
                      </c:pt>
                      <c:pt idx="114">
                        <c:v>-0.2276</c:v>
                      </c:pt>
                      <c:pt idx="115">
                        <c:v>-0.2296</c:v>
                      </c:pt>
                      <c:pt idx="116">
                        <c:v>-0.2316</c:v>
                      </c:pt>
                      <c:pt idx="117">
                        <c:v>-0.2336</c:v>
                      </c:pt>
                      <c:pt idx="118">
                        <c:v>-0.2356</c:v>
                      </c:pt>
                      <c:pt idx="119">
                        <c:v>-0.23760000000000001</c:v>
                      </c:pt>
                      <c:pt idx="120">
                        <c:v>-0.23960000000000001</c:v>
                      </c:pt>
                      <c:pt idx="121">
                        <c:v>-0.24160000000000001</c:v>
                      </c:pt>
                      <c:pt idx="122">
                        <c:v>-0.24360000000000001</c:v>
                      </c:pt>
                      <c:pt idx="123">
                        <c:v>-0.24560000000000001</c:v>
                      </c:pt>
                      <c:pt idx="124">
                        <c:v>-0.24759999999999999</c:v>
                      </c:pt>
                      <c:pt idx="125">
                        <c:v>-0.24959999999999999</c:v>
                      </c:pt>
                      <c:pt idx="126">
                        <c:v>-0.25159999999999999</c:v>
                      </c:pt>
                      <c:pt idx="127">
                        <c:v>-0.25359999999999999</c:v>
                      </c:pt>
                      <c:pt idx="128">
                        <c:v>-0.25559999999999999</c:v>
                      </c:pt>
                      <c:pt idx="129">
                        <c:v>-0.2576</c:v>
                      </c:pt>
                      <c:pt idx="130">
                        <c:v>-0.2596</c:v>
                      </c:pt>
                      <c:pt idx="131">
                        <c:v>-0.2616</c:v>
                      </c:pt>
                      <c:pt idx="132">
                        <c:v>-0.2636</c:v>
                      </c:pt>
                      <c:pt idx="133">
                        <c:v>-0.2656</c:v>
                      </c:pt>
                      <c:pt idx="134">
                        <c:v>-0.2676</c:v>
                      </c:pt>
                      <c:pt idx="135">
                        <c:v>-0.26960000000000001</c:v>
                      </c:pt>
                      <c:pt idx="136">
                        <c:v>-0.27160000000000001</c:v>
                      </c:pt>
                      <c:pt idx="137">
                        <c:v>-0.27360000000000001</c:v>
                      </c:pt>
                      <c:pt idx="138">
                        <c:v>-0.27560000000000001</c:v>
                      </c:pt>
                      <c:pt idx="139">
                        <c:v>-0.27760000000000001</c:v>
                      </c:pt>
                      <c:pt idx="140">
                        <c:v>-0.27960000000000002</c:v>
                      </c:pt>
                      <c:pt idx="141">
                        <c:v>-0.28160000000000002</c:v>
                      </c:pt>
                      <c:pt idx="142">
                        <c:v>-0.28360000000000002</c:v>
                      </c:pt>
                      <c:pt idx="143">
                        <c:v>-0.28560000000000002</c:v>
                      </c:pt>
                      <c:pt idx="144">
                        <c:v>-0.28760000000000002</c:v>
                      </c:pt>
                      <c:pt idx="145">
                        <c:v>-0.28960000000000002</c:v>
                      </c:pt>
                      <c:pt idx="146">
                        <c:v>-0.29160000000000003</c:v>
                      </c:pt>
                      <c:pt idx="147">
                        <c:v>-0.29360000000000003</c:v>
                      </c:pt>
                      <c:pt idx="148">
                        <c:v>-0.29559999999999997</c:v>
                      </c:pt>
                      <c:pt idx="149">
                        <c:v>-0.29759999999999998</c:v>
                      </c:pt>
                      <c:pt idx="150">
                        <c:v>-0.29959999999999998</c:v>
                      </c:pt>
                      <c:pt idx="151">
                        <c:v>-0.30159999999999998</c:v>
                      </c:pt>
                      <c:pt idx="152">
                        <c:v>-0.30359999999999998</c:v>
                      </c:pt>
                      <c:pt idx="153">
                        <c:v>-0.30559999999999998</c:v>
                      </c:pt>
                      <c:pt idx="154">
                        <c:v>-0.30759999999999998</c:v>
                      </c:pt>
                      <c:pt idx="155">
                        <c:v>-0.30959999999999999</c:v>
                      </c:pt>
                      <c:pt idx="156">
                        <c:v>-0.3115</c:v>
                      </c:pt>
                      <c:pt idx="157">
                        <c:v>-0.31359999999999999</c:v>
                      </c:pt>
                      <c:pt idx="158">
                        <c:v>-0.3155</c:v>
                      </c:pt>
                      <c:pt idx="159">
                        <c:v>-0.31759999999999999</c:v>
                      </c:pt>
                      <c:pt idx="160">
                        <c:v>-0.31950000000000001</c:v>
                      </c:pt>
                      <c:pt idx="161">
                        <c:v>-0.3216</c:v>
                      </c:pt>
                      <c:pt idx="162">
                        <c:v>-0.3236</c:v>
                      </c:pt>
                      <c:pt idx="163">
                        <c:v>-0.3256</c:v>
                      </c:pt>
                      <c:pt idx="164">
                        <c:v>-0.32750000000000001</c:v>
                      </c:pt>
                      <c:pt idx="165">
                        <c:v>-0.32950000000000002</c:v>
                      </c:pt>
                      <c:pt idx="166">
                        <c:v>-0.33160000000000001</c:v>
                      </c:pt>
                      <c:pt idx="167">
                        <c:v>-0.33360000000000001</c:v>
                      </c:pt>
                      <c:pt idx="168">
                        <c:v>-0.33550000000000002</c:v>
                      </c:pt>
                      <c:pt idx="169">
                        <c:v>-0.33760000000000001</c:v>
                      </c:pt>
                      <c:pt idx="170">
                        <c:v>-0.33950000000000002</c:v>
                      </c:pt>
                      <c:pt idx="171">
                        <c:v>-0.34150000000000003</c:v>
                      </c:pt>
                      <c:pt idx="172">
                        <c:v>-0.34350000000000003</c:v>
                      </c:pt>
                      <c:pt idx="173">
                        <c:v>-0.34560000000000002</c:v>
                      </c:pt>
                      <c:pt idx="174">
                        <c:v>-0.34749999999999998</c:v>
                      </c:pt>
                      <c:pt idx="175">
                        <c:v>-0.34949999999999998</c:v>
                      </c:pt>
                      <c:pt idx="176">
                        <c:v>-0.35149999999999998</c:v>
                      </c:pt>
                      <c:pt idx="177">
                        <c:v>-0.35349999999999998</c:v>
                      </c:pt>
                      <c:pt idx="178">
                        <c:v>-0.35549999999999998</c:v>
                      </c:pt>
                      <c:pt idx="179">
                        <c:v>-0.35749999999999998</c:v>
                      </c:pt>
                      <c:pt idx="180">
                        <c:v>-0.35949999999999999</c:v>
                      </c:pt>
                      <c:pt idx="181">
                        <c:v>-0.36149999999999999</c:v>
                      </c:pt>
                      <c:pt idx="182">
                        <c:v>-0.36349999999999999</c:v>
                      </c:pt>
                      <c:pt idx="183">
                        <c:v>-0.36549999999999999</c:v>
                      </c:pt>
                      <c:pt idx="184">
                        <c:v>-0.36749999999999999</c:v>
                      </c:pt>
                      <c:pt idx="185">
                        <c:v>-0.3695</c:v>
                      </c:pt>
                      <c:pt idx="186">
                        <c:v>-0.3715</c:v>
                      </c:pt>
                      <c:pt idx="187">
                        <c:v>-0.3735</c:v>
                      </c:pt>
                      <c:pt idx="188">
                        <c:v>-0.3755</c:v>
                      </c:pt>
                      <c:pt idx="189">
                        <c:v>-0.3775</c:v>
                      </c:pt>
                      <c:pt idx="190">
                        <c:v>-0.3795</c:v>
                      </c:pt>
                      <c:pt idx="191">
                        <c:v>-0.38150000000000001</c:v>
                      </c:pt>
                      <c:pt idx="192">
                        <c:v>-0.38350000000000001</c:v>
                      </c:pt>
                      <c:pt idx="193">
                        <c:v>-0.38550000000000001</c:v>
                      </c:pt>
                      <c:pt idx="194">
                        <c:v>-0.38750000000000001</c:v>
                      </c:pt>
                      <c:pt idx="195">
                        <c:v>-0.38950000000000001</c:v>
                      </c:pt>
                      <c:pt idx="196">
                        <c:v>-0.39150000000000001</c:v>
                      </c:pt>
                      <c:pt idx="197">
                        <c:v>-0.39350000000000002</c:v>
                      </c:pt>
                      <c:pt idx="198">
                        <c:v>-0.39550000000000002</c:v>
                      </c:pt>
                      <c:pt idx="199">
                        <c:v>-0.39750000000000002</c:v>
                      </c:pt>
                      <c:pt idx="200">
                        <c:v>-0.39950000000000002</c:v>
                      </c:pt>
                      <c:pt idx="201">
                        <c:v>-0.40150000000000002</c:v>
                      </c:pt>
                      <c:pt idx="202">
                        <c:v>-0.40350000000000003</c:v>
                      </c:pt>
                      <c:pt idx="203">
                        <c:v>-0.40550000000000003</c:v>
                      </c:pt>
                      <c:pt idx="204">
                        <c:v>-0.40749999999999997</c:v>
                      </c:pt>
                      <c:pt idx="205">
                        <c:v>-0.40939999999999999</c:v>
                      </c:pt>
                      <c:pt idx="206">
                        <c:v>-0.41139999999999999</c:v>
                      </c:pt>
                      <c:pt idx="207">
                        <c:v>-0.41339999999999999</c:v>
                      </c:pt>
                      <c:pt idx="208">
                        <c:v>-0.41539999999999999</c:v>
                      </c:pt>
                      <c:pt idx="209">
                        <c:v>-0.41749999999999998</c:v>
                      </c:pt>
                      <c:pt idx="210">
                        <c:v>-0.4194</c:v>
                      </c:pt>
                      <c:pt idx="211">
                        <c:v>-0.42149999999999999</c:v>
                      </c:pt>
                      <c:pt idx="212">
                        <c:v>-0.4234</c:v>
                      </c:pt>
                      <c:pt idx="213">
                        <c:v>-0.4254</c:v>
                      </c:pt>
                      <c:pt idx="214">
                        <c:v>-0.4274</c:v>
                      </c:pt>
                      <c:pt idx="215">
                        <c:v>-0.4294</c:v>
                      </c:pt>
                      <c:pt idx="216">
                        <c:v>-0.43140000000000001</c:v>
                      </c:pt>
                      <c:pt idx="217">
                        <c:v>-0.43340000000000001</c:v>
                      </c:pt>
                      <c:pt idx="218">
                        <c:v>-0.43540000000000001</c:v>
                      </c:pt>
                      <c:pt idx="219">
                        <c:v>-0.43740000000000001</c:v>
                      </c:pt>
                      <c:pt idx="220">
                        <c:v>-0.43940000000000001</c:v>
                      </c:pt>
                      <c:pt idx="221">
                        <c:v>-0.44140000000000001</c:v>
                      </c:pt>
                      <c:pt idx="222">
                        <c:v>-0.44340000000000002</c:v>
                      </c:pt>
                      <c:pt idx="223">
                        <c:v>-0.44540000000000002</c:v>
                      </c:pt>
                      <c:pt idx="224">
                        <c:v>-0.44740000000000002</c:v>
                      </c:pt>
                      <c:pt idx="225">
                        <c:v>-0.44940000000000002</c:v>
                      </c:pt>
                      <c:pt idx="226">
                        <c:v>-0.45140000000000002</c:v>
                      </c:pt>
                      <c:pt idx="227">
                        <c:v>-0.45340000000000003</c:v>
                      </c:pt>
                      <c:pt idx="228">
                        <c:v>-0.45540000000000003</c:v>
                      </c:pt>
                      <c:pt idx="229">
                        <c:v>-0.45739999999999997</c:v>
                      </c:pt>
                      <c:pt idx="230">
                        <c:v>-0.45939999999999998</c:v>
                      </c:pt>
                      <c:pt idx="231">
                        <c:v>-0.46139999999999998</c:v>
                      </c:pt>
                      <c:pt idx="232">
                        <c:v>-0.46339999999999998</c:v>
                      </c:pt>
                      <c:pt idx="233">
                        <c:v>-0.46539999999999998</c:v>
                      </c:pt>
                      <c:pt idx="234">
                        <c:v>-0.46729999999999999</c:v>
                      </c:pt>
                      <c:pt idx="235">
                        <c:v>-0.46939999999999998</c:v>
                      </c:pt>
                      <c:pt idx="236">
                        <c:v>-0.4713</c:v>
                      </c:pt>
                      <c:pt idx="237">
                        <c:v>-0.47339999999999999</c:v>
                      </c:pt>
                      <c:pt idx="238">
                        <c:v>-0.47539999999999999</c:v>
                      </c:pt>
                      <c:pt idx="239">
                        <c:v>-0.47739999999999999</c:v>
                      </c:pt>
                      <c:pt idx="240">
                        <c:v>-0.47939999999999999</c:v>
                      </c:pt>
                      <c:pt idx="241">
                        <c:v>-0.48139999999999999</c:v>
                      </c:pt>
                      <c:pt idx="242">
                        <c:v>-0.48330000000000001</c:v>
                      </c:pt>
                      <c:pt idx="243">
                        <c:v>-0.4854</c:v>
                      </c:pt>
                      <c:pt idx="244">
                        <c:v>-0.48730000000000001</c:v>
                      </c:pt>
                      <c:pt idx="245">
                        <c:v>-0.48930000000000001</c:v>
                      </c:pt>
                      <c:pt idx="246">
                        <c:v>-0.49130000000000001</c:v>
                      </c:pt>
                      <c:pt idx="247">
                        <c:v>-0.49340000000000001</c:v>
                      </c:pt>
                      <c:pt idx="248">
                        <c:v>-0.49540000000000001</c:v>
                      </c:pt>
                      <c:pt idx="249">
                        <c:v>-0.49730000000000002</c:v>
                      </c:pt>
                      <c:pt idx="250">
                        <c:v>-0.49940000000000001</c:v>
                      </c:pt>
                      <c:pt idx="251">
                        <c:v>-0.50139999999999996</c:v>
                      </c:pt>
                      <c:pt idx="252">
                        <c:v>-0.50329999999999997</c:v>
                      </c:pt>
                      <c:pt idx="253">
                        <c:v>-0.50539999999999996</c:v>
                      </c:pt>
                      <c:pt idx="254">
                        <c:v>-0.50729999999999997</c:v>
                      </c:pt>
                      <c:pt idx="255">
                        <c:v>-0.50929999999999997</c:v>
                      </c:pt>
                      <c:pt idx="256">
                        <c:v>-0.51129999999999998</c:v>
                      </c:pt>
                      <c:pt idx="257">
                        <c:v>-0.51329999999999998</c:v>
                      </c:pt>
                      <c:pt idx="258">
                        <c:v>-0.51529999999999998</c:v>
                      </c:pt>
                      <c:pt idx="259">
                        <c:v>-0.51729999999999998</c:v>
                      </c:pt>
                      <c:pt idx="260">
                        <c:v>-0.51929999999999998</c:v>
                      </c:pt>
                      <c:pt idx="261">
                        <c:v>-0.52129999999999999</c:v>
                      </c:pt>
                      <c:pt idx="262">
                        <c:v>-0.52329999999999999</c:v>
                      </c:pt>
                      <c:pt idx="263">
                        <c:v>-0.52529999999999999</c:v>
                      </c:pt>
                      <c:pt idx="264">
                        <c:v>-0.52729999999999999</c:v>
                      </c:pt>
                      <c:pt idx="265">
                        <c:v>-0.52929999999999999</c:v>
                      </c:pt>
                      <c:pt idx="266">
                        <c:v>-0.53129999999999999</c:v>
                      </c:pt>
                      <c:pt idx="267">
                        <c:v>-0.5333</c:v>
                      </c:pt>
                      <c:pt idx="268">
                        <c:v>-0.5353</c:v>
                      </c:pt>
                      <c:pt idx="269">
                        <c:v>-0.5373</c:v>
                      </c:pt>
                      <c:pt idx="270">
                        <c:v>-0.5393</c:v>
                      </c:pt>
                      <c:pt idx="271">
                        <c:v>-0.5413</c:v>
                      </c:pt>
                      <c:pt idx="272">
                        <c:v>-0.54320000000000002</c:v>
                      </c:pt>
                      <c:pt idx="273">
                        <c:v>-0.54530000000000001</c:v>
                      </c:pt>
                      <c:pt idx="274">
                        <c:v>-0.54730000000000001</c:v>
                      </c:pt>
                      <c:pt idx="275">
                        <c:v>-0.54930000000000001</c:v>
                      </c:pt>
                      <c:pt idx="276">
                        <c:v>-0.55130000000000001</c:v>
                      </c:pt>
                      <c:pt idx="277">
                        <c:v>-0.55330000000000001</c:v>
                      </c:pt>
                      <c:pt idx="278">
                        <c:v>-0.55530000000000002</c:v>
                      </c:pt>
                      <c:pt idx="279">
                        <c:v>-0.55730000000000002</c:v>
                      </c:pt>
                      <c:pt idx="280">
                        <c:v>-0.55920000000000003</c:v>
                      </c:pt>
                      <c:pt idx="281">
                        <c:v>-0.56120000000000003</c:v>
                      </c:pt>
                      <c:pt idx="282">
                        <c:v>-0.56320000000000003</c:v>
                      </c:pt>
                      <c:pt idx="283">
                        <c:v>-0.56520000000000004</c:v>
                      </c:pt>
                      <c:pt idx="284">
                        <c:v>-0.56720000000000004</c:v>
                      </c:pt>
                      <c:pt idx="285">
                        <c:v>-0.56920000000000004</c:v>
                      </c:pt>
                      <c:pt idx="286">
                        <c:v>-0.57120000000000004</c:v>
                      </c:pt>
                      <c:pt idx="287">
                        <c:v>-0.57320000000000004</c:v>
                      </c:pt>
                      <c:pt idx="288">
                        <c:v>-0.57520000000000004</c:v>
                      </c:pt>
                      <c:pt idx="289">
                        <c:v>-0.57720000000000005</c:v>
                      </c:pt>
                      <c:pt idx="290">
                        <c:v>-0.57920000000000005</c:v>
                      </c:pt>
                      <c:pt idx="291">
                        <c:v>-0.58120000000000005</c:v>
                      </c:pt>
                      <c:pt idx="292">
                        <c:v>-0.58320000000000005</c:v>
                      </c:pt>
                      <c:pt idx="293">
                        <c:v>-0.58520000000000005</c:v>
                      </c:pt>
                      <c:pt idx="294">
                        <c:v>-0.58720000000000006</c:v>
                      </c:pt>
                      <c:pt idx="295">
                        <c:v>-0.58919999999999995</c:v>
                      </c:pt>
                      <c:pt idx="296">
                        <c:v>-0.59119999999999995</c:v>
                      </c:pt>
                      <c:pt idx="297">
                        <c:v>-0.59309999999999996</c:v>
                      </c:pt>
                      <c:pt idx="298">
                        <c:v>-0.59509999999999996</c:v>
                      </c:pt>
                      <c:pt idx="299">
                        <c:v>-0.59719999999999995</c:v>
                      </c:pt>
                      <c:pt idx="300">
                        <c:v>-0.59919999999999995</c:v>
                      </c:pt>
                      <c:pt idx="301">
                        <c:v>-0.60109999999999997</c:v>
                      </c:pt>
                      <c:pt idx="302">
                        <c:v>-0.60319999999999996</c:v>
                      </c:pt>
                      <c:pt idx="303">
                        <c:v>-0.60519999999999996</c:v>
                      </c:pt>
                      <c:pt idx="304">
                        <c:v>-0.60719999999999996</c:v>
                      </c:pt>
                      <c:pt idx="305">
                        <c:v>-0.60919999999999996</c:v>
                      </c:pt>
                      <c:pt idx="306">
                        <c:v>-0.61109999999999998</c:v>
                      </c:pt>
                      <c:pt idx="307">
                        <c:v>-0.61319999999999997</c:v>
                      </c:pt>
                      <c:pt idx="308">
                        <c:v>-0.61519999999999997</c:v>
                      </c:pt>
                      <c:pt idx="309">
                        <c:v>-0.61719999999999997</c:v>
                      </c:pt>
                      <c:pt idx="310">
                        <c:v>-0.61919999999999997</c:v>
                      </c:pt>
                      <c:pt idx="311">
                        <c:v>-0.62119999999999997</c:v>
                      </c:pt>
                      <c:pt idx="312">
                        <c:v>-0.62319999999999998</c:v>
                      </c:pt>
                      <c:pt idx="313">
                        <c:v>-0.62509999999999999</c:v>
                      </c:pt>
                      <c:pt idx="314">
                        <c:v>-0.62719999999999998</c:v>
                      </c:pt>
                      <c:pt idx="315">
                        <c:v>-0.62919999999999998</c:v>
                      </c:pt>
                      <c:pt idx="316">
                        <c:v>-0.63119999999999998</c:v>
                      </c:pt>
                      <c:pt idx="317">
                        <c:v>-0.6331</c:v>
                      </c:pt>
                      <c:pt idx="318">
                        <c:v>-0.6351</c:v>
                      </c:pt>
                      <c:pt idx="319">
                        <c:v>-0.6371</c:v>
                      </c:pt>
                      <c:pt idx="320">
                        <c:v>-0.6391</c:v>
                      </c:pt>
                      <c:pt idx="321">
                        <c:v>-0.6411</c:v>
                      </c:pt>
                      <c:pt idx="322">
                        <c:v>-0.6431</c:v>
                      </c:pt>
                      <c:pt idx="323">
                        <c:v>-0.64510000000000001</c:v>
                      </c:pt>
                      <c:pt idx="324">
                        <c:v>-0.64710000000000001</c:v>
                      </c:pt>
                      <c:pt idx="325">
                        <c:v>-0.64910000000000001</c:v>
                      </c:pt>
                      <c:pt idx="326">
                        <c:v>-0.65110000000000001</c:v>
                      </c:pt>
                      <c:pt idx="327">
                        <c:v>-0.65310000000000001</c:v>
                      </c:pt>
                      <c:pt idx="328">
                        <c:v>-0.65510000000000002</c:v>
                      </c:pt>
                      <c:pt idx="329">
                        <c:v>-0.65710000000000002</c:v>
                      </c:pt>
                      <c:pt idx="330">
                        <c:v>-0.65910000000000002</c:v>
                      </c:pt>
                      <c:pt idx="331">
                        <c:v>-0.66110000000000002</c:v>
                      </c:pt>
                      <c:pt idx="332">
                        <c:v>-0.66310000000000002</c:v>
                      </c:pt>
                      <c:pt idx="333">
                        <c:v>-0.66510000000000002</c:v>
                      </c:pt>
                      <c:pt idx="334">
                        <c:v>-0.66710000000000003</c:v>
                      </c:pt>
                      <c:pt idx="335">
                        <c:v>-0.66900000000000004</c:v>
                      </c:pt>
                      <c:pt idx="336">
                        <c:v>-0.67110000000000003</c:v>
                      </c:pt>
                      <c:pt idx="337">
                        <c:v>-0.67300000000000004</c:v>
                      </c:pt>
                      <c:pt idx="338">
                        <c:v>-0.67510000000000003</c:v>
                      </c:pt>
                      <c:pt idx="339">
                        <c:v>-0.67700000000000005</c:v>
                      </c:pt>
                      <c:pt idx="340">
                        <c:v>-0.67900000000000005</c:v>
                      </c:pt>
                      <c:pt idx="341">
                        <c:v>-0.68100000000000005</c:v>
                      </c:pt>
                      <c:pt idx="342">
                        <c:v>-0.68300000000000005</c:v>
                      </c:pt>
                      <c:pt idx="343">
                        <c:v>-0.68500000000000005</c:v>
                      </c:pt>
                      <c:pt idx="344">
                        <c:v>-0.68700000000000006</c:v>
                      </c:pt>
                      <c:pt idx="345">
                        <c:v>-0.68899999999999995</c:v>
                      </c:pt>
                      <c:pt idx="346">
                        <c:v>-0.69099999999999995</c:v>
                      </c:pt>
                      <c:pt idx="347">
                        <c:v>-0.69299999999999995</c:v>
                      </c:pt>
                      <c:pt idx="348">
                        <c:v>-0.69499999999999995</c:v>
                      </c:pt>
                      <c:pt idx="349">
                        <c:v>-0.69699999999999995</c:v>
                      </c:pt>
                      <c:pt idx="350">
                        <c:v>-0.69899999999999995</c:v>
                      </c:pt>
                      <c:pt idx="351">
                        <c:v>-0.70099999999999996</c:v>
                      </c:pt>
                      <c:pt idx="352">
                        <c:v>-0.70299999999999996</c:v>
                      </c:pt>
                      <c:pt idx="353">
                        <c:v>-0.70499999999999996</c:v>
                      </c:pt>
                      <c:pt idx="354">
                        <c:v>-0.70699999999999996</c:v>
                      </c:pt>
                      <c:pt idx="355">
                        <c:v>-0.70899999999999996</c:v>
                      </c:pt>
                      <c:pt idx="356">
                        <c:v>-0.71099999999999997</c:v>
                      </c:pt>
                      <c:pt idx="357">
                        <c:v>-0.71299999999999997</c:v>
                      </c:pt>
                      <c:pt idx="358">
                        <c:v>-0.71499999999999997</c:v>
                      </c:pt>
                      <c:pt idx="359">
                        <c:v>-0.71699999999999997</c:v>
                      </c:pt>
                      <c:pt idx="360">
                        <c:v>-0.71899999999999997</c:v>
                      </c:pt>
                      <c:pt idx="361">
                        <c:v>-0.72099999999999997</c:v>
                      </c:pt>
                      <c:pt idx="362">
                        <c:v>-0.72299999999999998</c:v>
                      </c:pt>
                      <c:pt idx="363">
                        <c:v>-0.72499999999999998</c:v>
                      </c:pt>
                      <c:pt idx="364">
                        <c:v>-0.72699999999999998</c:v>
                      </c:pt>
                      <c:pt idx="365">
                        <c:v>-0.72889999999999999</c:v>
                      </c:pt>
                      <c:pt idx="366">
                        <c:v>-0.73099999999999998</c:v>
                      </c:pt>
                      <c:pt idx="367">
                        <c:v>-0.73299999999999998</c:v>
                      </c:pt>
                      <c:pt idx="368">
                        <c:v>-0.73499999999999999</c:v>
                      </c:pt>
                      <c:pt idx="369">
                        <c:v>-0.73699999999999999</c:v>
                      </c:pt>
                      <c:pt idx="370">
                        <c:v>-0.73899999999999999</c:v>
                      </c:pt>
                      <c:pt idx="371">
                        <c:v>-0.74099999999999999</c:v>
                      </c:pt>
                      <c:pt idx="372">
                        <c:v>-0.74299999999999999</c:v>
                      </c:pt>
                      <c:pt idx="373">
                        <c:v>-0.745</c:v>
                      </c:pt>
                      <c:pt idx="374">
                        <c:v>-0.747</c:v>
                      </c:pt>
                      <c:pt idx="375">
                        <c:v>-0.749</c:v>
                      </c:pt>
                      <c:pt idx="376">
                        <c:v>-0.751</c:v>
                      </c:pt>
                      <c:pt idx="377">
                        <c:v>-0.753</c:v>
                      </c:pt>
                      <c:pt idx="378">
                        <c:v>-0.755</c:v>
                      </c:pt>
                      <c:pt idx="379">
                        <c:v>-0.75700000000000001</c:v>
                      </c:pt>
                      <c:pt idx="380">
                        <c:v>-0.75900000000000001</c:v>
                      </c:pt>
                      <c:pt idx="381">
                        <c:v>-0.76100000000000001</c:v>
                      </c:pt>
                      <c:pt idx="382">
                        <c:v>-0.76290000000000002</c:v>
                      </c:pt>
                      <c:pt idx="383">
                        <c:v>-0.76500000000000001</c:v>
                      </c:pt>
                      <c:pt idx="384">
                        <c:v>-0.76700000000000002</c:v>
                      </c:pt>
                      <c:pt idx="385">
                        <c:v>-0.76890000000000003</c:v>
                      </c:pt>
                      <c:pt idx="386">
                        <c:v>-0.77090000000000003</c:v>
                      </c:pt>
                      <c:pt idx="387">
                        <c:v>-0.77290000000000003</c:v>
                      </c:pt>
                      <c:pt idx="388">
                        <c:v>-0.77500000000000002</c:v>
                      </c:pt>
                      <c:pt idx="389">
                        <c:v>-0.77690000000000003</c:v>
                      </c:pt>
                      <c:pt idx="390">
                        <c:v>-0.77890000000000004</c:v>
                      </c:pt>
                      <c:pt idx="391">
                        <c:v>-0.78090000000000004</c:v>
                      </c:pt>
                      <c:pt idx="392">
                        <c:v>-0.78290000000000004</c:v>
                      </c:pt>
                      <c:pt idx="393">
                        <c:v>-0.78490000000000004</c:v>
                      </c:pt>
                      <c:pt idx="394">
                        <c:v>-0.78690000000000004</c:v>
                      </c:pt>
                      <c:pt idx="395">
                        <c:v>-0.78890000000000005</c:v>
                      </c:pt>
                      <c:pt idx="396">
                        <c:v>-0.79090000000000005</c:v>
                      </c:pt>
                      <c:pt idx="397">
                        <c:v>-0.79290000000000005</c:v>
                      </c:pt>
                      <c:pt idx="398">
                        <c:v>-0.79490000000000005</c:v>
                      </c:pt>
                      <c:pt idx="399">
                        <c:v>-0.79690000000000005</c:v>
                      </c:pt>
                      <c:pt idx="400">
                        <c:v>-0.79890000000000005</c:v>
                      </c:pt>
                      <c:pt idx="401">
                        <c:v>-0.79720000000000002</c:v>
                      </c:pt>
                      <c:pt idx="402">
                        <c:v>-0.79520000000000002</c:v>
                      </c:pt>
                      <c:pt idx="403">
                        <c:v>-0.79320000000000002</c:v>
                      </c:pt>
                      <c:pt idx="404">
                        <c:v>-0.7913</c:v>
                      </c:pt>
                      <c:pt idx="405">
                        <c:v>-0.7893</c:v>
                      </c:pt>
                      <c:pt idx="406">
                        <c:v>-0.78720000000000001</c:v>
                      </c:pt>
                      <c:pt idx="407">
                        <c:v>-0.7853</c:v>
                      </c:pt>
                      <c:pt idx="408">
                        <c:v>-0.7833</c:v>
                      </c:pt>
                      <c:pt idx="409">
                        <c:v>-0.78129999999999999</c:v>
                      </c:pt>
                      <c:pt idx="410">
                        <c:v>-0.7792</c:v>
                      </c:pt>
                      <c:pt idx="411">
                        <c:v>-0.77729999999999999</c:v>
                      </c:pt>
                      <c:pt idx="412">
                        <c:v>-0.77529999999999999</c:v>
                      </c:pt>
                      <c:pt idx="413">
                        <c:v>-0.77329999999999999</c:v>
                      </c:pt>
                      <c:pt idx="414">
                        <c:v>-0.77129999999999999</c:v>
                      </c:pt>
                      <c:pt idx="415">
                        <c:v>-0.76929999999999998</c:v>
                      </c:pt>
                      <c:pt idx="416">
                        <c:v>-0.76739999999999997</c:v>
                      </c:pt>
                      <c:pt idx="417">
                        <c:v>-0.76529999999999998</c:v>
                      </c:pt>
                      <c:pt idx="418">
                        <c:v>-0.76329999999999998</c:v>
                      </c:pt>
                      <c:pt idx="419">
                        <c:v>-0.76129999999999998</c:v>
                      </c:pt>
                      <c:pt idx="420">
                        <c:v>-0.75939999999999996</c:v>
                      </c:pt>
                      <c:pt idx="421">
                        <c:v>-0.75739999999999996</c:v>
                      </c:pt>
                      <c:pt idx="422">
                        <c:v>-0.75539999999999996</c:v>
                      </c:pt>
                      <c:pt idx="423">
                        <c:v>-0.75329999999999997</c:v>
                      </c:pt>
                      <c:pt idx="424">
                        <c:v>-0.75139999999999996</c:v>
                      </c:pt>
                      <c:pt idx="425">
                        <c:v>-0.74939999999999996</c:v>
                      </c:pt>
                      <c:pt idx="426">
                        <c:v>-0.74739999999999995</c:v>
                      </c:pt>
                      <c:pt idx="427">
                        <c:v>-0.74539999999999995</c:v>
                      </c:pt>
                      <c:pt idx="428">
                        <c:v>-0.74339999999999995</c:v>
                      </c:pt>
                      <c:pt idx="429">
                        <c:v>-0.74139999999999995</c:v>
                      </c:pt>
                      <c:pt idx="430">
                        <c:v>-0.73939999999999995</c:v>
                      </c:pt>
                      <c:pt idx="431">
                        <c:v>-0.73740000000000006</c:v>
                      </c:pt>
                      <c:pt idx="432">
                        <c:v>-0.73540000000000005</c:v>
                      </c:pt>
                      <c:pt idx="433">
                        <c:v>-0.73340000000000005</c:v>
                      </c:pt>
                      <c:pt idx="434">
                        <c:v>-0.73140000000000005</c:v>
                      </c:pt>
                      <c:pt idx="435">
                        <c:v>-0.72940000000000005</c:v>
                      </c:pt>
                      <c:pt idx="436">
                        <c:v>-0.72740000000000005</c:v>
                      </c:pt>
                      <c:pt idx="437">
                        <c:v>-0.72540000000000004</c:v>
                      </c:pt>
                      <c:pt idx="438">
                        <c:v>-0.72340000000000004</c:v>
                      </c:pt>
                      <c:pt idx="439">
                        <c:v>-0.72140000000000004</c:v>
                      </c:pt>
                      <c:pt idx="440">
                        <c:v>-0.71940000000000004</c:v>
                      </c:pt>
                      <c:pt idx="441">
                        <c:v>-0.71740000000000004</c:v>
                      </c:pt>
                      <c:pt idx="442">
                        <c:v>-0.71540000000000004</c:v>
                      </c:pt>
                      <c:pt idx="443">
                        <c:v>-0.71340000000000003</c:v>
                      </c:pt>
                      <c:pt idx="444">
                        <c:v>-0.71150000000000002</c:v>
                      </c:pt>
                      <c:pt idx="445">
                        <c:v>-0.70950000000000002</c:v>
                      </c:pt>
                      <c:pt idx="446">
                        <c:v>-0.70750000000000002</c:v>
                      </c:pt>
                      <c:pt idx="447">
                        <c:v>-0.70550000000000002</c:v>
                      </c:pt>
                      <c:pt idx="448">
                        <c:v>-0.70350000000000001</c:v>
                      </c:pt>
                      <c:pt idx="449">
                        <c:v>-0.70150000000000001</c:v>
                      </c:pt>
                      <c:pt idx="450">
                        <c:v>-0.69940000000000002</c:v>
                      </c:pt>
                      <c:pt idx="451">
                        <c:v>-0.69740000000000002</c:v>
                      </c:pt>
                      <c:pt idx="452">
                        <c:v>-0.69540000000000002</c:v>
                      </c:pt>
                      <c:pt idx="453">
                        <c:v>-0.69350000000000001</c:v>
                      </c:pt>
                      <c:pt idx="454">
                        <c:v>-0.6915</c:v>
                      </c:pt>
                      <c:pt idx="455">
                        <c:v>-0.68940000000000001</c:v>
                      </c:pt>
                      <c:pt idx="456">
                        <c:v>-0.6875</c:v>
                      </c:pt>
                      <c:pt idx="457">
                        <c:v>-0.6855</c:v>
                      </c:pt>
                      <c:pt idx="458">
                        <c:v>-0.6835</c:v>
                      </c:pt>
                      <c:pt idx="459">
                        <c:v>-0.68149999999999999</c:v>
                      </c:pt>
                      <c:pt idx="460">
                        <c:v>-0.67949999999999999</c:v>
                      </c:pt>
                      <c:pt idx="461">
                        <c:v>-0.67749999999999999</c:v>
                      </c:pt>
                      <c:pt idx="462">
                        <c:v>-0.67549999999999999</c:v>
                      </c:pt>
                      <c:pt idx="463">
                        <c:v>-0.67349999999999999</c:v>
                      </c:pt>
                      <c:pt idx="464">
                        <c:v>-0.67149999999999999</c:v>
                      </c:pt>
                      <c:pt idx="465">
                        <c:v>-0.66949999999999998</c:v>
                      </c:pt>
                      <c:pt idx="466">
                        <c:v>-0.66749999999999998</c:v>
                      </c:pt>
                      <c:pt idx="467">
                        <c:v>-0.66549999999999998</c:v>
                      </c:pt>
                      <c:pt idx="468">
                        <c:v>-0.66349999999999998</c:v>
                      </c:pt>
                      <c:pt idx="469">
                        <c:v>-0.66149999999999998</c:v>
                      </c:pt>
                      <c:pt idx="470">
                        <c:v>-0.65949999999999998</c:v>
                      </c:pt>
                      <c:pt idx="471">
                        <c:v>-0.65749999999999997</c:v>
                      </c:pt>
                      <c:pt idx="472">
                        <c:v>-0.65549999999999997</c:v>
                      </c:pt>
                      <c:pt idx="473">
                        <c:v>-0.65349999999999997</c:v>
                      </c:pt>
                      <c:pt idx="474">
                        <c:v>-0.65149999999999997</c:v>
                      </c:pt>
                      <c:pt idx="475">
                        <c:v>-0.64949999999999997</c:v>
                      </c:pt>
                      <c:pt idx="476">
                        <c:v>-0.64749999999999996</c:v>
                      </c:pt>
                      <c:pt idx="477">
                        <c:v>-0.64549999999999996</c:v>
                      </c:pt>
                      <c:pt idx="478">
                        <c:v>-0.64349999999999996</c:v>
                      </c:pt>
                      <c:pt idx="479">
                        <c:v>-0.64149999999999996</c:v>
                      </c:pt>
                      <c:pt idx="480">
                        <c:v>-0.63949999999999996</c:v>
                      </c:pt>
                      <c:pt idx="481">
                        <c:v>-0.63749999999999996</c:v>
                      </c:pt>
                      <c:pt idx="482">
                        <c:v>-0.63549999999999995</c:v>
                      </c:pt>
                      <c:pt idx="483">
                        <c:v>-0.63349999999999995</c:v>
                      </c:pt>
                      <c:pt idx="484">
                        <c:v>-0.63149999999999995</c:v>
                      </c:pt>
                      <c:pt idx="485">
                        <c:v>-0.62960000000000005</c:v>
                      </c:pt>
                      <c:pt idx="486">
                        <c:v>-0.62760000000000005</c:v>
                      </c:pt>
                      <c:pt idx="487">
                        <c:v>-0.62549999999999994</c:v>
                      </c:pt>
                      <c:pt idx="488">
                        <c:v>-0.62350000000000005</c:v>
                      </c:pt>
                      <c:pt idx="489">
                        <c:v>-0.62160000000000004</c:v>
                      </c:pt>
                      <c:pt idx="490">
                        <c:v>-0.61950000000000005</c:v>
                      </c:pt>
                      <c:pt idx="491">
                        <c:v>-0.61750000000000005</c:v>
                      </c:pt>
                      <c:pt idx="492">
                        <c:v>-0.61550000000000005</c:v>
                      </c:pt>
                      <c:pt idx="493">
                        <c:v>-0.61350000000000005</c:v>
                      </c:pt>
                      <c:pt idx="494">
                        <c:v>-0.61150000000000004</c:v>
                      </c:pt>
                      <c:pt idx="495">
                        <c:v>-0.60950000000000004</c:v>
                      </c:pt>
                      <c:pt idx="496">
                        <c:v>-0.60750000000000004</c:v>
                      </c:pt>
                      <c:pt idx="497">
                        <c:v>-0.60560000000000003</c:v>
                      </c:pt>
                      <c:pt idx="498">
                        <c:v>-0.60360000000000003</c:v>
                      </c:pt>
                      <c:pt idx="499">
                        <c:v>-0.60150000000000003</c:v>
                      </c:pt>
                      <c:pt idx="500">
                        <c:v>-0.59950000000000003</c:v>
                      </c:pt>
                      <c:pt idx="501">
                        <c:v>-0.59750000000000003</c:v>
                      </c:pt>
                      <c:pt idx="502">
                        <c:v>-0.59550000000000003</c:v>
                      </c:pt>
                      <c:pt idx="503">
                        <c:v>-0.59350000000000003</c:v>
                      </c:pt>
                      <c:pt idx="504">
                        <c:v>-0.59150000000000003</c:v>
                      </c:pt>
                      <c:pt idx="505">
                        <c:v>-0.58960000000000001</c:v>
                      </c:pt>
                      <c:pt idx="506">
                        <c:v>-0.58750000000000002</c:v>
                      </c:pt>
                      <c:pt idx="507">
                        <c:v>-0.58550000000000002</c:v>
                      </c:pt>
                      <c:pt idx="508">
                        <c:v>-0.58350000000000002</c:v>
                      </c:pt>
                      <c:pt idx="509">
                        <c:v>-0.58160000000000001</c:v>
                      </c:pt>
                      <c:pt idx="510">
                        <c:v>-0.57950000000000002</c:v>
                      </c:pt>
                      <c:pt idx="511">
                        <c:v>-0.5776</c:v>
                      </c:pt>
                      <c:pt idx="512">
                        <c:v>-0.57550000000000001</c:v>
                      </c:pt>
                      <c:pt idx="513">
                        <c:v>-0.5736</c:v>
                      </c:pt>
                      <c:pt idx="514">
                        <c:v>-0.5716</c:v>
                      </c:pt>
                      <c:pt idx="515">
                        <c:v>-0.56950000000000001</c:v>
                      </c:pt>
                      <c:pt idx="516">
                        <c:v>-0.5675</c:v>
                      </c:pt>
                      <c:pt idx="517">
                        <c:v>-0.56559999999999999</c:v>
                      </c:pt>
                      <c:pt idx="518">
                        <c:v>-0.5635</c:v>
                      </c:pt>
                      <c:pt idx="519">
                        <c:v>-0.56159999999999999</c:v>
                      </c:pt>
                      <c:pt idx="520">
                        <c:v>-0.55959999999999999</c:v>
                      </c:pt>
                      <c:pt idx="521">
                        <c:v>-0.55759999999999998</c:v>
                      </c:pt>
                      <c:pt idx="522">
                        <c:v>-0.55559999999999998</c:v>
                      </c:pt>
                      <c:pt idx="523">
                        <c:v>-0.55359999999999998</c:v>
                      </c:pt>
                      <c:pt idx="524">
                        <c:v>-0.55159999999999998</c:v>
                      </c:pt>
                      <c:pt idx="525">
                        <c:v>-0.54959999999999998</c:v>
                      </c:pt>
                      <c:pt idx="526">
                        <c:v>-0.54759999999999998</c:v>
                      </c:pt>
                      <c:pt idx="527">
                        <c:v>-0.54559999999999997</c:v>
                      </c:pt>
                      <c:pt idx="528">
                        <c:v>-0.54359999999999997</c:v>
                      </c:pt>
                      <c:pt idx="529">
                        <c:v>-0.54159999999999997</c:v>
                      </c:pt>
                      <c:pt idx="530">
                        <c:v>-0.53959999999999997</c:v>
                      </c:pt>
                      <c:pt idx="531">
                        <c:v>-0.53759999999999997</c:v>
                      </c:pt>
                      <c:pt idx="532">
                        <c:v>-0.53559999999999997</c:v>
                      </c:pt>
                      <c:pt idx="533">
                        <c:v>-0.53359999999999996</c:v>
                      </c:pt>
                      <c:pt idx="534">
                        <c:v>-0.53159999999999996</c:v>
                      </c:pt>
                      <c:pt idx="535">
                        <c:v>-0.52959999999999996</c:v>
                      </c:pt>
                      <c:pt idx="536">
                        <c:v>-0.52759999999999996</c:v>
                      </c:pt>
                      <c:pt idx="537">
                        <c:v>-0.52559999999999996</c:v>
                      </c:pt>
                      <c:pt idx="538">
                        <c:v>-0.52349999999999997</c:v>
                      </c:pt>
                      <c:pt idx="539">
                        <c:v>-0.52159999999999995</c:v>
                      </c:pt>
                      <c:pt idx="540">
                        <c:v>-0.51959999999999995</c:v>
                      </c:pt>
                      <c:pt idx="541">
                        <c:v>-0.51759999999999995</c:v>
                      </c:pt>
                      <c:pt idx="542">
                        <c:v>-0.51559999999999995</c:v>
                      </c:pt>
                      <c:pt idx="543">
                        <c:v>-0.51359999999999995</c:v>
                      </c:pt>
                      <c:pt idx="544">
                        <c:v>-0.51160000000000005</c:v>
                      </c:pt>
                      <c:pt idx="545">
                        <c:v>-0.50960000000000005</c:v>
                      </c:pt>
                      <c:pt idx="546">
                        <c:v>-0.50760000000000005</c:v>
                      </c:pt>
                      <c:pt idx="547">
                        <c:v>-0.50560000000000005</c:v>
                      </c:pt>
                      <c:pt idx="548">
                        <c:v>-0.50360000000000005</c:v>
                      </c:pt>
                      <c:pt idx="549">
                        <c:v>-0.50160000000000005</c:v>
                      </c:pt>
                      <c:pt idx="550">
                        <c:v>-0.49959999999999999</c:v>
                      </c:pt>
                      <c:pt idx="551">
                        <c:v>-0.49759999999999999</c:v>
                      </c:pt>
                      <c:pt idx="552">
                        <c:v>-0.49559999999999998</c:v>
                      </c:pt>
                      <c:pt idx="553">
                        <c:v>-0.49370000000000003</c:v>
                      </c:pt>
                      <c:pt idx="554">
                        <c:v>-0.49159999999999998</c:v>
                      </c:pt>
                      <c:pt idx="555">
                        <c:v>-0.48959999999999998</c:v>
                      </c:pt>
                      <c:pt idx="556">
                        <c:v>-0.48759999999999998</c:v>
                      </c:pt>
                      <c:pt idx="557">
                        <c:v>-0.48570000000000002</c:v>
                      </c:pt>
                      <c:pt idx="558">
                        <c:v>-0.48359999999999997</c:v>
                      </c:pt>
                      <c:pt idx="559">
                        <c:v>-0.48159999999999997</c:v>
                      </c:pt>
                      <c:pt idx="560">
                        <c:v>-0.47960000000000003</c:v>
                      </c:pt>
                      <c:pt idx="561">
                        <c:v>-0.47760000000000002</c:v>
                      </c:pt>
                      <c:pt idx="562">
                        <c:v>-0.47560000000000002</c:v>
                      </c:pt>
                      <c:pt idx="563">
                        <c:v>-0.47360000000000002</c:v>
                      </c:pt>
                      <c:pt idx="564">
                        <c:v>-0.47160000000000002</c:v>
                      </c:pt>
                      <c:pt idx="565">
                        <c:v>-0.46960000000000002</c:v>
                      </c:pt>
                      <c:pt idx="566">
                        <c:v>-0.46760000000000002</c:v>
                      </c:pt>
                      <c:pt idx="567">
                        <c:v>-0.46560000000000001</c:v>
                      </c:pt>
                      <c:pt idx="568">
                        <c:v>-0.46360000000000001</c:v>
                      </c:pt>
                      <c:pt idx="569">
                        <c:v>-0.4617</c:v>
                      </c:pt>
                      <c:pt idx="570">
                        <c:v>-0.45960000000000001</c:v>
                      </c:pt>
                      <c:pt idx="571">
                        <c:v>-0.45760000000000001</c:v>
                      </c:pt>
                      <c:pt idx="572">
                        <c:v>-0.4556</c:v>
                      </c:pt>
                      <c:pt idx="573">
                        <c:v>-0.45369999999999999</c:v>
                      </c:pt>
                      <c:pt idx="574">
                        <c:v>-0.45169999999999999</c:v>
                      </c:pt>
                      <c:pt idx="575">
                        <c:v>-0.44969999999999999</c:v>
                      </c:pt>
                      <c:pt idx="576">
                        <c:v>-0.4476</c:v>
                      </c:pt>
                      <c:pt idx="577">
                        <c:v>-0.44569999999999999</c:v>
                      </c:pt>
                      <c:pt idx="578">
                        <c:v>-0.44369999999999998</c:v>
                      </c:pt>
                      <c:pt idx="579">
                        <c:v>-0.44169999999999998</c:v>
                      </c:pt>
                      <c:pt idx="580">
                        <c:v>-0.43959999999999999</c:v>
                      </c:pt>
                      <c:pt idx="581">
                        <c:v>-0.43769999999999998</c:v>
                      </c:pt>
                      <c:pt idx="582">
                        <c:v>-0.43559999999999999</c:v>
                      </c:pt>
                      <c:pt idx="583">
                        <c:v>-0.43359999999999999</c:v>
                      </c:pt>
                      <c:pt idx="584">
                        <c:v>-0.43169999999999997</c:v>
                      </c:pt>
                      <c:pt idx="585">
                        <c:v>-0.42970000000000003</c:v>
                      </c:pt>
                      <c:pt idx="586">
                        <c:v>-0.42770000000000002</c:v>
                      </c:pt>
                      <c:pt idx="587">
                        <c:v>-0.42570000000000002</c:v>
                      </c:pt>
                      <c:pt idx="588">
                        <c:v>-0.42370000000000002</c:v>
                      </c:pt>
                      <c:pt idx="589">
                        <c:v>-0.42170000000000002</c:v>
                      </c:pt>
                      <c:pt idx="590">
                        <c:v>-0.41959999999999997</c:v>
                      </c:pt>
                      <c:pt idx="591">
                        <c:v>-0.41770000000000002</c:v>
                      </c:pt>
                      <c:pt idx="592">
                        <c:v>-0.41560000000000002</c:v>
                      </c:pt>
                      <c:pt idx="593">
                        <c:v>-0.41370000000000001</c:v>
                      </c:pt>
                      <c:pt idx="594">
                        <c:v>-0.41170000000000001</c:v>
                      </c:pt>
                      <c:pt idx="595">
                        <c:v>-0.40970000000000001</c:v>
                      </c:pt>
                      <c:pt idx="596">
                        <c:v>-0.40770000000000001</c:v>
                      </c:pt>
                      <c:pt idx="597">
                        <c:v>-0.40570000000000001</c:v>
                      </c:pt>
                      <c:pt idx="598">
                        <c:v>-0.4037</c:v>
                      </c:pt>
                      <c:pt idx="599">
                        <c:v>-0.4017</c:v>
                      </c:pt>
                      <c:pt idx="600">
                        <c:v>-0.3997</c:v>
                      </c:pt>
                      <c:pt idx="601">
                        <c:v>-0.3977</c:v>
                      </c:pt>
                      <c:pt idx="602">
                        <c:v>-0.3957</c:v>
                      </c:pt>
                      <c:pt idx="603">
                        <c:v>-0.39369999999999999</c:v>
                      </c:pt>
                      <c:pt idx="604">
                        <c:v>-0.39169999999999999</c:v>
                      </c:pt>
                      <c:pt idx="605">
                        <c:v>-0.38969999999999999</c:v>
                      </c:pt>
                      <c:pt idx="606">
                        <c:v>-0.38769999999999999</c:v>
                      </c:pt>
                      <c:pt idx="607">
                        <c:v>-0.38569999999999999</c:v>
                      </c:pt>
                      <c:pt idx="608">
                        <c:v>-0.38369999999999999</c:v>
                      </c:pt>
                      <c:pt idx="609">
                        <c:v>-0.38169999999999998</c:v>
                      </c:pt>
                      <c:pt idx="610">
                        <c:v>-0.37969999999999998</c:v>
                      </c:pt>
                      <c:pt idx="611">
                        <c:v>-0.37769999999999998</c:v>
                      </c:pt>
                      <c:pt idx="612">
                        <c:v>-0.37569999999999998</c:v>
                      </c:pt>
                      <c:pt idx="613">
                        <c:v>-0.37369999999999998</c:v>
                      </c:pt>
                      <c:pt idx="614">
                        <c:v>-0.37169999999999997</c:v>
                      </c:pt>
                      <c:pt idx="615">
                        <c:v>-0.36969999999999997</c:v>
                      </c:pt>
                      <c:pt idx="616">
                        <c:v>-0.36770000000000003</c:v>
                      </c:pt>
                      <c:pt idx="617">
                        <c:v>-0.36570000000000003</c:v>
                      </c:pt>
                      <c:pt idx="618">
                        <c:v>-0.36370000000000002</c:v>
                      </c:pt>
                      <c:pt idx="619">
                        <c:v>-0.36170000000000002</c:v>
                      </c:pt>
                      <c:pt idx="620">
                        <c:v>-0.35970000000000002</c:v>
                      </c:pt>
                      <c:pt idx="621">
                        <c:v>-0.35770000000000002</c:v>
                      </c:pt>
                      <c:pt idx="622">
                        <c:v>-0.35570000000000002</c:v>
                      </c:pt>
                      <c:pt idx="623">
                        <c:v>-0.35370000000000001</c:v>
                      </c:pt>
                      <c:pt idx="624">
                        <c:v>-0.35170000000000001</c:v>
                      </c:pt>
                      <c:pt idx="625">
                        <c:v>-0.34970000000000001</c:v>
                      </c:pt>
                      <c:pt idx="626">
                        <c:v>-0.34770000000000001</c:v>
                      </c:pt>
                      <c:pt idx="627">
                        <c:v>-0.34570000000000001</c:v>
                      </c:pt>
                      <c:pt idx="628">
                        <c:v>-0.34370000000000001</c:v>
                      </c:pt>
                      <c:pt idx="629">
                        <c:v>-0.3417</c:v>
                      </c:pt>
                      <c:pt idx="630">
                        <c:v>-0.3397</c:v>
                      </c:pt>
                      <c:pt idx="631">
                        <c:v>-0.3377</c:v>
                      </c:pt>
                      <c:pt idx="632">
                        <c:v>-0.3357</c:v>
                      </c:pt>
                      <c:pt idx="633">
                        <c:v>-0.3337</c:v>
                      </c:pt>
                      <c:pt idx="634">
                        <c:v>-0.33169999999999999</c:v>
                      </c:pt>
                      <c:pt idx="635">
                        <c:v>-0.32969999999999999</c:v>
                      </c:pt>
                      <c:pt idx="636">
                        <c:v>-0.32769999999999999</c:v>
                      </c:pt>
                      <c:pt idx="637">
                        <c:v>-0.32569999999999999</c:v>
                      </c:pt>
                      <c:pt idx="638">
                        <c:v>-0.32369999999999999</c:v>
                      </c:pt>
                      <c:pt idx="639">
                        <c:v>-0.32169999999999999</c:v>
                      </c:pt>
                      <c:pt idx="640">
                        <c:v>-0.31969999999999998</c:v>
                      </c:pt>
                      <c:pt idx="641">
                        <c:v>-0.31769999999999998</c:v>
                      </c:pt>
                      <c:pt idx="642">
                        <c:v>-0.31569999999999998</c:v>
                      </c:pt>
                      <c:pt idx="643">
                        <c:v>-0.31369999999999998</c:v>
                      </c:pt>
                      <c:pt idx="644">
                        <c:v>-0.31169999999999998</c:v>
                      </c:pt>
                      <c:pt idx="645">
                        <c:v>-0.30969999999999998</c:v>
                      </c:pt>
                      <c:pt idx="646">
                        <c:v>-0.30769999999999997</c:v>
                      </c:pt>
                      <c:pt idx="647">
                        <c:v>-0.30570000000000003</c:v>
                      </c:pt>
                      <c:pt idx="648">
                        <c:v>-0.30370000000000003</c:v>
                      </c:pt>
                      <c:pt idx="649">
                        <c:v>-0.30170000000000002</c:v>
                      </c:pt>
                      <c:pt idx="650">
                        <c:v>-0.29970000000000002</c:v>
                      </c:pt>
                      <c:pt idx="651">
                        <c:v>-0.29770000000000002</c:v>
                      </c:pt>
                      <c:pt idx="652">
                        <c:v>-0.29570000000000002</c:v>
                      </c:pt>
                      <c:pt idx="653">
                        <c:v>-0.29380000000000001</c:v>
                      </c:pt>
                      <c:pt idx="654">
                        <c:v>-0.29170000000000001</c:v>
                      </c:pt>
                      <c:pt idx="655">
                        <c:v>-0.28970000000000001</c:v>
                      </c:pt>
                      <c:pt idx="656">
                        <c:v>-0.28770000000000001</c:v>
                      </c:pt>
                      <c:pt idx="657">
                        <c:v>-0.28570000000000001</c:v>
                      </c:pt>
                      <c:pt idx="658">
                        <c:v>-0.28370000000000001</c:v>
                      </c:pt>
                      <c:pt idx="659">
                        <c:v>-0.28170000000000001</c:v>
                      </c:pt>
                      <c:pt idx="660">
                        <c:v>-0.2797</c:v>
                      </c:pt>
                      <c:pt idx="661">
                        <c:v>-0.2777</c:v>
                      </c:pt>
                      <c:pt idx="662">
                        <c:v>-0.2757</c:v>
                      </c:pt>
                      <c:pt idx="663">
                        <c:v>-0.2737</c:v>
                      </c:pt>
                      <c:pt idx="664">
                        <c:v>-0.27179999999999999</c:v>
                      </c:pt>
                      <c:pt idx="665">
                        <c:v>-0.26979999999999998</c:v>
                      </c:pt>
                      <c:pt idx="666">
                        <c:v>-0.26769999999999999</c:v>
                      </c:pt>
                      <c:pt idx="667">
                        <c:v>-0.26569999999999999</c:v>
                      </c:pt>
                      <c:pt idx="668">
                        <c:v>-0.26369999999999999</c:v>
                      </c:pt>
                      <c:pt idx="669">
                        <c:v>-0.26169999999999999</c:v>
                      </c:pt>
                      <c:pt idx="670">
                        <c:v>-0.25969999999999999</c:v>
                      </c:pt>
                      <c:pt idx="671">
                        <c:v>-0.25769999999999998</c:v>
                      </c:pt>
                      <c:pt idx="672">
                        <c:v>-0.25569999999999998</c:v>
                      </c:pt>
                      <c:pt idx="673">
                        <c:v>-0.25380000000000003</c:v>
                      </c:pt>
                      <c:pt idx="674">
                        <c:v>-0.25180000000000002</c:v>
                      </c:pt>
                      <c:pt idx="675">
                        <c:v>-0.24979999999999999</c:v>
                      </c:pt>
                      <c:pt idx="676">
                        <c:v>-0.24779999999999999</c:v>
                      </c:pt>
                      <c:pt idx="677">
                        <c:v>-0.24579999999999999</c:v>
                      </c:pt>
                      <c:pt idx="678">
                        <c:v>-0.24379999999999999</c:v>
                      </c:pt>
                      <c:pt idx="679">
                        <c:v>-0.24179999999999999</c:v>
                      </c:pt>
                      <c:pt idx="680">
                        <c:v>-0.2397</c:v>
                      </c:pt>
                      <c:pt idx="681">
                        <c:v>-0.23780000000000001</c:v>
                      </c:pt>
                      <c:pt idx="682">
                        <c:v>-0.23580000000000001</c:v>
                      </c:pt>
                      <c:pt idx="683">
                        <c:v>-0.23380000000000001</c:v>
                      </c:pt>
                      <c:pt idx="684">
                        <c:v>-0.23180000000000001</c:v>
                      </c:pt>
                      <c:pt idx="685">
                        <c:v>-0.2298</c:v>
                      </c:pt>
                      <c:pt idx="686">
                        <c:v>-0.2278</c:v>
                      </c:pt>
                      <c:pt idx="687">
                        <c:v>-0.2258</c:v>
                      </c:pt>
                      <c:pt idx="688">
                        <c:v>-0.2238</c:v>
                      </c:pt>
                      <c:pt idx="689">
                        <c:v>-0.2218</c:v>
                      </c:pt>
                      <c:pt idx="690">
                        <c:v>-0.2198</c:v>
                      </c:pt>
                      <c:pt idx="691">
                        <c:v>-0.21779999999999999</c:v>
                      </c:pt>
                      <c:pt idx="692">
                        <c:v>-0.2157</c:v>
                      </c:pt>
                      <c:pt idx="693">
                        <c:v>-0.21379999999999999</c:v>
                      </c:pt>
                      <c:pt idx="694">
                        <c:v>-0.21179999999999999</c:v>
                      </c:pt>
                      <c:pt idx="695">
                        <c:v>-0.20979999999999999</c:v>
                      </c:pt>
                      <c:pt idx="696">
                        <c:v>-0.20780000000000001</c:v>
                      </c:pt>
                      <c:pt idx="697">
                        <c:v>-0.20580000000000001</c:v>
                      </c:pt>
                      <c:pt idx="698">
                        <c:v>-0.20369999999999999</c:v>
                      </c:pt>
                      <c:pt idx="699">
                        <c:v>-0.20169999999999999</c:v>
                      </c:pt>
                      <c:pt idx="700">
                        <c:v>-0.19969999999999999</c:v>
                      </c:pt>
                      <c:pt idx="701">
                        <c:v>-0.1978</c:v>
                      </c:pt>
                      <c:pt idx="702">
                        <c:v>-0.19570000000000001</c:v>
                      </c:pt>
                      <c:pt idx="703">
                        <c:v>-0.1938</c:v>
                      </c:pt>
                      <c:pt idx="704">
                        <c:v>-0.19170000000000001</c:v>
                      </c:pt>
                      <c:pt idx="705">
                        <c:v>-0.1898</c:v>
                      </c:pt>
                      <c:pt idx="706">
                        <c:v>-0.18770000000000001</c:v>
                      </c:pt>
                      <c:pt idx="707">
                        <c:v>-0.1857</c:v>
                      </c:pt>
                      <c:pt idx="708">
                        <c:v>-0.1837</c:v>
                      </c:pt>
                      <c:pt idx="709">
                        <c:v>-0.18179999999999999</c:v>
                      </c:pt>
                      <c:pt idx="710">
                        <c:v>-0.1797</c:v>
                      </c:pt>
                      <c:pt idx="711">
                        <c:v>-0.1777</c:v>
                      </c:pt>
                      <c:pt idx="712">
                        <c:v>-0.1757</c:v>
                      </c:pt>
                      <c:pt idx="713">
                        <c:v>-0.17369999999999999</c:v>
                      </c:pt>
                      <c:pt idx="714">
                        <c:v>-0.17180000000000001</c:v>
                      </c:pt>
                      <c:pt idx="715">
                        <c:v>-0.16980000000000001</c:v>
                      </c:pt>
                      <c:pt idx="716">
                        <c:v>-0.1678</c:v>
                      </c:pt>
                      <c:pt idx="717">
                        <c:v>-0.1658</c:v>
                      </c:pt>
                      <c:pt idx="718">
                        <c:v>-0.16370000000000001</c:v>
                      </c:pt>
                      <c:pt idx="719">
                        <c:v>-0.1618</c:v>
                      </c:pt>
                      <c:pt idx="720">
                        <c:v>-0.15970000000000001</c:v>
                      </c:pt>
                      <c:pt idx="721">
                        <c:v>-0.15770000000000001</c:v>
                      </c:pt>
                      <c:pt idx="722">
                        <c:v>-0.15570000000000001</c:v>
                      </c:pt>
                      <c:pt idx="723">
                        <c:v>-0.1537</c:v>
                      </c:pt>
                      <c:pt idx="724">
                        <c:v>-0.1517</c:v>
                      </c:pt>
                      <c:pt idx="725">
                        <c:v>-0.14979999999999999</c:v>
                      </c:pt>
                      <c:pt idx="726">
                        <c:v>-0.14779999999999999</c:v>
                      </c:pt>
                      <c:pt idx="727">
                        <c:v>-0.14580000000000001</c:v>
                      </c:pt>
                      <c:pt idx="728">
                        <c:v>-0.14380000000000001</c:v>
                      </c:pt>
                      <c:pt idx="729">
                        <c:v>-0.14180000000000001</c:v>
                      </c:pt>
                      <c:pt idx="730">
                        <c:v>-0.13980000000000001</c:v>
                      </c:pt>
                      <c:pt idx="731">
                        <c:v>-0.13780000000000001</c:v>
                      </c:pt>
                      <c:pt idx="732">
                        <c:v>-0.13569999999999999</c:v>
                      </c:pt>
                      <c:pt idx="733">
                        <c:v>-0.1338</c:v>
                      </c:pt>
                      <c:pt idx="734">
                        <c:v>-0.1318</c:v>
                      </c:pt>
                      <c:pt idx="735">
                        <c:v>-0.12970000000000001</c:v>
                      </c:pt>
                      <c:pt idx="736">
                        <c:v>-0.12770000000000001</c:v>
                      </c:pt>
                      <c:pt idx="737">
                        <c:v>-0.1258</c:v>
                      </c:pt>
                      <c:pt idx="738">
                        <c:v>-0.12379999999999999</c:v>
                      </c:pt>
                      <c:pt idx="739">
                        <c:v>-0.12180000000000001</c:v>
                      </c:pt>
                      <c:pt idx="740">
                        <c:v>-0.1198</c:v>
                      </c:pt>
                      <c:pt idx="741">
                        <c:v>-0.1178</c:v>
                      </c:pt>
                      <c:pt idx="742">
                        <c:v>-0.1158</c:v>
                      </c:pt>
                      <c:pt idx="743">
                        <c:v>-0.1137</c:v>
                      </c:pt>
                      <c:pt idx="744">
                        <c:v>-0.11169999999999999</c:v>
                      </c:pt>
                      <c:pt idx="745">
                        <c:v>-0.10979999999999999</c:v>
                      </c:pt>
                      <c:pt idx="746">
                        <c:v>-0.10780000000000001</c:v>
                      </c:pt>
                      <c:pt idx="747">
                        <c:v>-0.10580000000000001</c:v>
                      </c:pt>
                      <c:pt idx="748">
                        <c:v>-0.1038</c:v>
                      </c:pt>
                      <c:pt idx="749">
                        <c:v>-0.1018</c:v>
                      </c:pt>
                      <c:pt idx="750">
                        <c:v>-9.9779999999999994E-2</c:v>
                      </c:pt>
                      <c:pt idx="751">
                        <c:v>-9.7769999999999996E-2</c:v>
                      </c:pt>
                      <c:pt idx="752">
                        <c:v>-9.5780000000000004E-2</c:v>
                      </c:pt>
                      <c:pt idx="753">
                        <c:v>-9.3789999999999998E-2</c:v>
                      </c:pt>
                      <c:pt idx="754">
                        <c:v>-9.1810000000000003E-2</c:v>
                      </c:pt>
                      <c:pt idx="755">
                        <c:v>-8.9789999999999995E-2</c:v>
                      </c:pt>
                      <c:pt idx="756">
                        <c:v>-8.7749999999999995E-2</c:v>
                      </c:pt>
                      <c:pt idx="757">
                        <c:v>-8.5800000000000001E-2</c:v>
                      </c:pt>
                      <c:pt idx="758">
                        <c:v>-8.3790000000000003E-2</c:v>
                      </c:pt>
                      <c:pt idx="759">
                        <c:v>-8.1759999999999999E-2</c:v>
                      </c:pt>
                      <c:pt idx="760">
                        <c:v>-7.9759999999999998E-2</c:v>
                      </c:pt>
                      <c:pt idx="761">
                        <c:v>-7.7789999999999998E-2</c:v>
                      </c:pt>
                      <c:pt idx="762">
                        <c:v>-7.578E-2</c:v>
                      </c:pt>
                      <c:pt idx="763">
                        <c:v>-7.3749999999999996E-2</c:v>
                      </c:pt>
                      <c:pt idx="764">
                        <c:v>-7.1779999999999997E-2</c:v>
                      </c:pt>
                      <c:pt idx="765">
                        <c:v>-6.9790000000000005E-2</c:v>
                      </c:pt>
                      <c:pt idx="766">
                        <c:v>-6.7799999999999999E-2</c:v>
                      </c:pt>
                      <c:pt idx="767">
                        <c:v>-6.5809999999999994E-2</c:v>
                      </c:pt>
                      <c:pt idx="768">
                        <c:v>-6.3750000000000001E-2</c:v>
                      </c:pt>
                      <c:pt idx="769">
                        <c:v>-6.1800000000000001E-2</c:v>
                      </c:pt>
                      <c:pt idx="770">
                        <c:v>-5.9810000000000002E-2</c:v>
                      </c:pt>
                      <c:pt idx="771">
                        <c:v>-5.7779999999999998E-2</c:v>
                      </c:pt>
                      <c:pt idx="772">
                        <c:v>-5.5780000000000003E-2</c:v>
                      </c:pt>
                      <c:pt idx="773">
                        <c:v>-5.3809999999999997E-2</c:v>
                      </c:pt>
                      <c:pt idx="774">
                        <c:v>-5.1810000000000002E-2</c:v>
                      </c:pt>
                      <c:pt idx="775">
                        <c:v>-4.9790000000000001E-2</c:v>
                      </c:pt>
                      <c:pt idx="776">
                        <c:v>-4.7789999999999999E-2</c:v>
                      </c:pt>
                      <c:pt idx="777">
                        <c:v>-4.582E-2</c:v>
                      </c:pt>
                      <c:pt idx="778">
                        <c:v>-4.3839999999999997E-2</c:v>
                      </c:pt>
                      <c:pt idx="779">
                        <c:v>-4.1820000000000003E-2</c:v>
                      </c:pt>
                      <c:pt idx="780">
                        <c:v>-3.9829999999999997E-2</c:v>
                      </c:pt>
                      <c:pt idx="781">
                        <c:v>-3.78E-2</c:v>
                      </c:pt>
                      <c:pt idx="782">
                        <c:v>-3.5819999999999998E-2</c:v>
                      </c:pt>
                      <c:pt idx="783">
                        <c:v>-3.3820000000000003E-2</c:v>
                      </c:pt>
                      <c:pt idx="784">
                        <c:v>-3.1800000000000002E-2</c:v>
                      </c:pt>
                      <c:pt idx="785">
                        <c:v>-2.9819999999999999E-2</c:v>
                      </c:pt>
                      <c:pt idx="786">
                        <c:v>-2.7820000000000001E-2</c:v>
                      </c:pt>
                      <c:pt idx="787">
                        <c:v>-2.58E-2</c:v>
                      </c:pt>
                      <c:pt idx="788">
                        <c:v>-2.3789999999999999E-2</c:v>
                      </c:pt>
                      <c:pt idx="789">
                        <c:v>-2.181E-2</c:v>
                      </c:pt>
                      <c:pt idx="790">
                        <c:v>-1.983E-2</c:v>
                      </c:pt>
                      <c:pt idx="791">
                        <c:v>-1.7819999999999999E-2</c:v>
                      </c:pt>
                      <c:pt idx="792">
                        <c:v>-1.583E-2</c:v>
                      </c:pt>
                      <c:pt idx="793">
                        <c:v>-1.3849999999999999E-2</c:v>
                      </c:pt>
                      <c:pt idx="794">
                        <c:v>-1.183E-2</c:v>
                      </c:pt>
                      <c:pt idx="795">
                        <c:v>-9.7940000000000006E-3</c:v>
                      </c:pt>
                      <c:pt idx="796">
                        <c:v>-7.8209999999999998E-3</c:v>
                      </c:pt>
                      <c:pt idx="797">
                        <c:v>-5.8339999999999998E-3</c:v>
                      </c:pt>
                      <c:pt idx="798">
                        <c:v>-3.8300000000000001E-3</c:v>
                      </c:pt>
                      <c:pt idx="799">
                        <c:v>-1.818E-3</c:v>
                      </c:pt>
                      <c:pt idx="800">
                        <c:v>1.8699999999999999E-4</c:v>
                      </c:pt>
                    </c:numCache>
                  </c:numRef>
                </c:xVal>
                <c:y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Sheet2!$AC$2:$AC$802</c15:sqref>
                        </c15:formulaRef>
                      </c:ext>
                    </c:extLst>
                    <c:numCache>
                      <c:formatCode>0.00E+00</c:formatCode>
                      <c:ptCount val="801"/>
                      <c:pt idx="0">
                        <c:v>2.1229999999999998E-6</c:v>
                      </c:pt>
                      <c:pt idx="1">
                        <c:v>1.849E-6</c:v>
                      </c:pt>
                      <c:pt idx="2">
                        <c:v>1.6589999999999999E-6</c:v>
                      </c:pt>
                      <c:pt idx="3">
                        <c:v>1.553E-6</c:v>
                      </c:pt>
                      <c:pt idx="4">
                        <c:v>1.4410000000000001E-6</c:v>
                      </c:pt>
                      <c:pt idx="5">
                        <c:v>1.367E-6</c:v>
                      </c:pt>
                      <c:pt idx="6">
                        <c:v>1.1909999999999999E-6</c:v>
                      </c:pt>
                      <c:pt idx="7">
                        <c:v>1.074E-6</c:v>
                      </c:pt>
                      <c:pt idx="8">
                        <c:v>1.0279999999999999E-6</c:v>
                      </c:pt>
                      <c:pt idx="9">
                        <c:v>9.6319999999999994E-7</c:v>
                      </c:pt>
                      <c:pt idx="10">
                        <c:v>9.2640000000000004E-7</c:v>
                      </c:pt>
                      <c:pt idx="11">
                        <c:v>7.8410000000000004E-7</c:v>
                      </c:pt>
                      <c:pt idx="12">
                        <c:v>6.9299999999999997E-7</c:v>
                      </c:pt>
                      <c:pt idx="13">
                        <c:v>6.5339999999999996E-7</c:v>
                      </c:pt>
                      <c:pt idx="14">
                        <c:v>6.243E-7</c:v>
                      </c:pt>
                      <c:pt idx="15">
                        <c:v>5.9849999999999997E-7</c:v>
                      </c:pt>
                      <c:pt idx="16">
                        <c:v>4.749E-7</c:v>
                      </c:pt>
                      <c:pt idx="17">
                        <c:v>4.0289999999999999E-7</c:v>
                      </c:pt>
                      <c:pt idx="18">
                        <c:v>3.8529999999999999E-7</c:v>
                      </c:pt>
                      <c:pt idx="19">
                        <c:v>3.544E-7</c:v>
                      </c:pt>
                      <c:pt idx="20">
                        <c:v>3.4719999999999999E-7</c:v>
                      </c:pt>
                      <c:pt idx="21">
                        <c:v>2.339E-7</c:v>
                      </c:pt>
                      <c:pt idx="22">
                        <c:v>1.66E-7</c:v>
                      </c:pt>
                      <c:pt idx="23">
                        <c:v>1.575E-7</c:v>
                      </c:pt>
                      <c:pt idx="24">
                        <c:v>1.3330000000000001E-7</c:v>
                      </c:pt>
                      <c:pt idx="25">
                        <c:v>1.286E-7</c:v>
                      </c:pt>
                      <c:pt idx="26">
                        <c:v>2.4039999999999999E-8</c:v>
                      </c:pt>
                      <c:pt idx="27">
                        <c:v>-3.3050000000000001E-8</c:v>
                      </c:pt>
                      <c:pt idx="28">
                        <c:v>-3.4429999999999998E-8</c:v>
                      </c:pt>
                      <c:pt idx="29">
                        <c:v>-5.3710000000000003E-8</c:v>
                      </c:pt>
                      <c:pt idx="30">
                        <c:v>-5.6720000000000001E-8</c:v>
                      </c:pt>
                      <c:pt idx="31">
                        <c:v>-1.5599999999999999E-7</c:v>
                      </c:pt>
                      <c:pt idx="32">
                        <c:v>-2.1129999999999999E-7</c:v>
                      </c:pt>
                      <c:pt idx="33">
                        <c:v>-2.036E-7</c:v>
                      </c:pt>
                      <c:pt idx="34">
                        <c:v>-2.138E-7</c:v>
                      </c:pt>
                      <c:pt idx="35">
                        <c:v>-2.212E-7</c:v>
                      </c:pt>
                      <c:pt idx="36">
                        <c:v>-3.157E-7</c:v>
                      </c:pt>
                      <c:pt idx="37">
                        <c:v>-3.594E-7</c:v>
                      </c:pt>
                      <c:pt idx="38">
                        <c:v>-3.6059999999999999E-7</c:v>
                      </c:pt>
                      <c:pt idx="39">
                        <c:v>-3.7739999999999998E-7</c:v>
                      </c:pt>
                      <c:pt idx="40">
                        <c:v>-3.7109999999999998E-7</c:v>
                      </c:pt>
                      <c:pt idx="41">
                        <c:v>-4.643E-7</c:v>
                      </c:pt>
                      <c:pt idx="42">
                        <c:v>-5.1450000000000001E-7</c:v>
                      </c:pt>
                      <c:pt idx="43">
                        <c:v>-4.9859999999999998E-7</c:v>
                      </c:pt>
                      <c:pt idx="44">
                        <c:v>-5.1610000000000002E-7</c:v>
                      </c:pt>
                      <c:pt idx="45">
                        <c:v>-5.0770000000000003E-7</c:v>
                      </c:pt>
                      <c:pt idx="46">
                        <c:v>-6.0220000000000003E-7</c:v>
                      </c:pt>
                      <c:pt idx="47">
                        <c:v>-6.4619999999999995E-7</c:v>
                      </c:pt>
                      <c:pt idx="48">
                        <c:v>-6.3389999999999998E-7</c:v>
                      </c:pt>
                      <c:pt idx="49">
                        <c:v>-6.4339999999999995E-7</c:v>
                      </c:pt>
                      <c:pt idx="50">
                        <c:v>-6.4209999999999996E-7</c:v>
                      </c:pt>
                      <c:pt idx="51">
                        <c:v>-7.3669999999999997E-7</c:v>
                      </c:pt>
                      <c:pt idx="52">
                        <c:v>-7.8520000000000002E-7</c:v>
                      </c:pt>
                      <c:pt idx="53">
                        <c:v>-7.5929999999999998E-7</c:v>
                      </c:pt>
                      <c:pt idx="54">
                        <c:v>-7.7260000000000002E-7</c:v>
                      </c:pt>
                      <c:pt idx="55">
                        <c:v>-7.7589999999999995E-7</c:v>
                      </c:pt>
                      <c:pt idx="56">
                        <c:v>-8.6229999999999999E-7</c:v>
                      </c:pt>
                      <c:pt idx="57">
                        <c:v>-9.048E-7</c:v>
                      </c:pt>
                      <c:pt idx="58">
                        <c:v>-8.8579999999999995E-7</c:v>
                      </c:pt>
                      <c:pt idx="59">
                        <c:v>-8.9569999999999995E-7</c:v>
                      </c:pt>
                      <c:pt idx="60">
                        <c:v>-8.9100000000000002E-7</c:v>
                      </c:pt>
                      <c:pt idx="61">
                        <c:v>-9.823999999999999E-7</c:v>
                      </c:pt>
                      <c:pt idx="62">
                        <c:v>-1.034E-6</c:v>
                      </c:pt>
                      <c:pt idx="63">
                        <c:v>-1.0139999999999999E-6</c:v>
                      </c:pt>
                      <c:pt idx="64">
                        <c:v>-1.018E-6</c:v>
                      </c:pt>
                      <c:pt idx="65">
                        <c:v>-1.0219999999999999E-6</c:v>
                      </c:pt>
                      <c:pt idx="66">
                        <c:v>-1.105E-6</c:v>
                      </c:pt>
                      <c:pt idx="67">
                        <c:v>-1.153E-6</c:v>
                      </c:pt>
                      <c:pt idx="68">
                        <c:v>-1.127E-6</c:v>
                      </c:pt>
                      <c:pt idx="69">
                        <c:v>-1.1370000000000001E-6</c:v>
                      </c:pt>
                      <c:pt idx="70">
                        <c:v>-1.147E-6</c:v>
                      </c:pt>
                      <c:pt idx="71">
                        <c:v>-1.217E-6</c:v>
                      </c:pt>
                      <c:pt idx="72">
                        <c:v>-1.274E-6</c:v>
                      </c:pt>
                      <c:pt idx="73">
                        <c:v>-1.2449999999999999E-6</c:v>
                      </c:pt>
                      <c:pt idx="74">
                        <c:v>-1.2550000000000001E-6</c:v>
                      </c:pt>
                      <c:pt idx="75">
                        <c:v>-1.26E-6</c:v>
                      </c:pt>
                      <c:pt idx="76">
                        <c:v>-1.341E-6</c:v>
                      </c:pt>
                      <c:pt idx="77">
                        <c:v>-1.39E-6</c:v>
                      </c:pt>
                      <c:pt idx="78">
                        <c:v>-1.3650000000000001E-6</c:v>
                      </c:pt>
                      <c:pt idx="79">
                        <c:v>-1.375E-6</c:v>
                      </c:pt>
                      <c:pt idx="80">
                        <c:v>-1.3799999999999999E-6</c:v>
                      </c:pt>
                      <c:pt idx="81">
                        <c:v>-1.4640000000000001E-6</c:v>
                      </c:pt>
                      <c:pt idx="82">
                        <c:v>-1.5149999999999999E-6</c:v>
                      </c:pt>
                      <c:pt idx="83">
                        <c:v>-1.486E-6</c:v>
                      </c:pt>
                      <c:pt idx="84">
                        <c:v>-1.4950000000000001E-6</c:v>
                      </c:pt>
                      <c:pt idx="85">
                        <c:v>-1.5060000000000001E-6</c:v>
                      </c:pt>
                      <c:pt idx="86">
                        <c:v>-1.584E-6</c:v>
                      </c:pt>
                      <c:pt idx="87">
                        <c:v>-1.635E-6</c:v>
                      </c:pt>
                      <c:pt idx="88">
                        <c:v>-1.612E-6</c:v>
                      </c:pt>
                      <c:pt idx="89">
                        <c:v>-1.618E-6</c:v>
                      </c:pt>
                      <c:pt idx="90">
                        <c:v>-1.6300000000000001E-6</c:v>
                      </c:pt>
                      <c:pt idx="91">
                        <c:v>-1.705E-6</c:v>
                      </c:pt>
                      <c:pt idx="92">
                        <c:v>-1.7579999999999999E-6</c:v>
                      </c:pt>
                      <c:pt idx="93">
                        <c:v>-1.728E-6</c:v>
                      </c:pt>
                      <c:pt idx="94">
                        <c:v>-1.7379999999999999E-6</c:v>
                      </c:pt>
                      <c:pt idx="95">
                        <c:v>-1.751E-6</c:v>
                      </c:pt>
                      <c:pt idx="96">
                        <c:v>-1.8300000000000001E-6</c:v>
                      </c:pt>
                      <c:pt idx="97">
                        <c:v>-1.88E-6</c:v>
                      </c:pt>
                      <c:pt idx="98">
                        <c:v>-1.852E-6</c:v>
                      </c:pt>
                      <c:pt idx="99">
                        <c:v>-1.8649999999999999E-6</c:v>
                      </c:pt>
                      <c:pt idx="100">
                        <c:v>-1.8780000000000001E-6</c:v>
                      </c:pt>
                      <c:pt idx="101">
                        <c:v>-1.9570000000000001E-6</c:v>
                      </c:pt>
                      <c:pt idx="102">
                        <c:v>-2.007E-6</c:v>
                      </c:pt>
                      <c:pt idx="103">
                        <c:v>-1.979E-6</c:v>
                      </c:pt>
                      <c:pt idx="104">
                        <c:v>-1.9850000000000001E-6</c:v>
                      </c:pt>
                      <c:pt idx="105">
                        <c:v>-2.012E-6</c:v>
                      </c:pt>
                      <c:pt idx="106">
                        <c:v>-2.0870000000000001E-6</c:v>
                      </c:pt>
                      <c:pt idx="107">
                        <c:v>-2.1380000000000001E-6</c:v>
                      </c:pt>
                      <c:pt idx="108">
                        <c:v>-2.1100000000000001E-6</c:v>
                      </c:pt>
                      <c:pt idx="109">
                        <c:v>-2.1179999999999999E-6</c:v>
                      </c:pt>
                      <c:pt idx="110">
                        <c:v>-2.1380000000000001E-6</c:v>
                      </c:pt>
                      <c:pt idx="111">
                        <c:v>-2.2139999999999999E-6</c:v>
                      </c:pt>
                      <c:pt idx="112">
                        <c:v>-2.2680000000000001E-6</c:v>
                      </c:pt>
                      <c:pt idx="113">
                        <c:v>-2.2419999999999999E-6</c:v>
                      </c:pt>
                      <c:pt idx="114">
                        <c:v>-2.2500000000000001E-6</c:v>
                      </c:pt>
                      <c:pt idx="115">
                        <c:v>-2.2680000000000001E-6</c:v>
                      </c:pt>
                      <c:pt idx="116">
                        <c:v>-2.3460000000000001E-6</c:v>
                      </c:pt>
                      <c:pt idx="117">
                        <c:v>-2.4059999999999999E-6</c:v>
                      </c:pt>
                      <c:pt idx="118">
                        <c:v>-2.3750000000000001E-6</c:v>
                      </c:pt>
                      <c:pt idx="119">
                        <c:v>-2.385E-6</c:v>
                      </c:pt>
                      <c:pt idx="120">
                        <c:v>-2.413E-6</c:v>
                      </c:pt>
                      <c:pt idx="121">
                        <c:v>-2.4849999999999999E-6</c:v>
                      </c:pt>
                      <c:pt idx="122">
                        <c:v>-2.5399999999999998E-6</c:v>
                      </c:pt>
                      <c:pt idx="123">
                        <c:v>-2.5150000000000001E-6</c:v>
                      </c:pt>
                      <c:pt idx="124">
                        <c:v>-2.525E-6</c:v>
                      </c:pt>
                      <c:pt idx="125">
                        <c:v>-2.5560000000000002E-6</c:v>
                      </c:pt>
                      <c:pt idx="126">
                        <c:v>-2.6259999999999999E-6</c:v>
                      </c:pt>
                      <c:pt idx="127">
                        <c:v>-2.683E-6</c:v>
                      </c:pt>
                      <c:pt idx="128">
                        <c:v>-2.6529999999999998E-6</c:v>
                      </c:pt>
                      <c:pt idx="129">
                        <c:v>-2.6680000000000001E-6</c:v>
                      </c:pt>
                      <c:pt idx="130">
                        <c:v>-2.6989999999999999E-6</c:v>
                      </c:pt>
                      <c:pt idx="131">
                        <c:v>-2.773E-6</c:v>
                      </c:pt>
                      <c:pt idx="132">
                        <c:v>-2.83E-6</c:v>
                      </c:pt>
                      <c:pt idx="133">
                        <c:v>-2.796E-6</c:v>
                      </c:pt>
                      <c:pt idx="134">
                        <c:v>-2.8229999999999999E-6</c:v>
                      </c:pt>
                      <c:pt idx="135">
                        <c:v>-2.8550000000000002E-6</c:v>
                      </c:pt>
                      <c:pt idx="136">
                        <c:v>-2.931E-6</c:v>
                      </c:pt>
                      <c:pt idx="137">
                        <c:v>-2.988E-6</c:v>
                      </c:pt>
                      <c:pt idx="138">
                        <c:v>-2.9629999999999998E-6</c:v>
                      </c:pt>
                      <c:pt idx="139">
                        <c:v>-2.9840000000000001E-6</c:v>
                      </c:pt>
                      <c:pt idx="140">
                        <c:v>-3.0189999999999998E-6</c:v>
                      </c:pt>
                      <c:pt idx="141">
                        <c:v>-3.0929999999999999E-6</c:v>
                      </c:pt>
                      <c:pt idx="142">
                        <c:v>-3.1540000000000002E-6</c:v>
                      </c:pt>
                      <c:pt idx="143">
                        <c:v>-3.1319999999999998E-6</c:v>
                      </c:pt>
                      <c:pt idx="144">
                        <c:v>-3.151E-6</c:v>
                      </c:pt>
                      <c:pt idx="145">
                        <c:v>-3.1920000000000001E-6</c:v>
                      </c:pt>
                      <c:pt idx="146">
                        <c:v>-3.2650000000000001E-6</c:v>
                      </c:pt>
                      <c:pt idx="147">
                        <c:v>-3.3340000000000002E-6</c:v>
                      </c:pt>
                      <c:pt idx="148">
                        <c:v>-3.3139999999999999E-6</c:v>
                      </c:pt>
                      <c:pt idx="149">
                        <c:v>-3.3349999999999998E-6</c:v>
                      </c:pt>
                      <c:pt idx="150">
                        <c:v>-3.3830000000000001E-6</c:v>
                      </c:pt>
                      <c:pt idx="151">
                        <c:v>-3.4599999999999999E-6</c:v>
                      </c:pt>
                      <c:pt idx="152">
                        <c:v>-3.529E-6</c:v>
                      </c:pt>
                      <c:pt idx="153">
                        <c:v>-3.5030000000000002E-6</c:v>
                      </c:pt>
                      <c:pt idx="154">
                        <c:v>-3.5370000000000002E-6</c:v>
                      </c:pt>
                      <c:pt idx="155">
                        <c:v>-3.5899999999999999E-6</c:v>
                      </c:pt>
                      <c:pt idx="156">
                        <c:v>-3.67E-6</c:v>
                      </c:pt>
                      <c:pt idx="157">
                        <c:v>-3.7450000000000001E-6</c:v>
                      </c:pt>
                      <c:pt idx="158">
                        <c:v>-3.726E-6</c:v>
                      </c:pt>
                      <c:pt idx="159">
                        <c:v>-3.76E-6</c:v>
                      </c:pt>
                      <c:pt idx="160">
                        <c:v>-3.8179999999999997E-6</c:v>
                      </c:pt>
                      <c:pt idx="161">
                        <c:v>-3.907E-6</c:v>
                      </c:pt>
                      <c:pt idx="162">
                        <c:v>-3.9840000000000003E-6</c:v>
                      </c:pt>
                      <c:pt idx="163">
                        <c:v>-3.9740000000000004E-6</c:v>
                      </c:pt>
                      <c:pt idx="164">
                        <c:v>-4.0149999999999997E-6</c:v>
                      </c:pt>
                      <c:pt idx="165">
                        <c:v>-4.0759999999999996E-6</c:v>
                      </c:pt>
                      <c:pt idx="166">
                        <c:v>-4.1649999999999999E-6</c:v>
                      </c:pt>
                      <c:pt idx="167">
                        <c:v>-4.2599999999999999E-6</c:v>
                      </c:pt>
                      <c:pt idx="168">
                        <c:v>-4.2579999999999997E-6</c:v>
                      </c:pt>
                      <c:pt idx="169">
                        <c:v>-4.3030000000000001E-6</c:v>
                      </c:pt>
                      <c:pt idx="170">
                        <c:v>-4.3789999999999999E-6</c:v>
                      </c:pt>
                      <c:pt idx="171">
                        <c:v>-4.4719999999999997E-6</c:v>
                      </c:pt>
                      <c:pt idx="172">
                        <c:v>-4.578E-6</c:v>
                      </c:pt>
                      <c:pt idx="173">
                        <c:v>-4.5820000000000003E-6</c:v>
                      </c:pt>
                      <c:pt idx="174">
                        <c:v>-4.639E-6</c:v>
                      </c:pt>
                      <c:pt idx="175">
                        <c:v>-4.7269999999999998E-6</c:v>
                      </c:pt>
                      <c:pt idx="176">
                        <c:v>-4.8359999999999999E-6</c:v>
                      </c:pt>
                      <c:pt idx="177">
                        <c:v>-4.9439999999999996E-6</c:v>
                      </c:pt>
                      <c:pt idx="178">
                        <c:v>-4.9620000000000001E-6</c:v>
                      </c:pt>
                      <c:pt idx="179">
                        <c:v>-5.028E-6</c:v>
                      </c:pt>
                      <c:pt idx="180">
                        <c:v>-5.1270000000000002E-6</c:v>
                      </c:pt>
                      <c:pt idx="181">
                        <c:v>-5.2460000000000003E-6</c:v>
                      </c:pt>
                      <c:pt idx="182">
                        <c:v>-5.3650000000000003E-6</c:v>
                      </c:pt>
                      <c:pt idx="183">
                        <c:v>-5.3979999999999998E-6</c:v>
                      </c:pt>
                      <c:pt idx="184">
                        <c:v>-5.4829999999999999E-6</c:v>
                      </c:pt>
                      <c:pt idx="185">
                        <c:v>-5.5960000000000003E-6</c:v>
                      </c:pt>
                      <c:pt idx="186">
                        <c:v>-5.7289999999999997E-6</c:v>
                      </c:pt>
                      <c:pt idx="187">
                        <c:v>-5.8619999999999999E-6</c:v>
                      </c:pt>
                      <c:pt idx="188">
                        <c:v>-5.9159999999999998E-6</c:v>
                      </c:pt>
                      <c:pt idx="189">
                        <c:v>-6.0100000000000001E-6</c:v>
                      </c:pt>
                      <c:pt idx="190">
                        <c:v>-6.1469999999999998E-6</c:v>
                      </c:pt>
                      <c:pt idx="191">
                        <c:v>-6.2979999999999997E-6</c:v>
                      </c:pt>
                      <c:pt idx="192">
                        <c:v>-6.4579999999999998E-6</c:v>
                      </c:pt>
                      <c:pt idx="193">
                        <c:v>-6.5250000000000002E-6</c:v>
                      </c:pt>
                      <c:pt idx="194">
                        <c:v>-6.6390000000000003E-6</c:v>
                      </c:pt>
                      <c:pt idx="195">
                        <c:v>-6.7989999999999996E-6</c:v>
                      </c:pt>
                      <c:pt idx="196">
                        <c:v>-6.9689999999999997E-6</c:v>
                      </c:pt>
                      <c:pt idx="197">
                        <c:v>-7.1439999999999997E-6</c:v>
                      </c:pt>
                      <c:pt idx="198">
                        <c:v>-7.2350000000000002E-6</c:v>
                      </c:pt>
                      <c:pt idx="199">
                        <c:v>-7.3810000000000001E-6</c:v>
                      </c:pt>
                      <c:pt idx="200">
                        <c:v>-7.5599999999999996E-6</c:v>
                      </c:pt>
                      <c:pt idx="201">
                        <c:v>-7.7559999999999999E-6</c:v>
                      </c:pt>
                      <c:pt idx="202">
                        <c:v>-7.9619999999999993E-6</c:v>
                      </c:pt>
                      <c:pt idx="203">
                        <c:v>-8.0819999999999999E-6</c:v>
                      </c:pt>
                      <c:pt idx="204">
                        <c:v>-8.2500000000000006E-6</c:v>
                      </c:pt>
                      <c:pt idx="205">
                        <c:v>-8.4619999999999996E-6</c:v>
                      </c:pt>
                      <c:pt idx="206">
                        <c:v>-8.6829999999999997E-6</c:v>
                      </c:pt>
                      <c:pt idx="207">
                        <c:v>-8.9139999999999997E-6</c:v>
                      </c:pt>
                      <c:pt idx="208">
                        <c:v>-9.0650000000000005E-6</c:v>
                      </c:pt>
                      <c:pt idx="209">
                        <c:v>-9.2739999999999996E-6</c:v>
                      </c:pt>
                      <c:pt idx="210">
                        <c:v>-9.5119999999999997E-6</c:v>
                      </c:pt>
                      <c:pt idx="211">
                        <c:v>-9.7729999999999994E-6</c:v>
                      </c:pt>
                      <c:pt idx="212">
                        <c:v>-1.004E-5</c:v>
                      </c:pt>
                      <c:pt idx="213">
                        <c:v>-1.023E-5</c:v>
                      </c:pt>
                      <c:pt idx="214">
                        <c:v>-1.047E-5</c:v>
                      </c:pt>
                      <c:pt idx="215">
                        <c:v>-1.075E-5</c:v>
                      </c:pt>
                      <c:pt idx="216">
                        <c:v>-1.1049999999999999E-5</c:v>
                      </c:pt>
                      <c:pt idx="217">
                        <c:v>-1.136E-5</c:v>
                      </c:pt>
                      <c:pt idx="218">
                        <c:v>-1.1590000000000001E-5</c:v>
                      </c:pt>
                      <c:pt idx="219">
                        <c:v>-1.186E-5</c:v>
                      </c:pt>
                      <c:pt idx="220">
                        <c:v>-1.22E-5</c:v>
                      </c:pt>
                      <c:pt idx="221">
                        <c:v>-1.254E-5</c:v>
                      </c:pt>
                      <c:pt idx="222">
                        <c:v>-1.29E-5</c:v>
                      </c:pt>
                      <c:pt idx="223">
                        <c:v>-1.3169999999999999E-5</c:v>
                      </c:pt>
                      <c:pt idx="224">
                        <c:v>-1.3499999999999999E-5</c:v>
                      </c:pt>
                      <c:pt idx="225">
                        <c:v>-1.3869999999999999E-5</c:v>
                      </c:pt>
                      <c:pt idx="226">
                        <c:v>-1.4260000000000001E-5</c:v>
                      </c:pt>
                      <c:pt idx="227">
                        <c:v>-1.468E-5</c:v>
                      </c:pt>
                      <c:pt idx="228">
                        <c:v>-1.5E-5</c:v>
                      </c:pt>
                      <c:pt idx="229">
                        <c:v>-1.5379999999999998E-5</c:v>
                      </c:pt>
                      <c:pt idx="230">
                        <c:v>-1.5820000000000001E-5</c:v>
                      </c:pt>
                      <c:pt idx="231">
                        <c:v>-1.626E-5</c:v>
                      </c:pt>
                      <c:pt idx="232">
                        <c:v>-1.6730000000000001E-5</c:v>
                      </c:pt>
                      <c:pt idx="233">
                        <c:v>-1.7119999999999999E-5</c:v>
                      </c:pt>
                      <c:pt idx="234">
                        <c:v>-1.755E-5</c:v>
                      </c:pt>
                      <c:pt idx="235">
                        <c:v>-1.8050000000000002E-5</c:v>
                      </c:pt>
                      <c:pt idx="236">
                        <c:v>-1.8559999999999998E-5</c:v>
                      </c:pt>
                      <c:pt idx="237">
                        <c:v>-1.908E-5</c:v>
                      </c:pt>
                      <c:pt idx="238">
                        <c:v>-1.9530000000000001E-5</c:v>
                      </c:pt>
                      <c:pt idx="239">
                        <c:v>-2.003E-5</c:v>
                      </c:pt>
                      <c:pt idx="240">
                        <c:v>-2.0590000000000001E-5</c:v>
                      </c:pt>
                      <c:pt idx="241">
                        <c:v>-2.1169999999999999E-5</c:v>
                      </c:pt>
                      <c:pt idx="242">
                        <c:v>-2.177E-5</c:v>
                      </c:pt>
                      <c:pt idx="243">
                        <c:v>-2.228E-5</c:v>
                      </c:pt>
                      <c:pt idx="244">
                        <c:v>-2.2860000000000001E-5</c:v>
                      </c:pt>
                      <c:pt idx="245">
                        <c:v>-2.349E-5</c:v>
                      </c:pt>
                      <c:pt idx="246">
                        <c:v>-2.4119999999999999E-5</c:v>
                      </c:pt>
                      <c:pt idx="247">
                        <c:v>-2.4790000000000002E-5</c:v>
                      </c:pt>
                      <c:pt idx="248">
                        <c:v>-2.5380000000000001E-5</c:v>
                      </c:pt>
                      <c:pt idx="249">
                        <c:v>-2.603E-5</c:v>
                      </c:pt>
                      <c:pt idx="250">
                        <c:v>-2.673E-5</c:v>
                      </c:pt>
                      <c:pt idx="251">
                        <c:v>-2.745E-5</c:v>
                      </c:pt>
                      <c:pt idx="252">
                        <c:v>-2.8189999999999999E-5</c:v>
                      </c:pt>
                      <c:pt idx="253">
                        <c:v>-2.885E-5</c:v>
                      </c:pt>
                      <c:pt idx="254">
                        <c:v>-2.957E-5</c:v>
                      </c:pt>
                      <c:pt idx="255">
                        <c:v>-3.0360000000000001E-5</c:v>
                      </c:pt>
                      <c:pt idx="256">
                        <c:v>-3.1149999999999998E-5</c:v>
                      </c:pt>
                      <c:pt idx="257">
                        <c:v>-3.1970000000000001E-5</c:v>
                      </c:pt>
                      <c:pt idx="258">
                        <c:v>-3.2709999999999997E-5</c:v>
                      </c:pt>
                      <c:pt idx="259">
                        <c:v>-3.3519999999999998E-5</c:v>
                      </c:pt>
                      <c:pt idx="260">
                        <c:v>-3.4379999999999999E-5</c:v>
                      </c:pt>
                      <c:pt idx="261">
                        <c:v>-3.5250000000000003E-5</c:v>
                      </c:pt>
                      <c:pt idx="262">
                        <c:v>-3.6159999999999999E-5</c:v>
                      </c:pt>
                      <c:pt idx="263">
                        <c:v>-3.6980000000000002E-5</c:v>
                      </c:pt>
                      <c:pt idx="264">
                        <c:v>-3.786E-5</c:v>
                      </c:pt>
                      <c:pt idx="265">
                        <c:v>-3.8810000000000003E-5</c:v>
                      </c:pt>
                      <c:pt idx="266">
                        <c:v>-3.9759999999999999E-5</c:v>
                      </c:pt>
                      <c:pt idx="267">
                        <c:v>-4.0750000000000001E-5</c:v>
                      </c:pt>
                      <c:pt idx="268">
                        <c:v>-4.1659999999999998E-5</c:v>
                      </c:pt>
                      <c:pt idx="269">
                        <c:v>-4.2629999999999997E-5</c:v>
                      </c:pt>
                      <c:pt idx="270">
                        <c:v>-4.3659999999999999E-5</c:v>
                      </c:pt>
                      <c:pt idx="271">
                        <c:v>-4.4700000000000002E-5</c:v>
                      </c:pt>
                      <c:pt idx="272">
                        <c:v>-4.5769999999999997E-5</c:v>
                      </c:pt>
                      <c:pt idx="273">
                        <c:v>-4.6770000000000001E-5</c:v>
                      </c:pt>
                      <c:pt idx="274">
                        <c:v>-4.7809999999999998E-5</c:v>
                      </c:pt>
                      <c:pt idx="275">
                        <c:v>-4.8930000000000001E-5</c:v>
                      </c:pt>
                      <c:pt idx="276">
                        <c:v>-5.0049999999999997E-5</c:v>
                      </c:pt>
                      <c:pt idx="277">
                        <c:v>-5.1199999999999998E-5</c:v>
                      </c:pt>
                      <c:pt idx="278">
                        <c:v>-5.2280000000000001E-5</c:v>
                      </c:pt>
                      <c:pt idx="279">
                        <c:v>-5.342E-5</c:v>
                      </c:pt>
                      <c:pt idx="280">
                        <c:v>-5.4620000000000002E-5</c:v>
                      </c:pt>
                      <c:pt idx="281">
                        <c:v>-5.5829999999999999E-5</c:v>
                      </c:pt>
                      <c:pt idx="282">
                        <c:v>-5.7070000000000001E-5</c:v>
                      </c:pt>
                      <c:pt idx="283">
                        <c:v>-5.8230000000000003E-5</c:v>
                      </c:pt>
                      <c:pt idx="284">
                        <c:v>-5.944E-5</c:v>
                      </c:pt>
                      <c:pt idx="285">
                        <c:v>-6.0739999999999998E-5</c:v>
                      </c:pt>
                      <c:pt idx="286">
                        <c:v>-6.2039999999999996E-5</c:v>
                      </c:pt>
                      <c:pt idx="287">
                        <c:v>-6.3360000000000003E-5</c:v>
                      </c:pt>
                      <c:pt idx="288">
                        <c:v>-6.4599999999999998E-5</c:v>
                      </c:pt>
                      <c:pt idx="289">
                        <c:v>-6.5900000000000003E-5</c:v>
                      </c:pt>
                      <c:pt idx="290">
                        <c:v>-6.7280000000000006E-5</c:v>
                      </c:pt>
                      <c:pt idx="291">
                        <c:v>-6.8650000000000002E-5</c:v>
                      </c:pt>
                      <c:pt idx="292">
                        <c:v>-7.0049999999999995E-5</c:v>
                      </c:pt>
                      <c:pt idx="293">
                        <c:v>-7.1379999999999998E-5</c:v>
                      </c:pt>
                      <c:pt idx="294">
                        <c:v>-7.2769999999999996E-5</c:v>
                      </c:pt>
                      <c:pt idx="295">
                        <c:v>-7.4220000000000004E-5</c:v>
                      </c:pt>
                      <c:pt idx="296">
                        <c:v>-7.5669999999999999E-5</c:v>
                      </c:pt>
                      <c:pt idx="297">
                        <c:v>-7.7169999999999995E-5</c:v>
                      </c:pt>
                      <c:pt idx="298">
                        <c:v>-7.8579999999999996E-5</c:v>
                      </c:pt>
                      <c:pt idx="299">
                        <c:v>-8.0039999999999999E-5</c:v>
                      </c:pt>
                      <c:pt idx="300">
                        <c:v>-8.1580000000000002E-5</c:v>
                      </c:pt>
                      <c:pt idx="301">
                        <c:v>-8.3120000000000004E-5</c:v>
                      </c:pt>
                      <c:pt idx="302">
                        <c:v>-8.4670000000000001E-5</c:v>
                      </c:pt>
                      <c:pt idx="303">
                        <c:v>-8.6180000000000005E-5</c:v>
                      </c:pt>
                      <c:pt idx="304">
                        <c:v>-8.7719999999999994E-5</c:v>
                      </c:pt>
                      <c:pt idx="305">
                        <c:v>-8.933E-5</c:v>
                      </c:pt>
                      <c:pt idx="306">
                        <c:v>-9.0939999999999993E-5</c:v>
                      </c:pt>
                      <c:pt idx="307">
                        <c:v>-9.2620000000000004E-5</c:v>
                      </c:pt>
                      <c:pt idx="308">
                        <c:v>-9.4250000000000001E-5</c:v>
                      </c:pt>
                      <c:pt idx="309">
                        <c:v>-9.5859999999999994E-5</c:v>
                      </c:pt>
                      <c:pt idx="310">
                        <c:v>-9.7559999999999994E-5</c:v>
                      </c:pt>
                      <c:pt idx="311">
                        <c:v>-9.9259999999999995E-5</c:v>
                      </c:pt>
                      <c:pt idx="312">
                        <c:v>-1.01E-4</c:v>
                      </c:pt>
                      <c:pt idx="313">
                        <c:v>-1.026E-4</c:v>
                      </c:pt>
                      <c:pt idx="314">
                        <c:v>-1.043E-4</c:v>
                      </c:pt>
                      <c:pt idx="315">
                        <c:v>-1.061E-4</c:v>
                      </c:pt>
                      <c:pt idx="316">
                        <c:v>-1.0789999999999999E-4</c:v>
                      </c:pt>
                      <c:pt idx="317">
                        <c:v>-1.0959999999999999E-4</c:v>
                      </c:pt>
                      <c:pt idx="318">
                        <c:v>-1.114E-4</c:v>
                      </c:pt>
                      <c:pt idx="319">
                        <c:v>-1.131E-4</c:v>
                      </c:pt>
                      <c:pt idx="320">
                        <c:v>-1.15E-4</c:v>
                      </c:pt>
                      <c:pt idx="321">
                        <c:v>-1.1680000000000001E-4</c:v>
                      </c:pt>
                      <c:pt idx="322">
                        <c:v>-1.187E-4</c:v>
                      </c:pt>
                      <c:pt idx="323">
                        <c:v>-1.205E-4</c:v>
                      </c:pt>
                      <c:pt idx="324">
                        <c:v>-1.2229999999999999E-4</c:v>
                      </c:pt>
                      <c:pt idx="325">
                        <c:v>-1.2430000000000001E-4</c:v>
                      </c:pt>
                      <c:pt idx="326">
                        <c:v>-1.262E-4</c:v>
                      </c:pt>
                      <c:pt idx="327">
                        <c:v>-1.281E-4</c:v>
                      </c:pt>
                      <c:pt idx="328">
                        <c:v>-1.2999999999999999E-4</c:v>
                      </c:pt>
                      <c:pt idx="329">
                        <c:v>-1.3190000000000001E-4</c:v>
                      </c:pt>
                      <c:pt idx="330">
                        <c:v>-1.339E-4</c:v>
                      </c:pt>
                      <c:pt idx="331">
                        <c:v>-1.3579999999999999E-4</c:v>
                      </c:pt>
                      <c:pt idx="332">
                        <c:v>-1.3779999999999999E-4</c:v>
                      </c:pt>
                      <c:pt idx="333">
                        <c:v>-1.3980000000000001E-4</c:v>
                      </c:pt>
                      <c:pt idx="334">
                        <c:v>-1.417E-4</c:v>
                      </c:pt>
                      <c:pt idx="335">
                        <c:v>-1.438E-4</c:v>
                      </c:pt>
                      <c:pt idx="336">
                        <c:v>-1.4579999999999999E-4</c:v>
                      </c:pt>
                      <c:pt idx="337">
                        <c:v>-1.4789999999999999E-4</c:v>
                      </c:pt>
                      <c:pt idx="338">
                        <c:v>-1.4990000000000001E-4</c:v>
                      </c:pt>
                      <c:pt idx="339">
                        <c:v>-1.5190000000000001E-4</c:v>
                      </c:pt>
                      <c:pt idx="340">
                        <c:v>-1.54E-4</c:v>
                      </c:pt>
                      <c:pt idx="341">
                        <c:v>-1.561E-4</c:v>
                      </c:pt>
                      <c:pt idx="342">
                        <c:v>-1.583E-4</c:v>
                      </c:pt>
                      <c:pt idx="343">
                        <c:v>-1.6029999999999999E-4</c:v>
                      </c:pt>
                      <c:pt idx="344">
                        <c:v>-1.6239999999999999E-4</c:v>
                      </c:pt>
                      <c:pt idx="345">
                        <c:v>-1.6459999999999999E-4</c:v>
                      </c:pt>
                      <c:pt idx="346">
                        <c:v>-1.6679999999999999E-4</c:v>
                      </c:pt>
                      <c:pt idx="347">
                        <c:v>-1.6890000000000001E-4</c:v>
                      </c:pt>
                      <c:pt idx="348">
                        <c:v>-1.7110000000000001E-4</c:v>
                      </c:pt>
                      <c:pt idx="349">
                        <c:v>-1.7320000000000001E-4</c:v>
                      </c:pt>
                      <c:pt idx="350">
                        <c:v>-1.7540000000000001E-4</c:v>
                      </c:pt>
                      <c:pt idx="351">
                        <c:v>-1.7770000000000001E-4</c:v>
                      </c:pt>
                      <c:pt idx="352">
                        <c:v>-1.7990000000000001E-4</c:v>
                      </c:pt>
                      <c:pt idx="353">
                        <c:v>-1.8200000000000001E-4</c:v>
                      </c:pt>
                      <c:pt idx="354">
                        <c:v>-1.8420000000000001E-4</c:v>
                      </c:pt>
                      <c:pt idx="355">
                        <c:v>-1.8650000000000001E-4</c:v>
                      </c:pt>
                      <c:pt idx="356">
                        <c:v>-1.8880000000000001E-4</c:v>
                      </c:pt>
                      <c:pt idx="357">
                        <c:v>-1.9110000000000001E-4</c:v>
                      </c:pt>
                      <c:pt idx="358">
                        <c:v>-1.9330000000000001E-4</c:v>
                      </c:pt>
                      <c:pt idx="359">
                        <c:v>-1.9560000000000001E-4</c:v>
                      </c:pt>
                      <c:pt idx="360">
                        <c:v>-1.9790000000000001E-4</c:v>
                      </c:pt>
                      <c:pt idx="361">
                        <c:v>-2.0019999999999999E-4</c:v>
                      </c:pt>
                      <c:pt idx="362">
                        <c:v>-2.0259999999999999E-4</c:v>
                      </c:pt>
                      <c:pt idx="363">
                        <c:v>-2.0479999999999999E-4</c:v>
                      </c:pt>
                      <c:pt idx="364">
                        <c:v>-2.0709999999999999E-4</c:v>
                      </c:pt>
                      <c:pt idx="365">
                        <c:v>-2.095E-4</c:v>
                      </c:pt>
                      <c:pt idx="366">
                        <c:v>-2.119E-4</c:v>
                      </c:pt>
                      <c:pt idx="367">
                        <c:v>-2.142E-4</c:v>
                      </c:pt>
                      <c:pt idx="368">
                        <c:v>-2.1660000000000001E-4</c:v>
                      </c:pt>
                      <c:pt idx="369">
                        <c:v>-2.1890000000000001E-4</c:v>
                      </c:pt>
                      <c:pt idx="370">
                        <c:v>-2.2130000000000001E-4</c:v>
                      </c:pt>
                      <c:pt idx="371">
                        <c:v>-2.2369999999999999E-4</c:v>
                      </c:pt>
                      <c:pt idx="372">
                        <c:v>-2.2609999999999999E-4</c:v>
                      </c:pt>
                      <c:pt idx="373">
                        <c:v>-2.285E-4</c:v>
                      </c:pt>
                      <c:pt idx="374">
                        <c:v>-2.309E-4</c:v>
                      </c:pt>
                      <c:pt idx="375">
                        <c:v>-2.3330000000000001E-4</c:v>
                      </c:pt>
                      <c:pt idx="376">
                        <c:v>-2.3580000000000001E-4</c:v>
                      </c:pt>
                      <c:pt idx="377">
                        <c:v>-2.385E-4</c:v>
                      </c:pt>
                      <c:pt idx="378">
                        <c:v>-2.409E-4</c:v>
                      </c:pt>
                      <c:pt idx="379">
                        <c:v>-2.433E-4</c:v>
                      </c:pt>
                      <c:pt idx="380">
                        <c:v>-2.4580000000000001E-4</c:v>
                      </c:pt>
                      <c:pt idx="381">
                        <c:v>-2.4830000000000002E-4</c:v>
                      </c:pt>
                      <c:pt idx="382">
                        <c:v>-2.5090000000000003E-4</c:v>
                      </c:pt>
                      <c:pt idx="383">
                        <c:v>-2.5349999999999998E-4</c:v>
                      </c:pt>
                      <c:pt idx="384">
                        <c:v>-2.5589999999999999E-4</c:v>
                      </c:pt>
                      <c:pt idx="385">
                        <c:v>-2.5839999999999999E-4</c:v>
                      </c:pt>
                      <c:pt idx="386">
                        <c:v>-2.609E-4</c:v>
                      </c:pt>
                      <c:pt idx="387">
                        <c:v>-2.6340000000000001E-4</c:v>
                      </c:pt>
                      <c:pt idx="388">
                        <c:v>-2.6590000000000001E-4</c:v>
                      </c:pt>
                      <c:pt idx="389">
                        <c:v>-2.6840000000000002E-4</c:v>
                      </c:pt>
                      <c:pt idx="390">
                        <c:v>-2.7099999999999997E-4</c:v>
                      </c:pt>
                      <c:pt idx="391">
                        <c:v>-2.7359999999999998E-4</c:v>
                      </c:pt>
                      <c:pt idx="392">
                        <c:v>-2.7619999999999999E-4</c:v>
                      </c:pt>
                      <c:pt idx="393">
                        <c:v>-2.787E-4</c:v>
                      </c:pt>
                      <c:pt idx="394">
                        <c:v>-2.812E-4</c:v>
                      </c:pt>
                      <c:pt idx="395">
                        <c:v>-2.8380000000000001E-4</c:v>
                      </c:pt>
                      <c:pt idx="396">
                        <c:v>-2.8650000000000003E-4</c:v>
                      </c:pt>
                      <c:pt idx="397">
                        <c:v>-2.8909999999999998E-4</c:v>
                      </c:pt>
                      <c:pt idx="398">
                        <c:v>-2.9159999999999999E-4</c:v>
                      </c:pt>
                      <c:pt idx="399">
                        <c:v>-2.877E-4</c:v>
                      </c:pt>
                      <c:pt idx="400">
                        <c:v>-2.8410000000000002E-4</c:v>
                      </c:pt>
                      <c:pt idx="401">
                        <c:v>-2.8069999999999999E-4</c:v>
                      </c:pt>
                      <c:pt idx="402">
                        <c:v>-2.7740000000000002E-4</c:v>
                      </c:pt>
                      <c:pt idx="403">
                        <c:v>-2.7399999999999999E-4</c:v>
                      </c:pt>
                      <c:pt idx="404">
                        <c:v>-2.7070000000000002E-4</c:v>
                      </c:pt>
                      <c:pt idx="405">
                        <c:v>-2.676E-4</c:v>
                      </c:pt>
                      <c:pt idx="406">
                        <c:v>-2.6449999999999998E-4</c:v>
                      </c:pt>
                      <c:pt idx="407">
                        <c:v>-2.6140000000000001E-4</c:v>
                      </c:pt>
                      <c:pt idx="408">
                        <c:v>-2.5829999999999999E-4</c:v>
                      </c:pt>
                      <c:pt idx="409">
                        <c:v>-2.5520000000000002E-4</c:v>
                      </c:pt>
                      <c:pt idx="410">
                        <c:v>-2.5230000000000001E-4</c:v>
                      </c:pt>
                      <c:pt idx="411">
                        <c:v>-2.4929999999999999E-4</c:v>
                      </c:pt>
                      <c:pt idx="412">
                        <c:v>-2.4640000000000003E-4</c:v>
                      </c:pt>
                      <c:pt idx="413">
                        <c:v>-2.4350000000000001E-4</c:v>
                      </c:pt>
                      <c:pt idx="414">
                        <c:v>-2.4049999999999999E-4</c:v>
                      </c:pt>
                      <c:pt idx="415">
                        <c:v>-2.377E-4</c:v>
                      </c:pt>
                      <c:pt idx="416">
                        <c:v>-2.3489999999999999E-4</c:v>
                      </c:pt>
                      <c:pt idx="417">
                        <c:v>-2.321E-4</c:v>
                      </c:pt>
                      <c:pt idx="418">
                        <c:v>-2.2929999999999999E-4</c:v>
                      </c:pt>
                      <c:pt idx="419">
                        <c:v>-2.265E-4</c:v>
                      </c:pt>
                      <c:pt idx="420">
                        <c:v>-2.2389999999999999E-4</c:v>
                      </c:pt>
                      <c:pt idx="421">
                        <c:v>-2.2120000000000001E-4</c:v>
                      </c:pt>
                      <c:pt idx="422">
                        <c:v>-2.185E-4</c:v>
                      </c:pt>
                      <c:pt idx="423">
                        <c:v>-2.1589999999999999E-4</c:v>
                      </c:pt>
                      <c:pt idx="424">
                        <c:v>-2.1320000000000001E-4</c:v>
                      </c:pt>
                      <c:pt idx="425">
                        <c:v>-2.107E-4</c:v>
                      </c:pt>
                      <c:pt idx="426">
                        <c:v>-2.0829999999999999E-4</c:v>
                      </c:pt>
                      <c:pt idx="427">
                        <c:v>-2.0579999999999999E-4</c:v>
                      </c:pt>
                      <c:pt idx="428">
                        <c:v>-2.0320000000000001E-4</c:v>
                      </c:pt>
                      <c:pt idx="429">
                        <c:v>-2.006E-4</c:v>
                      </c:pt>
                      <c:pt idx="430">
                        <c:v>-1.9819999999999999E-4</c:v>
                      </c:pt>
                      <c:pt idx="431">
                        <c:v>-1.9579999999999999E-4</c:v>
                      </c:pt>
                      <c:pt idx="432">
                        <c:v>-1.9330000000000001E-4</c:v>
                      </c:pt>
                      <c:pt idx="433">
                        <c:v>-1.908E-4</c:v>
                      </c:pt>
                      <c:pt idx="434">
                        <c:v>-1.884E-4</c:v>
                      </c:pt>
                      <c:pt idx="435">
                        <c:v>-1.8599999999999999E-4</c:v>
                      </c:pt>
                      <c:pt idx="436">
                        <c:v>-1.8369999999999999E-4</c:v>
                      </c:pt>
                      <c:pt idx="437">
                        <c:v>-1.8129999999999999E-4</c:v>
                      </c:pt>
                      <c:pt idx="438">
                        <c:v>-1.7899999999999999E-4</c:v>
                      </c:pt>
                      <c:pt idx="439">
                        <c:v>-1.7670000000000001E-4</c:v>
                      </c:pt>
                      <c:pt idx="440">
                        <c:v>-1.7450000000000001E-4</c:v>
                      </c:pt>
                      <c:pt idx="441">
                        <c:v>-1.7229999999999999E-4</c:v>
                      </c:pt>
                      <c:pt idx="442">
                        <c:v>-1.7009999999999999E-4</c:v>
                      </c:pt>
                      <c:pt idx="443">
                        <c:v>-1.6780000000000001E-4</c:v>
                      </c:pt>
                      <c:pt idx="444">
                        <c:v>-1.6559999999999999E-4</c:v>
                      </c:pt>
                      <c:pt idx="445">
                        <c:v>-1.6339999999999999E-4</c:v>
                      </c:pt>
                      <c:pt idx="446">
                        <c:v>-1.6129999999999999E-4</c:v>
                      </c:pt>
                      <c:pt idx="447">
                        <c:v>-1.5909999999999999E-4</c:v>
                      </c:pt>
                      <c:pt idx="448">
                        <c:v>-1.5699999999999999E-4</c:v>
                      </c:pt>
                      <c:pt idx="449">
                        <c:v>-1.548E-4</c:v>
                      </c:pt>
                      <c:pt idx="450">
                        <c:v>-1.528E-4</c:v>
                      </c:pt>
                      <c:pt idx="451">
                        <c:v>-1.5080000000000001E-4</c:v>
                      </c:pt>
                      <c:pt idx="452">
                        <c:v>-1.4870000000000001E-4</c:v>
                      </c:pt>
                      <c:pt idx="453">
                        <c:v>-1.4660000000000001E-4</c:v>
                      </c:pt>
                      <c:pt idx="454">
                        <c:v>-1.4459999999999999E-4</c:v>
                      </c:pt>
                      <c:pt idx="455">
                        <c:v>-1.426E-4</c:v>
                      </c:pt>
                      <c:pt idx="456">
                        <c:v>-1.407E-4</c:v>
                      </c:pt>
                      <c:pt idx="457">
                        <c:v>-1.3870000000000001E-4</c:v>
                      </c:pt>
                      <c:pt idx="458">
                        <c:v>-1.3669999999999999E-4</c:v>
                      </c:pt>
                      <c:pt idx="459">
                        <c:v>-1.348E-4</c:v>
                      </c:pt>
                      <c:pt idx="460">
                        <c:v>-1.329E-4</c:v>
                      </c:pt>
                      <c:pt idx="461">
                        <c:v>-1.3109999999999999E-4</c:v>
                      </c:pt>
                      <c:pt idx="462">
                        <c:v>-1.292E-4</c:v>
                      </c:pt>
                      <c:pt idx="463">
                        <c:v>-1.273E-4</c:v>
                      </c:pt>
                      <c:pt idx="464">
                        <c:v>-1.2540000000000001E-4</c:v>
                      </c:pt>
                      <c:pt idx="465">
                        <c:v>-1.237E-4</c:v>
                      </c:pt>
                      <c:pt idx="466">
                        <c:v>-1.219E-4</c:v>
                      </c:pt>
                      <c:pt idx="467">
                        <c:v>-1.2010000000000001E-4</c:v>
                      </c:pt>
                      <c:pt idx="468">
                        <c:v>-1.1849999999999999E-4</c:v>
                      </c:pt>
                      <c:pt idx="469">
                        <c:v>-1.1730000000000001E-4</c:v>
                      </c:pt>
                      <c:pt idx="470">
                        <c:v>-1.1569999999999999E-4</c:v>
                      </c:pt>
                      <c:pt idx="471">
                        <c:v>-1.1400000000000001E-4</c:v>
                      </c:pt>
                      <c:pt idx="472">
                        <c:v>-1.1230000000000001E-4</c:v>
                      </c:pt>
                      <c:pt idx="473">
                        <c:v>-1.106E-4</c:v>
                      </c:pt>
                      <c:pt idx="474">
                        <c:v>-1.089E-4</c:v>
                      </c:pt>
                      <c:pt idx="475">
                        <c:v>-1.0730000000000001E-4</c:v>
                      </c:pt>
                      <c:pt idx="476">
                        <c:v>-1.0569999999999999E-4</c:v>
                      </c:pt>
                      <c:pt idx="477">
                        <c:v>-1.041E-4</c:v>
                      </c:pt>
                      <c:pt idx="478">
                        <c:v>-1.025E-4</c:v>
                      </c:pt>
                      <c:pt idx="479">
                        <c:v>-1.008E-4</c:v>
                      </c:pt>
                      <c:pt idx="480">
                        <c:v>-9.9309999999999996E-5</c:v>
                      </c:pt>
                      <c:pt idx="481">
                        <c:v>-9.7769999999999994E-5</c:v>
                      </c:pt>
                      <c:pt idx="482">
                        <c:v>-9.6210000000000002E-5</c:v>
                      </c:pt>
                      <c:pt idx="483">
                        <c:v>-9.467E-5</c:v>
                      </c:pt>
                      <c:pt idx="484">
                        <c:v>-9.3120000000000003E-5</c:v>
                      </c:pt>
                      <c:pt idx="485">
                        <c:v>-9.1680000000000003E-5</c:v>
                      </c:pt>
                      <c:pt idx="486">
                        <c:v>-9.022E-5</c:v>
                      </c:pt>
                      <c:pt idx="487">
                        <c:v>-8.8750000000000002E-5</c:v>
                      </c:pt>
                      <c:pt idx="488">
                        <c:v>-8.7280000000000005E-5</c:v>
                      </c:pt>
                      <c:pt idx="489">
                        <c:v>-8.5809999999999993E-5</c:v>
                      </c:pt>
                      <c:pt idx="490">
                        <c:v>-8.4450000000000006E-5</c:v>
                      </c:pt>
                      <c:pt idx="491">
                        <c:v>-8.3079999999999997E-5</c:v>
                      </c:pt>
                      <c:pt idx="492">
                        <c:v>-8.1669999999999996E-5</c:v>
                      </c:pt>
                      <c:pt idx="493">
                        <c:v>-8.0270000000000002E-5</c:v>
                      </c:pt>
                      <c:pt idx="494">
                        <c:v>-7.8889999999999999E-5</c:v>
                      </c:pt>
                      <c:pt idx="495">
                        <c:v>-7.7609999999999997E-5</c:v>
                      </c:pt>
                      <c:pt idx="496">
                        <c:v>-7.6299999999999998E-5</c:v>
                      </c:pt>
                      <c:pt idx="497">
                        <c:v>-7.4980000000000004E-5</c:v>
                      </c:pt>
                      <c:pt idx="498">
                        <c:v>-7.3670000000000004E-5</c:v>
                      </c:pt>
                      <c:pt idx="499">
                        <c:v>-7.2349999999999997E-5</c:v>
                      </c:pt>
                      <c:pt idx="500">
                        <c:v>-7.114E-5</c:v>
                      </c:pt>
                      <c:pt idx="501">
                        <c:v>-6.991E-5</c:v>
                      </c:pt>
                      <c:pt idx="502">
                        <c:v>-6.8659999999999997E-5</c:v>
                      </c:pt>
                      <c:pt idx="503">
                        <c:v>-6.7429999999999996E-5</c:v>
                      </c:pt>
                      <c:pt idx="504">
                        <c:v>-6.6180000000000007E-5</c:v>
                      </c:pt>
                      <c:pt idx="505">
                        <c:v>-6.5049999999999996E-5</c:v>
                      </c:pt>
                      <c:pt idx="506">
                        <c:v>-6.389E-5</c:v>
                      </c:pt>
                      <c:pt idx="507">
                        <c:v>-6.2719999999999996E-5</c:v>
                      </c:pt>
                      <c:pt idx="508">
                        <c:v>-6.1550000000000005E-5</c:v>
                      </c:pt>
                      <c:pt idx="509">
                        <c:v>-6.0359999999999998E-5</c:v>
                      </c:pt>
                      <c:pt idx="510">
                        <c:v>-5.931E-5</c:v>
                      </c:pt>
                      <c:pt idx="511">
                        <c:v>-5.8239999999999998E-5</c:v>
                      </c:pt>
                      <c:pt idx="512">
                        <c:v>-5.7129999999999997E-5</c:v>
                      </c:pt>
                      <c:pt idx="513">
                        <c:v>-5.6029999999999997E-5</c:v>
                      </c:pt>
                      <c:pt idx="514">
                        <c:v>-5.4920000000000003E-5</c:v>
                      </c:pt>
                      <c:pt idx="515">
                        <c:v>-5.3940000000000002E-5</c:v>
                      </c:pt>
                      <c:pt idx="516">
                        <c:v>-5.2930000000000003E-5</c:v>
                      </c:pt>
                      <c:pt idx="517">
                        <c:v>-5.189E-5</c:v>
                      </c:pt>
                      <c:pt idx="518">
                        <c:v>-5.0869999999999999E-5</c:v>
                      </c:pt>
                      <c:pt idx="519">
                        <c:v>-4.9830000000000002E-5</c:v>
                      </c:pt>
                      <c:pt idx="520">
                        <c:v>-4.8909999999999998E-5</c:v>
                      </c:pt>
                      <c:pt idx="521">
                        <c:v>-4.7979999999999998E-5</c:v>
                      </c:pt>
                      <c:pt idx="522">
                        <c:v>-4.6990000000000002E-5</c:v>
                      </c:pt>
                      <c:pt idx="523">
                        <c:v>-4.604E-5</c:v>
                      </c:pt>
                      <c:pt idx="524">
                        <c:v>-4.507E-5</c:v>
                      </c:pt>
                      <c:pt idx="525">
                        <c:v>-4.4209999999999999E-5</c:v>
                      </c:pt>
                      <c:pt idx="526">
                        <c:v>-4.3319999999999999E-5</c:v>
                      </c:pt>
                      <c:pt idx="527">
                        <c:v>-4.2410000000000002E-5</c:v>
                      </c:pt>
                      <c:pt idx="528">
                        <c:v>-4.1510000000000001E-5</c:v>
                      </c:pt>
                      <c:pt idx="529">
                        <c:v>-4.0609999999999999E-5</c:v>
                      </c:pt>
                      <c:pt idx="530">
                        <c:v>-3.9820000000000002E-5</c:v>
                      </c:pt>
                      <c:pt idx="531">
                        <c:v>-3.8999999999999999E-5</c:v>
                      </c:pt>
                      <c:pt idx="532">
                        <c:v>-3.8130000000000003E-5</c:v>
                      </c:pt>
                      <c:pt idx="533">
                        <c:v>-3.731E-5</c:v>
                      </c:pt>
                      <c:pt idx="534">
                        <c:v>-3.6470000000000001E-5</c:v>
                      </c:pt>
                      <c:pt idx="535">
                        <c:v>-3.574E-5</c:v>
                      </c:pt>
                      <c:pt idx="536">
                        <c:v>-3.4969999999999999E-5</c:v>
                      </c:pt>
                      <c:pt idx="537">
                        <c:v>-3.4180000000000001E-5</c:v>
                      </c:pt>
                      <c:pt idx="538">
                        <c:v>-3.341E-5</c:v>
                      </c:pt>
                      <c:pt idx="539">
                        <c:v>-3.2629999999999998E-5</c:v>
                      </c:pt>
                      <c:pt idx="540">
                        <c:v>-3.1959999999999999E-5</c:v>
                      </c:pt>
                      <c:pt idx="541">
                        <c:v>-3.1250000000000001E-5</c:v>
                      </c:pt>
                      <c:pt idx="542">
                        <c:v>-3.0510000000000001E-5</c:v>
                      </c:pt>
                      <c:pt idx="543">
                        <c:v>-2.9799999999999999E-5</c:v>
                      </c:pt>
                      <c:pt idx="544">
                        <c:v>-2.9070000000000001E-5</c:v>
                      </c:pt>
                      <c:pt idx="545">
                        <c:v>-2.8439999999999999E-5</c:v>
                      </c:pt>
                      <c:pt idx="546">
                        <c:v>-2.7800000000000001E-5</c:v>
                      </c:pt>
                      <c:pt idx="547">
                        <c:v>-2.711E-5</c:v>
                      </c:pt>
                      <c:pt idx="548">
                        <c:v>-2.6449999999999999E-5</c:v>
                      </c:pt>
                      <c:pt idx="549">
                        <c:v>-2.5780000000000001E-5</c:v>
                      </c:pt>
                      <c:pt idx="550">
                        <c:v>-2.5219999999999999E-5</c:v>
                      </c:pt>
                      <c:pt idx="551">
                        <c:v>-2.4620000000000001E-5</c:v>
                      </c:pt>
                      <c:pt idx="552">
                        <c:v>-2.3980000000000001E-5</c:v>
                      </c:pt>
                      <c:pt idx="553">
                        <c:v>-2.3370000000000002E-5</c:v>
                      </c:pt>
                      <c:pt idx="554">
                        <c:v>-2.2759999999999999E-5</c:v>
                      </c:pt>
                      <c:pt idx="555">
                        <c:v>-2.2240000000000001E-5</c:v>
                      </c:pt>
                      <c:pt idx="556">
                        <c:v>-2.1699999999999999E-5</c:v>
                      </c:pt>
                      <c:pt idx="557">
                        <c:v>-2.1109999999999999E-5</c:v>
                      </c:pt>
                      <c:pt idx="558">
                        <c:v>-2.0550000000000001E-5</c:v>
                      </c:pt>
                      <c:pt idx="559">
                        <c:v>-1.999E-5</c:v>
                      </c:pt>
                      <c:pt idx="560">
                        <c:v>-1.9519999999999999E-5</c:v>
                      </c:pt>
                      <c:pt idx="561">
                        <c:v>-1.9020000000000001E-5</c:v>
                      </c:pt>
                      <c:pt idx="562">
                        <c:v>-1.8479999999999999E-5</c:v>
                      </c:pt>
                      <c:pt idx="563">
                        <c:v>-1.7969999999999999E-5</c:v>
                      </c:pt>
                      <c:pt idx="564">
                        <c:v>-1.7450000000000001E-5</c:v>
                      </c:pt>
                      <c:pt idx="565">
                        <c:v>-1.7030000000000001E-5</c:v>
                      </c:pt>
                      <c:pt idx="566">
                        <c:v>-1.658E-5</c:v>
                      </c:pt>
                      <c:pt idx="567">
                        <c:v>-1.609E-5</c:v>
                      </c:pt>
                      <c:pt idx="568">
                        <c:v>-1.562E-5</c:v>
                      </c:pt>
                      <c:pt idx="569">
                        <c:v>-1.5160000000000001E-5</c:v>
                      </c:pt>
                      <c:pt idx="570">
                        <c:v>-1.4780000000000001E-5</c:v>
                      </c:pt>
                      <c:pt idx="571">
                        <c:v>-1.438E-5</c:v>
                      </c:pt>
                      <c:pt idx="572">
                        <c:v>-1.393E-5</c:v>
                      </c:pt>
                      <c:pt idx="573">
                        <c:v>-1.3509999999999999E-5</c:v>
                      </c:pt>
                      <c:pt idx="574">
                        <c:v>-1.308E-5</c:v>
                      </c:pt>
                      <c:pt idx="575">
                        <c:v>-1.275E-5</c:v>
                      </c:pt>
                      <c:pt idx="576">
                        <c:v>-1.239E-5</c:v>
                      </c:pt>
                      <c:pt idx="577">
                        <c:v>-1.198E-5</c:v>
                      </c:pt>
                      <c:pt idx="578">
                        <c:v>-1.1610000000000001E-5</c:v>
                      </c:pt>
                      <c:pt idx="579">
                        <c:v>-1.1219999999999999E-5</c:v>
                      </c:pt>
                      <c:pt idx="580">
                        <c:v>-1.093E-5</c:v>
                      </c:pt>
                      <c:pt idx="581">
                        <c:v>-1.061E-5</c:v>
                      </c:pt>
                      <c:pt idx="582">
                        <c:v>-1.023E-5</c:v>
                      </c:pt>
                      <c:pt idx="583">
                        <c:v>-9.8970000000000003E-6</c:v>
                      </c:pt>
                      <c:pt idx="584">
                        <c:v>-9.5529999999999998E-6</c:v>
                      </c:pt>
                      <c:pt idx="585">
                        <c:v>-9.3030000000000005E-6</c:v>
                      </c:pt>
                      <c:pt idx="586">
                        <c:v>-9.02E-6</c:v>
                      </c:pt>
                      <c:pt idx="587">
                        <c:v>-8.6840000000000002E-6</c:v>
                      </c:pt>
                      <c:pt idx="588">
                        <c:v>-8.3790000000000006E-6</c:v>
                      </c:pt>
                      <c:pt idx="589">
                        <c:v>-8.0790000000000001E-6</c:v>
                      </c:pt>
                      <c:pt idx="590">
                        <c:v>-7.8550000000000002E-6</c:v>
                      </c:pt>
                      <c:pt idx="591">
                        <c:v>-7.6140000000000003E-6</c:v>
                      </c:pt>
                      <c:pt idx="592">
                        <c:v>-7.3069999999999997E-6</c:v>
                      </c:pt>
                      <c:pt idx="593">
                        <c:v>-7.0489999999999998E-6</c:v>
                      </c:pt>
                      <c:pt idx="594">
                        <c:v>-6.7750000000000004E-6</c:v>
                      </c:pt>
                      <c:pt idx="595">
                        <c:v>-6.596E-6</c:v>
                      </c:pt>
                      <c:pt idx="596">
                        <c:v>-6.3810000000000004E-6</c:v>
                      </c:pt>
                      <c:pt idx="597">
                        <c:v>-6.1120000000000001E-6</c:v>
                      </c:pt>
                      <c:pt idx="598">
                        <c:v>-5.8780000000000003E-6</c:v>
                      </c:pt>
                      <c:pt idx="599">
                        <c:v>-5.6370000000000004E-6</c:v>
                      </c:pt>
                      <c:pt idx="600">
                        <c:v>-5.4840000000000003E-6</c:v>
                      </c:pt>
                      <c:pt idx="601">
                        <c:v>-5.3000000000000001E-6</c:v>
                      </c:pt>
                      <c:pt idx="602">
                        <c:v>-5.0529999999999997E-6</c:v>
                      </c:pt>
                      <c:pt idx="603">
                        <c:v>-4.8550000000000001E-6</c:v>
                      </c:pt>
                      <c:pt idx="604">
                        <c:v>-4.6450000000000004E-6</c:v>
                      </c:pt>
                      <c:pt idx="605">
                        <c:v>-4.5170000000000001E-6</c:v>
                      </c:pt>
                      <c:pt idx="606">
                        <c:v>-4.3619999999999999E-6</c:v>
                      </c:pt>
                      <c:pt idx="607">
                        <c:v>-4.1470000000000003E-6</c:v>
                      </c:pt>
                      <c:pt idx="608">
                        <c:v>-3.9700000000000001E-6</c:v>
                      </c:pt>
                      <c:pt idx="609">
                        <c:v>-3.7890000000000001E-6</c:v>
                      </c:pt>
                      <c:pt idx="610">
                        <c:v>-3.6859999999999999E-6</c:v>
                      </c:pt>
                      <c:pt idx="611">
                        <c:v>-3.557E-6</c:v>
                      </c:pt>
                      <c:pt idx="612">
                        <c:v>-3.366E-6</c:v>
                      </c:pt>
                      <c:pt idx="613">
                        <c:v>-3.2090000000000001E-6</c:v>
                      </c:pt>
                      <c:pt idx="614">
                        <c:v>-3.0489999999999999E-6</c:v>
                      </c:pt>
                      <c:pt idx="615">
                        <c:v>-2.9670000000000001E-6</c:v>
                      </c:pt>
                      <c:pt idx="616">
                        <c:v>-2.858E-6</c:v>
                      </c:pt>
                      <c:pt idx="617">
                        <c:v>-2.6860000000000002E-6</c:v>
                      </c:pt>
                      <c:pt idx="618">
                        <c:v>-2.5450000000000002E-6</c:v>
                      </c:pt>
                      <c:pt idx="619">
                        <c:v>-2.413E-6</c:v>
                      </c:pt>
                      <c:pt idx="620">
                        <c:v>-2.345E-6</c:v>
                      </c:pt>
                      <c:pt idx="621">
                        <c:v>-2.2589999999999999E-6</c:v>
                      </c:pt>
                      <c:pt idx="622">
                        <c:v>-2.1059999999999998E-6</c:v>
                      </c:pt>
                      <c:pt idx="623">
                        <c:v>-1.9889999999999999E-6</c:v>
                      </c:pt>
                      <c:pt idx="624">
                        <c:v>-1.8679999999999999E-6</c:v>
                      </c:pt>
                      <c:pt idx="625">
                        <c:v>-1.8250000000000001E-6</c:v>
                      </c:pt>
                      <c:pt idx="626">
                        <c:v>-1.7489999999999999E-6</c:v>
                      </c:pt>
                      <c:pt idx="627">
                        <c:v>-1.6080000000000001E-6</c:v>
                      </c:pt>
                      <c:pt idx="628">
                        <c:v>-1.5030000000000001E-6</c:v>
                      </c:pt>
                      <c:pt idx="629">
                        <c:v>-1.3990000000000001E-6</c:v>
                      </c:pt>
                      <c:pt idx="630">
                        <c:v>-1.3650000000000001E-6</c:v>
                      </c:pt>
                      <c:pt idx="631">
                        <c:v>-1.3060000000000001E-6</c:v>
                      </c:pt>
                      <c:pt idx="632">
                        <c:v>-1.1769999999999999E-6</c:v>
                      </c:pt>
                      <c:pt idx="633">
                        <c:v>-1.083E-6</c:v>
                      </c:pt>
                      <c:pt idx="634">
                        <c:v>-9.9179999999999997E-7</c:v>
                      </c:pt>
                      <c:pt idx="635">
                        <c:v>-9.6929999999999998E-7</c:v>
                      </c:pt>
                      <c:pt idx="636">
                        <c:v>-9.2239999999999995E-7</c:v>
                      </c:pt>
                      <c:pt idx="637">
                        <c:v>-7.9879999999999998E-7</c:v>
                      </c:pt>
                      <c:pt idx="638">
                        <c:v>-7.1800000000000005E-7</c:v>
                      </c:pt>
                      <c:pt idx="639">
                        <c:v>-6.3430000000000001E-7</c:v>
                      </c:pt>
                      <c:pt idx="640">
                        <c:v>-6.1659999999999995E-7</c:v>
                      </c:pt>
                      <c:pt idx="641">
                        <c:v>-5.7579999999999995E-7</c:v>
                      </c:pt>
                      <c:pt idx="642">
                        <c:v>-4.5909999999999998E-7</c:v>
                      </c:pt>
                      <c:pt idx="643">
                        <c:v>-3.8150000000000002E-7</c:v>
                      </c:pt>
                      <c:pt idx="644">
                        <c:v>-3.0820000000000002E-7</c:v>
                      </c:pt>
                      <c:pt idx="645">
                        <c:v>-2.9980000000000002E-7</c:v>
                      </c:pt>
                      <c:pt idx="646">
                        <c:v>-2.6300000000000001E-7</c:v>
                      </c:pt>
                      <c:pt idx="647">
                        <c:v>-1.547E-7</c:v>
                      </c:pt>
                      <c:pt idx="648">
                        <c:v>-8.9750000000000006E-8</c:v>
                      </c:pt>
                      <c:pt idx="649">
                        <c:v>-1.7879999999999999E-8</c:v>
                      </c:pt>
                      <c:pt idx="650">
                        <c:v>-1.008E-8</c:v>
                      </c:pt>
                      <c:pt idx="651">
                        <c:v>1.8279999999999999E-8</c:v>
                      </c:pt>
                      <c:pt idx="652">
                        <c:v>1.195E-7</c:v>
                      </c:pt>
                      <c:pt idx="653">
                        <c:v>1.8650000000000001E-7</c:v>
                      </c:pt>
                      <c:pt idx="654">
                        <c:v>2.48E-7</c:v>
                      </c:pt>
                      <c:pt idx="655">
                        <c:v>2.5629999999999999E-7</c:v>
                      </c:pt>
                      <c:pt idx="656">
                        <c:v>2.8140000000000002E-7</c:v>
                      </c:pt>
                      <c:pt idx="657">
                        <c:v>3.7549999999999999E-7</c:v>
                      </c:pt>
                      <c:pt idx="658">
                        <c:v>4.4799999999999999E-7</c:v>
                      </c:pt>
                      <c:pt idx="659">
                        <c:v>5.0249999999999995E-7</c:v>
                      </c:pt>
                      <c:pt idx="660">
                        <c:v>5.0699999999999997E-7</c:v>
                      </c:pt>
                      <c:pt idx="661">
                        <c:v>5.3109999999999998E-7</c:v>
                      </c:pt>
                      <c:pt idx="662">
                        <c:v>6.3030000000000003E-7</c:v>
                      </c:pt>
                      <c:pt idx="663">
                        <c:v>6.9019999999999997E-7</c:v>
                      </c:pt>
                      <c:pt idx="664">
                        <c:v>7.4720000000000002E-7</c:v>
                      </c:pt>
                      <c:pt idx="665">
                        <c:v>7.4480000000000005E-7</c:v>
                      </c:pt>
                      <c:pt idx="666">
                        <c:v>7.6889999999999996E-7</c:v>
                      </c:pt>
                      <c:pt idx="667">
                        <c:v>8.7270000000000003E-7</c:v>
                      </c:pt>
                      <c:pt idx="668">
                        <c:v>9.3119999999999997E-7</c:v>
                      </c:pt>
                      <c:pt idx="669">
                        <c:v>9.8210000000000009E-7</c:v>
                      </c:pt>
                      <c:pt idx="670">
                        <c:v>9.8319999999999996E-7</c:v>
                      </c:pt>
                      <c:pt idx="671">
                        <c:v>1.003E-6</c:v>
                      </c:pt>
                      <c:pt idx="672">
                        <c:v>1.1039999999999999E-6</c:v>
                      </c:pt>
                      <c:pt idx="673">
                        <c:v>1.1620000000000001E-6</c:v>
                      </c:pt>
                      <c:pt idx="674">
                        <c:v>1.218E-6</c:v>
                      </c:pt>
                      <c:pt idx="675">
                        <c:v>1.215E-6</c:v>
                      </c:pt>
                      <c:pt idx="676">
                        <c:v>1.2300000000000001E-6</c:v>
                      </c:pt>
                      <c:pt idx="677">
                        <c:v>1.3340000000000001E-6</c:v>
                      </c:pt>
                      <c:pt idx="678">
                        <c:v>1.3909999999999999E-6</c:v>
                      </c:pt>
                      <c:pt idx="679">
                        <c:v>1.4410000000000001E-6</c:v>
                      </c:pt>
                      <c:pt idx="680">
                        <c:v>1.44E-6</c:v>
                      </c:pt>
                      <c:pt idx="681">
                        <c:v>1.455E-6</c:v>
                      </c:pt>
                      <c:pt idx="682">
                        <c:v>1.564E-6</c:v>
                      </c:pt>
                      <c:pt idx="683">
                        <c:v>1.6139999999999999E-6</c:v>
                      </c:pt>
                      <c:pt idx="684">
                        <c:v>1.6589999999999999E-6</c:v>
                      </c:pt>
                      <c:pt idx="685">
                        <c:v>1.655E-6</c:v>
                      </c:pt>
                      <c:pt idx="686">
                        <c:v>1.672E-6</c:v>
                      </c:pt>
                      <c:pt idx="687">
                        <c:v>1.77E-6</c:v>
                      </c:pt>
                      <c:pt idx="688">
                        <c:v>1.827E-6</c:v>
                      </c:pt>
                      <c:pt idx="689">
                        <c:v>1.875E-6</c:v>
                      </c:pt>
                      <c:pt idx="690">
                        <c:v>1.872E-6</c:v>
                      </c:pt>
                      <c:pt idx="691">
                        <c:v>1.885E-6</c:v>
                      </c:pt>
                      <c:pt idx="692">
                        <c:v>1.9819999999999998E-6</c:v>
                      </c:pt>
                      <c:pt idx="693">
                        <c:v>2.0389999999999999E-6</c:v>
                      </c:pt>
                      <c:pt idx="694">
                        <c:v>2.086E-6</c:v>
                      </c:pt>
                      <c:pt idx="695">
                        <c:v>2.0760000000000001E-6</c:v>
                      </c:pt>
                      <c:pt idx="696">
                        <c:v>2.0880000000000002E-6</c:v>
                      </c:pt>
                      <c:pt idx="697">
                        <c:v>2.1900000000000002E-6</c:v>
                      </c:pt>
                      <c:pt idx="698">
                        <c:v>2.243E-6</c:v>
                      </c:pt>
                      <c:pt idx="699">
                        <c:v>2.2840000000000001E-6</c:v>
                      </c:pt>
                      <c:pt idx="700">
                        <c:v>2.278E-6</c:v>
                      </c:pt>
                      <c:pt idx="701">
                        <c:v>2.2840000000000001E-6</c:v>
                      </c:pt>
                      <c:pt idx="702">
                        <c:v>2.3860000000000001E-6</c:v>
                      </c:pt>
                      <c:pt idx="703">
                        <c:v>2.4370000000000001E-6</c:v>
                      </c:pt>
                      <c:pt idx="704">
                        <c:v>2.4760000000000001E-6</c:v>
                      </c:pt>
                      <c:pt idx="705">
                        <c:v>2.469E-6</c:v>
                      </c:pt>
                      <c:pt idx="706">
                        <c:v>2.475E-6</c:v>
                      </c:pt>
                      <c:pt idx="707">
                        <c:v>2.5739999999999998E-6</c:v>
                      </c:pt>
                      <c:pt idx="708">
                        <c:v>2.6249999999999999E-6</c:v>
                      </c:pt>
                      <c:pt idx="709">
                        <c:v>2.6630000000000002E-6</c:v>
                      </c:pt>
                      <c:pt idx="710">
                        <c:v>2.6539999999999999E-6</c:v>
                      </c:pt>
                      <c:pt idx="711">
                        <c:v>2.6539999999999999E-6</c:v>
                      </c:pt>
                      <c:pt idx="712">
                        <c:v>2.7580000000000001E-6</c:v>
                      </c:pt>
                      <c:pt idx="713">
                        <c:v>2.802E-6</c:v>
                      </c:pt>
                      <c:pt idx="714">
                        <c:v>2.836E-6</c:v>
                      </c:pt>
                      <c:pt idx="715">
                        <c:v>2.8210000000000002E-6</c:v>
                      </c:pt>
                      <c:pt idx="716">
                        <c:v>2.8310000000000001E-6</c:v>
                      </c:pt>
                      <c:pt idx="717">
                        <c:v>2.9270000000000001E-6</c:v>
                      </c:pt>
                      <c:pt idx="718">
                        <c:v>2.9679999999999998E-6</c:v>
                      </c:pt>
                      <c:pt idx="719">
                        <c:v>2.993E-6</c:v>
                      </c:pt>
                      <c:pt idx="720">
                        <c:v>2.9849999999999998E-6</c:v>
                      </c:pt>
                      <c:pt idx="721">
                        <c:v>2.9900000000000002E-6</c:v>
                      </c:pt>
                      <c:pt idx="722">
                        <c:v>3.0790000000000001E-6</c:v>
                      </c:pt>
                      <c:pt idx="723">
                        <c:v>3.123E-6</c:v>
                      </c:pt>
                      <c:pt idx="724">
                        <c:v>3.1489999999999998E-6</c:v>
                      </c:pt>
                      <c:pt idx="725">
                        <c:v>3.134E-6</c:v>
                      </c:pt>
                      <c:pt idx="726">
                        <c:v>3.1389999999999999E-6</c:v>
                      </c:pt>
                      <c:pt idx="727">
                        <c:v>3.224E-6</c:v>
                      </c:pt>
                      <c:pt idx="728">
                        <c:v>3.2710000000000001E-6</c:v>
                      </c:pt>
                      <c:pt idx="729">
                        <c:v>3.2940000000000001E-6</c:v>
                      </c:pt>
                      <c:pt idx="730">
                        <c:v>3.2770000000000001E-6</c:v>
                      </c:pt>
                      <c:pt idx="731">
                        <c:v>3.2739999999999999E-6</c:v>
                      </c:pt>
                      <c:pt idx="732">
                        <c:v>3.3589999999999999E-6</c:v>
                      </c:pt>
                      <c:pt idx="733">
                        <c:v>3.399E-6</c:v>
                      </c:pt>
                      <c:pt idx="734">
                        <c:v>3.422E-6</c:v>
                      </c:pt>
                      <c:pt idx="735">
                        <c:v>3.4020000000000002E-6</c:v>
                      </c:pt>
                      <c:pt idx="736">
                        <c:v>3.4020000000000002E-6</c:v>
                      </c:pt>
                      <c:pt idx="737">
                        <c:v>3.4790000000000001E-6</c:v>
                      </c:pt>
                      <c:pt idx="738">
                        <c:v>3.5209999999999998E-6</c:v>
                      </c:pt>
                      <c:pt idx="739">
                        <c:v>3.5370000000000002E-6</c:v>
                      </c:pt>
                      <c:pt idx="740">
                        <c:v>3.5209999999999998E-6</c:v>
                      </c:pt>
                      <c:pt idx="741">
                        <c:v>3.5140000000000002E-6</c:v>
                      </c:pt>
                      <c:pt idx="742">
                        <c:v>3.602E-6</c:v>
                      </c:pt>
                      <c:pt idx="743">
                        <c:v>3.6339999999999999E-6</c:v>
                      </c:pt>
                      <c:pt idx="744">
                        <c:v>3.6519999999999999E-6</c:v>
                      </c:pt>
                      <c:pt idx="745">
                        <c:v>3.6239999999999999E-6</c:v>
                      </c:pt>
                      <c:pt idx="746">
                        <c:v>3.6179999999999999E-6</c:v>
                      </c:pt>
                      <c:pt idx="747">
                        <c:v>3.7009999999999998E-6</c:v>
                      </c:pt>
                      <c:pt idx="748">
                        <c:v>3.7349999999999998E-6</c:v>
                      </c:pt>
                      <c:pt idx="749">
                        <c:v>3.7450000000000001E-6</c:v>
                      </c:pt>
                      <c:pt idx="750">
                        <c:v>3.7270000000000001E-6</c:v>
                      </c:pt>
                      <c:pt idx="751">
                        <c:v>3.7160000000000001E-6</c:v>
                      </c:pt>
                      <c:pt idx="752">
                        <c:v>3.7960000000000002E-6</c:v>
                      </c:pt>
                      <c:pt idx="753">
                        <c:v>3.8310000000000003E-6</c:v>
                      </c:pt>
                      <c:pt idx="754">
                        <c:v>3.839E-6</c:v>
                      </c:pt>
                      <c:pt idx="755">
                        <c:v>3.817E-6</c:v>
                      </c:pt>
                      <c:pt idx="756">
                        <c:v>3.8010000000000001E-6</c:v>
                      </c:pt>
                      <c:pt idx="757">
                        <c:v>3.8800000000000001E-6</c:v>
                      </c:pt>
                      <c:pt idx="758">
                        <c:v>3.9149999999999998E-6</c:v>
                      </c:pt>
                      <c:pt idx="759">
                        <c:v>3.9199999999999997E-6</c:v>
                      </c:pt>
                      <c:pt idx="760">
                        <c:v>3.8929999999999998E-6</c:v>
                      </c:pt>
                      <c:pt idx="761">
                        <c:v>3.878E-6</c:v>
                      </c:pt>
                      <c:pt idx="762">
                        <c:v>3.9580000000000001E-6</c:v>
                      </c:pt>
                      <c:pt idx="763">
                        <c:v>3.9879999999999998E-6</c:v>
                      </c:pt>
                      <c:pt idx="764">
                        <c:v>3.9890000000000003E-6</c:v>
                      </c:pt>
                      <c:pt idx="765">
                        <c:v>3.9709999999999998E-6</c:v>
                      </c:pt>
                      <c:pt idx="766">
                        <c:v>3.941E-6</c:v>
                      </c:pt>
                      <c:pt idx="767">
                        <c:v>4.0289999999999999E-6</c:v>
                      </c:pt>
                      <c:pt idx="768">
                        <c:v>4.053E-6</c:v>
                      </c:pt>
                      <c:pt idx="769">
                        <c:v>4.0550000000000001E-6</c:v>
                      </c:pt>
                      <c:pt idx="770">
                        <c:v>4.0249999999999996E-6</c:v>
                      </c:pt>
                      <c:pt idx="771">
                        <c:v>4.002E-6</c:v>
                      </c:pt>
                      <c:pt idx="772">
                        <c:v>4.0790000000000002E-6</c:v>
                      </c:pt>
                      <c:pt idx="773">
                        <c:v>4.1119999999999998E-6</c:v>
                      </c:pt>
                      <c:pt idx="774">
                        <c:v>4.1099999999999996E-6</c:v>
                      </c:pt>
                      <c:pt idx="775">
                        <c:v>4.087E-6</c:v>
                      </c:pt>
                      <c:pt idx="776">
                        <c:v>4.0729999999999998E-6</c:v>
                      </c:pt>
                      <c:pt idx="777">
                        <c:v>4.1370000000000004E-6</c:v>
                      </c:pt>
                      <c:pt idx="778">
                        <c:v>4.172E-6</c:v>
                      </c:pt>
                      <c:pt idx="779">
                        <c:v>4.1670000000000001E-6</c:v>
                      </c:pt>
                      <c:pt idx="780">
                        <c:v>4.143E-6</c:v>
                      </c:pt>
                      <c:pt idx="781">
                        <c:v>4.1219999999999997E-6</c:v>
                      </c:pt>
                      <c:pt idx="782">
                        <c:v>4.2030000000000002E-6</c:v>
                      </c:pt>
                      <c:pt idx="783">
                        <c:v>4.2259999999999999E-6</c:v>
                      </c:pt>
                      <c:pt idx="784">
                        <c:v>4.228E-6</c:v>
                      </c:pt>
                      <c:pt idx="785">
                        <c:v>4.206E-6</c:v>
                      </c:pt>
                      <c:pt idx="786">
                        <c:v>4.1829999999999996E-6</c:v>
                      </c:pt>
                      <c:pt idx="787">
                        <c:v>4.2579999999999997E-6</c:v>
                      </c:pt>
                      <c:pt idx="788">
                        <c:v>4.2849999999999996E-6</c:v>
                      </c:pt>
                      <c:pt idx="789">
                        <c:v>4.279E-6</c:v>
                      </c:pt>
                      <c:pt idx="790">
                        <c:v>4.2590000000000002E-6</c:v>
                      </c:pt>
                      <c:pt idx="791">
                        <c:v>4.2379999999999999E-6</c:v>
                      </c:pt>
                      <c:pt idx="792">
                        <c:v>4.3139999999999997E-6</c:v>
                      </c:pt>
                      <c:pt idx="793">
                        <c:v>4.3449999999999999E-6</c:v>
                      </c:pt>
                      <c:pt idx="794">
                        <c:v>4.3379999999999998E-6</c:v>
                      </c:pt>
                      <c:pt idx="795">
                        <c:v>4.3170000000000003E-6</c:v>
                      </c:pt>
                      <c:pt idx="796">
                        <c:v>4.2969999999999997E-6</c:v>
                      </c:pt>
                      <c:pt idx="797">
                        <c:v>4.3769999999999998E-6</c:v>
                      </c:pt>
                      <c:pt idx="798">
                        <c:v>4.408E-6</c:v>
                      </c:pt>
                    </c:numCache>
                  </c:numRef>
                </c:yVal>
                <c:smooth val="1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1D-8517-4B1A-BD0B-53A15E9FC1F8}"/>
                  </c:ext>
                </c:extLst>
              </c15:ser>
            </c15:filteredScatterSeries>
            <c15:filteredScatterSeries>
              <c15:ser>
                <c:idx val="28"/>
                <c:order val="28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Sheet2!$AD$1</c15:sqref>
                        </c15:formulaRef>
                      </c:ext>
                    </c:extLst>
                    <c:strCache>
                      <c:ptCount val="1"/>
                      <c:pt idx="0">
                        <c:v>Cycle 29</c:v>
                      </c:pt>
                    </c:strCache>
                  </c:strRef>
                </c:tx>
                <c:spPr>
                  <a:ln w="19050" cap="rnd">
                    <a:solidFill>
                      <a:schemeClr val="accent1">
                        <a:shade val="70000"/>
                      </a:schemeClr>
                    </a:solidFill>
                    <a:round/>
                  </a:ln>
                  <a:effectLst/>
                </c:spPr>
                <c:marker>
                  <c:symbol val="none"/>
                </c:marker>
                <c:x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Sheet2!$A$2:$A$802</c15:sqref>
                        </c15:formulaRef>
                      </c:ext>
                    </c:extLst>
                    <c:numCache>
                      <c:formatCode>0.00E+00</c:formatCode>
                      <c:ptCount val="801"/>
                      <c:pt idx="0">
                        <c:v>9.8269999999999993E-6</c:v>
                      </c:pt>
                      <c:pt idx="1">
                        <c:v>-1.7960000000000001E-3</c:v>
                      </c:pt>
                      <c:pt idx="2">
                        <c:v>-3.764E-3</c:v>
                      </c:pt>
                      <c:pt idx="3">
                        <c:v>-5.7419999999999997E-3</c:v>
                      </c:pt>
                      <c:pt idx="4">
                        <c:v>-7.7869999999999997E-3</c:v>
                      </c:pt>
                      <c:pt idx="5">
                        <c:v>-9.7160000000000007E-3</c:v>
                      </c:pt>
                      <c:pt idx="6">
                        <c:v>-1.1730000000000001E-2</c:v>
                      </c:pt>
                      <c:pt idx="7">
                        <c:v>-1.374E-2</c:v>
                      </c:pt>
                      <c:pt idx="8">
                        <c:v>-1.5730000000000001E-2</c:v>
                      </c:pt>
                      <c:pt idx="9">
                        <c:v>-1.772E-2</c:v>
                      </c:pt>
                      <c:pt idx="10">
                        <c:v>-1.9730000000000001E-2</c:v>
                      </c:pt>
                      <c:pt idx="11">
                        <c:v>-2.1700000000000001E-2</c:v>
                      </c:pt>
                      <c:pt idx="12">
                        <c:v>-2.3689999999999999E-2</c:v>
                      </c:pt>
                      <c:pt idx="13">
                        <c:v>-2.5690000000000001E-2</c:v>
                      </c:pt>
                      <c:pt idx="14">
                        <c:v>-2.7709999999999999E-2</c:v>
                      </c:pt>
                      <c:pt idx="15">
                        <c:v>-2.9690000000000001E-2</c:v>
                      </c:pt>
                      <c:pt idx="16">
                        <c:v>-3.1690000000000003E-2</c:v>
                      </c:pt>
                      <c:pt idx="17">
                        <c:v>-3.3709999999999997E-2</c:v>
                      </c:pt>
                      <c:pt idx="18">
                        <c:v>-3.5709999999999999E-2</c:v>
                      </c:pt>
                      <c:pt idx="19">
                        <c:v>-3.7650000000000003E-2</c:v>
                      </c:pt>
                      <c:pt idx="20">
                        <c:v>-3.9710000000000002E-2</c:v>
                      </c:pt>
                      <c:pt idx="21">
                        <c:v>-4.1709999999999997E-2</c:v>
                      </c:pt>
                      <c:pt idx="22">
                        <c:v>-4.3709999999999999E-2</c:v>
                      </c:pt>
                      <c:pt idx="23">
                        <c:v>-4.5690000000000001E-2</c:v>
                      </c:pt>
                      <c:pt idx="24">
                        <c:v>-4.7669999999999997E-2</c:v>
                      </c:pt>
                      <c:pt idx="25">
                        <c:v>-4.9669999999999999E-2</c:v>
                      </c:pt>
                      <c:pt idx="26">
                        <c:v>-5.1700000000000003E-2</c:v>
                      </c:pt>
                      <c:pt idx="27">
                        <c:v>-5.3659999999999999E-2</c:v>
                      </c:pt>
                      <c:pt idx="28">
                        <c:v>-5.5660000000000001E-2</c:v>
                      </c:pt>
                      <c:pt idx="29">
                        <c:v>-5.765E-2</c:v>
                      </c:pt>
                      <c:pt idx="30">
                        <c:v>-5.9700000000000003E-2</c:v>
                      </c:pt>
                      <c:pt idx="31">
                        <c:v>-6.1650000000000003E-2</c:v>
                      </c:pt>
                      <c:pt idx="32">
                        <c:v>-6.3630000000000006E-2</c:v>
                      </c:pt>
                      <c:pt idx="33">
                        <c:v>-6.5680000000000002E-2</c:v>
                      </c:pt>
                      <c:pt idx="34">
                        <c:v>-6.769E-2</c:v>
                      </c:pt>
                      <c:pt idx="35">
                        <c:v>-6.9669999999999996E-2</c:v>
                      </c:pt>
                      <c:pt idx="36">
                        <c:v>-7.1669999999999998E-2</c:v>
                      </c:pt>
                      <c:pt idx="37">
                        <c:v>-7.3639999999999997E-2</c:v>
                      </c:pt>
                      <c:pt idx="38">
                        <c:v>-7.5670000000000001E-2</c:v>
                      </c:pt>
                      <c:pt idx="39">
                        <c:v>-7.7660000000000007E-2</c:v>
                      </c:pt>
                      <c:pt idx="40">
                        <c:v>-7.9640000000000002E-2</c:v>
                      </c:pt>
                      <c:pt idx="41">
                        <c:v>-8.165E-2</c:v>
                      </c:pt>
                      <c:pt idx="42">
                        <c:v>-8.3680000000000004E-2</c:v>
                      </c:pt>
                      <c:pt idx="43">
                        <c:v>-8.566E-2</c:v>
                      </c:pt>
                      <c:pt idx="44">
                        <c:v>-8.763E-2</c:v>
                      </c:pt>
                      <c:pt idx="45">
                        <c:v>-8.9679999999999996E-2</c:v>
                      </c:pt>
                      <c:pt idx="46">
                        <c:v>-9.1700000000000004E-2</c:v>
                      </c:pt>
                      <c:pt idx="47">
                        <c:v>-9.3679999999999999E-2</c:v>
                      </c:pt>
                      <c:pt idx="48">
                        <c:v>-9.5659999999999995E-2</c:v>
                      </c:pt>
                      <c:pt idx="49">
                        <c:v>-9.7650000000000001E-2</c:v>
                      </c:pt>
                      <c:pt idx="50">
                        <c:v>-9.9669999999999995E-2</c:v>
                      </c:pt>
                      <c:pt idx="51">
                        <c:v>-0.1017</c:v>
                      </c:pt>
                      <c:pt idx="52">
                        <c:v>-0.1036</c:v>
                      </c:pt>
                      <c:pt idx="53">
                        <c:v>-0.1056</c:v>
                      </c:pt>
                      <c:pt idx="54">
                        <c:v>-0.1077</c:v>
                      </c:pt>
                      <c:pt idx="55">
                        <c:v>-0.10970000000000001</c:v>
                      </c:pt>
                      <c:pt idx="56">
                        <c:v>-0.1116</c:v>
                      </c:pt>
                      <c:pt idx="57">
                        <c:v>-0.11360000000000001</c:v>
                      </c:pt>
                      <c:pt idx="58">
                        <c:v>-0.1157</c:v>
                      </c:pt>
                      <c:pt idx="59">
                        <c:v>-0.1177</c:v>
                      </c:pt>
                      <c:pt idx="60">
                        <c:v>-0.1196</c:v>
                      </c:pt>
                      <c:pt idx="61">
                        <c:v>-0.1216</c:v>
                      </c:pt>
                      <c:pt idx="62">
                        <c:v>-0.1237</c:v>
                      </c:pt>
                      <c:pt idx="63">
                        <c:v>-0.12559999999999999</c:v>
                      </c:pt>
                      <c:pt idx="64">
                        <c:v>-0.12759999999999999</c:v>
                      </c:pt>
                      <c:pt idx="65">
                        <c:v>-0.12959999999999999</c:v>
                      </c:pt>
                      <c:pt idx="66">
                        <c:v>-0.13170000000000001</c:v>
                      </c:pt>
                      <c:pt idx="67">
                        <c:v>-0.1336</c:v>
                      </c:pt>
                      <c:pt idx="68">
                        <c:v>-0.13569999999999999</c:v>
                      </c:pt>
                      <c:pt idx="69">
                        <c:v>-0.1376</c:v>
                      </c:pt>
                      <c:pt idx="70">
                        <c:v>-0.1396</c:v>
                      </c:pt>
                      <c:pt idx="71">
                        <c:v>-0.14169999999999999</c:v>
                      </c:pt>
                      <c:pt idx="72">
                        <c:v>-0.14369999999999999</c:v>
                      </c:pt>
                      <c:pt idx="73">
                        <c:v>-0.1457</c:v>
                      </c:pt>
                      <c:pt idx="74">
                        <c:v>-0.1477</c:v>
                      </c:pt>
                      <c:pt idx="75">
                        <c:v>-0.14960000000000001</c:v>
                      </c:pt>
                      <c:pt idx="76">
                        <c:v>-0.15160000000000001</c:v>
                      </c:pt>
                      <c:pt idx="77">
                        <c:v>-0.15359999999999999</c:v>
                      </c:pt>
                      <c:pt idx="78">
                        <c:v>-0.15559999999999999</c:v>
                      </c:pt>
                      <c:pt idx="79">
                        <c:v>-0.15759999999999999</c:v>
                      </c:pt>
                      <c:pt idx="80">
                        <c:v>-0.15959999999999999</c:v>
                      </c:pt>
                      <c:pt idx="81">
                        <c:v>-0.16159999999999999</c:v>
                      </c:pt>
                      <c:pt idx="82">
                        <c:v>-0.1636</c:v>
                      </c:pt>
                      <c:pt idx="83">
                        <c:v>-0.1656</c:v>
                      </c:pt>
                      <c:pt idx="84">
                        <c:v>-0.1676</c:v>
                      </c:pt>
                      <c:pt idx="85">
                        <c:v>-0.1696</c:v>
                      </c:pt>
                      <c:pt idx="86">
                        <c:v>-0.1716</c:v>
                      </c:pt>
                      <c:pt idx="87">
                        <c:v>-0.1736</c:v>
                      </c:pt>
                      <c:pt idx="88">
                        <c:v>-0.17560000000000001</c:v>
                      </c:pt>
                      <c:pt idx="89">
                        <c:v>-0.17760000000000001</c:v>
                      </c:pt>
                      <c:pt idx="90">
                        <c:v>-0.17960000000000001</c:v>
                      </c:pt>
                      <c:pt idx="91">
                        <c:v>-0.18160000000000001</c:v>
                      </c:pt>
                      <c:pt idx="92">
                        <c:v>-0.18360000000000001</c:v>
                      </c:pt>
                      <c:pt idx="93">
                        <c:v>-0.18559999999999999</c:v>
                      </c:pt>
                      <c:pt idx="94">
                        <c:v>-0.18759999999999999</c:v>
                      </c:pt>
                      <c:pt idx="95">
                        <c:v>-0.18959999999999999</c:v>
                      </c:pt>
                      <c:pt idx="96">
                        <c:v>-0.19159999999999999</c:v>
                      </c:pt>
                      <c:pt idx="97">
                        <c:v>-0.19359999999999999</c:v>
                      </c:pt>
                      <c:pt idx="98">
                        <c:v>-0.1956</c:v>
                      </c:pt>
                      <c:pt idx="99">
                        <c:v>-0.1976</c:v>
                      </c:pt>
                      <c:pt idx="100">
                        <c:v>-0.1996</c:v>
                      </c:pt>
                      <c:pt idx="101">
                        <c:v>-0.2016</c:v>
                      </c:pt>
                      <c:pt idx="102">
                        <c:v>-0.2036</c:v>
                      </c:pt>
                      <c:pt idx="103">
                        <c:v>-0.2056</c:v>
                      </c:pt>
                      <c:pt idx="104">
                        <c:v>-0.20760000000000001</c:v>
                      </c:pt>
                      <c:pt idx="105">
                        <c:v>-0.20960000000000001</c:v>
                      </c:pt>
                      <c:pt idx="106">
                        <c:v>-0.21160000000000001</c:v>
                      </c:pt>
                      <c:pt idx="107">
                        <c:v>-0.21360000000000001</c:v>
                      </c:pt>
                      <c:pt idx="108">
                        <c:v>-0.21560000000000001</c:v>
                      </c:pt>
                      <c:pt idx="109">
                        <c:v>-0.21759999999999999</c:v>
                      </c:pt>
                      <c:pt idx="110">
                        <c:v>-0.21959999999999999</c:v>
                      </c:pt>
                      <c:pt idx="111">
                        <c:v>-0.22159999999999999</c:v>
                      </c:pt>
                      <c:pt idx="112">
                        <c:v>-0.22359999999999999</c:v>
                      </c:pt>
                      <c:pt idx="113">
                        <c:v>-0.22559999999999999</c:v>
                      </c:pt>
                      <c:pt idx="114">
                        <c:v>-0.2276</c:v>
                      </c:pt>
                      <c:pt idx="115">
                        <c:v>-0.2296</c:v>
                      </c:pt>
                      <c:pt idx="116">
                        <c:v>-0.2316</c:v>
                      </c:pt>
                      <c:pt idx="117">
                        <c:v>-0.2336</c:v>
                      </c:pt>
                      <c:pt idx="118">
                        <c:v>-0.2356</c:v>
                      </c:pt>
                      <c:pt idx="119">
                        <c:v>-0.23760000000000001</c:v>
                      </c:pt>
                      <c:pt idx="120">
                        <c:v>-0.23960000000000001</c:v>
                      </c:pt>
                      <c:pt idx="121">
                        <c:v>-0.24160000000000001</c:v>
                      </c:pt>
                      <c:pt idx="122">
                        <c:v>-0.24360000000000001</c:v>
                      </c:pt>
                      <c:pt idx="123">
                        <c:v>-0.24560000000000001</c:v>
                      </c:pt>
                      <c:pt idx="124">
                        <c:v>-0.24759999999999999</c:v>
                      </c:pt>
                      <c:pt idx="125">
                        <c:v>-0.24959999999999999</c:v>
                      </c:pt>
                      <c:pt idx="126">
                        <c:v>-0.25159999999999999</c:v>
                      </c:pt>
                      <c:pt idx="127">
                        <c:v>-0.25359999999999999</c:v>
                      </c:pt>
                      <c:pt idx="128">
                        <c:v>-0.25559999999999999</c:v>
                      </c:pt>
                      <c:pt idx="129">
                        <c:v>-0.2576</c:v>
                      </c:pt>
                      <c:pt idx="130">
                        <c:v>-0.2596</c:v>
                      </c:pt>
                      <c:pt idx="131">
                        <c:v>-0.2616</c:v>
                      </c:pt>
                      <c:pt idx="132">
                        <c:v>-0.2636</c:v>
                      </c:pt>
                      <c:pt idx="133">
                        <c:v>-0.2656</c:v>
                      </c:pt>
                      <c:pt idx="134">
                        <c:v>-0.2676</c:v>
                      </c:pt>
                      <c:pt idx="135">
                        <c:v>-0.26960000000000001</c:v>
                      </c:pt>
                      <c:pt idx="136">
                        <c:v>-0.27160000000000001</c:v>
                      </c:pt>
                      <c:pt idx="137">
                        <c:v>-0.27360000000000001</c:v>
                      </c:pt>
                      <c:pt idx="138">
                        <c:v>-0.27560000000000001</c:v>
                      </c:pt>
                      <c:pt idx="139">
                        <c:v>-0.27760000000000001</c:v>
                      </c:pt>
                      <c:pt idx="140">
                        <c:v>-0.27960000000000002</c:v>
                      </c:pt>
                      <c:pt idx="141">
                        <c:v>-0.28160000000000002</c:v>
                      </c:pt>
                      <c:pt idx="142">
                        <c:v>-0.28360000000000002</c:v>
                      </c:pt>
                      <c:pt idx="143">
                        <c:v>-0.28560000000000002</c:v>
                      </c:pt>
                      <c:pt idx="144">
                        <c:v>-0.28760000000000002</c:v>
                      </c:pt>
                      <c:pt idx="145">
                        <c:v>-0.28960000000000002</c:v>
                      </c:pt>
                      <c:pt idx="146">
                        <c:v>-0.29160000000000003</c:v>
                      </c:pt>
                      <c:pt idx="147">
                        <c:v>-0.29360000000000003</c:v>
                      </c:pt>
                      <c:pt idx="148">
                        <c:v>-0.29559999999999997</c:v>
                      </c:pt>
                      <c:pt idx="149">
                        <c:v>-0.29759999999999998</c:v>
                      </c:pt>
                      <c:pt idx="150">
                        <c:v>-0.29959999999999998</c:v>
                      </c:pt>
                      <c:pt idx="151">
                        <c:v>-0.30159999999999998</c:v>
                      </c:pt>
                      <c:pt idx="152">
                        <c:v>-0.30359999999999998</c:v>
                      </c:pt>
                      <c:pt idx="153">
                        <c:v>-0.30559999999999998</c:v>
                      </c:pt>
                      <c:pt idx="154">
                        <c:v>-0.30759999999999998</c:v>
                      </c:pt>
                      <c:pt idx="155">
                        <c:v>-0.30959999999999999</c:v>
                      </c:pt>
                      <c:pt idx="156">
                        <c:v>-0.3115</c:v>
                      </c:pt>
                      <c:pt idx="157">
                        <c:v>-0.31359999999999999</c:v>
                      </c:pt>
                      <c:pt idx="158">
                        <c:v>-0.3155</c:v>
                      </c:pt>
                      <c:pt idx="159">
                        <c:v>-0.31759999999999999</c:v>
                      </c:pt>
                      <c:pt idx="160">
                        <c:v>-0.31950000000000001</c:v>
                      </c:pt>
                      <c:pt idx="161">
                        <c:v>-0.3216</c:v>
                      </c:pt>
                      <c:pt idx="162">
                        <c:v>-0.3236</c:v>
                      </c:pt>
                      <c:pt idx="163">
                        <c:v>-0.3256</c:v>
                      </c:pt>
                      <c:pt idx="164">
                        <c:v>-0.32750000000000001</c:v>
                      </c:pt>
                      <c:pt idx="165">
                        <c:v>-0.32950000000000002</c:v>
                      </c:pt>
                      <c:pt idx="166">
                        <c:v>-0.33160000000000001</c:v>
                      </c:pt>
                      <c:pt idx="167">
                        <c:v>-0.33360000000000001</c:v>
                      </c:pt>
                      <c:pt idx="168">
                        <c:v>-0.33550000000000002</c:v>
                      </c:pt>
                      <c:pt idx="169">
                        <c:v>-0.33760000000000001</c:v>
                      </c:pt>
                      <c:pt idx="170">
                        <c:v>-0.33950000000000002</c:v>
                      </c:pt>
                      <c:pt idx="171">
                        <c:v>-0.34150000000000003</c:v>
                      </c:pt>
                      <c:pt idx="172">
                        <c:v>-0.34350000000000003</c:v>
                      </c:pt>
                      <c:pt idx="173">
                        <c:v>-0.34560000000000002</c:v>
                      </c:pt>
                      <c:pt idx="174">
                        <c:v>-0.34749999999999998</c:v>
                      </c:pt>
                      <c:pt idx="175">
                        <c:v>-0.34949999999999998</c:v>
                      </c:pt>
                      <c:pt idx="176">
                        <c:v>-0.35149999999999998</c:v>
                      </c:pt>
                      <c:pt idx="177">
                        <c:v>-0.35349999999999998</c:v>
                      </c:pt>
                      <c:pt idx="178">
                        <c:v>-0.35549999999999998</c:v>
                      </c:pt>
                      <c:pt idx="179">
                        <c:v>-0.35749999999999998</c:v>
                      </c:pt>
                      <c:pt idx="180">
                        <c:v>-0.35949999999999999</c:v>
                      </c:pt>
                      <c:pt idx="181">
                        <c:v>-0.36149999999999999</c:v>
                      </c:pt>
                      <c:pt idx="182">
                        <c:v>-0.36349999999999999</c:v>
                      </c:pt>
                      <c:pt idx="183">
                        <c:v>-0.36549999999999999</c:v>
                      </c:pt>
                      <c:pt idx="184">
                        <c:v>-0.36749999999999999</c:v>
                      </c:pt>
                      <c:pt idx="185">
                        <c:v>-0.3695</c:v>
                      </c:pt>
                      <c:pt idx="186">
                        <c:v>-0.3715</c:v>
                      </c:pt>
                      <c:pt idx="187">
                        <c:v>-0.3735</c:v>
                      </c:pt>
                      <c:pt idx="188">
                        <c:v>-0.3755</c:v>
                      </c:pt>
                      <c:pt idx="189">
                        <c:v>-0.3775</c:v>
                      </c:pt>
                      <c:pt idx="190">
                        <c:v>-0.3795</c:v>
                      </c:pt>
                      <c:pt idx="191">
                        <c:v>-0.38150000000000001</c:v>
                      </c:pt>
                      <c:pt idx="192">
                        <c:v>-0.38350000000000001</c:v>
                      </c:pt>
                      <c:pt idx="193">
                        <c:v>-0.38550000000000001</c:v>
                      </c:pt>
                      <c:pt idx="194">
                        <c:v>-0.38750000000000001</c:v>
                      </c:pt>
                      <c:pt idx="195">
                        <c:v>-0.38950000000000001</c:v>
                      </c:pt>
                      <c:pt idx="196">
                        <c:v>-0.39150000000000001</c:v>
                      </c:pt>
                      <c:pt idx="197">
                        <c:v>-0.39350000000000002</c:v>
                      </c:pt>
                      <c:pt idx="198">
                        <c:v>-0.39550000000000002</c:v>
                      </c:pt>
                      <c:pt idx="199">
                        <c:v>-0.39750000000000002</c:v>
                      </c:pt>
                      <c:pt idx="200">
                        <c:v>-0.39950000000000002</c:v>
                      </c:pt>
                      <c:pt idx="201">
                        <c:v>-0.40150000000000002</c:v>
                      </c:pt>
                      <c:pt idx="202">
                        <c:v>-0.40350000000000003</c:v>
                      </c:pt>
                      <c:pt idx="203">
                        <c:v>-0.40550000000000003</c:v>
                      </c:pt>
                      <c:pt idx="204">
                        <c:v>-0.40749999999999997</c:v>
                      </c:pt>
                      <c:pt idx="205">
                        <c:v>-0.40939999999999999</c:v>
                      </c:pt>
                      <c:pt idx="206">
                        <c:v>-0.41139999999999999</c:v>
                      </c:pt>
                      <c:pt idx="207">
                        <c:v>-0.41339999999999999</c:v>
                      </c:pt>
                      <c:pt idx="208">
                        <c:v>-0.41539999999999999</c:v>
                      </c:pt>
                      <c:pt idx="209">
                        <c:v>-0.41749999999999998</c:v>
                      </c:pt>
                      <c:pt idx="210">
                        <c:v>-0.4194</c:v>
                      </c:pt>
                      <c:pt idx="211">
                        <c:v>-0.42149999999999999</c:v>
                      </c:pt>
                      <c:pt idx="212">
                        <c:v>-0.4234</c:v>
                      </c:pt>
                      <c:pt idx="213">
                        <c:v>-0.4254</c:v>
                      </c:pt>
                      <c:pt idx="214">
                        <c:v>-0.4274</c:v>
                      </c:pt>
                      <c:pt idx="215">
                        <c:v>-0.4294</c:v>
                      </c:pt>
                      <c:pt idx="216">
                        <c:v>-0.43140000000000001</c:v>
                      </c:pt>
                      <c:pt idx="217">
                        <c:v>-0.43340000000000001</c:v>
                      </c:pt>
                      <c:pt idx="218">
                        <c:v>-0.43540000000000001</c:v>
                      </c:pt>
                      <c:pt idx="219">
                        <c:v>-0.43740000000000001</c:v>
                      </c:pt>
                      <c:pt idx="220">
                        <c:v>-0.43940000000000001</c:v>
                      </c:pt>
                      <c:pt idx="221">
                        <c:v>-0.44140000000000001</c:v>
                      </c:pt>
                      <c:pt idx="222">
                        <c:v>-0.44340000000000002</c:v>
                      </c:pt>
                      <c:pt idx="223">
                        <c:v>-0.44540000000000002</c:v>
                      </c:pt>
                      <c:pt idx="224">
                        <c:v>-0.44740000000000002</c:v>
                      </c:pt>
                      <c:pt idx="225">
                        <c:v>-0.44940000000000002</c:v>
                      </c:pt>
                      <c:pt idx="226">
                        <c:v>-0.45140000000000002</c:v>
                      </c:pt>
                      <c:pt idx="227">
                        <c:v>-0.45340000000000003</c:v>
                      </c:pt>
                      <c:pt idx="228">
                        <c:v>-0.45540000000000003</c:v>
                      </c:pt>
                      <c:pt idx="229">
                        <c:v>-0.45739999999999997</c:v>
                      </c:pt>
                      <c:pt idx="230">
                        <c:v>-0.45939999999999998</c:v>
                      </c:pt>
                      <c:pt idx="231">
                        <c:v>-0.46139999999999998</c:v>
                      </c:pt>
                      <c:pt idx="232">
                        <c:v>-0.46339999999999998</c:v>
                      </c:pt>
                      <c:pt idx="233">
                        <c:v>-0.46539999999999998</c:v>
                      </c:pt>
                      <c:pt idx="234">
                        <c:v>-0.46729999999999999</c:v>
                      </c:pt>
                      <c:pt idx="235">
                        <c:v>-0.46939999999999998</c:v>
                      </c:pt>
                      <c:pt idx="236">
                        <c:v>-0.4713</c:v>
                      </c:pt>
                      <c:pt idx="237">
                        <c:v>-0.47339999999999999</c:v>
                      </c:pt>
                      <c:pt idx="238">
                        <c:v>-0.47539999999999999</c:v>
                      </c:pt>
                      <c:pt idx="239">
                        <c:v>-0.47739999999999999</c:v>
                      </c:pt>
                      <c:pt idx="240">
                        <c:v>-0.47939999999999999</c:v>
                      </c:pt>
                      <c:pt idx="241">
                        <c:v>-0.48139999999999999</c:v>
                      </c:pt>
                      <c:pt idx="242">
                        <c:v>-0.48330000000000001</c:v>
                      </c:pt>
                      <c:pt idx="243">
                        <c:v>-0.4854</c:v>
                      </c:pt>
                      <c:pt idx="244">
                        <c:v>-0.48730000000000001</c:v>
                      </c:pt>
                      <c:pt idx="245">
                        <c:v>-0.48930000000000001</c:v>
                      </c:pt>
                      <c:pt idx="246">
                        <c:v>-0.49130000000000001</c:v>
                      </c:pt>
                      <c:pt idx="247">
                        <c:v>-0.49340000000000001</c:v>
                      </c:pt>
                      <c:pt idx="248">
                        <c:v>-0.49540000000000001</c:v>
                      </c:pt>
                      <c:pt idx="249">
                        <c:v>-0.49730000000000002</c:v>
                      </c:pt>
                      <c:pt idx="250">
                        <c:v>-0.49940000000000001</c:v>
                      </c:pt>
                      <c:pt idx="251">
                        <c:v>-0.50139999999999996</c:v>
                      </c:pt>
                      <c:pt idx="252">
                        <c:v>-0.50329999999999997</c:v>
                      </c:pt>
                      <c:pt idx="253">
                        <c:v>-0.50539999999999996</c:v>
                      </c:pt>
                      <c:pt idx="254">
                        <c:v>-0.50729999999999997</c:v>
                      </c:pt>
                      <c:pt idx="255">
                        <c:v>-0.50929999999999997</c:v>
                      </c:pt>
                      <c:pt idx="256">
                        <c:v>-0.51129999999999998</c:v>
                      </c:pt>
                      <c:pt idx="257">
                        <c:v>-0.51329999999999998</c:v>
                      </c:pt>
                      <c:pt idx="258">
                        <c:v>-0.51529999999999998</c:v>
                      </c:pt>
                      <c:pt idx="259">
                        <c:v>-0.51729999999999998</c:v>
                      </c:pt>
                      <c:pt idx="260">
                        <c:v>-0.51929999999999998</c:v>
                      </c:pt>
                      <c:pt idx="261">
                        <c:v>-0.52129999999999999</c:v>
                      </c:pt>
                      <c:pt idx="262">
                        <c:v>-0.52329999999999999</c:v>
                      </c:pt>
                      <c:pt idx="263">
                        <c:v>-0.52529999999999999</c:v>
                      </c:pt>
                      <c:pt idx="264">
                        <c:v>-0.52729999999999999</c:v>
                      </c:pt>
                      <c:pt idx="265">
                        <c:v>-0.52929999999999999</c:v>
                      </c:pt>
                      <c:pt idx="266">
                        <c:v>-0.53129999999999999</c:v>
                      </c:pt>
                      <c:pt idx="267">
                        <c:v>-0.5333</c:v>
                      </c:pt>
                      <c:pt idx="268">
                        <c:v>-0.5353</c:v>
                      </c:pt>
                      <c:pt idx="269">
                        <c:v>-0.5373</c:v>
                      </c:pt>
                      <c:pt idx="270">
                        <c:v>-0.5393</c:v>
                      </c:pt>
                      <c:pt idx="271">
                        <c:v>-0.5413</c:v>
                      </c:pt>
                      <c:pt idx="272">
                        <c:v>-0.54320000000000002</c:v>
                      </c:pt>
                      <c:pt idx="273">
                        <c:v>-0.54530000000000001</c:v>
                      </c:pt>
                      <c:pt idx="274">
                        <c:v>-0.54730000000000001</c:v>
                      </c:pt>
                      <c:pt idx="275">
                        <c:v>-0.54930000000000001</c:v>
                      </c:pt>
                      <c:pt idx="276">
                        <c:v>-0.55130000000000001</c:v>
                      </c:pt>
                      <c:pt idx="277">
                        <c:v>-0.55330000000000001</c:v>
                      </c:pt>
                      <c:pt idx="278">
                        <c:v>-0.55530000000000002</c:v>
                      </c:pt>
                      <c:pt idx="279">
                        <c:v>-0.55730000000000002</c:v>
                      </c:pt>
                      <c:pt idx="280">
                        <c:v>-0.55920000000000003</c:v>
                      </c:pt>
                      <c:pt idx="281">
                        <c:v>-0.56120000000000003</c:v>
                      </c:pt>
                      <c:pt idx="282">
                        <c:v>-0.56320000000000003</c:v>
                      </c:pt>
                      <c:pt idx="283">
                        <c:v>-0.56520000000000004</c:v>
                      </c:pt>
                      <c:pt idx="284">
                        <c:v>-0.56720000000000004</c:v>
                      </c:pt>
                      <c:pt idx="285">
                        <c:v>-0.56920000000000004</c:v>
                      </c:pt>
                      <c:pt idx="286">
                        <c:v>-0.57120000000000004</c:v>
                      </c:pt>
                      <c:pt idx="287">
                        <c:v>-0.57320000000000004</c:v>
                      </c:pt>
                      <c:pt idx="288">
                        <c:v>-0.57520000000000004</c:v>
                      </c:pt>
                      <c:pt idx="289">
                        <c:v>-0.57720000000000005</c:v>
                      </c:pt>
                      <c:pt idx="290">
                        <c:v>-0.57920000000000005</c:v>
                      </c:pt>
                      <c:pt idx="291">
                        <c:v>-0.58120000000000005</c:v>
                      </c:pt>
                      <c:pt idx="292">
                        <c:v>-0.58320000000000005</c:v>
                      </c:pt>
                      <c:pt idx="293">
                        <c:v>-0.58520000000000005</c:v>
                      </c:pt>
                      <c:pt idx="294">
                        <c:v>-0.58720000000000006</c:v>
                      </c:pt>
                      <c:pt idx="295">
                        <c:v>-0.58919999999999995</c:v>
                      </c:pt>
                      <c:pt idx="296">
                        <c:v>-0.59119999999999995</c:v>
                      </c:pt>
                      <c:pt idx="297">
                        <c:v>-0.59309999999999996</c:v>
                      </c:pt>
                      <c:pt idx="298">
                        <c:v>-0.59509999999999996</c:v>
                      </c:pt>
                      <c:pt idx="299">
                        <c:v>-0.59719999999999995</c:v>
                      </c:pt>
                      <c:pt idx="300">
                        <c:v>-0.59919999999999995</c:v>
                      </c:pt>
                      <c:pt idx="301">
                        <c:v>-0.60109999999999997</c:v>
                      </c:pt>
                      <c:pt idx="302">
                        <c:v>-0.60319999999999996</c:v>
                      </c:pt>
                      <c:pt idx="303">
                        <c:v>-0.60519999999999996</c:v>
                      </c:pt>
                      <c:pt idx="304">
                        <c:v>-0.60719999999999996</c:v>
                      </c:pt>
                      <c:pt idx="305">
                        <c:v>-0.60919999999999996</c:v>
                      </c:pt>
                      <c:pt idx="306">
                        <c:v>-0.61109999999999998</c:v>
                      </c:pt>
                      <c:pt idx="307">
                        <c:v>-0.61319999999999997</c:v>
                      </c:pt>
                      <c:pt idx="308">
                        <c:v>-0.61519999999999997</c:v>
                      </c:pt>
                      <c:pt idx="309">
                        <c:v>-0.61719999999999997</c:v>
                      </c:pt>
                      <c:pt idx="310">
                        <c:v>-0.61919999999999997</c:v>
                      </c:pt>
                      <c:pt idx="311">
                        <c:v>-0.62119999999999997</c:v>
                      </c:pt>
                      <c:pt idx="312">
                        <c:v>-0.62319999999999998</c:v>
                      </c:pt>
                      <c:pt idx="313">
                        <c:v>-0.62509999999999999</c:v>
                      </c:pt>
                      <c:pt idx="314">
                        <c:v>-0.62719999999999998</c:v>
                      </c:pt>
                      <c:pt idx="315">
                        <c:v>-0.62919999999999998</c:v>
                      </c:pt>
                      <c:pt idx="316">
                        <c:v>-0.63119999999999998</c:v>
                      </c:pt>
                      <c:pt idx="317">
                        <c:v>-0.6331</c:v>
                      </c:pt>
                      <c:pt idx="318">
                        <c:v>-0.6351</c:v>
                      </c:pt>
                      <c:pt idx="319">
                        <c:v>-0.6371</c:v>
                      </c:pt>
                      <c:pt idx="320">
                        <c:v>-0.6391</c:v>
                      </c:pt>
                      <c:pt idx="321">
                        <c:v>-0.6411</c:v>
                      </c:pt>
                      <c:pt idx="322">
                        <c:v>-0.6431</c:v>
                      </c:pt>
                      <c:pt idx="323">
                        <c:v>-0.64510000000000001</c:v>
                      </c:pt>
                      <c:pt idx="324">
                        <c:v>-0.64710000000000001</c:v>
                      </c:pt>
                      <c:pt idx="325">
                        <c:v>-0.64910000000000001</c:v>
                      </c:pt>
                      <c:pt idx="326">
                        <c:v>-0.65110000000000001</c:v>
                      </c:pt>
                      <c:pt idx="327">
                        <c:v>-0.65310000000000001</c:v>
                      </c:pt>
                      <c:pt idx="328">
                        <c:v>-0.65510000000000002</c:v>
                      </c:pt>
                      <c:pt idx="329">
                        <c:v>-0.65710000000000002</c:v>
                      </c:pt>
                      <c:pt idx="330">
                        <c:v>-0.65910000000000002</c:v>
                      </c:pt>
                      <c:pt idx="331">
                        <c:v>-0.66110000000000002</c:v>
                      </c:pt>
                      <c:pt idx="332">
                        <c:v>-0.66310000000000002</c:v>
                      </c:pt>
                      <c:pt idx="333">
                        <c:v>-0.66510000000000002</c:v>
                      </c:pt>
                      <c:pt idx="334">
                        <c:v>-0.66710000000000003</c:v>
                      </c:pt>
                      <c:pt idx="335">
                        <c:v>-0.66900000000000004</c:v>
                      </c:pt>
                      <c:pt idx="336">
                        <c:v>-0.67110000000000003</c:v>
                      </c:pt>
                      <c:pt idx="337">
                        <c:v>-0.67300000000000004</c:v>
                      </c:pt>
                      <c:pt idx="338">
                        <c:v>-0.67510000000000003</c:v>
                      </c:pt>
                      <c:pt idx="339">
                        <c:v>-0.67700000000000005</c:v>
                      </c:pt>
                      <c:pt idx="340">
                        <c:v>-0.67900000000000005</c:v>
                      </c:pt>
                      <c:pt idx="341">
                        <c:v>-0.68100000000000005</c:v>
                      </c:pt>
                      <c:pt idx="342">
                        <c:v>-0.68300000000000005</c:v>
                      </c:pt>
                      <c:pt idx="343">
                        <c:v>-0.68500000000000005</c:v>
                      </c:pt>
                      <c:pt idx="344">
                        <c:v>-0.68700000000000006</c:v>
                      </c:pt>
                      <c:pt idx="345">
                        <c:v>-0.68899999999999995</c:v>
                      </c:pt>
                      <c:pt idx="346">
                        <c:v>-0.69099999999999995</c:v>
                      </c:pt>
                      <c:pt idx="347">
                        <c:v>-0.69299999999999995</c:v>
                      </c:pt>
                      <c:pt idx="348">
                        <c:v>-0.69499999999999995</c:v>
                      </c:pt>
                      <c:pt idx="349">
                        <c:v>-0.69699999999999995</c:v>
                      </c:pt>
                      <c:pt idx="350">
                        <c:v>-0.69899999999999995</c:v>
                      </c:pt>
                      <c:pt idx="351">
                        <c:v>-0.70099999999999996</c:v>
                      </c:pt>
                      <c:pt idx="352">
                        <c:v>-0.70299999999999996</c:v>
                      </c:pt>
                      <c:pt idx="353">
                        <c:v>-0.70499999999999996</c:v>
                      </c:pt>
                      <c:pt idx="354">
                        <c:v>-0.70699999999999996</c:v>
                      </c:pt>
                      <c:pt idx="355">
                        <c:v>-0.70899999999999996</c:v>
                      </c:pt>
                      <c:pt idx="356">
                        <c:v>-0.71099999999999997</c:v>
                      </c:pt>
                      <c:pt idx="357">
                        <c:v>-0.71299999999999997</c:v>
                      </c:pt>
                      <c:pt idx="358">
                        <c:v>-0.71499999999999997</c:v>
                      </c:pt>
                      <c:pt idx="359">
                        <c:v>-0.71699999999999997</c:v>
                      </c:pt>
                      <c:pt idx="360">
                        <c:v>-0.71899999999999997</c:v>
                      </c:pt>
                      <c:pt idx="361">
                        <c:v>-0.72099999999999997</c:v>
                      </c:pt>
                      <c:pt idx="362">
                        <c:v>-0.72299999999999998</c:v>
                      </c:pt>
                      <c:pt idx="363">
                        <c:v>-0.72499999999999998</c:v>
                      </c:pt>
                      <c:pt idx="364">
                        <c:v>-0.72699999999999998</c:v>
                      </c:pt>
                      <c:pt idx="365">
                        <c:v>-0.72889999999999999</c:v>
                      </c:pt>
                      <c:pt idx="366">
                        <c:v>-0.73099999999999998</c:v>
                      </c:pt>
                      <c:pt idx="367">
                        <c:v>-0.73299999999999998</c:v>
                      </c:pt>
                      <c:pt idx="368">
                        <c:v>-0.73499999999999999</c:v>
                      </c:pt>
                      <c:pt idx="369">
                        <c:v>-0.73699999999999999</c:v>
                      </c:pt>
                      <c:pt idx="370">
                        <c:v>-0.73899999999999999</c:v>
                      </c:pt>
                      <c:pt idx="371">
                        <c:v>-0.74099999999999999</c:v>
                      </c:pt>
                      <c:pt idx="372">
                        <c:v>-0.74299999999999999</c:v>
                      </c:pt>
                      <c:pt idx="373">
                        <c:v>-0.745</c:v>
                      </c:pt>
                      <c:pt idx="374">
                        <c:v>-0.747</c:v>
                      </c:pt>
                      <c:pt idx="375">
                        <c:v>-0.749</c:v>
                      </c:pt>
                      <c:pt idx="376">
                        <c:v>-0.751</c:v>
                      </c:pt>
                      <c:pt idx="377">
                        <c:v>-0.753</c:v>
                      </c:pt>
                      <c:pt idx="378">
                        <c:v>-0.755</c:v>
                      </c:pt>
                      <c:pt idx="379">
                        <c:v>-0.75700000000000001</c:v>
                      </c:pt>
                      <c:pt idx="380">
                        <c:v>-0.75900000000000001</c:v>
                      </c:pt>
                      <c:pt idx="381">
                        <c:v>-0.76100000000000001</c:v>
                      </c:pt>
                      <c:pt idx="382">
                        <c:v>-0.76290000000000002</c:v>
                      </c:pt>
                      <c:pt idx="383">
                        <c:v>-0.76500000000000001</c:v>
                      </c:pt>
                      <c:pt idx="384">
                        <c:v>-0.76700000000000002</c:v>
                      </c:pt>
                      <c:pt idx="385">
                        <c:v>-0.76890000000000003</c:v>
                      </c:pt>
                      <c:pt idx="386">
                        <c:v>-0.77090000000000003</c:v>
                      </c:pt>
                      <c:pt idx="387">
                        <c:v>-0.77290000000000003</c:v>
                      </c:pt>
                      <c:pt idx="388">
                        <c:v>-0.77500000000000002</c:v>
                      </c:pt>
                      <c:pt idx="389">
                        <c:v>-0.77690000000000003</c:v>
                      </c:pt>
                      <c:pt idx="390">
                        <c:v>-0.77890000000000004</c:v>
                      </c:pt>
                      <c:pt idx="391">
                        <c:v>-0.78090000000000004</c:v>
                      </c:pt>
                      <c:pt idx="392">
                        <c:v>-0.78290000000000004</c:v>
                      </c:pt>
                      <c:pt idx="393">
                        <c:v>-0.78490000000000004</c:v>
                      </c:pt>
                      <c:pt idx="394">
                        <c:v>-0.78690000000000004</c:v>
                      </c:pt>
                      <c:pt idx="395">
                        <c:v>-0.78890000000000005</c:v>
                      </c:pt>
                      <c:pt idx="396">
                        <c:v>-0.79090000000000005</c:v>
                      </c:pt>
                      <c:pt idx="397">
                        <c:v>-0.79290000000000005</c:v>
                      </c:pt>
                      <c:pt idx="398">
                        <c:v>-0.79490000000000005</c:v>
                      </c:pt>
                      <c:pt idx="399">
                        <c:v>-0.79690000000000005</c:v>
                      </c:pt>
                      <c:pt idx="400">
                        <c:v>-0.79890000000000005</c:v>
                      </c:pt>
                      <c:pt idx="401">
                        <c:v>-0.79720000000000002</c:v>
                      </c:pt>
                      <c:pt idx="402">
                        <c:v>-0.79520000000000002</c:v>
                      </c:pt>
                      <c:pt idx="403">
                        <c:v>-0.79320000000000002</c:v>
                      </c:pt>
                      <c:pt idx="404">
                        <c:v>-0.7913</c:v>
                      </c:pt>
                      <c:pt idx="405">
                        <c:v>-0.7893</c:v>
                      </c:pt>
                      <c:pt idx="406">
                        <c:v>-0.78720000000000001</c:v>
                      </c:pt>
                      <c:pt idx="407">
                        <c:v>-0.7853</c:v>
                      </c:pt>
                      <c:pt idx="408">
                        <c:v>-0.7833</c:v>
                      </c:pt>
                      <c:pt idx="409">
                        <c:v>-0.78129999999999999</c:v>
                      </c:pt>
                      <c:pt idx="410">
                        <c:v>-0.7792</c:v>
                      </c:pt>
                      <c:pt idx="411">
                        <c:v>-0.77729999999999999</c:v>
                      </c:pt>
                      <c:pt idx="412">
                        <c:v>-0.77529999999999999</c:v>
                      </c:pt>
                      <c:pt idx="413">
                        <c:v>-0.77329999999999999</c:v>
                      </c:pt>
                      <c:pt idx="414">
                        <c:v>-0.77129999999999999</c:v>
                      </c:pt>
                      <c:pt idx="415">
                        <c:v>-0.76929999999999998</c:v>
                      </c:pt>
                      <c:pt idx="416">
                        <c:v>-0.76739999999999997</c:v>
                      </c:pt>
                      <c:pt idx="417">
                        <c:v>-0.76529999999999998</c:v>
                      </c:pt>
                      <c:pt idx="418">
                        <c:v>-0.76329999999999998</c:v>
                      </c:pt>
                      <c:pt idx="419">
                        <c:v>-0.76129999999999998</c:v>
                      </c:pt>
                      <c:pt idx="420">
                        <c:v>-0.75939999999999996</c:v>
                      </c:pt>
                      <c:pt idx="421">
                        <c:v>-0.75739999999999996</c:v>
                      </c:pt>
                      <c:pt idx="422">
                        <c:v>-0.75539999999999996</c:v>
                      </c:pt>
                      <c:pt idx="423">
                        <c:v>-0.75329999999999997</c:v>
                      </c:pt>
                      <c:pt idx="424">
                        <c:v>-0.75139999999999996</c:v>
                      </c:pt>
                      <c:pt idx="425">
                        <c:v>-0.74939999999999996</c:v>
                      </c:pt>
                      <c:pt idx="426">
                        <c:v>-0.74739999999999995</c:v>
                      </c:pt>
                      <c:pt idx="427">
                        <c:v>-0.74539999999999995</c:v>
                      </c:pt>
                      <c:pt idx="428">
                        <c:v>-0.74339999999999995</c:v>
                      </c:pt>
                      <c:pt idx="429">
                        <c:v>-0.74139999999999995</c:v>
                      </c:pt>
                      <c:pt idx="430">
                        <c:v>-0.73939999999999995</c:v>
                      </c:pt>
                      <c:pt idx="431">
                        <c:v>-0.73740000000000006</c:v>
                      </c:pt>
                      <c:pt idx="432">
                        <c:v>-0.73540000000000005</c:v>
                      </c:pt>
                      <c:pt idx="433">
                        <c:v>-0.73340000000000005</c:v>
                      </c:pt>
                      <c:pt idx="434">
                        <c:v>-0.73140000000000005</c:v>
                      </c:pt>
                      <c:pt idx="435">
                        <c:v>-0.72940000000000005</c:v>
                      </c:pt>
                      <c:pt idx="436">
                        <c:v>-0.72740000000000005</c:v>
                      </c:pt>
                      <c:pt idx="437">
                        <c:v>-0.72540000000000004</c:v>
                      </c:pt>
                      <c:pt idx="438">
                        <c:v>-0.72340000000000004</c:v>
                      </c:pt>
                      <c:pt idx="439">
                        <c:v>-0.72140000000000004</c:v>
                      </c:pt>
                      <c:pt idx="440">
                        <c:v>-0.71940000000000004</c:v>
                      </c:pt>
                      <c:pt idx="441">
                        <c:v>-0.71740000000000004</c:v>
                      </c:pt>
                      <c:pt idx="442">
                        <c:v>-0.71540000000000004</c:v>
                      </c:pt>
                      <c:pt idx="443">
                        <c:v>-0.71340000000000003</c:v>
                      </c:pt>
                      <c:pt idx="444">
                        <c:v>-0.71150000000000002</c:v>
                      </c:pt>
                      <c:pt idx="445">
                        <c:v>-0.70950000000000002</c:v>
                      </c:pt>
                      <c:pt idx="446">
                        <c:v>-0.70750000000000002</c:v>
                      </c:pt>
                      <c:pt idx="447">
                        <c:v>-0.70550000000000002</c:v>
                      </c:pt>
                      <c:pt idx="448">
                        <c:v>-0.70350000000000001</c:v>
                      </c:pt>
                      <c:pt idx="449">
                        <c:v>-0.70150000000000001</c:v>
                      </c:pt>
                      <c:pt idx="450">
                        <c:v>-0.69940000000000002</c:v>
                      </c:pt>
                      <c:pt idx="451">
                        <c:v>-0.69740000000000002</c:v>
                      </c:pt>
                      <c:pt idx="452">
                        <c:v>-0.69540000000000002</c:v>
                      </c:pt>
                      <c:pt idx="453">
                        <c:v>-0.69350000000000001</c:v>
                      </c:pt>
                      <c:pt idx="454">
                        <c:v>-0.6915</c:v>
                      </c:pt>
                      <c:pt idx="455">
                        <c:v>-0.68940000000000001</c:v>
                      </c:pt>
                      <c:pt idx="456">
                        <c:v>-0.6875</c:v>
                      </c:pt>
                      <c:pt idx="457">
                        <c:v>-0.6855</c:v>
                      </c:pt>
                      <c:pt idx="458">
                        <c:v>-0.6835</c:v>
                      </c:pt>
                      <c:pt idx="459">
                        <c:v>-0.68149999999999999</c:v>
                      </c:pt>
                      <c:pt idx="460">
                        <c:v>-0.67949999999999999</c:v>
                      </c:pt>
                      <c:pt idx="461">
                        <c:v>-0.67749999999999999</c:v>
                      </c:pt>
                      <c:pt idx="462">
                        <c:v>-0.67549999999999999</c:v>
                      </c:pt>
                      <c:pt idx="463">
                        <c:v>-0.67349999999999999</c:v>
                      </c:pt>
                      <c:pt idx="464">
                        <c:v>-0.67149999999999999</c:v>
                      </c:pt>
                      <c:pt idx="465">
                        <c:v>-0.66949999999999998</c:v>
                      </c:pt>
                      <c:pt idx="466">
                        <c:v>-0.66749999999999998</c:v>
                      </c:pt>
                      <c:pt idx="467">
                        <c:v>-0.66549999999999998</c:v>
                      </c:pt>
                      <c:pt idx="468">
                        <c:v>-0.66349999999999998</c:v>
                      </c:pt>
                      <c:pt idx="469">
                        <c:v>-0.66149999999999998</c:v>
                      </c:pt>
                      <c:pt idx="470">
                        <c:v>-0.65949999999999998</c:v>
                      </c:pt>
                      <c:pt idx="471">
                        <c:v>-0.65749999999999997</c:v>
                      </c:pt>
                      <c:pt idx="472">
                        <c:v>-0.65549999999999997</c:v>
                      </c:pt>
                      <c:pt idx="473">
                        <c:v>-0.65349999999999997</c:v>
                      </c:pt>
                      <c:pt idx="474">
                        <c:v>-0.65149999999999997</c:v>
                      </c:pt>
                      <c:pt idx="475">
                        <c:v>-0.64949999999999997</c:v>
                      </c:pt>
                      <c:pt idx="476">
                        <c:v>-0.64749999999999996</c:v>
                      </c:pt>
                      <c:pt idx="477">
                        <c:v>-0.64549999999999996</c:v>
                      </c:pt>
                      <c:pt idx="478">
                        <c:v>-0.64349999999999996</c:v>
                      </c:pt>
                      <c:pt idx="479">
                        <c:v>-0.64149999999999996</c:v>
                      </c:pt>
                      <c:pt idx="480">
                        <c:v>-0.63949999999999996</c:v>
                      </c:pt>
                      <c:pt idx="481">
                        <c:v>-0.63749999999999996</c:v>
                      </c:pt>
                      <c:pt idx="482">
                        <c:v>-0.63549999999999995</c:v>
                      </c:pt>
                      <c:pt idx="483">
                        <c:v>-0.63349999999999995</c:v>
                      </c:pt>
                      <c:pt idx="484">
                        <c:v>-0.63149999999999995</c:v>
                      </c:pt>
                      <c:pt idx="485">
                        <c:v>-0.62960000000000005</c:v>
                      </c:pt>
                      <c:pt idx="486">
                        <c:v>-0.62760000000000005</c:v>
                      </c:pt>
                      <c:pt idx="487">
                        <c:v>-0.62549999999999994</c:v>
                      </c:pt>
                      <c:pt idx="488">
                        <c:v>-0.62350000000000005</c:v>
                      </c:pt>
                      <c:pt idx="489">
                        <c:v>-0.62160000000000004</c:v>
                      </c:pt>
                      <c:pt idx="490">
                        <c:v>-0.61950000000000005</c:v>
                      </c:pt>
                      <c:pt idx="491">
                        <c:v>-0.61750000000000005</c:v>
                      </c:pt>
                      <c:pt idx="492">
                        <c:v>-0.61550000000000005</c:v>
                      </c:pt>
                      <c:pt idx="493">
                        <c:v>-0.61350000000000005</c:v>
                      </c:pt>
                      <c:pt idx="494">
                        <c:v>-0.61150000000000004</c:v>
                      </c:pt>
                      <c:pt idx="495">
                        <c:v>-0.60950000000000004</c:v>
                      </c:pt>
                      <c:pt idx="496">
                        <c:v>-0.60750000000000004</c:v>
                      </c:pt>
                      <c:pt idx="497">
                        <c:v>-0.60560000000000003</c:v>
                      </c:pt>
                      <c:pt idx="498">
                        <c:v>-0.60360000000000003</c:v>
                      </c:pt>
                      <c:pt idx="499">
                        <c:v>-0.60150000000000003</c:v>
                      </c:pt>
                      <c:pt idx="500">
                        <c:v>-0.59950000000000003</c:v>
                      </c:pt>
                      <c:pt idx="501">
                        <c:v>-0.59750000000000003</c:v>
                      </c:pt>
                      <c:pt idx="502">
                        <c:v>-0.59550000000000003</c:v>
                      </c:pt>
                      <c:pt idx="503">
                        <c:v>-0.59350000000000003</c:v>
                      </c:pt>
                      <c:pt idx="504">
                        <c:v>-0.59150000000000003</c:v>
                      </c:pt>
                      <c:pt idx="505">
                        <c:v>-0.58960000000000001</c:v>
                      </c:pt>
                      <c:pt idx="506">
                        <c:v>-0.58750000000000002</c:v>
                      </c:pt>
                      <c:pt idx="507">
                        <c:v>-0.58550000000000002</c:v>
                      </c:pt>
                      <c:pt idx="508">
                        <c:v>-0.58350000000000002</c:v>
                      </c:pt>
                      <c:pt idx="509">
                        <c:v>-0.58160000000000001</c:v>
                      </c:pt>
                      <c:pt idx="510">
                        <c:v>-0.57950000000000002</c:v>
                      </c:pt>
                      <c:pt idx="511">
                        <c:v>-0.5776</c:v>
                      </c:pt>
                      <c:pt idx="512">
                        <c:v>-0.57550000000000001</c:v>
                      </c:pt>
                      <c:pt idx="513">
                        <c:v>-0.5736</c:v>
                      </c:pt>
                      <c:pt idx="514">
                        <c:v>-0.5716</c:v>
                      </c:pt>
                      <c:pt idx="515">
                        <c:v>-0.56950000000000001</c:v>
                      </c:pt>
                      <c:pt idx="516">
                        <c:v>-0.5675</c:v>
                      </c:pt>
                      <c:pt idx="517">
                        <c:v>-0.56559999999999999</c:v>
                      </c:pt>
                      <c:pt idx="518">
                        <c:v>-0.5635</c:v>
                      </c:pt>
                      <c:pt idx="519">
                        <c:v>-0.56159999999999999</c:v>
                      </c:pt>
                      <c:pt idx="520">
                        <c:v>-0.55959999999999999</c:v>
                      </c:pt>
                      <c:pt idx="521">
                        <c:v>-0.55759999999999998</c:v>
                      </c:pt>
                      <c:pt idx="522">
                        <c:v>-0.55559999999999998</c:v>
                      </c:pt>
                      <c:pt idx="523">
                        <c:v>-0.55359999999999998</c:v>
                      </c:pt>
                      <c:pt idx="524">
                        <c:v>-0.55159999999999998</c:v>
                      </c:pt>
                      <c:pt idx="525">
                        <c:v>-0.54959999999999998</c:v>
                      </c:pt>
                      <c:pt idx="526">
                        <c:v>-0.54759999999999998</c:v>
                      </c:pt>
                      <c:pt idx="527">
                        <c:v>-0.54559999999999997</c:v>
                      </c:pt>
                      <c:pt idx="528">
                        <c:v>-0.54359999999999997</c:v>
                      </c:pt>
                      <c:pt idx="529">
                        <c:v>-0.54159999999999997</c:v>
                      </c:pt>
                      <c:pt idx="530">
                        <c:v>-0.53959999999999997</c:v>
                      </c:pt>
                      <c:pt idx="531">
                        <c:v>-0.53759999999999997</c:v>
                      </c:pt>
                      <c:pt idx="532">
                        <c:v>-0.53559999999999997</c:v>
                      </c:pt>
                      <c:pt idx="533">
                        <c:v>-0.53359999999999996</c:v>
                      </c:pt>
                      <c:pt idx="534">
                        <c:v>-0.53159999999999996</c:v>
                      </c:pt>
                      <c:pt idx="535">
                        <c:v>-0.52959999999999996</c:v>
                      </c:pt>
                      <c:pt idx="536">
                        <c:v>-0.52759999999999996</c:v>
                      </c:pt>
                      <c:pt idx="537">
                        <c:v>-0.52559999999999996</c:v>
                      </c:pt>
                      <c:pt idx="538">
                        <c:v>-0.52349999999999997</c:v>
                      </c:pt>
                      <c:pt idx="539">
                        <c:v>-0.52159999999999995</c:v>
                      </c:pt>
                      <c:pt idx="540">
                        <c:v>-0.51959999999999995</c:v>
                      </c:pt>
                      <c:pt idx="541">
                        <c:v>-0.51759999999999995</c:v>
                      </c:pt>
                      <c:pt idx="542">
                        <c:v>-0.51559999999999995</c:v>
                      </c:pt>
                      <c:pt idx="543">
                        <c:v>-0.51359999999999995</c:v>
                      </c:pt>
                      <c:pt idx="544">
                        <c:v>-0.51160000000000005</c:v>
                      </c:pt>
                      <c:pt idx="545">
                        <c:v>-0.50960000000000005</c:v>
                      </c:pt>
                      <c:pt idx="546">
                        <c:v>-0.50760000000000005</c:v>
                      </c:pt>
                      <c:pt idx="547">
                        <c:v>-0.50560000000000005</c:v>
                      </c:pt>
                      <c:pt idx="548">
                        <c:v>-0.50360000000000005</c:v>
                      </c:pt>
                      <c:pt idx="549">
                        <c:v>-0.50160000000000005</c:v>
                      </c:pt>
                      <c:pt idx="550">
                        <c:v>-0.49959999999999999</c:v>
                      </c:pt>
                      <c:pt idx="551">
                        <c:v>-0.49759999999999999</c:v>
                      </c:pt>
                      <c:pt idx="552">
                        <c:v>-0.49559999999999998</c:v>
                      </c:pt>
                      <c:pt idx="553">
                        <c:v>-0.49370000000000003</c:v>
                      </c:pt>
                      <c:pt idx="554">
                        <c:v>-0.49159999999999998</c:v>
                      </c:pt>
                      <c:pt idx="555">
                        <c:v>-0.48959999999999998</c:v>
                      </c:pt>
                      <c:pt idx="556">
                        <c:v>-0.48759999999999998</c:v>
                      </c:pt>
                      <c:pt idx="557">
                        <c:v>-0.48570000000000002</c:v>
                      </c:pt>
                      <c:pt idx="558">
                        <c:v>-0.48359999999999997</c:v>
                      </c:pt>
                      <c:pt idx="559">
                        <c:v>-0.48159999999999997</c:v>
                      </c:pt>
                      <c:pt idx="560">
                        <c:v>-0.47960000000000003</c:v>
                      </c:pt>
                      <c:pt idx="561">
                        <c:v>-0.47760000000000002</c:v>
                      </c:pt>
                      <c:pt idx="562">
                        <c:v>-0.47560000000000002</c:v>
                      </c:pt>
                      <c:pt idx="563">
                        <c:v>-0.47360000000000002</c:v>
                      </c:pt>
                      <c:pt idx="564">
                        <c:v>-0.47160000000000002</c:v>
                      </c:pt>
                      <c:pt idx="565">
                        <c:v>-0.46960000000000002</c:v>
                      </c:pt>
                      <c:pt idx="566">
                        <c:v>-0.46760000000000002</c:v>
                      </c:pt>
                      <c:pt idx="567">
                        <c:v>-0.46560000000000001</c:v>
                      </c:pt>
                      <c:pt idx="568">
                        <c:v>-0.46360000000000001</c:v>
                      </c:pt>
                      <c:pt idx="569">
                        <c:v>-0.4617</c:v>
                      </c:pt>
                      <c:pt idx="570">
                        <c:v>-0.45960000000000001</c:v>
                      </c:pt>
                      <c:pt idx="571">
                        <c:v>-0.45760000000000001</c:v>
                      </c:pt>
                      <c:pt idx="572">
                        <c:v>-0.4556</c:v>
                      </c:pt>
                      <c:pt idx="573">
                        <c:v>-0.45369999999999999</c:v>
                      </c:pt>
                      <c:pt idx="574">
                        <c:v>-0.45169999999999999</c:v>
                      </c:pt>
                      <c:pt idx="575">
                        <c:v>-0.44969999999999999</c:v>
                      </c:pt>
                      <c:pt idx="576">
                        <c:v>-0.4476</c:v>
                      </c:pt>
                      <c:pt idx="577">
                        <c:v>-0.44569999999999999</c:v>
                      </c:pt>
                      <c:pt idx="578">
                        <c:v>-0.44369999999999998</c:v>
                      </c:pt>
                      <c:pt idx="579">
                        <c:v>-0.44169999999999998</c:v>
                      </c:pt>
                      <c:pt idx="580">
                        <c:v>-0.43959999999999999</c:v>
                      </c:pt>
                      <c:pt idx="581">
                        <c:v>-0.43769999999999998</c:v>
                      </c:pt>
                      <c:pt idx="582">
                        <c:v>-0.43559999999999999</c:v>
                      </c:pt>
                      <c:pt idx="583">
                        <c:v>-0.43359999999999999</c:v>
                      </c:pt>
                      <c:pt idx="584">
                        <c:v>-0.43169999999999997</c:v>
                      </c:pt>
                      <c:pt idx="585">
                        <c:v>-0.42970000000000003</c:v>
                      </c:pt>
                      <c:pt idx="586">
                        <c:v>-0.42770000000000002</c:v>
                      </c:pt>
                      <c:pt idx="587">
                        <c:v>-0.42570000000000002</c:v>
                      </c:pt>
                      <c:pt idx="588">
                        <c:v>-0.42370000000000002</c:v>
                      </c:pt>
                      <c:pt idx="589">
                        <c:v>-0.42170000000000002</c:v>
                      </c:pt>
                      <c:pt idx="590">
                        <c:v>-0.41959999999999997</c:v>
                      </c:pt>
                      <c:pt idx="591">
                        <c:v>-0.41770000000000002</c:v>
                      </c:pt>
                      <c:pt idx="592">
                        <c:v>-0.41560000000000002</c:v>
                      </c:pt>
                      <c:pt idx="593">
                        <c:v>-0.41370000000000001</c:v>
                      </c:pt>
                      <c:pt idx="594">
                        <c:v>-0.41170000000000001</c:v>
                      </c:pt>
                      <c:pt idx="595">
                        <c:v>-0.40970000000000001</c:v>
                      </c:pt>
                      <c:pt idx="596">
                        <c:v>-0.40770000000000001</c:v>
                      </c:pt>
                      <c:pt idx="597">
                        <c:v>-0.40570000000000001</c:v>
                      </c:pt>
                      <c:pt idx="598">
                        <c:v>-0.4037</c:v>
                      </c:pt>
                      <c:pt idx="599">
                        <c:v>-0.4017</c:v>
                      </c:pt>
                      <c:pt idx="600">
                        <c:v>-0.3997</c:v>
                      </c:pt>
                      <c:pt idx="601">
                        <c:v>-0.3977</c:v>
                      </c:pt>
                      <c:pt idx="602">
                        <c:v>-0.3957</c:v>
                      </c:pt>
                      <c:pt idx="603">
                        <c:v>-0.39369999999999999</c:v>
                      </c:pt>
                      <c:pt idx="604">
                        <c:v>-0.39169999999999999</c:v>
                      </c:pt>
                      <c:pt idx="605">
                        <c:v>-0.38969999999999999</c:v>
                      </c:pt>
                      <c:pt idx="606">
                        <c:v>-0.38769999999999999</c:v>
                      </c:pt>
                      <c:pt idx="607">
                        <c:v>-0.38569999999999999</c:v>
                      </c:pt>
                      <c:pt idx="608">
                        <c:v>-0.38369999999999999</c:v>
                      </c:pt>
                      <c:pt idx="609">
                        <c:v>-0.38169999999999998</c:v>
                      </c:pt>
                      <c:pt idx="610">
                        <c:v>-0.37969999999999998</c:v>
                      </c:pt>
                      <c:pt idx="611">
                        <c:v>-0.37769999999999998</c:v>
                      </c:pt>
                      <c:pt idx="612">
                        <c:v>-0.37569999999999998</c:v>
                      </c:pt>
                      <c:pt idx="613">
                        <c:v>-0.37369999999999998</c:v>
                      </c:pt>
                      <c:pt idx="614">
                        <c:v>-0.37169999999999997</c:v>
                      </c:pt>
                      <c:pt idx="615">
                        <c:v>-0.36969999999999997</c:v>
                      </c:pt>
                      <c:pt idx="616">
                        <c:v>-0.36770000000000003</c:v>
                      </c:pt>
                      <c:pt idx="617">
                        <c:v>-0.36570000000000003</c:v>
                      </c:pt>
                      <c:pt idx="618">
                        <c:v>-0.36370000000000002</c:v>
                      </c:pt>
                      <c:pt idx="619">
                        <c:v>-0.36170000000000002</c:v>
                      </c:pt>
                      <c:pt idx="620">
                        <c:v>-0.35970000000000002</c:v>
                      </c:pt>
                      <c:pt idx="621">
                        <c:v>-0.35770000000000002</c:v>
                      </c:pt>
                      <c:pt idx="622">
                        <c:v>-0.35570000000000002</c:v>
                      </c:pt>
                      <c:pt idx="623">
                        <c:v>-0.35370000000000001</c:v>
                      </c:pt>
                      <c:pt idx="624">
                        <c:v>-0.35170000000000001</c:v>
                      </c:pt>
                      <c:pt idx="625">
                        <c:v>-0.34970000000000001</c:v>
                      </c:pt>
                      <c:pt idx="626">
                        <c:v>-0.34770000000000001</c:v>
                      </c:pt>
                      <c:pt idx="627">
                        <c:v>-0.34570000000000001</c:v>
                      </c:pt>
                      <c:pt idx="628">
                        <c:v>-0.34370000000000001</c:v>
                      </c:pt>
                      <c:pt idx="629">
                        <c:v>-0.3417</c:v>
                      </c:pt>
                      <c:pt idx="630">
                        <c:v>-0.3397</c:v>
                      </c:pt>
                      <c:pt idx="631">
                        <c:v>-0.3377</c:v>
                      </c:pt>
                      <c:pt idx="632">
                        <c:v>-0.3357</c:v>
                      </c:pt>
                      <c:pt idx="633">
                        <c:v>-0.3337</c:v>
                      </c:pt>
                      <c:pt idx="634">
                        <c:v>-0.33169999999999999</c:v>
                      </c:pt>
                      <c:pt idx="635">
                        <c:v>-0.32969999999999999</c:v>
                      </c:pt>
                      <c:pt idx="636">
                        <c:v>-0.32769999999999999</c:v>
                      </c:pt>
                      <c:pt idx="637">
                        <c:v>-0.32569999999999999</c:v>
                      </c:pt>
                      <c:pt idx="638">
                        <c:v>-0.32369999999999999</c:v>
                      </c:pt>
                      <c:pt idx="639">
                        <c:v>-0.32169999999999999</c:v>
                      </c:pt>
                      <c:pt idx="640">
                        <c:v>-0.31969999999999998</c:v>
                      </c:pt>
                      <c:pt idx="641">
                        <c:v>-0.31769999999999998</c:v>
                      </c:pt>
                      <c:pt idx="642">
                        <c:v>-0.31569999999999998</c:v>
                      </c:pt>
                      <c:pt idx="643">
                        <c:v>-0.31369999999999998</c:v>
                      </c:pt>
                      <c:pt idx="644">
                        <c:v>-0.31169999999999998</c:v>
                      </c:pt>
                      <c:pt idx="645">
                        <c:v>-0.30969999999999998</c:v>
                      </c:pt>
                      <c:pt idx="646">
                        <c:v>-0.30769999999999997</c:v>
                      </c:pt>
                      <c:pt idx="647">
                        <c:v>-0.30570000000000003</c:v>
                      </c:pt>
                      <c:pt idx="648">
                        <c:v>-0.30370000000000003</c:v>
                      </c:pt>
                      <c:pt idx="649">
                        <c:v>-0.30170000000000002</c:v>
                      </c:pt>
                      <c:pt idx="650">
                        <c:v>-0.29970000000000002</c:v>
                      </c:pt>
                      <c:pt idx="651">
                        <c:v>-0.29770000000000002</c:v>
                      </c:pt>
                      <c:pt idx="652">
                        <c:v>-0.29570000000000002</c:v>
                      </c:pt>
                      <c:pt idx="653">
                        <c:v>-0.29380000000000001</c:v>
                      </c:pt>
                      <c:pt idx="654">
                        <c:v>-0.29170000000000001</c:v>
                      </c:pt>
                      <c:pt idx="655">
                        <c:v>-0.28970000000000001</c:v>
                      </c:pt>
                      <c:pt idx="656">
                        <c:v>-0.28770000000000001</c:v>
                      </c:pt>
                      <c:pt idx="657">
                        <c:v>-0.28570000000000001</c:v>
                      </c:pt>
                      <c:pt idx="658">
                        <c:v>-0.28370000000000001</c:v>
                      </c:pt>
                      <c:pt idx="659">
                        <c:v>-0.28170000000000001</c:v>
                      </c:pt>
                      <c:pt idx="660">
                        <c:v>-0.2797</c:v>
                      </c:pt>
                      <c:pt idx="661">
                        <c:v>-0.2777</c:v>
                      </c:pt>
                      <c:pt idx="662">
                        <c:v>-0.2757</c:v>
                      </c:pt>
                      <c:pt idx="663">
                        <c:v>-0.2737</c:v>
                      </c:pt>
                      <c:pt idx="664">
                        <c:v>-0.27179999999999999</c:v>
                      </c:pt>
                      <c:pt idx="665">
                        <c:v>-0.26979999999999998</c:v>
                      </c:pt>
                      <c:pt idx="666">
                        <c:v>-0.26769999999999999</c:v>
                      </c:pt>
                      <c:pt idx="667">
                        <c:v>-0.26569999999999999</c:v>
                      </c:pt>
                      <c:pt idx="668">
                        <c:v>-0.26369999999999999</c:v>
                      </c:pt>
                      <c:pt idx="669">
                        <c:v>-0.26169999999999999</c:v>
                      </c:pt>
                      <c:pt idx="670">
                        <c:v>-0.25969999999999999</c:v>
                      </c:pt>
                      <c:pt idx="671">
                        <c:v>-0.25769999999999998</c:v>
                      </c:pt>
                      <c:pt idx="672">
                        <c:v>-0.25569999999999998</c:v>
                      </c:pt>
                      <c:pt idx="673">
                        <c:v>-0.25380000000000003</c:v>
                      </c:pt>
                      <c:pt idx="674">
                        <c:v>-0.25180000000000002</c:v>
                      </c:pt>
                      <c:pt idx="675">
                        <c:v>-0.24979999999999999</c:v>
                      </c:pt>
                      <c:pt idx="676">
                        <c:v>-0.24779999999999999</c:v>
                      </c:pt>
                      <c:pt idx="677">
                        <c:v>-0.24579999999999999</c:v>
                      </c:pt>
                      <c:pt idx="678">
                        <c:v>-0.24379999999999999</c:v>
                      </c:pt>
                      <c:pt idx="679">
                        <c:v>-0.24179999999999999</c:v>
                      </c:pt>
                      <c:pt idx="680">
                        <c:v>-0.2397</c:v>
                      </c:pt>
                      <c:pt idx="681">
                        <c:v>-0.23780000000000001</c:v>
                      </c:pt>
                      <c:pt idx="682">
                        <c:v>-0.23580000000000001</c:v>
                      </c:pt>
                      <c:pt idx="683">
                        <c:v>-0.23380000000000001</c:v>
                      </c:pt>
                      <c:pt idx="684">
                        <c:v>-0.23180000000000001</c:v>
                      </c:pt>
                      <c:pt idx="685">
                        <c:v>-0.2298</c:v>
                      </c:pt>
                      <c:pt idx="686">
                        <c:v>-0.2278</c:v>
                      </c:pt>
                      <c:pt idx="687">
                        <c:v>-0.2258</c:v>
                      </c:pt>
                      <c:pt idx="688">
                        <c:v>-0.2238</c:v>
                      </c:pt>
                      <c:pt idx="689">
                        <c:v>-0.2218</c:v>
                      </c:pt>
                      <c:pt idx="690">
                        <c:v>-0.2198</c:v>
                      </c:pt>
                      <c:pt idx="691">
                        <c:v>-0.21779999999999999</c:v>
                      </c:pt>
                      <c:pt idx="692">
                        <c:v>-0.2157</c:v>
                      </c:pt>
                      <c:pt idx="693">
                        <c:v>-0.21379999999999999</c:v>
                      </c:pt>
                      <c:pt idx="694">
                        <c:v>-0.21179999999999999</c:v>
                      </c:pt>
                      <c:pt idx="695">
                        <c:v>-0.20979999999999999</c:v>
                      </c:pt>
                      <c:pt idx="696">
                        <c:v>-0.20780000000000001</c:v>
                      </c:pt>
                      <c:pt idx="697">
                        <c:v>-0.20580000000000001</c:v>
                      </c:pt>
                      <c:pt idx="698">
                        <c:v>-0.20369999999999999</c:v>
                      </c:pt>
                      <c:pt idx="699">
                        <c:v>-0.20169999999999999</c:v>
                      </c:pt>
                      <c:pt idx="700">
                        <c:v>-0.19969999999999999</c:v>
                      </c:pt>
                      <c:pt idx="701">
                        <c:v>-0.1978</c:v>
                      </c:pt>
                      <c:pt idx="702">
                        <c:v>-0.19570000000000001</c:v>
                      </c:pt>
                      <c:pt idx="703">
                        <c:v>-0.1938</c:v>
                      </c:pt>
                      <c:pt idx="704">
                        <c:v>-0.19170000000000001</c:v>
                      </c:pt>
                      <c:pt idx="705">
                        <c:v>-0.1898</c:v>
                      </c:pt>
                      <c:pt idx="706">
                        <c:v>-0.18770000000000001</c:v>
                      </c:pt>
                      <c:pt idx="707">
                        <c:v>-0.1857</c:v>
                      </c:pt>
                      <c:pt idx="708">
                        <c:v>-0.1837</c:v>
                      </c:pt>
                      <c:pt idx="709">
                        <c:v>-0.18179999999999999</c:v>
                      </c:pt>
                      <c:pt idx="710">
                        <c:v>-0.1797</c:v>
                      </c:pt>
                      <c:pt idx="711">
                        <c:v>-0.1777</c:v>
                      </c:pt>
                      <c:pt idx="712">
                        <c:v>-0.1757</c:v>
                      </c:pt>
                      <c:pt idx="713">
                        <c:v>-0.17369999999999999</c:v>
                      </c:pt>
                      <c:pt idx="714">
                        <c:v>-0.17180000000000001</c:v>
                      </c:pt>
                      <c:pt idx="715">
                        <c:v>-0.16980000000000001</c:v>
                      </c:pt>
                      <c:pt idx="716">
                        <c:v>-0.1678</c:v>
                      </c:pt>
                      <c:pt idx="717">
                        <c:v>-0.1658</c:v>
                      </c:pt>
                      <c:pt idx="718">
                        <c:v>-0.16370000000000001</c:v>
                      </c:pt>
                      <c:pt idx="719">
                        <c:v>-0.1618</c:v>
                      </c:pt>
                      <c:pt idx="720">
                        <c:v>-0.15970000000000001</c:v>
                      </c:pt>
                      <c:pt idx="721">
                        <c:v>-0.15770000000000001</c:v>
                      </c:pt>
                      <c:pt idx="722">
                        <c:v>-0.15570000000000001</c:v>
                      </c:pt>
                      <c:pt idx="723">
                        <c:v>-0.1537</c:v>
                      </c:pt>
                      <c:pt idx="724">
                        <c:v>-0.1517</c:v>
                      </c:pt>
                      <c:pt idx="725">
                        <c:v>-0.14979999999999999</c:v>
                      </c:pt>
                      <c:pt idx="726">
                        <c:v>-0.14779999999999999</c:v>
                      </c:pt>
                      <c:pt idx="727">
                        <c:v>-0.14580000000000001</c:v>
                      </c:pt>
                      <c:pt idx="728">
                        <c:v>-0.14380000000000001</c:v>
                      </c:pt>
                      <c:pt idx="729">
                        <c:v>-0.14180000000000001</c:v>
                      </c:pt>
                      <c:pt idx="730">
                        <c:v>-0.13980000000000001</c:v>
                      </c:pt>
                      <c:pt idx="731">
                        <c:v>-0.13780000000000001</c:v>
                      </c:pt>
                      <c:pt idx="732">
                        <c:v>-0.13569999999999999</c:v>
                      </c:pt>
                      <c:pt idx="733">
                        <c:v>-0.1338</c:v>
                      </c:pt>
                      <c:pt idx="734">
                        <c:v>-0.1318</c:v>
                      </c:pt>
                      <c:pt idx="735">
                        <c:v>-0.12970000000000001</c:v>
                      </c:pt>
                      <c:pt idx="736">
                        <c:v>-0.12770000000000001</c:v>
                      </c:pt>
                      <c:pt idx="737">
                        <c:v>-0.1258</c:v>
                      </c:pt>
                      <c:pt idx="738">
                        <c:v>-0.12379999999999999</c:v>
                      </c:pt>
                      <c:pt idx="739">
                        <c:v>-0.12180000000000001</c:v>
                      </c:pt>
                      <c:pt idx="740">
                        <c:v>-0.1198</c:v>
                      </c:pt>
                      <c:pt idx="741">
                        <c:v>-0.1178</c:v>
                      </c:pt>
                      <c:pt idx="742">
                        <c:v>-0.1158</c:v>
                      </c:pt>
                      <c:pt idx="743">
                        <c:v>-0.1137</c:v>
                      </c:pt>
                      <c:pt idx="744">
                        <c:v>-0.11169999999999999</c:v>
                      </c:pt>
                      <c:pt idx="745">
                        <c:v>-0.10979999999999999</c:v>
                      </c:pt>
                      <c:pt idx="746">
                        <c:v>-0.10780000000000001</c:v>
                      </c:pt>
                      <c:pt idx="747">
                        <c:v>-0.10580000000000001</c:v>
                      </c:pt>
                      <c:pt idx="748">
                        <c:v>-0.1038</c:v>
                      </c:pt>
                      <c:pt idx="749">
                        <c:v>-0.1018</c:v>
                      </c:pt>
                      <c:pt idx="750">
                        <c:v>-9.9779999999999994E-2</c:v>
                      </c:pt>
                      <c:pt idx="751">
                        <c:v>-9.7769999999999996E-2</c:v>
                      </c:pt>
                      <c:pt idx="752">
                        <c:v>-9.5780000000000004E-2</c:v>
                      </c:pt>
                      <c:pt idx="753">
                        <c:v>-9.3789999999999998E-2</c:v>
                      </c:pt>
                      <c:pt idx="754">
                        <c:v>-9.1810000000000003E-2</c:v>
                      </c:pt>
                      <c:pt idx="755">
                        <c:v>-8.9789999999999995E-2</c:v>
                      </c:pt>
                      <c:pt idx="756">
                        <c:v>-8.7749999999999995E-2</c:v>
                      </c:pt>
                      <c:pt idx="757">
                        <c:v>-8.5800000000000001E-2</c:v>
                      </c:pt>
                      <c:pt idx="758">
                        <c:v>-8.3790000000000003E-2</c:v>
                      </c:pt>
                      <c:pt idx="759">
                        <c:v>-8.1759999999999999E-2</c:v>
                      </c:pt>
                      <c:pt idx="760">
                        <c:v>-7.9759999999999998E-2</c:v>
                      </c:pt>
                      <c:pt idx="761">
                        <c:v>-7.7789999999999998E-2</c:v>
                      </c:pt>
                      <c:pt idx="762">
                        <c:v>-7.578E-2</c:v>
                      </c:pt>
                      <c:pt idx="763">
                        <c:v>-7.3749999999999996E-2</c:v>
                      </c:pt>
                      <c:pt idx="764">
                        <c:v>-7.1779999999999997E-2</c:v>
                      </c:pt>
                      <c:pt idx="765">
                        <c:v>-6.9790000000000005E-2</c:v>
                      </c:pt>
                      <c:pt idx="766">
                        <c:v>-6.7799999999999999E-2</c:v>
                      </c:pt>
                      <c:pt idx="767">
                        <c:v>-6.5809999999999994E-2</c:v>
                      </c:pt>
                      <c:pt idx="768">
                        <c:v>-6.3750000000000001E-2</c:v>
                      </c:pt>
                      <c:pt idx="769">
                        <c:v>-6.1800000000000001E-2</c:v>
                      </c:pt>
                      <c:pt idx="770">
                        <c:v>-5.9810000000000002E-2</c:v>
                      </c:pt>
                      <c:pt idx="771">
                        <c:v>-5.7779999999999998E-2</c:v>
                      </c:pt>
                      <c:pt idx="772">
                        <c:v>-5.5780000000000003E-2</c:v>
                      </c:pt>
                      <c:pt idx="773">
                        <c:v>-5.3809999999999997E-2</c:v>
                      </c:pt>
                      <c:pt idx="774">
                        <c:v>-5.1810000000000002E-2</c:v>
                      </c:pt>
                      <c:pt idx="775">
                        <c:v>-4.9790000000000001E-2</c:v>
                      </c:pt>
                      <c:pt idx="776">
                        <c:v>-4.7789999999999999E-2</c:v>
                      </c:pt>
                      <c:pt idx="777">
                        <c:v>-4.582E-2</c:v>
                      </c:pt>
                      <c:pt idx="778">
                        <c:v>-4.3839999999999997E-2</c:v>
                      </c:pt>
                      <c:pt idx="779">
                        <c:v>-4.1820000000000003E-2</c:v>
                      </c:pt>
                      <c:pt idx="780">
                        <c:v>-3.9829999999999997E-2</c:v>
                      </c:pt>
                      <c:pt idx="781">
                        <c:v>-3.78E-2</c:v>
                      </c:pt>
                      <c:pt idx="782">
                        <c:v>-3.5819999999999998E-2</c:v>
                      </c:pt>
                      <c:pt idx="783">
                        <c:v>-3.3820000000000003E-2</c:v>
                      </c:pt>
                      <c:pt idx="784">
                        <c:v>-3.1800000000000002E-2</c:v>
                      </c:pt>
                      <c:pt idx="785">
                        <c:v>-2.9819999999999999E-2</c:v>
                      </c:pt>
                      <c:pt idx="786">
                        <c:v>-2.7820000000000001E-2</c:v>
                      </c:pt>
                      <c:pt idx="787">
                        <c:v>-2.58E-2</c:v>
                      </c:pt>
                      <c:pt idx="788">
                        <c:v>-2.3789999999999999E-2</c:v>
                      </c:pt>
                      <c:pt idx="789">
                        <c:v>-2.181E-2</c:v>
                      </c:pt>
                      <c:pt idx="790">
                        <c:v>-1.983E-2</c:v>
                      </c:pt>
                      <c:pt idx="791">
                        <c:v>-1.7819999999999999E-2</c:v>
                      </c:pt>
                      <c:pt idx="792">
                        <c:v>-1.583E-2</c:v>
                      </c:pt>
                      <c:pt idx="793">
                        <c:v>-1.3849999999999999E-2</c:v>
                      </c:pt>
                      <c:pt idx="794">
                        <c:v>-1.183E-2</c:v>
                      </c:pt>
                      <c:pt idx="795">
                        <c:v>-9.7940000000000006E-3</c:v>
                      </c:pt>
                      <c:pt idx="796">
                        <c:v>-7.8209999999999998E-3</c:v>
                      </c:pt>
                      <c:pt idx="797">
                        <c:v>-5.8339999999999998E-3</c:v>
                      </c:pt>
                      <c:pt idx="798">
                        <c:v>-3.8300000000000001E-3</c:v>
                      </c:pt>
                      <c:pt idx="799">
                        <c:v>-1.818E-3</c:v>
                      </c:pt>
                      <c:pt idx="800">
                        <c:v>1.8699999999999999E-4</c:v>
                      </c:pt>
                    </c:numCache>
                  </c:numRef>
                </c:xVal>
                <c:y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Sheet2!$AD$2:$AD$802</c15:sqref>
                        </c15:formulaRef>
                      </c:ext>
                    </c:extLst>
                    <c:numCache>
                      <c:formatCode>0.00E+00</c:formatCode>
                      <c:ptCount val="801"/>
                      <c:pt idx="0">
                        <c:v>2.0310000000000001E-6</c:v>
                      </c:pt>
                      <c:pt idx="1">
                        <c:v>1.792E-6</c:v>
                      </c:pt>
                      <c:pt idx="2">
                        <c:v>1.6920000000000001E-6</c:v>
                      </c:pt>
                      <c:pt idx="3">
                        <c:v>1.5680000000000001E-6</c:v>
                      </c:pt>
                      <c:pt idx="4">
                        <c:v>1.4219999999999999E-6</c:v>
                      </c:pt>
                      <c:pt idx="5">
                        <c:v>1.28E-6</c:v>
                      </c:pt>
                      <c:pt idx="6">
                        <c:v>1.142E-6</c:v>
                      </c:pt>
                      <c:pt idx="7">
                        <c:v>1.108E-6</c:v>
                      </c:pt>
                      <c:pt idx="8">
                        <c:v>1.046E-6</c:v>
                      </c:pt>
                      <c:pt idx="9">
                        <c:v>9.4389999999999998E-7</c:v>
                      </c:pt>
                      <c:pt idx="10">
                        <c:v>8.3480000000000004E-7</c:v>
                      </c:pt>
                      <c:pt idx="11">
                        <c:v>7.3190000000000004E-7</c:v>
                      </c:pt>
                      <c:pt idx="12">
                        <c:v>7.2770000000000004E-7</c:v>
                      </c:pt>
                      <c:pt idx="13">
                        <c:v>6.835E-7</c:v>
                      </c:pt>
                      <c:pt idx="14">
                        <c:v>5.9979999999999996E-7</c:v>
                      </c:pt>
                      <c:pt idx="15">
                        <c:v>5.088E-7</c:v>
                      </c:pt>
                      <c:pt idx="16">
                        <c:v>4.2510000000000001E-7</c:v>
                      </c:pt>
                      <c:pt idx="17">
                        <c:v>4.3370000000000003E-7</c:v>
                      </c:pt>
                      <c:pt idx="18">
                        <c:v>4.0839999999999998E-7</c:v>
                      </c:pt>
                      <c:pt idx="19">
                        <c:v>3.326E-7</c:v>
                      </c:pt>
                      <c:pt idx="20">
                        <c:v>2.5750000000000002E-7</c:v>
                      </c:pt>
                      <c:pt idx="21">
                        <c:v>1.8190000000000001E-7</c:v>
                      </c:pt>
                      <c:pt idx="22">
                        <c:v>2.005E-7</c:v>
                      </c:pt>
                      <c:pt idx="23">
                        <c:v>1.7499999999999999E-7</c:v>
                      </c:pt>
                      <c:pt idx="24">
                        <c:v>1.121E-7</c:v>
                      </c:pt>
                      <c:pt idx="25">
                        <c:v>4.2839999999999998E-8</c:v>
                      </c:pt>
                      <c:pt idx="26">
                        <c:v>-2.824E-8</c:v>
                      </c:pt>
                      <c:pt idx="27">
                        <c:v>1.517E-9</c:v>
                      </c:pt>
                      <c:pt idx="28">
                        <c:v>-1.366E-8</c:v>
                      </c:pt>
                      <c:pt idx="29">
                        <c:v>-7.2300000000000006E-8</c:v>
                      </c:pt>
                      <c:pt idx="30">
                        <c:v>-1.371E-7</c:v>
                      </c:pt>
                      <c:pt idx="31">
                        <c:v>-2.0450000000000001E-7</c:v>
                      </c:pt>
                      <c:pt idx="32">
                        <c:v>-1.719E-7</c:v>
                      </c:pt>
                      <c:pt idx="33">
                        <c:v>-1.8239999999999999E-7</c:v>
                      </c:pt>
                      <c:pt idx="34">
                        <c:v>-2.346E-7</c:v>
                      </c:pt>
                      <c:pt idx="35">
                        <c:v>-3.0409999999999998E-7</c:v>
                      </c:pt>
                      <c:pt idx="36">
                        <c:v>-3.5540000000000002E-7</c:v>
                      </c:pt>
                      <c:pt idx="37">
                        <c:v>-3.2080000000000001E-7</c:v>
                      </c:pt>
                      <c:pt idx="38">
                        <c:v>-3.4009999999999998E-7</c:v>
                      </c:pt>
                      <c:pt idx="39">
                        <c:v>-3.9719999999999998E-7</c:v>
                      </c:pt>
                      <c:pt idx="40">
                        <c:v>-4.4140000000000002E-7</c:v>
                      </c:pt>
                      <c:pt idx="41">
                        <c:v>-5.116E-7</c:v>
                      </c:pt>
                      <c:pt idx="42">
                        <c:v>-4.6730000000000001E-7</c:v>
                      </c:pt>
                      <c:pt idx="43">
                        <c:v>-4.8019999999999997E-7</c:v>
                      </c:pt>
                      <c:pt idx="44">
                        <c:v>-5.2539999999999998E-7</c:v>
                      </c:pt>
                      <c:pt idx="45">
                        <c:v>-5.7970000000000004E-7</c:v>
                      </c:pt>
                      <c:pt idx="46">
                        <c:v>-6.4069999999999996E-7</c:v>
                      </c:pt>
                      <c:pt idx="47">
                        <c:v>-6.0200000000000002E-7</c:v>
                      </c:pt>
                      <c:pt idx="48">
                        <c:v>-6.1269999999999997E-7</c:v>
                      </c:pt>
                      <c:pt idx="49">
                        <c:v>-6.7010000000000005E-7</c:v>
                      </c:pt>
                      <c:pt idx="50">
                        <c:v>-7.1669999999999995E-7</c:v>
                      </c:pt>
                      <c:pt idx="51">
                        <c:v>-7.737E-7</c:v>
                      </c:pt>
                      <c:pt idx="52">
                        <c:v>-7.3450000000000002E-7</c:v>
                      </c:pt>
                      <c:pt idx="53">
                        <c:v>-7.4369999999999997E-7</c:v>
                      </c:pt>
                      <c:pt idx="54">
                        <c:v>-7.9670000000000003E-7</c:v>
                      </c:pt>
                      <c:pt idx="55">
                        <c:v>-8.4470000000000004E-7</c:v>
                      </c:pt>
                      <c:pt idx="56">
                        <c:v>-8.9960000000000004E-7</c:v>
                      </c:pt>
                      <c:pt idx="57">
                        <c:v>-8.5170000000000004E-7</c:v>
                      </c:pt>
                      <c:pt idx="58">
                        <c:v>-8.6499999999999998E-7</c:v>
                      </c:pt>
                      <c:pt idx="59">
                        <c:v>-9.2159999999999999E-7</c:v>
                      </c:pt>
                      <c:pt idx="60">
                        <c:v>-9.6649999999999998E-7</c:v>
                      </c:pt>
                      <c:pt idx="61">
                        <c:v>-1.0139999999999999E-6</c:v>
                      </c:pt>
                      <c:pt idx="62">
                        <c:v>-9.8440000000000005E-7</c:v>
                      </c:pt>
                      <c:pt idx="63">
                        <c:v>-9.8569999999999994E-7</c:v>
                      </c:pt>
                      <c:pt idx="64">
                        <c:v>-1.043E-6</c:v>
                      </c:pt>
                      <c:pt idx="65">
                        <c:v>-1.0869999999999999E-6</c:v>
                      </c:pt>
                      <c:pt idx="66">
                        <c:v>-1.1400000000000001E-6</c:v>
                      </c:pt>
                      <c:pt idx="67">
                        <c:v>-1.0950000000000001E-6</c:v>
                      </c:pt>
                      <c:pt idx="68">
                        <c:v>-1.1009999999999999E-6</c:v>
                      </c:pt>
                      <c:pt idx="69">
                        <c:v>-1.1599999999999999E-6</c:v>
                      </c:pt>
                      <c:pt idx="70">
                        <c:v>-1.2020000000000001E-6</c:v>
                      </c:pt>
                      <c:pt idx="71">
                        <c:v>-1.2559999999999999E-6</c:v>
                      </c:pt>
                      <c:pt idx="72">
                        <c:v>-1.215E-6</c:v>
                      </c:pt>
                      <c:pt idx="73">
                        <c:v>-1.218E-6</c:v>
                      </c:pt>
                      <c:pt idx="74">
                        <c:v>-1.274E-6</c:v>
                      </c:pt>
                      <c:pt idx="75">
                        <c:v>-1.3200000000000001E-6</c:v>
                      </c:pt>
                      <c:pt idx="76">
                        <c:v>-1.372E-6</c:v>
                      </c:pt>
                      <c:pt idx="77">
                        <c:v>-1.3319999999999999E-6</c:v>
                      </c:pt>
                      <c:pt idx="78">
                        <c:v>-1.3379999999999999E-6</c:v>
                      </c:pt>
                      <c:pt idx="79">
                        <c:v>-1.395E-6</c:v>
                      </c:pt>
                      <c:pt idx="80">
                        <c:v>-1.438E-6</c:v>
                      </c:pt>
                      <c:pt idx="81">
                        <c:v>-1.4950000000000001E-6</c:v>
                      </c:pt>
                      <c:pt idx="82">
                        <c:v>-1.451E-6</c:v>
                      </c:pt>
                      <c:pt idx="83">
                        <c:v>-1.4559999999999999E-6</c:v>
                      </c:pt>
                      <c:pt idx="84">
                        <c:v>-1.514E-6</c:v>
                      </c:pt>
                      <c:pt idx="85">
                        <c:v>-1.5579999999999999E-6</c:v>
                      </c:pt>
                      <c:pt idx="86">
                        <c:v>-1.6130000000000001E-6</c:v>
                      </c:pt>
                      <c:pt idx="87">
                        <c:v>-1.575E-6</c:v>
                      </c:pt>
                      <c:pt idx="88">
                        <c:v>-1.5770000000000001E-6</c:v>
                      </c:pt>
                      <c:pt idx="89">
                        <c:v>-1.6339999999999999E-6</c:v>
                      </c:pt>
                      <c:pt idx="90">
                        <c:v>-1.6819999999999999E-6</c:v>
                      </c:pt>
                      <c:pt idx="91">
                        <c:v>-1.7320000000000001E-6</c:v>
                      </c:pt>
                      <c:pt idx="92">
                        <c:v>-1.6959999999999999E-6</c:v>
                      </c:pt>
                      <c:pt idx="93">
                        <c:v>-1.6959999999999999E-6</c:v>
                      </c:pt>
                      <c:pt idx="94">
                        <c:v>-1.761E-6</c:v>
                      </c:pt>
                      <c:pt idx="95">
                        <c:v>-1.8050000000000001E-6</c:v>
                      </c:pt>
                      <c:pt idx="96">
                        <c:v>-1.8500000000000001E-6</c:v>
                      </c:pt>
                      <c:pt idx="97">
                        <c:v>-1.818E-6</c:v>
                      </c:pt>
                      <c:pt idx="98">
                        <c:v>-1.8199999999999999E-6</c:v>
                      </c:pt>
                      <c:pt idx="99">
                        <c:v>-1.8840000000000001E-6</c:v>
                      </c:pt>
                      <c:pt idx="100">
                        <c:v>-1.928E-6</c:v>
                      </c:pt>
                      <c:pt idx="101">
                        <c:v>-1.979E-6</c:v>
                      </c:pt>
                      <c:pt idx="102">
                        <c:v>-1.939E-6</c:v>
                      </c:pt>
                      <c:pt idx="103">
                        <c:v>-1.945E-6</c:v>
                      </c:pt>
                      <c:pt idx="104">
                        <c:v>-2.0109999999999999E-6</c:v>
                      </c:pt>
                      <c:pt idx="105">
                        <c:v>-2.0509999999999999E-6</c:v>
                      </c:pt>
                      <c:pt idx="106">
                        <c:v>-2.0990000000000001E-6</c:v>
                      </c:pt>
                      <c:pt idx="107">
                        <c:v>-2.0660000000000002E-6</c:v>
                      </c:pt>
                      <c:pt idx="108">
                        <c:v>-2.0729999999999999E-6</c:v>
                      </c:pt>
                      <c:pt idx="109">
                        <c:v>-2.131E-6</c:v>
                      </c:pt>
                      <c:pt idx="110">
                        <c:v>-2.1789999999999998E-6</c:v>
                      </c:pt>
                      <c:pt idx="111">
                        <c:v>-2.232E-6</c:v>
                      </c:pt>
                      <c:pt idx="112">
                        <c:v>-2.1959999999999998E-6</c:v>
                      </c:pt>
                      <c:pt idx="113">
                        <c:v>-2.199E-6</c:v>
                      </c:pt>
                      <c:pt idx="114">
                        <c:v>-2.2689999999999998E-6</c:v>
                      </c:pt>
                      <c:pt idx="115">
                        <c:v>-2.311E-6</c:v>
                      </c:pt>
                      <c:pt idx="116">
                        <c:v>-2.3599999999999999E-6</c:v>
                      </c:pt>
                      <c:pt idx="117">
                        <c:v>-2.3290000000000001E-6</c:v>
                      </c:pt>
                      <c:pt idx="118">
                        <c:v>-2.3369999999999998E-6</c:v>
                      </c:pt>
                      <c:pt idx="119">
                        <c:v>-2.3999999999999999E-6</c:v>
                      </c:pt>
                      <c:pt idx="120">
                        <c:v>-2.4480000000000001E-6</c:v>
                      </c:pt>
                      <c:pt idx="121">
                        <c:v>-2.4959999999999999E-6</c:v>
                      </c:pt>
                      <c:pt idx="122">
                        <c:v>-2.4660000000000002E-6</c:v>
                      </c:pt>
                      <c:pt idx="123">
                        <c:v>-2.475E-6</c:v>
                      </c:pt>
                      <c:pt idx="124">
                        <c:v>-2.542E-6</c:v>
                      </c:pt>
                      <c:pt idx="125">
                        <c:v>-2.5849999999999998E-6</c:v>
                      </c:pt>
                      <c:pt idx="126">
                        <c:v>-2.6350000000000002E-6</c:v>
                      </c:pt>
                      <c:pt idx="127">
                        <c:v>-2.6070000000000002E-6</c:v>
                      </c:pt>
                      <c:pt idx="128">
                        <c:v>-2.6129999999999998E-6</c:v>
                      </c:pt>
                      <c:pt idx="129">
                        <c:v>-2.689E-6</c:v>
                      </c:pt>
                      <c:pt idx="130">
                        <c:v>-2.7350000000000001E-6</c:v>
                      </c:pt>
                      <c:pt idx="131">
                        <c:v>-2.779E-6</c:v>
                      </c:pt>
                      <c:pt idx="132">
                        <c:v>-2.7549999999999999E-6</c:v>
                      </c:pt>
                      <c:pt idx="133">
                        <c:v>-2.7640000000000001E-6</c:v>
                      </c:pt>
                      <c:pt idx="134">
                        <c:v>-2.8389999999999998E-6</c:v>
                      </c:pt>
                      <c:pt idx="135">
                        <c:v>-2.8880000000000001E-6</c:v>
                      </c:pt>
                      <c:pt idx="136">
                        <c:v>-2.9359999999999999E-6</c:v>
                      </c:pt>
                      <c:pt idx="137">
                        <c:v>-2.9129999999999999E-6</c:v>
                      </c:pt>
                      <c:pt idx="138">
                        <c:v>-2.9220000000000001E-6</c:v>
                      </c:pt>
                      <c:pt idx="139">
                        <c:v>-2.9969999999999999E-6</c:v>
                      </c:pt>
                      <c:pt idx="140">
                        <c:v>-3.0460000000000001E-6</c:v>
                      </c:pt>
                      <c:pt idx="141">
                        <c:v>-3.0920000000000002E-6</c:v>
                      </c:pt>
                      <c:pt idx="142">
                        <c:v>-3.0709999999999999E-6</c:v>
                      </c:pt>
                      <c:pt idx="143">
                        <c:v>-3.0850000000000001E-6</c:v>
                      </c:pt>
                      <c:pt idx="144">
                        <c:v>-3.1640000000000001E-6</c:v>
                      </c:pt>
                      <c:pt idx="145">
                        <c:v>-3.2160000000000002E-6</c:v>
                      </c:pt>
                      <c:pt idx="146">
                        <c:v>-3.264E-6</c:v>
                      </c:pt>
                      <c:pt idx="147">
                        <c:v>-3.247E-6</c:v>
                      </c:pt>
                      <c:pt idx="148">
                        <c:v>-3.2619999999999999E-6</c:v>
                      </c:pt>
                      <c:pt idx="149">
                        <c:v>-3.3459999999999998E-6</c:v>
                      </c:pt>
                      <c:pt idx="150">
                        <c:v>-3.4010000000000001E-6</c:v>
                      </c:pt>
                      <c:pt idx="151">
                        <c:v>-3.4539999999999999E-6</c:v>
                      </c:pt>
                      <c:pt idx="152">
                        <c:v>-3.4359999999999998E-6</c:v>
                      </c:pt>
                      <c:pt idx="153">
                        <c:v>-3.4539999999999999E-6</c:v>
                      </c:pt>
                      <c:pt idx="154">
                        <c:v>-3.5449999999999999E-6</c:v>
                      </c:pt>
                      <c:pt idx="155">
                        <c:v>-3.6040000000000001E-6</c:v>
                      </c:pt>
                      <c:pt idx="156">
                        <c:v>-3.658E-6</c:v>
                      </c:pt>
                      <c:pt idx="157">
                        <c:v>-3.6459999999999999E-6</c:v>
                      </c:pt>
                      <c:pt idx="158">
                        <c:v>-3.6629999999999999E-6</c:v>
                      </c:pt>
                      <c:pt idx="159">
                        <c:v>-3.766E-6</c:v>
                      </c:pt>
                      <c:pt idx="160">
                        <c:v>-3.8290000000000001E-6</c:v>
                      </c:pt>
                      <c:pt idx="161">
                        <c:v>-3.8840000000000004E-6</c:v>
                      </c:pt>
                      <c:pt idx="162">
                        <c:v>-3.8809999999999998E-6</c:v>
                      </c:pt>
                      <c:pt idx="163">
                        <c:v>-3.907E-6</c:v>
                      </c:pt>
                      <c:pt idx="164">
                        <c:v>-4.0130000000000004E-6</c:v>
                      </c:pt>
                      <c:pt idx="165">
                        <c:v>-4.0810000000000004E-6</c:v>
                      </c:pt>
                      <c:pt idx="166">
                        <c:v>-4.1459999999999998E-6</c:v>
                      </c:pt>
                      <c:pt idx="167">
                        <c:v>-4.1509999999999997E-6</c:v>
                      </c:pt>
                      <c:pt idx="168">
                        <c:v>-4.1840000000000001E-6</c:v>
                      </c:pt>
                      <c:pt idx="169">
                        <c:v>-4.2930000000000002E-6</c:v>
                      </c:pt>
                      <c:pt idx="170">
                        <c:v>-4.3699999999999997E-6</c:v>
                      </c:pt>
                      <c:pt idx="171">
                        <c:v>-4.4440000000000001E-6</c:v>
                      </c:pt>
                      <c:pt idx="172">
                        <c:v>-4.4580000000000003E-6</c:v>
                      </c:pt>
                      <c:pt idx="173">
                        <c:v>-4.5000000000000001E-6</c:v>
                      </c:pt>
                      <c:pt idx="174">
                        <c:v>-4.617E-6</c:v>
                      </c:pt>
                      <c:pt idx="175">
                        <c:v>-4.7060000000000003E-6</c:v>
                      </c:pt>
                      <c:pt idx="176">
                        <c:v>-4.7820000000000001E-6</c:v>
                      </c:pt>
                      <c:pt idx="177">
                        <c:v>-4.8149999999999996E-6</c:v>
                      </c:pt>
                      <c:pt idx="178">
                        <c:v>-4.87E-6</c:v>
                      </c:pt>
                      <c:pt idx="179">
                        <c:v>-4.9980000000000003E-6</c:v>
                      </c:pt>
                      <c:pt idx="180">
                        <c:v>-5.096E-6</c:v>
                      </c:pt>
                      <c:pt idx="181">
                        <c:v>-5.1889999999999998E-6</c:v>
                      </c:pt>
                      <c:pt idx="182">
                        <c:v>-5.2290000000000002E-6</c:v>
                      </c:pt>
                      <c:pt idx="183">
                        <c:v>-5.2939999999999996E-6</c:v>
                      </c:pt>
                      <c:pt idx="184">
                        <c:v>-5.434E-6</c:v>
                      </c:pt>
                      <c:pt idx="185">
                        <c:v>-5.5489999999999997E-6</c:v>
                      </c:pt>
                      <c:pt idx="186">
                        <c:v>-5.6520000000000003E-6</c:v>
                      </c:pt>
                      <c:pt idx="187">
                        <c:v>-5.711E-6</c:v>
                      </c:pt>
                      <c:pt idx="188">
                        <c:v>-5.7910000000000001E-6</c:v>
                      </c:pt>
                      <c:pt idx="189">
                        <c:v>-5.9560000000000002E-6</c:v>
                      </c:pt>
                      <c:pt idx="190">
                        <c:v>-6.0859999999999998E-6</c:v>
                      </c:pt>
                      <c:pt idx="191">
                        <c:v>-6.2049999999999999E-6</c:v>
                      </c:pt>
                      <c:pt idx="192">
                        <c:v>-6.2809999999999997E-6</c:v>
                      </c:pt>
                      <c:pt idx="193">
                        <c:v>-6.3799999999999999E-6</c:v>
                      </c:pt>
                      <c:pt idx="194">
                        <c:v>-6.5599999999999999E-6</c:v>
                      </c:pt>
                      <c:pt idx="195">
                        <c:v>-6.7120000000000003E-6</c:v>
                      </c:pt>
                      <c:pt idx="196">
                        <c:v>-6.8499999999999996E-6</c:v>
                      </c:pt>
                      <c:pt idx="197">
                        <c:v>-6.9550000000000003E-6</c:v>
                      </c:pt>
                      <c:pt idx="198">
                        <c:v>-7.0709999999999997E-6</c:v>
                      </c:pt>
                      <c:pt idx="199">
                        <c:v>-7.2760000000000003E-6</c:v>
                      </c:pt>
                      <c:pt idx="200">
                        <c:v>-7.4510000000000003E-6</c:v>
                      </c:pt>
                      <c:pt idx="201">
                        <c:v>-7.6159999999999996E-6</c:v>
                      </c:pt>
                      <c:pt idx="202">
                        <c:v>-7.7389999999999999E-6</c:v>
                      </c:pt>
                      <c:pt idx="203">
                        <c:v>-7.8879999999999997E-6</c:v>
                      </c:pt>
                      <c:pt idx="204">
                        <c:v>-8.1189999999999997E-6</c:v>
                      </c:pt>
                      <c:pt idx="205">
                        <c:v>-8.3170000000000002E-6</c:v>
                      </c:pt>
                      <c:pt idx="206">
                        <c:v>-8.5080000000000005E-6</c:v>
                      </c:pt>
                      <c:pt idx="207">
                        <c:v>-8.6610000000000006E-6</c:v>
                      </c:pt>
                      <c:pt idx="208">
                        <c:v>-8.8389999999999996E-6</c:v>
                      </c:pt>
                      <c:pt idx="209">
                        <c:v>-9.1009999999999998E-6</c:v>
                      </c:pt>
                      <c:pt idx="210">
                        <c:v>-9.3340000000000008E-6</c:v>
                      </c:pt>
                      <c:pt idx="211">
                        <c:v>-9.5580000000000006E-6</c:v>
                      </c:pt>
                      <c:pt idx="212">
                        <c:v>-9.7510000000000003E-6</c:v>
                      </c:pt>
                      <c:pt idx="213">
                        <c:v>-9.9620000000000005E-6</c:v>
                      </c:pt>
                      <c:pt idx="214">
                        <c:v>-1.026E-5</c:v>
                      </c:pt>
                      <c:pt idx="215">
                        <c:v>-1.0530000000000001E-5</c:v>
                      </c:pt>
                      <c:pt idx="216">
                        <c:v>-1.08E-5</c:v>
                      </c:pt>
                      <c:pt idx="217">
                        <c:v>-1.1029999999999999E-5</c:v>
                      </c:pt>
                      <c:pt idx="218">
                        <c:v>-1.1270000000000001E-5</c:v>
                      </c:pt>
                      <c:pt idx="219">
                        <c:v>-1.1620000000000001E-5</c:v>
                      </c:pt>
                      <c:pt idx="220">
                        <c:v>-1.1929999999999999E-5</c:v>
                      </c:pt>
                      <c:pt idx="221">
                        <c:v>-1.224E-5</c:v>
                      </c:pt>
                      <c:pt idx="222">
                        <c:v>-1.2510000000000001E-5</c:v>
                      </c:pt>
                      <c:pt idx="223">
                        <c:v>-1.2809999999999999E-5</c:v>
                      </c:pt>
                      <c:pt idx="224">
                        <c:v>-1.3200000000000001E-5</c:v>
                      </c:pt>
                      <c:pt idx="225">
                        <c:v>-1.3550000000000001E-5</c:v>
                      </c:pt>
                      <c:pt idx="226">
                        <c:v>-1.3910000000000001E-5</c:v>
                      </c:pt>
                      <c:pt idx="227">
                        <c:v>-1.4229999999999999E-5</c:v>
                      </c:pt>
                      <c:pt idx="228">
                        <c:v>-1.4579999999999999E-5</c:v>
                      </c:pt>
                      <c:pt idx="229">
                        <c:v>-1.502E-5</c:v>
                      </c:pt>
                      <c:pt idx="230">
                        <c:v>-1.5440000000000001E-5</c:v>
                      </c:pt>
                      <c:pt idx="231">
                        <c:v>-1.5840000000000001E-5</c:v>
                      </c:pt>
                      <c:pt idx="232">
                        <c:v>-1.6209999999999999E-5</c:v>
                      </c:pt>
                      <c:pt idx="233">
                        <c:v>-1.662E-5</c:v>
                      </c:pt>
                      <c:pt idx="234">
                        <c:v>-1.7119999999999999E-5</c:v>
                      </c:pt>
                      <c:pt idx="235">
                        <c:v>-1.7600000000000001E-5</c:v>
                      </c:pt>
                      <c:pt idx="236">
                        <c:v>-1.806E-5</c:v>
                      </c:pt>
                      <c:pt idx="237">
                        <c:v>-1.8499999999999999E-5</c:v>
                      </c:pt>
                      <c:pt idx="238">
                        <c:v>-1.8960000000000001E-5</c:v>
                      </c:pt>
                      <c:pt idx="239">
                        <c:v>-1.9519999999999999E-5</c:v>
                      </c:pt>
                      <c:pt idx="240">
                        <c:v>-2.0060000000000001E-5</c:v>
                      </c:pt>
                      <c:pt idx="241">
                        <c:v>-2.0590000000000001E-5</c:v>
                      </c:pt>
                      <c:pt idx="242">
                        <c:v>-2.109E-5</c:v>
                      </c:pt>
                      <c:pt idx="243">
                        <c:v>-2.162E-5</c:v>
                      </c:pt>
                      <c:pt idx="244">
                        <c:v>-2.226E-5</c:v>
                      </c:pt>
                      <c:pt idx="245">
                        <c:v>-2.285E-5</c:v>
                      </c:pt>
                      <c:pt idx="246">
                        <c:v>-2.3450000000000001E-5</c:v>
                      </c:pt>
                      <c:pt idx="247">
                        <c:v>-2.4029999999999999E-5</c:v>
                      </c:pt>
                      <c:pt idx="248">
                        <c:v>-2.463E-5</c:v>
                      </c:pt>
                      <c:pt idx="249">
                        <c:v>-2.5320000000000002E-5</c:v>
                      </c:pt>
                      <c:pt idx="250">
                        <c:v>-2.5999999999999998E-5</c:v>
                      </c:pt>
                      <c:pt idx="251">
                        <c:v>-2.667E-5</c:v>
                      </c:pt>
                      <c:pt idx="252">
                        <c:v>-2.7319999999999999E-5</c:v>
                      </c:pt>
                      <c:pt idx="253">
                        <c:v>-2.7990000000000001E-5</c:v>
                      </c:pt>
                      <c:pt idx="254">
                        <c:v>-2.8770000000000001E-5</c:v>
                      </c:pt>
                      <c:pt idx="255">
                        <c:v>-2.951E-5</c:v>
                      </c:pt>
                      <c:pt idx="256">
                        <c:v>-3.0260000000000002E-5</c:v>
                      </c:pt>
                      <c:pt idx="257">
                        <c:v>-3.1000000000000001E-5</c:v>
                      </c:pt>
                      <c:pt idx="258">
                        <c:v>-3.1739999999999998E-5</c:v>
                      </c:pt>
                      <c:pt idx="259">
                        <c:v>-3.2589999999999998E-5</c:v>
                      </c:pt>
                      <c:pt idx="260">
                        <c:v>-3.3420000000000002E-5</c:v>
                      </c:pt>
                      <c:pt idx="261">
                        <c:v>-3.4239999999999997E-5</c:v>
                      </c:pt>
                      <c:pt idx="262">
                        <c:v>-3.5040000000000003E-5</c:v>
                      </c:pt>
                      <c:pt idx="263">
                        <c:v>-3.5880000000000002E-5</c:v>
                      </c:pt>
                      <c:pt idx="264">
                        <c:v>-3.6810000000000002E-5</c:v>
                      </c:pt>
                      <c:pt idx="265">
                        <c:v>-3.7719999999999998E-5</c:v>
                      </c:pt>
                      <c:pt idx="266">
                        <c:v>-3.8609999999999998E-5</c:v>
                      </c:pt>
                      <c:pt idx="267">
                        <c:v>-3.9509999999999999E-5</c:v>
                      </c:pt>
                      <c:pt idx="268">
                        <c:v>-4.0420000000000003E-5</c:v>
                      </c:pt>
                      <c:pt idx="269">
                        <c:v>-4.1440000000000003E-5</c:v>
                      </c:pt>
                      <c:pt idx="270">
                        <c:v>-4.2429999999999999E-5</c:v>
                      </c:pt>
                      <c:pt idx="271">
                        <c:v>-4.3409999999999999E-5</c:v>
                      </c:pt>
                      <c:pt idx="272">
                        <c:v>-4.4379999999999999E-5</c:v>
                      </c:pt>
                      <c:pt idx="273">
                        <c:v>-4.5380000000000003E-5</c:v>
                      </c:pt>
                      <c:pt idx="274">
                        <c:v>-4.6480000000000002E-5</c:v>
                      </c:pt>
                      <c:pt idx="275">
                        <c:v>-4.7559999999999999E-5</c:v>
                      </c:pt>
                      <c:pt idx="276">
                        <c:v>-4.8619999999999999E-5</c:v>
                      </c:pt>
                      <c:pt idx="277">
                        <c:v>-4.9679999999999999E-5</c:v>
                      </c:pt>
                      <c:pt idx="278">
                        <c:v>-5.0760000000000002E-5</c:v>
                      </c:pt>
                      <c:pt idx="279">
                        <c:v>-5.1940000000000001E-5</c:v>
                      </c:pt>
                      <c:pt idx="280">
                        <c:v>-5.3100000000000003E-5</c:v>
                      </c:pt>
                      <c:pt idx="281">
                        <c:v>-5.4249999999999997E-5</c:v>
                      </c:pt>
                      <c:pt idx="282">
                        <c:v>-5.5390000000000003E-5</c:v>
                      </c:pt>
                      <c:pt idx="283">
                        <c:v>-5.6539999999999997E-5</c:v>
                      </c:pt>
                      <c:pt idx="284">
                        <c:v>-5.7809999999999997E-5</c:v>
                      </c:pt>
                      <c:pt idx="285">
                        <c:v>-5.9049999999999999E-5</c:v>
                      </c:pt>
                      <c:pt idx="286">
                        <c:v>-6.0279999999999999E-5</c:v>
                      </c:pt>
                      <c:pt idx="287">
                        <c:v>-6.1509999999999999E-5</c:v>
                      </c:pt>
                      <c:pt idx="288">
                        <c:v>-6.2739999999999999E-5</c:v>
                      </c:pt>
                      <c:pt idx="289">
                        <c:v>-6.4090000000000005E-5</c:v>
                      </c:pt>
                      <c:pt idx="290">
                        <c:v>-6.5409999999999999E-5</c:v>
                      </c:pt>
                      <c:pt idx="291">
                        <c:v>-6.6730000000000007E-5</c:v>
                      </c:pt>
                      <c:pt idx="292">
                        <c:v>-6.8029999999999997E-5</c:v>
                      </c:pt>
                      <c:pt idx="293">
                        <c:v>-6.9339999999999997E-5</c:v>
                      </c:pt>
                      <c:pt idx="294">
                        <c:v>-7.0770000000000002E-5</c:v>
                      </c:pt>
                      <c:pt idx="295">
                        <c:v>-7.2180000000000003E-5</c:v>
                      </c:pt>
                      <c:pt idx="296">
                        <c:v>-7.3570000000000002E-5</c:v>
                      </c:pt>
                      <c:pt idx="297">
                        <c:v>-7.4960000000000001E-5</c:v>
                      </c:pt>
                      <c:pt idx="298">
                        <c:v>-7.6349999999999999E-5</c:v>
                      </c:pt>
                      <c:pt idx="299">
                        <c:v>-7.7860000000000003E-5</c:v>
                      </c:pt>
                      <c:pt idx="300">
                        <c:v>-7.9339999999999996E-5</c:v>
                      </c:pt>
                      <c:pt idx="301">
                        <c:v>-8.0809999999999994E-5</c:v>
                      </c:pt>
                      <c:pt idx="302">
                        <c:v>-8.2269999999999997E-5</c:v>
                      </c:pt>
                      <c:pt idx="303">
                        <c:v>-8.3750000000000003E-5</c:v>
                      </c:pt>
                      <c:pt idx="304">
                        <c:v>-8.5409999999999997E-5</c:v>
                      </c:pt>
                      <c:pt idx="305">
                        <c:v>-8.6990000000000006E-5</c:v>
                      </c:pt>
                      <c:pt idx="306">
                        <c:v>-8.8529999999999994E-5</c:v>
                      </c:pt>
                      <c:pt idx="307">
                        <c:v>-9.0069999999999997E-5</c:v>
                      </c:pt>
                      <c:pt idx="308">
                        <c:v>-9.1630000000000002E-5</c:v>
                      </c:pt>
                      <c:pt idx="309">
                        <c:v>-9.3300000000000005E-5</c:v>
                      </c:pt>
                      <c:pt idx="310">
                        <c:v>-9.4939999999999996E-5</c:v>
                      </c:pt>
                      <c:pt idx="311">
                        <c:v>-9.6559999999999997E-5</c:v>
                      </c:pt>
                      <c:pt idx="312">
                        <c:v>-9.8189999999999993E-5</c:v>
                      </c:pt>
                      <c:pt idx="313">
                        <c:v>-9.9809999999999995E-5</c:v>
                      </c:pt>
                      <c:pt idx="314">
                        <c:v>-1.015E-4</c:v>
                      </c:pt>
                      <c:pt idx="315">
                        <c:v>-1.033E-4</c:v>
                      </c:pt>
                      <c:pt idx="316">
                        <c:v>-1.05E-4</c:v>
                      </c:pt>
                      <c:pt idx="317">
                        <c:v>-1.0670000000000001E-4</c:v>
                      </c:pt>
                      <c:pt idx="318">
                        <c:v>-1.0840000000000001E-4</c:v>
                      </c:pt>
                      <c:pt idx="319">
                        <c:v>-1.102E-4</c:v>
                      </c:pt>
                      <c:pt idx="320">
                        <c:v>-1.12E-4</c:v>
                      </c:pt>
                      <c:pt idx="321">
                        <c:v>-1.137E-4</c:v>
                      </c:pt>
                      <c:pt idx="322">
                        <c:v>-1.155E-4</c:v>
                      </c:pt>
                      <c:pt idx="323">
                        <c:v>-1.172E-4</c:v>
                      </c:pt>
                      <c:pt idx="324">
                        <c:v>-1.1909999999999999E-4</c:v>
                      </c:pt>
                      <c:pt idx="325">
                        <c:v>-1.21E-4</c:v>
                      </c:pt>
                      <c:pt idx="326">
                        <c:v>-1.2290000000000001E-4</c:v>
                      </c:pt>
                      <c:pt idx="327">
                        <c:v>-1.248E-4</c:v>
                      </c:pt>
                      <c:pt idx="328">
                        <c:v>-1.2659999999999999E-4</c:v>
                      </c:pt>
                      <c:pt idx="329">
                        <c:v>-1.2850000000000001E-4</c:v>
                      </c:pt>
                      <c:pt idx="330">
                        <c:v>-1.305E-4</c:v>
                      </c:pt>
                      <c:pt idx="331">
                        <c:v>-1.3239999999999999E-4</c:v>
                      </c:pt>
                      <c:pt idx="332">
                        <c:v>-1.3430000000000001E-4</c:v>
                      </c:pt>
                      <c:pt idx="333">
                        <c:v>-1.362E-4</c:v>
                      </c:pt>
                      <c:pt idx="334">
                        <c:v>-1.382E-4</c:v>
                      </c:pt>
                      <c:pt idx="335">
                        <c:v>-1.4019999999999999E-4</c:v>
                      </c:pt>
                      <c:pt idx="336">
                        <c:v>-1.4210000000000001E-4</c:v>
                      </c:pt>
                      <c:pt idx="337">
                        <c:v>-1.4410000000000001E-4</c:v>
                      </c:pt>
                      <c:pt idx="338">
                        <c:v>-1.461E-4</c:v>
                      </c:pt>
                      <c:pt idx="339">
                        <c:v>-1.4809999999999999E-4</c:v>
                      </c:pt>
                      <c:pt idx="340">
                        <c:v>-1.5019999999999999E-4</c:v>
                      </c:pt>
                      <c:pt idx="341">
                        <c:v>-1.5220000000000001E-4</c:v>
                      </c:pt>
                      <c:pt idx="342">
                        <c:v>-1.5420000000000001E-4</c:v>
                      </c:pt>
                      <c:pt idx="343">
                        <c:v>-1.562E-4</c:v>
                      </c:pt>
                      <c:pt idx="344">
                        <c:v>-1.584E-4</c:v>
                      </c:pt>
                      <c:pt idx="345">
                        <c:v>-1.605E-4</c:v>
                      </c:pt>
                      <c:pt idx="346">
                        <c:v>-1.6259999999999999E-4</c:v>
                      </c:pt>
                      <c:pt idx="347">
                        <c:v>-1.6459999999999999E-4</c:v>
                      </c:pt>
                      <c:pt idx="348">
                        <c:v>-1.6670000000000001E-4</c:v>
                      </c:pt>
                      <c:pt idx="349">
                        <c:v>-1.6890000000000001E-4</c:v>
                      </c:pt>
                      <c:pt idx="350">
                        <c:v>-1.7110000000000001E-4</c:v>
                      </c:pt>
                      <c:pt idx="351">
                        <c:v>-1.7320000000000001E-4</c:v>
                      </c:pt>
                      <c:pt idx="352">
                        <c:v>-1.7530000000000001E-4</c:v>
                      </c:pt>
                      <c:pt idx="353">
                        <c:v>-1.774E-4</c:v>
                      </c:pt>
                      <c:pt idx="354">
                        <c:v>-1.797E-4</c:v>
                      </c:pt>
                      <c:pt idx="355">
                        <c:v>-1.819E-4</c:v>
                      </c:pt>
                      <c:pt idx="356">
                        <c:v>-1.84E-4</c:v>
                      </c:pt>
                      <c:pt idx="357">
                        <c:v>-1.862E-4</c:v>
                      </c:pt>
                      <c:pt idx="358">
                        <c:v>-1.884E-4</c:v>
                      </c:pt>
                      <c:pt idx="359">
                        <c:v>-1.907E-4</c:v>
                      </c:pt>
                      <c:pt idx="360">
                        <c:v>-1.93E-4</c:v>
                      </c:pt>
                      <c:pt idx="361">
                        <c:v>-1.952E-4</c:v>
                      </c:pt>
                      <c:pt idx="362">
                        <c:v>-1.973E-4</c:v>
                      </c:pt>
                      <c:pt idx="363">
                        <c:v>-1.995E-4</c:v>
                      </c:pt>
                      <c:pt idx="364">
                        <c:v>-2.018E-4</c:v>
                      </c:pt>
                      <c:pt idx="365">
                        <c:v>-2.041E-4</c:v>
                      </c:pt>
                      <c:pt idx="366">
                        <c:v>-2.064E-4</c:v>
                      </c:pt>
                      <c:pt idx="367">
                        <c:v>-2.087E-4</c:v>
                      </c:pt>
                      <c:pt idx="368">
                        <c:v>-2.109E-4</c:v>
                      </c:pt>
                      <c:pt idx="369">
                        <c:v>-2.1330000000000001E-4</c:v>
                      </c:pt>
                      <c:pt idx="370">
                        <c:v>-2.1560000000000001E-4</c:v>
                      </c:pt>
                      <c:pt idx="371">
                        <c:v>-2.1790000000000001E-4</c:v>
                      </c:pt>
                      <c:pt idx="372">
                        <c:v>-2.2029999999999999E-4</c:v>
                      </c:pt>
                      <c:pt idx="373">
                        <c:v>-2.2259999999999999E-4</c:v>
                      </c:pt>
                      <c:pt idx="374">
                        <c:v>-2.2499999999999999E-4</c:v>
                      </c:pt>
                      <c:pt idx="375">
                        <c:v>-2.275E-4</c:v>
                      </c:pt>
                      <c:pt idx="376">
                        <c:v>-2.3000000000000001E-4</c:v>
                      </c:pt>
                      <c:pt idx="377">
                        <c:v>-2.3230000000000001E-4</c:v>
                      </c:pt>
                      <c:pt idx="378">
                        <c:v>-2.3470000000000001E-4</c:v>
                      </c:pt>
                      <c:pt idx="379">
                        <c:v>-2.3719999999999999E-4</c:v>
                      </c:pt>
                      <c:pt idx="380">
                        <c:v>-2.396E-4</c:v>
                      </c:pt>
                      <c:pt idx="381">
                        <c:v>-2.42E-4</c:v>
                      </c:pt>
                      <c:pt idx="382">
                        <c:v>-2.4439999999999998E-4</c:v>
                      </c:pt>
                      <c:pt idx="383">
                        <c:v>-2.4679999999999998E-4</c:v>
                      </c:pt>
                      <c:pt idx="384">
                        <c:v>-2.4919999999999999E-4</c:v>
                      </c:pt>
                      <c:pt idx="385">
                        <c:v>-2.5169999999999999E-4</c:v>
                      </c:pt>
                      <c:pt idx="386">
                        <c:v>-2.541E-4</c:v>
                      </c:pt>
                      <c:pt idx="387">
                        <c:v>-2.566E-4</c:v>
                      </c:pt>
                      <c:pt idx="388">
                        <c:v>-2.5900000000000001E-4</c:v>
                      </c:pt>
                      <c:pt idx="389">
                        <c:v>-2.6150000000000001E-4</c:v>
                      </c:pt>
                      <c:pt idx="390">
                        <c:v>-2.6400000000000002E-4</c:v>
                      </c:pt>
                      <c:pt idx="391">
                        <c:v>-2.6650000000000003E-4</c:v>
                      </c:pt>
                      <c:pt idx="392">
                        <c:v>-2.6889999999999998E-4</c:v>
                      </c:pt>
                      <c:pt idx="393">
                        <c:v>-2.7139999999999998E-4</c:v>
                      </c:pt>
                      <c:pt idx="394">
                        <c:v>-2.7409999999999999E-4</c:v>
                      </c:pt>
                      <c:pt idx="395">
                        <c:v>-2.7680000000000001E-4</c:v>
                      </c:pt>
                      <c:pt idx="396">
                        <c:v>-2.7930000000000001E-4</c:v>
                      </c:pt>
                      <c:pt idx="397">
                        <c:v>-2.8180000000000002E-4</c:v>
                      </c:pt>
                      <c:pt idx="398">
                        <c:v>-2.8430000000000003E-4</c:v>
                      </c:pt>
                      <c:pt idx="399">
                        <c:v>-2.8049999999999999E-4</c:v>
                      </c:pt>
                      <c:pt idx="400">
                        <c:v>-2.7700000000000001E-4</c:v>
                      </c:pt>
                      <c:pt idx="401">
                        <c:v>-2.7359999999999998E-4</c:v>
                      </c:pt>
                      <c:pt idx="402">
                        <c:v>-2.7030000000000001E-4</c:v>
                      </c:pt>
                      <c:pt idx="403">
                        <c:v>-2.6699999999999998E-4</c:v>
                      </c:pt>
                      <c:pt idx="404">
                        <c:v>-2.6390000000000002E-4</c:v>
                      </c:pt>
                      <c:pt idx="405">
                        <c:v>-2.608E-4</c:v>
                      </c:pt>
                      <c:pt idx="406">
                        <c:v>-2.5769999999999998E-4</c:v>
                      </c:pt>
                      <c:pt idx="407">
                        <c:v>-2.5470000000000001E-4</c:v>
                      </c:pt>
                      <c:pt idx="408">
                        <c:v>-2.5159999999999999E-4</c:v>
                      </c:pt>
                      <c:pt idx="409">
                        <c:v>-2.4869999999999997E-4</c:v>
                      </c:pt>
                      <c:pt idx="410">
                        <c:v>-2.4580000000000001E-4</c:v>
                      </c:pt>
                      <c:pt idx="411">
                        <c:v>-2.429E-4</c:v>
                      </c:pt>
                      <c:pt idx="412">
                        <c:v>-2.4000000000000001E-4</c:v>
                      </c:pt>
                      <c:pt idx="413">
                        <c:v>-2.3709999999999999E-4</c:v>
                      </c:pt>
                      <c:pt idx="414">
                        <c:v>-2.343E-4</c:v>
                      </c:pt>
                      <c:pt idx="415">
                        <c:v>-2.3159999999999999E-4</c:v>
                      </c:pt>
                      <c:pt idx="416">
                        <c:v>-2.288E-4</c:v>
                      </c:pt>
                      <c:pt idx="417">
                        <c:v>-2.2599999999999999E-4</c:v>
                      </c:pt>
                      <c:pt idx="418">
                        <c:v>-2.2330000000000001E-4</c:v>
                      </c:pt>
                      <c:pt idx="419">
                        <c:v>-2.208E-4</c:v>
                      </c:pt>
                      <c:pt idx="420">
                        <c:v>-2.1819999999999999E-4</c:v>
                      </c:pt>
                      <c:pt idx="421">
                        <c:v>-2.1560000000000001E-4</c:v>
                      </c:pt>
                      <c:pt idx="422">
                        <c:v>-2.13E-4</c:v>
                      </c:pt>
                      <c:pt idx="423">
                        <c:v>-2.1029999999999999E-4</c:v>
                      </c:pt>
                      <c:pt idx="424">
                        <c:v>-2.0780000000000001E-4</c:v>
                      </c:pt>
                      <c:pt idx="425">
                        <c:v>-2.053E-4</c:v>
                      </c:pt>
                      <c:pt idx="426">
                        <c:v>-2.028E-4</c:v>
                      </c:pt>
                      <c:pt idx="427">
                        <c:v>-2.0019999999999999E-4</c:v>
                      </c:pt>
                      <c:pt idx="428">
                        <c:v>-1.9770000000000001E-4</c:v>
                      </c:pt>
                      <c:pt idx="429">
                        <c:v>-1.953E-4</c:v>
                      </c:pt>
                      <c:pt idx="430">
                        <c:v>-1.929E-4</c:v>
                      </c:pt>
                      <c:pt idx="431">
                        <c:v>-1.905E-4</c:v>
                      </c:pt>
                      <c:pt idx="432">
                        <c:v>-1.8809999999999999E-4</c:v>
                      </c:pt>
                      <c:pt idx="433">
                        <c:v>-1.8569999999999999E-4</c:v>
                      </c:pt>
                      <c:pt idx="434">
                        <c:v>-1.8340000000000001E-4</c:v>
                      </c:pt>
                      <c:pt idx="435">
                        <c:v>-1.8110000000000001E-4</c:v>
                      </c:pt>
                      <c:pt idx="436">
                        <c:v>-1.7880000000000001E-4</c:v>
                      </c:pt>
                      <c:pt idx="437">
                        <c:v>-1.7650000000000001E-4</c:v>
                      </c:pt>
                      <c:pt idx="438">
                        <c:v>-1.741E-4</c:v>
                      </c:pt>
                      <c:pt idx="439">
                        <c:v>-1.7200000000000001E-4</c:v>
                      </c:pt>
                      <c:pt idx="440">
                        <c:v>-1.6980000000000001E-4</c:v>
                      </c:pt>
                      <c:pt idx="441">
                        <c:v>-1.6750000000000001E-4</c:v>
                      </c:pt>
                      <c:pt idx="442">
                        <c:v>-1.6530000000000001E-4</c:v>
                      </c:pt>
                      <c:pt idx="443">
                        <c:v>-1.6310000000000001E-4</c:v>
                      </c:pt>
                      <c:pt idx="444">
                        <c:v>-1.6100000000000001E-4</c:v>
                      </c:pt>
                      <c:pt idx="445">
                        <c:v>-1.5890000000000001E-4</c:v>
                      </c:pt>
                      <c:pt idx="446">
                        <c:v>-1.5679999999999999E-4</c:v>
                      </c:pt>
                      <c:pt idx="447">
                        <c:v>-1.5469999999999999E-4</c:v>
                      </c:pt>
                      <c:pt idx="448">
                        <c:v>-1.526E-4</c:v>
                      </c:pt>
                      <c:pt idx="449">
                        <c:v>-1.506E-4</c:v>
                      </c:pt>
                      <c:pt idx="450">
                        <c:v>-1.4860000000000001E-4</c:v>
                      </c:pt>
                      <c:pt idx="451">
                        <c:v>-1.4660000000000001E-4</c:v>
                      </c:pt>
                      <c:pt idx="452">
                        <c:v>-1.4459999999999999E-4</c:v>
                      </c:pt>
                      <c:pt idx="453">
                        <c:v>-1.426E-4</c:v>
                      </c:pt>
                      <c:pt idx="454">
                        <c:v>-1.407E-4</c:v>
                      </c:pt>
                      <c:pt idx="455">
                        <c:v>-1.3880000000000001E-4</c:v>
                      </c:pt>
                      <c:pt idx="456">
                        <c:v>-1.3679999999999999E-4</c:v>
                      </c:pt>
                      <c:pt idx="457">
                        <c:v>-1.349E-4</c:v>
                      </c:pt>
                      <c:pt idx="458">
                        <c:v>-1.3300000000000001E-4</c:v>
                      </c:pt>
                      <c:pt idx="459">
                        <c:v>-1.3109999999999999E-4</c:v>
                      </c:pt>
                      <c:pt idx="460">
                        <c:v>-1.293E-4</c:v>
                      </c:pt>
                      <c:pt idx="461">
                        <c:v>-1.2740000000000001E-4</c:v>
                      </c:pt>
                      <c:pt idx="462">
                        <c:v>-1.2559999999999999E-4</c:v>
                      </c:pt>
                      <c:pt idx="463">
                        <c:v>-1.237E-4</c:v>
                      </c:pt>
                      <c:pt idx="464">
                        <c:v>-1.22E-4</c:v>
                      </c:pt>
                      <c:pt idx="465">
                        <c:v>-1.203E-4</c:v>
                      </c:pt>
                      <c:pt idx="466">
                        <c:v>-1.1849999999999999E-4</c:v>
                      </c:pt>
                      <c:pt idx="467">
                        <c:v>-1.167E-4</c:v>
                      </c:pt>
                      <c:pt idx="468">
                        <c:v>-1.15E-4</c:v>
                      </c:pt>
                      <c:pt idx="469">
                        <c:v>-1.133E-4</c:v>
                      </c:pt>
                      <c:pt idx="470">
                        <c:v>-1.117E-4</c:v>
                      </c:pt>
                      <c:pt idx="471">
                        <c:v>-1.1E-4</c:v>
                      </c:pt>
                      <c:pt idx="472">
                        <c:v>-1.083E-4</c:v>
                      </c:pt>
                      <c:pt idx="473">
                        <c:v>-1.066E-4</c:v>
                      </c:pt>
                      <c:pt idx="474">
                        <c:v>-1.0509999999999999E-4</c:v>
                      </c:pt>
                      <c:pt idx="475">
                        <c:v>-1.0349999999999999E-4</c:v>
                      </c:pt>
                      <c:pt idx="476">
                        <c:v>-1.019E-4</c:v>
                      </c:pt>
                      <c:pt idx="477">
                        <c:v>-1.003E-4</c:v>
                      </c:pt>
                      <c:pt idx="478">
                        <c:v>-9.8690000000000005E-5</c:v>
                      </c:pt>
                      <c:pt idx="479">
                        <c:v>-9.7209999999999999E-5</c:v>
                      </c:pt>
                      <c:pt idx="480">
                        <c:v>-9.5710000000000004E-5</c:v>
                      </c:pt>
                      <c:pt idx="481">
                        <c:v>-9.4170000000000001E-5</c:v>
                      </c:pt>
                      <c:pt idx="482">
                        <c:v>-9.2659999999999997E-5</c:v>
                      </c:pt>
                      <c:pt idx="483">
                        <c:v>-9.1160000000000001E-5</c:v>
                      </c:pt>
                      <c:pt idx="484">
                        <c:v>-8.975E-5</c:v>
                      </c:pt>
                      <c:pt idx="485">
                        <c:v>-8.8350000000000006E-5</c:v>
                      </c:pt>
                      <c:pt idx="486">
                        <c:v>-8.6879999999999995E-5</c:v>
                      </c:pt>
                      <c:pt idx="487">
                        <c:v>-8.5450000000000003E-5</c:v>
                      </c:pt>
                      <c:pt idx="488">
                        <c:v>-8.4019999999999999E-5</c:v>
                      </c:pt>
                      <c:pt idx="489">
                        <c:v>-8.2680000000000001E-5</c:v>
                      </c:pt>
                      <c:pt idx="490">
                        <c:v>-8.1340000000000004E-5</c:v>
                      </c:pt>
                      <c:pt idx="491">
                        <c:v>-7.996E-5</c:v>
                      </c:pt>
                      <c:pt idx="492">
                        <c:v>-7.8609999999999994E-5</c:v>
                      </c:pt>
                      <c:pt idx="493">
                        <c:v>-7.7260000000000002E-5</c:v>
                      </c:pt>
                      <c:pt idx="494">
                        <c:v>-7.6000000000000004E-5</c:v>
                      </c:pt>
                      <c:pt idx="495">
                        <c:v>-7.4729999999999998E-5</c:v>
                      </c:pt>
                      <c:pt idx="496">
                        <c:v>-7.3419999999999998E-5</c:v>
                      </c:pt>
                      <c:pt idx="497">
                        <c:v>-7.2139999999999997E-5</c:v>
                      </c:pt>
                      <c:pt idx="498">
                        <c:v>-7.0870000000000004E-5</c:v>
                      </c:pt>
                      <c:pt idx="499">
                        <c:v>-6.97E-5</c:v>
                      </c:pt>
                      <c:pt idx="500">
                        <c:v>-6.8510000000000006E-5</c:v>
                      </c:pt>
                      <c:pt idx="501">
                        <c:v>-6.7269999999999998E-5</c:v>
                      </c:pt>
                      <c:pt idx="502">
                        <c:v>-6.6060000000000001E-5</c:v>
                      </c:pt>
                      <c:pt idx="503">
                        <c:v>-6.4880000000000002E-5</c:v>
                      </c:pt>
                      <c:pt idx="504">
                        <c:v>-6.3789999999999997E-5</c:v>
                      </c:pt>
                      <c:pt idx="505">
                        <c:v>-6.2680000000000003E-5</c:v>
                      </c:pt>
                      <c:pt idx="506">
                        <c:v>-6.1509999999999999E-5</c:v>
                      </c:pt>
                      <c:pt idx="507">
                        <c:v>-6.0390000000000003E-5</c:v>
                      </c:pt>
                      <c:pt idx="508">
                        <c:v>-5.9259999999999998E-5</c:v>
                      </c:pt>
                      <c:pt idx="509">
                        <c:v>-5.8220000000000002E-5</c:v>
                      </c:pt>
                      <c:pt idx="510">
                        <c:v>-5.7179999999999998E-5</c:v>
                      </c:pt>
                      <c:pt idx="511">
                        <c:v>-5.6069999999999997E-5</c:v>
                      </c:pt>
                      <c:pt idx="512">
                        <c:v>-5.5000000000000002E-5</c:v>
                      </c:pt>
                      <c:pt idx="513">
                        <c:v>-5.3949999999999997E-5</c:v>
                      </c:pt>
                      <c:pt idx="514">
                        <c:v>-5.2970000000000003E-5</c:v>
                      </c:pt>
                      <c:pt idx="515">
                        <c:v>-5.1990000000000002E-5</c:v>
                      </c:pt>
                      <c:pt idx="516">
                        <c:v>-5.0939999999999997E-5</c:v>
                      </c:pt>
                      <c:pt idx="517">
                        <c:v>-4.9950000000000001E-5</c:v>
                      </c:pt>
                      <c:pt idx="518">
                        <c:v>-4.8959999999999999E-5</c:v>
                      </c:pt>
                      <c:pt idx="519">
                        <c:v>-4.8050000000000002E-5</c:v>
                      </c:pt>
                      <c:pt idx="520">
                        <c:v>-4.7139999999999999E-5</c:v>
                      </c:pt>
                      <c:pt idx="521">
                        <c:v>-4.6159999999999999E-5</c:v>
                      </c:pt>
                      <c:pt idx="522">
                        <c:v>-4.5219999999999997E-5</c:v>
                      </c:pt>
                      <c:pt idx="523">
                        <c:v>-4.4299999999999999E-5</c:v>
                      </c:pt>
                      <c:pt idx="524">
                        <c:v>-4.3449999999999999E-5</c:v>
                      </c:pt>
                      <c:pt idx="525">
                        <c:v>-4.261E-5</c:v>
                      </c:pt>
                      <c:pt idx="526">
                        <c:v>-4.1690000000000002E-5</c:v>
                      </c:pt>
                      <c:pt idx="527">
                        <c:v>-4.0809999999999997E-5</c:v>
                      </c:pt>
                      <c:pt idx="528">
                        <c:v>-3.9950000000000002E-5</c:v>
                      </c:pt>
                      <c:pt idx="529">
                        <c:v>-3.9169999999999999E-5</c:v>
                      </c:pt>
                      <c:pt idx="530">
                        <c:v>-3.837E-5</c:v>
                      </c:pt>
                      <c:pt idx="531">
                        <c:v>-3.752E-5</c:v>
                      </c:pt>
                      <c:pt idx="532">
                        <c:v>-3.6699999999999998E-5</c:v>
                      </c:pt>
                      <c:pt idx="533">
                        <c:v>-3.5899999999999998E-5</c:v>
                      </c:pt>
                      <c:pt idx="534">
                        <c:v>-3.5169999999999997E-5</c:v>
                      </c:pt>
                      <c:pt idx="535">
                        <c:v>-3.4430000000000001E-5</c:v>
                      </c:pt>
                      <c:pt idx="536">
                        <c:v>-3.3630000000000002E-5</c:v>
                      </c:pt>
                      <c:pt idx="537">
                        <c:v>-3.2879999999999997E-5</c:v>
                      </c:pt>
                      <c:pt idx="538">
                        <c:v>-3.2140000000000001E-5</c:v>
                      </c:pt>
                      <c:pt idx="539">
                        <c:v>-3.1470000000000002E-5</c:v>
                      </c:pt>
                      <c:pt idx="540">
                        <c:v>-3.078E-5</c:v>
                      </c:pt>
                      <c:pt idx="541">
                        <c:v>-3.0029999999999999E-5</c:v>
                      </c:pt>
                      <c:pt idx="542">
                        <c:v>-2.934E-5</c:v>
                      </c:pt>
                      <c:pt idx="543">
                        <c:v>-2.8649999999999998E-5</c:v>
                      </c:pt>
                      <c:pt idx="544">
                        <c:v>-2.8030000000000001E-5</c:v>
                      </c:pt>
                      <c:pt idx="545">
                        <c:v>-2.741E-5</c:v>
                      </c:pt>
                      <c:pt idx="546">
                        <c:v>-2.671E-5</c:v>
                      </c:pt>
                      <c:pt idx="547">
                        <c:v>-2.6060000000000001E-5</c:v>
                      </c:pt>
                      <c:pt idx="548">
                        <c:v>-2.544E-5</c:v>
                      </c:pt>
                      <c:pt idx="549">
                        <c:v>-2.4870000000000001E-5</c:v>
                      </c:pt>
                      <c:pt idx="550">
                        <c:v>-2.4300000000000001E-5</c:v>
                      </c:pt>
                      <c:pt idx="551">
                        <c:v>-2.3649999999999999E-5</c:v>
                      </c:pt>
                      <c:pt idx="552">
                        <c:v>-2.3050000000000001E-5</c:v>
                      </c:pt>
                      <c:pt idx="553">
                        <c:v>-2.247E-5</c:v>
                      </c:pt>
                      <c:pt idx="554">
                        <c:v>-2.1950000000000002E-5</c:v>
                      </c:pt>
                      <c:pt idx="555">
                        <c:v>-2.143E-5</c:v>
                      </c:pt>
                      <c:pt idx="556">
                        <c:v>-2.0829999999999999E-5</c:v>
                      </c:pt>
                      <c:pt idx="557">
                        <c:v>-2.0279999999999999E-5</c:v>
                      </c:pt>
                      <c:pt idx="558">
                        <c:v>-1.9749999999999999E-5</c:v>
                      </c:pt>
                      <c:pt idx="559">
                        <c:v>-1.9279999999999998E-5</c:v>
                      </c:pt>
                      <c:pt idx="560">
                        <c:v>-1.88E-5</c:v>
                      </c:pt>
                      <c:pt idx="561">
                        <c:v>-1.825E-5</c:v>
                      </c:pt>
                      <c:pt idx="562">
                        <c:v>-1.7750000000000001E-5</c:v>
                      </c:pt>
                      <c:pt idx="563">
                        <c:v>-1.7269999999999999E-5</c:v>
                      </c:pt>
                      <c:pt idx="564">
                        <c:v>-1.685E-5</c:v>
                      </c:pt>
                      <c:pt idx="565">
                        <c:v>-1.641E-5</c:v>
                      </c:pt>
                      <c:pt idx="566">
                        <c:v>-1.59E-5</c:v>
                      </c:pt>
                      <c:pt idx="567">
                        <c:v>-1.5449999999999999E-5</c:v>
                      </c:pt>
                      <c:pt idx="568">
                        <c:v>-1.501E-5</c:v>
                      </c:pt>
                      <c:pt idx="569">
                        <c:v>-1.4630000000000001E-5</c:v>
                      </c:pt>
                      <c:pt idx="570">
                        <c:v>-1.4250000000000001E-5</c:v>
                      </c:pt>
                      <c:pt idx="571">
                        <c:v>-1.378E-5</c:v>
                      </c:pt>
                      <c:pt idx="572">
                        <c:v>-1.3370000000000001E-5</c:v>
                      </c:pt>
                      <c:pt idx="573">
                        <c:v>-1.2979999999999999E-5</c:v>
                      </c:pt>
                      <c:pt idx="574">
                        <c:v>-1.2629999999999999E-5</c:v>
                      </c:pt>
                      <c:pt idx="575">
                        <c:v>-1.2289999999999999E-5</c:v>
                      </c:pt>
                      <c:pt idx="576">
                        <c:v>-1.187E-5</c:v>
                      </c:pt>
                      <c:pt idx="577">
                        <c:v>-1.15E-5</c:v>
                      </c:pt>
                      <c:pt idx="578">
                        <c:v>-1.115E-5</c:v>
                      </c:pt>
                      <c:pt idx="579">
                        <c:v>-1.0849999999999999E-5</c:v>
                      </c:pt>
                      <c:pt idx="580">
                        <c:v>-1.0540000000000001E-5</c:v>
                      </c:pt>
                      <c:pt idx="581">
                        <c:v>-1.0149999999999999E-5</c:v>
                      </c:pt>
                      <c:pt idx="582">
                        <c:v>-9.8179999999999999E-6</c:v>
                      </c:pt>
                      <c:pt idx="583">
                        <c:v>-9.5079999999999994E-6</c:v>
                      </c:pt>
                      <c:pt idx="584">
                        <c:v>-9.2469999999999997E-6</c:v>
                      </c:pt>
                      <c:pt idx="585">
                        <c:v>-8.9749999999999996E-6</c:v>
                      </c:pt>
                      <c:pt idx="586">
                        <c:v>-8.6240000000000008E-6</c:v>
                      </c:pt>
                      <c:pt idx="587">
                        <c:v>-8.3329999999999997E-6</c:v>
                      </c:pt>
                      <c:pt idx="588">
                        <c:v>-8.0560000000000005E-6</c:v>
                      </c:pt>
                      <c:pt idx="589">
                        <c:v>-7.824E-6</c:v>
                      </c:pt>
                      <c:pt idx="590">
                        <c:v>-7.5889999999999997E-6</c:v>
                      </c:pt>
                      <c:pt idx="591">
                        <c:v>-7.2740000000000002E-6</c:v>
                      </c:pt>
                      <c:pt idx="592">
                        <c:v>-7.0149999999999998E-6</c:v>
                      </c:pt>
                      <c:pt idx="593">
                        <c:v>-6.7769999999999997E-6</c:v>
                      </c:pt>
                      <c:pt idx="594">
                        <c:v>-6.5810000000000002E-6</c:v>
                      </c:pt>
                      <c:pt idx="595">
                        <c:v>-6.3779999999999998E-6</c:v>
                      </c:pt>
                      <c:pt idx="596">
                        <c:v>-6.0939999999999996E-6</c:v>
                      </c:pt>
                      <c:pt idx="597">
                        <c:v>-5.8629999999999996E-6</c:v>
                      </c:pt>
                      <c:pt idx="598">
                        <c:v>-5.6540000000000004E-6</c:v>
                      </c:pt>
                      <c:pt idx="599">
                        <c:v>-5.4829999999999999E-6</c:v>
                      </c:pt>
                      <c:pt idx="600">
                        <c:v>-5.3079999999999998E-6</c:v>
                      </c:pt>
                      <c:pt idx="601">
                        <c:v>-5.0540000000000002E-6</c:v>
                      </c:pt>
                      <c:pt idx="602">
                        <c:v>-4.8539999999999996E-6</c:v>
                      </c:pt>
                      <c:pt idx="603">
                        <c:v>-4.6720000000000003E-6</c:v>
                      </c:pt>
                      <c:pt idx="604">
                        <c:v>-4.5310000000000003E-6</c:v>
                      </c:pt>
                      <c:pt idx="605">
                        <c:v>-4.3800000000000004E-6</c:v>
                      </c:pt>
                      <c:pt idx="606">
                        <c:v>-4.1529999999999999E-6</c:v>
                      </c:pt>
                      <c:pt idx="607">
                        <c:v>-3.9759999999999997E-6</c:v>
                      </c:pt>
                      <c:pt idx="608">
                        <c:v>-3.822E-6</c:v>
                      </c:pt>
                      <c:pt idx="609">
                        <c:v>-3.7060000000000002E-6</c:v>
                      </c:pt>
                      <c:pt idx="610">
                        <c:v>-3.5839999999999999E-6</c:v>
                      </c:pt>
                      <c:pt idx="611">
                        <c:v>-3.3730000000000001E-6</c:v>
                      </c:pt>
                      <c:pt idx="612">
                        <c:v>-3.2200000000000001E-6</c:v>
                      </c:pt>
                      <c:pt idx="613">
                        <c:v>-3.0869999999999998E-6</c:v>
                      </c:pt>
                      <c:pt idx="614">
                        <c:v>-2.9890000000000001E-6</c:v>
                      </c:pt>
                      <c:pt idx="615">
                        <c:v>-2.8870000000000001E-6</c:v>
                      </c:pt>
                      <c:pt idx="616">
                        <c:v>-2.7010000000000001E-6</c:v>
                      </c:pt>
                      <c:pt idx="617">
                        <c:v>-2.5689999999999999E-6</c:v>
                      </c:pt>
                      <c:pt idx="618">
                        <c:v>-2.4540000000000001E-6</c:v>
                      </c:pt>
                      <c:pt idx="619">
                        <c:v>-2.3769999999999999E-6</c:v>
                      </c:pt>
                      <c:pt idx="620">
                        <c:v>-2.295E-6</c:v>
                      </c:pt>
                      <c:pt idx="621">
                        <c:v>-2.1239999999999999E-6</c:v>
                      </c:pt>
                      <c:pt idx="622">
                        <c:v>-2.0049999999999999E-6</c:v>
                      </c:pt>
                      <c:pt idx="623">
                        <c:v>-1.911E-6</c:v>
                      </c:pt>
                      <c:pt idx="624">
                        <c:v>-1.852E-6</c:v>
                      </c:pt>
                      <c:pt idx="625">
                        <c:v>-1.784E-6</c:v>
                      </c:pt>
                      <c:pt idx="626">
                        <c:v>-1.6270000000000001E-6</c:v>
                      </c:pt>
                      <c:pt idx="627">
                        <c:v>-1.5260000000000001E-6</c:v>
                      </c:pt>
                      <c:pt idx="628">
                        <c:v>-1.4500000000000001E-6</c:v>
                      </c:pt>
                      <c:pt idx="629">
                        <c:v>-1.393E-6</c:v>
                      </c:pt>
                      <c:pt idx="630">
                        <c:v>-1.342E-6</c:v>
                      </c:pt>
                      <c:pt idx="631">
                        <c:v>-1.204E-6</c:v>
                      </c:pt>
                      <c:pt idx="632">
                        <c:v>-1.1060000000000001E-6</c:v>
                      </c:pt>
                      <c:pt idx="633">
                        <c:v>-1.04E-6</c:v>
                      </c:pt>
                      <c:pt idx="634">
                        <c:v>-9.9999999999999995E-7</c:v>
                      </c:pt>
                      <c:pt idx="635">
                        <c:v>-9.5670000000000009E-7</c:v>
                      </c:pt>
                      <c:pt idx="636">
                        <c:v>-8.2210000000000004E-7</c:v>
                      </c:pt>
                      <c:pt idx="637">
                        <c:v>-7.3539999999999998E-7</c:v>
                      </c:pt>
                      <c:pt idx="638">
                        <c:v>-6.8849999999999995E-7</c:v>
                      </c:pt>
                      <c:pt idx="639">
                        <c:v>-6.4860000000000002E-7</c:v>
                      </c:pt>
                      <c:pt idx="640">
                        <c:v>-6.1790000000000005E-7</c:v>
                      </c:pt>
                      <c:pt idx="641">
                        <c:v>-4.8810000000000004E-7</c:v>
                      </c:pt>
                      <c:pt idx="642">
                        <c:v>-4.1349999999999999E-7</c:v>
                      </c:pt>
                      <c:pt idx="643">
                        <c:v>-3.6730000000000001E-7</c:v>
                      </c:pt>
                      <c:pt idx="644">
                        <c:v>-3.3620000000000001E-7</c:v>
                      </c:pt>
                      <c:pt idx="645">
                        <c:v>-3.0110000000000002E-7</c:v>
                      </c:pt>
                      <c:pt idx="646">
                        <c:v>-1.864E-7</c:v>
                      </c:pt>
                      <c:pt idx="647">
                        <c:v>-1.172E-7</c:v>
                      </c:pt>
                      <c:pt idx="648">
                        <c:v>-7.987E-8</c:v>
                      </c:pt>
                      <c:pt idx="649">
                        <c:v>-4.999E-8</c:v>
                      </c:pt>
                      <c:pt idx="650">
                        <c:v>-2.562E-8</c:v>
                      </c:pt>
                      <c:pt idx="651">
                        <c:v>8.8909999999999993E-8</c:v>
                      </c:pt>
                      <c:pt idx="652">
                        <c:v>1.572E-7</c:v>
                      </c:pt>
                      <c:pt idx="653">
                        <c:v>1.969E-7</c:v>
                      </c:pt>
                      <c:pt idx="654">
                        <c:v>2.1790000000000001E-7</c:v>
                      </c:pt>
                      <c:pt idx="655">
                        <c:v>2.336E-7</c:v>
                      </c:pt>
                      <c:pt idx="656">
                        <c:v>3.5540000000000002E-7</c:v>
                      </c:pt>
                      <c:pt idx="657">
                        <c:v>4.1629999999999999E-7</c:v>
                      </c:pt>
                      <c:pt idx="658">
                        <c:v>4.481E-7</c:v>
                      </c:pt>
                      <c:pt idx="659">
                        <c:v>4.6279999999999999E-7</c:v>
                      </c:pt>
                      <c:pt idx="660">
                        <c:v>4.8770000000000001E-7</c:v>
                      </c:pt>
                      <c:pt idx="661">
                        <c:v>5.9650000000000003E-7</c:v>
                      </c:pt>
                      <c:pt idx="662">
                        <c:v>6.6400000000000002E-7</c:v>
                      </c:pt>
                      <c:pt idx="663">
                        <c:v>6.9869999999999998E-7</c:v>
                      </c:pt>
                      <c:pt idx="664">
                        <c:v>7.0689999999999996E-7</c:v>
                      </c:pt>
                      <c:pt idx="665">
                        <c:v>7.2539999999999997E-7</c:v>
                      </c:pt>
                      <c:pt idx="666">
                        <c:v>8.4539999999999999E-7</c:v>
                      </c:pt>
                      <c:pt idx="667">
                        <c:v>9.0260000000000005E-7</c:v>
                      </c:pt>
                      <c:pt idx="668">
                        <c:v>9.2149999999999999E-7</c:v>
                      </c:pt>
                      <c:pt idx="669">
                        <c:v>9.4150000000000001E-7</c:v>
                      </c:pt>
                      <c:pt idx="670">
                        <c:v>9.5320000000000004E-7</c:v>
                      </c:pt>
                      <c:pt idx="671">
                        <c:v>1.068E-6</c:v>
                      </c:pt>
                      <c:pt idx="672">
                        <c:v>1.13E-6</c:v>
                      </c:pt>
                      <c:pt idx="673">
                        <c:v>1.156E-6</c:v>
                      </c:pt>
                      <c:pt idx="674">
                        <c:v>1.176E-6</c:v>
                      </c:pt>
                      <c:pt idx="675">
                        <c:v>1.1829999999999999E-6</c:v>
                      </c:pt>
                      <c:pt idx="676">
                        <c:v>1.296E-6</c:v>
                      </c:pt>
                      <c:pt idx="677">
                        <c:v>1.359E-6</c:v>
                      </c:pt>
                      <c:pt idx="678">
                        <c:v>1.3769999999999999E-6</c:v>
                      </c:pt>
                      <c:pt idx="679">
                        <c:v>1.3939999999999999E-6</c:v>
                      </c:pt>
                      <c:pt idx="680">
                        <c:v>1.403E-6</c:v>
                      </c:pt>
                      <c:pt idx="681">
                        <c:v>1.514E-6</c:v>
                      </c:pt>
                      <c:pt idx="682">
                        <c:v>1.5740000000000001E-6</c:v>
                      </c:pt>
                      <c:pt idx="683">
                        <c:v>1.5969999999999999E-6</c:v>
                      </c:pt>
                      <c:pt idx="684">
                        <c:v>1.61E-6</c:v>
                      </c:pt>
                      <c:pt idx="685">
                        <c:v>1.624E-6</c:v>
                      </c:pt>
                      <c:pt idx="686">
                        <c:v>1.7349999999999999E-6</c:v>
                      </c:pt>
                      <c:pt idx="687">
                        <c:v>1.7940000000000001E-6</c:v>
                      </c:pt>
                      <c:pt idx="688">
                        <c:v>1.8109999999999999E-6</c:v>
                      </c:pt>
                      <c:pt idx="689">
                        <c:v>1.8250000000000001E-6</c:v>
                      </c:pt>
                      <c:pt idx="690">
                        <c:v>1.8330000000000001E-6</c:v>
                      </c:pt>
                      <c:pt idx="691">
                        <c:v>1.9400000000000001E-6</c:v>
                      </c:pt>
                      <c:pt idx="692">
                        <c:v>1.995E-6</c:v>
                      </c:pt>
                      <c:pt idx="693">
                        <c:v>2.0099999999999998E-6</c:v>
                      </c:pt>
                      <c:pt idx="694">
                        <c:v>2.029E-6</c:v>
                      </c:pt>
                      <c:pt idx="695">
                        <c:v>2.0370000000000001E-6</c:v>
                      </c:pt>
                      <c:pt idx="696">
                        <c:v>2.1390000000000002E-6</c:v>
                      </c:pt>
                      <c:pt idx="697">
                        <c:v>2.2060000000000001E-6</c:v>
                      </c:pt>
                      <c:pt idx="698">
                        <c:v>2.2120000000000002E-6</c:v>
                      </c:pt>
                      <c:pt idx="699">
                        <c:v>2.2280000000000001E-6</c:v>
                      </c:pt>
                      <c:pt idx="700">
                        <c:v>2.2299999999999998E-6</c:v>
                      </c:pt>
                      <c:pt idx="701">
                        <c:v>2.3350000000000001E-6</c:v>
                      </c:pt>
                      <c:pt idx="702">
                        <c:v>2.3889999999999999E-6</c:v>
                      </c:pt>
                      <c:pt idx="703">
                        <c:v>2.4049999999999998E-6</c:v>
                      </c:pt>
                      <c:pt idx="704">
                        <c:v>2.4080000000000001E-6</c:v>
                      </c:pt>
                      <c:pt idx="705">
                        <c:v>2.4200000000000001E-6</c:v>
                      </c:pt>
                      <c:pt idx="706">
                        <c:v>2.5239999999999999E-6</c:v>
                      </c:pt>
                      <c:pt idx="707">
                        <c:v>2.5849999999999998E-6</c:v>
                      </c:pt>
                      <c:pt idx="708">
                        <c:v>2.588E-6</c:v>
                      </c:pt>
                      <c:pt idx="709">
                        <c:v>2.5919999999999999E-6</c:v>
                      </c:pt>
                      <c:pt idx="710">
                        <c:v>2.6019999999999998E-6</c:v>
                      </c:pt>
                      <c:pt idx="711">
                        <c:v>2.7030000000000002E-6</c:v>
                      </c:pt>
                      <c:pt idx="712">
                        <c:v>2.7530000000000002E-6</c:v>
                      </c:pt>
                      <c:pt idx="713">
                        <c:v>2.7650000000000002E-6</c:v>
                      </c:pt>
                      <c:pt idx="714">
                        <c:v>2.7700000000000002E-6</c:v>
                      </c:pt>
                      <c:pt idx="715">
                        <c:v>2.7700000000000002E-6</c:v>
                      </c:pt>
                      <c:pt idx="716">
                        <c:v>2.8710000000000001E-6</c:v>
                      </c:pt>
                      <c:pt idx="717">
                        <c:v>2.9179999999999998E-6</c:v>
                      </c:pt>
                      <c:pt idx="718">
                        <c:v>2.9289999999999998E-6</c:v>
                      </c:pt>
                      <c:pt idx="719">
                        <c:v>2.932E-6</c:v>
                      </c:pt>
                      <c:pt idx="720">
                        <c:v>2.9390000000000002E-6</c:v>
                      </c:pt>
                      <c:pt idx="721">
                        <c:v>3.0340000000000001E-6</c:v>
                      </c:pt>
                      <c:pt idx="722">
                        <c:v>3.078E-6</c:v>
                      </c:pt>
                      <c:pt idx="723">
                        <c:v>3.0759999999999999E-6</c:v>
                      </c:pt>
                      <c:pt idx="724">
                        <c:v>3.0850000000000001E-6</c:v>
                      </c:pt>
                      <c:pt idx="725">
                        <c:v>3.0850000000000001E-6</c:v>
                      </c:pt>
                      <c:pt idx="726">
                        <c:v>3.1779999999999999E-6</c:v>
                      </c:pt>
                      <c:pt idx="727">
                        <c:v>3.2270000000000002E-6</c:v>
                      </c:pt>
                      <c:pt idx="728">
                        <c:v>3.2219999999999998E-6</c:v>
                      </c:pt>
                      <c:pt idx="729">
                        <c:v>3.2229999999999999E-6</c:v>
                      </c:pt>
                      <c:pt idx="730">
                        <c:v>3.2169999999999999E-6</c:v>
                      </c:pt>
                      <c:pt idx="731">
                        <c:v>3.3100000000000001E-6</c:v>
                      </c:pt>
                      <c:pt idx="732">
                        <c:v>3.3589999999999999E-6</c:v>
                      </c:pt>
                      <c:pt idx="733">
                        <c:v>3.3569999999999998E-6</c:v>
                      </c:pt>
                      <c:pt idx="734">
                        <c:v>3.3579999999999999E-6</c:v>
                      </c:pt>
                      <c:pt idx="735">
                        <c:v>3.3409999999999999E-6</c:v>
                      </c:pt>
                      <c:pt idx="736">
                        <c:v>3.4379999999999999E-6</c:v>
                      </c:pt>
                      <c:pt idx="737">
                        <c:v>3.478E-6</c:v>
                      </c:pt>
                      <c:pt idx="738">
                        <c:v>3.472E-6</c:v>
                      </c:pt>
                      <c:pt idx="739">
                        <c:v>3.4690000000000002E-6</c:v>
                      </c:pt>
                      <c:pt idx="740">
                        <c:v>3.4620000000000001E-6</c:v>
                      </c:pt>
                      <c:pt idx="741">
                        <c:v>3.5530000000000001E-6</c:v>
                      </c:pt>
                      <c:pt idx="742">
                        <c:v>3.5939999999999998E-6</c:v>
                      </c:pt>
                      <c:pt idx="743">
                        <c:v>3.5820000000000002E-6</c:v>
                      </c:pt>
                      <c:pt idx="744">
                        <c:v>3.579E-6</c:v>
                      </c:pt>
                      <c:pt idx="745">
                        <c:v>3.574E-6</c:v>
                      </c:pt>
                      <c:pt idx="746">
                        <c:v>3.6559999999999998E-6</c:v>
                      </c:pt>
                      <c:pt idx="747">
                        <c:v>3.693E-6</c:v>
                      </c:pt>
                      <c:pt idx="748">
                        <c:v>3.6859999999999999E-6</c:v>
                      </c:pt>
                      <c:pt idx="749">
                        <c:v>3.6820000000000001E-6</c:v>
                      </c:pt>
                      <c:pt idx="750">
                        <c:v>3.67E-6</c:v>
                      </c:pt>
                      <c:pt idx="751">
                        <c:v>3.755E-6</c:v>
                      </c:pt>
                      <c:pt idx="752">
                        <c:v>3.7929999999999999E-6</c:v>
                      </c:pt>
                      <c:pt idx="753">
                        <c:v>3.7790000000000002E-6</c:v>
                      </c:pt>
                      <c:pt idx="754">
                        <c:v>3.765E-6</c:v>
                      </c:pt>
                      <c:pt idx="755">
                        <c:v>3.7529999999999999E-6</c:v>
                      </c:pt>
                      <c:pt idx="756">
                        <c:v>3.844E-6</c:v>
                      </c:pt>
                      <c:pt idx="757">
                        <c:v>3.878E-6</c:v>
                      </c:pt>
                      <c:pt idx="758">
                        <c:v>3.861E-6</c:v>
                      </c:pt>
                      <c:pt idx="759">
                        <c:v>3.8489999999999999E-6</c:v>
                      </c:pt>
                      <c:pt idx="760">
                        <c:v>3.8330000000000004E-6</c:v>
                      </c:pt>
                      <c:pt idx="761">
                        <c:v>3.9149999999999998E-6</c:v>
                      </c:pt>
                      <c:pt idx="762">
                        <c:v>3.9580000000000001E-6</c:v>
                      </c:pt>
                      <c:pt idx="763">
                        <c:v>3.9369999999999997E-6</c:v>
                      </c:pt>
                      <c:pt idx="764">
                        <c:v>3.9219999999999999E-6</c:v>
                      </c:pt>
                      <c:pt idx="765">
                        <c:v>3.9049999999999999E-6</c:v>
                      </c:pt>
                      <c:pt idx="766">
                        <c:v>3.9859999999999996E-6</c:v>
                      </c:pt>
                      <c:pt idx="767">
                        <c:v>4.0219999999999998E-6</c:v>
                      </c:pt>
                      <c:pt idx="768">
                        <c:v>3.9949999999999999E-6</c:v>
                      </c:pt>
                      <c:pt idx="769">
                        <c:v>3.9890000000000003E-6</c:v>
                      </c:pt>
                      <c:pt idx="770">
                        <c:v>3.9700000000000001E-6</c:v>
                      </c:pt>
                      <c:pt idx="771">
                        <c:v>4.048E-6</c:v>
                      </c:pt>
                      <c:pt idx="772">
                        <c:v>4.0840000000000002E-6</c:v>
                      </c:pt>
                      <c:pt idx="773">
                        <c:v>4.0620000000000002E-6</c:v>
                      </c:pt>
                      <c:pt idx="774">
                        <c:v>4.0520000000000003E-6</c:v>
                      </c:pt>
                      <c:pt idx="775">
                        <c:v>4.0330000000000002E-6</c:v>
                      </c:pt>
                      <c:pt idx="776">
                        <c:v>4.109E-6</c:v>
                      </c:pt>
                      <c:pt idx="777">
                        <c:v>4.1470000000000003E-6</c:v>
                      </c:pt>
                      <c:pt idx="778">
                        <c:v>4.1230000000000002E-6</c:v>
                      </c:pt>
                      <c:pt idx="779">
                        <c:v>4.1110000000000001E-6</c:v>
                      </c:pt>
                      <c:pt idx="780">
                        <c:v>4.0910000000000003E-6</c:v>
                      </c:pt>
                      <c:pt idx="781">
                        <c:v>4.1710000000000004E-6</c:v>
                      </c:pt>
                      <c:pt idx="782">
                        <c:v>4.2089999999999999E-6</c:v>
                      </c:pt>
                      <c:pt idx="783">
                        <c:v>4.1880000000000004E-6</c:v>
                      </c:pt>
                      <c:pt idx="784">
                        <c:v>4.177E-6</c:v>
                      </c:pt>
                      <c:pt idx="785">
                        <c:v>4.1540000000000004E-6</c:v>
                      </c:pt>
                      <c:pt idx="786">
                        <c:v>4.2309999999999998E-6</c:v>
                      </c:pt>
                      <c:pt idx="787">
                        <c:v>4.262E-6</c:v>
                      </c:pt>
                      <c:pt idx="788">
                        <c:v>4.2409999999999997E-6</c:v>
                      </c:pt>
                      <c:pt idx="789">
                        <c:v>4.228E-6</c:v>
                      </c:pt>
                      <c:pt idx="790">
                        <c:v>4.2100000000000003E-6</c:v>
                      </c:pt>
                      <c:pt idx="791">
                        <c:v>4.2930000000000002E-6</c:v>
                      </c:pt>
                      <c:pt idx="792">
                        <c:v>4.3259999999999997E-6</c:v>
                      </c:pt>
                      <c:pt idx="793">
                        <c:v>4.296E-6</c:v>
                      </c:pt>
                      <c:pt idx="794">
                        <c:v>4.2910000000000001E-6</c:v>
                      </c:pt>
                      <c:pt idx="795">
                        <c:v>4.2729999999999996E-6</c:v>
                      </c:pt>
                      <c:pt idx="796">
                        <c:v>4.3510000000000004E-6</c:v>
                      </c:pt>
                      <c:pt idx="797">
                        <c:v>4.3889999999999998E-6</c:v>
                      </c:pt>
                      <c:pt idx="798">
                        <c:v>4.3599999999999998E-6</c:v>
                      </c:pt>
                    </c:numCache>
                  </c:numRef>
                </c:yVal>
                <c:smooth val="1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1E-8517-4B1A-BD0B-53A15E9FC1F8}"/>
                  </c:ext>
                </c:extLst>
              </c15:ser>
            </c15:filteredScatterSeries>
            <c15:filteredScatterSeries>
              <c15:ser>
                <c:idx val="29"/>
                <c:order val="29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Sheet2!$AE$1</c15:sqref>
                        </c15:formulaRef>
                      </c:ext>
                    </c:extLst>
                    <c:strCache>
                      <c:ptCount val="1"/>
                      <c:pt idx="0">
                        <c:v>Cycle 30</c:v>
                      </c:pt>
                    </c:strCache>
                  </c:strRef>
                </c:tx>
                <c:spPr>
                  <a:ln w="19050" cap="rnd">
                    <a:solidFill>
                      <a:schemeClr val="accent1">
                        <a:shade val="67000"/>
                      </a:schemeClr>
                    </a:solidFill>
                    <a:round/>
                  </a:ln>
                  <a:effectLst/>
                </c:spPr>
                <c:marker>
                  <c:symbol val="none"/>
                </c:marker>
                <c:x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Sheet2!$A$2:$A$802</c15:sqref>
                        </c15:formulaRef>
                      </c:ext>
                    </c:extLst>
                    <c:numCache>
                      <c:formatCode>0.00E+00</c:formatCode>
                      <c:ptCount val="801"/>
                      <c:pt idx="0">
                        <c:v>9.8269999999999993E-6</c:v>
                      </c:pt>
                      <c:pt idx="1">
                        <c:v>-1.7960000000000001E-3</c:v>
                      </c:pt>
                      <c:pt idx="2">
                        <c:v>-3.764E-3</c:v>
                      </c:pt>
                      <c:pt idx="3">
                        <c:v>-5.7419999999999997E-3</c:v>
                      </c:pt>
                      <c:pt idx="4">
                        <c:v>-7.7869999999999997E-3</c:v>
                      </c:pt>
                      <c:pt idx="5">
                        <c:v>-9.7160000000000007E-3</c:v>
                      </c:pt>
                      <c:pt idx="6">
                        <c:v>-1.1730000000000001E-2</c:v>
                      </c:pt>
                      <c:pt idx="7">
                        <c:v>-1.374E-2</c:v>
                      </c:pt>
                      <c:pt idx="8">
                        <c:v>-1.5730000000000001E-2</c:v>
                      </c:pt>
                      <c:pt idx="9">
                        <c:v>-1.772E-2</c:v>
                      </c:pt>
                      <c:pt idx="10">
                        <c:v>-1.9730000000000001E-2</c:v>
                      </c:pt>
                      <c:pt idx="11">
                        <c:v>-2.1700000000000001E-2</c:v>
                      </c:pt>
                      <c:pt idx="12">
                        <c:v>-2.3689999999999999E-2</c:v>
                      </c:pt>
                      <c:pt idx="13">
                        <c:v>-2.5690000000000001E-2</c:v>
                      </c:pt>
                      <c:pt idx="14">
                        <c:v>-2.7709999999999999E-2</c:v>
                      </c:pt>
                      <c:pt idx="15">
                        <c:v>-2.9690000000000001E-2</c:v>
                      </c:pt>
                      <c:pt idx="16">
                        <c:v>-3.1690000000000003E-2</c:v>
                      </c:pt>
                      <c:pt idx="17">
                        <c:v>-3.3709999999999997E-2</c:v>
                      </c:pt>
                      <c:pt idx="18">
                        <c:v>-3.5709999999999999E-2</c:v>
                      </c:pt>
                      <c:pt idx="19">
                        <c:v>-3.7650000000000003E-2</c:v>
                      </c:pt>
                      <c:pt idx="20">
                        <c:v>-3.9710000000000002E-2</c:v>
                      </c:pt>
                      <c:pt idx="21">
                        <c:v>-4.1709999999999997E-2</c:v>
                      </c:pt>
                      <c:pt idx="22">
                        <c:v>-4.3709999999999999E-2</c:v>
                      </c:pt>
                      <c:pt idx="23">
                        <c:v>-4.5690000000000001E-2</c:v>
                      </c:pt>
                      <c:pt idx="24">
                        <c:v>-4.7669999999999997E-2</c:v>
                      </c:pt>
                      <c:pt idx="25">
                        <c:v>-4.9669999999999999E-2</c:v>
                      </c:pt>
                      <c:pt idx="26">
                        <c:v>-5.1700000000000003E-2</c:v>
                      </c:pt>
                      <c:pt idx="27">
                        <c:v>-5.3659999999999999E-2</c:v>
                      </c:pt>
                      <c:pt idx="28">
                        <c:v>-5.5660000000000001E-2</c:v>
                      </c:pt>
                      <c:pt idx="29">
                        <c:v>-5.765E-2</c:v>
                      </c:pt>
                      <c:pt idx="30">
                        <c:v>-5.9700000000000003E-2</c:v>
                      </c:pt>
                      <c:pt idx="31">
                        <c:v>-6.1650000000000003E-2</c:v>
                      </c:pt>
                      <c:pt idx="32">
                        <c:v>-6.3630000000000006E-2</c:v>
                      </c:pt>
                      <c:pt idx="33">
                        <c:v>-6.5680000000000002E-2</c:v>
                      </c:pt>
                      <c:pt idx="34">
                        <c:v>-6.769E-2</c:v>
                      </c:pt>
                      <c:pt idx="35">
                        <c:v>-6.9669999999999996E-2</c:v>
                      </c:pt>
                      <c:pt idx="36">
                        <c:v>-7.1669999999999998E-2</c:v>
                      </c:pt>
                      <c:pt idx="37">
                        <c:v>-7.3639999999999997E-2</c:v>
                      </c:pt>
                      <c:pt idx="38">
                        <c:v>-7.5670000000000001E-2</c:v>
                      </c:pt>
                      <c:pt idx="39">
                        <c:v>-7.7660000000000007E-2</c:v>
                      </c:pt>
                      <c:pt idx="40">
                        <c:v>-7.9640000000000002E-2</c:v>
                      </c:pt>
                      <c:pt idx="41">
                        <c:v>-8.165E-2</c:v>
                      </c:pt>
                      <c:pt idx="42">
                        <c:v>-8.3680000000000004E-2</c:v>
                      </c:pt>
                      <c:pt idx="43">
                        <c:v>-8.566E-2</c:v>
                      </c:pt>
                      <c:pt idx="44">
                        <c:v>-8.763E-2</c:v>
                      </c:pt>
                      <c:pt idx="45">
                        <c:v>-8.9679999999999996E-2</c:v>
                      </c:pt>
                      <c:pt idx="46">
                        <c:v>-9.1700000000000004E-2</c:v>
                      </c:pt>
                      <c:pt idx="47">
                        <c:v>-9.3679999999999999E-2</c:v>
                      </c:pt>
                      <c:pt idx="48">
                        <c:v>-9.5659999999999995E-2</c:v>
                      </c:pt>
                      <c:pt idx="49">
                        <c:v>-9.7650000000000001E-2</c:v>
                      </c:pt>
                      <c:pt idx="50">
                        <c:v>-9.9669999999999995E-2</c:v>
                      </c:pt>
                      <c:pt idx="51">
                        <c:v>-0.1017</c:v>
                      </c:pt>
                      <c:pt idx="52">
                        <c:v>-0.1036</c:v>
                      </c:pt>
                      <c:pt idx="53">
                        <c:v>-0.1056</c:v>
                      </c:pt>
                      <c:pt idx="54">
                        <c:v>-0.1077</c:v>
                      </c:pt>
                      <c:pt idx="55">
                        <c:v>-0.10970000000000001</c:v>
                      </c:pt>
                      <c:pt idx="56">
                        <c:v>-0.1116</c:v>
                      </c:pt>
                      <c:pt idx="57">
                        <c:v>-0.11360000000000001</c:v>
                      </c:pt>
                      <c:pt idx="58">
                        <c:v>-0.1157</c:v>
                      </c:pt>
                      <c:pt idx="59">
                        <c:v>-0.1177</c:v>
                      </c:pt>
                      <c:pt idx="60">
                        <c:v>-0.1196</c:v>
                      </c:pt>
                      <c:pt idx="61">
                        <c:v>-0.1216</c:v>
                      </c:pt>
                      <c:pt idx="62">
                        <c:v>-0.1237</c:v>
                      </c:pt>
                      <c:pt idx="63">
                        <c:v>-0.12559999999999999</c:v>
                      </c:pt>
                      <c:pt idx="64">
                        <c:v>-0.12759999999999999</c:v>
                      </c:pt>
                      <c:pt idx="65">
                        <c:v>-0.12959999999999999</c:v>
                      </c:pt>
                      <c:pt idx="66">
                        <c:v>-0.13170000000000001</c:v>
                      </c:pt>
                      <c:pt idx="67">
                        <c:v>-0.1336</c:v>
                      </c:pt>
                      <c:pt idx="68">
                        <c:v>-0.13569999999999999</c:v>
                      </c:pt>
                      <c:pt idx="69">
                        <c:v>-0.1376</c:v>
                      </c:pt>
                      <c:pt idx="70">
                        <c:v>-0.1396</c:v>
                      </c:pt>
                      <c:pt idx="71">
                        <c:v>-0.14169999999999999</c:v>
                      </c:pt>
                      <c:pt idx="72">
                        <c:v>-0.14369999999999999</c:v>
                      </c:pt>
                      <c:pt idx="73">
                        <c:v>-0.1457</c:v>
                      </c:pt>
                      <c:pt idx="74">
                        <c:v>-0.1477</c:v>
                      </c:pt>
                      <c:pt idx="75">
                        <c:v>-0.14960000000000001</c:v>
                      </c:pt>
                      <c:pt idx="76">
                        <c:v>-0.15160000000000001</c:v>
                      </c:pt>
                      <c:pt idx="77">
                        <c:v>-0.15359999999999999</c:v>
                      </c:pt>
                      <c:pt idx="78">
                        <c:v>-0.15559999999999999</c:v>
                      </c:pt>
                      <c:pt idx="79">
                        <c:v>-0.15759999999999999</c:v>
                      </c:pt>
                      <c:pt idx="80">
                        <c:v>-0.15959999999999999</c:v>
                      </c:pt>
                      <c:pt idx="81">
                        <c:v>-0.16159999999999999</c:v>
                      </c:pt>
                      <c:pt idx="82">
                        <c:v>-0.1636</c:v>
                      </c:pt>
                      <c:pt idx="83">
                        <c:v>-0.1656</c:v>
                      </c:pt>
                      <c:pt idx="84">
                        <c:v>-0.1676</c:v>
                      </c:pt>
                      <c:pt idx="85">
                        <c:v>-0.1696</c:v>
                      </c:pt>
                      <c:pt idx="86">
                        <c:v>-0.1716</c:v>
                      </c:pt>
                      <c:pt idx="87">
                        <c:v>-0.1736</c:v>
                      </c:pt>
                      <c:pt idx="88">
                        <c:v>-0.17560000000000001</c:v>
                      </c:pt>
                      <c:pt idx="89">
                        <c:v>-0.17760000000000001</c:v>
                      </c:pt>
                      <c:pt idx="90">
                        <c:v>-0.17960000000000001</c:v>
                      </c:pt>
                      <c:pt idx="91">
                        <c:v>-0.18160000000000001</c:v>
                      </c:pt>
                      <c:pt idx="92">
                        <c:v>-0.18360000000000001</c:v>
                      </c:pt>
                      <c:pt idx="93">
                        <c:v>-0.18559999999999999</c:v>
                      </c:pt>
                      <c:pt idx="94">
                        <c:v>-0.18759999999999999</c:v>
                      </c:pt>
                      <c:pt idx="95">
                        <c:v>-0.18959999999999999</c:v>
                      </c:pt>
                      <c:pt idx="96">
                        <c:v>-0.19159999999999999</c:v>
                      </c:pt>
                      <c:pt idx="97">
                        <c:v>-0.19359999999999999</c:v>
                      </c:pt>
                      <c:pt idx="98">
                        <c:v>-0.1956</c:v>
                      </c:pt>
                      <c:pt idx="99">
                        <c:v>-0.1976</c:v>
                      </c:pt>
                      <c:pt idx="100">
                        <c:v>-0.1996</c:v>
                      </c:pt>
                      <c:pt idx="101">
                        <c:v>-0.2016</c:v>
                      </c:pt>
                      <c:pt idx="102">
                        <c:v>-0.2036</c:v>
                      </c:pt>
                      <c:pt idx="103">
                        <c:v>-0.2056</c:v>
                      </c:pt>
                      <c:pt idx="104">
                        <c:v>-0.20760000000000001</c:v>
                      </c:pt>
                      <c:pt idx="105">
                        <c:v>-0.20960000000000001</c:v>
                      </c:pt>
                      <c:pt idx="106">
                        <c:v>-0.21160000000000001</c:v>
                      </c:pt>
                      <c:pt idx="107">
                        <c:v>-0.21360000000000001</c:v>
                      </c:pt>
                      <c:pt idx="108">
                        <c:v>-0.21560000000000001</c:v>
                      </c:pt>
                      <c:pt idx="109">
                        <c:v>-0.21759999999999999</c:v>
                      </c:pt>
                      <c:pt idx="110">
                        <c:v>-0.21959999999999999</c:v>
                      </c:pt>
                      <c:pt idx="111">
                        <c:v>-0.22159999999999999</c:v>
                      </c:pt>
                      <c:pt idx="112">
                        <c:v>-0.22359999999999999</c:v>
                      </c:pt>
                      <c:pt idx="113">
                        <c:v>-0.22559999999999999</c:v>
                      </c:pt>
                      <c:pt idx="114">
                        <c:v>-0.2276</c:v>
                      </c:pt>
                      <c:pt idx="115">
                        <c:v>-0.2296</c:v>
                      </c:pt>
                      <c:pt idx="116">
                        <c:v>-0.2316</c:v>
                      </c:pt>
                      <c:pt idx="117">
                        <c:v>-0.2336</c:v>
                      </c:pt>
                      <c:pt idx="118">
                        <c:v>-0.2356</c:v>
                      </c:pt>
                      <c:pt idx="119">
                        <c:v>-0.23760000000000001</c:v>
                      </c:pt>
                      <c:pt idx="120">
                        <c:v>-0.23960000000000001</c:v>
                      </c:pt>
                      <c:pt idx="121">
                        <c:v>-0.24160000000000001</c:v>
                      </c:pt>
                      <c:pt idx="122">
                        <c:v>-0.24360000000000001</c:v>
                      </c:pt>
                      <c:pt idx="123">
                        <c:v>-0.24560000000000001</c:v>
                      </c:pt>
                      <c:pt idx="124">
                        <c:v>-0.24759999999999999</c:v>
                      </c:pt>
                      <c:pt idx="125">
                        <c:v>-0.24959999999999999</c:v>
                      </c:pt>
                      <c:pt idx="126">
                        <c:v>-0.25159999999999999</c:v>
                      </c:pt>
                      <c:pt idx="127">
                        <c:v>-0.25359999999999999</c:v>
                      </c:pt>
                      <c:pt idx="128">
                        <c:v>-0.25559999999999999</c:v>
                      </c:pt>
                      <c:pt idx="129">
                        <c:v>-0.2576</c:v>
                      </c:pt>
                      <c:pt idx="130">
                        <c:v>-0.2596</c:v>
                      </c:pt>
                      <c:pt idx="131">
                        <c:v>-0.2616</c:v>
                      </c:pt>
                      <c:pt idx="132">
                        <c:v>-0.2636</c:v>
                      </c:pt>
                      <c:pt idx="133">
                        <c:v>-0.2656</c:v>
                      </c:pt>
                      <c:pt idx="134">
                        <c:v>-0.2676</c:v>
                      </c:pt>
                      <c:pt idx="135">
                        <c:v>-0.26960000000000001</c:v>
                      </c:pt>
                      <c:pt idx="136">
                        <c:v>-0.27160000000000001</c:v>
                      </c:pt>
                      <c:pt idx="137">
                        <c:v>-0.27360000000000001</c:v>
                      </c:pt>
                      <c:pt idx="138">
                        <c:v>-0.27560000000000001</c:v>
                      </c:pt>
                      <c:pt idx="139">
                        <c:v>-0.27760000000000001</c:v>
                      </c:pt>
                      <c:pt idx="140">
                        <c:v>-0.27960000000000002</c:v>
                      </c:pt>
                      <c:pt idx="141">
                        <c:v>-0.28160000000000002</c:v>
                      </c:pt>
                      <c:pt idx="142">
                        <c:v>-0.28360000000000002</c:v>
                      </c:pt>
                      <c:pt idx="143">
                        <c:v>-0.28560000000000002</c:v>
                      </c:pt>
                      <c:pt idx="144">
                        <c:v>-0.28760000000000002</c:v>
                      </c:pt>
                      <c:pt idx="145">
                        <c:v>-0.28960000000000002</c:v>
                      </c:pt>
                      <c:pt idx="146">
                        <c:v>-0.29160000000000003</c:v>
                      </c:pt>
                      <c:pt idx="147">
                        <c:v>-0.29360000000000003</c:v>
                      </c:pt>
                      <c:pt idx="148">
                        <c:v>-0.29559999999999997</c:v>
                      </c:pt>
                      <c:pt idx="149">
                        <c:v>-0.29759999999999998</c:v>
                      </c:pt>
                      <c:pt idx="150">
                        <c:v>-0.29959999999999998</c:v>
                      </c:pt>
                      <c:pt idx="151">
                        <c:v>-0.30159999999999998</c:v>
                      </c:pt>
                      <c:pt idx="152">
                        <c:v>-0.30359999999999998</c:v>
                      </c:pt>
                      <c:pt idx="153">
                        <c:v>-0.30559999999999998</c:v>
                      </c:pt>
                      <c:pt idx="154">
                        <c:v>-0.30759999999999998</c:v>
                      </c:pt>
                      <c:pt idx="155">
                        <c:v>-0.30959999999999999</c:v>
                      </c:pt>
                      <c:pt idx="156">
                        <c:v>-0.3115</c:v>
                      </c:pt>
                      <c:pt idx="157">
                        <c:v>-0.31359999999999999</c:v>
                      </c:pt>
                      <c:pt idx="158">
                        <c:v>-0.3155</c:v>
                      </c:pt>
                      <c:pt idx="159">
                        <c:v>-0.31759999999999999</c:v>
                      </c:pt>
                      <c:pt idx="160">
                        <c:v>-0.31950000000000001</c:v>
                      </c:pt>
                      <c:pt idx="161">
                        <c:v>-0.3216</c:v>
                      </c:pt>
                      <c:pt idx="162">
                        <c:v>-0.3236</c:v>
                      </c:pt>
                      <c:pt idx="163">
                        <c:v>-0.3256</c:v>
                      </c:pt>
                      <c:pt idx="164">
                        <c:v>-0.32750000000000001</c:v>
                      </c:pt>
                      <c:pt idx="165">
                        <c:v>-0.32950000000000002</c:v>
                      </c:pt>
                      <c:pt idx="166">
                        <c:v>-0.33160000000000001</c:v>
                      </c:pt>
                      <c:pt idx="167">
                        <c:v>-0.33360000000000001</c:v>
                      </c:pt>
                      <c:pt idx="168">
                        <c:v>-0.33550000000000002</c:v>
                      </c:pt>
                      <c:pt idx="169">
                        <c:v>-0.33760000000000001</c:v>
                      </c:pt>
                      <c:pt idx="170">
                        <c:v>-0.33950000000000002</c:v>
                      </c:pt>
                      <c:pt idx="171">
                        <c:v>-0.34150000000000003</c:v>
                      </c:pt>
                      <c:pt idx="172">
                        <c:v>-0.34350000000000003</c:v>
                      </c:pt>
                      <c:pt idx="173">
                        <c:v>-0.34560000000000002</c:v>
                      </c:pt>
                      <c:pt idx="174">
                        <c:v>-0.34749999999999998</c:v>
                      </c:pt>
                      <c:pt idx="175">
                        <c:v>-0.34949999999999998</c:v>
                      </c:pt>
                      <c:pt idx="176">
                        <c:v>-0.35149999999999998</c:v>
                      </c:pt>
                      <c:pt idx="177">
                        <c:v>-0.35349999999999998</c:v>
                      </c:pt>
                      <c:pt idx="178">
                        <c:v>-0.35549999999999998</c:v>
                      </c:pt>
                      <c:pt idx="179">
                        <c:v>-0.35749999999999998</c:v>
                      </c:pt>
                      <c:pt idx="180">
                        <c:v>-0.35949999999999999</c:v>
                      </c:pt>
                      <c:pt idx="181">
                        <c:v>-0.36149999999999999</c:v>
                      </c:pt>
                      <c:pt idx="182">
                        <c:v>-0.36349999999999999</c:v>
                      </c:pt>
                      <c:pt idx="183">
                        <c:v>-0.36549999999999999</c:v>
                      </c:pt>
                      <c:pt idx="184">
                        <c:v>-0.36749999999999999</c:v>
                      </c:pt>
                      <c:pt idx="185">
                        <c:v>-0.3695</c:v>
                      </c:pt>
                      <c:pt idx="186">
                        <c:v>-0.3715</c:v>
                      </c:pt>
                      <c:pt idx="187">
                        <c:v>-0.3735</c:v>
                      </c:pt>
                      <c:pt idx="188">
                        <c:v>-0.3755</c:v>
                      </c:pt>
                      <c:pt idx="189">
                        <c:v>-0.3775</c:v>
                      </c:pt>
                      <c:pt idx="190">
                        <c:v>-0.3795</c:v>
                      </c:pt>
                      <c:pt idx="191">
                        <c:v>-0.38150000000000001</c:v>
                      </c:pt>
                      <c:pt idx="192">
                        <c:v>-0.38350000000000001</c:v>
                      </c:pt>
                      <c:pt idx="193">
                        <c:v>-0.38550000000000001</c:v>
                      </c:pt>
                      <c:pt idx="194">
                        <c:v>-0.38750000000000001</c:v>
                      </c:pt>
                      <c:pt idx="195">
                        <c:v>-0.38950000000000001</c:v>
                      </c:pt>
                      <c:pt idx="196">
                        <c:v>-0.39150000000000001</c:v>
                      </c:pt>
                      <c:pt idx="197">
                        <c:v>-0.39350000000000002</c:v>
                      </c:pt>
                      <c:pt idx="198">
                        <c:v>-0.39550000000000002</c:v>
                      </c:pt>
                      <c:pt idx="199">
                        <c:v>-0.39750000000000002</c:v>
                      </c:pt>
                      <c:pt idx="200">
                        <c:v>-0.39950000000000002</c:v>
                      </c:pt>
                      <c:pt idx="201">
                        <c:v>-0.40150000000000002</c:v>
                      </c:pt>
                      <c:pt idx="202">
                        <c:v>-0.40350000000000003</c:v>
                      </c:pt>
                      <c:pt idx="203">
                        <c:v>-0.40550000000000003</c:v>
                      </c:pt>
                      <c:pt idx="204">
                        <c:v>-0.40749999999999997</c:v>
                      </c:pt>
                      <c:pt idx="205">
                        <c:v>-0.40939999999999999</c:v>
                      </c:pt>
                      <c:pt idx="206">
                        <c:v>-0.41139999999999999</c:v>
                      </c:pt>
                      <c:pt idx="207">
                        <c:v>-0.41339999999999999</c:v>
                      </c:pt>
                      <c:pt idx="208">
                        <c:v>-0.41539999999999999</c:v>
                      </c:pt>
                      <c:pt idx="209">
                        <c:v>-0.41749999999999998</c:v>
                      </c:pt>
                      <c:pt idx="210">
                        <c:v>-0.4194</c:v>
                      </c:pt>
                      <c:pt idx="211">
                        <c:v>-0.42149999999999999</c:v>
                      </c:pt>
                      <c:pt idx="212">
                        <c:v>-0.4234</c:v>
                      </c:pt>
                      <c:pt idx="213">
                        <c:v>-0.4254</c:v>
                      </c:pt>
                      <c:pt idx="214">
                        <c:v>-0.4274</c:v>
                      </c:pt>
                      <c:pt idx="215">
                        <c:v>-0.4294</c:v>
                      </c:pt>
                      <c:pt idx="216">
                        <c:v>-0.43140000000000001</c:v>
                      </c:pt>
                      <c:pt idx="217">
                        <c:v>-0.43340000000000001</c:v>
                      </c:pt>
                      <c:pt idx="218">
                        <c:v>-0.43540000000000001</c:v>
                      </c:pt>
                      <c:pt idx="219">
                        <c:v>-0.43740000000000001</c:v>
                      </c:pt>
                      <c:pt idx="220">
                        <c:v>-0.43940000000000001</c:v>
                      </c:pt>
                      <c:pt idx="221">
                        <c:v>-0.44140000000000001</c:v>
                      </c:pt>
                      <c:pt idx="222">
                        <c:v>-0.44340000000000002</c:v>
                      </c:pt>
                      <c:pt idx="223">
                        <c:v>-0.44540000000000002</c:v>
                      </c:pt>
                      <c:pt idx="224">
                        <c:v>-0.44740000000000002</c:v>
                      </c:pt>
                      <c:pt idx="225">
                        <c:v>-0.44940000000000002</c:v>
                      </c:pt>
                      <c:pt idx="226">
                        <c:v>-0.45140000000000002</c:v>
                      </c:pt>
                      <c:pt idx="227">
                        <c:v>-0.45340000000000003</c:v>
                      </c:pt>
                      <c:pt idx="228">
                        <c:v>-0.45540000000000003</c:v>
                      </c:pt>
                      <c:pt idx="229">
                        <c:v>-0.45739999999999997</c:v>
                      </c:pt>
                      <c:pt idx="230">
                        <c:v>-0.45939999999999998</c:v>
                      </c:pt>
                      <c:pt idx="231">
                        <c:v>-0.46139999999999998</c:v>
                      </c:pt>
                      <c:pt idx="232">
                        <c:v>-0.46339999999999998</c:v>
                      </c:pt>
                      <c:pt idx="233">
                        <c:v>-0.46539999999999998</c:v>
                      </c:pt>
                      <c:pt idx="234">
                        <c:v>-0.46729999999999999</c:v>
                      </c:pt>
                      <c:pt idx="235">
                        <c:v>-0.46939999999999998</c:v>
                      </c:pt>
                      <c:pt idx="236">
                        <c:v>-0.4713</c:v>
                      </c:pt>
                      <c:pt idx="237">
                        <c:v>-0.47339999999999999</c:v>
                      </c:pt>
                      <c:pt idx="238">
                        <c:v>-0.47539999999999999</c:v>
                      </c:pt>
                      <c:pt idx="239">
                        <c:v>-0.47739999999999999</c:v>
                      </c:pt>
                      <c:pt idx="240">
                        <c:v>-0.47939999999999999</c:v>
                      </c:pt>
                      <c:pt idx="241">
                        <c:v>-0.48139999999999999</c:v>
                      </c:pt>
                      <c:pt idx="242">
                        <c:v>-0.48330000000000001</c:v>
                      </c:pt>
                      <c:pt idx="243">
                        <c:v>-0.4854</c:v>
                      </c:pt>
                      <c:pt idx="244">
                        <c:v>-0.48730000000000001</c:v>
                      </c:pt>
                      <c:pt idx="245">
                        <c:v>-0.48930000000000001</c:v>
                      </c:pt>
                      <c:pt idx="246">
                        <c:v>-0.49130000000000001</c:v>
                      </c:pt>
                      <c:pt idx="247">
                        <c:v>-0.49340000000000001</c:v>
                      </c:pt>
                      <c:pt idx="248">
                        <c:v>-0.49540000000000001</c:v>
                      </c:pt>
                      <c:pt idx="249">
                        <c:v>-0.49730000000000002</c:v>
                      </c:pt>
                      <c:pt idx="250">
                        <c:v>-0.49940000000000001</c:v>
                      </c:pt>
                      <c:pt idx="251">
                        <c:v>-0.50139999999999996</c:v>
                      </c:pt>
                      <c:pt idx="252">
                        <c:v>-0.50329999999999997</c:v>
                      </c:pt>
                      <c:pt idx="253">
                        <c:v>-0.50539999999999996</c:v>
                      </c:pt>
                      <c:pt idx="254">
                        <c:v>-0.50729999999999997</c:v>
                      </c:pt>
                      <c:pt idx="255">
                        <c:v>-0.50929999999999997</c:v>
                      </c:pt>
                      <c:pt idx="256">
                        <c:v>-0.51129999999999998</c:v>
                      </c:pt>
                      <c:pt idx="257">
                        <c:v>-0.51329999999999998</c:v>
                      </c:pt>
                      <c:pt idx="258">
                        <c:v>-0.51529999999999998</c:v>
                      </c:pt>
                      <c:pt idx="259">
                        <c:v>-0.51729999999999998</c:v>
                      </c:pt>
                      <c:pt idx="260">
                        <c:v>-0.51929999999999998</c:v>
                      </c:pt>
                      <c:pt idx="261">
                        <c:v>-0.52129999999999999</c:v>
                      </c:pt>
                      <c:pt idx="262">
                        <c:v>-0.52329999999999999</c:v>
                      </c:pt>
                      <c:pt idx="263">
                        <c:v>-0.52529999999999999</c:v>
                      </c:pt>
                      <c:pt idx="264">
                        <c:v>-0.52729999999999999</c:v>
                      </c:pt>
                      <c:pt idx="265">
                        <c:v>-0.52929999999999999</c:v>
                      </c:pt>
                      <c:pt idx="266">
                        <c:v>-0.53129999999999999</c:v>
                      </c:pt>
                      <c:pt idx="267">
                        <c:v>-0.5333</c:v>
                      </c:pt>
                      <c:pt idx="268">
                        <c:v>-0.5353</c:v>
                      </c:pt>
                      <c:pt idx="269">
                        <c:v>-0.5373</c:v>
                      </c:pt>
                      <c:pt idx="270">
                        <c:v>-0.5393</c:v>
                      </c:pt>
                      <c:pt idx="271">
                        <c:v>-0.5413</c:v>
                      </c:pt>
                      <c:pt idx="272">
                        <c:v>-0.54320000000000002</c:v>
                      </c:pt>
                      <c:pt idx="273">
                        <c:v>-0.54530000000000001</c:v>
                      </c:pt>
                      <c:pt idx="274">
                        <c:v>-0.54730000000000001</c:v>
                      </c:pt>
                      <c:pt idx="275">
                        <c:v>-0.54930000000000001</c:v>
                      </c:pt>
                      <c:pt idx="276">
                        <c:v>-0.55130000000000001</c:v>
                      </c:pt>
                      <c:pt idx="277">
                        <c:v>-0.55330000000000001</c:v>
                      </c:pt>
                      <c:pt idx="278">
                        <c:v>-0.55530000000000002</c:v>
                      </c:pt>
                      <c:pt idx="279">
                        <c:v>-0.55730000000000002</c:v>
                      </c:pt>
                      <c:pt idx="280">
                        <c:v>-0.55920000000000003</c:v>
                      </c:pt>
                      <c:pt idx="281">
                        <c:v>-0.56120000000000003</c:v>
                      </c:pt>
                      <c:pt idx="282">
                        <c:v>-0.56320000000000003</c:v>
                      </c:pt>
                      <c:pt idx="283">
                        <c:v>-0.56520000000000004</c:v>
                      </c:pt>
                      <c:pt idx="284">
                        <c:v>-0.56720000000000004</c:v>
                      </c:pt>
                      <c:pt idx="285">
                        <c:v>-0.56920000000000004</c:v>
                      </c:pt>
                      <c:pt idx="286">
                        <c:v>-0.57120000000000004</c:v>
                      </c:pt>
                      <c:pt idx="287">
                        <c:v>-0.57320000000000004</c:v>
                      </c:pt>
                      <c:pt idx="288">
                        <c:v>-0.57520000000000004</c:v>
                      </c:pt>
                      <c:pt idx="289">
                        <c:v>-0.57720000000000005</c:v>
                      </c:pt>
                      <c:pt idx="290">
                        <c:v>-0.57920000000000005</c:v>
                      </c:pt>
                      <c:pt idx="291">
                        <c:v>-0.58120000000000005</c:v>
                      </c:pt>
                      <c:pt idx="292">
                        <c:v>-0.58320000000000005</c:v>
                      </c:pt>
                      <c:pt idx="293">
                        <c:v>-0.58520000000000005</c:v>
                      </c:pt>
                      <c:pt idx="294">
                        <c:v>-0.58720000000000006</c:v>
                      </c:pt>
                      <c:pt idx="295">
                        <c:v>-0.58919999999999995</c:v>
                      </c:pt>
                      <c:pt idx="296">
                        <c:v>-0.59119999999999995</c:v>
                      </c:pt>
                      <c:pt idx="297">
                        <c:v>-0.59309999999999996</c:v>
                      </c:pt>
                      <c:pt idx="298">
                        <c:v>-0.59509999999999996</c:v>
                      </c:pt>
                      <c:pt idx="299">
                        <c:v>-0.59719999999999995</c:v>
                      </c:pt>
                      <c:pt idx="300">
                        <c:v>-0.59919999999999995</c:v>
                      </c:pt>
                      <c:pt idx="301">
                        <c:v>-0.60109999999999997</c:v>
                      </c:pt>
                      <c:pt idx="302">
                        <c:v>-0.60319999999999996</c:v>
                      </c:pt>
                      <c:pt idx="303">
                        <c:v>-0.60519999999999996</c:v>
                      </c:pt>
                      <c:pt idx="304">
                        <c:v>-0.60719999999999996</c:v>
                      </c:pt>
                      <c:pt idx="305">
                        <c:v>-0.60919999999999996</c:v>
                      </c:pt>
                      <c:pt idx="306">
                        <c:v>-0.61109999999999998</c:v>
                      </c:pt>
                      <c:pt idx="307">
                        <c:v>-0.61319999999999997</c:v>
                      </c:pt>
                      <c:pt idx="308">
                        <c:v>-0.61519999999999997</c:v>
                      </c:pt>
                      <c:pt idx="309">
                        <c:v>-0.61719999999999997</c:v>
                      </c:pt>
                      <c:pt idx="310">
                        <c:v>-0.61919999999999997</c:v>
                      </c:pt>
                      <c:pt idx="311">
                        <c:v>-0.62119999999999997</c:v>
                      </c:pt>
                      <c:pt idx="312">
                        <c:v>-0.62319999999999998</c:v>
                      </c:pt>
                      <c:pt idx="313">
                        <c:v>-0.62509999999999999</c:v>
                      </c:pt>
                      <c:pt idx="314">
                        <c:v>-0.62719999999999998</c:v>
                      </c:pt>
                      <c:pt idx="315">
                        <c:v>-0.62919999999999998</c:v>
                      </c:pt>
                      <c:pt idx="316">
                        <c:v>-0.63119999999999998</c:v>
                      </c:pt>
                      <c:pt idx="317">
                        <c:v>-0.6331</c:v>
                      </c:pt>
                      <c:pt idx="318">
                        <c:v>-0.6351</c:v>
                      </c:pt>
                      <c:pt idx="319">
                        <c:v>-0.6371</c:v>
                      </c:pt>
                      <c:pt idx="320">
                        <c:v>-0.6391</c:v>
                      </c:pt>
                      <c:pt idx="321">
                        <c:v>-0.6411</c:v>
                      </c:pt>
                      <c:pt idx="322">
                        <c:v>-0.6431</c:v>
                      </c:pt>
                      <c:pt idx="323">
                        <c:v>-0.64510000000000001</c:v>
                      </c:pt>
                      <c:pt idx="324">
                        <c:v>-0.64710000000000001</c:v>
                      </c:pt>
                      <c:pt idx="325">
                        <c:v>-0.64910000000000001</c:v>
                      </c:pt>
                      <c:pt idx="326">
                        <c:v>-0.65110000000000001</c:v>
                      </c:pt>
                      <c:pt idx="327">
                        <c:v>-0.65310000000000001</c:v>
                      </c:pt>
                      <c:pt idx="328">
                        <c:v>-0.65510000000000002</c:v>
                      </c:pt>
                      <c:pt idx="329">
                        <c:v>-0.65710000000000002</c:v>
                      </c:pt>
                      <c:pt idx="330">
                        <c:v>-0.65910000000000002</c:v>
                      </c:pt>
                      <c:pt idx="331">
                        <c:v>-0.66110000000000002</c:v>
                      </c:pt>
                      <c:pt idx="332">
                        <c:v>-0.66310000000000002</c:v>
                      </c:pt>
                      <c:pt idx="333">
                        <c:v>-0.66510000000000002</c:v>
                      </c:pt>
                      <c:pt idx="334">
                        <c:v>-0.66710000000000003</c:v>
                      </c:pt>
                      <c:pt idx="335">
                        <c:v>-0.66900000000000004</c:v>
                      </c:pt>
                      <c:pt idx="336">
                        <c:v>-0.67110000000000003</c:v>
                      </c:pt>
                      <c:pt idx="337">
                        <c:v>-0.67300000000000004</c:v>
                      </c:pt>
                      <c:pt idx="338">
                        <c:v>-0.67510000000000003</c:v>
                      </c:pt>
                      <c:pt idx="339">
                        <c:v>-0.67700000000000005</c:v>
                      </c:pt>
                      <c:pt idx="340">
                        <c:v>-0.67900000000000005</c:v>
                      </c:pt>
                      <c:pt idx="341">
                        <c:v>-0.68100000000000005</c:v>
                      </c:pt>
                      <c:pt idx="342">
                        <c:v>-0.68300000000000005</c:v>
                      </c:pt>
                      <c:pt idx="343">
                        <c:v>-0.68500000000000005</c:v>
                      </c:pt>
                      <c:pt idx="344">
                        <c:v>-0.68700000000000006</c:v>
                      </c:pt>
                      <c:pt idx="345">
                        <c:v>-0.68899999999999995</c:v>
                      </c:pt>
                      <c:pt idx="346">
                        <c:v>-0.69099999999999995</c:v>
                      </c:pt>
                      <c:pt idx="347">
                        <c:v>-0.69299999999999995</c:v>
                      </c:pt>
                      <c:pt idx="348">
                        <c:v>-0.69499999999999995</c:v>
                      </c:pt>
                      <c:pt idx="349">
                        <c:v>-0.69699999999999995</c:v>
                      </c:pt>
                      <c:pt idx="350">
                        <c:v>-0.69899999999999995</c:v>
                      </c:pt>
                      <c:pt idx="351">
                        <c:v>-0.70099999999999996</c:v>
                      </c:pt>
                      <c:pt idx="352">
                        <c:v>-0.70299999999999996</c:v>
                      </c:pt>
                      <c:pt idx="353">
                        <c:v>-0.70499999999999996</c:v>
                      </c:pt>
                      <c:pt idx="354">
                        <c:v>-0.70699999999999996</c:v>
                      </c:pt>
                      <c:pt idx="355">
                        <c:v>-0.70899999999999996</c:v>
                      </c:pt>
                      <c:pt idx="356">
                        <c:v>-0.71099999999999997</c:v>
                      </c:pt>
                      <c:pt idx="357">
                        <c:v>-0.71299999999999997</c:v>
                      </c:pt>
                      <c:pt idx="358">
                        <c:v>-0.71499999999999997</c:v>
                      </c:pt>
                      <c:pt idx="359">
                        <c:v>-0.71699999999999997</c:v>
                      </c:pt>
                      <c:pt idx="360">
                        <c:v>-0.71899999999999997</c:v>
                      </c:pt>
                      <c:pt idx="361">
                        <c:v>-0.72099999999999997</c:v>
                      </c:pt>
                      <c:pt idx="362">
                        <c:v>-0.72299999999999998</c:v>
                      </c:pt>
                      <c:pt idx="363">
                        <c:v>-0.72499999999999998</c:v>
                      </c:pt>
                      <c:pt idx="364">
                        <c:v>-0.72699999999999998</c:v>
                      </c:pt>
                      <c:pt idx="365">
                        <c:v>-0.72889999999999999</c:v>
                      </c:pt>
                      <c:pt idx="366">
                        <c:v>-0.73099999999999998</c:v>
                      </c:pt>
                      <c:pt idx="367">
                        <c:v>-0.73299999999999998</c:v>
                      </c:pt>
                      <c:pt idx="368">
                        <c:v>-0.73499999999999999</c:v>
                      </c:pt>
                      <c:pt idx="369">
                        <c:v>-0.73699999999999999</c:v>
                      </c:pt>
                      <c:pt idx="370">
                        <c:v>-0.73899999999999999</c:v>
                      </c:pt>
                      <c:pt idx="371">
                        <c:v>-0.74099999999999999</c:v>
                      </c:pt>
                      <c:pt idx="372">
                        <c:v>-0.74299999999999999</c:v>
                      </c:pt>
                      <c:pt idx="373">
                        <c:v>-0.745</c:v>
                      </c:pt>
                      <c:pt idx="374">
                        <c:v>-0.747</c:v>
                      </c:pt>
                      <c:pt idx="375">
                        <c:v>-0.749</c:v>
                      </c:pt>
                      <c:pt idx="376">
                        <c:v>-0.751</c:v>
                      </c:pt>
                      <c:pt idx="377">
                        <c:v>-0.753</c:v>
                      </c:pt>
                      <c:pt idx="378">
                        <c:v>-0.755</c:v>
                      </c:pt>
                      <c:pt idx="379">
                        <c:v>-0.75700000000000001</c:v>
                      </c:pt>
                      <c:pt idx="380">
                        <c:v>-0.75900000000000001</c:v>
                      </c:pt>
                      <c:pt idx="381">
                        <c:v>-0.76100000000000001</c:v>
                      </c:pt>
                      <c:pt idx="382">
                        <c:v>-0.76290000000000002</c:v>
                      </c:pt>
                      <c:pt idx="383">
                        <c:v>-0.76500000000000001</c:v>
                      </c:pt>
                      <c:pt idx="384">
                        <c:v>-0.76700000000000002</c:v>
                      </c:pt>
                      <c:pt idx="385">
                        <c:v>-0.76890000000000003</c:v>
                      </c:pt>
                      <c:pt idx="386">
                        <c:v>-0.77090000000000003</c:v>
                      </c:pt>
                      <c:pt idx="387">
                        <c:v>-0.77290000000000003</c:v>
                      </c:pt>
                      <c:pt idx="388">
                        <c:v>-0.77500000000000002</c:v>
                      </c:pt>
                      <c:pt idx="389">
                        <c:v>-0.77690000000000003</c:v>
                      </c:pt>
                      <c:pt idx="390">
                        <c:v>-0.77890000000000004</c:v>
                      </c:pt>
                      <c:pt idx="391">
                        <c:v>-0.78090000000000004</c:v>
                      </c:pt>
                      <c:pt idx="392">
                        <c:v>-0.78290000000000004</c:v>
                      </c:pt>
                      <c:pt idx="393">
                        <c:v>-0.78490000000000004</c:v>
                      </c:pt>
                      <c:pt idx="394">
                        <c:v>-0.78690000000000004</c:v>
                      </c:pt>
                      <c:pt idx="395">
                        <c:v>-0.78890000000000005</c:v>
                      </c:pt>
                      <c:pt idx="396">
                        <c:v>-0.79090000000000005</c:v>
                      </c:pt>
                      <c:pt idx="397">
                        <c:v>-0.79290000000000005</c:v>
                      </c:pt>
                      <c:pt idx="398">
                        <c:v>-0.79490000000000005</c:v>
                      </c:pt>
                      <c:pt idx="399">
                        <c:v>-0.79690000000000005</c:v>
                      </c:pt>
                      <c:pt idx="400">
                        <c:v>-0.79890000000000005</c:v>
                      </c:pt>
                      <c:pt idx="401">
                        <c:v>-0.79720000000000002</c:v>
                      </c:pt>
                      <c:pt idx="402">
                        <c:v>-0.79520000000000002</c:v>
                      </c:pt>
                      <c:pt idx="403">
                        <c:v>-0.79320000000000002</c:v>
                      </c:pt>
                      <c:pt idx="404">
                        <c:v>-0.7913</c:v>
                      </c:pt>
                      <c:pt idx="405">
                        <c:v>-0.7893</c:v>
                      </c:pt>
                      <c:pt idx="406">
                        <c:v>-0.78720000000000001</c:v>
                      </c:pt>
                      <c:pt idx="407">
                        <c:v>-0.7853</c:v>
                      </c:pt>
                      <c:pt idx="408">
                        <c:v>-0.7833</c:v>
                      </c:pt>
                      <c:pt idx="409">
                        <c:v>-0.78129999999999999</c:v>
                      </c:pt>
                      <c:pt idx="410">
                        <c:v>-0.7792</c:v>
                      </c:pt>
                      <c:pt idx="411">
                        <c:v>-0.77729999999999999</c:v>
                      </c:pt>
                      <c:pt idx="412">
                        <c:v>-0.77529999999999999</c:v>
                      </c:pt>
                      <c:pt idx="413">
                        <c:v>-0.77329999999999999</c:v>
                      </c:pt>
                      <c:pt idx="414">
                        <c:v>-0.77129999999999999</c:v>
                      </c:pt>
                      <c:pt idx="415">
                        <c:v>-0.76929999999999998</c:v>
                      </c:pt>
                      <c:pt idx="416">
                        <c:v>-0.76739999999999997</c:v>
                      </c:pt>
                      <c:pt idx="417">
                        <c:v>-0.76529999999999998</c:v>
                      </c:pt>
                      <c:pt idx="418">
                        <c:v>-0.76329999999999998</c:v>
                      </c:pt>
                      <c:pt idx="419">
                        <c:v>-0.76129999999999998</c:v>
                      </c:pt>
                      <c:pt idx="420">
                        <c:v>-0.75939999999999996</c:v>
                      </c:pt>
                      <c:pt idx="421">
                        <c:v>-0.75739999999999996</c:v>
                      </c:pt>
                      <c:pt idx="422">
                        <c:v>-0.75539999999999996</c:v>
                      </c:pt>
                      <c:pt idx="423">
                        <c:v>-0.75329999999999997</c:v>
                      </c:pt>
                      <c:pt idx="424">
                        <c:v>-0.75139999999999996</c:v>
                      </c:pt>
                      <c:pt idx="425">
                        <c:v>-0.74939999999999996</c:v>
                      </c:pt>
                      <c:pt idx="426">
                        <c:v>-0.74739999999999995</c:v>
                      </c:pt>
                      <c:pt idx="427">
                        <c:v>-0.74539999999999995</c:v>
                      </c:pt>
                      <c:pt idx="428">
                        <c:v>-0.74339999999999995</c:v>
                      </c:pt>
                      <c:pt idx="429">
                        <c:v>-0.74139999999999995</c:v>
                      </c:pt>
                      <c:pt idx="430">
                        <c:v>-0.73939999999999995</c:v>
                      </c:pt>
                      <c:pt idx="431">
                        <c:v>-0.73740000000000006</c:v>
                      </c:pt>
                      <c:pt idx="432">
                        <c:v>-0.73540000000000005</c:v>
                      </c:pt>
                      <c:pt idx="433">
                        <c:v>-0.73340000000000005</c:v>
                      </c:pt>
                      <c:pt idx="434">
                        <c:v>-0.73140000000000005</c:v>
                      </c:pt>
                      <c:pt idx="435">
                        <c:v>-0.72940000000000005</c:v>
                      </c:pt>
                      <c:pt idx="436">
                        <c:v>-0.72740000000000005</c:v>
                      </c:pt>
                      <c:pt idx="437">
                        <c:v>-0.72540000000000004</c:v>
                      </c:pt>
                      <c:pt idx="438">
                        <c:v>-0.72340000000000004</c:v>
                      </c:pt>
                      <c:pt idx="439">
                        <c:v>-0.72140000000000004</c:v>
                      </c:pt>
                      <c:pt idx="440">
                        <c:v>-0.71940000000000004</c:v>
                      </c:pt>
                      <c:pt idx="441">
                        <c:v>-0.71740000000000004</c:v>
                      </c:pt>
                      <c:pt idx="442">
                        <c:v>-0.71540000000000004</c:v>
                      </c:pt>
                      <c:pt idx="443">
                        <c:v>-0.71340000000000003</c:v>
                      </c:pt>
                      <c:pt idx="444">
                        <c:v>-0.71150000000000002</c:v>
                      </c:pt>
                      <c:pt idx="445">
                        <c:v>-0.70950000000000002</c:v>
                      </c:pt>
                      <c:pt idx="446">
                        <c:v>-0.70750000000000002</c:v>
                      </c:pt>
                      <c:pt idx="447">
                        <c:v>-0.70550000000000002</c:v>
                      </c:pt>
                      <c:pt idx="448">
                        <c:v>-0.70350000000000001</c:v>
                      </c:pt>
                      <c:pt idx="449">
                        <c:v>-0.70150000000000001</c:v>
                      </c:pt>
                      <c:pt idx="450">
                        <c:v>-0.69940000000000002</c:v>
                      </c:pt>
                      <c:pt idx="451">
                        <c:v>-0.69740000000000002</c:v>
                      </c:pt>
                      <c:pt idx="452">
                        <c:v>-0.69540000000000002</c:v>
                      </c:pt>
                      <c:pt idx="453">
                        <c:v>-0.69350000000000001</c:v>
                      </c:pt>
                      <c:pt idx="454">
                        <c:v>-0.6915</c:v>
                      </c:pt>
                      <c:pt idx="455">
                        <c:v>-0.68940000000000001</c:v>
                      </c:pt>
                      <c:pt idx="456">
                        <c:v>-0.6875</c:v>
                      </c:pt>
                      <c:pt idx="457">
                        <c:v>-0.6855</c:v>
                      </c:pt>
                      <c:pt idx="458">
                        <c:v>-0.6835</c:v>
                      </c:pt>
                      <c:pt idx="459">
                        <c:v>-0.68149999999999999</c:v>
                      </c:pt>
                      <c:pt idx="460">
                        <c:v>-0.67949999999999999</c:v>
                      </c:pt>
                      <c:pt idx="461">
                        <c:v>-0.67749999999999999</c:v>
                      </c:pt>
                      <c:pt idx="462">
                        <c:v>-0.67549999999999999</c:v>
                      </c:pt>
                      <c:pt idx="463">
                        <c:v>-0.67349999999999999</c:v>
                      </c:pt>
                      <c:pt idx="464">
                        <c:v>-0.67149999999999999</c:v>
                      </c:pt>
                      <c:pt idx="465">
                        <c:v>-0.66949999999999998</c:v>
                      </c:pt>
                      <c:pt idx="466">
                        <c:v>-0.66749999999999998</c:v>
                      </c:pt>
                      <c:pt idx="467">
                        <c:v>-0.66549999999999998</c:v>
                      </c:pt>
                      <c:pt idx="468">
                        <c:v>-0.66349999999999998</c:v>
                      </c:pt>
                      <c:pt idx="469">
                        <c:v>-0.66149999999999998</c:v>
                      </c:pt>
                      <c:pt idx="470">
                        <c:v>-0.65949999999999998</c:v>
                      </c:pt>
                      <c:pt idx="471">
                        <c:v>-0.65749999999999997</c:v>
                      </c:pt>
                      <c:pt idx="472">
                        <c:v>-0.65549999999999997</c:v>
                      </c:pt>
                      <c:pt idx="473">
                        <c:v>-0.65349999999999997</c:v>
                      </c:pt>
                      <c:pt idx="474">
                        <c:v>-0.65149999999999997</c:v>
                      </c:pt>
                      <c:pt idx="475">
                        <c:v>-0.64949999999999997</c:v>
                      </c:pt>
                      <c:pt idx="476">
                        <c:v>-0.64749999999999996</c:v>
                      </c:pt>
                      <c:pt idx="477">
                        <c:v>-0.64549999999999996</c:v>
                      </c:pt>
                      <c:pt idx="478">
                        <c:v>-0.64349999999999996</c:v>
                      </c:pt>
                      <c:pt idx="479">
                        <c:v>-0.64149999999999996</c:v>
                      </c:pt>
                      <c:pt idx="480">
                        <c:v>-0.63949999999999996</c:v>
                      </c:pt>
                      <c:pt idx="481">
                        <c:v>-0.63749999999999996</c:v>
                      </c:pt>
                      <c:pt idx="482">
                        <c:v>-0.63549999999999995</c:v>
                      </c:pt>
                      <c:pt idx="483">
                        <c:v>-0.63349999999999995</c:v>
                      </c:pt>
                      <c:pt idx="484">
                        <c:v>-0.63149999999999995</c:v>
                      </c:pt>
                      <c:pt idx="485">
                        <c:v>-0.62960000000000005</c:v>
                      </c:pt>
                      <c:pt idx="486">
                        <c:v>-0.62760000000000005</c:v>
                      </c:pt>
                      <c:pt idx="487">
                        <c:v>-0.62549999999999994</c:v>
                      </c:pt>
                      <c:pt idx="488">
                        <c:v>-0.62350000000000005</c:v>
                      </c:pt>
                      <c:pt idx="489">
                        <c:v>-0.62160000000000004</c:v>
                      </c:pt>
                      <c:pt idx="490">
                        <c:v>-0.61950000000000005</c:v>
                      </c:pt>
                      <c:pt idx="491">
                        <c:v>-0.61750000000000005</c:v>
                      </c:pt>
                      <c:pt idx="492">
                        <c:v>-0.61550000000000005</c:v>
                      </c:pt>
                      <c:pt idx="493">
                        <c:v>-0.61350000000000005</c:v>
                      </c:pt>
                      <c:pt idx="494">
                        <c:v>-0.61150000000000004</c:v>
                      </c:pt>
                      <c:pt idx="495">
                        <c:v>-0.60950000000000004</c:v>
                      </c:pt>
                      <c:pt idx="496">
                        <c:v>-0.60750000000000004</c:v>
                      </c:pt>
                      <c:pt idx="497">
                        <c:v>-0.60560000000000003</c:v>
                      </c:pt>
                      <c:pt idx="498">
                        <c:v>-0.60360000000000003</c:v>
                      </c:pt>
                      <c:pt idx="499">
                        <c:v>-0.60150000000000003</c:v>
                      </c:pt>
                      <c:pt idx="500">
                        <c:v>-0.59950000000000003</c:v>
                      </c:pt>
                      <c:pt idx="501">
                        <c:v>-0.59750000000000003</c:v>
                      </c:pt>
                      <c:pt idx="502">
                        <c:v>-0.59550000000000003</c:v>
                      </c:pt>
                      <c:pt idx="503">
                        <c:v>-0.59350000000000003</c:v>
                      </c:pt>
                      <c:pt idx="504">
                        <c:v>-0.59150000000000003</c:v>
                      </c:pt>
                      <c:pt idx="505">
                        <c:v>-0.58960000000000001</c:v>
                      </c:pt>
                      <c:pt idx="506">
                        <c:v>-0.58750000000000002</c:v>
                      </c:pt>
                      <c:pt idx="507">
                        <c:v>-0.58550000000000002</c:v>
                      </c:pt>
                      <c:pt idx="508">
                        <c:v>-0.58350000000000002</c:v>
                      </c:pt>
                      <c:pt idx="509">
                        <c:v>-0.58160000000000001</c:v>
                      </c:pt>
                      <c:pt idx="510">
                        <c:v>-0.57950000000000002</c:v>
                      </c:pt>
                      <c:pt idx="511">
                        <c:v>-0.5776</c:v>
                      </c:pt>
                      <c:pt idx="512">
                        <c:v>-0.57550000000000001</c:v>
                      </c:pt>
                      <c:pt idx="513">
                        <c:v>-0.5736</c:v>
                      </c:pt>
                      <c:pt idx="514">
                        <c:v>-0.5716</c:v>
                      </c:pt>
                      <c:pt idx="515">
                        <c:v>-0.56950000000000001</c:v>
                      </c:pt>
                      <c:pt idx="516">
                        <c:v>-0.5675</c:v>
                      </c:pt>
                      <c:pt idx="517">
                        <c:v>-0.56559999999999999</c:v>
                      </c:pt>
                      <c:pt idx="518">
                        <c:v>-0.5635</c:v>
                      </c:pt>
                      <c:pt idx="519">
                        <c:v>-0.56159999999999999</c:v>
                      </c:pt>
                      <c:pt idx="520">
                        <c:v>-0.55959999999999999</c:v>
                      </c:pt>
                      <c:pt idx="521">
                        <c:v>-0.55759999999999998</c:v>
                      </c:pt>
                      <c:pt idx="522">
                        <c:v>-0.55559999999999998</c:v>
                      </c:pt>
                      <c:pt idx="523">
                        <c:v>-0.55359999999999998</c:v>
                      </c:pt>
                      <c:pt idx="524">
                        <c:v>-0.55159999999999998</c:v>
                      </c:pt>
                      <c:pt idx="525">
                        <c:v>-0.54959999999999998</c:v>
                      </c:pt>
                      <c:pt idx="526">
                        <c:v>-0.54759999999999998</c:v>
                      </c:pt>
                      <c:pt idx="527">
                        <c:v>-0.54559999999999997</c:v>
                      </c:pt>
                      <c:pt idx="528">
                        <c:v>-0.54359999999999997</c:v>
                      </c:pt>
                      <c:pt idx="529">
                        <c:v>-0.54159999999999997</c:v>
                      </c:pt>
                      <c:pt idx="530">
                        <c:v>-0.53959999999999997</c:v>
                      </c:pt>
                      <c:pt idx="531">
                        <c:v>-0.53759999999999997</c:v>
                      </c:pt>
                      <c:pt idx="532">
                        <c:v>-0.53559999999999997</c:v>
                      </c:pt>
                      <c:pt idx="533">
                        <c:v>-0.53359999999999996</c:v>
                      </c:pt>
                      <c:pt idx="534">
                        <c:v>-0.53159999999999996</c:v>
                      </c:pt>
                      <c:pt idx="535">
                        <c:v>-0.52959999999999996</c:v>
                      </c:pt>
                      <c:pt idx="536">
                        <c:v>-0.52759999999999996</c:v>
                      </c:pt>
                      <c:pt idx="537">
                        <c:v>-0.52559999999999996</c:v>
                      </c:pt>
                      <c:pt idx="538">
                        <c:v>-0.52349999999999997</c:v>
                      </c:pt>
                      <c:pt idx="539">
                        <c:v>-0.52159999999999995</c:v>
                      </c:pt>
                      <c:pt idx="540">
                        <c:v>-0.51959999999999995</c:v>
                      </c:pt>
                      <c:pt idx="541">
                        <c:v>-0.51759999999999995</c:v>
                      </c:pt>
                      <c:pt idx="542">
                        <c:v>-0.51559999999999995</c:v>
                      </c:pt>
                      <c:pt idx="543">
                        <c:v>-0.51359999999999995</c:v>
                      </c:pt>
                      <c:pt idx="544">
                        <c:v>-0.51160000000000005</c:v>
                      </c:pt>
                      <c:pt idx="545">
                        <c:v>-0.50960000000000005</c:v>
                      </c:pt>
                      <c:pt idx="546">
                        <c:v>-0.50760000000000005</c:v>
                      </c:pt>
                      <c:pt idx="547">
                        <c:v>-0.50560000000000005</c:v>
                      </c:pt>
                      <c:pt idx="548">
                        <c:v>-0.50360000000000005</c:v>
                      </c:pt>
                      <c:pt idx="549">
                        <c:v>-0.50160000000000005</c:v>
                      </c:pt>
                      <c:pt idx="550">
                        <c:v>-0.49959999999999999</c:v>
                      </c:pt>
                      <c:pt idx="551">
                        <c:v>-0.49759999999999999</c:v>
                      </c:pt>
                      <c:pt idx="552">
                        <c:v>-0.49559999999999998</c:v>
                      </c:pt>
                      <c:pt idx="553">
                        <c:v>-0.49370000000000003</c:v>
                      </c:pt>
                      <c:pt idx="554">
                        <c:v>-0.49159999999999998</c:v>
                      </c:pt>
                      <c:pt idx="555">
                        <c:v>-0.48959999999999998</c:v>
                      </c:pt>
                      <c:pt idx="556">
                        <c:v>-0.48759999999999998</c:v>
                      </c:pt>
                      <c:pt idx="557">
                        <c:v>-0.48570000000000002</c:v>
                      </c:pt>
                      <c:pt idx="558">
                        <c:v>-0.48359999999999997</c:v>
                      </c:pt>
                      <c:pt idx="559">
                        <c:v>-0.48159999999999997</c:v>
                      </c:pt>
                      <c:pt idx="560">
                        <c:v>-0.47960000000000003</c:v>
                      </c:pt>
                      <c:pt idx="561">
                        <c:v>-0.47760000000000002</c:v>
                      </c:pt>
                      <c:pt idx="562">
                        <c:v>-0.47560000000000002</c:v>
                      </c:pt>
                      <c:pt idx="563">
                        <c:v>-0.47360000000000002</c:v>
                      </c:pt>
                      <c:pt idx="564">
                        <c:v>-0.47160000000000002</c:v>
                      </c:pt>
                      <c:pt idx="565">
                        <c:v>-0.46960000000000002</c:v>
                      </c:pt>
                      <c:pt idx="566">
                        <c:v>-0.46760000000000002</c:v>
                      </c:pt>
                      <c:pt idx="567">
                        <c:v>-0.46560000000000001</c:v>
                      </c:pt>
                      <c:pt idx="568">
                        <c:v>-0.46360000000000001</c:v>
                      </c:pt>
                      <c:pt idx="569">
                        <c:v>-0.4617</c:v>
                      </c:pt>
                      <c:pt idx="570">
                        <c:v>-0.45960000000000001</c:v>
                      </c:pt>
                      <c:pt idx="571">
                        <c:v>-0.45760000000000001</c:v>
                      </c:pt>
                      <c:pt idx="572">
                        <c:v>-0.4556</c:v>
                      </c:pt>
                      <c:pt idx="573">
                        <c:v>-0.45369999999999999</c:v>
                      </c:pt>
                      <c:pt idx="574">
                        <c:v>-0.45169999999999999</c:v>
                      </c:pt>
                      <c:pt idx="575">
                        <c:v>-0.44969999999999999</c:v>
                      </c:pt>
                      <c:pt idx="576">
                        <c:v>-0.4476</c:v>
                      </c:pt>
                      <c:pt idx="577">
                        <c:v>-0.44569999999999999</c:v>
                      </c:pt>
                      <c:pt idx="578">
                        <c:v>-0.44369999999999998</c:v>
                      </c:pt>
                      <c:pt idx="579">
                        <c:v>-0.44169999999999998</c:v>
                      </c:pt>
                      <c:pt idx="580">
                        <c:v>-0.43959999999999999</c:v>
                      </c:pt>
                      <c:pt idx="581">
                        <c:v>-0.43769999999999998</c:v>
                      </c:pt>
                      <c:pt idx="582">
                        <c:v>-0.43559999999999999</c:v>
                      </c:pt>
                      <c:pt idx="583">
                        <c:v>-0.43359999999999999</c:v>
                      </c:pt>
                      <c:pt idx="584">
                        <c:v>-0.43169999999999997</c:v>
                      </c:pt>
                      <c:pt idx="585">
                        <c:v>-0.42970000000000003</c:v>
                      </c:pt>
                      <c:pt idx="586">
                        <c:v>-0.42770000000000002</c:v>
                      </c:pt>
                      <c:pt idx="587">
                        <c:v>-0.42570000000000002</c:v>
                      </c:pt>
                      <c:pt idx="588">
                        <c:v>-0.42370000000000002</c:v>
                      </c:pt>
                      <c:pt idx="589">
                        <c:v>-0.42170000000000002</c:v>
                      </c:pt>
                      <c:pt idx="590">
                        <c:v>-0.41959999999999997</c:v>
                      </c:pt>
                      <c:pt idx="591">
                        <c:v>-0.41770000000000002</c:v>
                      </c:pt>
                      <c:pt idx="592">
                        <c:v>-0.41560000000000002</c:v>
                      </c:pt>
                      <c:pt idx="593">
                        <c:v>-0.41370000000000001</c:v>
                      </c:pt>
                      <c:pt idx="594">
                        <c:v>-0.41170000000000001</c:v>
                      </c:pt>
                      <c:pt idx="595">
                        <c:v>-0.40970000000000001</c:v>
                      </c:pt>
                      <c:pt idx="596">
                        <c:v>-0.40770000000000001</c:v>
                      </c:pt>
                      <c:pt idx="597">
                        <c:v>-0.40570000000000001</c:v>
                      </c:pt>
                      <c:pt idx="598">
                        <c:v>-0.4037</c:v>
                      </c:pt>
                      <c:pt idx="599">
                        <c:v>-0.4017</c:v>
                      </c:pt>
                      <c:pt idx="600">
                        <c:v>-0.3997</c:v>
                      </c:pt>
                      <c:pt idx="601">
                        <c:v>-0.3977</c:v>
                      </c:pt>
                      <c:pt idx="602">
                        <c:v>-0.3957</c:v>
                      </c:pt>
                      <c:pt idx="603">
                        <c:v>-0.39369999999999999</c:v>
                      </c:pt>
                      <c:pt idx="604">
                        <c:v>-0.39169999999999999</c:v>
                      </c:pt>
                      <c:pt idx="605">
                        <c:v>-0.38969999999999999</c:v>
                      </c:pt>
                      <c:pt idx="606">
                        <c:v>-0.38769999999999999</c:v>
                      </c:pt>
                      <c:pt idx="607">
                        <c:v>-0.38569999999999999</c:v>
                      </c:pt>
                      <c:pt idx="608">
                        <c:v>-0.38369999999999999</c:v>
                      </c:pt>
                      <c:pt idx="609">
                        <c:v>-0.38169999999999998</c:v>
                      </c:pt>
                      <c:pt idx="610">
                        <c:v>-0.37969999999999998</c:v>
                      </c:pt>
                      <c:pt idx="611">
                        <c:v>-0.37769999999999998</c:v>
                      </c:pt>
                      <c:pt idx="612">
                        <c:v>-0.37569999999999998</c:v>
                      </c:pt>
                      <c:pt idx="613">
                        <c:v>-0.37369999999999998</c:v>
                      </c:pt>
                      <c:pt idx="614">
                        <c:v>-0.37169999999999997</c:v>
                      </c:pt>
                      <c:pt idx="615">
                        <c:v>-0.36969999999999997</c:v>
                      </c:pt>
                      <c:pt idx="616">
                        <c:v>-0.36770000000000003</c:v>
                      </c:pt>
                      <c:pt idx="617">
                        <c:v>-0.36570000000000003</c:v>
                      </c:pt>
                      <c:pt idx="618">
                        <c:v>-0.36370000000000002</c:v>
                      </c:pt>
                      <c:pt idx="619">
                        <c:v>-0.36170000000000002</c:v>
                      </c:pt>
                      <c:pt idx="620">
                        <c:v>-0.35970000000000002</c:v>
                      </c:pt>
                      <c:pt idx="621">
                        <c:v>-0.35770000000000002</c:v>
                      </c:pt>
                      <c:pt idx="622">
                        <c:v>-0.35570000000000002</c:v>
                      </c:pt>
                      <c:pt idx="623">
                        <c:v>-0.35370000000000001</c:v>
                      </c:pt>
                      <c:pt idx="624">
                        <c:v>-0.35170000000000001</c:v>
                      </c:pt>
                      <c:pt idx="625">
                        <c:v>-0.34970000000000001</c:v>
                      </c:pt>
                      <c:pt idx="626">
                        <c:v>-0.34770000000000001</c:v>
                      </c:pt>
                      <c:pt idx="627">
                        <c:v>-0.34570000000000001</c:v>
                      </c:pt>
                      <c:pt idx="628">
                        <c:v>-0.34370000000000001</c:v>
                      </c:pt>
                      <c:pt idx="629">
                        <c:v>-0.3417</c:v>
                      </c:pt>
                      <c:pt idx="630">
                        <c:v>-0.3397</c:v>
                      </c:pt>
                      <c:pt idx="631">
                        <c:v>-0.3377</c:v>
                      </c:pt>
                      <c:pt idx="632">
                        <c:v>-0.3357</c:v>
                      </c:pt>
                      <c:pt idx="633">
                        <c:v>-0.3337</c:v>
                      </c:pt>
                      <c:pt idx="634">
                        <c:v>-0.33169999999999999</c:v>
                      </c:pt>
                      <c:pt idx="635">
                        <c:v>-0.32969999999999999</c:v>
                      </c:pt>
                      <c:pt idx="636">
                        <c:v>-0.32769999999999999</c:v>
                      </c:pt>
                      <c:pt idx="637">
                        <c:v>-0.32569999999999999</c:v>
                      </c:pt>
                      <c:pt idx="638">
                        <c:v>-0.32369999999999999</c:v>
                      </c:pt>
                      <c:pt idx="639">
                        <c:v>-0.32169999999999999</c:v>
                      </c:pt>
                      <c:pt idx="640">
                        <c:v>-0.31969999999999998</c:v>
                      </c:pt>
                      <c:pt idx="641">
                        <c:v>-0.31769999999999998</c:v>
                      </c:pt>
                      <c:pt idx="642">
                        <c:v>-0.31569999999999998</c:v>
                      </c:pt>
                      <c:pt idx="643">
                        <c:v>-0.31369999999999998</c:v>
                      </c:pt>
                      <c:pt idx="644">
                        <c:v>-0.31169999999999998</c:v>
                      </c:pt>
                      <c:pt idx="645">
                        <c:v>-0.30969999999999998</c:v>
                      </c:pt>
                      <c:pt idx="646">
                        <c:v>-0.30769999999999997</c:v>
                      </c:pt>
                      <c:pt idx="647">
                        <c:v>-0.30570000000000003</c:v>
                      </c:pt>
                      <c:pt idx="648">
                        <c:v>-0.30370000000000003</c:v>
                      </c:pt>
                      <c:pt idx="649">
                        <c:v>-0.30170000000000002</c:v>
                      </c:pt>
                      <c:pt idx="650">
                        <c:v>-0.29970000000000002</c:v>
                      </c:pt>
                      <c:pt idx="651">
                        <c:v>-0.29770000000000002</c:v>
                      </c:pt>
                      <c:pt idx="652">
                        <c:v>-0.29570000000000002</c:v>
                      </c:pt>
                      <c:pt idx="653">
                        <c:v>-0.29380000000000001</c:v>
                      </c:pt>
                      <c:pt idx="654">
                        <c:v>-0.29170000000000001</c:v>
                      </c:pt>
                      <c:pt idx="655">
                        <c:v>-0.28970000000000001</c:v>
                      </c:pt>
                      <c:pt idx="656">
                        <c:v>-0.28770000000000001</c:v>
                      </c:pt>
                      <c:pt idx="657">
                        <c:v>-0.28570000000000001</c:v>
                      </c:pt>
                      <c:pt idx="658">
                        <c:v>-0.28370000000000001</c:v>
                      </c:pt>
                      <c:pt idx="659">
                        <c:v>-0.28170000000000001</c:v>
                      </c:pt>
                      <c:pt idx="660">
                        <c:v>-0.2797</c:v>
                      </c:pt>
                      <c:pt idx="661">
                        <c:v>-0.2777</c:v>
                      </c:pt>
                      <c:pt idx="662">
                        <c:v>-0.2757</c:v>
                      </c:pt>
                      <c:pt idx="663">
                        <c:v>-0.2737</c:v>
                      </c:pt>
                      <c:pt idx="664">
                        <c:v>-0.27179999999999999</c:v>
                      </c:pt>
                      <c:pt idx="665">
                        <c:v>-0.26979999999999998</c:v>
                      </c:pt>
                      <c:pt idx="666">
                        <c:v>-0.26769999999999999</c:v>
                      </c:pt>
                      <c:pt idx="667">
                        <c:v>-0.26569999999999999</c:v>
                      </c:pt>
                      <c:pt idx="668">
                        <c:v>-0.26369999999999999</c:v>
                      </c:pt>
                      <c:pt idx="669">
                        <c:v>-0.26169999999999999</c:v>
                      </c:pt>
                      <c:pt idx="670">
                        <c:v>-0.25969999999999999</c:v>
                      </c:pt>
                      <c:pt idx="671">
                        <c:v>-0.25769999999999998</c:v>
                      </c:pt>
                      <c:pt idx="672">
                        <c:v>-0.25569999999999998</c:v>
                      </c:pt>
                      <c:pt idx="673">
                        <c:v>-0.25380000000000003</c:v>
                      </c:pt>
                      <c:pt idx="674">
                        <c:v>-0.25180000000000002</c:v>
                      </c:pt>
                      <c:pt idx="675">
                        <c:v>-0.24979999999999999</c:v>
                      </c:pt>
                      <c:pt idx="676">
                        <c:v>-0.24779999999999999</c:v>
                      </c:pt>
                      <c:pt idx="677">
                        <c:v>-0.24579999999999999</c:v>
                      </c:pt>
                      <c:pt idx="678">
                        <c:v>-0.24379999999999999</c:v>
                      </c:pt>
                      <c:pt idx="679">
                        <c:v>-0.24179999999999999</c:v>
                      </c:pt>
                      <c:pt idx="680">
                        <c:v>-0.2397</c:v>
                      </c:pt>
                      <c:pt idx="681">
                        <c:v>-0.23780000000000001</c:v>
                      </c:pt>
                      <c:pt idx="682">
                        <c:v>-0.23580000000000001</c:v>
                      </c:pt>
                      <c:pt idx="683">
                        <c:v>-0.23380000000000001</c:v>
                      </c:pt>
                      <c:pt idx="684">
                        <c:v>-0.23180000000000001</c:v>
                      </c:pt>
                      <c:pt idx="685">
                        <c:v>-0.2298</c:v>
                      </c:pt>
                      <c:pt idx="686">
                        <c:v>-0.2278</c:v>
                      </c:pt>
                      <c:pt idx="687">
                        <c:v>-0.2258</c:v>
                      </c:pt>
                      <c:pt idx="688">
                        <c:v>-0.2238</c:v>
                      </c:pt>
                      <c:pt idx="689">
                        <c:v>-0.2218</c:v>
                      </c:pt>
                      <c:pt idx="690">
                        <c:v>-0.2198</c:v>
                      </c:pt>
                      <c:pt idx="691">
                        <c:v>-0.21779999999999999</c:v>
                      </c:pt>
                      <c:pt idx="692">
                        <c:v>-0.2157</c:v>
                      </c:pt>
                      <c:pt idx="693">
                        <c:v>-0.21379999999999999</c:v>
                      </c:pt>
                      <c:pt idx="694">
                        <c:v>-0.21179999999999999</c:v>
                      </c:pt>
                      <c:pt idx="695">
                        <c:v>-0.20979999999999999</c:v>
                      </c:pt>
                      <c:pt idx="696">
                        <c:v>-0.20780000000000001</c:v>
                      </c:pt>
                      <c:pt idx="697">
                        <c:v>-0.20580000000000001</c:v>
                      </c:pt>
                      <c:pt idx="698">
                        <c:v>-0.20369999999999999</c:v>
                      </c:pt>
                      <c:pt idx="699">
                        <c:v>-0.20169999999999999</c:v>
                      </c:pt>
                      <c:pt idx="700">
                        <c:v>-0.19969999999999999</c:v>
                      </c:pt>
                      <c:pt idx="701">
                        <c:v>-0.1978</c:v>
                      </c:pt>
                      <c:pt idx="702">
                        <c:v>-0.19570000000000001</c:v>
                      </c:pt>
                      <c:pt idx="703">
                        <c:v>-0.1938</c:v>
                      </c:pt>
                      <c:pt idx="704">
                        <c:v>-0.19170000000000001</c:v>
                      </c:pt>
                      <c:pt idx="705">
                        <c:v>-0.1898</c:v>
                      </c:pt>
                      <c:pt idx="706">
                        <c:v>-0.18770000000000001</c:v>
                      </c:pt>
                      <c:pt idx="707">
                        <c:v>-0.1857</c:v>
                      </c:pt>
                      <c:pt idx="708">
                        <c:v>-0.1837</c:v>
                      </c:pt>
                      <c:pt idx="709">
                        <c:v>-0.18179999999999999</c:v>
                      </c:pt>
                      <c:pt idx="710">
                        <c:v>-0.1797</c:v>
                      </c:pt>
                      <c:pt idx="711">
                        <c:v>-0.1777</c:v>
                      </c:pt>
                      <c:pt idx="712">
                        <c:v>-0.1757</c:v>
                      </c:pt>
                      <c:pt idx="713">
                        <c:v>-0.17369999999999999</c:v>
                      </c:pt>
                      <c:pt idx="714">
                        <c:v>-0.17180000000000001</c:v>
                      </c:pt>
                      <c:pt idx="715">
                        <c:v>-0.16980000000000001</c:v>
                      </c:pt>
                      <c:pt idx="716">
                        <c:v>-0.1678</c:v>
                      </c:pt>
                      <c:pt idx="717">
                        <c:v>-0.1658</c:v>
                      </c:pt>
                      <c:pt idx="718">
                        <c:v>-0.16370000000000001</c:v>
                      </c:pt>
                      <c:pt idx="719">
                        <c:v>-0.1618</c:v>
                      </c:pt>
                      <c:pt idx="720">
                        <c:v>-0.15970000000000001</c:v>
                      </c:pt>
                      <c:pt idx="721">
                        <c:v>-0.15770000000000001</c:v>
                      </c:pt>
                      <c:pt idx="722">
                        <c:v>-0.15570000000000001</c:v>
                      </c:pt>
                      <c:pt idx="723">
                        <c:v>-0.1537</c:v>
                      </c:pt>
                      <c:pt idx="724">
                        <c:v>-0.1517</c:v>
                      </c:pt>
                      <c:pt idx="725">
                        <c:v>-0.14979999999999999</c:v>
                      </c:pt>
                      <c:pt idx="726">
                        <c:v>-0.14779999999999999</c:v>
                      </c:pt>
                      <c:pt idx="727">
                        <c:v>-0.14580000000000001</c:v>
                      </c:pt>
                      <c:pt idx="728">
                        <c:v>-0.14380000000000001</c:v>
                      </c:pt>
                      <c:pt idx="729">
                        <c:v>-0.14180000000000001</c:v>
                      </c:pt>
                      <c:pt idx="730">
                        <c:v>-0.13980000000000001</c:v>
                      </c:pt>
                      <c:pt idx="731">
                        <c:v>-0.13780000000000001</c:v>
                      </c:pt>
                      <c:pt idx="732">
                        <c:v>-0.13569999999999999</c:v>
                      </c:pt>
                      <c:pt idx="733">
                        <c:v>-0.1338</c:v>
                      </c:pt>
                      <c:pt idx="734">
                        <c:v>-0.1318</c:v>
                      </c:pt>
                      <c:pt idx="735">
                        <c:v>-0.12970000000000001</c:v>
                      </c:pt>
                      <c:pt idx="736">
                        <c:v>-0.12770000000000001</c:v>
                      </c:pt>
                      <c:pt idx="737">
                        <c:v>-0.1258</c:v>
                      </c:pt>
                      <c:pt idx="738">
                        <c:v>-0.12379999999999999</c:v>
                      </c:pt>
                      <c:pt idx="739">
                        <c:v>-0.12180000000000001</c:v>
                      </c:pt>
                      <c:pt idx="740">
                        <c:v>-0.1198</c:v>
                      </c:pt>
                      <c:pt idx="741">
                        <c:v>-0.1178</c:v>
                      </c:pt>
                      <c:pt idx="742">
                        <c:v>-0.1158</c:v>
                      </c:pt>
                      <c:pt idx="743">
                        <c:v>-0.1137</c:v>
                      </c:pt>
                      <c:pt idx="744">
                        <c:v>-0.11169999999999999</c:v>
                      </c:pt>
                      <c:pt idx="745">
                        <c:v>-0.10979999999999999</c:v>
                      </c:pt>
                      <c:pt idx="746">
                        <c:v>-0.10780000000000001</c:v>
                      </c:pt>
                      <c:pt idx="747">
                        <c:v>-0.10580000000000001</c:v>
                      </c:pt>
                      <c:pt idx="748">
                        <c:v>-0.1038</c:v>
                      </c:pt>
                      <c:pt idx="749">
                        <c:v>-0.1018</c:v>
                      </c:pt>
                      <c:pt idx="750">
                        <c:v>-9.9779999999999994E-2</c:v>
                      </c:pt>
                      <c:pt idx="751">
                        <c:v>-9.7769999999999996E-2</c:v>
                      </c:pt>
                      <c:pt idx="752">
                        <c:v>-9.5780000000000004E-2</c:v>
                      </c:pt>
                      <c:pt idx="753">
                        <c:v>-9.3789999999999998E-2</c:v>
                      </c:pt>
                      <c:pt idx="754">
                        <c:v>-9.1810000000000003E-2</c:v>
                      </c:pt>
                      <c:pt idx="755">
                        <c:v>-8.9789999999999995E-2</c:v>
                      </c:pt>
                      <c:pt idx="756">
                        <c:v>-8.7749999999999995E-2</c:v>
                      </c:pt>
                      <c:pt idx="757">
                        <c:v>-8.5800000000000001E-2</c:v>
                      </c:pt>
                      <c:pt idx="758">
                        <c:v>-8.3790000000000003E-2</c:v>
                      </c:pt>
                      <c:pt idx="759">
                        <c:v>-8.1759999999999999E-2</c:v>
                      </c:pt>
                      <c:pt idx="760">
                        <c:v>-7.9759999999999998E-2</c:v>
                      </c:pt>
                      <c:pt idx="761">
                        <c:v>-7.7789999999999998E-2</c:v>
                      </c:pt>
                      <c:pt idx="762">
                        <c:v>-7.578E-2</c:v>
                      </c:pt>
                      <c:pt idx="763">
                        <c:v>-7.3749999999999996E-2</c:v>
                      </c:pt>
                      <c:pt idx="764">
                        <c:v>-7.1779999999999997E-2</c:v>
                      </c:pt>
                      <c:pt idx="765">
                        <c:v>-6.9790000000000005E-2</c:v>
                      </c:pt>
                      <c:pt idx="766">
                        <c:v>-6.7799999999999999E-2</c:v>
                      </c:pt>
                      <c:pt idx="767">
                        <c:v>-6.5809999999999994E-2</c:v>
                      </c:pt>
                      <c:pt idx="768">
                        <c:v>-6.3750000000000001E-2</c:v>
                      </c:pt>
                      <c:pt idx="769">
                        <c:v>-6.1800000000000001E-2</c:v>
                      </c:pt>
                      <c:pt idx="770">
                        <c:v>-5.9810000000000002E-2</c:v>
                      </c:pt>
                      <c:pt idx="771">
                        <c:v>-5.7779999999999998E-2</c:v>
                      </c:pt>
                      <c:pt idx="772">
                        <c:v>-5.5780000000000003E-2</c:v>
                      </c:pt>
                      <c:pt idx="773">
                        <c:v>-5.3809999999999997E-2</c:v>
                      </c:pt>
                      <c:pt idx="774">
                        <c:v>-5.1810000000000002E-2</c:v>
                      </c:pt>
                      <c:pt idx="775">
                        <c:v>-4.9790000000000001E-2</c:v>
                      </c:pt>
                      <c:pt idx="776">
                        <c:v>-4.7789999999999999E-2</c:v>
                      </c:pt>
                      <c:pt idx="777">
                        <c:v>-4.582E-2</c:v>
                      </c:pt>
                      <c:pt idx="778">
                        <c:v>-4.3839999999999997E-2</c:v>
                      </c:pt>
                      <c:pt idx="779">
                        <c:v>-4.1820000000000003E-2</c:v>
                      </c:pt>
                      <c:pt idx="780">
                        <c:v>-3.9829999999999997E-2</c:v>
                      </c:pt>
                      <c:pt idx="781">
                        <c:v>-3.78E-2</c:v>
                      </c:pt>
                      <c:pt idx="782">
                        <c:v>-3.5819999999999998E-2</c:v>
                      </c:pt>
                      <c:pt idx="783">
                        <c:v>-3.3820000000000003E-2</c:v>
                      </c:pt>
                      <c:pt idx="784">
                        <c:v>-3.1800000000000002E-2</c:v>
                      </c:pt>
                      <c:pt idx="785">
                        <c:v>-2.9819999999999999E-2</c:v>
                      </c:pt>
                      <c:pt idx="786">
                        <c:v>-2.7820000000000001E-2</c:v>
                      </c:pt>
                      <c:pt idx="787">
                        <c:v>-2.58E-2</c:v>
                      </c:pt>
                      <c:pt idx="788">
                        <c:v>-2.3789999999999999E-2</c:v>
                      </c:pt>
                      <c:pt idx="789">
                        <c:v>-2.181E-2</c:v>
                      </c:pt>
                      <c:pt idx="790">
                        <c:v>-1.983E-2</c:v>
                      </c:pt>
                      <c:pt idx="791">
                        <c:v>-1.7819999999999999E-2</c:v>
                      </c:pt>
                      <c:pt idx="792">
                        <c:v>-1.583E-2</c:v>
                      </c:pt>
                      <c:pt idx="793">
                        <c:v>-1.3849999999999999E-2</c:v>
                      </c:pt>
                      <c:pt idx="794">
                        <c:v>-1.183E-2</c:v>
                      </c:pt>
                      <c:pt idx="795">
                        <c:v>-9.7940000000000006E-3</c:v>
                      </c:pt>
                      <c:pt idx="796">
                        <c:v>-7.8209999999999998E-3</c:v>
                      </c:pt>
                      <c:pt idx="797">
                        <c:v>-5.8339999999999998E-3</c:v>
                      </c:pt>
                      <c:pt idx="798">
                        <c:v>-3.8300000000000001E-3</c:v>
                      </c:pt>
                      <c:pt idx="799">
                        <c:v>-1.818E-3</c:v>
                      </c:pt>
                      <c:pt idx="800">
                        <c:v>1.8699999999999999E-4</c:v>
                      </c:pt>
                    </c:numCache>
                  </c:numRef>
                </c:xVal>
                <c:y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Sheet2!$AE$2:$AE$802</c15:sqref>
                        </c15:formulaRef>
                      </c:ext>
                    </c:extLst>
                    <c:numCache>
                      <c:formatCode>0.00E+00</c:formatCode>
                      <c:ptCount val="801"/>
                      <c:pt idx="0">
                        <c:v>1.9889999999999999E-6</c:v>
                      </c:pt>
                      <c:pt idx="1">
                        <c:v>1.8449999999999999E-6</c:v>
                      </c:pt>
                      <c:pt idx="2">
                        <c:v>1.702E-6</c:v>
                      </c:pt>
                      <c:pt idx="3">
                        <c:v>1.5179999999999999E-6</c:v>
                      </c:pt>
                      <c:pt idx="4">
                        <c:v>1.3790000000000001E-6</c:v>
                      </c:pt>
                      <c:pt idx="5">
                        <c:v>1.2309999999999999E-6</c:v>
                      </c:pt>
                      <c:pt idx="6">
                        <c:v>1.195E-6</c:v>
                      </c:pt>
                      <c:pt idx="7">
                        <c:v>1.125E-6</c:v>
                      </c:pt>
                      <c:pt idx="8">
                        <c:v>9.9439999999999996E-7</c:v>
                      </c:pt>
                      <c:pt idx="9">
                        <c:v>8.9599999999999998E-7</c:v>
                      </c:pt>
                      <c:pt idx="10">
                        <c:v>7.9130000000000005E-7</c:v>
                      </c:pt>
                      <c:pt idx="11">
                        <c:v>7.8199999999999999E-7</c:v>
                      </c:pt>
                      <c:pt idx="12">
                        <c:v>7.4290000000000001E-7</c:v>
                      </c:pt>
                      <c:pt idx="13">
                        <c:v>6.37E-7</c:v>
                      </c:pt>
                      <c:pt idx="14">
                        <c:v>5.5680000000000001E-7</c:v>
                      </c:pt>
                      <c:pt idx="15">
                        <c:v>4.7039999999999998E-7</c:v>
                      </c:pt>
                      <c:pt idx="16">
                        <c:v>4.8120000000000005E-7</c:v>
                      </c:pt>
                      <c:pt idx="17">
                        <c:v>4.5270000000000002E-7</c:v>
                      </c:pt>
                      <c:pt idx="18">
                        <c:v>3.6479999999999998E-7</c:v>
                      </c:pt>
                      <c:pt idx="19">
                        <c:v>2.8840000000000001E-7</c:v>
                      </c:pt>
                      <c:pt idx="20">
                        <c:v>2.219E-7</c:v>
                      </c:pt>
                      <c:pt idx="21">
                        <c:v>2.417E-7</c:v>
                      </c:pt>
                      <c:pt idx="22">
                        <c:v>2.198E-7</c:v>
                      </c:pt>
                      <c:pt idx="23">
                        <c:v>1.3360000000000001E-7</c:v>
                      </c:pt>
                      <c:pt idx="24">
                        <c:v>7.4149999999999999E-8</c:v>
                      </c:pt>
                      <c:pt idx="25">
                        <c:v>9.8240000000000008E-9</c:v>
                      </c:pt>
                      <c:pt idx="26">
                        <c:v>3.9370000000000001E-8</c:v>
                      </c:pt>
                      <c:pt idx="27">
                        <c:v>2.1769999999999999E-8</c:v>
                      </c:pt>
                      <c:pt idx="28">
                        <c:v>-6.1220000000000002E-8</c:v>
                      </c:pt>
                      <c:pt idx="29">
                        <c:v>-1.133E-7</c:v>
                      </c:pt>
                      <c:pt idx="30">
                        <c:v>-1.7130000000000001E-7</c:v>
                      </c:pt>
                      <c:pt idx="31">
                        <c:v>-1.4149999999999999E-7</c:v>
                      </c:pt>
                      <c:pt idx="32">
                        <c:v>-1.4679999999999999E-7</c:v>
                      </c:pt>
                      <c:pt idx="33">
                        <c:v>-2.297E-7</c:v>
                      </c:pt>
                      <c:pt idx="34">
                        <c:v>-2.7379999999999998E-7</c:v>
                      </c:pt>
                      <c:pt idx="35">
                        <c:v>-3.3010000000000002E-7</c:v>
                      </c:pt>
                      <c:pt idx="36">
                        <c:v>-2.9200000000000002E-7</c:v>
                      </c:pt>
                      <c:pt idx="37">
                        <c:v>-3.0989999999999999E-7</c:v>
                      </c:pt>
                      <c:pt idx="38">
                        <c:v>-3.791E-7</c:v>
                      </c:pt>
                      <c:pt idx="39">
                        <c:v>-4.2800000000000002E-7</c:v>
                      </c:pt>
                      <c:pt idx="40">
                        <c:v>-4.7599999999999997E-7</c:v>
                      </c:pt>
                      <c:pt idx="41">
                        <c:v>-4.4270000000000001E-7</c:v>
                      </c:pt>
                      <c:pt idx="42">
                        <c:v>-4.4700000000000002E-7</c:v>
                      </c:pt>
                      <c:pt idx="43">
                        <c:v>-5.2200000000000004E-7</c:v>
                      </c:pt>
                      <c:pt idx="44">
                        <c:v>-5.6860000000000005E-7</c:v>
                      </c:pt>
                      <c:pt idx="45">
                        <c:v>-6.0890000000000001E-7</c:v>
                      </c:pt>
                      <c:pt idx="46">
                        <c:v>-5.7749999999999998E-7</c:v>
                      </c:pt>
                      <c:pt idx="47">
                        <c:v>-5.7840000000000004E-7</c:v>
                      </c:pt>
                      <c:pt idx="48">
                        <c:v>-6.5140000000000002E-7</c:v>
                      </c:pt>
                      <c:pt idx="49">
                        <c:v>-6.9970000000000005E-7</c:v>
                      </c:pt>
                      <c:pt idx="50">
                        <c:v>-7.371E-7</c:v>
                      </c:pt>
                      <c:pt idx="51">
                        <c:v>-7.0350000000000002E-7</c:v>
                      </c:pt>
                      <c:pt idx="52">
                        <c:v>-7.0530000000000005E-7</c:v>
                      </c:pt>
                      <c:pt idx="53">
                        <c:v>-7.7560000000000004E-7</c:v>
                      </c:pt>
                      <c:pt idx="54">
                        <c:v>-8.244E-7</c:v>
                      </c:pt>
                      <c:pt idx="55">
                        <c:v>-8.6609999999999995E-7</c:v>
                      </c:pt>
                      <c:pt idx="56">
                        <c:v>-8.2829999999999997E-7</c:v>
                      </c:pt>
                      <c:pt idx="57">
                        <c:v>-8.2969999999999997E-7</c:v>
                      </c:pt>
                      <c:pt idx="58">
                        <c:v>-9.0299999999999997E-7</c:v>
                      </c:pt>
                      <c:pt idx="59">
                        <c:v>-9.4480000000000004E-7</c:v>
                      </c:pt>
                      <c:pt idx="60">
                        <c:v>-9.8249999999999991E-7</c:v>
                      </c:pt>
                      <c:pt idx="61">
                        <c:v>-9.5229999999999997E-7</c:v>
                      </c:pt>
                      <c:pt idx="62">
                        <c:v>-9.5119999999999999E-7</c:v>
                      </c:pt>
                      <c:pt idx="63">
                        <c:v>-1.0240000000000001E-6</c:v>
                      </c:pt>
                      <c:pt idx="64">
                        <c:v>-1.071E-6</c:v>
                      </c:pt>
                      <c:pt idx="65">
                        <c:v>-1.1039999999999999E-6</c:v>
                      </c:pt>
                      <c:pt idx="66">
                        <c:v>-1.071E-6</c:v>
                      </c:pt>
                      <c:pt idx="67">
                        <c:v>-1.071E-6</c:v>
                      </c:pt>
                      <c:pt idx="68">
                        <c:v>-1.145E-6</c:v>
                      </c:pt>
                      <c:pt idx="69">
                        <c:v>-1.186E-6</c:v>
                      </c:pt>
                      <c:pt idx="70">
                        <c:v>-1.223E-6</c:v>
                      </c:pt>
                      <c:pt idx="71">
                        <c:v>-1.1930000000000001E-6</c:v>
                      </c:pt>
                      <c:pt idx="72">
                        <c:v>-1.1880000000000001E-6</c:v>
                      </c:pt>
                      <c:pt idx="73">
                        <c:v>-1.265E-6</c:v>
                      </c:pt>
                      <c:pt idx="74">
                        <c:v>-1.3039999999999999E-6</c:v>
                      </c:pt>
                      <c:pt idx="75">
                        <c:v>-1.3400000000000001E-6</c:v>
                      </c:pt>
                      <c:pt idx="76">
                        <c:v>-1.3120000000000001E-6</c:v>
                      </c:pt>
                      <c:pt idx="77">
                        <c:v>-1.3060000000000001E-6</c:v>
                      </c:pt>
                      <c:pt idx="78">
                        <c:v>-1.376E-6</c:v>
                      </c:pt>
                      <c:pt idx="79">
                        <c:v>-1.421E-6</c:v>
                      </c:pt>
                      <c:pt idx="80">
                        <c:v>-1.4529999999999999E-6</c:v>
                      </c:pt>
                      <c:pt idx="81">
                        <c:v>-1.426E-6</c:v>
                      </c:pt>
                      <c:pt idx="82">
                        <c:v>-1.418E-6</c:v>
                      </c:pt>
                      <c:pt idx="83">
                        <c:v>-1.5009999999999999E-6</c:v>
                      </c:pt>
                      <c:pt idx="84">
                        <c:v>-1.539E-6</c:v>
                      </c:pt>
                      <c:pt idx="85">
                        <c:v>-1.5680000000000001E-6</c:v>
                      </c:pt>
                      <c:pt idx="86">
                        <c:v>-1.5430000000000001E-6</c:v>
                      </c:pt>
                      <c:pt idx="87">
                        <c:v>-1.5409999999999999E-6</c:v>
                      </c:pt>
                      <c:pt idx="88">
                        <c:v>-1.612E-6</c:v>
                      </c:pt>
                      <c:pt idx="89">
                        <c:v>-1.655E-6</c:v>
                      </c:pt>
                      <c:pt idx="90">
                        <c:v>-1.685E-6</c:v>
                      </c:pt>
                      <c:pt idx="91">
                        <c:v>-1.6589999999999999E-6</c:v>
                      </c:pt>
                      <c:pt idx="92">
                        <c:v>-1.663E-6</c:v>
                      </c:pt>
                      <c:pt idx="93">
                        <c:v>-1.733E-6</c:v>
                      </c:pt>
                      <c:pt idx="94">
                        <c:v>-1.779E-6</c:v>
                      </c:pt>
                      <c:pt idx="95">
                        <c:v>-1.812E-6</c:v>
                      </c:pt>
                      <c:pt idx="96">
                        <c:v>-1.779E-6</c:v>
                      </c:pt>
                      <c:pt idx="97">
                        <c:v>-1.778E-6</c:v>
                      </c:pt>
                      <c:pt idx="98">
                        <c:v>-1.855E-6</c:v>
                      </c:pt>
                      <c:pt idx="99">
                        <c:v>-1.894E-6</c:v>
                      </c:pt>
                      <c:pt idx="100">
                        <c:v>-1.9269999999999999E-6</c:v>
                      </c:pt>
                      <c:pt idx="101">
                        <c:v>-1.8980000000000001E-6</c:v>
                      </c:pt>
                      <c:pt idx="102">
                        <c:v>-1.905E-6</c:v>
                      </c:pt>
                      <c:pt idx="103">
                        <c:v>-1.9800000000000001E-6</c:v>
                      </c:pt>
                      <c:pt idx="104">
                        <c:v>-2.0200000000000001E-6</c:v>
                      </c:pt>
                      <c:pt idx="105">
                        <c:v>-2.052E-6</c:v>
                      </c:pt>
                      <c:pt idx="106">
                        <c:v>-2.0250000000000001E-6</c:v>
                      </c:pt>
                      <c:pt idx="107">
                        <c:v>-2.0269999999999998E-6</c:v>
                      </c:pt>
                      <c:pt idx="108">
                        <c:v>-2.1090000000000001E-6</c:v>
                      </c:pt>
                      <c:pt idx="109">
                        <c:v>-2.1490000000000001E-6</c:v>
                      </c:pt>
                      <c:pt idx="110">
                        <c:v>-2.1749999999999999E-6</c:v>
                      </c:pt>
                      <c:pt idx="111">
                        <c:v>-2.154E-6</c:v>
                      </c:pt>
                      <c:pt idx="112">
                        <c:v>-2.1519999999999999E-6</c:v>
                      </c:pt>
                      <c:pt idx="113">
                        <c:v>-2.2330000000000001E-6</c:v>
                      </c:pt>
                      <c:pt idx="114">
                        <c:v>-2.277E-6</c:v>
                      </c:pt>
                      <c:pt idx="115">
                        <c:v>-2.3029999999999998E-6</c:v>
                      </c:pt>
                      <c:pt idx="116">
                        <c:v>-2.2850000000000001E-6</c:v>
                      </c:pt>
                      <c:pt idx="117">
                        <c:v>-2.2809999999999998E-6</c:v>
                      </c:pt>
                      <c:pt idx="118">
                        <c:v>-2.3649999999999998E-6</c:v>
                      </c:pt>
                      <c:pt idx="119">
                        <c:v>-2.4090000000000001E-6</c:v>
                      </c:pt>
                      <c:pt idx="120">
                        <c:v>-2.441E-6</c:v>
                      </c:pt>
                      <c:pt idx="121">
                        <c:v>-2.4219999999999999E-6</c:v>
                      </c:pt>
                      <c:pt idx="122">
                        <c:v>-2.4150000000000002E-6</c:v>
                      </c:pt>
                      <c:pt idx="123">
                        <c:v>-2.4930000000000001E-6</c:v>
                      </c:pt>
                      <c:pt idx="124">
                        <c:v>-2.5500000000000001E-6</c:v>
                      </c:pt>
                      <c:pt idx="125">
                        <c:v>-2.5770000000000001E-6</c:v>
                      </c:pt>
                      <c:pt idx="126">
                        <c:v>-2.5569999999999998E-6</c:v>
                      </c:pt>
                      <c:pt idx="127">
                        <c:v>-2.5560000000000002E-6</c:v>
                      </c:pt>
                      <c:pt idx="128">
                        <c:v>-2.644E-6</c:v>
                      </c:pt>
                      <c:pt idx="129">
                        <c:v>-2.6860000000000002E-6</c:v>
                      </c:pt>
                      <c:pt idx="130">
                        <c:v>-2.717E-6</c:v>
                      </c:pt>
                      <c:pt idx="131">
                        <c:v>-2.7E-6</c:v>
                      </c:pt>
                      <c:pt idx="132">
                        <c:v>-2.7020000000000001E-6</c:v>
                      </c:pt>
                      <c:pt idx="133">
                        <c:v>-2.7879999999999998E-6</c:v>
                      </c:pt>
                      <c:pt idx="134">
                        <c:v>-2.8339999999999999E-6</c:v>
                      </c:pt>
                      <c:pt idx="135">
                        <c:v>-2.8710000000000001E-6</c:v>
                      </c:pt>
                      <c:pt idx="136">
                        <c:v>-2.853E-6</c:v>
                      </c:pt>
                      <c:pt idx="137">
                        <c:v>-2.853E-6</c:v>
                      </c:pt>
                      <c:pt idx="138">
                        <c:v>-2.943E-6</c:v>
                      </c:pt>
                      <c:pt idx="139">
                        <c:v>-2.9909999999999998E-6</c:v>
                      </c:pt>
                      <c:pt idx="140">
                        <c:v>-3.027E-6</c:v>
                      </c:pt>
                      <c:pt idx="141">
                        <c:v>-3.0130000000000002E-6</c:v>
                      </c:pt>
                      <c:pt idx="142">
                        <c:v>-3.0189999999999998E-6</c:v>
                      </c:pt>
                      <c:pt idx="143">
                        <c:v>-3.1149999999999998E-6</c:v>
                      </c:pt>
                      <c:pt idx="144">
                        <c:v>-3.1599999999999998E-6</c:v>
                      </c:pt>
                      <c:pt idx="145">
                        <c:v>-3.202E-6</c:v>
                      </c:pt>
                      <c:pt idx="146">
                        <c:v>-3.1860000000000001E-6</c:v>
                      </c:pt>
                      <c:pt idx="147">
                        <c:v>-3.1920000000000001E-6</c:v>
                      </c:pt>
                      <c:pt idx="148">
                        <c:v>-3.2890000000000002E-6</c:v>
                      </c:pt>
                      <c:pt idx="149">
                        <c:v>-3.3400000000000002E-6</c:v>
                      </c:pt>
                      <c:pt idx="150">
                        <c:v>-3.3790000000000002E-6</c:v>
                      </c:pt>
                      <c:pt idx="151">
                        <c:v>-3.3720000000000001E-6</c:v>
                      </c:pt>
                      <c:pt idx="152">
                        <c:v>-3.3809999999999999E-6</c:v>
                      </c:pt>
                      <c:pt idx="153">
                        <c:v>-3.4819999999999999E-6</c:v>
                      </c:pt>
                      <c:pt idx="154">
                        <c:v>-3.5319999999999998E-6</c:v>
                      </c:pt>
                      <c:pt idx="155">
                        <c:v>-3.5700000000000001E-6</c:v>
                      </c:pt>
                      <c:pt idx="156">
                        <c:v>-3.5700000000000001E-6</c:v>
                      </c:pt>
                      <c:pt idx="157">
                        <c:v>-3.5839999999999999E-6</c:v>
                      </c:pt>
                      <c:pt idx="158">
                        <c:v>-3.6880000000000001E-6</c:v>
                      </c:pt>
                      <c:pt idx="159">
                        <c:v>-3.7469999999999999E-6</c:v>
                      </c:pt>
                      <c:pt idx="160">
                        <c:v>-3.7900000000000001E-6</c:v>
                      </c:pt>
                      <c:pt idx="161">
                        <c:v>-3.794E-6</c:v>
                      </c:pt>
                      <c:pt idx="162">
                        <c:v>-3.8120000000000001E-6</c:v>
                      </c:pt>
                      <c:pt idx="163">
                        <c:v>-3.9260000000000002E-6</c:v>
                      </c:pt>
                      <c:pt idx="164">
                        <c:v>-3.9899999999999999E-6</c:v>
                      </c:pt>
                      <c:pt idx="165">
                        <c:v>-4.036E-6</c:v>
                      </c:pt>
                      <c:pt idx="166">
                        <c:v>-4.0550000000000001E-6</c:v>
                      </c:pt>
                      <c:pt idx="167">
                        <c:v>-4.0729999999999998E-6</c:v>
                      </c:pt>
                      <c:pt idx="168">
                        <c:v>-4.1980000000000003E-6</c:v>
                      </c:pt>
                      <c:pt idx="169">
                        <c:v>-4.2640000000000002E-6</c:v>
                      </c:pt>
                      <c:pt idx="170">
                        <c:v>-4.3209999999999998E-6</c:v>
                      </c:pt>
                      <c:pt idx="171">
                        <c:v>-4.3499999999999999E-6</c:v>
                      </c:pt>
                      <c:pt idx="172">
                        <c:v>-4.3789999999999999E-6</c:v>
                      </c:pt>
                      <c:pt idx="173">
                        <c:v>-4.5000000000000001E-6</c:v>
                      </c:pt>
                      <c:pt idx="174">
                        <c:v>-4.5820000000000003E-6</c:v>
                      </c:pt>
                      <c:pt idx="175">
                        <c:v>-4.6500000000000004E-6</c:v>
                      </c:pt>
                      <c:pt idx="176">
                        <c:v>-4.6789999999999996E-6</c:v>
                      </c:pt>
                      <c:pt idx="177">
                        <c:v>-4.7199999999999997E-6</c:v>
                      </c:pt>
                      <c:pt idx="178">
                        <c:v>-4.8559999999999998E-6</c:v>
                      </c:pt>
                      <c:pt idx="179">
                        <c:v>-4.9520000000000002E-6</c:v>
                      </c:pt>
                      <c:pt idx="180">
                        <c:v>-5.0250000000000002E-6</c:v>
                      </c:pt>
                      <c:pt idx="181">
                        <c:v>-5.0690000000000001E-6</c:v>
                      </c:pt>
                      <c:pt idx="182">
                        <c:v>-5.1220000000000003E-6</c:v>
                      </c:pt>
                      <c:pt idx="183">
                        <c:v>-5.2700000000000004E-6</c:v>
                      </c:pt>
                      <c:pt idx="184">
                        <c:v>-5.3739999999999997E-6</c:v>
                      </c:pt>
                      <c:pt idx="185">
                        <c:v>-5.4650000000000002E-6</c:v>
                      </c:pt>
                      <c:pt idx="186">
                        <c:v>-5.5160000000000002E-6</c:v>
                      </c:pt>
                      <c:pt idx="187">
                        <c:v>-5.5940000000000001E-6</c:v>
                      </c:pt>
                      <c:pt idx="188">
                        <c:v>-5.7529999999999998E-6</c:v>
                      </c:pt>
                      <c:pt idx="189">
                        <c:v>-5.874E-6</c:v>
                      </c:pt>
                      <c:pt idx="190">
                        <c:v>-5.9780000000000002E-6</c:v>
                      </c:pt>
                      <c:pt idx="191">
                        <c:v>-6.0510000000000002E-6</c:v>
                      </c:pt>
                      <c:pt idx="192">
                        <c:v>-6.139E-6</c:v>
                      </c:pt>
                      <c:pt idx="193">
                        <c:v>-6.3249999999999996E-6</c:v>
                      </c:pt>
                      <c:pt idx="194">
                        <c:v>-6.4649999999999999E-6</c:v>
                      </c:pt>
                      <c:pt idx="195">
                        <c:v>-6.5899999999999996E-6</c:v>
                      </c:pt>
                      <c:pt idx="196">
                        <c:v>-6.6819999999999997E-6</c:v>
                      </c:pt>
                      <c:pt idx="197">
                        <c:v>-6.7920000000000004E-6</c:v>
                      </c:pt>
                      <c:pt idx="198">
                        <c:v>-6.9979999999999997E-6</c:v>
                      </c:pt>
                      <c:pt idx="199">
                        <c:v>-7.1609999999999997E-6</c:v>
                      </c:pt>
                      <c:pt idx="200">
                        <c:v>-7.3050000000000004E-6</c:v>
                      </c:pt>
                      <c:pt idx="201">
                        <c:v>-7.4240000000000004E-6</c:v>
                      </c:pt>
                      <c:pt idx="202">
                        <c:v>-7.5560000000000002E-6</c:v>
                      </c:pt>
                      <c:pt idx="203">
                        <c:v>-7.7870000000000002E-6</c:v>
                      </c:pt>
                      <c:pt idx="204">
                        <c:v>-7.9670000000000001E-6</c:v>
                      </c:pt>
                      <c:pt idx="205">
                        <c:v>-8.1419999999999993E-6</c:v>
                      </c:pt>
                      <c:pt idx="206">
                        <c:v>-8.2870000000000004E-6</c:v>
                      </c:pt>
                      <c:pt idx="207">
                        <c:v>-8.4479999999999994E-6</c:v>
                      </c:pt>
                      <c:pt idx="208">
                        <c:v>-8.7050000000000005E-6</c:v>
                      </c:pt>
                      <c:pt idx="209">
                        <c:v>-8.9190000000000005E-6</c:v>
                      </c:pt>
                      <c:pt idx="210">
                        <c:v>-9.1179999999999998E-6</c:v>
                      </c:pt>
                      <c:pt idx="211">
                        <c:v>-9.302E-6</c:v>
                      </c:pt>
                      <c:pt idx="212">
                        <c:v>-9.4979999999999995E-6</c:v>
                      </c:pt>
                      <c:pt idx="213">
                        <c:v>-9.7850000000000003E-6</c:v>
                      </c:pt>
                      <c:pt idx="214">
                        <c:v>-1.004E-5</c:v>
                      </c:pt>
                      <c:pt idx="215">
                        <c:v>-1.027E-5</c:v>
                      </c:pt>
                      <c:pt idx="216">
                        <c:v>-1.049E-5</c:v>
                      </c:pt>
                      <c:pt idx="217">
                        <c:v>-1.0720000000000001E-5</c:v>
                      </c:pt>
                      <c:pt idx="218">
                        <c:v>-1.1060000000000001E-5</c:v>
                      </c:pt>
                      <c:pt idx="219">
                        <c:v>-1.135E-5</c:v>
                      </c:pt>
                      <c:pt idx="220">
                        <c:v>-1.1620000000000001E-5</c:v>
                      </c:pt>
                      <c:pt idx="221">
                        <c:v>-1.187E-5</c:v>
                      </c:pt>
                      <c:pt idx="222">
                        <c:v>-1.2150000000000001E-5</c:v>
                      </c:pt>
                      <c:pt idx="223">
                        <c:v>-1.253E-5</c:v>
                      </c:pt>
                      <c:pt idx="224">
                        <c:v>-1.2860000000000001E-5</c:v>
                      </c:pt>
                      <c:pt idx="225">
                        <c:v>-1.3179999999999999E-5</c:v>
                      </c:pt>
                      <c:pt idx="226">
                        <c:v>-1.349E-5</c:v>
                      </c:pt>
                      <c:pt idx="227">
                        <c:v>-1.38E-5</c:v>
                      </c:pt>
                      <c:pt idx="228">
                        <c:v>-1.4229999999999999E-5</c:v>
                      </c:pt>
                      <c:pt idx="229">
                        <c:v>-1.4620000000000001E-5</c:v>
                      </c:pt>
                      <c:pt idx="230">
                        <c:v>-1.499E-5</c:v>
                      </c:pt>
                      <c:pt idx="231">
                        <c:v>-1.535E-5</c:v>
                      </c:pt>
                      <c:pt idx="232">
                        <c:v>-1.5719999999999999E-5</c:v>
                      </c:pt>
                      <c:pt idx="233">
                        <c:v>-1.6200000000000001E-5</c:v>
                      </c:pt>
                      <c:pt idx="234">
                        <c:v>-1.664E-5</c:v>
                      </c:pt>
                      <c:pt idx="235">
                        <c:v>-1.7070000000000001E-5</c:v>
                      </c:pt>
                      <c:pt idx="236">
                        <c:v>-1.749E-5</c:v>
                      </c:pt>
                      <c:pt idx="237">
                        <c:v>-1.7920000000000001E-5</c:v>
                      </c:pt>
                      <c:pt idx="238">
                        <c:v>-1.8450000000000001E-5</c:v>
                      </c:pt>
                      <c:pt idx="239">
                        <c:v>-1.895E-5</c:v>
                      </c:pt>
                      <c:pt idx="240">
                        <c:v>-1.944E-5</c:v>
                      </c:pt>
                      <c:pt idx="241">
                        <c:v>-1.9919999999999999E-5</c:v>
                      </c:pt>
                      <c:pt idx="242">
                        <c:v>-2.0409999999999999E-5</c:v>
                      </c:pt>
                      <c:pt idx="243">
                        <c:v>-2.101E-5</c:v>
                      </c:pt>
                      <c:pt idx="244">
                        <c:v>-2.158E-5</c:v>
                      </c:pt>
                      <c:pt idx="245">
                        <c:v>-2.213E-5</c:v>
                      </c:pt>
                      <c:pt idx="246">
                        <c:v>-2.268E-5</c:v>
                      </c:pt>
                      <c:pt idx="247">
                        <c:v>-2.3240000000000001E-5</c:v>
                      </c:pt>
                      <c:pt idx="248">
                        <c:v>-2.3900000000000002E-5</c:v>
                      </c:pt>
                      <c:pt idx="249">
                        <c:v>-2.4539999999999999E-5</c:v>
                      </c:pt>
                      <c:pt idx="250">
                        <c:v>-2.516E-5</c:v>
                      </c:pt>
                      <c:pt idx="251">
                        <c:v>-2.5780000000000001E-5</c:v>
                      </c:pt>
                      <c:pt idx="252">
                        <c:v>-2.641E-5</c:v>
                      </c:pt>
                      <c:pt idx="253">
                        <c:v>-2.7149999999999999E-5</c:v>
                      </c:pt>
                      <c:pt idx="254">
                        <c:v>-2.7860000000000001E-5</c:v>
                      </c:pt>
                      <c:pt idx="255">
                        <c:v>-2.8549999999999999E-5</c:v>
                      </c:pt>
                      <c:pt idx="256">
                        <c:v>-2.9240000000000001E-5</c:v>
                      </c:pt>
                      <c:pt idx="257">
                        <c:v>-2.9940000000000001E-5</c:v>
                      </c:pt>
                      <c:pt idx="258">
                        <c:v>-3.0759999999999997E-5</c:v>
                      </c:pt>
                      <c:pt idx="259">
                        <c:v>-3.1550000000000001E-5</c:v>
                      </c:pt>
                      <c:pt idx="260">
                        <c:v>-3.2310000000000001E-5</c:v>
                      </c:pt>
                      <c:pt idx="261">
                        <c:v>-3.3080000000000002E-5</c:v>
                      </c:pt>
                      <c:pt idx="262">
                        <c:v>-3.3859999999999998E-5</c:v>
                      </c:pt>
                      <c:pt idx="263">
                        <c:v>-3.4749999999999998E-5</c:v>
                      </c:pt>
                      <c:pt idx="264">
                        <c:v>-3.5620000000000001E-5</c:v>
                      </c:pt>
                      <c:pt idx="265">
                        <c:v>-3.646E-5</c:v>
                      </c:pt>
                      <c:pt idx="266">
                        <c:v>-3.731E-5</c:v>
                      </c:pt>
                      <c:pt idx="267">
                        <c:v>-3.8149999999999999E-5</c:v>
                      </c:pt>
                      <c:pt idx="268">
                        <c:v>-3.9110000000000003E-5</c:v>
                      </c:pt>
                      <c:pt idx="269">
                        <c:v>-4.0089999999999997E-5</c:v>
                      </c:pt>
                      <c:pt idx="270">
                        <c:v>-4.1E-5</c:v>
                      </c:pt>
                      <c:pt idx="271">
                        <c:v>-4.1940000000000002E-5</c:v>
                      </c:pt>
                      <c:pt idx="272">
                        <c:v>-4.2870000000000001E-5</c:v>
                      </c:pt>
                      <c:pt idx="273">
                        <c:v>-4.392E-5</c:v>
                      </c:pt>
                      <c:pt idx="274">
                        <c:v>-4.4919999999999997E-5</c:v>
                      </c:pt>
                      <c:pt idx="275">
                        <c:v>-4.596E-5</c:v>
                      </c:pt>
                      <c:pt idx="276">
                        <c:v>-4.6969999999999999E-5</c:v>
                      </c:pt>
                      <c:pt idx="277">
                        <c:v>-4.7970000000000003E-5</c:v>
                      </c:pt>
                      <c:pt idx="278">
                        <c:v>-4.9100000000000001E-5</c:v>
                      </c:pt>
                      <c:pt idx="279">
                        <c:v>-5.0210000000000002E-5</c:v>
                      </c:pt>
                      <c:pt idx="280">
                        <c:v>-5.13E-5</c:v>
                      </c:pt>
                      <c:pt idx="281">
                        <c:v>-5.2389999999999998E-5</c:v>
                      </c:pt>
                      <c:pt idx="282">
                        <c:v>-5.3480000000000003E-5</c:v>
                      </c:pt>
                      <c:pt idx="283">
                        <c:v>-5.469E-5</c:v>
                      </c:pt>
                      <c:pt idx="284">
                        <c:v>-5.588E-5</c:v>
                      </c:pt>
                      <c:pt idx="285">
                        <c:v>-5.7040000000000003E-5</c:v>
                      </c:pt>
                      <c:pt idx="286">
                        <c:v>-5.8220000000000002E-5</c:v>
                      </c:pt>
                      <c:pt idx="287">
                        <c:v>-5.9389999999999999E-5</c:v>
                      </c:pt>
                      <c:pt idx="288">
                        <c:v>-6.0680000000000002E-5</c:v>
                      </c:pt>
                      <c:pt idx="289">
                        <c:v>-6.1950000000000001E-5</c:v>
                      </c:pt>
                      <c:pt idx="290">
                        <c:v>-6.3189999999999996E-5</c:v>
                      </c:pt>
                      <c:pt idx="291">
                        <c:v>-6.444E-5</c:v>
                      </c:pt>
                      <c:pt idx="292">
                        <c:v>-6.5699999999999998E-5</c:v>
                      </c:pt>
                      <c:pt idx="293">
                        <c:v>-6.7070000000000007E-5</c:v>
                      </c:pt>
                      <c:pt idx="294">
                        <c:v>-6.8399999999999996E-5</c:v>
                      </c:pt>
                      <c:pt idx="295">
                        <c:v>-6.9729999999999998E-5</c:v>
                      </c:pt>
                      <c:pt idx="296">
                        <c:v>-7.1060000000000001E-5</c:v>
                      </c:pt>
                      <c:pt idx="297">
                        <c:v>-7.2399999999999998E-5</c:v>
                      </c:pt>
                      <c:pt idx="298">
                        <c:v>-7.3839999999999998E-5</c:v>
                      </c:pt>
                      <c:pt idx="299">
                        <c:v>-7.5259999999999994E-5</c:v>
                      </c:pt>
                      <c:pt idx="300">
                        <c:v>-7.6660000000000001E-5</c:v>
                      </c:pt>
                      <c:pt idx="301">
                        <c:v>-7.8070000000000003E-5</c:v>
                      </c:pt>
                      <c:pt idx="302">
                        <c:v>-7.9469999999999996E-5</c:v>
                      </c:pt>
                      <c:pt idx="303">
                        <c:v>-8.1000000000000004E-5</c:v>
                      </c:pt>
                      <c:pt idx="304">
                        <c:v>-8.25E-5</c:v>
                      </c:pt>
                      <c:pt idx="305">
                        <c:v>-8.3969999999999997E-5</c:v>
                      </c:pt>
                      <c:pt idx="306">
                        <c:v>-8.5439999999999995E-5</c:v>
                      </c:pt>
                      <c:pt idx="307">
                        <c:v>-8.6929999999999996E-5</c:v>
                      </c:pt>
                      <c:pt idx="308">
                        <c:v>-8.8529999999999994E-5</c:v>
                      </c:pt>
                      <c:pt idx="309">
                        <c:v>-9.0099999999999995E-5</c:v>
                      </c:pt>
                      <c:pt idx="310">
                        <c:v>-9.1639999999999997E-5</c:v>
                      </c:pt>
                      <c:pt idx="311">
                        <c:v>-9.3200000000000002E-5</c:v>
                      </c:pt>
                      <c:pt idx="312">
                        <c:v>-9.4749999999999999E-5</c:v>
                      </c:pt>
                      <c:pt idx="313">
                        <c:v>-9.6420000000000002E-5</c:v>
                      </c:pt>
                      <c:pt idx="314">
                        <c:v>-9.8060000000000006E-5</c:v>
                      </c:pt>
                      <c:pt idx="315">
                        <c:v>-9.9679999999999994E-5</c:v>
                      </c:pt>
                      <c:pt idx="316">
                        <c:v>-1.013E-4</c:v>
                      </c:pt>
                      <c:pt idx="317">
                        <c:v>-1.0289999999999999E-4</c:v>
                      </c:pt>
                      <c:pt idx="318">
                        <c:v>-1.047E-4</c:v>
                      </c:pt>
                      <c:pt idx="319">
                        <c:v>-1.064E-4</c:v>
                      </c:pt>
                      <c:pt idx="320">
                        <c:v>-1.081E-4</c:v>
                      </c:pt>
                      <c:pt idx="321">
                        <c:v>-1.098E-4</c:v>
                      </c:pt>
                      <c:pt idx="322">
                        <c:v>-1.115E-4</c:v>
                      </c:pt>
                      <c:pt idx="323">
                        <c:v>-1.133E-4</c:v>
                      </c:pt>
                      <c:pt idx="324">
                        <c:v>-1.1510000000000001E-4</c:v>
                      </c:pt>
                      <c:pt idx="325">
                        <c:v>-1.1680000000000001E-4</c:v>
                      </c:pt>
                      <c:pt idx="326">
                        <c:v>-1.186E-4</c:v>
                      </c:pt>
                      <c:pt idx="327">
                        <c:v>-1.203E-4</c:v>
                      </c:pt>
                      <c:pt idx="328">
                        <c:v>-1.2219999999999999E-4</c:v>
                      </c:pt>
                      <c:pt idx="329">
                        <c:v>-1.2410000000000001E-4</c:v>
                      </c:pt>
                      <c:pt idx="330">
                        <c:v>-1.259E-4</c:v>
                      </c:pt>
                      <c:pt idx="331">
                        <c:v>-1.2769999999999999E-4</c:v>
                      </c:pt>
                      <c:pt idx="332">
                        <c:v>-1.295E-4</c:v>
                      </c:pt>
                      <c:pt idx="333">
                        <c:v>-1.315E-4</c:v>
                      </c:pt>
                      <c:pt idx="334">
                        <c:v>-1.3339999999999999E-4</c:v>
                      </c:pt>
                      <c:pt idx="335">
                        <c:v>-1.3530000000000001E-4</c:v>
                      </c:pt>
                      <c:pt idx="336">
                        <c:v>-1.372E-4</c:v>
                      </c:pt>
                      <c:pt idx="337">
                        <c:v>-1.3899999999999999E-4</c:v>
                      </c:pt>
                      <c:pt idx="338">
                        <c:v>-1.4100000000000001E-4</c:v>
                      </c:pt>
                      <c:pt idx="339">
                        <c:v>-1.4300000000000001E-4</c:v>
                      </c:pt>
                      <c:pt idx="340">
                        <c:v>-1.449E-4</c:v>
                      </c:pt>
                      <c:pt idx="341">
                        <c:v>-1.4689999999999999E-4</c:v>
                      </c:pt>
                      <c:pt idx="342">
                        <c:v>-1.4880000000000001E-4</c:v>
                      </c:pt>
                      <c:pt idx="343">
                        <c:v>-1.5090000000000001E-4</c:v>
                      </c:pt>
                      <c:pt idx="344">
                        <c:v>-1.529E-4</c:v>
                      </c:pt>
                      <c:pt idx="345">
                        <c:v>-1.549E-4</c:v>
                      </c:pt>
                      <c:pt idx="346">
                        <c:v>-1.5689999999999999E-4</c:v>
                      </c:pt>
                      <c:pt idx="347">
                        <c:v>-1.5880000000000001E-4</c:v>
                      </c:pt>
                      <c:pt idx="348">
                        <c:v>-1.6100000000000001E-4</c:v>
                      </c:pt>
                      <c:pt idx="349">
                        <c:v>-1.6310000000000001E-4</c:v>
                      </c:pt>
                      <c:pt idx="350">
                        <c:v>-1.651E-4</c:v>
                      </c:pt>
                      <c:pt idx="351">
                        <c:v>-1.672E-4</c:v>
                      </c:pt>
                      <c:pt idx="352">
                        <c:v>-1.6919999999999999E-4</c:v>
                      </c:pt>
                      <c:pt idx="353">
                        <c:v>-1.7139999999999999E-4</c:v>
                      </c:pt>
                      <c:pt idx="354">
                        <c:v>-1.7349999999999999E-4</c:v>
                      </c:pt>
                      <c:pt idx="355">
                        <c:v>-1.7579999999999999E-4</c:v>
                      </c:pt>
                      <c:pt idx="356">
                        <c:v>-1.7799999999999999E-4</c:v>
                      </c:pt>
                      <c:pt idx="357">
                        <c:v>-1.8009999999999999E-4</c:v>
                      </c:pt>
                      <c:pt idx="358">
                        <c:v>-1.8239999999999999E-4</c:v>
                      </c:pt>
                      <c:pt idx="359">
                        <c:v>-1.8450000000000001E-4</c:v>
                      </c:pt>
                      <c:pt idx="360">
                        <c:v>-1.8670000000000001E-4</c:v>
                      </c:pt>
                      <c:pt idx="361">
                        <c:v>-1.8880000000000001E-4</c:v>
                      </c:pt>
                      <c:pt idx="362">
                        <c:v>-1.9100000000000001E-4</c:v>
                      </c:pt>
                      <c:pt idx="363">
                        <c:v>-1.9320000000000001E-4</c:v>
                      </c:pt>
                      <c:pt idx="364">
                        <c:v>-1.9550000000000001E-4</c:v>
                      </c:pt>
                      <c:pt idx="365">
                        <c:v>-1.9760000000000001E-4</c:v>
                      </c:pt>
                      <c:pt idx="366">
                        <c:v>-1.998E-4</c:v>
                      </c:pt>
                      <c:pt idx="367">
                        <c:v>-2.02E-4</c:v>
                      </c:pt>
                      <c:pt idx="368">
                        <c:v>-2.0430000000000001E-4</c:v>
                      </c:pt>
                      <c:pt idx="369">
                        <c:v>-2.0660000000000001E-4</c:v>
                      </c:pt>
                      <c:pt idx="370">
                        <c:v>-2.0880000000000001E-4</c:v>
                      </c:pt>
                      <c:pt idx="371">
                        <c:v>-2.1100000000000001E-4</c:v>
                      </c:pt>
                      <c:pt idx="372">
                        <c:v>-2.1320000000000001E-4</c:v>
                      </c:pt>
                      <c:pt idx="373">
                        <c:v>-2.1560000000000001E-4</c:v>
                      </c:pt>
                      <c:pt idx="374">
                        <c:v>-2.1790000000000001E-4</c:v>
                      </c:pt>
                      <c:pt idx="375">
                        <c:v>-2.2010000000000001E-4</c:v>
                      </c:pt>
                      <c:pt idx="376">
                        <c:v>-2.2240000000000001E-4</c:v>
                      </c:pt>
                      <c:pt idx="377">
                        <c:v>-2.2469999999999999E-4</c:v>
                      </c:pt>
                      <c:pt idx="378">
                        <c:v>-2.2699999999999999E-4</c:v>
                      </c:pt>
                      <c:pt idx="379">
                        <c:v>-2.2939999999999999E-4</c:v>
                      </c:pt>
                      <c:pt idx="380">
                        <c:v>-2.3169999999999999E-4</c:v>
                      </c:pt>
                      <c:pt idx="381">
                        <c:v>-2.34E-4</c:v>
                      </c:pt>
                      <c:pt idx="382">
                        <c:v>-2.363E-4</c:v>
                      </c:pt>
                      <c:pt idx="383">
                        <c:v>-2.387E-4</c:v>
                      </c:pt>
                      <c:pt idx="384">
                        <c:v>-2.4110000000000001E-4</c:v>
                      </c:pt>
                      <c:pt idx="385">
                        <c:v>-2.4340000000000001E-4</c:v>
                      </c:pt>
                      <c:pt idx="386">
                        <c:v>-2.4580000000000001E-4</c:v>
                      </c:pt>
                      <c:pt idx="387">
                        <c:v>-2.4810000000000001E-4</c:v>
                      </c:pt>
                      <c:pt idx="388">
                        <c:v>-2.5050000000000002E-4</c:v>
                      </c:pt>
                      <c:pt idx="389">
                        <c:v>-2.5290000000000002E-4</c:v>
                      </c:pt>
                      <c:pt idx="390">
                        <c:v>-2.5530000000000003E-4</c:v>
                      </c:pt>
                      <c:pt idx="391">
                        <c:v>-2.5769999999999998E-4</c:v>
                      </c:pt>
                      <c:pt idx="392">
                        <c:v>-2.5999999999999998E-4</c:v>
                      </c:pt>
                      <c:pt idx="393">
                        <c:v>-2.6249999999999998E-4</c:v>
                      </c:pt>
                      <c:pt idx="394">
                        <c:v>-2.6489999999999999E-4</c:v>
                      </c:pt>
                      <c:pt idx="395">
                        <c:v>-2.6729999999999999E-4</c:v>
                      </c:pt>
                      <c:pt idx="396">
                        <c:v>-2.697E-4</c:v>
                      </c:pt>
                      <c:pt idx="397">
                        <c:v>-2.721E-4</c:v>
                      </c:pt>
                      <c:pt idx="398">
                        <c:v>-2.7460000000000001E-4</c:v>
                      </c:pt>
                      <c:pt idx="399">
                        <c:v>-2.7090000000000003E-4</c:v>
                      </c:pt>
                      <c:pt idx="400">
                        <c:v>-2.6739999999999999E-4</c:v>
                      </c:pt>
                      <c:pt idx="401">
                        <c:v>-2.6410000000000002E-4</c:v>
                      </c:pt>
                      <c:pt idx="402">
                        <c:v>-2.609E-4</c:v>
                      </c:pt>
                      <c:pt idx="403">
                        <c:v>-2.5779999999999998E-4</c:v>
                      </c:pt>
                      <c:pt idx="404">
                        <c:v>-2.5480000000000001E-4</c:v>
                      </c:pt>
                      <c:pt idx="405">
                        <c:v>-2.5169999999999999E-4</c:v>
                      </c:pt>
                      <c:pt idx="406">
                        <c:v>-2.4869999999999997E-4</c:v>
                      </c:pt>
                      <c:pt idx="407">
                        <c:v>-2.4590000000000001E-4</c:v>
                      </c:pt>
                      <c:pt idx="408">
                        <c:v>-2.431E-4</c:v>
                      </c:pt>
                      <c:pt idx="409">
                        <c:v>-2.4030000000000001E-4</c:v>
                      </c:pt>
                      <c:pt idx="410">
                        <c:v>-2.375E-4</c:v>
                      </c:pt>
                      <c:pt idx="411">
                        <c:v>-2.3489999999999999E-4</c:v>
                      </c:pt>
                      <c:pt idx="412">
                        <c:v>-2.321E-4</c:v>
                      </c:pt>
                      <c:pt idx="413">
                        <c:v>-2.2939999999999999E-4</c:v>
                      </c:pt>
                      <c:pt idx="414">
                        <c:v>-2.2670000000000001E-4</c:v>
                      </c:pt>
                      <c:pt idx="415">
                        <c:v>-2.2389999999999999E-4</c:v>
                      </c:pt>
                      <c:pt idx="416">
                        <c:v>-2.2120000000000001E-4</c:v>
                      </c:pt>
                      <c:pt idx="417">
                        <c:v>-2.186E-4</c:v>
                      </c:pt>
                      <c:pt idx="418">
                        <c:v>-2.1599999999999999E-4</c:v>
                      </c:pt>
                      <c:pt idx="419">
                        <c:v>-2.1340000000000001E-4</c:v>
                      </c:pt>
                      <c:pt idx="420">
                        <c:v>-2.108E-4</c:v>
                      </c:pt>
                      <c:pt idx="421">
                        <c:v>-2.0819999999999999E-4</c:v>
                      </c:pt>
                      <c:pt idx="422">
                        <c:v>-2.0570000000000001E-4</c:v>
                      </c:pt>
                      <c:pt idx="423">
                        <c:v>-2.0320000000000001E-4</c:v>
                      </c:pt>
                      <c:pt idx="424">
                        <c:v>-2.008E-4</c:v>
                      </c:pt>
                      <c:pt idx="425">
                        <c:v>-1.983E-4</c:v>
                      </c:pt>
                      <c:pt idx="426">
                        <c:v>-1.9579999999999999E-4</c:v>
                      </c:pt>
                      <c:pt idx="427">
                        <c:v>-1.9340000000000001E-4</c:v>
                      </c:pt>
                      <c:pt idx="428">
                        <c:v>-1.9100000000000001E-4</c:v>
                      </c:pt>
                      <c:pt idx="429">
                        <c:v>-1.8870000000000001E-4</c:v>
                      </c:pt>
                      <c:pt idx="430">
                        <c:v>-1.863E-4</c:v>
                      </c:pt>
                      <c:pt idx="431">
                        <c:v>-1.839E-4</c:v>
                      </c:pt>
                      <c:pt idx="432">
                        <c:v>-1.816E-4</c:v>
                      </c:pt>
                      <c:pt idx="433">
                        <c:v>-1.794E-4</c:v>
                      </c:pt>
                      <c:pt idx="434">
                        <c:v>-1.771E-4</c:v>
                      </c:pt>
                      <c:pt idx="435">
                        <c:v>-1.7479999999999999E-4</c:v>
                      </c:pt>
                      <c:pt idx="436">
                        <c:v>-1.7259999999999999E-4</c:v>
                      </c:pt>
                      <c:pt idx="437">
                        <c:v>-1.7039999999999999E-4</c:v>
                      </c:pt>
                      <c:pt idx="438">
                        <c:v>-1.682E-4</c:v>
                      </c:pt>
                      <c:pt idx="439">
                        <c:v>-1.661E-4</c:v>
                      </c:pt>
                      <c:pt idx="440">
                        <c:v>-1.639E-4</c:v>
                      </c:pt>
                      <c:pt idx="441">
                        <c:v>-1.617E-4</c:v>
                      </c:pt>
                      <c:pt idx="442">
                        <c:v>-1.596E-4</c:v>
                      </c:pt>
                      <c:pt idx="443">
                        <c:v>-1.5760000000000001E-4</c:v>
                      </c:pt>
                      <c:pt idx="444">
                        <c:v>-1.5550000000000001E-4</c:v>
                      </c:pt>
                      <c:pt idx="445">
                        <c:v>-1.5339999999999999E-4</c:v>
                      </c:pt>
                      <c:pt idx="446">
                        <c:v>-1.5139999999999999E-4</c:v>
                      </c:pt>
                      <c:pt idx="447">
                        <c:v>-1.493E-4</c:v>
                      </c:pt>
                      <c:pt idx="448">
                        <c:v>-1.474E-4</c:v>
                      </c:pt>
                      <c:pt idx="449">
                        <c:v>-1.4540000000000001E-4</c:v>
                      </c:pt>
                      <c:pt idx="450">
                        <c:v>-1.4329999999999999E-4</c:v>
                      </c:pt>
                      <c:pt idx="451">
                        <c:v>-1.4129999999999999E-4</c:v>
                      </c:pt>
                      <c:pt idx="452">
                        <c:v>-1.393E-4</c:v>
                      </c:pt>
                      <c:pt idx="453">
                        <c:v>-1.3750000000000001E-4</c:v>
                      </c:pt>
                      <c:pt idx="454">
                        <c:v>-1.3559999999999999E-4</c:v>
                      </c:pt>
                      <c:pt idx="455">
                        <c:v>-1.337E-4</c:v>
                      </c:pt>
                      <c:pt idx="456">
                        <c:v>-1.3180000000000001E-4</c:v>
                      </c:pt>
                      <c:pt idx="457">
                        <c:v>-1.2999999999999999E-4</c:v>
                      </c:pt>
                      <c:pt idx="458">
                        <c:v>-1.282E-4</c:v>
                      </c:pt>
                      <c:pt idx="459">
                        <c:v>-1.2640000000000001E-4</c:v>
                      </c:pt>
                      <c:pt idx="460">
                        <c:v>-1.2459999999999999E-4</c:v>
                      </c:pt>
                      <c:pt idx="461">
                        <c:v>-1.228E-4</c:v>
                      </c:pt>
                      <c:pt idx="462">
                        <c:v>-1.21E-4</c:v>
                      </c:pt>
                      <c:pt idx="463">
                        <c:v>-1.193E-4</c:v>
                      </c:pt>
                      <c:pt idx="464">
                        <c:v>-1.176E-4</c:v>
                      </c:pt>
                      <c:pt idx="465">
                        <c:v>-1.159E-4</c:v>
                      </c:pt>
                      <c:pt idx="466">
                        <c:v>-1.142E-4</c:v>
                      </c:pt>
                      <c:pt idx="467">
                        <c:v>-1.125E-4</c:v>
                      </c:pt>
                      <c:pt idx="468">
                        <c:v>-1.109E-4</c:v>
                      </c:pt>
                      <c:pt idx="469">
                        <c:v>-1.093E-4</c:v>
                      </c:pt>
                      <c:pt idx="470">
                        <c:v>-1.076E-4</c:v>
                      </c:pt>
                      <c:pt idx="471">
                        <c:v>-1.06E-4</c:v>
                      </c:pt>
                      <c:pt idx="472">
                        <c:v>-1.044E-4</c:v>
                      </c:pt>
                      <c:pt idx="473">
                        <c:v>-1.0280000000000001E-4</c:v>
                      </c:pt>
                      <c:pt idx="474">
                        <c:v>-1.013E-4</c:v>
                      </c:pt>
                      <c:pt idx="475">
                        <c:v>-9.9710000000000006E-5</c:v>
                      </c:pt>
                      <c:pt idx="476">
                        <c:v>-9.8170000000000004E-5</c:v>
                      </c:pt>
                      <c:pt idx="477">
                        <c:v>-9.6630000000000001E-5</c:v>
                      </c:pt>
                      <c:pt idx="478">
                        <c:v>-9.5169999999999999E-5</c:v>
                      </c:pt>
                      <c:pt idx="479">
                        <c:v>-9.3729999999999999E-5</c:v>
                      </c:pt>
                      <c:pt idx="480">
                        <c:v>-9.221E-5</c:v>
                      </c:pt>
                      <c:pt idx="481">
                        <c:v>-9.0729999999999994E-5</c:v>
                      </c:pt>
                      <c:pt idx="482">
                        <c:v>-8.9279999999999999E-5</c:v>
                      </c:pt>
                      <c:pt idx="483">
                        <c:v>-8.7919999999999998E-5</c:v>
                      </c:pt>
                      <c:pt idx="484">
                        <c:v>-8.6539999999999995E-5</c:v>
                      </c:pt>
                      <c:pt idx="485">
                        <c:v>-8.5099999999999995E-5</c:v>
                      </c:pt>
                      <c:pt idx="486">
                        <c:v>-8.3700000000000002E-5</c:v>
                      </c:pt>
                      <c:pt idx="487">
                        <c:v>-8.2330000000000006E-5</c:v>
                      </c:pt>
                      <c:pt idx="488">
                        <c:v>-8.1019999999999993E-5</c:v>
                      </c:pt>
                      <c:pt idx="489">
                        <c:v>-7.9720000000000002E-5</c:v>
                      </c:pt>
                      <c:pt idx="490">
                        <c:v>-7.8349999999999994E-5</c:v>
                      </c:pt>
                      <c:pt idx="491">
                        <c:v>-7.7089999999999995E-5</c:v>
                      </c:pt>
                      <c:pt idx="492">
                        <c:v>-7.5799999999999999E-5</c:v>
                      </c:pt>
                      <c:pt idx="493">
                        <c:v>-7.4560000000000004E-5</c:v>
                      </c:pt>
                      <c:pt idx="494">
                        <c:v>-7.3349999999999994E-5</c:v>
                      </c:pt>
                      <c:pt idx="495">
                        <c:v>-7.2050000000000003E-5</c:v>
                      </c:pt>
                      <c:pt idx="496">
                        <c:v>-7.08E-5</c:v>
                      </c:pt>
                      <c:pt idx="497">
                        <c:v>-6.9579999999999995E-5</c:v>
                      </c:pt>
                      <c:pt idx="498">
                        <c:v>-6.8419999999999999E-5</c:v>
                      </c:pt>
                      <c:pt idx="499">
                        <c:v>-6.7269999999999998E-5</c:v>
                      </c:pt>
                      <c:pt idx="500">
                        <c:v>-6.6039999999999998E-5</c:v>
                      </c:pt>
                      <c:pt idx="501">
                        <c:v>-6.4850000000000004E-5</c:v>
                      </c:pt>
                      <c:pt idx="502">
                        <c:v>-6.3700000000000003E-5</c:v>
                      </c:pt>
                      <c:pt idx="503">
                        <c:v>-6.2609999999999999E-5</c:v>
                      </c:pt>
                      <c:pt idx="504">
                        <c:v>-6.1519999999999994E-5</c:v>
                      </c:pt>
                      <c:pt idx="505">
                        <c:v>-6.037E-5</c:v>
                      </c:pt>
                      <c:pt idx="506">
                        <c:v>-5.9249999999999997E-5</c:v>
                      </c:pt>
                      <c:pt idx="507">
                        <c:v>-5.817E-5</c:v>
                      </c:pt>
                      <c:pt idx="508">
                        <c:v>-5.7170000000000003E-5</c:v>
                      </c:pt>
                      <c:pt idx="509">
                        <c:v>-5.6159999999999998E-5</c:v>
                      </c:pt>
                      <c:pt idx="510">
                        <c:v>-5.507E-5</c:v>
                      </c:pt>
                      <c:pt idx="511">
                        <c:v>-5.4030000000000003E-5</c:v>
                      </c:pt>
                      <c:pt idx="512">
                        <c:v>-5.3019999999999997E-5</c:v>
                      </c:pt>
                      <c:pt idx="513">
                        <c:v>-5.206E-5</c:v>
                      </c:pt>
                      <c:pt idx="514">
                        <c:v>-5.1100000000000002E-5</c:v>
                      </c:pt>
                      <c:pt idx="515">
                        <c:v>-5.0059999999999998E-5</c:v>
                      </c:pt>
                      <c:pt idx="516">
                        <c:v>-4.9089999999999999E-5</c:v>
                      </c:pt>
                      <c:pt idx="517">
                        <c:v>-4.8130000000000002E-5</c:v>
                      </c:pt>
                      <c:pt idx="518">
                        <c:v>-4.7240000000000002E-5</c:v>
                      </c:pt>
                      <c:pt idx="519">
                        <c:v>-4.6350000000000002E-5</c:v>
                      </c:pt>
                      <c:pt idx="520">
                        <c:v>-4.5380000000000003E-5</c:v>
                      </c:pt>
                      <c:pt idx="521">
                        <c:v>-4.4459999999999998E-5</c:v>
                      </c:pt>
                      <c:pt idx="522">
                        <c:v>-4.3569999999999998E-5</c:v>
                      </c:pt>
                      <c:pt idx="523">
                        <c:v>-4.2740000000000001E-5</c:v>
                      </c:pt>
                      <c:pt idx="524">
                        <c:v>-4.1909999999999997E-5</c:v>
                      </c:pt>
                      <c:pt idx="525">
                        <c:v>-4.1E-5</c:v>
                      </c:pt>
                      <c:pt idx="526">
                        <c:v>-4.0139999999999999E-5</c:v>
                      </c:pt>
                      <c:pt idx="527">
                        <c:v>-3.9310000000000001E-5</c:v>
                      </c:pt>
                      <c:pt idx="528">
                        <c:v>-3.8529999999999999E-5</c:v>
                      </c:pt>
                      <c:pt idx="529">
                        <c:v>-3.7759999999999998E-5</c:v>
                      </c:pt>
                      <c:pt idx="530">
                        <c:v>-3.6900000000000002E-5</c:v>
                      </c:pt>
                      <c:pt idx="531">
                        <c:v>-3.6100000000000003E-5</c:v>
                      </c:pt>
                      <c:pt idx="532">
                        <c:v>-3.5330000000000002E-5</c:v>
                      </c:pt>
                      <c:pt idx="533">
                        <c:v>-3.4610000000000002E-5</c:v>
                      </c:pt>
                      <c:pt idx="534">
                        <c:v>-3.3899999999999997E-5</c:v>
                      </c:pt>
                      <c:pt idx="535">
                        <c:v>-3.3099999999999998E-5</c:v>
                      </c:pt>
                      <c:pt idx="536">
                        <c:v>-3.2360000000000002E-5</c:v>
                      </c:pt>
                      <c:pt idx="537">
                        <c:v>-3.1649999999999997E-5</c:v>
                      </c:pt>
                      <c:pt idx="538">
                        <c:v>-3.099E-5</c:v>
                      </c:pt>
                      <c:pt idx="539">
                        <c:v>-3.0320000000000001E-5</c:v>
                      </c:pt>
                      <c:pt idx="540">
                        <c:v>-2.9580000000000001E-5</c:v>
                      </c:pt>
                      <c:pt idx="541">
                        <c:v>-2.8900000000000001E-5</c:v>
                      </c:pt>
                      <c:pt idx="542">
                        <c:v>-2.8229999999999999E-5</c:v>
                      </c:pt>
                      <c:pt idx="543">
                        <c:v>-2.762E-5</c:v>
                      </c:pt>
                      <c:pt idx="544">
                        <c:v>-2.7019999999999999E-5</c:v>
                      </c:pt>
                      <c:pt idx="545">
                        <c:v>-2.633E-5</c:v>
                      </c:pt>
                      <c:pt idx="546">
                        <c:v>-2.569E-5</c:v>
                      </c:pt>
                      <c:pt idx="547">
                        <c:v>-2.508E-5</c:v>
                      </c:pt>
                      <c:pt idx="548">
                        <c:v>-2.4519999999999999E-5</c:v>
                      </c:pt>
                      <c:pt idx="549">
                        <c:v>-2.3960000000000001E-5</c:v>
                      </c:pt>
                      <c:pt idx="550">
                        <c:v>-2.332E-5</c:v>
                      </c:pt>
                      <c:pt idx="551">
                        <c:v>-2.2730000000000001E-5</c:v>
                      </c:pt>
                      <c:pt idx="552">
                        <c:v>-2.2189999999999999E-5</c:v>
                      </c:pt>
                      <c:pt idx="553">
                        <c:v>-2.1670000000000001E-5</c:v>
                      </c:pt>
                      <c:pt idx="554">
                        <c:v>-2.1160000000000001E-5</c:v>
                      </c:pt>
                      <c:pt idx="555">
                        <c:v>-2.056E-5</c:v>
                      </c:pt>
                      <c:pt idx="556">
                        <c:v>-2.0020000000000001E-5</c:v>
                      </c:pt>
                      <c:pt idx="557">
                        <c:v>-1.9510000000000001E-5</c:v>
                      </c:pt>
                      <c:pt idx="558">
                        <c:v>-1.9040000000000001E-5</c:v>
                      </c:pt>
                      <c:pt idx="559">
                        <c:v>-1.8580000000000002E-5</c:v>
                      </c:pt>
                      <c:pt idx="560">
                        <c:v>-1.804E-5</c:v>
                      </c:pt>
                      <c:pt idx="561">
                        <c:v>-1.7540000000000001E-5</c:v>
                      </c:pt>
                      <c:pt idx="562">
                        <c:v>-1.7090000000000001E-5</c:v>
                      </c:pt>
                      <c:pt idx="563">
                        <c:v>-1.666E-5</c:v>
                      </c:pt>
                      <c:pt idx="564">
                        <c:v>-1.624E-5</c:v>
                      </c:pt>
                      <c:pt idx="565">
                        <c:v>-1.573E-5</c:v>
                      </c:pt>
                      <c:pt idx="566">
                        <c:v>-1.5279999999999999E-5</c:v>
                      </c:pt>
                      <c:pt idx="567">
                        <c:v>-1.487E-5</c:v>
                      </c:pt>
                      <c:pt idx="568">
                        <c:v>-1.449E-5</c:v>
                      </c:pt>
                      <c:pt idx="569">
                        <c:v>-1.411E-5</c:v>
                      </c:pt>
                      <c:pt idx="570">
                        <c:v>-1.365E-5</c:v>
                      </c:pt>
                      <c:pt idx="571">
                        <c:v>-1.324E-5</c:v>
                      </c:pt>
                      <c:pt idx="572">
                        <c:v>-1.2860000000000001E-5</c:v>
                      </c:pt>
                      <c:pt idx="573">
                        <c:v>-1.252E-5</c:v>
                      </c:pt>
                      <c:pt idx="574">
                        <c:v>-1.219E-5</c:v>
                      </c:pt>
                      <c:pt idx="575">
                        <c:v>-1.1770000000000001E-5</c:v>
                      </c:pt>
                      <c:pt idx="576">
                        <c:v>-1.1409999999999999E-5</c:v>
                      </c:pt>
                      <c:pt idx="577">
                        <c:v>-1.1070000000000001E-5</c:v>
                      </c:pt>
                      <c:pt idx="578">
                        <c:v>-1.077E-5</c:v>
                      </c:pt>
                      <c:pt idx="579">
                        <c:v>-1.047E-5</c:v>
                      </c:pt>
                      <c:pt idx="580">
                        <c:v>-1.008E-5</c:v>
                      </c:pt>
                      <c:pt idx="581">
                        <c:v>-9.7559999999999994E-6</c:v>
                      </c:pt>
                      <c:pt idx="582">
                        <c:v>-9.4530000000000008E-6</c:v>
                      </c:pt>
                      <c:pt idx="583">
                        <c:v>-9.1970000000000002E-6</c:v>
                      </c:pt>
                      <c:pt idx="584">
                        <c:v>-8.9309999999999997E-6</c:v>
                      </c:pt>
                      <c:pt idx="585">
                        <c:v>-8.585E-6</c:v>
                      </c:pt>
                      <c:pt idx="586">
                        <c:v>-8.2910000000000007E-6</c:v>
                      </c:pt>
                      <c:pt idx="587">
                        <c:v>-8.0260000000000007E-6</c:v>
                      </c:pt>
                      <c:pt idx="588">
                        <c:v>-7.7970000000000001E-6</c:v>
                      </c:pt>
                      <c:pt idx="589">
                        <c:v>-7.5669999999999997E-6</c:v>
                      </c:pt>
                      <c:pt idx="590">
                        <c:v>-7.2509999999999997E-6</c:v>
                      </c:pt>
                      <c:pt idx="591">
                        <c:v>-6.9879999999999998E-6</c:v>
                      </c:pt>
                      <c:pt idx="592">
                        <c:v>-6.7680000000000003E-6</c:v>
                      </c:pt>
                      <c:pt idx="593">
                        <c:v>-6.567E-6</c:v>
                      </c:pt>
                      <c:pt idx="594">
                        <c:v>-6.3679999999999998E-6</c:v>
                      </c:pt>
                      <c:pt idx="595">
                        <c:v>-6.083E-6</c:v>
                      </c:pt>
                      <c:pt idx="596">
                        <c:v>-5.857E-6</c:v>
                      </c:pt>
                      <c:pt idx="597">
                        <c:v>-5.6559999999999997E-6</c:v>
                      </c:pt>
                      <c:pt idx="598">
                        <c:v>-5.48E-6</c:v>
                      </c:pt>
                      <c:pt idx="599">
                        <c:v>-5.3140000000000003E-6</c:v>
                      </c:pt>
                      <c:pt idx="600">
                        <c:v>-5.0540000000000002E-6</c:v>
                      </c:pt>
                      <c:pt idx="601">
                        <c:v>-4.853E-6</c:v>
                      </c:pt>
                      <c:pt idx="602">
                        <c:v>-4.6890000000000003E-6</c:v>
                      </c:pt>
                      <c:pt idx="603">
                        <c:v>-4.5379999999999996E-6</c:v>
                      </c:pt>
                      <c:pt idx="604">
                        <c:v>-4.403E-6</c:v>
                      </c:pt>
                      <c:pt idx="605">
                        <c:v>-4.1659999999999996E-6</c:v>
                      </c:pt>
                      <c:pt idx="606">
                        <c:v>-3.9879999999999998E-6</c:v>
                      </c:pt>
                      <c:pt idx="607">
                        <c:v>-3.8469999999999998E-6</c:v>
                      </c:pt>
                      <c:pt idx="608">
                        <c:v>-3.7230000000000002E-6</c:v>
                      </c:pt>
                      <c:pt idx="609">
                        <c:v>-3.6030000000000001E-6</c:v>
                      </c:pt>
                      <c:pt idx="610">
                        <c:v>-3.393E-6</c:v>
                      </c:pt>
                      <c:pt idx="611">
                        <c:v>-3.236E-6</c:v>
                      </c:pt>
                      <c:pt idx="612">
                        <c:v>-3.1209999999999998E-6</c:v>
                      </c:pt>
                      <c:pt idx="613">
                        <c:v>-3.0079999999999998E-6</c:v>
                      </c:pt>
                      <c:pt idx="614">
                        <c:v>-2.9160000000000001E-6</c:v>
                      </c:pt>
                      <c:pt idx="615">
                        <c:v>-2.728E-6</c:v>
                      </c:pt>
                      <c:pt idx="616">
                        <c:v>-2.5900000000000002E-6</c:v>
                      </c:pt>
                      <c:pt idx="617">
                        <c:v>-2.4889999999999998E-6</c:v>
                      </c:pt>
                      <c:pt idx="618">
                        <c:v>-2.402E-6</c:v>
                      </c:pt>
                      <c:pt idx="619">
                        <c:v>-2.3259999999999998E-6</c:v>
                      </c:pt>
                      <c:pt idx="620">
                        <c:v>-2.1519999999999999E-6</c:v>
                      </c:pt>
                      <c:pt idx="621">
                        <c:v>-2.0320000000000002E-6</c:v>
                      </c:pt>
                      <c:pt idx="622">
                        <c:v>-1.951E-6</c:v>
                      </c:pt>
                      <c:pt idx="623">
                        <c:v>-1.88E-6</c:v>
                      </c:pt>
                      <c:pt idx="624">
                        <c:v>-1.8139999999999999E-6</c:v>
                      </c:pt>
                      <c:pt idx="625">
                        <c:v>-1.654E-6</c:v>
                      </c:pt>
                      <c:pt idx="626">
                        <c:v>-1.559E-6</c:v>
                      </c:pt>
                      <c:pt idx="627">
                        <c:v>-1.4929999999999999E-6</c:v>
                      </c:pt>
                      <c:pt idx="628">
                        <c:v>-1.4300000000000001E-6</c:v>
                      </c:pt>
                      <c:pt idx="629">
                        <c:v>-1.376E-6</c:v>
                      </c:pt>
                      <c:pt idx="630">
                        <c:v>-1.2330000000000001E-6</c:v>
                      </c:pt>
                      <c:pt idx="631">
                        <c:v>-1.136E-6</c:v>
                      </c:pt>
                      <c:pt idx="632">
                        <c:v>-1.083E-6</c:v>
                      </c:pt>
                      <c:pt idx="633">
                        <c:v>-1.0270000000000001E-6</c:v>
                      </c:pt>
                      <c:pt idx="634">
                        <c:v>-9.9320000000000008E-7</c:v>
                      </c:pt>
                      <c:pt idx="635">
                        <c:v>-8.5440000000000003E-7</c:v>
                      </c:pt>
                      <c:pt idx="636">
                        <c:v>-7.6710000000000003E-7</c:v>
                      </c:pt>
                      <c:pt idx="637">
                        <c:v>-7.2310000000000001E-7</c:v>
                      </c:pt>
                      <c:pt idx="638">
                        <c:v>-6.8810000000000003E-7</c:v>
                      </c:pt>
                      <c:pt idx="639">
                        <c:v>-6.4959999999999999E-7</c:v>
                      </c:pt>
                      <c:pt idx="640">
                        <c:v>-5.1559999999999998E-7</c:v>
                      </c:pt>
                      <c:pt idx="641">
                        <c:v>-4.3910000000000001E-7</c:v>
                      </c:pt>
                      <c:pt idx="642">
                        <c:v>-4.0789999999999999E-7</c:v>
                      </c:pt>
                      <c:pt idx="643">
                        <c:v>-3.735E-7</c:v>
                      </c:pt>
                      <c:pt idx="644">
                        <c:v>-3.4639999999999998E-7</c:v>
                      </c:pt>
                      <c:pt idx="645">
                        <c:v>-2.2000000000000001E-7</c:v>
                      </c:pt>
                      <c:pt idx="646">
                        <c:v>-1.4429999999999999E-7</c:v>
                      </c:pt>
                      <c:pt idx="647">
                        <c:v>-1.1389999999999999E-7</c:v>
                      </c:pt>
                      <c:pt idx="648">
                        <c:v>-8.6610000000000006E-8</c:v>
                      </c:pt>
                      <c:pt idx="649">
                        <c:v>-6.1500000000000001E-8</c:v>
                      </c:pt>
                      <c:pt idx="650">
                        <c:v>5.805E-8</c:v>
                      </c:pt>
                      <c:pt idx="651">
                        <c:v>1.3169999999999999E-7</c:v>
                      </c:pt>
                      <c:pt idx="652">
                        <c:v>1.5440000000000001E-7</c:v>
                      </c:pt>
                      <c:pt idx="653">
                        <c:v>1.786E-7</c:v>
                      </c:pt>
                      <c:pt idx="654">
                        <c:v>1.9789999999999999E-7</c:v>
                      </c:pt>
                      <c:pt idx="655">
                        <c:v>3.1510000000000001E-7</c:v>
                      </c:pt>
                      <c:pt idx="656">
                        <c:v>3.8080000000000002E-7</c:v>
                      </c:pt>
                      <c:pt idx="657">
                        <c:v>4.052E-7</c:v>
                      </c:pt>
                      <c:pt idx="658">
                        <c:v>4.2930000000000001E-7</c:v>
                      </c:pt>
                      <c:pt idx="659">
                        <c:v>4.4639999999999997E-7</c:v>
                      </c:pt>
                      <c:pt idx="660">
                        <c:v>5.6039999999999996E-7</c:v>
                      </c:pt>
                      <c:pt idx="661">
                        <c:v>6.2630000000000004E-7</c:v>
                      </c:pt>
                      <c:pt idx="662">
                        <c:v>6.5349999999999997E-7</c:v>
                      </c:pt>
                      <c:pt idx="663">
                        <c:v>6.7240000000000001E-7</c:v>
                      </c:pt>
                      <c:pt idx="664">
                        <c:v>6.8380000000000002E-7</c:v>
                      </c:pt>
                      <c:pt idx="665">
                        <c:v>8.0070000000000002E-7</c:v>
                      </c:pt>
                      <c:pt idx="666">
                        <c:v>8.6089999999999999E-7</c:v>
                      </c:pt>
                      <c:pt idx="667">
                        <c:v>8.7840000000000003E-7</c:v>
                      </c:pt>
                      <c:pt idx="668">
                        <c:v>8.9459999999999998E-7</c:v>
                      </c:pt>
                      <c:pt idx="669">
                        <c:v>9.1350000000000002E-7</c:v>
                      </c:pt>
                      <c:pt idx="670">
                        <c:v>1.0240000000000001E-6</c:v>
                      </c:pt>
                      <c:pt idx="671">
                        <c:v>1.0890000000000001E-6</c:v>
                      </c:pt>
                      <c:pt idx="672">
                        <c:v>1.1000000000000001E-6</c:v>
                      </c:pt>
                      <c:pt idx="673">
                        <c:v>1.1260000000000001E-6</c:v>
                      </c:pt>
                      <c:pt idx="674">
                        <c:v>1.1379999999999999E-6</c:v>
                      </c:pt>
                      <c:pt idx="675">
                        <c:v>1.2500000000000001E-6</c:v>
                      </c:pt>
                      <c:pt idx="676">
                        <c:v>1.3149999999999999E-6</c:v>
                      </c:pt>
                      <c:pt idx="677">
                        <c:v>1.3230000000000001E-6</c:v>
                      </c:pt>
                      <c:pt idx="678">
                        <c:v>1.344E-6</c:v>
                      </c:pt>
                      <c:pt idx="679">
                        <c:v>1.3570000000000001E-6</c:v>
                      </c:pt>
                      <c:pt idx="680">
                        <c:v>1.4619999999999999E-6</c:v>
                      </c:pt>
                      <c:pt idx="681">
                        <c:v>1.5260000000000001E-6</c:v>
                      </c:pt>
                      <c:pt idx="682">
                        <c:v>1.5379999999999999E-6</c:v>
                      </c:pt>
                      <c:pt idx="683">
                        <c:v>1.5549999999999999E-6</c:v>
                      </c:pt>
                      <c:pt idx="684">
                        <c:v>1.5689999999999999E-6</c:v>
                      </c:pt>
                      <c:pt idx="685">
                        <c:v>1.6840000000000001E-6</c:v>
                      </c:pt>
                      <c:pt idx="686">
                        <c:v>1.742E-6</c:v>
                      </c:pt>
                      <c:pt idx="687">
                        <c:v>1.745E-6</c:v>
                      </c:pt>
                      <c:pt idx="688">
                        <c:v>1.7630000000000001E-6</c:v>
                      </c:pt>
                      <c:pt idx="689">
                        <c:v>1.784E-6</c:v>
                      </c:pt>
                      <c:pt idx="690">
                        <c:v>1.8899999999999999E-6</c:v>
                      </c:pt>
                      <c:pt idx="691">
                        <c:v>1.9460000000000001E-6</c:v>
                      </c:pt>
                      <c:pt idx="692">
                        <c:v>1.951E-6</c:v>
                      </c:pt>
                      <c:pt idx="693">
                        <c:v>1.9719999999999999E-6</c:v>
                      </c:pt>
                      <c:pt idx="694">
                        <c:v>1.9850000000000001E-6</c:v>
                      </c:pt>
                      <c:pt idx="695">
                        <c:v>2.0899999999999999E-6</c:v>
                      </c:pt>
                      <c:pt idx="696">
                        <c:v>2.1490000000000001E-6</c:v>
                      </c:pt>
                      <c:pt idx="697">
                        <c:v>2.1519999999999999E-6</c:v>
                      </c:pt>
                      <c:pt idx="698">
                        <c:v>2.1739999999999999E-6</c:v>
                      </c:pt>
                      <c:pt idx="699">
                        <c:v>2.1830000000000001E-6</c:v>
                      </c:pt>
                      <c:pt idx="700">
                        <c:v>2.2859999999999998E-6</c:v>
                      </c:pt>
                      <c:pt idx="701">
                        <c:v>2.3439999999999999E-6</c:v>
                      </c:pt>
                      <c:pt idx="702">
                        <c:v>2.345E-6</c:v>
                      </c:pt>
                      <c:pt idx="703">
                        <c:v>2.362E-6</c:v>
                      </c:pt>
                      <c:pt idx="704">
                        <c:v>2.373E-6</c:v>
                      </c:pt>
                      <c:pt idx="705">
                        <c:v>2.475E-6</c:v>
                      </c:pt>
                      <c:pt idx="706">
                        <c:v>2.526E-6</c:v>
                      </c:pt>
                      <c:pt idx="707">
                        <c:v>2.5270000000000001E-6</c:v>
                      </c:pt>
                      <c:pt idx="708">
                        <c:v>2.5399999999999998E-6</c:v>
                      </c:pt>
                      <c:pt idx="709">
                        <c:v>2.5500000000000001E-6</c:v>
                      </c:pt>
                      <c:pt idx="710">
                        <c:v>2.649E-6</c:v>
                      </c:pt>
                      <c:pt idx="711">
                        <c:v>2.706E-6</c:v>
                      </c:pt>
                      <c:pt idx="712">
                        <c:v>2.7010000000000001E-6</c:v>
                      </c:pt>
                      <c:pt idx="713">
                        <c:v>2.717E-6</c:v>
                      </c:pt>
                      <c:pt idx="714">
                        <c:v>2.7250000000000002E-6</c:v>
                      </c:pt>
                      <c:pt idx="715">
                        <c:v>2.8169999999999999E-6</c:v>
                      </c:pt>
                      <c:pt idx="716">
                        <c:v>2.8660000000000002E-6</c:v>
                      </c:pt>
                      <c:pt idx="717">
                        <c:v>2.8629999999999999E-6</c:v>
                      </c:pt>
                      <c:pt idx="718">
                        <c:v>2.8739999999999999E-6</c:v>
                      </c:pt>
                      <c:pt idx="719">
                        <c:v>2.88E-6</c:v>
                      </c:pt>
                      <c:pt idx="720">
                        <c:v>2.9749999999999999E-6</c:v>
                      </c:pt>
                      <c:pt idx="721">
                        <c:v>3.027E-6</c:v>
                      </c:pt>
                      <c:pt idx="722">
                        <c:v>3.0180000000000002E-6</c:v>
                      </c:pt>
                      <c:pt idx="723">
                        <c:v>3.0259999999999999E-6</c:v>
                      </c:pt>
                      <c:pt idx="724">
                        <c:v>3.0299999999999998E-6</c:v>
                      </c:pt>
                      <c:pt idx="725">
                        <c:v>3.1209999999999998E-6</c:v>
                      </c:pt>
                      <c:pt idx="726">
                        <c:v>3.1729999999999999E-6</c:v>
                      </c:pt>
                      <c:pt idx="727">
                        <c:v>3.1599999999999998E-6</c:v>
                      </c:pt>
                      <c:pt idx="728">
                        <c:v>3.1669999999999999E-6</c:v>
                      </c:pt>
                      <c:pt idx="729">
                        <c:v>3.1669999999999999E-6</c:v>
                      </c:pt>
                      <c:pt idx="730">
                        <c:v>3.258E-6</c:v>
                      </c:pt>
                      <c:pt idx="731">
                        <c:v>3.3100000000000001E-6</c:v>
                      </c:pt>
                      <c:pt idx="732">
                        <c:v>3.2880000000000001E-6</c:v>
                      </c:pt>
                      <c:pt idx="733">
                        <c:v>3.2949999999999998E-6</c:v>
                      </c:pt>
                      <c:pt idx="734">
                        <c:v>3.304E-6</c:v>
                      </c:pt>
                      <c:pt idx="735">
                        <c:v>3.3840000000000001E-6</c:v>
                      </c:pt>
                      <c:pt idx="736">
                        <c:v>3.4319999999999999E-6</c:v>
                      </c:pt>
                      <c:pt idx="737">
                        <c:v>3.41E-6</c:v>
                      </c:pt>
                      <c:pt idx="738">
                        <c:v>3.4139999999999998E-6</c:v>
                      </c:pt>
                      <c:pt idx="739">
                        <c:v>3.4230000000000001E-6</c:v>
                      </c:pt>
                      <c:pt idx="740">
                        <c:v>3.501E-6</c:v>
                      </c:pt>
                      <c:pt idx="741">
                        <c:v>3.5499999999999999E-6</c:v>
                      </c:pt>
                      <c:pt idx="742">
                        <c:v>3.5240000000000001E-6</c:v>
                      </c:pt>
                      <c:pt idx="743">
                        <c:v>3.523E-6</c:v>
                      </c:pt>
                      <c:pt idx="744">
                        <c:v>3.5329999999999999E-6</c:v>
                      </c:pt>
                      <c:pt idx="745">
                        <c:v>3.6100000000000002E-6</c:v>
                      </c:pt>
                      <c:pt idx="746">
                        <c:v>3.6600000000000001E-6</c:v>
                      </c:pt>
                      <c:pt idx="747">
                        <c:v>3.6320000000000001E-6</c:v>
                      </c:pt>
                      <c:pt idx="748">
                        <c:v>3.6260000000000001E-6</c:v>
                      </c:pt>
                      <c:pt idx="749">
                        <c:v>3.6349999999999999E-6</c:v>
                      </c:pt>
                      <c:pt idx="750">
                        <c:v>3.709E-6</c:v>
                      </c:pt>
                      <c:pt idx="751">
                        <c:v>3.7529999999999999E-6</c:v>
                      </c:pt>
                      <c:pt idx="752">
                        <c:v>3.726E-6</c:v>
                      </c:pt>
                      <c:pt idx="753">
                        <c:v>3.7189999999999999E-6</c:v>
                      </c:pt>
                      <c:pt idx="754">
                        <c:v>3.726E-6</c:v>
                      </c:pt>
                      <c:pt idx="755">
                        <c:v>3.8039999999999999E-6</c:v>
                      </c:pt>
                      <c:pt idx="756">
                        <c:v>3.8399999999999997E-6</c:v>
                      </c:pt>
                      <c:pt idx="757">
                        <c:v>3.805E-6</c:v>
                      </c:pt>
                      <c:pt idx="758">
                        <c:v>3.8060000000000001E-6</c:v>
                      </c:pt>
                      <c:pt idx="759">
                        <c:v>3.8079999999999998E-6</c:v>
                      </c:pt>
                      <c:pt idx="760">
                        <c:v>3.8800000000000001E-6</c:v>
                      </c:pt>
                      <c:pt idx="761">
                        <c:v>3.9210000000000002E-6</c:v>
                      </c:pt>
                      <c:pt idx="762">
                        <c:v>3.8840000000000004E-6</c:v>
                      </c:pt>
                      <c:pt idx="763">
                        <c:v>3.8800000000000001E-6</c:v>
                      </c:pt>
                      <c:pt idx="764">
                        <c:v>3.8789999999999996E-6</c:v>
                      </c:pt>
                      <c:pt idx="765">
                        <c:v>3.9509999999999999E-6</c:v>
                      </c:pt>
                      <c:pt idx="766">
                        <c:v>3.9910000000000004E-6</c:v>
                      </c:pt>
                      <c:pt idx="767">
                        <c:v>3.9580000000000001E-6</c:v>
                      </c:pt>
                      <c:pt idx="768">
                        <c:v>3.941E-6</c:v>
                      </c:pt>
                      <c:pt idx="769">
                        <c:v>3.941E-6</c:v>
                      </c:pt>
                      <c:pt idx="770">
                        <c:v>4.014E-6</c:v>
                      </c:pt>
                      <c:pt idx="771">
                        <c:v>4.0539999999999996E-6</c:v>
                      </c:pt>
                      <c:pt idx="772">
                        <c:v>4.0160000000000002E-6</c:v>
                      </c:pt>
                      <c:pt idx="773">
                        <c:v>4.0099999999999997E-6</c:v>
                      </c:pt>
                      <c:pt idx="774">
                        <c:v>4.0080000000000004E-6</c:v>
                      </c:pt>
                      <c:pt idx="775">
                        <c:v>4.0770000000000001E-6</c:v>
                      </c:pt>
                      <c:pt idx="776">
                        <c:v>4.1130000000000003E-6</c:v>
                      </c:pt>
                      <c:pt idx="777">
                        <c:v>4.0749999999999999E-6</c:v>
                      </c:pt>
                      <c:pt idx="778">
                        <c:v>4.0670000000000002E-6</c:v>
                      </c:pt>
                      <c:pt idx="779">
                        <c:v>4.0670000000000002E-6</c:v>
                      </c:pt>
                      <c:pt idx="780">
                        <c:v>4.1409999999999998E-6</c:v>
                      </c:pt>
                      <c:pt idx="781">
                        <c:v>4.1760000000000003E-6</c:v>
                      </c:pt>
                      <c:pt idx="782">
                        <c:v>4.1300000000000003E-6</c:v>
                      </c:pt>
                      <c:pt idx="783">
                        <c:v>4.1250000000000003E-6</c:v>
                      </c:pt>
                      <c:pt idx="784">
                        <c:v>4.1250000000000003E-6</c:v>
                      </c:pt>
                      <c:pt idx="785">
                        <c:v>4.1910000000000002E-6</c:v>
                      </c:pt>
                      <c:pt idx="786">
                        <c:v>4.2359999999999998E-6</c:v>
                      </c:pt>
                      <c:pt idx="787">
                        <c:v>4.1960000000000001E-6</c:v>
                      </c:pt>
                      <c:pt idx="788">
                        <c:v>4.1779999999999996E-6</c:v>
                      </c:pt>
                      <c:pt idx="789">
                        <c:v>4.1860000000000002E-6</c:v>
                      </c:pt>
                      <c:pt idx="790">
                        <c:v>4.2529999999999998E-6</c:v>
                      </c:pt>
                      <c:pt idx="791">
                        <c:v>4.2939999999999999E-6</c:v>
                      </c:pt>
                      <c:pt idx="792">
                        <c:v>4.2529999999999998E-6</c:v>
                      </c:pt>
                      <c:pt idx="793">
                        <c:v>4.2409999999999997E-6</c:v>
                      </c:pt>
                      <c:pt idx="794">
                        <c:v>4.2479999999999998E-6</c:v>
                      </c:pt>
                      <c:pt idx="795">
                        <c:v>4.3120000000000004E-6</c:v>
                      </c:pt>
                      <c:pt idx="796">
                        <c:v>4.3540000000000002E-6</c:v>
                      </c:pt>
                      <c:pt idx="797">
                        <c:v>4.3139999999999997E-6</c:v>
                      </c:pt>
                      <c:pt idx="798">
                        <c:v>4.3000000000000003E-6</c:v>
                      </c:pt>
                    </c:numCache>
                  </c:numRef>
                </c:yVal>
                <c:smooth val="1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1F-8517-4B1A-BD0B-53A15E9FC1F8}"/>
                  </c:ext>
                </c:extLst>
              </c15:ser>
            </c15:filteredScatterSeries>
            <c15:filteredScatterSeries>
              <c15:ser>
                <c:idx val="30"/>
                <c:order val="30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Sheet2!$AF$1</c15:sqref>
                        </c15:formulaRef>
                      </c:ext>
                    </c:extLst>
                    <c:strCache>
                      <c:ptCount val="1"/>
                      <c:pt idx="0">
                        <c:v>Cycle 31</c:v>
                      </c:pt>
                    </c:strCache>
                  </c:strRef>
                </c:tx>
                <c:spPr>
                  <a:ln w="19050" cap="rnd">
                    <a:solidFill>
                      <a:schemeClr val="accent1">
                        <a:shade val="64000"/>
                      </a:schemeClr>
                    </a:solidFill>
                    <a:round/>
                  </a:ln>
                  <a:effectLst/>
                </c:spPr>
                <c:marker>
                  <c:symbol val="none"/>
                </c:marker>
                <c:x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Sheet2!$A$2:$A$802</c15:sqref>
                        </c15:formulaRef>
                      </c:ext>
                    </c:extLst>
                    <c:numCache>
                      <c:formatCode>0.00E+00</c:formatCode>
                      <c:ptCount val="801"/>
                      <c:pt idx="0">
                        <c:v>9.8269999999999993E-6</c:v>
                      </c:pt>
                      <c:pt idx="1">
                        <c:v>-1.7960000000000001E-3</c:v>
                      </c:pt>
                      <c:pt idx="2">
                        <c:v>-3.764E-3</c:v>
                      </c:pt>
                      <c:pt idx="3">
                        <c:v>-5.7419999999999997E-3</c:v>
                      </c:pt>
                      <c:pt idx="4">
                        <c:v>-7.7869999999999997E-3</c:v>
                      </c:pt>
                      <c:pt idx="5">
                        <c:v>-9.7160000000000007E-3</c:v>
                      </c:pt>
                      <c:pt idx="6">
                        <c:v>-1.1730000000000001E-2</c:v>
                      </c:pt>
                      <c:pt idx="7">
                        <c:v>-1.374E-2</c:v>
                      </c:pt>
                      <c:pt idx="8">
                        <c:v>-1.5730000000000001E-2</c:v>
                      </c:pt>
                      <c:pt idx="9">
                        <c:v>-1.772E-2</c:v>
                      </c:pt>
                      <c:pt idx="10">
                        <c:v>-1.9730000000000001E-2</c:v>
                      </c:pt>
                      <c:pt idx="11">
                        <c:v>-2.1700000000000001E-2</c:v>
                      </c:pt>
                      <c:pt idx="12">
                        <c:v>-2.3689999999999999E-2</c:v>
                      </c:pt>
                      <c:pt idx="13">
                        <c:v>-2.5690000000000001E-2</c:v>
                      </c:pt>
                      <c:pt idx="14">
                        <c:v>-2.7709999999999999E-2</c:v>
                      </c:pt>
                      <c:pt idx="15">
                        <c:v>-2.9690000000000001E-2</c:v>
                      </c:pt>
                      <c:pt idx="16">
                        <c:v>-3.1690000000000003E-2</c:v>
                      </c:pt>
                      <c:pt idx="17">
                        <c:v>-3.3709999999999997E-2</c:v>
                      </c:pt>
                      <c:pt idx="18">
                        <c:v>-3.5709999999999999E-2</c:v>
                      </c:pt>
                      <c:pt idx="19">
                        <c:v>-3.7650000000000003E-2</c:v>
                      </c:pt>
                      <c:pt idx="20">
                        <c:v>-3.9710000000000002E-2</c:v>
                      </c:pt>
                      <c:pt idx="21">
                        <c:v>-4.1709999999999997E-2</c:v>
                      </c:pt>
                      <c:pt idx="22">
                        <c:v>-4.3709999999999999E-2</c:v>
                      </c:pt>
                      <c:pt idx="23">
                        <c:v>-4.5690000000000001E-2</c:v>
                      </c:pt>
                      <c:pt idx="24">
                        <c:v>-4.7669999999999997E-2</c:v>
                      </c:pt>
                      <c:pt idx="25">
                        <c:v>-4.9669999999999999E-2</c:v>
                      </c:pt>
                      <c:pt idx="26">
                        <c:v>-5.1700000000000003E-2</c:v>
                      </c:pt>
                      <c:pt idx="27">
                        <c:v>-5.3659999999999999E-2</c:v>
                      </c:pt>
                      <c:pt idx="28">
                        <c:v>-5.5660000000000001E-2</c:v>
                      </c:pt>
                      <c:pt idx="29">
                        <c:v>-5.765E-2</c:v>
                      </c:pt>
                      <c:pt idx="30">
                        <c:v>-5.9700000000000003E-2</c:v>
                      </c:pt>
                      <c:pt idx="31">
                        <c:v>-6.1650000000000003E-2</c:v>
                      </c:pt>
                      <c:pt idx="32">
                        <c:v>-6.3630000000000006E-2</c:v>
                      </c:pt>
                      <c:pt idx="33">
                        <c:v>-6.5680000000000002E-2</c:v>
                      </c:pt>
                      <c:pt idx="34">
                        <c:v>-6.769E-2</c:v>
                      </c:pt>
                      <c:pt idx="35">
                        <c:v>-6.9669999999999996E-2</c:v>
                      </c:pt>
                      <c:pt idx="36">
                        <c:v>-7.1669999999999998E-2</c:v>
                      </c:pt>
                      <c:pt idx="37">
                        <c:v>-7.3639999999999997E-2</c:v>
                      </c:pt>
                      <c:pt idx="38">
                        <c:v>-7.5670000000000001E-2</c:v>
                      </c:pt>
                      <c:pt idx="39">
                        <c:v>-7.7660000000000007E-2</c:v>
                      </c:pt>
                      <c:pt idx="40">
                        <c:v>-7.9640000000000002E-2</c:v>
                      </c:pt>
                      <c:pt idx="41">
                        <c:v>-8.165E-2</c:v>
                      </c:pt>
                      <c:pt idx="42">
                        <c:v>-8.3680000000000004E-2</c:v>
                      </c:pt>
                      <c:pt idx="43">
                        <c:v>-8.566E-2</c:v>
                      </c:pt>
                      <c:pt idx="44">
                        <c:v>-8.763E-2</c:v>
                      </c:pt>
                      <c:pt idx="45">
                        <c:v>-8.9679999999999996E-2</c:v>
                      </c:pt>
                      <c:pt idx="46">
                        <c:v>-9.1700000000000004E-2</c:v>
                      </c:pt>
                      <c:pt idx="47">
                        <c:v>-9.3679999999999999E-2</c:v>
                      </c:pt>
                      <c:pt idx="48">
                        <c:v>-9.5659999999999995E-2</c:v>
                      </c:pt>
                      <c:pt idx="49">
                        <c:v>-9.7650000000000001E-2</c:v>
                      </c:pt>
                      <c:pt idx="50">
                        <c:v>-9.9669999999999995E-2</c:v>
                      </c:pt>
                      <c:pt idx="51">
                        <c:v>-0.1017</c:v>
                      </c:pt>
                      <c:pt idx="52">
                        <c:v>-0.1036</c:v>
                      </c:pt>
                      <c:pt idx="53">
                        <c:v>-0.1056</c:v>
                      </c:pt>
                      <c:pt idx="54">
                        <c:v>-0.1077</c:v>
                      </c:pt>
                      <c:pt idx="55">
                        <c:v>-0.10970000000000001</c:v>
                      </c:pt>
                      <c:pt idx="56">
                        <c:v>-0.1116</c:v>
                      </c:pt>
                      <c:pt idx="57">
                        <c:v>-0.11360000000000001</c:v>
                      </c:pt>
                      <c:pt idx="58">
                        <c:v>-0.1157</c:v>
                      </c:pt>
                      <c:pt idx="59">
                        <c:v>-0.1177</c:v>
                      </c:pt>
                      <c:pt idx="60">
                        <c:v>-0.1196</c:v>
                      </c:pt>
                      <c:pt idx="61">
                        <c:v>-0.1216</c:v>
                      </c:pt>
                      <c:pt idx="62">
                        <c:v>-0.1237</c:v>
                      </c:pt>
                      <c:pt idx="63">
                        <c:v>-0.12559999999999999</c:v>
                      </c:pt>
                      <c:pt idx="64">
                        <c:v>-0.12759999999999999</c:v>
                      </c:pt>
                      <c:pt idx="65">
                        <c:v>-0.12959999999999999</c:v>
                      </c:pt>
                      <c:pt idx="66">
                        <c:v>-0.13170000000000001</c:v>
                      </c:pt>
                      <c:pt idx="67">
                        <c:v>-0.1336</c:v>
                      </c:pt>
                      <c:pt idx="68">
                        <c:v>-0.13569999999999999</c:v>
                      </c:pt>
                      <c:pt idx="69">
                        <c:v>-0.1376</c:v>
                      </c:pt>
                      <c:pt idx="70">
                        <c:v>-0.1396</c:v>
                      </c:pt>
                      <c:pt idx="71">
                        <c:v>-0.14169999999999999</c:v>
                      </c:pt>
                      <c:pt idx="72">
                        <c:v>-0.14369999999999999</c:v>
                      </c:pt>
                      <c:pt idx="73">
                        <c:v>-0.1457</c:v>
                      </c:pt>
                      <c:pt idx="74">
                        <c:v>-0.1477</c:v>
                      </c:pt>
                      <c:pt idx="75">
                        <c:v>-0.14960000000000001</c:v>
                      </c:pt>
                      <c:pt idx="76">
                        <c:v>-0.15160000000000001</c:v>
                      </c:pt>
                      <c:pt idx="77">
                        <c:v>-0.15359999999999999</c:v>
                      </c:pt>
                      <c:pt idx="78">
                        <c:v>-0.15559999999999999</c:v>
                      </c:pt>
                      <c:pt idx="79">
                        <c:v>-0.15759999999999999</c:v>
                      </c:pt>
                      <c:pt idx="80">
                        <c:v>-0.15959999999999999</c:v>
                      </c:pt>
                      <c:pt idx="81">
                        <c:v>-0.16159999999999999</c:v>
                      </c:pt>
                      <c:pt idx="82">
                        <c:v>-0.1636</c:v>
                      </c:pt>
                      <c:pt idx="83">
                        <c:v>-0.1656</c:v>
                      </c:pt>
                      <c:pt idx="84">
                        <c:v>-0.1676</c:v>
                      </c:pt>
                      <c:pt idx="85">
                        <c:v>-0.1696</c:v>
                      </c:pt>
                      <c:pt idx="86">
                        <c:v>-0.1716</c:v>
                      </c:pt>
                      <c:pt idx="87">
                        <c:v>-0.1736</c:v>
                      </c:pt>
                      <c:pt idx="88">
                        <c:v>-0.17560000000000001</c:v>
                      </c:pt>
                      <c:pt idx="89">
                        <c:v>-0.17760000000000001</c:v>
                      </c:pt>
                      <c:pt idx="90">
                        <c:v>-0.17960000000000001</c:v>
                      </c:pt>
                      <c:pt idx="91">
                        <c:v>-0.18160000000000001</c:v>
                      </c:pt>
                      <c:pt idx="92">
                        <c:v>-0.18360000000000001</c:v>
                      </c:pt>
                      <c:pt idx="93">
                        <c:v>-0.18559999999999999</c:v>
                      </c:pt>
                      <c:pt idx="94">
                        <c:v>-0.18759999999999999</c:v>
                      </c:pt>
                      <c:pt idx="95">
                        <c:v>-0.18959999999999999</c:v>
                      </c:pt>
                      <c:pt idx="96">
                        <c:v>-0.19159999999999999</c:v>
                      </c:pt>
                      <c:pt idx="97">
                        <c:v>-0.19359999999999999</c:v>
                      </c:pt>
                      <c:pt idx="98">
                        <c:v>-0.1956</c:v>
                      </c:pt>
                      <c:pt idx="99">
                        <c:v>-0.1976</c:v>
                      </c:pt>
                      <c:pt idx="100">
                        <c:v>-0.1996</c:v>
                      </c:pt>
                      <c:pt idx="101">
                        <c:v>-0.2016</c:v>
                      </c:pt>
                      <c:pt idx="102">
                        <c:v>-0.2036</c:v>
                      </c:pt>
                      <c:pt idx="103">
                        <c:v>-0.2056</c:v>
                      </c:pt>
                      <c:pt idx="104">
                        <c:v>-0.20760000000000001</c:v>
                      </c:pt>
                      <c:pt idx="105">
                        <c:v>-0.20960000000000001</c:v>
                      </c:pt>
                      <c:pt idx="106">
                        <c:v>-0.21160000000000001</c:v>
                      </c:pt>
                      <c:pt idx="107">
                        <c:v>-0.21360000000000001</c:v>
                      </c:pt>
                      <c:pt idx="108">
                        <c:v>-0.21560000000000001</c:v>
                      </c:pt>
                      <c:pt idx="109">
                        <c:v>-0.21759999999999999</c:v>
                      </c:pt>
                      <c:pt idx="110">
                        <c:v>-0.21959999999999999</c:v>
                      </c:pt>
                      <c:pt idx="111">
                        <c:v>-0.22159999999999999</c:v>
                      </c:pt>
                      <c:pt idx="112">
                        <c:v>-0.22359999999999999</c:v>
                      </c:pt>
                      <c:pt idx="113">
                        <c:v>-0.22559999999999999</c:v>
                      </c:pt>
                      <c:pt idx="114">
                        <c:v>-0.2276</c:v>
                      </c:pt>
                      <c:pt idx="115">
                        <c:v>-0.2296</c:v>
                      </c:pt>
                      <c:pt idx="116">
                        <c:v>-0.2316</c:v>
                      </c:pt>
                      <c:pt idx="117">
                        <c:v>-0.2336</c:v>
                      </c:pt>
                      <c:pt idx="118">
                        <c:v>-0.2356</c:v>
                      </c:pt>
                      <c:pt idx="119">
                        <c:v>-0.23760000000000001</c:v>
                      </c:pt>
                      <c:pt idx="120">
                        <c:v>-0.23960000000000001</c:v>
                      </c:pt>
                      <c:pt idx="121">
                        <c:v>-0.24160000000000001</c:v>
                      </c:pt>
                      <c:pt idx="122">
                        <c:v>-0.24360000000000001</c:v>
                      </c:pt>
                      <c:pt idx="123">
                        <c:v>-0.24560000000000001</c:v>
                      </c:pt>
                      <c:pt idx="124">
                        <c:v>-0.24759999999999999</c:v>
                      </c:pt>
                      <c:pt idx="125">
                        <c:v>-0.24959999999999999</c:v>
                      </c:pt>
                      <c:pt idx="126">
                        <c:v>-0.25159999999999999</c:v>
                      </c:pt>
                      <c:pt idx="127">
                        <c:v>-0.25359999999999999</c:v>
                      </c:pt>
                      <c:pt idx="128">
                        <c:v>-0.25559999999999999</c:v>
                      </c:pt>
                      <c:pt idx="129">
                        <c:v>-0.2576</c:v>
                      </c:pt>
                      <c:pt idx="130">
                        <c:v>-0.2596</c:v>
                      </c:pt>
                      <c:pt idx="131">
                        <c:v>-0.2616</c:v>
                      </c:pt>
                      <c:pt idx="132">
                        <c:v>-0.2636</c:v>
                      </c:pt>
                      <c:pt idx="133">
                        <c:v>-0.2656</c:v>
                      </c:pt>
                      <c:pt idx="134">
                        <c:v>-0.2676</c:v>
                      </c:pt>
                      <c:pt idx="135">
                        <c:v>-0.26960000000000001</c:v>
                      </c:pt>
                      <c:pt idx="136">
                        <c:v>-0.27160000000000001</c:v>
                      </c:pt>
                      <c:pt idx="137">
                        <c:v>-0.27360000000000001</c:v>
                      </c:pt>
                      <c:pt idx="138">
                        <c:v>-0.27560000000000001</c:v>
                      </c:pt>
                      <c:pt idx="139">
                        <c:v>-0.27760000000000001</c:v>
                      </c:pt>
                      <c:pt idx="140">
                        <c:v>-0.27960000000000002</c:v>
                      </c:pt>
                      <c:pt idx="141">
                        <c:v>-0.28160000000000002</c:v>
                      </c:pt>
                      <c:pt idx="142">
                        <c:v>-0.28360000000000002</c:v>
                      </c:pt>
                      <c:pt idx="143">
                        <c:v>-0.28560000000000002</c:v>
                      </c:pt>
                      <c:pt idx="144">
                        <c:v>-0.28760000000000002</c:v>
                      </c:pt>
                      <c:pt idx="145">
                        <c:v>-0.28960000000000002</c:v>
                      </c:pt>
                      <c:pt idx="146">
                        <c:v>-0.29160000000000003</c:v>
                      </c:pt>
                      <c:pt idx="147">
                        <c:v>-0.29360000000000003</c:v>
                      </c:pt>
                      <c:pt idx="148">
                        <c:v>-0.29559999999999997</c:v>
                      </c:pt>
                      <c:pt idx="149">
                        <c:v>-0.29759999999999998</c:v>
                      </c:pt>
                      <c:pt idx="150">
                        <c:v>-0.29959999999999998</c:v>
                      </c:pt>
                      <c:pt idx="151">
                        <c:v>-0.30159999999999998</c:v>
                      </c:pt>
                      <c:pt idx="152">
                        <c:v>-0.30359999999999998</c:v>
                      </c:pt>
                      <c:pt idx="153">
                        <c:v>-0.30559999999999998</c:v>
                      </c:pt>
                      <c:pt idx="154">
                        <c:v>-0.30759999999999998</c:v>
                      </c:pt>
                      <c:pt idx="155">
                        <c:v>-0.30959999999999999</c:v>
                      </c:pt>
                      <c:pt idx="156">
                        <c:v>-0.3115</c:v>
                      </c:pt>
                      <c:pt idx="157">
                        <c:v>-0.31359999999999999</c:v>
                      </c:pt>
                      <c:pt idx="158">
                        <c:v>-0.3155</c:v>
                      </c:pt>
                      <c:pt idx="159">
                        <c:v>-0.31759999999999999</c:v>
                      </c:pt>
                      <c:pt idx="160">
                        <c:v>-0.31950000000000001</c:v>
                      </c:pt>
                      <c:pt idx="161">
                        <c:v>-0.3216</c:v>
                      </c:pt>
                      <c:pt idx="162">
                        <c:v>-0.3236</c:v>
                      </c:pt>
                      <c:pt idx="163">
                        <c:v>-0.3256</c:v>
                      </c:pt>
                      <c:pt idx="164">
                        <c:v>-0.32750000000000001</c:v>
                      </c:pt>
                      <c:pt idx="165">
                        <c:v>-0.32950000000000002</c:v>
                      </c:pt>
                      <c:pt idx="166">
                        <c:v>-0.33160000000000001</c:v>
                      </c:pt>
                      <c:pt idx="167">
                        <c:v>-0.33360000000000001</c:v>
                      </c:pt>
                      <c:pt idx="168">
                        <c:v>-0.33550000000000002</c:v>
                      </c:pt>
                      <c:pt idx="169">
                        <c:v>-0.33760000000000001</c:v>
                      </c:pt>
                      <c:pt idx="170">
                        <c:v>-0.33950000000000002</c:v>
                      </c:pt>
                      <c:pt idx="171">
                        <c:v>-0.34150000000000003</c:v>
                      </c:pt>
                      <c:pt idx="172">
                        <c:v>-0.34350000000000003</c:v>
                      </c:pt>
                      <c:pt idx="173">
                        <c:v>-0.34560000000000002</c:v>
                      </c:pt>
                      <c:pt idx="174">
                        <c:v>-0.34749999999999998</c:v>
                      </c:pt>
                      <c:pt idx="175">
                        <c:v>-0.34949999999999998</c:v>
                      </c:pt>
                      <c:pt idx="176">
                        <c:v>-0.35149999999999998</c:v>
                      </c:pt>
                      <c:pt idx="177">
                        <c:v>-0.35349999999999998</c:v>
                      </c:pt>
                      <c:pt idx="178">
                        <c:v>-0.35549999999999998</c:v>
                      </c:pt>
                      <c:pt idx="179">
                        <c:v>-0.35749999999999998</c:v>
                      </c:pt>
                      <c:pt idx="180">
                        <c:v>-0.35949999999999999</c:v>
                      </c:pt>
                      <c:pt idx="181">
                        <c:v>-0.36149999999999999</c:v>
                      </c:pt>
                      <c:pt idx="182">
                        <c:v>-0.36349999999999999</c:v>
                      </c:pt>
                      <c:pt idx="183">
                        <c:v>-0.36549999999999999</c:v>
                      </c:pt>
                      <c:pt idx="184">
                        <c:v>-0.36749999999999999</c:v>
                      </c:pt>
                      <c:pt idx="185">
                        <c:v>-0.3695</c:v>
                      </c:pt>
                      <c:pt idx="186">
                        <c:v>-0.3715</c:v>
                      </c:pt>
                      <c:pt idx="187">
                        <c:v>-0.3735</c:v>
                      </c:pt>
                      <c:pt idx="188">
                        <c:v>-0.3755</c:v>
                      </c:pt>
                      <c:pt idx="189">
                        <c:v>-0.3775</c:v>
                      </c:pt>
                      <c:pt idx="190">
                        <c:v>-0.3795</c:v>
                      </c:pt>
                      <c:pt idx="191">
                        <c:v>-0.38150000000000001</c:v>
                      </c:pt>
                      <c:pt idx="192">
                        <c:v>-0.38350000000000001</c:v>
                      </c:pt>
                      <c:pt idx="193">
                        <c:v>-0.38550000000000001</c:v>
                      </c:pt>
                      <c:pt idx="194">
                        <c:v>-0.38750000000000001</c:v>
                      </c:pt>
                      <c:pt idx="195">
                        <c:v>-0.38950000000000001</c:v>
                      </c:pt>
                      <c:pt idx="196">
                        <c:v>-0.39150000000000001</c:v>
                      </c:pt>
                      <c:pt idx="197">
                        <c:v>-0.39350000000000002</c:v>
                      </c:pt>
                      <c:pt idx="198">
                        <c:v>-0.39550000000000002</c:v>
                      </c:pt>
                      <c:pt idx="199">
                        <c:v>-0.39750000000000002</c:v>
                      </c:pt>
                      <c:pt idx="200">
                        <c:v>-0.39950000000000002</c:v>
                      </c:pt>
                      <c:pt idx="201">
                        <c:v>-0.40150000000000002</c:v>
                      </c:pt>
                      <c:pt idx="202">
                        <c:v>-0.40350000000000003</c:v>
                      </c:pt>
                      <c:pt idx="203">
                        <c:v>-0.40550000000000003</c:v>
                      </c:pt>
                      <c:pt idx="204">
                        <c:v>-0.40749999999999997</c:v>
                      </c:pt>
                      <c:pt idx="205">
                        <c:v>-0.40939999999999999</c:v>
                      </c:pt>
                      <c:pt idx="206">
                        <c:v>-0.41139999999999999</c:v>
                      </c:pt>
                      <c:pt idx="207">
                        <c:v>-0.41339999999999999</c:v>
                      </c:pt>
                      <c:pt idx="208">
                        <c:v>-0.41539999999999999</c:v>
                      </c:pt>
                      <c:pt idx="209">
                        <c:v>-0.41749999999999998</c:v>
                      </c:pt>
                      <c:pt idx="210">
                        <c:v>-0.4194</c:v>
                      </c:pt>
                      <c:pt idx="211">
                        <c:v>-0.42149999999999999</c:v>
                      </c:pt>
                      <c:pt idx="212">
                        <c:v>-0.4234</c:v>
                      </c:pt>
                      <c:pt idx="213">
                        <c:v>-0.4254</c:v>
                      </c:pt>
                      <c:pt idx="214">
                        <c:v>-0.4274</c:v>
                      </c:pt>
                      <c:pt idx="215">
                        <c:v>-0.4294</c:v>
                      </c:pt>
                      <c:pt idx="216">
                        <c:v>-0.43140000000000001</c:v>
                      </c:pt>
                      <c:pt idx="217">
                        <c:v>-0.43340000000000001</c:v>
                      </c:pt>
                      <c:pt idx="218">
                        <c:v>-0.43540000000000001</c:v>
                      </c:pt>
                      <c:pt idx="219">
                        <c:v>-0.43740000000000001</c:v>
                      </c:pt>
                      <c:pt idx="220">
                        <c:v>-0.43940000000000001</c:v>
                      </c:pt>
                      <c:pt idx="221">
                        <c:v>-0.44140000000000001</c:v>
                      </c:pt>
                      <c:pt idx="222">
                        <c:v>-0.44340000000000002</c:v>
                      </c:pt>
                      <c:pt idx="223">
                        <c:v>-0.44540000000000002</c:v>
                      </c:pt>
                      <c:pt idx="224">
                        <c:v>-0.44740000000000002</c:v>
                      </c:pt>
                      <c:pt idx="225">
                        <c:v>-0.44940000000000002</c:v>
                      </c:pt>
                      <c:pt idx="226">
                        <c:v>-0.45140000000000002</c:v>
                      </c:pt>
                      <c:pt idx="227">
                        <c:v>-0.45340000000000003</c:v>
                      </c:pt>
                      <c:pt idx="228">
                        <c:v>-0.45540000000000003</c:v>
                      </c:pt>
                      <c:pt idx="229">
                        <c:v>-0.45739999999999997</c:v>
                      </c:pt>
                      <c:pt idx="230">
                        <c:v>-0.45939999999999998</c:v>
                      </c:pt>
                      <c:pt idx="231">
                        <c:v>-0.46139999999999998</c:v>
                      </c:pt>
                      <c:pt idx="232">
                        <c:v>-0.46339999999999998</c:v>
                      </c:pt>
                      <c:pt idx="233">
                        <c:v>-0.46539999999999998</c:v>
                      </c:pt>
                      <c:pt idx="234">
                        <c:v>-0.46729999999999999</c:v>
                      </c:pt>
                      <c:pt idx="235">
                        <c:v>-0.46939999999999998</c:v>
                      </c:pt>
                      <c:pt idx="236">
                        <c:v>-0.4713</c:v>
                      </c:pt>
                      <c:pt idx="237">
                        <c:v>-0.47339999999999999</c:v>
                      </c:pt>
                      <c:pt idx="238">
                        <c:v>-0.47539999999999999</c:v>
                      </c:pt>
                      <c:pt idx="239">
                        <c:v>-0.47739999999999999</c:v>
                      </c:pt>
                      <c:pt idx="240">
                        <c:v>-0.47939999999999999</c:v>
                      </c:pt>
                      <c:pt idx="241">
                        <c:v>-0.48139999999999999</c:v>
                      </c:pt>
                      <c:pt idx="242">
                        <c:v>-0.48330000000000001</c:v>
                      </c:pt>
                      <c:pt idx="243">
                        <c:v>-0.4854</c:v>
                      </c:pt>
                      <c:pt idx="244">
                        <c:v>-0.48730000000000001</c:v>
                      </c:pt>
                      <c:pt idx="245">
                        <c:v>-0.48930000000000001</c:v>
                      </c:pt>
                      <c:pt idx="246">
                        <c:v>-0.49130000000000001</c:v>
                      </c:pt>
                      <c:pt idx="247">
                        <c:v>-0.49340000000000001</c:v>
                      </c:pt>
                      <c:pt idx="248">
                        <c:v>-0.49540000000000001</c:v>
                      </c:pt>
                      <c:pt idx="249">
                        <c:v>-0.49730000000000002</c:v>
                      </c:pt>
                      <c:pt idx="250">
                        <c:v>-0.49940000000000001</c:v>
                      </c:pt>
                      <c:pt idx="251">
                        <c:v>-0.50139999999999996</c:v>
                      </c:pt>
                      <c:pt idx="252">
                        <c:v>-0.50329999999999997</c:v>
                      </c:pt>
                      <c:pt idx="253">
                        <c:v>-0.50539999999999996</c:v>
                      </c:pt>
                      <c:pt idx="254">
                        <c:v>-0.50729999999999997</c:v>
                      </c:pt>
                      <c:pt idx="255">
                        <c:v>-0.50929999999999997</c:v>
                      </c:pt>
                      <c:pt idx="256">
                        <c:v>-0.51129999999999998</c:v>
                      </c:pt>
                      <c:pt idx="257">
                        <c:v>-0.51329999999999998</c:v>
                      </c:pt>
                      <c:pt idx="258">
                        <c:v>-0.51529999999999998</c:v>
                      </c:pt>
                      <c:pt idx="259">
                        <c:v>-0.51729999999999998</c:v>
                      </c:pt>
                      <c:pt idx="260">
                        <c:v>-0.51929999999999998</c:v>
                      </c:pt>
                      <c:pt idx="261">
                        <c:v>-0.52129999999999999</c:v>
                      </c:pt>
                      <c:pt idx="262">
                        <c:v>-0.52329999999999999</c:v>
                      </c:pt>
                      <c:pt idx="263">
                        <c:v>-0.52529999999999999</c:v>
                      </c:pt>
                      <c:pt idx="264">
                        <c:v>-0.52729999999999999</c:v>
                      </c:pt>
                      <c:pt idx="265">
                        <c:v>-0.52929999999999999</c:v>
                      </c:pt>
                      <c:pt idx="266">
                        <c:v>-0.53129999999999999</c:v>
                      </c:pt>
                      <c:pt idx="267">
                        <c:v>-0.5333</c:v>
                      </c:pt>
                      <c:pt idx="268">
                        <c:v>-0.5353</c:v>
                      </c:pt>
                      <c:pt idx="269">
                        <c:v>-0.5373</c:v>
                      </c:pt>
                      <c:pt idx="270">
                        <c:v>-0.5393</c:v>
                      </c:pt>
                      <c:pt idx="271">
                        <c:v>-0.5413</c:v>
                      </c:pt>
                      <c:pt idx="272">
                        <c:v>-0.54320000000000002</c:v>
                      </c:pt>
                      <c:pt idx="273">
                        <c:v>-0.54530000000000001</c:v>
                      </c:pt>
                      <c:pt idx="274">
                        <c:v>-0.54730000000000001</c:v>
                      </c:pt>
                      <c:pt idx="275">
                        <c:v>-0.54930000000000001</c:v>
                      </c:pt>
                      <c:pt idx="276">
                        <c:v>-0.55130000000000001</c:v>
                      </c:pt>
                      <c:pt idx="277">
                        <c:v>-0.55330000000000001</c:v>
                      </c:pt>
                      <c:pt idx="278">
                        <c:v>-0.55530000000000002</c:v>
                      </c:pt>
                      <c:pt idx="279">
                        <c:v>-0.55730000000000002</c:v>
                      </c:pt>
                      <c:pt idx="280">
                        <c:v>-0.55920000000000003</c:v>
                      </c:pt>
                      <c:pt idx="281">
                        <c:v>-0.56120000000000003</c:v>
                      </c:pt>
                      <c:pt idx="282">
                        <c:v>-0.56320000000000003</c:v>
                      </c:pt>
                      <c:pt idx="283">
                        <c:v>-0.56520000000000004</c:v>
                      </c:pt>
                      <c:pt idx="284">
                        <c:v>-0.56720000000000004</c:v>
                      </c:pt>
                      <c:pt idx="285">
                        <c:v>-0.56920000000000004</c:v>
                      </c:pt>
                      <c:pt idx="286">
                        <c:v>-0.57120000000000004</c:v>
                      </c:pt>
                      <c:pt idx="287">
                        <c:v>-0.57320000000000004</c:v>
                      </c:pt>
                      <c:pt idx="288">
                        <c:v>-0.57520000000000004</c:v>
                      </c:pt>
                      <c:pt idx="289">
                        <c:v>-0.57720000000000005</c:v>
                      </c:pt>
                      <c:pt idx="290">
                        <c:v>-0.57920000000000005</c:v>
                      </c:pt>
                      <c:pt idx="291">
                        <c:v>-0.58120000000000005</c:v>
                      </c:pt>
                      <c:pt idx="292">
                        <c:v>-0.58320000000000005</c:v>
                      </c:pt>
                      <c:pt idx="293">
                        <c:v>-0.58520000000000005</c:v>
                      </c:pt>
                      <c:pt idx="294">
                        <c:v>-0.58720000000000006</c:v>
                      </c:pt>
                      <c:pt idx="295">
                        <c:v>-0.58919999999999995</c:v>
                      </c:pt>
                      <c:pt idx="296">
                        <c:v>-0.59119999999999995</c:v>
                      </c:pt>
                      <c:pt idx="297">
                        <c:v>-0.59309999999999996</c:v>
                      </c:pt>
                      <c:pt idx="298">
                        <c:v>-0.59509999999999996</c:v>
                      </c:pt>
                      <c:pt idx="299">
                        <c:v>-0.59719999999999995</c:v>
                      </c:pt>
                      <c:pt idx="300">
                        <c:v>-0.59919999999999995</c:v>
                      </c:pt>
                      <c:pt idx="301">
                        <c:v>-0.60109999999999997</c:v>
                      </c:pt>
                      <c:pt idx="302">
                        <c:v>-0.60319999999999996</c:v>
                      </c:pt>
                      <c:pt idx="303">
                        <c:v>-0.60519999999999996</c:v>
                      </c:pt>
                      <c:pt idx="304">
                        <c:v>-0.60719999999999996</c:v>
                      </c:pt>
                      <c:pt idx="305">
                        <c:v>-0.60919999999999996</c:v>
                      </c:pt>
                      <c:pt idx="306">
                        <c:v>-0.61109999999999998</c:v>
                      </c:pt>
                      <c:pt idx="307">
                        <c:v>-0.61319999999999997</c:v>
                      </c:pt>
                      <c:pt idx="308">
                        <c:v>-0.61519999999999997</c:v>
                      </c:pt>
                      <c:pt idx="309">
                        <c:v>-0.61719999999999997</c:v>
                      </c:pt>
                      <c:pt idx="310">
                        <c:v>-0.61919999999999997</c:v>
                      </c:pt>
                      <c:pt idx="311">
                        <c:v>-0.62119999999999997</c:v>
                      </c:pt>
                      <c:pt idx="312">
                        <c:v>-0.62319999999999998</c:v>
                      </c:pt>
                      <c:pt idx="313">
                        <c:v>-0.62509999999999999</c:v>
                      </c:pt>
                      <c:pt idx="314">
                        <c:v>-0.62719999999999998</c:v>
                      </c:pt>
                      <c:pt idx="315">
                        <c:v>-0.62919999999999998</c:v>
                      </c:pt>
                      <c:pt idx="316">
                        <c:v>-0.63119999999999998</c:v>
                      </c:pt>
                      <c:pt idx="317">
                        <c:v>-0.6331</c:v>
                      </c:pt>
                      <c:pt idx="318">
                        <c:v>-0.6351</c:v>
                      </c:pt>
                      <c:pt idx="319">
                        <c:v>-0.6371</c:v>
                      </c:pt>
                      <c:pt idx="320">
                        <c:v>-0.6391</c:v>
                      </c:pt>
                      <c:pt idx="321">
                        <c:v>-0.6411</c:v>
                      </c:pt>
                      <c:pt idx="322">
                        <c:v>-0.6431</c:v>
                      </c:pt>
                      <c:pt idx="323">
                        <c:v>-0.64510000000000001</c:v>
                      </c:pt>
                      <c:pt idx="324">
                        <c:v>-0.64710000000000001</c:v>
                      </c:pt>
                      <c:pt idx="325">
                        <c:v>-0.64910000000000001</c:v>
                      </c:pt>
                      <c:pt idx="326">
                        <c:v>-0.65110000000000001</c:v>
                      </c:pt>
                      <c:pt idx="327">
                        <c:v>-0.65310000000000001</c:v>
                      </c:pt>
                      <c:pt idx="328">
                        <c:v>-0.65510000000000002</c:v>
                      </c:pt>
                      <c:pt idx="329">
                        <c:v>-0.65710000000000002</c:v>
                      </c:pt>
                      <c:pt idx="330">
                        <c:v>-0.65910000000000002</c:v>
                      </c:pt>
                      <c:pt idx="331">
                        <c:v>-0.66110000000000002</c:v>
                      </c:pt>
                      <c:pt idx="332">
                        <c:v>-0.66310000000000002</c:v>
                      </c:pt>
                      <c:pt idx="333">
                        <c:v>-0.66510000000000002</c:v>
                      </c:pt>
                      <c:pt idx="334">
                        <c:v>-0.66710000000000003</c:v>
                      </c:pt>
                      <c:pt idx="335">
                        <c:v>-0.66900000000000004</c:v>
                      </c:pt>
                      <c:pt idx="336">
                        <c:v>-0.67110000000000003</c:v>
                      </c:pt>
                      <c:pt idx="337">
                        <c:v>-0.67300000000000004</c:v>
                      </c:pt>
                      <c:pt idx="338">
                        <c:v>-0.67510000000000003</c:v>
                      </c:pt>
                      <c:pt idx="339">
                        <c:v>-0.67700000000000005</c:v>
                      </c:pt>
                      <c:pt idx="340">
                        <c:v>-0.67900000000000005</c:v>
                      </c:pt>
                      <c:pt idx="341">
                        <c:v>-0.68100000000000005</c:v>
                      </c:pt>
                      <c:pt idx="342">
                        <c:v>-0.68300000000000005</c:v>
                      </c:pt>
                      <c:pt idx="343">
                        <c:v>-0.68500000000000005</c:v>
                      </c:pt>
                      <c:pt idx="344">
                        <c:v>-0.68700000000000006</c:v>
                      </c:pt>
                      <c:pt idx="345">
                        <c:v>-0.68899999999999995</c:v>
                      </c:pt>
                      <c:pt idx="346">
                        <c:v>-0.69099999999999995</c:v>
                      </c:pt>
                      <c:pt idx="347">
                        <c:v>-0.69299999999999995</c:v>
                      </c:pt>
                      <c:pt idx="348">
                        <c:v>-0.69499999999999995</c:v>
                      </c:pt>
                      <c:pt idx="349">
                        <c:v>-0.69699999999999995</c:v>
                      </c:pt>
                      <c:pt idx="350">
                        <c:v>-0.69899999999999995</c:v>
                      </c:pt>
                      <c:pt idx="351">
                        <c:v>-0.70099999999999996</c:v>
                      </c:pt>
                      <c:pt idx="352">
                        <c:v>-0.70299999999999996</c:v>
                      </c:pt>
                      <c:pt idx="353">
                        <c:v>-0.70499999999999996</c:v>
                      </c:pt>
                      <c:pt idx="354">
                        <c:v>-0.70699999999999996</c:v>
                      </c:pt>
                      <c:pt idx="355">
                        <c:v>-0.70899999999999996</c:v>
                      </c:pt>
                      <c:pt idx="356">
                        <c:v>-0.71099999999999997</c:v>
                      </c:pt>
                      <c:pt idx="357">
                        <c:v>-0.71299999999999997</c:v>
                      </c:pt>
                      <c:pt idx="358">
                        <c:v>-0.71499999999999997</c:v>
                      </c:pt>
                      <c:pt idx="359">
                        <c:v>-0.71699999999999997</c:v>
                      </c:pt>
                      <c:pt idx="360">
                        <c:v>-0.71899999999999997</c:v>
                      </c:pt>
                      <c:pt idx="361">
                        <c:v>-0.72099999999999997</c:v>
                      </c:pt>
                      <c:pt idx="362">
                        <c:v>-0.72299999999999998</c:v>
                      </c:pt>
                      <c:pt idx="363">
                        <c:v>-0.72499999999999998</c:v>
                      </c:pt>
                      <c:pt idx="364">
                        <c:v>-0.72699999999999998</c:v>
                      </c:pt>
                      <c:pt idx="365">
                        <c:v>-0.72889999999999999</c:v>
                      </c:pt>
                      <c:pt idx="366">
                        <c:v>-0.73099999999999998</c:v>
                      </c:pt>
                      <c:pt idx="367">
                        <c:v>-0.73299999999999998</c:v>
                      </c:pt>
                      <c:pt idx="368">
                        <c:v>-0.73499999999999999</c:v>
                      </c:pt>
                      <c:pt idx="369">
                        <c:v>-0.73699999999999999</c:v>
                      </c:pt>
                      <c:pt idx="370">
                        <c:v>-0.73899999999999999</c:v>
                      </c:pt>
                      <c:pt idx="371">
                        <c:v>-0.74099999999999999</c:v>
                      </c:pt>
                      <c:pt idx="372">
                        <c:v>-0.74299999999999999</c:v>
                      </c:pt>
                      <c:pt idx="373">
                        <c:v>-0.745</c:v>
                      </c:pt>
                      <c:pt idx="374">
                        <c:v>-0.747</c:v>
                      </c:pt>
                      <c:pt idx="375">
                        <c:v>-0.749</c:v>
                      </c:pt>
                      <c:pt idx="376">
                        <c:v>-0.751</c:v>
                      </c:pt>
                      <c:pt idx="377">
                        <c:v>-0.753</c:v>
                      </c:pt>
                      <c:pt idx="378">
                        <c:v>-0.755</c:v>
                      </c:pt>
                      <c:pt idx="379">
                        <c:v>-0.75700000000000001</c:v>
                      </c:pt>
                      <c:pt idx="380">
                        <c:v>-0.75900000000000001</c:v>
                      </c:pt>
                      <c:pt idx="381">
                        <c:v>-0.76100000000000001</c:v>
                      </c:pt>
                      <c:pt idx="382">
                        <c:v>-0.76290000000000002</c:v>
                      </c:pt>
                      <c:pt idx="383">
                        <c:v>-0.76500000000000001</c:v>
                      </c:pt>
                      <c:pt idx="384">
                        <c:v>-0.76700000000000002</c:v>
                      </c:pt>
                      <c:pt idx="385">
                        <c:v>-0.76890000000000003</c:v>
                      </c:pt>
                      <c:pt idx="386">
                        <c:v>-0.77090000000000003</c:v>
                      </c:pt>
                      <c:pt idx="387">
                        <c:v>-0.77290000000000003</c:v>
                      </c:pt>
                      <c:pt idx="388">
                        <c:v>-0.77500000000000002</c:v>
                      </c:pt>
                      <c:pt idx="389">
                        <c:v>-0.77690000000000003</c:v>
                      </c:pt>
                      <c:pt idx="390">
                        <c:v>-0.77890000000000004</c:v>
                      </c:pt>
                      <c:pt idx="391">
                        <c:v>-0.78090000000000004</c:v>
                      </c:pt>
                      <c:pt idx="392">
                        <c:v>-0.78290000000000004</c:v>
                      </c:pt>
                      <c:pt idx="393">
                        <c:v>-0.78490000000000004</c:v>
                      </c:pt>
                      <c:pt idx="394">
                        <c:v>-0.78690000000000004</c:v>
                      </c:pt>
                      <c:pt idx="395">
                        <c:v>-0.78890000000000005</c:v>
                      </c:pt>
                      <c:pt idx="396">
                        <c:v>-0.79090000000000005</c:v>
                      </c:pt>
                      <c:pt idx="397">
                        <c:v>-0.79290000000000005</c:v>
                      </c:pt>
                      <c:pt idx="398">
                        <c:v>-0.79490000000000005</c:v>
                      </c:pt>
                      <c:pt idx="399">
                        <c:v>-0.79690000000000005</c:v>
                      </c:pt>
                      <c:pt idx="400">
                        <c:v>-0.79890000000000005</c:v>
                      </c:pt>
                      <c:pt idx="401">
                        <c:v>-0.79720000000000002</c:v>
                      </c:pt>
                      <c:pt idx="402">
                        <c:v>-0.79520000000000002</c:v>
                      </c:pt>
                      <c:pt idx="403">
                        <c:v>-0.79320000000000002</c:v>
                      </c:pt>
                      <c:pt idx="404">
                        <c:v>-0.7913</c:v>
                      </c:pt>
                      <c:pt idx="405">
                        <c:v>-0.7893</c:v>
                      </c:pt>
                      <c:pt idx="406">
                        <c:v>-0.78720000000000001</c:v>
                      </c:pt>
                      <c:pt idx="407">
                        <c:v>-0.7853</c:v>
                      </c:pt>
                      <c:pt idx="408">
                        <c:v>-0.7833</c:v>
                      </c:pt>
                      <c:pt idx="409">
                        <c:v>-0.78129999999999999</c:v>
                      </c:pt>
                      <c:pt idx="410">
                        <c:v>-0.7792</c:v>
                      </c:pt>
                      <c:pt idx="411">
                        <c:v>-0.77729999999999999</c:v>
                      </c:pt>
                      <c:pt idx="412">
                        <c:v>-0.77529999999999999</c:v>
                      </c:pt>
                      <c:pt idx="413">
                        <c:v>-0.77329999999999999</c:v>
                      </c:pt>
                      <c:pt idx="414">
                        <c:v>-0.77129999999999999</c:v>
                      </c:pt>
                      <c:pt idx="415">
                        <c:v>-0.76929999999999998</c:v>
                      </c:pt>
                      <c:pt idx="416">
                        <c:v>-0.76739999999999997</c:v>
                      </c:pt>
                      <c:pt idx="417">
                        <c:v>-0.76529999999999998</c:v>
                      </c:pt>
                      <c:pt idx="418">
                        <c:v>-0.76329999999999998</c:v>
                      </c:pt>
                      <c:pt idx="419">
                        <c:v>-0.76129999999999998</c:v>
                      </c:pt>
                      <c:pt idx="420">
                        <c:v>-0.75939999999999996</c:v>
                      </c:pt>
                      <c:pt idx="421">
                        <c:v>-0.75739999999999996</c:v>
                      </c:pt>
                      <c:pt idx="422">
                        <c:v>-0.75539999999999996</c:v>
                      </c:pt>
                      <c:pt idx="423">
                        <c:v>-0.75329999999999997</c:v>
                      </c:pt>
                      <c:pt idx="424">
                        <c:v>-0.75139999999999996</c:v>
                      </c:pt>
                      <c:pt idx="425">
                        <c:v>-0.74939999999999996</c:v>
                      </c:pt>
                      <c:pt idx="426">
                        <c:v>-0.74739999999999995</c:v>
                      </c:pt>
                      <c:pt idx="427">
                        <c:v>-0.74539999999999995</c:v>
                      </c:pt>
                      <c:pt idx="428">
                        <c:v>-0.74339999999999995</c:v>
                      </c:pt>
                      <c:pt idx="429">
                        <c:v>-0.74139999999999995</c:v>
                      </c:pt>
                      <c:pt idx="430">
                        <c:v>-0.73939999999999995</c:v>
                      </c:pt>
                      <c:pt idx="431">
                        <c:v>-0.73740000000000006</c:v>
                      </c:pt>
                      <c:pt idx="432">
                        <c:v>-0.73540000000000005</c:v>
                      </c:pt>
                      <c:pt idx="433">
                        <c:v>-0.73340000000000005</c:v>
                      </c:pt>
                      <c:pt idx="434">
                        <c:v>-0.73140000000000005</c:v>
                      </c:pt>
                      <c:pt idx="435">
                        <c:v>-0.72940000000000005</c:v>
                      </c:pt>
                      <c:pt idx="436">
                        <c:v>-0.72740000000000005</c:v>
                      </c:pt>
                      <c:pt idx="437">
                        <c:v>-0.72540000000000004</c:v>
                      </c:pt>
                      <c:pt idx="438">
                        <c:v>-0.72340000000000004</c:v>
                      </c:pt>
                      <c:pt idx="439">
                        <c:v>-0.72140000000000004</c:v>
                      </c:pt>
                      <c:pt idx="440">
                        <c:v>-0.71940000000000004</c:v>
                      </c:pt>
                      <c:pt idx="441">
                        <c:v>-0.71740000000000004</c:v>
                      </c:pt>
                      <c:pt idx="442">
                        <c:v>-0.71540000000000004</c:v>
                      </c:pt>
                      <c:pt idx="443">
                        <c:v>-0.71340000000000003</c:v>
                      </c:pt>
                      <c:pt idx="444">
                        <c:v>-0.71150000000000002</c:v>
                      </c:pt>
                      <c:pt idx="445">
                        <c:v>-0.70950000000000002</c:v>
                      </c:pt>
                      <c:pt idx="446">
                        <c:v>-0.70750000000000002</c:v>
                      </c:pt>
                      <c:pt idx="447">
                        <c:v>-0.70550000000000002</c:v>
                      </c:pt>
                      <c:pt idx="448">
                        <c:v>-0.70350000000000001</c:v>
                      </c:pt>
                      <c:pt idx="449">
                        <c:v>-0.70150000000000001</c:v>
                      </c:pt>
                      <c:pt idx="450">
                        <c:v>-0.69940000000000002</c:v>
                      </c:pt>
                      <c:pt idx="451">
                        <c:v>-0.69740000000000002</c:v>
                      </c:pt>
                      <c:pt idx="452">
                        <c:v>-0.69540000000000002</c:v>
                      </c:pt>
                      <c:pt idx="453">
                        <c:v>-0.69350000000000001</c:v>
                      </c:pt>
                      <c:pt idx="454">
                        <c:v>-0.6915</c:v>
                      </c:pt>
                      <c:pt idx="455">
                        <c:v>-0.68940000000000001</c:v>
                      </c:pt>
                      <c:pt idx="456">
                        <c:v>-0.6875</c:v>
                      </c:pt>
                      <c:pt idx="457">
                        <c:v>-0.6855</c:v>
                      </c:pt>
                      <c:pt idx="458">
                        <c:v>-0.6835</c:v>
                      </c:pt>
                      <c:pt idx="459">
                        <c:v>-0.68149999999999999</c:v>
                      </c:pt>
                      <c:pt idx="460">
                        <c:v>-0.67949999999999999</c:v>
                      </c:pt>
                      <c:pt idx="461">
                        <c:v>-0.67749999999999999</c:v>
                      </c:pt>
                      <c:pt idx="462">
                        <c:v>-0.67549999999999999</c:v>
                      </c:pt>
                      <c:pt idx="463">
                        <c:v>-0.67349999999999999</c:v>
                      </c:pt>
                      <c:pt idx="464">
                        <c:v>-0.67149999999999999</c:v>
                      </c:pt>
                      <c:pt idx="465">
                        <c:v>-0.66949999999999998</c:v>
                      </c:pt>
                      <c:pt idx="466">
                        <c:v>-0.66749999999999998</c:v>
                      </c:pt>
                      <c:pt idx="467">
                        <c:v>-0.66549999999999998</c:v>
                      </c:pt>
                      <c:pt idx="468">
                        <c:v>-0.66349999999999998</c:v>
                      </c:pt>
                      <c:pt idx="469">
                        <c:v>-0.66149999999999998</c:v>
                      </c:pt>
                      <c:pt idx="470">
                        <c:v>-0.65949999999999998</c:v>
                      </c:pt>
                      <c:pt idx="471">
                        <c:v>-0.65749999999999997</c:v>
                      </c:pt>
                      <c:pt idx="472">
                        <c:v>-0.65549999999999997</c:v>
                      </c:pt>
                      <c:pt idx="473">
                        <c:v>-0.65349999999999997</c:v>
                      </c:pt>
                      <c:pt idx="474">
                        <c:v>-0.65149999999999997</c:v>
                      </c:pt>
                      <c:pt idx="475">
                        <c:v>-0.64949999999999997</c:v>
                      </c:pt>
                      <c:pt idx="476">
                        <c:v>-0.64749999999999996</c:v>
                      </c:pt>
                      <c:pt idx="477">
                        <c:v>-0.64549999999999996</c:v>
                      </c:pt>
                      <c:pt idx="478">
                        <c:v>-0.64349999999999996</c:v>
                      </c:pt>
                      <c:pt idx="479">
                        <c:v>-0.64149999999999996</c:v>
                      </c:pt>
                      <c:pt idx="480">
                        <c:v>-0.63949999999999996</c:v>
                      </c:pt>
                      <c:pt idx="481">
                        <c:v>-0.63749999999999996</c:v>
                      </c:pt>
                      <c:pt idx="482">
                        <c:v>-0.63549999999999995</c:v>
                      </c:pt>
                      <c:pt idx="483">
                        <c:v>-0.63349999999999995</c:v>
                      </c:pt>
                      <c:pt idx="484">
                        <c:v>-0.63149999999999995</c:v>
                      </c:pt>
                      <c:pt idx="485">
                        <c:v>-0.62960000000000005</c:v>
                      </c:pt>
                      <c:pt idx="486">
                        <c:v>-0.62760000000000005</c:v>
                      </c:pt>
                      <c:pt idx="487">
                        <c:v>-0.62549999999999994</c:v>
                      </c:pt>
                      <c:pt idx="488">
                        <c:v>-0.62350000000000005</c:v>
                      </c:pt>
                      <c:pt idx="489">
                        <c:v>-0.62160000000000004</c:v>
                      </c:pt>
                      <c:pt idx="490">
                        <c:v>-0.61950000000000005</c:v>
                      </c:pt>
                      <c:pt idx="491">
                        <c:v>-0.61750000000000005</c:v>
                      </c:pt>
                      <c:pt idx="492">
                        <c:v>-0.61550000000000005</c:v>
                      </c:pt>
                      <c:pt idx="493">
                        <c:v>-0.61350000000000005</c:v>
                      </c:pt>
                      <c:pt idx="494">
                        <c:v>-0.61150000000000004</c:v>
                      </c:pt>
                      <c:pt idx="495">
                        <c:v>-0.60950000000000004</c:v>
                      </c:pt>
                      <c:pt idx="496">
                        <c:v>-0.60750000000000004</c:v>
                      </c:pt>
                      <c:pt idx="497">
                        <c:v>-0.60560000000000003</c:v>
                      </c:pt>
                      <c:pt idx="498">
                        <c:v>-0.60360000000000003</c:v>
                      </c:pt>
                      <c:pt idx="499">
                        <c:v>-0.60150000000000003</c:v>
                      </c:pt>
                      <c:pt idx="500">
                        <c:v>-0.59950000000000003</c:v>
                      </c:pt>
                      <c:pt idx="501">
                        <c:v>-0.59750000000000003</c:v>
                      </c:pt>
                      <c:pt idx="502">
                        <c:v>-0.59550000000000003</c:v>
                      </c:pt>
                      <c:pt idx="503">
                        <c:v>-0.59350000000000003</c:v>
                      </c:pt>
                      <c:pt idx="504">
                        <c:v>-0.59150000000000003</c:v>
                      </c:pt>
                      <c:pt idx="505">
                        <c:v>-0.58960000000000001</c:v>
                      </c:pt>
                      <c:pt idx="506">
                        <c:v>-0.58750000000000002</c:v>
                      </c:pt>
                      <c:pt idx="507">
                        <c:v>-0.58550000000000002</c:v>
                      </c:pt>
                      <c:pt idx="508">
                        <c:v>-0.58350000000000002</c:v>
                      </c:pt>
                      <c:pt idx="509">
                        <c:v>-0.58160000000000001</c:v>
                      </c:pt>
                      <c:pt idx="510">
                        <c:v>-0.57950000000000002</c:v>
                      </c:pt>
                      <c:pt idx="511">
                        <c:v>-0.5776</c:v>
                      </c:pt>
                      <c:pt idx="512">
                        <c:v>-0.57550000000000001</c:v>
                      </c:pt>
                      <c:pt idx="513">
                        <c:v>-0.5736</c:v>
                      </c:pt>
                      <c:pt idx="514">
                        <c:v>-0.5716</c:v>
                      </c:pt>
                      <c:pt idx="515">
                        <c:v>-0.56950000000000001</c:v>
                      </c:pt>
                      <c:pt idx="516">
                        <c:v>-0.5675</c:v>
                      </c:pt>
                      <c:pt idx="517">
                        <c:v>-0.56559999999999999</c:v>
                      </c:pt>
                      <c:pt idx="518">
                        <c:v>-0.5635</c:v>
                      </c:pt>
                      <c:pt idx="519">
                        <c:v>-0.56159999999999999</c:v>
                      </c:pt>
                      <c:pt idx="520">
                        <c:v>-0.55959999999999999</c:v>
                      </c:pt>
                      <c:pt idx="521">
                        <c:v>-0.55759999999999998</c:v>
                      </c:pt>
                      <c:pt idx="522">
                        <c:v>-0.55559999999999998</c:v>
                      </c:pt>
                      <c:pt idx="523">
                        <c:v>-0.55359999999999998</c:v>
                      </c:pt>
                      <c:pt idx="524">
                        <c:v>-0.55159999999999998</c:v>
                      </c:pt>
                      <c:pt idx="525">
                        <c:v>-0.54959999999999998</c:v>
                      </c:pt>
                      <c:pt idx="526">
                        <c:v>-0.54759999999999998</c:v>
                      </c:pt>
                      <c:pt idx="527">
                        <c:v>-0.54559999999999997</c:v>
                      </c:pt>
                      <c:pt idx="528">
                        <c:v>-0.54359999999999997</c:v>
                      </c:pt>
                      <c:pt idx="529">
                        <c:v>-0.54159999999999997</c:v>
                      </c:pt>
                      <c:pt idx="530">
                        <c:v>-0.53959999999999997</c:v>
                      </c:pt>
                      <c:pt idx="531">
                        <c:v>-0.53759999999999997</c:v>
                      </c:pt>
                      <c:pt idx="532">
                        <c:v>-0.53559999999999997</c:v>
                      </c:pt>
                      <c:pt idx="533">
                        <c:v>-0.53359999999999996</c:v>
                      </c:pt>
                      <c:pt idx="534">
                        <c:v>-0.53159999999999996</c:v>
                      </c:pt>
                      <c:pt idx="535">
                        <c:v>-0.52959999999999996</c:v>
                      </c:pt>
                      <c:pt idx="536">
                        <c:v>-0.52759999999999996</c:v>
                      </c:pt>
                      <c:pt idx="537">
                        <c:v>-0.52559999999999996</c:v>
                      </c:pt>
                      <c:pt idx="538">
                        <c:v>-0.52349999999999997</c:v>
                      </c:pt>
                      <c:pt idx="539">
                        <c:v>-0.52159999999999995</c:v>
                      </c:pt>
                      <c:pt idx="540">
                        <c:v>-0.51959999999999995</c:v>
                      </c:pt>
                      <c:pt idx="541">
                        <c:v>-0.51759999999999995</c:v>
                      </c:pt>
                      <c:pt idx="542">
                        <c:v>-0.51559999999999995</c:v>
                      </c:pt>
                      <c:pt idx="543">
                        <c:v>-0.51359999999999995</c:v>
                      </c:pt>
                      <c:pt idx="544">
                        <c:v>-0.51160000000000005</c:v>
                      </c:pt>
                      <c:pt idx="545">
                        <c:v>-0.50960000000000005</c:v>
                      </c:pt>
                      <c:pt idx="546">
                        <c:v>-0.50760000000000005</c:v>
                      </c:pt>
                      <c:pt idx="547">
                        <c:v>-0.50560000000000005</c:v>
                      </c:pt>
                      <c:pt idx="548">
                        <c:v>-0.50360000000000005</c:v>
                      </c:pt>
                      <c:pt idx="549">
                        <c:v>-0.50160000000000005</c:v>
                      </c:pt>
                      <c:pt idx="550">
                        <c:v>-0.49959999999999999</c:v>
                      </c:pt>
                      <c:pt idx="551">
                        <c:v>-0.49759999999999999</c:v>
                      </c:pt>
                      <c:pt idx="552">
                        <c:v>-0.49559999999999998</c:v>
                      </c:pt>
                      <c:pt idx="553">
                        <c:v>-0.49370000000000003</c:v>
                      </c:pt>
                      <c:pt idx="554">
                        <c:v>-0.49159999999999998</c:v>
                      </c:pt>
                      <c:pt idx="555">
                        <c:v>-0.48959999999999998</c:v>
                      </c:pt>
                      <c:pt idx="556">
                        <c:v>-0.48759999999999998</c:v>
                      </c:pt>
                      <c:pt idx="557">
                        <c:v>-0.48570000000000002</c:v>
                      </c:pt>
                      <c:pt idx="558">
                        <c:v>-0.48359999999999997</c:v>
                      </c:pt>
                      <c:pt idx="559">
                        <c:v>-0.48159999999999997</c:v>
                      </c:pt>
                      <c:pt idx="560">
                        <c:v>-0.47960000000000003</c:v>
                      </c:pt>
                      <c:pt idx="561">
                        <c:v>-0.47760000000000002</c:v>
                      </c:pt>
                      <c:pt idx="562">
                        <c:v>-0.47560000000000002</c:v>
                      </c:pt>
                      <c:pt idx="563">
                        <c:v>-0.47360000000000002</c:v>
                      </c:pt>
                      <c:pt idx="564">
                        <c:v>-0.47160000000000002</c:v>
                      </c:pt>
                      <c:pt idx="565">
                        <c:v>-0.46960000000000002</c:v>
                      </c:pt>
                      <c:pt idx="566">
                        <c:v>-0.46760000000000002</c:v>
                      </c:pt>
                      <c:pt idx="567">
                        <c:v>-0.46560000000000001</c:v>
                      </c:pt>
                      <c:pt idx="568">
                        <c:v>-0.46360000000000001</c:v>
                      </c:pt>
                      <c:pt idx="569">
                        <c:v>-0.4617</c:v>
                      </c:pt>
                      <c:pt idx="570">
                        <c:v>-0.45960000000000001</c:v>
                      </c:pt>
                      <c:pt idx="571">
                        <c:v>-0.45760000000000001</c:v>
                      </c:pt>
                      <c:pt idx="572">
                        <c:v>-0.4556</c:v>
                      </c:pt>
                      <c:pt idx="573">
                        <c:v>-0.45369999999999999</c:v>
                      </c:pt>
                      <c:pt idx="574">
                        <c:v>-0.45169999999999999</c:v>
                      </c:pt>
                      <c:pt idx="575">
                        <c:v>-0.44969999999999999</c:v>
                      </c:pt>
                      <c:pt idx="576">
                        <c:v>-0.4476</c:v>
                      </c:pt>
                      <c:pt idx="577">
                        <c:v>-0.44569999999999999</c:v>
                      </c:pt>
                      <c:pt idx="578">
                        <c:v>-0.44369999999999998</c:v>
                      </c:pt>
                      <c:pt idx="579">
                        <c:v>-0.44169999999999998</c:v>
                      </c:pt>
                      <c:pt idx="580">
                        <c:v>-0.43959999999999999</c:v>
                      </c:pt>
                      <c:pt idx="581">
                        <c:v>-0.43769999999999998</c:v>
                      </c:pt>
                      <c:pt idx="582">
                        <c:v>-0.43559999999999999</c:v>
                      </c:pt>
                      <c:pt idx="583">
                        <c:v>-0.43359999999999999</c:v>
                      </c:pt>
                      <c:pt idx="584">
                        <c:v>-0.43169999999999997</c:v>
                      </c:pt>
                      <c:pt idx="585">
                        <c:v>-0.42970000000000003</c:v>
                      </c:pt>
                      <c:pt idx="586">
                        <c:v>-0.42770000000000002</c:v>
                      </c:pt>
                      <c:pt idx="587">
                        <c:v>-0.42570000000000002</c:v>
                      </c:pt>
                      <c:pt idx="588">
                        <c:v>-0.42370000000000002</c:v>
                      </c:pt>
                      <c:pt idx="589">
                        <c:v>-0.42170000000000002</c:v>
                      </c:pt>
                      <c:pt idx="590">
                        <c:v>-0.41959999999999997</c:v>
                      </c:pt>
                      <c:pt idx="591">
                        <c:v>-0.41770000000000002</c:v>
                      </c:pt>
                      <c:pt idx="592">
                        <c:v>-0.41560000000000002</c:v>
                      </c:pt>
                      <c:pt idx="593">
                        <c:v>-0.41370000000000001</c:v>
                      </c:pt>
                      <c:pt idx="594">
                        <c:v>-0.41170000000000001</c:v>
                      </c:pt>
                      <c:pt idx="595">
                        <c:v>-0.40970000000000001</c:v>
                      </c:pt>
                      <c:pt idx="596">
                        <c:v>-0.40770000000000001</c:v>
                      </c:pt>
                      <c:pt idx="597">
                        <c:v>-0.40570000000000001</c:v>
                      </c:pt>
                      <c:pt idx="598">
                        <c:v>-0.4037</c:v>
                      </c:pt>
                      <c:pt idx="599">
                        <c:v>-0.4017</c:v>
                      </c:pt>
                      <c:pt idx="600">
                        <c:v>-0.3997</c:v>
                      </c:pt>
                      <c:pt idx="601">
                        <c:v>-0.3977</c:v>
                      </c:pt>
                      <c:pt idx="602">
                        <c:v>-0.3957</c:v>
                      </c:pt>
                      <c:pt idx="603">
                        <c:v>-0.39369999999999999</c:v>
                      </c:pt>
                      <c:pt idx="604">
                        <c:v>-0.39169999999999999</c:v>
                      </c:pt>
                      <c:pt idx="605">
                        <c:v>-0.38969999999999999</c:v>
                      </c:pt>
                      <c:pt idx="606">
                        <c:v>-0.38769999999999999</c:v>
                      </c:pt>
                      <c:pt idx="607">
                        <c:v>-0.38569999999999999</c:v>
                      </c:pt>
                      <c:pt idx="608">
                        <c:v>-0.38369999999999999</c:v>
                      </c:pt>
                      <c:pt idx="609">
                        <c:v>-0.38169999999999998</c:v>
                      </c:pt>
                      <c:pt idx="610">
                        <c:v>-0.37969999999999998</c:v>
                      </c:pt>
                      <c:pt idx="611">
                        <c:v>-0.37769999999999998</c:v>
                      </c:pt>
                      <c:pt idx="612">
                        <c:v>-0.37569999999999998</c:v>
                      </c:pt>
                      <c:pt idx="613">
                        <c:v>-0.37369999999999998</c:v>
                      </c:pt>
                      <c:pt idx="614">
                        <c:v>-0.37169999999999997</c:v>
                      </c:pt>
                      <c:pt idx="615">
                        <c:v>-0.36969999999999997</c:v>
                      </c:pt>
                      <c:pt idx="616">
                        <c:v>-0.36770000000000003</c:v>
                      </c:pt>
                      <c:pt idx="617">
                        <c:v>-0.36570000000000003</c:v>
                      </c:pt>
                      <c:pt idx="618">
                        <c:v>-0.36370000000000002</c:v>
                      </c:pt>
                      <c:pt idx="619">
                        <c:v>-0.36170000000000002</c:v>
                      </c:pt>
                      <c:pt idx="620">
                        <c:v>-0.35970000000000002</c:v>
                      </c:pt>
                      <c:pt idx="621">
                        <c:v>-0.35770000000000002</c:v>
                      </c:pt>
                      <c:pt idx="622">
                        <c:v>-0.35570000000000002</c:v>
                      </c:pt>
                      <c:pt idx="623">
                        <c:v>-0.35370000000000001</c:v>
                      </c:pt>
                      <c:pt idx="624">
                        <c:v>-0.35170000000000001</c:v>
                      </c:pt>
                      <c:pt idx="625">
                        <c:v>-0.34970000000000001</c:v>
                      </c:pt>
                      <c:pt idx="626">
                        <c:v>-0.34770000000000001</c:v>
                      </c:pt>
                      <c:pt idx="627">
                        <c:v>-0.34570000000000001</c:v>
                      </c:pt>
                      <c:pt idx="628">
                        <c:v>-0.34370000000000001</c:v>
                      </c:pt>
                      <c:pt idx="629">
                        <c:v>-0.3417</c:v>
                      </c:pt>
                      <c:pt idx="630">
                        <c:v>-0.3397</c:v>
                      </c:pt>
                      <c:pt idx="631">
                        <c:v>-0.3377</c:v>
                      </c:pt>
                      <c:pt idx="632">
                        <c:v>-0.3357</c:v>
                      </c:pt>
                      <c:pt idx="633">
                        <c:v>-0.3337</c:v>
                      </c:pt>
                      <c:pt idx="634">
                        <c:v>-0.33169999999999999</c:v>
                      </c:pt>
                      <c:pt idx="635">
                        <c:v>-0.32969999999999999</c:v>
                      </c:pt>
                      <c:pt idx="636">
                        <c:v>-0.32769999999999999</c:v>
                      </c:pt>
                      <c:pt idx="637">
                        <c:v>-0.32569999999999999</c:v>
                      </c:pt>
                      <c:pt idx="638">
                        <c:v>-0.32369999999999999</c:v>
                      </c:pt>
                      <c:pt idx="639">
                        <c:v>-0.32169999999999999</c:v>
                      </c:pt>
                      <c:pt idx="640">
                        <c:v>-0.31969999999999998</c:v>
                      </c:pt>
                      <c:pt idx="641">
                        <c:v>-0.31769999999999998</c:v>
                      </c:pt>
                      <c:pt idx="642">
                        <c:v>-0.31569999999999998</c:v>
                      </c:pt>
                      <c:pt idx="643">
                        <c:v>-0.31369999999999998</c:v>
                      </c:pt>
                      <c:pt idx="644">
                        <c:v>-0.31169999999999998</c:v>
                      </c:pt>
                      <c:pt idx="645">
                        <c:v>-0.30969999999999998</c:v>
                      </c:pt>
                      <c:pt idx="646">
                        <c:v>-0.30769999999999997</c:v>
                      </c:pt>
                      <c:pt idx="647">
                        <c:v>-0.30570000000000003</c:v>
                      </c:pt>
                      <c:pt idx="648">
                        <c:v>-0.30370000000000003</c:v>
                      </c:pt>
                      <c:pt idx="649">
                        <c:v>-0.30170000000000002</c:v>
                      </c:pt>
                      <c:pt idx="650">
                        <c:v>-0.29970000000000002</c:v>
                      </c:pt>
                      <c:pt idx="651">
                        <c:v>-0.29770000000000002</c:v>
                      </c:pt>
                      <c:pt idx="652">
                        <c:v>-0.29570000000000002</c:v>
                      </c:pt>
                      <c:pt idx="653">
                        <c:v>-0.29380000000000001</c:v>
                      </c:pt>
                      <c:pt idx="654">
                        <c:v>-0.29170000000000001</c:v>
                      </c:pt>
                      <c:pt idx="655">
                        <c:v>-0.28970000000000001</c:v>
                      </c:pt>
                      <c:pt idx="656">
                        <c:v>-0.28770000000000001</c:v>
                      </c:pt>
                      <c:pt idx="657">
                        <c:v>-0.28570000000000001</c:v>
                      </c:pt>
                      <c:pt idx="658">
                        <c:v>-0.28370000000000001</c:v>
                      </c:pt>
                      <c:pt idx="659">
                        <c:v>-0.28170000000000001</c:v>
                      </c:pt>
                      <c:pt idx="660">
                        <c:v>-0.2797</c:v>
                      </c:pt>
                      <c:pt idx="661">
                        <c:v>-0.2777</c:v>
                      </c:pt>
                      <c:pt idx="662">
                        <c:v>-0.2757</c:v>
                      </c:pt>
                      <c:pt idx="663">
                        <c:v>-0.2737</c:v>
                      </c:pt>
                      <c:pt idx="664">
                        <c:v>-0.27179999999999999</c:v>
                      </c:pt>
                      <c:pt idx="665">
                        <c:v>-0.26979999999999998</c:v>
                      </c:pt>
                      <c:pt idx="666">
                        <c:v>-0.26769999999999999</c:v>
                      </c:pt>
                      <c:pt idx="667">
                        <c:v>-0.26569999999999999</c:v>
                      </c:pt>
                      <c:pt idx="668">
                        <c:v>-0.26369999999999999</c:v>
                      </c:pt>
                      <c:pt idx="669">
                        <c:v>-0.26169999999999999</c:v>
                      </c:pt>
                      <c:pt idx="670">
                        <c:v>-0.25969999999999999</c:v>
                      </c:pt>
                      <c:pt idx="671">
                        <c:v>-0.25769999999999998</c:v>
                      </c:pt>
                      <c:pt idx="672">
                        <c:v>-0.25569999999999998</c:v>
                      </c:pt>
                      <c:pt idx="673">
                        <c:v>-0.25380000000000003</c:v>
                      </c:pt>
                      <c:pt idx="674">
                        <c:v>-0.25180000000000002</c:v>
                      </c:pt>
                      <c:pt idx="675">
                        <c:v>-0.24979999999999999</c:v>
                      </c:pt>
                      <c:pt idx="676">
                        <c:v>-0.24779999999999999</c:v>
                      </c:pt>
                      <c:pt idx="677">
                        <c:v>-0.24579999999999999</c:v>
                      </c:pt>
                      <c:pt idx="678">
                        <c:v>-0.24379999999999999</c:v>
                      </c:pt>
                      <c:pt idx="679">
                        <c:v>-0.24179999999999999</c:v>
                      </c:pt>
                      <c:pt idx="680">
                        <c:v>-0.2397</c:v>
                      </c:pt>
                      <c:pt idx="681">
                        <c:v>-0.23780000000000001</c:v>
                      </c:pt>
                      <c:pt idx="682">
                        <c:v>-0.23580000000000001</c:v>
                      </c:pt>
                      <c:pt idx="683">
                        <c:v>-0.23380000000000001</c:v>
                      </c:pt>
                      <c:pt idx="684">
                        <c:v>-0.23180000000000001</c:v>
                      </c:pt>
                      <c:pt idx="685">
                        <c:v>-0.2298</c:v>
                      </c:pt>
                      <c:pt idx="686">
                        <c:v>-0.2278</c:v>
                      </c:pt>
                      <c:pt idx="687">
                        <c:v>-0.2258</c:v>
                      </c:pt>
                      <c:pt idx="688">
                        <c:v>-0.2238</c:v>
                      </c:pt>
                      <c:pt idx="689">
                        <c:v>-0.2218</c:v>
                      </c:pt>
                      <c:pt idx="690">
                        <c:v>-0.2198</c:v>
                      </c:pt>
                      <c:pt idx="691">
                        <c:v>-0.21779999999999999</c:v>
                      </c:pt>
                      <c:pt idx="692">
                        <c:v>-0.2157</c:v>
                      </c:pt>
                      <c:pt idx="693">
                        <c:v>-0.21379999999999999</c:v>
                      </c:pt>
                      <c:pt idx="694">
                        <c:v>-0.21179999999999999</c:v>
                      </c:pt>
                      <c:pt idx="695">
                        <c:v>-0.20979999999999999</c:v>
                      </c:pt>
                      <c:pt idx="696">
                        <c:v>-0.20780000000000001</c:v>
                      </c:pt>
                      <c:pt idx="697">
                        <c:v>-0.20580000000000001</c:v>
                      </c:pt>
                      <c:pt idx="698">
                        <c:v>-0.20369999999999999</c:v>
                      </c:pt>
                      <c:pt idx="699">
                        <c:v>-0.20169999999999999</c:v>
                      </c:pt>
                      <c:pt idx="700">
                        <c:v>-0.19969999999999999</c:v>
                      </c:pt>
                      <c:pt idx="701">
                        <c:v>-0.1978</c:v>
                      </c:pt>
                      <c:pt idx="702">
                        <c:v>-0.19570000000000001</c:v>
                      </c:pt>
                      <c:pt idx="703">
                        <c:v>-0.1938</c:v>
                      </c:pt>
                      <c:pt idx="704">
                        <c:v>-0.19170000000000001</c:v>
                      </c:pt>
                      <c:pt idx="705">
                        <c:v>-0.1898</c:v>
                      </c:pt>
                      <c:pt idx="706">
                        <c:v>-0.18770000000000001</c:v>
                      </c:pt>
                      <c:pt idx="707">
                        <c:v>-0.1857</c:v>
                      </c:pt>
                      <c:pt idx="708">
                        <c:v>-0.1837</c:v>
                      </c:pt>
                      <c:pt idx="709">
                        <c:v>-0.18179999999999999</c:v>
                      </c:pt>
                      <c:pt idx="710">
                        <c:v>-0.1797</c:v>
                      </c:pt>
                      <c:pt idx="711">
                        <c:v>-0.1777</c:v>
                      </c:pt>
                      <c:pt idx="712">
                        <c:v>-0.1757</c:v>
                      </c:pt>
                      <c:pt idx="713">
                        <c:v>-0.17369999999999999</c:v>
                      </c:pt>
                      <c:pt idx="714">
                        <c:v>-0.17180000000000001</c:v>
                      </c:pt>
                      <c:pt idx="715">
                        <c:v>-0.16980000000000001</c:v>
                      </c:pt>
                      <c:pt idx="716">
                        <c:v>-0.1678</c:v>
                      </c:pt>
                      <c:pt idx="717">
                        <c:v>-0.1658</c:v>
                      </c:pt>
                      <c:pt idx="718">
                        <c:v>-0.16370000000000001</c:v>
                      </c:pt>
                      <c:pt idx="719">
                        <c:v>-0.1618</c:v>
                      </c:pt>
                      <c:pt idx="720">
                        <c:v>-0.15970000000000001</c:v>
                      </c:pt>
                      <c:pt idx="721">
                        <c:v>-0.15770000000000001</c:v>
                      </c:pt>
                      <c:pt idx="722">
                        <c:v>-0.15570000000000001</c:v>
                      </c:pt>
                      <c:pt idx="723">
                        <c:v>-0.1537</c:v>
                      </c:pt>
                      <c:pt idx="724">
                        <c:v>-0.1517</c:v>
                      </c:pt>
                      <c:pt idx="725">
                        <c:v>-0.14979999999999999</c:v>
                      </c:pt>
                      <c:pt idx="726">
                        <c:v>-0.14779999999999999</c:v>
                      </c:pt>
                      <c:pt idx="727">
                        <c:v>-0.14580000000000001</c:v>
                      </c:pt>
                      <c:pt idx="728">
                        <c:v>-0.14380000000000001</c:v>
                      </c:pt>
                      <c:pt idx="729">
                        <c:v>-0.14180000000000001</c:v>
                      </c:pt>
                      <c:pt idx="730">
                        <c:v>-0.13980000000000001</c:v>
                      </c:pt>
                      <c:pt idx="731">
                        <c:v>-0.13780000000000001</c:v>
                      </c:pt>
                      <c:pt idx="732">
                        <c:v>-0.13569999999999999</c:v>
                      </c:pt>
                      <c:pt idx="733">
                        <c:v>-0.1338</c:v>
                      </c:pt>
                      <c:pt idx="734">
                        <c:v>-0.1318</c:v>
                      </c:pt>
                      <c:pt idx="735">
                        <c:v>-0.12970000000000001</c:v>
                      </c:pt>
                      <c:pt idx="736">
                        <c:v>-0.12770000000000001</c:v>
                      </c:pt>
                      <c:pt idx="737">
                        <c:v>-0.1258</c:v>
                      </c:pt>
                      <c:pt idx="738">
                        <c:v>-0.12379999999999999</c:v>
                      </c:pt>
                      <c:pt idx="739">
                        <c:v>-0.12180000000000001</c:v>
                      </c:pt>
                      <c:pt idx="740">
                        <c:v>-0.1198</c:v>
                      </c:pt>
                      <c:pt idx="741">
                        <c:v>-0.1178</c:v>
                      </c:pt>
                      <c:pt idx="742">
                        <c:v>-0.1158</c:v>
                      </c:pt>
                      <c:pt idx="743">
                        <c:v>-0.1137</c:v>
                      </c:pt>
                      <c:pt idx="744">
                        <c:v>-0.11169999999999999</c:v>
                      </c:pt>
                      <c:pt idx="745">
                        <c:v>-0.10979999999999999</c:v>
                      </c:pt>
                      <c:pt idx="746">
                        <c:v>-0.10780000000000001</c:v>
                      </c:pt>
                      <c:pt idx="747">
                        <c:v>-0.10580000000000001</c:v>
                      </c:pt>
                      <c:pt idx="748">
                        <c:v>-0.1038</c:v>
                      </c:pt>
                      <c:pt idx="749">
                        <c:v>-0.1018</c:v>
                      </c:pt>
                      <c:pt idx="750">
                        <c:v>-9.9779999999999994E-2</c:v>
                      </c:pt>
                      <c:pt idx="751">
                        <c:v>-9.7769999999999996E-2</c:v>
                      </c:pt>
                      <c:pt idx="752">
                        <c:v>-9.5780000000000004E-2</c:v>
                      </c:pt>
                      <c:pt idx="753">
                        <c:v>-9.3789999999999998E-2</c:v>
                      </c:pt>
                      <c:pt idx="754">
                        <c:v>-9.1810000000000003E-2</c:v>
                      </c:pt>
                      <c:pt idx="755">
                        <c:v>-8.9789999999999995E-2</c:v>
                      </c:pt>
                      <c:pt idx="756">
                        <c:v>-8.7749999999999995E-2</c:v>
                      </c:pt>
                      <c:pt idx="757">
                        <c:v>-8.5800000000000001E-2</c:v>
                      </c:pt>
                      <c:pt idx="758">
                        <c:v>-8.3790000000000003E-2</c:v>
                      </c:pt>
                      <c:pt idx="759">
                        <c:v>-8.1759999999999999E-2</c:v>
                      </c:pt>
                      <c:pt idx="760">
                        <c:v>-7.9759999999999998E-2</c:v>
                      </c:pt>
                      <c:pt idx="761">
                        <c:v>-7.7789999999999998E-2</c:v>
                      </c:pt>
                      <c:pt idx="762">
                        <c:v>-7.578E-2</c:v>
                      </c:pt>
                      <c:pt idx="763">
                        <c:v>-7.3749999999999996E-2</c:v>
                      </c:pt>
                      <c:pt idx="764">
                        <c:v>-7.1779999999999997E-2</c:v>
                      </c:pt>
                      <c:pt idx="765">
                        <c:v>-6.9790000000000005E-2</c:v>
                      </c:pt>
                      <c:pt idx="766">
                        <c:v>-6.7799999999999999E-2</c:v>
                      </c:pt>
                      <c:pt idx="767">
                        <c:v>-6.5809999999999994E-2</c:v>
                      </c:pt>
                      <c:pt idx="768">
                        <c:v>-6.3750000000000001E-2</c:v>
                      </c:pt>
                      <c:pt idx="769">
                        <c:v>-6.1800000000000001E-2</c:v>
                      </c:pt>
                      <c:pt idx="770">
                        <c:v>-5.9810000000000002E-2</c:v>
                      </c:pt>
                      <c:pt idx="771">
                        <c:v>-5.7779999999999998E-2</c:v>
                      </c:pt>
                      <c:pt idx="772">
                        <c:v>-5.5780000000000003E-2</c:v>
                      </c:pt>
                      <c:pt idx="773">
                        <c:v>-5.3809999999999997E-2</c:v>
                      </c:pt>
                      <c:pt idx="774">
                        <c:v>-5.1810000000000002E-2</c:v>
                      </c:pt>
                      <c:pt idx="775">
                        <c:v>-4.9790000000000001E-2</c:v>
                      </c:pt>
                      <c:pt idx="776">
                        <c:v>-4.7789999999999999E-2</c:v>
                      </c:pt>
                      <c:pt idx="777">
                        <c:v>-4.582E-2</c:v>
                      </c:pt>
                      <c:pt idx="778">
                        <c:v>-4.3839999999999997E-2</c:v>
                      </c:pt>
                      <c:pt idx="779">
                        <c:v>-4.1820000000000003E-2</c:v>
                      </c:pt>
                      <c:pt idx="780">
                        <c:v>-3.9829999999999997E-2</c:v>
                      </c:pt>
                      <c:pt idx="781">
                        <c:v>-3.78E-2</c:v>
                      </c:pt>
                      <c:pt idx="782">
                        <c:v>-3.5819999999999998E-2</c:v>
                      </c:pt>
                      <c:pt idx="783">
                        <c:v>-3.3820000000000003E-2</c:v>
                      </c:pt>
                      <c:pt idx="784">
                        <c:v>-3.1800000000000002E-2</c:v>
                      </c:pt>
                      <c:pt idx="785">
                        <c:v>-2.9819999999999999E-2</c:v>
                      </c:pt>
                      <c:pt idx="786">
                        <c:v>-2.7820000000000001E-2</c:v>
                      </c:pt>
                      <c:pt idx="787">
                        <c:v>-2.58E-2</c:v>
                      </c:pt>
                      <c:pt idx="788">
                        <c:v>-2.3789999999999999E-2</c:v>
                      </c:pt>
                      <c:pt idx="789">
                        <c:v>-2.181E-2</c:v>
                      </c:pt>
                      <c:pt idx="790">
                        <c:v>-1.983E-2</c:v>
                      </c:pt>
                      <c:pt idx="791">
                        <c:v>-1.7819999999999999E-2</c:v>
                      </c:pt>
                      <c:pt idx="792">
                        <c:v>-1.583E-2</c:v>
                      </c:pt>
                      <c:pt idx="793">
                        <c:v>-1.3849999999999999E-2</c:v>
                      </c:pt>
                      <c:pt idx="794">
                        <c:v>-1.183E-2</c:v>
                      </c:pt>
                      <c:pt idx="795">
                        <c:v>-9.7940000000000006E-3</c:v>
                      </c:pt>
                      <c:pt idx="796">
                        <c:v>-7.8209999999999998E-3</c:v>
                      </c:pt>
                      <c:pt idx="797">
                        <c:v>-5.8339999999999998E-3</c:v>
                      </c:pt>
                      <c:pt idx="798">
                        <c:v>-3.8300000000000001E-3</c:v>
                      </c:pt>
                      <c:pt idx="799">
                        <c:v>-1.818E-3</c:v>
                      </c:pt>
                      <c:pt idx="800">
                        <c:v>1.8699999999999999E-4</c:v>
                      </c:pt>
                    </c:numCache>
                  </c:numRef>
                </c:xVal>
                <c:y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Sheet2!$AF$2:$AF$802</c15:sqref>
                        </c15:formulaRef>
                      </c:ext>
                    </c:extLst>
                    <c:numCache>
                      <c:formatCode>0.00E+00</c:formatCode>
                      <c:ptCount val="801"/>
                      <c:pt idx="0">
                        <c:v>2.035E-6</c:v>
                      </c:pt>
                      <c:pt idx="1">
                        <c:v>1.86E-6</c:v>
                      </c:pt>
                      <c:pt idx="2">
                        <c:v>1.635E-6</c:v>
                      </c:pt>
                      <c:pt idx="3">
                        <c:v>1.466E-6</c:v>
                      </c:pt>
                      <c:pt idx="4">
                        <c:v>1.3379999999999999E-6</c:v>
                      </c:pt>
                      <c:pt idx="5">
                        <c:v>1.2750000000000001E-6</c:v>
                      </c:pt>
                      <c:pt idx="6">
                        <c:v>1.2049999999999999E-6</c:v>
                      </c:pt>
                      <c:pt idx="7">
                        <c:v>1.0580000000000001E-6</c:v>
                      </c:pt>
                      <c:pt idx="8">
                        <c:v>9.4829999999999999E-7</c:v>
                      </c:pt>
                      <c:pt idx="9">
                        <c:v>8.5899999999999995E-7</c:v>
                      </c:pt>
                      <c:pt idx="10">
                        <c:v>8.2999999999999999E-7</c:v>
                      </c:pt>
                      <c:pt idx="11">
                        <c:v>7.9439999999999997E-7</c:v>
                      </c:pt>
                      <c:pt idx="12">
                        <c:v>6.7380000000000001E-7</c:v>
                      </c:pt>
                      <c:pt idx="13">
                        <c:v>5.8579999999999996E-7</c:v>
                      </c:pt>
                      <c:pt idx="14">
                        <c:v>5.2050000000000004E-7</c:v>
                      </c:pt>
                      <c:pt idx="15">
                        <c:v>5.1419999999999999E-7</c:v>
                      </c:pt>
                      <c:pt idx="16">
                        <c:v>4.9220000000000003E-7</c:v>
                      </c:pt>
                      <c:pt idx="17">
                        <c:v>3.8319999999999999E-7</c:v>
                      </c:pt>
                      <c:pt idx="18">
                        <c:v>3.1469999999999998E-7</c:v>
                      </c:pt>
                      <c:pt idx="19">
                        <c:v>2.6880000000000002E-7</c:v>
                      </c:pt>
                      <c:pt idx="20">
                        <c:v>2.6609999999999998E-7</c:v>
                      </c:pt>
                      <c:pt idx="21">
                        <c:v>2.4719999999999999E-7</c:v>
                      </c:pt>
                      <c:pt idx="22">
                        <c:v>1.4889999999999999E-7</c:v>
                      </c:pt>
                      <c:pt idx="23">
                        <c:v>8.6560000000000002E-8</c:v>
                      </c:pt>
                      <c:pt idx="24">
                        <c:v>4.9609999999999999E-8</c:v>
                      </c:pt>
                      <c:pt idx="25">
                        <c:v>5.5350000000000003E-8</c:v>
                      </c:pt>
                      <c:pt idx="26">
                        <c:v>5.208E-8</c:v>
                      </c:pt>
                      <c:pt idx="27">
                        <c:v>-4.7839999999999997E-8</c:v>
                      </c:pt>
                      <c:pt idx="28">
                        <c:v>-1.037E-7</c:v>
                      </c:pt>
                      <c:pt idx="29">
                        <c:v>-1.3650000000000001E-7</c:v>
                      </c:pt>
                      <c:pt idx="30">
                        <c:v>-1.2560000000000001E-7</c:v>
                      </c:pt>
                      <c:pt idx="31">
                        <c:v>-1.2739999999999999E-7</c:v>
                      </c:pt>
                      <c:pt idx="32">
                        <c:v>-2.1899999999999999E-7</c:v>
                      </c:pt>
                      <c:pt idx="33">
                        <c:v>-2.6950000000000002E-7</c:v>
                      </c:pt>
                      <c:pt idx="34">
                        <c:v>-2.9639999999999998E-7</c:v>
                      </c:pt>
                      <c:pt idx="35">
                        <c:v>-2.8669999999999999E-7</c:v>
                      </c:pt>
                      <c:pt idx="36">
                        <c:v>-2.8350000000000002E-7</c:v>
                      </c:pt>
                      <c:pt idx="37">
                        <c:v>-3.7450000000000002E-7</c:v>
                      </c:pt>
                      <c:pt idx="38">
                        <c:v>-4.2450000000000002E-7</c:v>
                      </c:pt>
                      <c:pt idx="39">
                        <c:v>-4.482E-7</c:v>
                      </c:pt>
                      <c:pt idx="40">
                        <c:v>-4.32E-7</c:v>
                      </c:pt>
                      <c:pt idx="41">
                        <c:v>-4.2619999999999999E-7</c:v>
                      </c:pt>
                      <c:pt idx="42">
                        <c:v>-5.1809999999999996E-7</c:v>
                      </c:pt>
                      <c:pt idx="43">
                        <c:v>-5.6300000000000005E-7</c:v>
                      </c:pt>
                      <c:pt idx="44">
                        <c:v>-5.8650000000000002E-7</c:v>
                      </c:pt>
                      <c:pt idx="45">
                        <c:v>-5.5929999999999999E-7</c:v>
                      </c:pt>
                      <c:pt idx="46">
                        <c:v>-5.5909999999999997E-7</c:v>
                      </c:pt>
                      <c:pt idx="47">
                        <c:v>-6.4929999999999997E-7</c:v>
                      </c:pt>
                      <c:pt idx="48">
                        <c:v>-6.9220000000000002E-7</c:v>
                      </c:pt>
                      <c:pt idx="49">
                        <c:v>-7.1399999999999996E-7</c:v>
                      </c:pt>
                      <c:pt idx="50">
                        <c:v>-6.9279999999999996E-7</c:v>
                      </c:pt>
                      <c:pt idx="51">
                        <c:v>-6.8749999999999998E-7</c:v>
                      </c:pt>
                      <c:pt idx="52">
                        <c:v>-7.7430000000000004E-7</c:v>
                      </c:pt>
                      <c:pt idx="53">
                        <c:v>-8.2139999999999998E-7</c:v>
                      </c:pt>
                      <c:pt idx="54">
                        <c:v>-8.3460000000000002E-7</c:v>
                      </c:pt>
                      <c:pt idx="55">
                        <c:v>-8.1979999999999997E-7</c:v>
                      </c:pt>
                      <c:pt idx="56">
                        <c:v>-8.0849999999999997E-7</c:v>
                      </c:pt>
                      <c:pt idx="57">
                        <c:v>-8.9930000000000001E-7</c:v>
                      </c:pt>
                      <c:pt idx="58">
                        <c:v>-9.428E-7</c:v>
                      </c:pt>
                      <c:pt idx="59">
                        <c:v>-9.568000000000001E-7</c:v>
                      </c:pt>
                      <c:pt idx="60">
                        <c:v>-9.3549999999999998E-7</c:v>
                      </c:pt>
                      <c:pt idx="61">
                        <c:v>-9.2600000000000001E-7</c:v>
                      </c:pt>
                      <c:pt idx="62">
                        <c:v>-1.0160000000000001E-6</c:v>
                      </c:pt>
                      <c:pt idx="63">
                        <c:v>-1.0589999999999999E-6</c:v>
                      </c:pt>
                      <c:pt idx="64">
                        <c:v>-1.0669999999999999E-6</c:v>
                      </c:pt>
                      <c:pt idx="65">
                        <c:v>-1.057E-6</c:v>
                      </c:pt>
                      <c:pt idx="66">
                        <c:v>-1.0440000000000001E-6</c:v>
                      </c:pt>
                      <c:pt idx="67">
                        <c:v>-1.133E-6</c:v>
                      </c:pt>
                      <c:pt idx="68">
                        <c:v>-1.176E-6</c:v>
                      </c:pt>
                      <c:pt idx="69">
                        <c:v>-1.189E-6</c:v>
                      </c:pt>
                      <c:pt idx="70">
                        <c:v>-1.1710000000000001E-6</c:v>
                      </c:pt>
                      <c:pt idx="71">
                        <c:v>-1.1510000000000001E-6</c:v>
                      </c:pt>
                      <c:pt idx="72">
                        <c:v>-1.249E-6</c:v>
                      </c:pt>
                      <c:pt idx="73">
                        <c:v>-1.291E-6</c:v>
                      </c:pt>
                      <c:pt idx="74">
                        <c:v>-1.3009999999999999E-6</c:v>
                      </c:pt>
                      <c:pt idx="75">
                        <c:v>-1.2899999999999999E-6</c:v>
                      </c:pt>
                      <c:pt idx="76">
                        <c:v>-1.279E-6</c:v>
                      </c:pt>
                      <c:pt idx="77">
                        <c:v>-1.37E-6</c:v>
                      </c:pt>
                      <c:pt idx="78">
                        <c:v>-1.4130000000000001E-6</c:v>
                      </c:pt>
                      <c:pt idx="79">
                        <c:v>-1.4160000000000001E-6</c:v>
                      </c:pt>
                      <c:pt idx="80">
                        <c:v>-1.404E-6</c:v>
                      </c:pt>
                      <c:pt idx="81">
                        <c:v>-1.395E-6</c:v>
                      </c:pt>
                      <c:pt idx="82">
                        <c:v>-1.483E-6</c:v>
                      </c:pt>
                      <c:pt idx="83">
                        <c:v>-1.5269999999999999E-6</c:v>
                      </c:pt>
                      <c:pt idx="84">
                        <c:v>-1.5290000000000001E-6</c:v>
                      </c:pt>
                      <c:pt idx="85">
                        <c:v>-1.5179999999999999E-6</c:v>
                      </c:pt>
                      <c:pt idx="86">
                        <c:v>-1.5120000000000001E-6</c:v>
                      </c:pt>
                      <c:pt idx="87">
                        <c:v>-1.5990000000000001E-6</c:v>
                      </c:pt>
                      <c:pt idx="88">
                        <c:v>-1.643E-6</c:v>
                      </c:pt>
                      <c:pt idx="89">
                        <c:v>-1.6449999999999999E-6</c:v>
                      </c:pt>
                      <c:pt idx="90">
                        <c:v>-1.6390000000000001E-6</c:v>
                      </c:pt>
                      <c:pt idx="91">
                        <c:v>-1.6279999999999999E-6</c:v>
                      </c:pt>
                      <c:pt idx="92">
                        <c:v>-1.717E-6</c:v>
                      </c:pt>
                      <c:pt idx="93">
                        <c:v>-1.759E-6</c:v>
                      </c:pt>
                      <c:pt idx="94">
                        <c:v>-1.762E-6</c:v>
                      </c:pt>
                      <c:pt idx="95">
                        <c:v>-1.753E-6</c:v>
                      </c:pt>
                      <c:pt idx="96">
                        <c:v>-1.7439999999999999E-6</c:v>
                      </c:pt>
                      <c:pt idx="97">
                        <c:v>-1.8309999999999999E-6</c:v>
                      </c:pt>
                      <c:pt idx="98">
                        <c:v>-1.8810000000000001E-6</c:v>
                      </c:pt>
                      <c:pt idx="99">
                        <c:v>-1.8920000000000001E-6</c:v>
                      </c:pt>
                      <c:pt idx="100">
                        <c:v>-1.875E-6</c:v>
                      </c:pt>
                      <c:pt idx="101">
                        <c:v>-1.866E-6</c:v>
                      </c:pt>
                      <c:pt idx="102">
                        <c:v>-1.962E-6</c:v>
                      </c:pt>
                      <c:pt idx="103">
                        <c:v>-2.0020000000000001E-6</c:v>
                      </c:pt>
                      <c:pt idx="104">
                        <c:v>-1.9989999999999998E-6</c:v>
                      </c:pt>
                      <c:pt idx="105">
                        <c:v>-1.9989999999999998E-6</c:v>
                      </c:pt>
                      <c:pt idx="106">
                        <c:v>-1.99E-6</c:v>
                      </c:pt>
                      <c:pt idx="107">
                        <c:v>-2.0880000000000002E-6</c:v>
                      </c:pt>
                      <c:pt idx="108">
                        <c:v>-2.1289999999999999E-6</c:v>
                      </c:pt>
                      <c:pt idx="109">
                        <c:v>-2.1289999999999999E-6</c:v>
                      </c:pt>
                      <c:pt idx="110">
                        <c:v>-2.1220000000000002E-6</c:v>
                      </c:pt>
                      <c:pt idx="111">
                        <c:v>-2.114E-6</c:v>
                      </c:pt>
                      <c:pt idx="112">
                        <c:v>-2.2069999999999998E-6</c:v>
                      </c:pt>
                      <c:pt idx="113">
                        <c:v>-2.2510000000000001E-6</c:v>
                      </c:pt>
                      <c:pt idx="114">
                        <c:v>-2.2520000000000002E-6</c:v>
                      </c:pt>
                      <c:pt idx="115">
                        <c:v>-2.2479999999999999E-6</c:v>
                      </c:pt>
                      <c:pt idx="116">
                        <c:v>-2.2409999999999998E-6</c:v>
                      </c:pt>
                      <c:pt idx="117">
                        <c:v>-2.3350000000000001E-6</c:v>
                      </c:pt>
                      <c:pt idx="118">
                        <c:v>-2.384E-6</c:v>
                      </c:pt>
                      <c:pt idx="119">
                        <c:v>-2.3889999999999999E-6</c:v>
                      </c:pt>
                      <c:pt idx="120">
                        <c:v>-2.3819999999999998E-6</c:v>
                      </c:pt>
                      <c:pt idx="121">
                        <c:v>-2.3779999999999999E-6</c:v>
                      </c:pt>
                      <c:pt idx="122">
                        <c:v>-2.4719999999999998E-6</c:v>
                      </c:pt>
                      <c:pt idx="123">
                        <c:v>-2.52E-6</c:v>
                      </c:pt>
                      <c:pt idx="124">
                        <c:v>-2.5160000000000001E-6</c:v>
                      </c:pt>
                      <c:pt idx="125">
                        <c:v>-2.5220000000000002E-6</c:v>
                      </c:pt>
                      <c:pt idx="126">
                        <c:v>-2.514E-6</c:v>
                      </c:pt>
                      <c:pt idx="127">
                        <c:v>-2.6110000000000001E-6</c:v>
                      </c:pt>
                      <c:pt idx="128">
                        <c:v>-2.6599999999999999E-6</c:v>
                      </c:pt>
                      <c:pt idx="129">
                        <c:v>-2.661E-6</c:v>
                      </c:pt>
                      <c:pt idx="130">
                        <c:v>-2.6599999999999999E-6</c:v>
                      </c:pt>
                      <c:pt idx="131">
                        <c:v>-2.655E-6</c:v>
                      </c:pt>
                      <c:pt idx="132">
                        <c:v>-2.7520000000000001E-6</c:v>
                      </c:pt>
                      <c:pt idx="133">
                        <c:v>-2.802E-6</c:v>
                      </c:pt>
                      <c:pt idx="134">
                        <c:v>-2.8049999999999998E-6</c:v>
                      </c:pt>
                      <c:pt idx="135">
                        <c:v>-2.8090000000000001E-6</c:v>
                      </c:pt>
                      <c:pt idx="136">
                        <c:v>-2.8090000000000001E-6</c:v>
                      </c:pt>
                      <c:pt idx="137">
                        <c:v>-2.909E-6</c:v>
                      </c:pt>
                      <c:pt idx="138">
                        <c:v>-2.959E-6</c:v>
                      </c:pt>
                      <c:pt idx="139">
                        <c:v>-2.9620000000000002E-6</c:v>
                      </c:pt>
                      <c:pt idx="140">
                        <c:v>-2.9660000000000001E-6</c:v>
                      </c:pt>
                      <c:pt idx="141">
                        <c:v>-2.965E-6</c:v>
                      </c:pt>
                      <c:pt idx="142">
                        <c:v>-3.0680000000000001E-6</c:v>
                      </c:pt>
                      <c:pt idx="143">
                        <c:v>-3.1200000000000002E-6</c:v>
                      </c:pt>
                      <c:pt idx="144">
                        <c:v>-3.123E-6</c:v>
                      </c:pt>
                      <c:pt idx="145">
                        <c:v>-3.1370000000000002E-6</c:v>
                      </c:pt>
                      <c:pt idx="146">
                        <c:v>-3.1379999999999999E-6</c:v>
                      </c:pt>
                      <c:pt idx="147">
                        <c:v>-3.236E-6</c:v>
                      </c:pt>
                      <c:pt idx="148">
                        <c:v>-3.298E-6</c:v>
                      </c:pt>
                      <c:pt idx="149">
                        <c:v>-3.298E-6</c:v>
                      </c:pt>
                      <c:pt idx="150">
                        <c:v>-3.3110000000000001E-6</c:v>
                      </c:pt>
                      <c:pt idx="151">
                        <c:v>-3.32E-6</c:v>
                      </c:pt>
                      <c:pt idx="152">
                        <c:v>-3.4240000000000002E-6</c:v>
                      </c:pt>
                      <c:pt idx="153">
                        <c:v>-3.4769999999999999E-6</c:v>
                      </c:pt>
                      <c:pt idx="154">
                        <c:v>-3.4860000000000002E-6</c:v>
                      </c:pt>
                      <c:pt idx="155">
                        <c:v>-3.507E-6</c:v>
                      </c:pt>
                      <c:pt idx="156">
                        <c:v>-3.5149999999999998E-6</c:v>
                      </c:pt>
                      <c:pt idx="157">
                        <c:v>-3.6210000000000001E-6</c:v>
                      </c:pt>
                      <c:pt idx="158">
                        <c:v>-3.687E-6</c:v>
                      </c:pt>
                      <c:pt idx="159">
                        <c:v>-3.6890000000000002E-6</c:v>
                      </c:pt>
                      <c:pt idx="160">
                        <c:v>-3.726E-6</c:v>
                      </c:pt>
                      <c:pt idx="161">
                        <c:v>-3.7349999999999998E-6</c:v>
                      </c:pt>
                      <c:pt idx="162">
                        <c:v>-3.8489999999999999E-6</c:v>
                      </c:pt>
                      <c:pt idx="163">
                        <c:v>-3.9190000000000001E-6</c:v>
                      </c:pt>
                      <c:pt idx="164">
                        <c:v>-3.9339999999999999E-6</c:v>
                      </c:pt>
                      <c:pt idx="165">
                        <c:v>-3.9670000000000003E-6</c:v>
                      </c:pt>
                      <c:pt idx="166">
                        <c:v>-3.9870000000000001E-6</c:v>
                      </c:pt>
                      <c:pt idx="167">
                        <c:v>-4.1069999999999998E-6</c:v>
                      </c:pt>
                      <c:pt idx="168">
                        <c:v>-4.1790000000000001E-6</c:v>
                      </c:pt>
                      <c:pt idx="169">
                        <c:v>-4.1999999999999996E-6</c:v>
                      </c:pt>
                      <c:pt idx="170">
                        <c:v>-4.2379999999999999E-6</c:v>
                      </c:pt>
                      <c:pt idx="171">
                        <c:v>-4.2690000000000001E-6</c:v>
                      </c:pt>
                      <c:pt idx="172">
                        <c:v>-4.3900000000000003E-6</c:v>
                      </c:pt>
                      <c:pt idx="173">
                        <c:v>-4.476E-6</c:v>
                      </c:pt>
                      <c:pt idx="174">
                        <c:v>-4.51E-6</c:v>
                      </c:pt>
                      <c:pt idx="175">
                        <c:v>-4.5619999999999997E-6</c:v>
                      </c:pt>
                      <c:pt idx="176">
                        <c:v>-4.5950000000000001E-6</c:v>
                      </c:pt>
                      <c:pt idx="177">
                        <c:v>-4.7339999999999999E-6</c:v>
                      </c:pt>
                      <c:pt idx="178">
                        <c:v>-4.8250000000000004E-6</c:v>
                      </c:pt>
                      <c:pt idx="179">
                        <c:v>-4.8670000000000002E-6</c:v>
                      </c:pt>
                      <c:pt idx="180">
                        <c:v>-4.9269999999999996E-6</c:v>
                      </c:pt>
                      <c:pt idx="181">
                        <c:v>-4.9779999999999996E-6</c:v>
                      </c:pt>
                      <c:pt idx="182">
                        <c:v>-5.1290000000000004E-6</c:v>
                      </c:pt>
                      <c:pt idx="183">
                        <c:v>-5.2340000000000002E-6</c:v>
                      </c:pt>
                      <c:pt idx="184">
                        <c:v>-5.2839999999999997E-6</c:v>
                      </c:pt>
                      <c:pt idx="185">
                        <c:v>-5.3539999999999999E-6</c:v>
                      </c:pt>
                      <c:pt idx="186">
                        <c:v>-5.4149999999999998E-6</c:v>
                      </c:pt>
                      <c:pt idx="187">
                        <c:v>-5.5829999999999997E-6</c:v>
                      </c:pt>
                      <c:pt idx="188">
                        <c:v>-5.699E-6</c:v>
                      </c:pt>
                      <c:pt idx="189">
                        <c:v>-5.7690000000000002E-6</c:v>
                      </c:pt>
                      <c:pt idx="190">
                        <c:v>-5.8579999999999996E-6</c:v>
                      </c:pt>
                      <c:pt idx="191">
                        <c:v>-5.9329999999999998E-6</c:v>
                      </c:pt>
                      <c:pt idx="192">
                        <c:v>-6.1179999999999997E-6</c:v>
                      </c:pt>
                      <c:pt idx="193">
                        <c:v>-6.2570000000000004E-6</c:v>
                      </c:pt>
                      <c:pt idx="194">
                        <c:v>-6.3339999999999998E-6</c:v>
                      </c:pt>
                      <c:pt idx="195">
                        <c:v>-6.4470000000000003E-6</c:v>
                      </c:pt>
                      <c:pt idx="196">
                        <c:v>-6.5459999999999997E-6</c:v>
                      </c:pt>
                      <c:pt idx="197">
                        <c:v>-6.7449999999999998E-6</c:v>
                      </c:pt>
                      <c:pt idx="198">
                        <c:v>-6.9029999999999998E-6</c:v>
                      </c:pt>
                      <c:pt idx="199">
                        <c:v>-7.007E-6</c:v>
                      </c:pt>
                      <c:pt idx="200">
                        <c:v>-7.1359999999999999E-6</c:v>
                      </c:pt>
                      <c:pt idx="201">
                        <c:v>-7.2599999999999999E-6</c:v>
                      </c:pt>
                      <c:pt idx="202">
                        <c:v>-7.481E-6</c:v>
                      </c:pt>
                      <c:pt idx="203">
                        <c:v>-7.6660000000000008E-6</c:v>
                      </c:pt>
                      <c:pt idx="204">
                        <c:v>-7.7870000000000002E-6</c:v>
                      </c:pt>
                      <c:pt idx="205">
                        <c:v>-7.9480000000000008E-6</c:v>
                      </c:pt>
                      <c:pt idx="206">
                        <c:v>-8.1030000000000002E-6</c:v>
                      </c:pt>
                      <c:pt idx="207">
                        <c:v>-8.3489999999999992E-6</c:v>
                      </c:pt>
                      <c:pt idx="208">
                        <c:v>-8.5490000000000006E-6</c:v>
                      </c:pt>
                      <c:pt idx="209">
                        <c:v>-8.7080000000000003E-6</c:v>
                      </c:pt>
                      <c:pt idx="210">
                        <c:v>-8.8950000000000004E-6</c:v>
                      </c:pt>
                      <c:pt idx="211">
                        <c:v>-9.0869999999999996E-6</c:v>
                      </c:pt>
                      <c:pt idx="212">
                        <c:v>-9.3670000000000003E-6</c:v>
                      </c:pt>
                      <c:pt idx="213">
                        <c:v>-9.6090000000000007E-6</c:v>
                      </c:pt>
                      <c:pt idx="214">
                        <c:v>-9.7960000000000007E-6</c:v>
                      </c:pt>
                      <c:pt idx="215">
                        <c:v>-1.0020000000000001E-5</c:v>
                      </c:pt>
                      <c:pt idx="216">
                        <c:v>-1.023E-5</c:v>
                      </c:pt>
                      <c:pt idx="217">
                        <c:v>-1.0540000000000001E-5</c:v>
                      </c:pt>
                      <c:pt idx="218">
                        <c:v>-1.083E-5</c:v>
                      </c:pt>
                      <c:pt idx="219">
                        <c:v>-1.1049999999999999E-5</c:v>
                      </c:pt>
                      <c:pt idx="220">
                        <c:v>-1.131E-5</c:v>
                      </c:pt>
                      <c:pt idx="221">
                        <c:v>-1.1569999999999999E-5</c:v>
                      </c:pt>
                      <c:pt idx="222">
                        <c:v>-1.1919999999999999E-5</c:v>
                      </c:pt>
                      <c:pt idx="223">
                        <c:v>-1.225E-5</c:v>
                      </c:pt>
                      <c:pt idx="224">
                        <c:v>-1.252E-5</c:v>
                      </c:pt>
                      <c:pt idx="225">
                        <c:v>-1.2819999999999999E-5</c:v>
                      </c:pt>
                      <c:pt idx="226">
                        <c:v>-1.312E-5</c:v>
                      </c:pt>
                      <c:pt idx="227">
                        <c:v>-1.3529999999999999E-5</c:v>
                      </c:pt>
                      <c:pt idx="228">
                        <c:v>-1.3890000000000001E-5</c:v>
                      </c:pt>
                      <c:pt idx="229">
                        <c:v>-1.4209999999999999E-5</c:v>
                      </c:pt>
                      <c:pt idx="230">
                        <c:v>-1.456E-5</c:v>
                      </c:pt>
                      <c:pt idx="231">
                        <c:v>-1.4919999999999999E-5</c:v>
                      </c:pt>
                      <c:pt idx="232">
                        <c:v>-1.5359999999999999E-5</c:v>
                      </c:pt>
                      <c:pt idx="233">
                        <c:v>-1.579E-5</c:v>
                      </c:pt>
                      <c:pt idx="234">
                        <c:v>-1.6160000000000001E-5</c:v>
                      </c:pt>
                      <c:pt idx="235">
                        <c:v>-1.6569999999999999E-5</c:v>
                      </c:pt>
                      <c:pt idx="236">
                        <c:v>-1.698E-5</c:v>
                      </c:pt>
                      <c:pt idx="237">
                        <c:v>-1.7479999999999999E-5</c:v>
                      </c:pt>
                      <c:pt idx="238">
                        <c:v>-1.7969999999999999E-5</c:v>
                      </c:pt>
                      <c:pt idx="239">
                        <c:v>-1.838E-5</c:v>
                      </c:pt>
                      <c:pt idx="240">
                        <c:v>-1.8850000000000001E-5</c:v>
                      </c:pt>
                      <c:pt idx="241">
                        <c:v>-1.933E-5</c:v>
                      </c:pt>
                      <c:pt idx="242">
                        <c:v>-1.9890000000000001E-5</c:v>
                      </c:pt>
                      <c:pt idx="243">
                        <c:v>-2.0440000000000001E-5</c:v>
                      </c:pt>
                      <c:pt idx="244">
                        <c:v>-2.0930000000000001E-5</c:v>
                      </c:pt>
                      <c:pt idx="245">
                        <c:v>-2.145E-5</c:v>
                      </c:pt>
                      <c:pt idx="246">
                        <c:v>-2.1990000000000001E-5</c:v>
                      </c:pt>
                      <c:pt idx="247">
                        <c:v>-2.262E-5</c:v>
                      </c:pt>
                      <c:pt idx="248">
                        <c:v>-2.323E-5</c:v>
                      </c:pt>
                      <c:pt idx="249">
                        <c:v>-2.3779999999999999E-5</c:v>
                      </c:pt>
                      <c:pt idx="250">
                        <c:v>-2.438E-5</c:v>
                      </c:pt>
                      <c:pt idx="251">
                        <c:v>-2.499E-5</c:v>
                      </c:pt>
                      <c:pt idx="252">
                        <c:v>-2.5680000000000001E-5</c:v>
                      </c:pt>
                      <c:pt idx="253">
                        <c:v>-2.6359999999999998E-5</c:v>
                      </c:pt>
                      <c:pt idx="254">
                        <c:v>-2.6979999999999999E-5</c:v>
                      </c:pt>
                      <c:pt idx="255">
                        <c:v>-2.7650000000000001E-5</c:v>
                      </c:pt>
                      <c:pt idx="256">
                        <c:v>-2.8330000000000002E-5</c:v>
                      </c:pt>
                      <c:pt idx="257">
                        <c:v>-2.9090000000000001E-5</c:v>
                      </c:pt>
                      <c:pt idx="258">
                        <c:v>-2.9830000000000001E-5</c:v>
                      </c:pt>
                      <c:pt idx="259">
                        <c:v>-3.0540000000000002E-5</c:v>
                      </c:pt>
                      <c:pt idx="260">
                        <c:v>-3.1279999999999999E-5</c:v>
                      </c:pt>
                      <c:pt idx="261">
                        <c:v>-3.2030000000000003E-5</c:v>
                      </c:pt>
                      <c:pt idx="262">
                        <c:v>-3.2870000000000002E-5</c:v>
                      </c:pt>
                      <c:pt idx="263">
                        <c:v>-3.3699999999999999E-5</c:v>
                      </c:pt>
                      <c:pt idx="264">
                        <c:v>-3.4459999999999999E-5</c:v>
                      </c:pt>
                      <c:pt idx="265">
                        <c:v>-3.5269999999999999E-5</c:v>
                      </c:pt>
                      <c:pt idx="266">
                        <c:v>-3.6100000000000003E-5</c:v>
                      </c:pt>
                      <c:pt idx="267">
                        <c:v>-3.7020000000000001E-5</c:v>
                      </c:pt>
                      <c:pt idx="268">
                        <c:v>-3.7920000000000003E-5</c:v>
                      </c:pt>
                      <c:pt idx="269">
                        <c:v>-3.8770000000000003E-5</c:v>
                      </c:pt>
                      <c:pt idx="270">
                        <c:v>-3.9669999999999998E-5</c:v>
                      </c:pt>
                      <c:pt idx="271">
                        <c:v>-4.057E-5</c:v>
                      </c:pt>
                      <c:pt idx="272">
                        <c:v>-4.1560000000000002E-5</c:v>
                      </c:pt>
                      <c:pt idx="273">
                        <c:v>-4.2549999999999997E-5</c:v>
                      </c:pt>
                      <c:pt idx="274">
                        <c:v>-4.3470000000000002E-5</c:v>
                      </c:pt>
                      <c:pt idx="275">
                        <c:v>-4.4440000000000001E-5</c:v>
                      </c:pt>
                      <c:pt idx="276">
                        <c:v>-4.5420000000000002E-5</c:v>
                      </c:pt>
                      <c:pt idx="277">
                        <c:v>-4.6489999999999997E-5</c:v>
                      </c:pt>
                      <c:pt idx="278">
                        <c:v>-4.7549999999999997E-5</c:v>
                      </c:pt>
                      <c:pt idx="279">
                        <c:v>-4.8560000000000003E-5</c:v>
                      </c:pt>
                      <c:pt idx="280">
                        <c:v>-4.9610000000000001E-5</c:v>
                      </c:pt>
                      <c:pt idx="281">
                        <c:v>-5.0680000000000003E-5</c:v>
                      </c:pt>
                      <c:pt idx="282">
                        <c:v>-5.1829999999999997E-5</c:v>
                      </c:pt>
                      <c:pt idx="283">
                        <c:v>-5.2970000000000003E-5</c:v>
                      </c:pt>
                      <c:pt idx="284">
                        <c:v>-5.4039999999999998E-5</c:v>
                      </c:pt>
                      <c:pt idx="285">
                        <c:v>-5.516E-5</c:v>
                      </c:pt>
                      <c:pt idx="286">
                        <c:v>-5.6310000000000001E-5</c:v>
                      </c:pt>
                      <c:pt idx="287">
                        <c:v>-5.753E-5</c:v>
                      </c:pt>
                      <c:pt idx="288">
                        <c:v>-5.876E-5</c:v>
                      </c:pt>
                      <c:pt idx="289">
                        <c:v>-5.9910000000000001E-5</c:v>
                      </c:pt>
                      <c:pt idx="290">
                        <c:v>-6.1110000000000003E-5</c:v>
                      </c:pt>
                      <c:pt idx="291">
                        <c:v>-6.2340000000000003E-5</c:v>
                      </c:pt>
                      <c:pt idx="292">
                        <c:v>-6.3629999999999999E-5</c:v>
                      </c:pt>
                      <c:pt idx="293">
                        <c:v>-6.4930000000000003E-5</c:v>
                      </c:pt>
                      <c:pt idx="294">
                        <c:v>-6.6149999999999995E-5</c:v>
                      </c:pt>
                      <c:pt idx="295">
                        <c:v>-6.7429999999999996E-5</c:v>
                      </c:pt>
                      <c:pt idx="296">
                        <c:v>-6.8739999999999996E-5</c:v>
                      </c:pt>
                      <c:pt idx="297">
                        <c:v>-7.0110000000000005E-5</c:v>
                      </c:pt>
                      <c:pt idx="298">
                        <c:v>-7.1489999999999995E-5</c:v>
                      </c:pt>
                      <c:pt idx="299">
                        <c:v>-7.2789999999999999E-5</c:v>
                      </c:pt>
                      <c:pt idx="300">
                        <c:v>-7.415E-5</c:v>
                      </c:pt>
                      <c:pt idx="301">
                        <c:v>-7.5519999999999995E-5</c:v>
                      </c:pt>
                      <c:pt idx="302">
                        <c:v>-7.6970000000000003E-5</c:v>
                      </c:pt>
                      <c:pt idx="303">
                        <c:v>-7.8410000000000003E-5</c:v>
                      </c:pt>
                      <c:pt idx="304">
                        <c:v>-7.9789999999999993E-5</c:v>
                      </c:pt>
                      <c:pt idx="305">
                        <c:v>-8.1230000000000007E-5</c:v>
                      </c:pt>
                      <c:pt idx="306">
                        <c:v>-8.2680000000000001E-5</c:v>
                      </c:pt>
                      <c:pt idx="307">
                        <c:v>-8.4190000000000005E-5</c:v>
                      </c:pt>
                      <c:pt idx="308">
                        <c:v>-8.5710000000000004E-5</c:v>
                      </c:pt>
                      <c:pt idx="309">
                        <c:v>-8.7169999999999994E-5</c:v>
                      </c:pt>
                      <c:pt idx="310">
                        <c:v>-8.8659999999999995E-5</c:v>
                      </c:pt>
                      <c:pt idx="311">
                        <c:v>-9.0179999999999994E-5</c:v>
                      </c:pt>
                      <c:pt idx="312">
                        <c:v>-9.1769999999999997E-5</c:v>
                      </c:pt>
                      <c:pt idx="313">
                        <c:v>-9.3369999999999995E-5</c:v>
                      </c:pt>
                      <c:pt idx="314">
                        <c:v>-9.488E-5</c:v>
                      </c:pt>
                      <c:pt idx="315">
                        <c:v>-9.645E-5</c:v>
                      </c:pt>
                      <c:pt idx="316">
                        <c:v>-9.8029999999999995E-5</c:v>
                      </c:pt>
                      <c:pt idx="317">
                        <c:v>-9.9690000000000003E-5</c:v>
                      </c:pt>
                      <c:pt idx="318">
                        <c:v>-1.014E-4</c:v>
                      </c:pt>
                      <c:pt idx="319">
                        <c:v>-1.0289999999999999E-4</c:v>
                      </c:pt>
                      <c:pt idx="320">
                        <c:v>-1.0459999999999999E-4</c:v>
                      </c:pt>
                      <c:pt idx="321">
                        <c:v>-1.0620000000000001E-4</c:v>
                      </c:pt>
                      <c:pt idx="322">
                        <c:v>-1.08E-4</c:v>
                      </c:pt>
                      <c:pt idx="323">
                        <c:v>-1.097E-4</c:v>
                      </c:pt>
                      <c:pt idx="324">
                        <c:v>-1.1129999999999999E-4</c:v>
                      </c:pt>
                      <c:pt idx="325">
                        <c:v>-1.13E-4</c:v>
                      </c:pt>
                      <c:pt idx="326">
                        <c:v>-1.148E-4</c:v>
                      </c:pt>
                      <c:pt idx="327">
                        <c:v>-1.165E-4</c:v>
                      </c:pt>
                      <c:pt idx="328">
                        <c:v>-1.183E-4</c:v>
                      </c:pt>
                      <c:pt idx="329">
                        <c:v>-1.2010000000000001E-4</c:v>
                      </c:pt>
                      <c:pt idx="330">
                        <c:v>-1.2180000000000001E-4</c:v>
                      </c:pt>
                      <c:pt idx="331">
                        <c:v>-1.236E-4</c:v>
                      </c:pt>
                      <c:pt idx="332">
                        <c:v>-1.2540000000000001E-4</c:v>
                      </c:pt>
                      <c:pt idx="333">
                        <c:v>-1.273E-4</c:v>
                      </c:pt>
                      <c:pt idx="334">
                        <c:v>-1.2909999999999999E-4</c:v>
                      </c:pt>
                      <c:pt idx="335">
                        <c:v>-1.3090000000000001E-4</c:v>
                      </c:pt>
                      <c:pt idx="336">
                        <c:v>-1.328E-4</c:v>
                      </c:pt>
                      <c:pt idx="337">
                        <c:v>-1.3469999999999999E-4</c:v>
                      </c:pt>
                      <c:pt idx="338">
                        <c:v>-1.3660000000000001E-4</c:v>
                      </c:pt>
                      <c:pt idx="339">
                        <c:v>-1.384E-4</c:v>
                      </c:pt>
                      <c:pt idx="340">
                        <c:v>-1.403E-4</c:v>
                      </c:pt>
                      <c:pt idx="341">
                        <c:v>-1.4219999999999999E-4</c:v>
                      </c:pt>
                      <c:pt idx="342">
                        <c:v>-1.4420000000000001E-4</c:v>
                      </c:pt>
                      <c:pt idx="343">
                        <c:v>-1.461E-4</c:v>
                      </c:pt>
                      <c:pt idx="344">
                        <c:v>-1.4799999999999999E-4</c:v>
                      </c:pt>
                      <c:pt idx="345">
                        <c:v>-1.4999999999999999E-4</c:v>
                      </c:pt>
                      <c:pt idx="346">
                        <c:v>-1.5190000000000001E-4</c:v>
                      </c:pt>
                      <c:pt idx="347">
                        <c:v>-1.539E-4</c:v>
                      </c:pt>
                      <c:pt idx="348">
                        <c:v>-1.56E-4</c:v>
                      </c:pt>
                      <c:pt idx="349">
                        <c:v>-1.5789999999999999E-4</c:v>
                      </c:pt>
                      <c:pt idx="350">
                        <c:v>-1.5990000000000001E-4</c:v>
                      </c:pt>
                      <c:pt idx="351">
                        <c:v>-1.6190000000000001E-4</c:v>
                      </c:pt>
                      <c:pt idx="352">
                        <c:v>-1.64E-4</c:v>
                      </c:pt>
                      <c:pt idx="353">
                        <c:v>-1.66E-4</c:v>
                      </c:pt>
                      <c:pt idx="354">
                        <c:v>-1.6799999999999999E-4</c:v>
                      </c:pt>
                      <c:pt idx="355">
                        <c:v>-1.7000000000000001E-4</c:v>
                      </c:pt>
                      <c:pt idx="356">
                        <c:v>-1.7210000000000001E-4</c:v>
                      </c:pt>
                      <c:pt idx="357">
                        <c:v>-1.7420000000000001E-4</c:v>
                      </c:pt>
                      <c:pt idx="358">
                        <c:v>-1.763E-4</c:v>
                      </c:pt>
                      <c:pt idx="359">
                        <c:v>-1.784E-4</c:v>
                      </c:pt>
                      <c:pt idx="360">
                        <c:v>-1.806E-4</c:v>
                      </c:pt>
                      <c:pt idx="361">
                        <c:v>-1.827E-4</c:v>
                      </c:pt>
                      <c:pt idx="362">
                        <c:v>-1.8489999999999999E-4</c:v>
                      </c:pt>
                      <c:pt idx="363">
                        <c:v>-1.8699999999999999E-4</c:v>
                      </c:pt>
                      <c:pt idx="364">
                        <c:v>-1.8909999999999999E-4</c:v>
                      </c:pt>
                      <c:pt idx="365">
                        <c:v>-1.9120000000000001E-4</c:v>
                      </c:pt>
                      <c:pt idx="366">
                        <c:v>-1.9340000000000001E-4</c:v>
                      </c:pt>
                      <c:pt idx="367">
                        <c:v>-1.9550000000000001E-4</c:v>
                      </c:pt>
                      <c:pt idx="368">
                        <c:v>-1.9780000000000001E-4</c:v>
                      </c:pt>
                      <c:pt idx="369">
                        <c:v>-1.9990000000000001E-4</c:v>
                      </c:pt>
                      <c:pt idx="370">
                        <c:v>-2.02E-4</c:v>
                      </c:pt>
                      <c:pt idx="371">
                        <c:v>-2.042E-4</c:v>
                      </c:pt>
                      <c:pt idx="372">
                        <c:v>-2.065E-4</c:v>
                      </c:pt>
                      <c:pt idx="373">
                        <c:v>-2.087E-4</c:v>
                      </c:pt>
                      <c:pt idx="374">
                        <c:v>-2.109E-4</c:v>
                      </c:pt>
                      <c:pt idx="375">
                        <c:v>-2.13E-4</c:v>
                      </c:pt>
                      <c:pt idx="376">
                        <c:v>-2.153E-4</c:v>
                      </c:pt>
                      <c:pt idx="377">
                        <c:v>-2.175E-4</c:v>
                      </c:pt>
                      <c:pt idx="378">
                        <c:v>-2.198E-4</c:v>
                      </c:pt>
                      <c:pt idx="379">
                        <c:v>-2.22E-4</c:v>
                      </c:pt>
                      <c:pt idx="380">
                        <c:v>-2.242E-4</c:v>
                      </c:pt>
                      <c:pt idx="381">
                        <c:v>-2.265E-4</c:v>
                      </c:pt>
                      <c:pt idx="382">
                        <c:v>-2.288E-4</c:v>
                      </c:pt>
                      <c:pt idx="383">
                        <c:v>-2.3110000000000001E-4</c:v>
                      </c:pt>
                      <c:pt idx="384">
                        <c:v>-2.3330000000000001E-4</c:v>
                      </c:pt>
                      <c:pt idx="385">
                        <c:v>-2.3550000000000001E-4</c:v>
                      </c:pt>
                      <c:pt idx="386">
                        <c:v>-2.3780000000000001E-4</c:v>
                      </c:pt>
                      <c:pt idx="387">
                        <c:v>-2.4039999999999999E-4</c:v>
                      </c:pt>
                      <c:pt idx="388">
                        <c:v>-2.4279999999999999E-4</c:v>
                      </c:pt>
                      <c:pt idx="389">
                        <c:v>-2.4499999999999999E-4</c:v>
                      </c:pt>
                      <c:pt idx="390">
                        <c:v>-2.4729999999999999E-4</c:v>
                      </c:pt>
                      <c:pt idx="391">
                        <c:v>-2.496E-4</c:v>
                      </c:pt>
                      <c:pt idx="392">
                        <c:v>-2.52E-4</c:v>
                      </c:pt>
                      <c:pt idx="393">
                        <c:v>-2.543E-4</c:v>
                      </c:pt>
                      <c:pt idx="394">
                        <c:v>-2.566E-4</c:v>
                      </c:pt>
                      <c:pt idx="395">
                        <c:v>-2.589E-4</c:v>
                      </c:pt>
                      <c:pt idx="396">
                        <c:v>-2.6120000000000001E-4</c:v>
                      </c:pt>
                      <c:pt idx="397">
                        <c:v>-2.6360000000000001E-4</c:v>
                      </c:pt>
                      <c:pt idx="398">
                        <c:v>-2.6600000000000001E-4</c:v>
                      </c:pt>
                      <c:pt idx="399">
                        <c:v>-2.6229999999999998E-4</c:v>
                      </c:pt>
                      <c:pt idx="400">
                        <c:v>-2.589E-4</c:v>
                      </c:pt>
                      <c:pt idx="401">
                        <c:v>-2.5569999999999998E-4</c:v>
                      </c:pt>
                      <c:pt idx="402">
                        <c:v>-2.5270000000000002E-4</c:v>
                      </c:pt>
                      <c:pt idx="403">
                        <c:v>-2.497E-4</c:v>
                      </c:pt>
                      <c:pt idx="404">
                        <c:v>-2.4659999999999998E-4</c:v>
                      </c:pt>
                      <c:pt idx="405">
                        <c:v>-2.4369999999999999E-4</c:v>
                      </c:pt>
                      <c:pt idx="406">
                        <c:v>-2.408E-4</c:v>
                      </c:pt>
                      <c:pt idx="407">
                        <c:v>-2.3800000000000001E-4</c:v>
                      </c:pt>
                      <c:pt idx="408">
                        <c:v>-2.352E-4</c:v>
                      </c:pt>
                      <c:pt idx="409">
                        <c:v>-2.3240000000000001E-4</c:v>
                      </c:pt>
                      <c:pt idx="410">
                        <c:v>-2.296E-4</c:v>
                      </c:pt>
                      <c:pt idx="411">
                        <c:v>-2.2690000000000001E-4</c:v>
                      </c:pt>
                      <c:pt idx="412">
                        <c:v>-2.242E-4</c:v>
                      </c:pt>
                      <c:pt idx="413">
                        <c:v>-2.2159999999999999E-4</c:v>
                      </c:pt>
                      <c:pt idx="414">
                        <c:v>-2.1890000000000001E-4</c:v>
                      </c:pt>
                      <c:pt idx="415">
                        <c:v>-2.162E-4</c:v>
                      </c:pt>
                      <c:pt idx="416">
                        <c:v>-2.1440000000000001E-4</c:v>
                      </c:pt>
                      <c:pt idx="417">
                        <c:v>-2.13E-4</c:v>
                      </c:pt>
                      <c:pt idx="418">
                        <c:v>-2.107E-4</c:v>
                      </c:pt>
                      <c:pt idx="419">
                        <c:v>-2.0809999999999999E-4</c:v>
                      </c:pt>
                      <c:pt idx="420">
                        <c:v>-2.0560000000000001E-4</c:v>
                      </c:pt>
                      <c:pt idx="421">
                        <c:v>-2.0320000000000001E-4</c:v>
                      </c:pt>
                      <c:pt idx="422">
                        <c:v>-2.008E-4</c:v>
                      </c:pt>
                      <c:pt idx="423">
                        <c:v>-1.985E-4</c:v>
                      </c:pt>
                      <c:pt idx="424">
                        <c:v>-1.961E-4</c:v>
                      </c:pt>
                      <c:pt idx="425">
                        <c:v>-1.9369999999999999E-4</c:v>
                      </c:pt>
                      <c:pt idx="426">
                        <c:v>-1.9129999999999999E-4</c:v>
                      </c:pt>
                      <c:pt idx="427">
                        <c:v>-1.8900000000000001E-4</c:v>
                      </c:pt>
                      <c:pt idx="428">
                        <c:v>-1.8670000000000001E-4</c:v>
                      </c:pt>
                      <c:pt idx="429">
                        <c:v>-1.8430000000000001E-4</c:v>
                      </c:pt>
                      <c:pt idx="430">
                        <c:v>-1.8200000000000001E-4</c:v>
                      </c:pt>
                      <c:pt idx="431">
                        <c:v>-1.7980000000000001E-4</c:v>
                      </c:pt>
                      <c:pt idx="432">
                        <c:v>-1.775E-4</c:v>
                      </c:pt>
                      <c:pt idx="433">
                        <c:v>-1.7540000000000001E-4</c:v>
                      </c:pt>
                      <c:pt idx="434">
                        <c:v>-1.7310000000000001E-4</c:v>
                      </c:pt>
                      <c:pt idx="435">
                        <c:v>-1.7090000000000001E-4</c:v>
                      </c:pt>
                      <c:pt idx="436">
                        <c:v>-1.6870000000000001E-4</c:v>
                      </c:pt>
                      <c:pt idx="437">
                        <c:v>-1.6660000000000001E-4</c:v>
                      </c:pt>
                      <c:pt idx="438">
                        <c:v>-1.6449999999999999E-4</c:v>
                      </c:pt>
                      <c:pt idx="439">
                        <c:v>-1.6229999999999999E-4</c:v>
                      </c:pt>
                      <c:pt idx="440">
                        <c:v>-1.6019999999999999E-4</c:v>
                      </c:pt>
                      <c:pt idx="441">
                        <c:v>-1.5809999999999999E-4</c:v>
                      </c:pt>
                      <c:pt idx="442">
                        <c:v>-1.56E-4</c:v>
                      </c:pt>
                      <c:pt idx="443">
                        <c:v>-1.54E-4</c:v>
                      </c:pt>
                      <c:pt idx="444">
                        <c:v>-1.5200000000000001E-4</c:v>
                      </c:pt>
                      <c:pt idx="445">
                        <c:v>-1.4990000000000001E-4</c:v>
                      </c:pt>
                      <c:pt idx="446">
                        <c:v>-1.4799999999999999E-4</c:v>
                      </c:pt>
                      <c:pt idx="447">
                        <c:v>-1.461E-4</c:v>
                      </c:pt>
                      <c:pt idx="448">
                        <c:v>-1.4420000000000001E-4</c:v>
                      </c:pt>
                      <c:pt idx="449">
                        <c:v>-1.4219999999999999E-4</c:v>
                      </c:pt>
                      <c:pt idx="450">
                        <c:v>-1.4019999999999999E-4</c:v>
                      </c:pt>
                      <c:pt idx="451">
                        <c:v>-1.383E-4</c:v>
                      </c:pt>
                      <c:pt idx="452">
                        <c:v>-1.3640000000000001E-4</c:v>
                      </c:pt>
                      <c:pt idx="453">
                        <c:v>-1.3459999999999999E-4</c:v>
                      </c:pt>
                      <c:pt idx="454">
                        <c:v>-1.327E-4</c:v>
                      </c:pt>
                      <c:pt idx="455">
                        <c:v>-1.3080000000000001E-4</c:v>
                      </c:pt>
                      <c:pt idx="456">
                        <c:v>-1.2899999999999999E-4</c:v>
                      </c:pt>
                      <c:pt idx="457">
                        <c:v>-1.272E-4</c:v>
                      </c:pt>
                      <c:pt idx="458">
                        <c:v>-1.2549999999999999E-4</c:v>
                      </c:pt>
                      <c:pt idx="459">
                        <c:v>-1.236E-4</c:v>
                      </c:pt>
                      <c:pt idx="460">
                        <c:v>-1.2180000000000001E-4</c:v>
                      </c:pt>
                      <c:pt idx="461">
                        <c:v>-1.2010000000000001E-4</c:v>
                      </c:pt>
                      <c:pt idx="462">
                        <c:v>-1.184E-4</c:v>
                      </c:pt>
                      <c:pt idx="463">
                        <c:v>-1.167E-4</c:v>
                      </c:pt>
                      <c:pt idx="464">
                        <c:v>-1.15E-4</c:v>
                      </c:pt>
                      <c:pt idx="465">
                        <c:v>-1.133E-4</c:v>
                      </c:pt>
                      <c:pt idx="466">
                        <c:v>-1.116E-4</c:v>
                      </c:pt>
                      <c:pt idx="467">
                        <c:v>-1.1E-4</c:v>
                      </c:pt>
                      <c:pt idx="468">
                        <c:v>-1.0840000000000001E-4</c:v>
                      </c:pt>
                      <c:pt idx="469">
                        <c:v>-1.0679999999999999E-4</c:v>
                      </c:pt>
                      <c:pt idx="470">
                        <c:v>-1.0509999999999999E-4</c:v>
                      </c:pt>
                      <c:pt idx="471">
                        <c:v>-1.036E-4</c:v>
                      </c:pt>
                      <c:pt idx="472">
                        <c:v>-1.02E-4</c:v>
                      </c:pt>
                      <c:pt idx="473">
                        <c:v>-1.005E-4</c:v>
                      </c:pt>
                      <c:pt idx="474">
                        <c:v>-9.8939999999999998E-5</c:v>
                      </c:pt>
                      <c:pt idx="475">
                        <c:v>-9.7410000000000004E-5</c:v>
                      </c:pt>
                      <c:pt idx="476">
                        <c:v>-9.5929999999999998E-5</c:v>
                      </c:pt>
                      <c:pt idx="477">
                        <c:v>-9.446E-5</c:v>
                      </c:pt>
                      <c:pt idx="478">
                        <c:v>-9.3040000000000004E-5</c:v>
                      </c:pt>
                      <c:pt idx="479">
                        <c:v>-9.1520000000000005E-5</c:v>
                      </c:pt>
                      <c:pt idx="480">
                        <c:v>-9.0049999999999993E-5</c:v>
                      </c:pt>
                      <c:pt idx="481">
                        <c:v>-8.865E-5</c:v>
                      </c:pt>
                      <c:pt idx="482">
                        <c:v>-8.7260000000000001E-5</c:v>
                      </c:pt>
                      <c:pt idx="483">
                        <c:v>-8.5900000000000001E-5</c:v>
                      </c:pt>
                      <c:pt idx="484">
                        <c:v>-8.4460000000000001E-5</c:v>
                      </c:pt>
                      <c:pt idx="485">
                        <c:v>-8.3070000000000003E-5</c:v>
                      </c:pt>
                      <c:pt idx="486">
                        <c:v>-8.174E-5</c:v>
                      </c:pt>
                      <c:pt idx="487">
                        <c:v>-8.0420000000000006E-5</c:v>
                      </c:pt>
                      <c:pt idx="488">
                        <c:v>-7.9129999999999996E-5</c:v>
                      </c:pt>
                      <c:pt idx="489">
                        <c:v>-7.7780000000000004E-5</c:v>
                      </c:pt>
                      <c:pt idx="490">
                        <c:v>-7.6459999999999996E-5</c:v>
                      </c:pt>
                      <c:pt idx="491">
                        <c:v>-7.5210000000000007E-5</c:v>
                      </c:pt>
                      <c:pt idx="492">
                        <c:v>-7.3969999999999998E-5</c:v>
                      </c:pt>
                      <c:pt idx="493">
                        <c:v>-7.2760000000000001E-5</c:v>
                      </c:pt>
                      <c:pt idx="494">
                        <c:v>-7.1470000000000005E-5</c:v>
                      </c:pt>
                      <c:pt idx="495">
                        <c:v>-7.0229999999999997E-5</c:v>
                      </c:pt>
                      <c:pt idx="496">
                        <c:v>-6.9040000000000003E-5</c:v>
                      </c:pt>
                      <c:pt idx="497">
                        <c:v>-6.7879999999999994E-5</c:v>
                      </c:pt>
                      <c:pt idx="498">
                        <c:v>-6.6730000000000007E-5</c:v>
                      </c:pt>
                      <c:pt idx="499">
                        <c:v>-6.5510000000000001E-5</c:v>
                      </c:pt>
                      <c:pt idx="500">
                        <c:v>-6.4309999999999999E-5</c:v>
                      </c:pt>
                      <c:pt idx="501">
                        <c:v>-6.3219999999999994E-5</c:v>
                      </c:pt>
                      <c:pt idx="502">
                        <c:v>-6.2130000000000003E-5</c:v>
                      </c:pt>
                      <c:pt idx="503">
                        <c:v>-6.1060000000000002E-5</c:v>
                      </c:pt>
                      <c:pt idx="504">
                        <c:v>-5.9899999999999999E-5</c:v>
                      </c:pt>
                      <c:pt idx="505">
                        <c:v>-5.8789999999999998E-5</c:v>
                      </c:pt>
                      <c:pt idx="506">
                        <c:v>-5.7769999999999997E-5</c:v>
                      </c:pt>
                      <c:pt idx="507">
                        <c:v>-5.6730000000000001E-5</c:v>
                      </c:pt>
                      <c:pt idx="508">
                        <c:v>-5.5720000000000002E-5</c:v>
                      </c:pt>
                      <c:pt idx="509">
                        <c:v>-5.4629999999999997E-5</c:v>
                      </c:pt>
                      <c:pt idx="510">
                        <c:v>-5.359E-5</c:v>
                      </c:pt>
                      <c:pt idx="511">
                        <c:v>-5.2630000000000003E-5</c:v>
                      </c:pt>
                      <c:pt idx="512">
                        <c:v>-5.164E-5</c:v>
                      </c:pt>
                      <c:pt idx="513">
                        <c:v>-5.0699999999999999E-5</c:v>
                      </c:pt>
                      <c:pt idx="514">
                        <c:v>-4.9679999999999999E-5</c:v>
                      </c:pt>
                      <c:pt idx="515">
                        <c:v>-4.8699999999999998E-5</c:v>
                      </c:pt>
                      <c:pt idx="516">
                        <c:v>-4.7809999999999998E-5</c:v>
                      </c:pt>
                      <c:pt idx="517">
                        <c:v>-4.6910000000000003E-5</c:v>
                      </c:pt>
                      <c:pt idx="518">
                        <c:v>-4.6020000000000003E-5</c:v>
                      </c:pt>
                      <c:pt idx="519">
                        <c:v>-4.5059999999999999E-5</c:v>
                      </c:pt>
                      <c:pt idx="520">
                        <c:v>-4.4150000000000003E-5</c:v>
                      </c:pt>
                      <c:pt idx="521">
                        <c:v>-4.3319999999999999E-5</c:v>
                      </c:pt>
                      <c:pt idx="522">
                        <c:v>-4.2469999999999998E-5</c:v>
                      </c:pt>
                      <c:pt idx="523">
                        <c:v>-4.1650000000000003E-5</c:v>
                      </c:pt>
                      <c:pt idx="524">
                        <c:v>-4.0750000000000001E-5</c:v>
                      </c:pt>
                      <c:pt idx="525">
                        <c:v>-3.9889999999999999E-5</c:v>
                      </c:pt>
                      <c:pt idx="526">
                        <c:v>-3.9100000000000002E-5</c:v>
                      </c:pt>
                      <c:pt idx="527">
                        <c:v>-3.8309999999999997E-5</c:v>
                      </c:pt>
                      <c:pt idx="528">
                        <c:v>-3.7549999999999998E-5</c:v>
                      </c:pt>
                      <c:pt idx="529">
                        <c:v>-3.6699999999999998E-5</c:v>
                      </c:pt>
                      <c:pt idx="530">
                        <c:v>-3.5899999999999998E-5</c:v>
                      </c:pt>
                      <c:pt idx="531">
                        <c:v>-3.5169999999999997E-5</c:v>
                      </c:pt>
                      <c:pt idx="532">
                        <c:v>-3.4440000000000002E-5</c:v>
                      </c:pt>
                      <c:pt idx="533">
                        <c:v>-3.3720000000000002E-5</c:v>
                      </c:pt>
                      <c:pt idx="534">
                        <c:v>-3.2929999999999998E-5</c:v>
                      </c:pt>
                      <c:pt idx="535">
                        <c:v>-3.2199999999999997E-5</c:v>
                      </c:pt>
                      <c:pt idx="536">
                        <c:v>-3.1520000000000003E-5</c:v>
                      </c:pt>
                      <c:pt idx="537">
                        <c:v>-3.0830000000000001E-5</c:v>
                      </c:pt>
                      <c:pt idx="538">
                        <c:v>-3.0159999999999999E-5</c:v>
                      </c:pt>
                      <c:pt idx="539">
                        <c:v>-2.942E-5</c:v>
                      </c:pt>
                      <c:pt idx="540">
                        <c:v>-2.8710000000000001E-5</c:v>
                      </c:pt>
                      <c:pt idx="541">
                        <c:v>-2.8099999999999999E-5</c:v>
                      </c:pt>
                      <c:pt idx="542">
                        <c:v>-2.7480000000000001E-5</c:v>
                      </c:pt>
                      <c:pt idx="543">
                        <c:v>-2.6869999999999999E-5</c:v>
                      </c:pt>
                      <c:pt idx="544">
                        <c:v>-2.6190000000000002E-5</c:v>
                      </c:pt>
                      <c:pt idx="545">
                        <c:v>-2.5550000000000001E-5</c:v>
                      </c:pt>
                      <c:pt idx="546">
                        <c:v>-2.4980000000000001E-5</c:v>
                      </c:pt>
                      <c:pt idx="547">
                        <c:v>-2.4409999999999998E-5</c:v>
                      </c:pt>
                      <c:pt idx="548">
                        <c:v>-2.385E-5</c:v>
                      </c:pt>
                      <c:pt idx="549">
                        <c:v>-2.321E-5</c:v>
                      </c:pt>
                      <c:pt idx="550">
                        <c:v>-2.262E-5</c:v>
                      </c:pt>
                      <c:pt idx="551">
                        <c:v>-2.211E-5</c:v>
                      </c:pt>
                      <c:pt idx="552">
                        <c:v>-2.158E-5</c:v>
                      </c:pt>
                      <c:pt idx="553">
                        <c:v>-2.1060000000000002E-5</c:v>
                      </c:pt>
                      <c:pt idx="554">
                        <c:v>-2.048E-5</c:v>
                      </c:pt>
                      <c:pt idx="555">
                        <c:v>-1.9939999999999999E-5</c:v>
                      </c:pt>
                      <c:pt idx="556">
                        <c:v>-1.946E-5</c:v>
                      </c:pt>
                      <c:pt idx="557">
                        <c:v>-1.8980000000000001E-5</c:v>
                      </c:pt>
                      <c:pt idx="558">
                        <c:v>-1.8510000000000001E-5</c:v>
                      </c:pt>
                      <c:pt idx="559">
                        <c:v>-1.7969999999999999E-5</c:v>
                      </c:pt>
                      <c:pt idx="560">
                        <c:v>-1.7479999999999999E-5</c:v>
                      </c:pt>
                      <c:pt idx="561">
                        <c:v>-1.7059999999999999E-5</c:v>
                      </c:pt>
                      <c:pt idx="562">
                        <c:v>-1.662E-5</c:v>
                      </c:pt>
                      <c:pt idx="563">
                        <c:v>-1.6189999999999999E-5</c:v>
                      </c:pt>
                      <c:pt idx="564">
                        <c:v>-1.5690000000000001E-5</c:v>
                      </c:pt>
                      <c:pt idx="565">
                        <c:v>-1.524E-5</c:v>
                      </c:pt>
                      <c:pt idx="566">
                        <c:v>-1.486E-5</c:v>
                      </c:pt>
                      <c:pt idx="567">
                        <c:v>-1.447E-5</c:v>
                      </c:pt>
                      <c:pt idx="568">
                        <c:v>-1.4080000000000001E-5</c:v>
                      </c:pt>
                      <c:pt idx="569">
                        <c:v>-1.363E-5</c:v>
                      </c:pt>
                      <c:pt idx="570">
                        <c:v>-1.3210000000000001E-5</c:v>
                      </c:pt>
                      <c:pt idx="571">
                        <c:v>-1.288E-5</c:v>
                      </c:pt>
                      <c:pt idx="572">
                        <c:v>-1.252E-5</c:v>
                      </c:pt>
                      <c:pt idx="573">
                        <c:v>-1.217E-5</c:v>
                      </c:pt>
                      <c:pt idx="574">
                        <c:v>-1.1759999999999999E-5</c:v>
                      </c:pt>
                      <c:pt idx="575">
                        <c:v>-1.1389999999999999E-5</c:v>
                      </c:pt>
                      <c:pt idx="576">
                        <c:v>-1.1090000000000001E-5</c:v>
                      </c:pt>
                      <c:pt idx="577">
                        <c:v>-1.078E-5</c:v>
                      </c:pt>
                      <c:pt idx="578">
                        <c:v>-1.046E-5</c:v>
                      </c:pt>
                      <c:pt idx="579">
                        <c:v>-1.008E-5</c:v>
                      </c:pt>
                      <c:pt idx="580">
                        <c:v>-9.7489999999999993E-6</c:v>
                      </c:pt>
                      <c:pt idx="581">
                        <c:v>-9.4970000000000007E-6</c:v>
                      </c:pt>
                      <c:pt idx="582">
                        <c:v>-9.2119999999999992E-6</c:v>
                      </c:pt>
                      <c:pt idx="583">
                        <c:v>-8.9279999999999999E-6</c:v>
                      </c:pt>
                      <c:pt idx="584">
                        <c:v>-8.5960000000000004E-6</c:v>
                      </c:pt>
                      <c:pt idx="585">
                        <c:v>-8.2919999999999996E-6</c:v>
                      </c:pt>
                      <c:pt idx="586">
                        <c:v>-8.0700000000000007E-6</c:v>
                      </c:pt>
                      <c:pt idx="587">
                        <c:v>-7.8229999999999995E-6</c:v>
                      </c:pt>
                      <c:pt idx="588">
                        <c:v>-7.5750000000000003E-6</c:v>
                      </c:pt>
                      <c:pt idx="589">
                        <c:v>-7.2710000000000003E-6</c:v>
                      </c:pt>
                      <c:pt idx="590">
                        <c:v>-7.0040000000000002E-6</c:v>
                      </c:pt>
                      <c:pt idx="591">
                        <c:v>-6.8179999999999998E-6</c:v>
                      </c:pt>
                      <c:pt idx="592">
                        <c:v>-6.6000000000000003E-6</c:v>
                      </c:pt>
                      <c:pt idx="593">
                        <c:v>-6.3849999999999999E-6</c:v>
                      </c:pt>
                      <c:pt idx="594">
                        <c:v>-6.1079999999999998E-6</c:v>
                      </c:pt>
                      <c:pt idx="595">
                        <c:v>-5.8680000000000004E-6</c:v>
                      </c:pt>
                      <c:pt idx="596">
                        <c:v>-5.7139999999999998E-6</c:v>
                      </c:pt>
                      <c:pt idx="597">
                        <c:v>-5.5249999999999996E-6</c:v>
                      </c:pt>
                      <c:pt idx="598">
                        <c:v>-5.3349999999999997E-6</c:v>
                      </c:pt>
                      <c:pt idx="599">
                        <c:v>-5.0869999999999997E-6</c:v>
                      </c:pt>
                      <c:pt idx="600">
                        <c:v>-4.8760000000000004E-6</c:v>
                      </c:pt>
                      <c:pt idx="601">
                        <c:v>-4.741E-6</c:v>
                      </c:pt>
                      <c:pt idx="602">
                        <c:v>-4.5839999999999996E-6</c:v>
                      </c:pt>
                      <c:pt idx="603">
                        <c:v>-4.4139999999999996E-6</c:v>
                      </c:pt>
                      <c:pt idx="604">
                        <c:v>-4.1989999999999999E-6</c:v>
                      </c:pt>
                      <c:pt idx="605">
                        <c:v>-4.0060000000000003E-6</c:v>
                      </c:pt>
                      <c:pt idx="606">
                        <c:v>-3.9040000000000002E-6</c:v>
                      </c:pt>
                      <c:pt idx="607">
                        <c:v>-3.766E-6</c:v>
                      </c:pt>
                      <c:pt idx="608">
                        <c:v>-3.6229999999999999E-6</c:v>
                      </c:pt>
                      <c:pt idx="609">
                        <c:v>-3.4340000000000001E-6</c:v>
                      </c:pt>
                      <c:pt idx="610">
                        <c:v>-3.2449999999999998E-6</c:v>
                      </c:pt>
                      <c:pt idx="611">
                        <c:v>-3.1889999999999999E-6</c:v>
                      </c:pt>
                      <c:pt idx="612">
                        <c:v>-3.0460000000000001E-6</c:v>
                      </c:pt>
                      <c:pt idx="613">
                        <c:v>-2.9330000000000001E-6</c:v>
                      </c:pt>
                      <c:pt idx="614">
                        <c:v>-2.7599999999999998E-6</c:v>
                      </c:pt>
                      <c:pt idx="615">
                        <c:v>-2.6240000000000002E-6</c:v>
                      </c:pt>
                      <c:pt idx="616">
                        <c:v>-2.554E-6</c:v>
                      </c:pt>
                      <c:pt idx="617">
                        <c:v>-2.4540000000000001E-6</c:v>
                      </c:pt>
                      <c:pt idx="618">
                        <c:v>-2.3410000000000001E-6</c:v>
                      </c:pt>
                      <c:pt idx="619">
                        <c:v>-2.1859999999999999E-6</c:v>
                      </c:pt>
                      <c:pt idx="620">
                        <c:v>-2.052E-6</c:v>
                      </c:pt>
                      <c:pt idx="621">
                        <c:v>-2.0090000000000002E-6</c:v>
                      </c:pt>
                      <c:pt idx="622">
                        <c:v>-1.9230000000000001E-6</c:v>
                      </c:pt>
                      <c:pt idx="623">
                        <c:v>-1.8309999999999999E-6</c:v>
                      </c:pt>
                      <c:pt idx="624">
                        <c:v>-1.6929999999999999E-6</c:v>
                      </c:pt>
                      <c:pt idx="625">
                        <c:v>-1.5770000000000001E-6</c:v>
                      </c:pt>
                      <c:pt idx="626">
                        <c:v>-1.5489999999999999E-6</c:v>
                      </c:pt>
                      <c:pt idx="627">
                        <c:v>-1.4789999999999999E-6</c:v>
                      </c:pt>
                      <c:pt idx="628">
                        <c:v>-1.3960000000000001E-6</c:v>
                      </c:pt>
                      <c:pt idx="629">
                        <c:v>-1.263E-6</c:v>
                      </c:pt>
                      <c:pt idx="630">
                        <c:v>-1.1570000000000001E-6</c:v>
                      </c:pt>
                      <c:pt idx="631">
                        <c:v>-1.144E-6</c:v>
                      </c:pt>
                      <c:pt idx="632">
                        <c:v>-1.0860000000000001E-6</c:v>
                      </c:pt>
                      <c:pt idx="633">
                        <c:v>-1.0100000000000001E-6</c:v>
                      </c:pt>
                      <c:pt idx="634">
                        <c:v>-8.9360000000000001E-7</c:v>
                      </c:pt>
                      <c:pt idx="635">
                        <c:v>-7.9520000000000003E-7</c:v>
                      </c:pt>
                      <c:pt idx="636">
                        <c:v>-7.8840000000000005E-7</c:v>
                      </c:pt>
                      <c:pt idx="637">
                        <c:v>-7.3490000000000005E-7</c:v>
                      </c:pt>
                      <c:pt idx="638">
                        <c:v>-6.6720000000000005E-7</c:v>
                      </c:pt>
                      <c:pt idx="639">
                        <c:v>-5.6039999999999996E-7</c:v>
                      </c:pt>
                      <c:pt idx="640">
                        <c:v>-4.6680000000000002E-7</c:v>
                      </c:pt>
                      <c:pt idx="641">
                        <c:v>-4.6419999999999999E-7</c:v>
                      </c:pt>
                      <c:pt idx="642">
                        <c:v>-4.2549999999999999E-7</c:v>
                      </c:pt>
                      <c:pt idx="643">
                        <c:v>-3.5909999999999998E-7</c:v>
                      </c:pt>
                      <c:pt idx="644">
                        <c:v>-2.6109999999999998E-7</c:v>
                      </c:pt>
                      <c:pt idx="645">
                        <c:v>-1.7030000000000001E-7</c:v>
                      </c:pt>
                      <c:pt idx="646">
                        <c:v>-1.7870000000000001E-7</c:v>
                      </c:pt>
                      <c:pt idx="647">
                        <c:v>-1.3960000000000001E-7</c:v>
                      </c:pt>
                      <c:pt idx="648">
                        <c:v>-8.2220000000000004E-8</c:v>
                      </c:pt>
                      <c:pt idx="649">
                        <c:v>1.301E-8</c:v>
                      </c:pt>
                      <c:pt idx="650">
                        <c:v>9.8469999999999994E-8</c:v>
                      </c:pt>
                      <c:pt idx="651">
                        <c:v>9.0579999999999995E-8</c:v>
                      </c:pt>
                      <c:pt idx="652">
                        <c:v>1.2249999999999999E-7</c:v>
                      </c:pt>
                      <c:pt idx="653">
                        <c:v>1.8050000000000001E-7</c:v>
                      </c:pt>
                      <c:pt idx="654">
                        <c:v>2.7070000000000001E-7</c:v>
                      </c:pt>
                      <c:pt idx="655">
                        <c:v>3.4970000000000001E-7</c:v>
                      </c:pt>
                      <c:pt idx="656">
                        <c:v>3.467E-7</c:v>
                      </c:pt>
                      <c:pt idx="657">
                        <c:v>3.6969999999999998E-7</c:v>
                      </c:pt>
                      <c:pt idx="658">
                        <c:v>4.2479999999999999E-7</c:v>
                      </c:pt>
                      <c:pt idx="659">
                        <c:v>5.1409999999999998E-7</c:v>
                      </c:pt>
                      <c:pt idx="660">
                        <c:v>5.9309999999999998E-7</c:v>
                      </c:pt>
                      <c:pt idx="661">
                        <c:v>5.7879999999999997E-7</c:v>
                      </c:pt>
                      <c:pt idx="662">
                        <c:v>6.0729999999999999E-7</c:v>
                      </c:pt>
                      <c:pt idx="663">
                        <c:v>6.6560000000000003E-7</c:v>
                      </c:pt>
                      <c:pt idx="664">
                        <c:v>7.4959999999999999E-7</c:v>
                      </c:pt>
                      <c:pt idx="665">
                        <c:v>8.2650000000000005E-7</c:v>
                      </c:pt>
                      <c:pt idx="666">
                        <c:v>8.0839999999999996E-7</c:v>
                      </c:pt>
                      <c:pt idx="667">
                        <c:v>8.3490000000000004E-7</c:v>
                      </c:pt>
                      <c:pt idx="668">
                        <c:v>8.9840000000000005E-7</c:v>
                      </c:pt>
                      <c:pt idx="669">
                        <c:v>9.8160000000000005E-7</c:v>
                      </c:pt>
                      <c:pt idx="670">
                        <c:v>1.057E-6</c:v>
                      </c:pt>
                      <c:pt idx="671">
                        <c:v>1.0359999999999999E-6</c:v>
                      </c:pt>
                      <c:pt idx="672">
                        <c:v>1.0580000000000001E-6</c:v>
                      </c:pt>
                      <c:pt idx="673">
                        <c:v>1.1179999999999999E-6</c:v>
                      </c:pt>
                      <c:pt idx="674">
                        <c:v>1.1999999999999999E-6</c:v>
                      </c:pt>
                      <c:pt idx="675">
                        <c:v>1.2759999999999999E-6</c:v>
                      </c:pt>
                      <c:pt idx="676">
                        <c:v>1.254E-6</c:v>
                      </c:pt>
                      <c:pt idx="677">
                        <c:v>1.283E-6</c:v>
                      </c:pt>
                      <c:pt idx="678">
                        <c:v>1.336E-6</c:v>
                      </c:pt>
                      <c:pt idx="679">
                        <c:v>1.4139999999999999E-6</c:v>
                      </c:pt>
                      <c:pt idx="680">
                        <c:v>1.4920000000000001E-6</c:v>
                      </c:pt>
                      <c:pt idx="681">
                        <c:v>1.4699999999999999E-6</c:v>
                      </c:pt>
                      <c:pt idx="682">
                        <c:v>1.4959999999999999E-6</c:v>
                      </c:pt>
                      <c:pt idx="683">
                        <c:v>1.55E-6</c:v>
                      </c:pt>
                      <c:pt idx="684">
                        <c:v>1.6300000000000001E-6</c:v>
                      </c:pt>
                      <c:pt idx="685">
                        <c:v>1.702E-6</c:v>
                      </c:pt>
                      <c:pt idx="686">
                        <c:v>1.6789999999999999E-6</c:v>
                      </c:pt>
                      <c:pt idx="687">
                        <c:v>1.7E-6</c:v>
                      </c:pt>
                      <c:pt idx="688">
                        <c:v>1.753E-6</c:v>
                      </c:pt>
                      <c:pt idx="689">
                        <c:v>1.832E-6</c:v>
                      </c:pt>
                      <c:pt idx="690">
                        <c:v>1.9080000000000002E-6</c:v>
                      </c:pt>
                      <c:pt idx="691">
                        <c:v>1.883E-6</c:v>
                      </c:pt>
                      <c:pt idx="692">
                        <c:v>1.9010000000000001E-6</c:v>
                      </c:pt>
                      <c:pt idx="693">
                        <c:v>1.9599999999999999E-6</c:v>
                      </c:pt>
                      <c:pt idx="694">
                        <c:v>2.0370000000000001E-6</c:v>
                      </c:pt>
                      <c:pt idx="695">
                        <c:v>2.1090000000000001E-6</c:v>
                      </c:pt>
                      <c:pt idx="696">
                        <c:v>2.0810000000000001E-6</c:v>
                      </c:pt>
                      <c:pt idx="697">
                        <c:v>2.1009999999999999E-6</c:v>
                      </c:pt>
                      <c:pt idx="698">
                        <c:v>2.1550000000000001E-6</c:v>
                      </c:pt>
                      <c:pt idx="699">
                        <c:v>2.2309999999999999E-6</c:v>
                      </c:pt>
                      <c:pt idx="700">
                        <c:v>2.2989999999999999E-6</c:v>
                      </c:pt>
                      <c:pt idx="701">
                        <c:v>2.2709999999999999E-6</c:v>
                      </c:pt>
                      <c:pt idx="702">
                        <c:v>2.2869999999999999E-6</c:v>
                      </c:pt>
                      <c:pt idx="703">
                        <c:v>2.3410000000000001E-6</c:v>
                      </c:pt>
                      <c:pt idx="704">
                        <c:v>2.418E-6</c:v>
                      </c:pt>
                      <c:pt idx="705">
                        <c:v>2.4830000000000002E-6</c:v>
                      </c:pt>
                      <c:pt idx="706">
                        <c:v>2.4530000000000001E-6</c:v>
                      </c:pt>
                      <c:pt idx="707">
                        <c:v>2.4719999999999998E-6</c:v>
                      </c:pt>
                      <c:pt idx="708">
                        <c:v>2.5210000000000001E-6</c:v>
                      </c:pt>
                      <c:pt idx="709">
                        <c:v>2.5919999999999999E-6</c:v>
                      </c:pt>
                      <c:pt idx="710">
                        <c:v>2.6599999999999999E-6</c:v>
                      </c:pt>
                      <c:pt idx="711">
                        <c:v>2.6290000000000002E-6</c:v>
                      </c:pt>
                      <c:pt idx="712">
                        <c:v>2.6429999999999999E-6</c:v>
                      </c:pt>
                      <c:pt idx="713">
                        <c:v>2.6910000000000002E-6</c:v>
                      </c:pt>
                      <c:pt idx="714">
                        <c:v>2.7650000000000002E-6</c:v>
                      </c:pt>
                      <c:pt idx="715">
                        <c:v>2.8279999999999999E-6</c:v>
                      </c:pt>
                      <c:pt idx="716">
                        <c:v>2.79E-6</c:v>
                      </c:pt>
                      <c:pt idx="717">
                        <c:v>2.7989999999999998E-6</c:v>
                      </c:pt>
                      <c:pt idx="718">
                        <c:v>2.8559999999999998E-6</c:v>
                      </c:pt>
                      <c:pt idx="719">
                        <c:v>2.9170000000000002E-6</c:v>
                      </c:pt>
                      <c:pt idx="720">
                        <c:v>2.9830000000000001E-6</c:v>
                      </c:pt>
                      <c:pt idx="721">
                        <c:v>2.943E-6</c:v>
                      </c:pt>
                      <c:pt idx="722">
                        <c:v>2.9560000000000002E-6</c:v>
                      </c:pt>
                      <c:pt idx="723">
                        <c:v>3.01E-6</c:v>
                      </c:pt>
                      <c:pt idx="724">
                        <c:v>3.0680000000000001E-6</c:v>
                      </c:pt>
                      <c:pt idx="725">
                        <c:v>3.1259999999999998E-6</c:v>
                      </c:pt>
                      <c:pt idx="726">
                        <c:v>3.0900000000000001E-6</c:v>
                      </c:pt>
                      <c:pt idx="727">
                        <c:v>3.0960000000000001E-6</c:v>
                      </c:pt>
                      <c:pt idx="728">
                        <c:v>3.1470000000000001E-6</c:v>
                      </c:pt>
                      <c:pt idx="729">
                        <c:v>3.2040000000000002E-6</c:v>
                      </c:pt>
                      <c:pt idx="730">
                        <c:v>3.2629999999999999E-6</c:v>
                      </c:pt>
                      <c:pt idx="731">
                        <c:v>3.2219999999999998E-6</c:v>
                      </c:pt>
                      <c:pt idx="732">
                        <c:v>3.2289999999999999E-6</c:v>
                      </c:pt>
                      <c:pt idx="733">
                        <c:v>3.2799999999999999E-6</c:v>
                      </c:pt>
                      <c:pt idx="734">
                        <c:v>3.332E-6</c:v>
                      </c:pt>
                      <c:pt idx="735">
                        <c:v>3.3909999999999998E-6</c:v>
                      </c:pt>
                      <c:pt idx="736">
                        <c:v>3.3450000000000002E-6</c:v>
                      </c:pt>
                      <c:pt idx="737">
                        <c:v>3.343E-6</c:v>
                      </c:pt>
                      <c:pt idx="738">
                        <c:v>3.3950000000000001E-6</c:v>
                      </c:pt>
                      <c:pt idx="739">
                        <c:v>3.4470000000000002E-6</c:v>
                      </c:pt>
                      <c:pt idx="740">
                        <c:v>3.501E-6</c:v>
                      </c:pt>
                      <c:pt idx="741">
                        <c:v>3.4510000000000001E-6</c:v>
                      </c:pt>
                      <c:pt idx="742">
                        <c:v>3.4580000000000002E-6</c:v>
                      </c:pt>
                      <c:pt idx="743">
                        <c:v>3.5030000000000002E-6</c:v>
                      </c:pt>
                      <c:pt idx="744">
                        <c:v>3.5489999999999998E-6</c:v>
                      </c:pt>
                      <c:pt idx="745">
                        <c:v>3.6100000000000002E-6</c:v>
                      </c:pt>
                      <c:pt idx="746">
                        <c:v>3.5580000000000001E-6</c:v>
                      </c:pt>
                      <c:pt idx="747">
                        <c:v>3.5580000000000001E-6</c:v>
                      </c:pt>
                      <c:pt idx="748">
                        <c:v>3.6040000000000001E-6</c:v>
                      </c:pt>
                      <c:pt idx="749">
                        <c:v>3.6500000000000002E-6</c:v>
                      </c:pt>
                      <c:pt idx="750">
                        <c:v>3.704E-6</c:v>
                      </c:pt>
                      <c:pt idx="751">
                        <c:v>3.653E-6</c:v>
                      </c:pt>
                      <c:pt idx="752">
                        <c:v>3.6449999999999998E-6</c:v>
                      </c:pt>
                      <c:pt idx="753">
                        <c:v>3.698E-6</c:v>
                      </c:pt>
                      <c:pt idx="754">
                        <c:v>3.7419999999999999E-6</c:v>
                      </c:pt>
                      <c:pt idx="755">
                        <c:v>3.7910000000000002E-6</c:v>
                      </c:pt>
                      <c:pt idx="756">
                        <c:v>3.743E-6</c:v>
                      </c:pt>
                      <c:pt idx="757">
                        <c:v>3.7340000000000002E-6</c:v>
                      </c:pt>
                      <c:pt idx="758">
                        <c:v>3.783E-6</c:v>
                      </c:pt>
                      <c:pt idx="759">
                        <c:v>3.8279999999999996E-6</c:v>
                      </c:pt>
                      <c:pt idx="760">
                        <c:v>3.8709999999999999E-6</c:v>
                      </c:pt>
                      <c:pt idx="761">
                        <c:v>3.817E-6</c:v>
                      </c:pt>
                      <c:pt idx="762">
                        <c:v>3.811E-6</c:v>
                      </c:pt>
                      <c:pt idx="763">
                        <c:v>3.8539999999999999E-6</c:v>
                      </c:pt>
                      <c:pt idx="764">
                        <c:v>3.8959999999999996E-6</c:v>
                      </c:pt>
                      <c:pt idx="765">
                        <c:v>3.9400000000000004E-6</c:v>
                      </c:pt>
                      <c:pt idx="766">
                        <c:v>3.8840000000000004E-6</c:v>
                      </c:pt>
                      <c:pt idx="767">
                        <c:v>3.8720000000000004E-6</c:v>
                      </c:pt>
                      <c:pt idx="768">
                        <c:v>3.9160000000000003E-6</c:v>
                      </c:pt>
                      <c:pt idx="769">
                        <c:v>3.9600000000000002E-6</c:v>
                      </c:pt>
                      <c:pt idx="770">
                        <c:v>4.0090000000000001E-6</c:v>
                      </c:pt>
                      <c:pt idx="771">
                        <c:v>3.946E-6</c:v>
                      </c:pt>
                      <c:pt idx="772">
                        <c:v>3.9360000000000001E-6</c:v>
                      </c:pt>
                      <c:pt idx="773">
                        <c:v>3.9809999999999997E-6</c:v>
                      </c:pt>
                      <c:pt idx="774">
                        <c:v>4.0219999999999998E-6</c:v>
                      </c:pt>
                      <c:pt idx="775">
                        <c:v>4.0729999999999998E-6</c:v>
                      </c:pt>
                      <c:pt idx="776">
                        <c:v>4.0119999999999999E-6</c:v>
                      </c:pt>
                      <c:pt idx="777">
                        <c:v>3.9979999999999997E-6</c:v>
                      </c:pt>
                      <c:pt idx="778">
                        <c:v>4.0470000000000004E-6</c:v>
                      </c:pt>
                      <c:pt idx="779">
                        <c:v>4.0810000000000004E-6</c:v>
                      </c:pt>
                      <c:pt idx="780">
                        <c:v>4.1330000000000001E-6</c:v>
                      </c:pt>
                      <c:pt idx="781">
                        <c:v>4.0720000000000001E-6</c:v>
                      </c:pt>
                      <c:pt idx="782">
                        <c:v>4.0640000000000004E-6</c:v>
                      </c:pt>
                      <c:pt idx="783">
                        <c:v>4.1069999999999998E-6</c:v>
                      </c:pt>
                      <c:pt idx="784">
                        <c:v>4.1409999999999998E-6</c:v>
                      </c:pt>
                      <c:pt idx="785">
                        <c:v>4.194E-6</c:v>
                      </c:pt>
                      <c:pt idx="786">
                        <c:v>4.1370000000000004E-6</c:v>
                      </c:pt>
                      <c:pt idx="787">
                        <c:v>4.121E-6</c:v>
                      </c:pt>
                      <c:pt idx="788">
                        <c:v>4.1670000000000001E-6</c:v>
                      </c:pt>
                      <c:pt idx="789">
                        <c:v>4.206E-6</c:v>
                      </c:pt>
                      <c:pt idx="790">
                        <c:v>4.2529999999999998E-6</c:v>
                      </c:pt>
                      <c:pt idx="791">
                        <c:v>4.1949999999999996E-6</c:v>
                      </c:pt>
                      <c:pt idx="792">
                        <c:v>4.1799999999999998E-6</c:v>
                      </c:pt>
                      <c:pt idx="793">
                        <c:v>4.2300000000000002E-6</c:v>
                      </c:pt>
                      <c:pt idx="794">
                        <c:v>4.2640000000000002E-6</c:v>
                      </c:pt>
                      <c:pt idx="795">
                        <c:v>4.313E-6</c:v>
                      </c:pt>
                      <c:pt idx="796">
                        <c:v>4.2570000000000001E-6</c:v>
                      </c:pt>
                      <c:pt idx="797">
                        <c:v>4.2459999999999997E-6</c:v>
                      </c:pt>
                      <c:pt idx="798">
                        <c:v>4.2969999999999997E-6</c:v>
                      </c:pt>
                    </c:numCache>
                  </c:numRef>
                </c:yVal>
                <c:smooth val="1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20-8517-4B1A-BD0B-53A15E9FC1F8}"/>
                  </c:ext>
                </c:extLst>
              </c15:ser>
            </c15:filteredScatterSeries>
            <c15:filteredScatterSeries>
              <c15:ser>
                <c:idx val="32"/>
                <c:order val="32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Sheet2!$AH$1</c15:sqref>
                        </c15:formulaRef>
                      </c:ext>
                    </c:extLst>
                    <c:strCache>
                      <c:ptCount val="1"/>
                      <c:pt idx="0">
                        <c:v>Cycle 33</c:v>
                      </c:pt>
                    </c:strCache>
                  </c:strRef>
                </c:tx>
                <c:spPr>
                  <a:ln w="19050" cap="rnd">
                    <a:solidFill>
                      <a:schemeClr val="accent1">
                        <a:shade val="57000"/>
                      </a:schemeClr>
                    </a:solidFill>
                    <a:round/>
                  </a:ln>
                  <a:effectLst/>
                </c:spPr>
                <c:marker>
                  <c:symbol val="none"/>
                </c:marker>
                <c:x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Sheet2!$A$2:$A$802</c15:sqref>
                        </c15:formulaRef>
                      </c:ext>
                    </c:extLst>
                    <c:numCache>
                      <c:formatCode>0.00E+00</c:formatCode>
                      <c:ptCount val="801"/>
                      <c:pt idx="0">
                        <c:v>9.8269999999999993E-6</c:v>
                      </c:pt>
                      <c:pt idx="1">
                        <c:v>-1.7960000000000001E-3</c:v>
                      </c:pt>
                      <c:pt idx="2">
                        <c:v>-3.764E-3</c:v>
                      </c:pt>
                      <c:pt idx="3">
                        <c:v>-5.7419999999999997E-3</c:v>
                      </c:pt>
                      <c:pt idx="4">
                        <c:v>-7.7869999999999997E-3</c:v>
                      </c:pt>
                      <c:pt idx="5">
                        <c:v>-9.7160000000000007E-3</c:v>
                      </c:pt>
                      <c:pt idx="6">
                        <c:v>-1.1730000000000001E-2</c:v>
                      </c:pt>
                      <c:pt idx="7">
                        <c:v>-1.374E-2</c:v>
                      </c:pt>
                      <c:pt idx="8">
                        <c:v>-1.5730000000000001E-2</c:v>
                      </c:pt>
                      <c:pt idx="9">
                        <c:v>-1.772E-2</c:v>
                      </c:pt>
                      <c:pt idx="10">
                        <c:v>-1.9730000000000001E-2</c:v>
                      </c:pt>
                      <c:pt idx="11">
                        <c:v>-2.1700000000000001E-2</c:v>
                      </c:pt>
                      <c:pt idx="12">
                        <c:v>-2.3689999999999999E-2</c:v>
                      </c:pt>
                      <c:pt idx="13">
                        <c:v>-2.5690000000000001E-2</c:v>
                      </c:pt>
                      <c:pt idx="14">
                        <c:v>-2.7709999999999999E-2</c:v>
                      </c:pt>
                      <c:pt idx="15">
                        <c:v>-2.9690000000000001E-2</c:v>
                      </c:pt>
                      <c:pt idx="16">
                        <c:v>-3.1690000000000003E-2</c:v>
                      </c:pt>
                      <c:pt idx="17">
                        <c:v>-3.3709999999999997E-2</c:v>
                      </c:pt>
                      <c:pt idx="18">
                        <c:v>-3.5709999999999999E-2</c:v>
                      </c:pt>
                      <c:pt idx="19">
                        <c:v>-3.7650000000000003E-2</c:v>
                      </c:pt>
                      <c:pt idx="20">
                        <c:v>-3.9710000000000002E-2</c:v>
                      </c:pt>
                      <c:pt idx="21">
                        <c:v>-4.1709999999999997E-2</c:v>
                      </c:pt>
                      <c:pt idx="22">
                        <c:v>-4.3709999999999999E-2</c:v>
                      </c:pt>
                      <c:pt idx="23">
                        <c:v>-4.5690000000000001E-2</c:v>
                      </c:pt>
                      <c:pt idx="24">
                        <c:v>-4.7669999999999997E-2</c:v>
                      </c:pt>
                      <c:pt idx="25">
                        <c:v>-4.9669999999999999E-2</c:v>
                      </c:pt>
                      <c:pt idx="26">
                        <c:v>-5.1700000000000003E-2</c:v>
                      </c:pt>
                      <c:pt idx="27">
                        <c:v>-5.3659999999999999E-2</c:v>
                      </c:pt>
                      <c:pt idx="28">
                        <c:v>-5.5660000000000001E-2</c:v>
                      </c:pt>
                      <c:pt idx="29">
                        <c:v>-5.765E-2</c:v>
                      </c:pt>
                      <c:pt idx="30">
                        <c:v>-5.9700000000000003E-2</c:v>
                      </c:pt>
                      <c:pt idx="31">
                        <c:v>-6.1650000000000003E-2</c:v>
                      </c:pt>
                      <c:pt idx="32">
                        <c:v>-6.3630000000000006E-2</c:v>
                      </c:pt>
                      <c:pt idx="33">
                        <c:v>-6.5680000000000002E-2</c:v>
                      </c:pt>
                      <c:pt idx="34">
                        <c:v>-6.769E-2</c:v>
                      </c:pt>
                      <c:pt idx="35">
                        <c:v>-6.9669999999999996E-2</c:v>
                      </c:pt>
                      <c:pt idx="36">
                        <c:v>-7.1669999999999998E-2</c:v>
                      </c:pt>
                      <c:pt idx="37">
                        <c:v>-7.3639999999999997E-2</c:v>
                      </c:pt>
                      <c:pt idx="38">
                        <c:v>-7.5670000000000001E-2</c:v>
                      </c:pt>
                      <c:pt idx="39">
                        <c:v>-7.7660000000000007E-2</c:v>
                      </c:pt>
                      <c:pt idx="40">
                        <c:v>-7.9640000000000002E-2</c:v>
                      </c:pt>
                      <c:pt idx="41">
                        <c:v>-8.165E-2</c:v>
                      </c:pt>
                      <c:pt idx="42">
                        <c:v>-8.3680000000000004E-2</c:v>
                      </c:pt>
                      <c:pt idx="43">
                        <c:v>-8.566E-2</c:v>
                      </c:pt>
                      <c:pt idx="44">
                        <c:v>-8.763E-2</c:v>
                      </c:pt>
                      <c:pt idx="45">
                        <c:v>-8.9679999999999996E-2</c:v>
                      </c:pt>
                      <c:pt idx="46">
                        <c:v>-9.1700000000000004E-2</c:v>
                      </c:pt>
                      <c:pt idx="47">
                        <c:v>-9.3679999999999999E-2</c:v>
                      </c:pt>
                      <c:pt idx="48">
                        <c:v>-9.5659999999999995E-2</c:v>
                      </c:pt>
                      <c:pt idx="49">
                        <c:v>-9.7650000000000001E-2</c:v>
                      </c:pt>
                      <c:pt idx="50">
                        <c:v>-9.9669999999999995E-2</c:v>
                      </c:pt>
                      <c:pt idx="51">
                        <c:v>-0.1017</c:v>
                      </c:pt>
                      <c:pt idx="52">
                        <c:v>-0.1036</c:v>
                      </c:pt>
                      <c:pt idx="53">
                        <c:v>-0.1056</c:v>
                      </c:pt>
                      <c:pt idx="54">
                        <c:v>-0.1077</c:v>
                      </c:pt>
                      <c:pt idx="55">
                        <c:v>-0.10970000000000001</c:v>
                      </c:pt>
                      <c:pt idx="56">
                        <c:v>-0.1116</c:v>
                      </c:pt>
                      <c:pt idx="57">
                        <c:v>-0.11360000000000001</c:v>
                      </c:pt>
                      <c:pt idx="58">
                        <c:v>-0.1157</c:v>
                      </c:pt>
                      <c:pt idx="59">
                        <c:v>-0.1177</c:v>
                      </c:pt>
                      <c:pt idx="60">
                        <c:v>-0.1196</c:v>
                      </c:pt>
                      <c:pt idx="61">
                        <c:v>-0.1216</c:v>
                      </c:pt>
                      <c:pt idx="62">
                        <c:v>-0.1237</c:v>
                      </c:pt>
                      <c:pt idx="63">
                        <c:v>-0.12559999999999999</c:v>
                      </c:pt>
                      <c:pt idx="64">
                        <c:v>-0.12759999999999999</c:v>
                      </c:pt>
                      <c:pt idx="65">
                        <c:v>-0.12959999999999999</c:v>
                      </c:pt>
                      <c:pt idx="66">
                        <c:v>-0.13170000000000001</c:v>
                      </c:pt>
                      <c:pt idx="67">
                        <c:v>-0.1336</c:v>
                      </c:pt>
                      <c:pt idx="68">
                        <c:v>-0.13569999999999999</c:v>
                      </c:pt>
                      <c:pt idx="69">
                        <c:v>-0.1376</c:v>
                      </c:pt>
                      <c:pt idx="70">
                        <c:v>-0.1396</c:v>
                      </c:pt>
                      <c:pt idx="71">
                        <c:v>-0.14169999999999999</c:v>
                      </c:pt>
                      <c:pt idx="72">
                        <c:v>-0.14369999999999999</c:v>
                      </c:pt>
                      <c:pt idx="73">
                        <c:v>-0.1457</c:v>
                      </c:pt>
                      <c:pt idx="74">
                        <c:v>-0.1477</c:v>
                      </c:pt>
                      <c:pt idx="75">
                        <c:v>-0.14960000000000001</c:v>
                      </c:pt>
                      <c:pt idx="76">
                        <c:v>-0.15160000000000001</c:v>
                      </c:pt>
                      <c:pt idx="77">
                        <c:v>-0.15359999999999999</c:v>
                      </c:pt>
                      <c:pt idx="78">
                        <c:v>-0.15559999999999999</c:v>
                      </c:pt>
                      <c:pt idx="79">
                        <c:v>-0.15759999999999999</c:v>
                      </c:pt>
                      <c:pt idx="80">
                        <c:v>-0.15959999999999999</c:v>
                      </c:pt>
                      <c:pt idx="81">
                        <c:v>-0.16159999999999999</c:v>
                      </c:pt>
                      <c:pt idx="82">
                        <c:v>-0.1636</c:v>
                      </c:pt>
                      <c:pt idx="83">
                        <c:v>-0.1656</c:v>
                      </c:pt>
                      <c:pt idx="84">
                        <c:v>-0.1676</c:v>
                      </c:pt>
                      <c:pt idx="85">
                        <c:v>-0.1696</c:v>
                      </c:pt>
                      <c:pt idx="86">
                        <c:v>-0.1716</c:v>
                      </c:pt>
                      <c:pt idx="87">
                        <c:v>-0.1736</c:v>
                      </c:pt>
                      <c:pt idx="88">
                        <c:v>-0.17560000000000001</c:v>
                      </c:pt>
                      <c:pt idx="89">
                        <c:v>-0.17760000000000001</c:v>
                      </c:pt>
                      <c:pt idx="90">
                        <c:v>-0.17960000000000001</c:v>
                      </c:pt>
                      <c:pt idx="91">
                        <c:v>-0.18160000000000001</c:v>
                      </c:pt>
                      <c:pt idx="92">
                        <c:v>-0.18360000000000001</c:v>
                      </c:pt>
                      <c:pt idx="93">
                        <c:v>-0.18559999999999999</c:v>
                      </c:pt>
                      <c:pt idx="94">
                        <c:v>-0.18759999999999999</c:v>
                      </c:pt>
                      <c:pt idx="95">
                        <c:v>-0.18959999999999999</c:v>
                      </c:pt>
                      <c:pt idx="96">
                        <c:v>-0.19159999999999999</c:v>
                      </c:pt>
                      <c:pt idx="97">
                        <c:v>-0.19359999999999999</c:v>
                      </c:pt>
                      <c:pt idx="98">
                        <c:v>-0.1956</c:v>
                      </c:pt>
                      <c:pt idx="99">
                        <c:v>-0.1976</c:v>
                      </c:pt>
                      <c:pt idx="100">
                        <c:v>-0.1996</c:v>
                      </c:pt>
                      <c:pt idx="101">
                        <c:v>-0.2016</c:v>
                      </c:pt>
                      <c:pt idx="102">
                        <c:v>-0.2036</c:v>
                      </c:pt>
                      <c:pt idx="103">
                        <c:v>-0.2056</c:v>
                      </c:pt>
                      <c:pt idx="104">
                        <c:v>-0.20760000000000001</c:v>
                      </c:pt>
                      <c:pt idx="105">
                        <c:v>-0.20960000000000001</c:v>
                      </c:pt>
                      <c:pt idx="106">
                        <c:v>-0.21160000000000001</c:v>
                      </c:pt>
                      <c:pt idx="107">
                        <c:v>-0.21360000000000001</c:v>
                      </c:pt>
                      <c:pt idx="108">
                        <c:v>-0.21560000000000001</c:v>
                      </c:pt>
                      <c:pt idx="109">
                        <c:v>-0.21759999999999999</c:v>
                      </c:pt>
                      <c:pt idx="110">
                        <c:v>-0.21959999999999999</c:v>
                      </c:pt>
                      <c:pt idx="111">
                        <c:v>-0.22159999999999999</c:v>
                      </c:pt>
                      <c:pt idx="112">
                        <c:v>-0.22359999999999999</c:v>
                      </c:pt>
                      <c:pt idx="113">
                        <c:v>-0.22559999999999999</c:v>
                      </c:pt>
                      <c:pt idx="114">
                        <c:v>-0.2276</c:v>
                      </c:pt>
                      <c:pt idx="115">
                        <c:v>-0.2296</c:v>
                      </c:pt>
                      <c:pt idx="116">
                        <c:v>-0.2316</c:v>
                      </c:pt>
                      <c:pt idx="117">
                        <c:v>-0.2336</c:v>
                      </c:pt>
                      <c:pt idx="118">
                        <c:v>-0.2356</c:v>
                      </c:pt>
                      <c:pt idx="119">
                        <c:v>-0.23760000000000001</c:v>
                      </c:pt>
                      <c:pt idx="120">
                        <c:v>-0.23960000000000001</c:v>
                      </c:pt>
                      <c:pt idx="121">
                        <c:v>-0.24160000000000001</c:v>
                      </c:pt>
                      <c:pt idx="122">
                        <c:v>-0.24360000000000001</c:v>
                      </c:pt>
                      <c:pt idx="123">
                        <c:v>-0.24560000000000001</c:v>
                      </c:pt>
                      <c:pt idx="124">
                        <c:v>-0.24759999999999999</c:v>
                      </c:pt>
                      <c:pt idx="125">
                        <c:v>-0.24959999999999999</c:v>
                      </c:pt>
                      <c:pt idx="126">
                        <c:v>-0.25159999999999999</c:v>
                      </c:pt>
                      <c:pt idx="127">
                        <c:v>-0.25359999999999999</c:v>
                      </c:pt>
                      <c:pt idx="128">
                        <c:v>-0.25559999999999999</c:v>
                      </c:pt>
                      <c:pt idx="129">
                        <c:v>-0.2576</c:v>
                      </c:pt>
                      <c:pt idx="130">
                        <c:v>-0.2596</c:v>
                      </c:pt>
                      <c:pt idx="131">
                        <c:v>-0.2616</c:v>
                      </c:pt>
                      <c:pt idx="132">
                        <c:v>-0.2636</c:v>
                      </c:pt>
                      <c:pt idx="133">
                        <c:v>-0.2656</c:v>
                      </c:pt>
                      <c:pt idx="134">
                        <c:v>-0.2676</c:v>
                      </c:pt>
                      <c:pt idx="135">
                        <c:v>-0.26960000000000001</c:v>
                      </c:pt>
                      <c:pt idx="136">
                        <c:v>-0.27160000000000001</c:v>
                      </c:pt>
                      <c:pt idx="137">
                        <c:v>-0.27360000000000001</c:v>
                      </c:pt>
                      <c:pt idx="138">
                        <c:v>-0.27560000000000001</c:v>
                      </c:pt>
                      <c:pt idx="139">
                        <c:v>-0.27760000000000001</c:v>
                      </c:pt>
                      <c:pt idx="140">
                        <c:v>-0.27960000000000002</c:v>
                      </c:pt>
                      <c:pt idx="141">
                        <c:v>-0.28160000000000002</c:v>
                      </c:pt>
                      <c:pt idx="142">
                        <c:v>-0.28360000000000002</c:v>
                      </c:pt>
                      <c:pt idx="143">
                        <c:v>-0.28560000000000002</c:v>
                      </c:pt>
                      <c:pt idx="144">
                        <c:v>-0.28760000000000002</c:v>
                      </c:pt>
                      <c:pt idx="145">
                        <c:v>-0.28960000000000002</c:v>
                      </c:pt>
                      <c:pt idx="146">
                        <c:v>-0.29160000000000003</c:v>
                      </c:pt>
                      <c:pt idx="147">
                        <c:v>-0.29360000000000003</c:v>
                      </c:pt>
                      <c:pt idx="148">
                        <c:v>-0.29559999999999997</c:v>
                      </c:pt>
                      <c:pt idx="149">
                        <c:v>-0.29759999999999998</c:v>
                      </c:pt>
                      <c:pt idx="150">
                        <c:v>-0.29959999999999998</c:v>
                      </c:pt>
                      <c:pt idx="151">
                        <c:v>-0.30159999999999998</c:v>
                      </c:pt>
                      <c:pt idx="152">
                        <c:v>-0.30359999999999998</c:v>
                      </c:pt>
                      <c:pt idx="153">
                        <c:v>-0.30559999999999998</c:v>
                      </c:pt>
                      <c:pt idx="154">
                        <c:v>-0.30759999999999998</c:v>
                      </c:pt>
                      <c:pt idx="155">
                        <c:v>-0.30959999999999999</c:v>
                      </c:pt>
                      <c:pt idx="156">
                        <c:v>-0.3115</c:v>
                      </c:pt>
                      <c:pt idx="157">
                        <c:v>-0.31359999999999999</c:v>
                      </c:pt>
                      <c:pt idx="158">
                        <c:v>-0.3155</c:v>
                      </c:pt>
                      <c:pt idx="159">
                        <c:v>-0.31759999999999999</c:v>
                      </c:pt>
                      <c:pt idx="160">
                        <c:v>-0.31950000000000001</c:v>
                      </c:pt>
                      <c:pt idx="161">
                        <c:v>-0.3216</c:v>
                      </c:pt>
                      <c:pt idx="162">
                        <c:v>-0.3236</c:v>
                      </c:pt>
                      <c:pt idx="163">
                        <c:v>-0.3256</c:v>
                      </c:pt>
                      <c:pt idx="164">
                        <c:v>-0.32750000000000001</c:v>
                      </c:pt>
                      <c:pt idx="165">
                        <c:v>-0.32950000000000002</c:v>
                      </c:pt>
                      <c:pt idx="166">
                        <c:v>-0.33160000000000001</c:v>
                      </c:pt>
                      <c:pt idx="167">
                        <c:v>-0.33360000000000001</c:v>
                      </c:pt>
                      <c:pt idx="168">
                        <c:v>-0.33550000000000002</c:v>
                      </c:pt>
                      <c:pt idx="169">
                        <c:v>-0.33760000000000001</c:v>
                      </c:pt>
                      <c:pt idx="170">
                        <c:v>-0.33950000000000002</c:v>
                      </c:pt>
                      <c:pt idx="171">
                        <c:v>-0.34150000000000003</c:v>
                      </c:pt>
                      <c:pt idx="172">
                        <c:v>-0.34350000000000003</c:v>
                      </c:pt>
                      <c:pt idx="173">
                        <c:v>-0.34560000000000002</c:v>
                      </c:pt>
                      <c:pt idx="174">
                        <c:v>-0.34749999999999998</c:v>
                      </c:pt>
                      <c:pt idx="175">
                        <c:v>-0.34949999999999998</c:v>
                      </c:pt>
                      <c:pt idx="176">
                        <c:v>-0.35149999999999998</c:v>
                      </c:pt>
                      <c:pt idx="177">
                        <c:v>-0.35349999999999998</c:v>
                      </c:pt>
                      <c:pt idx="178">
                        <c:v>-0.35549999999999998</c:v>
                      </c:pt>
                      <c:pt idx="179">
                        <c:v>-0.35749999999999998</c:v>
                      </c:pt>
                      <c:pt idx="180">
                        <c:v>-0.35949999999999999</c:v>
                      </c:pt>
                      <c:pt idx="181">
                        <c:v>-0.36149999999999999</c:v>
                      </c:pt>
                      <c:pt idx="182">
                        <c:v>-0.36349999999999999</c:v>
                      </c:pt>
                      <c:pt idx="183">
                        <c:v>-0.36549999999999999</c:v>
                      </c:pt>
                      <c:pt idx="184">
                        <c:v>-0.36749999999999999</c:v>
                      </c:pt>
                      <c:pt idx="185">
                        <c:v>-0.3695</c:v>
                      </c:pt>
                      <c:pt idx="186">
                        <c:v>-0.3715</c:v>
                      </c:pt>
                      <c:pt idx="187">
                        <c:v>-0.3735</c:v>
                      </c:pt>
                      <c:pt idx="188">
                        <c:v>-0.3755</c:v>
                      </c:pt>
                      <c:pt idx="189">
                        <c:v>-0.3775</c:v>
                      </c:pt>
                      <c:pt idx="190">
                        <c:v>-0.3795</c:v>
                      </c:pt>
                      <c:pt idx="191">
                        <c:v>-0.38150000000000001</c:v>
                      </c:pt>
                      <c:pt idx="192">
                        <c:v>-0.38350000000000001</c:v>
                      </c:pt>
                      <c:pt idx="193">
                        <c:v>-0.38550000000000001</c:v>
                      </c:pt>
                      <c:pt idx="194">
                        <c:v>-0.38750000000000001</c:v>
                      </c:pt>
                      <c:pt idx="195">
                        <c:v>-0.38950000000000001</c:v>
                      </c:pt>
                      <c:pt idx="196">
                        <c:v>-0.39150000000000001</c:v>
                      </c:pt>
                      <c:pt idx="197">
                        <c:v>-0.39350000000000002</c:v>
                      </c:pt>
                      <c:pt idx="198">
                        <c:v>-0.39550000000000002</c:v>
                      </c:pt>
                      <c:pt idx="199">
                        <c:v>-0.39750000000000002</c:v>
                      </c:pt>
                      <c:pt idx="200">
                        <c:v>-0.39950000000000002</c:v>
                      </c:pt>
                      <c:pt idx="201">
                        <c:v>-0.40150000000000002</c:v>
                      </c:pt>
                      <c:pt idx="202">
                        <c:v>-0.40350000000000003</c:v>
                      </c:pt>
                      <c:pt idx="203">
                        <c:v>-0.40550000000000003</c:v>
                      </c:pt>
                      <c:pt idx="204">
                        <c:v>-0.40749999999999997</c:v>
                      </c:pt>
                      <c:pt idx="205">
                        <c:v>-0.40939999999999999</c:v>
                      </c:pt>
                      <c:pt idx="206">
                        <c:v>-0.41139999999999999</c:v>
                      </c:pt>
                      <c:pt idx="207">
                        <c:v>-0.41339999999999999</c:v>
                      </c:pt>
                      <c:pt idx="208">
                        <c:v>-0.41539999999999999</c:v>
                      </c:pt>
                      <c:pt idx="209">
                        <c:v>-0.41749999999999998</c:v>
                      </c:pt>
                      <c:pt idx="210">
                        <c:v>-0.4194</c:v>
                      </c:pt>
                      <c:pt idx="211">
                        <c:v>-0.42149999999999999</c:v>
                      </c:pt>
                      <c:pt idx="212">
                        <c:v>-0.4234</c:v>
                      </c:pt>
                      <c:pt idx="213">
                        <c:v>-0.4254</c:v>
                      </c:pt>
                      <c:pt idx="214">
                        <c:v>-0.4274</c:v>
                      </c:pt>
                      <c:pt idx="215">
                        <c:v>-0.4294</c:v>
                      </c:pt>
                      <c:pt idx="216">
                        <c:v>-0.43140000000000001</c:v>
                      </c:pt>
                      <c:pt idx="217">
                        <c:v>-0.43340000000000001</c:v>
                      </c:pt>
                      <c:pt idx="218">
                        <c:v>-0.43540000000000001</c:v>
                      </c:pt>
                      <c:pt idx="219">
                        <c:v>-0.43740000000000001</c:v>
                      </c:pt>
                      <c:pt idx="220">
                        <c:v>-0.43940000000000001</c:v>
                      </c:pt>
                      <c:pt idx="221">
                        <c:v>-0.44140000000000001</c:v>
                      </c:pt>
                      <c:pt idx="222">
                        <c:v>-0.44340000000000002</c:v>
                      </c:pt>
                      <c:pt idx="223">
                        <c:v>-0.44540000000000002</c:v>
                      </c:pt>
                      <c:pt idx="224">
                        <c:v>-0.44740000000000002</c:v>
                      </c:pt>
                      <c:pt idx="225">
                        <c:v>-0.44940000000000002</c:v>
                      </c:pt>
                      <c:pt idx="226">
                        <c:v>-0.45140000000000002</c:v>
                      </c:pt>
                      <c:pt idx="227">
                        <c:v>-0.45340000000000003</c:v>
                      </c:pt>
                      <c:pt idx="228">
                        <c:v>-0.45540000000000003</c:v>
                      </c:pt>
                      <c:pt idx="229">
                        <c:v>-0.45739999999999997</c:v>
                      </c:pt>
                      <c:pt idx="230">
                        <c:v>-0.45939999999999998</c:v>
                      </c:pt>
                      <c:pt idx="231">
                        <c:v>-0.46139999999999998</c:v>
                      </c:pt>
                      <c:pt idx="232">
                        <c:v>-0.46339999999999998</c:v>
                      </c:pt>
                      <c:pt idx="233">
                        <c:v>-0.46539999999999998</c:v>
                      </c:pt>
                      <c:pt idx="234">
                        <c:v>-0.46729999999999999</c:v>
                      </c:pt>
                      <c:pt idx="235">
                        <c:v>-0.46939999999999998</c:v>
                      </c:pt>
                      <c:pt idx="236">
                        <c:v>-0.4713</c:v>
                      </c:pt>
                      <c:pt idx="237">
                        <c:v>-0.47339999999999999</c:v>
                      </c:pt>
                      <c:pt idx="238">
                        <c:v>-0.47539999999999999</c:v>
                      </c:pt>
                      <c:pt idx="239">
                        <c:v>-0.47739999999999999</c:v>
                      </c:pt>
                      <c:pt idx="240">
                        <c:v>-0.47939999999999999</c:v>
                      </c:pt>
                      <c:pt idx="241">
                        <c:v>-0.48139999999999999</c:v>
                      </c:pt>
                      <c:pt idx="242">
                        <c:v>-0.48330000000000001</c:v>
                      </c:pt>
                      <c:pt idx="243">
                        <c:v>-0.4854</c:v>
                      </c:pt>
                      <c:pt idx="244">
                        <c:v>-0.48730000000000001</c:v>
                      </c:pt>
                      <c:pt idx="245">
                        <c:v>-0.48930000000000001</c:v>
                      </c:pt>
                      <c:pt idx="246">
                        <c:v>-0.49130000000000001</c:v>
                      </c:pt>
                      <c:pt idx="247">
                        <c:v>-0.49340000000000001</c:v>
                      </c:pt>
                      <c:pt idx="248">
                        <c:v>-0.49540000000000001</c:v>
                      </c:pt>
                      <c:pt idx="249">
                        <c:v>-0.49730000000000002</c:v>
                      </c:pt>
                      <c:pt idx="250">
                        <c:v>-0.49940000000000001</c:v>
                      </c:pt>
                      <c:pt idx="251">
                        <c:v>-0.50139999999999996</c:v>
                      </c:pt>
                      <c:pt idx="252">
                        <c:v>-0.50329999999999997</c:v>
                      </c:pt>
                      <c:pt idx="253">
                        <c:v>-0.50539999999999996</c:v>
                      </c:pt>
                      <c:pt idx="254">
                        <c:v>-0.50729999999999997</c:v>
                      </c:pt>
                      <c:pt idx="255">
                        <c:v>-0.50929999999999997</c:v>
                      </c:pt>
                      <c:pt idx="256">
                        <c:v>-0.51129999999999998</c:v>
                      </c:pt>
                      <c:pt idx="257">
                        <c:v>-0.51329999999999998</c:v>
                      </c:pt>
                      <c:pt idx="258">
                        <c:v>-0.51529999999999998</c:v>
                      </c:pt>
                      <c:pt idx="259">
                        <c:v>-0.51729999999999998</c:v>
                      </c:pt>
                      <c:pt idx="260">
                        <c:v>-0.51929999999999998</c:v>
                      </c:pt>
                      <c:pt idx="261">
                        <c:v>-0.52129999999999999</c:v>
                      </c:pt>
                      <c:pt idx="262">
                        <c:v>-0.52329999999999999</c:v>
                      </c:pt>
                      <c:pt idx="263">
                        <c:v>-0.52529999999999999</c:v>
                      </c:pt>
                      <c:pt idx="264">
                        <c:v>-0.52729999999999999</c:v>
                      </c:pt>
                      <c:pt idx="265">
                        <c:v>-0.52929999999999999</c:v>
                      </c:pt>
                      <c:pt idx="266">
                        <c:v>-0.53129999999999999</c:v>
                      </c:pt>
                      <c:pt idx="267">
                        <c:v>-0.5333</c:v>
                      </c:pt>
                      <c:pt idx="268">
                        <c:v>-0.5353</c:v>
                      </c:pt>
                      <c:pt idx="269">
                        <c:v>-0.5373</c:v>
                      </c:pt>
                      <c:pt idx="270">
                        <c:v>-0.5393</c:v>
                      </c:pt>
                      <c:pt idx="271">
                        <c:v>-0.5413</c:v>
                      </c:pt>
                      <c:pt idx="272">
                        <c:v>-0.54320000000000002</c:v>
                      </c:pt>
                      <c:pt idx="273">
                        <c:v>-0.54530000000000001</c:v>
                      </c:pt>
                      <c:pt idx="274">
                        <c:v>-0.54730000000000001</c:v>
                      </c:pt>
                      <c:pt idx="275">
                        <c:v>-0.54930000000000001</c:v>
                      </c:pt>
                      <c:pt idx="276">
                        <c:v>-0.55130000000000001</c:v>
                      </c:pt>
                      <c:pt idx="277">
                        <c:v>-0.55330000000000001</c:v>
                      </c:pt>
                      <c:pt idx="278">
                        <c:v>-0.55530000000000002</c:v>
                      </c:pt>
                      <c:pt idx="279">
                        <c:v>-0.55730000000000002</c:v>
                      </c:pt>
                      <c:pt idx="280">
                        <c:v>-0.55920000000000003</c:v>
                      </c:pt>
                      <c:pt idx="281">
                        <c:v>-0.56120000000000003</c:v>
                      </c:pt>
                      <c:pt idx="282">
                        <c:v>-0.56320000000000003</c:v>
                      </c:pt>
                      <c:pt idx="283">
                        <c:v>-0.56520000000000004</c:v>
                      </c:pt>
                      <c:pt idx="284">
                        <c:v>-0.56720000000000004</c:v>
                      </c:pt>
                      <c:pt idx="285">
                        <c:v>-0.56920000000000004</c:v>
                      </c:pt>
                      <c:pt idx="286">
                        <c:v>-0.57120000000000004</c:v>
                      </c:pt>
                      <c:pt idx="287">
                        <c:v>-0.57320000000000004</c:v>
                      </c:pt>
                      <c:pt idx="288">
                        <c:v>-0.57520000000000004</c:v>
                      </c:pt>
                      <c:pt idx="289">
                        <c:v>-0.57720000000000005</c:v>
                      </c:pt>
                      <c:pt idx="290">
                        <c:v>-0.57920000000000005</c:v>
                      </c:pt>
                      <c:pt idx="291">
                        <c:v>-0.58120000000000005</c:v>
                      </c:pt>
                      <c:pt idx="292">
                        <c:v>-0.58320000000000005</c:v>
                      </c:pt>
                      <c:pt idx="293">
                        <c:v>-0.58520000000000005</c:v>
                      </c:pt>
                      <c:pt idx="294">
                        <c:v>-0.58720000000000006</c:v>
                      </c:pt>
                      <c:pt idx="295">
                        <c:v>-0.58919999999999995</c:v>
                      </c:pt>
                      <c:pt idx="296">
                        <c:v>-0.59119999999999995</c:v>
                      </c:pt>
                      <c:pt idx="297">
                        <c:v>-0.59309999999999996</c:v>
                      </c:pt>
                      <c:pt idx="298">
                        <c:v>-0.59509999999999996</c:v>
                      </c:pt>
                      <c:pt idx="299">
                        <c:v>-0.59719999999999995</c:v>
                      </c:pt>
                      <c:pt idx="300">
                        <c:v>-0.59919999999999995</c:v>
                      </c:pt>
                      <c:pt idx="301">
                        <c:v>-0.60109999999999997</c:v>
                      </c:pt>
                      <c:pt idx="302">
                        <c:v>-0.60319999999999996</c:v>
                      </c:pt>
                      <c:pt idx="303">
                        <c:v>-0.60519999999999996</c:v>
                      </c:pt>
                      <c:pt idx="304">
                        <c:v>-0.60719999999999996</c:v>
                      </c:pt>
                      <c:pt idx="305">
                        <c:v>-0.60919999999999996</c:v>
                      </c:pt>
                      <c:pt idx="306">
                        <c:v>-0.61109999999999998</c:v>
                      </c:pt>
                      <c:pt idx="307">
                        <c:v>-0.61319999999999997</c:v>
                      </c:pt>
                      <c:pt idx="308">
                        <c:v>-0.61519999999999997</c:v>
                      </c:pt>
                      <c:pt idx="309">
                        <c:v>-0.61719999999999997</c:v>
                      </c:pt>
                      <c:pt idx="310">
                        <c:v>-0.61919999999999997</c:v>
                      </c:pt>
                      <c:pt idx="311">
                        <c:v>-0.62119999999999997</c:v>
                      </c:pt>
                      <c:pt idx="312">
                        <c:v>-0.62319999999999998</c:v>
                      </c:pt>
                      <c:pt idx="313">
                        <c:v>-0.62509999999999999</c:v>
                      </c:pt>
                      <c:pt idx="314">
                        <c:v>-0.62719999999999998</c:v>
                      </c:pt>
                      <c:pt idx="315">
                        <c:v>-0.62919999999999998</c:v>
                      </c:pt>
                      <c:pt idx="316">
                        <c:v>-0.63119999999999998</c:v>
                      </c:pt>
                      <c:pt idx="317">
                        <c:v>-0.6331</c:v>
                      </c:pt>
                      <c:pt idx="318">
                        <c:v>-0.6351</c:v>
                      </c:pt>
                      <c:pt idx="319">
                        <c:v>-0.6371</c:v>
                      </c:pt>
                      <c:pt idx="320">
                        <c:v>-0.6391</c:v>
                      </c:pt>
                      <c:pt idx="321">
                        <c:v>-0.6411</c:v>
                      </c:pt>
                      <c:pt idx="322">
                        <c:v>-0.6431</c:v>
                      </c:pt>
                      <c:pt idx="323">
                        <c:v>-0.64510000000000001</c:v>
                      </c:pt>
                      <c:pt idx="324">
                        <c:v>-0.64710000000000001</c:v>
                      </c:pt>
                      <c:pt idx="325">
                        <c:v>-0.64910000000000001</c:v>
                      </c:pt>
                      <c:pt idx="326">
                        <c:v>-0.65110000000000001</c:v>
                      </c:pt>
                      <c:pt idx="327">
                        <c:v>-0.65310000000000001</c:v>
                      </c:pt>
                      <c:pt idx="328">
                        <c:v>-0.65510000000000002</c:v>
                      </c:pt>
                      <c:pt idx="329">
                        <c:v>-0.65710000000000002</c:v>
                      </c:pt>
                      <c:pt idx="330">
                        <c:v>-0.65910000000000002</c:v>
                      </c:pt>
                      <c:pt idx="331">
                        <c:v>-0.66110000000000002</c:v>
                      </c:pt>
                      <c:pt idx="332">
                        <c:v>-0.66310000000000002</c:v>
                      </c:pt>
                      <c:pt idx="333">
                        <c:v>-0.66510000000000002</c:v>
                      </c:pt>
                      <c:pt idx="334">
                        <c:v>-0.66710000000000003</c:v>
                      </c:pt>
                      <c:pt idx="335">
                        <c:v>-0.66900000000000004</c:v>
                      </c:pt>
                      <c:pt idx="336">
                        <c:v>-0.67110000000000003</c:v>
                      </c:pt>
                      <c:pt idx="337">
                        <c:v>-0.67300000000000004</c:v>
                      </c:pt>
                      <c:pt idx="338">
                        <c:v>-0.67510000000000003</c:v>
                      </c:pt>
                      <c:pt idx="339">
                        <c:v>-0.67700000000000005</c:v>
                      </c:pt>
                      <c:pt idx="340">
                        <c:v>-0.67900000000000005</c:v>
                      </c:pt>
                      <c:pt idx="341">
                        <c:v>-0.68100000000000005</c:v>
                      </c:pt>
                      <c:pt idx="342">
                        <c:v>-0.68300000000000005</c:v>
                      </c:pt>
                      <c:pt idx="343">
                        <c:v>-0.68500000000000005</c:v>
                      </c:pt>
                      <c:pt idx="344">
                        <c:v>-0.68700000000000006</c:v>
                      </c:pt>
                      <c:pt idx="345">
                        <c:v>-0.68899999999999995</c:v>
                      </c:pt>
                      <c:pt idx="346">
                        <c:v>-0.69099999999999995</c:v>
                      </c:pt>
                      <c:pt idx="347">
                        <c:v>-0.69299999999999995</c:v>
                      </c:pt>
                      <c:pt idx="348">
                        <c:v>-0.69499999999999995</c:v>
                      </c:pt>
                      <c:pt idx="349">
                        <c:v>-0.69699999999999995</c:v>
                      </c:pt>
                      <c:pt idx="350">
                        <c:v>-0.69899999999999995</c:v>
                      </c:pt>
                      <c:pt idx="351">
                        <c:v>-0.70099999999999996</c:v>
                      </c:pt>
                      <c:pt idx="352">
                        <c:v>-0.70299999999999996</c:v>
                      </c:pt>
                      <c:pt idx="353">
                        <c:v>-0.70499999999999996</c:v>
                      </c:pt>
                      <c:pt idx="354">
                        <c:v>-0.70699999999999996</c:v>
                      </c:pt>
                      <c:pt idx="355">
                        <c:v>-0.70899999999999996</c:v>
                      </c:pt>
                      <c:pt idx="356">
                        <c:v>-0.71099999999999997</c:v>
                      </c:pt>
                      <c:pt idx="357">
                        <c:v>-0.71299999999999997</c:v>
                      </c:pt>
                      <c:pt idx="358">
                        <c:v>-0.71499999999999997</c:v>
                      </c:pt>
                      <c:pt idx="359">
                        <c:v>-0.71699999999999997</c:v>
                      </c:pt>
                      <c:pt idx="360">
                        <c:v>-0.71899999999999997</c:v>
                      </c:pt>
                      <c:pt idx="361">
                        <c:v>-0.72099999999999997</c:v>
                      </c:pt>
                      <c:pt idx="362">
                        <c:v>-0.72299999999999998</c:v>
                      </c:pt>
                      <c:pt idx="363">
                        <c:v>-0.72499999999999998</c:v>
                      </c:pt>
                      <c:pt idx="364">
                        <c:v>-0.72699999999999998</c:v>
                      </c:pt>
                      <c:pt idx="365">
                        <c:v>-0.72889999999999999</c:v>
                      </c:pt>
                      <c:pt idx="366">
                        <c:v>-0.73099999999999998</c:v>
                      </c:pt>
                      <c:pt idx="367">
                        <c:v>-0.73299999999999998</c:v>
                      </c:pt>
                      <c:pt idx="368">
                        <c:v>-0.73499999999999999</c:v>
                      </c:pt>
                      <c:pt idx="369">
                        <c:v>-0.73699999999999999</c:v>
                      </c:pt>
                      <c:pt idx="370">
                        <c:v>-0.73899999999999999</c:v>
                      </c:pt>
                      <c:pt idx="371">
                        <c:v>-0.74099999999999999</c:v>
                      </c:pt>
                      <c:pt idx="372">
                        <c:v>-0.74299999999999999</c:v>
                      </c:pt>
                      <c:pt idx="373">
                        <c:v>-0.745</c:v>
                      </c:pt>
                      <c:pt idx="374">
                        <c:v>-0.747</c:v>
                      </c:pt>
                      <c:pt idx="375">
                        <c:v>-0.749</c:v>
                      </c:pt>
                      <c:pt idx="376">
                        <c:v>-0.751</c:v>
                      </c:pt>
                      <c:pt idx="377">
                        <c:v>-0.753</c:v>
                      </c:pt>
                      <c:pt idx="378">
                        <c:v>-0.755</c:v>
                      </c:pt>
                      <c:pt idx="379">
                        <c:v>-0.75700000000000001</c:v>
                      </c:pt>
                      <c:pt idx="380">
                        <c:v>-0.75900000000000001</c:v>
                      </c:pt>
                      <c:pt idx="381">
                        <c:v>-0.76100000000000001</c:v>
                      </c:pt>
                      <c:pt idx="382">
                        <c:v>-0.76290000000000002</c:v>
                      </c:pt>
                      <c:pt idx="383">
                        <c:v>-0.76500000000000001</c:v>
                      </c:pt>
                      <c:pt idx="384">
                        <c:v>-0.76700000000000002</c:v>
                      </c:pt>
                      <c:pt idx="385">
                        <c:v>-0.76890000000000003</c:v>
                      </c:pt>
                      <c:pt idx="386">
                        <c:v>-0.77090000000000003</c:v>
                      </c:pt>
                      <c:pt idx="387">
                        <c:v>-0.77290000000000003</c:v>
                      </c:pt>
                      <c:pt idx="388">
                        <c:v>-0.77500000000000002</c:v>
                      </c:pt>
                      <c:pt idx="389">
                        <c:v>-0.77690000000000003</c:v>
                      </c:pt>
                      <c:pt idx="390">
                        <c:v>-0.77890000000000004</c:v>
                      </c:pt>
                      <c:pt idx="391">
                        <c:v>-0.78090000000000004</c:v>
                      </c:pt>
                      <c:pt idx="392">
                        <c:v>-0.78290000000000004</c:v>
                      </c:pt>
                      <c:pt idx="393">
                        <c:v>-0.78490000000000004</c:v>
                      </c:pt>
                      <c:pt idx="394">
                        <c:v>-0.78690000000000004</c:v>
                      </c:pt>
                      <c:pt idx="395">
                        <c:v>-0.78890000000000005</c:v>
                      </c:pt>
                      <c:pt idx="396">
                        <c:v>-0.79090000000000005</c:v>
                      </c:pt>
                      <c:pt idx="397">
                        <c:v>-0.79290000000000005</c:v>
                      </c:pt>
                      <c:pt idx="398">
                        <c:v>-0.79490000000000005</c:v>
                      </c:pt>
                      <c:pt idx="399">
                        <c:v>-0.79690000000000005</c:v>
                      </c:pt>
                      <c:pt idx="400">
                        <c:v>-0.79890000000000005</c:v>
                      </c:pt>
                      <c:pt idx="401">
                        <c:v>-0.79720000000000002</c:v>
                      </c:pt>
                      <c:pt idx="402">
                        <c:v>-0.79520000000000002</c:v>
                      </c:pt>
                      <c:pt idx="403">
                        <c:v>-0.79320000000000002</c:v>
                      </c:pt>
                      <c:pt idx="404">
                        <c:v>-0.7913</c:v>
                      </c:pt>
                      <c:pt idx="405">
                        <c:v>-0.7893</c:v>
                      </c:pt>
                      <c:pt idx="406">
                        <c:v>-0.78720000000000001</c:v>
                      </c:pt>
                      <c:pt idx="407">
                        <c:v>-0.7853</c:v>
                      </c:pt>
                      <c:pt idx="408">
                        <c:v>-0.7833</c:v>
                      </c:pt>
                      <c:pt idx="409">
                        <c:v>-0.78129999999999999</c:v>
                      </c:pt>
                      <c:pt idx="410">
                        <c:v>-0.7792</c:v>
                      </c:pt>
                      <c:pt idx="411">
                        <c:v>-0.77729999999999999</c:v>
                      </c:pt>
                      <c:pt idx="412">
                        <c:v>-0.77529999999999999</c:v>
                      </c:pt>
                      <c:pt idx="413">
                        <c:v>-0.77329999999999999</c:v>
                      </c:pt>
                      <c:pt idx="414">
                        <c:v>-0.77129999999999999</c:v>
                      </c:pt>
                      <c:pt idx="415">
                        <c:v>-0.76929999999999998</c:v>
                      </c:pt>
                      <c:pt idx="416">
                        <c:v>-0.76739999999999997</c:v>
                      </c:pt>
                      <c:pt idx="417">
                        <c:v>-0.76529999999999998</c:v>
                      </c:pt>
                      <c:pt idx="418">
                        <c:v>-0.76329999999999998</c:v>
                      </c:pt>
                      <c:pt idx="419">
                        <c:v>-0.76129999999999998</c:v>
                      </c:pt>
                      <c:pt idx="420">
                        <c:v>-0.75939999999999996</c:v>
                      </c:pt>
                      <c:pt idx="421">
                        <c:v>-0.75739999999999996</c:v>
                      </c:pt>
                      <c:pt idx="422">
                        <c:v>-0.75539999999999996</c:v>
                      </c:pt>
                      <c:pt idx="423">
                        <c:v>-0.75329999999999997</c:v>
                      </c:pt>
                      <c:pt idx="424">
                        <c:v>-0.75139999999999996</c:v>
                      </c:pt>
                      <c:pt idx="425">
                        <c:v>-0.74939999999999996</c:v>
                      </c:pt>
                      <c:pt idx="426">
                        <c:v>-0.74739999999999995</c:v>
                      </c:pt>
                      <c:pt idx="427">
                        <c:v>-0.74539999999999995</c:v>
                      </c:pt>
                      <c:pt idx="428">
                        <c:v>-0.74339999999999995</c:v>
                      </c:pt>
                      <c:pt idx="429">
                        <c:v>-0.74139999999999995</c:v>
                      </c:pt>
                      <c:pt idx="430">
                        <c:v>-0.73939999999999995</c:v>
                      </c:pt>
                      <c:pt idx="431">
                        <c:v>-0.73740000000000006</c:v>
                      </c:pt>
                      <c:pt idx="432">
                        <c:v>-0.73540000000000005</c:v>
                      </c:pt>
                      <c:pt idx="433">
                        <c:v>-0.73340000000000005</c:v>
                      </c:pt>
                      <c:pt idx="434">
                        <c:v>-0.73140000000000005</c:v>
                      </c:pt>
                      <c:pt idx="435">
                        <c:v>-0.72940000000000005</c:v>
                      </c:pt>
                      <c:pt idx="436">
                        <c:v>-0.72740000000000005</c:v>
                      </c:pt>
                      <c:pt idx="437">
                        <c:v>-0.72540000000000004</c:v>
                      </c:pt>
                      <c:pt idx="438">
                        <c:v>-0.72340000000000004</c:v>
                      </c:pt>
                      <c:pt idx="439">
                        <c:v>-0.72140000000000004</c:v>
                      </c:pt>
                      <c:pt idx="440">
                        <c:v>-0.71940000000000004</c:v>
                      </c:pt>
                      <c:pt idx="441">
                        <c:v>-0.71740000000000004</c:v>
                      </c:pt>
                      <c:pt idx="442">
                        <c:v>-0.71540000000000004</c:v>
                      </c:pt>
                      <c:pt idx="443">
                        <c:v>-0.71340000000000003</c:v>
                      </c:pt>
                      <c:pt idx="444">
                        <c:v>-0.71150000000000002</c:v>
                      </c:pt>
                      <c:pt idx="445">
                        <c:v>-0.70950000000000002</c:v>
                      </c:pt>
                      <c:pt idx="446">
                        <c:v>-0.70750000000000002</c:v>
                      </c:pt>
                      <c:pt idx="447">
                        <c:v>-0.70550000000000002</c:v>
                      </c:pt>
                      <c:pt idx="448">
                        <c:v>-0.70350000000000001</c:v>
                      </c:pt>
                      <c:pt idx="449">
                        <c:v>-0.70150000000000001</c:v>
                      </c:pt>
                      <c:pt idx="450">
                        <c:v>-0.69940000000000002</c:v>
                      </c:pt>
                      <c:pt idx="451">
                        <c:v>-0.69740000000000002</c:v>
                      </c:pt>
                      <c:pt idx="452">
                        <c:v>-0.69540000000000002</c:v>
                      </c:pt>
                      <c:pt idx="453">
                        <c:v>-0.69350000000000001</c:v>
                      </c:pt>
                      <c:pt idx="454">
                        <c:v>-0.6915</c:v>
                      </c:pt>
                      <c:pt idx="455">
                        <c:v>-0.68940000000000001</c:v>
                      </c:pt>
                      <c:pt idx="456">
                        <c:v>-0.6875</c:v>
                      </c:pt>
                      <c:pt idx="457">
                        <c:v>-0.6855</c:v>
                      </c:pt>
                      <c:pt idx="458">
                        <c:v>-0.6835</c:v>
                      </c:pt>
                      <c:pt idx="459">
                        <c:v>-0.68149999999999999</c:v>
                      </c:pt>
                      <c:pt idx="460">
                        <c:v>-0.67949999999999999</c:v>
                      </c:pt>
                      <c:pt idx="461">
                        <c:v>-0.67749999999999999</c:v>
                      </c:pt>
                      <c:pt idx="462">
                        <c:v>-0.67549999999999999</c:v>
                      </c:pt>
                      <c:pt idx="463">
                        <c:v>-0.67349999999999999</c:v>
                      </c:pt>
                      <c:pt idx="464">
                        <c:v>-0.67149999999999999</c:v>
                      </c:pt>
                      <c:pt idx="465">
                        <c:v>-0.66949999999999998</c:v>
                      </c:pt>
                      <c:pt idx="466">
                        <c:v>-0.66749999999999998</c:v>
                      </c:pt>
                      <c:pt idx="467">
                        <c:v>-0.66549999999999998</c:v>
                      </c:pt>
                      <c:pt idx="468">
                        <c:v>-0.66349999999999998</c:v>
                      </c:pt>
                      <c:pt idx="469">
                        <c:v>-0.66149999999999998</c:v>
                      </c:pt>
                      <c:pt idx="470">
                        <c:v>-0.65949999999999998</c:v>
                      </c:pt>
                      <c:pt idx="471">
                        <c:v>-0.65749999999999997</c:v>
                      </c:pt>
                      <c:pt idx="472">
                        <c:v>-0.65549999999999997</c:v>
                      </c:pt>
                      <c:pt idx="473">
                        <c:v>-0.65349999999999997</c:v>
                      </c:pt>
                      <c:pt idx="474">
                        <c:v>-0.65149999999999997</c:v>
                      </c:pt>
                      <c:pt idx="475">
                        <c:v>-0.64949999999999997</c:v>
                      </c:pt>
                      <c:pt idx="476">
                        <c:v>-0.64749999999999996</c:v>
                      </c:pt>
                      <c:pt idx="477">
                        <c:v>-0.64549999999999996</c:v>
                      </c:pt>
                      <c:pt idx="478">
                        <c:v>-0.64349999999999996</c:v>
                      </c:pt>
                      <c:pt idx="479">
                        <c:v>-0.64149999999999996</c:v>
                      </c:pt>
                      <c:pt idx="480">
                        <c:v>-0.63949999999999996</c:v>
                      </c:pt>
                      <c:pt idx="481">
                        <c:v>-0.63749999999999996</c:v>
                      </c:pt>
                      <c:pt idx="482">
                        <c:v>-0.63549999999999995</c:v>
                      </c:pt>
                      <c:pt idx="483">
                        <c:v>-0.63349999999999995</c:v>
                      </c:pt>
                      <c:pt idx="484">
                        <c:v>-0.63149999999999995</c:v>
                      </c:pt>
                      <c:pt idx="485">
                        <c:v>-0.62960000000000005</c:v>
                      </c:pt>
                      <c:pt idx="486">
                        <c:v>-0.62760000000000005</c:v>
                      </c:pt>
                      <c:pt idx="487">
                        <c:v>-0.62549999999999994</c:v>
                      </c:pt>
                      <c:pt idx="488">
                        <c:v>-0.62350000000000005</c:v>
                      </c:pt>
                      <c:pt idx="489">
                        <c:v>-0.62160000000000004</c:v>
                      </c:pt>
                      <c:pt idx="490">
                        <c:v>-0.61950000000000005</c:v>
                      </c:pt>
                      <c:pt idx="491">
                        <c:v>-0.61750000000000005</c:v>
                      </c:pt>
                      <c:pt idx="492">
                        <c:v>-0.61550000000000005</c:v>
                      </c:pt>
                      <c:pt idx="493">
                        <c:v>-0.61350000000000005</c:v>
                      </c:pt>
                      <c:pt idx="494">
                        <c:v>-0.61150000000000004</c:v>
                      </c:pt>
                      <c:pt idx="495">
                        <c:v>-0.60950000000000004</c:v>
                      </c:pt>
                      <c:pt idx="496">
                        <c:v>-0.60750000000000004</c:v>
                      </c:pt>
                      <c:pt idx="497">
                        <c:v>-0.60560000000000003</c:v>
                      </c:pt>
                      <c:pt idx="498">
                        <c:v>-0.60360000000000003</c:v>
                      </c:pt>
                      <c:pt idx="499">
                        <c:v>-0.60150000000000003</c:v>
                      </c:pt>
                      <c:pt idx="500">
                        <c:v>-0.59950000000000003</c:v>
                      </c:pt>
                      <c:pt idx="501">
                        <c:v>-0.59750000000000003</c:v>
                      </c:pt>
                      <c:pt idx="502">
                        <c:v>-0.59550000000000003</c:v>
                      </c:pt>
                      <c:pt idx="503">
                        <c:v>-0.59350000000000003</c:v>
                      </c:pt>
                      <c:pt idx="504">
                        <c:v>-0.59150000000000003</c:v>
                      </c:pt>
                      <c:pt idx="505">
                        <c:v>-0.58960000000000001</c:v>
                      </c:pt>
                      <c:pt idx="506">
                        <c:v>-0.58750000000000002</c:v>
                      </c:pt>
                      <c:pt idx="507">
                        <c:v>-0.58550000000000002</c:v>
                      </c:pt>
                      <c:pt idx="508">
                        <c:v>-0.58350000000000002</c:v>
                      </c:pt>
                      <c:pt idx="509">
                        <c:v>-0.58160000000000001</c:v>
                      </c:pt>
                      <c:pt idx="510">
                        <c:v>-0.57950000000000002</c:v>
                      </c:pt>
                      <c:pt idx="511">
                        <c:v>-0.5776</c:v>
                      </c:pt>
                      <c:pt idx="512">
                        <c:v>-0.57550000000000001</c:v>
                      </c:pt>
                      <c:pt idx="513">
                        <c:v>-0.5736</c:v>
                      </c:pt>
                      <c:pt idx="514">
                        <c:v>-0.5716</c:v>
                      </c:pt>
                      <c:pt idx="515">
                        <c:v>-0.56950000000000001</c:v>
                      </c:pt>
                      <c:pt idx="516">
                        <c:v>-0.5675</c:v>
                      </c:pt>
                      <c:pt idx="517">
                        <c:v>-0.56559999999999999</c:v>
                      </c:pt>
                      <c:pt idx="518">
                        <c:v>-0.5635</c:v>
                      </c:pt>
                      <c:pt idx="519">
                        <c:v>-0.56159999999999999</c:v>
                      </c:pt>
                      <c:pt idx="520">
                        <c:v>-0.55959999999999999</c:v>
                      </c:pt>
                      <c:pt idx="521">
                        <c:v>-0.55759999999999998</c:v>
                      </c:pt>
                      <c:pt idx="522">
                        <c:v>-0.55559999999999998</c:v>
                      </c:pt>
                      <c:pt idx="523">
                        <c:v>-0.55359999999999998</c:v>
                      </c:pt>
                      <c:pt idx="524">
                        <c:v>-0.55159999999999998</c:v>
                      </c:pt>
                      <c:pt idx="525">
                        <c:v>-0.54959999999999998</c:v>
                      </c:pt>
                      <c:pt idx="526">
                        <c:v>-0.54759999999999998</c:v>
                      </c:pt>
                      <c:pt idx="527">
                        <c:v>-0.54559999999999997</c:v>
                      </c:pt>
                      <c:pt idx="528">
                        <c:v>-0.54359999999999997</c:v>
                      </c:pt>
                      <c:pt idx="529">
                        <c:v>-0.54159999999999997</c:v>
                      </c:pt>
                      <c:pt idx="530">
                        <c:v>-0.53959999999999997</c:v>
                      </c:pt>
                      <c:pt idx="531">
                        <c:v>-0.53759999999999997</c:v>
                      </c:pt>
                      <c:pt idx="532">
                        <c:v>-0.53559999999999997</c:v>
                      </c:pt>
                      <c:pt idx="533">
                        <c:v>-0.53359999999999996</c:v>
                      </c:pt>
                      <c:pt idx="534">
                        <c:v>-0.53159999999999996</c:v>
                      </c:pt>
                      <c:pt idx="535">
                        <c:v>-0.52959999999999996</c:v>
                      </c:pt>
                      <c:pt idx="536">
                        <c:v>-0.52759999999999996</c:v>
                      </c:pt>
                      <c:pt idx="537">
                        <c:v>-0.52559999999999996</c:v>
                      </c:pt>
                      <c:pt idx="538">
                        <c:v>-0.52349999999999997</c:v>
                      </c:pt>
                      <c:pt idx="539">
                        <c:v>-0.52159999999999995</c:v>
                      </c:pt>
                      <c:pt idx="540">
                        <c:v>-0.51959999999999995</c:v>
                      </c:pt>
                      <c:pt idx="541">
                        <c:v>-0.51759999999999995</c:v>
                      </c:pt>
                      <c:pt idx="542">
                        <c:v>-0.51559999999999995</c:v>
                      </c:pt>
                      <c:pt idx="543">
                        <c:v>-0.51359999999999995</c:v>
                      </c:pt>
                      <c:pt idx="544">
                        <c:v>-0.51160000000000005</c:v>
                      </c:pt>
                      <c:pt idx="545">
                        <c:v>-0.50960000000000005</c:v>
                      </c:pt>
                      <c:pt idx="546">
                        <c:v>-0.50760000000000005</c:v>
                      </c:pt>
                      <c:pt idx="547">
                        <c:v>-0.50560000000000005</c:v>
                      </c:pt>
                      <c:pt idx="548">
                        <c:v>-0.50360000000000005</c:v>
                      </c:pt>
                      <c:pt idx="549">
                        <c:v>-0.50160000000000005</c:v>
                      </c:pt>
                      <c:pt idx="550">
                        <c:v>-0.49959999999999999</c:v>
                      </c:pt>
                      <c:pt idx="551">
                        <c:v>-0.49759999999999999</c:v>
                      </c:pt>
                      <c:pt idx="552">
                        <c:v>-0.49559999999999998</c:v>
                      </c:pt>
                      <c:pt idx="553">
                        <c:v>-0.49370000000000003</c:v>
                      </c:pt>
                      <c:pt idx="554">
                        <c:v>-0.49159999999999998</c:v>
                      </c:pt>
                      <c:pt idx="555">
                        <c:v>-0.48959999999999998</c:v>
                      </c:pt>
                      <c:pt idx="556">
                        <c:v>-0.48759999999999998</c:v>
                      </c:pt>
                      <c:pt idx="557">
                        <c:v>-0.48570000000000002</c:v>
                      </c:pt>
                      <c:pt idx="558">
                        <c:v>-0.48359999999999997</c:v>
                      </c:pt>
                      <c:pt idx="559">
                        <c:v>-0.48159999999999997</c:v>
                      </c:pt>
                      <c:pt idx="560">
                        <c:v>-0.47960000000000003</c:v>
                      </c:pt>
                      <c:pt idx="561">
                        <c:v>-0.47760000000000002</c:v>
                      </c:pt>
                      <c:pt idx="562">
                        <c:v>-0.47560000000000002</c:v>
                      </c:pt>
                      <c:pt idx="563">
                        <c:v>-0.47360000000000002</c:v>
                      </c:pt>
                      <c:pt idx="564">
                        <c:v>-0.47160000000000002</c:v>
                      </c:pt>
                      <c:pt idx="565">
                        <c:v>-0.46960000000000002</c:v>
                      </c:pt>
                      <c:pt idx="566">
                        <c:v>-0.46760000000000002</c:v>
                      </c:pt>
                      <c:pt idx="567">
                        <c:v>-0.46560000000000001</c:v>
                      </c:pt>
                      <c:pt idx="568">
                        <c:v>-0.46360000000000001</c:v>
                      </c:pt>
                      <c:pt idx="569">
                        <c:v>-0.4617</c:v>
                      </c:pt>
                      <c:pt idx="570">
                        <c:v>-0.45960000000000001</c:v>
                      </c:pt>
                      <c:pt idx="571">
                        <c:v>-0.45760000000000001</c:v>
                      </c:pt>
                      <c:pt idx="572">
                        <c:v>-0.4556</c:v>
                      </c:pt>
                      <c:pt idx="573">
                        <c:v>-0.45369999999999999</c:v>
                      </c:pt>
                      <c:pt idx="574">
                        <c:v>-0.45169999999999999</c:v>
                      </c:pt>
                      <c:pt idx="575">
                        <c:v>-0.44969999999999999</c:v>
                      </c:pt>
                      <c:pt idx="576">
                        <c:v>-0.4476</c:v>
                      </c:pt>
                      <c:pt idx="577">
                        <c:v>-0.44569999999999999</c:v>
                      </c:pt>
                      <c:pt idx="578">
                        <c:v>-0.44369999999999998</c:v>
                      </c:pt>
                      <c:pt idx="579">
                        <c:v>-0.44169999999999998</c:v>
                      </c:pt>
                      <c:pt idx="580">
                        <c:v>-0.43959999999999999</c:v>
                      </c:pt>
                      <c:pt idx="581">
                        <c:v>-0.43769999999999998</c:v>
                      </c:pt>
                      <c:pt idx="582">
                        <c:v>-0.43559999999999999</c:v>
                      </c:pt>
                      <c:pt idx="583">
                        <c:v>-0.43359999999999999</c:v>
                      </c:pt>
                      <c:pt idx="584">
                        <c:v>-0.43169999999999997</c:v>
                      </c:pt>
                      <c:pt idx="585">
                        <c:v>-0.42970000000000003</c:v>
                      </c:pt>
                      <c:pt idx="586">
                        <c:v>-0.42770000000000002</c:v>
                      </c:pt>
                      <c:pt idx="587">
                        <c:v>-0.42570000000000002</c:v>
                      </c:pt>
                      <c:pt idx="588">
                        <c:v>-0.42370000000000002</c:v>
                      </c:pt>
                      <c:pt idx="589">
                        <c:v>-0.42170000000000002</c:v>
                      </c:pt>
                      <c:pt idx="590">
                        <c:v>-0.41959999999999997</c:v>
                      </c:pt>
                      <c:pt idx="591">
                        <c:v>-0.41770000000000002</c:v>
                      </c:pt>
                      <c:pt idx="592">
                        <c:v>-0.41560000000000002</c:v>
                      </c:pt>
                      <c:pt idx="593">
                        <c:v>-0.41370000000000001</c:v>
                      </c:pt>
                      <c:pt idx="594">
                        <c:v>-0.41170000000000001</c:v>
                      </c:pt>
                      <c:pt idx="595">
                        <c:v>-0.40970000000000001</c:v>
                      </c:pt>
                      <c:pt idx="596">
                        <c:v>-0.40770000000000001</c:v>
                      </c:pt>
                      <c:pt idx="597">
                        <c:v>-0.40570000000000001</c:v>
                      </c:pt>
                      <c:pt idx="598">
                        <c:v>-0.4037</c:v>
                      </c:pt>
                      <c:pt idx="599">
                        <c:v>-0.4017</c:v>
                      </c:pt>
                      <c:pt idx="600">
                        <c:v>-0.3997</c:v>
                      </c:pt>
                      <c:pt idx="601">
                        <c:v>-0.3977</c:v>
                      </c:pt>
                      <c:pt idx="602">
                        <c:v>-0.3957</c:v>
                      </c:pt>
                      <c:pt idx="603">
                        <c:v>-0.39369999999999999</c:v>
                      </c:pt>
                      <c:pt idx="604">
                        <c:v>-0.39169999999999999</c:v>
                      </c:pt>
                      <c:pt idx="605">
                        <c:v>-0.38969999999999999</c:v>
                      </c:pt>
                      <c:pt idx="606">
                        <c:v>-0.38769999999999999</c:v>
                      </c:pt>
                      <c:pt idx="607">
                        <c:v>-0.38569999999999999</c:v>
                      </c:pt>
                      <c:pt idx="608">
                        <c:v>-0.38369999999999999</c:v>
                      </c:pt>
                      <c:pt idx="609">
                        <c:v>-0.38169999999999998</c:v>
                      </c:pt>
                      <c:pt idx="610">
                        <c:v>-0.37969999999999998</c:v>
                      </c:pt>
                      <c:pt idx="611">
                        <c:v>-0.37769999999999998</c:v>
                      </c:pt>
                      <c:pt idx="612">
                        <c:v>-0.37569999999999998</c:v>
                      </c:pt>
                      <c:pt idx="613">
                        <c:v>-0.37369999999999998</c:v>
                      </c:pt>
                      <c:pt idx="614">
                        <c:v>-0.37169999999999997</c:v>
                      </c:pt>
                      <c:pt idx="615">
                        <c:v>-0.36969999999999997</c:v>
                      </c:pt>
                      <c:pt idx="616">
                        <c:v>-0.36770000000000003</c:v>
                      </c:pt>
                      <c:pt idx="617">
                        <c:v>-0.36570000000000003</c:v>
                      </c:pt>
                      <c:pt idx="618">
                        <c:v>-0.36370000000000002</c:v>
                      </c:pt>
                      <c:pt idx="619">
                        <c:v>-0.36170000000000002</c:v>
                      </c:pt>
                      <c:pt idx="620">
                        <c:v>-0.35970000000000002</c:v>
                      </c:pt>
                      <c:pt idx="621">
                        <c:v>-0.35770000000000002</c:v>
                      </c:pt>
                      <c:pt idx="622">
                        <c:v>-0.35570000000000002</c:v>
                      </c:pt>
                      <c:pt idx="623">
                        <c:v>-0.35370000000000001</c:v>
                      </c:pt>
                      <c:pt idx="624">
                        <c:v>-0.35170000000000001</c:v>
                      </c:pt>
                      <c:pt idx="625">
                        <c:v>-0.34970000000000001</c:v>
                      </c:pt>
                      <c:pt idx="626">
                        <c:v>-0.34770000000000001</c:v>
                      </c:pt>
                      <c:pt idx="627">
                        <c:v>-0.34570000000000001</c:v>
                      </c:pt>
                      <c:pt idx="628">
                        <c:v>-0.34370000000000001</c:v>
                      </c:pt>
                      <c:pt idx="629">
                        <c:v>-0.3417</c:v>
                      </c:pt>
                      <c:pt idx="630">
                        <c:v>-0.3397</c:v>
                      </c:pt>
                      <c:pt idx="631">
                        <c:v>-0.3377</c:v>
                      </c:pt>
                      <c:pt idx="632">
                        <c:v>-0.3357</c:v>
                      </c:pt>
                      <c:pt idx="633">
                        <c:v>-0.3337</c:v>
                      </c:pt>
                      <c:pt idx="634">
                        <c:v>-0.33169999999999999</c:v>
                      </c:pt>
                      <c:pt idx="635">
                        <c:v>-0.32969999999999999</c:v>
                      </c:pt>
                      <c:pt idx="636">
                        <c:v>-0.32769999999999999</c:v>
                      </c:pt>
                      <c:pt idx="637">
                        <c:v>-0.32569999999999999</c:v>
                      </c:pt>
                      <c:pt idx="638">
                        <c:v>-0.32369999999999999</c:v>
                      </c:pt>
                      <c:pt idx="639">
                        <c:v>-0.32169999999999999</c:v>
                      </c:pt>
                      <c:pt idx="640">
                        <c:v>-0.31969999999999998</c:v>
                      </c:pt>
                      <c:pt idx="641">
                        <c:v>-0.31769999999999998</c:v>
                      </c:pt>
                      <c:pt idx="642">
                        <c:v>-0.31569999999999998</c:v>
                      </c:pt>
                      <c:pt idx="643">
                        <c:v>-0.31369999999999998</c:v>
                      </c:pt>
                      <c:pt idx="644">
                        <c:v>-0.31169999999999998</c:v>
                      </c:pt>
                      <c:pt idx="645">
                        <c:v>-0.30969999999999998</c:v>
                      </c:pt>
                      <c:pt idx="646">
                        <c:v>-0.30769999999999997</c:v>
                      </c:pt>
                      <c:pt idx="647">
                        <c:v>-0.30570000000000003</c:v>
                      </c:pt>
                      <c:pt idx="648">
                        <c:v>-0.30370000000000003</c:v>
                      </c:pt>
                      <c:pt idx="649">
                        <c:v>-0.30170000000000002</c:v>
                      </c:pt>
                      <c:pt idx="650">
                        <c:v>-0.29970000000000002</c:v>
                      </c:pt>
                      <c:pt idx="651">
                        <c:v>-0.29770000000000002</c:v>
                      </c:pt>
                      <c:pt idx="652">
                        <c:v>-0.29570000000000002</c:v>
                      </c:pt>
                      <c:pt idx="653">
                        <c:v>-0.29380000000000001</c:v>
                      </c:pt>
                      <c:pt idx="654">
                        <c:v>-0.29170000000000001</c:v>
                      </c:pt>
                      <c:pt idx="655">
                        <c:v>-0.28970000000000001</c:v>
                      </c:pt>
                      <c:pt idx="656">
                        <c:v>-0.28770000000000001</c:v>
                      </c:pt>
                      <c:pt idx="657">
                        <c:v>-0.28570000000000001</c:v>
                      </c:pt>
                      <c:pt idx="658">
                        <c:v>-0.28370000000000001</c:v>
                      </c:pt>
                      <c:pt idx="659">
                        <c:v>-0.28170000000000001</c:v>
                      </c:pt>
                      <c:pt idx="660">
                        <c:v>-0.2797</c:v>
                      </c:pt>
                      <c:pt idx="661">
                        <c:v>-0.2777</c:v>
                      </c:pt>
                      <c:pt idx="662">
                        <c:v>-0.2757</c:v>
                      </c:pt>
                      <c:pt idx="663">
                        <c:v>-0.2737</c:v>
                      </c:pt>
                      <c:pt idx="664">
                        <c:v>-0.27179999999999999</c:v>
                      </c:pt>
                      <c:pt idx="665">
                        <c:v>-0.26979999999999998</c:v>
                      </c:pt>
                      <c:pt idx="666">
                        <c:v>-0.26769999999999999</c:v>
                      </c:pt>
                      <c:pt idx="667">
                        <c:v>-0.26569999999999999</c:v>
                      </c:pt>
                      <c:pt idx="668">
                        <c:v>-0.26369999999999999</c:v>
                      </c:pt>
                      <c:pt idx="669">
                        <c:v>-0.26169999999999999</c:v>
                      </c:pt>
                      <c:pt idx="670">
                        <c:v>-0.25969999999999999</c:v>
                      </c:pt>
                      <c:pt idx="671">
                        <c:v>-0.25769999999999998</c:v>
                      </c:pt>
                      <c:pt idx="672">
                        <c:v>-0.25569999999999998</c:v>
                      </c:pt>
                      <c:pt idx="673">
                        <c:v>-0.25380000000000003</c:v>
                      </c:pt>
                      <c:pt idx="674">
                        <c:v>-0.25180000000000002</c:v>
                      </c:pt>
                      <c:pt idx="675">
                        <c:v>-0.24979999999999999</c:v>
                      </c:pt>
                      <c:pt idx="676">
                        <c:v>-0.24779999999999999</c:v>
                      </c:pt>
                      <c:pt idx="677">
                        <c:v>-0.24579999999999999</c:v>
                      </c:pt>
                      <c:pt idx="678">
                        <c:v>-0.24379999999999999</c:v>
                      </c:pt>
                      <c:pt idx="679">
                        <c:v>-0.24179999999999999</c:v>
                      </c:pt>
                      <c:pt idx="680">
                        <c:v>-0.2397</c:v>
                      </c:pt>
                      <c:pt idx="681">
                        <c:v>-0.23780000000000001</c:v>
                      </c:pt>
                      <c:pt idx="682">
                        <c:v>-0.23580000000000001</c:v>
                      </c:pt>
                      <c:pt idx="683">
                        <c:v>-0.23380000000000001</c:v>
                      </c:pt>
                      <c:pt idx="684">
                        <c:v>-0.23180000000000001</c:v>
                      </c:pt>
                      <c:pt idx="685">
                        <c:v>-0.2298</c:v>
                      </c:pt>
                      <c:pt idx="686">
                        <c:v>-0.2278</c:v>
                      </c:pt>
                      <c:pt idx="687">
                        <c:v>-0.2258</c:v>
                      </c:pt>
                      <c:pt idx="688">
                        <c:v>-0.2238</c:v>
                      </c:pt>
                      <c:pt idx="689">
                        <c:v>-0.2218</c:v>
                      </c:pt>
                      <c:pt idx="690">
                        <c:v>-0.2198</c:v>
                      </c:pt>
                      <c:pt idx="691">
                        <c:v>-0.21779999999999999</c:v>
                      </c:pt>
                      <c:pt idx="692">
                        <c:v>-0.2157</c:v>
                      </c:pt>
                      <c:pt idx="693">
                        <c:v>-0.21379999999999999</c:v>
                      </c:pt>
                      <c:pt idx="694">
                        <c:v>-0.21179999999999999</c:v>
                      </c:pt>
                      <c:pt idx="695">
                        <c:v>-0.20979999999999999</c:v>
                      </c:pt>
                      <c:pt idx="696">
                        <c:v>-0.20780000000000001</c:v>
                      </c:pt>
                      <c:pt idx="697">
                        <c:v>-0.20580000000000001</c:v>
                      </c:pt>
                      <c:pt idx="698">
                        <c:v>-0.20369999999999999</c:v>
                      </c:pt>
                      <c:pt idx="699">
                        <c:v>-0.20169999999999999</c:v>
                      </c:pt>
                      <c:pt idx="700">
                        <c:v>-0.19969999999999999</c:v>
                      </c:pt>
                      <c:pt idx="701">
                        <c:v>-0.1978</c:v>
                      </c:pt>
                      <c:pt idx="702">
                        <c:v>-0.19570000000000001</c:v>
                      </c:pt>
                      <c:pt idx="703">
                        <c:v>-0.1938</c:v>
                      </c:pt>
                      <c:pt idx="704">
                        <c:v>-0.19170000000000001</c:v>
                      </c:pt>
                      <c:pt idx="705">
                        <c:v>-0.1898</c:v>
                      </c:pt>
                      <c:pt idx="706">
                        <c:v>-0.18770000000000001</c:v>
                      </c:pt>
                      <c:pt idx="707">
                        <c:v>-0.1857</c:v>
                      </c:pt>
                      <c:pt idx="708">
                        <c:v>-0.1837</c:v>
                      </c:pt>
                      <c:pt idx="709">
                        <c:v>-0.18179999999999999</c:v>
                      </c:pt>
                      <c:pt idx="710">
                        <c:v>-0.1797</c:v>
                      </c:pt>
                      <c:pt idx="711">
                        <c:v>-0.1777</c:v>
                      </c:pt>
                      <c:pt idx="712">
                        <c:v>-0.1757</c:v>
                      </c:pt>
                      <c:pt idx="713">
                        <c:v>-0.17369999999999999</c:v>
                      </c:pt>
                      <c:pt idx="714">
                        <c:v>-0.17180000000000001</c:v>
                      </c:pt>
                      <c:pt idx="715">
                        <c:v>-0.16980000000000001</c:v>
                      </c:pt>
                      <c:pt idx="716">
                        <c:v>-0.1678</c:v>
                      </c:pt>
                      <c:pt idx="717">
                        <c:v>-0.1658</c:v>
                      </c:pt>
                      <c:pt idx="718">
                        <c:v>-0.16370000000000001</c:v>
                      </c:pt>
                      <c:pt idx="719">
                        <c:v>-0.1618</c:v>
                      </c:pt>
                      <c:pt idx="720">
                        <c:v>-0.15970000000000001</c:v>
                      </c:pt>
                      <c:pt idx="721">
                        <c:v>-0.15770000000000001</c:v>
                      </c:pt>
                      <c:pt idx="722">
                        <c:v>-0.15570000000000001</c:v>
                      </c:pt>
                      <c:pt idx="723">
                        <c:v>-0.1537</c:v>
                      </c:pt>
                      <c:pt idx="724">
                        <c:v>-0.1517</c:v>
                      </c:pt>
                      <c:pt idx="725">
                        <c:v>-0.14979999999999999</c:v>
                      </c:pt>
                      <c:pt idx="726">
                        <c:v>-0.14779999999999999</c:v>
                      </c:pt>
                      <c:pt idx="727">
                        <c:v>-0.14580000000000001</c:v>
                      </c:pt>
                      <c:pt idx="728">
                        <c:v>-0.14380000000000001</c:v>
                      </c:pt>
                      <c:pt idx="729">
                        <c:v>-0.14180000000000001</c:v>
                      </c:pt>
                      <c:pt idx="730">
                        <c:v>-0.13980000000000001</c:v>
                      </c:pt>
                      <c:pt idx="731">
                        <c:v>-0.13780000000000001</c:v>
                      </c:pt>
                      <c:pt idx="732">
                        <c:v>-0.13569999999999999</c:v>
                      </c:pt>
                      <c:pt idx="733">
                        <c:v>-0.1338</c:v>
                      </c:pt>
                      <c:pt idx="734">
                        <c:v>-0.1318</c:v>
                      </c:pt>
                      <c:pt idx="735">
                        <c:v>-0.12970000000000001</c:v>
                      </c:pt>
                      <c:pt idx="736">
                        <c:v>-0.12770000000000001</c:v>
                      </c:pt>
                      <c:pt idx="737">
                        <c:v>-0.1258</c:v>
                      </c:pt>
                      <c:pt idx="738">
                        <c:v>-0.12379999999999999</c:v>
                      </c:pt>
                      <c:pt idx="739">
                        <c:v>-0.12180000000000001</c:v>
                      </c:pt>
                      <c:pt idx="740">
                        <c:v>-0.1198</c:v>
                      </c:pt>
                      <c:pt idx="741">
                        <c:v>-0.1178</c:v>
                      </c:pt>
                      <c:pt idx="742">
                        <c:v>-0.1158</c:v>
                      </c:pt>
                      <c:pt idx="743">
                        <c:v>-0.1137</c:v>
                      </c:pt>
                      <c:pt idx="744">
                        <c:v>-0.11169999999999999</c:v>
                      </c:pt>
                      <c:pt idx="745">
                        <c:v>-0.10979999999999999</c:v>
                      </c:pt>
                      <c:pt idx="746">
                        <c:v>-0.10780000000000001</c:v>
                      </c:pt>
                      <c:pt idx="747">
                        <c:v>-0.10580000000000001</c:v>
                      </c:pt>
                      <c:pt idx="748">
                        <c:v>-0.1038</c:v>
                      </c:pt>
                      <c:pt idx="749">
                        <c:v>-0.1018</c:v>
                      </c:pt>
                      <c:pt idx="750">
                        <c:v>-9.9779999999999994E-2</c:v>
                      </c:pt>
                      <c:pt idx="751">
                        <c:v>-9.7769999999999996E-2</c:v>
                      </c:pt>
                      <c:pt idx="752">
                        <c:v>-9.5780000000000004E-2</c:v>
                      </c:pt>
                      <c:pt idx="753">
                        <c:v>-9.3789999999999998E-2</c:v>
                      </c:pt>
                      <c:pt idx="754">
                        <c:v>-9.1810000000000003E-2</c:v>
                      </c:pt>
                      <c:pt idx="755">
                        <c:v>-8.9789999999999995E-2</c:v>
                      </c:pt>
                      <c:pt idx="756">
                        <c:v>-8.7749999999999995E-2</c:v>
                      </c:pt>
                      <c:pt idx="757">
                        <c:v>-8.5800000000000001E-2</c:v>
                      </c:pt>
                      <c:pt idx="758">
                        <c:v>-8.3790000000000003E-2</c:v>
                      </c:pt>
                      <c:pt idx="759">
                        <c:v>-8.1759999999999999E-2</c:v>
                      </c:pt>
                      <c:pt idx="760">
                        <c:v>-7.9759999999999998E-2</c:v>
                      </c:pt>
                      <c:pt idx="761">
                        <c:v>-7.7789999999999998E-2</c:v>
                      </c:pt>
                      <c:pt idx="762">
                        <c:v>-7.578E-2</c:v>
                      </c:pt>
                      <c:pt idx="763">
                        <c:v>-7.3749999999999996E-2</c:v>
                      </c:pt>
                      <c:pt idx="764">
                        <c:v>-7.1779999999999997E-2</c:v>
                      </c:pt>
                      <c:pt idx="765">
                        <c:v>-6.9790000000000005E-2</c:v>
                      </c:pt>
                      <c:pt idx="766">
                        <c:v>-6.7799999999999999E-2</c:v>
                      </c:pt>
                      <c:pt idx="767">
                        <c:v>-6.5809999999999994E-2</c:v>
                      </c:pt>
                      <c:pt idx="768">
                        <c:v>-6.3750000000000001E-2</c:v>
                      </c:pt>
                      <c:pt idx="769">
                        <c:v>-6.1800000000000001E-2</c:v>
                      </c:pt>
                      <c:pt idx="770">
                        <c:v>-5.9810000000000002E-2</c:v>
                      </c:pt>
                      <c:pt idx="771">
                        <c:v>-5.7779999999999998E-2</c:v>
                      </c:pt>
                      <c:pt idx="772">
                        <c:v>-5.5780000000000003E-2</c:v>
                      </c:pt>
                      <c:pt idx="773">
                        <c:v>-5.3809999999999997E-2</c:v>
                      </c:pt>
                      <c:pt idx="774">
                        <c:v>-5.1810000000000002E-2</c:v>
                      </c:pt>
                      <c:pt idx="775">
                        <c:v>-4.9790000000000001E-2</c:v>
                      </c:pt>
                      <c:pt idx="776">
                        <c:v>-4.7789999999999999E-2</c:v>
                      </c:pt>
                      <c:pt idx="777">
                        <c:v>-4.582E-2</c:v>
                      </c:pt>
                      <c:pt idx="778">
                        <c:v>-4.3839999999999997E-2</c:v>
                      </c:pt>
                      <c:pt idx="779">
                        <c:v>-4.1820000000000003E-2</c:v>
                      </c:pt>
                      <c:pt idx="780">
                        <c:v>-3.9829999999999997E-2</c:v>
                      </c:pt>
                      <c:pt idx="781">
                        <c:v>-3.78E-2</c:v>
                      </c:pt>
                      <c:pt idx="782">
                        <c:v>-3.5819999999999998E-2</c:v>
                      </c:pt>
                      <c:pt idx="783">
                        <c:v>-3.3820000000000003E-2</c:v>
                      </c:pt>
                      <c:pt idx="784">
                        <c:v>-3.1800000000000002E-2</c:v>
                      </c:pt>
                      <c:pt idx="785">
                        <c:v>-2.9819999999999999E-2</c:v>
                      </c:pt>
                      <c:pt idx="786">
                        <c:v>-2.7820000000000001E-2</c:v>
                      </c:pt>
                      <c:pt idx="787">
                        <c:v>-2.58E-2</c:v>
                      </c:pt>
                      <c:pt idx="788">
                        <c:v>-2.3789999999999999E-2</c:v>
                      </c:pt>
                      <c:pt idx="789">
                        <c:v>-2.181E-2</c:v>
                      </c:pt>
                      <c:pt idx="790">
                        <c:v>-1.983E-2</c:v>
                      </c:pt>
                      <c:pt idx="791">
                        <c:v>-1.7819999999999999E-2</c:v>
                      </c:pt>
                      <c:pt idx="792">
                        <c:v>-1.583E-2</c:v>
                      </c:pt>
                      <c:pt idx="793">
                        <c:v>-1.3849999999999999E-2</c:v>
                      </c:pt>
                      <c:pt idx="794">
                        <c:v>-1.183E-2</c:v>
                      </c:pt>
                      <c:pt idx="795">
                        <c:v>-9.7940000000000006E-3</c:v>
                      </c:pt>
                      <c:pt idx="796">
                        <c:v>-7.8209999999999998E-3</c:v>
                      </c:pt>
                      <c:pt idx="797">
                        <c:v>-5.8339999999999998E-3</c:v>
                      </c:pt>
                      <c:pt idx="798">
                        <c:v>-3.8300000000000001E-3</c:v>
                      </c:pt>
                      <c:pt idx="799">
                        <c:v>-1.818E-3</c:v>
                      </c:pt>
                      <c:pt idx="800">
                        <c:v>1.8699999999999999E-4</c:v>
                      </c:pt>
                    </c:numCache>
                  </c:numRef>
                </c:xVal>
                <c:y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Sheet2!$AH$2:$AH$802</c15:sqref>
                        </c15:formulaRef>
                      </c:ext>
                    </c:extLst>
                    <c:numCache>
                      <c:formatCode>0.00E+00</c:formatCode>
                      <c:ptCount val="801"/>
                      <c:pt idx="0">
                        <c:v>1.956E-6</c:v>
                      </c:pt>
                      <c:pt idx="1">
                        <c:v>1.711E-6</c:v>
                      </c:pt>
                      <c:pt idx="2">
                        <c:v>1.6109999999999999E-6</c:v>
                      </c:pt>
                      <c:pt idx="3">
                        <c:v>1.4920000000000001E-6</c:v>
                      </c:pt>
                      <c:pt idx="4">
                        <c:v>1.3599999999999999E-6</c:v>
                      </c:pt>
                      <c:pt idx="5">
                        <c:v>1.2020000000000001E-6</c:v>
                      </c:pt>
                      <c:pt idx="6">
                        <c:v>1.0669999999999999E-6</c:v>
                      </c:pt>
                      <c:pt idx="7">
                        <c:v>1.0380000000000001E-6</c:v>
                      </c:pt>
                      <c:pt idx="8">
                        <c:v>9.7320000000000006E-7</c:v>
                      </c:pt>
                      <c:pt idx="9">
                        <c:v>8.8520000000000001E-7</c:v>
                      </c:pt>
                      <c:pt idx="10">
                        <c:v>7.6199999999999997E-7</c:v>
                      </c:pt>
                      <c:pt idx="11">
                        <c:v>6.5339999999999996E-7</c:v>
                      </c:pt>
                      <c:pt idx="12">
                        <c:v>6.5519999999999999E-7</c:v>
                      </c:pt>
                      <c:pt idx="13">
                        <c:v>6.088E-7</c:v>
                      </c:pt>
                      <c:pt idx="14">
                        <c:v>5.454E-7</c:v>
                      </c:pt>
                      <c:pt idx="15">
                        <c:v>4.4190000000000001E-7</c:v>
                      </c:pt>
                      <c:pt idx="16">
                        <c:v>3.5670000000000001E-7</c:v>
                      </c:pt>
                      <c:pt idx="17">
                        <c:v>3.6769999999999999E-7</c:v>
                      </c:pt>
                      <c:pt idx="18">
                        <c:v>3.4659999999999999E-7</c:v>
                      </c:pt>
                      <c:pt idx="19">
                        <c:v>2.861E-7</c:v>
                      </c:pt>
                      <c:pt idx="20">
                        <c:v>2.001E-7</c:v>
                      </c:pt>
                      <c:pt idx="21">
                        <c:v>1.149E-7</c:v>
                      </c:pt>
                      <c:pt idx="22">
                        <c:v>1.4079999999999999E-7</c:v>
                      </c:pt>
                      <c:pt idx="23">
                        <c:v>1.261E-7</c:v>
                      </c:pt>
                      <c:pt idx="24">
                        <c:v>7.1929999999999996E-8</c:v>
                      </c:pt>
                      <c:pt idx="25">
                        <c:v>-1.068E-8</c:v>
                      </c:pt>
                      <c:pt idx="26">
                        <c:v>-8.2539999999999997E-8</c:v>
                      </c:pt>
                      <c:pt idx="27">
                        <c:v>-5.086E-8</c:v>
                      </c:pt>
                      <c:pt idx="28">
                        <c:v>-6.6009999999999994E-8</c:v>
                      </c:pt>
                      <c:pt idx="29">
                        <c:v>-1.1089999999999999E-7</c:v>
                      </c:pt>
                      <c:pt idx="30">
                        <c:v>-1.8300000000000001E-7</c:v>
                      </c:pt>
                      <c:pt idx="31">
                        <c:v>-2.5470000000000002E-7</c:v>
                      </c:pt>
                      <c:pt idx="32">
                        <c:v>-2.181E-7</c:v>
                      </c:pt>
                      <c:pt idx="33">
                        <c:v>-2.2919999999999999E-7</c:v>
                      </c:pt>
                      <c:pt idx="34">
                        <c:v>-2.7650000000000002E-7</c:v>
                      </c:pt>
                      <c:pt idx="35">
                        <c:v>-3.4299999999999999E-7</c:v>
                      </c:pt>
                      <c:pt idx="36">
                        <c:v>-4.0830000000000002E-7</c:v>
                      </c:pt>
                      <c:pt idx="37">
                        <c:v>-3.7020000000000002E-7</c:v>
                      </c:pt>
                      <c:pt idx="38">
                        <c:v>-3.7609999999999999E-7</c:v>
                      </c:pt>
                      <c:pt idx="39">
                        <c:v>-4.2300000000000002E-7</c:v>
                      </c:pt>
                      <c:pt idx="40">
                        <c:v>-4.8680000000000004E-7</c:v>
                      </c:pt>
                      <c:pt idx="41">
                        <c:v>-5.4939999999999998E-7</c:v>
                      </c:pt>
                      <c:pt idx="42">
                        <c:v>-5.088E-7</c:v>
                      </c:pt>
                      <c:pt idx="43">
                        <c:v>-5.1799999999999995E-7</c:v>
                      </c:pt>
                      <c:pt idx="44">
                        <c:v>-5.5749999999999996E-7</c:v>
                      </c:pt>
                      <c:pt idx="45">
                        <c:v>-6.2170000000000001E-7</c:v>
                      </c:pt>
                      <c:pt idx="46">
                        <c:v>-6.7810000000000002E-7</c:v>
                      </c:pt>
                      <c:pt idx="47">
                        <c:v>-6.3389999999999998E-7</c:v>
                      </c:pt>
                      <c:pt idx="48">
                        <c:v>-6.4040000000000004E-7</c:v>
                      </c:pt>
                      <c:pt idx="49">
                        <c:v>-6.8410000000000004E-7</c:v>
                      </c:pt>
                      <c:pt idx="50">
                        <c:v>-7.4629999999999995E-7</c:v>
                      </c:pt>
                      <c:pt idx="51">
                        <c:v>-8.0309999999999998E-7</c:v>
                      </c:pt>
                      <c:pt idx="52">
                        <c:v>-7.6089999999999999E-7</c:v>
                      </c:pt>
                      <c:pt idx="53">
                        <c:v>-7.6540000000000001E-7</c:v>
                      </c:pt>
                      <c:pt idx="54">
                        <c:v>-8.0650000000000003E-7</c:v>
                      </c:pt>
                      <c:pt idx="55">
                        <c:v>-8.6130000000000002E-7</c:v>
                      </c:pt>
                      <c:pt idx="56">
                        <c:v>-9.2610000000000001E-7</c:v>
                      </c:pt>
                      <c:pt idx="57">
                        <c:v>-8.7909999999999998E-7</c:v>
                      </c:pt>
                      <c:pt idx="58">
                        <c:v>-8.7550000000000002E-7</c:v>
                      </c:pt>
                      <c:pt idx="59">
                        <c:v>-9.2399999999999996E-7</c:v>
                      </c:pt>
                      <c:pt idx="60">
                        <c:v>-9.8259999999999992E-7</c:v>
                      </c:pt>
                      <c:pt idx="61">
                        <c:v>-1.0410000000000001E-6</c:v>
                      </c:pt>
                      <c:pt idx="62">
                        <c:v>-9.9290000000000006E-7</c:v>
                      </c:pt>
                      <c:pt idx="63">
                        <c:v>-9.9389999999999992E-7</c:v>
                      </c:pt>
                      <c:pt idx="64">
                        <c:v>-1.0419999999999999E-6</c:v>
                      </c:pt>
                      <c:pt idx="65">
                        <c:v>-1.0979999999999999E-6</c:v>
                      </c:pt>
                      <c:pt idx="66">
                        <c:v>-1.153E-6</c:v>
                      </c:pt>
                      <c:pt idx="67">
                        <c:v>-1.11E-6</c:v>
                      </c:pt>
                      <c:pt idx="68">
                        <c:v>-1.108E-6</c:v>
                      </c:pt>
                      <c:pt idx="69">
                        <c:v>-1.156E-6</c:v>
                      </c:pt>
                      <c:pt idx="70">
                        <c:v>-1.2079999999999999E-6</c:v>
                      </c:pt>
                      <c:pt idx="71">
                        <c:v>-1.2640000000000001E-6</c:v>
                      </c:pt>
                      <c:pt idx="72">
                        <c:v>-1.221E-6</c:v>
                      </c:pt>
                      <c:pt idx="73">
                        <c:v>-1.2190000000000001E-6</c:v>
                      </c:pt>
                      <c:pt idx="74">
                        <c:v>-1.269E-6</c:v>
                      </c:pt>
                      <c:pt idx="75">
                        <c:v>-1.3230000000000001E-6</c:v>
                      </c:pt>
                      <c:pt idx="76">
                        <c:v>-1.3799999999999999E-6</c:v>
                      </c:pt>
                      <c:pt idx="77">
                        <c:v>-1.3400000000000001E-6</c:v>
                      </c:pt>
                      <c:pt idx="78">
                        <c:v>-1.336E-6</c:v>
                      </c:pt>
                      <c:pt idx="79">
                        <c:v>-1.3829999999999999E-6</c:v>
                      </c:pt>
                      <c:pt idx="80">
                        <c:v>-1.44E-6</c:v>
                      </c:pt>
                      <c:pt idx="81">
                        <c:v>-1.4950000000000001E-6</c:v>
                      </c:pt>
                      <c:pt idx="82">
                        <c:v>-1.449E-6</c:v>
                      </c:pt>
                      <c:pt idx="83">
                        <c:v>-1.449E-6</c:v>
                      </c:pt>
                      <c:pt idx="84">
                        <c:v>-1.499E-6</c:v>
                      </c:pt>
                      <c:pt idx="85">
                        <c:v>-1.553E-6</c:v>
                      </c:pt>
                      <c:pt idx="86">
                        <c:v>-1.606E-6</c:v>
                      </c:pt>
                      <c:pt idx="87">
                        <c:v>-1.5629999999999999E-6</c:v>
                      </c:pt>
                      <c:pt idx="88">
                        <c:v>-1.561E-6</c:v>
                      </c:pt>
                      <c:pt idx="89">
                        <c:v>-1.61E-6</c:v>
                      </c:pt>
                      <c:pt idx="90">
                        <c:v>-1.666E-6</c:v>
                      </c:pt>
                      <c:pt idx="91">
                        <c:v>-1.722E-6</c:v>
                      </c:pt>
                      <c:pt idx="92">
                        <c:v>-1.674E-6</c:v>
                      </c:pt>
                      <c:pt idx="93">
                        <c:v>-1.6750000000000001E-6</c:v>
                      </c:pt>
                      <c:pt idx="94">
                        <c:v>-1.73E-6</c:v>
                      </c:pt>
                      <c:pt idx="95">
                        <c:v>-1.782E-6</c:v>
                      </c:pt>
                      <c:pt idx="96">
                        <c:v>-1.838E-6</c:v>
                      </c:pt>
                      <c:pt idx="97">
                        <c:v>-1.792E-6</c:v>
                      </c:pt>
                      <c:pt idx="98">
                        <c:v>-1.793E-6</c:v>
                      </c:pt>
                      <c:pt idx="99">
                        <c:v>-1.8500000000000001E-6</c:v>
                      </c:pt>
                      <c:pt idx="100">
                        <c:v>-1.8989999999999999E-6</c:v>
                      </c:pt>
                      <c:pt idx="101">
                        <c:v>-1.9580000000000001E-6</c:v>
                      </c:pt>
                      <c:pt idx="102">
                        <c:v>-1.9139999999999998E-6</c:v>
                      </c:pt>
                      <c:pt idx="103">
                        <c:v>-1.9139999999999998E-6</c:v>
                      </c:pt>
                      <c:pt idx="104">
                        <c:v>-1.9719999999999999E-6</c:v>
                      </c:pt>
                      <c:pt idx="105">
                        <c:v>-2.0229999999999999E-6</c:v>
                      </c:pt>
                      <c:pt idx="106">
                        <c:v>-2.0779999999999998E-6</c:v>
                      </c:pt>
                      <c:pt idx="107">
                        <c:v>-2.0329999999999998E-6</c:v>
                      </c:pt>
                      <c:pt idx="108">
                        <c:v>-2.0360000000000001E-6</c:v>
                      </c:pt>
                      <c:pt idx="109">
                        <c:v>-2.0889999999999998E-6</c:v>
                      </c:pt>
                      <c:pt idx="110">
                        <c:v>-2.142E-6</c:v>
                      </c:pt>
                      <c:pt idx="111">
                        <c:v>-2.1969999999999999E-6</c:v>
                      </c:pt>
                      <c:pt idx="112">
                        <c:v>-2.1550000000000001E-6</c:v>
                      </c:pt>
                      <c:pt idx="113">
                        <c:v>-2.1550000000000001E-6</c:v>
                      </c:pt>
                      <c:pt idx="114">
                        <c:v>-2.2129999999999998E-6</c:v>
                      </c:pt>
                      <c:pt idx="115">
                        <c:v>-2.2680000000000001E-6</c:v>
                      </c:pt>
                      <c:pt idx="116">
                        <c:v>-2.3240000000000001E-6</c:v>
                      </c:pt>
                      <c:pt idx="117">
                        <c:v>-2.2809999999999998E-6</c:v>
                      </c:pt>
                      <c:pt idx="118">
                        <c:v>-2.2869999999999999E-6</c:v>
                      </c:pt>
                      <c:pt idx="119">
                        <c:v>-2.3439999999999999E-6</c:v>
                      </c:pt>
                      <c:pt idx="120">
                        <c:v>-2.3929999999999998E-6</c:v>
                      </c:pt>
                      <c:pt idx="121">
                        <c:v>-2.4559999999999999E-6</c:v>
                      </c:pt>
                      <c:pt idx="122">
                        <c:v>-2.4109999999999999E-6</c:v>
                      </c:pt>
                      <c:pt idx="123">
                        <c:v>-2.4159999999999998E-6</c:v>
                      </c:pt>
                      <c:pt idx="124">
                        <c:v>-2.4830000000000002E-6</c:v>
                      </c:pt>
                      <c:pt idx="125">
                        <c:v>-2.5320000000000001E-6</c:v>
                      </c:pt>
                      <c:pt idx="126">
                        <c:v>-2.5900000000000002E-6</c:v>
                      </c:pt>
                      <c:pt idx="127">
                        <c:v>-2.5440000000000001E-6</c:v>
                      </c:pt>
                      <c:pt idx="128">
                        <c:v>-2.554E-6</c:v>
                      </c:pt>
                      <c:pt idx="129">
                        <c:v>-2.615E-6</c:v>
                      </c:pt>
                      <c:pt idx="130">
                        <c:v>-2.6639999999999998E-6</c:v>
                      </c:pt>
                      <c:pt idx="131">
                        <c:v>-2.729E-6</c:v>
                      </c:pt>
                      <c:pt idx="132">
                        <c:v>-2.6869999999999999E-6</c:v>
                      </c:pt>
                      <c:pt idx="133">
                        <c:v>-2.6929999999999999E-6</c:v>
                      </c:pt>
                      <c:pt idx="134">
                        <c:v>-2.7580000000000001E-6</c:v>
                      </c:pt>
                      <c:pt idx="135">
                        <c:v>-2.8150000000000002E-6</c:v>
                      </c:pt>
                      <c:pt idx="136">
                        <c:v>-2.875E-6</c:v>
                      </c:pt>
                      <c:pt idx="137">
                        <c:v>-2.836E-6</c:v>
                      </c:pt>
                      <c:pt idx="138">
                        <c:v>-2.8480000000000001E-6</c:v>
                      </c:pt>
                      <c:pt idx="139">
                        <c:v>-2.914E-6</c:v>
                      </c:pt>
                      <c:pt idx="140">
                        <c:v>-2.9679999999999998E-6</c:v>
                      </c:pt>
                      <c:pt idx="141">
                        <c:v>-3.0319999999999999E-6</c:v>
                      </c:pt>
                      <c:pt idx="142">
                        <c:v>-2.999E-6</c:v>
                      </c:pt>
                      <c:pt idx="143">
                        <c:v>-3.004E-6</c:v>
                      </c:pt>
                      <c:pt idx="144">
                        <c:v>-3.078E-6</c:v>
                      </c:pt>
                      <c:pt idx="145">
                        <c:v>-3.1350000000000001E-6</c:v>
                      </c:pt>
                      <c:pt idx="146">
                        <c:v>-3.196E-6</c:v>
                      </c:pt>
                      <c:pt idx="147">
                        <c:v>-3.1609999999999999E-6</c:v>
                      </c:pt>
                      <c:pt idx="148">
                        <c:v>-3.1769999999999998E-6</c:v>
                      </c:pt>
                      <c:pt idx="149">
                        <c:v>-3.2459999999999999E-6</c:v>
                      </c:pt>
                      <c:pt idx="150">
                        <c:v>-3.309E-6</c:v>
                      </c:pt>
                      <c:pt idx="151">
                        <c:v>-3.3689999999999998E-6</c:v>
                      </c:pt>
                      <c:pt idx="152">
                        <c:v>-3.3390000000000001E-6</c:v>
                      </c:pt>
                      <c:pt idx="153">
                        <c:v>-3.3519999999999998E-6</c:v>
                      </c:pt>
                      <c:pt idx="154">
                        <c:v>-3.4359999999999998E-6</c:v>
                      </c:pt>
                      <c:pt idx="155">
                        <c:v>-3.4970000000000001E-6</c:v>
                      </c:pt>
                      <c:pt idx="156">
                        <c:v>-3.563E-6</c:v>
                      </c:pt>
                      <c:pt idx="157">
                        <c:v>-3.534E-6</c:v>
                      </c:pt>
                      <c:pt idx="158">
                        <c:v>-3.552E-6</c:v>
                      </c:pt>
                      <c:pt idx="159">
                        <c:v>-3.6389999999999998E-6</c:v>
                      </c:pt>
                      <c:pt idx="160">
                        <c:v>-3.7100000000000001E-6</c:v>
                      </c:pt>
                      <c:pt idx="161">
                        <c:v>-3.7740000000000002E-6</c:v>
                      </c:pt>
                      <c:pt idx="162">
                        <c:v>-3.76E-6</c:v>
                      </c:pt>
                      <c:pt idx="163">
                        <c:v>-3.7790000000000002E-6</c:v>
                      </c:pt>
                      <c:pt idx="164">
                        <c:v>-3.8700000000000002E-6</c:v>
                      </c:pt>
                      <c:pt idx="165">
                        <c:v>-3.9430000000000002E-6</c:v>
                      </c:pt>
                      <c:pt idx="166">
                        <c:v>-4.0130000000000004E-6</c:v>
                      </c:pt>
                      <c:pt idx="167">
                        <c:v>-4.0049999999999998E-6</c:v>
                      </c:pt>
                      <c:pt idx="168">
                        <c:v>-4.0289999999999999E-6</c:v>
                      </c:pt>
                      <c:pt idx="169">
                        <c:v>-4.1289999999999998E-6</c:v>
                      </c:pt>
                      <c:pt idx="170">
                        <c:v>-4.2069999999999997E-6</c:v>
                      </c:pt>
                      <c:pt idx="171">
                        <c:v>-4.2860000000000001E-6</c:v>
                      </c:pt>
                      <c:pt idx="172">
                        <c:v>-4.2810000000000002E-6</c:v>
                      </c:pt>
                      <c:pt idx="173">
                        <c:v>-4.3209999999999998E-6</c:v>
                      </c:pt>
                      <c:pt idx="174">
                        <c:v>-4.4220000000000002E-6</c:v>
                      </c:pt>
                      <c:pt idx="175">
                        <c:v>-4.51E-6</c:v>
                      </c:pt>
                      <c:pt idx="176">
                        <c:v>-4.5970000000000002E-6</c:v>
                      </c:pt>
                      <c:pt idx="177">
                        <c:v>-4.6020000000000002E-6</c:v>
                      </c:pt>
                      <c:pt idx="178">
                        <c:v>-4.6419999999999998E-6</c:v>
                      </c:pt>
                      <c:pt idx="179">
                        <c:v>-4.7650000000000001E-6</c:v>
                      </c:pt>
                      <c:pt idx="180">
                        <c:v>-4.8559999999999998E-6</c:v>
                      </c:pt>
                      <c:pt idx="181">
                        <c:v>-4.9529999999999998E-6</c:v>
                      </c:pt>
                      <c:pt idx="182">
                        <c:v>-4.9729999999999997E-6</c:v>
                      </c:pt>
                      <c:pt idx="183">
                        <c:v>-5.0250000000000002E-6</c:v>
                      </c:pt>
                      <c:pt idx="184">
                        <c:v>-5.1529999999999996E-6</c:v>
                      </c:pt>
                      <c:pt idx="185">
                        <c:v>-5.2630000000000003E-6</c:v>
                      </c:pt>
                      <c:pt idx="186">
                        <c:v>-5.3680000000000001E-6</c:v>
                      </c:pt>
                      <c:pt idx="187">
                        <c:v>-5.4029999999999998E-6</c:v>
                      </c:pt>
                      <c:pt idx="188">
                        <c:v>-5.468E-6</c:v>
                      </c:pt>
                      <c:pt idx="189">
                        <c:v>-5.6130000000000003E-6</c:v>
                      </c:pt>
                      <c:pt idx="190">
                        <c:v>-5.733E-6</c:v>
                      </c:pt>
                      <c:pt idx="191">
                        <c:v>-5.8549999999999998E-6</c:v>
                      </c:pt>
                      <c:pt idx="192">
                        <c:v>-5.9000000000000003E-6</c:v>
                      </c:pt>
                      <c:pt idx="193">
                        <c:v>-5.9839999999999998E-6</c:v>
                      </c:pt>
                      <c:pt idx="194">
                        <c:v>-6.1399999999999997E-6</c:v>
                      </c:pt>
                      <c:pt idx="195">
                        <c:v>-6.285E-6</c:v>
                      </c:pt>
                      <c:pt idx="196">
                        <c:v>-6.4230000000000002E-6</c:v>
                      </c:pt>
                      <c:pt idx="197">
                        <c:v>-6.4880000000000004E-6</c:v>
                      </c:pt>
                      <c:pt idx="198">
                        <c:v>-6.5919999999999997E-6</c:v>
                      </c:pt>
                      <c:pt idx="199">
                        <c:v>-6.7719999999999997E-6</c:v>
                      </c:pt>
                      <c:pt idx="200">
                        <c:v>-6.9319999999999999E-6</c:v>
                      </c:pt>
                      <c:pt idx="201">
                        <c:v>-7.0910000000000004E-6</c:v>
                      </c:pt>
                      <c:pt idx="202">
                        <c:v>-7.182E-6</c:v>
                      </c:pt>
                      <c:pt idx="203">
                        <c:v>-7.306E-6</c:v>
                      </c:pt>
                      <c:pt idx="204">
                        <c:v>-7.5120000000000002E-6</c:v>
                      </c:pt>
                      <c:pt idx="205">
                        <c:v>-7.6939999999999995E-6</c:v>
                      </c:pt>
                      <c:pt idx="206">
                        <c:v>-7.875E-6</c:v>
                      </c:pt>
                      <c:pt idx="207">
                        <c:v>-7.9889999999999992E-6</c:v>
                      </c:pt>
                      <c:pt idx="208">
                        <c:v>-8.1380000000000007E-6</c:v>
                      </c:pt>
                      <c:pt idx="209">
                        <c:v>-8.371E-6</c:v>
                      </c:pt>
                      <c:pt idx="210">
                        <c:v>-8.5809999999999997E-6</c:v>
                      </c:pt>
                      <c:pt idx="211">
                        <c:v>-8.7870000000000007E-6</c:v>
                      </c:pt>
                      <c:pt idx="212">
                        <c:v>-8.9330000000000007E-6</c:v>
                      </c:pt>
                      <c:pt idx="213">
                        <c:v>-9.1090000000000004E-6</c:v>
                      </c:pt>
                      <c:pt idx="214">
                        <c:v>-9.3740000000000004E-6</c:v>
                      </c:pt>
                      <c:pt idx="215">
                        <c:v>-9.6139999999999998E-6</c:v>
                      </c:pt>
                      <c:pt idx="216">
                        <c:v>-9.859E-6</c:v>
                      </c:pt>
                      <c:pt idx="217">
                        <c:v>-1.004E-5</c:v>
                      </c:pt>
                      <c:pt idx="218">
                        <c:v>-1.025E-5</c:v>
                      </c:pt>
                      <c:pt idx="219">
                        <c:v>-1.0550000000000001E-5</c:v>
                      </c:pt>
                      <c:pt idx="220">
                        <c:v>-1.083E-5</c:v>
                      </c:pt>
                      <c:pt idx="221">
                        <c:v>-1.11E-5</c:v>
                      </c:pt>
                      <c:pt idx="222">
                        <c:v>-1.132E-5</c:v>
                      </c:pt>
                      <c:pt idx="223">
                        <c:v>-1.1579999999999999E-5</c:v>
                      </c:pt>
                      <c:pt idx="224">
                        <c:v>-1.1909999999999999E-5</c:v>
                      </c:pt>
                      <c:pt idx="225">
                        <c:v>-1.224E-5</c:v>
                      </c:pt>
                      <c:pt idx="226">
                        <c:v>-1.255E-5</c:v>
                      </c:pt>
                      <c:pt idx="227">
                        <c:v>-1.2809999999999999E-5</c:v>
                      </c:pt>
                      <c:pt idx="228">
                        <c:v>-1.311E-5</c:v>
                      </c:pt>
                      <c:pt idx="229">
                        <c:v>-1.349E-5</c:v>
                      </c:pt>
                      <c:pt idx="230">
                        <c:v>-1.3859999999999999E-5</c:v>
                      </c:pt>
                      <c:pt idx="231">
                        <c:v>-1.4219999999999999E-5</c:v>
                      </c:pt>
                      <c:pt idx="232">
                        <c:v>-1.454E-5</c:v>
                      </c:pt>
                      <c:pt idx="233">
                        <c:v>-1.488E-5</c:v>
                      </c:pt>
                      <c:pt idx="234">
                        <c:v>-1.5310000000000001E-5</c:v>
                      </c:pt>
                      <c:pt idx="235">
                        <c:v>-1.573E-5</c:v>
                      </c:pt>
                      <c:pt idx="236">
                        <c:v>-1.615E-5</c:v>
                      </c:pt>
                      <c:pt idx="237">
                        <c:v>-1.6500000000000001E-5</c:v>
                      </c:pt>
                      <c:pt idx="238">
                        <c:v>-1.6900000000000001E-5</c:v>
                      </c:pt>
                      <c:pt idx="239">
                        <c:v>-1.7390000000000001E-5</c:v>
                      </c:pt>
                      <c:pt idx="240">
                        <c:v>-1.7859999999999998E-5</c:v>
                      </c:pt>
                      <c:pt idx="241">
                        <c:v>-1.8329999999999999E-5</c:v>
                      </c:pt>
                      <c:pt idx="242">
                        <c:v>-1.8749999999999998E-5</c:v>
                      </c:pt>
                      <c:pt idx="243">
                        <c:v>-1.9210000000000001E-5</c:v>
                      </c:pt>
                      <c:pt idx="244">
                        <c:v>-1.9760000000000001E-5</c:v>
                      </c:pt>
                      <c:pt idx="245">
                        <c:v>-2.0279999999999999E-5</c:v>
                      </c:pt>
                      <c:pt idx="246">
                        <c:v>-2.0820000000000001E-5</c:v>
                      </c:pt>
                      <c:pt idx="247">
                        <c:v>-2.1299999999999999E-5</c:v>
                      </c:pt>
                      <c:pt idx="248">
                        <c:v>-2.181E-5</c:v>
                      </c:pt>
                      <c:pt idx="249">
                        <c:v>-2.243E-5</c:v>
                      </c:pt>
                      <c:pt idx="250">
                        <c:v>-2.3010000000000002E-5</c:v>
                      </c:pt>
                      <c:pt idx="251">
                        <c:v>-2.3609999999999999E-5</c:v>
                      </c:pt>
                      <c:pt idx="252">
                        <c:v>-2.4150000000000001E-5</c:v>
                      </c:pt>
                      <c:pt idx="253">
                        <c:v>-2.474E-5</c:v>
                      </c:pt>
                      <c:pt idx="254">
                        <c:v>-2.5420000000000001E-5</c:v>
                      </c:pt>
                      <c:pt idx="255">
                        <c:v>-2.6069999999999999E-5</c:v>
                      </c:pt>
                      <c:pt idx="256">
                        <c:v>-2.673E-5</c:v>
                      </c:pt>
                      <c:pt idx="257">
                        <c:v>-2.7350000000000001E-5</c:v>
                      </c:pt>
                      <c:pt idx="258">
                        <c:v>-2.7990000000000001E-5</c:v>
                      </c:pt>
                      <c:pt idx="259">
                        <c:v>-2.8739999999999999E-5</c:v>
                      </c:pt>
                      <c:pt idx="260">
                        <c:v>-2.9459999999999999E-5</c:v>
                      </c:pt>
                      <c:pt idx="261">
                        <c:v>-3.0190000000000001E-5</c:v>
                      </c:pt>
                      <c:pt idx="262">
                        <c:v>-3.0880000000000002E-5</c:v>
                      </c:pt>
                      <c:pt idx="263">
                        <c:v>-3.1600000000000002E-5</c:v>
                      </c:pt>
                      <c:pt idx="264">
                        <c:v>-3.2410000000000003E-5</c:v>
                      </c:pt>
                      <c:pt idx="265">
                        <c:v>-3.3210000000000002E-5</c:v>
                      </c:pt>
                      <c:pt idx="266">
                        <c:v>-3.4E-5</c:v>
                      </c:pt>
                      <c:pt idx="267">
                        <c:v>-3.4770000000000001E-5</c:v>
                      </c:pt>
                      <c:pt idx="268">
                        <c:v>-3.5559999999999998E-5</c:v>
                      </c:pt>
                      <c:pt idx="269">
                        <c:v>-3.6449999999999998E-5</c:v>
                      </c:pt>
                      <c:pt idx="270">
                        <c:v>-3.7320000000000002E-5</c:v>
                      </c:pt>
                      <c:pt idx="271">
                        <c:v>-3.8189999999999999E-5</c:v>
                      </c:pt>
                      <c:pt idx="272">
                        <c:v>-3.9020000000000002E-5</c:v>
                      </c:pt>
                      <c:pt idx="273">
                        <c:v>-3.9879999999999998E-5</c:v>
                      </c:pt>
                      <c:pt idx="274">
                        <c:v>-4.0849999999999997E-5</c:v>
                      </c:pt>
                      <c:pt idx="275">
                        <c:v>-4.1789999999999998E-5</c:v>
                      </c:pt>
                      <c:pt idx="276">
                        <c:v>-4.2729999999999999E-5</c:v>
                      </c:pt>
                      <c:pt idx="277">
                        <c:v>-4.3649999999999997E-5</c:v>
                      </c:pt>
                      <c:pt idx="278">
                        <c:v>-4.4579999999999997E-5</c:v>
                      </c:pt>
                      <c:pt idx="279">
                        <c:v>-4.562E-5</c:v>
                      </c:pt>
                      <c:pt idx="280">
                        <c:v>-4.6640000000000001E-5</c:v>
                      </c:pt>
                      <c:pt idx="281">
                        <c:v>-4.7660000000000001E-5</c:v>
                      </c:pt>
                      <c:pt idx="282">
                        <c:v>-4.8640000000000002E-5</c:v>
                      </c:pt>
                      <c:pt idx="283">
                        <c:v>-4.9650000000000001E-5</c:v>
                      </c:pt>
                      <c:pt idx="284">
                        <c:v>-5.0769999999999997E-5</c:v>
                      </c:pt>
                      <c:pt idx="285">
                        <c:v>-5.1860000000000002E-5</c:v>
                      </c:pt>
                      <c:pt idx="286">
                        <c:v>-5.295E-5</c:v>
                      </c:pt>
                      <c:pt idx="287">
                        <c:v>-5.401E-5</c:v>
                      </c:pt>
                      <c:pt idx="288">
                        <c:v>-5.5090000000000003E-5</c:v>
                      </c:pt>
                      <c:pt idx="289">
                        <c:v>-5.6280000000000003E-5</c:v>
                      </c:pt>
                      <c:pt idx="290">
                        <c:v>-5.7439999999999999E-5</c:v>
                      </c:pt>
                      <c:pt idx="291">
                        <c:v>-5.8610000000000003E-5</c:v>
                      </c:pt>
                      <c:pt idx="292">
                        <c:v>-5.9740000000000001E-5</c:v>
                      </c:pt>
                      <c:pt idx="293">
                        <c:v>-6.0900000000000003E-5</c:v>
                      </c:pt>
                      <c:pt idx="294">
                        <c:v>-6.2160000000000001E-5</c:v>
                      </c:pt>
                      <c:pt idx="295">
                        <c:v>-6.3399999999999996E-5</c:v>
                      </c:pt>
                      <c:pt idx="296">
                        <c:v>-6.4629999999999996E-5</c:v>
                      </c:pt>
                      <c:pt idx="297">
                        <c:v>-6.5840000000000007E-5</c:v>
                      </c:pt>
                      <c:pt idx="298">
                        <c:v>-6.7070000000000007E-5</c:v>
                      </c:pt>
                      <c:pt idx="299">
                        <c:v>-6.8390000000000001E-5</c:v>
                      </c:pt>
                      <c:pt idx="300">
                        <c:v>-6.97E-5</c:v>
                      </c:pt>
                      <c:pt idx="301">
                        <c:v>-7.1019999999999994E-5</c:v>
                      </c:pt>
                      <c:pt idx="302">
                        <c:v>-7.2299999999999996E-5</c:v>
                      </c:pt>
                      <c:pt idx="303">
                        <c:v>-7.3590000000000005E-5</c:v>
                      </c:pt>
                      <c:pt idx="304">
                        <c:v>-7.4989999999999999E-5</c:v>
                      </c:pt>
                      <c:pt idx="305">
                        <c:v>-7.6370000000000002E-5</c:v>
                      </c:pt>
                      <c:pt idx="306">
                        <c:v>-7.7739999999999998E-5</c:v>
                      </c:pt>
                      <c:pt idx="307">
                        <c:v>-7.9099999999999998E-5</c:v>
                      </c:pt>
                      <c:pt idx="308">
                        <c:v>-8.0459999999999999E-5</c:v>
                      </c:pt>
                      <c:pt idx="309">
                        <c:v>-8.1940000000000005E-5</c:v>
                      </c:pt>
                      <c:pt idx="310">
                        <c:v>-8.3380000000000005E-5</c:v>
                      </c:pt>
                      <c:pt idx="311">
                        <c:v>-8.4829999999999999E-5</c:v>
                      </c:pt>
                      <c:pt idx="312">
                        <c:v>-8.6240000000000001E-5</c:v>
                      </c:pt>
                      <c:pt idx="313">
                        <c:v>-8.7670000000000006E-5</c:v>
                      </c:pt>
                      <c:pt idx="314">
                        <c:v>-8.92E-5</c:v>
                      </c:pt>
                      <c:pt idx="315">
                        <c:v>-9.0710000000000004E-5</c:v>
                      </c:pt>
                      <c:pt idx="316">
                        <c:v>-9.2219999999999995E-5</c:v>
                      </c:pt>
                      <c:pt idx="317">
                        <c:v>-9.3709999999999996E-5</c:v>
                      </c:pt>
                      <c:pt idx="318">
                        <c:v>-9.5199999999999997E-5</c:v>
                      </c:pt>
                      <c:pt idx="319">
                        <c:v>-9.6799999999999995E-5</c:v>
                      </c:pt>
                      <c:pt idx="320">
                        <c:v>-9.8369999999999995E-5</c:v>
                      </c:pt>
                      <c:pt idx="321">
                        <c:v>-9.9939999999999995E-5</c:v>
                      </c:pt>
                      <c:pt idx="322">
                        <c:v>-1.015E-4</c:v>
                      </c:pt>
                      <c:pt idx="323">
                        <c:v>-1.031E-4</c:v>
                      </c:pt>
                      <c:pt idx="324">
                        <c:v>-1.047E-4</c:v>
                      </c:pt>
                      <c:pt idx="325">
                        <c:v>-1.064E-4</c:v>
                      </c:pt>
                      <c:pt idx="326">
                        <c:v>-1.08E-4</c:v>
                      </c:pt>
                      <c:pt idx="327">
                        <c:v>-1.0959999999999999E-4</c:v>
                      </c:pt>
                      <c:pt idx="328">
                        <c:v>-1.1120000000000001E-4</c:v>
                      </c:pt>
                      <c:pt idx="329">
                        <c:v>-1.1290000000000001E-4</c:v>
                      </c:pt>
                      <c:pt idx="330">
                        <c:v>-1.1459999999999999E-4</c:v>
                      </c:pt>
                      <c:pt idx="331">
                        <c:v>-1.1629999999999999E-4</c:v>
                      </c:pt>
                      <c:pt idx="332">
                        <c:v>-1.18E-4</c:v>
                      </c:pt>
                      <c:pt idx="333">
                        <c:v>-1.197E-4</c:v>
                      </c:pt>
                      <c:pt idx="334">
                        <c:v>-1.214E-4</c:v>
                      </c:pt>
                      <c:pt idx="335">
                        <c:v>-1.2320000000000001E-4</c:v>
                      </c:pt>
                      <c:pt idx="336">
                        <c:v>-1.25E-4</c:v>
                      </c:pt>
                      <c:pt idx="337">
                        <c:v>-1.2669999999999999E-4</c:v>
                      </c:pt>
                      <c:pt idx="338">
                        <c:v>-1.284E-4</c:v>
                      </c:pt>
                      <c:pt idx="339">
                        <c:v>-1.3019999999999999E-4</c:v>
                      </c:pt>
                      <c:pt idx="340">
                        <c:v>-1.3210000000000001E-4</c:v>
                      </c:pt>
                      <c:pt idx="341">
                        <c:v>-1.338E-4</c:v>
                      </c:pt>
                      <c:pt idx="342">
                        <c:v>-1.3559999999999999E-4</c:v>
                      </c:pt>
                      <c:pt idx="343">
                        <c:v>-1.3740000000000001E-4</c:v>
                      </c:pt>
                      <c:pt idx="344">
                        <c:v>-1.393E-4</c:v>
                      </c:pt>
                      <c:pt idx="345">
                        <c:v>-1.4119999999999999E-4</c:v>
                      </c:pt>
                      <c:pt idx="346">
                        <c:v>-1.4300000000000001E-4</c:v>
                      </c:pt>
                      <c:pt idx="347">
                        <c:v>-1.448E-4</c:v>
                      </c:pt>
                      <c:pt idx="348">
                        <c:v>-1.4669999999999999E-4</c:v>
                      </c:pt>
                      <c:pt idx="349">
                        <c:v>-1.4860000000000001E-4</c:v>
                      </c:pt>
                      <c:pt idx="350">
                        <c:v>-1.505E-4</c:v>
                      </c:pt>
                      <c:pt idx="351">
                        <c:v>-1.5239999999999999E-4</c:v>
                      </c:pt>
                      <c:pt idx="352">
                        <c:v>-1.5440000000000001E-4</c:v>
                      </c:pt>
                      <c:pt idx="353">
                        <c:v>-1.563E-4</c:v>
                      </c:pt>
                      <c:pt idx="354">
                        <c:v>-1.583E-4</c:v>
                      </c:pt>
                      <c:pt idx="355">
                        <c:v>-1.6019999999999999E-4</c:v>
                      </c:pt>
                      <c:pt idx="356">
                        <c:v>-1.6220000000000001E-4</c:v>
                      </c:pt>
                      <c:pt idx="357">
                        <c:v>-1.641E-4</c:v>
                      </c:pt>
                      <c:pt idx="358">
                        <c:v>-1.66E-4</c:v>
                      </c:pt>
                      <c:pt idx="359">
                        <c:v>-1.6799999999999999E-4</c:v>
                      </c:pt>
                      <c:pt idx="360">
                        <c:v>-1.7000000000000001E-4</c:v>
                      </c:pt>
                      <c:pt idx="361">
                        <c:v>-1.7200000000000001E-4</c:v>
                      </c:pt>
                      <c:pt idx="362">
                        <c:v>-1.74E-4</c:v>
                      </c:pt>
                      <c:pt idx="363">
                        <c:v>-1.7589999999999999E-4</c:v>
                      </c:pt>
                      <c:pt idx="364">
                        <c:v>-1.7799999999999999E-4</c:v>
                      </c:pt>
                      <c:pt idx="365">
                        <c:v>-1.8000000000000001E-4</c:v>
                      </c:pt>
                      <c:pt idx="366">
                        <c:v>-1.8220000000000001E-4</c:v>
                      </c:pt>
                      <c:pt idx="367">
                        <c:v>-1.8420000000000001E-4</c:v>
                      </c:pt>
                      <c:pt idx="368">
                        <c:v>-1.862E-4</c:v>
                      </c:pt>
                      <c:pt idx="369">
                        <c:v>-1.883E-4</c:v>
                      </c:pt>
                      <c:pt idx="370">
                        <c:v>-1.9039999999999999E-4</c:v>
                      </c:pt>
                      <c:pt idx="371">
                        <c:v>-1.9239999999999999E-4</c:v>
                      </c:pt>
                      <c:pt idx="372">
                        <c:v>-1.9450000000000001E-4</c:v>
                      </c:pt>
                      <c:pt idx="373">
                        <c:v>-1.9650000000000001E-4</c:v>
                      </c:pt>
                      <c:pt idx="374">
                        <c:v>-1.986E-4</c:v>
                      </c:pt>
                      <c:pt idx="375">
                        <c:v>-2.007E-4</c:v>
                      </c:pt>
                      <c:pt idx="376">
                        <c:v>-2.028E-4</c:v>
                      </c:pt>
                      <c:pt idx="377">
                        <c:v>-2.0489999999999999E-4</c:v>
                      </c:pt>
                      <c:pt idx="378">
                        <c:v>-2.0689999999999999E-4</c:v>
                      </c:pt>
                      <c:pt idx="379">
                        <c:v>-2.0909999999999999E-4</c:v>
                      </c:pt>
                      <c:pt idx="380">
                        <c:v>-2.1120000000000001E-4</c:v>
                      </c:pt>
                      <c:pt idx="381">
                        <c:v>-2.1340000000000001E-4</c:v>
                      </c:pt>
                      <c:pt idx="382">
                        <c:v>-2.154E-4</c:v>
                      </c:pt>
                      <c:pt idx="383">
                        <c:v>-2.175E-4</c:v>
                      </c:pt>
                      <c:pt idx="384">
                        <c:v>-2.197E-4</c:v>
                      </c:pt>
                      <c:pt idx="385">
                        <c:v>-2.219E-4</c:v>
                      </c:pt>
                      <c:pt idx="386">
                        <c:v>-2.24E-4</c:v>
                      </c:pt>
                      <c:pt idx="387">
                        <c:v>-2.2609999999999999E-4</c:v>
                      </c:pt>
                      <c:pt idx="388">
                        <c:v>-2.2819999999999999E-4</c:v>
                      </c:pt>
                      <c:pt idx="389">
                        <c:v>-2.3039999999999999E-4</c:v>
                      </c:pt>
                      <c:pt idx="390">
                        <c:v>-2.3259999999999999E-4</c:v>
                      </c:pt>
                      <c:pt idx="391">
                        <c:v>-2.3479999999999999E-4</c:v>
                      </c:pt>
                      <c:pt idx="392">
                        <c:v>-2.3690000000000001E-4</c:v>
                      </c:pt>
                      <c:pt idx="393">
                        <c:v>-2.3910000000000001E-4</c:v>
                      </c:pt>
                      <c:pt idx="394">
                        <c:v>-2.4140000000000001E-4</c:v>
                      </c:pt>
                      <c:pt idx="395">
                        <c:v>-2.4360000000000001E-4</c:v>
                      </c:pt>
                      <c:pt idx="396">
                        <c:v>-2.4580000000000001E-4</c:v>
                      </c:pt>
                      <c:pt idx="397">
                        <c:v>-2.4800000000000001E-4</c:v>
                      </c:pt>
                      <c:pt idx="398">
                        <c:v>-2.5020000000000001E-4</c:v>
                      </c:pt>
                      <c:pt idx="399">
                        <c:v>-2.4669999999999998E-4</c:v>
                      </c:pt>
                      <c:pt idx="400">
                        <c:v>-2.4350000000000001E-4</c:v>
                      </c:pt>
                      <c:pt idx="401">
                        <c:v>-2.4049999999999999E-4</c:v>
                      </c:pt>
                      <c:pt idx="402">
                        <c:v>-2.376E-4</c:v>
                      </c:pt>
                      <c:pt idx="403">
                        <c:v>-2.3460000000000001E-4</c:v>
                      </c:pt>
                      <c:pt idx="404">
                        <c:v>-2.319E-4</c:v>
                      </c:pt>
                      <c:pt idx="405">
                        <c:v>-2.2910000000000001E-4</c:v>
                      </c:pt>
                      <c:pt idx="406">
                        <c:v>-2.264E-4</c:v>
                      </c:pt>
                      <c:pt idx="407">
                        <c:v>-2.2369999999999999E-4</c:v>
                      </c:pt>
                      <c:pt idx="408">
                        <c:v>-2.2100000000000001E-4</c:v>
                      </c:pt>
                      <c:pt idx="409">
                        <c:v>-2.184E-4</c:v>
                      </c:pt>
                      <c:pt idx="410">
                        <c:v>-2.1579999999999999E-4</c:v>
                      </c:pt>
                      <c:pt idx="411">
                        <c:v>-2.1320000000000001E-4</c:v>
                      </c:pt>
                      <c:pt idx="412">
                        <c:v>-2.107E-4</c:v>
                      </c:pt>
                      <c:pt idx="413">
                        <c:v>-2.0809999999999999E-4</c:v>
                      </c:pt>
                      <c:pt idx="414">
                        <c:v>-2.0570000000000001E-4</c:v>
                      </c:pt>
                      <c:pt idx="415">
                        <c:v>-2.0320000000000001E-4</c:v>
                      </c:pt>
                      <c:pt idx="416">
                        <c:v>-2.008E-4</c:v>
                      </c:pt>
                      <c:pt idx="417">
                        <c:v>-1.984E-4</c:v>
                      </c:pt>
                      <c:pt idx="418">
                        <c:v>-1.9599999999999999E-4</c:v>
                      </c:pt>
                      <c:pt idx="419">
                        <c:v>-1.9379999999999999E-4</c:v>
                      </c:pt>
                      <c:pt idx="420">
                        <c:v>-1.9149999999999999E-4</c:v>
                      </c:pt>
                      <c:pt idx="421">
                        <c:v>-1.8919999999999999E-4</c:v>
                      </c:pt>
                      <c:pt idx="422">
                        <c:v>-1.8689999999999999E-4</c:v>
                      </c:pt>
                      <c:pt idx="423">
                        <c:v>-1.8469999999999999E-4</c:v>
                      </c:pt>
                      <c:pt idx="424">
                        <c:v>-1.8249999999999999E-4</c:v>
                      </c:pt>
                      <c:pt idx="425">
                        <c:v>-1.8029999999999999E-4</c:v>
                      </c:pt>
                      <c:pt idx="426">
                        <c:v>-1.7809999999999999E-4</c:v>
                      </c:pt>
                      <c:pt idx="427">
                        <c:v>-1.7589999999999999E-4</c:v>
                      </c:pt>
                      <c:pt idx="428">
                        <c:v>-1.7359999999999999E-4</c:v>
                      </c:pt>
                      <c:pt idx="429">
                        <c:v>-1.7149999999999999E-4</c:v>
                      </c:pt>
                      <c:pt idx="430">
                        <c:v>-1.694E-4</c:v>
                      </c:pt>
                      <c:pt idx="431">
                        <c:v>-1.673E-4</c:v>
                      </c:pt>
                      <c:pt idx="432">
                        <c:v>-1.652E-4</c:v>
                      </c:pt>
                      <c:pt idx="433">
                        <c:v>-1.63E-4</c:v>
                      </c:pt>
                      <c:pt idx="434">
                        <c:v>-1.6100000000000001E-4</c:v>
                      </c:pt>
                      <c:pt idx="435">
                        <c:v>-1.5899999999999999E-4</c:v>
                      </c:pt>
                      <c:pt idx="436">
                        <c:v>-1.5689999999999999E-4</c:v>
                      </c:pt>
                      <c:pt idx="437">
                        <c:v>-1.549E-4</c:v>
                      </c:pt>
                      <c:pt idx="438">
                        <c:v>-1.529E-4</c:v>
                      </c:pt>
                      <c:pt idx="439">
                        <c:v>-1.5100000000000001E-4</c:v>
                      </c:pt>
                      <c:pt idx="440">
                        <c:v>-1.4899999999999999E-4</c:v>
                      </c:pt>
                      <c:pt idx="441">
                        <c:v>-1.471E-4</c:v>
                      </c:pt>
                      <c:pt idx="442">
                        <c:v>-1.451E-4</c:v>
                      </c:pt>
                      <c:pt idx="443">
                        <c:v>-1.4320000000000001E-4</c:v>
                      </c:pt>
                      <c:pt idx="444">
                        <c:v>-1.4139999999999999E-4</c:v>
                      </c:pt>
                      <c:pt idx="445">
                        <c:v>-1.395E-4</c:v>
                      </c:pt>
                      <c:pt idx="446">
                        <c:v>-1.3760000000000001E-4</c:v>
                      </c:pt>
                      <c:pt idx="447">
                        <c:v>-1.3579999999999999E-4</c:v>
                      </c:pt>
                      <c:pt idx="448">
                        <c:v>-1.339E-4</c:v>
                      </c:pt>
                      <c:pt idx="449">
                        <c:v>-1.3219999999999999E-4</c:v>
                      </c:pt>
                      <c:pt idx="450">
                        <c:v>-1.304E-4</c:v>
                      </c:pt>
                      <c:pt idx="451">
                        <c:v>-1.2860000000000001E-4</c:v>
                      </c:pt>
                      <c:pt idx="452">
                        <c:v>-1.2679999999999999E-4</c:v>
                      </c:pt>
                      <c:pt idx="453">
                        <c:v>-1.25E-4</c:v>
                      </c:pt>
                      <c:pt idx="454">
                        <c:v>-1.2339999999999999E-4</c:v>
                      </c:pt>
                      <c:pt idx="455">
                        <c:v>-1.217E-4</c:v>
                      </c:pt>
                      <c:pt idx="456">
                        <c:v>-1.2E-4</c:v>
                      </c:pt>
                      <c:pt idx="457">
                        <c:v>-1.183E-4</c:v>
                      </c:pt>
                      <c:pt idx="458">
                        <c:v>-1.165E-4</c:v>
                      </c:pt>
                      <c:pt idx="459">
                        <c:v>-1.15E-4</c:v>
                      </c:pt>
                      <c:pt idx="460">
                        <c:v>-1.133E-4</c:v>
                      </c:pt>
                      <c:pt idx="461">
                        <c:v>-1.117E-4</c:v>
                      </c:pt>
                      <c:pt idx="462">
                        <c:v>-1.1010000000000001E-4</c:v>
                      </c:pt>
                      <c:pt idx="463">
                        <c:v>-1.0849999999999999E-4</c:v>
                      </c:pt>
                      <c:pt idx="464">
                        <c:v>-1.07E-4</c:v>
                      </c:pt>
                      <c:pt idx="465">
                        <c:v>-1.054E-4</c:v>
                      </c:pt>
                      <c:pt idx="466">
                        <c:v>-1.039E-4</c:v>
                      </c:pt>
                      <c:pt idx="467">
                        <c:v>-1.0230000000000001E-4</c:v>
                      </c:pt>
                      <c:pt idx="468">
                        <c:v>-1.008E-4</c:v>
                      </c:pt>
                      <c:pt idx="469">
                        <c:v>-9.9329999999999999E-5</c:v>
                      </c:pt>
                      <c:pt idx="470">
                        <c:v>-9.7869999999999996E-5</c:v>
                      </c:pt>
                      <c:pt idx="471">
                        <c:v>-9.6379999999999995E-5</c:v>
                      </c:pt>
                      <c:pt idx="472">
                        <c:v>-9.4900000000000003E-5</c:v>
                      </c:pt>
                      <c:pt idx="473">
                        <c:v>-9.3430000000000005E-5</c:v>
                      </c:pt>
                      <c:pt idx="474">
                        <c:v>-9.2059999999999996E-5</c:v>
                      </c:pt>
                      <c:pt idx="475">
                        <c:v>-9.0680000000000006E-5</c:v>
                      </c:pt>
                      <c:pt idx="476">
                        <c:v>-8.9259999999999996E-5</c:v>
                      </c:pt>
                      <c:pt idx="477">
                        <c:v>-8.7860000000000002E-5</c:v>
                      </c:pt>
                      <c:pt idx="478">
                        <c:v>-8.6450000000000001E-5</c:v>
                      </c:pt>
                      <c:pt idx="479">
                        <c:v>-8.5149999999999996E-5</c:v>
                      </c:pt>
                      <c:pt idx="480">
                        <c:v>-8.3839999999999997E-5</c:v>
                      </c:pt>
                      <c:pt idx="481">
                        <c:v>-8.2479999999999996E-5</c:v>
                      </c:pt>
                      <c:pt idx="482">
                        <c:v>-8.1149999999999994E-5</c:v>
                      </c:pt>
                      <c:pt idx="483">
                        <c:v>-7.9809999999999997E-5</c:v>
                      </c:pt>
                      <c:pt idx="484">
                        <c:v>-7.8590000000000005E-5</c:v>
                      </c:pt>
                      <c:pt idx="485">
                        <c:v>-7.7349999999999996E-5</c:v>
                      </c:pt>
                      <c:pt idx="486">
                        <c:v>-7.606E-5</c:v>
                      </c:pt>
                      <c:pt idx="487">
                        <c:v>-7.4800000000000002E-5</c:v>
                      </c:pt>
                      <c:pt idx="488">
                        <c:v>-7.3540000000000004E-5</c:v>
                      </c:pt>
                      <c:pt idx="489">
                        <c:v>-7.2379999999999995E-5</c:v>
                      </c:pt>
                      <c:pt idx="490">
                        <c:v>-7.1199999999999996E-5</c:v>
                      </c:pt>
                      <c:pt idx="491">
                        <c:v>-6.9980000000000004E-5</c:v>
                      </c:pt>
                      <c:pt idx="492">
                        <c:v>-6.8789999999999997E-5</c:v>
                      </c:pt>
                      <c:pt idx="493">
                        <c:v>-6.7589999999999995E-5</c:v>
                      </c:pt>
                      <c:pt idx="494">
                        <c:v>-6.6500000000000004E-5</c:v>
                      </c:pt>
                      <c:pt idx="495">
                        <c:v>-6.5380000000000001E-5</c:v>
                      </c:pt>
                      <c:pt idx="496">
                        <c:v>-6.423E-5</c:v>
                      </c:pt>
                      <c:pt idx="497">
                        <c:v>-6.3109999999999997E-5</c:v>
                      </c:pt>
                      <c:pt idx="498">
                        <c:v>-6.1970000000000005E-5</c:v>
                      </c:pt>
                      <c:pt idx="499">
                        <c:v>-6.0949999999999998E-5</c:v>
                      </c:pt>
                      <c:pt idx="500">
                        <c:v>-5.9899999999999999E-5</c:v>
                      </c:pt>
                      <c:pt idx="501">
                        <c:v>-5.8810000000000001E-5</c:v>
                      </c:pt>
                      <c:pt idx="502">
                        <c:v>-5.7750000000000001E-5</c:v>
                      </c:pt>
                      <c:pt idx="503">
                        <c:v>-5.6679999999999999E-5</c:v>
                      </c:pt>
                      <c:pt idx="504">
                        <c:v>-5.5720000000000002E-5</c:v>
                      </c:pt>
                      <c:pt idx="505">
                        <c:v>-5.4740000000000001E-5</c:v>
                      </c:pt>
                      <c:pt idx="506">
                        <c:v>-5.3699999999999997E-5</c:v>
                      </c:pt>
                      <c:pt idx="507">
                        <c:v>-5.2710000000000002E-5</c:v>
                      </c:pt>
                      <c:pt idx="508">
                        <c:v>-5.1700000000000003E-5</c:v>
                      </c:pt>
                      <c:pt idx="509">
                        <c:v>-5.0800000000000002E-5</c:v>
                      </c:pt>
                      <c:pt idx="510">
                        <c:v>-4.9879999999999997E-5</c:v>
                      </c:pt>
                      <c:pt idx="511">
                        <c:v>-4.8909999999999998E-5</c:v>
                      </c:pt>
                      <c:pt idx="512">
                        <c:v>-4.7970000000000003E-5</c:v>
                      </c:pt>
                      <c:pt idx="513">
                        <c:v>-4.7030000000000002E-5</c:v>
                      </c:pt>
                      <c:pt idx="514">
                        <c:v>-4.6180000000000002E-5</c:v>
                      </c:pt>
                      <c:pt idx="515">
                        <c:v>-4.532E-5</c:v>
                      </c:pt>
                      <c:pt idx="516">
                        <c:v>-4.4409999999999997E-5</c:v>
                      </c:pt>
                      <c:pt idx="517">
                        <c:v>-4.3529999999999998E-5</c:v>
                      </c:pt>
                      <c:pt idx="518">
                        <c:v>-4.2639999999999998E-5</c:v>
                      </c:pt>
                      <c:pt idx="519">
                        <c:v>-4.1860000000000002E-5</c:v>
                      </c:pt>
                      <c:pt idx="520">
                        <c:v>-4.1050000000000002E-5</c:v>
                      </c:pt>
                      <c:pt idx="521">
                        <c:v>-4.019E-5</c:v>
                      </c:pt>
                      <c:pt idx="522">
                        <c:v>-3.9360000000000003E-5</c:v>
                      </c:pt>
                      <c:pt idx="523">
                        <c:v>-3.8529999999999999E-5</c:v>
                      </c:pt>
                      <c:pt idx="524">
                        <c:v>-3.7809999999999999E-5</c:v>
                      </c:pt>
                      <c:pt idx="525">
                        <c:v>-3.7060000000000001E-5</c:v>
                      </c:pt>
                      <c:pt idx="526">
                        <c:v>-3.6260000000000002E-5</c:v>
                      </c:pt>
                      <c:pt idx="527">
                        <c:v>-3.5490000000000001E-5</c:v>
                      </c:pt>
                      <c:pt idx="528">
                        <c:v>-3.4709999999999998E-5</c:v>
                      </c:pt>
                      <c:pt idx="529">
                        <c:v>-3.4039999999999999E-5</c:v>
                      </c:pt>
                      <c:pt idx="530">
                        <c:v>-3.3349999999999997E-5</c:v>
                      </c:pt>
                      <c:pt idx="531">
                        <c:v>-3.26E-5</c:v>
                      </c:pt>
                      <c:pt idx="532">
                        <c:v>-3.1890000000000001E-5</c:v>
                      </c:pt>
                      <c:pt idx="533">
                        <c:v>-3.1170000000000001E-5</c:v>
                      </c:pt>
                      <c:pt idx="534">
                        <c:v>-3.0549999999999997E-5</c:v>
                      </c:pt>
                      <c:pt idx="535">
                        <c:v>-2.991E-5</c:v>
                      </c:pt>
                      <c:pt idx="536">
                        <c:v>-2.921E-5</c:v>
                      </c:pt>
                      <c:pt idx="537">
                        <c:v>-2.8540000000000001E-5</c:v>
                      </c:pt>
                      <c:pt idx="538">
                        <c:v>-2.7869999999999999E-5</c:v>
                      </c:pt>
                      <c:pt idx="539">
                        <c:v>-2.7310000000000001E-5</c:v>
                      </c:pt>
                      <c:pt idx="540">
                        <c:v>-2.6720000000000002E-5</c:v>
                      </c:pt>
                      <c:pt idx="541">
                        <c:v>-2.6069999999999999E-5</c:v>
                      </c:pt>
                      <c:pt idx="542">
                        <c:v>-2.5449999999999999E-5</c:v>
                      </c:pt>
                      <c:pt idx="543">
                        <c:v>-2.4830000000000001E-5</c:v>
                      </c:pt>
                      <c:pt idx="544">
                        <c:v>-2.4309999999999999E-5</c:v>
                      </c:pt>
                      <c:pt idx="545">
                        <c:v>-2.3770000000000001E-5</c:v>
                      </c:pt>
                      <c:pt idx="546">
                        <c:v>-2.3159999999999998E-5</c:v>
                      </c:pt>
                      <c:pt idx="547">
                        <c:v>-2.2589999999999999E-5</c:v>
                      </c:pt>
                      <c:pt idx="548">
                        <c:v>-2.2019999999999999E-5</c:v>
                      </c:pt>
                      <c:pt idx="549">
                        <c:v>-2.1549999999999999E-5</c:v>
                      </c:pt>
                      <c:pt idx="550">
                        <c:v>-2.105E-5</c:v>
                      </c:pt>
                      <c:pt idx="551">
                        <c:v>-2.0489999999999999E-5</c:v>
                      </c:pt>
                      <c:pt idx="552">
                        <c:v>-1.997E-5</c:v>
                      </c:pt>
                      <c:pt idx="553">
                        <c:v>-1.944E-5</c:v>
                      </c:pt>
                      <c:pt idx="554">
                        <c:v>-1.9009999999999999E-5</c:v>
                      </c:pt>
                      <c:pt idx="555">
                        <c:v>-1.855E-5</c:v>
                      </c:pt>
                      <c:pt idx="556">
                        <c:v>-1.804E-5</c:v>
                      </c:pt>
                      <c:pt idx="557">
                        <c:v>-1.755E-5</c:v>
                      </c:pt>
                      <c:pt idx="558">
                        <c:v>-1.7079999999999999E-5</c:v>
                      </c:pt>
                      <c:pt idx="559">
                        <c:v>-1.6699999999999999E-5</c:v>
                      </c:pt>
                      <c:pt idx="560">
                        <c:v>-1.628E-5</c:v>
                      </c:pt>
                      <c:pt idx="561">
                        <c:v>-1.5800000000000001E-5</c:v>
                      </c:pt>
                      <c:pt idx="562">
                        <c:v>-1.5359999999999999E-5</c:v>
                      </c:pt>
                      <c:pt idx="563">
                        <c:v>-1.4929999999999999E-5</c:v>
                      </c:pt>
                      <c:pt idx="564">
                        <c:v>-1.4579999999999999E-5</c:v>
                      </c:pt>
                      <c:pt idx="565">
                        <c:v>-1.4209999999999999E-5</c:v>
                      </c:pt>
                      <c:pt idx="566">
                        <c:v>-1.378E-5</c:v>
                      </c:pt>
                      <c:pt idx="567">
                        <c:v>-1.3370000000000001E-5</c:v>
                      </c:pt>
                      <c:pt idx="568">
                        <c:v>-1.2979999999999999E-5</c:v>
                      </c:pt>
                      <c:pt idx="569">
                        <c:v>-1.2670000000000001E-5</c:v>
                      </c:pt>
                      <c:pt idx="570">
                        <c:v>-1.2330000000000001E-5</c:v>
                      </c:pt>
                      <c:pt idx="571">
                        <c:v>-1.1929999999999999E-5</c:v>
                      </c:pt>
                      <c:pt idx="572">
                        <c:v>-1.1579999999999999E-5</c:v>
                      </c:pt>
                      <c:pt idx="573">
                        <c:v>-1.1219999999999999E-5</c:v>
                      </c:pt>
                      <c:pt idx="574">
                        <c:v>-1.094E-5</c:v>
                      </c:pt>
                      <c:pt idx="575">
                        <c:v>-1.065E-5</c:v>
                      </c:pt>
                      <c:pt idx="576">
                        <c:v>-1.028E-5</c:v>
                      </c:pt>
                      <c:pt idx="577">
                        <c:v>-9.9539999999999999E-6</c:v>
                      </c:pt>
                      <c:pt idx="578">
                        <c:v>-9.6309999999999998E-6</c:v>
                      </c:pt>
                      <c:pt idx="579">
                        <c:v>-9.3940000000000002E-6</c:v>
                      </c:pt>
                      <c:pt idx="580">
                        <c:v>-9.1330000000000005E-6</c:v>
                      </c:pt>
                      <c:pt idx="581">
                        <c:v>-8.8049999999999996E-6</c:v>
                      </c:pt>
                      <c:pt idx="582">
                        <c:v>-8.5080000000000005E-6</c:v>
                      </c:pt>
                      <c:pt idx="583">
                        <c:v>-8.2199999999999992E-6</c:v>
                      </c:pt>
                      <c:pt idx="584">
                        <c:v>-8.0169999999999996E-6</c:v>
                      </c:pt>
                      <c:pt idx="585">
                        <c:v>-7.7870000000000002E-6</c:v>
                      </c:pt>
                      <c:pt idx="586">
                        <c:v>-7.4900000000000003E-6</c:v>
                      </c:pt>
                      <c:pt idx="587">
                        <c:v>-7.2239999999999998E-6</c:v>
                      </c:pt>
                      <c:pt idx="588">
                        <c:v>-6.9689999999999997E-6</c:v>
                      </c:pt>
                      <c:pt idx="589">
                        <c:v>-6.8029999999999999E-6</c:v>
                      </c:pt>
                      <c:pt idx="590">
                        <c:v>-6.5989999999999998E-6</c:v>
                      </c:pt>
                      <c:pt idx="591">
                        <c:v>-6.3289999999999999E-6</c:v>
                      </c:pt>
                      <c:pt idx="592">
                        <c:v>-6.0929999999999999E-6</c:v>
                      </c:pt>
                      <c:pt idx="593">
                        <c:v>-5.8669999999999999E-6</c:v>
                      </c:pt>
                      <c:pt idx="594">
                        <c:v>-5.7180000000000001E-6</c:v>
                      </c:pt>
                      <c:pt idx="595">
                        <c:v>-5.5459999999999999E-6</c:v>
                      </c:pt>
                      <c:pt idx="596">
                        <c:v>-5.3029999999999999E-6</c:v>
                      </c:pt>
                      <c:pt idx="597">
                        <c:v>-5.0950000000000003E-6</c:v>
                      </c:pt>
                      <c:pt idx="598">
                        <c:v>-4.9010000000000002E-6</c:v>
                      </c:pt>
                      <c:pt idx="599">
                        <c:v>-4.7809999999999996E-6</c:v>
                      </c:pt>
                      <c:pt idx="600">
                        <c:v>-4.6310000000000002E-6</c:v>
                      </c:pt>
                      <c:pt idx="601">
                        <c:v>-4.4120000000000003E-6</c:v>
                      </c:pt>
                      <c:pt idx="602">
                        <c:v>-4.2300000000000002E-6</c:v>
                      </c:pt>
                      <c:pt idx="603">
                        <c:v>-4.0589999999999996E-6</c:v>
                      </c:pt>
                      <c:pt idx="604">
                        <c:v>-3.9589999999999997E-6</c:v>
                      </c:pt>
                      <c:pt idx="605">
                        <c:v>-3.8330000000000004E-6</c:v>
                      </c:pt>
                      <c:pt idx="606">
                        <c:v>-3.6330000000000002E-6</c:v>
                      </c:pt>
                      <c:pt idx="607">
                        <c:v>-3.4740000000000001E-6</c:v>
                      </c:pt>
                      <c:pt idx="608">
                        <c:v>-3.3239999999999999E-6</c:v>
                      </c:pt>
                      <c:pt idx="609">
                        <c:v>-3.241E-6</c:v>
                      </c:pt>
                      <c:pt idx="610">
                        <c:v>-3.1360000000000001E-6</c:v>
                      </c:pt>
                      <c:pt idx="611">
                        <c:v>-2.9579999999999999E-6</c:v>
                      </c:pt>
                      <c:pt idx="612">
                        <c:v>-2.8169999999999999E-6</c:v>
                      </c:pt>
                      <c:pt idx="613">
                        <c:v>-2.6840000000000001E-6</c:v>
                      </c:pt>
                      <c:pt idx="614">
                        <c:v>-2.6199999999999999E-6</c:v>
                      </c:pt>
                      <c:pt idx="615">
                        <c:v>-2.5380000000000001E-6</c:v>
                      </c:pt>
                      <c:pt idx="616">
                        <c:v>-2.3740000000000001E-6</c:v>
                      </c:pt>
                      <c:pt idx="617">
                        <c:v>-2.2510000000000001E-6</c:v>
                      </c:pt>
                      <c:pt idx="618">
                        <c:v>-2.1339999999999998E-6</c:v>
                      </c:pt>
                      <c:pt idx="619">
                        <c:v>-2.0899999999999999E-6</c:v>
                      </c:pt>
                      <c:pt idx="620">
                        <c:v>-2.0200000000000001E-6</c:v>
                      </c:pt>
                      <c:pt idx="621">
                        <c:v>-1.872E-6</c:v>
                      </c:pt>
                      <c:pt idx="622">
                        <c:v>-1.761E-6</c:v>
                      </c:pt>
                      <c:pt idx="623">
                        <c:v>-1.6640000000000001E-6</c:v>
                      </c:pt>
                      <c:pt idx="624">
                        <c:v>-1.6339999999999999E-6</c:v>
                      </c:pt>
                      <c:pt idx="625">
                        <c:v>-1.5719999999999999E-6</c:v>
                      </c:pt>
                      <c:pt idx="626">
                        <c:v>-1.4389999999999999E-6</c:v>
                      </c:pt>
                      <c:pt idx="627">
                        <c:v>-1.3430000000000001E-6</c:v>
                      </c:pt>
                      <c:pt idx="628">
                        <c:v>-1.254E-6</c:v>
                      </c:pt>
                      <c:pt idx="629">
                        <c:v>-1.2279999999999999E-6</c:v>
                      </c:pt>
                      <c:pt idx="630">
                        <c:v>-1.1820000000000001E-6</c:v>
                      </c:pt>
                      <c:pt idx="631">
                        <c:v>-1.0559999999999999E-6</c:v>
                      </c:pt>
                      <c:pt idx="632">
                        <c:v>-9.6619999999999996E-7</c:v>
                      </c:pt>
                      <c:pt idx="633">
                        <c:v>-8.893E-7</c:v>
                      </c:pt>
                      <c:pt idx="634">
                        <c:v>-8.7670000000000001E-7</c:v>
                      </c:pt>
                      <c:pt idx="635">
                        <c:v>-8.3480000000000004E-7</c:v>
                      </c:pt>
                      <c:pt idx="636">
                        <c:v>-7.1770000000000003E-7</c:v>
                      </c:pt>
                      <c:pt idx="637">
                        <c:v>-6.3789999999999996E-7</c:v>
                      </c:pt>
                      <c:pt idx="638">
                        <c:v>-5.6449999999999995E-7</c:v>
                      </c:pt>
                      <c:pt idx="639">
                        <c:v>-5.5420000000000003E-7</c:v>
                      </c:pt>
                      <c:pt idx="640">
                        <c:v>-5.2760000000000004E-7</c:v>
                      </c:pt>
                      <c:pt idx="641">
                        <c:v>-4.1189999999999998E-7</c:v>
                      </c:pt>
                      <c:pt idx="642">
                        <c:v>-3.3529999999999999E-7</c:v>
                      </c:pt>
                      <c:pt idx="643">
                        <c:v>-2.7300000000000002E-7</c:v>
                      </c:pt>
                      <c:pt idx="644">
                        <c:v>-2.6950000000000002E-7</c:v>
                      </c:pt>
                      <c:pt idx="645">
                        <c:v>-2.424E-7</c:v>
                      </c:pt>
                      <c:pt idx="646">
                        <c:v>-1.31E-7</c:v>
                      </c:pt>
                      <c:pt idx="647">
                        <c:v>-6.2110000000000005E-8</c:v>
                      </c:pt>
                      <c:pt idx="648">
                        <c:v>-5.5230000000000001E-9</c:v>
                      </c:pt>
                      <c:pt idx="649">
                        <c:v>-1.9030000000000001E-9</c:v>
                      </c:pt>
                      <c:pt idx="650">
                        <c:v>1.8110000000000001E-8</c:v>
                      </c:pt>
                      <c:pt idx="651">
                        <c:v>1.265E-7</c:v>
                      </c:pt>
                      <c:pt idx="652">
                        <c:v>1.9460000000000001E-7</c:v>
                      </c:pt>
                      <c:pt idx="653">
                        <c:v>2.473E-7</c:v>
                      </c:pt>
                      <c:pt idx="654">
                        <c:v>2.4830000000000002E-7</c:v>
                      </c:pt>
                      <c:pt idx="655">
                        <c:v>2.6689999999999999E-7</c:v>
                      </c:pt>
                      <c:pt idx="656">
                        <c:v>3.7399999999999999E-7</c:v>
                      </c:pt>
                      <c:pt idx="657">
                        <c:v>4.3720000000000002E-7</c:v>
                      </c:pt>
                      <c:pt idx="658">
                        <c:v>4.904E-7</c:v>
                      </c:pt>
                      <c:pt idx="659">
                        <c:v>4.8640000000000001E-7</c:v>
                      </c:pt>
                      <c:pt idx="660">
                        <c:v>5.0299999999999999E-7</c:v>
                      </c:pt>
                      <c:pt idx="661">
                        <c:v>6.0819999999999995E-7</c:v>
                      </c:pt>
                      <c:pt idx="662">
                        <c:v>6.6739999999999995E-7</c:v>
                      </c:pt>
                      <c:pt idx="663">
                        <c:v>7.2129999999999998E-7</c:v>
                      </c:pt>
                      <c:pt idx="664">
                        <c:v>7.0780000000000002E-7</c:v>
                      </c:pt>
                      <c:pt idx="665">
                        <c:v>7.3129999999999999E-7</c:v>
                      </c:pt>
                      <c:pt idx="666">
                        <c:v>8.3180000000000002E-7</c:v>
                      </c:pt>
                      <c:pt idx="667">
                        <c:v>8.9500000000000001E-7</c:v>
                      </c:pt>
                      <c:pt idx="668">
                        <c:v>9.3959999999999997E-7</c:v>
                      </c:pt>
                      <c:pt idx="669">
                        <c:v>9.3399999999999997E-7</c:v>
                      </c:pt>
                      <c:pt idx="670">
                        <c:v>9.4379999999999997E-7</c:v>
                      </c:pt>
                      <c:pt idx="671">
                        <c:v>1.0529999999999999E-6</c:v>
                      </c:pt>
                      <c:pt idx="672">
                        <c:v>1.1179999999999999E-6</c:v>
                      </c:pt>
                      <c:pt idx="673">
                        <c:v>1.156E-6</c:v>
                      </c:pt>
                      <c:pt idx="674">
                        <c:v>1.15E-6</c:v>
                      </c:pt>
                      <c:pt idx="675">
                        <c:v>1.161E-6</c:v>
                      </c:pt>
                      <c:pt idx="676">
                        <c:v>1.268E-6</c:v>
                      </c:pt>
                      <c:pt idx="677">
                        <c:v>1.331E-6</c:v>
                      </c:pt>
                      <c:pt idx="678">
                        <c:v>1.373E-6</c:v>
                      </c:pt>
                      <c:pt idx="679">
                        <c:v>1.3629999999999999E-6</c:v>
                      </c:pt>
                      <c:pt idx="680">
                        <c:v>1.373E-6</c:v>
                      </c:pt>
                      <c:pt idx="681">
                        <c:v>1.477E-6</c:v>
                      </c:pt>
                      <c:pt idx="682">
                        <c:v>1.536E-6</c:v>
                      </c:pt>
                      <c:pt idx="683">
                        <c:v>1.575E-6</c:v>
                      </c:pt>
                      <c:pt idx="684">
                        <c:v>1.5689999999999999E-6</c:v>
                      </c:pt>
                      <c:pt idx="685">
                        <c:v>1.579E-6</c:v>
                      </c:pt>
                      <c:pt idx="686">
                        <c:v>1.6819999999999999E-6</c:v>
                      </c:pt>
                      <c:pt idx="687">
                        <c:v>1.745E-6</c:v>
                      </c:pt>
                      <c:pt idx="688">
                        <c:v>1.781E-6</c:v>
                      </c:pt>
                      <c:pt idx="689">
                        <c:v>1.7749999999999999E-6</c:v>
                      </c:pt>
                      <c:pt idx="690">
                        <c:v>1.782E-6</c:v>
                      </c:pt>
                      <c:pt idx="691">
                        <c:v>1.883E-6</c:v>
                      </c:pt>
                      <c:pt idx="692">
                        <c:v>1.939E-6</c:v>
                      </c:pt>
                      <c:pt idx="693">
                        <c:v>1.978E-6</c:v>
                      </c:pt>
                      <c:pt idx="694">
                        <c:v>1.9709999999999998E-6</c:v>
                      </c:pt>
                      <c:pt idx="695">
                        <c:v>1.9750000000000001E-6</c:v>
                      </c:pt>
                      <c:pt idx="696">
                        <c:v>2.075E-6</c:v>
                      </c:pt>
                      <c:pt idx="697">
                        <c:v>2.1349999999999999E-6</c:v>
                      </c:pt>
                      <c:pt idx="698">
                        <c:v>2.1720000000000001E-6</c:v>
                      </c:pt>
                      <c:pt idx="699">
                        <c:v>2.1610000000000001E-6</c:v>
                      </c:pt>
                      <c:pt idx="700">
                        <c:v>2.1689999999999999E-6</c:v>
                      </c:pt>
                      <c:pt idx="701">
                        <c:v>2.2630000000000002E-6</c:v>
                      </c:pt>
                      <c:pt idx="702">
                        <c:v>2.323E-6</c:v>
                      </c:pt>
                      <c:pt idx="703">
                        <c:v>2.3549999999999999E-6</c:v>
                      </c:pt>
                      <c:pt idx="704">
                        <c:v>2.3439999999999999E-6</c:v>
                      </c:pt>
                      <c:pt idx="705">
                        <c:v>2.3460000000000001E-6</c:v>
                      </c:pt>
                      <c:pt idx="706">
                        <c:v>2.4439999999999998E-6</c:v>
                      </c:pt>
                      <c:pt idx="707">
                        <c:v>2.497E-6</c:v>
                      </c:pt>
                      <c:pt idx="708">
                        <c:v>2.5270000000000001E-6</c:v>
                      </c:pt>
                      <c:pt idx="709">
                        <c:v>2.5150000000000001E-6</c:v>
                      </c:pt>
                      <c:pt idx="710">
                        <c:v>2.5170000000000002E-6</c:v>
                      </c:pt>
                      <c:pt idx="711">
                        <c:v>2.615E-6</c:v>
                      </c:pt>
                      <c:pt idx="712">
                        <c:v>2.6680000000000001E-6</c:v>
                      </c:pt>
                      <c:pt idx="713">
                        <c:v>2.6960000000000001E-6</c:v>
                      </c:pt>
                      <c:pt idx="714">
                        <c:v>2.6809999999999998E-6</c:v>
                      </c:pt>
                      <c:pt idx="715">
                        <c:v>2.6800000000000002E-6</c:v>
                      </c:pt>
                      <c:pt idx="716">
                        <c:v>2.7779999999999999E-6</c:v>
                      </c:pt>
                      <c:pt idx="717">
                        <c:v>2.8289999999999999E-6</c:v>
                      </c:pt>
                      <c:pt idx="718">
                        <c:v>2.8540000000000001E-6</c:v>
                      </c:pt>
                      <c:pt idx="719">
                        <c:v>2.8370000000000001E-6</c:v>
                      </c:pt>
                      <c:pt idx="720">
                        <c:v>2.8329999999999998E-6</c:v>
                      </c:pt>
                      <c:pt idx="721">
                        <c:v>2.9280000000000002E-6</c:v>
                      </c:pt>
                      <c:pt idx="722">
                        <c:v>2.9780000000000001E-6</c:v>
                      </c:pt>
                      <c:pt idx="723">
                        <c:v>3.0019999999999998E-6</c:v>
                      </c:pt>
                      <c:pt idx="724">
                        <c:v>2.9809999999999999E-6</c:v>
                      </c:pt>
                      <c:pt idx="725">
                        <c:v>2.9720000000000001E-6</c:v>
                      </c:pt>
                      <c:pt idx="726">
                        <c:v>3.0699999999999998E-6</c:v>
                      </c:pt>
                      <c:pt idx="727">
                        <c:v>3.1149999999999998E-6</c:v>
                      </c:pt>
                      <c:pt idx="728">
                        <c:v>3.134E-6</c:v>
                      </c:pt>
                      <c:pt idx="729">
                        <c:v>3.1159999999999999E-6</c:v>
                      </c:pt>
                      <c:pt idx="730">
                        <c:v>3.112E-6</c:v>
                      </c:pt>
                      <c:pt idx="731">
                        <c:v>3.2059999999999999E-6</c:v>
                      </c:pt>
                      <c:pt idx="732">
                        <c:v>3.247E-6</c:v>
                      </c:pt>
                      <c:pt idx="733">
                        <c:v>3.2660000000000002E-6</c:v>
                      </c:pt>
                      <c:pt idx="734">
                        <c:v>3.2459999999999999E-6</c:v>
                      </c:pt>
                      <c:pt idx="735">
                        <c:v>3.2370000000000001E-6</c:v>
                      </c:pt>
                      <c:pt idx="736">
                        <c:v>3.3230000000000002E-6</c:v>
                      </c:pt>
                      <c:pt idx="737">
                        <c:v>3.3680000000000002E-6</c:v>
                      </c:pt>
                      <c:pt idx="738">
                        <c:v>3.3850000000000002E-6</c:v>
                      </c:pt>
                      <c:pt idx="739">
                        <c:v>3.36E-6</c:v>
                      </c:pt>
                      <c:pt idx="740">
                        <c:v>3.3510000000000002E-6</c:v>
                      </c:pt>
                      <c:pt idx="741">
                        <c:v>3.4340000000000001E-6</c:v>
                      </c:pt>
                      <c:pt idx="742">
                        <c:v>3.4790000000000001E-6</c:v>
                      </c:pt>
                      <c:pt idx="743">
                        <c:v>3.4910000000000001E-6</c:v>
                      </c:pt>
                      <c:pt idx="744">
                        <c:v>3.467E-6</c:v>
                      </c:pt>
                      <c:pt idx="745">
                        <c:v>3.455E-6</c:v>
                      </c:pt>
                      <c:pt idx="746">
                        <c:v>3.5420000000000001E-6</c:v>
                      </c:pt>
                      <c:pt idx="747">
                        <c:v>3.5769999999999998E-6</c:v>
                      </c:pt>
                      <c:pt idx="748">
                        <c:v>3.5880000000000002E-6</c:v>
                      </c:pt>
                      <c:pt idx="749">
                        <c:v>3.563E-6</c:v>
                      </c:pt>
                      <c:pt idx="750">
                        <c:v>3.5540000000000002E-6</c:v>
                      </c:pt>
                      <c:pt idx="751">
                        <c:v>3.6320000000000001E-6</c:v>
                      </c:pt>
                      <c:pt idx="752">
                        <c:v>3.6710000000000001E-6</c:v>
                      </c:pt>
                      <c:pt idx="753">
                        <c:v>3.6770000000000001E-6</c:v>
                      </c:pt>
                      <c:pt idx="754">
                        <c:v>3.6519999999999999E-6</c:v>
                      </c:pt>
                      <c:pt idx="755">
                        <c:v>3.6339999999999999E-6</c:v>
                      </c:pt>
                      <c:pt idx="756">
                        <c:v>3.7179999999999998E-6</c:v>
                      </c:pt>
                      <c:pt idx="757">
                        <c:v>3.7610000000000001E-6</c:v>
                      </c:pt>
                      <c:pt idx="758">
                        <c:v>3.7629999999999998E-6</c:v>
                      </c:pt>
                      <c:pt idx="759">
                        <c:v>3.7359999999999999E-6</c:v>
                      </c:pt>
                      <c:pt idx="760">
                        <c:v>3.72E-6</c:v>
                      </c:pt>
                      <c:pt idx="761">
                        <c:v>3.8020000000000002E-6</c:v>
                      </c:pt>
                      <c:pt idx="762">
                        <c:v>3.8349999999999997E-6</c:v>
                      </c:pt>
                      <c:pt idx="763">
                        <c:v>3.8369999999999999E-6</c:v>
                      </c:pt>
                      <c:pt idx="764">
                        <c:v>3.8099999999999999E-6</c:v>
                      </c:pt>
                      <c:pt idx="765">
                        <c:v>3.7910000000000002E-6</c:v>
                      </c:pt>
                      <c:pt idx="766">
                        <c:v>3.8709999999999999E-6</c:v>
                      </c:pt>
                      <c:pt idx="767">
                        <c:v>3.9040000000000002E-6</c:v>
                      </c:pt>
                      <c:pt idx="768">
                        <c:v>3.8999999999999999E-6</c:v>
                      </c:pt>
                      <c:pt idx="769">
                        <c:v>3.873E-6</c:v>
                      </c:pt>
                      <c:pt idx="770">
                        <c:v>3.856E-6</c:v>
                      </c:pt>
                      <c:pt idx="771">
                        <c:v>3.9369999999999997E-6</c:v>
                      </c:pt>
                      <c:pt idx="772">
                        <c:v>3.9700000000000001E-6</c:v>
                      </c:pt>
                      <c:pt idx="773">
                        <c:v>3.9709999999999998E-6</c:v>
                      </c:pt>
                      <c:pt idx="774">
                        <c:v>3.941E-6</c:v>
                      </c:pt>
                      <c:pt idx="775">
                        <c:v>3.9199999999999997E-6</c:v>
                      </c:pt>
                      <c:pt idx="776">
                        <c:v>3.997E-6</c:v>
                      </c:pt>
                      <c:pt idx="777">
                        <c:v>4.036E-6</c:v>
                      </c:pt>
                      <c:pt idx="778">
                        <c:v>4.0369999999999996E-6</c:v>
                      </c:pt>
                      <c:pt idx="779">
                        <c:v>4.0040000000000001E-6</c:v>
                      </c:pt>
                      <c:pt idx="780">
                        <c:v>3.9779999999999999E-6</c:v>
                      </c:pt>
                      <c:pt idx="781">
                        <c:v>4.0620000000000002E-6</c:v>
                      </c:pt>
                      <c:pt idx="782">
                        <c:v>4.0990000000000001E-6</c:v>
                      </c:pt>
                      <c:pt idx="783">
                        <c:v>4.092E-6</c:v>
                      </c:pt>
                      <c:pt idx="784">
                        <c:v>4.0659999999999997E-6</c:v>
                      </c:pt>
                      <c:pt idx="785">
                        <c:v>4.0409999999999999E-6</c:v>
                      </c:pt>
                      <c:pt idx="786">
                        <c:v>4.1250000000000003E-6</c:v>
                      </c:pt>
                      <c:pt idx="787">
                        <c:v>4.1579999999999998E-6</c:v>
                      </c:pt>
                      <c:pt idx="788">
                        <c:v>4.1559999999999997E-6</c:v>
                      </c:pt>
                      <c:pt idx="789">
                        <c:v>4.1300000000000003E-6</c:v>
                      </c:pt>
                      <c:pt idx="790">
                        <c:v>4.104E-6</c:v>
                      </c:pt>
                      <c:pt idx="791">
                        <c:v>4.1849999999999997E-6</c:v>
                      </c:pt>
                      <c:pt idx="792">
                        <c:v>4.2239999999999997E-6</c:v>
                      </c:pt>
                      <c:pt idx="793">
                        <c:v>4.2239999999999997E-6</c:v>
                      </c:pt>
                      <c:pt idx="794">
                        <c:v>4.1969999999999998E-6</c:v>
                      </c:pt>
                      <c:pt idx="795">
                        <c:v>4.1699999999999999E-6</c:v>
                      </c:pt>
                      <c:pt idx="796">
                        <c:v>4.2509999999999996E-6</c:v>
                      </c:pt>
                      <c:pt idx="797">
                        <c:v>4.2899999999999996E-6</c:v>
                      </c:pt>
                      <c:pt idx="798">
                        <c:v>4.2899999999999996E-6</c:v>
                      </c:pt>
                    </c:numCache>
                  </c:numRef>
                </c:yVal>
                <c:smooth val="1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21-8517-4B1A-BD0B-53A15E9FC1F8}"/>
                  </c:ext>
                </c:extLst>
              </c15:ser>
            </c15:filteredScatterSeries>
            <c15:filteredScatterSeries>
              <c15:ser>
                <c:idx val="33"/>
                <c:order val="33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Sheet2!$AI$1</c15:sqref>
                        </c15:formulaRef>
                      </c:ext>
                    </c:extLst>
                    <c:strCache>
                      <c:ptCount val="1"/>
                      <c:pt idx="0">
                        <c:v>Cycle 34</c:v>
                      </c:pt>
                    </c:strCache>
                  </c:strRef>
                </c:tx>
                <c:spPr>
                  <a:ln w="19050" cap="rnd">
                    <a:solidFill>
                      <a:schemeClr val="accent1">
                        <a:shade val="53000"/>
                      </a:schemeClr>
                    </a:solidFill>
                    <a:round/>
                  </a:ln>
                  <a:effectLst/>
                </c:spPr>
                <c:marker>
                  <c:symbol val="none"/>
                </c:marker>
                <c:x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Sheet2!$A$2:$A$802</c15:sqref>
                        </c15:formulaRef>
                      </c:ext>
                    </c:extLst>
                    <c:numCache>
                      <c:formatCode>0.00E+00</c:formatCode>
                      <c:ptCount val="801"/>
                      <c:pt idx="0">
                        <c:v>9.8269999999999993E-6</c:v>
                      </c:pt>
                      <c:pt idx="1">
                        <c:v>-1.7960000000000001E-3</c:v>
                      </c:pt>
                      <c:pt idx="2">
                        <c:v>-3.764E-3</c:v>
                      </c:pt>
                      <c:pt idx="3">
                        <c:v>-5.7419999999999997E-3</c:v>
                      </c:pt>
                      <c:pt idx="4">
                        <c:v>-7.7869999999999997E-3</c:v>
                      </c:pt>
                      <c:pt idx="5">
                        <c:v>-9.7160000000000007E-3</c:v>
                      </c:pt>
                      <c:pt idx="6">
                        <c:v>-1.1730000000000001E-2</c:v>
                      </c:pt>
                      <c:pt idx="7">
                        <c:v>-1.374E-2</c:v>
                      </c:pt>
                      <c:pt idx="8">
                        <c:v>-1.5730000000000001E-2</c:v>
                      </c:pt>
                      <c:pt idx="9">
                        <c:v>-1.772E-2</c:v>
                      </c:pt>
                      <c:pt idx="10">
                        <c:v>-1.9730000000000001E-2</c:v>
                      </c:pt>
                      <c:pt idx="11">
                        <c:v>-2.1700000000000001E-2</c:v>
                      </c:pt>
                      <c:pt idx="12">
                        <c:v>-2.3689999999999999E-2</c:v>
                      </c:pt>
                      <c:pt idx="13">
                        <c:v>-2.5690000000000001E-2</c:v>
                      </c:pt>
                      <c:pt idx="14">
                        <c:v>-2.7709999999999999E-2</c:v>
                      </c:pt>
                      <c:pt idx="15">
                        <c:v>-2.9690000000000001E-2</c:v>
                      </c:pt>
                      <c:pt idx="16">
                        <c:v>-3.1690000000000003E-2</c:v>
                      </c:pt>
                      <c:pt idx="17">
                        <c:v>-3.3709999999999997E-2</c:v>
                      </c:pt>
                      <c:pt idx="18">
                        <c:v>-3.5709999999999999E-2</c:v>
                      </c:pt>
                      <c:pt idx="19">
                        <c:v>-3.7650000000000003E-2</c:v>
                      </c:pt>
                      <c:pt idx="20">
                        <c:v>-3.9710000000000002E-2</c:v>
                      </c:pt>
                      <c:pt idx="21">
                        <c:v>-4.1709999999999997E-2</c:v>
                      </c:pt>
                      <c:pt idx="22">
                        <c:v>-4.3709999999999999E-2</c:v>
                      </c:pt>
                      <c:pt idx="23">
                        <c:v>-4.5690000000000001E-2</c:v>
                      </c:pt>
                      <c:pt idx="24">
                        <c:v>-4.7669999999999997E-2</c:v>
                      </c:pt>
                      <c:pt idx="25">
                        <c:v>-4.9669999999999999E-2</c:v>
                      </c:pt>
                      <c:pt idx="26">
                        <c:v>-5.1700000000000003E-2</c:v>
                      </c:pt>
                      <c:pt idx="27">
                        <c:v>-5.3659999999999999E-2</c:v>
                      </c:pt>
                      <c:pt idx="28">
                        <c:v>-5.5660000000000001E-2</c:v>
                      </c:pt>
                      <c:pt idx="29">
                        <c:v>-5.765E-2</c:v>
                      </c:pt>
                      <c:pt idx="30">
                        <c:v>-5.9700000000000003E-2</c:v>
                      </c:pt>
                      <c:pt idx="31">
                        <c:v>-6.1650000000000003E-2</c:v>
                      </c:pt>
                      <c:pt idx="32">
                        <c:v>-6.3630000000000006E-2</c:v>
                      </c:pt>
                      <c:pt idx="33">
                        <c:v>-6.5680000000000002E-2</c:v>
                      </c:pt>
                      <c:pt idx="34">
                        <c:v>-6.769E-2</c:v>
                      </c:pt>
                      <c:pt idx="35">
                        <c:v>-6.9669999999999996E-2</c:v>
                      </c:pt>
                      <c:pt idx="36">
                        <c:v>-7.1669999999999998E-2</c:v>
                      </c:pt>
                      <c:pt idx="37">
                        <c:v>-7.3639999999999997E-2</c:v>
                      </c:pt>
                      <c:pt idx="38">
                        <c:v>-7.5670000000000001E-2</c:v>
                      </c:pt>
                      <c:pt idx="39">
                        <c:v>-7.7660000000000007E-2</c:v>
                      </c:pt>
                      <c:pt idx="40">
                        <c:v>-7.9640000000000002E-2</c:v>
                      </c:pt>
                      <c:pt idx="41">
                        <c:v>-8.165E-2</c:v>
                      </c:pt>
                      <c:pt idx="42">
                        <c:v>-8.3680000000000004E-2</c:v>
                      </c:pt>
                      <c:pt idx="43">
                        <c:v>-8.566E-2</c:v>
                      </c:pt>
                      <c:pt idx="44">
                        <c:v>-8.763E-2</c:v>
                      </c:pt>
                      <c:pt idx="45">
                        <c:v>-8.9679999999999996E-2</c:v>
                      </c:pt>
                      <c:pt idx="46">
                        <c:v>-9.1700000000000004E-2</c:v>
                      </c:pt>
                      <c:pt idx="47">
                        <c:v>-9.3679999999999999E-2</c:v>
                      </c:pt>
                      <c:pt idx="48">
                        <c:v>-9.5659999999999995E-2</c:v>
                      </c:pt>
                      <c:pt idx="49">
                        <c:v>-9.7650000000000001E-2</c:v>
                      </c:pt>
                      <c:pt idx="50">
                        <c:v>-9.9669999999999995E-2</c:v>
                      </c:pt>
                      <c:pt idx="51">
                        <c:v>-0.1017</c:v>
                      </c:pt>
                      <c:pt idx="52">
                        <c:v>-0.1036</c:v>
                      </c:pt>
                      <c:pt idx="53">
                        <c:v>-0.1056</c:v>
                      </c:pt>
                      <c:pt idx="54">
                        <c:v>-0.1077</c:v>
                      </c:pt>
                      <c:pt idx="55">
                        <c:v>-0.10970000000000001</c:v>
                      </c:pt>
                      <c:pt idx="56">
                        <c:v>-0.1116</c:v>
                      </c:pt>
                      <c:pt idx="57">
                        <c:v>-0.11360000000000001</c:v>
                      </c:pt>
                      <c:pt idx="58">
                        <c:v>-0.1157</c:v>
                      </c:pt>
                      <c:pt idx="59">
                        <c:v>-0.1177</c:v>
                      </c:pt>
                      <c:pt idx="60">
                        <c:v>-0.1196</c:v>
                      </c:pt>
                      <c:pt idx="61">
                        <c:v>-0.1216</c:v>
                      </c:pt>
                      <c:pt idx="62">
                        <c:v>-0.1237</c:v>
                      </c:pt>
                      <c:pt idx="63">
                        <c:v>-0.12559999999999999</c:v>
                      </c:pt>
                      <c:pt idx="64">
                        <c:v>-0.12759999999999999</c:v>
                      </c:pt>
                      <c:pt idx="65">
                        <c:v>-0.12959999999999999</c:v>
                      </c:pt>
                      <c:pt idx="66">
                        <c:v>-0.13170000000000001</c:v>
                      </c:pt>
                      <c:pt idx="67">
                        <c:v>-0.1336</c:v>
                      </c:pt>
                      <c:pt idx="68">
                        <c:v>-0.13569999999999999</c:v>
                      </c:pt>
                      <c:pt idx="69">
                        <c:v>-0.1376</c:v>
                      </c:pt>
                      <c:pt idx="70">
                        <c:v>-0.1396</c:v>
                      </c:pt>
                      <c:pt idx="71">
                        <c:v>-0.14169999999999999</c:v>
                      </c:pt>
                      <c:pt idx="72">
                        <c:v>-0.14369999999999999</c:v>
                      </c:pt>
                      <c:pt idx="73">
                        <c:v>-0.1457</c:v>
                      </c:pt>
                      <c:pt idx="74">
                        <c:v>-0.1477</c:v>
                      </c:pt>
                      <c:pt idx="75">
                        <c:v>-0.14960000000000001</c:v>
                      </c:pt>
                      <c:pt idx="76">
                        <c:v>-0.15160000000000001</c:v>
                      </c:pt>
                      <c:pt idx="77">
                        <c:v>-0.15359999999999999</c:v>
                      </c:pt>
                      <c:pt idx="78">
                        <c:v>-0.15559999999999999</c:v>
                      </c:pt>
                      <c:pt idx="79">
                        <c:v>-0.15759999999999999</c:v>
                      </c:pt>
                      <c:pt idx="80">
                        <c:v>-0.15959999999999999</c:v>
                      </c:pt>
                      <c:pt idx="81">
                        <c:v>-0.16159999999999999</c:v>
                      </c:pt>
                      <c:pt idx="82">
                        <c:v>-0.1636</c:v>
                      </c:pt>
                      <c:pt idx="83">
                        <c:v>-0.1656</c:v>
                      </c:pt>
                      <c:pt idx="84">
                        <c:v>-0.1676</c:v>
                      </c:pt>
                      <c:pt idx="85">
                        <c:v>-0.1696</c:v>
                      </c:pt>
                      <c:pt idx="86">
                        <c:v>-0.1716</c:v>
                      </c:pt>
                      <c:pt idx="87">
                        <c:v>-0.1736</c:v>
                      </c:pt>
                      <c:pt idx="88">
                        <c:v>-0.17560000000000001</c:v>
                      </c:pt>
                      <c:pt idx="89">
                        <c:v>-0.17760000000000001</c:v>
                      </c:pt>
                      <c:pt idx="90">
                        <c:v>-0.17960000000000001</c:v>
                      </c:pt>
                      <c:pt idx="91">
                        <c:v>-0.18160000000000001</c:v>
                      </c:pt>
                      <c:pt idx="92">
                        <c:v>-0.18360000000000001</c:v>
                      </c:pt>
                      <c:pt idx="93">
                        <c:v>-0.18559999999999999</c:v>
                      </c:pt>
                      <c:pt idx="94">
                        <c:v>-0.18759999999999999</c:v>
                      </c:pt>
                      <c:pt idx="95">
                        <c:v>-0.18959999999999999</c:v>
                      </c:pt>
                      <c:pt idx="96">
                        <c:v>-0.19159999999999999</c:v>
                      </c:pt>
                      <c:pt idx="97">
                        <c:v>-0.19359999999999999</c:v>
                      </c:pt>
                      <c:pt idx="98">
                        <c:v>-0.1956</c:v>
                      </c:pt>
                      <c:pt idx="99">
                        <c:v>-0.1976</c:v>
                      </c:pt>
                      <c:pt idx="100">
                        <c:v>-0.1996</c:v>
                      </c:pt>
                      <c:pt idx="101">
                        <c:v>-0.2016</c:v>
                      </c:pt>
                      <c:pt idx="102">
                        <c:v>-0.2036</c:v>
                      </c:pt>
                      <c:pt idx="103">
                        <c:v>-0.2056</c:v>
                      </c:pt>
                      <c:pt idx="104">
                        <c:v>-0.20760000000000001</c:v>
                      </c:pt>
                      <c:pt idx="105">
                        <c:v>-0.20960000000000001</c:v>
                      </c:pt>
                      <c:pt idx="106">
                        <c:v>-0.21160000000000001</c:v>
                      </c:pt>
                      <c:pt idx="107">
                        <c:v>-0.21360000000000001</c:v>
                      </c:pt>
                      <c:pt idx="108">
                        <c:v>-0.21560000000000001</c:v>
                      </c:pt>
                      <c:pt idx="109">
                        <c:v>-0.21759999999999999</c:v>
                      </c:pt>
                      <c:pt idx="110">
                        <c:v>-0.21959999999999999</c:v>
                      </c:pt>
                      <c:pt idx="111">
                        <c:v>-0.22159999999999999</c:v>
                      </c:pt>
                      <c:pt idx="112">
                        <c:v>-0.22359999999999999</c:v>
                      </c:pt>
                      <c:pt idx="113">
                        <c:v>-0.22559999999999999</c:v>
                      </c:pt>
                      <c:pt idx="114">
                        <c:v>-0.2276</c:v>
                      </c:pt>
                      <c:pt idx="115">
                        <c:v>-0.2296</c:v>
                      </c:pt>
                      <c:pt idx="116">
                        <c:v>-0.2316</c:v>
                      </c:pt>
                      <c:pt idx="117">
                        <c:v>-0.2336</c:v>
                      </c:pt>
                      <c:pt idx="118">
                        <c:v>-0.2356</c:v>
                      </c:pt>
                      <c:pt idx="119">
                        <c:v>-0.23760000000000001</c:v>
                      </c:pt>
                      <c:pt idx="120">
                        <c:v>-0.23960000000000001</c:v>
                      </c:pt>
                      <c:pt idx="121">
                        <c:v>-0.24160000000000001</c:v>
                      </c:pt>
                      <c:pt idx="122">
                        <c:v>-0.24360000000000001</c:v>
                      </c:pt>
                      <c:pt idx="123">
                        <c:v>-0.24560000000000001</c:v>
                      </c:pt>
                      <c:pt idx="124">
                        <c:v>-0.24759999999999999</c:v>
                      </c:pt>
                      <c:pt idx="125">
                        <c:v>-0.24959999999999999</c:v>
                      </c:pt>
                      <c:pt idx="126">
                        <c:v>-0.25159999999999999</c:v>
                      </c:pt>
                      <c:pt idx="127">
                        <c:v>-0.25359999999999999</c:v>
                      </c:pt>
                      <c:pt idx="128">
                        <c:v>-0.25559999999999999</c:v>
                      </c:pt>
                      <c:pt idx="129">
                        <c:v>-0.2576</c:v>
                      </c:pt>
                      <c:pt idx="130">
                        <c:v>-0.2596</c:v>
                      </c:pt>
                      <c:pt idx="131">
                        <c:v>-0.2616</c:v>
                      </c:pt>
                      <c:pt idx="132">
                        <c:v>-0.2636</c:v>
                      </c:pt>
                      <c:pt idx="133">
                        <c:v>-0.2656</c:v>
                      </c:pt>
                      <c:pt idx="134">
                        <c:v>-0.2676</c:v>
                      </c:pt>
                      <c:pt idx="135">
                        <c:v>-0.26960000000000001</c:v>
                      </c:pt>
                      <c:pt idx="136">
                        <c:v>-0.27160000000000001</c:v>
                      </c:pt>
                      <c:pt idx="137">
                        <c:v>-0.27360000000000001</c:v>
                      </c:pt>
                      <c:pt idx="138">
                        <c:v>-0.27560000000000001</c:v>
                      </c:pt>
                      <c:pt idx="139">
                        <c:v>-0.27760000000000001</c:v>
                      </c:pt>
                      <c:pt idx="140">
                        <c:v>-0.27960000000000002</c:v>
                      </c:pt>
                      <c:pt idx="141">
                        <c:v>-0.28160000000000002</c:v>
                      </c:pt>
                      <c:pt idx="142">
                        <c:v>-0.28360000000000002</c:v>
                      </c:pt>
                      <c:pt idx="143">
                        <c:v>-0.28560000000000002</c:v>
                      </c:pt>
                      <c:pt idx="144">
                        <c:v>-0.28760000000000002</c:v>
                      </c:pt>
                      <c:pt idx="145">
                        <c:v>-0.28960000000000002</c:v>
                      </c:pt>
                      <c:pt idx="146">
                        <c:v>-0.29160000000000003</c:v>
                      </c:pt>
                      <c:pt idx="147">
                        <c:v>-0.29360000000000003</c:v>
                      </c:pt>
                      <c:pt idx="148">
                        <c:v>-0.29559999999999997</c:v>
                      </c:pt>
                      <c:pt idx="149">
                        <c:v>-0.29759999999999998</c:v>
                      </c:pt>
                      <c:pt idx="150">
                        <c:v>-0.29959999999999998</c:v>
                      </c:pt>
                      <c:pt idx="151">
                        <c:v>-0.30159999999999998</c:v>
                      </c:pt>
                      <c:pt idx="152">
                        <c:v>-0.30359999999999998</c:v>
                      </c:pt>
                      <c:pt idx="153">
                        <c:v>-0.30559999999999998</c:v>
                      </c:pt>
                      <c:pt idx="154">
                        <c:v>-0.30759999999999998</c:v>
                      </c:pt>
                      <c:pt idx="155">
                        <c:v>-0.30959999999999999</c:v>
                      </c:pt>
                      <c:pt idx="156">
                        <c:v>-0.3115</c:v>
                      </c:pt>
                      <c:pt idx="157">
                        <c:v>-0.31359999999999999</c:v>
                      </c:pt>
                      <c:pt idx="158">
                        <c:v>-0.3155</c:v>
                      </c:pt>
                      <c:pt idx="159">
                        <c:v>-0.31759999999999999</c:v>
                      </c:pt>
                      <c:pt idx="160">
                        <c:v>-0.31950000000000001</c:v>
                      </c:pt>
                      <c:pt idx="161">
                        <c:v>-0.3216</c:v>
                      </c:pt>
                      <c:pt idx="162">
                        <c:v>-0.3236</c:v>
                      </c:pt>
                      <c:pt idx="163">
                        <c:v>-0.3256</c:v>
                      </c:pt>
                      <c:pt idx="164">
                        <c:v>-0.32750000000000001</c:v>
                      </c:pt>
                      <c:pt idx="165">
                        <c:v>-0.32950000000000002</c:v>
                      </c:pt>
                      <c:pt idx="166">
                        <c:v>-0.33160000000000001</c:v>
                      </c:pt>
                      <c:pt idx="167">
                        <c:v>-0.33360000000000001</c:v>
                      </c:pt>
                      <c:pt idx="168">
                        <c:v>-0.33550000000000002</c:v>
                      </c:pt>
                      <c:pt idx="169">
                        <c:v>-0.33760000000000001</c:v>
                      </c:pt>
                      <c:pt idx="170">
                        <c:v>-0.33950000000000002</c:v>
                      </c:pt>
                      <c:pt idx="171">
                        <c:v>-0.34150000000000003</c:v>
                      </c:pt>
                      <c:pt idx="172">
                        <c:v>-0.34350000000000003</c:v>
                      </c:pt>
                      <c:pt idx="173">
                        <c:v>-0.34560000000000002</c:v>
                      </c:pt>
                      <c:pt idx="174">
                        <c:v>-0.34749999999999998</c:v>
                      </c:pt>
                      <c:pt idx="175">
                        <c:v>-0.34949999999999998</c:v>
                      </c:pt>
                      <c:pt idx="176">
                        <c:v>-0.35149999999999998</c:v>
                      </c:pt>
                      <c:pt idx="177">
                        <c:v>-0.35349999999999998</c:v>
                      </c:pt>
                      <c:pt idx="178">
                        <c:v>-0.35549999999999998</c:v>
                      </c:pt>
                      <c:pt idx="179">
                        <c:v>-0.35749999999999998</c:v>
                      </c:pt>
                      <c:pt idx="180">
                        <c:v>-0.35949999999999999</c:v>
                      </c:pt>
                      <c:pt idx="181">
                        <c:v>-0.36149999999999999</c:v>
                      </c:pt>
                      <c:pt idx="182">
                        <c:v>-0.36349999999999999</c:v>
                      </c:pt>
                      <c:pt idx="183">
                        <c:v>-0.36549999999999999</c:v>
                      </c:pt>
                      <c:pt idx="184">
                        <c:v>-0.36749999999999999</c:v>
                      </c:pt>
                      <c:pt idx="185">
                        <c:v>-0.3695</c:v>
                      </c:pt>
                      <c:pt idx="186">
                        <c:v>-0.3715</c:v>
                      </c:pt>
                      <c:pt idx="187">
                        <c:v>-0.3735</c:v>
                      </c:pt>
                      <c:pt idx="188">
                        <c:v>-0.3755</c:v>
                      </c:pt>
                      <c:pt idx="189">
                        <c:v>-0.3775</c:v>
                      </c:pt>
                      <c:pt idx="190">
                        <c:v>-0.3795</c:v>
                      </c:pt>
                      <c:pt idx="191">
                        <c:v>-0.38150000000000001</c:v>
                      </c:pt>
                      <c:pt idx="192">
                        <c:v>-0.38350000000000001</c:v>
                      </c:pt>
                      <c:pt idx="193">
                        <c:v>-0.38550000000000001</c:v>
                      </c:pt>
                      <c:pt idx="194">
                        <c:v>-0.38750000000000001</c:v>
                      </c:pt>
                      <c:pt idx="195">
                        <c:v>-0.38950000000000001</c:v>
                      </c:pt>
                      <c:pt idx="196">
                        <c:v>-0.39150000000000001</c:v>
                      </c:pt>
                      <c:pt idx="197">
                        <c:v>-0.39350000000000002</c:v>
                      </c:pt>
                      <c:pt idx="198">
                        <c:v>-0.39550000000000002</c:v>
                      </c:pt>
                      <c:pt idx="199">
                        <c:v>-0.39750000000000002</c:v>
                      </c:pt>
                      <c:pt idx="200">
                        <c:v>-0.39950000000000002</c:v>
                      </c:pt>
                      <c:pt idx="201">
                        <c:v>-0.40150000000000002</c:v>
                      </c:pt>
                      <c:pt idx="202">
                        <c:v>-0.40350000000000003</c:v>
                      </c:pt>
                      <c:pt idx="203">
                        <c:v>-0.40550000000000003</c:v>
                      </c:pt>
                      <c:pt idx="204">
                        <c:v>-0.40749999999999997</c:v>
                      </c:pt>
                      <c:pt idx="205">
                        <c:v>-0.40939999999999999</c:v>
                      </c:pt>
                      <c:pt idx="206">
                        <c:v>-0.41139999999999999</c:v>
                      </c:pt>
                      <c:pt idx="207">
                        <c:v>-0.41339999999999999</c:v>
                      </c:pt>
                      <c:pt idx="208">
                        <c:v>-0.41539999999999999</c:v>
                      </c:pt>
                      <c:pt idx="209">
                        <c:v>-0.41749999999999998</c:v>
                      </c:pt>
                      <c:pt idx="210">
                        <c:v>-0.4194</c:v>
                      </c:pt>
                      <c:pt idx="211">
                        <c:v>-0.42149999999999999</c:v>
                      </c:pt>
                      <c:pt idx="212">
                        <c:v>-0.4234</c:v>
                      </c:pt>
                      <c:pt idx="213">
                        <c:v>-0.4254</c:v>
                      </c:pt>
                      <c:pt idx="214">
                        <c:v>-0.4274</c:v>
                      </c:pt>
                      <c:pt idx="215">
                        <c:v>-0.4294</c:v>
                      </c:pt>
                      <c:pt idx="216">
                        <c:v>-0.43140000000000001</c:v>
                      </c:pt>
                      <c:pt idx="217">
                        <c:v>-0.43340000000000001</c:v>
                      </c:pt>
                      <c:pt idx="218">
                        <c:v>-0.43540000000000001</c:v>
                      </c:pt>
                      <c:pt idx="219">
                        <c:v>-0.43740000000000001</c:v>
                      </c:pt>
                      <c:pt idx="220">
                        <c:v>-0.43940000000000001</c:v>
                      </c:pt>
                      <c:pt idx="221">
                        <c:v>-0.44140000000000001</c:v>
                      </c:pt>
                      <c:pt idx="222">
                        <c:v>-0.44340000000000002</c:v>
                      </c:pt>
                      <c:pt idx="223">
                        <c:v>-0.44540000000000002</c:v>
                      </c:pt>
                      <c:pt idx="224">
                        <c:v>-0.44740000000000002</c:v>
                      </c:pt>
                      <c:pt idx="225">
                        <c:v>-0.44940000000000002</c:v>
                      </c:pt>
                      <c:pt idx="226">
                        <c:v>-0.45140000000000002</c:v>
                      </c:pt>
                      <c:pt idx="227">
                        <c:v>-0.45340000000000003</c:v>
                      </c:pt>
                      <c:pt idx="228">
                        <c:v>-0.45540000000000003</c:v>
                      </c:pt>
                      <c:pt idx="229">
                        <c:v>-0.45739999999999997</c:v>
                      </c:pt>
                      <c:pt idx="230">
                        <c:v>-0.45939999999999998</c:v>
                      </c:pt>
                      <c:pt idx="231">
                        <c:v>-0.46139999999999998</c:v>
                      </c:pt>
                      <c:pt idx="232">
                        <c:v>-0.46339999999999998</c:v>
                      </c:pt>
                      <c:pt idx="233">
                        <c:v>-0.46539999999999998</c:v>
                      </c:pt>
                      <c:pt idx="234">
                        <c:v>-0.46729999999999999</c:v>
                      </c:pt>
                      <c:pt idx="235">
                        <c:v>-0.46939999999999998</c:v>
                      </c:pt>
                      <c:pt idx="236">
                        <c:v>-0.4713</c:v>
                      </c:pt>
                      <c:pt idx="237">
                        <c:v>-0.47339999999999999</c:v>
                      </c:pt>
                      <c:pt idx="238">
                        <c:v>-0.47539999999999999</c:v>
                      </c:pt>
                      <c:pt idx="239">
                        <c:v>-0.47739999999999999</c:v>
                      </c:pt>
                      <c:pt idx="240">
                        <c:v>-0.47939999999999999</c:v>
                      </c:pt>
                      <c:pt idx="241">
                        <c:v>-0.48139999999999999</c:v>
                      </c:pt>
                      <c:pt idx="242">
                        <c:v>-0.48330000000000001</c:v>
                      </c:pt>
                      <c:pt idx="243">
                        <c:v>-0.4854</c:v>
                      </c:pt>
                      <c:pt idx="244">
                        <c:v>-0.48730000000000001</c:v>
                      </c:pt>
                      <c:pt idx="245">
                        <c:v>-0.48930000000000001</c:v>
                      </c:pt>
                      <c:pt idx="246">
                        <c:v>-0.49130000000000001</c:v>
                      </c:pt>
                      <c:pt idx="247">
                        <c:v>-0.49340000000000001</c:v>
                      </c:pt>
                      <c:pt idx="248">
                        <c:v>-0.49540000000000001</c:v>
                      </c:pt>
                      <c:pt idx="249">
                        <c:v>-0.49730000000000002</c:v>
                      </c:pt>
                      <c:pt idx="250">
                        <c:v>-0.49940000000000001</c:v>
                      </c:pt>
                      <c:pt idx="251">
                        <c:v>-0.50139999999999996</c:v>
                      </c:pt>
                      <c:pt idx="252">
                        <c:v>-0.50329999999999997</c:v>
                      </c:pt>
                      <c:pt idx="253">
                        <c:v>-0.50539999999999996</c:v>
                      </c:pt>
                      <c:pt idx="254">
                        <c:v>-0.50729999999999997</c:v>
                      </c:pt>
                      <c:pt idx="255">
                        <c:v>-0.50929999999999997</c:v>
                      </c:pt>
                      <c:pt idx="256">
                        <c:v>-0.51129999999999998</c:v>
                      </c:pt>
                      <c:pt idx="257">
                        <c:v>-0.51329999999999998</c:v>
                      </c:pt>
                      <c:pt idx="258">
                        <c:v>-0.51529999999999998</c:v>
                      </c:pt>
                      <c:pt idx="259">
                        <c:v>-0.51729999999999998</c:v>
                      </c:pt>
                      <c:pt idx="260">
                        <c:v>-0.51929999999999998</c:v>
                      </c:pt>
                      <c:pt idx="261">
                        <c:v>-0.52129999999999999</c:v>
                      </c:pt>
                      <c:pt idx="262">
                        <c:v>-0.52329999999999999</c:v>
                      </c:pt>
                      <c:pt idx="263">
                        <c:v>-0.52529999999999999</c:v>
                      </c:pt>
                      <c:pt idx="264">
                        <c:v>-0.52729999999999999</c:v>
                      </c:pt>
                      <c:pt idx="265">
                        <c:v>-0.52929999999999999</c:v>
                      </c:pt>
                      <c:pt idx="266">
                        <c:v>-0.53129999999999999</c:v>
                      </c:pt>
                      <c:pt idx="267">
                        <c:v>-0.5333</c:v>
                      </c:pt>
                      <c:pt idx="268">
                        <c:v>-0.5353</c:v>
                      </c:pt>
                      <c:pt idx="269">
                        <c:v>-0.5373</c:v>
                      </c:pt>
                      <c:pt idx="270">
                        <c:v>-0.5393</c:v>
                      </c:pt>
                      <c:pt idx="271">
                        <c:v>-0.5413</c:v>
                      </c:pt>
                      <c:pt idx="272">
                        <c:v>-0.54320000000000002</c:v>
                      </c:pt>
                      <c:pt idx="273">
                        <c:v>-0.54530000000000001</c:v>
                      </c:pt>
                      <c:pt idx="274">
                        <c:v>-0.54730000000000001</c:v>
                      </c:pt>
                      <c:pt idx="275">
                        <c:v>-0.54930000000000001</c:v>
                      </c:pt>
                      <c:pt idx="276">
                        <c:v>-0.55130000000000001</c:v>
                      </c:pt>
                      <c:pt idx="277">
                        <c:v>-0.55330000000000001</c:v>
                      </c:pt>
                      <c:pt idx="278">
                        <c:v>-0.55530000000000002</c:v>
                      </c:pt>
                      <c:pt idx="279">
                        <c:v>-0.55730000000000002</c:v>
                      </c:pt>
                      <c:pt idx="280">
                        <c:v>-0.55920000000000003</c:v>
                      </c:pt>
                      <c:pt idx="281">
                        <c:v>-0.56120000000000003</c:v>
                      </c:pt>
                      <c:pt idx="282">
                        <c:v>-0.56320000000000003</c:v>
                      </c:pt>
                      <c:pt idx="283">
                        <c:v>-0.56520000000000004</c:v>
                      </c:pt>
                      <c:pt idx="284">
                        <c:v>-0.56720000000000004</c:v>
                      </c:pt>
                      <c:pt idx="285">
                        <c:v>-0.56920000000000004</c:v>
                      </c:pt>
                      <c:pt idx="286">
                        <c:v>-0.57120000000000004</c:v>
                      </c:pt>
                      <c:pt idx="287">
                        <c:v>-0.57320000000000004</c:v>
                      </c:pt>
                      <c:pt idx="288">
                        <c:v>-0.57520000000000004</c:v>
                      </c:pt>
                      <c:pt idx="289">
                        <c:v>-0.57720000000000005</c:v>
                      </c:pt>
                      <c:pt idx="290">
                        <c:v>-0.57920000000000005</c:v>
                      </c:pt>
                      <c:pt idx="291">
                        <c:v>-0.58120000000000005</c:v>
                      </c:pt>
                      <c:pt idx="292">
                        <c:v>-0.58320000000000005</c:v>
                      </c:pt>
                      <c:pt idx="293">
                        <c:v>-0.58520000000000005</c:v>
                      </c:pt>
                      <c:pt idx="294">
                        <c:v>-0.58720000000000006</c:v>
                      </c:pt>
                      <c:pt idx="295">
                        <c:v>-0.58919999999999995</c:v>
                      </c:pt>
                      <c:pt idx="296">
                        <c:v>-0.59119999999999995</c:v>
                      </c:pt>
                      <c:pt idx="297">
                        <c:v>-0.59309999999999996</c:v>
                      </c:pt>
                      <c:pt idx="298">
                        <c:v>-0.59509999999999996</c:v>
                      </c:pt>
                      <c:pt idx="299">
                        <c:v>-0.59719999999999995</c:v>
                      </c:pt>
                      <c:pt idx="300">
                        <c:v>-0.59919999999999995</c:v>
                      </c:pt>
                      <c:pt idx="301">
                        <c:v>-0.60109999999999997</c:v>
                      </c:pt>
                      <c:pt idx="302">
                        <c:v>-0.60319999999999996</c:v>
                      </c:pt>
                      <c:pt idx="303">
                        <c:v>-0.60519999999999996</c:v>
                      </c:pt>
                      <c:pt idx="304">
                        <c:v>-0.60719999999999996</c:v>
                      </c:pt>
                      <c:pt idx="305">
                        <c:v>-0.60919999999999996</c:v>
                      </c:pt>
                      <c:pt idx="306">
                        <c:v>-0.61109999999999998</c:v>
                      </c:pt>
                      <c:pt idx="307">
                        <c:v>-0.61319999999999997</c:v>
                      </c:pt>
                      <c:pt idx="308">
                        <c:v>-0.61519999999999997</c:v>
                      </c:pt>
                      <c:pt idx="309">
                        <c:v>-0.61719999999999997</c:v>
                      </c:pt>
                      <c:pt idx="310">
                        <c:v>-0.61919999999999997</c:v>
                      </c:pt>
                      <c:pt idx="311">
                        <c:v>-0.62119999999999997</c:v>
                      </c:pt>
                      <c:pt idx="312">
                        <c:v>-0.62319999999999998</c:v>
                      </c:pt>
                      <c:pt idx="313">
                        <c:v>-0.62509999999999999</c:v>
                      </c:pt>
                      <c:pt idx="314">
                        <c:v>-0.62719999999999998</c:v>
                      </c:pt>
                      <c:pt idx="315">
                        <c:v>-0.62919999999999998</c:v>
                      </c:pt>
                      <c:pt idx="316">
                        <c:v>-0.63119999999999998</c:v>
                      </c:pt>
                      <c:pt idx="317">
                        <c:v>-0.6331</c:v>
                      </c:pt>
                      <c:pt idx="318">
                        <c:v>-0.6351</c:v>
                      </c:pt>
                      <c:pt idx="319">
                        <c:v>-0.6371</c:v>
                      </c:pt>
                      <c:pt idx="320">
                        <c:v>-0.6391</c:v>
                      </c:pt>
                      <c:pt idx="321">
                        <c:v>-0.6411</c:v>
                      </c:pt>
                      <c:pt idx="322">
                        <c:v>-0.6431</c:v>
                      </c:pt>
                      <c:pt idx="323">
                        <c:v>-0.64510000000000001</c:v>
                      </c:pt>
                      <c:pt idx="324">
                        <c:v>-0.64710000000000001</c:v>
                      </c:pt>
                      <c:pt idx="325">
                        <c:v>-0.64910000000000001</c:v>
                      </c:pt>
                      <c:pt idx="326">
                        <c:v>-0.65110000000000001</c:v>
                      </c:pt>
                      <c:pt idx="327">
                        <c:v>-0.65310000000000001</c:v>
                      </c:pt>
                      <c:pt idx="328">
                        <c:v>-0.65510000000000002</c:v>
                      </c:pt>
                      <c:pt idx="329">
                        <c:v>-0.65710000000000002</c:v>
                      </c:pt>
                      <c:pt idx="330">
                        <c:v>-0.65910000000000002</c:v>
                      </c:pt>
                      <c:pt idx="331">
                        <c:v>-0.66110000000000002</c:v>
                      </c:pt>
                      <c:pt idx="332">
                        <c:v>-0.66310000000000002</c:v>
                      </c:pt>
                      <c:pt idx="333">
                        <c:v>-0.66510000000000002</c:v>
                      </c:pt>
                      <c:pt idx="334">
                        <c:v>-0.66710000000000003</c:v>
                      </c:pt>
                      <c:pt idx="335">
                        <c:v>-0.66900000000000004</c:v>
                      </c:pt>
                      <c:pt idx="336">
                        <c:v>-0.67110000000000003</c:v>
                      </c:pt>
                      <c:pt idx="337">
                        <c:v>-0.67300000000000004</c:v>
                      </c:pt>
                      <c:pt idx="338">
                        <c:v>-0.67510000000000003</c:v>
                      </c:pt>
                      <c:pt idx="339">
                        <c:v>-0.67700000000000005</c:v>
                      </c:pt>
                      <c:pt idx="340">
                        <c:v>-0.67900000000000005</c:v>
                      </c:pt>
                      <c:pt idx="341">
                        <c:v>-0.68100000000000005</c:v>
                      </c:pt>
                      <c:pt idx="342">
                        <c:v>-0.68300000000000005</c:v>
                      </c:pt>
                      <c:pt idx="343">
                        <c:v>-0.68500000000000005</c:v>
                      </c:pt>
                      <c:pt idx="344">
                        <c:v>-0.68700000000000006</c:v>
                      </c:pt>
                      <c:pt idx="345">
                        <c:v>-0.68899999999999995</c:v>
                      </c:pt>
                      <c:pt idx="346">
                        <c:v>-0.69099999999999995</c:v>
                      </c:pt>
                      <c:pt idx="347">
                        <c:v>-0.69299999999999995</c:v>
                      </c:pt>
                      <c:pt idx="348">
                        <c:v>-0.69499999999999995</c:v>
                      </c:pt>
                      <c:pt idx="349">
                        <c:v>-0.69699999999999995</c:v>
                      </c:pt>
                      <c:pt idx="350">
                        <c:v>-0.69899999999999995</c:v>
                      </c:pt>
                      <c:pt idx="351">
                        <c:v>-0.70099999999999996</c:v>
                      </c:pt>
                      <c:pt idx="352">
                        <c:v>-0.70299999999999996</c:v>
                      </c:pt>
                      <c:pt idx="353">
                        <c:v>-0.70499999999999996</c:v>
                      </c:pt>
                      <c:pt idx="354">
                        <c:v>-0.70699999999999996</c:v>
                      </c:pt>
                      <c:pt idx="355">
                        <c:v>-0.70899999999999996</c:v>
                      </c:pt>
                      <c:pt idx="356">
                        <c:v>-0.71099999999999997</c:v>
                      </c:pt>
                      <c:pt idx="357">
                        <c:v>-0.71299999999999997</c:v>
                      </c:pt>
                      <c:pt idx="358">
                        <c:v>-0.71499999999999997</c:v>
                      </c:pt>
                      <c:pt idx="359">
                        <c:v>-0.71699999999999997</c:v>
                      </c:pt>
                      <c:pt idx="360">
                        <c:v>-0.71899999999999997</c:v>
                      </c:pt>
                      <c:pt idx="361">
                        <c:v>-0.72099999999999997</c:v>
                      </c:pt>
                      <c:pt idx="362">
                        <c:v>-0.72299999999999998</c:v>
                      </c:pt>
                      <c:pt idx="363">
                        <c:v>-0.72499999999999998</c:v>
                      </c:pt>
                      <c:pt idx="364">
                        <c:v>-0.72699999999999998</c:v>
                      </c:pt>
                      <c:pt idx="365">
                        <c:v>-0.72889999999999999</c:v>
                      </c:pt>
                      <c:pt idx="366">
                        <c:v>-0.73099999999999998</c:v>
                      </c:pt>
                      <c:pt idx="367">
                        <c:v>-0.73299999999999998</c:v>
                      </c:pt>
                      <c:pt idx="368">
                        <c:v>-0.73499999999999999</c:v>
                      </c:pt>
                      <c:pt idx="369">
                        <c:v>-0.73699999999999999</c:v>
                      </c:pt>
                      <c:pt idx="370">
                        <c:v>-0.73899999999999999</c:v>
                      </c:pt>
                      <c:pt idx="371">
                        <c:v>-0.74099999999999999</c:v>
                      </c:pt>
                      <c:pt idx="372">
                        <c:v>-0.74299999999999999</c:v>
                      </c:pt>
                      <c:pt idx="373">
                        <c:v>-0.745</c:v>
                      </c:pt>
                      <c:pt idx="374">
                        <c:v>-0.747</c:v>
                      </c:pt>
                      <c:pt idx="375">
                        <c:v>-0.749</c:v>
                      </c:pt>
                      <c:pt idx="376">
                        <c:v>-0.751</c:v>
                      </c:pt>
                      <c:pt idx="377">
                        <c:v>-0.753</c:v>
                      </c:pt>
                      <c:pt idx="378">
                        <c:v>-0.755</c:v>
                      </c:pt>
                      <c:pt idx="379">
                        <c:v>-0.75700000000000001</c:v>
                      </c:pt>
                      <c:pt idx="380">
                        <c:v>-0.75900000000000001</c:v>
                      </c:pt>
                      <c:pt idx="381">
                        <c:v>-0.76100000000000001</c:v>
                      </c:pt>
                      <c:pt idx="382">
                        <c:v>-0.76290000000000002</c:v>
                      </c:pt>
                      <c:pt idx="383">
                        <c:v>-0.76500000000000001</c:v>
                      </c:pt>
                      <c:pt idx="384">
                        <c:v>-0.76700000000000002</c:v>
                      </c:pt>
                      <c:pt idx="385">
                        <c:v>-0.76890000000000003</c:v>
                      </c:pt>
                      <c:pt idx="386">
                        <c:v>-0.77090000000000003</c:v>
                      </c:pt>
                      <c:pt idx="387">
                        <c:v>-0.77290000000000003</c:v>
                      </c:pt>
                      <c:pt idx="388">
                        <c:v>-0.77500000000000002</c:v>
                      </c:pt>
                      <c:pt idx="389">
                        <c:v>-0.77690000000000003</c:v>
                      </c:pt>
                      <c:pt idx="390">
                        <c:v>-0.77890000000000004</c:v>
                      </c:pt>
                      <c:pt idx="391">
                        <c:v>-0.78090000000000004</c:v>
                      </c:pt>
                      <c:pt idx="392">
                        <c:v>-0.78290000000000004</c:v>
                      </c:pt>
                      <c:pt idx="393">
                        <c:v>-0.78490000000000004</c:v>
                      </c:pt>
                      <c:pt idx="394">
                        <c:v>-0.78690000000000004</c:v>
                      </c:pt>
                      <c:pt idx="395">
                        <c:v>-0.78890000000000005</c:v>
                      </c:pt>
                      <c:pt idx="396">
                        <c:v>-0.79090000000000005</c:v>
                      </c:pt>
                      <c:pt idx="397">
                        <c:v>-0.79290000000000005</c:v>
                      </c:pt>
                      <c:pt idx="398">
                        <c:v>-0.79490000000000005</c:v>
                      </c:pt>
                      <c:pt idx="399">
                        <c:v>-0.79690000000000005</c:v>
                      </c:pt>
                      <c:pt idx="400">
                        <c:v>-0.79890000000000005</c:v>
                      </c:pt>
                      <c:pt idx="401">
                        <c:v>-0.79720000000000002</c:v>
                      </c:pt>
                      <c:pt idx="402">
                        <c:v>-0.79520000000000002</c:v>
                      </c:pt>
                      <c:pt idx="403">
                        <c:v>-0.79320000000000002</c:v>
                      </c:pt>
                      <c:pt idx="404">
                        <c:v>-0.7913</c:v>
                      </c:pt>
                      <c:pt idx="405">
                        <c:v>-0.7893</c:v>
                      </c:pt>
                      <c:pt idx="406">
                        <c:v>-0.78720000000000001</c:v>
                      </c:pt>
                      <c:pt idx="407">
                        <c:v>-0.7853</c:v>
                      </c:pt>
                      <c:pt idx="408">
                        <c:v>-0.7833</c:v>
                      </c:pt>
                      <c:pt idx="409">
                        <c:v>-0.78129999999999999</c:v>
                      </c:pt>
                      <c:pt idx="410">
                        <c:v>-0.7792</c:v>
                      </c:pt>
                      <c:pt idx="411">
                        <c:v>-0.77729999999999999</c:v>
                      </c:pt>
                      <c:pt idx="412">
                        <c:v>-0.77529999999999999</c:v>
                      </c:pt>
                      <c:pt idx="413">
                        <c:v>-0.77329999999999999</c:v>
                      </c:pt>
                      <c:pt idx="414">
                        <c:v>-0.77129999999999999</c:v>
                      </c:pt>
                      <c:pt idx="415">
                        <c:v>-0.76929999999999998</c:v>
                      </c:pt>
                      <c:pt idx="416">
                        <c:v>-0.76739999999999997</c:v>
                      </c:pt>
                      <c:pt idx="417">
                        <c:v>-0.76529999999999998</c:v>
                      </c:pt>
                      <c:pt idx="418">
                        <c:v>-0.76329999999999998</c:v>
                      </c:pt>
                      <c:pt idx="419">
                        <c:v>-0.76129999999999998</c:v>
                      </c:pt>
                      <c:pt idx="420">
                        <c:v>-0.75939999999999996</c:v>
                      </c:pt>
                      <c:pt idx="421">
                        <c:v>-0.75739999999999996</c:v>
                      </c:pt>
                      <c:pt idx="422">
                        <c:v>-0.75539999999999996</c:v>
                      </c:pt>
                      <c:pt idx="423">
                        <c:v>-0.75329999999999997</c:v>
                      </c:pt>
                      <c:pt idx="424">
                        <c:v>-0.75139999999999996</c:v>
                      </c:pt>
                      <c:pt idx="425">
                        <c:v>-0.74939999999999996</c:v>
                      </c:pt>
                      <c:pt idx="426">
                        <c:v>-0.74739999999999995</c:v>
                      </c:pt>
                      <c:pt idx="427">
                        <c:v>-0.74539999999999995</c:v>
                      </c:pt>
                      <c:pt idx="428">
                        <c:v>-0.74339999999999995</c:v>
                      </c:pt>
                      <c:pt idx="429">
                        <c:v>-0.74139999999999995</c:v>
                      </c:pt>
                      <c:pt idx="430">
                        <c:v>-0.73939999999999995</c:v>
                      </c:pt>
                      <c:pt idx="431">
                        <c:v>-0.73740000000000006</c:v>
                      </c:pt>
                      <c:pt idx="432">
                        <c:v>-0.73540000000000005</c:v>
                      </c:pt>
                      <c:pt idx="433">
                        <c:v>-0.73340000000000005</c:v>
                      </c:pt>
                      <c:pt idx="434">
                        <c:v>-0.73140000000000005</c:v>
                      </c:pt>
                      <c:pt idx="435">
                        <c:v>-0.72940000000000005</c:v>
                      </c:pt>
                      <c:pt idx="436">
                        <c:v>-0.72740000000000005</c:v>
                      </c:pt>
                      <c:pt idx="437">
                        <c:v>-0.72540000000000004</c:v>
                      </c:pt>
                      <c:pt idx="438">
                        <c:v>-0.72340000000000004</c:v>
                      </c:pt>
                      <c:pt idx="439">
                        <c:v>-0.72140000000000004</c:v>
                      </c:pt>
                      <c:pt idx="440">
                        <c:v>-0.71940000000000004</c:v>
                      </c:pt>
                      <c:pt idx="441">
                        <c:v>-0.71740000000000004</c:v>
                      </c:pt>
                      <c:pt idx="442">
                        <c:v>-0.71540000000000004</c:v>
                      </c:pt>
                      <c:pt idx="443">
                        <c:v>-0.71340000000000003</c:v>
                      </c:pt>
                      <c:pt idx="444">
                        <c:v>-0.71150000000000002</c:v>
                      </c:pt>
                      <c:pt idx="445">
                        <c:v>-0.70950000000000002</c:v>
                      </c:pt>
                      <c:pt idx="446">
                        <c:v>-0.70750000000000002</c:v>
                      </c:pt>
                      <c:pt idx="447">
                        <c:v>-0.70550000000000002</c:v>
                      </c:pt>
                      <c:pt idx="448">
                        <c:v>-0.70350000000000001</c:v>
                      </c:pt>
                      <c:pt idx="449">
                        <c:v>-0.70150000000000001</c:v>
                      </c:pt>
                      <c:pt idx="450">
                        <c:v>-0.69940000000000002</c:v>
                      </c:pt>
                      <c:pt idx="451">
                        <c:v>-0.69740000000000002</c:v>
                      </c:pt>
                      <c:pt idx="452">
                        <c:v>-0.69540000000000002</c:v>
                      </c:pt>
                      <c:pt idx="453">
                        <c:v>-0.69350000000000001</c:v>
                      </c:pt>
                      <c:pt idx="454">
                        <c:v>-0.6915</c:v>
                      </c:pt>
                      <c:pt idx="455">
                        <c:v>-0.68940000000000001</c:v>
                      </c:pt>
                      <c:pt idx="456">
                        <c:v>-0.6875</c:v>
                      </c:pt>
                      <c:pt idx="457">
                        <c:v>-0.6855</c:v>
                      </c:pt>
                      <c:pt idx="458">
                        <c:v>-0.6835</c:v>
                      </c:pt>
                      <c:pt idx="459">
                        <c:v>-0.68149999999999999</c:v>
                      </c:pt>
                      <c:pt idx="460">
                        <c:v>-0.67949999999999999</c:v>
                      </c:pt>
                      <c:pt idx="461">
                        <c:v>-0.67749999999999999</c:v>
                      </c:pt>
                      <c:pt idx="462">
                        <c:v>-0.67549999999999999</c:v>
                      </c:pt>
                      <c:pt idx="463">
                        <c:v>-0.67349999999999999</c:v>
                      </c:pt>
                      <c:pt idx="464">
                        <c:v>-0.67149999999999999</c:v>
                      </c:pt>
                      <c:pt idx="465">
                        <c:v>-0.66949999999999998</c:v>
                      </c:pt>
                      <c:pt idx="466">
                        <c:v>-0.66749999999999998</c:v>
                      </c:pt>
                      <c:pt idx="467">
                        <c:v>-0.66549999999999998</c:v>
                      </c:pt>
                      <c:pt idx="468">
                        <c:v>-0.66349999999999998</c:v>
                      </c:pt>
                      <c:pt idx="469">
                        <c:v>-0.66149999999999998</c:v>
                      </c:pt>
                      <c:pt idx="470">
                        <c:v>-0.65949999999999998</c:v>
                      </c:pt>
                      <c:pt idx="471">
                        <c:v>-0.65749999999999997</c:v>
                      </c:pt>
                      <c:pt idx="472">
                        <c:v>-0.65549999999999997</c:v>
                      </c:pt>
                      <c:pt idx="473">
                        <c:v>-0.65349999999999997</c:v>
                      </c:pt>
                      <c:pt idx="474">
                        <c:v>-0.65149999999999997</c:v>
                      </c:pt>
                      <c:pt idx="475">
                        <c:v>-0.64949999999999997</c:v>
                      </c:pt>
                      <c:pt idx="476">
                        <c:v>-0.64749999999999996</c:v>
                      </c:pt>
                      <c:pt idx="477">
                        <c:v>-0.64549999999999996</c:v>
                      </c:pt>
                      <c:pt idx="478">
                        <c:v>-0.64349999999999996</c:v>
                      </c:pt>
                      <c:pt idx="479">
                        <c:v>-0.64149999999999996</c:v>
                      </c:pt>
                      <c:pt idx="480">
                        <c:v>-0.63949999999999996</c:v>
                      </c:pt>
                      <c:pt idx="481">
                        <c:v>-0.63749999999999996</c:v>
                      </c:pt>
                      <c:pt idx="482">
                        <c:v>-0.63549999999999995</c:v>
                      </c:pt>
                      <c:pt idx="483">
                        <c:v>-0.63349999999999995</c:v>
                      </c:pt>
                      <c:pt idx="484">
                        <c:v>-0.63149999999999995</c:v>
                      </c:pt>
                      <c:pt idx="485">
                        <c:v>-0.62960000000000005</c:v>
                      </c:pt>
                      <c:pt idx="486">
                        <c:v>-0.62760000000000005</c:v>
                      </c:pt>
                      <c:pt idx="487">
                        <c:v>-0.62549999999999994</c:v>
                      </c:pt>
                      <c:pt idx="488">
                        <c:v>-0.62350000000000005</c:v>
                      </c:pt>
                      <c:pt idx="489">
                        <c:v>-0.62160000000000004</c:v>
                      </c:pt>
                      <c:pt idx="490">
                        <c:v>-0.61950000000000005</c:v>
                      </c:pt>
                      <c:pt idx="491">
                        <c:v>-0.61750000000000005</c:v>
                      </c:pt>
                      <c:pt idx="492">
                        <c:v>-0.61550000000000005</c:v>
                      </c:pt>
                      <c:pt idx="493">
                        <c:v>-0.61350000000000005</c:v>
                      </c:pt>
                      <c:pt idx="494">
                        <c:v>-0.61150000000000004</c:v>
                      </c:pt>
                      <c:pt idx="495">
                        <c:v>-0.60950000000000004</c:v>
                      </c:pt>
                      <c:pt idx="496">
                        <c:v>-0.60750000000000004</c:v>
                      </c:pt>
                      <c:pt idx="497">
                        <c:v>-0.60560000000000003</c:v>
                      </c:pt>
                      <c:pt idx="498">
                        <c:v>-0.60360000000000003</c:v>
                      </c:pt>
                      <c:pt idx="499">
                        <c:v>-0.60150000000000003</c:v>
                      </c:pt>
                      <c:pt idx="500">
                        <c:v>-0.59950000000000003</c:v>
                      </c:pt>
                      <c:pt idx="501">
                        <c:v>-0.59750000000000003</c:v>
                      </c:pt>
                      <c:pt idx="502">
                        <c:v>-0.59550000000000003</c:v>
                      </c:pt>
                      <c:pt idx="503">
                        <c:v>-0.59350000000000003</c:v>
                      </c:pt>
                      <c:pt idx="504">
                        <c:v>-0.59150000000000003</c:v>
                      </c:pt>
                      <c:pt idx="505">
                        <c:v>-0.58960000000000001</c:v>
                      </c:pt>
                      <c:pt idx="506">
                        <c:v>-0.58750000000000002</c:v>
                      </c:pt>
                      <c:pt idx="507">
                        <c:v>-0.58550000000000002</c:v>
                      </c:pt>
                      <c:pt idx="508">
                        <c:v>-0.58350000000000002</c:v>
                      </c:pt>
                      <c:pt idx="509">
                        <c:v>-0.58160000000000001</c:v>
                      </c:pt>
                      <c:pt idx="510">
                        <c:v>-0.57950000000000002</c:v>
                      </c:pt>
                      <c:pt idx="511">
                        <c:v>-0.5776</c:v>
                      </c:pt>
                      <c:pt idx="512">
                        <c:v>-0.57550000000000001</c:v>
                      </c:pt>
                      <c:pt idx="513">
                        <c:v>-0.5736</c:v>
                      </c:pt>
                      <c:pt idx="514">
                        <c:v>-0.5716</c:v>
                      </c:pt>
                      <c:pt idx="515">
                        <c:v>-0.56950000000000001</c:v>
                      </c:pt>
                      <c:pt idx="516">
                        <c:v>-0.5675</c:v>
                      </c:pt>
                      <c:pt idx="517">
                        <c:v>-0.56559999999999999</c:v>
                      </c:pt>
                      <c:pt idx="518">
                        <c:v>-0.5635</c:v>
                      </c:pt>
                      <c:pt idx="519">
                        <c:v>-0.56159999999999999</c:v>
                      </c:pt>
                      <c:pt idx="520">
                        <c:v>-0.55959999999999999</c:v>
                      </c:pt>
                      <c:pt idx="521">
                        <c:v>-0.55759999999999998</c:v>
                      </c:pt>
                      <c:pt idx="522">
                        <c:v>-0.55559999999999998</c:v>
                      </c:pt>
                      <c:pt idx="523">
                        <c:v>-0.55359999999999998</c:v>
                      </c:pt>
                      <c:pt idx="524">
                        <c:v>-0.55159999999999998</c:v>
                      </c:pt>
                      <c:pt idx="525">
                        <c:v>-0.54959999999999998</c:v>
                      </c:pt>
                      <c:pt idx="526">
                        <c:v>-0.54759999999999998</c:v>
                      </c:pt>
                      <c:pt idx="527">
                        <c:v>-0.54559999999999997</c:v>
                      </c:pt>
                      <c:pt idx="528">
                        <c:v>-0.54359999999999997</c:v>
                      </c:pt>
                      <c:pt idx="529">
                        <c:v>-0.54159999999999997</c:v>
                      </c:pt>
                      <c:pt idx="530">
                        <c:v>-0.53959999999999997</c:v>
                      </c:pt>
                      <c:pt idx="531">
                        <c:v>-0.53759999999999997</c:v>
                      </c:pt>
                      <c:pt idx="532">
                        <c:v>-0.53559999999999997</c:v>
                      </c:pt>
                      <c:pt idx="533">
                        <c:v>-0.53359999999999996</c:v>
                      </c:pt>
                      <c:pt idx="534">
                        <c:v>-0.53159999999999996</c:v>
                      </c:pt>
                      <c:pt idx="535">
                        <c:v>-0.52959999999999996</c:v>
                      </c:pt>
                      <c:pt idx="536">
                        <c:v>-0.52759999999999996</c:v>
                      </c:pt>
                      <c:pt idx="537">
                        <c:v>-0.52559999999999996</c:v>
                      </c:pt>
                      <c:pt idx="538">
                        <c:v>-0.52349999999999997</c:v>
                      </c:pt>
                      <c:pt idx="539">
                        <c:v>-0.52159999999999995</c:v>
                      </c:pt>
                      <c:pt idx="540">
                        <c:v>-0.51959999999999995</c:v>
                      </c:pt>
                      <c:pt idx="541">
                        <c:v>-0.51759999999999995</c:v>
                      </c:pt>
                      <c:pt idx="542">
                        <c:v>-0.51559999999999995</c:v>
                      </c:pt>
                      <c:pt idx="543">
                        <c:v>-0.51359999999999995</c:v>
                      </c:pt>
                      <c:pt idx="544">
                        <c:v>-0.51160000000000005</c:v>
                      </c:pt>
                      <c:pt idx="545">
                        <c:v>-0.50960000000000005</c:v>
                      </c:pt>
                      <c:pt idx="546">
                        <c:v>-0.50760000000000005</c:v>
                      </c:pt>
                      <c:pt idx="547">
                        <c:v>-0.50560000000000005</c:v>
                      </c:pt>
                      <c:pt idx="548">
                        <c:v>-0.50360000000000005</c:v>
                      </c:pt>
                      <c:pt idx="549">
                        <c:v>-0.50160000000000005</c:v>
                      </c:pt>
                      <c:pt idx="550">
                        <c:v>-0.49959999999999999</c:v>
                      </c:pt>
                      <c:pt idx="551">
                        <c:v>-0.49759999999999999</c:v>
                      </c:pt>
                      <c:pt idx="552">
                        <c:v>-0.49559999999999998</c:v>
                      </c:pt>
                      <c:pt idx="553">
                        <c:v>-0.49370000000000003</c:v>
                      </c:pt>
                      <c:pt idx="554">
                        <c:v>-0.49159999999999998</c:v>
                      </c:pt>
                      <c:pt idx="555">
                        <c:v>-0.48959999999999998</c:v>
                      </c:pt>
                      <c:pt idx="556">
                        <c:v>-0.48759999999999998</c:v>
                      </c:pt>
                      <c:pt idx="557">
                        <c:v>-0.48570000000000002</c:v>
                      </c:pt>
                      <c:pt idx="558">
                        <c:v>-0.48359999999999997</c:v>
                      </c:pt>
                      <c:pt idx="559">
                        <c:v>-0.48159999999999997</c:v>
                      </c:pt>
                      <c:pt idx="560">
                        <c:v>-0.47960000000000003</c:v>
                      </c:pt>
                      <c:pt idx="561">
                        <c:v>-0.47760000000000002</c:v>
                      </c:pt>
                      <c:pt idx="562">
                        <c:v>-0.47560000000000002</c:v>
                      </c:pt>
                      <c:pt idx="563">
                        <c:v>-0.47360000000000002</c:v>
                      </c:pt>
                      <c:pt idx="564">
                        <c:v>-0.47160000000000002</c:v>
                      </c:pt>
                      <c:pt idx="565">
                        <c:v>-0.46960000000000002</c:v>
                      </c:pt>
                      <c:pt idx="566">
                        <c:v>-0.46760000000000002</c:v>
                      </c:pt>
                      <c:pt idx="567">
                        <c:v>-0.46560000000000001</c:v>
                      </c:pt>
                      <c:pt idx="568">
                        <c:v>-0.46360000000000001</c:v>
                      </c:pt>
                      <c:pt idx="569">
                        <c:v>-0.4617</c:v>
                      </c:pt>
                      <c:pt idx="570">
                        <c:v>-0.45960000000000001</c:v>
                      </c:pt>
                      <c:pt idx="571">
                        <c:v>-0.45760000000000001</c:v>
                      </c:pt>
                      <c:pt idx="572">
                        <c:v>-0.4556</c:v>
                      </c:pt>
                      <c:pt idx="573">
                        <c:v>-0.45369999999999999</c:v>
                      </c:pt>
                      <c:pt idx="574">
                        <c:v>-0.45169999999999999</c:v>
                      </c:pt>
                      <c:pt idx="575">
                        <c:v>-0.44969999999999999</c:v>
                      </c:pt>
                      <c:pt idx="576">
                        <c:v>-0.4476</c:v>
                      </c:pt>
                      <c:pt idx="577">
                        <c:v>-0.44569999999999999</c:v>
                      </c:pt>
                      <c:pt idx="578">
                        <c:v>-0.44369999999999998</c:v>
                      </c:pt>
                      <c:pt idx="579">
                        <c:v>-0.44169999999999998</c:v>
                      </c:pt>
                      <c:pt idx="580">
                        <c:v>-0.43959999999999999</c:v>
                      </c:pt>
                      <c:pt idx="581">
                        <c:v>-0.43769999999999998</c:v>
                      </c:pt>
                      <c:pt idx="582">
                        <c:v>-0.43559999999999999</c:v>
                      </c:pt>
                      <c:pt idx="583">
                        <c:v>-0.43359999999999999</c:v>
                      </c:pt>
                      <c:pt idx="584">
                        <c:v>-0.43169999999999997</c:v>
                      </c:pt>
                      <c:pt idx="585">
                        <c:v>-0.42970000000000003</c:v>
                      </c:pt>
                      <c:pt idx="586">
                        <c:v>-0.42770000000000002</c:v>
                      </c:pt>
                      <c:pt idx="587">
                        <c:v>-0.42570000000000002</c:v>
                      </c:pt>
                      <c:pt idx="588">
                        <c:v>-0.42370000000000002</c:v>
                      </c:pt>
                      <c:pt idx="589">
                        <c:v>-0.42170000000000002</c:v>
                      </c:pt>
                      <c:pt idx="590">
                        <c:v>-0.41959999999999997</c:v>
                      </c:pt>
                      <c:pt idx="591">
                        <c:v>-0.41770000000000002</c:v>
                      </c:pt>
                      <c:pt idx="592">
                        <c:v>-0.41560000000000002</c:v>
                      </c:pt>
                      <c:pt idx="593">
                        <c:v>-0.41370000000000001</c:v>
                      </c:pt>
                      <c:pt idx="594">
                        <c:v>-0.41170000000000001</c:v>
                      </c:pt>
                      <c:pt idx="595">
                        <c:v>-0.40970000000000001</c:v>
                      </c:pt>
                      <c:pt idx="596">
                        <c:v>-0.40770000000000001</c:v>
                      </c:pt>
                      <c:pt idx="597">
                        <c:v>-0.40570000000000001</c:v>
                      </c:pt>
                      <c:pt idx="598">
                        <c:v>-0.4037</c:v>
                      </c:pt>
                      <c:pt idx="599">
                        <c:v>-0.4017</c:v>
                      </c:pt>
                      <c:pt idx="600">
                        <c:v>-0.3997</c:v>
                      </c:pt>
                      <c:pt idx="601">
                        <c:v>-0.3977</c:v>
                      </c:pt>
                      <c:pt idx="602">
                        <c:v>-0.3957</c:v>
                      </c:pt>
                      <c:pt idx="603">
                        <c:v>-0.39369999999999999</c:v>
                      </c:pt>
                      <c:pt idx="604">
                        <c:v>-0.39169999999999999</c:v>
                      </c:pt>
                      <c:pt idx="605">
                        <c:v>-0.38969999999999999</c:v>
                      </c:pt>
                      <c:pt idx="606">
                        <c:v>-0.38769999999999999</c:v>
                      </c:pt>
                      <c:pt idx="607">
                        <c:v>-0.38569999999999999</c:v>
                      </c:pt>
                      <c:pt idx="608">
                        <c:v>-0.38369999999999999</c:v>
                      </c:pt>
                      <c:pt idx="609">
                        <c:v>-0.38169999999999998</c:v>
                      </c:pt>
                      <c:pt idx="610">
                        <c:v>-0.37969999999999998</c:v>
                      </c:pt>
                      <c:pt idx="611">
                        <c:v>-0.37769999999999998</c:v>
                      </c:pt>
                      <c:pt idx="612">
                        <c:v>-0.37569999999999998</c:v>
                      </c:pt>
                      <c:pt idx="613">
                        <c:v>-0.37369999999999998</c:v>
                      </c:pt>
                      <c:pt idx="614">
                        <c:v>-0.37169999999999997</c:v>
                      </c:pt>
                      <c:pt idx="615">
                        <c:v>-0.36969999999999997</c:v>
                      </c:pt>
                      <c:pt idx="616">
                        <c:v>-0.36770000000000003</c:v>
                      </c:pt>
                      <c:pt idx="617">
                        <c:v>-0.36570000000000003</c:v>
                      </c:pt>
                      <c:pt idx="618">
                        <c:v>-0.36370000000000002</c:v>
                      </c:pt>
                      <c:pt idx="619">
                        <c:v>-0.36170000000000002</c:v>
                      </c:pt>
                      <c:pt idx="620">
                        <c:v>-0.35970000000000002</c:v>
                      </c:pt>
                      <c:pt idx="621">
                        <c:v>-0.35770000000000002</c:v>
                      </c:pt>
                      <c:pt idx="622">
                        <c:v>-0.35570000000000002</c:v>
                      </c:pt>
                      <c:pt idx="623">
                        <c:v>-0.35370000000000001</c:v>
                      </c:pt>
                      <c:pt idx="624">
                        <c:v>-0.35170000000000001</c:v>
                      </c:pt>
                      <c:pt idx="625">
                        <c:v>-0.34970000000000001</c:v>
                      </c:pt>
                      <c:pt idx="626">
                        <c:v>-0.34770000000000001</c:v>
                      </c:pt>
                      <c:pt idx="627">
                        <c:v>-0.34570000000000001</c:v>
                      </c:pt>
                      <c:pt idx="628">
                        <c:v>-0.34370000000000001</c:v>
                      </c:pt>
                      <c:pt idx="629">
                        <c:v>-0.3417</c:v>
                      </c:pt>
                      <c:pt idx="630">
                        <c:v>-0.3397</c:v>
                      </c:pt>
                      <c:pt idx="631">
                        <c:v>-0.3377</c:v>
                      </c:pt>
                      <c:pt idx="632">
                        <c:v>-0.3357</c:v>
                      </c:pt>
                      <c:pt idx="633">
                        <c:v>-0.3337</c:v>
                      </c:pt>
                      <c:pt idx="634">
                        <c:v>-0.33169999999999999</c:v>
                      </c:pt>
                      <c:pt idx="635">
                        <c:v>-0.32969999999999999</c:v>
                      </c:pt>
                      <c:pt idx="636">
                        <c:v>-0.32769999999999999</c:v>
                      </c:pt>
                      <c:pt idx="637">
                        <c:v>-0.32569999999999999</c:v>
                      </c:pt>
                      <c:pt idx="638">
                        <c:v>-0.32369999999999999</c:v>
                      </c:pt>
                      <c:pt idx="639">
                        <c:v>-0.32169999999999999</c:v>
                      </c:pt>
                      <c:pt idx="640">
                        <c:v>-0.31969999999999998</c:v>
                      </c:pt>
                      <c:pt idx="641">
                        <c:v>-0.31769999999999998</c:v>
                      </c:pt>
                      <c:pt idx="642">
                        <c:v>-0.31569999999999998</c:v>
                      </c:pt>
                      <c:pt idx="643">
                        <c:v>-0.31369999999999998</c:v>
                      </c:pt>
                      <c:pt idx="644">
                        <c:v>-0.31169999999999998</c:v>
                      </c:pt>
                      <c:pt idx="645">
                        <c:v>-0.30969999999999998</c:v>
                      </c:pt>
                      <c:pt idx="646">
                        <c:v>-0.30769999999999997</c:v>
                      </c:pt>
                      <c:pt idx="647">
                        <c:v>-0.30570000000000003</c:v>
                      </c:pt>
                      <c:pt idx="648">
                        <c:v>-0.30370000000000003</c:v>
                      </c:pt>
                      <c:pt idx="649">
                        <c:v>-0.30170000000000002</c:v>
                      </c:pt>
                      <c:pt idx="650">
                        <c:v>-0.29970000000000002</c:v>
                      </c:pt>
                      <c:pt idx="651">
                        <c:v>-0.29770000000000002</c:v>
                      </c:pt>
                      <c:pt idx="652">
                        <c:v>-0.29570000000000002</c:v>
                      </c:pt>
                      <c:pt idx="653">
                        <c:v>-0.29380000000000001</c:v>
                      </c:pt>
                      <c:pt idx="654">
                        <c:v>-0.29170000000000001</c:v>
                      </c:pt>
                      <c:pt idx="655">
                        <c:v>-0.28970000000000001</c:v>
                      </c:pt>
                      <c:pt idx="656">
                        <c:v>-0.28770000000000001</c:v>
                      </c:pt>
                      <c:pt idx="657">
                        <c:v>-0.28570000000000001</c:v>
                      </c:pt>
                      <c:pt idx="658">
                        <c:v>-0.28370000000000001</c:v>
                      </c:pt>
                      <c:pt idx="659">
                        <c:v>-0.28170000000000001</c:v>
                      </c:pt>
                      <c:pt idx="660">
                        <c:v>-0.2797</c:v>
                      </c:pt>
                      <c:pt idx="661">
                        <c:v>-0.2777</c:v>
                      </c:pt>
                      <c:pt idx="662">
                        <c:v>-0.2757</c:v>
                      </c:pt>
                      <c:pt idx="663">
                        <c:v>-0.2737</c:v>
                      </c:pt>
                      <c:pt idx="664">
                        <c:v>-0.27179999999999999</c:v>
                      </c:pt>
                      <c:pt idx="665">
                        <c:v>-0.26979999999999998</c:v>
                      </c:pt>
                      <c:pt idx="666">
                        <c:v>-0.26769999999999999</c:v>
                      </c:pt>
                      <c:pt idx="667">
                        <c:v>-0.26569999999999999</c:v>
                      </c:pt>
                      <c:pt idx="668">
                        <c:v>-0.26369999999999999</c:v>
                      </c:pt>
                      <c:pt idx="669">
                        <c:v>-0.26169999999999999</c:v>
                      </c:pt>
                      <c:pt idx="670">
                        <c:v>-0.25969999999999999</c:v>
                      </c:pt>
                      <c:pt idx="671">
                        <c:v>-0.25769999999999998</c:v>
                      </c:pt>
                      <c:pt idx="672">
                        <c:v>-0.25569999999999998</c:v>
                      </c:pt>
                      <c:pt idx="673">
                        <c:v>-0.25380000000000003</c:v>
                      </c:pt>
                      <c:pt idx="674">
                        <c:v>-0.25180000000000002</c:v>
                      </c:pt>
                      <c:pt idx="675">
                        <c:v>-0.24979999999999999</c:v>
                      </c:pt>
                      <c:pt idx="676">
                        <c:v>-0.24779999999999999</c:v>
                      </c:pt>
                      <c:pt idx="677">
                        <c:v>-0.24579999999999999</c:v>
                      </c:pt>
                      <c:pt idx="678">
                        <c:v>-0.24379999999999999</c:v>
                      </c:pt>
                      <c:pt idx="679">
                        <c:v>-0.24179999999999999</c:v>
                      </c:pt>
                      <c:pt idx="680">
                        <c:v>-0.2397</c:v>
                      </c:pt>
                      <c:pt idx="681">
                        <c:v>-0.23780000000000001</c:v>
                      </c:pt>
                      <c:pt idx="682">
                        <c:v>-0.23580000000000001</c:v>
                      </c:pt>
                      <c:pt idx="683">
                        <c:v>-0.23380000000000001</c:v>
                      </c:pt>
                      <c:pt idx="684">
                        <c:v>-0.23180000000000001</c:v>
                      </c:pt>
                      <c:pt idx="685">
                        <c:v>-0.2298</c:v>
                      </c:pt>
                      <c:pt idx="686">
                        <c:v>-0.2278</c:v>
                      </c:pt>
                      <c:pt idx="687">
                        <c:v>-0.2258</c:v>
                      </c:pt>
                      <c:pt idx="688">
                        <c:v>-0.2238</c:v>
                      </c:pt>
                      <c:pt idx="689">
                        <c:v>-0.2218</c:v>
                      </c:pt>
                      <c:pt idx="690">
                        <c:v>-0.2198</c:v>
                      </c:pt>
                      <c:pt idx="691">
                        <c:v>-0.21779999999999999</c:v>
                      </c:pt>
                      <c:pt idx="692">
                        <c:v>-0.2157</c:v>
                      </c:pt>
                      <c:pt idx="693">
                        <c:v>-0.21379999999999999</c:v>
                      </c:pt>
                      <c:pt idx="694">
                        <c:v>-0.21179999999999999</c:v>
                      </c:pt>
                      <c:pt idx="695">
                        <c:v>-0.20979999999999999</c:v>
                      </c:pt>
                      <c:pt idx="696">
                        <c:v>-0.20780000000000001</c:v>
                      </c:pt>
                      <c:pt idx="697">
                        <c:v>-0.20580000000000001</c:v>
                      </c:pt>
                      <c:pt idx="698">
                        <c:v>-0.20369999999999999</c:v>
                      </c:pt>
                      <c:pt idx="699">
                        <c:v>-0.20169999999999999</c:v>
                      </c:pt>
                      <c:pt idx="700">
                        <c:v>-0.19969999999999999</c:v>
                      </c:pt>
                      <c:pt idx="701">
                        <c:v>-0.1978</c:v>
                      </c:pt>
                      <c:pt idx="702">
                        <c:v>-0.19570000000000001</c:v>
                      </c:pt>
                      <c:pt idx="703">
                        <c:v>-0.1938</c:v>
                      </c:pt>
                      <c:pt idx="704">
                        <c:v>-0.19170000000000001</c:v>
                      </c:pt>
                      <c:pt idx="705">
                        <c:v>-0.1898</c:v>
                      </c:pt>
                      <c:pt idx="706">
                        <c:v>-0.18770000000000001</c:v>
                      </c:pt>
                      <c:pt idx="707">
                        <c:v>-0.1857</c:v>
                      </c:pt>
                      <c:pt idx="708">
                        <c:v>-0.1837</c:v>
                      </c:pt>
                      <c:pt idx="709">
                        <c:v>-0.18179999999999999</c:v>
                      </c:pt>
                      <c:pt idx="710">
                        <c:v>-0.1797</c:v>
                      </c:pt>
                      <c:pt idx="711">
                        <c:v>-0.1777</c:v>
                      </c:pt>
                      <c:pt idx="712">
                        <c:v>-0.1757</c:v>
                      </c:pt>
                      <c:pt idx="713">
                        <c:v>-0.17369999999999999</c:v>
                      </c:pt>
                      <c:pt idx="714">
                        <c:v>-0.17180000000000001</c:v>
                      </c:pt>
                      <c:pt idx="715">
                        <c:v>-0.16980000000000001</c:v>
                      </c:pt>
                      <c:pt idx="716">
                        <c:v>-0.1678</c:v>
                      </c:pt>
                      <c:pt idx="717">
                        <c:v>-0.1658</c:v>
                      </c:pt>
                      <c:pt idx="718">
                        <c:v>-0.16370000000000001</c:v>
                      </c:pt>
                      <c:pt idx="719">
                        <c:v>-0.1618</c:v>
                      </c:pt>
                      <c:pt idx="720">
                        <c:v>-0.15970000000000001</c:v>
                      </c:pt>
                      <c:pt idx="721">
                        <c:v>-0.15770000000000001</c:v>
                      </c:pt>
                      <c:pt idx="722">
                        <c:v>-0.15570000000000001</c:v>
                      </c:pt>
                      <c:pt idx="723">
                        <c:v>-0.1537</c:v>
                      </c:pt>
                      <c:pt idx="724">
                        <c:v>-0.1517</c:v>
                      </c:pt>
                      <c:pt idx="725">
                        <c:v>-0.14979999999999999</c:v>
                      </c:pt>
                      <c:pt idx="726">
                        <c:v>-0.14779999999999999</c:v>
                      </c:pt>
                      <c:pt idx="727">
                        <c:v>-0.14580000000000001</c:v>
                      </c:pt>
                      <c:pt idx="728">
                        <c:v>-0.14380000000000001</c:v>
                      </c:pt>
                      <c:pt idx="729">
                        <c:v>-0.14180000000000001</c:v>
                      </c:pt>
                      <c:pt idx="730">
                        <c:v>-0.13980000000000001</c:v>
                      </c:pt>
                      <c:pt idx="731">
                        <c:v>-0.13780000000000001</c:v>
                      </c:pt>
                      <c:pt idx="732">
                        <c:v>-0.13569999999999999</c:v>
                      </c:pt>
                      <c:pt idx="733">
                        <c:v>-0.1338</c:v>
                      </c:pt>
                      <c:pt idx="734">
                        <c:v>-0.1318</c:v>
                      </c:pt>
                      <c:pt idx="735">
                        <c:v>-0.12970000000000001</c:v>
                      </c:pt>
                      <c:pt idx="736">
                        <c:v>-0.12770000000000001</c:v>
                      </c:pt>
                      <c:pt idx="737">
                        <c:v>-0.1258</c:v>
                      </c:pt>
                      <c:pt idx="738">
                        <c:v>-0.12379999999999999</c:v>
                      </c:pt>
                      <c:pt idx="739">
                        <c:v>-0.12180000000000001</c:v>
                      </c:pt>
                      <c:pt idx="740">
                        <c:v>-0.1198</c:v>
                      </c:pt>
                      <c:pt idx="741">
                        <c:v>-0.1178</c:v>
                      </c:pt>
                      <c:pt idx="742">
                        <c:v>-0.1158</c:v>
                      </c:pt>
                      <c:pt idx="743">
                        <c:v>-0.1137</c:v>
                      </c:pt>
                      <c:pt idx="744">
                        <c:v>-0.11169999999999999</c:v>
                      </c:pt>
                      <c:pt idx="745">
                        <c:v>-0.10979999999999999</c:v>
                      </c:pt>
                      <c:pt idx="746">
                        <c:v>-0.10780000000000001</c:v>
                      </c:pt>
                      <c:pt idx="747">
                        <c:v>-0.10580000000000001</c:v>
                      </c:pt>
                      <c:pt idx="748">
                        <c:v>-0.1038</c:v>
                      </c:pt>
                      <c:pt idx="749">
                        <c:v>-0.1018</c:v>
                      </c:pt>
                      <c:pt idx="750">
                        <c:v>-9.9779999999999994E-2</c:v>
                      </c:pt>
                      <c:pt idx="751">
                        <c:v>-9.7769999999999996E-2</c:v>
                      </c:pt>
                      <c:pt idx="752">
                        <c:v>-9.5780000000000004E-2</c:v>
                      </c:pt>
                      <c:pt idx="753">
                        <c:v>-9.3789999999999998E-2</c:v>
                      </c:pt>
                      <c:pt idx="754">
                        <c:v>-9.1810000000000003E-2</c:v>
                      </c:pt>
                      <c:pt idx="755">
                        <c:v>-8.9789999999999995E-2</c:v>
                      </c:pt>
                      <c:pt idx="756">
                        <c:v>-8.7749999999999995E-2</c:v>
                      </c:pt>
                      <c:pt idx="757">
                        <c:v>-8.5800000000000001E-2</c:v>
                      </c:pt>
                      <c:pt idx="758">
                        <c:v>-8.3790000000000003E-2</c:v>
                      </c:pt>
                      <c:pt idx="759">
                        <c:v>-8.1759999999999999E-2</c:v>
                      </c:pt>
                      <c:pt idx="760">
                        <c:v>-7.9759999999999998E-2</c:v>
                      </c:pt>
                      <c:pt idx="761">
                        <c:v>-7.7789999999999998E-2</c:v>
                      </c:pt>
                      <c:pt idx="762">
                        <c:v>-7.578E-2</c:v>
                      </c:pt>
                      <c:pt idx="763">
                        <c:v>-7.3749999999999996E-2</c:v>
                      </c:pt>
                      <c:pt idx="764">
                        <c:v>-7.1779999999999997E-2</c:v>
                      </c:pt>
                      <c:pt idx="765">
                        <c:v>-6.9790000000000005E-2</c:v>
                      </c:pt>
                      <c:pt idx="766">
                        <c:v>-6.7799999999999999E-2</c:v>
                      </c:pt>
                      <c:pt idx="767">
                        <c:v>-6.5809999999999994E-2</c:v>
                      </c:pt>
                      <c:pt idx="768">
                        <c:v>-6.3750000000000001E-2</c:v>
                      </c:pt>
                      <c:pt idx="769">
                        <c:v>-6.1800000000000001E-2</c:v>
                      </c:pt>
                      <c:pt idx="770">
                        <c:v>-5.9810000000000002E-2</c:v>
                      </c:pt>
                      <c:pt idx="771">
                        <c:v>-5.7779999999999998E-2</c:v>
                      </c:pt>
                      <c:pt idx="772">
                        <c:v>-5.5780000000000003E-2</c:v>
                      </c:pt>
                      <c:pt idx="773">
                        <c:v>-5.3809999999999997E-2</c:v>
                      </c:pt>
                      <c:pt idx="774">
                        <c:v>-5.1810000000000002E-2</c:v>
                      </c:pt>
                      <c:pt idx="775">
                        <c:v>-4.9790000000000001E-2</c:v>
                      </c:pt>
                      <c:pt idx="776">
                        <c:v>-4.7789999999999999E-2</c:v>
                      </c:pt>
                      <c:pt idx="777">
                        <c:v>-4.582E-2</c:v>
                      </c:pt>
                      <c:pt idx="778">
                        <c:v>-4.3839999999999997E-2</c:v>
                      </c:pt>
                      <c:pt idx="779">
                        <c:v>-4.1820000000000003E-2</c:v>
                      </c:pt>
                      <c:pt idx="780">
                        <c:v>-3.9829999999999997E-2</c:v>
                      </c:pt>
                      <c:pt idx="781">
                        <c:v>-3.78E-2</c:v>
                      </c:pt>
                      <c:pt idx="782">
                        <c:v>-3.5819999999999998E-2</c:v>
                      </c:pt>
                      <c:pt idx="783">
                        <c:v>-3.3820000000000003E-2</c:v>
                      </c:pt>
                      <c:pt idx="784">
                        <c:v>-3.1800000000000002E-2</c:v>
                      </c:pt>
                      <c:pt idx="785">
                        <c:v>-2.9819999999999999E-2</c:v>
                      </c:pt>
                      <c:pt idx="786">
                        <c:v>-2.7820000000000001E-2</c:v>
                      </c:pt>
                      <c:pt idx="787">
                        <c:v>-2.58E-2</c:v>
                      </c:pt>
                      <c:pt idx="788">
                        <c:v>-2.3789999999999999E-2</c:v>
                      </c:pt>
                      <c:pt idx="789">
                        <c:v>-2.181E-2</c:v>
                      </c:pt>
                      <c:pt idx="790">
                        <c:v>-1.983E-2</c:v>
                      </c:pt>
                      <c:pt idx="791">
                        <c:v>-1.7819999999999999E-2</c:v>
                      </c:pt>
                      <c:pt idx="792">
                        <c:v>-1.583E-2</c:v>
                      </c:pt>
                      <c:pt idx="793">
                        <c:v>-1.3849999999999999E-2</c:v>
                      </c:pt>
                      <c:pt idx="794">
                        <c:v>-1.183E-2</c:v>
                      </c:pt>
                      <c:pt idx="795">
                        <c:v>-9.7940000000000006E-3</c:v>
                      </c:pt>
                      <c:pt idx="796">
                        <c:v>-7.8209999999999998E-3</c:v>
                      </c:pt>
                      <c:pt idx="797">
                        <c:v>-5.8339999999999998E-3</c:v>
                      </c:pt>
                      <c:pt idx="798">
                        <c:v>-3.8300000000000001E-3</c:v>
                      </c:pt>
                      <c:pt idx="799">
                        <c:v>-1.818E-3</c:v>
                      </c:pt>
                      <c:pt idx="800">
                        <c:v>1.8699999999999999E-4</c:v>
                      </c:pt>
                    </c:numCache>
                  </c:numRef>
                </c:xVal>
                <c:y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Sheet2!$AI$2:$AI$802</c15:sqref>
                        </c15:formulaRef>
                      </c:ext>
                    </c:extLst>
                    <c:numCache>
                      <c:formatCode>0.00E+00</c:formatCode>
                      <c:ptCount val="801"/>
                      <c:pt idx="0">
                        <c:v>1.9010000000000001E-6</c:v>
                      </c:pt>
                      <c:pt idx="1">
                        <c:v>1.762E-6</c:v>
                      </c:pt>
                      <c:pt idx="2">
                        <c:v>1.621E-6</c:v>
                      </c:pt>
                      <c:pt idx="3">
                        <c:v>1.4580000000000001E-6</c:v>
                      </c:pt>
                      <c:pt idx="4">
                        <c:v>1.294E-6</c:v>
                      </c:pt>
                      <c:pt idx="5">
                        <c:v>1.147E-6</c:v>
                      </c:pt>
                      <c:pt idx="6">
                        <c:v>1.113E-6</c:v>
                      </c:pt>
                      <c:pt idx="7">
                        <c:v>1.0419999999999999E-6</c:v>
                      </c:pt>
                      <c:pt idx="8">
                        <c:v>9.4020000000000001E-7</c:v>
                      </c:pt>
                      <c:pt idx="9">
                        <c:v>8.2129999999999998E-7</c:v>
                      </c:pt>
                      <c:pt idx="10">
                        <c:v>7.0849999999999997E-7</c:v>
                      </c:pt>
                      <c:pt idx="11">
                        <c:v>7.0139999999999997E-7</c:v>
                      </c:pt>
                      <c:pt idx="12">
                        <c:v>6.6169999999999995E-7</c:v>
                      </c:pt>
                      <c:pt idx="13">
                        <c:v>5.7970000000000004E-7</c:v>
                      </c:pt>
                      <c:pt idx="14">
                        <c:v>4.8240000000000003E-7</c:v>
                      </c:pt>
                      <c:pt idx="15">
                        <c:v>3.9050000000000001E-7</c:v>
                      </c:pt>
                      <c:pt idx="16">
                        <c:v>4.0340000000000003E-7</c:v>
                      </c:pt>
                      <c:pt idx="17">
                        <c:v>3.7619999999999999E-7</c:v>
                      </c:pt>
                      <c:pt idx="18">
                        <c:v>3.087E-7</c:v>
                      </c:pt>
                      <c:pt idx="19">
                        <c:v>2.2390000000000001E-7</c:v>
                      </c:pt>
                      <c:pt idx="20">
                        <c:v>1.4049999999999999E-7</c:v>
                      </c:pt>
                      <c:pt idx="21">
                        <c:v>1.691E-7</c:v>
                      </c:pt>
                      <c:pt idx="22">
                        <c:v>1.4740000000000001E-7</c:v>
                      </c:pt>
                      <c:pt idx="23">
                        <c:v>8.4139999999999998E-8</c:v>
                      </c:pt>
                      <c:pt idx="24">
                        <c:v>1.2380000000000001E-8</c:v>
                      </c:pt>
                      <c:pt idx="25">
                        <c:v>-6.3819999999999998E-8</c:v>
                      </c:pt>
                      <c:pt idx="26">
                        <c:v>-3.1359999999999998E-8</c:v>
                      </c:pt>
                      <c:pt idx="27">
                        <c:v>-4.4419999999999997E-8</c:v>
                      </c:pt>
                      <c:pt idx="28">
                        <c:v>-1.0330000000000001E-7</c:v>
                      </c:pt>
                      <c:pt idx="29">
                        <c:v>-1.7109999999999999E-7</c:v>
                      </c:pt>
                      <c:pt idx="30">
                        <c:v>-2.4040000000000001E-7</c:v>
                      </c:pt>
                      <c:pt idx="31">
                        <c:v>-2.057E-7</c:v>
                      </c:pt>
                      <c:pt idx="32">
                        <c:v>-2.1509999999999999E-7</c:v>
                      </c:pt>
                      <c:pt idx="33">
                        <c:v>-2.6740000000000003E-7</c:v>
                      </c:pt>
                      <c:pt idx="34">
                        <c:v>-3.3039999999999999E-7</c:v>
                      </c:pt>
                      <c:pt idx="35">
                        <c:v>-3.988E-7</c:v>
                      </c:pt>
                      <c:pt idx="36">
                        <c:v>-3.5419999999999998E-7</c:v>
                      </c:pt>
                      <c:pt idx="37">
                        <c:v>-3.6600000000000002E-7</c:v>
                      </c:pt>
                      <c:pt idx="38">
                        <c:v>-4.1329999999999998E-7</c:v>
                      </c:pt>
                      <c:pt idx="39">
                        <c:v>-4.7440000000000001E-7</c:v>
                      </c:pt>
                      <c:pt idx="40">
                        <c:v>-5.4339999999999996E-7</c:v>
                      </c:pt>
                      <c:pt idx="41">
                        <c:v>-4.9539999999999995E-7</c:v>
                      </c:pt>
                      <c:pt idx="42">
                        <c:v>-5.0080000000000004E-7</c:v>
                      </c:pt>
                      <c:pt idx="43">
                        <c:v>-5.525E-7</c:v>
                      </c:pt>
                      <c:pt idx="44">
                        <c:v>-6.0979999999999997E-7</c:v>
                      </c:pt>
                      <c:pt idx="45">
                        <c:v>-6.7299999999999995E-7</c:v>
                      </c:pt>
                      <c:pt idx="46">
                        <c:v>-6.3200000000000005E-7</c:v>
                      </c:pt>
                      <c:pt idx="47">
                        <c:v>-6.285E-7</c:v>
                      </c:pt>
                      <c:pt idx="48">
                        <c:v>-6.807E-7</c:v>
                      </c:pt>
                      <c:pt idx="49">
                        <c:v>-7.3440000000000001E-7</c:v>
                      </c:pt>
                      <c:pt idx="50">
                        <c:v>-7.9960000000000004E-7</c:v>
                      </c:pt>
                      <c:pt idx="51">
                        <c:v>-7.5130000000000001E-7</c:v>
                      </c:pt>
                      <c:pt idx="52">
                        <c:v>-7.5099999999999999E-7</c:v>
                      </c:pt>
                      <c:pt idx="53">
                        <c:v>-7.9899999999999999E-7</c:v>
                      </c:pt>
                      <c:pt idx="54">
                        <c:v>-8.5919999999999996E-7</c:v>
                      </c:pt>
                      <c:pt idx="55">
                        <c:v>-9.1839999999999997E-7</c:v>
                      </c:pt>
                      <c:pt idx="56">
                        <c:v>-8.6779999999999998E-7</c:v>
                      </c:pt>
                      <c:pt idx="57">
                        <c:v>-8.6919999999999997E-7</c:v>
                      </c:pt>
                      <c:pt idx="58">
                        <c:v>-9.1900000000000001E-7</c:v>
                      </c:pt>
                      <c:pt idx="59">
                        <c:v>-9.7419999999999992E-7</c:v>
                      </c:pt>
                      <c:pt idx="60">
                        <c:v>-1.0279999999999999E-6</c:v>
                      </c:pt>
                      <c:pt idx="61">
                        <c:v>-9.8299999999999995E-7</c:v>
                      </c:pt>
                      <c:pt idx="62">
                        <c:v>-9.823999999999999E-7</c:v>
                      </c:pt>
                      <c:pt idx="63">
                        <c:v>-1.0300000000000001E-6</c:v>
                      </c:pt>
                      <c:pt idx="64">
                        <c:v>-1.0860000000000001E-6</c:v>
                      </c:pt>
                      <c:pt idx="65">
                        <c:v>-1.1429999999999999E-6</c:v>
                      </c:pt>
                      <c:pt idx="66">
                        <c:v>-1.0979999999999999E-6</c:v>
                      </c:pt>
                      <c:pt idx="67">
                        <c:v>-1.099E-6</c:v>
                      </c:pt>
                      <c:pt idx="68">
                        <c:v>-1.1480000000000001E-6</c:v>
                      </c:pt>
                      <c:pt idx="69">
                        <c:v>-1.1999999999999999E-6</c:v>
                      </c:pt>
                      <c:pt idx="70">
                        <c:v>-1.263E-6</c:v>
                      </c:pt>
                      <c:pt idx="71">
                        <c:v>-1.2079999999999999E-6</c:v>
                      </c:pt>
                      <c:pt idx="72">
                        <c:v>-1.2100000000000001E-6</c:v>
                      </c:pt>
                      <c:pt idx="73">
                        <c:v>-1.257E-6</c:v>
                      </c:pt>
                      <c:pt idx="74">
                        <c:v>-1.3090000000000001E-6</c:v>
                      </c:pt>
                      <c:pt idx="75">
                        <c:v>-1.367E-6</c:v>
                      </c:pt>
                      <c:pt idx="76">
                        <c:v>-1.3230000000000001E-6</c:v>
                      </c:pt>
                      <c:pt idx="77">
                        <c:v>-1.3170000000000001E-6</c:v>
                      </c:pt>
                      <c:pt idx="78">
                        <c:v>-1.37E-6</c:v>
                      </c:pt>
                      <c:pt idx="79">
                        <c:v>-1.423E-6</c:v>
                      </c:pt>
                      <c:pt idx="80">
                        <c:v>-1.486E-6</c:v>
                      </c:pt>
                      <c:pt idx="81">
                        <c:v>-1.437E-6</c:v>
                      </c:pt>
                      <c:pt idx="82">
                        <c:v>-1.4330000000000001E-6</c:v>
                      </c:pt>
                      <c:pt idx="83">
                        <c:v>-1.483E-6</c:v>
                      </c:pt>
                      <c:pt idx="84">
                        <c:v>-1.5349999999999999E-6</c:v>
                      </c:pt>
                      <c:pt idx="85">
                        <c:v>-1.592E-6</c:v>
                      </c:pt>
                      <c:pt idx="86">
                        <c:v>-1.5460000000000001E-6</c:v>
                      </c:pt>
                      <c:pt idx="87">
                        <c:v>-1.547E-6</c:v>
                      </c:pt>
                      <c:pt idx="88">
                        <c:v>-1.5969999999999999E-6</c:v>
                      </c:pt>
                      <c:pt idx="89">
                        <c:v>-1.6500000000000001E-6</c:v>
                      </c:pt>
                      <c:pt idx="90">
                        <c:v>-1.7069999999999999E-6</c:v>
                      </c:pt>
                      <c:pt idx="91">
                        <c:v>-1.663E-6</c:v>
                      </c:pt>
                      <c:pt idx="92">
                        <c:v>-1.663E-6</c:v>
                      </c:pt>
                      <c:pt idx="93">
                        <c:v>-1.716E-6</c:v>
                      </c:pt>
                      <c:pt idx="94">
                        <c:v>-1.764E-6</c:v>
                      </c:pt>
                      <c:pt idx="95">
                        <c:v>-1.8220000000000001E-6</c:v>
                      </c:pt>
                      <c:pt idx="96">
                        <c:v>-1.7749999999999999E-6</c:v>
                      </c:pt>
                      <c:pt idx="97">
                        <c:v>-1.7770000000000001E-6</c:v>
                      </c:pt>
                      <c:pt idx="98">
                        <c:v>-1.8300000000000001E-6</c:v>
                      </c:pt>
                      <c:pt idx="99">
                        <c:v>-1.8840000000000001E-6</c:v>
                      </c:pt>
                      <c:pt idx="100">
                        <c:v>-1.9400000000000001E-6</c:v>
                      </c:pt>
                      <c:pt idx="101">
                        <c:v>-1.8950000000000001E-6</c:v>
                      </c:pt>
                      <c:pt idx="102">
                        <c:v>-1.8959999999999999E-6</c:v>
                      </c:pt>
                      <c:pt idx="103">
                        <c:v>-1.9530000000000002E-6</c:v>
                      </c:pt>
                      <c:pt idx="104">
                        <c:v>-1.9999999999999999E-6</c:v>
                      </c:pt>
                      <c:pt idx="105">
                        <c:v>-2.0559999999999999E-6</c:v>
                      </c:pt>
                      <c:pt idx="106">
                        <c:v>-2.0099999999999998E-6</c:v>
                      </c:pt>
                      <c:pt idx="107">
                        <c:v>-2.013E-6</c:v>
                      </c:pt>
                      <c:pt idx="108">
                        <c:v>-2.0719999999999998E-6</c:v>
                      </c:pt>
                      <c:pt idx="109">
                        <c:v>-2.1210000000000001E-6</c:v>
                      </c:pt>
                      <c:pt idx="110">
                        <c:v>-2.1780000000000002E-6</c:v>
                      </c:pt>
                      <c:pt idx="111">
                        <c:v>-2.1349999999999999E-6</c:v>
                      </c:pt>
                      <c:pt idx="112">
                        <c:v>-2.1390000000000002E-6</c:v>
                      </c:pt>
                      <c:pt idx="113">
                        <c:v>-2.198E-6</c:v>
                      </c:pt>
                      <c:pt idx="114">
                        <c:v>-2.243E-6</c:v>
                      </c:pt>
                      <c:pt idx="115">
                        <c:v>-2.3020000000000002E-6</c:v>
                      </c:pt>
                      <c:pt idx="116">
                        <c:v>-2.261E-6</c:v>
                      </c:pt>
                      <c:pt idx="117">
                        <c:v>-2.261E-6</c:v>
                      </c:pt>
                      <c:pt idx="118">
                        <c:v>-2.323E-6</c:v>
                      </c:pt>
                      <c:pt idx="119">
                        <c:v>-2.3750000000000001E-6</c:v>
                      </c:pt>
                      <c:pt idx="120">
                        <c:v>-2.4329999999999998E-6</c:v>
                      </c:pt>
                      <c:pt idx="121">
                        <c:v>-2.3929999999999998E-6</c:v>
                      </c:pt>
                      <c:pt idx="122">
                        <c:v>-2.3949999999999999E-6</c:v>
                      </c:pt>
                      <c:pt idx="123">
                        <c:v>-2.4540000000000001E-6</c:v>
                      </c:pt>
                      <c:pt idx="124">
                        <c:v>-2.5059999999999998E-6</c:v>
                      </c:pt>
                      <c:pt idx="125">
                        <c:v>-2.5620000000000002E-6</c:v>
                      </c:pt>
                      <c:pt idx="126">
                        <c:v>-2.5189999999999999E-6</c:v>
                      </c:pt>
                      <c:pt idx="127">
                        <c:v>-2.5229999999999998E-6</c:v>
                      </c:pt>
                      <c:pt idx="128">
                        <c:v>-2.5890000000000001E-6</c:v>
                      </c:pt>
                      <c:pt idx="129">
                        <c:v>-2.6419999999999999E-6</c:v>
                      </c:pt>
                      <c:pt idx="130">
                        <c:v>-2.7E-6</c:v>
                      </c:pt>
                      <c:pt idx="131">
                        <c:v>-2.661E-6</c:v>
                      </c:pt>
                      <c:pt idx="132">
                        <c:v>-2.6680000000000001E-6</c:v>
                      </c:pt>
                      <c:pt idx="133">
                        <c:v>-2.734E-6</c:v>
                      </c:pt>
                      <c:pt idx="134">
                        <c:v>-2.785E-6</c:v>
                      </c:pt>
                      <c:pt idx="135">
                        <c:v>-2.8490000000000002E-6</c:v>
                      </c:pt>
                      <c:pt idx="136">
                        <c:v>-2.8119999999999999E-6</c:v>
                      </c:pt>
                      <c:pt idx="137">
                        <c:v>-2.8150000000000002E-6</c:v>
                      </c:pt>
                      <c:pt idx="138">
                        <c:v>-2.8820000000000001E-6</c:v>
                      </c:pt>
                      <c:pt idx="139">
                        <c:v>-2.937E-6</c:v>
                      </c:pt>
                      <c:pt idx="140">
                        <c:v>-3.0000000000000001E-6</c:v>
                      </c:pt>
                      <c:pt idx="141">
                        <c:v>-2.9610000000000001E-6</c:v>
                      </c:pt>
                      <c:pt idx="142">
                        <c:v>-2.9689999999999999E-6</c:v>
                      </c:pt>
                      <c:pt idx="143">
                        <c:v>-3.039E-6</c:v>
                      </c:pt>
                      <c:pt idx="144">
                        <c:v>-3.0970000000000002E-6</c:v>
                      </c:pt>
                      <c:pt idx="145">
                        <c:v>-3.1590000000000002E-6</c:v>
                      </c:pt>
                      <c:pt idx="146">
                        <c:v>-3.1250000000000001E-6</c:v>
                      </c:pt>
                      <c:pt idx="147">
                        <c:v>-3.134E-6</c:v>
                      </c:pt>
                      <c:pt idx="148">
                        <c:v>-3.207E-6</c:v>
                      </c:pt>
                      <c:pt idx="149">
                        <c:v>-3.264E-6</c:v>
                      </c:pt>
                      <c:pt idx="150">
                        <c:v>-3.3280000000000002E-6</c:v>
                      </c:pt>
                      <c:pt idx="151">
                        <c:v>-3.2990000000000001E-6</c:v>
                      </c:pt>
                      <c:pt idx="152">
                        <c:v>-3.309E-6</c:v>
                      </c:pt>
                      <c:pt idx="153">
                        <c:v>-3.3869999999999999E-6</c:v>
                      </c:pt>
                      <c:pt idx="154">
                        <c:v>-3.4460000000000001E-6</c:v>
                      </c:pt>
                      <c:pt idx="155">
                        <c:v>-3.5130000000000001E-6</c:v>
                      </c:pt>
                      <c:pt idx="156">
                        <c:v>-3.4860000000000002E-6</c:v>
                      </c:pt>
                      <c:pt idx="157">
                        <c:v>-3.5020000000000001E-6</c:v>
                      </c:pt>
                      <c:pt idx="158">
                        <c:v>-3.5880000000000002E-6</c:v>
                      </c:pt>
                      <c:pt idx="159">
                        <c:v>-3.6519999999999999E-6</c:v>
                      </c:pt>
                      <c:pt idx="160">
                        <c:v>-3.7179999999999998E-6</c:v>
                      </c:pt>
                      <c:pt idx="161">
                        <c:v>-3.6969999999999999E-6</c:v>
                      </c:pt>
                      <c:pt idx="162">
                        <c:v>-3.7160000000000001E-6</c:v>
                      </c:pt>
                      <c:pt idx="163">
                        <c:v>-3.8039999999999999E-6</c:v>
                      </c:pt>
                      <c:pt idx="164">
                        <c:v>-3.8720000000000004E-6</c:v>
                      </c:pt>
                      <c:pt idx="165">
                        <c:v>-3.9380000000000002E-6</c:v>
                      </c:pt>
                      <c:pt idx="166">
                        <c:v>-3.9299999999999996E-6</c:v>
                      </c:pt>
                      <c:pt idx="167">
                        <c:v>-3.9539999999999998E-6</c:v>
                      </c:pt>
                      <c:pt idx="168">
                        <c:v>-4.0489999999999997E-6</c:v>
                      </c:pt>
                      <c:pt idx="169">
                        <c:v>-4.121E-6</c:v>
                      </c:pt>
                      <c:pt idx="170">
                        <c:v>-4.2019999999999997E-6</c:v>
                      </c:pt>
                      <c:pt idx="171">
                        <c:v>-4.1960000000000001E-6</c:v>
                      </c:pt>
                      <c:pt idx="172">
                        <c:v>-4.228E-6</c:v>
                      </c:pt>
                      <c:pt idx="173">
                        <c:v>-4.3259999999999997E-6</c:v>
                      </c:pt>
                      <c:pt idx="174">
                        <c:v>-4.4089999999999996E-6</c:v>
                      </c:pt>
                      <c:pt idx="175">
                        <c:v>-4.4959999999999998E-6</c:v>
                      </c:pt>
                      <c:pt idx="176">
                        <c:v>-4.498E-6</c:v>
                      </c:pt>
                      <c:pt idx="177">
                        <c:v>-4.5419999999999999E-6</c:v>
                      </c:pt>
                      <c:pt idx="178">
                        <c:v>-4.6489999999999999E-6</c:v>
                      </c:pt>
                      <c:pt idx="179">
                        <c:v>-4.7430000000000002E-6</c:v>
                      </c:pt>
                      <c:pt idx="180">
                        <c:v>-4.8409999999999999E-6</c:v>
                      </c:pt>
                      <c:pt idx="181">
                        <c:v>-4.8509999999999998E-6</c:v>
                      </c:pt>
                      <c:pt idx="182">
                        <c:v>-4.899E-6</c:v>
                      </c:pt>
                      <c:pt idx="183">
                        <c:v>-5.0200000000000002E-6</c:v>
                      </c:pt>
                      <c:pt idx="184">
                        <c:v>-5.1229999999999999E-6</c:v>
                      </c:pt>
                      <c:pt idx="185">
                        <c:v>-5.2329999999999997E-6</c:v>
                      </c:pt>
                      <c:pt idx="186">
                        <c:v>-5.2519999999999999E-6</c:v>
                      </c:pt>
                      <c:pt idx="187">
                        <c:v>-5.3170000000000001E-6</c:v>
                      </c:pt>
                      <c:pt idx="188">
                        <c:v>-5.4539999999999998E-6</c:v>
                      </c:pt>
                      <c:pt idx="189">
                        <c:v>-5.5679999999999999E-6</c:v>
                      </c:pt>
                      <c:pt idx="190">
                        <c:v>-5.6869999999999999E-6</c:v>
                      </c:pt>
                      <c:pt idx="191">
                        <c:v>-5.7239999999999997E-6</c:v>
                      </c:pt>
                      <c:pt idx="192">
                        <c:v>-5.8039999999999998E-6</c:v>
                      </c:pt>
                      <c:pt idx="193">
                        <c:v>-5.9540000000000001E-6</c:v>
                      </c:pt>
                      <c:pt idx="194">
                        <c:v>-6.0870000000000003E-6</c:v>
                      </c:pt>
                      <c:pt idx="195">
                        <c:v>-6.2230000000000004E-6</c:v>
                      </c:pt>
                      <c:pt idx="196">
                        <c:v>-6.28E-6</c:v>
                      </c:pt>
                      <c:pt idx="197">
                        <c:v>-6.3759999999999996E-6</c:v>
                      </c:pt>
                      <c:pt idx="198">
                        <c:v>-6.5409999999999997E-6</c:v>
                      </c:pt>
                      <c:pt idx="199">
                        <c:v>-6.6969999999999996E-6</c:v>
                      </c:pt>
                      <c:pt idx="200">
                        <c:v>-6.8519999999999998E-6</c:v>
                      </c:pt>
                      <c:pt idx="201">
                        <c:v>-6.9280000000000004E-6</c:v>
                      </c:pt>
                      <c:pt idx="202">
                        <c:v>-7.0419999999999997E-6</c:v>
                      </c:pt>
                      <c:pt idx="203">
                        <c:v>-7.2339999999999997E-6</c:v>
                      </c:pt>
                      <c:pt idx="204">
                        <c:v>-7.4109999999999999E-6</c:v>
                      </c:pt>
                      <c:pt idx="205">
                        <c:v>-7.5850000000000002E-6</c:v>
                      </c:pt>
                      <c:pt idx="206">
                        <c:v>-7.6820000000000003E-6</c:v>
                      </c:pt>
                      <c:pt idx="207">
                        <c:v>-7.8229999999999995E-6</c:v>
                      </c:pt>
                      <c:pt idx="208">
                        <c:v>-8.0390000000000005E-6</c:v>
                      </c:pt>
                      <c:pt idx="209">
                        <c:v>-8.2349999999999999E-6</c:v>
                      </c:pt>
                      <c:pt idx="210">
                        <c:v>-8.4379999999999995E-6</c:v>
                      </c:pt>
                      <c:pt idx="211">
                        <c:v>-8.5639999999999997E-6</c:v>
                      </c:pt>
                      <c:pt idx="212">
                        <c:v>-8.7299999999999994E-6</c:v>
                      </c:pt>
                      <c:pt idx="213">
                        <c:v>-8.9770000000000006E-6</c:v>
                      </c:pt>
                      <c:pt idx="214">
                        <c:v>-9.2029999999999998E-6</c:v>
                      </c:pt>
                      <c:pt idx="215">
                        <c:v>-9.4380000000000001E-6</c:v>
                      </c:pt>
                      <c:pt idx="216">
                        <c:v>-9.5980000000000003E-6</c:v>
                      </c:pt>
                      <c:pt idx="217">
                        <c:v>-9.8009999999999998E-6</c:v>
                      </c:pt>
                      <c:pt idx="218">
                        <c:v>-1.008E-5</c:v>
                      </c:pt>
                      <c:pt idx="219">
                        <c:v>-1.0339999999999999E-5</c:v>
                      </c:pt>
                      <c:pt idx="220">
                        <c:v>-1.061E-5</c:v>
                      </c:pt>
                      <c:pt idx="221">
                        <c:v>-1.081E-5</c:v>
                      </c:pt>
                      <c:pt idx="222">
                        <c:v>-1.1039999999999999E-5</c:v>
                      </c:pt>
                      <c:pt idx="223">
                        <c:v>-1.136E-5</c:v>
                      </c:pt>
                      <c:pt idx="224">
                        <c:v>-1.166E-5</c:v>
                      </c:pt>
                      <c:pt idx="225">
                        <c:v>-1.1960000000000001E-5</c:v>
                      </c:pt>
                      <c:pt idx="226">
                        <c:v>-1.22E-5</c:v>
                      </c:pt>
                      <c:pt idx="227">
                        <c:v>-1.2480000000000001E-5</c:v>
                      </c:pt>
                      <c:pt idx="228">
                        <c:v>-1.2840000000000001E-5</c:v>
                      </c:pt>
                      <c:pt idx="229">
                        <c:v>-1.3179999999999999E-5</c:v>
                      </c:pt>
                      <c:pt idx="230">
                        <c:v>-1.3529999999999999E-5</c:v>
                      </c:pt>
                      <c:pt idx="231">
                        <c:v>-1.381E-5</c:v>
                      </c:pt>
                      <c:pt idx="232">
                        <c:v>-1.413E-5</c:v>
                      </c:pt>
                      <c:pt idx="233">
                        <c:v>-1.454E-5</c:v>
                      </c:pt>
                      <c:pt idx="234">
                        <c:v>-1.4929999999999999E-5</c:v>
                      </c:pt>
                      <c:pt idx="235">
                        <c:v>-1.5330000000000001E-5</c:v>
                      </c:pt>
                      <c:pt idx="236">
                        <c:v>-1.5659999999999999E-5</c:v>
                      </c:pt>
                      <c:pt idx="237">
                        <c:v>-1.6039999999999999E-5</c:v>
                      </c:pt>
                      <c:pt idx="238">
                        <c:v>-1.6500000000000001E-5</c:v>
                      </c:pt>
                      <c:pt idx="239">
                        <c:v>-1.694E-5</c:v>
                      </c:pt>
                      <c:pt idx="240">
                        <c:v>-1.738E-5</c:v>
                      </c:pt>
                      <c:pt idx="241">
                        <c:v>-1.7770000000000001E-5</c:v>
                      </c:pt>
                      <c:pt idx="242">
                        <c:v>-1.8199999999999999E-5</c:v>
                      </c:pt>
                      <c:pt idx="243">
                        <c:v>-1.872E-5</c:v>
                      </c:pt>
                      <c:pt idx="244">
                        <c:v>-1.9210000000000001E-5</c:v>
                      </c:pt>
                      <c:pt idx="245">
                        <c:v>-1.9720000000000001E-5</c:v>
                      </c:pt>
                      <c:pt idx="246">
                        <c:v>-2.0169999999999998E-5</c:v>
                      </c:pt>
                      <c:pt idx="247">
                        <c:v>-2.0659999999999999E-5</c:v>
                      </c:pt>
                      <c:pt idx="248">
                        <c:v>-2.1229999999999998E-5</c:v>
                      </c:pt>
                      <c:pt idx="249">
                        <c:v>-2.1780000000000002E-5</c:v>
                      </c:pt>
                      <c:pt idx="250">
                        <c:v>-2.2350000000000001E-5</c:v>
                      </c:pt>
                      <c:pt idx="251">
                        <c:v>-2.2860000000000001E-5</c:v>
                      </c:pt>
                      <c:pt idx="252">
                        <c:v>-2.3410000000000001E-5</c:v>
                      </c:pt>
                      <c:pt idx="253">
                        <c:v>-2.404E-5</c:v>
                      </c:pt>
                      <c:pt idx="254">
                        <c:v>-2.4669999999999999E-5</c:v>
                      </c:pt>
                      <c:pt idx="255">
                        <c:v>-2.5299999999999998E-5</c:v>
                      </c:pt>
                      <c:pt idx="256">
                        <c:v>-2.588E-5</c:v>
                      </c:pt>
                      <c:pt idx="257">
                        <c:v>-2.6489999999999999E-5</c:v>
                      </c:pt>
                      <c:pt idx="258">
                        <c:v>-2.7189999999999999E-5</c:v>
                      </c:pt>
                      <c:pt idx="259">
                        <c:v>-2.7889999999999999E-5</c:v>
                      </c:pt>
                      <c:pt idx="260">
                        <c:v>-2.8580000000000001E-5</c:v>
                      </c:pt>
                      <c:pt idx="261">
                        <c:v>-2.9220000000000001E-5</c:v>
                      </c:pt>
                      <c:pt idx="262">
                        <c:v>-2.9899999999999998E-5</c:v>
                      </c:pt>
                      <c:pt idx="263">
                        <c:v>-3.0670000000000003E-5</c:v>
                      </c:pt>
                      <c:pt idx="264">
                        <c:v>-3.1430000000000002E-5</c:v>
                      </c:pt>
                      <c:pt idx="265">
                        <c:v>-3.2190000000000002E-5</c:v>
                      </c:pt>
                      <c:pt idx="266">
                        <c:v>-3.2910000000000002E-5</c:v>
                      </c:pt>
                      <c:pt idx="267">
                        <c:v>-3.366E-5</c:v>
                      </c:pt>
                      <c:pt idx="268">
                        <c:v>-3.4489999999999997E-5</c:v>
                      </c:pt>
                      <c:pt idx="269">
                        <c:v>-3.5330000000000002E-5</c:v>
                      </c:pt>
                      <c:pt idx="270">
                        <c:v>-3.6170000000000001E-5</c:v>
                      </c:pt>
                      <c:pt idx="271">
                        <c:v>-3.6949999999999997E-5</c:v>
                      </c:pt>
                      <c:pt idx="272">
                        <c:v>-3.7769999999999999E-5</c:v>
                      </c:pt>
                      <c:pt idx="273">
                        <c:v>-3.8680000000000002E-5</c:v>
                      </c:pt>
                      <c:pt idx="274">
                        <c:v>-3.9570000000000002E-5</c:v>
                      </c:pt>
                      <c:pt idx="275">
                        <c:v>-4.049E-5</c:v>
                      </c:pt>
                      <c:pt idx="276">
                        <c:v>-4.1340000000000001E-5</c:v>
                      </c:pt>
                      <c:pt idx="277">
                        <c:v>-4.2230000000000001E-5</c:v>
                      </c:pt>
                      <c:pt idx="278">
                        <c:v>-4.3210000000000001E-5</c:v>
                      </c:pt>
                      <c:pt idx="279">
                        <c:v>-4.4190000000000002E-5</c:v>
                      </c:pt>
                      <c:pt idx="280">
                        <c:v>-4.5160000000000001E-5</c:v>
                      </c:pt>
                      <c:pt idx="281">
                        <c:v>-4.6100000000000002E-5</c:v>
                      </c:pt>
                      <c:pt idx="282">
                        <c:v>-4.706E-5</c:v>
                      </c:pt>
                      <c:pt idx="283">
                        <c:v>-4.8109999999999998E-5</c:v>
                      </c:pt>
                      <c:pt idx="284">
                        <c:v>-4.9150000000000002E-5</c:v>
                      </c:pt>
                      <c:pt idx="285">
                        <c:v>-5.0210000000000002E-5</c:v>
                      </c:pt>
                      <c:pt idx="286">
                        <c:v>-5.1209999999999999E-5</c:v>
                      </c:pt>
                      <c:pt idx="287">
                        <c:v>-5.2240000000000001E-5</c:v>
                      </c:pt>
                      <c:pt idx="288">
                        <c:v>-5.3369999999999999E-5</c:v>
                      </c:pt>
                      <c:pt idx="289">
                        <c:v>-5.4490000000000002E-5</c:v>
                      </c:pt>
                      <c:pt idx="290">
                        <c:v>-5.5600000000000003E-5</c:v>
                      </c:pt>
                      <c:pt idx="291">
                        <c:v>-5.6679999999999999E-5</c:v>
                      </c:pt>
                      <c:pt idx="292">
                        <c:v>-5.7790000000000001E-5</c:v>
                      </c:pt>
                      <c:pt idx="293">
                        <c:v>-5.8990000000000003E-5</c:v>
                      </c:pt>
                      <c:pt idx="294">
                        <c:v>-6.0170000000000002E-5</c:v>
                      </c:pt>
                      <c:pt idx="295">
                        <c:v>-6.1359999999999995E-5</c:v>
                      </c:pt>
                      <c:pt idx="296">
                        <c:v>-6.2520000000000004E-5</c:v>
                      </c:pt>
                      <c:pt idx="297">
                        <c:v>-6.368E-5</c:v>
                      </c:pt>
                      <c:pt idx="298">
                        <c:v>-6.4950000000000007E-5</c:v>
                      </c:pt>
                      <c:pt idx="299">
                        <c:v>-6.6210000000000005E-5</c:v>
                      </c:pt>
                      <c:pt idx="300">
                        <c:v>-6.7470000000000003E-5</c:v>
                      </c:pt>
                      <c:pt idx="301">
                        <c:v>-6.868E-5</c:v>
                      </c:pt>
                      <c:pt idx="302">
                        <c:v>-6.9919999999999995E-5</c:v>
                      </c:pt>
                      <c:pt idx="303">
                        <c:v>-7.1260000000000006E-5</c:v>
                      </c:pt>
                      <c:pt idx="304">
                        <c:v>-7.258E-5</c:v>
                      </c:pt>
                      <c:pt idx="305">
                        <c:v>-7.3910000000000002E-5</c:v>
                      </c:pt>
                      <c:pt idx="306">
                        <c:v>-7.5190000000000003E-5</c:v>
                      </c:pt>
                      <c:pt idx="307">
                        <c:v>-7.6500000000000003E-5</c:v>
                      </c:pt>
                      <c:pt idx="308">
                        <c:v>-7.7899999999999996E-5</c:v>
                      </c:pt>
                      <c:pt idx="309">
                        <c:v>-7.9289999999999995E-5</c:v>
                      </c:pt>
                      <c:pt idx="310">
                        <c:v>-8.0690000000000002E-5</c:v>
                      </c:pt>
                      <c:pt idx="311">
                        <c:v>-8.2039999999999994E-5</c:v>
                      </c:pt>
                      <c:pt idx="312">
                        <c:v>-8.3410000000000003E-5</c:v>
                      </c:pt>
                      <c:pt idx="313">
                        <c:v>-8.488E-5</c:v>
                      </c:pt>
                      <c:pt idx="314">
                        <c:v>-8.6340000000000003E-5</c:v>
                      </c:pt>
                      <c:pt idx="315">
                        <c:v>-8.7800000000000006E-5</c:v>
                      </c:pt>
                      <c:pt idx="316">
                        <c:v>-8.9209999999999995E-5</c:v>
                      </c:pt>
                      <c:pt idx="317">
                        <c:v>-9.064E-5</c:v>
                      </c:pt>
                      <c:pt idx="318">
                        <c:v>-9.2189999999999997E-5</c:v>
                      </c:pt>
                      <c:pt idx="319">
                        <c:v>-9.3700000000000001E-5</c:v>
                      </c:pt>
                      <c:pt idx="320">
                        <c:v>-9.522E-5</c:v>
                      </c:pt>
                      <c:pt idx="321">
                        <c:v>-9.6700000000000006E-5</c:v>
                      </c:pt>
                      <c:pt idx="322">
                        <c:v>-9.8209999999999997E-5</c:v>
                      </c:pt>
                      <c:pt idx="323">
                        <c:v>-9.9809999999999995E-5</c:v>
                      </c:pt>
                      <c:pt idx="324">
                        <c:v>-1.014E-4</c:v>
                      </c:pt>
                      <c:pt idx="325">
                        <c:v>-1.03E-4</c:v>
                      </c:pt>
                      <c:pt idx="326">
                        <c:v>-1.0450000000000001E-4</c:v>
                      </c:pt>
                      <c:pt idx="327">
                        <c:v>-1.061E-4</c:v>
                      </c:pt>
                      <c:pt idx="328">
                        <c:v>-1.078E-4</c:v>
                      </c:pt>
                      <c:pt idx="329">
                        <c:v>-1.0950000000000001E-4</c:v>
                      </c:pt>
                      <c:pt idx="330">
                        <c:v>-1.111E-4</c:v>
                      </c:pt>
                      <c:pt idx="331">
                        <c:v>-1.127E-4</c:v>
                      </c:pt>
                      <c:pt idx="332">
                        <c:v>-1.144E-4</c:v>
                      </c:pt>
                      <c:pt idx="333">
                        <c:v>-1.161E-4</c:v>
                      </c:pt>
                      <c:pt idx="334">
                        <c:v>-1.178E-4</c:v>
                      </c:pt>
                      <c:pt idx="335">
                        <c:v>-1.195E-4</c:v>
                      </c:pt>
                      <c:pt idx="336">
                        <c:v>-1.211E-4</c:v>
                      </c:pt>
                      <c:pt idx="337">
                        <c:v>-1.228E-4</c:v>
                      </c:pt>
                      <c:pt idx="338">
                        <c:v>-1.2459999999999999E-4</c:v>
                      </c:pt>
                      <c:pt idx="339">
                        <c:v>-1.2630000000000001E-4</c:v>
                      </c:pt>
                      <c:pt idx="340">
                        <c:v>-1.281E-4</c:v>
                      </c:pt>
                      <c:pt idx="341">
                        <c:v>-1.2980000000000001E-4</c:v>
                      </c:pt>
                      <c:pt idx="342">
                        <c:v>-1.316E-4</c:v>
                      </c:pt>
                      <c:pt idx="343">
                        <c:v>-1.3339999999999999E-4</c:v>
                      </c:pt>
                      <c:pt idx="344">
                        <c:v>-1.3520000000000001E-4</c:v>
                      </c:pt>
                      <c:pt idx="345">
                        <c:v>-1.37E-4</c:v>
                      </c:pt>
                      <c:pt idx="346">
                        <c:v>-1.3880000000000001E-4</c:v>
                      </c:pt>
                      <c:pt idx="347">
                        <c:v>-1.406E-4</c:v>
                      </c:pt>
                      <c:pt idx="348">
                        <c:v>-1.4249999999999999E-4</c:v>
                      </c:pt>
                      <c:pt idx="349">
                        <c:v>-1.4430000000000001E-4</c:v>
                      </c:pt>
                      <c:pt idx="350">
                        <c:v>-1.461E-4</c:v>
                      </c:pt>
                      <c:pt idx="351">
                        <c:v>-1.4799999999999999E-4</c:v>
                      </c:pt>
                      <c:pt idx="352">
                        <c:v>-1.4980000000000001E-4</c:v>
                      </c:pt>
                      <c:pt idx="353">
                        <c:v>-1.517E-4</c:v>
                      </c:pt>
                      <c:pt idx="354">
                        <c:v>-1.5359999999999999E-4</c:v>
                      </c:pt>
                      <c:pt idx="355">
                        <c:v>-1.5550000000000001E-4</c:v>
                      </c:pt>
                      <c:pt idx="356">
                        <c:v>-1.573E-4</c:v>
                      </c:pt>
                      <c:pt idx="357">
                        <c:v>-1.5919999999999999E-4</c:v>
                      </c:pt>
                      <c:pt idx="358">
                        <c:v>-1.6110000000000001E-4</c:v>
                      </c:pt>
                      <c:pt idx="359">
                        <c:v>-1.6310000000000001E-4</c:v>
                      </c:pt>
                      <c:pt idx="360">
                        <c:v>-1.65E-4</c:v>
                      </c:pt>
                      <c:pt idx="361">
                        <c:v>-1.6689999999999999E-4</c:v>
                      </c:pt>
                      <c:pt idx="362">
                        <c:v>-1.6880000000000001E-4</c:v>
                      </c:pt>
                      <c:pt idx="363">
                        <c:v>-1.708E-4</c:v>
                      </c:pt>
                      <c:pt idx="364">
                        <c:v>-1.727E-4</c:v>
                      </c:pt>
                      <c:pt idx="365">
                        <c:v>-1.7469999999999999E-4</c:v>
                      </c:pt>
                      <c:pt idx="366">
                        <c:v>-1.7660000000000001E-4</c:v>
                      </c:pt>
                      <c:pt idx="367">
                        <c:v>-1.785E-4</c:v>
                      </c:pt>
                      <c:pt idx="368">
                        <c:v>-1.805E-4</c:v>
                      </c:pt>
                      <c:pt idx="369">
                        <c:v>-1.8249999999999999E-4</c:v>
                      </c:pt>
                      <c:pt idx="370">
                        <c:v>-1.8450000000000001E-4</c:v>
                      </c:pt>
                      <c:pt idx="371">
                        <c:v>-1.8650000000000001E-4</c:v>
                      </c:pt>
                      <c:pt idx="372">
                        <c:v>-1.885E-4</c:v>
                      </c:pt>
                      <c:pt idx="373">
                        <c:v>-1.905E-4</c:v>
                      </c:pt>
                      <c:pt idx="374">
                        <c:v>-1.9259999999999999E-4</c:v>
                      </c:pt>
                      <c:pt idx="375">
                        <c:v>-1.9459999999999999E-4</c:v>
                      </c:pt>
                      <c:pt idx="376">
                        <c:v>-1.9660000000000001E-4</c:v>
                      </c:pt>
                      <c:pt idx="377">
                        <c:v>-1.986E-4</c:v>
                      </c:pt>
                      <c:pt idx="378">
                        <c:v>-2.007E-4</c:v>
                      </c:pt>
                      <c:pt idx="379">
                        <c:v>-2.0269999999999999E-4</c:v>
                      </c:pt>
                      <c:pt idx="380">
                        <c:v>-2.0479999999999999E-4</c:v>
                      </c:pt>
                      <c:pt idx="381">
                        <c:v>-2.0680000000000001E-4</c:v>
                      </c:pt>
                      <c:pt idx="382">
                        <c:v>-2.0880000000000001E-4</c:v>
                      </c:pt>
                      <c:pt idx="383">
                        <c:v>-2.109E-4</c:v>
                      </c:pt>
                      <c:pt idx="384">
                        <c:v>-2.13E-4</c:v>
                      </c:pt>
                      <c:pt idx="385">
                        <c:v>-2.152E-4</c:v>
                      </c:pt>
                      <c:pt idx="386">
                        <c:v>-2.1719999999999999E-4</c:v>
                      </c:pt>
                      <c:pt idx="387">
                        <c:v>-2.1929999999999999E-4</c:v>
                      </c:pt>
                      <c:pt idx="388">
                        <c:v>-2.2139999999999999E-4</c:v>
                      </c:pt>
                      <c:pt idx="389">
                        <c:v>-2.2350000000000001E-4</c:v>
                      </c:pt>
                      <c:pt idx="390">
                        <c:v>-2.2560000000000001E-4</c:v>
                      </c:pt>
                      <c:pt idx="391">
                        <c:v>-2.2770000000000001E-4</c:v>
                      </c:pt>
                      <c:pt idx="392">
                        <c:v>-2.298E-4</c:v>
                      </c:pt>
                      <c:pt idx="393">
                        <c:v>-2.319E-4</c:v>
                      </c:pt>
                      <c:pt idx="394">
                        <c:v>-2.341E-4</c:v>
                      </c:pt>
                      <c:pt idx="395">
                        <c:v>-2.362E-4</c:v>
                      </c:pt>
                      <c:pt idx="396">
                        <c:v>-2.3829999999999999E-4</c:v>
                      </c:pt>
                      <c:pt idx="397">
                        <c:v>-2.4039999999999999E-4</c:v>
                      </c:pt>
                      <c:pt idx="398">
                        <c:v>-2.4250000000000001E-4</c:v>
                      </c:pt>
                      <c:pt idx="399">
                        <c:v>-2.3910000000000001E-4</c:v>
                      </c:pt>
                      <c:pt idx="400">
                        <c:v>-2.3599999999999999E-4</c:v>
                      </c:pt>
                      <c:pt idx="401">
                        <c:v>-2.33E-4</c:v>
                      </c:pt>
                      <c:pt idx="402">
                        <c:v>-2.3010000000000001E-4</c:v>
                      </c:pt>
                      <c:pt idx="403">
                        <c:v>-2.2829999999999999E-4</c:v>
                      </c:pt>
                      <c:pt idx="404">
                        <c:v>-2.2670000000000001E-4</c:v>
                      </c:pt>
                      <c:pt idx="405">
                        <c:v>-2.24E-4</c:v>
                      </c:pt>
                      <c:pt idx="406">
                        <c:v>-2.2139999999999999E-4</c:v>
                      </c:pt>
                      <c:pt idx="407">
                        <c:v>-2.187E-4</c:v>
                      </c:pt>
                      <c:pt idx="408">
                        <c:v>-2.162E-4</c:v>
                      </c:pt>
                      <c:pt idx="409">
                        <c:v>-2.1359999999999999E-4</c:v>
                      </c:pt>
                      <c:pt idx="410">
                        <c:v>-2.1110000000000001E-4</c:v>
                      </c:pt>
                      <c:pt idx="411">
                        <c:v>-2.085E-4</c:v>
                      </c:pt>
                      <c:pt idx="412">
                        <c:v>-2.061E-4</c:v>
                      </c:pt>
                      <c:pt idx="413">
                        <c:v>-2.04E-4</c:v>
                      </c:pt>
                      <c:pt idx="414">
                        <c:v>-2.0159999999999999E-4</c:v>
                      </c:pt>
                      <c:pt idx="415">
                        <c:v>-1.9929999999999999E-4</c:v>
                      </c:pt>
                      <c:pt idx="416">
                        <c:v>-1.9680000000000001E-4</c:v>
                      </c:pt>
                      <c:pt idx="417">
                        <c:v>-1.9440000000000001E-4</c:v>
                      </c:pt>
                      <c:pt idx="418">
                        <c:v>-1.9210000000000001E-4</c:v>
                      </c:pt>
                      <c:pt idx="419">
                        <c:v>-1.8980000000000001E-4</c:v>
                      </c:pt>
                      <c:pt idx="420">
                        <c:v>-1.875E-4</c:v>
                      </c:pt>
                      <c:pt idx="421">
                        <c:v>-1.852E-4</c:v>
                      </c:pt>
                      <c:pt idx="422">
                        <c:v>-1.829E-4</c:v>
                      </c:pt>
                      <c:pt idx="423">
                        <c:v>-1.808E-4</c:v>
                      </c:pt>
                      <c:pt idx="424">
                        <c:v>-1.786E-4</c:v>
                      </c:pt>
                      <c:pt idx="425">
                        <c:v>-1.7640000000000001E-4</c:v>
                      </c:pt>
                      <c:pt idx="426">
                        <c:v>-1.7420000000000001E-4</c:v>
                      </c:pt>
                      <c:pt idx="427">
                        <c:v>-1.7200000000000001E-4</c:v>
                      </c:pt>
                      <c:pt idx="428">
                        <c:v>-1.6990000000000001E-4</c:v>
                      </c:pt>
                      <c:pt idx="429">
                        <c:v>-1.6780000000000001E-4</c:v>
                      </c:pt>
                      <c:pt idx="430">
                        <c:v>-1.6569999999999999E-4</c:v>
                      </c:pt>
                      <c:pt idx="431">
                        <c:v>-1.6359999999999999E-4</c:v>
                      </c:pt>
                      <c:pt idx="432">
                        <c:v>-1.615E-4</c:v>
                      </c:pt>
                      <c:pt idx="433">
                        <c:v>-1.595E-4</c:v>
                      </c:pt>
                      <c:pt idx="434">
                        <c:v>-1.5750000000000001E-4</c:v>
                      </c:pt>
                      <c:pt idx="435">
                        <c:v>-1.5550000000000001E-4</c:v>
                      </c:pt>
                      <c:pt idx="436">
                        <c:v>-1.5339999999999999E-4</c:v>
                      </c:pt>
                      <c:pt idx="437">
                        <c:v>-1.5139999999999999E-4</c:v>
                      </c:pt>
                      <c:pt idx="438">
                        <c:v>-1.495E-4</c:v>
                      </c:pt>
                      <c:pt idx="439">
                        <c:v>-1.4760000000000001E-4</c:v>
                      </c:pt>
                      <c:pt idx="440">
                        <c:v>-1.4569999999999999E-4</c:v>
                      </c:pt>
                      <c:pt idx="441">
                        <c:v>-1.437E-4</c:v>
                      </c:pt>
                      <c:pt idx="442">
                        <c:v>-1.418E-4</c:v>
                      </c:pt>
                      <c:pt idx="443">
                        <c:v>-1.3999999999999999E-4</c:v>
                      </c:pt>
                      <c:pt idx="444">
                        <c:v>-1.382E-4</c:v>
                      </c:pt>
                      <c:pt idx="445">
                        <c:v>-1.3640000000000001E-4</c:v>
                      </c:pt>
                      <c:pt idx="446">
                        <c:v>-1.3449999999999999E-4</c:v>
                      </c:pt>
                      <c:pt idx="447">
                        <c:v>-1.326E-4</c:v>
                      </c:pt>
                      <c:pt idx="448">
                        <c:v>-1.3090000000000001E-4</c:v>
                      </c:pt>
                      <c:pt idx="449">
                        <c:v>-1.292E-4</c:v>
                      </c:pt>
                      <c:pt idx="450">
                        <c:v>-1.2740000000000001E-4</c:v>
                      </c:pt>
                      <c:pt idx="451">
                        <c:v>-1.2559999999999999E-4</c:v>
                      </c:pt>
                      <c:pt idx="452">
                        <c:v>-1.239E-4</c:v>
                      </c:pt>
                      <c:pt idx="453">
                        <c:v>-1.2219999999999999E-4</c:v>
                      </c:pt>
                      <c:pt idx="454">
                        <c:v>-1.205E-4</c:v>
                      </c:pt>
                      <c:pt idx="455">
                        <c:v>-1.188E-4</c:v>
                      </c:pt>
                      <c:pt idx="456">
                        <c:v>-1.171E-4</c:v>
                      </c:pt>
                      <c:pt idx="457">
                        <c:v>-1.155E-4</c:v>
                      </c:pt>
                      <c:pt idx="458">
                        <c:v>-1.139E-4</c:v>
                      </c:pt>
                      <c:pt idx="459">
                        <c:v>-1.1230000000000001E-4</c:v>
                      </c:pt>
                      <c:pt idx="460">
                        <c:v>-1.1069999999999999E-4</c:v>
                      </c:pt>
                      <c:pt idx="461">
                        <c:v>-1.091E-4</c:v>
                      </c:pt>
                      <c:pt idx="462">
                        <c:v>-1.075E-4</c:v>
                      </c:pt>
                      <c:pt idx="463">
                        <c:v>-1.06E-4</c:v>
                      </c:pt>
                      <c:pt idx="464">
                        <c:v>-1.0450000000000001E-4</c:v>
                      </c:pt>
                      <c:pt idx="465">
                        <c:v>-1.0289999999999999E-4</c:v>
                      </c:pt>
                      <c:pt idx="466">
                        <c:v>-1.014E-4</c:v>
                      </c:pt>
                      <c:pt idx="467">
                        <c:v>-9.9859999999999996E-5</c:v>
                      </c:pt>
                      <c:pt idx="468">
                        <c:v>-9.8439999999999999E-5</c:v>
                      </c:pt>
                      <c:pt idx="469">
                        <c:v>-9.6990000000000005E-5</c:v>
                      </c:pt>
                      <c:pt idx="470">
                        <c:v>-9.5530000000000002E-5</c:v>
                      </c:pt>
                      <c:pt idx="471">
                        <c:v>-9.4069999999999999E-5</c:v>
                      </c:pt>
                      <c:pt idx="472">
                        <c:v>-9.2609999999999996E-5</c:v>
                      </c:pt>
                      <c:pt idx="473">
                        <c:v>-9.1260000000000004E-5</c:v>
                      </c:pt>
                      <c:pt idx="474">
                        <c:v>-8.988E-5</c:v>
                      </c:pt>
                      <c:pt idx="475">
                        <c:v>-8.8490000000000001E-5</c:v>
                      </c:pt>
                      <c:pt idx="476">
                        <c:v>-8.7109999999999998E-5</c:v>
                      </c:pt>
                      <c:pt idx="477">
                        <c:v>-8.5729999999999994E-5</c:v>
                      </c:pt>
                      <c:pt idx="478">
                        <c:v>-8.4450000000000006E-5</c:v>
                      </c:pt>
                      <c:pt idx="479">
                        <c:v>-8.3159999999999997E-5</c:v>
                      </c:pt>
                      <c:pt idx="480">
                        <c:v>-8.1829999999999994E-5</c:v>
                      </c:pt>
                      <c:pt idx="481">
                        <c:v>-8.0500000000000005E-5</c:v>
                      </c:pt>
                      <c:pt idx="482">
                        <c:v>-7.9170000000000003E-5</c:v>
                      </c:pt>
                      <c:pt idx="483">
                        <c:v>-7.7970000000000001E-5</c:v>
                      </c:pt>
                      <c:pt idx="484">
                        <c:v>-7.674E-5</c:v>
                      </c:pt>
                      <c:pt idx="485">
                        <c:v>-7.5480000000000002E-5</c:v>
                      </c:pt>
                      <c:pt idx="486">
                        <c:v>-7.4220000000000004E-5</c:v>
                      </c:pt>
                      <c:pt idx="487">
                        <c:v>-7.2970000000000001E-5</c:v>
                      </c:pt>
                      <c:pt idx="488">
                        <c:v>-7.182E-5</c:v>
                      </c:pt>
                      <c:pt idx="489">
                        <c:v>-7.0649999999999996E-5</c:v>
                      </c:pt>
                      <c:pt idx="490">
                        <c:v>-6.9460000000000002E-5</c:v>
                      </c:pt>
                      <c:pt idx="491">
                        <c:v>-6.8280000000000004E-5</c:v>
                      </c:pt>
                      <c:pt idx="492">
                        <c:v>-6.7089999999999996E-5</c:v>
                      </c:pt>
                      <c:pt idx="493">
                        <c:v>-6.601E-5</c:v>
                      </c:pt>
                      <c:pt idx="494">
                        <c:v>-6.491E-5</c:v>
                      </c:pt>
                      <c:pt idx="495">
                        <c:v>-6.3769999999999994E-5</c:v>
                      </c:pt>
                      <c:pt idx="496">
                        <c:v>-6.2650000000000005E-5</c:v>
                      </c:pt>
                      <c:pt idx="497">
                        <c:v>-6.1530000000000002E-5</c:v>
                      </c:pt>
                      <c:pt idx="498">
                        <c:v>-6.0510000000000002E-5</c:v>
                      </c:pt>
                      <c:pt idx="499">
                        <c:v>-5.9469999999999998E-5</c:v>
                      </c:pt>
                      <c:pt idx="500">
                        <c:v>-5.8400000000000003E-5</c:v>
                      </c:pt>
                      <c:pt idx="501">
                        <c:v>-5.7349999999999998E-5</c:v>
                      </c:pt>
                      <c:pt idx="502">
                        <c:v>-5.6280000000000003E-5</c:v>
                      </c:pt>
                      <c:pt idx="503">
                        <c:v>-5.5290000000000001E-5</c:v>
                      </c:pt>
                      <c:pt idx="504">
                        <c:v>-5.4299999999999998E-5</c:v>
                      </c:pt>
                      <c:pt idx="505">
                        <c:v>-5.329E-5</c:v>
                      </c:pt>
                      <c:pt idx="506">
                        <c:v>-5.2299999999999997E-5</c:v>
                      </c:pt>
                      <c:pt idx="507">
                        <c:v>-5.13E-5</c:v>
                      </c:pt>
                      <c:pt idx="508">
                        <c:v>-5.041E-5</c:v>
                      </c:pt>
                      <c:pt idx="509">
                        <c:v>-4.9490000000000002E-5</c:v>
                      </c:pt>
                      <c:pt idx="510">
                        <c:v>-4.8550000000000001E-5</c:v>
                      </c:pt>
                      <c:pt idx="511">
                        <c:v>-4.761E-5</c:v>
                      </c:pt>
                      <c:pt idx="512">
                        <c:v>-4.6669999999999999E-5</c:v>
                      </c:pt>
                      <c:pt idx="513">
                        <c:v>-4.5850000000000003E-5</c:v>
                      </c:pt>
                      <c:pt idx="514">
                        <c:v>-4.4990000000000001E-5</c:v>
                      </c:pt>
                      <c:pt idx="515">
                        <c:v>-4.4100000000000001E-5</c:v>
                      </c:pt>
                      <c:pt idx="516">
                        <c:v>-4.3250000000000001E-5</c:v>
                      </c:pt>
                      <c:pt idx="517">
                        <c:v>-4.2370000000000003E-5</c:v>
                      </c:pt>
                      <c:pt idx="518">
                        <c:v>-4.1600000000000002E-5</c:v>
                      </c:pt>
                      <c:pt idx="519">
                        <c:v>-4.0800000000000002E-5</c:v>
                      </c:pt>
                      <c:pt idx="520">
                        <c:v>-3.9969999999999998E-5</c:v>
                      </c:pt>
                      <c:pt idx="521">
                        <c:v>-3.9150000000000003E-5</c:v>
                      </c:pt>
                      <c:pt idx="522">
                        <c:v>-3.8319999999999999E-5</c:v>
                      </c:pt>
                      <c:pt idx="523">
                        <c:v>-3.7610000000000001E-5</c:v>
                      </c:pt>
                      <c:pt idx="524">
                        <c:v>-3.6869999999999998E-5</c:v>
                      </c:pt>
                      <c:pt idx="525">
                        <c:v>-3.6090000000000002E-5</c:v>
                      </c:pt>
                      <c:pt idx="526">
                        <c:v>-3.5320000000000001E-5</c:v>
                      </c:pt>
                      <c:pt idx="527">
                        <c:v>-3.4539999999999998E-5</c:v>
                      </c:pt>
                      <c:pt idx="528">
                        <c:v>-3.3880000000000001E-5</c:v>
                      </c:pt>
                      <c:pt idx="529">
                        <c:v>-3.3189999999999999E-5</c:v>
                      </c:pt>
                      <c:pt idx="530">
                        <c:v>-3.2459999999999998E-5</c:v>
                      </c:pt>
                      <c:pt idx="531">
                        <c:v>-3.1749999999999999E-5</c:v>
                      </c:pt>
                      <c:pt idx="532">
                        <c:v>-3.1029999999999999E-5</c:v>
                      </c:pt>
                      <c:pt idx="533">
                        <c:v>-3.042E-5</c:v>
                      </c:pt>
                      <c:pt idx="534">
                        <c:v>-2.9779999999999999E-5</c:v>
                      </c:pt>
                      <c:pt idx="535">
                        <c:v>-2.9099999999999999E-5</c:v>
                      </c:pt>
                      <c:pt idx="536">
                        <c:v>-2.8430000000000001E-5</c:v>
                      </c:pt>
                      <c:pt idx="537">
                        <c:v>-2.7759999999999998E-5</c:v>
                      </c:pt>
                      <c:pt idx="538">
                        <c:v>-2.72E-5</c:v>
                      </c:pt>
                      <c:pt idx="539">
                        <c:v>-2.6610000000000001E-5</c:v>
                      </c:pt>
                      <c:pt idx="540">
                        <c:v>-2.5979999999999999E-5</c:v>
                      </c:pt>
                      <c:pt idx="541">
                        <c:v>-2.5360000000000001E-5</c:v>
                      </c:pt>
                      <c:pt idx="542">
                        <c:v>-2.474E-5</c:v>
                      </c:pt>
                      <c:pt idx="543">
                        <c:v>-2.4219999999999999E-5</c:v>
                      </c:pt>
                      <c:pt idx="544">
                        <c:v>-2.368E-5</c:v>
                      </c:pt>
                      <c:pt idx="545">
                        <c:v>-2.3090000000000001E-5</c:v>
                      </c:pt>
                      <c:pt idx="546">
                        <c:v>-2.2529999999999999E-5</c:v>
                      </c:pt>
                      <c:pt idx="547">
                        <c:v>-2.1950000000000002E-5</c:v>
                      </c:pt>
                      <c:pt idx="548">
                        <c:v>-2.1489999999999999E-5</c:v>
                      </c:pt>
                      <c:pt idx="549">
                        <c:v>-2.0990000000000001E-5</c:v>
                      </c:pt>
                      <c:pt idx="550">
                        <c:v>-2.0440000000000001E-5</c:v>
                      </c:pt>
                      <c:pt idx="551">
                        <c:v>-1.9919999999999999E-5</c:v>
                      </c:pt>
                      <c:pt idx="552">
                        <c:v>-1.9389999999999999E-5</c:v>
                      </c:pt>
                      <c:pt idx="553">
                        <c:v>-1.897E-5</c:v>
                      </c:pt>
                      <c:pt idx="554">
                        <c:v>-1.8510000000000001E-5</c:v>
                      </c:pt>
                      <c:pt idx="555">
                        <c:v>-1.8009999999999999E-5</c:v>
                      </c:pt>
                      <c:pt idx="556">
                        <c:v>-1.753E-5</c:v>
                      </c:pt>
                      <c:pt idx="557">
                        <c:v>-1.7050000000000001E-5</c:v>
                      </c:pt>
                      <c:pt idx="558">
                        <c:v>-1.6670000000000001E-5</c:v>
                      </c:pt>
                      <c:pt idx="559">
                        <c:v>-1.6249999999999999E-5</c:v>
                      </c:pt>
                      <c:pt idx="560">
                        <c:v>-1.579E-5</c:v>
                      </c:pt>
                      <c:pt idx="561">
                        <c:v>-1.535E-5</c:v>
                      </c:pt>
                      <c:pt idx="562">
                        <c:v>-1.49E-5</c:v>
                      </c:pt>
                      <c:pt idx="563">
                        <c:v>-1.4569999999999999E-5</c:v>
                      </c:pt>
                      <c:pt idx="564">
                        <c:v>-1.419E-5</c:v>
                      </c:pt>
                      <c:pt idx="565">
                        <c:v>-1.378E-5</c:v>
                      </c:pt>
                      <c:pt idx="566">
                        <c:v>-1.3370000000000001E-5</c:v>
                      </c:pt>
                      <c:pt idx="567">
                        <c:v>-1.296E-5</c:v>
                      </c:pt>
                      <c:pt idx="568">
                        <c:v>-1.2670000000000001E-5</c:v>
                      </c:pt>
                      <c:pt idx="569">
                        <c:v>-1.2330000000000001E-5</c:v>
                      </c:pt>
                      <c:pt idx="570">
                        <c:v>-1.1950000000000001E-5</c:v>
                      </c:pt>
                      <c:pt idx="571">
                        <c:v>-1.1590000000000001E-5</c:v>
                      </c:pt>
                      <c:pt idx="572">
                        <c:v>-1.1219999999999999E-5</c:v>
                      </c:pt>
                      <c:pt idx="573">
                        <c:v>-1.096E-5</c:v>
                      </c:pt>
                      <c:pt idx="574">
                        <c:v>-1.065E-5</c:v>
                      </c:pt>
                      <c:pt idx="575">
                        <c:v>-1.031E-5</c:v>
                      </c:pt>
                      <c:pt idx="576">
                        <c:v>-9.9790000000000005E-6</c:v>
                      </c:pt>
                      <c:pt idx="577">
                        <c:v>-9.6399999999999992E-6</c:v>
                      </c:pt>
                      <c:pt idx="578">
                        <c:v>-9.4120000000000007E-6</c:v>
                      </c:pt>
                      <c:pt idx="579">
                        <c:v>-9.1479999999999995E-6</c:v>
                      </c:pt>
                      <c:pt idx="580">
                        <c:v>-8.8319999999999995E-6</c:v>
                      </c:pt>
                      <c:pt idx="581">
                        <c:v>-8.5420000000000005E-6</c:v>
                      </c:pt>
                      <c:pt idx="582">
                        <c:v>-8.2369999999999992E-6</c:v>
                      </c:pt>
                      <c:pt idx="583">
                        <c:v>-8.0390000000000005E-6</c:v>
                      </c:pt>
                      <c:pt idx="584">
                        <c:v>-7.8089999999999993E-6</c:v>
                      </c:pt>
                      <c:pt idx="585">
                        <c:v>-7.5270000000000001E-6</c:v>
                      </c:pt>
                      <c:pt idx="586">
                        <c:v>-7.2609999999999996E-6</c:v>
                      </c:pt>
                      <c:pt idx="587">
                        <c:v>-6.9929999999999998E-6</c:v>
                      </c:pt>
                      <c:pt idx="588">
                        <c:v>-6.832E-6</c:v>
                      </c:pt>
                      <c:pt idx="589">
                        <c:v>-6.6270000000000002E-6</c:v>
                      </c:pt>
                      <c:pt idx="590">
                        <c:v>-6.3749999999999999E-6</c:v>
                      </c:pt>
                      <c:pt idx="591">
                        <c:v>-6.139E-6</c:v>
                      </c:pt>
                      <c:pt idx="592">
                        <c:v>-5.891E-6</c:v>
                      </c:pt>
                      <c:pt idx="593">
                        <c:v>-5.7559999999999996E-6</c:v>
                      </c:pt>
                      <c:pt idx="594">
                        <c:v>-5.5790000000000003E-6</c:v>
                      </c:pt>
                      <c:pt idx="595">
                        <c:v>-5.3469999999999998E-6</c:v>
                      </c:pt>
                      <c:pt idx="596">
                        <c:v>-5.1410000000000004E-6</c:v>
                      </c:pt>
                      <c:pt idx="597">
                        <c:v>-4.921E-6</c:v>
                      </c:pt>
                      <c:pt idx="598">
                        <c:v>-4.8110000000000002E-6</c:v>
                      </c:pt>
                      <c:pt idx="599">
                        <c:v>-4.6609999999999999E-6</c:v>
                      </c:pt>
                      <c:pt idx="600">
                        <c:v>-4.4580000000000003E-6</c:v>
                      </c:pt>
                      <c:pt idx="601">
                        <c:v>-4.2749999999999997E-6</c:v>
                      </c:pt>
                      <c:pt idx="602">
                        <c:v>-4.0829999999999997E-6</c:v>
                      </c:pt>
                      <c:pt idx="603">
                        <c:v>-3.9949999999999999E-6</c:v>
                      </c:pt>
                      <c:pt idx="604">
                        <c:v>-3.8700000000000002E-6</c:v>
                      </c:pt>
                      <c:pt idx="605">
                        <c:v>-3.681E-6</c:v>
                      </c:pt>
                      <c:pt idx="606">
                        <c:v>-3.5190000000000001E-6</c:v>
                      </c:pt>
                      <c:pt idx="607">
                        <c:v>-3.3519999999999998E-6</c:v>
                      </c:pt>
                      <c:pt idx="608">
                        <c:v>-3.2830000000000002E-6</c:v>
                      </c:pt>
                      <c:pt idx="609">
                        <c:v>-3.1760000000000002E-6</c:v>
                      </c:pt>
                      <c:pt idx="610">
                        <c:v>-3.0079999999999998E-6</c:v>
                      </c:pt>
                      <c:pt idx="611">
                        <c:v>-2.8660000000000002E-6</c:v>
                      </c:pt>
                      <c:pt idx="612">
                        <c:v>-2.7140000000000002E-6</c:v>
                      </c:pt>
                      <c:pt idx="613">
                        <c:v>-2.6649999999999999E-6</c:v>
                      </c:pt>
                      <c:pt idx="614">
                        <c:v>-2.5749999999999999E-6</c:v>
                      </c:pt>
                      <c:pt idx="615">
                        <c:v>-2.424E-6</c:v>
                      </c:pt>
                      <c:pt idx="616">
                        <c:v>-2.2989999999999999E-6</c:v>
                      </c:pt>
                      <c:pt idx="617">
                        <c:v>-2.1660000000000001E-6</c:v>
                      </c:pt>
                      <c:pt idx="618">
                        <c:v>-2.1289999999999999E-6</c:v>
                      </c:pt>
                      <c:pt idx="619">
                        <c:v>-2.0559999999999999E-6</c:v>
                      </c:pt>
                      <c:pt idx="620">
                        <c:v>-1.9209999999999999E-6</c:v>
                      </c:pt>
                      <c:pt idx="621">
                        <c:v>-1.81E-6</c:v>
                      </c:pt>
                      <c:pt idx="622">
                        <c:v>-1.6929999999999999E-6</c:v>
                      </c:pt>
                      <c:pt idx="623">
                        <c:v>-1.6700000000000001E-6</c:v>
                      </c:pt>
                      <c:pt idx="624">
                        <c:v>-1.609E-6</c:v>
                      </c:pt>
                      <c:pt idx="625">
                        <c:v>-1.4869999999999999E-6</c:v>
                      </c:pt>
                      <c:pt idx="626">
                        <c:v>-1.3880000000000001E-6</c:v>
                      </c:pt>
                      <c:pt idx="627">
                        <c:v>-1.28E-6</c:v>
                      </c:pt>
                      <c:pt idx="628">
                        <c:v>-1.265E-6</c:v>
                      </c:pt>
                      <c:pt idx="629">
                        <c:v>-1.217E-6</c:v>
                      </c:pt>
                      <c:pt idx="630">
                        <c:v>-1.102E-6</c:v>
                      </c:pt>
                      <c:pt idx="631">
                        <c:v>-1.0139999999999999E-6</c:v>
                      </c:pt>
                      <c:pt idx="632">
                        <c:v>-9.1650000000000003E-7</c:v>
                      </c:pt>
                      <c:pt idx="633">
                        <c:v>-9.1360000000000003E-7</c:v>
                      </c:pt>
                      <c:pt idx="634">
                        <c:v>-8.7280000000000003E-7</c:v>
                      </c:pt>
                      <c:pt idx="635">
                        <c:v>-7.6540000000000001E-7</c:v>
                      </c:pt>
                      <c:pt idx="636">
                        <c:v>-6.8179999999999998E-7</c:v>
                      </c:pt>
                      <c:pt idx="637">
                        <c:v>-5.9159999999999998E-7</c:v>
                      </c:pt>
                      <c:pt idx="638">
                        <c:v>-5.9490000000000001E-7</c:v>
                      </c:pt>
                      <c:pt idx="639">
                        <c:v>-5.6329999999999997E-7</c:v>
                      </c:pt>
                      <c:pt idx="640">
                        <c:v>-4.6069999999999999E-7</c:v>
                      </c:pt>
                      <c:pt idx="641">
                        <c:v>-3.8560000000000001E-7</c:v>
                      </c:pt>
                      <c:pt idx="642">
                        <c:v>-3.0110000000000002E-7</c:v>
                      </c:pt>
                      <c:pt idx="643">
                        <c:v>-3.1039999999999997E-7</c:v>
                      </c:pt>
                      <c:pt idx="644">
                        <c:v>-2.8080000000000003E-7</c:v>
                      </c:pt>
                      <c:pt idx="645">
                        <c:v>-1.811E-7</c:v>
                      </c:pt>
                      <c:pt idx="646">
                        <c:v>-1.052E-7</c:v>
                      </c:pt>
                      <c:pt idx="647">
                        <c:v>-2.9889999999999998E-8</c:v>
                      </c:pt>
                      <c:pt idx="648">
                        <c:v>-3.8180000000000002E-8</c:v>
                      </c:pt>
                      <c:pt idx="649">
                        <c:v>-1.77E-8</c:v>
                      </c:pt>
                      <c:pt idx="650">
                        <c:v>7.882E-8</c:v>
                      </c:pt>
                      <c:pt idx="651">
                        <c:v>1.4889999999999999E-7</c:v>
                      </c:pt>
                      <c:pt idx="652">
                        <c:v>2.2070000000000001E-7</c:v>
                      </c:pt>
                      <c:pt idx="653">
                        <c:v>2.058E-7</c:v>
                      </c:pt>
                      <c:pt idx="654">
                        <c:v>2.2810000000000001E-7</c:v>
                      </c:pt>
                      <c:pt idx="655">
                        <c:v>3.234E-7</c:v>
                      </c:pt>
                      <c:pt idx="656">
                        <c:v>3.8980000000000001E-7</c:v>
                      </c:pt>
                      <c:pt idx="657">
                        <c:v>4.5929999999999999E-7</c:v>
                      </c:pt>
                      <c:pt idx="658">
                        <c:v>4.4499999999999997E-7</c:v>
                      </c:pt>
                      <c:pt idx="659">
                        <c:v>4.636E-7</c:v>
                      </c:pt>
                      <c:pt idx="660">
                        <c:v>5.5560000000000003E-7</c:v>
                      </c:pt>
                      <c:pt idx="661">
                        <c:v>6.2249999999999997E-7</c:v>
                      </c:pt>
                      <c:pt idx="662">
                        <c:v>6.9039999999999999E-7</c:v>
                      </c:pt>
                      <c:pt idx="663">
                        <c:v>6.6860000000000004E-7</c:v>
                      </c:pt>
                      <c:pt idx="664">
                        <c:v>6.8820000000000003E-7</c:v>
                      </c:pt>
                      <c:pt idx="665">
                        <c:v>7.808E-7</c:v>
                      </c:pt>
                      <c:pt idx="666">
                        <c:v>8.4470000000000004E-7</c:v>
                      </c:pt>
                      <c:pt idx="667">
                        <c:v>9.0950000000000004E-7</c:v>
                      </c:pt>
                      <c:pt idx="668">
                        <c:v>8.8889999999999997E-7</c:v>
                      </c:pt>
                      <c:pt idx="669">
                        <c:v>9.1029999999999999E-7</c:v>
                      </c:pt>
                      <c:pt idx="670">
                        <c:v>1.003E-6</c:v>
                      </c:pt>
                      <c:pt idx="671">
                        <c:v>1.063E-6</c:v>
                      </c:pt>
                      <c:pt idx="672">
                        <c:v>1.124E-6</c:v>
                      </c:pt>
                      <c:pt idx="673">
                        <c:v>1.1060000000000001E-6</c:v>
                      </c:pt>
                      <c:pt idx="674">
                        <c:v>1.1230000000000001E-6</c:v>
                      </c:pt>
                      <c:pt idx="675">
                        <c:v>1.212E-6</c:v>
                      </c:pt>
                      <c:pt idx="676">
                        <c:v>1.2750000000000001E-6</c:v>
                      </c:pt>
                      <c:pt idx="677">
                        <c:v>1.336E-6</c:v>
                      </c:pt>
                      <c:pt idx="678">
                        <c:v>1.319E-6</c:v>
                      </c:pt>
                      <c:pt idx="679">
                        <c:v>1.3289999999999999E-6</c:v>
                      </c:pt>
                      <c:pt idx="680">
                        <c:v>1.4219999999999999E-6</c:v>
                      </c:pt>
                      <c:pt idx="681">
                        <c:v>1.483E-6</c:v>
                      </c:pt>
                      <c:pt idx="682">
                        <c:v>1.539E-6</c:v>
                      </c:pt>
                      <c:pt idx="683">
                        <c:v>1.5200000000000001E-6</c:v>
                      </c:pt>
                      <c:pt idx="684">
                        <c:v>1.53E-6</c:v>
                      </c:pt>
                      <c:pt idx="685">
                        <c:v>1.626E-6</c:v>
                      </c:pt>
                      <c:pt idx="686">
                        <c:v>1.686E-6</c:v>
                      </c:pt>
                      <c:pt idx="687">
                        <c:v>1.7379999999999999E-6</c:v>
                      </c:pt>
                      <c:pt idx="688">
                        <c:v>1.7239999999999999E-6</c:v>
                      </c:pt>
                      <c:pt idx="689">
                        <c:v>1.736E-6</c:v>
                      </c:pt>
                      <c:pt idx="690">
                        <c:v>1.824E-6</c:v>
                      </c:pt>
                      <c:pt idx="691">
                        <c:v>1.886E-6</c:v>
                      </c:pt>
                      <c:pt idx="692">
                        <c:v>1.939E-6</c:v>
                      </c:pt>
                      <c:pt idx="693">
                        <c:v>1.917E-6</c:v>
                      </c:pt>
                      <c:pt idx="694">
                        <c:v>1.9300000000000002E-6</c:v>
                      </c:pt>
                      <c:pt idx="695">
                        <c:v>2.0169999999999999E-6</c:v>
                      </c:pt>
                      <c:pt idx="696">
                        <c:v>2.075E-6</c:v>
                      </c:pt>
                      <c:pt idx="697">
                        <c:v>2.1260000000000001E-6</c:v>
                      </c:pt>
                      <c:pt idx="698">
                        <c:v>2.1050000000000002E-6</c:v>
                      </c:pt>
                      <c:pt idx="699">
                        <c:v>2.114E-6</c:v>
                      </c:pt>
                      <c:pt idx="700">
                        <c:v>2.2019999999999998E-6</c:v>
                      </c:pt>
                      <c:pt idx="701">
                        <c:v>2.2579999999999998E-6</c:v>
                      </c:pt>
                      <c:pt idx="702">
                        <c:v>2.3130000000000001E-6</c:v>
                      </c:pt>
                      <c:pt idx="703">
                        <c:v>2.2910000000000002E-6</c:v>
                      </c:pt>
                      <c:pt idx="704">
                        <c:v>2.2929999999999999E-6</c:v>
                      </c:pt>
                      <c:pt idx="705">
                        <c:v>2.3800000000000001E-6</c:v>
                      </c:pt>
                      <c:pt idx="706">
                        <c:v>2.4370000000000001E-6</c:v>
                      </c:pt>
                      <c:pt idx="707">
                        <c:v>2.4880000000000001E-6</c:v>
                      </c:pt>
                      <c:pt idx="708">
                        <c:v>2.4609999999999998E-6</c:v>
                      </c:pt>
                      <c:pt idx="709">
                        <c:v>2.469E-6</c:v>
                      </c:pt>
                      <c:pt idx="710">
                        <c:v>2.553E-6</c:v>
                      </c:pt>
                      <c:pt idx="711">
                        <c:v>2.604E-6</c:v>
                      </c:pt>
                      <c:pt idx="712">
                        <c:v>2.6510000000000001E-6</c:v>
                      </c:pt>
                      <c:pt idx="713">
                        <c:v>2.6240000000000002E-6</c:v>
                      </c:pt>
                      <c:pt idx="714">
                        <c:v>2.6249999999999999E-6</c:v>
                      </c:pt>
                      <c:pt idx="715">
                        <c:v>2.7140000000000002E-6</c:v>
                      </c:pt>
                      <c:pt idx="716">
                        <c:v>2.7669999999999999E-6</c:v>
                      </c:pt>
                      <c:pt idx="717">
                        <c:v>2.8080000000000001E-6</c:v>
                      </c:pt>
                      <c:pt idx="718">
                        <c:v>2.7800000000000001E-6</c:v>
                      </c:pt>
                      <c:pt idx="719">
                        <c:v>2.7800000000000001E-6</c:v>
                      </c:pt>
                      <c:pt idx="720">
                        <c:v>2.8660000000000002E-6</c:v>
                      </c:pt>
                      <c:pt idx="721">
                        <c:v>2.9129999999999999E-6</c:v>
                      </c:pt>
                      <c:pt idx="722">
                        <c:v>2.9550000000000001E-6</c:v>
                      </c:pt>
                      <c:pt idx="723">
                        <c:v>2.9210000000000001E-6</c:v>
                      </c:pt>
                      <c:pt idx="724">
                        <c:v>2.9210000000000001E-6</c:v>
                      </c:pt>
                      <c:pt idx="725">
                        <c:v>3.004E-6</c:v>
                      </c:pt>
                      <c:pt idx="726">
                        <c:v>3.0510000000000001E-6</c:v>
                      </c:pt>
                      <c:pt idx="727">
                        <c:v>3.089E-6</c:v>
                      </c:pt>
                      <c:pt idx="728">
                        <c:v>3.056E-6</c:v>
                      </c:pt>
                      <c:pt idx="729">
                        <c:v>3.0570000000000001E-6</c:v>
                      </c:pt>
                      <c:pt idx="730">
                        <c:v>3.1389999999999999E-6</c:v>
                      </c:pt>
                      <c:pt idx="731">
                        <c:v>3.18E-6</c:v>
                      </c:pt>
                      <c:pt idx="732">
                        <c:v>3.2169999999999999E-6</c:v>
                      </c:pt>
                      <c:pt idx="733">
                        <c:v>3.1839999999999999E-6</c:v>
                      </c:pt>
                      <c:pt idx="734">
                        <c:v>3.18E-6</c:v>
                      </c:pt>
                      <c:pt idx="735">
                        <c:v>3.2600000000000001E-6</c:v>
                      </c:pt>
                      <c:pt idx="736">
                        <c:v>3.3000000000000002E-6</c:v>
                      </c:pt>
                      <c:pt idx="737">
                        <c:v>3.3340000000000002E-6</c:v>
                      </c:pt>
                      <c:pt idx="738">
                        <c:v>3.303E-6</c:v>
                      </c:pt>
                      <c:pt idx="739">
                        <c:v>3.2940000000000001E-6</c:v>
                      </c:pt>
                      <c:pt idx="740">
                        <c:v>3.3730000000000001E-6</c:v>
                      </c:pt>
                      <c:pt idx="741">
                        <c:v>3.41E-6</c:v>
                      </c:pt>
                      <c:pt idx="742">
                        <c:v>3.4460000000000001E-6</c:v>
                      </c:pt>
                      <c:pt idx="743">
                        <c:v>3.411E-6</c:v>
                      </c:pt>
                      <c:pt idx="744">
                        <c:v>3.399E-6</c:v>
                      </c:pt>
                      <c:pt idx="745">
                        <c:v>3.4769999999999999E-6</c:v>
                      </c:pt>
                      <c:pt idx="746">
                        <c:v>3.5149999999999998E-6</c:v>
                      </c:pt>
                      <c:pt idx="747">
                        <c:v>3.5389999999999999E-6</c:v>
                      </c:pt>
                      <c:pt idx="748">
                        <c:v>3.506E-6</c:v>
                      </c:pt>
                      <c:pt idx="749">
                        <c:v>3.4979999999999998E-6</c:v>
                      </c:pt>
                      <c:pt idx="750">
                        <c:v>3.574E-6</c:v>
                      </c:pt>
                      <c:pt idx="751">
                        <c:v>3.6090000000000001E-6</c:v>
                      </c:pt>
                      <c:pt idx="752">
                        <c:v>3.6320000000000001E-6</c:v>
                      </c:pt>
                      <c:pt idx="753">
                        <c:v>3.596E-6</c:v>
                      </c:pt>
                      <c:pt idx="754">
                        <c:v>3.5860000000000001E-6</c:v>
                      </c:pt>
                      <c:pt idx="755">
                        <c:v>3.6610000000000002E-6</c:v>
                      </c:pt>
                      <c:pt idx="756">
                        <c:v>3.6959999999999998E-6</c:v>
                      </c:pt>
                      <c:pt idx="757">
                        <c:v>3.7189999999999999E-6</c:v>
                      </c:pt>
                      <c:pt idx="758">
                        <c:v>3.681E-6</c:v>
                      </c:pt>
                      <c:pt idx="759">
                        <c:v>3.6660000000000001E-6</c:v>
                      </c:pt>
                      <c:pt idx="760">
                        <c:v>3.738E-6</c:v>
                      </c:pt>
                      <c:pt idx="761">
                        <c:v>3.7790000000000002E-6</c:v>
                      </c:pt>
                      <c:pt idx="762">
                        <c:v>3.7950000000000001E-6</c:v>
                      </c:pt>
                      <c:pt idx="763">
                        <c:v>3.7589999999999999E-6</c:v>
                      </c:pt>
                      <c:pt idx="764">
                        <c:v>3.7400000000000002E-6</c:v>
                      </c:pt>
                      <c:pt idx="765">
                        <c:v>3.8139999999999998E-6</c:v>
                      </c:pt>
                      <c:pt idx="766">
                        <c:v>3.8500000000000004E-6</c:v>
                      </c:pt>
                      <c:pt idx="767">
                        <c:v>3.8659999999999999E-6</c:v>
                      </c:pt>
                      <c:pt idx="768">
                        <c:v>3.822E-6</c:v>
                      </c:pt>
                      <c:pt idx="769">
                        <c:v>3.8070000000000001E-6</c:v>
                      </c:pt>
                      <c:pt idx="770">
                        <c:v>3.8770000000000003E-6</c:v>
                      </c:pt>
                      <c:pt idx="771">
                        <c:v>3.9149999999999998E-6</c:v>
                      </c:pt>
                      <c:pt idx="772">
                        <c:v>3.9310000000000001E-6</c:v>
                      </c:pt>
                      <c:pt idx="773">
                        <c:v>3.895E-6</c:v>
                      </c:pt>
                      <c:pt idx="774">
                        <c:v>3.873E-6</c:v>
                      </c:pt>
                      <c:pt idx="775">
                        <c:v>3.9469999999999996E-6</c:v>
                      </c:pt>
                      <c:pt idx="776">
                        <c:v>3.9820000000000002E-6</c:v>
                      </c:pt>
                      <c:pt idx="777">
                        <c:v>3.9999999999999998E-6</c:v>
                      </c:pt>
                      <c:pt idx="778">
                        <c:v>3.9559999999999999E-6</c:v>
                      </c:pt>
                      <c:pt idx="779">
                        <c:v>3.9349999999999996E-6</c:v>
                      </c:pt>
                      <c:pt idx="780">
                        <c:v>4.0110000000000002E-6</c:v>
                      </c:pt>
                      <c:pt idx="781">
                        <c:v>4.0450000000000002E-6</c:v>
                      </c:pt>
                      <c:pt idx="782">
                        <c:v>4.0609999999999997E-6</c:v>
                      </c:pt>
                      <c:pt idx="783">
                        <c:v>4.0219999999999998E-6</c:v>
                      </c:pt>
                      <c:pt idx="784">
                        <c:v>3.9990000000000002E-6</c:v>
                      </c:pt>
                      <c:pt idx="785">
                        <c:v>4.0749999999999999E-6</c:v>
                      </c:pt>
                      <c:pt idx="786">
                        <c:v>4.1069999999999998E-6</c:v>
                      </c:pt>
                      <c:pt idx="787">
                        <c:v>4.1239999999999998E-6</c:v>
                      </c:pt>
                      <c:pt idx="788">
                        <c:v>4.0849999999999999E-6</c:v>
                      </c:pt>
                      <c:pt idx="789">
                        <c:v>4.0629999999999999E-6</c:v>
                      </c:pt>
                      <c:pt idx="790">
                        <c:v>4.138E-6</c:v>
                      </c:pt>
                      <c:pt idx="791">
                        <c:v>4.1740000000000002E-6</c:v>
                      </c:pt>
                      <c:pt idx="792">
                        <c:v>4.189E-6</c:v>
                      </c:pt>
                      <c:pt idx="793">
                        <c:v>4.1509999999999997E-6</c:v>
                      </c:pt>
                      <c:pt idx="794">
                        <c:v>4.1280000000000001E-6</c:v>
                      </c:pt>
                      <c:pt idx="795">
                        <c:v>4.2039999999999999E-6</c:v>
                      </c:pt>
                      <c:pt idx="796">
                        <c:v>4.2390000000000004E-6</c:v>
                      </c:pt>
                      <c:pt idx="797">
                        <c:v>4.2520000000000001E-6</c:v>
                      </c:pt>
                      <c:pt idx="798">
                        <c:v>4.2180000000000001E-6</c:v>
                      </c:pt>
                    </c:numCache>
                  </c:numRef>
                </c:yVal>
                <c:smooth val="1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22-8517-4B1A-BD0B-53A15E9FC1F8}"/>
                  </c:ext>
                </c:extLst>
              </c15:ser>
            </c15:filteredScatterSeries>
            <c15:filteredScatterSeries>
              <c15:ser>
                <c:idx val="34"/>
                <c:order val="34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Sheet2!$AJ$1</c15:sqref>
                        </c15:formulaRef>
                      </c:ext>
                    </c:extLst>
                    <c:strCache>
                      <c:ptCount val="1"/>
                      <c:pt idx="0">
                        <c:v>Cycle 35</c:v>
                      </c:pt>
                    </c:strCache>
                  </c:strRef>
                </c:tx>
                <c:spPr>
                  <a:ln w="19050" cap="rnd">
                    <a:solidFill>
                      <a:schemeClr val="accent1">
                        <a:shade val="50000"/>
                      </a:schemeClr>
                    </a:solidFill>
                    <a:round/>
                  </a:ln>
                  <a:effectLst/>
                </c:spPr>
                <c:marker>
                  <c:symbol val="none"/>
                </c:marker>
                <c:x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Sheet2!$A$2:$A$802</c15:sqref>
                        </c15:formulaRef>
                      </c:ext>
                    </c:extLst>
                    <c:numCache>
                      <c:formatCode>0.00E+00</c:formatCode>
                      <c:ptCount val="801"/>
                      <c:pt idx="0">
                        <c:v>9.8269999999999993E-6</c:v>
                      </c:pt>
                      <c:pt idx="1">
                        <c:v>-1.7960000000000001E-3</c:v>
                      </c:pt>
                      <c:pt idx="2">
                        <c:v>-3.764E-3</c:v>
                      </c:pt>
                      <c:pt idx="3">
                        <c:v>-5.7419999999999997E-3</c:v>
                      </c:pt>
                      <c:pt idx="4">
                        <c:v>-7.7869999999999997E-3</c:v>
                      </c:pt>
                      <c:pt idx="5">
                        <c:v>-9.7160000000000007E-3</c:v>
                      </c:pt>
                      <c:pt idx="6">
                        <c:v>-1.1730000000000001E-2</c:v>
                      </c:pt>
                      <c:pt idx="7">
                        <c:v>-1.374E-2</c:v>
                      </c:pt>
                      <c:pt idx="8">
                        <c:v>-1.5730000000000001E-2</c:v>
                      </c:pt>
                      <c:pt idx="9">
                        <c:v>-1.772E-2</c:v>
                      </c:pt>
                      <c:pt idx="10">
                        <c:v>-1.9730000000000001E-2</c:v>
                      </c:pt>
                      <c:pt idx="11">
                        <c:v>-2.1700000000000001E-2</c:v>
                      </c:pt>
                      <c:pt idx="12">
                        <c:v>-2.3689999999999999E-2</c:v>
                      </c:pt>
                      <c:pt idx="13">
                        <c:v>-2.5690000000000001E-2</c:v>
                      </c:pt>
                      <c:pt idx="14">
                        <c:v>-2.7709999999999999E-2</c:v>
                      </c:pt>
                      <c:pt idx="15">
                        <c:v>-2.9690000000000001E-2</c:v>
                      </c:pt>
                      <c:pt idx="16">
                        <c:v>-3.1690000000000003E-2</c:v>
                      </c:pt>
                      <c:pt idx="17">
                        <c:v>-3.3709999999999997E-2</c:v>
                      </c:pt>
                      <c:pt idx="18">
                        <c:v>-3.5709999999999999E-2</c:v>
                      </c:pt>
                      <c:pt idx="19">
                        <c:v>-3.7650000000000003E-2</c:v>
                      </c:pt>
                      <c:pt idx="20">
                        <c:v>-3.9710000000000002E-2</c:v>
                      </c:pt>
                      <c:pt idx="21">
                        <c:v>-4.1709999999999997E-2</c:v>
                      </c:pt>
                      <c:pt idx="22">
                        <c:v>-4.3709999999999999E-2</c:v>
                      </c:pt>
                      <c:pt idx="23">
                        <c:v>-4.5690000000000001E-2</c:v>
                      </c:pt>
                      <c:pt idx="24">
                        <c:v>-4.7669999999999997E-2</c:v>
                      </c:pt>
                      <c:pt idx="25">
                        <c:v>-4.9669999999999999E-2</c:v>
                      </c:pt>
                      <c:pt idx="26">
                        <c:v>-5.1700000000000003E-2</c:v>
                      </c:pt>
                      <c:pt idx="27">
                        <c:v>-5.3659999999999999E-2</c:v>
                      </c:pt>
                      <c:pt idx="28">
                        <c:v>-5.5660000000000001E-2</c:v>
                      </c:pt>
                      <c:pt idx="29">
                        <c:v>-5.765E-2</c:v>
                      </c:pt>
                      <c:pt idx="30">
                        <c:v>-5.9700000000000003E-2</c:v>
                      </c:pt>
                      <c:pt idx="31">
                        <c:v>-6.1650000000000003E-2</c:v>
                      </c:pt>
                      <c:pt idx="32">
                        <c:v>-6.3630000000000006E-2</c:v>
                      </c:pt>
                      <c:pt idx="33">
                        <c:v>-6.5680000000000002E-2</c:v>
                      </c:pt>
                      <c:pt idx="34">
                        <c:v>-6.769E-2</c:v>
                      </c:pt>
                      <c:pt idx="35">
                        <c:v>-6.9669999999999996E-2</c:v>
                      </c:pt>
                      <c:pt idx="36">
                        <c:v>-7.1669999999999998E-2</c:v>
                      </c:pt>
                      <c:pt idx="37">
                        <c:v>-7.3639999999999997E-2</c:v>
                      </c:pt>
                      <c:pt idx="38">
                        <c:v>-7.5670000000000001E-2</c:v>
                      </c:pt>
                      <c:pt idx="39">
                        <c:v>-7.7660000000000007E-2</c:v>
                      </c:pt>
                      <c:pt idx="40">
                        <c:v>-7.9640000000000002E-2</c:v>
                      </c:pt>
                      <c:pt idx="41">
                        <c:v>-8.165E-2</c:v>
                      </c:pt>
                      <c:pt idx="42">
                        <c:v>-8.3680000000000004E-2</c:v>
                      </c:pt>
                      <c:pt idx="43">
                        <c:v>-8.566E-2</c:v>
                      </c:pt>
                      <c:pt idx="44">
                        <c:v>-8.763E-2</c:v>
                      </c:pt>
                      <c:pt idx="45">
                        <c:v>-8.9679999999999996E-2</c:v>
                      </c:pt>
                      <c:pt idx="46">
                        <c:v>-9.1700000000000004E-2</c:v>
                      </c:pt>
                      <c:pt idx="47">
                        <c:v>-9.3679999999999999E-2</c:v>
                      </c:pt>
                      <c:pt idx="48">
                        <c:v>-9.5659999999999995E-2</c:v>
                      </c:pt>
                      <c:pt idx="49">
                        <c:v>-9.7650000000000001E-2</c:v>
                      </c:pt>
                      <c:pt idx="50">
                        <c:v>-9.9669999999999995E-2</c:v>
                      </c:pt>
                      <c:pt idx="51">
                        <c:v>-0.1017</c:v>
                      </c:pt>
                      <c:pt idx="52">
                        <c:v>-0.1036</c:v>
                      </c:pt>
                      <c:pt idx="53">
                        <c:v>-0.1056</c:v>
                      </c:pt>
                      <c:pt idx="54">
                        <c:v>-0.1077</c:v>
                      </c:pt>
                      <c:pt idx="55">
                        <c:v>-0.10970000000000001</c:v>
                      </c:pt>
                      <c:pt idx="56">
                        <c:v>-0.1116</c:v>
                      </c:pt>
                      <c:pt idx="57">
                        <c:v>-0.11360000000000001</c:v>
                      </c:pt>
                      <c:pt idx="58">
                        <c:v>-0.1157</c:v>
                      </c:pt>
                      <c:pt idx="59">
                        <c:v>-0.1177</c:v>
                      </c:pt>
                      <c:pt idx="60">
                        <c:v>-0.1196</c:v>
                      </c:pt>
                      <c:pt idx="61">
                        <c:v>-0.1216</c:v>
                      </c:pt>
                      <c:pt idx="62">
                        <c:v>-0.1237</c:v>
                      </c:pt>
                      <c:pt idx="63">
                        <c:v>-0.12559999999999999</c:v>
                      </c:pt>
                      <c:pt idx="64">
                        <c:v>-0.12759999999999999</c:v>
                      </c:pt>
                      <c:pt idx="65">
                        <c:v>-0.12959999999999999</c:v>
                      </c:pt>
                      <c:pt idx="66">
                        <c:v>-0.13170000000000001</c:v>
                      </c:pt>
                      <c:pt idx="67">
                        <c:v>-0.1336</c:v>
                      </c:pt>
                      <c:pt idx="68">
                        <c:v>-0.13569999999999999</c:v>
                      </c:pt>
                      <c:pt idx="69">
                        <c:v>-0.1376</c:v>
                      </c:pt>
                      <c:pt idx="70">
                        <c:v>-0.1396</c:v>
                      </c:pt>
                      <c:pt idx="71">
                        <c:v>-0.14169999999999999</c:v>
                      </c:pt>
                      <c:pt idx="72">
                        <c:v>-0.14369999999999999</c:v>
                      </c:pt>
                      <c:pt idx="73">
                        <c:v>-0.1457</c:v>
                      </c:pt>
                      <c:pt idx="74">
                        <c:v>-0.1477</c:v>
                      </c:pt>
                      <c:pt idx="75">
                        <c:v>-0.14960000000000001</c:v>
                      </c:pt>
                      <c:pt idx="76">
                        <c:v>-0.15160000000000001</c:v>
                      </c:pt>
                      <c:pt idx="77">
                        <c:v>-0.15359999999999999</c:v>
                      </c:pt>
                      <c:pt idx="78">
                        <c:v>-0.15559999999999999</c:v>
                      </c:pt>
                      <c:pt idx="79">
                        <c:v>-0.15759999999999999</c:v>
                      </c:pt>
                      <c:pt idx="80">
                        <c:v>-0.15959999999999999</c:v>
                      </c:pt>
                      <c:pt idx="81">
                        <c:v>-0.16159999999999999</c:v>
                      </c:pt>
                      <c:pt idx="82">
                        <c:v>-0.1636</c:v>
                      </c:pt>
                      <c:pt idx="83">
                        <c:v>-0.1656</c:v>
                      </c:pt>
                      <c:pt idx="84">
                        <c:v>-0.1676</c:v>
                      </c:pt>
                      <c:pt idx="85">
                        <c:v>-0.1696</c:v>
                      </c:pt>
                      <c:pt idx="86">
                        <c:v>-0.1716</c:v>
                      </c:pt>
                      <c:pt idx="87">
                        <c:v>-0.1736</c:v>
                      </c:pt>
                      <c:pt idx="88">
                        <c:v>-0.17560000000000001</c:v>
                      </c:pt>
                      <c:pt idx="89">
                        <c:v>-0.17760000000000001</c:v>
                      </c:pt>
                      <c:pt idx="90">
                        <c:v>-0.17960000000000001</c:v>
                      </c:pt>
                      <c:pt idx="91">
                        <c:v>-0.18160000000000001</c:v>
                      </c:pt>
                      <c:pt idx="92">
                        <c:v>-0.18360000000000001</c:v>
                      </c:pt>
                      <c:pt idx="93">
                        <c:v>-0.18559999999999999</c:v>
                      </c:pt>
                      <c:pt idx="94">
                        <c:v>-0.18759999999999999</c:v>
                      </c:pt>
                      <c:pt idx="95">
                        <c:v>-0.18959999999999999</c:v>
                      </c:pt>
                      <c:pt idx="96">
                        <c:v>-0.19159999999999999</c:v>
                      </c:pt>
                      <c:pt idx="97">
                        <c:v>-0.19359999999999999</c:v>
                      </c:pt>
                      <c:pt idx="98">
                        <c:v>-0.1956</c:v>
                      </c:pt>
                      <c:pt idx="99">
                        <c:v>-0.1976</c:v>
                      </c:pt>
                      <c:pt idx="100">
                        <c:v>-0.1996</c:v>
                      </c:pt>
                      <c:pt idx="101">
                        <c:v>-0.2016</c:v>
                      </c:pt>
                      <c:pt idx="102">
                        <c:v>-0.2036</c:v>
                      </c:pt>
                      <c:pt idx="103">
                        <c:v>-0.2056</c:v>
                      </c:pt>
                      <c:pt idx="104">
                        <c:v>-0.20760000000000001</c:v>
                      </c:pt>
                      <c:pt idx="105">
                        <c:v>-0.20960000000000001</c:v>
                      </c:pt>
                      <c:pt idx="106">
                        <c:v>-0.21160000000000001</c:v>
                      </c:pt>
                      <c:pt idx="107">
                        <c:v>-0.21360000000000001</c:v>
                      </c:pt>
                      <c:pt idx="108">
                        <c:v>-0.21560000000000001</c:v>
                      </c:pt>
                      <c:pt idx="109">
                        <c:v>-0.21759999999999999</c:v>
                      </c:pt>
                      <c:pt idx="110">
                        <c:v>-0.21959999999999999</c:v>
                      </c:pt>
                      <c:pt idx="111">
                        <c:v>-0.22159999999999999</c:v>
                      </c:pt>
                      <c:pt idx="112">
                        <c:v>-0.22359999999999999</c:v>
                      </c:pt>
                      <c:pt idx="113">
                        <c:v>-0.22559999999999999</c:v>
                      </c:pt>
                      <c:pt idx="114">
                        <c:v>-0.2276</c:v>
                      </c:pt>
                      <c:pt idx="115">
                        <c:v>-0.2296</c:v>
                      </c:pt>
                      <c:pt idx="116">
                        <c:v>-0.2316</c:v>
                      </c:pt>
                      <c:pt idx="117">
                        <c:v>-0.2336</c:v>
                      </c:pt>
                      <c:pt idx="118">
                        <c:v>-0.2356</c:v>
                      </c:pt>
                      <c:pt idx="119">
                        <c:v>-0.23760000000000001</c:v>
                      </c:pt>
                      <c:pt idx="120">
                        <c:v>-0.23960000000000001</c:v>
                      </c:pt>
                      <c:pt idx="121">
                        <c:v>-0.24160000000000001</c:v>
                      </c:pt>
                      <c:pt idx="122">
                        <c:v>-0.24360000000000001</c:v>
                      </c:pt>
                      <c:pt idx="123">
                        <c:v>-0.24560000000000001</c:v>
                      </c:pt>
                      <c:pt idx="124">
                        <c:v>-0.24759999999999999</c:v>
                      </c:pt>
                      <c:pt idx="125">
                        <c:v>-0.24959999999999999</c:v>
                      </c:pt>
                      <c:pt idx="126">
                        <c:v>-0.25159999999999999</c:v>
                      </c:pt>
                      <c:pt idx="127">
                        <c:v>-0.25359999999999999</c:v>
                      </c:pt>
                      <c:pt idx="128">
                        <c:v>-0.25559999999999999</c:v>
                      </c:pt>
                      <c:pt idx="129">
                        <c:v>-0.2576</c:v>
                      </c:pt>
                      <c:pt idx="130">
                        <c:v>-0.2596</c:v>
                      </c:pt>
                      <c:pt idx="131">
                        <c:v>-0.2616</c:v>
                      </c:pt>
                      <c:pt idx="132">
                        <c:v>-0.2636</c:v>
                      </c:pt>
                      <c:pt idx="133">
                        <c:v>-0.2656</c:v>
                      </c:pt>
                      <c:pt idx="134">
                        <c:v>-0.2676</c:v>
                      </c:pt>
                      <c:pt idx="135">
                        <c:v>-0.26960000000000001</c:v>
                      </c:pt>
                      <c:pt idx="136">
                        <c:v>-0.27160000000000001</c:v>
                      </c:pt>
                      <c:pt idx="137">
                        <c:v>-0.27360000000000001</c:v>
                      </c:pt>
                      <c:pt idx="138">
                        <c:v>-0.27560000000000001</c:v>
                      </c:pt>
                      <c:pt idx="139">
                        <c:v>-0.27760000000000001</c:v>
                      </c:pt>
                      <c:pt idx="140">
                        <c:v>-0.27960000000000002</c:v>
                      </c:pt>
                      <c:pt idx="141">
                        <c:v>-0.28160000000000002</c:v>
                      </c:pt>
                      <c:pt idx="142">
                        <c:v>-0.28360000000000002</c:v>
                      </c:pt>
                      <c:pt idx="143">
                        <c:v>-0.28560000000000002</c:v>
                      </c:pt>
                      <c:pt idx="144">
                        <c:v>-0.28760000000000002</c:v>
                      </c:pt>
                      <c:pt idx="145">
                        <c:v>-0.28960000000000002</c:v>
                      </c:pt>
                      <c:pt idx="146">
                        <c:v>-0.29160000000000003</c:v>
                      </c:pt>
                      <c:pt idx="147">
                        <c:v>-0.29360000000000003</c:v>
                      </c:pt>
                      <c:pt idx="148">
                        <c:v>-0.29559999999999997</c:v>
                      </c:pt>
                      <c:pt idx="149">
                        <c:v>-0.29759999999999998</c:v>
                      </c:pt>
                      <c:pt idx="150">
                        <c:v>-0.29959999999999998</c:v>
                      </c:pt>
                      <c:pt idx="151">
                        <c:v>-0.30159999999999998</c:v>
                      </c:pt>
                      <c:pt idx="152">
                        <c:v>-0.30359999999999998</c:v>
                      </c:pt>
                      <c:pt idx="153">
                        <c:v>-0.30559999999999998</c:v>
                      </c:pt>
                      <c:pt idx="154">
                        <c:v>-0.30759999999999998</c:v>
                      </c:pt>
                      <c:pt idx="155">
                        <c:v>-0.30959999999999999</c:v>
                      </c:pt>
                      <c:pt idx="156">
                        <c:v>-0.3115</c:v>
                      </c:pt>
                      <c:pt idx="157">
                        <c:v>-0.31359999999999999</c:v>
                      </c:pt>
                      <c:pt idx="158">
                        <c:v>-0.3155</c:v>
                      </c:pt>
                      <c:pt idx="159">
                        <c:v>-0.31759999999999999</c:v>
                      </c:pt>
                      <c:pt idx="160">
                        <c:v>-0.31950000000000001</c:v>
                      </c:pt>
                      <c:pt idx="161">
                        <c:v>-0.3216</c:v>
                      </c:pt>
                      <c:pt idx="162">
                        <c:v>-0.3236</c:v>
                      </c:pt>
                      <c:pt idx="163">
                        <c:v>-0.3256</c:v>
                      </c:pt>
                      <c:pt idx="164">
                        <c:v>-0.32750000000000001</c:v>
                      </c:pt>
                      <c:pt idx="165">
                        <c:v>-0.32950000000000002</c:v>
                      </c:pt>
                      <c:pt idx="166">
                        <c:v>-0.33160000000000001</c:v>
                      </c:pt>
                      <c:pt idx="167">
                        <c:v>-0.33360000000000001</c:v>
                      </c:pt>
                      <c:pt idx="168">
                        <c:v>-0.33550000000000002</c:v>
                      </c:pt>
                      <c:pt idx="169">
                        <c:v>-0.33760000000000001</c:v>
                      </c:pt>
                      <c:pt idx="170">
                        <c:v>-0.33950000000000002</c:v>
                      </c:pt>
                      <c:pt idx="171">
                        <c:v>-0.34150000000000003</c:v>
                      </c:pt>
                      <c:pt idx="172">
                        <c:v>-0.34350000000000003</c:v>
                      </c:pt>
                      <c:pt idx="173">
                        <c:v>-0.34560000000000002</c:v>
                      </c:pt>
                      <c:pt idx="174">
                        <c:v>-0.34749999999999998</c:v>
                      </c:pt>
                      <c:pt idx="175">
                        <c:v>-0.34949999999999998</c:v>
                      </c:pt>
                      <c:pt idx="176">
                        <c:v>-0.35149999999999998</c:v>
                      </c:pt>
                      <c:pt idx="177">
                        <c:v>-0.35349999999999998</c:v>
                      </c:pt>
                      <c:pt idx="178">
                        <c:v>-0.35549999999999998</c:v>
                      </c:pt>
                      <c:pt idx="179">
                        <c:v>-0.35749999999999998</c:v>
                      </c:pt>
                      <c:pt idx="180">
                        <c:v>-0.35949999999999999</c:v>
                      </c:pt>
                      <c:pt idx="181">
                        <c:v>-0.36149999999999999</c:v>
                      </c:pt>
                      <c:pt idx="182">
                        <c:v>-0.36349999999999999</c:v>
                      </c:pt>
                      <c:pt idx="183">
                        <c:v>-0.36549999999999999</c:v>
                      </c:pt>
                      <c:pt idx="184">
                        <c:v>-0.36749999999999999</c:v>
                      </c:pt>
                      <c:pt idx="185">
                        <c:v>-0.3695</c:v>
                      </c:pt>
                      <c:pt idx="186">
                        <c:v>-0.3715</c:v>
                      </c:pt>
                      <c:pt idx="187">
                        <c:v>-0.3735</c:v>
                      </c:pt>
                      <c:pt idx="188">
                        <c:v>-0.3755</c:v>
                      </c:pt>
                      <c:pt idx="189">
                        <c:v>-0.3775</c:v>
                      </c:pt>
                      <c:pt idx="190">
                        <c:v>-0.3795</c:v>
                      </c:pt>
                      <c:pt idx="191">
                        <c:v>-0.38150000000000001</c:v>
                      </c:pt>
                      <c:pt idx="192">
                        <c:v>-0.38350000000000001</c:v>
                      </c:pt>
                      <c:pt idx="193">
                        <c:v>-0.38550000000000001</c:v>
                      </c:pt>
                      <c:pt idx="194">
                        <c:v>-0.38750000000000001</c:v>
                      </c:pt>
                      <c:pt idx="195">
                        <c:v>-0.38950000000000001</c:v>
                      </c:pt>
                      <c:pt idx="196">
                        <c:v>-0.39150000000000001</c:v>
                      </c:pt>
                      <c:pt idx="197">
                        <c:v>-0.39350000000000002</c:v>
                      </c:pt>
                      <c:pt idx="198">
                        <c:v>-0.39550000000000002</c:v>
                      </c:pt>
                      <c:pt idx="199">
                        <c:v>-0.39750000000000002</c:v>
                      </c:pt>
                      <c:pt idx="200">
                        <c:v>-0.39950000000000002</c:v>
                      </c:pt>
                      <c:pt idx="201">
                        <c:v>-0.40150000000000002</c:v>
                      </c:pt>
                      <c:pt idx="202">
                        <c:v>-0.40350000000000003</c:v>
                      </c:pt>
                      <c:pt idx="203">
                        <c:v>-0.40550000000000003</c:v>
                      </c:pt>
                      <c:pt idx="204">
                        <c:v>-0.40749999999999997</c:v>
                      </c:pt>
                      <c:pt idx="205">
                        <c:v>-0.40939999999999999</c:v>
                      </c:pt>
                      <c:pt idx="206">
                        <c:v>-0.41139999999999999</c:v>
                      </c:pt>
                      <c:pt idx="207">
                        <c:v>-0.41339999999999999</c:v>
                      </c:pt>
                      <c:pt idx="208">
                        <c:v>-0.41539999999999999</c:v>
                      </c:pt>
                      <c:pt idx="209">
                        <c:v>-0.41749999999999998</c:v>
                      </c:pt>
                      <c:pt idx="210">
                        <c:v>-0.4194</c:v>
                      </c:pt>
                      <c:pt idx="211">
                        <c:v>-0.42149999999999999</c:v>
                      </c:pt>
                      <c:pt idx="212">
                        <c:v>-0.4234</c:v>
                      </c:pt>
                      <c:pt idx="213">
                        <c:v>-0.4254</c:v>
                      </c:pt>
                      <c:pt idx="214">
                        <c:v>-0.4274</c:v>
                      </c:pt>
                      <c:pt idx="215">
                        <c:v>-0.4294</c:v>
                      </c:pt>
                      <c:pt idx="216">
                        <c:v>-0.43140000000000001</c:v>
                      </c:pt>
                      <c:pt idx="217">
                        <c:v>-0.43340000000000001</c:v>
                      </c:pt>
                      <c:pt idx="218">
                        <c:v>-0.43540000000000001</c:v>
                      </c:pt>
                      <c:pt idx="219">
                        <c:v>-0.43740000000000001</c:v>
                      </c:pt>
                      <c:pt idx="220">
                        <c:v>-0.43940000000000001</c:v>
                      </c:pt>
                      <c:pt idx="221">
                        <c:v>-0.44140000000000001</c:v>
                      </c:pt>
                      <c:pt idx="222">
                        <c:v>-0.44340000000000002</c:v>
                      </c:pt>
                      <c:pt idx="223">
                        <c:v>-0.44540000000000002</c:v>
                      </c:pt>
                      <c:pt idx="224">
                        <c:v>-0.44740000000000002</c:v>
                      </c:pt>
                      <c:pt idx="225">
                        <c:v>-0.44940000000000002</c:v>
                      </c:pt>
                      <c:pt idx="226">
                        <c:v>-0.45140000000000002</c:v>
                      </c:pt>
                      <c:pt idx="227">
                        <c:v>-0.45340000000000003</c:v>
                      </c:pt>
                      <c:pt idx="228">
                        <c:v>-0.45540000000000003</c:v>
                      </c:pt>
                      <c:pt idx="229">
                        <c:v>-0.45739999999999997</c:v>
                      </c:pt>
                      <c:pt idx="230">
                        <c:v>-0.45939999999999998</c:v>
                      </c:pt>
                      <c:pt idx="231">
                        <c:v>-0.46139999999999998</c:v>
                      </c:pt>
                      <c:pt idx="232">
                        <c:v>-0.46339999999999998</c:v>
                      </c:pt>
                      <c:pt idx="233">
                        <c:v>-0.46539999999999998</c:v>
                      </c:pt>
                      <c:pt idx="234">
                        <c:v>-0.46729999999999999</c:v>
                      </c:pt>
                      <c:pt idx="235">
                        <c:v>-0.46939999999999998</c:v>
                      </c:pt>
                      <c:pt idx="236">
                        <c:v>-0.4713</c:v>
                      </c:pt>
                      <c:pt idx="237">
                        <c:v>-0.47339999999999999</c:v>
                      </c:pt>
                      <c:pt idx="238">
                        <c:v>-0.47539999999999999</c:v>
                      </c:pt>
                      <c:pt idx="239">
                        <c:v>-0.47739999999999999</c:v>
                      </c:pt>
                      <c:pt idx="240">
                        <c:v>-0.47939999999999999</c:v>
                      </c:pt>
                      <c:pt idx="241">
                        <c:v>-0.48139999999999999</c:v>
                      </c:pt>
                      <c:pt idx="242">
                        <c:v>-0.48330000000000001</c:v>
                      </c:pt>
                      <c:pt idx="243">
                        <c:v>-0.4854</c:v>
                      </c:pt>
                      <c:pt idx="244">
                        <c:v>-0.48730000000000001</c:v>
                      </c:pt>
                      <c:pt idx="245">
                        <c:v>-0.48930000000000001</c:v>
                      </c:pt>
                      <c:pt idx="246">
                        <c:v>-0.49130000000000001</c:v>
                      </c:pt>
                      <c:pt idx="247">
                        <c:v>-0.49340000000000001</c:v>
                      </c:pt>
                      <c:pt idx="248">
                        <c:v>-0.49540000000000001</c:v>
                      </c:pt>
                      <c:pt idx="249">
                        <c:v>-0.49730000000000002</c:v>
                      </c:pt>
                      <c:pt idx="250">
                        <c:v>-0.49940000000000001</c:v>
                      </c:pt>
                      <c:pt idx="251">
                        <c:v>-0.50139999999999996</c:v>
                      </c:pt>
                      <c:pt idx="252">
                        <c:v>-0.50329999999999997</c:v>
                      </c:pt>
                      <c:pt idx="253">
                        <c:v>-0.50539999999999996</c:v>
                      </c:pt>
                      <c:pt idx="254">
                        <c:v>-0.50729999999999997</c:v>
                      </c:pt>
                      <c:pt idx="255">
                        <c:v>-0.50929999999999997</c:v>
                      </c:pt>
                      <c:pt idx="256">
                        <c:v>-0.51129999999999998</c:v>
                      </c:pt>
                      <c:pt idx="257">
                        <c:v>-0.51329999999999998</c:v>
                      </c:pt>
                      <c:pt idx="258">
                        <c:v>-0.51529999999999998</c:v>
                      </c:pt>
                      <c:pt idx="259">
                        <c:v>-0.51729999999999998</c:v>
                      </c:pt>
                      <c:pt idx="260">
                        <c:v>-0.51929999999999998</c:v>
                      </c:pt>
                      <c:pt idx="261">
                        <c:v>-0.52129999999999999</c:v>
                      </c:pt>
                      <c:pt idx="262">
                        <c:v>-0.52329999999999999</c:v>
                      </c:pt>
                      <c:pt idx="263">
                        <c:v>-0.52529999999999999</c:v>
                      </c:pt>
                      <c:pt idx="264">
                        <c:v>-0.52729999999999999</c:v>
                      </c:pt>
                      <c:pt idx="265">
                        <c:v>-0.52929999999999999</c:v>
                      </c:pt>
                      <c:pt idx="266">
                        <c:v>-0.53129999999999999</c:v>
                      </c:pt>
                      <c:pt idx="267">
                        <c:v>-0.5333</c:v>
                      </c:pt>
                      <c:pt idx="268">
                        <c:v>-0.5353</c:v>
                      </c:pt>
                      <c:pt idx="269">
                        <c:v>-0.5373</c:v>
                      </c:pt>
                      <c:pt idx="270">
                        <c:v>-0.5393</c:v>
                      </c:pt>
                      <c:pt idx="271">
                        <c:v>-0.5413</c:v>
                      </c:pt>
                      <c:pt idx="272">
                        <c:v>-0.54320000000000002</c:v>
                      </c:pt>
                      <c:pt idx="273">
                        <c:v>-0.54530000000000001</c:v>
                      </c:pt>
                      <c:pt idx="274">
                        <c:v>-0.54730000000000001</c:v>
                      </c:pt>
                      <c:pt idx="275">
                        <c:v>-0.54930000000000001</c:v>
                      </c:pt>
                      <c:pt idx="276">
                        <c:v>-0.55130000000000001</c:v>
                      </c:pt>
                      <c:pt idx="277">
                        <c:v>-0.55330000000000001</c:v>
                      </c:pt>
                      <c:pt idx="278">
                        <c:v>-0.55530000000000002</c:v>
                      </c:pt>
                      <c:pt idx="279">
                        <c:v>-0.55730000000000002</c:v>
                      </c:pt>
                      <c:pt idx="280">
                        <c:v>-0.55920000000000003</c:v>
                      </c:pt>
                      <c:pt idx="281">
                        <c:v>-0.56120000000000003</c:v>
                      </c:pt>
                      <c:pt idx="282">
                        <c:v>-0.56320000000000003</c:v>
                      </c:pt>
                      <c:pt idx="283">
                        <c:v>-0.56520000000000004</c:v>
                      </c:pt>
                      <c:pt idx="284">
                        <c:v>-0.56720000000000004</c:v>
                      </c:pt>
                      <c:pt idx="285">
                        <c:v>-0.56920000000000004</c:v>
                      </c:pt>
                      <c:pt idx="286">
                        <c:v>-0.57120000000000004</c:v>
                      </c:pt>
                      <c:pt idx="287">
                        <c:v>-0.57320000000000004</c:v>
                      </c:pt>
                      <c:pt idx="288">
                        <c:v>-0.57520000000000004</c:v>
                      </c:pt>
                      <c:pt idx="289">
                        <c:v>-0.57720000000000005</c:v>
                      </c:pt>
                      <c:pt idx="290">
                        <c:v>-0.57920000000000005</c:v>
                      </c:pt>
                      <c:pt idx="291">
                        <c:v>-0.58120000000000005</c:v>
                      </c:pt>
                      <c:pt idx="292">
                        <c:v>-0.58320000000000005</c:v>
                      </c:pt>
                      <c:pt idx="293">
                        <c:v>-0.58520000000000005</c:v>
                      </c:pt>
                      <c:pt idx="294">
                        <c:v>-0.58720000000000006</c:v>
                      </c:pt>
                      <c:pt idx="295">
                        <c:v>-0.58919999999999995</c:v>
                      </c:pt>
                      <c:pt idx="296">
                        <c:v>-0.59119999999999995</c:v>
                      </c:pt>
                      <c:pt idx="297">
                        <c:v>-0.59309999999999996</c:v>
                      </c:pt>
                      <c:pt idx="298">
                        <c:v>-0.59509999999999996</c:v>
                      </c:pt>
                      <c:pt idx="299">
                        <c:v>-0.59719999999999995</c:v>
                      </c:pt>
                      <c:pt idx="300">
                        <c:v>-0.59919999999999995</c:v>
                      </c:pt>
                      <c:pt idx="301">
                        <c:v>-0.60109999999999997</c:v>
                      </c:pt>
                      <c:pt idx="302">
                        <c:v>-0.60319999999999996</c:v>
                      </c:pt>
                      <c:pt idx="303">
                        <c:v>-0.60519999999999996</c:v>
                      </c:pt>
                      <c:pt idx="304">
                        <c:v>-0.60719999999999996</c:v>
                      </c:pt>
                      <c:pt idx="305">
                        <c:v>-0.60919999999999996</c:v>
                      </c:pt>
                      <c:pt idx="306">
                        <c:v>-0.61109999999999998</c:v>
                      </c:pt>
                      <c:pt idx="307">
                        <c:v>-0.61319999999999997</c:v>
                      </c:pt>
                      <c:pt idx="308">
                        <c:v>-0.61519999999999997</c:v>
                      </c:pt>
                      <c:pt idx="309">
                        <c:v>-0.61719999999999997</c:v>
                      </c:pt>
                      <c:pt idx="310">
                        <c:v>-0.61919999999999997</c:v>
                      </c:pt>
                      <c:pt idx="311">
                        <c:v>-0.62119999999999997</c:v>
                      </c:pt>
                      <c:pt idx="312">
                        <c:v>-0.62319999999999998</c:v>
                      </c:pt>
                      <c:pt idx="313">
                        <c:v>-0.62509999999999999</c:v>
                      </c:pt>
                      <c:pt idx="314">
                        <c:v>-0.62719999999999998</c:v>
                      </c:pt>
                      <c:pt idx="315">
                        <c:v>-0.62919999999999998</c:v>
                      </c:pt>
                      <c:pt idx="316">
                        <c:v>-0.63119999999999998</c:v>
                      </c:pt>
                      <c:pt idx="317">
                        <c:v>-0.6331</c:v>
                      </c:pt>
                      <c:pt idx="318">
                        <c:v>-0.6351</c:v>
                      </c:pt>
                      <c:pt idx="319">
                        <c:v>-0.6371</c:v>
                      </c:pt>
                      <c:pt idx="320">
                        <c:v>-0.6391</c:v>
                      </c:pt>
                      <c:pt idx="321">
                        <c:v>-0.6411</c:v>
                      </c:pt>
                      <c:pt idx="322">
                        <c:v>-0.6431</c:v>
                      </c:pt>
                      <c:pt idx="323">
                        <c:v>-0.64510000000000001</c:v>
                      </c:pt>
                      <c:pt idx="324">
                        <c:v>-0.64710000000000001</c:v>
                      </c:pt>
                      <c:pt idx="325">
                        <c:v>-0.64910000000000001</c:v>
                      </c:pt>
                      <c:pt idx="326">
                        <c:v>-0.65110000000000001</c:v>
                      </c:pt>
                      <c:pt idx="327">
                        <c:v>-0.65310000000000001</c:v>
                      </c:pt>
                      <c:pt idx="328">
                        <c:v>-0.65510000000000002</c:v>
                      </c:pt>
                      <c:pt idx="329">
                        <c:v>-0.65710000000000002</c:v>
                      </c:pt>
                      <c:pt idx="330">
                        <c:v>-0.65910000000000002</c:v>
                      </c:pt>
                      <c:pt idx="331">
                        <c:v>-0.66110000000000002</c:v>
                      </c:pt>
                      <c:pt idx="332">
                        <c:v>-0.66310000000000002</c:v>
                      </c:pt>
                      <c:pt idx="333">
                        <c:v>-0.66510000000000002</c:v>
                      </c:pt>
                      <c:pt idx="334">
                        <c:v>-0.66710000000000003</c:v>
                      </c:pt>
                      <c:pt idx="335">
                        <c:v>-0.66900000000000004</c:v>
                      </c:pt>
                      <c:pt idx="336">
                        <c:v>-0.67110000000000003</c:v>
                      </c:pt>
                      <c:pt idx="337">
                        <c:v>-0.67300000000000004</c:v>
                      </c:pt>
                      <c:pt idx="338">
                        <c:v>-0.67510000000000003</c:v>
                      </c:pt>
                      <c:pt idx="339">
                        <c:v>-0.67700000000000005</c:v>
                      </c:pt>
                      <c:pt idx="340">
                        <c:v>-0.67900000000000005</c:v>
                      </c:pt>
                      <c:pt idx="341">
                        <c:v>-0.68100000000000005</c:v>
                      </c:pt>
                      <c:pt idx="342">
                        <c:v>-0.68300000000000005</c:v>
                      </c:pt>
                      <c:pt idx="343">
                        <c:v>-0.68500000000000005</c:v>
                      </c:pt>
                      <c:pt idx="344">
                        <c:v>-0.68700000000000006</c:v>
                      </c:pt>
                      <c:pt idx="345">
                        <c:v>-0.68899999999999995</c:v>
                      </c:pt>
                      <c:pt idx="346">
                        <c:v>-0.69099999999999995</c:v>
                      </c:pt>
                      <c:pt idx="347">
                        <c:v>-0.69299999999999995</c:v>
                      </c:pt>
                      <c:pt idx="348">
                        <c:v>-0.69499999999999995</c:v>
                      </c:pt>
                      <c:pt idx="349">
                        <c:v>-0.69699999999999995</c:v>
                      </c:pt>
                      <c:pt idx="350">
                        <c:v>-0.69899999999999995</c:v>
                      </c:pt>
                      <c:pt idx="351">
                        <c:v>-0.70099999999999996</c:v>
                      </c:pt>
                      <c:pt idx="352">
                        <c:v>-0.70299999999999996</c:v>
                      </c:pt>
                      <c:pt idx="353">
                        <c:v>-0.70499999999999996</c:v>
                      </c:pt>
                      <c:pt idx="354">
                        <c:v>-0.70699999999999996</c:v>
                      </c:pt>
                      <c:pt idx="355">
                        <c:v>-0.70899999999999996</c:v>
                      </c:pt>
                      <c:pt idx="356">
                        <c:v>-0.71099999999999997</c:v>
                      </c:pt>
                      <c:pt idx="357">
                        <c:v>-0.71299999999999997</c:v>
                      </c:pt>
                      <c:pt idx="358">
                        <c:v>-0.71499999999999997</c:v>
                      </c:pt>
                      <c:pt idx="359">
                        <c:v>-0.71699999999999997</c:v>
                      </c:pt>
                      <c:pt idx="360">
                        <c:v>-0.71899999999999997</c:v>
                      </c:pt>
                      <c:pt idx="361">
                        <c:v>-0.72099999999999997</c:v>
                      </c:pt>
                      <c:pt idx="362">
                        <c:v>-0.72299999999999998</c:v>
                      </c:pt>
                      <c:pt idx="363">
                        <c:v>-0.72499999999999998</c:v>
                      </c:pt>
                      <c:pt idx="364">
                        <c:v>-0.72699999999999998</c:v>
                      </c:pt>
                      <c:pt idx="365">
                        <c:v>-0.72889999999999999</c:v>
                      </c:pt>
                      <c:pt idx="366">
                        <c:v>-0.73099999999999998</c:v>
                      </c:pt>
                      <c:pt idx="367">
                        <c:v>-0.73299999999999998</c:v>
                      </c:pt>
                      <c:pt idx="368">
                        <c:v>-0.73499999999999999</c:v>
                      </c:pt>
                      <c:pt idx="369">
                        <c:v>-0.73699999999999999</c:v>
                      </c:pt>
                      <c:pt idx="370">
                        <c:v>-0.73899999999999999</c:v>
                      </c:pt>
                      <c:pt idx="371">
                        <c:v>-0.74099999999999999</c:v>
                      </c:pt>
                      <c:pt idx="372">
                        <c:v>-0.74299999999999999</c:v>
                      </c:pt>
                      <c:pt idx="373">
                        <c:v>-0.745</c:v>
                      </c:pt>
                      <c:pt idx="374">
                        <c:v>-0.747</c:v>
                      </c:pt>
                      <c:pt idx="375">
                        <c:v>-0.749</c:v>
                      </c:pt>
                      <c:pt idx="376">
                        <c:v>-0.751</c:v>
                      </c:pt>
                      <c:pt idx="377">
                        <c:v>-0.753</c:v>
                      </c:pt>
                      <c:pt idx="378">
                        <c:v>-0.755</c:v>
                      </c:pt>
                      <c:pt idx="379">
                        <c:v>-0.75700000000000001</c:v>
                      </c:pt>
                      <c:pt idx="380">
                        <c:v>-0.75900000000000001</c:v>
                      </c:pt>
                      <c:pt idx="381">
                        <c:v>-0.76100000000000001</c:v>
                      </c:pt>
                      <c:pt idx="382">
                        <c:v>-0.76290000000000002</c:v>
                      </c:pt>
                      <c:pt idx="383">
                        <c:v>-0.76500000000000001</c:v>
                      </c:pt>
                      <c:pt idx="384">
                        <c:v>-0.76700000000000002</c:v>
                      </c:pt>
                      <c:pt idx="385">
                        <c:v>-0.76890000000000003</c:v>
                      </c:pt>
                      <c:pt idx="386">
                        <c:v>-0.77090000000000003</c:v>
                      </c:pt>
                      <c:pt idx="387">
                        <c:v>-0.77290000000000003</c:v>
                      </c:pt>
                      <c:pt idx="388">
                        <c:v>-0.77500000000000002</c:v>
                      </c:pt>
                      <c:pt idx="389">
                        <c:v>-0.77690000000000003</c:v>
                      </c:pt>
                      <c:pt idx="390">
                        <c:v>-0.77890000000000004</c:v>
                      </c:pt>
                      <c:pt idx="391">
                        <c:v>-0.78090000000000004</c:v>
                      </c:pt>
                      <c:pt idx="392">
                        <c:v>-0.78290000000000004</c:v>
                      </c:pt>
                      <c:pt idx="393">
                        <c:v>-0.78490000000000004</c:v>
                      </c:pt>
                      <c:pt idx="394">
                        <c:v>-0.78690000000000004</c:v>
                      </c:pt>
                      <c:pt idx="395">
                        <c:v>-0.78890000000000005</c:v>
                      </c:pt>
                      <c:pt idx="396">
                        <c:v>-0.79090000000000005</c:v>
                      </c:pt>
                      <c:pt idx="397">
                        <c:v>-0.79290000000000005</c:v>
                      </c:pt>
                      <c:pt idx="398">
                        <c:v>-0.79490000000000005</c:v>
                      </c:pt>
                      <c:pt idx="399">
                        <c:v>-0.79690000000000005</c:v>
                      </c:pt>
                      <c:pt idx="400">
                        <c:v>-0.79890000000000005</c:v>
                      </c:pt>
                      <c:pt idx="401">
                        <c:v>-0.79720000000000002</c:v>
                      </c:pt>
                      <c:pt idx="402">
                        <c:v>-0.79520000000000002</c:v>
                      </c:pt>
                      <c:pt idx="403">
                        <c:v>-0.79320000000000002</c:v>
                      </c:pt>
                      <c:pt idx="404">
                        <c:v>-0.7913</c:v>
                      </c:pt>
                      <c:pt idx="405">
                        <c:v>-0.7893</c:v>
                      </c:pt>
                      <c:pt idx="406">
                        <c:v>-0.78720000000000001</c:v>
                      </c:pt>
                      <c:pt idx="407">
                        <c:v>-0.7853</c:v>
                      </c:pt>
                      <c:pt idx="408">
                        <c:v>-0.7833</c:v>
                      </c:pt>
                      <c:pt idx="409">
                        <c:v>-0.78129999999999999</c:v>
                      </c:pt>
                      <c:pt idx="410">
                        <c:v>-0.7792</c:v>
                      </c:pt>
                      <c:pt idx="411">
                        <c:v>-0.77729999999999999</c:v>
                      </c:pt>
                      <c:pt idx="412">
                        <c:v>-0.77529999999999999</c:v>
                      </c:pt>
                      <c:pt idx="413">
                        <c:v>-0.77329999999999999</c:v>
                      </c:pt>
                      <c:pt idx="414">
                        <c:v>-0.77129999999999999</c:v>
                      </c:pt>
                      <c:pt idx="415">
                        <c:v>-0.76929999999999998</c:v>
                      </c:pt>
                      <c:pt idx="416">
                        <c:v>-0.76739999999999997</c:v>
                      </c:pt>
                      <c:pt idx="417">
                        <c:v>-0.76529999999999998</c:v>
                      </c:pt>
                      <c:pt idx="418">
                        <c:v>-0.76329999999999998</c:v>
                      </c:pt>
                      <c:pt idx="419">
                        <c:v>-0.76129999999999998</c:v>
                      </c:pt>
                      <c:pt idx="420">
                        <c:v>-0.75939999999999996</c:v>
                      </c:pt>
                      <c:pt idx="421">
                        <c:v>-0.75739999999999996</c:v>
                      </c:pt>
                      <c:pt idx="422">
                        <c:v>-0.75539999999999996</c:v>
                      </c:pt>
                      <c:pt idx="423">
                        <c:v>-0.75329999999999997</c:v>
                      </c:pt>
                      <c:pt idx="424">
                        <c:v>-0.75139999999999996</c:v>
                      </c:pt>
                      <c:pt idx="425">
                        <c:v>-0.74939999999999996</c:v>
                      </c:pt>
                      <c:pt idx="426">
                        <c:v>-0.74739999999999995</c:v>
                      </c:pt>
                      <c:pt idx="427">
                        <c:v>-0.74539999999999995</c:v>
                      </c:pt>
                      <c:pt idx="428">
                        <c:v>-0.74339999999999995</c:v>
                      </c:pt>
                      <c:pt idx="429">
                        <c:v>-0.74139999999999995</c:v>
                      </c:pt>
                      <c:pt idx="430">
                        <c:v>-0.73939999999999995</c:v>
                      </c:pt>
                      <c:pt idx="431">
                        <c:v>-0.73740000000000006</c:v>
                      </c:pt>
                      <c:pt idx="432">
                        <c:v>-0.73540000000000005</c:v>
                      </c:pt>
                      <c:pt idx="433">
                        <c:v>-0.73340000000000005</c:v>
                      </c:pt>
                      <c:pt idx="434">
                        <c:v>-0.73140000000000005</c:v>
                      </c:pt>
                      <c:pt idx="435">
                        <c:v>-0.72940000000000005</c:v>
                      </c:pt>
                      <c:pt idx="436">
                        <c:v>-0.72740000000000005</c:v>
                      </c:pt>
                      <c:pt idx="437">
                        <c:v>-0.72540000000000004</c:v>
                      </c:pt>
                      <c:pt idx="438">
                        <c:v>-0.72340000000000004</c:v>
                      </c:pt>
                      <c:pt idx="439">
                        <c:v>-0.72140000000000004</c:v>
                      </c:pt>
                      <c:pt idx="440">
                        <c:v>-0.71940000000000004</c:v>
                      </c:pt>
                      <c:pt idx="441">
                        <c:v>-0.71740000000000004</c:v>
                      </c:pt>
                      <c:pt idx="442">
                        <c:v>-0.71540000000000004</c:v>
                      </c:pt>
                      <c:pt idx="443">
                        <c:v>-0.71340000000000003</c:v>
                      </c:pt>
                      <c:pt idx="444">
                        <c:v>-0.71150000000000002</c:v>
                      </c:pt>
                      <c:pt idx="445">
                        <c:v>-0.70950000000000002</c:v>
                      </c:pt>
                      <c:pt idx="446">
                        <c:v>-0.70750000000000002</c:v>
                      </c:pt>
                      <c:pt idx="447">
                        <c:v>-0.70550000000000002</c:v>
                      </c:pt>
                      <c:pt idx="448">
                        <c:v>-0.70350000000000001</c:v>
                      </c:pt>
                      <c:pt idx="449">
                        <c:v>-0.70150000000000001</c:v>
                      </c:pt>
                      <c:pt idx="450">
                        <c:v>-0.69940000000000002</c:v>
                      </c:pt>
                      <c:pt idx="451">
                        <c:v>-0.69740000000000002</c:v>
                      </c:pt>
                      <c:pt idx="452">
                        <c:v>-0.69540000000000002</c:v>
                      </c:pt>
                      <c:pt idx="453">
                        <c:v>-0.69350000000000001</c:v>
                      </c:pt>
                      <c:pt idx="454">
                        <c:v>-0.6915</c:v>
                      </c:pt>
                      <c:pt idx="455">
                        <c:v>-0.68940000000000001</c:v>
                      </c:pt>
                      <c:pt idx="456">
                        <c:v>-0.6875</c:v>
                      </c:pt>
                      <c:pt idx="457">
                        <c:v>-0.6855</c:v>
                      </c:pt>
                      <c:pt idx="458">
                        <c:v>-0.6835</c:v>
                      </c:pt>
                      <c:pt idx="459">
                        <c:v>-0.68149999999999999</c:v>
                      </c:pt>
                      <c:pt idx="460">
                        <c:v>-0.67949999999999999</c:v>
                      </c:pt>
                      <c:pt idx="461">
                        <c:v>-0.67749999999999999</c:v>
                      </c:pt>
                      <c:pt idx="462">
                        <c:v>-0.67549999999999999</c:v>
                      </c:pt>
                      <c:pt idx="463">
                        <c:v>-0.67349999999999999</c:v>
                      </c:pt>
                      <c:pt idx="464">
                        <c:v>-0.67149999999999999</c:v>
                      </c:pt>
                      <c:pt idx="465">
                        <c:v>-0.66949999999999998</c:v>
                      </c:pt>
                      <c:pt idx="466">
                        <c:v>-0.66749999999999998</c:v>
                      </c:pt>
                      <c:pt idx="467">
                        <c:v>-0.66549999999999998</c:v>
                      </c:pt>
                      <c:pt idx="468">
                        <c:v>-0.66349999999999998</c:v>
                      </c:pt>
                      <c:pt idx="469">
                        <c:v>-0.66149999999999998</c:v>
                      </c:pt>
                      <c:pt idx="470">
                        <c:v>-0.65949999999999998</c:v>
                      </c:pt>
                      <c:pt idx="471">
                        <c:v>-0.65749999999999997</c:v>
                      </c:pt>
                      <c:pt idx="472">
                        <c:v>-0.65549999999999997</c:v>
                      </c:pt>
                      <c:pt idx="473">
                        <c:v>-0.65349999999999997</c:v>
                      </c:pt>
                      <c:pt idx="474">
                        <c:v>-0.65149999999999997</c:v>
                      </c:pt>
                      <c:pt idx="475">
                        <c:v>-0.64949999999999997</c:v>
                      </c:pt>
                      <c:pt idx="476">
                        <c:v>-0.64749999999999996</c:v>
                      </c:pt>
                      <c:pt idx="477">
                        <c:v>-0.64549999999999996</c:v>
                      </c:pt>
                      <c:pt idx="478">
                        <c:v>-0.64349999999999996</c:v>
                      </c:pt>
                      <c:pt idx="479">
                        <c:v>-0.64149999999999996</c:v>
                      </c:pt>
                      <c:pt idx="480">
                        <c:v>-0.63949999999999996</c:v>
                      </c:pt>
                      <c:pt idx="481">
                        <c:v>-0.63749999999999996</c:v>
                      </c:pt>
                      <c:pt idx="482">
                        <c:v>-0.63549999999999995</c:v>
                      </c:pt>
                      <c:pt idx="483">
                        <c:v>-0.63349999999999995</c:v>
                      </c:pt>
                      <c:pt idx="484">
                        <c:v>-0.63149999999999995</c:v>
                      </c:pt>
                      <c:pt idx="485">
                        <c:v>-0.62960000000000005</c:v>
                      </c:pt>
                      <c:pt idx="486">
                        <c:v>-0.62760000000000005</c:v>
                      </c:pt>
                      <c:pt idx="487">
                        <c:v>-0.62549999999999994</c:v>
                      </c:pt>
                      <c:pt idx="488">
                        <c:v>-0.62350000000000005</c:v>
                      </c:pt>
                      <c:pt idx="489">
                        <c:v>-0.62160000000000004</c:v>
                      </c:pt>
                      <c:pt idx="490">
                        <c:v>-0.61950000000000005</c:v>
                      </c:pt>
                      <c:pt idx="491">
                        <c:v>-0.61750000000000005</c:v>
                      </c:pt>
                      <c:pt idx="492">
                        <c:v>-0.61550000000000005</c:v>
                      </c:pt>
                      <c:pt idx="493">
                        <c:v>-0.61350000000000005</c:v>
                      </c:pt>
                      <c:pt idx="494">
                        <c:v>-0.61150000000000004</c:v>
                      </c:pt>
                      <c:pt idx="495">
                        <c:v>-0.60950000000000004</c:v>
                      </c:pt>
                      <c:pt idx="496">
                        <c:v>-0.60750000000000004</c:v>
                      </c:pt>
                      <c:pt idx="497">
                        <c:v>-0.60560000000000003</c:v>
                      </c:pt>
                      <c:pt idx="498">
                        <c:v>-0.60360000000000003</c:v>
                      </c:pt>
                      <c:pt idx="499">
                        <c:v>-0.60150000000000003</c:v>
                      </c:pt>
                      <c:pt idx="500">
                        <c:v>-0.59950000000000003</c:v>
                      </c:pt>
                      <c:pt idx="501">
                        <c:v>-0.59750000000000003</c:v>
                      </c:pt>
                      <c:pt idx="502">
                        <c:v>-0.59550000000000003</c:v>
                      </c:pt>
                      <c:pt idx="503">
                        <c:v>-0.59350000000000003</c:v>
                      </c:pt>
                      <c:pt idx="504">
                        <c:v>-0.59150000000000003</c:v>
                      </c:pt>
                      <c:pt idx="505">
                        <c:v>-0.58960000000000001</c:v>
                      </c:pt>
                      <c:pt idx="506">
                        <c:v>-0.58750000000000002</c:v>
                      </c:pt>
                      <c:pt idx="507">
                        <c:v>-0.58550000000000002</c:v>
                      </c:pt>
                      <c:pt idx="508">
                        <c:v>-0.58350000000000002</c:v>
                      </c:pt>
                      <c:pt idx="509">
                        <c:v>-0.58160000000000001</c:v>
                      </c:pt>
                      <c:pt idx="510">
                        <c:v>-0.57950000000000002</c:v>
                      </c:pt>
                      <c:pt idx="511">
                        <c:v>-0.5776</c:v>
                      </c:pt>
                      <c:pt idx="512">
                        <c:v>-0.57550000000000001</c:v>
                      </c:pt>
                      <c:pt idx="513">
                        <c:v>-0.5736</c:v>
                      </c:pt>
                      <c:pt idx="514">
                        <c:v>-0.5716</c:v>
                      </c:pt>
                      <c:pt idx="515">
                        <c:v>-0.56950000000000001</c:v>
                      </c:pt>
                      <c:pt idx="516">
                        <c:v>-0.5675</c:v>
                      </c:pt>
                      <c:pt idx="517">
                        <c:v>-0.56559999999999999</c:v>
                      </c:pt>
                      <c:pt idx="518">
                        <c:v>-0.5635</c:v>
                      </c:pt>
                      <c:pt idx="519">
                        <c:v>-0.56159999999999999</c:v>
                      </c:pt>
                      <c:pt idx="520">
                        <c:v>-0.55959999999999999</c:v>
                      </c:pt>
                      <c:pt idx="521">
                        <c:v>-0.55759999999999998</c:v>
                      </c:pt>
                      <c:pt idx="522">
                        <c:v>-0.55559999999999998</c:v>
                      </c:pt>
                      <c:pt idx="523">
                        <c:v>-0.55359999999999998</c:v>
                      </c:pt>
                      <c:pt idx="524">
                        <c:v>-0.55159999999999998</c:v>
                      </c:pt>
                      <c:pt idx="525">
                        <c:v>-0.54959999999999998</c:v>
                      </c:pt>
                      <c:pt idx="526">
                        <c:v>-0.54759999999999998</c:v>
                      </c:pt>
                      <c:pt idx="527">
                        <c:v>-0.54559999999999997</c:v>
                      </c:pt>
                      <c:pt idx="528">
                        <c:v>-0.54359999999999997</c:v>
                      </c:pt>
                      <c:pt idx="529">
                        <c:v>-0.54159999999999997</c:v>
                      </c:pt>
                      <c:pt idx="530">
                        <c:v>-0.53959999999999997</c:v>
                      </c:pt>
                      <c:pt idx="531">
                        <c:v>-0.53759999999999997</c:v>
                      </c:pt>
                      <c:pt idx="532">
                        <c:v>-0.53559999999999997</c:v>
                      </c:pt>
                      <c:pt idx="533">
                        <c:v>-0.53359999999999996</c:v>
                      </c:pt>
                      <c:pt idx="534">
                        <c:v>-0.53159999999999996</c:v>
                      </c:pt>
                      <c:pt idx="535">
                        <c:v>-0.52959999999999996</c:v>
                      </c:pt>
                      <c:pt idx="536">
                        <c:v>-0.52759999999999996</c:v>
                      </c:pt>
                      <c:pt idx="537">
                        <c:v>-0.52559999999999996</c:v>
                      </c:pt>
                      <c:pt idx="538">
                        <c:v>-0.52349999999999997</c:v>
                      </c:pt>
                      <c:pt idx="539">
                        <c:v>-0.52159999999999995</c:v>
                      </c:pt>
                      <c:pt idx="540">
                        <c:v>-0.51959999999999995</c:v>
                      </c:pt>
                      <c:pt idx="541">
                        <c:v>-0.51759999999999995</c:v>
                      </c:pt>
                      <c:pt idx="542">
                        <c:v>-0.51559999999999995</c:v>
                      </c:pt>
                      <c:pt idx="543">
                        <c:v>-0.51359999999999995</c:v>
                      </c:pt>
                      <c:pt idx="544">
                        <c:v>-0.51160000000000005</c:v>
                      </c:pt>
                      <c:pt idx="545">
                        <c:v>-0.50960000000000005</c:v>
                      </c:pt>
                      <c:pt idx="546">
                        <c:v>-0.50760000000000005</c:v>
                      </c:pt>
                      <c:pt idx="547">
                        <c:v>-0.50560000000000005</c:v>
                      </c:pt>
                      <c:pt idx="548">
                        <c:v>-0.50360000000000005</c:v>
                      </c:pt>
                      <c:pt idx="549">
                        <c:v>-0.50160000000000005</c:v>
                      </c:pt>
                      <c:pt idx="550">
                        <c:v>-0.49959999999999999</c:v>
                      </c:pt>
                      <c:pt idx="551">
                        <c:v>-0.49759999999999999</c:v>
                      </c:pt>
                      <c:pt idx="552">
                        <c:v>-0.49559999999999998</c:v>
                      </c:pt>
                      <c:pt idx="553">
                        <c:v>-0.49370000000000003</c:v>
                      </c:pt>
                      <c:pt idx="554">
                        <c:v>-0.49159999999999998</c:v>
                      </c:pt>
                      <c:pt idx="555">
                        <c:v>-0.48959999999999998</c:v>
                      </c:pt>
                      <c:pt idx="556">
                        <c:v>-0.48759999999999998</c:v>
                      </c:pt>
                      <c:pt idx="557">
                        <c:v>-0.48570000000000002</c:v>
                      </c:pt>
                      <c:pt idx="558">
                        <c:v>-0.48359999999999997</c:v>
                      </c:pt>
                      <c:pt idx="559">
                        <c:v>-0.48159999999999997</c:v>
                      </c:pt>
                      <c:pt idx="560">
                        <c:v>-0.47960000000000003</c:v>
                      </c:pt>
                      <c:pt idx="561">
                        <c:v>-0.47760000000000002</c:v>
                      </c:pt>
                      <c:pt idx="562">
                        <c:v>-0.47560000000000002</c:v>
                      </c:pt>
                      <c:pt idx="563">
                        <c:v>-0.47360000000000002</c:v>
                      </c:pt>
                      <c:pt idx="564">
                        <c:v>-0.47160000000000002</c:v>
                      </c:pt>
                      <c:pt idx="565">
                        <c:v>-0.46960000000000002</c:v>
                      </c:pt>
                      <c:pt idx="566">
                        <c:v>-0.46760000000000002</c:v>
                      </c:pt>
                      <c:pt idx="567">
                        <c:v>-0.46560000000000001</c:v>
                      </c:pt>
                      <c:pt idx="568">
                        <c:v>-0.46360000000000001</c:v>
                      </c:pt>
                      <c:pt idx="569">
                        <c:v>-0.4617</c:v>
                      </c:pt>
                      <c:pt idx="570">
                        <c:v>-0.45960000000000001</c:v>
                      </c:pt>
                      <c:pt idx="571">
                        <c:v>-0.45760000000000001</c:v>
                      </c:pt>
                      <c:pt idx="572">
                        <c:v>-0.4556</c:v>
                      </c:pt>
                      <c:pt idx="573">
                        <c:v>-0.45369999999999999</c:v>
                      </c:pt>
                      <c:pt idx="574">
                        <c:v>-0.45169999999999999</c:v>
                      </c:pt>
                      <c:pt idx="575">
                        <c:v>-0.44969999999999999</c:v>
                      </c:pt>
                      <c:pt idx="576">
                        <c:v>-0.4476</c:v>
                      </c:pt>
                      <c:pt idx="577">
                        <c:v>-0.44569999999999999</c:v>
                      </c:pt>
                      <c:pt idx="578">
                        <c:v>-0.44369999999999998</c:v>
                      </c:pt>
                      <c:pt idx="579">
                        <c:v>-0.44169999999999998</c:v>
                      </c:pt>
                      <c:pt idx="580">
                        <c:v>-0.43959999999999999</c:v>
                      </c:pt>
                      <c:pt idx="581">
                        <c:v>-0.43769999999999998</c:v>
                      </c:pt>
                      <c:pt idx="582">
                        <c:v>-0.43559999999999999</c:v>
                      </c:pt>
                      <c:pt idx="583">
                        <c:v>-0.43359999999999999</c:v>
                      </c:pt>
                      <c:pt idx="584">
                        <c:v>-0.43169999999999997</c:v>
                      </c:pt>
                      <c:pt idx="585">
                        <c:v>-0.42970000000000003</c:v>
                      </c:pt>
                      <c:pt idx="586">
                        <c:v>-0.42770000000000002</c:v>
                      </c:pt>
                      <c:pt idx="587">
                        <c:v>-0.42570000000000002</c:v>
                      </c:pt>
                      <c:pt idx="588">
                        <c:v>-0.42370000000000002</c:v>
                      </c:pt>
                      <c:pt idx="589">
                        <c:v>-0.42170000000000002</c:v>
                      </c:pt>
                      <c:pt idx="590">
                        <c:v>-0.41959999999999997</c:v>
                      </c:pt>
                      <c:pt idx="591">
                        <c:v>-0.41770000000000002</c:v>
                      </c:pt>
                      <c:pt idx="592">
                        <c:v>-0.41560000000000002</c:v>
                      </c:pt>
                      <c:pt idx="593">
                        <c:v>-0.41370000000000001</c:v>
                      </c:pt>
                      <c:pt idx="594">
                        <c:v>-0.41170000000000001</c:v>
                      </c:pt>
                      <c:pt idx="595">
                        <c:v>-0.40970000000000001</c:v>
                      </c:pt>
                      <c:pt idx="596">
                        <c:v>-0.40770000000000001</c:v>
                      </c:pt>
                      <c:pt idx="597">
                        <c:v>-0.40570000000000001</c:v>
                      </c:pt>
                      <c:pt idx="598">
                        <c:v>-0.4037</c:v>
                      </c:pt>
                      <c:pt idx="599">
                        <c:v>-0.4017</c:v>
                      </c:pt>
                      <c:pt idx="600">
                        <c:v>-0.3997</c:v>
                      </c:pt>
                      <c:pt idx="601">
                        <c:v>-0.3977</c:v>
                      </c:pt>
                      <c:pt idx="602">
                        <c:v>-0.3957</c:v>
                      </c:pt>
                      <c:pt idx="603">
                        <c:v>-0.39369999999999999</c:v>
                      </c:pt>
                      <c:pt idx="604">
                        <c:v>-0.39169999999999999</c:v>
                      </c:pt>
                      <c:pt idx="605">
                        <c:v>-0.38969999999999999</c:v>
                      </c:pt>
                      <c:pt idx="606">
                        <c:v>-0.38769999999999999</c:v>
                      </c:pt>
                      <c:pt idx="607">
                        <c:v>-0.38569999999999999</c:v>
                      </c:pt>
                      <c:pt idx="608">
                        <c:v>-0.38369999999999999</c:v>
                      </c:pt>
                      <c:pt idx="609">
                        <c:v>-0.38169999999999998</c:v>
                      </c:pt>
                      <c:pt idx="610">
                        <c:v>-0.37969999999999998</c:v>
                      </c:pt>
                      <c:pt idx="611">
                        <c:v>-0.37769999999999998</c:v>
                      </c:pt>
                      <c:pt idx="612">
                        <c:v>-0.37569999999999998</c:v>
                      </c:pt>
                      <c:pt idx="613">
                        <c:v>-0.37369999999999998</c:v>
                      </c:pt>
                      <c:pt idx="614">
                        <c:v>-0.37169999999999997</c:v>
                      </c:pt>
                      <c:pt idx="615">
                        <c:v>-0.36969999999999997</c:v>
                      </c:pt>
                      <c:pt idx="616">
                        <c:v>-0.36770000000000003</c:v>
                      </c:pt>
                      <c:pt idx="617">
                        <c:v>-0.36570000000000003</c:v>
                      </c:pt>
                      <c:pt idx="618">
                        <c:v>-0.36370000000000002</c:v>
                      </c:pt>
                      <c:pt idx="619">
                        <c:v>-0.36170000000000002</c:v>
                      </c:pt>
                      <c:pt idx="620">
                        <c:v>-0.35970000000000002</c:v>
                      </c:pt>
                      <c:pt idx="621">
                        <c:v>-0.35770000000000002</c:v>
                      </c:pt>
                      <c:pt idx="622">
                        <c:v>-0.35570000000000002</c:v>
                      </c:pt>
                      <c:pt idx="623">
                        <c:v>-0.35370000000000001</c:v>
                      </c:pt>
                      <c:pt idx="624">
                        <c:v>-0.35170000000000001</c:v>
                      </c:pt>
                      <c:pt idx="625">
                        <c:v>-0.34970000000000001</c:v>
                      </c:pt>
                      <c:pt idx="626">
                        <c:v>-0.34770000000000001</c:v>
                      </c:pt>
                      <c:pt idx="627">
                        <c:v>-0.34570000000000001</c:v>
                      </c:pt>
                      <c:pt idx="628">
                        <c:v>-0.34370000000000001</c:v>
                      </c:pt>
                      <c:pt idx="629">
                        <c:v>-0.3417</c:v>
                      </c:pt>
                      <c:pt idx="630">
                        <c:v>-0.3397</c:v>
                      </c:pt>
                      <c:pt idx="631">
                        <c:v>-0.3377</c:v>
                      </c:pt>
                      <c:pt idx="632">
                        <c:v>-0.3357</c:v>
                      </c:pt>
                      <c:pt idx="633">
                        <c:v>-0.3337</c:v>
                      </c:pt>
                      <c:pt idx="634">
                        <c:v>-0.33169999999999999</c:v>
                      </c:pt>
                      <c:pt idx="635">
                        <c:v>-0.32969999999999999</c:v>
                      </c:pt>
                      <c:pt idx="636">
                        <c:v>-0.32769999999999999</c:v>
                      </c:pt>
                      <c:pt idx="637">
                        <c:v>-0.32569999999999999</c:v>
                      </c:pt>
                      <c:pt idx="638">
                        <c:v>-0.32369999999999999</c:v>
                      </c:pt>
                      <c:pt idx="639">
                        <c:v>-0.32169999999999999</c:v>
                      </c:pt>
                      <c:pt idx="640">
                        <c:v>-0.31969999999999998</c:v>
                      </c:pt>
                      <c:pt idx="641">
                        <c:v>-0.31769999999999998</c:v>
                      </c:pt>
                      <c:pt idx="642">
                        <c:v>-0.31569999999999998</c:v>
                      </c:pt>
                      <c:pt idx="643">
                        <c:v>-0.31369999999999998</c:v>
                      </c:pt>
                      <c:pt idx="644">
                        <c:v>-0.31169999999999998</c:v>
                      </c:pt>
                      <c:pt idx="645">
                        <c:v>-0.30969999999999998</c:v>
                      </c:pt>
                      <c:pt idx="646">
                        <c:v>-0.30769999999999997</c:v>
                      </c:pt>
                      <c:pt idx="647">
                        <c:v>-0.30570000000000003</c:v>
                      </c:pt>
                      <c:pt idx="648">
                        <c:v>-0.30370000000000003</c:v>
                      </c:pt>
                      <c:pt idx="649">
                        <c:v>-0.30170000000000002</c:v>
                      </c:pt>
                      <c:pt idx="650">
                        <c:v>-0.29970000000000002</c:v>
                      </c:pt>
                      <c:pt idx="651">
                        <c:v>-0.29770000000000002</c:v>
                      </c:pt>
                      <c:pt idx="652">
                        <c:v>-0.29570000000000002</c:v>
                      </c:pt>
                      <c:pt idx="653">
                        <c:v>-0.29380000000000001</c:v>
                      </c:pt>
                      <c:pt idx="654">
                        <c:v>-0.29170000000000001</c:v>
                      </c:pt>
                      <c:pt idx="655">
                        <c:v>-0.28970000000000001</c:v>
                      </c:pt>
                      <c:pt idx="656">
                        <c:v>-0.28770000000000001</c:v>
                      </c:pt>
                      <c:pt idx="657">
                        <c:v>-0.28570000000000001</c:v>
                      </c:pt>
                      <c:pt idx="658">
                        <c:v>-0.28370000000000001</c:v>
                      </c:pt>
                      <c:pt idx="659">
                        <c:v>-0.28170000000000001</c:v>
                      </c:pt>
                      <c:pt idx="660">
                        <c:v>-0.2797</c:v>
                      </c:pt>
                      <c:pt idx="661">
                        <c:v>-0.2777</c:v>
                      </c:pt>
                      <c:pt idx="662">
                        <c:v>-0.2757</c:v>
                      </c:pt>
                      <c:pt idx="663">
                        <c:v>-0.2737</c:v>
                      </c:pt>
                      <c:pt idx="664">
                        <c:v>-0.27179999999999999</c:v>
                      </c:pt>
                      <c:pt idx="665">
                        <c:v>-0.26979999999999998</c:v>
                      </c:pt>
                      <c:pt idx="666">
                        <c:v>-0.26769999999999999</c:v>
                      </c:pt>
                      <c:pt idx="667">
                        <c:v>-0.26569999999999999</c:v>
                      </c:pt>
                      <c:pt idx="668">
                        <c:v>-0.26369999999999999</c:v>
                      </c:pt>
                      <c:pt idx="669">
                        <c:v>-0.26169999999999999</c:v>
                      </c:pt>
                      <c:pt idx="670">
                        <c:v>-0.25969999999999999</c:v>
                      </c:pt>
                      <c:pt idx="671">
                        <c:v>-0.25769999999999998</c:v>
                      </c:pt>
                      <c:pt idx="672">
                        <c:v>-0.25569999999999998</c:v>
                      </c:pt>
                      <c:pt idx="673">
                        <c:v>-0.25380000000000003</c:v>
                      </c:pt>
                      <c:pt idx="674">
                        <c:v>-0.25180000000000002</c:v>
                      </c:pt>
                      <c:pt idx="675">
                        <c:v>-0.24979999999999999</c:v>
                      </c:pt>
                      <c:pt idx="676">
                        <c:v>-0.24779999999999999</c:v>
                      </c:pt>
                      <c:pt idx="677">
                        <c:v>-0.24579999999999999</c:v>
                      </c:pt>
                      <c:pt idx="678">
                        <c:v>-0.24379999999999999</c:v>
                      </c:pt>
                      <c:pt idx="679">
                        <c:v>-0.24179999999999999</c:v>
                      </c:pt>
                      <c:pt idx="680">
                        <c:v>-0.2397</c:v>
                      </c:pt>
                      <c:pt idx="681">
                        <c:v>-0.23780000000000001</c:v>
                      </c:pt>
                      <c:pt idx="682">
                        <c:v>-0.23580000000000001</c:v>
                      </c:pt>
                      <c:pt idx="683">
                        <c:v>-0.23380000000000001</c:v>
                      </c:pt>
                      <c:pt idx="684">
                        <c:v>-0.23180000000000001</c:v>
                      </c:pt>
                      <c:pt idx="685">
                        <c:v>-0.2298</c:v>
                      </c:pt>
                      <c:pt idx="686">
                        <c:v>-0.2278</c:v>
                      </c:pt>
                      <c:pt idx="687">
                        <c:v>-0.2258</c:v>
                      </c:pt>
                      <c:pt idx="688">
                        <c:v>-0.2238</c:v>
                      </c:pt>
                      <c:pt idx="689">
                        <c:v>-0.2218</c:v>
                      </c:pt>
                      <c:pt idx="690">
                        <c:v>-0.2198</c:v>
                      </c:pt>
                      <c:pt idx="691">
                        <c:v>-0.21779999999999999</c:v>
                      </c:pt>
                      <c:pt idx="692">
                        <c:v>-0.2157</c:v>
                      </c:pt>
                      <c:pt idx="693">
                        <c:v>-0.21379999999999999</c:v>
                      </c:pt>
                      <c:pt idx="694">
                        <c:v>-0.21179999999999999</c:v>
                      </c:pt>
                      <c:pt idx="695">
                        <c:v>-0.20979999999999999</c:v>
                      </c:pt>
                      <c:pt idx="696">
                        <c:v>-0.20780000000000001</c:v>
                      </c:pt>
                      <c:pt idx="697">
                        <c:v>-0.20580000000000001</c:v>
                      </c:pt>
                      <c:pt idx="698">
                        <c:v>-0.20369999999999999</c:v>
                      </c:pt>
                      <c:pt idx="699">
                        <c:v>-0.20169999999999999</c:v>
                      </c:pt>
                      <c:pt idx="700">
                        <c:v>-0.19969999999999999</c:v>
                      </c:pt>
                      <c:pt idx="701">
                        <c:v>-0.1978</c:v>
                      </c:pt>
                      <c:pt idx="702">
                        <c:v>-0.19570000000000001</c:v>
                      </c:pt>
                      <c:pt idx="703">
                        <c:v>-0.1938</c:v>
                      </c:pt>
                      <c:pt idx="704">
                        <c:v>-0.19170000000000001</c:v>
                      </c:pt>
                      <c:pt idx="705">
                        <c:v>-0.1898</c:v>
                      </c:pt>
                      <c:pt idx="706">
                        <c:v>-0.18770000000000001</c:v>
                      </c:pt>
                      <c:pt idx="707">
                        <c:v>-0.1857</c:v>
                      </c:pt>
                      <c:pt idx="708">
                        <c:v>-0.1837</c:v>
                      </c:pt>
                      <c:pt idx="709">
                        <c:v>-0.18179999999999999</c:v>
                      </c:pt>
                      <c:pt idx="710">
                        <c:v>-0.1797</c:v>
                      </c:pt>
                      <c:pt idx="711">
                        <c:v>-0.1777</c:v>
                      </c:pt>
                      <c:pt idx="712">
                        <c:v>-0.1757</c:v>
                      </c:pt>
                      <c:pt idx="713">
                        <c:v>-0.17369999999999999</c:v>
                      </c:pt>
                      <c:pt idx="714">
                        <c:v>-0.17180000000000001</c:v>
                      </c:pt>
                      <c:pt idx="715">
                        <c:v>-0.16980000000000001</c:v>
                      </c:pt>
                      <c:pt idx="716">
                        <c:v>-0.1678</c:v>
                      </c:pt>
                      <c:pt idx="717">
                        <c:v>-0.1658</c:v>
                      </c:pt>
                      <c:pt idx="718">
                        <c:v>-0.16370000000000001</c:v>
                      </c:pt>
                      <c:pt idx="719">
                        <c:v>-0.1618</c:v>
                      </c:pt>
                      <c:pt idx="720">
                        <c:v>-0.15970000000000001</c:v>
                      </c:pt>
                      <c:pt idx="721">
                        <c:v>-0.15770000000000001</c:v>
                      </c:pt>
                      <c:pt idx="722">
                        <c:v>-0.15570000000000001</c:v>
                      </c:pt>
                      <c:pt idx="723">
                        <c:v>-0.1537</c:v>
                      </c:pt>
                      <c:pt idx="724">
                        <c:v>-0.1517</c:v>
                      </c:pt>
                      <c:pt idx="725">
                        <c:v>-0.14979999999999999</c:v>
                      </c:pt>
                      <c:pt idx="726">
                        <c:v>-0.14779999999999999</c:v>
                      </c:pt>
                      <c:pt idx="727">
                        <c:v>-0.14580000000000001</c:v>
                      </c:pt>
                      <c:pt idx="728">
                        <c:v>-0.14380000000000001</c:v>
                      </c:pt>
                      <c:pt idx="729">
                        <c:v>-0.14180000000000001</c:v>
                      </c:pt>
                      <c:pt idx="730">
                        <c:v>-0.13980000000000001</c:v>
                      </c:pt>
                      <c:pt idx="731">
                        <c:v>-0.13780000000000001</c:v>
                      </c:pt>
                      <c:pt idx="732">
                        <c:v>-0.13569999999999999</c:v>
                      </c:pt>
                      <c:pt idx="733">
                        <c:v>-0.1338</c:v>
                      </c:pt>
                      <c:pt idx="734">
                        <c:v>-0.1318</c:v>
                      </c:pt>
                      <c:pt idx="735">
                        <c:v>-0.12970000000000001</c:v>
                      </c:pt>
                      <c:pt idx="736">
                        <c:v>-0.12770000000000001</c:v>
                      </c:pt>
                      <c:pt idx="737">
                        <c:v>-0.1258</c:v>
                      </c:pt>
                      <c:pt idx="738">
                        <c:v>-0.12379999999999999</c:v>
                      </c:pt>
                      <c:pt idx="739">
                        <c:v>-0.12180000000000001</c:v>
                      </c:pt>
                      <c:pt idx="740">
                        <c:v>-0.1198</c:v>
                      </c:pt>
                      <c:pt idx="741">
                        <c:v>-0.1178</c:v>
                      </c:pt>
                      <c:pt idx="742">
                        <c:v>-0.1158</c:v>
                      </c:pt>
                      <c:pt idx="743">
                        <c:v>-0.1137</c:v>
                      </c:pt>
                      <c:pt idx="744">
                        <c:v>-0.11169999999999999</c:v>
                      </c:pt>
                      <c:pt idx="745">
                        <c:v>-0.10979999999999999</c:v>
                      </c:pt>
                      <c:pt idx="746">
                        <c:v>-0.10780000000000001</c:v>
                      </c:pt>
                      <c:pt idx="747">
                        <c:v>-0.10580000000000001</c:v>
                      </c:pt>
                      <c:pt idx="748">
                        <c:v>-0.1038</c:v>
                      </c:pt>
                      <c:pt idx="749">
                        <c:v>-0.1018</c:v>
                      </c:pt>
                      <c:pt idx="750">
                        <c:v>-9.9779999999999994E-2</c:v>
                      </c:pt>
                      <c:pt idx="751">
                        <c:v>-9.7769999999999996E-2</c:v>
                      </c:pt>
                      <c:pt idx="752">
                        <c:v>-9.5780000000000004E-2</c:v>
                      </c:pt>
                      <c:pt idx="753">
                        <c:v>-9.3789999999999998E-2</c:v>
                      </c:pt>
                      <c:pt idx="754">
                        <c:v>-9.1810000000000003E-2</c:v>
                      </c:pt>
                      <c:pt idx="755">
                        <c:v>-8.9789999999999995E-2</c:v>
                      </c:pt>
                      <c:pt idx="756">
                        <c:v>-8.7749999999999995E-2</c:v>
                      </c:pt>
                      <c:pt idx="757">
                        <c:v>-8.5800000000000001E-2</c:v>
                      </c:pt>
                      <c:pt idx="758">
                        <c:v>-8.3790000000000003E-2</c:v>
                      </c:pt>
                      <c:pt idx="759">
                        <c:v>-8.1759999999999999E-2</c:v>
                      </c:pt>
                      <c:pt idx="760">
                        <c:v>-7.9759999999999998E-2</c:v>
                      </c:pt>
                      <c:pt idx="761">
                        <c:v>-7.7789999999999998E-2</c:v>
                      </c:pt>
                      <c:pt idx="762">
                        <c:v>-7.578E-2</c:v>
                      </c:pt>
                      <c:pt idx="763">
                        <c:v>-7.3749999999999996E-2</c:v>
                      </c:pt>
                      <c:pt idx="764">
                        <c:v>-7.1779999999999997E-2</c:v>
                      </c:pt>
                      <c:pt idx="765">
                        <c:v>-6.9790000000000005E-2</c:v>
                      </c:pt>
                      <c:pt idx="766">
                        <c:v>-6.7799999999999999E-2</c:v>
                      </c:pt>
                      <c:pt idx="767">
                        <c:v>-6.5809999999999994E-2</c:v>
                      </c:pt>
                      <c:pt idx="768">
                        <c:v>-6.3750000000000001E-2</c:v>
                      </c:pt>
                      <c:pt idx="769">
                        <c:v>-6.1800000000000001E-2</c:v>
                      </c:pt>
                      <c:pt idx="770">
                        <c:v>-5.9810000000000002E-2</c:v>
                      </c:pt>
                      <c:pt idx="771">
                        <c:v>-5.7779999999999998E-2</c:v>
                      </c:pt>
                      <c:pt idx="772">
                        <c:v>-5.5780000000000003E-2</c:v>
                      </c:pt>
                      <c:pt idx="773">
                        <c:v>-5.3809999999999997E-2</c:v>
                      </c:pt>
                      <c:pt idx="774">
                        <c:v>-5.1810000000000002E-2</c:v>
                      </c:pt>
                      <c:pt idx="775">
                        <c:v>-4.9790000000000001E-2</c:v>
                      </c:pt>
                      <c:pt idx="776">
                        <c:v>-4.7789999999999999E-2</c:v>
                      </c:pt>
                      <c:pt idx="777">
                        <c:v>-4.582E-2</c:v>
                      </c:pt>
                      <c:pt idx="778">
                        <c:v>-4.3839999999999997E-2</c:v>
                      </c:pt>
                      <c:pt idx="779">
                        <c:v>-4.1820000000000003E-2</c:v>
                      </c:pt>
                      <c:pt idx="780">
                        <c:v>-3.9829999999999997E-2</c:v>
                      </c:pt>
                      <c:pt idx="781">
                        <c:v>-3.78E-2</c:v>
                      </c:pt>
                      <c:pt idx="782">
                        <c:v>-3.5819999999999998E-2</c:v>
                      </c:pt>
                      <c:pt idx="783">
                        <c:v>-3.3820000000000003E-2</c:v>
                      </c:pt>
                      <c:pt idx="784">
                        <c:v>-3.1800000000000002E-2</c:v>
                      </c:pt>
                      <c:pt idx="785">
                        <c:v>-2.9819999999999999E-2</c:v>
                      </c:pt>
                      <c:pt idx="786">
                        <c:v>-2.7820000000000001E-2</c:v>
                      </c:pt>
                      <c:pt idx="787">
                        <c:v>-2.58E-2</c:v>
                      </c:pt>
                      <c:pt idx="788">
                        <c:v>-2.3789999999999999E-2</c:v>
                      </c:pt>
                      <c:pt idx="789">
                        <c:v>-2.181E-2</c:v>
                      </c:pt>
                      <c:pt idx="790">
                        <c:v>-1.983E-2</c:v>
                      </c:pt>
                      <c:pt idx="791">
                        <c:v>-1.7819999999999999E-2</c:v>
                      </c:pt>
                      <c:pt idx="792">
                        <c:v>-1.583E-2</c:v>
                      </c:pt>
                      <c:pt idx="793">
                        <c:v>-1.3849999999999999E-2</c:v>
                      </c:pt>
                      <c:pt idx="794">
                        <c:v>-1.183E-2</c:v>
                      </c:pt>
                      <c:pt idx="795">
                        <c:v>-9.7940000000000006E-3</c:v>
                      </c:pt>
                      <c:pt idx="796">
                        <c:v>-7.8209999999999998E-3</c:v>
                      </c:pt>
                      <c:pt idx="797">
                        <c:v>-5.8339999999999998E-3</c:v>
                      </c:pt>
                      <c:pt idx="798">
                        <c:v>-3.8300000000000001E-3</c:v>
                      </c:pt>
                      <c:pt idx="799">
                        <c:v>-1.818E-3</c:v>
                      </c:pt>
                      <c:pt idx="800">
                        <c:v>1.8699999999999999E-4</c:v>
                      </c:pt>
                    </c:numCache>
                  </c:numRef>
                </c:xVal>
                <c:y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Sheet2!$AJ$2:$AJ$802</c15:sqref>
                        </c15:formulaRef>
                      </c:ext>
                    </c:extLst>
                    <c:numCache>
                      <c:formatCode>0.00E+00</c:formatCode>
                      <c:ptCount val="801"/>
                      <c:pt idx="0">
                        <c:v>1.939E-6</c:v>
                      </c:pt>
                      <c:pt idx="1">
                        <c:v>1.7549999999999999E-6</c:v>
                      </c:pt>
                      <c:pt idx="2">
                        <c:v>1.59E-6</c:v>
                      </c:pt>
                      <c:pt idx="3">
                        <c:v>1.3969999999999999E-6</c:v>
                      </c:pt>
                      <c:pt idx="4">
                        <c:v>1.238E-6</c:v>
                      </c:pt>
                      <c:pt idx="5">
                        <c:v>1.19E-6</c:v>
                      </c:pt>
                      <c:pt idx="6">
                        <c:v>1.1060000000000001E-6</c:v>
                      </c:pt>
                      <c:pt idx="7">
                        <c:v>1.0100000000000001E-6</c:v>
                      </c:pt>
                      <c:pt idx="8">
                        <c:v>8.7479999999999997E-7</c:v>
                      </c:pt>
                      <c:pt idx="9">
                        <c:v>7.5779999999999997E-7</c:v>
                      </c:pt>
                      <c:pt idx="10">
                        <c:v>7.4420000000000001E-7</c:v>
                      </c:pt>
                      <c:pt idx="11">
                        <c:v>6.9640000000000002E-7</c:v>
                      </c:pt>
                      <c:pt idx="12">
                        <c:v>6.3040000000000003E-7</c:v>
                      </c:pt>
                      <c:pt idx="13">
                        <c:v>5.1959999999999997E-7</c:v>
                      </c:pt>
                      <c:pt idx="14">
                        <c:v>4.2409999999999999E-7</c:v>
                      </c:pt>
                      <c:pt idx="15">
                        <c:v>4.3319999999999999E-7</c:v>
                      </c:pt>
                      <c:pt idx="16">
                        <c:v>4.03E-7</c:v>
                      </c:pt>
                      <c:pt idx="17">
                        <c:v>3.4149999999999998E-7</c:v>
                      </c:pt>
                      <c:pt idx="18">
                        <c:v>2.495E-7</c:v>
                      </c:pt>
                      <c:pt idx="19">
                        <c:v>1.6610000000000001E-7</c:v>
                      </c:pt>
                      <c:pt idx="20">
                        <c:v>1.829E-7</c:v>
                      </c:pt>
                      <c:pt idx="21">
                        <c:v>1.6269999999999999E-7</c:v>
                      </c:pt>
                      <c:pt idx="22">
                        <c:v>1.151E-7</c:v>
                      </c:pt>
                      <c:pt idx="23">
                        <c:v>3.1989999999999997E-8</c:v>
                      </c:pt>
                      <c:pt idx="24">
                        <c:v>-4.297E-8</c:v>
                      </c:pt>
                      <c:pt idx="25">
                        <c:v>-1.6800000000000002E-8</c:v>
                      </c:pt>
                      <c:pt idx="26">
                        <c:v>-3.2859999999999998E-8</c:v>
                      </c:pt>
                      <c:pt idx="27">
                        <c:v>-7.7200000000000003E-8</c:v>
                      </c:pt>
                      <c:pt idx="28">
                        <c:v>-1.596E-7</c:v>
                      </c:pt>
                      <c:pt idx="29">
                        <c:v>-2.262E-7</c:v>
                      </c:pt>
                      <c:pt idx="30">
                        <c:v>-1.9570000000000001E-7</c:v>
                      </c:pt>
                      <c:pt idx="31">
                        <c:v>-2.051E-7</c:v>
                      </c:pt>
                      <c:pt idx="32">
                        <c:v>-2.4550000000000002E-7</c:v>
                      </c:pt>
                      <c:pt idx="33">
                        <c:v>-3.2070000000000001E-7</c:v>
                      </c:pt>
                      <c:pt idx="34">
                        <c:v>-3.8509999999999997E-7</c:v>
                      </c:pt>
                      <c:pt idx="35">
                        <c:v>-3.5139999999999998E-7</c:v>
                      </c:pt>
                      <c:pt idx="36">
                        <c:v>-3.566E-7</c:v>
                      </c:pt>
                      <c:pt idx="37">
                        <c:v>-3.9260000000000001E-7</c:v>
                      </c:pt>
                      <c:pt idx="38">
                        <c:v>-4.6639999999999999E-7</c:v>
                      </c:pt>
                      <c:pt idx="39">
                        <c:v>-5.2740000000000002E-7</c:v>
                      </c:pt>
                      <c:pt idx="40">
                        <c:v>-4.9100000000000004E-7</c:v>
                      </c:pt>
                      <c:pt idx="41">
                        <c:v>-4.9579999999999998E-7</c:v>
                      </c:pt>
                      <c:pt idx="42">
                        <c:v>-5.3060000000000005E-7</c:v>
                      </c:pt>
                      <c:pt idx="43">
                        <c:v>-6.0610000000000001E-7</c:v>
                      </c:pt>
                      <c:pt idx="44">
                        <c:v>-6.6199999999999997E-7</c:v>
                      </c:pt>
                      <c:pt idx="45">
                        <c:v>-6.2200000000000004E-7</c:v>
                      </c:pt>
                      <c:pt idx="46">
                        <c:v>-6.2160000000000001E-7</c:v>
                      </c:pt>
                      <c:pt idx="47">
                        <c:v>-6.624E-7</c:v>
                      </c:pt>
                      <c:pt idx="48">
                        <c:v>-7.2939999999999995E-7</c:v>
                      </c:pt>
                      <c:pt idx="49">
                        <c:v>-7.8980000000000004E-7</c:v>
                      </c:pt>
                      <c:pt idx="50">
                        <c:v>-7.4659999999999998E-7</c:v>
                      </c:pt>
                      <c:pt idx="51">
                        <c:v>-7.5270000000000001E-7</c:v>
                      </c:pt>
                      <c:pt idx="52">
                        <c:v>-7.8420000000000005E-7</c:v>
                      </c:pt>
                      <c:pt idx="53">
                        <c:v>-8.5089999999999998E-7</c:v>
                      </c:pt>
                      <c:pt idx="54">
                        <c:v>-9.0960000000000005E-7</c:v>
                      </c:pt>
                      <c:pt idx="55">
                        <c:v>-8.611E-7</c:v>
                      </c:pt>
                      <c:pt idx="56">
                        <c:v>-8.6430000000000003E-7</c:v>
                      </c:pt>
                      <c:pt idx="57">
                        <c:v>-8.9849999999999995E-7</c:v>
                      </c:pt>
                      <c:pt idx="58">
                        <c:v>-9.6420000000000002E-7</c:v>
                      </c:pt>
                      <c:pt idx="59">
                        <c:v>-1.02E-6</c:v>
                      </c:pt>
                      <c:pt idx="60">
                        <c:v>-9.7509999999999999E-7</c:v>
                      </c:pt>
                      <c:pt idx="61">
                        <c:v>-9.795999999999999E-7</c:v>
                      </c:pt>
                      <c:pt idx="62">
                        <c:v>-1.0100000000000001E-6</c:v>
                      </c:pt>
                      <c:pt idx="63">
                        <c:v>-1.0750000000000001E-6</c:v>
                      </c:pt>
                      <c:pt idx="64">
                        <c:v>-1.1340000000000001E-6</c:v>
                      </c:pt>
                      <c:pt idx="65">
                        <c:v>-1.085E-6</c:v>
                      </c:pt>
                      <c:pt idx="66">
                        <c:v>-1.0890000000000001E-6</c:v>
                      </c:pt>
                      <c:pt idx="67">
                        <c:v>-1.1260000000000001E-6</c:v>
                      </c:pt>
                      <c:pt idx="68">
                        <c:v>-1.1880000000000001E-6</c:v>
                      </c:pt>
                      <c:pt idx="69">
                        <c:v>-1.243E-6</c:v>
                      </c:pt>
                      <c:pt idx="70">
                        <c:v>-1.1990000000000001E-6</c:v>
                      </c:pt>
                      <c:pt idx="71">
                        <c:v>-1.198E-6</c:v>
                      </c:pt>
                      <c:pt idx="72">
                        <c:v>-1.2359999999999999E-6</c:v>
                      </c:pt>
                      <c:pt idx="73">
                        <c:v>-1.2979999999999999E-6</c:v>
                      </c:pt>
                      <c:pt idx="74">
                        <c:v>-1.3570000000000001E-6</c:v>
                      </c:pt>
                      <c:pt idx="75">
                        <c:v>-1.308E-6</c:v>
                      </c:pt>
                      <c:pt idx="76">
                        <c:v>-1.31E-6</c:v>
                      </c:pt>
                      <c:pt idx="77">
                        <c:v>-1.3480000000000001E-6</c:v>
                      </c:pt>
                      <c:pt idx="78">
                        <c:v>-1.409E-6</c:v>
                      </c:pt>
                      <c:pt idx="79">
                        <c:v>-1.46E-6</c:v>
                      </c:pt>
                      <c:pt idx="80">
                        <c:v>-1.4169999999999999E-6</c:v>
                      </c:pt>
                      <c:pt idx="81">
                        <c:v>-1.418E-6</c:v>
                      </c:pt>
                      <c:pt idx="82">
                        <c:v>-1.4580000000000001E-6</c:v>
                      </c:pt>
                      <c:pt idx="83">
                        <c:v>-1.5120000000000001E-6</c:v>
                      </c:pt>
                      <c:pt idx="84">
                        <c:v>-1.5689999999999999E-6</c:v>
                      </c:pt>
                      <c:pt idx="85">
                        <c:v>-1.5269999999999999E-6</c:v>
                      </c:pt>
                      <c:pt idx="86">
                        <c:v>-1.5260000000000001E-6</c:v>
                      </c:pt>
                      <c:pt idx="87">
                        <c:v>-1.5680000000000001E-6</c:v>
                      </c:pt>
                      <c:pt idx="88">
                        <c:v>-1.626E-6</c:v>
                      </c:pt>
                      <c:pt idx="89">
                        <c:v>-1.68E-6</c:v>
                      </c:pt>
                      <c:pt idx="90">
                        <c:v>-1.638E-6</c:v>
                      </c:pt>
                      <c:pt idx="91">
                        <c:v>-1.638E-6</c:v>
                      </c:pt>
                      <c:pt idx="92">
                        <c:v>-1.6840000000000001E-6</c:v>
                      </c:pt>
                      <c:pt idx="93">
                        <c:v>-1.739E-6</c:v>
                      </c:pt>
                      <c:pt idx="94">
                        <c:v>-1.796E-6</c:v>
                      </c:pt>
                      <c:pt idx="95">
                        <c:v>-1.753E-6</c:v>
                      </c:pt>
                      <c:pt idx="96">
                        <c:v>-1.7489999999999999E-6</c:v>
                      </c:pt>
                      <c:pt idx="97">
                        <c:v>-1.7969999999999999E-6</c:v>
                      </c:pt>
                      <c:pt idx="98">
                        <c:v>-1.854E-6</c:v>
                      </c:pt>
                      <c:pt idx="99">
                        <c:v>-1.9120000000000001E-6</c:v>
                      </c:pt>
                      <c:pt idx="100">
                        <c:v>-1.8670000000000001E-6</c:v>
                      </c:pt>
                      <c:pt idx="101">
                        <c:v>-1.869E-6</c:v>
                      </c:pt>
                      <c:pt idx="102">
                        <c:v>-1.9120000000000001E-6</c:v>
                      </c:pt>
                      <c:pt idx="103">
                        <c:v>-1.9719999999999999E-6</c:v>
                      </c:pt>
                      <c:pt idx="104">
                        <c:v>-2.03E-6</c:v>
                      </c:pt>
                      <c:pt idx="105">
                        <c:v>-1.9860000000000001E-6</c:v>
                      </c:pt>
                      <c:pt idx="106">
                        <c:v>-1.9879999999999999E-6</c:v>
                      </c:pt>
                      <c:pt idx="107">
                        <c:v>-2.035E-6</c:v>
                      </c:pt>
                      <c:pt idx="108">
                        <c:v>-2.0880000000000002E-6</c:v>
                      </c:pt>
                      <c:pt idx="109">
                        <c:v>-2.148E-6</c:v>
                      </c:pt>
                      <c:pt idx="110">
                        <c:v>-2.103E-6</c:v>
                      </c:pt>
                      <c:pt idx="111">
                        <c:v>-2.1050000000000002E-6</c:v>
                      </c:pt>
                      <c:pt idx="112">
                        <c:v>-2.1569999999999998E-6</c:v>
                      </c:pt>
                      <c:pt idx="113">
                        <c:v>-2.2110000000000001E-6</c:v>
                      </c:pt>
                      <c:pt idx="114">
                        <c:v>-2.2699999999999999E-6</c:v>
                      </c:pt>
                      <c:pt idx="115">
                        <c:v>-2.2290000000000002E-6</c:v>
                      </c:pt>
                      <c:pt idx="116">
                        <c:v>-2.227E-6</c:v>
                      </c:pt>
                      <c:pt idx="117">
                        <c:v>-2.2759999999999999E-6</c:v>
                      </c:pt>
                      <c:pt idx="118">
                        <c:v>-2.3369999999999998E-6</c:v>
                      </c:pt>
                      <c:pt idx="119">
                        <c:v>-2.3949999999999999E-6</c:v>
                      </c:pt>
                      <c:pt idx="120">
                        <c:v>-2.3520000000000001E-6</c:v>
                      </c:pt>
                      <c:pt idx="121">
                        <c:v>-2.356E-6</c:v>
                      </c:pt>
                      <c:pt idx="122">
                        <c:v>-2.4080000000000001E-6</c:v>
                      </c:pt>
                      <c:pt idx="123">
                        <c:v>-2.464E-6</c:v>
                      </c:pt>
                      <c:pt idx="124">
                        <c:v>-2.526E-6</c:v>
                      </c:pt>
                      <c:pt idx="125">
                        <c:v>-2.486E-6</c:v>
                      </c:pt>
                      <c:pt idx="126">
                        <c:v>-2.4889999999999998E-6</c:v>
                      </c:pt>
                      <c:pt idx="127">
                        <c:v>-2.543E-6</c:v>
                      </c:pt>
                      <c:pt idx="128">
                        <c:v>-2.6029999999999999E-6</c:v>
                      </c:pt>
                      <c:pt idx="129">
                        <c:v>-2.6639999999999998E-6</c:v>
                      </c:pt>
                      <c:pt idx="130">
                        <c:v>-2.6199999999999999E-6</c:v>
                      </c:pt>
                      <c:pt idx="131">
                        <c:v>-2.6259999999999999E-6</c:v>
                      </c:pt>
                      <c:pt idx="132">
                        <c:v>-2.6850000000000001E-6</c:v>
                      </c:pt>
                      <c:pt idx="133">
                        <c:v>-2.7410000000000001E-6</c:v>
                      </c:pt>
                      <c:pt idx="134">
                        <c:v>-2.8049999999999998E-6</c:v>
                      </c:pt>
                      <c:pt idx="135">
                        <c:v>-2.7640000000000001E-6</c:v>
                      </c:pt>
                      <c:pt idx="136">
                        <c:v>-2.773E-6</c:v>
                      </c:pt>
                      <c:pt idx="137">
                        <c:v>-2.8289999999999999E-6</c:v>
                      </c:pt>
                      <c:pt idx="138">
                        <c:v>-2.8909999999999999E-6</c:v>
                      </c:pt>
                      <c:pt idx="139">
                        <c:v>-2.9510000000000002E-6</c:v>
                      </c:pt>
                      <c:pt idx="140">
                        <c:v>-2.9119999999999998E-6</c:v>
                      </c:pt>
                      <c:pt idx="141">
                        <c:v>-2.9210000000000001E-6</c:v>
                      </c:pt>
                      <c:pt idx="142">
                        <c:v>-2.982E-6</c:v>
                      </c:pt>
                      <c:pt idx="143">
                        <c:v>-3.038E-6</c:v>
                      </c:pt>
                      <c:pt idx="144">
                        <c:v>-3.1030000000000002E-6</c:v>
                      </c:pt>
                      <c:pt idx="145">
                        <c:v>-3.0690000000000002E-6</c:v>
                      </c:pt>
                      <c:pt idx="146">
                        <c:v>-3.0819999999999999E-6</c:v>
                      </c:pt>
                      <c:pt idx="147">
                        <c:v>-3.146E-6</c:v>
                      </c:pt>
                      <c:pt idx="148">
                        <c:v>-3.2049999999999998E-6</c:v>
                      </c:pt>
                      <c:pt idx="149">
                        <c:v>-3.27E-6</c:v>
                      </c:pt>
                      <c:pt idx="150">
                        <c:v>-3.2320000000000001E-6</c:v>
                      </c:pt>
                      <c:pt idx="151">
                        <c:v>-3.2499999999999998E-6</c:v>
                      </c:pt>
                      <c:pt idx="152">
                        <c:v>-3.3189999999999999E-6</c:v>
                      </c:pt>
                      <c:pt idx="153">
                        <c:v>-3.3780000000000001E-6</c:v>
                      </c:pt>
                      <c:pt idx="154">
                        <c:v>-3.4539999999999999E-6</c:v>
                      </c:pt>
                      <c:pt idx="155">
                        <c:v>-3.4209999999999999E-6</c:v>
                      </c:pt>
                      <c:pt idx="156">
                        <c:v>-3.439E-6</c:v>
                      </c:pt>
                      <c:pt idx="157">
                        <c:v>-3.5090000000000002E-6</c:v>
                      </c:pt>
                      <c:pt idx="158">
                        <c:v>-3.5750000000000001E-6</c:v>
                      </c:pt>
                      <c:pt idx="159">
                        <c:v>-3.6509999999999999E-6</c:v>
                      </c:pt>
                      <c:pt idx="160">
                        <c:v>-3.6210000000000001E-6</c:v>
                      </c:pt>
                      <c:pt idx="161">
                        <c:v>-3.642E-6</c:v>
                      </c:pt>
                      <c:pt idx="162">
                        <c:v>-3.72E-6</c:v>
                      </c:pt>
                      <c:pt idx="163">
                        <c:v>-3.7919999999999999E-6</c:v>
                      </c:pt>
                      <c:pt idx="164">
                        <c:v>-3.8689999999999997E-6</c:v>
                      </c:pt>
                      <c:pt idx="165">
                        <c:v>-3.8469999999999998E-6</c:v>
                      </c:pt>
                      <c:pt idx="166">
                        <c:v>-3.8739999999999997E-6</c:v>
                      </c:pt>
                      <c:pt idx="167">
                        <c:v>-3.9589999999999997E-6</c:v>
                      </c:pt>
                      <c:pt idx="168">
                        <c:v>-4.0339999999999998E-6</c:v>
                      </c:pt>
                      <c:pt idx="169">
                        <c:v>-4.1180000000000002E-6</c:v>
                      </c:pt>
                      <c:pt idx="170">
                        <c:v>-4.104E-6</c:v>
                      </c:pt>
                      <c:pt idx="171">
                        <c:v>-4.1350000000000002E-6</c:v>
                      </c:pt>
                      <c:pt idx="172">
                        <c:v>-4.2239999999999997E-6</c:v>
                      </c:pt>
                      <c:pt idx="173">
                        <c:v>-4.3050000000000003E-6</c:v>
                      </c:pt>
                      <c:pt idx="174">
                        <c:v>-4.3989999999999997E-6</c:v>
                      </c:pt>
                      <c:pt idx="175">
                        <c:v>-4.3880000000000002E-6</c:v>
                      </c:pt>
                      <c:pt idx="176">
                        <c:v>-4.4320000000000001E-6</c:v>
                      </c:pt>
                      <c:pt idx="177">
                        <c:v>-4.527E-6</c:v>
                      </c:pt>
                      <c:pt idx="178">
                        <c:v>-4.6149999999999999E-6</c:v>
                      </c:pt>
                      <c:pt idx="179">
                        <c:v>-4.7210000000000002E-6</c:v>
                      </c:pt>
                      <c:pt idx="180">
                        <c:v>-4.7230000000000004E-6</c:v>
                      </c:pt>
                      <c:pt idx="181">
                        <c:v>-4.7690000000000004E-6</c:v>
                      </c:pt>
                      <c:pt idx="182">
                        <c:v>-4.8790000000000002E-6</c:v>
                      </c:pt>
                      <c:pt idx="183">
                        <c:v>-4.9810000000000003E-6</c:v>
                      </c:pt>
                      <c:pt idx="184">
                        <c:v>-5.0930000000000002E-6</c:v>
                      </c:pt>
                      <c:pt idx="185">
                        <c:v>-5.1080000000000001E-6</c:v>
                      </c:pt>
                      <c:pt idx="186">
                        <c:v>-5.1630000000000004E-6</c:v>
                      </c:pt>
                      <c:pt idx="187">
                        <c:v>-5.2870000000000004E-6</c:v>
                      </c:pt>
                      <c:pt idx="188">
                        <c:v>-5.3959999999999997E-6</c:v>
                      </c:pt>
                      <c:pt idx="189">
                        <c:v>-5.5219999999999998E-6</c:v>
                      </c:pt>
                      <c:pt idx="190">
                        <c:v>-5.5480000000000001E-6</c:v>
                      </c:pt>
                      <c:pt idx="191">
                        <c:v>-5.6219999999999997E-6</c:v>
                      </c:pt>
                      <c:pt idx="192">
                        <c:v>-5.7570000000000001E-6</c:v>
                      </c:pt>
                      <c:pt idx="193">
                        <c:v>-5.8869999999999997E-6</c:v>
                      </c:pt>
                      <c:pt idx="194">
                        <c:v>-6.0229999999999998E-6</c:v>
                      </c:pt>
                      <c:pt idx="195">
                        <c:v>-6.0639999999999999E-6</c:v>
                      </c:pt>
                      <c:pt idx="196">
                        <c:v>-6.156E-6</c:v>
                      </c:pt>
                      <c:pt idx="197">
                        <c:v>-6.3110000000000002E-6</c:v>
                      </c:pt>
                      <c:pt idx="198">
                        <c:v>-6.4579999999999998E-6</c:v>
                      </c:pt>
                      <c:pt idx="199">
                        <c:v>-6.6159999999999998E-6</c:v>
                      </c:pt>
                      <c:pt idx="200">
                        <c:v>-6.6789999999999999E-6</c:v>
                      </c:pt>
                      <c:pt idx="201">
                        <c:v>-6.7850000000000003E-6</c:v>
                      </c:pt>
                      <c:pt idx="202">
                        <c:v>-6.9609999999999999E-6</c:v>
                      </c:pt>
                      <c:pt idx="203">
                        <c:v>-7.1269999999999997E-6</c:v>
                      </c:pt>
                      <c:pt idx="204">
                        <c:v>-7.3000000000000004E-6</c:v>
                      </c:pt>
                      <c:pt idx="205">
                        <c:v>-7.3819999999999998E-6</c:v>
                      </c:pt>
                      <c:pt idx="206">
                        <c:v>-7.5190000000000003E-6</c:v>
                      </c:pt>
                      <c:pt idx="207">
                        <c:v>-7.7190000000000001E-6</c:v>
                      </c:pt>
                      <c:pt idx="208">
                        <c:v>-7.9019999999999999E-6</c:v>
                      </c:pt>
                      <c:pt idx="209">
                        <c:v>-8.1040000000000007E-6</c:v>
                      </c:pt>
                      <c:pt idx="210">
                        <c:v>-8.2160000000000006E-6</c:v>
                      </c:pt>
                      <c:pt idx="211">
                        <c:v>-8.3729999999999993E-6</c:v>
                      </c:pt>
                      <c:pt idx="212">
                        <c:v>-8.6000000000000007E-6</c:v>
                      </c:pt>
                      <c:pt idx="213">
                        <c:v>-8.8100000000000004E-6</c:v>
                      </c:pt>
                      <c:pt idx="214">
                        <c:v>-9.0380000000000005E-6</c:v>
                      </c:pt>
                      <c:pt idx="215">
                        <c:v>-9.1849999999999993E-6</c:v>
                      </c:pt>
                      <c:pt idx="216">
                        <c:v>-9.3700000000000001E-6</c:v>
                      </c:pt>
                      <c:pt idx="217">
                        <c:v>-9.6330000000000008E-6</c:v>
                      </c:pt>
                      <c:pt idx="218">
                        <c:v>-9.8740000000000007E-6</c:v>
                      </c:pt>
                      <c:pt idx="219">
                        <c:v>-1.0139999999999999E-5</c:v>
                      </c:pt>
                      <c:pt idx="220">
                        <c:v>-1.031E-5</c:v>
                      </c:pt>
                      <c:pt idx="221">
                        <c:v>-1.0540000000000001E-5</c:v>
                      </c:pt>
                      <c:pt idx="222">
                        <c:v>-1.083E-5</c:v>
                      </c:pt>
                      <c:pt idx="223">
                        <c:v>-1.111E-5</c:v>
                      </c:pt>
                      <c:pt idx="224">
                        <c:v>-1.1409999999999999E-5</c:v>
                      </c:pt>
                      <c:pt idx="225">
                        <c:v>-1.163E-5</c:v>
                      </c:pt>
                      <c:pt idx="226">
                        <c:v>-1.189E-5</c:v>
                      </c:pt>
                      <c:pt idx="227">
                        <c:v>-1.223E-5</c:v>
                      </c:pt>
                      <c:pt idx="228">
                        <c:v>-1.255E-5</c:v>
                      </c:pt>
                      <c:pt idx="229">
                        <c:v>-1.288E-5</c:v>
                      </c:pt>
                      <c:pt idx="230">
                        <c:v>-1.314E-5</c:v>
                      </c:pt>
                      <c:pt idx="231">
                        <c:v>-1.345E-5</c:v>
                      </c:pt>
                      <c:pt idx="232">
                        <c:v>-1.382E-5</c:v>
                      </c:pt>
                      <c:pt idx="233">
                        <c:v>-1.419E-5</c:v>
                      </c:pt>
                      <c:pt idx="234">
                        <c:v>-1.4579999999999999E-5</c:v>
                      </c:pt>
                      <c:pt idx="235">
                        <c:v>-1.489E-5</c:v>
                      </c:pt>
                      <c:pt idx="236">
                        <c:v>-1.524E-5</c:v>
                      </c:pt>
                      <c:pt idx="237">
                        <c:v>-1.5670000000000001E-5</c:v>
                      </c:pt>
                      <c:pt idx="238">
                        <c:v>-1.609E-5</c:v>
                      </c:pt>
                      <c:pt idx="239">
                        <c:v>-1.6520000000000001E-5</c:v>
                      </c:pt>
                      <c:pt idx="240">
                        <c:v>-1.6880000000000001E-5</c:v>
                      </c:pt>
                      <c:pt idx="241">
                        <c:v>-1.7289999999999999E-5</c:v>
                      </c:pt>
                      <c:pt idx="242">
                        <c:v>-1.7770000000000001E-5</c:v>
                      </c:pt>
                      <c:pt idx="243">
                        <c:v>-1.8240000000000002E-5</c:v>
                      </c:pt>
                      <c:pt idx="244">
                        <c:v>-1.8729999999999999E-5</c:v>
                      </c:pt>
                      <c:pt idx="245">
                        <c:v>-1.9150000000000001E-5</c:v>
                      </c:pt>
                      <c:pt idx="246">
                        <c:v>-1.961E-5</c:v>
                      </c:pt>
                      <c:pt idx="247">
                        <c:v>-2.0149999999999999E-5</c:v>
                      </c:pt>
                      <c:pt idx="248">
                        <c:v>-2.0679999999999999E-5</c:v>
                      </c:pt>
                      <c:pt idx="249">
                        <c:v>-2.1229999999999998E-5</c:v>
                      </c:pt>
                      <c:pt idx="250">
                        <c:v>-2.1699999999999999E-5</c:v>
                      </c:pt>
                      <c:pt idx="251">
                        <c:v>-2.2229999999999999E-5</c:v>
                      </c:pt>
                      <c:pt idx="252">
                        <c:v>-2.283E-5</c:v>
                      </c:pt>
                      <c:pt idx="253">
                        <c:v>-2.3419999999999999E-5</c:v>
                      </c:pt>
                      <c:pt idx="254">
                        <c:v>-2.4029999999999999E-5</c:v>
                      </c:pt>
                      <c:pt idx="255">
                        <c:v>-2.457E-5</c:v>
                      </c:pt>
                      <c:pt idx="256">
                        <c:v>-2.516E-5</c:v>
                      </c:pt>
                      <c:pt idx="257">
                        <c:v>-2.582E-5</c:v>
                      </c:pt>
                      <c:pt idx="258">
                        <c:v>-2.6480000000000001E-5</c:v>
                      </c:pt>
                      <c:pt idx="259">
                        <c:v>-2.7149999999999999E-5</c:v>
                      </c:pt>
                      <c:pt idx="260">
                        <c:v>-2.7759999999999998E-5</c:v>
                      </c:pt>
                      <c:pt idx="261">
                        <c:v>-2.8399999999999999E-5</c:v>
                      </c:pt>
                      <c:pt idx="262">
                        <c:v>-2.9139999999999999E-5</c:v>
                      </c:pt>
                      <c:pt idx="263">
                        <c:v>-2.9859999999999999E-5</c:v>
                      </c:pt>
                      <c:pt idx="264">
                        <c:v>-3.0599999999999998E-5</c:v>
                      </c:pt>
                      <c:pt idx="265">
                        <c:v>-3.1269999999999997E-5</c:v>
                      </c:pt>
                      <c:pt idx="266">
                        <c:v>-3.1989999999999997E-5</c:v>
                      </c:pt>
                      <c:pt idx="267">
                        <c:v>-3.2790000000000003E-5</c:v>
                      </c:pt>
                      <c:pt idx="268">
                        <c:v>-3.358E-5</c:v>
                      </c:pt>
                      <c:pt idx="269">
                        <c:v>-3.4390000000000001E-5</c:v>
                      </c:pt>
                      <c:pt idx="270">
                        <c:v>-3.5129999999999997E-5</c:v>
                      </c:pt>
                      <c:pt idx="271">
                        <c:v>-3.5920000000000002E-5</c:v>
                      </c:pt>
                      <c:pt idx="272">
                        <c:v>-3.6789999999999998E-5</c:v>
                      </c:pt>
                      <c:pt idx="273">
                        <c:v>-3.765E-5</c:v>
                      </c:pt>
                      <c:pt idx="274">
                        <c:v>-3.8529999999999999E-5</c:v>
                      </c:pt>
                      <c:pt idx="275">
                        <c:v>-3.9339999999999999E-5</c:v>
                      </c:pt>
                      <c:pt idx="276">
                        <c:v>-4.0210000000000003E-5</c:v>
                      </c:pt>
                      <c:pt idx="277">
                        <c:v>-4.1149999999999997E-5</c:v>
                      </c:pt>
                      <c:pt idx="278">
                        <c:v>-4.2079999999999997E-5</c:v>
                      </c:pt>
                      <c:pt idx="279">
                        <c:v>-4.3019999999999998E-5</c:v>
                      </c:pt>
                      <c:pt idx="280">
                        <c:v>-4.3909999999999998E-5</c:v>
                      </c:pt>
                      <c:pt idx="281">
                        <c:v>-4.4830000000000003E-5</c:v>
                      </c:pt>
                      <c:pt idx="282">
                        <c:v>-4.5850000000000003E-5</c:v>
                      </c:pt>
                      <c:pt idx="283">
                        <c:v>-4.685E-5</c:v>
                      </c:pt>
                      <c:pt idx="284">
                        <c:v>-4.7859999999999999E-5</c:v>
                      </c:pt>
                      <c:pt idx="285">
                        <c:v>-4.8819999999999997E-5</c:v>
                      </c:pt>
                      <c:pt idx="286">
                        <c:v>-4.9820000000000001E-5</c:v>
                      </c:pt>
                      <c:pt idx="287">
                        <c:v>-5.0899999999999997E-5</c:v>
                      </c:pt>
                      <c:pt idx="288">
                        <c:v>-5.1969999999999999E-5</c:v>
                      </c:pt>
                      <c:pt idx="289">
                        <c:v>-5.3069999999999998E-5</c:v>
                      </c:pt>
                      <c:pt idx="290">
                        <c:v>-5.4089999999999999E-5</c:v>
                      </c:pt>
                      <c:pt idx="291">
                        <c:v>-5.5149999999999999E-5</c:v>
                      </c:pt>
                      <c:pt idx="292">
                        <c:v>-5.6310000000000001E-5</c:v>
                      </c:pt>
                      <c:pt idx="293">
                        <c:v>-5.7450000000000001E-5</c:v>
                      </c:pt>
                      <c:pt idx="294">
                        <c:v>-5.8619999999999998E-5</c:v>
                      </c:pt>
                      <c:pt idx="295">
                        <c:v>-5.9710000000000003E-5</c:v>
                      </c:pt>
                      <c:pt idx="296">
                        <c:v>-6.0850000000000002E-5</c:v>
                      </c:pt>
                      <c:pt idx="297">
                        <c:v>-6.2069999999999994E-5</c:v>
                      </c:pt>
                      <c:pt idx="298">
                        <c:v>-6.3289999999999999E-5</c:v>
                      </c:pt>
                      <c:pt idx="299">
                        <c:v>-6.4510000000000004E-5</c:v>
                      </c:pt>
                      <c:pt idx="300">
                        <c:v>-6.5679999999999995E-5</c:v>
                      </c:pt>
                      <c:pt idx="301">
                        <c:v>-6.6879999999999997E-5</c:v>
                      </c:pt>
                      <c:pt idx="302">
                        <c:v>-6.8180000000000001E-5</c:v>
                      </c:pt>
                      <c:pt idx="303">
                        <c:v>-6.9449999999999994E-5</c:v>
                      </c:pt>
                      <c:pt idx="304">
                        <c:v>-7.0740000000000004E-5</c:v>
                      </c:pt>
                      <c:pt idx="305">
                        <c:v>-7.1989999999999993E-5</c:v>
                      </c:pt>
                      <c:pt idx="306">
                        <c:v>-7.326E-5</c:v>
                      </c:pt>
                      <c:pt idx="307">
                        <c:v>-7.462E-5</c:v>
                      </c:pt>
                      <c:pt idx="308">
                        <c:v>-7.5959999999999998E-5</c:v>
                      </c:pt>
                      <c:pt idx="309">
                        <c:v>-7.7319999999999998E-5</c:v>
                      </c:pt>
                      <c:pt idx="310">
                        <c:v>-7.8620000000000003E-5</c:v>
                      </c:pt>
                      <c:pt idx="311">
                        <c:v>-7.9950000000000005E-5</c:v>
                      </c:pt>
                      <c:pt idx="312">
                        <c:v>-8.1379999999999997E-5</c:v>
                      </c:pt>
                      <c:pt idx="313">
                        <c:v>-8.2799999999999993E-5</c:v>
                      </c:pt>
                      <c:pt idx="314">
                        <c:v>-8.4209999999999995E-5</c:v>
                      </c:pt>
                      <c:pt idx="315">
                        <c:v>-8.5580000000000004E-5</c:v>
                      </c:pt>
                      <c:pt idx="316">
                        <c:v>-8.6970000000000002E-5</c:v>
                      </c:pt>
                      <c:pt idx="317">
                        <c:v>-8.8460000000000003E-5</c:v>
                      </c:pt>
                      <c:pt idx="318">
                        <c:v>-8.9930000000000001E-5</c:v>
                      </c:pt>
                      <c:pt idx="319">
                        <c:v>-9.1420000000000002E-5</c:v>
                      </c:pt>
                      <c:pt idx="320">
                        <c:v>-9.2849999999999994E-5</c:v>
                      </c:pt>
                      <c:pt idx="321">
                        <c:v>-9.4309999999999997E-5</c:v>
                      </c:pt>
                      <c:pt idx="322">
                        <c:v>-9.5849999999999999E-5</c:v>
                      </c:pt>
                      <c:pt idx="323">
                        <c:v>-9.7390000000000001E-5</c:v>
                      </c:pt>
                      <c:pt idx="324">
                        <c:v>-9.8939999999999998E-5</c:v>
                      </c:pt>
                      <c:pt idx="325">
                        <c:v>-1.004E-4</c:v>
                      </c:pt>
                      <c:pt idx="326">
                        <c:v>-1.019E-4</c:v>
                      </c:pt>
                      <c:pt idx="327">
                        <c:v>-1.0349999999999999E-4</c:v>
                      </c:pt>
                      <c:pt idx="328">
                        <c:v>-1.0509999999999999E-4</c:v>
                      </c:pt>
                      <c:pt idx="329">
                        <c:v>-1.0670000000000001E-4</c:v>
                      </c:pt>
                      <c:pt idx="330">
                        <c:v>-1.083E-4</c:v>
                      </c:pt>
                      <c:pt idx="331">
                        <c:v>-1.099E-4</c:v>
                      </c:pt>
                      <c:pt idx="332">
                        <c:v>-1.115E-4</c:v>
                      </c:pt>
                      <c:pt idx="333">
                        <c:v>-1.132E-4</c:v>
                      </c:pt>
                      <c:pt idx="334">
                        <c:v>-1.148E-4</c:v>
                      </c:pt>
                      <c:pt idx="335">
                        <c:v>-1.164E-4</c:v>
                      </c:pt>
                      <c:pt idx="336">
                        <c:v>-1.18E-4</c:v>
                      </c:pt>
                      <c:pt idx="337">
                        <c:v>-1.198E-4</c:v>
                      </c:pt>
                      <c:pt idx="338">
                        <c:v>-1.215E-4</c:v>
                      </c:pt>
                      <c:pt idx="339">
                        <c:v>-1.2320000000000001E-4</c:v>
                      </c:pt>
                      <c:pt idx="340">
                        <c:v>-1.248E-4</c:v>
                      </c:pt>
                      <c:pt idx="341">
                        <c:v>-1.2659999999999999E-4</c:v>
                      </c:pt>
                      <c:pt idx="342">
                        <c:v>-1.284E-4</c:v>
                      </c:pt>
                      <c:pt idx="343">
                        <c:v>-1.3019999999999999E-4</c:v>
                      </c:pt>
                      <c:pt idx="344">
                        <c:v>-1.3190000000000001E-4</c:v>
                      </c:pt>
                      <c:pt idx="345">
                        <c:v>-1.3359999999999999E-4</c:v>
                      </c:pt>
                      <c:pt idx="346">
                        <c:v>-1.3530000000000001E-4</c:v>
                      </c:pt>
                      <c:pt idx="347">
                        <c:v>-1.371E-4</c:v>
                      </c:pt>
                      <c:pt idx="348">
                        <c:v>-1.3889999999999999E-4</c:v>
                      </c:pt>
                      <c:pt idx="349">
                        <c:v>-1.407E-4</c:v>
                      </c:pt>
                      <c:pt idx="350">
                        <c:v>-1.4249999999999999E-4</c:v>
                      </c:pt>
                      <c:pt idx="351">
                        <c:v>-1.4430000000000001E-4</c:v>
                      </c:pt>
                      <c:pt idx="352">
                        <c:v>-1.461E-4</c:v>
                      </c:pt>
                      <c:pt idx="353">
                        <c:v>-1.4799999999999999E-4</c:v>
                      </c:pt>
                      <c:pt idx="354">
                        <c:v>-1.4980000000000001E-4</c:v>
                      </c:pt>
                      <c:pt idx="355">
                        <c:v>-1.516E-4</c:v>
                      </c:pt>
                      <c:pt idx="356">
                        <c:v>-1.5339999999999999E-4</c:v>
                      </c:pt>
                      <c:pt idx="357">
                        <c:v>-1.5530000000000001E-4</c:v>
                      </c:pt>
                      <c:pt idx="358">
                        <c:v>-1.572E-4</c:v>
                      </c:pt>
                      <c:pt idx="359">
                        <c:v>-1.5909999999999999E-4</c:v>
                      </c:pt>
                      <c:pt idx="360">
                        <c:v>-1.6090000000000001E-4</c:v>
                      </c:pt>
                      <c:pt idx="361">
                        <c:v>-1.627E-4</c:v>
                      </c:pt>
                      <c:pt idx="362">
                        <c:v>-1.6469999999999999E-4</c:v>
                      </c:pt>
                      <c:pt idx="363">
                        <c:v>-1.6660000000000001E-4</c:v>
                      </c:pt>
                      <c:pt idx="364">
                        <c:v>-1.685E-4</c:v>
                      </c:pt>
                      <c:pt idx="365">
                        <c:v>-1.7039999999999999E-4</c:v>
                      </c:pt>
                      <c:pt idx="366">
                        <c:v>-1.7229999999999999E-4</c:v>
                      </c:pt>
                      <c:pt idx="367">
                        <c:v>-1.7430000000000001E-4</c:v>
                      </c:pt>
                      <c:pt idx="368">
                        <c:v>-1.7640000000000001E-4</c:v>
                      </c:pt>
                      <c:pt idx="369">
                        <c:v>-1.783E-4</c:v>
                      </c:pt>
                      <c:pt idx="370">
                        <c:v>-1.8029999999999999E-4</c:v>
                      </c:pt>
                      <c:pt idx="371">
                        <c:v>-1.8220000000000001E-4</c:v>
                      </c:pt>
                      <c:pt idx="372">
                        <c:v>-1.8420000000000001E-4</c:v>
                      </c:pt>
                      <c:pt idx="373">
                        <c:v>-1.862E-4</c:v>
                      </c:pt>
                      <c:pt idx="374">
                        <c:v>-1.8819999999999999E-4</c:v>
                      </c:pt>
                      <c:pt idx="375">
                        <c:v>-1.9010000000000001E-4</c:v>
                      </c:pt>
                      <c:pt idx="376">
                        <c:v>-1.9210000000000001E-4</c:v>
                      </c:pt>
                      <c:pt idx="377">
                        <c:v>-1.941E-4</c:v>
                      </c:pt>
                      <c:pt idx="378">
                        <c:v>-1.961E-4</c:v>
                      </c:pt>
                      <c:pt idx="379">
                        <c:v>-1.9809999999999999E-4</c:v>
                      </c:pt>
                      <c:pt idx="380">
                        <c:v>-2.0010000000000001E-4</c:v>
                      </c:pt>
                      <c:pt idx="381">
                        <c:v>-2.0210000000000001E-4</c:v>
                      </c:pt>
                      <c:pt idx="382">
                        <c:v>-2.041E-4</c:v>
                      </c:pt>
                      <c:pt idx="383">
                        <c:v>-2.061E-4</c:v>
                      </c:pt>
                      <c:pt idx="384">
                        <c:v>-2.0819999999999999E-4</c:v>
                      </c:pt>
                      <c:pt idx="385">
                        <c:v>-2.1019999999999999E-4</c:v>
                      </c:pt>
                      <c:pt idx="386">
                        <c:v>-2.1220000000000001E-4</c:v>
                      </c:pt>
                      <c:pt idx="387">
                        <c:v>-2.143E-4</c:v>
                      </c:pt>
                      <c:pt idx="388">
                        <c:v>-2.163E-4</c:v>
                      </c:pt>
                      <c:pt idx="389">
                        <c:v>-2.184E-4</c:v>
                      </c:pt>
                      <c:pt idx="390">
                        <c:v>-2.2039999999999999E-4</c:v>
                      </c:pt>
                      <c:pt idx="391">
                        <c:v>-2.2240000000000001E-4</c:v>
                      </c:pt>
                      <c:pt idx="392">
                        <c:v>-2.2450000000000001E-4</c:v>
                      </c:pt>
                      <c:pt idx="393">
                        <c:v>-2.2660000000000001E-4</c:v>
                      </c:pt>
                      <c:pt idx="394">
                        <c:v>-2.287E-4</c:v>
                      </c:pt>
                      <c:pt idx="395">
                        <c:v>-2.307E-4</c:v>
                      </c:pt>
                      <c:pt idx="396">
                        <c:v>-2.3269999999999999E-4</c:v>
                      </c:pt>
                      <c:pt idx="397">
                        <c:v>-2.3489999999999999E-4</c:v>
                      </c:pt>
                      <c:pt idx="398">
                        <c:v>-2.3699999999999999E-4</c:v>
                      </c:pt>
                      <c:pt idx="399">
                        <c:v>-2.3360000000000001E-4</c:v>
                      </c:pt>
                      <c:pt idx="400">
                        <c:v>-2.3049999999999999E-4</c:v>
                      </c:pt>
                      <c:pt idx="401">
                        <c:v>-2.276E-4</c:v>
                      </c:pt>
                      <c:pt idx="402">
                        <c:v>-2.2479999999999999E-4</c:v>
                      </c:pt>
                      <c:pt idx="403">
                        <c:v>-2.221E-4</c:v>
                      </c:pt>
                      <c:pt idx="404">
                        <c:v>-2.1939999999999999E-4</c:v>
                      </c:pt>
                      <c:pt idx="405">
                        <c:v>-2.1670000000000001E-4</c:v>
                      </c:pt>
                      <c:pt idx="406">
                        <c:v>-2.141E-4</c:v>
                      </c:pt>
                      <c:pt idx="407">
                        <c:v>-2.1149999999999999E-4</c:v>
                      </c:pt>
                      <c:pt idx="408">
                        <c:v>-2.0900000000000001E-4</c:v>
                      </c:pt>
                      <c:pt idx="409">
                        <c:v>-2.065E-4</c:v>
                      </c:pt>
                      <c:pt idx="410">
                        <c:v>-2.04E-4</c:v>
                      </c:pt>
                      <c:pt idx="411">
                        <c:v>-2.0149999999999999E-4</c:v>
                      </c:pt>
                      <c:pt idx="412">
                        <c:v>-1.9909999999999999E-4</c:v>
                      </c:pt>
                      <c:pt idx="413">
                        <c:v>-1.9680000000000001E-4</c:v>
                      </c:pt>
                      <c:pt idx="414">
                        <c:v>-1.9440000000000001E-4</c:v>
                      </c:pt>
                      <c:pt idx="415">
                        <c:v>-1.9210000000000001E-4</c:v>
                      </c:pt>
                      <c:pt idx="416">
                        <c:v>-1.897E-4</c:v>
                      </c:pt>
                      <c:pt idx="417">
                        <c:v>-1.875E-4</c:v>
                      </c:pt>
                      <c:pt idx="418">
                        <c:v>-1.852E-4</c:v>
                      </c:pt>
                      <c:pt idx="419">
                        <c:v>-1.8320000000000001E-4</c:v>
                      </c:pt>
                      <c:pt idx="420">
                        <c:v>-1.8090000000000001E-4</c:v>
                      </c:pt>
                      <c:pt idx="421">
                        <c:v>-1.7870000000000001E-4</c:v>
                      </c:pt>
                      <c:pt idx="422">
                        <c:v>-1.7660000000000001E-4</c:v>
                      </c:pt>
                      <c:pt idx="423">
                        <c:v>-1.7459999999999999E-4</c:v>
                      </c:pt>
                      <c:pt idx="424">
                        <c:v>-1.7249999999999999E-4</c:v>
                      </c:pt>
                      <c:pt idx="425">
                        <c:v>-1.7029999999999999E-4</c:v>
                      </c:pt>
                      <c:pt idx="426">
                        <c:v>-1.682E-4</c:v>
                      </c:pt>
                      <c:pt idx="427">
                        <c:v>-1.661E-4</c:v>
                      </c:pt>
                      <c:pt idx="428">
                        <c:v>-1.641E-4</c:v>
                      </c:pt>
                      <c:pt idx="429">
                        <c:v>-1.6200000000000001E-4</c:v>
                      </c:pt>
                      <c:pt idx="430">
                        <c:v>-1.6000000000000001E-4</c:v>
                      </c:pt>
                      <c:pt idx="431">
                        <c:v>-1.5789999999999999E-4</c:v>
                      </c:pt>
                      <c:pt idx="432">
                        <c:v>-1.56E-4</c:v>
                      </c:pt>
                      <c:pt idx="433">
                        <c:v>-1.54E-4</c:v>
                      </c:pt>
                      <c:pt idx="434">
                        <c:v>-1.5210000000000001E-4</c:v>
                      </c:pt>
                      <c:pt idx="435">
                        <c:v>-1.5009999999999999E-4</c:v>
                      </c:pt>
                      <c:pt idx="436">
                        <c:v>-1.482E-4</c:v>
                      </c:pt>
                      <c:pt idx="437">
                        <c:v>-1.4630000000000001E-4</c:v>
                      </c:pt>
                      <c:pt idx="438">
                        <c:v>-1.4440000000000001E-4</c:v>
                      </c:pt>
                      <c:pt idx="439">
                        <c:v>-1.426E-4</c:v>
                      </c:pt>
                      <c:pt idx="440">
                        <c:v>-1.407E-4</c:v>
                      </c:pt>
                      <c:pt idx="441">
                        <c:v>-1.3880000000000001E-4</c:v>
                      </c:pt>
                      <c:pt idx="442">
                        <c:v>-1.37E-4</c:v>
                      </c:pt>
                      <c:pt idx="443">
                        <c:v>-1.3530000000000001E-4</c:v>
                      </c:pt>
                      <c:pt idx="444">
                        <c:v>-1.3339999999999999E-4</c:v>
                      </c:pt>
                      <c:pt idx="445">
                        <c:v>-1.317E-4</c:v>
                      </c:pt>
                      <c:pt idx="446">
                        <c:v>-1.2990000000000001E-4</c:v>
                      </c:pt>
                      <c:pt idx="447">
                        <c:v>-1.282E-4</c:v>
                      </c:pt>
                      <c:pt idx="448">
                        <c:v>-1.2650000000000001E-4</c:v>
                      </c:pt>
                      <c:pt idx="449">
                        <c:v>-1.248E-4</c:v>
                      </c:pt>
                      <c:pt idx="450">
                        <c:v>-1.2300000000000001E-4</c:v>
                      </c:pt>
                      <c:pt idx="451">
                        <c:v>-1.2129999999999999E-4</c:v>
                      </c:pt>
                      <c:pt idx="452">
                        <c:v>-1.197E-4</c:v>
                      </c:pt>
                      <c:pt idx="453">
                        <c:v>-1.181E-4</c:v>
                      </c:pt>
                      <c:pt idx="454">
                        <c:v>-1.164E-4</c:v>
                      </c:pt>
                      <c:pt idx="455">
                        <c:v>-1.148E-4</c:v>
                      </c:pt>
                      <c:pt idx="456">
                        <c:v>-1.132E-4</c:v>
                      </c:pt>
                      <c:pt idx="457">
                        <c:v>-1.116E-4</c:v>
                      </c:pt>
                      <c:pt idx="458">
                        <c:v>-1.1010000000000001E-4</c:v>
                      </c:pt>
                      <c:pt idx="459">
                        <c:v>-1.0849999999999999E-4</c:v>
                      </c:pt>
                      <c:pt idx="460">
                        <c:v>-1.069E-4</c:v>
                      </c:pt>
                      <c:pt idx="461">
                        <c:v>-1.053E-4</c:v>
                      </c:pt>
                      <c:pt idx="462">
                        <c:v>-1.039E-4</c:v>
                      </c:pt>
                      <c:pt idx="463">
                        <c:v>-1.024E-4</c:v>
                      </c:pt>
                      <c:pt idx="464">
                        <c:v>-1.009E-4</c:v>
                      </c:pt>
                      <c:pt idx="465">
                        <c:v>-9.9409999999999999E-5</c:v>
                      </c:pt>
                      <c:pt idx="466">
                        <c:v>-9.7910000000000003E-5</c:v>
                      </c:pt>
                      <c:pt idx="467">
                        <c:v>-9.6529999999999999E-5</c:v>
                      </c:pt>
                      <c:pt idx="468">
                        <c:v>-9.5119999999999997E-5</c:v>
                      </c:pt>
                      <c:pt idx="469">
                        <c:v>-9.3700000000000001E-5</c:v>
                      </c:pt>
                      <c:pt idx="470">
                        <c:v>-9.2260000000000001E-5</c:v>
                      </c:pt>
                      <c:pt idx="471">
                        <c:v>-9.0840000000000004E-5</c:v>
                      </c:pt>
                      <c:pt idx="472">
                        <c:v>-8.9519999999999997E-5</c:v>
                      </c:pt>
                      <c:pt idx="473">
                        <c:v>-8.8189999999999994E-5</c:v>
                      </c:pt>
                      <c:pt idx="474">
                        <c:v>-8.6829999999999994E-5</c:v>
                      </c:pt>
                      <c:pt idx="475">
                        <c:v>-8.5470000000000007E-5</c:v>
                      </c:pt>
                      <c:pt idx="476">
                        <c:v>-8.4110000000000006E-5</c:v>
                      </c:pt>
                      <c:pt idx="477">
                        <c:v>-8.2849999999999995E-5</c:v>
                      </c:pt>
                      <c:pt idx="478">
                        <c:v>-8.1580000000000002E-5</c:v>
                      </c:pt>
                      <c:pt idx="479">
                        <c:v>-8.0279999999999997E-5</c:v>
                      </c:pt>
                      <c:pt idx="480">
                        <c:v>-7.8990000000000001E-5</c:v>
                      </c:pt>
                      <c:pt idx="481">
                        <c:v>-7.7689999999999996E-5</c:v>
                      </c:pt>
                      <c:pt idx="482">
                        <c:v>-7.6509999999999998E-5</c:v>
                      </c:pt>
                      <c:pt idx="483">
                        <c:v>-7.5300000000000001E-5</c:v>
                      </c:pt>
                      <c:pt idx="484">
                        <c:v>-7.4070000000000001E-5</c:v>
                      </c:pt>
                      <c:pt idx="485">
                        <c:v>-7.2849999999999995E-5</c:v>
                      </c:pt>
                      <c:pt idx="486">
                        <c:v>-7.1619999999999995E-5</c:v>
                      </c:pt>
                      <c:pt idx="487">
                        <c:v>-7.0500000000000006E-5</c:v>
                      </c:pt>
                      <c:pt idx="488">
                        <c:v>-6.936E-5</c:v>
                      </c:pt>
                      <c:pt idx="489">
                        <c:v>-6.8200000000000004E-5</c:v>
                      </c:pt>
                      <c:pt idx="490">
                        <c:v>-6.703E-5</c:v>
                      </c:pt>
                      <c:pt idx="491">
                        <c:v>-6.5870000000000005E-5</c:v>
                      </c:pt>
                      <c:pt idx="492">
                        <c:v>-6.4809999999999998E-5</c:v>
                      </c:pt>
                      <c:pt idx="493">
                        <c:v>-6.3739999999999996E-5</c:v>
                      </c:pt>
                      <c:pt idx="494">
                        <c:v>-6.2639999999999997E-5</c:v>
                      </c:pt>
                      <c:pt idx="495">
                        <c:v>-6.1539999999999997E-5</c:v>
                      </c:pt>
                      <c:pt idx="496">
                        <c:v>-6.0430000000000002E-5</c:v>
                      </c:pt>
                      <c:pt idx="497">
                        <c:v>-5.944E-5</c:v>
                      </c:pt>
                      <c:pt idx="498">
                        <c:v>-5.8430000000000001E-5</c:v>
                      </c:pt>
                      <c:pt idx="499">
                        <c:v>-5.7380000000000003E-5</c:v>
                      </c:pt>
                      <c:pt idx="500">
                        <c:v>-5.6339999999999999E-5</c:v>
                      </c:pt>
                      <c:pt idx="501">
                        <c:v>-5.5300000000000002E-5</c:v>
                      </c:pt>
                      <c:pt idx="502">
                        <c:v>-5.4370000000000003E-5</c:v>
                      </c:pt>
                      <c:pt idx="503">
                        <c:v>-5.342E-5</c:v>
                      </c:pt>
                      <c:pt idx="504">
                        <c:v>-5.2429999999999998E-5</c:v>
                      </c:pt>
                      <c:pt idx="505">
                        <c:v>-5.1449999999999997E-5</c:v>
                      </c:pt>
                      <c:pt idx="506">
                        <c:v>-5.0460000000000001E-5</c:v>
                      </c:pt>
                      <c:pt idx="507">
                        <c:v>-4.9599999999999999E-5</c:v>
                      </c:pt>
                      <c:pt idx="508">
                        <c:v>-4.8699999999999998E-5</c:v>
                      </c:pt>
                      <c:pt idx="509">
                        <c:v>-4.778E-5</c:v>
                      </c:pt>
                      <c:pt idx="510">
                        <c:v>-4.6860000000000002E-5</c:v>
                      </c:pt>
                      <c:pt idx="511">
                        <c:v>-4.5939999999999997E-5</c:v>
                      </c:pt>
                      <c:pt idx="512">
                        <c:v>-4.5120000000000002E-5</c:v>
                      </c:pt>
                      <c:pt idx="513">
                        <c:v>-4.4289999999999998E-5</c:v>
                      </c:pt>
                      <c:pt idx="514">
                        <c:v>-4.3409999999999999E-5</c:v>
                      </c:pt>
                      <c:pt idx="515">
                        <c:v>-4.2559999999999999E-5</c:v>
                      </c:pt>
                      <c:pt idx="516">
                        <c:v>-4.1690000000000002E-5</c:v>
                      </c:pt>
                      <c:pt idx="517">
                        <c:v>-4.0930000000000003E-5</c:v>
                      </c:pt>
                      <c:pt idx="518">
                        <c:v>-4.015E-5</c:v>
                      </c:pt>
                      <c:pt idx="519">
                        <c:v>-3.9329999999999998E-5</c:v>
                      </c:pt>
                      <c:pt idx="520">
                        <c:v>-3.8529999999999999E-5</c:v>
                      </c:pt>
                      <c:pt idx="521">
                        <c:v>-3.7719999999999998E-5</c:v>
                      </c:pt>
                      <c:pt idx="522">
                        <c:v>-3.7020000000000001E-5</c:v>
                      </c:pt>
                      <c:pt idx="523">
                        <c:v>-3.629E-5</c:v>
                      </c:pt>
                      <c:pt idx="524">
                        <c:v>-3.5519999999999999E-5</c:v>
                      </c:pt>
                      <c:pt idx="525">
                        <c:v>-3.4770000000000001E-5</c:v>
                      </c:pt>
                      <c:pt idx="526">
                        <c:v>-3.4010000000000001E-5</c:v>
                      </c:pt>
                      <c:pt idx="527">
                        <c:v>-3.3370000000000001E-5</c:v>
                      </c:pt>
                      <c:pt idx="528">
                        <c:v>-3.269E-5</c:v>
                      </c:pt>
                      <c:pt idx="529">
                        <c:v>-3.1970000000000001E-5</c:v>
                      </c:pt>
                      <c:pt idx="530">
                        <c:v>-3.1269999999999997E-5</c:v>
                      </c:pt>
                      <c:pt idx="531">
                        <c:v>-3.0559999999999999E-5</c:v>
                      </c:pt>
                      <c:pt idx="532">
                        <c:v>-2.9969999999999999E-5</c:v>
                      </c:pt>
                      <c:pt idx="533">
                        <c:v>-2.934E-5</c:v>
                      </c:pt>
                      <c:pt idx="534">
                        <c:v>-2.8670000000000002E-5</c:v>
                      </c:pt>
                      <c:pt idx="535">
                        <c:v>-2.8019999999999999E-5</c:v>
                      </c:pt>
                      <c:pt idx="536">
                        <c:v>-2.7359999999999999E-5</c:v>
                      </c:pt>
                      <c:pt idx="537">
                        <c:v>-2.6820000000000001E-5</c:v>
                      </c:pt>
                      <c:pt idx="538">
                        <c:v>-2.6239999999999999E-5</c:v>
                      </c:pt>
                      <c:pt idx="539">
                        <c:v>-2.561E-5</c:v>
                      </c:pt>
                      <c:pt idx="540">
                        <c:v>-2.5009999999999999E-5</c:v>
                      </c:pt>
                      <c:pt idx="541">
                        <c:v>-2.44E-5</c:v>
                      </c:pt>
                      <c:pt idx="542">
                        <c:v>-2.3900000000000002E-5</c:v>
                      </c:pt>
                      <c:pt idx="543">
                        <c:v>-2.3370000000000002E-5</c:v>
                      </c:pt>
                      <c:pt idx="544">
                        <c:v>-2.2779999999999999E-5</c:v>
                      </c:pt>
                      <c:pt idx="545">
                        <c:v>-2.2229999999999999E-5</c:v>
                      </c:pt>
                      <c:pt idx="546">
                        <c:v>-2.1659999999999999E-5</c:v>
                      </c:pt>
                      <c:pt idx="547">
                        <c:v>-2.1209999999999999E-5</c:v>
                      </c:pt>
                      <c:pt idx="548">
                        <c:v>-2.0720000000000002E-5</c:v>
                      </c:pt>
                      <c:pt idx="549">
                        <c:v>-2.018E-5</c:v>
                      </c:pt>
                      <c:pt idx="550">
                        <c:v>-1.967E-5</c:v>
                      </c:pt>
                      <c:pt idx="551">
                        <c:v>-1.9150000000000001E-5</c:v>
                      </c:pt>
                      <c:pt idx="552">
                        <c:v>-1.8729999999999999E-5</c:v>
                      </c:pt>
                      <c:pt idx="553">
                        <c:v>-1.8289999999999999E-5</c:v>
                      </c:pt>
                      <c:pt idx="554">
                        <c:v>-1.7790000000000001E-5</c:v>
                      </c:pt>
                      <c:pt idx="555">
                        <c:v>-1.7329999999999998E-5</c:v>
                      </c:pt>
                      <c:pt idx="556">
                        <c:v>-1.685E-5</c:v>
                      </c:pt>
                      <c:pt idx="557">
                        <c:v>-1.6480000000000001E-5</c:v>
                      </c:pt>
                      <c:pt idx="558">
                        <c:v>-1.607E-5</c:v>
                      </c:pt>
                      <c:pt idx="559">
                        <c:v>-1.562E-5</c:v>
                      </c:pt>
                      <c:pt idx="560">
                        <c:v>-1.519E-5</c:v>
                      </c:pt>
                      <c:pt idx="561">
                        <c:v>-1.4749999999999999E-5</c:v>
                      </c:pt>
                      <c:pt idx="562">
                        <c:v>-1.4419999999999999E-5</c:v>
                      </c:pt>
                      <c:pt idx="563">
                        <c:v>-1.4049999999999999E-5</c:v>
                      </c:pt>
                      <c:pt idx="564">
                        <c:v>-1.364E-5</c:v>
                      </c:pt>
                      <c:pt idx="565">
                        <c:v>-1.324E-5</c:v>
                      </c:pt>
                      <c:pt idx="566">
                        <c:v>-1.2840000000000001E-5</c:v>
                      </c:pt>
                      <c:pt idx="567">
                        <c:v>-1.255E-5</c:v>
                      </c:pt>
                      <c:pt idx="568">
                        <c:v>-1.222E-5</c:v>
                      </c:pt>
                      <c:pt idx="569">
                        <c:v>-1.184E-5</c:v>
                      </c:pt>
                      <c:pt idx="570">
                        <c:v>-1.149E-5</c:v>
                      </c:pt>
                      <c:pt idx="571">
                        <c:v>-1.113E-5</c:v>
                      </c:pt>
                      <c:pt idx="572">
                        <c:v>-1.0869999999999999E-5</c:v>
                      </c:pt>
                      <c:pt idx="573">
                        <c:v>-1.058E-5</c:v>
                      </c:pt>
                      <c:pt idx="574">
                        <c:v>-1.023E-5</c:v>
                      </c:pt>
                      <c:pt idx="575">
                        <c:v>-9.9010000000000006E-6</c:v>
                      </c:pt>
                      <c:pt idx="576">
                        <c:v>-9.5750000000000007E-6</c:v>
                      </c:pt>
                      <c:pt idx="577">
                        <c:v>-9.3519999999999996E-6</c:v>
                      </c:pt>
                      <c:pt idx="578">
                        <c:v>-9.0960000000000007E-6</c:v>
                      </c:pt>
                      <c:pt idx="579">
                        <c:v>-8.7800000000000006E-6</c:v>
                      </c:pt>
                      <c:pt idx="580">
                        <c:v>-8.4940000000000003E-6</c:v>
                      </c:pt>
                      <c:pt idx="581">
                        <c:v>-8.1980000000000001E-6</c:v>
                      </c:pt>
                      <c:pt idx="582">
                        <c:v>-8.0020000000000006E-6</c:v>
                      </c:pt>
                      <c:pt idx="583">
                        <c:v>-7.7770000000000002E-6</c:v>
                      </c:pt>
                      <c:pt idx="584">
                        <c:v>-7.4919999999999996E-6</c:v>
                      </c:pt>
                      <c:pt idx="585">
                        <c:v>-7.2309999999999999E-6</c:v>
                      </c:pt>
                      <c:pt idx="586">
                        <c:v>-6.9709999999999998E-6</c:v>
                      </c:pt>
                      <c:pt idx="587">
                        <c:v>-6.8120000000000002E-6</c:v>
                      </c:pt>
                      <c:pt idx="588">
                        <c:v>-6.6150000000000002E-6</c:v>
                      </c:pt>
                      <c:pt idx="589">
                        <c:v>-6.3539999999999996E-6</c:v>
                      </c:pt>
                      <c:pt idx="590">
                        <c:v>-6.1249999999999998E-6</c:v>
                      </c:pt>
                      <c:pt idx="591">
                        <c:v>-5.8900000000000004E-6</c:v>
                      </c:pt>
                      <c:pt idx="592">
                        <c:v>-5.7490000000000004E-6</c:v>
                      </c:pt>
                      <c:pt idx="593">
                        <c:v>-5.5829999999999997E-6</c:v>
                      </c:pt>
                      <c:pt idx="594">
                        <c:v>-5.3449999999999996E-6</c:v>
                      </c:pt>
                      <c:pt idx="595">
                        <c:v>-5.1449999999999999E-6</c:v>
                      </c:pt>
                      <c:pt idx="596">
                        <c:v>-4.9400000000000001E-6</c:v>
                      </c:pt>
                      <c:pt idx="597">
                        <c:v>-4.8219999999999997E-6</c:v>
                      </c:pt>
                      <c:pt idx="598">
                        <c:v>-4.6750000000000001E-6</c:v>
                      </c:pt>
                      <c:pt idx="599">
                        <c:v>-4.4610000000000001E-6</c:v>
                      </c:pt>
                      <c:pt idx="600">
                        <c:v>-4.284E-6</c:v>
                      </c:pt>
                      <c:pt idx="601">
                        <c:v>-4.1069999999999998E-6</c:v>
                      </c:pt>
                      <c:pt idx="602">
                        <c:v>-4.0119999999999999E-6</c:v>
                      </c:pt>
                      <c:pt idx="603">
                        <c:v>-3.8850000000000001E-6</c:v>
                      </c:pt>
                      <c:pt idx="604">
                        <c:v>-3.6940000000000001E-6</c:v>
                      </c:pt>
                      <c:pt idx="605">
                        <c:v>-3.5410000000000001E-6</c:v>
                      </c:pt>
                      <c:pt idx="606">
                        <c:v>-3.3780000000000001E-6</c:v>
                      </c:pt>
                      <c:pt idx="607">
                        <c:v>-3.3019999999999999E-6</c:v>
                      </c:pt>
                      <c:pt idx="608">
                        <c:v>-3.1980000000000001E-6</c:v>
                      </c:pt>
                      <c:pt idx="609">
                        <c:v>-3.0259999999999999E-6</c:v>
                      </c:pt>
                      <c:pt idx="610">
                        <c:v>-2.8870000000000001E-6</c:v>
                      </c:pt>
                      <c:pt idx="611">
                        <c:v>-2.7460000000000001E-6</c:v>
                      </c:pt>
                      <c:pt idx="612">
                        <c:v>-2.6879999999999999E-6</c:v>
                      </c:pt>
                      <c:pt idx="613">
                        <c:v>-2.6019999999999998E-6</c:v>
                      </c:pt>
                      <c:pt idx="614">
                        <c:v>-2.447E-6</c:v>
                      </c:pt>
                      <c:pt idx="615">
                        <c:v>-2.3240000000000001E-6</c:v>
                      </c:pt>
                      <c:pt idx="616">
                        <c:v>-2.2010000000000002E-6</c:v>
                      </c:pt>
                      <c:pt idx="617">
                        <c:v>-2.1629999999999999E-6</c:v>
                      </c:pt>
                      <c:pt idx="618">
                        <c:v>-2.0849999999999999E-6</c:v>
                      </c:pt>
                      <c:pt idx="619">
                        <c:v>-1.9429999999999999E-6</c:v>
                      </c:pt>
                      <c:pt idx="620">
                        <c:v>-1.838E-6</c:v>
                      </c:pt>
                      <c:pt idx="621">
                        <c:v>-1.725E-6</c:v>
                      </c:pt>
                      <c:pt idx="622">
                        <c:v>-1.7010000000000001E-6</c:v>
                      </c:pt>
                      <c:pt idx="623">
                        <c:v>-1.641E-6</c:v>
                      </c:pt>
                      <c:pt idx="624">
                        <c:v>-1.513E-6</c:v>
                      </c:pt>
                      <c:pt idx="625">
                        <c:v>-1.412E-6</c:v>
                      </c:pt>
                      <c:pt idx="626">
                        <c:v>-1.3179999999999999E-6</c:v>
                      </c:pt>
                      <c:pt idx="627">
                        <c:v>-1.302E-6</c:v>
                      </c:pt>
                      <c:pt idx="628">
                        <c:v>-1.2529999999999999E-6</c:v>
                      </c:pt>
                      <c:pt idx="629">
                        <c:v>-1.1289999999999999E-6</c:v>
                      </c:pt>
                      <c:pt idx="630">
                        <c:v>-1.0410000000000001E-6</c:v>
                      </c:pt>
                      <c:pt idx="631">
                        <c:v>-9.5880000000000004E-7</c:v>
                      </c:pt>
                      <c:pt idx="632">
                        <c:v>-9.47E-7</c:v>
                      </c:pt>
                      <c:pt idx="633">
                        <c:v>-9.0889999999999999E-7</c:v>
                      </c:pt>
                      <c:pt idx="634">
                        <c:v>-7.8909999999999999E-7</c:v>
                      </c:pt>
                      <c:pt idx="635">
                        <c:v>-7.1109999999999996E-7</c:v>
                      </c:pt>
                      <c:pt idx="636">
                        <c:v>-6.2460000000000002E-7</c:v>
                      </c:pt>
                      <c:pt idx="637">
                        <c:v>-6.2969999999999998E-7</c:v>
                      </c:pt>
                      <c:pt idx="638">
                        <c:v>-6.0109999999999995E-7</c:v>
                      </c:pt>
                      <c:pt idx="639">
                        <c:v>-4.8849999999999996E-7</c:v>
                      </c:pt>
                      <c:pt idx="640">
                        <c:v>-4.1180000000000002E-7</c:v>
                      </c:pt>
                      <c:pt idx="641">
                        <c:v>-3.396E-7</c:v>
                      </c:pt>
                      <c:pt idx="642">
                        <c:v>-3.4449999999999999E-7</c:v>
                      </c:pt>
                      <c:pt idx="643">
                        <c:v>-3.1539999999999998E-7</c:v>
                      </c:pt>
                      <c:pt idx="644">
                        <c:v>-2.128E-7</c:v>
                      </c:pt>
                      <c:pt idx="645">
                        <c:v>-1.4140000000000001E-7</c:v>
                      </c:pt>
                      <c:pt idx="646">
                        <c:v>-7.3449999999999999E-8</c:v>
                      </c:pt>
                      <c:pt idx="647">
                        <c:v>-8.0569999999999999E-8</c:v>
                      </c:pt>
                      <c:pt idx="648">
                        <c:v>-5.7679999999999998E-8</c:v>
                      </c:pt>
                      <c:pt idx="649">
                        <c:v>4.751E-8</c:v>
                      </c:pt>
                      <c:pt idx="650">
                        <c:v>1.1459999999999999E-7</c:v>
                      </c:pt>
                      <c:pt idx="651">
                        <c:v>1.7450000000000001E-7</c:v>
                      </c:pt>
                      <c:pt idx="652">
                        <c:v>1.667E-7</c:v>
                      </c:pt>
                      <c:pt idx="653">
                        <c:v>1.8799999999999999E-7</c:v>
                      </c:pt>
                      <c:pt idx="654">
                        <c:v>2.9149999999999998E-7</c:v>
                      </c:pt>
                      <c:pt idx="655">
                        <c:v>3.5479999999999997E-7</c:v>
                      </c:pt>
                      <c:pt idx="656">
                        <c:v>4.143E-7</c:v>
                      </c:pt>
                      <c:pt idx="657">
                        <c:v>4.0390000000000001E-7</c:v>
                      </c:pt>
                      <c:pt idx="658">
                        <c:v>4.2329999999999999E-7</c:v>
                      </c:pt>
                      <c:pt idx="659">
                        <c:v>5.2229999999999996E-7</c:v>
                      </c:pt>
                      <c:pt idx="660">
                        <c:v>5.8599999999999998E-7</c:v>
                      </c:pt>
                      <c:pt idx="661">
                        <c:v>6.4320000000000004E-7</c:v>
                      </c:pt>
                      <c:pt idx="662">
                        <c:v>6.2839999999999999E-7</c:v>
                      </c:pt>
                      <c:pt idx="663">
                        <c:v>6.4460000000000004E-7</c:v>
                      </c:pt>
                      <c:pt idx="664">
                        <c:v>7.4789999999999997E-7</c:v>
                      </c:pt>
                      <c:pt idx="665">
                        <c:v>8.1159999999999999E-7</c:v>
                      </c:pt>
                      <c:pt idx="666">
                        <c:v>8.5710000000000002E-7</c:v>
                      </c:pt>
                      <c:pt idx="667">
                        <c:v>8.484E-7</c:v>
                      </c:pt>
                      <c:pt idx="668">
                        <c:v>8.6460000000000005E-7</c:v>
                      </c:pt>
                      <c:pt idx="669">
                        <c:v>9.6629999999999996E-7</c:v>
                      </c:pt>
                      <c:pt idx="670">
                        <c:v>1.0240000000000001E-6</c:v>
                      </c:pt>
                      <c:pt idx="671">
                        <c:v>1.074E-6</c:v>
                      </c:pt>
                      <c:pt idx="672">
                        <c:v>1.062E-6</c:v>
                      </c:pt>
                      <c:pt idx="673">
                        <c:v>1.0750000000000001E-6</c:v>
                      </c:pt>
                      <c:pt idx="674">
                        <c:v>1.175E-6</c:v>
                      </c:pt>
                      <c:pt idx="675">
                        <c:v>1.2359999999999999E-6</c:v>
                      </c:pt>
                      <c:pt idx="676">
                        <c:v>1.282E-6</c:v>
                      </c:pt>
                      <c:pt idx="677">
                        <c:v>1.2750000000000001E-6</c:v>
                      </c:pt>
                      <c:pt idx="678">
                        <c:v>1.282E-6</c:v>
                      </c:pt>
                      <c:pt idx="679">
                        <c:v>1.3829999999999999E-6</c:v>
                      </c:pt>
                      <c:pt idx="680">
                        <c:v>1.4440000000000001E-6</c:v>
                      </c:pt>
                      <c:pt idx="681">
                        <c:v>1.486E-6</c:v>
                      </c:pt>
                      <c:pt idx="682">
                        <c:v>1.4780000000000001E-6</c:v>
                      </c:pt>
                      <c:pt idx="683">
                        <c:v>1.4839999999999999E-6</c:v>
                      </c:pt>
                      <c:pt idx="684">
                        <c:v>1.5859999999999999E-6</c:v>
                      </c:pt>
                      <c:pt idx="685">
                        <c:v>1.6470000000000001E-6</c:v>
                      </c:pt>
                      <c:pt idx="686">
                        <c:v>1.688E-6</c:v>
                      </c:pt>
                      <c:pt idx="687">
                        <c:v>1.6789999999999999E-6</c:v>
                      </c:pt>
                      <c:pt idx="688">
                        <c:v>1.688E-6</c:v>
                      </c:pt>
                      <c:pt idx="689">
                        <c:v>1.7850000000000001E-6</c:v>
                      </c:pt>
                      <c:pt idx="690">
                        <c:v>1.841E-6</c:v>
                      </c:pt>
                      <c:pt idx="691">
                        <c:v>1.885E-6</c:v>
                      </c:pt>
                      <c:pt idx="692">
                        <c:v>1.871E-6</c:v>
                      </c:pt>
                      <c:pt idx="693">
                        <c:v>1.8759999999999999E-6</c:v>
                      </c:pt>
                      <c:pt idx="694">
                        <c:v>1.9740000000000001E-6</c:v>
                      </c:pt>
                      <c:pt idx="695">
                        <c:v>2.0329999999999998E-6</c:v>
                      </c:pt>
                      <c:pt idx="696">
                        <c:v>2.075E-6</c:v>
                      </c:pt>
                      <c:pt idx="697">
                        <c:v>2.0600000000000002E-6</c:v>
                      </c:pt>
                      <c:pt idx="698">
                        <c:v>2.063E-6</c:v>
                      </c:pt>
                      <c:pt idx="699">
                        <c:v>2.159E-6</c:v>
                      </c:pt>
                      <c:pt idx="700">
                        <c:v>2.2139999999999999E-6</c:v>
                      </c:pt>
                      <c:pt idx="701">
                        <c:v>2.249E-6</c:v>
                      </c:pt>
                      <c:pt idx="702">
                        <c:v>2.2390000000000001E-6</c:v>
                      </c:pt>
                      <c:pt idx="703">
                        <c:v>2.244E-6</c:v>
                      </c:pt>
                      <c:pt idx="704">
                        <c:v>2.3360000000000002E-6</c:v>
                      </c:pt>
                      <c:pt idx="705">
                        <c:v>2.3920000000000001E-6</c:v>
                      </c:pt>
                      <c:pt idx="706">
                        <c:v>2.429E-6</c:v>
                      </c:pt>
                      <c:pt idx="707">
                        <c:v>2.4099999999999998E-6</c:v>
                      </c:pt>
                      <c:pt idx="708">
                        <c:v>2.4109999999999999E-6</c:v>
                      </c:pt>
                      <c:pt idx="709">
                        <c:v>2.5110000000000002E-6</c:v>
                      </c:pt>
                      <c:pt idx="710">
                        <c:v>2.5620000000000002E-6</c:v>
                      </c:pt>
                      <c:pt idx="711">
                        <c:v>2.593E-6</c:v>
                      </c:pt>
                      <c:pt idx="712">
                        <c:v>2.5790000000000002E-6</c:v>
                      </c:pt>
                      <c:pt idx="713">
                        <c:v>2.5770000000000001E-6</c:v>
                      </c:pt>
                      <c:pt idx="714">
                        <c:v>2.6680000000000001E-6</c:v>
                      </c:pt>
                      <c:pt idx="715">
                        <c:v>2.7199999999999998E-6</c:v>
                      </c:pt>
                      <c:pt idx="716">
                        <c:v>2.751E-6</c:v>
                      </c:pt>
                      <c:pt idx="717">
                        <c:v>2.729E-6</c:v>
                      </c:pt>
                      <c:pt idx="718">
                        <c:v>2.7259999999999998E-6</c:v>
                      </c:pt>
                      <c:pt idx="719">
                        <c:v>2.8229999999999999E-6</c:v>
                      </c:pt>
                      <c:pt idx="720">
                        <c:v>2.8739999999999999E-6</c:v>
                      </c:pt>
                      <c:pt idx="721">
                        <c:v>2.9009999999999998E-6</c:v>
                      </c:pt>
                      <c:pt idx="722">
                        <c:v>2.8789999999999999E-6</c:v>
                      </c:pt>
                      <c:pt idx="723">
                        <c:v>2.8739999999999999E-6</c:v>
                      </c:pt>
                      <c:pt idx="724">
                        <c:v>2.965E-6</c:v>
                      </c:pt>
                      <c:pt idx="725">
                        <c:v>3.0110000000000001E-6</c:v>
                      </c:pt>
                      <c:pt idx="726">
                        <c:v>3.0359999999999998E-6</c:v>
                      </c:pt>
                      <c:pt idx="727">
                        <c:v>3.0149999999999999E-6</c:v>
                      </c:pt>
                      <c:pt idx="728">
                        <c:v>3.0070000000000002E-6</c:v>
                      </c:pt>
                      <c:pt idx="729">
                        <c:v>3.101E-6</c:v>
                      </c:pt>
                      <c:pt idx="730">
                        <c:v>3.1470000000000001E-6</c:v>
                      </c:pt>
                      <c:pt idx="731">
                        <c:v>3.163E-6</c:v>
                      </c:pt>
                      <c:pt idx="732">
                        <c:v>3.1470000000000001E-6</c:v>
                      </c:pt>
                      <c:pt idx="733">
                        <c:v>3.1350000000000001E-6</c:v>
                      </c:pt>
                      <c:pt idx="734">
                        <c:v>3.2260000000000001E-6</c:v>
                      </c:pt>
                      <c:pt idx="735">
                        <c:v>3.269E-6</c:v>
                      </c:pt>
                      <c:pt idx="736">
                        <c:v>3.2789999999999999E-6</c:v>
                      </c:pt>
                      <c:pt idx="737">
                        <c:v>3.2619999999999999E-6</c:v>
                      </c:pt>
                      <c:pt idx="738">
                        <c:v>3.2540000000000001E-6</c:v>
                      </c:pt>
                      <c:pt idx="739">
                        <c:v>3.337E-6</c:v>
                      </c:pt>
                      <c:pt idx="740">
                        <c:v>3.382E-6</c:v>
                      </c:pt>
                      <c:pt idx="741">
                        <c:v>3.393E-6</c:v>
                      </c:pt>
                      <c:pt idx="742">
                        <c:v>3.3739999999999998E-6</c:v>
                      </c:pt>
                      <c:pt idx="743">
                        <c:v>3.36E-6</c:v>
                      </c:pt>
                      <c:pt idx="744">
                        <c:v>3.439E-6</c:v>
                      </c:pt>
                      <c:pt idx="745">
                        <c:v>3.4829999999999999E-6</c:v>
                      </c:pt>
                      <c:pt idx="746">
                        <c:v>3.4910000000000001E-6</c:v>
                      </c:pt>
                      <c:pt idx="747">
                        <c:v>3.4690000000000002E-6</c:v>
                      </c:pt>
                      <c:pt idx="748">
                        <c:v>3.4539999999999999E-6</c:v>
                      </c:pt>
                      <c:pt idx="749">
                        <c:v>3.5360000000000001E-6</c:v>
                      </c:pt>
                      <c:pt idx="750">
                        <c:v>3.579E-6</c:v>
                      </c:pt>
                      <c:pt idx="751">
                        <c:v>3.5820000000000002E-6</c:v>
                      </c:pt>
                      <c:pt idx="752">
                        <c:v>3.5609999999999999E-6</c:v>
                      </c:pt>
                      <c:pt idx="753">
                        <c:v>3.5499999999999999E-6</c:v>
                      </c:pt>
                      <c:pt idx="754">
                        <c:v>3.6320000000000001E-6</c:v>
                      </c:pt>
                      <c:pt idx="755">
                        <c:v>3.6720000000000002E-6</c:v>
                      </c:pt>
                      <c:pt idx="756">
                        <c:v>3.6679999999999999E-6</c:v>
                      </c:pt>
                      <c:pt idx="757">
                        <c:v>3.6459999999999999E-6</c:v>
                      </c:pt>
                      <c:pt idx="758">
                        <c:v>3.63E-6</c:v>
                      </c:pt>
                      <c:pt idx="759">
                        <c:v>3.7139999999999999E-6</c:v>
                      </c:pt>
                      <c:pt idx="760">
                        <c:v>3.755E-6</c:v>
                      </c:pt>
                      <c:pt idx="761">
                        <c:v>3.7479999999999999E-6</c:v>
                      </c:pt>
                      <c:pt idx="762">
                        <c:v>3.7270000000000001E-6</c:v>
                      </c:pt>
                      <c:pt idx="763">
                        <c:v>3.703E-6</c:v>
                      </c:pt>
                      <c:pt idx="764">
                        <c:v>3.7869999999999999E-6</c:v>
                      </c:pt>
                      <c:pt idx="765">
                        <c:v>3.8240000000000001E-6</c:v>
                      </c:pt>
                      <c:pt idx="766">
                        <c:v>3.817E-6</c:v>
                      </c:pt>
                      <c:pt idx="767">
                        <c:v>3.7969999999999998E-6</c:v>
                      </c:pt>
                      <c:pt idx="768">
                        <c:v>3.7689999999999998E-6</c:v>
                      </c:pt>
                      <c:pt idx="769">
                        <c:v>3.8500000000000004E-6</c:v>
                      </c:pt>
                      <c:pt idx="770">
                        <c:v>3.8859999999999997E-6</c:v>
                      </c:pt>
                      <c:pt idx="771">
                        <c:v>3.8789999999999996E-6</c:v>
                      </c:pt>
                      <c:pt idx="772">
                        <c:v>3.8589999999999998E-6</c:v>
                      </c:pt>
                      <c:pt idx="773">
                        <c:v>3.8349999999999997E-6</c:v>
                      </c:pt>
                      <c:pt idx="774">
                        <c:v>3.9160000000000003E-6</c:v>
                      </c:pt>
                      <c:pt idx="775">
                        <c:v>3.9509999999999999E-6</c:v>
                      </c:pt>
                      <c:pt idx="776">
                        <c:v>3.9500000000000003E-6</c:v>
                      </c:pt>
                      <c:pt idx="777">
                        <c:v>3.9269999999999998E-6</c:v>
                      </c:pt>
                      <c:pt idx="778">
                        <c:v>3.9020000000000001E-6</c:v>
                      </c:pt>
                      <c:pt idx="779">
                        <c:v>3.9829999999999998E-6</c:v>
                      </c:pt>
                      <c:pt idx="780">
                        <c:v>4.0210000000000001E-6</c:v>
                      </c:pt>
                      <c:pt idx="781">
                        <c:v>4.0099999999999997E-6</c:v>
                      </c:pt>
                      <c:pt idx="782">
                        <c:v>3.9870000000000001E-6</c:v>
                      </c:pt>
                      <c:pt idx="783">
                        <c:v>3.9659999999999998E-6</c:v>
                      </c:pt>
                      <c:pt idx="784">
                        <c:v>4.048E-6</c:v>
                      </c:pt>
                      <c:pt idx="785">
                        <c:v>4.0860000000000004E-6</c:v>
                      </c:pt>
                      <c:pt idx="786">
                        <c:v>4.0770000000000001E-6</c:v>
                      </c:pt>
                      <c:pt idx="787">
                        <c:v>4.0539999999999996E-6</c:v>
                      </c:pt>
                      <c:pt idx="788">
                        <c:v>4.0300000000000004E-6</c:v>
                      </c:pt>
                      <c:pt idx="789">
                        <c:v>4.1130000000000003E-6</c:v>
                      </c:pt>
                      <c:pt idx="790">
                        <c:v>4.1540000000000004E-6</c:v>
                      </c:pt>
                      <c:pt idx="791">
                        <c:v>4.1420000000000003E-6</c:v>
                      </c:pt>
                      <c:pt idx="792">
                        <c:v>4.1189999999999999E-6</c:v>
                      </c:pt>
                      <c:pt idx="793">
                        <c:v>4.0969999999999999E-6</c:v>
                      </c:pt>
                      <c:pt idx="794">
                        <c:v>4.1790000000000001E-6</c:v>
                      </c:pt>
                      <c:pt idx="795">
                        <c:v>4.2150000000000003E-6</c:v>
                      </c:pt>
                      <c:pt idx="796">
                        <c:v>4.206E-6</c:v>
                      </c:pt>
                      <c:pt idx="797">
                        <c:v>4.1849999999999997E-6</c:v>
                      </c:pt>
                      <c:pt idx="798">
                        <c:v>4.1670000000000001E-6</c:v>
                      </c:pt>
                    </c:numCache>
                  </c:numRef>
                </c:yVal>
                <c:smooth val="1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23-8517-4B1A-BD0B-53A15E9FC1F8}"/>
                  </c:ext>
                </c:extLst>
              </c15:ser>
            </c15:filteredScatterSeries>
            <c15:filteredScatterSeries>
              <c15:ser>
                <c:idx val="35"/>
                <c:order val="35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Sheet2!$AK$1</c15:sqref>
                        </c15:formulaRef>
                      </c:ext>
                    </c:extLst>
                    <c:strCache>
                      <c:ptCount val="1"/>
                      <c:pt idx="0">
                        <c:v>Cycle 36</c:v>
                      </c:pt>
                    </c:strCache>
                  </c:strRef>
                </c:tx>
                <c:spPr>
                  <a:ln w="19050" cap="rnd">
                    <a:solidFill>
                      <a:schemeClr val="accent1">
                        <a:shade val="47000"/>
                      </a:schemeClr>
                    </a:solidFill>
                    <a:round/>
                  </a:ln>
                  <a:effectLst/>
                </c:spPr>
                <c:marker>
                  <c:symbol val="none"/>
                </c:marker>
                <c:x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Sheet2!$A$2:$A$802</c15:sqref>
                        </c15:formulaRef>
                      </c:ext>
                    </c:extLst>
                    <c:numCache>
                      <c:formatCode>0.00E+00</c:formatCode>
                      <c:ptCount val="801"/>
                      <c:pt idx="0">
                        <c:v>9.8269999999999993E-6</c:v>
                      </c:pt>
                      <c:pt idx="1">
                        <c:v>-1.7960000000000001E-3</c:v>
                      </c:pt>
                      <c:pt idx="2">
                        <c:v>-3.764E-3</c:v>
                      </c:pt>
                      <c:pt idx="3">
                        <c:v>-5.7419999999999997E-3</c:v>
                      </c:pt>
                      <c:pt idx="4">
                        <c:v>-7.7869999999999997E-3</c:v>
                      </c:pt>
                      <c:pt idx="5">
                        <c:v>-9.7160000000000007E-3</c:v>
                      </c:pt>
                      <c:pt idx="6">
                        <c:v>-1.1730000000000001E-2</c:v>
                      </c:pt>
                      <c:pt idx="7">
                        <c:v>-1.374E-2</c:v>
                      </c:pt>
                      <c:pt idx="8">
                        <c:v>-1.5730000000000001E-2</c:v>
                      </c:pt>
                      <c:pt idx="9">
                        <c:v>-1.772E-2</c:v>
                      </c:pt>
                      <c:pt idx="10">
                        <c:v>-1.9730000000000001E-2</c:v>
                      </c:pt>
                      <c:pt idx="11">
                        <c:v>-2.1700000000000001E-2</c:v>
                      </c:pt>
                      <c:pt idx="12">
                        <c:v>-2.3689999999999999E-2</c:v>
                      </c:pt>
                      <c:pt idx="13">
                        <c:v>-2.5690000000000001E-2</c:v>
                      </c:pt>
                      <c:pt idx="14">
                        <c:v>-2.7709999999999999E-2</c:v>
                      </c:pt>
                      <c:pt idx="15">
                        <c:v>-2.9690000000000001E-2</c:v>
                      </c:pt>
                      <c:pt idx="16">
                        <c:v>-3.1690000000000003E-2</c:v>
                      </c:pt>
                      <c:pt idx="17">
                        <c:v>-3.3709999999999997E-2</c:v>
                      </c:pt>
                      <c:pt idx="18">
                        <c:v>-3.5709999999999999E-2</c:v>
                      </c:pt>
                      <c:pt idx="19">
                        <c:v>-3.7650000000000003E-2</c:v>
                      </c:pt>
                      <c:pt idx="20">
                        <c:v>-3.9710000000000002E-2</c:v>
                      </c:pt>
                      <c:pt idx="21">
                        <c:v>-4.1709999999999997E-2</c:v>
                      </c:pt>
                      <c:pt idx="22">
                        <c:v>-4.3709999999999999E-2</c:v>
                      </c:pt>
                      <c:pt idx="23">
                        <c:v>-4.5690000000000001E-2</c:v>
                      </c:pt>
                      <c:pt idx="24">
                        <c:v>-4.7669999999999997E-2</c:v>
                      </c:pt>
                      <c:pt idx="25">
                        <c:v>-4.9669999999999999E-2</c:v>
                      </c:pt>
                      <c:pt idx="26">
                        <c:v>-5.1700000000000003E-2</c:v>
                      </c:pt>
                      <c:pt idx="27">
                        <c:v>-5.3659999999999999E-2</c:v>
                      </c:pt>
                      <c:pt idx="28">
                        <c:v>-5.5660000000000001E-2</c:v>
                      </c:pt>
                      <c:pt idx="29">
                        <c:v>-5.765E-2</c:v>
                      </c:pt>
                      <c:pt idx="30">
                        <c:v>-5.9700000000000003E-2</c:v>
                      </c:pt>
                      <c:pt idx="31">
                        <c:v>-6.1650000000000003E-2</c:v>
                      </c:pt>
                      <c:pt idx="32">
                        <c:v>-6.3630000000000006E-2</c:v>
                      </c:pt>
                      <c:pt idx="33">
                        <c:v>-6.5680000000000002E-2</c:v>
                      </c:pt>
                      <c:pt idx="34">
                        <c:v>-6.769E-2</c:v>
                      </c:pt>
                      <c:pt idx="35">
                        <c:v>-6.9669999999999996E-2</c:v>
                      </c:pt>
                      <c:pt idx="36">
                        <c:v>-7.1669999999999998E-2</c:v>
                      </c:pt>
                      <c:pt idx="37">
                        <c:v>-7.3639999999999997E-2</c:v>
                      </c:pt>
                      <c:pt idx="38">
                        <c:v>-7.5670000000000001E-2</c:v>
                      </c:pt>
                      <c:pt idx="39">
                        <c:v>-7.7660000000000007E-2</c:v>
                      </c:pt>
                      <c:pt idx="40">
                        <c:v>-7.9640000000000002E-2</c:v>
                      </c:pt>
                      <c:pt idx="41">
                        <c:v>-8.165E-2</c:v>
                      </c:pt>
                      <c:pt idx="42">
                        <c:v>-8.3680000000000004E-2</c:v>
                      </c:pt>
                      <c:pt idx="43">
                        <c:v>-8.566E-2</c:v>
                      </c:pt>
                      <c:pt idx="44">
                        <c:v>-8.763E-2</c:v>
                      </c:pt>
                      <c:pt idx="45">
                        <c:v>-8.9679999999999996E-2</c:v>
                      </c:pt>
                      <c:pt idx="46">
                        <c:v>-9.1700000000000004E-2</c:v>
                      </c:pt>
                      <c:pt idx="47">
                        <c:v>-9.3679999999999999E-2</c:v>
                      </c:pt>
                      <c:pt idx="48">
                        <c:v>-9.5659999999999995E-2</c:v>
                      </c:pt>
                      <c:pt idx="49">
                        <c:v>-9.7650000000000001E-2</c:v>
                      </c:pt>
                      <c:pt idx="50">
                        <c:v>-9.9669999999999995E-2</c:v>
                      </c:pt>
                      <c:pt idx="51">
                        <c:v>-0.1017</c:v>
                      </c:pt>
                      <c:pt idx="52">
                        <c:v>-0.1036</c:v>
                      </c:pt>
                      <c:pt idx="53">
                        <c:v>-0.1056</c:v>
                      </c:pt>
                      <c:pt idx="54">
                        <c:v>-0.1077</c:v>
                      </c:pt>
                      <c:pt idx="55">
                        <c:v>-0.10970000000000001</c:v>
                      </c:pt>
                      <c:pt idx="56">
                        <c:v>-0.1116</c:v>
                      </c:pt>
                      <c:pt idx="57">
                        <c:v>-0.11360000000000001</c:v>
                      </c:pt>
                      <c:pt idx="58">
                        <c:v>-0.1157</c:v>
                      </c:pt>
                      <c:pt idx="59">
                        <c:v>-0.1177</c:v>
                      </c:pt>
                      <c:pt idx="60">
                        <c:v>-0.1196</c:v>
                      </c:pt>
                      <c:pt idx="61">
                        <c:v>-0.1216</c:v>
                      </c:pt>
                      <c:pt idx="62">
                        <c:v>-0.1237</c:v>
                      </c:pt>
                      <c:pt idx="63">
                        <c:v>-0.12559999999999999</c:v>
                      </c:pt>
                      <c:pt idx="64">
                        <c:v>-0.12759999999999999</c:v>
                      </c:pt>
                      <c:pt idx="65">
                        <c:v>-0.12959999999999999</c:v>
                      </c:pt>
                      <c:pt idx="66">
                        <c:v>-0.13170000000000001</c:v>
                      </c:pt>
                      <c:pt idx="67">
                        <c:v>-0.1336</c:v>
                      </c:pt>
                      <c:pt idx="68">
                        <c:v>-0.13569999999999999</c:v>
                      </c:pt>
                      <c:pt idx="69">
                        <c:v>-0.1376</c:v>
                      </c:pt>
                      <c:pt idx="70">
                        <c:v>-0.1396</c:v>
                      </c:pt>
                      <c:pt idx="71">
                        <c:v>-0.14169999999999999</c:v>
                      </c:pt>
                      <c:pt idx="72">
                        <c:v>-0.14369999999999999</c:v>
                      </c:pt>
                      <c:pt idx="73">
                        <c:v>-0.1457</c:v>
                      </c:pt>
                      <c:pt idx="74">
                        <c:v>-0.1477</c:v>
                      </c:pt>
                      <c:pt idx="75">
                        <c:v>-0.14960000000000001</c:v>
                      </c:pt>
                      <c:pt idx="76">
                        <c:v>-0.15160000000000001</c:v>
                      </c:pt>
                      <c:pt idx="77">
                        <c:v>-0.15359999999999999</c:v>
                      </c:pt>
                      <c:pt idx="78">
                        <c:v>-0.15559999999999999</c:v>
                      </c:pt>
                      <c:pt idx="79">
                        <c:v>-0.15759999999999999</c:v>
                      </c:pt>
                      <c:pt idx="80">
                        <c:v>-0.15959999999999999</c:v>
                      </c:pt>
                      <c:pt idx="81">
                        <c:v>-0.16159999999999999</c:v>
                      </c:pt>
                      <c:pt idx="82">
                        <c:v>-0.1636</c:v>
                      </c:pt>
                      <c:pt idx="83">
                        <c:v>-0.1656</c:v>
                      </c:pt>
                      <c:pt idx="84">
                        <c:v>-0.1676</c:v>
                      </c:pt>
                      <c:pt idx="85">
                        <c:v>-0.1696</c:v>
                      </c:pt>
                      <c:pt idx="86">
                        <c:v>-0.1716</c:v>
                      </c:pt>
                      <c:pt idx="87">
                        <c:v>-0.1736</c:v>
                      </c:pt>
                      <c:pt idx="88">
                        <c:v>-0.17560000000000001</c:v>
                      </c:pt>
                      <c:pt idx="89">
                        <c:v>-0.17760000000000001</c:v>
                      </c:pt>
                      <c:pt idx="90">
                        <c:v>-0.17960000000000001</c:v>
                      </c:pt>
                      <c:pt idx="91">
                        <c:v>-0.18160000000000001</c:v>
                      </c:pt>
                      <c:pt idx="92">
                        <c:v>-0.18360000000000001</c:v>
                      </c:pt>
                      <c:pt idx="93">
                        <c:v>-0.18559999999999999</c:v>
                      </c:pt>
                      <c:pt idx="94">
                        <c:v>-0.18759999999999999</c:v>
                      </c:pt>
                      <c:pt idx="95">
                        <c:v>-0.18959999999999999</c:v>
                      </c:pt>
                      <c:pt idx="96">
                        <c:v>-0.19159999999999999</c:v>
                      </c:pt>
                      <c:pt idx="97">
                        <c:v>-0.19359999999999999</c:v>
                      </c:pt>
                      <c:pt idx="98">
                        <c:v>-0.1956</c:v>
                      </c:pt>
                      <c:pt idx="99">
                        <c:v>-0.1976</c:v>
                      </c:pt>
                      <c:pt idx="100">
                        <c:v>-0.1996</c:v>
                      </c:pt>
                      <c:pt idx="101">
                        <c:v>-0.2016</c:v>
                      </c:pt>
                      <c:pt idx="102">
                        <c:v>-0.2036</c:v>
                      </c:pt>
                      <c:pt idx="103">
                        <c:v>-0.2056</c:v>
                      </c:pt>
                      <c:pt idx="104">
                        <c:v>-0.20760000000000001</c:v>
                      </c:pt>
                      <c:pt idx="105">
                        <c:v>-0.20960000000000001</c:v>
                      </c:pt>
                      <c:pt idx="106">
                        <c:v>-0.21160000000000001</c:v>
                      </c:pt>
                      <c:pt idx="107">
                        <c:v>-0.21360000000000001</c:v>
                      </c:pt>
                      <c:pt idx="108">
                        <c:v>-0.21560000000000001</c:v>
                      </c:pt>
                      <c:pt idx="109">
                        <c:v>-0.21759999999999999</c:v>
                      </c:pt>
                      <c:pt idx="110">
                        <c:v>-0.21959999999999999</c:v>
                      </c:pt>
                      <c:pt idx="111">
                        <c:v>-0.22159999999999999</c:v>
                      </c:pt>
                      <c:pt idx="112">
                        <c:v>-0.22359999999999999</c:v>
                      </c:pt>
                      <c:pt idx="113">
                        <c:v>-0.22559999999999999</c:v>
                      </c:pt>
                      <c:pt idx="114">
                        <c:v>-0.2276</c:v>
                      </c:pt>
                      <c:pt idx="115">
                        <c:v>-0.2296</c:v>
                      </c:pt>
                      <c:pt idx="116">
                        <c:v>-0.2316</c:v>
                      </c:pt>
                      <c:pt idx="117">
                        <c:v>-0.2336</c:v>
                      </c:pt>
                      <c:pt idx="118">
                        <c:v>-0.2356</c:v>
                      </c:pt>
                      <c:pt idx="119">
                        <c:v>-0.23760000000000001</c:v>
                      </c:pt>
                      <c:pt idx="120">
                        <c:v>-0.23960000000000001</c:v>
                      </c:pt>
                      <c:pt idx="121">
                        <c:v>-0.24160000000000001</c:v>
                      </c:pt>
                      <c:pt idx="122">
                        <c:v>-0.24360000000000001</c:v>
                      </c:pt>
                      <c:pt idx="123">
                        <c:v>-0.24560000000000001</c:v>
                      </c:pt>
                      <c:pt idx="124">
                        <c:v>-0.24759999999999999</c:v>
                      </c:pt>
                      <c:pt idx="125">
                        <c:v>-0.24959999999999999</c:v>
                      </c:pt>
                      <c:pt idx="126">
                        <c:v>-0.25159999999999999</c:v>
                      </c:pt>
                      <c:pt idx="127">
                        <c:v>-0.25359999999999999</c:v>
                      </c:pt>
                      <c:pt idx="128">
                        <c:v>-0.25559999999999999</c:v>
                      </c:pt>
                      <c:pt idx="129">
                        <c:v>-0.2576</c:v>
                      </c:pt>
                      <c:pt idx="130">
                        <c:v>-0.2596</c:v>
                      </c:pt>
                      <c:pt idx="131">
                        <c:v>-0.2616</c:v>
                      </c:pt>
                      <c:pt idx="132">
                        <c:v>-0.2636</c:v>
                      </c:pt>
                      <c:pt idx="133">
                        <c:v>-0.2656</c:v>
                      </c:pt>
                      <c:pt idx="134">
                        <c:v>-0.2676</c:v>
                      </c:pt>
                      <c:pt idx="135">
                        <c:v>-0.26960000000000001</c:v>
                      </c:pt>
                      <c:pt idx="136">
                        <c:v>-0.27160000000000001</c:v>
                      </c:pt>
                      <c:pt idx="137">
                        <c:v>-0.27360000000000001</c:v>
                      </c:pt>
                      <c:pt idx="138">
                        <c:v>-0.27560000000000001</c:v>
                      </c:pt>
                      <c:pt idx="139">
                        <c:v>-0.27760000000000001</c:v>
                      </c:pt>
                      <c:pt idx="140">
                        <c:v>-0.27960000000000002</c:v>
                      </c:pt>
                      <c:pt idx="141">
                        <c:v>-0.28160000000000002</c:v>
                      </c:pt>
                      <c:pt idx="142">
                        <c:v>-0.28360000000000002</c:v>
                      </c:pt>
                      <c:pt idx="143">
                        <c:v>-0.28560000000000002</c:v>
                      </c:pt>
                      <c:pt idx="144">
                        <c:v>-0.28760000000000002</c:v>
                      </c:pt>
                      <c:pt idx="145">
                        <c:v>-0.28960000000000002</c:v>
                      </c:pt>
                      <c:pt idx="146">
                        <c:v>-0.29160000000000003</c:v>
                      </c:pt>
                      <c:pt idx="147">
                        <c:v>-0.29360000000000003</c:v>
                      </c:pt>
                      <c:pt idx="148">
                        <c:v>-0.29559999999999997</c:v>
                      </c:pt>
                      <c:pt idx="149">
                        <c:v>-0.29759999999999998</c:v>
                      </c:pt>
                      <c:pt idx="150">
                        <c:v>-0.29959999999999998</c:v>
                      </c:pt>
                      <c:pt idx="151">
                        <c:v>-0.30159999999999998</c:v>
                      </c:pt>
                      <c:pt idx="152">
                        <c:v>-0.30359999999999998</c:v>
                      </c:pt>
                      <c:pt idx="153">
                        <c:v>-0.30559999999999998</c:v>
                      </c:pt>
                      <c:pt idx="154">
                        <c:v>-0.30759999999999998</c:v>
                      </c:pt>
                      <c:pt idx="155">
                        <c:v>-0.30959999999999999</c:v>
                      </c:pt>
                      <c:pt idx="156">
                        <c:v>-0.3115</c:v>
                      </c:pt>
                      <c:pt idx="157">
                        <c:v>-0.31359999999999999</c:v>
                      </c:pt>
                      <c:pt idx="158">
                        <c:v>-0.3155</c:v>
                      </c:pt>
                      <c:pt idx="159">
                        <c:v>-0.31759999999999999</c:v>
                      </c:pt>
                      <c:pt idx="160">
                        <c:v>-0.31950000000000001</c:v>
                      </c:pt>
                      <c:pt idx="161">
                        <c:v>-0.3216</c:v>
                      </c:pt>
                      <c:pt idx="162">
                        <c:v>-0.3236</c:v>
                      </c:pt>
                      <c:pt idx="163">
                        <c:v>-0.3256</c:v>
                      </c:pt>
                      <c:pt idx="164">
                        <c:v>-0.32750000000000001</c:v>
                      </c:pt>
                      <c:pt idx="165">
                        <c:v>-0.32950000000000002</c:v>
                      </c:pt>
                      <c:pt idx="166">
                        <c:v>-0.33160000000000001</c:v>
                      </c:pt>
                      <c:pt idx="167">
                        <c:v>-0.33360000000000001</c:v>
                      </c:pt>
                      <c:pt idx="168">
                        <c:v>-0.33550000000000002</c:v>
                      </c:pt>
                      <c:pt idx="169">
                        <c:v>-0.33760000000000001</c:v>
                      </c:pt>
                      <c:pt idx="170">
                        <c:v>-0.33950000000000002</c:v>
                      </c:pt>
                      <c:pt idx="171">
                        <c:v>-0.34150000000000003</c:v>
                      </c:pt>
                      <c:pt idx="172">
                        <c:v>-0.34350000000000003</c:v>
                      </c:pt>
                      <c:pt idx="173">
                        <c:v>-0.34560000000000002</c:v>
                      </c:pt>
                      <c:pt idx="174">
                        <c:v>-0.34749999999999998</c:v>
                      </c:pt>
                      <c:pt idx="175">
                        <c:v>-0.34949999999999998</c:v>
                      </c:pt>
                      <c:pt idx="176">
                        <c:v>-0.35149999999999998</c:v>
                      </c:pt>
                      <c:pt idx="177">
                        <c:v>-0.35349999999999998</c:v>
                      </c:pt>
                      <c:pt idx="178">
                        <c:v>-0.35549999999999998</c:v>
                      </c:pt>
                      <c:pt idx="179">
                        <c:v>-0.35749999999999998</c:v>
                      </c:pt>
                      <c:pt idx="180">
                        <c:v>-0.35949999999999999</c:v>
                      </c:pt>
                      <c:pt idx="181">
                        <c:v>-0.36149999999999999</c:v>
                      </c:pt>
                      <c:pt idx="182">
                        <c:v>-0.36349999999999999</c:v>
                      </c:pt>
                      <c:pt idx="183">
                        <c:v>-0.36549999999999999</c:v>
                      </c:pt>
                      <c:pt idx="184">
                        <c:v>-0.36749999999999999</c:v>
                      </c:pt>
                      <c:pt idx="185">
                        <c:v>-0.3695</c:v>
                      </c:pt>
                      <c:pt idx="186">
                        <c:v>-0.3715</c:v>
                      </c:pt>
                      <c:pt idx="187">
                        <c:v>-0.3735</c:v>
                      </c:pt>
                      <c:pt idx="188">
                        <c:v>-0.3755</c:v>
                      </c:pt>
                      <c:pt idx="189">
                        <c:v>-0.3775</c:v>
                      </c:pt>
                      <c:pt idx="190">
                        <c:v>-0.3795</c:v>
                      </c:pt>
                      <c:pt idx="191">
                        <c:v>-0.38150000000000001</c:v>
                      </c:pt>
                      <c:pt idx="192">
                        <c:v>-0.38350000000000001</c:v>
                      </c:pt>
                      <c:pt idx="193">
                        <c:v>-0.38550000000000001</c:v>
                      </c:pt>
                      <c:pt idx="194">
                        <c:v>-0.38750000000000001</c:v>
                      </c:pt>
                      <c:pt idx="195">
                        <c:v>-0.38950000000000001</c:v>
                      </c:pt>
                      <c:pt idx="196">
                        <c:v>-0.39150000000000001</c:v>
                      </c:pt>
                      <c:pt idx="197">
                        <c:v>-0.39350000000000002</c:v>
                      </c:pt>
                      <c:pt idx="198">
                        <c:v>-0.39550000000000002</c:v>
                      </c:pt>
                      <c:pt idx="199">
                        <c:v>-0.39750000000000002</c:v>
                      </c:pt>
                      <c:pt idx="200">
                        <c:v>-0.39950000000000002</c:v>
                      </c:pt>
                      <c:pt idx="201">
                        <c:v>-0.40150000000000002</c:v>
                      </c:pt>
                      <c:pt idx="202">
                        <c:v>-0.40350000000000003</c:v>
                      </c:pt>
                      <c:pt idx="203">
                        <c:v>-0.40550000000000003</c:v>
                      </c:pt>
                      <c:pt idx="204">
                        <c:v>-0.40749999999999997</c:v>
                      </c:pt>
                      <c:pt idx="205">
                        <c:v>-0.40939999999999999</c:v>
                      </c:pt>
                      <c:pt idx="206">
                        <c:v>-0.41139999999999999</c:v>
                      </c:pt>
                      <c:pt idx="207">
                        <c:v>-0.41339999999999999</c:v>
                      </c:pt>
                      <c:pt idx="208">
                        <c:v>-0.41539999999999999</c:v>
                      </c:pt>
                      <c:pt idx="209">
                        <c:v>-0.41749999999999998</c:v>
                      </c:pt>
                      <c:pt idx="210">
                        <c:v>-0.4194</c:v>
                      </c:pt>
                      <c:pt idx="211">
                        <c:v>-0.42149999999999999</c:v>
                      </c:pt>
                      <c:pt idx="212">
                        <c:v>-0.4234</c:v>
                      </c:pt>
                      <c:pt idx="213">
                        <c:v>-0.4254</c:v>
                      </c:pt>
                      <c:pt idx="214">
                        <c:v>-0.4274</c:v>
                      </c:pt>
                      <c:pt idx="215">
                        <c:v>-0.4294</c:v>
                      </c:pt>
                      <c:pt idx="216">
                        <c:v>-0.43140000000000001</c:v>
                      </c:pt>
                      <c:pt idx="217">
                        <c:v>-0.43340000000000001</c:v>
                      </c:pt>
                      <c:pt idx="218">
                        <c:v>-0.43540000000000001</c:v>
                      </c:pt>
                      <c:pt idx="219">
                        <c:v>-0.43740000000000001</c:v>
                      </c:pt>
                      <c:pt idx="220">
                        <c:v>-0.43940000000000001</c:v>
                      </c:pt>
                      <c:pt idx="221">
                        <c:v>-0.44140000000000001</c:v>
                      </c:pt>
                      <c:pt idx="222">
                        <c:v>-0.44340000000000002</c:v>
                      </c:pt>
                      <c:pt idx="223">
                        <c:v>-0.44540000000000002</c:v>
                      </c:pt>
                      <c:pt idx="224">
                        <c:v>-0.44740000000000002</c:v>
                      </c:pt>
                      <c:pt idx="225">
                        <c:v>-0.44940000000000002</c:v>
                      </c:pt>
                      <c:pt idx="226">
                        <c:v>-0.45140000000000002</c:v>
                      </c:pt>
                      <c:pt idx="227">
                        <c:v>-0.45340000000000003</c:v>
                      </c:pt>
                      <c:pt idx="228">
                        <c:v>-0.45540000000000003</c:v>
                      </c:pt>
                      <c:pt idx="229">
                        <c:v>-0.45739999999999997</c:v>
                      </c:pt>
                      <c:pt idx="230">
                        <c:v>-0.45939999999999998</c:v>
                      </c:pt>
                      <c:pt idx="231">
                        <c:v>-0.46139999999999998</c:v>
                      </c:pt>
                      <c:pt idx="232">
                        <c:v>-0.46339999999999998</c:v>
                      </c:pt>
                      <c:pt idx="233">
                        <c:v>-0.46539999999999998</c:v>
                      </c:pt>
                      <c:pt idx="234">
                        <c:v>-0.46729999999999999</c:v>
                      </c:pt>
                      <c:pt idx="235">
                        <c:v>-0.46939999999999998</c:v>
                      </c:pt>
                      <c:pt idx="236">
                        <c:v>-0.4713</c:v>
                      </c:pt>
                      <c:pt idx="237">
                        <c:v>-0.47339999999999999</c:v>
                      </c:pt>
                      <c:pt idx="238">
                        <c:v>-0.47539999999999999</c:v>
                      </c:pt>
                      <c:pt idx="239">
                        <c:v>-0.47739999999999999</c:v>
                      </c:pt>
                      <c:pt idx="240">
                        <c:v>-0.47939999999999999</c:v>
                      </c:pt>
                      <c:pt idx="241">
                        <c:v>-0.48139999999999999</c:v>
                      </c:pt>
                      <c:pt idx="242">
                        <c:v>-0.48330000000000001</c:v>
                      </c:pt>
                      <c:pt idx="243">
                        <c:v>-0.4854</c:v>
                      </c:pt>
                      <c:pt idx="244">
                        <c:v>-0.48730000000000001</c:v>
                      </c:pt>
                      <c:pt idx="245">
                        <c:v>-0.48930000000000001</c:v>
                      </c:pt>
                      <c:pt idx="246">
                        <c:v>-0.49130000000000001</c:v>
                      </c:pt>
                      <c:pt idx="247">
                        <c:v>-0.49340000000000001</c:v>
                      </c:pt>
                      <c:pt idx="248">
                        <c:v>-0.49540000000000001</c:v>
                      </c:pt>
                      <c:pt idx="249">
                        <c:v>-0.49730000000000002</c:v>
                      </c:pt>
                      <c:pt idx="250">
                        <c:v>-0.49940000000000001</c:v>
                      </c:pt>
                      <c:pt idx="251">
                        <c:v>-0.50139999999999996</c:v>
                      </c:pt>
                      <c:pt idx="252">
                        <c:v>-0.50329999999999997</c:v>
                      </c:pt>
                      <c:pt idx="253">
                        <c:v>-0.50539999999999996</c:v>
                      </c:pt>
                      <c:pt idx="254">
                        <c:v>-0.50729999999999997</c:v>
                      </c:pt>
                      <c:pt idx="255">
                        <c:v>-0.50929999999999997</c:v>
                      </c:pt>
                      <c:pt idx="256">
                        <c:v>-0.51129999999999998</c:v>
                      </c:pt>
                      <c:pt idx="257">
                        <c:v>-0.51329999999999998</c:v>
                      </c:pt>
                      <c:pt idx="258">
                        <c:v>-0.51529999999999998</c:v>
                      </c:pt>
                      <c:pt idx="259">
                        <c:v>-0.51729999999999998</c:v>
                      </c:pt>
                      <c:pt idx="260">
                        <c:v>-0.51929999999999998</c:v>
                      </c:pt>
                      <c:pt idx="261">
                        <c:v>-0.52129999999999999</c:v>
                      </c:pt>
                      <c:pt idx="262">
                        <c:v>-0.52329999999999999</c:v>
                      </c:pt>
                      <c:pt idx="263">
                        <c:v>-0.52529999999999999</c:v>
                      </c:pt>
                      <c:pt idx="264">
                        <c:v>-0.52729999999999999</c:v>
                      </c:pt>
                      <c:pt idx="265">
                        <c:v>-0.52929999999999999</c:v>
                      </c:pt>
                      <c:pt idx="266">
                        <c:v>-0.53129999999999999</c:v>
                      </c:pt>
                      <c:pt idx="267">
                        <c:v>-0.5333</c:v>
                      </c:pt>
                      <c:pt idx="268">
                        <c:v>-0.5353</c:v>
                      </c:pt>
                      <c:pt idx="269">
                        <c:v>-0.5373</c:v>
                      </c:pt>
                      <c:pt idx="270">
                        <c:v>-0.5393</c:v>
                      </c:pt>
                      <c:pt idx="271">
                        <c:v>-0.5413</c:v>
                      </c:pt>
                      <c:pt idx="272">
                        <c:v>-0.54320000000000002</c:v>
                      </c:pt>
                      <c:pt idx="273">
                        <c:v>-0.54530000000000001</c:v>
                      </c:pt>
                      <c:pt idx="274">
                        <c:v>-0.54730000000000001</c:v>
                      </c:pt>
                      <c:pt idx="275">
                        <c:v>-0.54930000000000001</c:v>
                      </c:pt>
                      <c:pt idx="276">
                        <c:v>-0.55130000000000001</c:v>
                      </c:pt>
                      <c:pt idx="277">
                        <c:v>-0.55330000000000001</c:v>
                      </c:pt>
                      <c:pt idx="278">
                        <c:v>-0.55530000000000002</c:v>
                      </c:pt>
                      <c:pt idx="279">
                        <c:v>-0.55730000000000002</c:v>
                      </c:pt>
                      <c:pt idx="280">
                        <c:v>-0.55920000000000003</c:v>
                      </c:pt>
                      <c:pt idx="281">
                        <c:v>-0.56120000000000003</c:v>
                      </c:pt>
                      <c:pt idx="282">
                        <c:v>-0.56320000000000003</c:v>
                      </c:pt>
                      <c:pt idx="283">
                        <c:v>-0.56520000000000004</c:v>
                      </c:pt>
                      <c:pt idx="284">
                        <c:v>-0.56720000000000004</c:v>
                      </c:pt>
                      <c:pt idx="285">
                        <c:v>-0.56920000000000004</c:v>
                      </c:pt>
                      <c:pt idx="286">
                        <c:v>-0.57120000000000004</c:v>
                      </c:pt>
                      <c:pt idx="287">
                        <c:v>-0.57320000000000004</c:v>
                      </c:pt>
                      <c:pt idx="288">
                        <c:v>-0.57520000000000004</c:v>
                      </c:pt>
                      <c:pt idx="289">
                        <c:v>-0.57720000000000005</c:v>
                      </c:pt>
                      <c:pt idx="290">
                        <c:v>-0.57920000000000005</c:v>
                      </c:pt>
                      <c:pt idx="291">
                        <c:v>-0.58120000000000005</c:v>
                      </c:pt>
                      <c:pt idx="292">
                        <c:v>-0.58320000000000005</c:v>
                      </c:pt>
                      <c:pt idx="293">
                        <c:v>-0.58520000000000005</c:v>
                      </c:pt>
                      <c:pt idx="294">
                        <c:v>-0.58720000000000006</c:v>
                      </c:pt>
                      <c:pt idx="295">
                        <c:v>-0.58919999999999995</c:v>
                      </c:pt>
                      <c:pt idx="296">
                        <c:v>-0.59119999999999995</c:v>
                      </c:pt>
                      <c:pt idx="297">
                        <c:v>-0.59309999999999996</c:v>
                      </c:pt>
                      <c:pt idx="298">
                        <c:v>-0.59509999999999996</c:v>
                      </c:pt>
                      <c:pt idx="299">
                        <c:v>-0.59719999999999995</c:v>
                      </c:pt>
                      <c:pt idx="300">
                        <c:v>-0.59919999999999995</c:v>
                      </c:pt>
                      <c:pt idx="301">
                        <c:v>-0.60109999999999997</c:v>
                      </c:pt>
                      <c:pt idx="302">
                        <c:v>-0.60319999999999996</c:v>
                      </c:pt>
                      <c:pt idx="303">
                        <c:v>-0.60519999999999996</c:v>
                      </c:pt>
                      <c:pt idx="304">
                        <c:v>-0.60719999999999996</c:v>
                      </c:pt>
                      <c:pt idx="305">
                        <c:v>-0.60919999999999996</c:v>
                      </c:pt>
                      <c:pt idx="306">
                        <c:v>-0.61109999999999998</c:v>
                      </c:pt>
                      <c:pt idx="307">
                        <c:v>-0.61319999999999997</c:v>
                      </c:pt>
                      <c:pt idx="308">
                        <c:v>-0.61519999999999997</c:v>
                      </c:pt>
                      <c:pt idx="309">
                        <c:v>-0.61719999999999997</c:v>
                      </c:pt>
                      <c:pt idx="310">
                        <c:v>-0.61919999999999997</c:v>
                      </c:pt>
                      <c:pt idx="311">
                        <c:v>-0.62119999999999997</c:v>
                      </c:pt>
                      <c:pt idx="312">
                        <c:v>-0.62319999999999998</c:v>
                      </c:pt>
                      <c:pt idx="313">
                        <c:v>-0.62509999999999999</c:v>
                      </c:pt>
                      <c:pt idx="314">
                        <c:v>-0.62719999999999998</c:v>
                      </c:pt>
                      <c:pt idx="315">
                        <c:v>-0.62919999999999998</c:v>
                      </c:pt>
                      <c:pt idx="316">
                        <c:v>-0.63119999999999998</c:v>
                      </c:pt>
                      <c:pt idx="317">
                        <c:v>-0.6331</c:v>
                      </c:pt>
                      <c:pt idx="318">
                        <c:v>-0.6351</c:v>
                      </c:pt>
                      <c:pt idx="319">
                        <c:v>-0.6371</c:v>
                      </c:pt>
                      <c:pt idx="320">
                        <c:v>-0.6391</c:v>
                      </c:pt>
                      <c:pt idx="321">
                        <c:v>-0.6411</c:v>
                      </c:pt>
                      <c:pt idx="322">
                        <c:v>-0.6431</c:v>
                      </c:pt>
                      <c:pt idx="323">
                        <c:v>-0.64510000000000001</c:v>
                      </c:pt>
                      <c:pt idx="324">
                        <c:v>-0.64710000000000001</c:v>
                      </c:pt>
                      <c:pt idx="325">
                        <c:v>-0.64910000000000001</c:v>
                      </c:pt>
                      <c:pt idx="326">
                        <c:v>-0.65110000000000001</c:v>
                      </c:pt>
                      <c:pt idx="327">
                        <c:v>-0.65310000000000001</c:v>
                      </c:pt>
                      <c:pt idx="328">
                        <c:v>-0.65510000000000002</c:v>
                      </c:pt>
                      <c:pt idx="329">
                        <c:v>-0.65710000000000002</c:v>
                      </c:pt>
                      <c:pt idx="330">
                        <c:v>-0.65910000000000002</c:v>
                      </c:pt>
                      <c:pt idx="331">
                        <c:v>-0.66110000000000002</c:v>
                      </c:pt>
                      <c:pt idx="332">
                        <c:v>-0.66310000000000002</c:v>
                      </c:pt>
                      <c:pt idx="333">
                        <c:v>-0.66510000000000002</c:v>
                      </c:pt>
                      <c:pt idx="334">
                        <c:v>-0.66710000000000003</c:v>
                      </c:pt>
                      <c:pt idx="335">
                        <c:v>-0.66900000000000004</c:v>
                      </c:pt>
                      <c:pt idx="336">
                        <c:v>-0.67110000000000003</c:v>
                      </c:pt>
                      <c:pt idx="337">
                        <c:v>-0.67300000000000004</c:v>
                      </c:pt>
                      <c:pt idx="338">
                        <c:v>-0.67510000000000003</c:v>
                      </c:pt>
                      <c:pt idx="339">
                        <c:v>-0.67700000000000005</c:v>
                      </c:pt>
                      <c:pt idx="340">
                        <c:v>-0.67900000000000005</c:v>
                      </c:pt>
                      <c:pt idx="341">
                        <c:v>-0.68100000000000005</c:v>
                      </c:pt>
                      <c:pt idx="342">
                        <c:v>-0.68300000000000005</c:v>
                      </c:pt>
                      <c:pt idx="343">
                        <c:v>-0.68500000000000005</c:v>
                      </c:pt>
                      <c:pt idx="344">
                        <c:v>-0.68700000000000006</c:v>
                      </c:pt>
                      <c:pt idx="345">
                        <c:v>-0.68899999999999995</c:v>
                      </c:pt>
                      <c:pt idx="346">
                        <c:v>-0.69099999999999995</c:v>
                      </c:pt>
                      <c:pt idx="347">
                        <c:v>-0.69299999999999995</c:v>
                      </c:pt>
                      <c:pt idx="348">
                        <c:v>-0.69499999999999995</c:v>
                      </c:pt>
                      <c:pt idx="349">
                        <c:v>-0.69699999999999995</c:v>
                      </c:pt>
                      <c:pt idx="350">
                        <c:v>-0.69899999999999995</c:v>
                      </c:pt>
                      <c:pt idx="351">
                        <c:v>-0.70099999999999996</c:v>
                      </c:pt>
                      <c:pt idx="352">
                        <c:v>-0.70299999999999996</c:v>
                      </c:pt>
                      <c:pt idx="353">
                        <c:v>-0.70499999999999996</c:v>
                      </c:pt>
                      <c:pt idx="354">
                        <c:v>-0.70699999999999996</c:v>
                      </c:pt>
                      <c:pt idx="355">
                        <c:v>-0.70899999999999996</c:v>
                      </c:pt>
                      <c:pt idx="356">
                        <c:v>-0.71099999999999997</c:v>
                      </c:pt>
                      <c:pt idx="357">
                        <c:v>-0.71299999999999997</c:v>
                      </c:pt>
                      <c:pt idx="358">
                        <c:v>-0.71499999999999997</c:v>
                      </c:pt>
                      <c:pt idx="359">
                        <c:v>-0.71699999999999997</c:v>
                      </c:pt>
                      <c:pt idx="360">
                        <c:v>-0.71899999999999997</c:v>
                      </c:pt>
                      <c:pt idx="361">
                        <c:v>-0.72099999999999997</c:v>
                      </c:pt>
                      <c:pt idx="362">
                        <c:v>-0.72299999999999998</c:v>
                      </c:pt>
                      <c:pt idx="363">
                        <c:v>-0.72499999999999998</c:v>
                      </c:pt>
                      <c:pt idx="364">
                        <c:v>-0.72699999999999998</c:v>
                      </c:pt>
                      <c:pt idx="365">
                        <c:v>-0.72889999999999999</c:v>
                      </c:pt>
                      <c:pt idx="366">
                        <c:v>-0.73099999999999998</c:v>
                      </c:pt>
                      <c:pt idx="367">
                        <c:v>-0.73299999999999998</c:v>
                      </c:pt>
                      <c:pt idx="368">
                        <c:v>-0.73499999999999999</c:v>
                      </c:pt>
                      <c:pt idx="369">
                        <c:v>-0.73699999999999999</c:v>
                      </c:pt>
                      <c:pt idx="370">
                        <c:v>-0.73899999999999999</c:v>
                      </c:pt>
                      <c:pt idx="371">
                        <c:v>-0.74099999999999999</c:v>
                      </c:pt>
                      <c:pt idx="372">
                        <c:v>-0.74299999999999999</c:v>
                      </c:pt>
                      <c:pt idx="373">
                        <c:v>-0.745</c:v>
                      </c:pt>
                      <c:pt idx="374">
                        <c:v>-0.747</c:v>
                      </c:pt>
                      <c:pt idx="375">
                        <c:v>-0.749</c:v>
                      </c:pt>
                      <c:pt idx="376">
                        <c:v>-0.751</c:v>
                      </c:pt>
                      <c:pt idx="377">
                        <c:v>-0.753</c:v>
                      </c:pt>
                      <c:pt idx="378">
                        <c:v>-0.755</c:v>
                      </c:pt>
                      <c:pt idx="379">
                        <c:v>-0.75700000000000001</c:v>
                      </c:pt>
                      <c:pt idx="380">
                        <c:v>-0.75900000000000001</c:v>
                      </c:pt>
                      <c:pt idx="381">
                        <c:v>-0.76100000000000001</c:v>
                      </c:pt>
                      <c:pt idx="382">
                        <c:v>-0.76290000000000002</c:v>
                      </c:pt>
                      <c:pt idx="383">
                        <c:v>-0.76500000000000001</c:v>
                      </c:pt>
                      <c:pt idx="384">
                        <c:v>-0.76700000000000002</c:v>
                      </c:pt>
                      <c:pt idx="385">
                        <c:v>-0.76890000000000003</c:v>
                      </c:pt>
                      <c:pt idx="386">
                        <c:v>-0.77090000000000003</c:v>
                      </c:pt>
                      <c:pt idx="387">
                        <c:v>-0.77290000000000003</c:v>
                      </c:pt>
                      <c:pt idx="388">
                        <c:v>-0.77500000000000002</c:v>
                      </c:pt>
                      <c:pt idx="389">
                        <c:v>-0.77690000000000003</c:v>
                      </c:pt>
                      <c:pt idx="390">
                        <c:v>-0.77890000000000004</c:v>
                      </c:pt>
                      <c:pt idx="391">
                        <c:v>-0.78090000000000004</c:v>
                      </c:pt>
                      <c:pt idx="392">
                        <c:v>-0.78290000000000004</c:v>
                      </c:pt>
                      <c:pt idx="393">
                        <c:v>-0.78490000000000004</c:v>
                      </c:pt>
                      <c:pt idx="394">
                        <c:v>-0.78690000000000004</c:v>
                      </c:pt>
                      <c:pt idx="395">
                        <c:v>-0.78890000000000005</c:v>
                      </c:pt>
                      <c:pt idx="396">
                        <c:v>-0.79090000000000005</c:v>
                      </c:pt>
                      <c:pt idx="397">
                        <c:v>-0.79290000000000005</c:v>
                      </c:pt>
                      <c:pt idx="398">
                        <c:v>-0.79490000000000005</c:v>
                      </c:pt>
                      <c:pt idx="399">
                        <c:v>-0.79690000000000005</c:v>
                      </c:pt>
                      <c:pt idx="400">
                        <c:v>-0.79890000000000005</c:v>
                      </c:pt>
                      <c:pt idx="401">
                        <c:v>-0.79720000000000002</c:v>
                      </c:pt>
                      <c:pt idx="402">
                        <c:v>-0.79520000000000002</c:v>
                      </c:pt>
                      <c:pt idx="403">
                        <c:v>-0.79320000000000002</c:v>
                      </c:pt>
                      <c:pt idx="404">
                        <c:v>-0.7913</c:v>
                      </c:pt>
                      <c:pt idx="405">
                        <c:v>-0.7893</c:v>
                      </c:pt>
                      <c:pt idx="406">
                        <c:v>-0.78720000000000001</c:v>
                      </c:pt>
                      <c:pt idx="407">
                        <c:v>-0.7853</c:v>
                      </c:pt>
                      <c:pt idx="408">
                        <c:v>-0.7833</c:v>
                      </c:pt>
                      <c:pt idx="409">
                        <c:v>-0.78129999999999999</c:v>
                      </c:pt>
                      <c:pt idx="410">
                        <c:v>-0.7792</c:v>
                      </c:pt>
                      <c:pt idx="411">
                        <c:v>-0.77729999999999999</c:v>
                      </c:pt>
                      <c:pt idx="412">
                        <c:v>-0.77529999999999999</c:v>
                      </c:pt>
                      <c:pt idx="413">
                        <c:v>-0.77329999999999999</c:v>
                      </c:pt>
                      <c:pt idx="414">
                        <c:v>-0.77129999999999999</c:v>
                      </c:pt>
                      <c:pt idx="415">
                        <c:v>-0.76929999999999998</c:v>
                      </c:pt>
                      <c:pt idx="416">
                        <c:v>-0.76739999999999997</c:v>
                      </c:pt>
                      <c:pt idx="417">
                        <c:v>-0.76529999999999998</c:v>
                      </c:pt>
                      <c:pt idx="418">
                        <c:v>-0.76329999999999998</c:v>
                      </c:pt>
                      <c:pt idx="419">
                        <c:v>-0.76129999999999998</c:v>
                      </c:pt>
                      <c:pt idx="420">
                        <c:v>-0.75939999999999996</c:v>
                      </c:pt>
                      <c:pt idx="421">
                        <c:v>-0.75739999999999996</c:v>
                      </c:pt>
                      <c:pt idx="422">
                        <c:v>-0.75539999999999996</c:v>
                      </c:pt>
                      <c:pt idx="423">
                        <c:v>-0.75329999999999997</c:v>
                      </c:pt>
                      <c:pt idx="424">
                        <c:v>-0.75139999999999996</c:v>
                      </c:pt>
                      <c:pt idx="425">
                        <c:v>-0.74939999999999996</c:v>
                      </c:pt>
                      <c:pt idx="426">
                        <c:v>-0.74739999999999995</c:v>
                      </c:pt>
                      <c:pt idx="427">
                        <c:v>-0.74539999999999995</c:v>
                      </c:pt>
                      <c:pt idx="428">
                        <c:v>-0.74339999999999995</c:v>
                      </c:pt>
                      <c:pt idx="429">
                        <c:v>-0.74139999999999995</c:v>
                      </c:pt>
                      <c:pt idx="430">
                        <c:v>-0.73939999999999995</c:v>
                      </c:pt>
                      <c:pt idx="431">
                        <c:v>-0.73740000000000006</c:v>
                      </c:pt>
                      <c:pt idx="432">
                        <c:v>-0.73540000000000005</c:v>
                      </c:pt>
                      <c:pt idx="433">
                        <c:v>-0.73340000000000005</c:v>
                      </c:pt>
                      <c:pt idx="434">
                        <c:v>-0.73140000000000005</c:v>
                      </c:pt>
                      <c:pt idx="435">
                        <c:v>-0.72940000000000005</c:v>
                      </c:pt>
                      <c:pt idx="436">
                        <c:v>-0.72740000000000005</c:v>
                      </c:pt>
                      <c:pt idx="437">
                        <c:v>-0.72540000000000004</c:v>
                      </c:pt>
                      <c:pt idx="438">
                        <c:v>-0.72340000000000004</c:v>
                      </c:pt>
                      <c:pt idx="439">
                        <c:v>-0.72140000000000004</c:v>
                      </c:pt>
                      <c:pt idx="440">
                        <c:v>-0.71940000000000004</c:v>
                      </c:pt>
                      <c:pt idx="441">
                        <c:v>-0.71740000000000004</c:v>
                      </c:pt>
                      <c:pt idx="442">
                        <c:v>-0.71540000000000004</c:v>
                      </c:pt>
                      <c:pt idx="443">
                        <c:v>-0.71340000000000003</c:v>
                      </c:pt>
                      <c:pt idx="444">
                        <c:v>-0.71150000000000002</c:v>
                      </c:pt>
                      <c:pt idx="445">
                        <c:v>-0.70950000000000002</c:v>
                      </c:pt>
                      <c:pt idx="446">
                        <c:v>-0.70750000000000002</c:v>
                      </c:pt>
                      <c:pt idx="447">
                        <c:v>-0.70550000000000002</c:v>
                      </c:pt>
                      <c:pt idx="448">
                        <c:v>-0.70350000000000001</c:v>
                      </c:pt>
                      <c:pt idx="449">
                        <c:v>-0.70150000000000001</c:v>
                      </c:pt>
                      <c:pt idx="450">
                        <c:v>-0.69940000000000002</c:v>
                      </c:pt>
                      <c:pt idx="451">
                        <c:v>-0.69740000000000002</c:v>
                      </c:pt>
                      <c:pt idx="452">
                        <c:v>-0.69540000000000002</c:v>
                      </c:pt>
                      <c:pt idx="453">
                        <c:v>-0.69350000000000001</c:v>
                      </c:pt>
                      <c:pt idx="454">
                        <c:v>-0.6915</c:v>
                      </c:pt>
                      <c:pt idx="455">
                        <c:v>-0.68940000000000001</c:v>
                      </c:pt>
                      <c:pt idx="456">
                        <c:v>-0.6875</c:v>
                      </c:pt>
                      <c:pt idx="457">
                        <c:v>-0.6855</c:v>
                      </c:pt>
                      <c:pt idx="458">
                        <c:v>-0.6835</c:v>
                      </c:pt>
                      <c:pt idx="459">
                        <c:v>-0.68149999999999999</c:v>
                      </c:pt>
                      <c:pt idx="460">
                        <c:v>-0.67949999999999999</c:v>
                      </c:pt>
                      <c:pt idx="461">
                        <c:v>-0.67749999999999999</c:v>
                      </c:pt>
                      <c:pt idx="462">
                        <c:v>-0.67549999999999999</c:v>
                      </c:pt>
                      <c:pt idx="463">
                        <c:v>-0.67349999999999999</c:v>
                      </c:pt>
                      <c:pt idx="464">
                        <c:v>-0.67149999999999999</c:v>
                      </c:pt>
                      <c:pt idx="465">
                        <c:v>-0.66949999999999998</c:v>
                      </c:pt>
                      <c:pt idx="466">
                        <c:v>-0.66749999999999998</c:v>
                      </c:pt>
                      <c:pt idx="467">
                        <c:v>-0.66549999999999998</c:v>
                      </c:pt>
                      <c:pt idx="468">
                        <c:v>-0.66349999999999998</c:v>
                      </c:pt>
                      <c:pt idx="469">
                        <c:v>-0.66149999999999998</c:v>
                      </c:pt>
                      <c:pt idx="470">
                        <c:v>-0.65949999999999998</c:v>
                      </c:pt>
                      <c:pt idx="471">
                        <c:v>-0.65749999999999997</c:v>
                      </c:pt>
                      <c:pt idx="472">
                        <c:v>-0.65549999999999997</c:v>
                      </c:pt>
                      <c:pt idx="473">
                        <c:v>-0.65349999999999997</c:v>
                      </c:pt>
                      <c:pt idx="474">
                        <c:v>-0.65149999999999997</c:v>
                      </c:pt>
                      <c:pt idx="475">
                        <c:v>-0.64949999999999997</c:v>
                      </c:pt>
                      <c:pt idx="476">
                        <c:v>-0.64749999999999996</c:v>
                      </c:pt>
                      <c:pt idx="477">
                        <c:v>-0.64549999999999996</c:v>
                      </c:pt>
                      <c:pt idx="478">
                        <c:v>-0.64349999999999996</c:v>
                      </c:pt>
                      <c:pt idx="479">
                        <c:v>-0.64149999999999996</c:v>
                      </c:pt>
                      <c:pt idx="480">
                        <c:v>-0.63949999999999996</c:v>
                      </c:pt>
                      <c:pt idx="481">
                        <c:v>-0.63749999999999996</c:v>
                      </c:pt>
                      <c:pt idx="482">
                        <c:v>-0.63549999999999995</c:v>
                      </c:pt>
                      <c:pt idx="483">
                        <c:v>-0.63349999999999995</c:v>
                      </c:pt>
                      <c:pt idx="484">
                        <c:v>-0.63149999999999995</c:v>
                      </c:pt>
                      <c:pt idx="485">
                        <c:v>-0.62960000000000005</c:v>
                      </c:pt>
                      <c:pt idx="486">
                        <c:v>-0.62760000000000005</c:v>
                      </c:pt>
                      <c:pt idx="487">
                        <c:v>-0.62549999999999994</c:v>
                      </c:pt>
                      <c:pt idx="488">
                        <c:v>-0.62350000000000005</c:v>
                      </c:pt>
                      <c:pt idx="489">
                        <c:v>-0.62160000000000004</c:v>
                      </c:pt>
                      <c:pt idx="490">
                        <c:v>-0.61950000000000005</c:v>
                      </c:pt>
                      <c:pt idx="491">
                        <c:v>-0.61750000000000005</c:v>
                      </c:pt>
                      <c:pt idx="492">
                        <c:v>-0.61550000000000005</c:v>
                      </c:pt>
                      <c:pt idx="493">
                        <c:v>-0.61350000000000005</c:v>
                      </c:pt>
                      <c:pt idx="494">
                        <c:v>-0.61150000000000004</c:v>
                      </c:pt>
                      <c:pt idx="495">
                        <c:v>-0.60950000000000004</c:v>
                      </c:pt>
                      <c:pt idx="496">
                        <c:v>-0.60750000000000004</c:v>
                      </c:pt>
                      <c:pt idx="497">
                        <c:v>-0.60560000000000003</c:v>
                      </c:pt>
                      <c:pt idx="498">
                        <c:v>-0.60360000000000003</c:v>
                      </c:pt>
                      <c:pt idx="499">
                        <c:v>-0.60150000000000003</c:v>
                      </c:pt>
                      <c:pt idx="500">
                        <c:v>-0.59950000000000003</c:v>
                      </c:pt>
                      <c:pt idx="501">
                        <c:v>-0.59750000000000003</c:v>
                      </c:pt>
                      <c:pt idx="502">
                        <c:v>-0.59550000000000003</c:v>
                      </c:pt>
                      <c:pt idx="503">
                        <c:v>-0.59350000000000003</c:v>
                      </c:pt>
                      <c:pt idx="504">
                        <c:v>-0.59150000000000003</c:v>
                      </c:pt>
                      <c:pt idx="505">
                        <c:v>-0.58960000000000001</c:v>
                      </c:pt>
                      <c:pt idx="506">
                        <c:v>-0.58750000000000002</c:v>
                      </c:pt>
                      <c:pt idx="507">
                        <c:v>-0.58550000000000002</c:v>
                      </c:pt>
                      <c:pt idx="508">
                        <c:v>-0.58350000000000002</c:v>
                      </c:pt>
                      <c:pt idx="509">
                        <c:v>-0.58160000000000001</c:v>
                      </c:pt>
                      <c:pt idx="510">
                        <c:v>-0.57950000000000002</c:v>
                      </c:pt>
                      <c:pt idx="511">
                        <c:v>-0.5776</c:v>
                      </c:pt>
                      <c:pt idx="512">
                        <c:v>-0.57550000000000001</c:v>
                      </c:pt>
                      <c:pt idx="513">
                        <c:v>-0.5736</c:v>
                      </c:pt>
                      <c:pt idx="514">
                        <c:v>-0.5716</c:v>
                      </c:pt>
                      <c:pt idx="515">
                        <c:v>-0.56950000000000001</c:v>
                      </c:pt>
                      <c:pt idx="516">
                        <c:v>-0.5675</c:v>
                      </c:pt>
                      <c:pt idx="517">
                        <c:v>-0.56559999999999999</c:v>
                      </c:pt>
                      <c:pt idx="518">
                        <c:v>-0.5635</c:v>
                      </c:pt>
                      <c:pt idx="519">
                        <c:v>-0.56159999999999999</c:v>
                      </c:pt>
                      <c:pt idx="520">
                        <c:v>-0.55959999999999999</c:v>
                      </c:pt>
                      <c:pt idx="521">
                        <c:v>-0.55759999999999998</c:v>
                      </c:pt>
                      <c:pt idx="522">
                        <c:v>-0.55559999999999998</c:v>
                      </c:pt>
                      <c:pt idx="523">
                        <c:v>-0.55359999999999998</c:v>
                      </c:pt>
                      <c:pt idx="524">
                        <c:v>-0.55159999999999998</c:v>
                      </c:pt>
                      <c:pt idx="525">
                        <c:v>-0.54959999999999998</c:v>
                      </c:pt>
                      <c:pt idx="526">
                        <c:v>-0.54759999999999998</c:v>
                      </c:pt>
                      <c:pt idx="527">
                        <c:v>-0.54559999999999997</c:v>
                      </c:pt>
                      <c:pt idx="528">
                        <c:v>-0.54359999999999997</c:v>
                      </c:pt>
                      <c:pt idx="529">
                        <c:v>-0.54159999999999997</c:v>
                      </c:pt>
                      <c:pt idx="530">
                        <c:v>-0.53959999999999997</c:v>
                      </c:pt>
                      <c:pt idx="531">
                        <c:v>-0.53759999999999997</c:v>
                      </c:pt>
                      <c:pt idx="532">
                        <c:v>-0.53559999999999997</c:v>
                      </c:pt>
                      <c:pt idx="533">
                        <c:v>-0.53359999999999996</c:v>
                      </c:pt>
                      <c:pt idx="534">
                        <c:v>-0.53159999999999996</c:v>
                      </c:pt>
                      <c:pt idx="535">
                        <c:v>-0.52959999999999996</c:v>
                      </c:pt>
                      <c:pt idx="536">
                        <c:v>-0.52759999999999996</c:v>
                      </c:pt>
                      <c:pt idx="537">
                        <c:v>-0.52559999999999996</c:v>
                      </c:pt>
                      <c:pt idx="538">
                        <c:v>-0.52349999999999997</c:v>
                      </c:pt>
                      <c:pt idx="539">
                        <c:v>-0.52159999999999995</c:v>
                      </c:pt>
                      <c:pt idx="540">
                        <c:v>-0.51959999999999995</c:v>
                      </c:pt>
                      <c:pt idx="541">
                        <c:v>-0.51759999999999995</c:v>
                      </c:pt>
                      <c:pt idx="542">
                        <c:v>-0.51559999999999995</c:v>
                      </c:pt>
                      <c:pt idx="543">
                        <c:v>-0.51359999999999995</c:v>
                      </c:pt>
                      <c:pt idx="544">
                        <c:v>-0.51160000000000005</c:v>
                      </c:pt>
                      <c:pt idx="545">
                        <c:v>-0.50960000000000005</c:v>
                      </c:pt>
                      <c:pt idx="546">
                        <c:v>-0.50760000000000005</c:v>
                      </c:pt>
                      <c:pt idx="547">
                        <c:v>-0.50560000000000005</c:v>
                      </c:pt>
                      <c:pt idx="548">
                        <c:v>-0.50360000000000005</c:v>
                      </c:pt>
                      <c:pt idx="549">
                        <c:v>-0.50160000000000005</c:v>
                      </c:pt>
                      <c:pt idx="550">
                        <c:v>-0.49959999999999999</c:v>
                      </c:pt>
                      <c:pt idx="551">
                        <c:v>-0.49759999999999999</c:v>
                      </c:pt>
                      <c:pt idx="552">
                        <c:v>-0.49559999999999998</c:v>
                      </c:pt>
                      <c:pt idx="553">
                        <c:v>-0.49370000000000003</c:v>
                      </c:pt>
                      <c:pt idx="554">
                        <c:v>-0.49159999999999998</c:v>
                      </c:pt>
                      <c:pt idx="555">
                        <c:v>-0.48959999999999998</c:v>
                      </c:pt>
                      <c:pt idx="556">
                        <c:v>-0.48759999999999998</c:v>
                      </c:pt>
                      <c:pt idx="557">
                        <c:v>-0.48570000000000002</c:v>
                      </c:pt>
                      <c:pt idx="558">
                        <c:v>-0.48359999999999997</c:v>
                      </c:pt>
                      <c:pt idx="559">
                        <c:v>-0.48159999999999997</c:v>
                      </c:pt>
                      <c:pt idx="560">
                        <c:v>-0.47960000000000003</c:v>
                      </c:pt>
                      <c:pt idx="561">
                        <c:v>-0.47760000000000002</c:v>
                      </c:pt>
                      <c:pt idx="562">
                        <c:v>-0.47560000000000002</c:v>
                      </c:pt>
                      <c:pt idx="563">
                        <c:v>-0.47360000000000002</c:v>
                      </c:pt>
                      <c:pt idx="564">
                        <c:v>-0.47160000000000002</c:v>
                      </c:pt>
                      <c:pt idx="565">
                        <c:v>-0.46960000000000002</c:v>
                      </c:pt>
                      <c:pt idx="566">
                        <c:v>-0.46760000000000002</c:v>
                      </c:pt>
                      <c:pt idx="567">
                        <c:v>-0.46560000000000001</c:v>
                      </c:pt>
                      <c:pt idx="568">
                        <c:v>-0.46360000000000001</c:v>
                      </c:pt>
                      <c:pt idx="569">
                        <c:v>-0.4617</c:v>
                      </c:pt>
                      <c:pt idx="570">
                        <c:v>-0.45960000000000001</c:v>
                      </c:pt>
                      <c:pt idx="571">
                        <c:v>-0.45760000000000001</c:v>
                      </c:pt>
                      <c:pt idx="572">
                        <c:v>-0.4556</c:v>
                      </c:pt>
                      <c:pt idx="573">
                        <c:v>-0.45369999999999999</c:v>
                      </c:pt>
                      <c:pt idx="574">
                        <c:v>-0.45169999999999999</c:v>
                      </c:pt>
                      <c:pt idx="575">
                        <c:v>-0.44969999999999999</c:v>
                      </c:pt>
                      <c:pt idx="576">
                        <c:v>-0.4476</c:v>
                      </c:pt>
                      <c:pt idx="577">
                        <c:v>-0.44569999999999999</c:v>
                      </c:pt>
                      <c:pt idx="578">
                        <c:v>-0.44369999999999998</c:v>
                      </c:pt>
                      <c:pt idx="579">
                        <c:v>-0.44169999999999998</c:v>
                      </c:pt>
                      <c:pt idx="580">
                        <c:v>-0.43959999999999999</c:v>
                      </c:pt>
                      <c:pt idx="581">
                        <c:v>-0.43769999999999998</c:v>
                      </c:pt>
                      <c:pt idx="582">
                        <c:v>-0.43559999999999999</c:v>
                      </c:pt>
                      <c:pt idx="583">
                        <c:v>-0.43359999999999999</c:v>
                      </c:pt>
                      <c:pt idx="584">
                        <c:v>-0.43169999999999997</c:v>
                      </c:pt>
                      <c:pt idx="585">
                        <c:v>-0.42970000000000003</c:v>
                      </c:pt>
                      <c:pt idx="586">
                        <c:v>-0.42770000000000002</c:v>
                      </c:pt>
                      <c:pt idx="587">
                        <c:v>-0.42570000000000002</c:v>
                      </c:pt>
                      <c:pt idx="588">
                        <c:v>-0.42370000000000002</c:v>
                      </c:pt>
                      <c:pt idx="589">
                        <c:v>-0.42170000000000002</c:v>
                      </c:pt>
                      <c:pt idx="590">
                        <c:v>-0.41959999999999997</c:v>
                      </c:pt>
                      <c:pt idx="591">
                        <c:v>-0.41770000000000002</c:v>
                      </c:pt>
                      <c:pt idx="592">
                        <c:v>-0.41560000000000002</c:v>
                      </c:pt>
                      <c:pt idx="593">
                        <c:v>-0.41370000000000001</c:v>
                      </c:pt>
                      <c:pt idx="594">
                        <c:v>-0.41170000000000001</c:v>
                      </c:pt>
                      <c:pt idx="595">
                        <c:v>-0.40970000000000001</c:v>
                      </c:pt>
                      <c:pt idx="596">
                        <c:v>-0.40770000000000001</c:v>
                      </c:pt>
                      <c:pt idx="597">
                        <c:v>-0.40570000000000001</c:v>
                      </c:pt>
                      <c:pt idx="598">
                        <c:v>-0.4037</c:v>
                      </c:pt>
                      <c:pt idx="599">
                        <c:v>-0.4017</c:v>
                      </c:pt>
                      <c:pt idx="600">
                        <c:v>-0.3997</c:v>
                      </c:pt>
                      <c:pt idx="601">
                        <c:v>-0.3977</c:v>
                      </c:pt>
                      <c:pt idx="602">
                        <c:v>-0.3957</c:v>
                      </c:pt>
                      <c:pt idx="603">
                        <c:v>-0.39369999999999999</c:v>
                      </c:pt>
                      <c:pt idx="604">
                        <c:v>-0.39169999999999999</c:v>
                      </c:pt>
                      <c:pt idx="605">
                        <c:v>-0.38969999999999999</c:v>
                      </c:pt>
                      <c:pt idx="606">
                        <c:v>-0.38769999999999999</c:v>
                      </c:pt>
                      <c:pt idx="607">
                        <c:v>-0.38569999999999999</c:v>
                      </c:pt>
                      <c:pt idx="608">
                        <c:v>-0.38369999999999999</c:v>
                      </c:pt>
                      <c:pt idx="609">
                        <c:v>-0.38169999999999998</c:v>
                      </c:pt>
                      <c:pt idx="610">
                        <c:v>-0.37969999999999998</c:v>
                      </c:pt>
                      <c:pt idx="611">
                        <c:v>-0.37769999999999998</c:v>
                      </c:pt>
                      <c:pt idx="612">
                        <c:v>-0.37569999999999998</c:v>
                      </c:pt>
                      <c:pt idx="613">
                        <c:v>-0.37369999999999998</c:v>
                      </c:pt>
                      <c:pt idx="614">
                        <c:v>-0.37169999999999997</c:v>
                      </c:pt>
                      <c:pt idx="615">
                        <c:v>-0.36969999999999997</c:v>
                      </c:pt>
                      <c:pt idx="616">
                        <c:v>-0.36770000000000003</c:v>
                      </c:pt>
                      <c:pt idx="617">
                        <c:v>-0.36570000000000003</c:v>
                      </c:pt>
                      <c:pt idx="618">
                        <c:v>-0.36370000000000002</c:v>
                      </c:pt>
                      <c:pt idx="619">
                        <c:v>-0.36170000000000002</c:v>
                      </c:pt>
                      <c:pt idx="620">
                        <c:v>-0.35970000000000002</c:v>
                      </c:pt>
                      <c:pt idx="621">
                        <c:v>-0.35770000000000002</c:v>
                      </c:pt>
                      <c:pt idx="622">
                        <c:v>-0.35570000000000002</c:v>
                      </c:pt>
                      <c:pt idx="623">
                        <c:v>-0.35370000000000001</c:v>
                      </c:pt>
                      <c:pt idx="624">
                        <c:v>-0.35170000000000001</c:v>
                      </c:pt>
                      <c:pt idx="625">
                        <c:v>-0.34970000000000001</c:v>
                      </c:pt>
                      <c:pt idx="626">
                        <c:v>-0.34770000000000001</c:v>
                      </c:pt>
                      <c:pt idx="627">
                        <c:v>-0.34570000000000001</c:v>
                      </c:pt>
                      <c:pt idx="628">
                        <c:v>-0.34370000000000001</c:v>
                      </c:pt>
                      <c:pt idx="629">
                        <c:v>-0.3417</c:v>
                      </c:pt>
                      <c:pt idx="630">
                        <c:v>-0.3397</c:v>
                      </c:pt>
                      <c:pt idx="631">
                        <c:v>-0.3377</c:v>
                      </c:pt>
                      <c:pt idx="632">
                        <c:v>-0.3357</c:v>
                      </c:pt>
                      <c:pt idx="633">
                        <c:v>-0.3337</c:v>
                      </c:pt>
                      <c:pt idx="634">
                        <c:v>-0.33169999999999999</c:v>
                      </c:pt>
                      <c:pt idx="635">
                        <c:v>-0.32969999999999999</c:v>
                      </c:pt>
                      <c:pt idx="636">
                        <c:v>-0.32769999999999999</c:v>
                      </c:pt>
                      <c:pt idx="637">
                        <c:v>-0.32569999999999999</c:v>
                      </c:pt>
                      <c:pt idx="638">
                        <c:v>-0.32369999999999999</c:v>
                      </c:pt>
                      <c:pt idx="639">
                        <c:v>-0.32169999999999999</c:v>
                      </c:pt>
                      <c:pt idx="640">
                        <c:v>-0.31969999999999998</c:v>
                      </c:pt>
                      <c:pt idx="641">
                        <c:v>-0.31769999999999998</c:v>
                      </c:pt>
                      <c:pt idx="642">
                        <c:v>-0.31569999999999998</c:v>
                      </c:pt>
                      <c:pt idx="643">
                        <c:v>-0.31369999999999998</c:v>
                      </c:pt>
                      <c:pt idx="644">
                        <c:v>-0.31169999999999998</c:v>
                      </c:pt>
                      <c:pt idx="645">
                        <c:v>-0.30969999999999998</c:v>
                      </c:pt>
                      <c:pt idx="646">
                        <c:v>-0.30769999999999997</c:v>
                      </c:pt>
                      <c:pt idx="647">
                        <c:v>-0.30570000000000003</c:v>
                      </c:pt>
                      <c:pt idx="648">
                        <c:v>-0.30370000000000003</c:v>
                      </c:pt>
                      <c:pt idx="649">
                        <c:v>-0.30170000000000002</c:v>
                      </c:pt>
                      <c:pt idx="650">
                        <c:v>-0.29970000000000002</c:v>
                      </c:pt>
                      <c:pt idx="651">
                        <c:v>-0.29770000000000002</c:v>
                      </c:pt>
                      <c:pt idx="652">
                        <c:v>-0.29570000000000002</c:v>
                      </c:pt>
                      <c:pt idx="653">
                        <c:v>-0.29380000000000001</c:v>
                      </c:pt>
                      <c:pt idx="654">
                        <c:v>-0.29170000000000001</c:v>
                      </c:pt>
                      <c:pt idx="655">
                        <c:v>-0.28970000000000001</c:v>
                      </c:pt>
                      <c:pt idx="656">
                        <c:v>-0.28770000000000001</c:v>
                      </c:pt>
                      <c:pt idx="657">
                        <c:v>-0.28570000000000001</c:v>
                      </c:pt>
                      <c:pt idx="658">
                        <c:v>-0.28370000000000001</c:v>
                      </c:pt>
                      <c:pt idx="659">
                        <c:v>-0.28170000000000001</c:v>
                      </c:pt>
                      <c:pt idx="660">
                        <c:v>-0.2797</c:v>
                      </c:pt>
                      <c:pt idx="661">
                        <c:v>-0.2777</c:v>
                      </c:pt>
                      <c:pt idx="662">
                        <c:v>-0.2757</c:v>
                      </c:pt>
                      <c:pt idx="663">
                        <c:v>-0.2737</c:v>
                      </c:pt>
                      <c:pt idx="664">
                        <c:v>-0.27179999999999999</c:v>
                      </c:pt>
                      <c:pt idx="665">
                        <c:v>-0.26979999999999998</c:v>
                      </c:pt>
                      <c:pt idx="666">
                        <c:v>-0.26769999999999999</c:v>
                      </c:pt>
                      <c:pt idx="667">
                        <c:v>-0.26569999999999999</c:v>
                      </c:pt>
                      <c:pt idx="668">
                        <c:v>-0.26369999999999999</c:v>
                      </c:pt>
                      <c:pt idx="669">
                        <c:v>-0.26169999999999999</c:v>
                      </c:pt>
                      <c:pt idx="670">
                        <c:v>-0.25969999999999999</c:v>
                      </c:pt>
                      <c:pt idx="671">
                        <c:v>-0.25769999999999998</c:v>
                      </c:pt>
                      <c:pt idx="672">
                        <c:v>-0.25569999999999998</c:v>
                      </c:pt>
                      <c:pt idx="673">
                        <c:v>-0.25380000000000003</c:v>
                      </c:pt>
                      <c:pt idx="674">
                        <c:v>-0.25180000000000002</c:v>
                      </c:pt>
                      <c:pt idx="675">
                        <c:v>-0.24979999999999999</c:v>
                      </c:pt>
                      <c:pt idx="676">
                        <c:v>-0.24779999999999999</c:v>
                      </c:pt>
                      <c:pt idx="677">
                        <c:v>-0.24579999999999999</c:v>
                      </c:pt>
                      <c:pt idx="678">
                        <c:v>-0.24379999999999999</c:v>
                      </c:pt>
                      <c:pt idx="679">
                        <c:v>-0.24179999999999999</c:v>
                      </c:pt>
                      <c:pt idx="680">
                        <c:v>-0.2397</c:v>
                      </c:pt>
                      <c:pt idx="681">
                        <c:v>-0.23780000000000001</c:v>
                      </c:pt>
                      <c:pt idx="682">
                        <c:v>-0.23580000000000001</c:v>
                      </c:pt>
                      <c:pt idx="683">
                        <c:v>-0.23380000000000001</c:v>
                      </c:pt>
                      <c:pt idx="684">
                        <c:v>-0.23180000000000001</c:v>
                      </c:pt>
                      <c:pt idx="685">
                        <c:v>-0.2298</c:v>
                      </c:pt>
                      <c:pt idx="686">
                        <c:v>-0.2278</c:v>
                      </c:pt>
                      <c:pt idx="687">
                        <c:v>-0.2258</c:v>
                      </c:pt>
                      <c:pt idx="688">
                        <c:v>-0.2238</c:v>
                      </c:pt>
                      <c:pt idx="689">
                        <c:v>-0.2218</c:v>
                      </c:pt>
                      <c:pt idx="690">
                        <c:v>-0.2198</c:v>
                      </c:pt>
                      <c:pt idx="691">
                        <c:v>-0.21779999999999999</c:v>
                      </c:pt>
                      <c:pt idx="692">
                        <c:v>-0.2157</c:v>
                      </c:pt>
                      <c:pt idx="693">
                        <c:v>-0.21379999999999999</c:v>
                      </c:pt>
                      <c:pt idx="694">
                        <c:v>-0.21179999999999999</c:v>
                      </c:pt>
                      <c:pt idx="695">
                        <c:v>-0.20979999999999999</c:v>
                      </c:pt>
                      <c:pt idx="696">
                        <c:v>-0.20780000000000001</c:v>
                      </c:pt>
                      <c:pt idx="697">
                        <c:v>-0.20580000000000001</c:v>
                      </c:pt>
                      <c:pt idx="698">
                        <c:v>-0.20369999999999999</c:v>
                      </c:pt>
                      <c:pt idx="699">
                        <c:v>-0.20169999999999999</c:v>
                      </c:pt>
                      <c:pt idx="700">
                        <c:v>-0.19969999999999999</c:v>
                      </c:pt>
                      <c:pt idx="701">
                        <c:v>-0.1978</c:v>
                      </c:pt>
                      <c:pt idx="702">
                        <c:v>-0.19570000000000001</c:v>
                      </c:pt>
                      <c:pt idx="703">
                        <c:v>-0.1938</c:v>
                      </c:pt>
                      <c:pt idx="704">
                        <c:v>-0.19170000000000001</c:v>
                      </c:pt>
                      <c:pt idx="705">
                        <c:v>-0.1898</c:v>
                      </c:pt>
                      <c:pt idx="706">
                        <c:v>-0.18770000000000001</c:v>
                      </c:pt>
                      <c:pt idx="707">
                        <c:v>-0.1857</c:v>
                      </c:pt>
                      <c:pt idx="708">
                        <c:v>-0.1837</c:v>
                      </c:pt>
                      <c:pt idx="709">
                        <c:v>-0.18179999999999999</c:v>
                      </c:pt>
                      <c:pt idx="710">
                        <c:v>-0.1797</c:v>
                      </c:pt>
                      <c:pt idx="711">
                        <c:v>-0.1777</c:v>
                      </c:pt>
                      <c:pt idx="712">
                        <c:v>-0.1757</c:v>
                      </c:pt>
                      <c:pt idx="713">
                        <c:v>-0.17369999999999999</c:v>
                      </c:pt>
                      <c:pt idx="714">
                        <c:v>-0.17180000000000001</c:v>
                      </c:pt>
                      <c:pt idx="715">
                        <c:v>-0.16980000000000001</c:v>
                      </c:pt>
                      <c:pt idx="716">
                        <c:v>-0.1678</c:v>
                      </c:pt>
                      <c:pt idx="717">
                        <c:v>-0.1658</c:v>
                      </c:pt>
                      <c:pt idx="718">
                        <c:v>-0.16370000000000001</c:v>
                      </c:pt>
                      <c:pt idx="719">
                        <c:v>-0.1618</c:v>
                      </c:pt>
                      <c:pt idx="720">
                        <c:v>-0.15970000000000001</c:v>
                      </c:pt>
                      <c:pt idx="721">
                        <c:v>-0.15770000000000001</c:v>
                      </c:pt>
                      <c:pt idx="722">
                        <c:v>-0.15570000000000001</c:v>
                      </c:pt>
                      <c:pt idx="723">
                        <c:v>-0.1537</c:v>
                      </c:pt>
                      <c:pt idx="724">
                        <c:v>-0.1517</c:v>
                      </c:pt>
                      <c:pt idx="725">
                        <c:v>-0.14979999999999999</c:v>
                      </c:pt>
                      <c:pt idx="726">
                        <c:v>-0.14779999999999999</c:v>
                      </c:pt>
                      <c:pt idx="727">
                        <c:v>-0.14580000000000001</c:v>
                      </c:pt>
                      <c:pt idx="728">
                        <c:v>-0.14380000000000001</c:v>
                      </c:pt>
                      <c:pt idx="729">
                        <c:v>-0.14180000000000001</c:v>
                      </c:pt>
                      <c:pt idx="730">
                        <c:v>-0.13980000000000001</c:v>
                      </c:pt>
                      <c:pt idx="731">
                        <c:v>-0.13780000000000001</c:v>
                      </c:pt>
                      <c:pt idx="732">
                        <c:v>-0.13569999999999999</c:v>
                      </c:pt>
                      <c:pt idx="733">
                        <c:v>-0.1338</c:v>
                      </c:pt>
                      <c:pt idx="734">
                        <c:v>-0.1318</c:v>
                      </c:pt>
                      <c:pt idx="735">
                        <c:v>-0.12970000000000001</c:v>
                      </c:pt>
                      <c:pt idx="736">
                        <c:v>-0.12770000000000001</c:v>
                      </c:pt>
                      <c:pt idx="737">
                        <c:v>-0.1258</c:v>
                      </c:pt>
                      <c:pt idx="738">
                        <c:v>-0.12379999999999999</c:v>
                      </c:pt>
                      <c:pt idx="739">
                        <c:v>-0.12180000000000001</c:v>
                      </c:pt>
                      <c:pt idx="740">
                        <c:v>-0.1198</c:v>
                      </c:pt>
                      <c:pt idx="741">
                        <c:v>-0.1178</c:v>
                      </c:pt>
                      <c:pt idx="742">
                        <c:v>-0.1158</c:v>
                      </c:pt>
                      <c:pt idx="743">
                        <c:v>-0.1137</c:v>
                      </c:pt>
                      <c:pt idx="744">
                        <c:v>-0.11169999999999999</c:v>
                      </c:pt>
                      <c:pt idx="745">
                        <c:v>-0.10979999999999999</c:v>
                      </c:pt>
                      <c:pt idx="746">
                        <c:v>-0.10780000000000001</c:v>
                      </c:pt>
                      <c:pt idx="747">
                        <c:v>-0.10580000000000001</c:v>
                      </c:pt>
                      <c:pt idx="748">
                        <c:v>-0.1038</c:v>
                      </c:pt>
                      <c:pt idx="749">
                        <c:v>-0.1018</c:v>
                      </c:pt>
                      <c:pt idx="750">
                        <c:v>-9.9779999999999994E-2</c:v>
                      </c:pt>
                      <c:pt idx="751">
                        <c:v>-9.7769999999999996E-2</c:v>
                      </c:pt>
                      <c:pt idx="752">
                        <c:v>-9.5780000000000004E-2</c:v>
                      </c:pt>
                      <c:pt idx="753">
                        <c:v>-9.3789999999999998E-2</c:v>
                      </c:pt>
                      <c:pt idx="754">
                        <c:v>-9.1810000000000003E-2</c:v>
                      </c:pt>
                      <c:pt idx="755">
                        <c:v>-8.9789999999999995E-2</c:v>
                      </c:pt>
                      <c:pt idx="756">
                        <c:v>-8.7749999999999995E-2</c:v>
                      </c:pt>
                      <c:pt idx="757">
                        <c:v>-8.5800000000000001E-2</c:v>
                      </c:pt>
                      <c:pt idx="758">
                        <c:v>-8.3790000000000003E-2</c:v>
                      </c:pt>
                      <c:pt idx="759">
                        <c:v>-8.1759999999999999E-2</c:v>
                      </c:pt>
                      <c:pt idx="760">
                        <c:v>-7.9759999999999998E-2</c:v>
                      </c:pt>
                      <c:pt idx="761">
                        <c:v>-7.7789999999999998E-2</c:v>
                      </c:pt>
                      <c:pt idx="762">
                        <c:v>-7.578E-2</c:v>
                      </c:pt>
                      <c:pt idx="763">
                        <c:v>-7.3749999999999996E-2</c:v>
                      </c:pt>
                      <c:pt idx="764">
                        <c:v>-7.1779999999999997E-2</c:v>
                      </c:pt>
                      <c:pt idx="765">
                        <c:v>-6.9790000000000005E-2</c:v>
                      </c:pt>
                      <c:pt idx="766">
                        <c:v>-6.7799999999999999E-2</c:v>
                      </c:pt>
                      <c:pt idx="767">
                        <c:v>-6.5809999999999994E-2</c:v>
                      </c:pt>
                      <c:pt idx="768">
                        <c:v>-6.3750000000000001E-2</c:v>
                      </c:pt>
                      <c:pt idx="769">
                        <c:v>-6.1800000000000001E-2</c:v>
                      </c:pt>
                      <c:pt idx="770">
                        <c:v>-5.9810000000000002E-2</c:v>
                      </c:pt>
                      <c:pt idx="771">
                        <c:v>-5.7779999999999998E-2</c:v>
                      </c:pt>
                      <c:pt idx="772">
                        <c:v>-5.5780000000000003E-2</c:v>
                      </c:pt>
                      <c:pt idx="773">
                        <c:v>-5.3809999999999997E-2</c:v>
                      </c:pt>
                      <c:pt idx="774">
                        <c:v>-5.1810000000000002E-2</c:v>
                      </c:pt>
                      <c:pt idx="775">
                        <c:v>-4.9790000000000001E-2</c:v>
                      </c:pt>
                      <c:pt idx="776">
                        <c:v>-4.7789999999999999E-2</c:v>
                      </c:pt>
                      <c:pt idx="777">
                        <c:v>-4.582E-2</c:v>
                      </c:pt>
                      <c:pt idx="778">
                        <c:v>-4.3839999999999997E-2</c:v>
                      </c:pt>
                      <c:pt idx="779">
                        <c:v>-4.1820000000000003E-2</c:v>
                      </c:pt>
                      <c:pt idx="780">
                        <c:v>-3.9829999999999997E-2</c:v>
                      </c:pt>
                      <c:pt idx="781">
                        <c:v>-3.78E-2</c:v>
                      </c:pt>
                      <c:pt idx="782">
                        <c:v>-3.5819999999999998E-2</c:v>
                      </c:pt>
                      <c:pt idx="783">
                        <c:v>-3.3820000000000003E-2</c:v>
                      </c:pt>
                      <c:pt idx="784">
                        <c:v>-3.1800000000000002E-2</c:v>
                      </c:pt>
                      <c:pt idx="785">
                        <c:v>-2.9819999999999999E-2</c:v>
                      </c:pt>
                      <c:pt idx="786">
                        <c:v>-2.7820000000000001E-2</c:v>
                      </c:pt>
                      <c:pt idx="787">
                        <c:v>-2.58E-2</c:v>
                      </c:pt>
                      <c:pt idx="788">
                        <c:v>-2.3789999999999999E-2</c:v>
                      </c:pt>
                      <c:pt idx="789">
                        <c:v>-2.181E-2</c:v>
                      </c:pt>
                      <c:pt idx="790">
                        <c:v>-1.983E-2</c:v>
                      </c:pt>
                      <c:pt idx="791">
                        <c:v>-1.7819999999999999E-2</c:v>
                      </c:pt>
                      <c:pt idx="792">
                        <c:v>-1.583E-2</c:v>
                      </c:pt>
                      <c:pt idx="793">
                        <c:v>-1.3849999999999999E-2</c:v>
                      </c:pt>
                      <c:pt idx="794">
                        <c:v>-1.183E-2</c:v>
                      </c:pt>
                      <c:pt idx="795">
                        <c:v>-9.7940000000000006E-3</c:v>
                      </c:pt>
                      <c:pt idx="796">
                        <c:v>-7.8209999999999998E-3</c:v>
                      </c:pt>
                      <c:pt idx="797">
                        <c:v>-5.8339999999999998E-3</c:v>
                      </c:pt>
                      <c:pt idx="798">
                        <c:v>-3.8300000000000001E-3</c:v>
                      </c:pt>
                      <c:pt idx="799">
                        <c:v>-1.818E-3</c:v>
                      </c:pt>
                      <c:pt idx="800">
                        <c:v>1.8699999999999999E-4</c:v>
                      </c:pt>
                    </c:numCache>
                  </c:numRef>
                </c:xVal>
                <c:y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Sheet2!$AK$2:$AK$802</c15:sqref>
                        </c15:formulaRef>
                      </c:ext>
                    </c:extLst>
                    <c:numCache>
                      <c:formatCode>0.00E+00</c:formatCode>
                      <c:ptCount val="801"/>
                      <c:pt idx="0">
                        <c:v>1.9589999999999998E-6</c:v>
                      </c:pt>
                      <c:pt idx="1">
                        <c:v>1.7239999999999999E-6</c:v>
                      </c:pt>
                      <c:pt idx="2">
                        <c:v>1.5290000000000001E-6</c:v>
                      </c:pt>
                      <c:pt idx="3">
                        <c:v>1.356E-6</c:v>
                      </c:pt>
                      <c:pt idx="4">
                        <c:v>1.2929999999999999E-6</c:v>
                      </c:pt>
                      <c:pt idx="5">
                        <c:v>1.207E-6</c:v>
                      </c:pt>
                      <c:pt idx="6">
                        <c:v>1.079E-6</c:v>
                      </c:pt>
                      <c:pt idx="7">
                        <c:v>9.5249999999999999E-7</c:v>
                      </c:pt>
                      <c:pt idx="8">
                        <c:v>8.3020000000000001E-7</c:v>
                      </c:pt>
                      <c:pt idx="9">
                        <c:v>8.1760000000000002E-7</c:v>
                      </c:pt>
                      <c:pt idx="10">
                        <c:v>7.6980000000000002E-7</c:v>
                      </c:pt>
                      <c:pt idx="11">
                        <c:v>6.723E-7</c:v>
                      </c:pt>
                      <c:pt idx="12">
                        <c:v>5.7599999999999997E-7</c:v>
                      </c:pt>
                      <c:pt idx="13">
                        <c:v>4.7549999999999999E-7</c:v>
                      </c:pt>
                      <c:pt idx="14">
                        <c:v>4.8859999999999997E-7</c:v>
                      </c:pt>
                      <c:pt idx="15">
                        <c:v>4.5909999999999998E-7</c:v>
                      </c:pt>
                      <c:pt idx="16">
                        <c:v>3.7529999999999998E-7</c:v>
                      </c:pt>
                      <c:pt idx="17">
                        <c:v>2.9540000000000001E-7</c:v>
                      </c:pt>
                      <c:pt idx="18">
                        <c:v>2.0660000000000001E-7</c:v>
                      </c:pt>
                      <c:pt idx="19">
                        <c:v>2.286E-7</c:v>
                      </c:pt>
                      <c:pt idx="20">
                        <c:v>2.0730000000000001E-7</c:v>
                      </c:pt>
                      <c:pt idx="21">
                        <c:v>1.37E-7</c:v>
                      </c:pt>
                      <c:pt idx="22">
                        <c:v>6.2690000000000001E-8</c:v>
                      </c:pt>
                      <c:pt idx="23">
                        <c:v>-1.386E-8</c:v>
                      </c:pt>
                      <c:pt idx="24">
                        <c:v>1.932E-8</c:v>
                      </c:pt>
                      <c:pt idx="25">
                        <c:v>7.5889999999999993E-9</c:v>
                      </c:pt>
                      <c:pt idx="26">
                        <c:v>-6.7690000000000006E-8</c:v>
                      </c:pt>
                      <c:pt idx="27">
                        <c:v>-1.2809999999999999E-7</c:v>
                      </c:pt>
                      <c:pt idx="28">
                        <c:v>-2.0200000000000001E-7</c:v>
                      </c:pt>
                      <c:pt idx="29">
                        <c:v>-1.603E-7</c:v>
                      </c:pt>
                      <c:pt idx="30">
                        <c:v>-1.7210000000000001E-7</c:v>
                      </c:pt>
                      <c:pt idx="31">
                        <c:v>-2.36E-7</c:v>
                      </c:pt>
                      <c:pt idx="32">
                        <c:v>-2.9279999999999997E-7</c:v>
                      </c:pt>
                      <c:pt idx="33">
                        <c:v>-3.6170000000000002E-7</c:v>
                      </c:pt>
                      <c:pt idx="34">
                        <c:v>-3.2150000000000001E-7</c:v>
                      </c:pt>
                      <c:pt idx="35">
                        <c:v>-3.2430000000000001E-7</c:v>
                      </c:pt>
                      <c:pt idx="36">
                        <c:v>-3.8809999999999999E-7</c:v>
                      </c:pt>
                      <c:pt idx="37">
                        <c:v>-4.4369999999999998E-7</c:v>
                      </c:pt>
                      <c:pt idx="38">
                        <c:v>-5.0669999999999995E-7</c:v>
                      </c:pt>
                      <c:pt idx="39">
                        <c:v>-4.6170000000000001E-7</c:v>
                      </c:pt>
                      <c:pt idx="40">
                        <c:v>-4.6030000000000001E-7</c:v>
                      </c:pt>
                      <c:pt idx="41">
                        <c:v>-5.3010000000000002E-7</c:v>
                      </c:pt>
                      <c:pt idx="42">
                        <c:v>-5.7930000000000001E-7</c:v>
                      </c:pt>
                      <c:pt idx="43">
                        <c:v>-6.4079999999999997E-7</c:v>
                      </c:pt>
                      <c:pt idx="44">
                        <c:v>-5.9400000000000005E-7</c:v>
                      </c:pt>
                      <c:pt idx="45">
                        <c:v>-5.9210000000000001E-7</c:v>
                      </c:pt>
                      <c:pt idx="46">
                        <c:v>-6.5870000000000004E-7</c:v>
                      </c:pt>
                      <c:pt idx="47">
                        <c:v>-7.0640000000000003E-7</c:v>
                      </c:pt>
                      <c:pt idx="48">
                        <c:v>-7.6580000000000004E-7</c:v>
                      </c:pt>
                      <c:pt idx="49">
                        <c:v>-7.1999999999999999E-7</c:v>
                      </c:pt>
                      <c:pt idx="50">
                        <c:v>-7.1419999999999998E-7</c:v>
                      </c:pt>
                      <c:pt idx="51">
                        <c:v>-7.8149999999999995E-7</c:v>
                      </c:pt>
                      <c:pt idx="52">
                        <c:v>-8.3060000000000004E-7</c:v>
                      </c:pt>
                      <c:pt idx="53">
                        <c:v>-8.8150000000000005E-7</c:v>
                      </c:pt>
                      <c:pt idx="54">
                        <c:v>-8.3780000000000005E-7</c:v>
                      </c:pt>
                      <c:pt idx="55">
                        <c:v>-8.3539999999999998E-7</c:v>
                      </c:pt>
                      <c:pt idx="56">
                        <c:v>-9.0350000000000001E-7</c:v>
                      </c:pt>
                      <c:pt idx="57">
                        <c:v>-9.4630000000000005E-7</c:v>
                      </c:pt>
                      <c:pt idx="58">
                        <c:v>-9.9409999999999994E-7</c:v>
                      </c:pt>
                      <c:pt idx="59">
                        <c:v>-9.5160000000000002E-7</c:v>
                      </c:pt>
                      <c:pt idx="60">
                        <c:v>-9.4809999999999997E-7</c:v>
                      </c:pt>
                      <c:pt idx="61">
                        <c:v>-1.0130000000000001E-6</c:v>
                      </c:pt>
                      <c:pt idx="62">
                        <c:v>-1.0580000000000001E-6</c:v>
                      </c:pt>
                      <c:pt idx="63">
                        <c:v>-1.1030000000000001E-6</c:v>
                      </c:pt>
                      <c:pt idx="64">
                        <c:v>-1.066E-6</c:v>
                      </c:pt>
                      <c:pt idx="65">
                        <c:v>-1.057E-6</c:v>
                      </c:pt>
                      <c:pt idx="66">
                        <c:v>-1.1260000000000001E-6</c:v>
                      </c:pt>
                      <c:pt idx="67">
                        <c:v>-1.17E-6</c:v>
                      </c:pt>
                      <c:pt idx="68">
                        <c:v>-1.2139999999999999E-6</c:v>
                      </c:pt>
                      <c:pt idx="69">
                        <c:v>-1.175E-6</c:v>
                      </c:pt>
                      <c:pt idx="70">
                        <c:v>-1.1680000000000001E-6</c:v>
                      </c:pt>
                      <c:pt idx="71">
                        <c:v>-1.2359999999999999E-6</c:v>
                      </c:pt>
                      <c:pt idx="72">
                        <c:v>-1.283E-6</c:v>
                      </c:pt>
                      <c:pt idx="73">
                        <c:v>-1.3239999999999999E-6</c:v>
                      </c:pt>
                      <c:pt idx="74">
                        <c:v>-1.288E-6</c:v>
                      </c:pt>
                      <c:pt idx="75">
                        <c:v>-1.277E-6</c:v>
                      </c:pt>
                      <c:pt idx="76">
                        <c:v>-1.3510000000000001E-6</c:v>
                      </c:pt>
                      <c:pt idx="77">
                        <c:v>-1.3960000000000001E-6</c:v>
                      </c:pt>
                      <c:pt idx="78">
                        <c:v>-1.4339999999999999E-6</c:v>
                      </c:pt>
                      <c:pt idx="79">
                        <c:v>-1.3969999999999999E-6</c:v>
                      </c:pt>
                      <c:pt idx="80">
                        <c:v>-1.389E-6</c:v>
                      </c:pt>
                      <c:pt idx="81">
                        <c:v>-1.457E-6</c:v>
                      </c:pt>
                      <c:pt idx="82">
                        <c:v>-1.5E-6</c:v>
                      </c:pt>
                      <c:pt idx="83">
                        <c:v>-1.5400000000000001E-6</c:v>
                      </c:pt>
                      <c:pt idx="84">
                        <c:v>-1.5060000000000001E-6</c:v>
                      </c:pt>
                      <c:pt idx="85">
                        <c:v>-1.4959999999999999E-6</c:v>
                      </c:pt>
                      <c:pt idx="86">
                        <c:v>-1.567E-6</c:v>
                      </c:pt>
                      <c:pt idx="87">
                        <c:v>-1.6109999999999999E-6</c:v>
                      </c:pt>
                      <c:pt idx="88">
                        <c:v>-1.6530000000000001E-6</c:v>
                      </c:pt>
                      <c:pt idx="89">
                        <c:v>-1.6139999999999999E-6</c:v>
                      </c:pt>
                      <c:pt idx="90">
                        <c:v>-1.604E-6</c:v>
                      </c:pt>
                      <c:pt idx="91">
                        <c:v>-1.6819999999999999E-6</c:v>
                      </c:pt>
                      <c:pt idx="92">
                        <c:v>-1.7260000000000001E-6</c:v>
                      </c:pt>
                      <c:pt idx="93">
                        <c:v>-1.7579999999999999E-6</c:v>
                      </c:pt>
                      <c:pt idx="94">
                        <c:v>-1.7269999999999999E-6</c:v>
                      </c:pt>
                      <c:pt idx="95">
                        <c:v>-1.717E-6</c:v>
                      </c:pt>
                      <c:pt idx="96">
                        <c:v>-1.7889999999999999E-6</c:v>
                      </c:pt>
                      <c:pt idx="97">
                        <c:v>-1.84E-6</c:v>
                      </c:pt>
                      <c:pt idx="98">
                        <c:v>-1.872E-6</c:v>
                      </c:pt>
                      <c:pt idx="99">
                        <c:v>-1.8390000000000001E-6</c:v>
                      </c:pt>
                      <c:pt idx="100">
                        <c:v>-1.8300000000000001E-6</c:v>
                      </c:pt>
                      <c:pt idx="101">
                        <c:v>-1.9089999999999998E-6</c:v>
                      </c:pt>
                      <c:pt idx="102">
                        <c:v>-1.9520000000000001E-6</c:v>
                      </c:pt>
                      <c:pt idx="103">
                        <c:v>-1.9850000000000001E-6</c:v>
                      </c:pt>
                      <c:pt idx="104">
                        <c:v>-1.956E-6</c:v>
                      </c:pt>
                      <c:pt idx="105">
                        <c:v>-1.9470000000000002E-6</c:v>
                      </c:pt>
                      <c:pt idx="106">
                        <c:v>-2.0250000000000001E-6</c:v>
                      </c:pt>
                      <c:pt idx="107">
                        <c:v>-2.0729999999999999E-6</c:v>
                      </c:pt>
                      <c:pt idx="108">
                        <c:v>-2.1040000000000001E-6</c:v>
                      </c:pt>
                      <c:pt idx="109">
                        <c:v>-2.0719999999999998E-6</c:v>
                      </c:pt>
                      <c:pt idx="110">
                        <c:v>-2.0660000000000002E-6</c:v>
                      </c:pt>
                      <c:pt idx="111">
                        <c:v>-2.1440000000000001E-6</c:v>
                      </c:pt>
                      <c:pt idx="112">
                        <c:v>-2.1900000000000002E-6</c:v>
                      </c:pt>
                      <c:pt idx="113">
                        <c:v>-2.2230000000000001E-6</c:v>
                      </c:pt>
                      <c:pt idx="114">
                        <c:v>-2.1940000000000001E-6</c:v>
                      </c:pt>
                      <c:pt idx="115">
                        <c:v>-2.1859999999999999E-6</c:v>
                      </c:pt>
                      <c:pt idx="116">
                        <c:v>-2.2689999999999998E-6</c:v>
                      </c:pt>
                      <c:pt idx="117">
                        <c:v>-2.3149999999999999E-6</c:v>
                      </c:pt>
                      <c:pt idx="118">
                        <c:v>-2.3470000000000001E-6</c:v>
                      </c:pt>
                      <c:pt idx="119">
                        <c:v>-2.3199999999999998E-6</c:v>
                      </c:pt>
                      <c:pt idx="120">
                        <c:v>-2.311E-6</c:v>
                      </c:pt>
                      <c:pt idx="121">
                        <c:v>-2.3929999999999998E-6</c:v>
                      </c:pt>
                      <c:pt idx="122">
                        <c:v>-2.4439999999999998E-6</c:v>
                      </c:pt>
                      <c:pt idx="123">
                        <c:v>-2.469E-6</c:v>
                      </c:pt>
                      <c:pt idx="124">
                        <c:v>-2.441E-6</c:v>
                      </c:pt>
                      <c:pt idx="125">
                        <c:v>-2.441E-6</c:v>
                      </c:pt>
                      <c:pt idx="126">
                        <c:v>-2.5239999999999999E-6</c:v>
                      </c:pt>
                      <c:pt idx="127">
                        <c:v>-2.57E-6</c:v>
                      </c:pt>
                      <c:pt idx="128">
                        <c:v>-2.5979999999999999E-6</c:v>
                      </c:pt>
                      <c:pt idx="129">
                        <c:v>-2.5799999999999999E-6</c:v>
                      </c:pt>
                      <c:pt idx="130">
                        <c:v>-2.5730000000000002E-6</c:v>
                      </c:pt>
                      <c:pt idx="131">
                        <c:v>-2.6630000000000002E-6</c:v>
                      </c:pt>
                      <c:pt idx="132">
                        <c:v>-2.711E-6</c:v>
                      </c:pt>
                      <c:pt idx="133">
                        <c:v>-2.7329999999999999E-6</c:v>
                      </c:pt>
                      <c:pt idx="134">
                        <c:v>-2.7159999999999999E-6</c:v>
                      </c:pt>
                      <c:pt idx="135">
                        <c:v>-2.7130000000000001E-6</c:v>
                      </c:pt>
                      <c:pt idx="136">
                        <c:v>-2.8030000000000001E-6</c:v>
                      </c:pt>
                      <c:pt idx="137">
                        <c:v>-2.853E-6</c:v>
                      </c:pt>
                      <c:pt idx="138">
                        <c:v>-2.881E-6</c:v>
                      </c:pt>
                      <c:pt idx="139">
                        <c:v>-2.8650000000000001E-6</c:v>
                      </c:pt>
                      <c:pt idx="140">
                        <c:v>-2.8619999999999999E-6</c:v>
                      </c:pt>
                      <c:pt idx="141">
                        <c:v>-2.9529999999999999E-6</c:v>
                      </c:pt>
                      <c:pt idx="142">
                        <c:v>-3.0070000000000002E-6</c:v>
                      </c:pt>
                      <c:pt idx="143">
                        <c:v>-3.0350000000000002E-6</c:v>
                      </c:pt>
                      <c:pt idx="144">
                        <c:v>-3.022E-6</c:v>
                      </c:pt>
                      <c:pt idx="145">
                        <c:v>-3.021E-6</c:v>
                      </c:pt>
                      <c:pt idx="146">
                        <c:v>-3.1159999999999999E-6</c:v>
                      </c:pt>
                      <c:pt idx="147">
                        <c:v>-3.1669999999999999E-6</c:v>
                      </c:pt>
                      <c:pt idx="148">
                        <c:v>-3.202E-6</c:v>
                      </c:pt>
                      <c:pt idx="149">
                        <c:v>-3.1860000000000001E-6</c:v>
                      </c:pt>
                      <c:pt idx="150">
                        <c:v>-3.1879999999999998E-6</c:v>
                      </c:pt>
                      <c:pt idx="151">
                        <c:v>-3.2899999999999998E-6</c:v>
                      </c:pt>
                      <c:pt idx="152">
                        <c:v>-3.343E-6</c:v>
                      </c:pt>
                      <c:pt idx="153">
                        <c:v>-3.3689999999999998E-6</c:v>
                      </c:pt>
                      <c:pt idx="154">
                        <c:v>-3.3639999999999999E-6</c:v>
                      </c:pt>
                      <c:pt idx="155">
                        <c:v>-3.3689999999999998E-6</c:v>
                      </c:pt>
                      <c:pt idx="156">
                        <c:v>-3.472E-6</c:v>
                      </c:pt>
                      <c:pt idx="157">
                        <c:v>-3.5240000000000001E-6</c:v>
                      </c:pt>
                      <c:pt idx="158">
                        <c:v>-3.5549999999999998E-6</c:v>
                      </c:pt>
                      <c:pt idx="159">
                        <c:v>-3.5540000000000002E-6</c:v>
                      </c:pt>
                      <c:pt idx="160">
                        <c:v>-3.5609999999999999E-6</c:v>
                      </c:pt>
                      <c:pt idx="161">
                        <c:v>-3.67E-6</c:v>
                      </c:pt>
                      <c:pt idx="162">
                        <c:v>-3.737E-6</c:v>
                      </c:pt>
                      <c:pt idx="163">
                        <c:v>-3.7689999999999998E-6</c:v>
                      </c:pt>
                      <c:pt idx="164">
                        <c:v>-3.7720000000000001E-6</c:v>
                      </c:pt>
                      <c:pt idx="165">
                        <c:v>-3.7850000000000002E-6</c:v>
                      </c:pt>
                      <c:pt idx="166">
                        <c:v>-3.8959999999999996E-6</c:v>
                      </c:pt>
                      <c:pt idx="167">
                        <c:v>-3.9659999999999998E-6</c:v>
                      </c:pt>
                      <c:pt idx="168">
                        <c:v>-4.0010000000000003E-6</c:v>
                      </c:pt>
                      <c:pt idx="169">
                        <c:v>-4.0199999999999996E-6</c:v>
                      </c:pt>
                      <c:pt idx="170">
                        <c:v>-4.0330000000000002E-6</c:v>
                      </c:pt>
                      <c:pt idx="171">
                        <c:v>-4.1500000000000001E-6</c:v>
                      </c:pt>
                      <c:pt idx="172">
                        <c:v>-4.233E-6</c:v>
                      </c:pt>
                      <c:pt idx="173">
                        <c:v>-4.2710000000000003E-6</c:v>
                      </c:pt>
                      <c:pt idx="174">
                        <c:v>-4.2919999999999997E-6</c:v>
                      </c:pt>
                      <c:pt idx="175">
                        <c:v>-4.3209999999999998E-6</c:v>
                      </c:pt>
                      <c:pt idx="176">
                        <c:v>-4.4449999999999998E-6</c:v>
                      </c:pt>
                      <c:pt idx="177">
                        <c:v>-4.527E-6</c:v>
                      </c:pt>
                      <c:pt idx="178">
                        <c:v>-4.5770000000000004E-6</c:v>
                      </c:pt>
                      <c:pt idx="179">
                        <c:v>-4.6079999999999998E-6</c:v>
                      </c:pt>
                      <c:pt idx="180">
                        <c:v>-4.6450000000000004E-6</c:v>
                      </c:pt>
                      <c:pt idx="181">
                        <c:v>-4.7809999999999996E-6</c:v>
                      </c:pt>
                      <c:pt idx="182">
                        <c:v>-4.8760000000000004E-6</c:v>
                      </c:pt>
                      <c:pt idx="183">
                        <c:v>-4.933E-6</c:v>
                      </c:pt>
                      <c:pt idx="184">
                        <c:v>-4.9679999999999997E-6</c:v>
                      </c:pt>
                      <c:pt idx="185">
                        <c:v>-5.0180000000000001E-6</c:v>
                      </c:pt>
                      <c:pt idx="186">
                        <c:v>-5.1619999999999999E-6</c:v>
                      </c:pt>
                      <c:pt idx="187">
                        <c:v>-5.2700000000000004E-6</c:v>
                      </c:pt>
                      <c:pt idx="188">
                        <c:v>-5.3399999999999997E-6</c:v>
                      </c:pt>
                      <c:pt idx="189">
                        <c:v>-5.395E-6</c:v>
                      </c:pt>
                      <c:pt idx="190">
                        <c:v>-5.4500000000000003E-6</c:v>
                      </c:pt>
                      <c:pt idx="191">
                        <c:v>-5.6110000000000001E-6</c:v>
                      </c:pt>
                      <c:pt idx="192">
                        <c:v>-5.7259999999999999E-6</c:v>
                      </c:pt>
                      <c:pt idx="193">
                        <c:v>-5.8030000000000002E-6</c:v>
                      </c:pt>
                      <c:pt idx="194">
                        <c:v>-5.8769999999999998E-6</c:v>
                      </c:pt>
                      <c:pt idx="195">
                        <c:v>-5.9529999999999996E-6</c:v>
                      </c:pt>
                      <c:pt idx="196">
                        <c:v>-6.1279999999999996E-6</c:v>
                      </c:pt>
                      <c:pt idx="197">
                        <c:v>-6.2659999999999998E-6</c:v>
                      </c:pt>
                      <c:pt idx="198">
                        <c:v>-6.3589999999999996E-6</c:v>
                      </c:pt>
                      <c:pt idx="199">
                        <c:v>-6.4509999999999997E-6</c:v>
                      </c:pt>
                      <c:pt idx="200">
                        <c:v>-6.5400000000000001E-6</c:v>
                      </c:pt>
                      <c:pt idx="201">
                        <c:v>-6.7379999999999997E-6</c:v>
                      </c:pt>
                      <c:pt idx="202">
                        <c:v>-6.8920000000000003E-6</c:v>
                      </c:pt>
                      <c:pt idx="203">
                        <c:v>-7.0049999999999998E-6</c:v>
                      </c:pt>
                      <c:pt idx="204">
                        <c:v>-7.1189999999999999E-6</c:v>
                      </c:pt>
                      <c:pt idx="205">
                        <c:v>-7.2289999999999997E-6</c:v>
                      </c:pt>
                      <c:pt idx="206">
                        <c:v>-7.4499999999999998E-6</c:v>
                      </c:pt>
                      <c:pt idx="207">
                        <c:v>-7.6249999999999998E-6</c:v>
                      </c:pt>
                      <c:pt idx="208">
                        <c:v>-7.763E-6</c:v>
                      </c:pt>
                      <c:pt idx="209">
                        <c:v>-7.8990000000000001E-6</c:v>
                      </c:pt>
                      <c:pt idx="210">
                        <c:v>-8.0299999999999994E-6</c:v>
                      </c:pt>
                      <c:pt idx="211">
                        <c:v>-8.2789999999999998E-6</c:v>
                      </c:pt>
                      <c:pt idx="212">
                        <c:v>-8.4780000000000008E-6</c:v>
                      </c:pt>
                      <c:pt idx="213">
                        <c:v>-8.6330000000000002E-6</c:v>
                      </c:pt>
                      <c:pt idx="214">
                        <c:v>-8.8019999999999998E-6</c:v>
                      </c:pt>
                      <c:pt idx="215">
                        <c:v>-8.9639999999999992E-6</c:v>
                      </c:pt>
                      <c:pt idx="216">
                        <c:v>-9.2390000000000008E-6</c:v>
                      </c:pt>
                      <c:pt idx="217">
                        <c:v>-9.4749999999999999E-6</c:v>
                      </c:pt>
                      <c:pt idx="218">
                        <c:v>-9.6630000000000005E-6</c:v>
                      </c:pt>
                      <c:pt idx="219">
                        <c:v>-9.8649999999999996E-6</c:v>
                      </c:pt>
                      <c:pt idx="220">
                        <c:v>-1.006E-5</c:v>
                      </c:pt>
                      <c:pt idx="221">
                        <c:v>-1.0370000000000001E-5</c:v>
                      </c:pt>
                      <c:pt idx="222">
                        <c:v>-1.064E-5</c:v>
                      </c:pt>
                      <c:pt idx="223">
                        <c:v>-1.0859999999999999E-5</c:v>
                      </c:pt>
                      <c:pt idx="224">
                        <c:v>-1.11E-5</c:v>
                      </c:pt>
                      <c:pt idx="225">
                        <c:v>-1.133E-5</c:v>
                      </c:pt>
                      <c:pt idx="226">
                        <c:v>-1.167E-5</c:v>
                      </c:pt>
                      <c:pt idx="227">
                        <c:v>-1.198E-5</c:v>
                      </c:pt>
                      <c:pt idx="228">
                        <c:v>-1.224E-5</c:v>
                      </c:pt>
                      <c:pt idx="229">
                        <c:v>-1.2510000000000001E-5</c:v>
                      </c:pt>
                      <c:pt idx="230">
                        <c:v>-1.279E-5</c:v>
                      </c:pt>
                      <c:pt idx="231">
                        <c:v>-1.3179999999999999E-5</c:v>
                      </c:pt>
                      <c:pt idx="232">
                        <c:v>-1.3519999999999999E-5</c:v>
                      </c:pt>
                      <c:pt idx="233">
                        <c:v>-1.382E-5</c:v>
                      </c:pt>
                      <c:pt idx="234">
                        <c:v>-1.415E-5</c:v>
                      </c:pt>
                      <c:pt idx="235">
                        <c:v>-1.447E-5</c:v>
                      </c:pt>
                      <c:pt idx="236">
                        <c:v>-1.49E-5</c:v>
                      </c:pt>
                      <c:pt idx="237">
                        <c:v>-1.5299999999999999E-5</c:v>
                      </c:pt>
                      <c:pt idx="238">
                        <c:v>-1.5659999999999999E-5</c:v>
                      </c:pt>
                      <c:pt idx="239">
                        <c:v>-1.6019999999999999E-5</c:v>
                      </c:pt>
                      <c:pt idx="240">
                        <c:v>-1.6390000000000001E-5</c:v>
                      </c:pt>
                      <c:pt idx="241">
                        <c:v>-1.6880000000000001E-5</c:v>
                      </c:pt>
                      <c:pt idx="242">
                        <c:v>-1.7329999999999998E-5</c:v>
                      </c:pt>
                      <c:pt idx="243">
                        <c:v>-1.7730000000000001E-5</c:v>
                      </c:pt>
                      <c:pt idx="244">
                        <c:v>-1.8159999999999999E-5</c:v>
                      </c:pt>
                      <c:pt idx="245">
                        <c:v>-1.8580000000000002E-5</c:v>
                      </c:pt>
                      <c:pt idx="246">
                        <c:v>-1.912E-5</c:v>
                      </c:pt>
                      <c:pt idx="247">
                        <c:v>-1.9619999999999998E-5</c:v>
                      </c:pt>
                      <c:pt idx="248">
                        <c:v>-2.0080000000000001E-5</c:v>
                      </c:pt>
                      <c:pt idx="249">
                        <c:v>-2.0570000000000001E-5</c:v>
                      </c:pt>
                      <c:pt idx="250">
                        <c:v>-2.105E-5</c:v>
                      </c:pt>
                      <c:pt idx="251">
                        <c:v>-2.1639999999999999E-5</c:v>
                      </c:pt>
                      <c:pt idx="252">
                        <c:v>-2.2209999999999999E-5</c:v>
                      </c:pt>
                      <c:pt idx="253">
                        <c:v>-2.2730000000000001E-5</c:v>
                      </c:pt>
                      <c:pt idx="254">
                        <c:v>-2.3280000000000001E-5</c:v>
                      </c:pt>
                      <c:pt idx="255">
                        <c:v>-2.3819999999999999E-5</c:v>
                      </c:pt>
                      <c:pt idx="256">
                        <c:v>-2.4470000000000001E-5</c:v>
                      </c:pt>
                      <c:pt idx="257">
                        <c:v>-2.51E-5</c:v>
                      </c:pt>
                      <c:pt idx="258">
                        <c:v>-2.5680000000000001E-5</c:v>
                      </c:pt>
                      <c:pt idx="259">
                        <c:v>-2.6290000000000001E-5</c:v>
                      </c:pt>
                      <c:pt idx="260">
                        <c:v>-2.6889999999999998E-5</c:v>
                      </c:pt>
                      <c:pt idx="261">
                        <c:v>-2.7610000000000002E-5</c:v>
                      </c:pt>
                      <c:pt idx="262">
                        <c:v>-2.83E-5</c:v>
                      </c:pt>
                      <c:pt idx="263">
                        <c:v>-2.8940000000000001E-5</c:v>
                      </c:pt>
                      <c:pt idx="264">
                        <c:v>-2.9620000000000001E-5</c:v>
                      </c:pt>
                      <c:pt idx="265">
                        <c:v>-3.029E-5</c:v>
                      </c:pt>
                      <c:pt idx="266">
                        <c:v>-3.1069999999999999E-5</c:v>
                      </c:pt>
                      <c:pt idx="267">
                        <c:v>-3.1829999999999998E-5</c:v>
                      </c:pt>
                      <c:pt idx="268">
                        <c:v>-3.2530000000000002E-5</c:v>
                      </c:pt>
                      <c:pt idx="269">
                        <c:v>-3.328E-5</c:v>
                      </c:pt>
                      <c:pt idx="270">
                        <c:v>-3.4020000000000003E-5</c:v>
                      </c:pt>
                      <c:pt idx="271">
                        <c:v>-3.4860000000000002E-5</c:v>
                      </c:pt>
                      <c:pt idx="272">
                        <c:v>-3.5689999999999999E-5</c:v>
                      </c:pt>
                      <c:pt idx="273">
                        <c:v>-3.6470000000000001E-5</c:v>
                      </c:pt>
                      <c:pt idx="274">
                        <c:v>-3.7270000000000001E-5</c:v>
                      </c:pt>
                      <c:pt idx="275">
                        <c:v>-3.8090000000000003E-5</c:v>
                      </c:pt>
                      <c:pt idx="276">
                        <c:v>-3.8999999999999999E-5</c:v>
                      </c:pt>
                      <c:pt idx="277">
                        <c:v>-3.9900000000000001E-5</c:v>
                      </c:pt>
                      <c:pt idx="278">
                        <c:v>-4.074E-5</c:v>
                      </c:pt>
                      <c:pt idx="279">
                        <c:v>-4.1619999999999998E-5</c:v>
                      </c:pt>
                      <c:pt idx="280">
                        <c:v>-4.2500000000000003E-5</c:v>
                      </c:pt>
                      <c:pt idx="281">
                        <c:v>-4.3479999999999997E-5</c:v>
                      </c:pt>
                      <c:pt idx="282">
                        <c:v>-4.4450000000000003E-5</c:v>
                      </c:pt>
                      <c:pt idx="283">
                        <c:v>-4.5349999999999998E-5</c:v>
                      </c:pt>
                      <c:pt idx="284">
                        <c:v>-4.6300000000000001E-5</c:v>
                      </c:pt>
                      <c:pt idx="285">
                        <c:v>-4.7259999999999998E-5</c:v>
                      </c:pt>
                      <c:pt idx="286">
                        <c:v>-4.8310000000000003E-5</c:v>
                      </c:pt>
                      <c:pt idx="287">
                        <c:v>-4.9339999999999999E-5</c:v>
                      </c:pt>
                      <c:pt idx="288">
                        <c:v>-5.0330000000000001E-5</c:v>
                      </c:pt>
                      <c:pt idx="289">
                        <c:v>-5.134E-5</c:v>
                      </c:pt>
                      <c:pt idx="290">
                        <c:v>-5.236E-5</c:v>
                      </c:pt>
                      <c:pt idx="291">
                        <c:v>-5.3480000000000003E-5</c:v>
                      </c:pt>
                      <c:pt idx="292">
                        <c:v>-5.4580000000000003E-5</c:v>
                      </c:pt>
                      <c:pt idx="293">
                        <c:v>-5.5630000000000001E-5</c:v>
                      </c:pt>
                      <c:pt idx="294">
                        <c:v>-5.6719999999999999E-5</c:v>
                      </c:pt>
                      <c:pt idx="295">
                        <c:v>-5.7809999999999997E-5</c:v>
                      </c:pt>
                      <c:pt idx="296">
                        <c:v>-5.8990000000000003E-5</c:v>
                      </c:pt>
                      <c:pt idx="297">
                        <c:v>-6.016E-5</c:v>
                      </c:pt>
                      <c:pt idx="298">
                        <c:v>-6.1270000000000001E-5</c:v>
                      </c:pt>
                      <c:pt idx="299">
                        <c:v>-6.2429999999999997E-5</c:v>
                      </c:pt>
                      <c:pt idx="300">
                        <c:v>-6.3579999999999998E-5</c:v>
                      </c:pt>
                      <c:pt idx="301">
                        <c:v>-6.4830000000000001E-5</c:v>
                      </c:pt>
                      <c:pt idx="302">
                        <c:v>-6.6080000000000004E-5</c:v>
                      </c:pt>
                      <c:pt idx="303">
                        <c:v>-6.7249999999999995E-5</c:v>
                      </c:pt>
                      <c:pt idx="304">
                        <c:v>-6.847E-5</c:v>
                      </c:pt>
                      <c:pt idx="305">
                        <c:v>-6.9690000000000005E-5</c:v>
                      </c:pt>
                      <c:pt idx="306">
                        <c:v>-7.1009999999999999E-5</c:v>
                      </c:pt>
                      <c:pt idx="307">
                        <c:v>-7.2319999999999999E-5</c:v>
                      </c:pt>
                      <c:pt idx="308">
                        <c:v>-7.3549999999999999E-5</c:v>
                      </c:pt>
                      <c:pt idx="309">
                        <c:v>-7.483E-5</c:v>
                      </c:pt>
                      <c:pt idx="310">
                        <c:v>-7.6130000000000005E-5</c:v>
                      </c:pt>
                      <c:pt idx="311">
                        <c:v>-7.75E-5</c:v>
                      </c:pt>
                      <c:pt idx="312">
                        <c:v>-7.8889999999999999E-5</c:v>
                      </c:pt>
                      <c:pt idx="313">
                        <c:v>-8.0240000000000004E-5</c:v>
                      </c:pt>
                      <c:pt idx="314">
                        <c:v>-8.1580000000000002E-5</c:v>
                      </c:pt>
                      <c:pt idx="315">
                        <c:v>-8.2949999999999997E-5</c:v>
                      </c:pt>
                      <c:pt idx="316">
                        <c:v>-8.4380000000000002E-5</c:v>
                      </c:pt>
                      <c:pt idx="317">
                        <c:v>-8.5809999999999993E-5</c:v>
                      </c:pt>
                      <c:pt idx="318">
                        <c:v>-8.7180000000000002E-5</c:v>
                      </c:pt>
                      <c:pt idx="319">
                        <c:v>-8.8579999999999996E-5</c:v>
                      </c:pt>
                      <c:pt idx="320">
                        <c:v>-9.001E-5</c:v>
                      </c:pt>
                      <c:pt idx="321">
                        <c:v>-9.1500000000000001E-5</c:v>
                      </c:pt>
                      <c:pt idx="322">
                        <c:v>-9.2999999999999997E-5</c:v>
                      </c:pt>
                      <c:pt idx="323">
                        <c:v>-9.4419999999999994E-5</c:v>
                      </c:pt>
                      <c:pt idx="324">
                        <c:v>-9.5879999999999997E-5</c:v>
                      </c:pt>
                      <c:pt idx="325">
                        <c:v>-9.7360000000000003E-5</c:v>
                      </c:pt>
                      <c:pt idx="326">
                        <c:v>-9.891E-5</c:v>
                      </c:pt>
                      <c:pt idx="327">
                        <c:v>-1.005E-4</c:v>
                      </c:pt>
                      <c:pt idx="328">
                        <c:v>-1.019E-4</c:v>
                      </c:pt>
                      <c:pt idx="329">
                        <c:v>-1.0349999999999999E-4</c:v>
                      </c:pt>
                      <c:pt idx="330">
                        <c:v>-1.05E-4</c:v>
                      </c:pt>
                      <c:pt idx="331">
                        <c:v>-1.066E-4</c:v>
                      </c:pt>
                      <c:pt idx="332">
                        <c:v>-1.082E-4</c:v>
                      </c:pt>
                      <c:pt idx="333">
                        <c:v>-1.097E-4</c:v>
                      </c:pt>
                      <c:pt idx="334">
                        <c:v>-1.1129999999999999E-4</c:v>
                      </c:pt>
                      <c:pt idx="335">
                        <c:v>-1.1290000000000001E-4</c:v>
                      </c:pt>
                      <c:pt idx="336">
                        <c:v>-1.145E-4</c:v>
                      </c:pt>
                      <c:pt idx="337">
                        <c:v>-1.1620000000000001E-4</c:v>
                      </c:pt>
                      <c:pt idx="338">
                        <c:v>-1.178E-4</c:v>
                      </c:pt>
                      <c:pt idx="339">
                        <c:v>-1.194E-4</c:v>
                      </c:pt>
                      <c:pt idx="340">
                        <c:v>-1.21E-4</c:v>
                      </c:pt>
                      <c:pt idx="341">
                        <c:v>-1.228E-4</c:v>
                      </c:pt>
                      <c:pt idx="342">
                        <c:v>-1.2449999999999999E-4</c:v>
                      </c:pt>
                      <c:pt idx="343">
                        <c:v>-1.261E-4</c:v>
                      </c:pt>
                      <c:pt idx="344">
                        <c:v>-1.2779999999999999E-4</c:v>
                      </c:pt>
                      <c:pt idx="345">
                        <c:v>-1.295E-4</c:v>
                      </c:pt>
                      <c:pt idx="346">
                        <c:v>-1.3119999999999999E-4</c:v>
                      </c:pt>
                      <c:pt idx="347">
                        <c:v>-1.3300000000000001E-4</c:v>
                      </c:pt>
                      <c:pt idx="348">
                        <c:v>-1.3459999999999999E-4</c:v>
                      </c:pt>
                      <c:pt idx="349">
                        <c:v>-1.3640000000000001E-4</c:v>
                      </c:pt>
                      <c:pt idx="350">
                        <c:v>-1.381E-4</c:v>
                      </c:pt>
                      <c:pt idx="351">
                        <c:v>-1.3990000000000001E-4</c:v>
                      </c:pt>
                      <c:pt idx="352">
                        <c:v>-1.417E-4</c:v>
                      </c:pt>
                      <c:pt idx="353">
                        <c:v>-1.4349999999999999E-4</c:v>
                      </c:pt>
                      <c:pt idx="354">
                        <c:v>-1.4530000000000001E-4</c:v>
                      </c:pt>
                      <c:pt idx="355">
                        <c:v>-1.471E-4</c:v>
                      </c:pt>
                      <c:pt idx="356">
                        <c:v>-1.4889999999999999E-4</c:v>
                      </c:pt>
                      <c:pt idx="357">
                        <c:v>-1.5080000000000001E-4</c:v>
                      </c:pt>
                      <c:pt idx="358">
                        <c:v>-1.5249999999999999E-4</c:v>
                      </c:pt>
                      <c:pt idx="359">
                        <c:v>-1.5430000000000001E-4</c:v>
                      </c:pt>
                      <c:pt idx="360">
                        <c:v>-1.561E-4</c:v>
                      </c:pt>
                      <c:pt idx="361">
                        <c:v>-1.5799999999999999E-4</c:v>
                      </c:pt>
                      <c:pt idx="362">
                        <c:v>-1.5990000000000001E-4</c:v>
                      </c:pt>
                      <c:pt idx="363">
                        <c:v>-1.617E-4</c:v>
                      </c:pt>
                      <c:pt idx="364">
                        <c:v>-1.6349999999999999E-4</c:v>
                      </c:pt>
                      <c:pt idx="365">
                        <c:v>-1.6540000000000001E-4</c:v>
                      </c:pt>
                      <c:pt idx="366">
                        <c:v>-1.673E-4</c:v>
                      </c:pt>
                      <c:pt idx="367">
                        <c:v>-1.6919999999999999E-4</c:v>
                      </c:pt>
                      <c:pt idx="368">
                        <c:v>-1.7100000000000001E-4</c:v>
                      </c:pt>
                      <c:pt idx="369">
                        <c:v>-1.729E-4</c:v>
                      </c:pt>
                      <c:pt idx="370">
                        <c:v>-1.7479999999999999E-4</c:v>
                      </c:pt>
                      <c:pt idx="371">
                        <c:v>-1.7670000000000001E-4</c:v>
                      </c:pt>
                      <c:pt idx="372">
                        <c:v>-1.786E-4</c:v>
                      </c:pt>
                      <c:pt idx="373">
                        <c:v>-1.805E-4</c:v>
                      </c:pt>
                      <c:pt idx="374">
                        <c:v>-1.8239999999999999E-4</c:v>
                      </c:pt>
                      <c:pt idx="375">
                        <c:v>-1.8430000000000001E-4</c:v>
                      </c:pt>
                      <c:pt idx="376">
                        <c:v>-1.862E-4</c:v>
                      </c:pt>
                      <c:pt idx="377">
                        <c:v>-1.8819999999999999E-4</c:v>
                      </c:pt>
                      <c:pt idx="378">
                        <c:v>-1.9010000000000001E-4</c:v>
                      </c:pt>
                      <c:pt idx="379">
                        <c:v>-1.92E-4</c:v>
                      </c:pt>
                      <c:pt idx="380">
                        <c:v>-1.939E-4</c:v>
                      </c:pt>
                      <c:pt idx="381">
                        <c:v>-1.9589999999999999E-4</c:v>
                      </c:pt>
                      <c:pt idx="382">
                        <c:v>-1.9790000000000001E-4</c:v>
                      </c:pt>
                      <c:pt idx="383">
                        <c:v>-1.998E-4</c:v>
                      </c:pt>
                      <c:pt idx="384">
                        <c:v>-2.017E-4</c:v>
                      </c:pt>
                      <c:pt idx="385">
                        <c:v>-2.0369999999999999E-4</c:v>
                      </c:pt>
                      <c:pt idx="386">
                        <c:v>-2.0570000000000001E-4</c:v>
                      </c:pt>
                      <c:pt idx="387">
                        <c:v>-2.0770000000000001E-4</c:v>
                      </c:pt>
                      <c:pt idx="388">
                        <c:v>-2.097E-4</c:v>
                      </c:pt>
                      <c:pt idx="389">
                        <c:v>-2.1159999999999999E-4</c:v>
                      </c:pt>
                      <c:pt idx="390">
                        <c:v>-2.1359999999999999E-4</c:v>
                      </c:pt>
                      <c:pt idx="391">
                        <c:v>-2.1560000000000001E-4</c:v>
                      </c:pt>
                      <c:pt idx="392">
                        <c:v>-2.1770000000000001E-4</c:v>
                      </c:pt>
                      <c:pt idx="393">
                        <c:v>-2.196E-4</c:v>
                      </c:pt>
                      <c:pt idx="394">
                        <c:v>-2.2159999999999999E-4</c:v>
                      </c:pt>
                      <c:pt idx="395">
                        <c:v>-2.2369999999999999E-4</c:v>
                      </c:pt>
                      <c:pt idx="396">
                        <c:v>-2.2580000000000001E-4</c:v>
                      </c:pt>
                      <c:pt idx="397">
                        <c:v>-2.2790000000000001E-4</c:v>
                      </c:pt>
                      <c:pt idx="398">
                        <c:v>-2.299E-4</c:v>
                      </c:pt>
                      <c:pt idx="399">
                        <c:v>-2.265E-4</c:v>
                      </c:pt>
                      <c:pt idx="400">
                        <c:v>-2.2350000000000001E-4</c:v>
                      </c:pt>
                      <c:pt idx="401">
                        <c:v>-2.207E-4</c:v>
                      </c:pt>
                      <c:pt idx="402">
                        <c:v>-2.1800000000000001E-4</c:v>
                      </c:pt>
                      <c:pt idx="403">
                        <c:v>-2.153E-4</c:v>
                      </c:pt>
                      <c:pt idx="404">
                        <c:v>-2.1259999999999999E-4</c:v>
                      </c:pt>
                      <c:pt idx="405">
                        <c:v>-2.1010000000000001E-4</c:v>
                      </c:pt>
                      <c:pt idx="406">
                        <c:v>-2.076E-4</c:v>
                      </c:pt>
                      <c:pt idx="407">
                        <c:v>-2.051E-4</c:v>
                      </c:pt>
                      <c:pt idx="408">
                        <c:v>-2.0259999999999999E-4</c:v>
                      </c:pt>
                      <c:pt idx="409">
                        <c:v>-2.0010000000000001E-4</c:v>
                      </c:pt>
                      <c:pt idx="410">
                        <c:v>-1.9770000000000001E-4</c:v>
                      </c:pt>
                      <c:pt idx="411">
                        <c:v>-1.9540000000000001E-4</c:v>
                      </c:pt>
                      <c:pt idx="412">
                        <c:v>-1.931E-4</c:v>
                      </c:pt>
                      <c:pt idx="413">
                        <c:v>-1.907E-4</c:v>
                      </c:pt>
                      <c:pt idx="414">
                        <c:v>-1.884E-4</c:v>
                      </c:pt>
                      <c:pt idx="415">
                        <c:v>-1.862E-4</c:v>
                      </c:pt>
                      <c:pt idx="416">
                        <c:v>-1.839E-4</c:v>
                      </c:pt>
                      <c:pt idx="417">
                        <c:v>-1.817E-4</c:v>
                      </c:pt>
                      <c:pt idx="418">
                        <c:v>-1.795E-4</c:v>
                      </c:pt>
                      <c:pt idx="419">
                        <c:v>-1.773E-4</c:v>
                      </c:pt>
                      <c:pt idx="420">
                        <c:v>-1.752E-4</c:v>
                      </c:pt>
                      <c:pt idx="421">
                        <c:v>-1.73E-4</c:v>
                      </c:pt>
                      <c:pt idx="422">
                        <c:v>-1.7100000000000001E-4</c:v>
                      </c:pt>
                      <c:pt idx="423">
                        <c:v>-1.6880000000000001E-4</c:v>
                      </c:pt>
                      <c:pt idx="424">
                        <c:v>-1.6670000000000001E-4</c:v>
                      </c:pt>
                      <c:pt idx="425">
                        <c:v>-1.6469999999999999E-4</c:v>
                      </c:pt>
                      <c:pt idx="426">
                        <c:v>-1.627E-4</c:v>
                      </c:pt>
                      <c:pt idx="427">
                        <c:v>-1.607E-4</c:v>
                      </c:pt>
                      <c:pt idx="428">
                        <c:v>-1.5860000000000001E-4</c:v>
                      </c:pt>
                      <c:pt idx="429">
                        <c:v>-1.5669999999999999E-4</c:v>
                      </c:pt>
                      <c:pt idx="430">
                        <c:v>-1.548E-4</c:v>
                      </c:pt>
                      <c:pt idx="431">
                        <c:v>-1.529E-4</c:v>
                      </c:pt>
                      <c:pt idx="432">
                        <c:v>-1.5100000000000001E-4</c:v>
                      </c:pt>
                      <c:pt idx="433">
                        <c:v>-1.4909999999999999E-4</c:v>
                      </c:pt>
                      <c:pt idx="434">
                        <c:v>-1.471E-4</c:v>
                      </c:pt>
                      <c:pt idx="435">
                        <c:v>-1.4530000000000001E-4</c:v>
                      </c:pt>
                      <c:pt idx="436">
                        <c:v>-1.4349999999999999E-4</c:v>
                      </c:pt>
                      <c:pt idx="437">
                        <c:v>-1.416E-4</c:v>
                      </c:pt>
                      <c:pt idx="438">
                        <c:v>-1.3980000000000001E-4</c:v>
                      </c:pt>
                      <c:pt idx="439">
                        <c:v>-1.3789999999999999E-4</c:v>
                      </c:pt>
                      <c:pt idx="440">
                        <c:v>-1.361E-4</c:v>
                      </c:pt>
                      <c:pt idx="441">
                        <c:v>-1.3439999999999999E-4</c:v>
                      </c:pt>
                      <c:pt idx="442">
                        <c:v>-1.327E-4</c:v>
                      </c:pt>
                      <c:pt idx="443">
                        <c:v>-1.3080000000000001E-4</c:v>
                      </c:pt>
                      <c:pt idx="444">
                        <c:v>-1.2909999999999999E-4</c:v>
                      </c:pt>
                      <c:pt idx="445">
                        <c:v>-1.2740000000000001E-4</c:v>
                      </c:pt>
                      <c:pt idx="446">
                        <c:v>-1.2569999999999999E-4</c:v>
                      </c:pt>
                      <c:pt idx="447">
                        <c:v>-1.2410000000000001E-4</c:v>
                      </c:pt>
                      <c:pt idx="448">
                        <c:v>-1.2229999999999999E-4</c:v>
                      </c:pt>
                      <c:pt idx="449">
                        <c:v>-1.206E-4</c:v>
                      </c:pt>
                      <c:pt idx="450">
                        <c:v>-1.1900000000000001E-4</c:v>
                      </c:pt>
                      <c:pt idx="451">
                        <c:v>-1.175E-4</c:v>
                      </c:pt>
                      <c:pt idx="452">
                        <c:v>-1.159E-4</c:v>
                      </c:pt>
                      <c:pt idx="453">
                        <c:v>-1.143E-4</c:v>
                      </c:pt>
                      <c:pt idx="454">
                        <c:v>-1.127E-4</c:v>
                      </c:pt>
                      <c:pt idx="455">
                        <c:v>-1.111E-4</c:v>
                      </c:pt>
                      <c:pt idx="456">
                        <c:v>-1.0959999999999999E-4</c:v>
                      </c:pt>
                      <c:pt idx="457">
                        <c:v>-1.081E-4</c:v>
                      </c:pt>
                      <c:pt idx="458">
                        <c:v>-1.065E-4</c:v>
                      </c:pt>
                      <c:pt idx="459">
                        <c:v>-1.05E-4</c:v>
                      </c:pt>
                      <c:pt idx="460">
                        <c:v>-1.0349999999999999E-4</c:v>
                      </c:pt>
                      <c:pt idx="461">
                        <c:v>-1.02E-4</c:v>
                      </c:pt>
                      <c:pt idx="462">
                        <c:v>-1.0060000000000001E-4</c:v>
                      </c:pt>
                      <c:pt idx="463">
                        <c:v>-9.9099999999999996E-5</c:v>
                      </c:pt>
                      <c:pt idx="464">
                        <c:v>-9.7629999999999999E-5</c:v>
                      </c:pt>
                      <c:pt idx="465">
                        <c:v>-9.6230000000000005E-5</c:v>
                      </c:pt>
                      <c:pt idx="466">
                        <c:v>-9.4840000000000007E-5</c:v>
                      </c:pt>
                      <c:pt idx="467">
                        <c:v>-9.3480000000000006E-5</c:v>
                      </c:pt>
                      <c:pt idx="468">
                        <c:v>-9.2029999999999998E-5</c:v>
                      </c:pt>
                      <c:pt idx="469">
                        <c:v>-9.0630000000000005E-5</c:v>
                      </c:pt>
                      <c:pt idx="470">
                        <c:v>-8.9309999999999997E-5</c:v>
                      </c:pt>
                      <c:pt idx="471">
                        <c:v>-8.7979999999999995E-5</c:v>
                      </c:pt>
                      <c:pt idx="472">
                        <c:v>-8.6680000000000004E-5</c:v>
                      </c:pt>
                      <c:pt idx="473">
                        <c:v>-8.53E-5</c:v>
                      </c:pt>
                      <c:pt idx="474">
                        <c:v>-8.3969999999999997E-5</c:v>
                      </c:pt>
                      <c:pt idx="475">
                        <c:v>-8.2719999999999994E-5</c:v>
                      </c:pt>
                      <c:pt idx="476">
                        <c:v>-8.1459999999999996E-5</c:v>
                      </c:pt>
                      <c:pt idx="477">
                        <c:v>-8.0220000000000001E-5</c:v>
                      </c:pt>
                      <c:pt idx="478">
                        <c:v>-7.8910000000000002E-5</c:v>
                      </c:pt>
                      <c:pt idx="479">
                        <c:v>-7.7650000000000004E-5</c:v>
                      </c:pt>
                      <c:pt idx="480">
                        <c:v>-7.6459999999999996E-5</c:v>
                      </c:pt>
                      <c:pt idx="481">
                        <c:v>-7.5259999999999994E-5</c:v>
                      </c:pt>
                      <c:pt idx="482">
                        <c:v>-7.4079999999999995E-5</c:v>
                      </c:pt>
                      <c:pt idx="483">
                        <c:v>-7.2840000000000001E-5</c:v>
                      </c:pt>
                      <c:pt idx="484">
                        <c:v>-7.1639999999999998E-5</c:v>
                      </c:pt>
                      <c:pt idx="485">
                        <c:v>-7.0510000000000001E-5</c:v>
                      </c:pt>
                      <c:pt idx="486">
                        <c:v>-6.9380000000000003E-5</c:v>
                      </c:pt>
                      <c:pt idx="487">
                        <c:v>-6.8300000000000007E-5</c:v>
                      </c:pt>
                      <c:pt idx="488">
                        <c:v>-6.7150000000000006E-5</c:v>
                      </c:pt>
                      <c:pt idx="489">
                        <c:v>-6.6000000000000005E-5</c:v>
                      </c:pt>
                      <c:pt idx="490">
                        <c:v>-6.4950000000000007E-5</c:v>
                      </c:pt>
                      <c:pt idx="491">
                        <c:v>-6.3880000000000005E-5</c:v>
                      </c:pt>
                      <c:pt idx="492">
                        <c:v>-6.2830000000000007E-5</c:v>
                      </c:pt>
                      <c:pt idx="493">
                        <c:v>-6.1710000000000004E-5</c:v>
                      </c:pt>
                      <c:pt idx="494">
                        <c:v>-6.0630000000000001E-5</c:v>
                      </c:pt>
                      <c:pt idx="495">
                        <c:v>-5.9630000000000003E-5</c:v>
                      </c:pt>
                      <c:pt idx="496">
                        <c:v>-5.8579999999999998E-5</c:v>
                      </c:pt>
                      <c:pt idx="497">
                        <c:v>-5.7599999999999997E-5</c:v>
                      </c:pt>
                      <c:pt idx="498">
                        <c:v>-5.6539999999999997E-5</c:v>
                      </c:pt>
                      <c:pt idx="499">
                        <c:v>-5.5510000000000002E-5</c:v>
                      </c:pt>
                      <c:pt idx="500">
                        <c:v>-5.4580000000000003E-5</c:v>
                      </c:pt>
                      <c:pt idx="501">
                        <c:v>-5.363E-5</c:v>
                      </c:pt>
                      <c:pt idx="502">
                        <c:v>-5.2689999999999999E-5</c:v>
                      </c:pt>
                      <c:pt idx="503">
                        <c:v>-5.1690000000000001E-5</c:v>
                      </c:pt>
                      <c:pt idx="504">
                        <c:v>-5.0729999999999997E-5</c:v>
                      </c:pt>
                      <c:pt idx="505">
                        <c:v>-4.9849999999999999E-5</c:v>
                      </c:pt>
                      <c:pt idx="506">
                        <c:v>-4.8949999999999997E-5</c:v>
                      </c:pt>
                      <c:pt idx="507">
                        <c:v>-4.8069999999999999E-5</c:v>
                      </c:pt>
                      <c:pt idx="508">
                        <c:v>-4.7129999999999998E-5</c:v>
                      </c:pt>
                      <c:pt idx="509">
                        <c:v>-4.6220000000000001E-5</c:v>
                      </c:pt>
                      <c:pt idx="510">
                        <c:v>-4.5399999999999999E-5</c:v>
                      </c:pt>
                      <c:pt idx="511">
                        <c:v>-4.456E-5</c:v>
                      </c:pt>
                      <c:pt idx="512">
                        <c:v>-4.3730000000000003E-5</c:v>
                      </c:pt>
                      <c:pt idx="513">
                        <c:v>-4.2849999999999998E-5</c:v>
                      </c:pt>
                      <c:pt idx="514">
                        <c:v>-4.1990000000000003E-5</c:v>
                      </c:pt>
                      <c:pt idx="515">
                        <c:v>-4.1230000000000003E-5</c:v>
                      </c:pt>
                      <c:pt idx="516">
                        <c:v>-4.0439999999999999E-5</c:v>
                      </c:pt>
                      <c:pt idx="517">
                        <c:v>-3.9660000000000003E-5</c:v>
                      </c:pt>
                      <c:pt idx="518">
                        <c:v>-3.8829999999999999E-5</c:v>
                      </c:pt>
                      <c:pt idx="519">
                        <c:v>-3.8019999999999999E-5</c:v>
                      </c:pt>
                      <c:pt idx="520">
                        <c:v>-3.7320000000000002E-5</c:v>
                      </c:pt>
                      <c:pt idx="521">
                        <c:v>-3.659E-5</c:v>
                      </c:pt>
                      <c:pt idx="522">
                        <c:v>-3.5849999999999997E-5</c:v>
                      </c:pt>
                      <c:pt idx="523">
                        <c:v>-3.5080000000000003E-5</c:v>
                      </c:pt>
                      <c:pt idx="524">
                        <c:v>-3.4329999999999998E-5</c:v>
                      </c:pt>
                      <c:pt idx="525">
                        <c:v>-3.3670000000000001E-5</c:v>
                      </c:pt>
                      <c:pt idx="526">
                        <c:v>-3.2990000000000001E-5</c:v>
                      </c:pt>
                      <c:pt idx="527">
                        <c:v>-3.2310000000000001E-5</c:v>
                      </c:pt>
                      <c:pt idx="528">
                        <c:v>-3.1590000000000001E-5</c:v>
                      </c:pt>
                      <c:pt idx="529">
                        <c:v>-3.0880000000000002E-5</c:v>
                      </c:pt>
                      <c:pt idx="530">
                        <c:v>-3.0280000000000001E-5</c:v>
                      </c:pt>
                      <c:pt idx="531">
                        <c:v>-2.9649999999999999E-5</c:v>
                      </c:pt>
                      <c:pt idx="532">
                        <c:v>-2.9009999999999998E-5</c:v>
                      </c:pt>
                      <c:pt idx="533">
                        <c:v>-2.834E-5</c:v>
                      </c:pt>
                      <c:pt idx="534">
                        <c:v>-2.7679999999999999E-5</c:v>
                      </c:pt>
                      <c:pt idx="535">
                        <c:v>-2.7129999999999999E-5</c:v>
                      </c:pt>
                      <c:pt idx="536">
                        <c:v>-2.6550000000000002E-5</c:v>
                      </c:pt>
                      <c:pt idx="537">
                        <c:v>-2.5950000000000001E-5</c:v>
                      </c:pt>
                      <c:pt idx="538">
                        <c:v>-2.533E-5</c:v>
                      </c:pt>
                      <c:pt idx="539">
                        <c:v>-2.472E-5</c:v>
                      </c:pt>
                      <c:pt idx="540">
                        <c:v>-2.421E-5</c:v>
                      </c:pt>
                      <c:pt idx="541">
                        <c:v>-2.3669999999999999E-5</c:v>
                      </c:pt>
                      <c:pt idx="542">
                        <c:v>-2.3119999999999999E-5</c:v>
                      </c:pt>
                      <c:pt idx="543">
                        <c:v>-2.2549999999999999E-5</c:v>
                      </c:pt>
                      <c:pt idx="544">
                        <c:v>-2.198E-5</c:v>
                      </c:pt>
                      <c:pt idx="545">
                        <c:v>-2.1520000000000001E-5</c:v>
                      </c:pt>
                      <c:pt idx="546">
                        <c:v>-2.103E-5</c:v>
                      </c:pt>
                      <c:pt idx="547">
                        <c:v>-2.052E-5</c:v>
                      </c:pt>
                      <c:pt idx="548">
                        <c:v>-1.9979999999999998E-5</c:v>
                      </c:pt>
                      <c:pt idx="549">
                        <c:v>-1.946E-5</c:v>
                      </c:pt>
                      <c:pt idx="550">
                        <c:v>-1.9040000000000001E-5</c:v>
                      </c:pt>
                      <c:pt idx="551">
                        <c:v>-1.859E-5</c:v>
                      </c:pt>
                      <c:pt idx="552">
                        <c:v>-1.8130000000000001E-5</c:v>
                      </c:pt>
                      <c:pt idx="553">
                        <c:v>-1.7629999999999999E-5</c:v>
                      </c:pt>
                      <c:pt idx="554">
                        <c:v>-1.715E-5</c:v>
                      </c:pt>
                      <c:pt idx="555">
                        <c:v>-1.6779999999999999E-5</c:v>
                      </c:pt>
                      <c:pt idx="556">
                        <c:v>-1.6370000000000001E-5</c:v>
                      </c:pt>
                      <c:pt idx="557">
                        <c:v>-1.5930000000000002E-5</c:v>
                      </c:pt>
                      <c:pt idx="558">
                        <c:v>-1.5480000000000001E-5</c:v>
                      </c:pt>
                      <c:pt idx="559">
                        <c:v>-1.504E-5</c:v>
                      </c:pt>
                      <c:pt idx="560">
                        <c:v>-1.47E-5</c:v>
                      </c:pt>
                      <c:pt idx="561">
                        <c:v>-1.433E-5</c:v>
                      </c:pt>
                      <c:pt idx="562">
                        <c:v>-1.394E-5</c:v>
                      </c:pt>
                      <c:pt idx="563">
                        <c:v>-1.3529999999999999E-5</c:v>
                      </c:pt>
                      <c:pt idx="564">
                        <c:v>-1.312E-5</c:v>
                      </c:pt>
                      <c:pt idx="565">
                        <c:v>-1.2830000000000001E-5</c:v>
                      </c:pt>
                      <c:pt idx="566">
                        <c:v>-1.2490000000000001E-5</c:v>
                      </c:pt>
                      <c:pt idx="567">
                        <c:v>-1.2130000000000001E-5</c:v>
                      </c:pt>
                      <c:pt idx="568">
                        <c:v>-1.1759999999999999E-5</c:v>
                      </c:pt>
                      <c:pt idx="569">
                        <c:v>-1.1389999999999999E-5</c:v>
                      </c:pt>
                      <c:pt idx="570">
                        <c:v>-1.113E-5</c:v>
                      </c:pt>
                      <c:pt idx="571">
                        <c:v>-1.083E-5</c:v>
                      </c:pt>
                      <c:pt idx="572">
                        <c:v>-1.0509999999999999E-5</c:v>
                      </c:pt>
                      <c:pt idx="573">
                        <c:v>-1.0169999999999999E-5</c:v>
                      </c:pt>
                      <c:pt idx="574">
                        <c:v>-9.8320000000000001E-6</c:v>
                      </c:pt>
                      <c:pt idx="575">
                        <c:v>-9.6029999999999994E-6</c:v>
                      </c:pt>
                      <c:pt idx="576">
                        <c:v>-9.3379999999999994E-6</c:v>
                      </c:pt>
                      <c:pt idx="577">
                        <c:v>-9.0459999999999994E-6</c:v>
                      </c:pt>
                      <c:pt idx="578">
                        <c:v>-8.738E-6</c:v>
                      </c:pt>
                      <c:pt idx="579">
                        <c:v>-8.4339999999999992E-6</c:v>
                      </c:pt>
                      <c:pt idx="580">
                        <c:v>-8.2430000000000005E-6</c:v>
                      </c:pt>
                      <c:pt idx="581">
                        <c:v>-8.0029999999999994E-6</c:v>
                      </c:pt>
                      <c:pt idx="582">
                        <c:v>-7.7319999999999998E-6</c:v>
                      </c:pt>
                      <c:pt idx="583">
                        <c:v>-7.4619999999999999E-6</c:v>
                      </c:pt>
                      <c:pt idx="584">
                        <c:v>-7.1910000000000003E-6</c:v>
                      </c:pt>
                      <c:pt idx="585">
                        <c:v>-7.0260000000000002E-6</c:v>
                      </c:pt>
                      <c:pt idx="586">
                        <c:v>-6.8199999999999999E-6</c:v>
                      </c:pt>
                      <c:pt idx="587">
                        <c:v>-6.5819999999999998E-6</c:v>
                      </c:pt>
                      <c:pt idx="588">
                        <c:v>-6.3369999999999996E-6</c:v>
                      </c:pt>
                      <c:pt idx="589">
                        <c:v>-6.0939999999999996E-6</c:v>
                      </c:pt>
                      <c:pt idx="590">
                        <c:v>-5.9490000000000001E-6</c:v>
                      </c:pt>
                      <c:pt idx="591">
                        <c:v>-5.772E-6</c:v>
                      </c:pt>
                      <c:pt idx="592">
                        <c:v>-5.5539999999999997E-6</c:v>
                      </c:pt>
                      <c:pt idx="593">
                        <c:v>-5.3349999999999997E-6</c:v>
                      </c:pt>
                      <c:pt idx="594">
                        <c:v>-5.118E-6</c:v>
                      </c:pt>
                      <c:pt idx="595">
                        <c:v>-5.0039999999999999E-6</c:v>
                      </c:pt>
                      <c:pt idx="596">
                        <c:v>-4.8470000000000003E-6</c:v>
                      </c:pt>
                      <c:pt idx="597">
                        <c:v>-4.6569999999999996E-6</c:v>
                      </c:pt>
                      <c:pt idx="598">
                        <c:v>-4.4649999999999996E-6</c:v>
                      </c:pt>
                      <c:pt idx="599">
                        <c:v>-4.2660000000000003E-6</c:v>
                      </c:pt>
                      <c:pt idx="600">
                        <c:v>-4.1779999999999996E-6</c:v>
                      </c:pt>
                      <c:pt idx="601">
                        <c:v>-4.0439999999999997E-6</c:v>
                      </c:pt>
                      <c:pt idx="602">
                        <c:v>-3.8700000000000002E-6</c:v>
                      </c:pt>
                      <c:pt idx="603">
                        <c:v>-3.6950000000000002E-6</c:v>
                      </c:pt>
                      <c:pt idx="604">
                        <c:v>-3.523E-6</c:v>
                      </c:pt>
                      <c:pt idx="605">
                        <c:v>-3.455E-6</c:v>
                      </c:pt>
                      <c:pt idx="606">
                        <c:v>-3.3440000000000001E-6</c:v>
                      </c:pt>
                      <c:pt idx="607">
                        <c:v>-3.1860000000000001E-6</c:v>
                      </c:pt>
                      <c:pt idx="608">
                        <c:v>-3.0369999999999999E-6</c:v>
                      </c:pt>
                      <c:pt idx="609">
                        <c:v>-2.8789999999999999E-6</c:v>
                      </c:pt>
                      <c:pt idx="610">
                        <c:v>-2.8250000000000001E-6</c:v>
                      </c:pt>
                      <c:pt idx="611">
                        <c:v>-2.734E-6</c:v>
                      </c:pt>
                      <c:pt idx="612">
                        <c:v>-2.593E-6</c:v>
                      </c:pt>
                      <c:pt idx="613">
                        <c:v>-2.4559999999999999E-6</c:v>
                      </c:pt>
                      <c:pt idx="614">
                        <c:v>-2.3149999999999999E-6</c:v>
                      </c:pt>
                      <c:pt idx="615">
                        <c:v>-2.2819999999999999E-6</c:v>
                      </c:pt>
                      <c:pt idx="616">
                        <c:v>-2.204E-6</c:v>
                      </c:pt>
                      <c:pt idx="617">
                        <c:v>-2.0810000000000001E-6</c:v>
                      </c:pt>
                      <c:pt idx="618">
                        <c:v>-1.9599999999999999E-6</c:v>
                      </c:pt>
                      <c:pt idx="619">
                        <c:v>-1.835E-6</c:v>
                      </c:pt>
                      <c:pt idx="620">
                        <c:v>-1.813E-6</c:v>
                      </c:pt>
                      <c:pt idx="621">
                        <c:v>-1.7519999999999999E-6</c:v>
                      </c:pt>
                      <c:pt idx="622">
                        <c:v>-1.6339999999999999E-6</c:v>
                      </c:pt>
                      <c:pt idx="623">
                        <c:v>-1.5260000000000001E-6</c:v>
                      </c:pt>
                      <c:pt idx="624">
                        <c:v>-1.4139999999999999E-6</c:v>
                      </c:pt>
                      <c:pt idx="625">
                        <c:v>-1.406E-6</c:v>
                      </c:pt>
                      <c:pt idx="626">
                        <c:v>-1.3510000000000001E-6</c:v>
                      </c:pt>
                      <c:pt idx="627">
                        <c:v>-1.2470000000000001E-6</c:v>
                      </c:pt>
                      <c:pt idx="628">
                        <c:v>-1.1480000000000001E-6</c:v>
                      </c:pt>
                      <c:pt idx="629">
                        <c:v>-1.0410000000000001E-6</c:v>
                      </c:pt>
                      <c:pt idx="630">
                        <c:v>-1.0419999999999999E-6</c:v>
                      </c:pt>
                      <c:pt idx="631">
                        <c:v>-9.9900000000000009E-7</c:v>
                      </c:pt>
                      <c:pt idx="632">
                        <c:v>-8.9810000000000003E-7</c:v>
                      </c:pt>
                      <c:pt idx="633">
                        <c:v>-8.0839999999999996E-7</c:v>
                      </c:pt>
                      <c:pt idx="634">
                        <c:v>-7.1159999999999999E-7</c:v>
                      </c:pt>
                      <c:pt idx="635">
                        <c:v>-7.2310000000000001E-7</c:v>
                      </c:pt>
                      <c:pt idx="636">
                        <c:v>-6.8500000000000001E-7</c:v>
                      </c:pt>
                      <c:pt idx="637">
                        <c:v>-5.8950000000000003E-7</c:v>
                      </c:pt>
                      <c:pt idx="638">
                        <c:v>-5.0849999999999998E-7</c:v>
                      </c:pt>
                      <c:pt idx="639">
                        <c:v>-4.1880000000000002E-7</c:v>
                      </c:pt>
                      <c:pt idx="640">
                        <c:v>-4.2969999999999999E-7</c:v>
                      </c:pt>
                      <c:pt idx="641">
                        <c:v>-3.9560000000000002E-7</c:v>
                      </c:pt>
                      <c:pt idx="642">
                        <c:v>-3.0429999999999999E-7</c:v>
                      </c:pt>
                      <c:pt idx="643">
                        <c:v>-2.2959999999999999E-7</c:v>
                      </c:pt>
                      <c:pt idx="644">
                        <c:v>-1.434E-7</c:v>
                      </c:pt>
                      <c:pt idx="645">
                        <c:v>-1.6E-7</c:v>
                      </c:pt>
                      <c:pt idx="646">
                        <c:v>-1.3150000000000001E-7</c:v>
                      </c:pt>
                      <c:pt idx="647">
                        <c:v>-4.552E-8</c:v>
                      </c:pt>
                      <c:pt idx="648">
                        <c:v>2.0319999999999999E-8</c:v>
                      </c:pt>
                      <c:pt idx="649">
                        <c:v>1.064E-7</c:v>
                      </c:pt>
                      <c:pt idx="650">
                        <c:v>8.6669999999999995E-8</c:v>
                      </c:pt>
                      <c:pt idx="651">
                        <c:v>1.1159999999999999E-7</c:v>
                      </c:pt>
                      <c:pt idx="652">
                        <c:v>1.987E-7</c:v>
                      </c:pt>
                      <c:pt idx="653">
                        <c:v>2.6819999999999998E-7</c:v>
                      </c:pt>
                      <c:pt idx="654">
                        <c:v>3.418E-7</c:v>
                      </c:pt>
                      <c:pt idx="655">
                        <c:v>3.2189999999999999E-7</c:v>
                      </c:pt>
                      <c:pt idx="656">
                        <c:v>3.4069999999999997E-7</c:v>
                      </c:pt>
                      <c:pt idx="657">
                        <c:v>4.2940000000000002E-7</c:v>
                      </c:pt>
                      <c:pt idx="658">
                        <c:v>4.9230000000000003E-7</c:v>
                      </c:pt>
                      <c:pt idx="659">
                        <c:v>5.7059999999999999E-7</c:v>
                      </c:pt>
                      <c:pt idx="660">
                        <c:v>5.4740000000000004E-7</c:v>
                      </c:pt>
                      <c:pt idx="661">
                        <c:v>5.7130000000000004E-7</c:v>
                      </c:pt>
                      <c:pt idx="662">
                        <c:v>6.5499999999999998E-7</c:v>
                      </c:pt>
                      <c:pt idx="663">
                        <c:v>7.1849999999999998E-7</c:v>
                      </c:pt>
                      <c:pt idx="664">
                        <c:v>7.9039999999999998E-7</c:v>
                      </c:pt>
                      <c:pt idx="665">
                        <c:v>7.6700000000000003E-7</c:v>
                      </c:pt>
                      <c:pt idx="666">
                        <c:v>7.8250000000000003E-7</c:v>
                      </c:pt>
                      <c:pt idx="667">
                        <c:v>8.7430000000000004E-7</c:v>
                      </c:pt>
                      <c:pt idx="668">
                        <c:v>9.301E-7</c:v>
                      </c:pt>
                      <c:pt idx="669">
                        <c:v>1.003E-6</c:v>
                      </c:pt>
                      <c:pt idx="670">
                        <c:v>9.795999999999999E-7</c:v>
                      </c:pt>
                      <c:pt idx="671">
                        <c:v>9.9550000000000004E-7</c:v>
                      </c:pt>
                      <c:pt idx="672">
                        <c:v>1.0860000000000001E-6</c:v>
                      </c:pt>
                      <c:pt idx="673">
                        <c:v>1.147E-6</c:v>
                      </c:pt>
                      <c:pt idx="674">
                        <c:v>1.2139999999999999E-6</c:v>
                      </c:pt>
                      <c:pt idx="675">
                        <c:v>1.19E-6</c:v>
                      </c:pt>
                      <c:pt idx="676">
                        <c:v>1.204E-6</c:v>
                      </c:pt>
                      <c:pt idx="677">
                        <c:v>1.296E-6</c:v>
                      </c:pt>
                      <c:pt idx="678">
                        <c:v>1.358E-6</c:v>
                      </c:pt>
                      <c:pt idx="679">
                        <c:v>1.42E-6</c:v>
                      </c:pt>
                      <c:pt idx="680">
                        <c:v>1.3990000000000001E-6</c:v>
                      </c:pt>
                      <c:pt idx="681">
                        <c:v>1.409E-6</c:v>
                      </c:pt>
                      <c:pt idx="682">
                        <c:v>1.5E-6</c:v>
                      </c:pt>
                      <c:pt idx="683">
                        <c:v>1.5600000000000001E-6</c:v>
                      </c:pt>
                      <c:pt idx="684">
                        <c:v>1.618E-6</c:v>
                      </c:pt>
                      <c:pt idx="685">
                        <c:v>1.5969999999999999E-6</c:v>
                      </c:pt>
                      <c:pt idx="686">
                        <c:v>1.606E-6</c:v>
                      </c:pt>
                      <c:pt idx="687">
                        <c:v>1.697E-6</c:v>
                      </c:pt>
                      <c:pt idx="688">
                        <c:v>1.7540000000000001E-6</c:v>
                      </c:pt>
                      <c:pt idx="689">
                        <c:v>1.81E-6</c:v>
                      </c:pt>
                      <c:pt idx="690">
                        <c:v>1.7889999999999999E-6</c:v>
                      </c:pt>
                      <c:pt idx="691">
                        <c:v>1.798E-6</c:v>
                      </c:pt>
                      <c:pt idx="692">
                        <c:v>1.8870000000000001E-6</c:v>
                      </c:pt>
                      <c:pt idx="693">
                        <c:v>1.9470000000000002E-6</c:v>
                      </c:pt>
                      <c:pt idx="694">
                        <c:v>2.001E-6</c:v>
                      </c:pt>
                      <c:pt idx="695">
                        <c:v>1.9810000000000002E-6</c:v>
                      </c:pt>
                      <c:pt idx="696">
                        <c:v>1.9850000000000001E-6</c:v>
                      </c:pt>
                      <c:pt idx="697">
                        <c:v>2.0770000000000002E-6</c:v>
                      </c:pt>
                      <c:pt idx="698">
                        <c:v>2.1349999999999999E-6</c:v>
                      </c:pt>
                      <c:pt idx="699">
                        <c:v>2.1840000000000002E-6</c:v>
                      </c:pt>
                      <c:pt idx="700">
                        <c:v>2.1610000000000001E-6</c:v>
                      </c:pt>
                      <c:pt idx="701">
                        <c:v>2.1619999999999998E-6</c:v>
                      </c:pt>
                      <c:pt idx="702">
                        <c:v>2.2529999999999999E-6</c:v>
                      </c:pt>
                      <c:pt idx="703">
                        <c:v>2.3089999999999998E-6</c:v>
                      </c:pt>
                      <c:pt idx="704">
                        <c:v>2.3580000000000001E-6</c:v>
                      </c:pt>
                      <c:pt idx="705">
                        <c:v>2.3350000000000001E-6</c:v>
                      </c:pt>
                      <c:pt idx="706">
                        <c:v>2.3369999999999998E-6</c:v>
                      </c:pt>
                      <c:pt idx="707">
                        <c:v>2.429E-6</c:v>
                      </c:pt>
                      <c:pt idx="708">
                        <c:v>2.481E-6</c:v>
                      </c:pt>
                      <c:pt idx="709">
                        <c:v>2.5220000000000002E-6</c:v>
                      </c:pt>
                      <c:pt idx="710">
                        <c:v>2.5019999999999999E-6</c:v>
                      </c:pt>
                      <c:pt idx="711">
                        <c:v>2.5009999999999999E-6</c:v>
                      </c:pt>
                      <c:pt idx="712">
                        <c:v>2.5919999999999999E-6</c:v>
                      </c:pt>
                      <c:pt idx="713">
                        <c:v>2.644E-6</c:v>
                      </c:pt>
                      <c:pt idx="714">
                        <c:v>2.6790000000000001E-6</c:v>
                      </c:pt>
                      <c:pt idx="715">
                        <c:v>2.6570000000000001E-6</c:v>
                      </c:pt>
                      <c:pt idx="716">
                        <c:v>2.6560000000000001E-6</c:v>
                      </c:pt>
                      <c:pt idx="717">
                        <c:v>2.7470000000000001E-6</c:v>
                      </c:pt>
                      <c:pt idx="718">
                        <c:v>2.7970000000000001E-6</c:v>
                      </c:pt>
                      <c:pt idx="719">
                        <c:v>2.8289999999999999E-6</c:v>
                      </c:pt>
                      <c:pt idx="720">
                        <c:v>2.8059999999999999E-6</c:v>
                      </c:pt>
                      <c:pt idx="721">
                        <c:v>2.7999999999999999E-6</c:v>
                      </c:pt>
                      <c:pt idx="722">
                        <c:v>2.8930000000000001E-6</c:v>
                      </c:pt>
                      <c:pt idx="723">
                        <c:v>2.937E-6</c:v>
                      </c:pt>
                      <c:pt idx="724">
                        <c:v>2.9720000000000001E-6</c:v>
                      </c:pt>
                      <c:pt idx="725">
                        <c:v>2.9459999999999998E-6</c:v>
                      </c:pt>
                      <c:pt idx="726">
                        <c:v>2.9409999999999999E-6</c:v>
                      </c:pt>
                      <c:pt idx="727">
                        <c:v>3.0240000000000002E-6</c:v>
                      </c:pt>
                      <c:pt idx="728">
                        <c:v>3.0730000000000001E-6</c:v>
                      </c:pt>
                      <c:pt idx="729">
                        <c:v>3.1020000000000001E-6</c:v>
                      </c:pt>
                      <c:pt idx="730">
                        <c:v>3.0769999999999999E-6</c:v>
                      </c:pt>
                      <c:pt idx="731">
                        <c:v>3.0690000000000002E-6</c:v>
                      </c:pt>
                      <c:pt idx="732">
                        <c:v>3.1540000000000002E-6</c:v>
                      </c:pt>
                      <c:pt idx="733">
                        <c:v>3.1999999999999999E-6</c:v>
                      </c:pt>
                      <c:pt idx="734">
                        <c:v>3.224E-6</c:v>
                      </c:pt>
                      <c:pt idx="735">
                        <c:v>3.1970000000000001E-6</c:v>
                      </c:pt>
                      <c:pt idx="736">
                        <c:v>3.185E-6</c:v>
                      </c:pt>
                      <c:pt idx="737">
                        <c:v>3.2720000000000002E-6</c:v>
                      </c:pt>
                      <c:pt idx="738">
                        <c:v>3.3119999999999998E-6</c:v>
                      </c:pt>
                      <c:pt idx="739">
                        <c:v>3.337E-6</c:v>
                      </c:pt>
                      <c:pt idx="740">
                        <c:v>3.3079999999999999E-6</c:v>
                      </c:pt>
                      <c:pt idx="741">
                        <c:v>3.2969999999999999E-6</c:v>
                      </c:pt>
                      <c:pt idx="742">
                        <c:v>3.3809999999999999E-6</c:v>
                      </c:pt>
                      <c:pt idx="743">
                        <c:v>3.4209999999999999E-6</c:v>
                      </c:pt>
                      <c:pt idx="744">
                        <c:v>3.4419999999999998E-6</c:v>
                      </c:pt>
                      <c:pt idx="745">
                        <c:v>3.4130000000000002E-6</c:v>
                      </c:pt>
                      <c:pt idx="746">
                        <c:v>3.4029999999999999E-6</c:v>
                      </c:pt>
                      <c:pt idx="747">
                        <c:v>3.4850000000000001E-6</c:v>
                      </c:pt>
                      <c:pt idx="748">
                        <c:v>3.5200000000000002E-6</c:v>
                      </c:pt>
                      <c:pt idx="749">
                        <c:v>3.5329999999999999E-6</c:v>
                      </c:pt>
                      <c:pt idx="750">
                        <c:v>3.5049999999999999E-6</c:v>
                      </c:pt>
                      <c:pt idx="751">
                        <c:v>3.489E-6</c:v>
                      </c:pt>
                      <c:pt idx="752">
                        <c:v>3.5719999999999999E-6</c:v>
                      </c:pt>
                      <c:pt idx="753">
                        <c:v>3.6040000000000001E-6</c:v>
                      </c:pt>
                      <c:pt idx="754">
                        <c:v>3.619E-6</c:v>
                      </c:pt>
                      <c:pt idx="755">
                        <c:v>3.591E-6</c:v>
                      </c:pt>
                      <c:pt idx="756">
                        <c:v>3.5750000000000001E-6</c:v>
                      </c:pt>
                      <c:pt idx="757">
                        <c:v>3.6550000000000002E-6</c:v>
                      </c:pt>
                      <c:pt idx="758">
                        <c:v>3.6959999999999998E-6</c:v>
                      </c:pt>
                      <c:pt idx="759">
                        <c:v>3.6990000000000001E-6</c:v>
                      </c:pt>
                      <c:pt idx="760">
                        <c:v>3.6729999999999998E-6</c:v>
                      </c:pt>
                      <c:pt idx="761">
                        <c:v>3.6500000000000002E-6</c:v>
                      </c:pt>
                      <c:pt idx="762">
                        <c:v>3.732E-6</c:v>
                      </c:pt>
                      <c:pt idx="763">
                        <c:v>3.7670000000000001E-6</c:v>
                      </c:pt>
                      <c:pt idx="764">
                        <c:v>3.771E-6</c:v>
                      </c:pt>
                      <c:pt idx="765">
                        <c:v>3.7419999999999999E-6</c:v>
                      </c:pt>
                      <c:pt idx="766">
                        <c:v>3.721E-6</c:v>
                      </c:pt>
                      <c:pt idx="767">
                        <c:v>3.7979999999999999E-6</c:v>
                      </c:pt>
                      <c:pt idx="768">
                        <c:v>3.8360000000000002E-6</c:v>
                      </c:pt>
                      <c:pt idx="769">
                        <c:v>3.8369999999999999E-6</c:v>
                      </c:pt>
                      <c:pt idx="770">
                        <c:v>3.8120000000000001E-6</c:v>
                      </c:pt>
                      <c:pt idx="771">
                        <c:v>3.7890000000000001E-6</c:v>
                      </c:pt>
                      <c:pt idx="772">
                        <c:v>3.8700000000000002E-6</c:v>
                      </c:pt>
                      <c:pt idx="773">
                        <c:v>3.9110000000000003E-6</c:v>
                      </c:pt>
                      <c:pt idx="774">
                        <c:v>3.9029999999999997E-6</c:v>
                      </c:pt>
                      <c:pt idx="775">
                        <c:v>3.8750000000000002E-6</c:v>
                      </c:pt>
                      <c:pt idx="776">
                        <c:v>3.856E-6</c:v>
                      </c:pt>
                      <c:pt idx="777">
                        <c:v>3.9330000000000003E-6</c:v>
                      </c:pt>
                      <c:pt idx="778">
                        <c:v>3.968E-6</c:v>
                      </c:pt>
                      <c:pt idx="779">
                        <c:v>3.963E-6</c:v>
                      </c:pt>
                      <c:pt idx="780">
                        <c:v>3.9439999999999998E-6</c:v>
                      </c:pt>
                      <c:pt idx="781">
                        <c:v>3.9179999999999996E-6</c:v>
                      </c:pt>
                      <c:pt idx="782">
                        <c:v>4.0010000000000003E-6</c:v>
                      </c:pt>
                      <c:pt idx="783">
                        <c:v>4.0350000000000003E-6</c:v>
                      </c:pt>
                      <c:pt idx="784">
                        <c:v>4.0330000000000002E-6</c:v>
                      </c:pt>
                      <c:pt idx="785">
                        <c:v>4.0099999999999997E-6</c:v>
                      </c:pt>
                      <c:pt idx="786">
                        <c:v>3.9879999999999998E-6</c:v>
                      </c:pt>
                      <c:pt idx="787">
                        <c:v>4.0690000000000003E-6</c:v>
                      </c:pt>
                      <c:pt idx="788">
                        <c:v>4.1069999999999998E-6</c:v>
                      </c:pt>
                      <c:pt idx="789">
                        <c:v>4.1030000000000004E-6</c:v>
                      </c:pt>
                      <c:pt idx="790">
                        <c:v>4.0770000000000001E-6</c:v>
                      </c:pt>
                      <c:pt idx="791">
                        <c:v>4.0550000000000001E-6</c:v>
                      </c:pt>
                      <c:pt idx="792">
                        <c:v>4.1359999999999999E-6</c:v>
                      </c:pt>
                      <c:pt idx="793">
                        <c:v>4.1729999999999997E-6</c:v>
                      </c:pt>
                      <c:pt idx="794">
                        <c:v>4.1670000000000001E-6</c:v>
                      </c:pt>
                      <c:pt idx="795">
                        <c:v>4.1459999999999998E-6</c:v>
                      </c:pt>
                      <c:pt idx="796">
                        <c:v>4.121E-6</c:v>
                      </c:pt>
                      <c:pt idx="797">
                        <c:v>4.2069999999999997E-6</c:v>
                      </c:pt>
                      <c:pt idx="798">
                        <c:v>4.245E-6</c:v>
                      </c:pt>
                    </c:numCache>
                  </c:numRef>
                </c:yVal>
                <c:smooth val="1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24-8517-4B1A-BD0B-53A15E9FC1F8}"/>
                  </c:ext>
                </c:extLst>
              </c15:ser>
            </c15:filteredScatterSeries>
            <c15:filteredScatterSeries>
              <c15:ser>
                <c:idx val="36"/>
                <c:order val="36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Sheet2!$AL$1</c15:sqref>
                        </c15:formulaRef>
                      </c:ext>
                    </c:extLst>
                    <c:strCache>
                      <c:ptCount val="1"/>
                      <c:pt idx="0">
                        <c:v>Cycle 37</c:v>
                      </c:pt>
                    </c:strCache>
                  </c:strRef>
                </c:tx>
                <c:spPr>
                  <a:ln w="19050" cap="rnd">
                    <a:solidFill>
                      <a:schemeClr val="accent1">
                        <a:shade val="43000"/>
                      </a:schemeClr>
                    </a:solidFill>
                    <a:round/>
                  </a:ln>
                  <a:effectLst/>
                </c:spPr>
                <c:marker>
                  <c:symbol val="none"/>
                </c:marker>
                <c:x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Sheet2!$A$2:$A$802</c15:sqref>
                        </c15:formulaRef>
                      </c:ext>
                    </c:extLst>
                    <c:numCache>
                      <c:formatCode>0.00E+00</c:formatCode>
                      <c:ptCount val="801"/>
                      <c:pt idx="0">
                        <c:v>9.8269999999999993E-6</c:v>
                      </c:pt>
                      <c:pt idx="1">
                        <c:v>-1.7960000000000001E-3</c:v>
                      </c:pt>
                      <c:pt idx="2">
                        <c:v>-3.764E-3</c:v>
                      </c:pt>
                      <c:pt idx="3">
                        <c:v>-5.7419999999999997E-3</c:v>
                      </c:pt>
                      <c:pt idx="4">
                        <c:v>-7.7869999999999997E-3</c:v>
                      </c:pt>
                      <c:pt idx="5">
                        <c:v>-9.7160000000000007E-3</c:v>
                      </c:pt>
                      <c:pt idx="6">
                        <c:v>-1.1730000000000001E-2</c:v>
                      </c:pt>
                      <c:pt idx="7">
                        <c:v>-1.374E-2</c:v>
                      </c:pt>
                      <c:pt idx="8">
                        <c:v>-1.5730000000000001E-2</c:v>
                      </c:pt>
                      <c:pt idx="9">
                        <c:v>-1.772E-2</c:v>
                      </c:pt>
                      <c:pt idx="10">
                        <c:v>-1.9730000000000001E-2</c:v>
                      </c:pt>
                      <c:pt idx="11">
                        <c:v>-2.1700000000000001E-2</c:v>
                      </c:pt>
                      <c:pt idx="12">
                        <c:v>-2.3689999999999999E-2</c:v>
                      </c:pt>
                      <c:pt idx="13">
                        <c:v>-2.5690000000000001E-2</c:v>
                      </c:pt>
                      <c:pt idx="14">
                        <c:v>-2.7709999999999999E-2</c:v>
                      </c:pt>
                      <c:pt idx="15">
                        <c:v>-2.9690000000000001E-2</c:v>
                      </c:pt>
                      <c:pt idx="16">
                        <c:v>-3.1690000000000003E-2</c:v>
                      </c:pt>
                      <c:pt idx="17">
                        <c:v>-3.3709999999999997E-2</c:v>
                      </c:pt>
                      <c:pt idx="18">
                        <c:v>-3.5709999999999999E-2</c:v>
                      </c:pt>
                      <c:pt idx="19">
                        <c:v>-3.7650000000000003E-2</c:v>
                      </c:pt>
                      <c:pt idx="20">
                        <c:v>-3.9710000000000002E-2</c:v>
                      </c:pt>
                      <c:pt idx="21">
                        <c:v>-4.1709999999999997E-2</c:v>
                      </c:pt>
                      <c:pt idx="22">
                        <c:v>-4.3709999999999999E-2</c:v>
                      </c:pt>
                      <c:pt idx="23">
                        <c:v>-4.5690000000000001E-2</c:v>
                      </c:pt>
                      <c:pt idx="24">
                        <c:v>-4.7669999999999997E-2</c:v>
                      </c:pt>
                      <c:pt idx="25">
                        <c:v>-4.9669999999999999E-2</c:v>
                      </c:pt>
                      <c:pt idx="26">
                        <c:v>-5.1700000000000003E-2</c:v>
                      </c:pt>
                      <c:pt idx="27">
                        <c:v>-5.3659999999999999E-2</c:v>
                      </c:pt>
                      <c:pt idx="28">
                        <c:v>-5.5660000000000001E-2</c:v>
                      </c:pt>
                      <c:pt idx="29">
                        <c:v>-5.765E-2</c:v>
                      </c:pt>
                      <c:pt idx="30">
                        <c:v>-5.9700000000000003E-2</c:v>
                      </c:pt>
                      <c:pt idx="31">
                        <c:v>-6.1650000000000003E-2</c:v>
                      </c:pt>
                      <c:pt idx="32">
                        <c:v>-6.3630000000000006E-2</c:v>
                      </c:pt>
                      <c:pt idx="33">
                        <c:v>-6.5680000000000002E-2</c:v>
                      </c:pt>
                      <c:pt idx="34">
                        <c:v>-6.769E-2</c:v>
                      </c:pt>
                      <c:pt idx="35">
                        <c:v>-6.9669999999999996E-2</c:v>
                      </c:pt>
                      <c:pt idx="36">
                        <c:v>-7.1669999999999998E-2</c:v>
                      </c:pt>
                      <c:pt idx="37">
                        <c:v>-7.3639999999999997E-2</c:v>
                      </c:pt>
                      <c:pt idx="38">
                        <c:v>-7.5670000000000001E-2</c:v>
                      </c:pt>
                      <c:pt idx="39">
                        <c:v>-7.7660000000000007E-2</c:v>
                      </c:pt>
                      <c:pt idx="40">
                        <c:v>-7.9640000000000002E-2</c:v>
                      </c:pt>
                      <c:pt idx="41">
                        <c:v>-8.165E-2</c:v>
                      </c:pt>
                      <c:pt idx="42">
                        <c:v>-8.3680000000000004E-2</c:v>
                      </c:pt>
                      <c:pt idx="43">
                        <c:v>-8.566E-2</c:v>
                      </c:pt>
                      <c:pt idx="44">
                        <c:v>-8.763E-2</c:v>
                      </c:pt>
                      <c:pt idx="45">
                        <c:v>-8.9679999999999996E-2</c:v>
                      </c:pt>
                      <c:pt idx="46">
                        <c:v>-9.1700000000000004E-2</c:v>
                      </c:pt>
                      <c:pt idx="47">
                        <c:v>-9.3679999999999999E-2</c:v>
                      </c:pt>
                      <c:pt idx="48">
                        <c:v>-9.5659999999999995E-2</c:v>
                      </c:pt>
                      <c:pt idx="49">
                        <c:v>-9.7650000000000001E-2</c:v>
                      </c:pt>
                      <c:pt idx="50">
                        <c:v>-9.9669999999999995E-2</c:v>
                      </c:pt>
                      <c:pt idx="51">
                        <c:v>-0.1017</c:v>
                      </c:pt>
                      <c:pt idx="52">
                        <c:v>-0.1036</c:v>
                      </c:pt>
                      <c:pt idx="53">
                        <c:v>-0.1056</c:v>
                      </c:pt>
                      <c:pt idx="54">
                        <c:v>-0.1077</c:v>
                      </c:pt>
                      <c:pt idx="55">
                        <c:v>-0.10970000000000001</c:v>
                      </c:pt>
                      <c:pt idx="56">
                        <c:v>-0.1116</c:v>
                      </c:pt>
                      <c:pt idx="57">
                        <c:v>-0.11360000000000001</c:v>
                      </c:pt>
                      <c:pt idx="58">
                        <c:v>-0.1157</c:v>
                      </c:pt>
                      <c:pt idx="59">
                        <c:v>-0.1177</c:v>
                      </c:pt>
                      <c:pt idx="60">
                        <c:v>-0.1196</c:v>
                      </c:pt>
                      <c:pt idx="61">
                        <c:v>-0.1216</c:v>
                      </c:pt>
                      <c:pt idx="62">
                        <c:v>-0.1237</c:v>
                      </c:pt>
                      <c:pt idx="63">
                        <c:v>-0.12559999999999999</c:v>
                      </c:pt>
                      <c:pt idx="64">
                        <c:v>-0.12759999999999999</c:v>
                      </c:pt>
                      <c:pt idx="65">
                        <c:v>-0.12959999999999999</c:v>
                      </c:pt>
                      <c:pt idx="66">
                        <c:v>-0.13170000000000001</c:v>
                      </c:pt>
                      <c:pt idx="67">
                        <c:v>-0.1336</c:v>
                      </c:pt>
                      <c:pt idx="68">
                        <c:v>-0.13569999999999999</c:v>
                      </c:pt>
                      <c:pt idx="69">
                        <c:v>-0.1376</c:v>
                      </c:pt>
                      <c:pt idx="70">
                        <c:v>-0.1396</c:v>
                      </c:pt>
                      <c:pt idx="71">
                        <c:v>-0.14169999999999999</c:v>
                      </c:pt>
                      <c:pt idx="72">
                        <c:v>-0.14369999999999999</c:v>
                      </c:pt>
                      <c:pt idx="73">
                        <c:v>-0.1457</c:v>
                      </c:pt>
                      <c:pt idx="74">
                        <c:v>-0.1477</c:v>
                      </c:pt>
                      <c:pt idx="75">
                        <c:v>-0.14960000000000001</c:v>
                      </c:pt>
                      <c:pt idx="76">
                        <c:v>-0.15160000000000001</c:v>
                      </c:pt>
                      <c:pt idx="77">
                        <c:v>-0.15359999999999999</c:v>
                      </c:pt>
                      <c:pt idx="78">
                        <c:v>-0.15559999999999999</c:v>
                      </c:pt>
                      <c:pt idx="79">
                        <c:v>-0.15759999999999999</c:v>
                      </c:pt>
                      <c:pt idx="80">
                        <c:v>-0.15959999999999999</c:v>
                      </c:pt>
                      <c:pt idx="81">
                        <c:v>-0.16159999999999999</c:v>
                      </c:pt>
                      <c:pt idx="82">
                        <c:v>-0.1636</c:v>
                      </c:pt>
                      <c:pt idx="83">
                        <c:v>-0.1656</c:v>
                      </c:pt>
                      <c:pt idx="84">
                        <c:v>-0.1676</c:v>
                      </c:pt>
                      <c:pt idx="85">
                        <c:v>-0.1696</c:v>
                      </c:pt>
                      <c:pt idx="86">
                        <c:v>-0.1716</c:v>
                      </c:pt>
                      <c:pt idx="87">
                        <c:v>-0.1736</c:v>
                      </c:pt>
                      <c:pt idx="88">
                        <c:v>-0.17560000000000001</c:v>
                      </c:pt>
                      <c:pt idx="89">
                        <c:v>-0.17760000000000001</c:v>
                      </c:pt>
                      <c:pt idx="90">
                        <c:v>-0.17960000000000001</c:v>
                      </c:pt>
                      <c:pt idx="91">
                        <c:v>-0.18160000000000001</c:v>
                      </c:pt>
                      <c:pt idx="92">
                        <c:v>-0.18360000000000001</c:v>
                      </c:pt>
                      <c:pt idx="93">
                        <c:v>-0.18559999999999999</c:v>
                      </c:pt>
                      <c:pt idx="94">
                        <c:v>-0.18759999999999999</c:v>
                      </c:pt>
                      <c:pt idx="95">
                        <c:v>-0.18959999999999999</c:v>
                      </c:pt>
                      <c:pt idx="96">
                        <c:v>-0.19159999999999999</c:v>
                      </c:pt>
                      <c:pt idx="97">
                        <c:v>-0.19359999999999999</c:v>
                      </c:pt>
                      <c:pt idx="98">
                        <c:v>-0.1956</c:v>
                      </c:pt>
                      <c:pt idx="99">
                        <c:v>-0.1976</c:v>
                      </c:pt>
                      <c:pt idx="100">
                        <c:v>-0.1996</c:v>
                      </c:pt>
                      <c:pt idx="101">
                        <c:v>-0.2016</c:v>
                      </c:pt>
                      <c:pt idx="102">
                        <c:v>-0.2036</c:v>
                      </c:pt>
                      <c:pt idx="103">
                        <c:v>-0.2056</c:v>
                      </c:pt>
                      <c:pt idx="104">
                        <c:v>-0.20760000000000001</c:v>
                      </c:pt>
                      <c:pt idx="105">
                        <c:v>-0.20960000000000001</c:v>
                      </c:pt>
                      <c:pt idx="106">
                        <c:v>-0.21160000000000001</c:v>
                      </c:pt>
                      <c:pt idx="107">
                        <c:v>-0.21360000000000001</c:v>
                      </c:pt>
                      <c:pt idx="108">
                        <c:v>-0.21560000000000001</c:v>
                      </c:pt>
                      <c:pt idx="109">
                        <c:v>-0.21759999999999999</c:v>
                      </c:pt>
                      <c:pt idx="110">
                        <c:v>-0.21959999999999999</c:v>
                      </c:pt>
                      <c:pt idx="111">
                        <c:v>-0.22159999999999999</c:v>
                      </c:pt>
                      <c:pt idx="112">
                        <c:v>-0.22359999999999999</c:v>
                      </c:pt>
                      <c:pt idx="113">
                        <c:v>-0.22559999999999999</c:v>
                      </c:pt>
                      <c:pt idx="114">
                        <c:v>-0.2276</c:v>
                      </c:pt>
                      <c:pt idx="115">
                        <c:v>-0.2296</c:v>
                      </c:pt>
                      <c:pt idx="116">
                        <c:v>-0.2316</c:v>
                      </c:pt>
                      <c:pt idx="117">
                        <c:v>-0.2336</c:v>
                      </c:pt>
                      <c:pt idx="118">
                        <c:v>-0.2356</c:v>
                      </c:pt>
                      <c:pt idx="119">
                        <c:v>-0.23760000000000001</c:v>
                      </c:pt>
                      <c:pt idx="120">
                        <c:v>-0.23960000000000001</c:v>
                      </c:pt>
                      <c:pt idx="121">
                        <c:v>-0.24160000000000001</c:v>
                      </c:pt>
                      <c:pt idx="122">
                        <c:v>-0.24360000000000001</c:v>
                      </c:pt>
                      <c:pt idx="123">
                        <c:v>-0.24560000000000001</c:v>
                      </c:pt>
                      <c:pt idx="124">
                        <c:v>-0.24759999999999999</c:v>
                      </c:pt>
                      <c:pt idx="125">
                        <c:v>-0.24959999999999999</c:v>
                      </c:pt>
                      <c:pt idx="126">
                        <c:v>-0.25159999999999999</c:v>
                      </c:pt>
                      <c:pt idx="127">
                        <c:v>-0.25359999999999999</c:v>
                      </c:pt>
                      <c:pt idx="128">
                        <c:v>-0.25559999999999999</c:v>
                      </c:pt>
                      <c:pt idx="129">
                        <c:v>-0.2576</c:v>
                      </c:pt>
                      <c:pt idx="130">
                        <c:v>-0.2596</c:v>
                      </c:pt>
                      <c:pt idx="131">
                        <c:v>-0.2616</c:v>
                      </c:pt>
                      <c:pt idx="132">
                        <c:v>-0.2636</c:v>
                      </c:pt>
                      <c:pt idx="133">
                        <c:v>-0.2656</c:v>
                      </c:pt>
                      <c:pt idx="134">
                        <c:v>-0.2676</c:v>
                      </c:pt>
                      <c:pt idx="135">
                        <c:v>-0.26960000000000001</c:v>
                      </c:pt>
                      <c:pt idx="136">
                        <c:v>-0.27160000000000001</c:v>
                      </c:pt>
                      <c:pt idx="137">
                        <c:v>-0.27360000000000001</c:v>
                      </c:pt>
                      <c:pt idx="138">
                        <c:v>-0.27560000000000001</c:v>
                      </c:pt>
                      <c:pt idx="139">
                        <c:v>-0.27760000000000001</c:v>
                      </c:pt>
                      <c:pt idx="140">
                        <c:v>-0.27960000000000002</c:v>
                      </c:pt>
                      <c:pt idx="141">
                        <c:v>-0.28160000000000002</c:v>
                      </c:pt>
                      <c:pt idx="142">
                        <c:v>-0.28360000000000002</c:v>
                      </c:pt>
                      <c:pt idx="143">
                        <c:v>-0.28560000000000002</c:v>
                      </c:pt>
                      <c:pt idx="144">
                        <c:v>-0.28760000000000002</c:v>
                      </c:pt>
                      <c:pt idx="145">
                        <c:v>-0.28960000000000002</c:v>
                      </c:pt>
                      <c:pt idx="146">
                        <c:v>-0.29160000000000003</c:v>
                      </c:pt>
                      <c:pt idx="147">
                        <c:v>-0.29360000000000003</c:v>
                      </c:pt>
                      <c:pt idx="148">
                        <c:v>-0.29559999999999997</c:v>
                      </c:pt>
                      <c:pt idx="149">
                        <c:v>-0.29759999999999998</c:v>
                      </c:pt>
                      <c:pt idx="150">
                        <c:v>-0.29959999999999998</c:v>
                      </c:pt>
                      <c:pt idx="151">
                        <c:v>-0.30159999999999998</c:v>
                      </c:pt>
                      <c:pt idx="152">
                        <c:v>-0.30359999999999998</c:v>
                      </c:pt>
                      <c:pt idx="153">
                        <c:v>-0.30559999999999998</c:v>
                      </c:pt>
                      <c:pt idx="154">
                        <c:v>-0.30759999999999998</c:v>
                      </c:pt>
                      <c:pt idx="155">
                        <c:v>-0.30959999999999999</c:v>
                      </c:pt>
                      <c:pt idx="156">
                        <c:v>-0.3115</c:v>
                      </c:pt>
                      <c:pt idx="157">
                        <c:v>-0.31359999999999999</c:v>
                      </c:pt>
                      <c:pt idx="158">
                        <c:v>-0.3155</c:v>
                      </c:pt>
                      <c:pt idx="159">
                        <c:v>-0.31759999999999999</c:v>
                      </c:pt>
                      <c:pt idx="160">
                        <c:v>-0.31950000000000001</c:v>
                      </c:pt>
                      <c:pt idx="161">
                        <c:v>-0.3216</c:v>
                      </c:pt>
                      <c:pt idx="162">
                        <c:v>-0.3236</c:v>
                      </c:pt>
                      <c:pt idx="163">
                        <c:v>-0.3256</c:v>
                      </c:pt>
                      <c:pt idx="164">
                        <c:v>-0.32750000000000001</c:v>
                      </c:pt>
                      <c:pt idx="165">
                        <c:v>-0.32950000000000002</c:v>
                      </c:pt>
                      <c:pt idx="166">
                        <c:v>-0.33160000000000001</c:v>
                      </c:pt>
                      <c:pt idx="167">
                        <c:v>-0.33360000000000001</c:v>
                      </c:pt>
                      <c:pt idx="168">
                        <c:v>-0.33550000000000002</c:v>
                      </c:pt>
                      <c:pt idx="169">
                        <c:v>-0.33760000000000001</c:v>
                      </c:pt>
                      <c:pt idx="170">
                        <c:v>-0.33950000000000002</c:v>
                      </c:pt>
                      <c:pt idx="171">
                        <c:v>-0.34150000000000003</c:v>
                      </c:pt>
                      <c:pt idx="172">
                        <c:v>-0.34350000000000003</c:v>
                      </c:pt>
                      <c:pt idx="173">
                        <c:v>-0.34560000000000002</c:v>
                      </c:pt>
                      <c:pt idx="174">
                        <c:v>-0.34749999999999998</c:v>
                      </c:pt>
                      <c:pt idx="175">
                        <c:v>-0.34949999999999998</c:v>
                      </c:pt>
                      <c:pt idx="176">
                        <c:v>-0.35149999999999998</c:v>
                      </c:pt>
                      <c:pt idx="177">
                        <c:v>-0.35349999999999998</c:v>
                      </c:pt>
                      <c:pt idx="178">
                        <c:v>-0.35549999999999998</c:v>
                      </c:pt>
                      <c:pt idx="179">
                        <c:v>-0.35749999999999998</c:v>
                      </c:pt>
                      <c:pt idx="180">
                        <c:v>-0.35949999999999999</c:v>
                      </c:pt>
                      <c:pt idx="181">
                        <c:v>-0.36149999999999999</c:v>
                      </c:pt>
                      <c:pt idx="182">
                        <c:v>-0.36349999999999999</c:v>
                      </c:pt>
                      <c:pt idx="183">
                        <c:v>-0.36549999999999999</c:v>
                      </c:pt>
                      <c:pt idx="184">
                        <c:v>-0.36749999999999999</c:v>
                      </c:pt>
                      <c:pt idx="185">
                        <c:v>-0.3695</c:v>
                      </c:pt>
                      <c:pt idx="186">
                        <c:v>-0.3715</c:v>
                      </c:pt>
                      <c:pt idx="187">
                        <c:v>-0.3735</c:v>
                      </c:pt>
                      <c:pt idx="188">
                        <c:v>-0.3755</c:v>
                      </c:pt>
                      <c:pt idx="189">
                        <c:v>-0.3775</c:v>
                      </c:pt>
                      <c:pt idx="190">
                        <c:v>-0.3795</c:v>
                      </c:pt>
                      <c:pt idx="191">
                        <c:v>-0.38150000000000001</c:v>
                      </c:pt>
                      <c:pt idx="192">
                        <c:v>-0.38350000000000001</c:v>
                      </c:pt>
                      <c:pt idx="193">
                        <c:v>-0.38550000000000001</c:v>
                      </c:pt>
                      <c:pt idx="194">
                        <c:v>-0.38750000000000001</c:v>
                      </c:pt>
                      <c:pt idx="195">
                        <c:v>-0.38950000000000001</c:v>
                      </c:pt>
                      <c:pt idx="196">
                        <c:v>-0.39150000000000001</c:v>
                      </c:pt>
                      <c:pt idx="197">
                        <c:v>-0.39350000000000002</c:v>
                      </c:pt>
                      <c:pt idx="198">
                        <c:v>-0.39550000000000002</c:v>
                      </c:pt>
                      <c:pt idx="199">
                        <c:v>-0.39750000000000002</c:v>
                      </c:pt>
                      <c:pt idx="200">
                        <c:v>-0.39950000000000002</c:v>
                      </c:pt>
                      <c:pt idx="201">
                        <c:v>-0.40150000000000002</c:v>
                      </c:pt>
                      <c:pt idx="202">
                        <c:v>-0.40350000000000003</c:v>
                      </c:pt>
                      <c:pt idx="203">
                        <c:v>-0.40550000000000003</c:v>
                      </c:pt>
                      <c:pt idx="204">
                        <c:v>-0.40749999999999997</c:v>
                      </c:pt>
                      <c:pt idx="205">
                        <c:v>-0.40939999999999999</c:v>
                      </c:pt>
                      <c:pt idx="206">
                        <c:v>-0.41139999999999999</c:v>
                      </c:pt>
                      <c:pt idx="207">
                        <c:v>-0.41339999999999999</c:v>
                      </c:pt>
                      <c:pt idx="208">
                        <c:v>-0.41539999999999999</c:v>
                      </c:pt>
                      <c:pt idx="209">
                        <c:v>-0.41749999999999998</c:v>
                      </c:pt>
                      <c:pt idx="210">
                        <c:v>-0.4194</c:v>
                      </c:pt>
                      <c:pt idx="211">
                        <c:v>-0.42149999999999999</c:v>
                      </c:pt>
                      <c:pt idx="212">
                        <c:v>-0.4234</c:v>
                      </c:pt>
                      <c:pt idx="213">
                        <c:v>-0.4254</c:v>
                      </c:pt>
                      <c:pt idx="214">
                        <c:v>-0.4274</c:v>
                      </c:pt>
                      <c:pt idx="215">
                        <c:v>-0.4294</c:v>
                      </c:pt>
                      <c:pt idx="216">
                        <c:v>-0.43140000000000001</c:v>
                      </c:pt>
                      <c:pt idx="217">
                        <c:v>-0.43340000000000001</c:v>
                      </c:pt>
                      <c:pt idx="218">
                        <c:v>-0.43540000000000001</c:v>
                      </c:pt>
                      <c:pt idx="219">
                        <c:v>-0.43740000000000001</c:v>
                      </c:pt>
                      <c:pt idx="220">
                        <c:v>-0.43940000000000001</c:v>
                      </c:pt>
                      <c:pt idx="221">
                        <c:v>-0.44140000000000001</c:v>
                      </c:pt>
                      <c:pt idx="222">
                        <c:v>-0.44340000000000002</c:v>
                      </c:pt>
                      <c:pt idx="223">
                        <c:v>-0.44540000000000002</c:v>
                      </c:pt>
                      <c:pt idx="224">
                        <c:v>-0.44740000000000002</c:v>
                      </c:pt>
                      <c:pt idx="225">
                        <c:v>-0.44940000000000002</c:v>
                      </c:pt>
                      <c:pt idx="226">
                        <c:v>-0.45140000000000002</c:v>
                      </c:pt>
                      <c:pt idx="227">
                        <c:v>-0.45340000000000003</c:v>
                      </c:pt>
                      <c:pt idx="228">
                        <c:v>-0.45540000000000003</c:v>
                      </c:pt>
                      <c:pt idx="229">
                        <c:v>-0.45739999999999997</c:v>
                      </c:pt>
                      <c:pt idx="230">
                        <c:v>-0.45939999999999998</c:v>
                      </c:pt>
                      <c:pt idx="231">
                        <c:v>-0.46139999999999998</c:v>
                      </c:pt>
                      <c:pt idx="232">
                        <c:v>-0.46339999999999998</c:v>
                      </c:pt>
                      <c:pt idx="233">
                        <c:v>-0.46539999999999998</c:v>
                      </c:pt>
                      <c:pt idx="234">
                        <c:v>-0.46729999999999999</c:v>
                      </c:pt>
                      <c:pt idx="235">
                        <c:v>-0.46939999999999998</c:v>
                      </c:pt>
                      <c:pt idx="236">
                        <c:v>-0.4713</c:v>
                      </c:pt>
                      <c:pt idx="237">
                        <c:v>-0.47339999999999999</c:v>
                      </c:pt>
                      <c:pt idx="238">
                        <c:v>-0.47539999999999999</c:v>
                      </c:pt>
                      <c:pt idx="239">
                        <c:v>-0.47739999999999999</c:v>
                      </c:pt>
                      <c:pt idx="240">
                        <c:v>-0.47939999999999999</c:v>
                      </c:pt>
                      <c:pt idx="241">
                        <c:v>-0.48139999999999999</c:v>
                      </c:pt>
                      <c:pt idx="242">
                        <c:v>-0.48330000000000001</c:v>
                      </c:pt>
                      <c:pt idx="243">
                        <c:v>-0.4854</c:v>
                      </c:pt>
                      <c:pt idx="244">
                        <c:v>-0.48730000000000001</c:v>
                      </c:pt>
                      <c:pt idx="245">
                        <c:v>-0.48930000000000001</c:v>
                      </c:pt>
                      <c:pt idx="246">
                        <c:v>-0.49130000000000001</c:v>
                      </c:pt>
                      <c:pt idx="247">
                        <c:v>-0.49340000000000001</c:v>
                      </c:pt>
                      <c:pt idx="248">
                        <c:v>-0.49540000000000001</c:v>
                      </c:pt>
                      <c:pt idx="249">
                        <c:v>-0.49730000000000002</c:v>
                      </c:pt>
                      <c:pt idx="250">
                        <c:v>-0.49940000000000001</c:v>
                      </c:pt>
                      <c:pt idx="251">
                        <c:v>-0.50139999999999996</c:v>
                      </c:pt>
                      <c:pt idx="252">
                        <c:v>-0.50329999999999997</c:v>
                      </c:pt>
                      <c:pt idx="253">
                        <c:v>-0.50539999999999996</c:v>
                      </c:pt>
                      <c:pt idx="254">
                        <c:v>-0.50729999999999997</c:v>
                      </c:pt>
                      <c:pt idx="255">
                        <c:v>-0.50929999999999997</c:v>
                      </c:pt>
                      <c:pt idx="256">
                        <c:v>-0.51129999999999998</c:v>
                      </c:pt>
                      <c:pt idx="257">
                        <c:v>-0.51329999999999998</c:v>
                      </c:pt>
                      <c:pt idx="258">
                        <c:v>-0.51529999999999998</c:v>
                      </c:pt>
                      <c:pt idx="259">
                        <c:v>-0.51729999999999998</c:v>
                      </c:pt>
                      <c:pt idx="260">
                        <c:v>-0.51929999999999998</c:v>
                      </c:pt>
                      <c:pt idx="261">
                        <c:v>-0.52129999999999999</c:v>
                      </c:pt>
                      <c:pt idx="262">
                        <c:v>-0.52329999999999999</c:v>
                      </c:pt>
                      <c:pt idx="263">
                        <c:v>-0.52529999999999999</c:v>
                      </c:pt>
                      <c:pt idx="264">
                        <c:v>-0.52729999999999999</c:v>
                      </c:pt>
                      <c:pt idx="265">
                        <c:v>-0.52929999999999999</c:v>
                      </c:pt>
                      <c:pt idx="266">
                        <c:v>-0.53129999999999999</c:v>
                      </c:pt>
                      <c:pt idx="267">
                        <c:v>-0.5333</c:v>
                      </c:pt>
                      <c:pt idx="268">
                        <c:v>-0.5353</c:v>
                      </c:pt>
                      <c:pt idx="269">
                        <c:v>-0.5373</c:v>
                      </c:pt>
                      <c:pt idx="270">
                        <c:v>-0.5393</c:v>
                      </c:pt>
                      <c:pt idx="271">
                        <c:v>-0.5413</c:v>
                      </c:pt>
                      <c:pt idx="272">
                        <c:v>-0.54320000000000002</c:v>
                      </c:pt>
                      <c:pt idx="273">
                        <c:v>-0.54530000000000001</c:v>
                      </c:pt>
                      <c:pt idx="274">
                        <c:v>-0.54730000000000001</c:v>
                      </c:pt>
                      <c:pt idx="275">
                        <c:v>-0.54930000000000001</c:v>
                      </c:pt>
                      <c:pt idx="276">
                        <c:v>-0.55130000000000001</c:v>
                      </c:pt>
                      <c:pt idx="277">
                        <c:v>-0.55330000000000001</c:v>
                      </c:pt>
                      <c:pt idx="278">
                        <c:v>-0.55530000000000002</c:v>
                      </c:pt>
                      <c:pt idx="279">
                        <c:v>-0.55730000000000002</c:v>
                      </c:pt>
                      <c:pt idx="280">
                        <c:v>-0.55920000000000003</c:v>
                      </c:pt>
                      <c:pt idx="281">
                        <c:v>-0.56120000000000003</c:v>
                      </c:pt>
                      <c:pt idx="282">
                        <c:v>-0.56320000000000003</c:v>
                      </c:pt>
                      <c:pt idx="283">
                        <c:v>-0.56520000000000004</c:v>
                      </c:pt>
                      <c:pt idx="284">
                        <c:v>-0.56720000000000004</c:v>
                      </c:pt>
                      <c:pt idx="285">
                        <c:v>-0.56920000000000004</c:v>
                      </c:pt>
                      <c:pt idx="286">
                        <c:v>-0.57120000000000004</c:v>
                      </c:pt>
                      <c:pt idx="287">
                        <c:v>-0.57320000000000004</c:v>
                      </c:pt>
                      <c:pt idx="288">
                        <c:v>-0.57520000000000004</c:v>
                      </c:pt>
                      <c:pt idx="289">
                        <c:v>-0.57720000000000005</c:v>
                      </c:pt>
                      <c:pt idx="290">
                        <c:v>-0.57920000000000005</c:v>
                      </c:pt>
                      <c:pt idx="291">
                        <c:v>-0.58120000000000005</c:v>
                      </c:pt>
                      <c:pt idx="292">
                        <c:v>-0.58320000000000005</c:v>
                      </c:pt>
                      <c:pt idx="293">
                        <c:v>-0.58520000000000005</c:v>
                      </c:pt>
                      <c:pt idx="294">
                        <c:v>-0.58720000000000006</c:v>
                      </c:pt>
                      <c:pt idx="295">
                        <c:v>-0.58919999999999995</c:v>
                      </c:pt>
                      <c:pt idx="296">
                        <c:v>-0.59119999999999995</c:v>
                      </c:pt>
                      <c:pt idx="297">
                        <c:v>-0.59309999999999996</c:v>
                      </c:pt>
                      <c:pt idx="298">
                        <c:v>-0.59509999999999996</c:v>
                      </c:pt>
                      <c:pt idx="299">
                        <c:v>-0.59719999999999995</c:v>
                      </c:pt>
                      <c:pt idx="300">
                        <c:v>-0.59919999999999995</c:v>
                      </c:pt>
                      <c:pt idx="301">
                        <c:v>-0.60109999999999997</c:v>
                      </c:pt>
                      <c:pt idx="302">
                        <c:v>-0.60319999999999996</c:v>
                      </c:pt>
                      <c:pt idx="303">
                        <c:v>-0.60519999999999996</c:v>
                      </c:pt>
                      <c:pt idx="304">
                        <c:v>-0.60719999999999996</c:v>
                      </c:pt>
                      <c:pt idx="305">
                        <c:v>-0.60919999999999996</c:v>
                      </c:pt>
                      <c:pt idx="306">
                        <c:v>-0.61109999999999998</c:v>
                      </c:pt>
                      <c:pt idx="307">
                        <c:v>-0.61319999999999997</c:v>
                      </c:pt>
                      <c:pt idx="308">
                        <c:v>-0.61519999999999997</c:v>
                      </c:pt>
                      <c:pt idx="309">
                        <c:v>-0.61719999999999997</c:v>
                      </c:pt>
                      <c:pt idx="310">
                        <c:v>-0.61919999999999997</c:v>
                      </c:pt>
                      <c:pt idx="311">
                        <c:v>-0.62119999999999997</c:v>
                      </c:pt>
                      <c:pt idx="312">
                        <c:v>-0.62319999999999998</c:v>
                      </c:pt>
                      <c:pt idx="313">
                        <c:v>-0.62509999999999999</c:v>
                      </c:pt>
                      <c:pt idx="314">
                        <c:v>-0.62719999999999998</c:v>
                      </c:pt>
                      <c:pt idx="315">
                        <c:v>-0.62919999999999998</c:v>
                      </c:pt>
                      <c:pt idx="316">
                        <c:v>-0.63119999999999998</c:v>
                      </c:pt>
                      <c:pt idx="317">
                        <c:v>-0.6331</c:v>
                      </c:pt>
                      <c:pt idx="318">
                        <c:v>-0.6351</c:v>
                      </c:pt>
                      <c:pt idx="319">
                        <c:v>-0.6371</c:v>
                      </c:pt>
                      <c:pt idx="320">
                        <c:v>-0.6391</c:v>
                      </c:pt>
                      <c:pt idx="321">
                        <c:v>-0.6411</c:v>
                      </c:pt>
                      <c:pt idx="322">
                        <c:v>-0.6431</c:v>
                      </c:pt>
                      <c:pt idx="323">
                        <c:v>-0.64510000000000001</c:v>
                      </c:pt>
                      <c:pt idx="324">
                        <c:v>-0.64710000000000001</c:v>
                      </c:pt>
                      <c:pt idx="325">
                        <c:v>-0.64910000000000001</c:v>
                      </c:pt>
                      <c:pt idx="326">
                        <c:v>-0.65110000000000001</c:v>
                      </c:pt>
                      <c:pt idx="327">
                        <c:v>-0.65310000000000001</c:v>
                      </c:pt>
                      <c:pt idx="328">
                        <c:v>-0.65510000000000002</c:v>
                      </c:pt>
                      <c:pt idx="329">
                        <c:v>-0.65710000000000002</c:v>
                      </c:pt>
                      <c:pt idx="330">
                        <c:v>-0.65910000000000002</c:v>
                      </c:pt>
                      <c:pt idx="331">
                        <c:v>-0.66110000000000002</c:v>
                      </c:pt>
                      <c:pt idx="332">
                        <c:v>-0.66310000000000002</c:v>
                      </c:pt>
                      <c:pt idx="333">
                        <c:v>-0.66510000000000002</c:v>
                      </c:pt>
                      <c:pt idx="334">
                        <c:v>-0.66710000000000003</c:v>
                      </c:pt>
                      <c:pt idx="335">
                        <c:v>-0.66900000000000004</c:v>
                      </c:pt>
                      <c:pt idx="336">
                        <c:v>-0.67110000000000003</c:v>
                      </c:pt>
                      <c:pt idx="337">
                        <c:v>-0.67300000000000004</c:v>
                      </c:pt>
                      <c:pt idx="338">
                        <c:v>-0.67510000000000003</c:v>
                      </c:pt>
                      <c:pt idx="339">
                        <c:v>-0.67700000000000005</c:v>
                      </c:pt>
                      <c:pt idx="340">
                        <c:v>-0.67900000000000005</c:v>
                      </c:pt>
                      <c:pt idx="341">
                        <c:v>-0.68100000000000005</c:v>
                      </c:pt>
                      <c:pt idx="342">
                        <c:v>-0.68300000000000005</c:v>
                      </c:pt>
                      <c:pt idx="343">
                        <c:v>-0.68500000000000005</c:v>
                      </c:pt>
                      <c:pt idx="344">
                        <c:v>-0.68700000000000006</c:v>
                      </c:pt>
                      <c:pt idx="345">
                        <c:v>-0.68899999999999995</c:v>
                      </c:pt>
                      <c:pt idx="346">
                        <c:v>-0.69099999999999995</c:v>
                      </c:pt>
                      <c:pt idx="347">
                        <c:v>-0.69299999999999995</c:v>
                      </c:pt>
                      <c:pt idx="348">
                        <c:v>-0.69499999999999995</c:v>
                      </c:pt>
                      <c:pt idx="349">
                        <c:v>-0.69699999999999995</c:v>
                      </c:pt>
                      <c:pt idx="350">
                        <c:v>-0.69899999999999995</c:v>
                      </c:pt>
                      <c:pt idx="351">
                        <c:v>-0.70099999999999996</c:v>
                      </c:pt>
                      <c:pt idx="352">
                        <c:v>-0.70299999999999996</c:v>
                      </c:pt>
                      <c:pt idx="353">
                        <c:v>-0.70499999999999996</c:v>
                      </c:pt>
                      <c:pt idx="354">
                        <c:v>-0.70699999999999996</c:v>
                      </c:pt>
                      <c:pt idx="355">
                        <c:v>-0.70899999999999996</c:v>
                      </c:pt>
                      <c:pt idx="356">
                        <c:v>-0.71099999999999997</c:v>
                      </c:pt>
                      <c:pt idx="357">
                        <c:v>-0.71299999999999997</c:v>
                      </c:pt>
                      <c:pt idx="358">
                        <c:v>-0.71499999999999997</c:v>
                      </c:pt>
                      <c:pt idx="359">
                        <c:v>-0.71699999999999997</c:v>
                      </c:pt>
                      <c:pt idx="360">
                        <c:v>-0.71899999999999997</c:v>
                      </c:pt>
                      <c:pt idx="361">
                        <c:v>-0.72099999999999997</c:v>
                      </c:pt>
                      <c:pt idx="362">
                        <c:v>-0.72299999999999998</c:v>
                      </c:pt>
                      <c:pt idx="363">
                        <c:v>-0.72499999999999998</c:v>
                      </c:pt>
                      <c:pt idx="364">
                        <c:v>-0.72699999999999998</c:v>
                      </c:pt>
                      <c:pt idx="365">
                        <c:v>-0.72889999999999999</c:v>
                      </c:pt>
                      <c:pt idx="366">
                        <c:v>-0.73099999999999998</c:v>
                      </c:pt>
                      <c:pt idx="367">
                        <c:v>-0.73299999999999998</c:v>
                      </c:pt>
                      <c:pt idx="368">
                        <c:v>-0.73499999999999999</c:v>
                      </c:pt>
                      <c:pt idx="369">
                        <c:v>-0.73699999999999999</c:v>
                      </c:pt>
                      <c:pt idx="370">
                        <c:v>-0.73899999999999999</c:v>
                      </c:pt>
                      <c:pt idx="371">
                        <c:v>-0.74099999999999999</c:v>
                      </c:pt>
                      <c:pt idx="372">
                        <c:v>-0.74299999999999999</c:v>
                      </c:pt>
                      <c:pt idx="373">
                        <c:v>-0.745</c:v>
                      </c:pt>
                      <c:pt idx="374">
                        <c:v>-0.747</c:v>
                      </c:pt>
                      <c:pt idx="375">
                        <c:v>-0.749</c:v>
                      </c:pt>
                      <c:pt idx="376">
                        <c:v>-0.751</c:v>
                      </c:pt>
                      <c:pt idx="377">
                        <c:v>-0.753</c:v>
                      </c:pt>
                      <c:pt idx="378">
                        <c:v>-0.755</c:v>
                      </c:pt>
                      <c:pt idx="379">
                        <c:v>-0.75700000000000001</c:v>
                      </c:pt>
                      <c:pt idx="380">
                        <c:v>-0.75900000000000001</c:v>
                      </c:pt>
                      <c:pt idx="381">
                        <c:v>-0.76100000000000001</c:v>
                      </c:pt>
                      <c:pt idx="382">
                        <c:v>-0.76290000000000002</c:v>
                      </c:pt>
                      <c:pt idx="383">
                        <c:v>-0.76500000000000001</c:v>
                      </c:pt>
                      <c:pt idx="384">
                        <c:v>-0.76700000000000002</c:v>
                      </c:pt>
                      <c:pt idx="385">
                        <c:v>-0.76890000000000003</c:v>
                      </c:pt>
                      <c:pt idx="386">
                        <c:v>-0.77090000000000003</c:v>
                      </c:pt>
                      <c:pt idx="387">
                        <c:v>-0.77290000000000003</c:v>
                      </c:pt>
                      <c:pt idx="388">
                        <c:v>-0.77500000000000002</c:v>
                      </c:pt>
                      <c:pt idx="389">
                        <c:v>-0.77690000000000003</c:v>
                      </c:pt>
                      <c:pt idx="390">
                        <c:v>-0.77890000000000004</c:v>
                      </c:pt>
                      <c:pt idx="391">
                        <c:v>-0.78090000000000004</c:v>
                      </c:pt>
                      <c:pt idx="392">
                        <c:v>-0.78290000000000004</c:v>
                      </c:pt>
                      <c:pt idx="393">
                        <c:v>-0.78490000000000004</c:v>
                      </c:pt>
                      <c:pt idx="394">
                        <c:v>-0.78690000000000004</c:v>
                      </c:pt>
                      <c:pt idx="395">
                        <c:v>-0.78890000000000005</c:v>
                      </c:pt>
                      <c:pt idx="396">
                        <c:v>-0.79090000000000005</c:v>
                      </c:pt>
                      <c:pt idx="397">
                        <c:v>-0.79290000000000005</c:v>
                      </c:pt>
                      <c:pt idx="398">
                        <c:v>-0.79490000000000005</c:v>
                      </c:pt>
                      <c:pt idx="399">
                        <c:v>-0.79690000000000005</c:v>
                      </c:pt>
                      <c:pt idx="400">
                        <c:v>-0.79890000000000005</c:v>
                      </c:pt>
                      <c:pt idx="401">
                        <c:v>-0.79720000000000002</c:v>
                      </c:pt>
                      <c:pt idx="402">
                        <c:v>-0.79520000000000002</c:v>
                      </c:pt>
                      <c:pt idx="403">
                        <c:v>-0.79320000000000002</c:v>
                      </c:pt>
                      <c:pt idx="404">
                        <c:v>-0.7913</c:v>
                      </c:pt>
                      <c:pt idx="405">
                        <c:v>-0.7893</c:v>
                      </c:pt>
                      <c:pt idx="406">
                        <c:v>-0.78720000000000001</c:v>
                      </c:pt>
                      <c:pt idx="407">
                        <c:v>-0.7853</c:v>
                      </c:pt>
                      <c:pt idx="408">
                        <c:v>-0.7833</c:v>
                      </c:pt>
                      <c:pt idx="409">
                        <c:v>-0.78129999999999999</c:v>
                      </c:pt>
                      <c:pt idx="410">
                        <c:v>-0.7792</c:v>
                      </c:pt>
                      <c:pt idx="411">
                        <c:v>-0.77729999999999999</c:v>
                      </c:pt>
                      <c:pt idx="412">
                        <c:v>-0.77529999999999999</c:v>
                      </c:pt>
                      <c:pt idx="413">
                        <c:v>-0.77329999999999999</c:v>
                      </c:pt>
                      <c:pt idx="414">
                        <c:v>-0.77129999999999999</c:v>
                      </c:pt>
                      <c:pt idx="415">
                        <c:v>-0.76929999999999998</c:v>
                      </c:pt>
                      <c:pt idx="416">
                        <c:v>-0.76739999999999997</c:v>
                      </c:pt>
                      <c:pt idx="417">
                        <c:v>-0.76529999999999998</c:v>
                      </c:pt>
                      <c:pt idx="418">
                        <c:v>-0.76329999999999998</c:v>
                      </c:pt>
                      <c:pt idx="419">
                        <c:v>-0.76129999999999998</c:v>
                      </c:pt>
                      <c:pt idx="420">
                        <c:v>-0.75939999999999996</c:v>
                      </c:pt>
                      <c:pt idx="421">
                        <c:v>-0.75739999999999996</c:v>
                      </c:pt>
                      <c:pt idx="422">
                        <c:v>-0.75539999999999996</c:v>
                      </c:pt>
                      <c:pt idx="423">
                        <c:v>-0.75329999999999997</c:v>
                      </c:pt>
                      <c:pt idx="424">
                        <c:v>-0.75139999999999996</c:v>
                      </c:pt>
                      <c:pt idx="425">
                        <c:v>-0.74939999999999996</c:v>
                      </c:pt>
                      <c:pt idx="426">
                        <c:v>-0.74739999999999995</c:v>
                      </c:pt>
                      <c:pt idx="427">
                        <c:v>-0.74539999999999995</c:v>
                      </c:pt>
                      <c:pt idx="428">
                        <c:v>-0.74339999999999995</c:v>
                      </c:pt>
                      <c:pt idx="429">
                        <c:v>-0.74139999999999995</c:v>
                      </c:pt>
                      <c:pt idx="430">
                        <c:v>-0.73939999999999995</c:v>
                      </c:pt>
                      <c:pt idx="431">
                        <c:v>-0.73740000000000006</c:v>
                      </c:pt>
                      <c:pt idx="432">
                        <c:v>-0.73540000000000005</c:v>
                      </c:pt>
                      <c:pt idx="433">
                        <c:v>-0.73340000000000005</c:v>
                      </c:pt>
                      <c:pt idx="434">
                        <c:v>-0.73140000000000005</c:v>
                      </c:pt>
                      <c:pt idx="435">
                        <c:v>-0.72940000000000005</c:v>
                      </c:pt>
                      <c:pt idx="436">
                        <c:v>-0.72740000000000005</c:v>
                      </c:pt>
                      <c:pt idx="437">
                        <c:v>-0.72540000000000004</c:v>
                      </c:pt>
                      <c:pt idx="438">
                        <c:v>-0.72340000000000004</c:v>
                      </c:pt>
                      <c:pt idx="439">
                        <c:v>-0.72140000000000004</c:v>
                      </c:pt>
                      <c:pt idx="440">
                        <c:v>-0.71940000000000004</c:v>
                      </c:pt>
                      <c:pt idx="441">
                        <c:v>-0.71740000000000004</c:v>
                      </c:pt>
                      <c:pt idx="442">
                        <c:v>-0.71540000000000004</c:v>
                      </c:pt>
                      <c:pt idx="443">
                        <c:v>-0.71340000000000003</c:v>
                      </c:pt>
                      <c:pt idx="444">
                        <c:v>-0.71150000000000002</c:v>
                      </c:pt>
                      <c:pt idx="445">
                        <c:v>-0.70950000000000002</c:v>
                      </c:pt>
                      <c:pt idx="446">
                        <c:v>-0.70750000000000002</c:v>
                      </c:pt>
                      <c:pt idx="447">
                        <c:v>-0.70550000000000002</c:v>
                      </c:pt>
                      <c:pt idx="448">
                        <c:v>-0.70350000000000001</c:v>
                      </c:pt>
                      <c:pt idx="449">
                        <c:v>-0.70150000000000001</c:v>
                      </c:pt>
                      <c:pt idx="450">
                        <c:v>-0.69940000000000002</c:v>
                      </c:pt>
                      <c:pt idx="451">
                        <c:v>-0.69740000000000002</c:v>
                      </c:pt>
                      <c:pt idx="452">
                        <c:v>-0.69540000000000002</c:v>
                      </c:pt>
                      <c:pt idx="453">
                        <c:v>-0.69350000000000001</c:v>
                      </c:pt>
                      <c:pt idx="454">
                        <c:v>-0.6915</c:v>
                      </c:pt>
                      <c:pt idx="455">
                        <c:v>-0.68940000000000001</c:v>
                      </c:pt>
                      <c:pt idx="456">
                        <c:v>-0.6875</c:v>
                      </c:pt>
                      <c:pt idx="457">
                        <c:v>-0.6855</c:v>
                      </c:pt>
                      <c:pt idx="458">
                        <c:v>-0.6835</c:v>
                      </c:pt>
                      <c:pt idx="459">
                        <c:v>-0.68149999999999999</c:v>
                      </c:pt>
                      <c:pt idx="460">
                        <c:v>-0.67949999999999999</c:v>
                      </c:pt>
                      <c:pt idx="461">
                        <c:v>-0.67749999999999999</c:v>
                      </c:pt>
                      <c:pt idx="462">
                        <c:v>-0.67549999999999999</c:v>
                      </c:pt>
                      <c:pt idx="463">
                        <c:v>-0.67349999999999999</c:v>
                      </c:pt>
                      <c:pt idx="464">
                        <c:v>-0.67149999999999999</c:v>
                      </c:pt>
                      <c:pt idx="465">
                        <c:v>-0.66949999999999998</c:v>
                      </c:pt>
                      <c:pt idx="466">
                        <c:v>-0.66749999999999998</c:v>
                      </c:pt>
                      <c:pt idx="467">
                        <c:v>-0.66549999999999998</c:v>
                      </c:pt>
                      <c:pt idx="468">
                        <c:v>-0.66349999999999998</c:v>
                      </c:pt>
                      <c:pt idx="469">
                        <c:v>-0.66149999999999998</c:v>
                      </c:pt>
                      <c:pt idx="470">
                        <c:v>-0.65949999999999998</c:v>
                      </c:pt>
                      <c:pt idx="471">
                        <c:v>-0.65749999999999997</c:v>
                      </c:pt>
                      <c:pt idx="472">
                        <c:v>-0.65549999999999997</c:v>
                      </c:pt>
                      <c:pt idx="473">
                        <c:v>-0.65349999999999997</c:v>
                      </c:pt>
                      <c:pt idx="474">
                        <c:v>-0.65149999999999997</c:v>
                      </c:pt>
                      <c:pt idx="475">
                        <c:v>-0.64949999999999997</c:v>
                      </c:pt>
                      <c:pt idx="476">
                        <c:v>-0.64749999999999996</c:v>
                      </c:pt>
                      <c:pt idx="477">
                        <c:v>-0.64549999999999996</c:v>
                      </c:pt>
                      <c:pt idx="478">
                        <c:v>-0.64349999999999996</c:v>
                      </c:pt>
                      <c:pt idx="479">
                        <c:v>-0.64149999999999996</c:v>
                      </c:pt>
                      <c:pt idx="480">
                        <c:v>-0.63949999999999996</c:v>
                      </c:pt>
                      <c:pt idx="481">
                        <c:v>-0.63749999999999996</c:v>
                      </c:pt>
                      <c:pt idx="482">
                        <c:v>-0.63549999999999995</c:v>
                      </c:pt>
                      <c:pt idx="483">
                        <c:v>-0.63349999999999995</c:v>
                      </c:pt>
                      <c:pt idx="484">
                        <c:v>-0.63149999999999995</c:v>
                      </c:pt>
                      <c:pt idx="485">
                        <c:v>-0.62960000000000005</c:v>
                      </c:pt>
                      <c:pt idx="486">
                        <c:v>-0.62760000000000005</c:v>
                      </c:pt>
                      <c:pt idx="487">
                        <c:v>-0.62549999999999994</c:v>
                      </c:pt>
                      <c:pt idx="488">
                        <c:v>-0.62350000000000005</c:v>
                      </c:pt>
                      <c:pt idx="489">
                        <c:v>-0.62160000000000004</c:v>
                      </c:pt>
                      <c:pt idx="490">
                        <c:v>-0.61950000000000005</c:v>
                      </c:pt>
                      <c:pt idx="491">
                        <c:v>-0.61750000000000005</c:v>
                      </c:pt>
                      <c:pt idx="492">
                        <c:v>-0.61550000000000005</c:v>
                      </c:pt>
                      <c:pt idx="493">
                        <c:v>-0.61350000000000005</c:v>
                      </c:pt>
                      <c:pt idx="494">
                        <c:v>-0.61150000000000004</c:v>
                      </c:pt>
                      <c:pt idx="495">
                        <c:v>-0.60950000000000004</c:v>
                      </c:pt>
                      <c:pt idx="496">
                        <c:v>-0.60750000000000004</c:v>
                      </c:pt>
                      <c:pt idx="497">
                        <c:v>-0.60560000000000003</c:v>
                      </c:pt>
                      <c:pt idx="498">
                        <c:v>-0.60360000000000003</c:v>
                      </c:pt>
                      <c:pt idx="499">
                        <c:v>-0.60150000000000003</c:v>
                      </c:pt>
                      <c:pt idx="500">
                        <c:v>-0.59950000000000003</c:v>
                      </c:pt>
                      <c:pt idx="501">
                        <c:v>-0.59750000000000003</c:v>
                      </c:pt>
                      <c:pt idx="502">
                        <c:v>-0.59550000000000003</c:v>
                      </c:pt>
                      <c:pt idx="503">
                        <c:v>-0.59350000000000003</c:v>
                      </c:pt>
                      <c:pt idx="504">
                        <c:v>-0.59150000000000003</c:v>
                      </c:pt>
                      <c:pt idx="505">
                        <c:v>-0.58960000000000001</c:v>
                      </c:pt>
                      <c:pt idx="506">
                        <c:v>-0.58750000000000002</c:v>
                      </c:pt>
                      <c:pt idx="507">
                        <c:v>-0.58550000000000002</c:v>
                      </c:pt>
                      <c:pt idx="508">
                        <c:v>-0.58350000000000002</c:v>
                      </c:pt>
                      <c:pt idx="509">
                        <c:v>-0.58160000000000001</c:v>
                      </c:pt>
                      <c:pt idx="510">
                        <c:v>-0.57950000000000002</c:v>
                      </c:pt>
                      <c:pt idx="511">
                        <c:v>-0.5776</c:v>
                      </c:pt>
                      <c:pt idx="512">
                        <c:v>-0.57550000000000001</c:v>
                      </c:pt>
                      <c:pt idx="513">
                        <c:v>-0.5736</c:v>
                      </c:pt>
                      <c:pt idx="514">
                        <c:v>-0.5716</c:v>
                      </c:pt>
                      <c:pt idx="515">
                        <c:v>-0.56950000000000001</c:v>
                      </c:pt>
                      <c:pt idx="516">
                        <c:v>-0.5675</c:v>
                      </c:pt>
                      <c:pt idx="517">
                        <c:v>-0.56559999999999999</c:v>
                      </c:pt>
                      <c:pt idx="518">
                        <c:v>-0.5635</c:v>
                      </c:pt>
                      <c:pt idx="519">
                        <c:v>-0.56159999999999999</c:v>
                      </c:pt>
                      <c:pt idx="520">
                        <c:v>-0.55959999999999999</c:v>
                      </c:pt>
                      <c:pt idx="521">
                        <c:v>-0.55759999999999998</c:v>
                      </c:pt>
                      <c:pt idx="522">
                        <c:v>-0.55559999999999998</c:v>
                      </c:pt>
                      <c:pt idx="523">
                        <c:v>-0.55359999999999998</c:v>
                      </c:pt>
                      <c:pt idx="524">
                        <c:v>-0.55159999999999998</c:v>
                      </c:pt>
                      <c:pt idx="525">
                        <c:v>-0.54959999999999998</c:v>
                      </c:pt>
                      <c:pt idx="526">
                        <c:v>-0.54759999999999998</c:v>
                      </c:pt>
                      <c:pt idx="527">
                        <c:v>-0.54559999999999997</c:v>
                      </c:pt>
                      <c:pt idx="528">
                        <c:v>-0.54359999999999997</c:v>
                      </c:pt>
                      <c:pt idx="529">
                        <c:v>-0.54159999999999997</c:v>
                      </c:pt>
                      <c:pt idx="530">
                        <c:v>-0.53959999999999997</c:v>
                      </c:pt>
                      <c:pt idx="531">
                        <c:v>-0.53759999999999997</c:v>
                      </c:pt>
                      <c:pt idx="532">
                        <c:v>-0.53559999999999997</c:v>
                      </c:pt>
                      <c:pt idx="533">
                        <c:v>-0.53359999999999996</c:v>
                      </c:pt>
                      <c:pt idx="534">
                        <c:v>-0.53159999999999996</c:v>
                      </c:pt>
                      <c:pt idx="535">
                        <c:v>-0.52959999999999996</c:v>
                      </c:pt>
                      <c:pt idx="536">
                        <c:v>-0.52759999999999996</c:v>
                      </c:pt>
                      <c:pt idx="537">
                        <c:v>-0.52559999999999996</c:v>
                      </c:pt>
                      <c:pt idx="538">
                        <c:v>-0.52349999999999997</c:v>
                      </c:pt>
                      <c:pt idx="539">
                        <c:v>-0.52159999999999995</c:v>
                      </c:pt>
                      <c:pt idx="540">
                        <c:v>-0.51959999999999995</c:v>
                      </c:pt>
                      <c:pt idx="541">
                        <c:v>-0.51759999999999995</c:v>
                      </c:pt>
                      <c:pt idx="542">
                        <c:v>-0.51559999999999995</c:v>
                      </c:pt>
                      <c:pt idx="543">
                        <c:v>-0.51359999999999995</c:v>
                      </c:pt>
                      <c:pt idx="544">
                        <c:v>-0.51160000000000005</c:v>
                      </c:pt>
                      <c:pt idx="545">
                        <c:v>-0.50960000000000005</c:v>
                      </c:pt>
                      <c:pt idx="546">
                        <c:v>-0.50760000000000005</c:v>
                      </c:pt>
                      <c:pt idx="547">
                        <c:v>-0.50560000000000005</c:v>
                      </c:pt>
                      <c:pt idx="548">
                        <c:v>-0.50360000000000005</c:v>
                      </c:pt>
                      <c:pt idx="549">
                        <c:v>-0.50160000000000005</c:v>
                      </c:pt>
                      <c:pt idx="550">
                        <c:v>-0.49959999999999999</c:v>
                      </c:pt>
                      <c:pt idx="551">
                        <c:v>-0.49759999999999999</c:v>
                      </c:pt>
                      <c:pt idx="552">
                        <c:v>-0.49559999999999998</c:v>
                      </c:pt>
                      <c:pt idx="553">
                        <c:v>-0.49370000000000003</c:v>
                      </c:pt>
                      <c:pt idx="554">
                        <c:v>-0.49159999999999998</c:v>
                      </c:pt>
                      <c:pt idx="555">
                        <c:v>-0.48959999999999998</c:v>
                      </c:pt>
                      <c:pt idx="556">
                        <c:v>-0.48759999999999998</c:v>
                      </c:pt>
                      <c:pt idx="557">
                        <c:v>-0.48570000000000002</c:v>
                      </c:pt>
                      <c:pt idx="558">
                        <c:v>-0.48359999999999997</c:v>
                      </c:pt>
                      <c:pt idx="559">
                        <c:v>-0.48159999999999997</c:v>
                      </c:pt>
                      <c:pt idx="560">
                        <c:v>-0.47960000000000003</c:v>
                      </c:pt>
                      <c:pt idx="561">
                        <c:v>-0.47760000000000002</c:v>
                      </c:pt>
                      <c:pt idx="562">
                        <c:v>-0.47560000000000002</c:v>
                      </c:pt>
                      <c:pt idx="563">
                        <c:v>-0.47360000000000002</c:v>
                      </c:pt>
                      <c:pt idx="564">
                        <c:v>-0.47160000000000002</c:v>
                      </c:pt>
                      <c:pt idx="565">
                        <c:v>-0.46960000000000002</c:v>
                      </c:pt>
                      <c:pt idx="566">
                        <c:v>-0.46760000000000002</c:v>
                      </c:pt>
                      <c:pt idx="567">
                        <c:v>-0.46560000000000001</c:v>
                      </c:pt>
                      <c:pt idx="568">
                        <c:v>-0.46360000000000001</c:v>
                      </c:pt>
                      <c:pt idx="569">
                        <c:v>-0.4617</c:v>
                      </c:pt>
                      <c:pt idx="570">
                        <c:v>-0.45960000000000001</c:v>
                      </c:pt>
                      <c:pt idx="571">
                        <c:v>-0.45760000000000001</c:v>
                      </c:pt>
                      <c:pt idx="572">
                        <c:v>-0.4556</c:v>
                      </c:pt>
                      <c:pt idx="573">
                        <c:v>-0.45369999999999999</c:v>
                      </c:pt>
                      <c:pt idx="574">
                        <c:v>-0.45169999999999999</c:v>
                      </c:pt>
                      <c:pt idx="575">
                        <c:v>-0.44969999999999999</c:v>
                      </c:pt>
                      <c:pt idx="576">
                        <c:v>-0.4476</c:v>
                      </c:pt>
                      <c:pt idx="577">
                        <c:v>-0.44569999999999999</c:v>
                      </c:pt>
                      <c:pt idx="578">
                        <c:v>-0.44369999999999998</c:v>
                      </c:pt>
                      <c:pt idx="579">
                        <c:v>-0.44169999999999998</c:v>
                      </c:pt>
                      <c:pt idx="580">
                        <c:v>-0.43959999999999999</c:v>
                      </c:pt>
                      <c:pt idx="581">
                        <c:v>-0.43769999999999998</c:v>
                      </c:pt>
                      <c:pt idx="582">
                        <c:v>-0.43559999999999999</c:v>
                      </c:pt>
                      <c:pt idx="583">
                        <c:v>-0.43359999999999999</c:v>
                      </c:pt>
                      <c:pt idx="584">
                        <c:v>-0.43169999999999997</c:v>
                      </c:pt>
                      <c:pt idx="585">
                        <c:v>-0.42970000000000003</c:v>
                      </c:pt>
                      <c:pt idx="586">
                        <c:v>-0.42770000000000002</c:v>
                      </c:pt>
                      <c:pt idx="587">
                        <c:v>-0.42570000000000002</c:v>
                      </c:pt>
                      <c:pt idx="588">
                        <c:v>-0.42370000000000002</c:v>
                      </c:pt>
                      <c:pt idx="589">
                        <c:v>-0.42170000000000002</c:v>
                      </c:pt>
                      <c:pt idx="590">
                        <c:v>-0.41959999999999997</c:v>
                      </c:pt>
                      <c:pt idx="591">
                        <c:v>-0.41770000000000002</c:v>
                      </c:pt>
                      <c:pt idx="592">
                        <c:v>-0.41560000000000002</c:v>
                      </c:pt>
                      <c:pt idx="593">
                        <c:v>-0.41370000000000001</c:v>
                      </c:pt>
                      <c:pt idx="594">
                        <c:v>-0.41170000000000001</c:v>
                      </c:pt>
                      <c:pt idx="595">
                        <c:v>-0.40970000000000001</c:v>
                      </c:pt>
                      <c:pt idx="596">
                        <c:v>-0.40770000000000001</c:v>
                      </c:pt>
                      <c:pt idx="597">
                        <c:v>-0.40570000000000001</c:v>
                      </c:pt>
                      <c:pt idx="598">
                        <c:v>-0.4037</c:v>
                      </c:pt>
                      <c:pt idx="599">
                        <c:v>-0.4017</c:v>
                      </c:pt>
                      <c:pt idx="600">
                        <c:v>-0.3997</c:v>
                      </c:pt>
                      <c:pt idx="601">
                        <c:v>-0.3977</c:v>
                      </c:pt>
                      <c:pt idx="602">
                        <c:v>-0.3957</c:v>
                      </c:pt>
                      <c:pt idx="603">
                        <c:v>-0.39369999999999999</c:v>
                      </c:pt>
                      <c:pt idx="604">
                        <c:v>-0.39169999999999999</c:v>
                      </c:pt>
                      <c:pt idx="605">
                        <c:v>-0.38969999999999999</c:v>
                      </c:pt>
                      <c:pt idx="606">
                        <c:v>-0.38769999999999999</c:v>
                      </c:pt>
                      <c:pt idx="607">
                        <c:v>-0.38569999999999999</c:v>
                      </c:pt>
                      <c:pt idx="608">
                        <c:v>-0.38369999999999999</c:v>
                      </c:pt>
                      <c:pt idx="609">
                        <c:v>-0.38169999999999998</c:v>
                      </c:pt>
                      <c:pt idx="610">
                        <c:v>-0.37969999999999998</c:v>
                      </c:pt>
                      <c:pt idx="611">
                        <c:v>-0.37769999999999998</c:v>
                      </c:pt>
                      <c:pt idx="612">
                        <c:v>-0.37569999999999998</c:v>
                      </c:pt>
                      <c:pt idx="613">
                        <c:v>-0.37369999999999998</c:v>
                      </c:pt>
                      <c:pt idx="614">
                        <c:v>-0.37169999999999997</c:v>
                      </c:pt>
                      <c:pt idx="615">
                        <c:v>-0.36969999999999997</c:v>
                      </c:pt>
                      <c:pt idx="616">
                        <c:v>-0.36770000000000003</c:v>
                      </c:pt>
                      <c:pt idx="617">
                        <c:v>-0.36570000000000003</c:v>
                      </c:pt>
                      <c:pt idx="618">
                        <c:v>-0.36370000000000002</c:v>
                      </c:pt>
                      <c:pt idx="619">
                        <c:v>-0.36170000000000002</c:v>
                      </c:pt>
                      <c:pt idx="620">
                        <c:v>-0.35970000000000002</c:v>
                      </c:pt>
                      <c:pt idx="621">
                        <c:v>-0.35770000000000002</c:v>
                      </c:pt>
                      <c:pt idx="622">
                        <c:v>-0.35570000000000002</c:v>
                      </c:pt>
                      <c:pt idx="623">
                        <c:v>-0.35370000000000001</c:v>
                      </c:pt>
                      <c:pt idx="624">
                        <c:v>-0.35170000000000001</c:v>
                      </c:pt>
                      <c:pt idx="625">
                        <c:v>-0.34970000000000001</c:v>
                      </c:pt>
                      <c:pt idx="626">
                        <c:v>-0.34770000000000001</c:v>
                      </c:pt>
                      <c:pt idx="627">
                        <c:v>-0.34570000000000001</c:v>
                      </c:pt>
                      <c:pt idx="628">
                        <c:v>-0.34370000000000001</c:v>
                      </c:pt>
                      <c:pt idx="629">
                        <c:v>-0.3417</c:v>
                      </c:pt>
                      <c:pt idx="630">
                        <c:v>-0.3397</c:v>
                      </c:pt>
                      <c:pt idx="631">
                        <c:v>-0.3377</c:v>
                      </c:pt>
                      <c:pt idx="632">
                        <c:v>-0.3357</c:v>
                      </c:pt>
                      <c:pt idx="633">
                        <c:v>-0.3337</c:v>
                      </c:pt>
                      <c:pt idx="634">
                        <c:v>-0.33169999999999999</c:v>
                      </c:pt>
                      <c:pt idx="635">
                        <c:v>-0.32969999999999999</c:v>
                      </c:pt>
                      <c:pt idx="636">
                        <c:v>-0.32769999999999999</c:v>
                      </c:pt>
                      <c:pt idx="637">
                        <c:v>-0.32569999999999999</c:v>
                      </c:pt>
                      <c:pt idx="638">
                        <c:v>-0.32369999999999999</c:v>
                      </c:pt>
                      <c:pt idx="639">
                        <c:v>-0.32169999999999999</c:v>
                      </c:pt>
                      <c:pt idx="640">
                        <c:v>-0.31969999999999998</c:v>
                      </c:pt>
                      <c:pt idx="641">
                        <c:v>-0.31769999999999998</c:v>
                      </c:pt>
                      <c:pt idx="642">
                        <c:v>-0.31569999999999998</c:v>
                      </c:pt>
                      <c:pt idx="643">
                        <c:v>-0.31369999999999998</c:v>
                      </c:pt>
                      <c:pt idx="644">
                        <c:v>-0.31169999999999998</c:v>
                      </c:pt>
                      <c:pt idx="645">
                        <c:v>-0.30969999999999998</c:v>
                      </c:pt>
                      <c:pt idx="646">
                        <c:v>-0.30769999999999997</c:v>
                      </c:pt>
                      <c:pt idx="647">
                        <c:v>-0.30570000000000003</c:v>
                      </c:pt>
                      <c:pt idx="648">
                        <c:v>-0.30370000000000003</c:v>
                      </c:pt>
                      <c:pt idx="649">
                        <c:v>-0.30170000000000002</c:v>
                      </c:pt>
                      <c:pt idx="650">
                        <c:v>-0.29970000000000002</c:v>
                      </c:pt>
                      <c:pt idx="651">
                        <c:v>-0.29770000000000002</c:v>
                      </c:pt>
                      <c:pt idx="652">
                        <c:v>-0.29570000000000002</c:v>
                      </c:pt>
                      <c:pt idx="653">
                        <c:v>-0.29380000000000001</c:v>
                      </c:pt>
                      <c:pt idx="654">
                        <c:v>-0.29170000000000001</c:v>
                      </c:pt>
                      <c:pt idx="655">
                        <c:v>-0.28970000000000001</c:v>
                      </c:pt>
                      <c:pt idx="656">
                        <c:v>-0.28770000000000001</c:v>
                      </c:pt>
                      <c:pt idx="657">
                        <c:v>-0.28570000000000001</c:v>
                      </c:pt>
                      <c:pt idx="658">
                        <c:v>-0.28370000000000001</c:v>
                      </c:pt>
                      <c:pt idx="659">
                        <c:v>-0.28170000000000001</c:v>
                      </c:pt>
                      <c:pt idx="660">
                        <c:v>-0.2797</c:v>
                      </c:pt>
                      <c:pt idx="661">
                        <c:v>-0.2777</c:v>
                      </c:pt>
                      <c:pt idx="662">
                        <c:v>-0.2757</c:v>
                      </c:pt>
                      <c:pt idx="663">
                        <c:v>-0.2737</c:v>
                      </c:pt>
                      <c:pt idx="664">
                        <c:v>-0.27179999999999999</c:v>
                      </c:pt>
                      <c:pt idx="665">
                        <c:v>-0.26979999999999998</c:v>
                      </c:pt>
                      <c:pt idx="666">
                        <c:v>-0.26769999999999999</c:v>
                      </c:pt>
                      <c:pt idx="667">
                        <c:v>-0.26569999999999999</c:v>
                      </c:pt>
                      <c:pt idx="668">
                        <c:v>-0.26369999999999999</c:v>
                      </c:pt>
                      <c:pt idx="669">
                        <c:v>-0.26169999999999999</c:v>
                      </c:pt>
                      <c:pt idx="670">
                        <c:v>-0.25969999999999999</c:v>
                      </c:pt>
                      <c:pt idx="671">
                        <c:v>-0.25769999999999998</c:v>
                      </c:pt>
                      <c:pt idx="672">
                        <c:v>-0.25569999999999998</c:v>
                      </c:pt>
                      <c:pt idx="673">
                        <c:v>-0.25380000000000003</c:v>
                      </c:pt>
                      <c:pt idx="674">
                        <c:v>-0.25180000000000002</c:v>
                      </c:pt>
                      <c:pt idx="675">
                        <c:v>-0.24979999999999999</c:v>
                      </c:pt>
                      <c:pt idx="676">
                        <c:v>-0.24779999999999999</c:v>
                      </c:pt>
                      <c:pt idx="677">
                        <c:v>-0.24579999999999999</c:v>
                      </c:pt>
                      <c:pt idx="678">
                        <c:v>-0.24379999999999999</c:v>
                      </c:pt>
                      <c:pt idx="679">
                        <c:v>-0.24179999999999999</c:v>
                      </c:pt>
                      <c:pt idx="680">
                        <c:v>-0.2397</c:v>
                      </c:pt>
                      <c:pt idx="681">
                        <c:v>-0.23780000000000001</c:v>
                      </c:pt>
                      <c:pt idx="682">
                        <c:v>-0.23580000000000001</c:v>
                      </c:pt>
                      <c:pt idx="683">
                        <c:v>-0.23380000000000001</c:v>
                      </c:pt>
                      <c:pt idx="684">
                        <c:v>-0.23180000000000001</c:v>
                      </c:pt>
                      <c:pt idx="685">
                        <c:v>-0.2298</c:v>
                      </c:pt>
                      <c:pt idx="686">
                        <c:v>-0.2278</c:v>
                      </c:pt>
                      <c:pt idx="687">
                        <c:v>-0.2258</c:v>
                      </c:pt>
                      <c:pt idx="688">
                        <c:v>-0.2238</c:v>
                      </c:pt>
                      <c:pt idx="689">
                        <c:v>-0.2218</c:v>
                      </c:pt>
                      <c:pt idx="690">
                        <c:v>-0.2198</c:v>
                      </c:pt>
                      <c:pt idx="691">
                        <c:v>-0.21779999999999999</c:v>
                      </c:pt>
                      <c:pt idx="692">
                        <c:v>-0.2157</c:v>
                      </c:pt>
                      <c:pt idx="693">
                        <c:v>-0.21379999999999999</c:v>
                      </c:pt>
                      <c:pt idx="694">
                        <c:v>-0.21179999999999999</c:v>
                      </c:pt>
                      <c:pt idx="695">
                        <c:v>-0.20979999999999999</c:v>
                      </c:pt>
                      <c:pt idx="696">
                        <c:v>-0.20780000000000001</c:v>
                      </c:pt>
                      <c:pt idx="697">
                        <c:v>-0.20580000000000001</c:v>
                      </c:pt>
                      <c:pt idx="698">
                        <c:v>-0.20369999999999999</c:v>
                      </c:pt>
                      <c:pt idx="699">
                        <c:v>-0.20169999999999999</c:v>
                      </c:pt>
                      <c:pt idx="700">
                        <c:v>-0.19969999999999999</c:v>
                      </c:pt>
                      <c:pt idx="701">
                        <c:v>-0.1978</c:v>
                      </c:pt>
                      <c:pt idx="702">
                        <c:v>-0.19570000000000001</c:v>
                      </c:pt>
                      <c:pt idx="703">
                        <c:v>-0.1938</c:v>
                      </c:pt>
                      <c:pt idx="704">
                        <c:v>-0.19170000000000001</c:v>
                      </c:pt>
                      <c:pt idx="705">
                        <c:v>-0.1898</c:v>
                      </c:pt>
                      <c:pt idx="706">
                        <c:v>-0.18770000000000001</c:v>
                      </c:pt>
                      <c:pt idx="707">
                        <c:v>-0.1857</c:v>
                      </c:pt>
                      <c:pt idx="708">
                        <c:v>-0.1837</c:v>
                      </c:pt>
                      <c:pt idx="709">
                        <c:v>-0.18179999999999999</c:v>
                      </c:pt>
                      <c:pt idx="710">
                        <c:v>-0.1797</c:v>
                      </c:pt>
                      <c:pt idx="711">
                        <c:v>-0.1777</c:v>
                      </c:pt>
                      <c:pt idx="712">
                        <c:v>-0.1757</c:v>
                      </c:pt>
                      <c:pt idx="713">
                        <c:v>-0.17369999999999999</c:v>
                      </c:pt>
                      <c:pt idx="714">
                        <c:v>-0.17180000000000001</c:v>
                      </c:pt>
                      <c:pt idx="715">
                        <c:v>-0.16980000000000001</c:v>
                      </c:pt>
                      <c:pt idx="716">
                        <c:v>-0.1678</c:v>
                      </c:pt>
                      <c:pt idx="717">
                        <c:v>-0.1658</c:v>
                      </c:pt>
                      <c:pt idx="718">
                        <c:v>-0.16370000000000001</c:v>
                      </c:pt>
                      <c:pt idx="719">
                        <c:v>-0.1618</c:v>
                      </c:pt>
                      <c:pt idx="720">
                        <c:v>-0.15970000000000001</c:v>
                      </c:pt>
                      <c:pt idx="721">
                        <c:v>-0.15770000000000001</c:v>
                      </c:pt>
                      <c:pt idx="722">
                        <c:v>-0.15570000000000001</c:v>
                      </c:pt>
                      <c:pt idx="723">
                        <c:v>-0.1537</c:v>
                      </c:pt>
                      <c:pt idx="724">
                        <c:v>-0.1517</c:v>
                      </c:pt>
                      <c:pt idx="725">
                        <c:v>-0.14979999999999999</c:v>
                      </c:pt>
                      <c:pt idx="726">
                        <c:v>-0.14779999999999999</c:v>
                      </c:pt>
                      <c:pt idx="727">
                        <c:v>-0.14580000000000001</c:v>
                      </c:pt>
                      <c:pt idx="728">
                        <c:v>-0.14380000000000001</c:v>
                      </c:pt>
                      <c:pt idx="729">
                        <c:v>-0.14180000000000001</c:v>
                      </c:pt>
                      <c:pt idx="730">
                        <c:v>-0.13980000000000001</c:v>
                      </c:pt>
                      <c:pt idx="731">
                        <c:v>-0.13780000000000001</c:v>
                      </c:pt>
                      <c:pt idx="732">
                        <c:v>-0.13569999999999999</c:v>
                      </c:pt>
                      <c:pt idx="733">
                        <c:v>-0.1338</c:v>
                      </c:pt>
                      <c:pt idx="734">
                        <c:v>-0.1318</c:v>
                      </c:pt>
                      <c:pt idx="735">
                        <c:v>-0.12970000000000001</c:v>
                      </c:pt>
                      <c:pt idx="736">
                        <c:v>-0.12770000000000001</c:v>
                      </c:pt>
                      <c:pt idx="737">
                        <c:v>-0.1258</c:v>
                      </c:pt>
                      <c:pt idx="738">
                        <c:v>-0.12379999999999999</c:v>
                      </c:pt>
                      <c:pt idx="739">
                        <c:v>-0.12180000000000001</c:v>
                      </c:pt>
                      <c:pt idx="740">
                        <c:v>-0.1198</c:v>
                      </c:pt>
                      <c:pt idx="741">
                        <c:v>-0.1178</c:v>
                      </c:pt>
                      <c:pt idx="742">
                        <c:v>-0.1158</c:v>
                      </c:pt>
                      <c:pt idx="743">
                        <c:v>-0.1137</c:v>
                      </c:pt>
                      <c:pt idx="744">
                        <c:v>-0.11169999999999999</c:v>
                      </c:pt>
                      <c:pt idx="745">
                        <c:v>-0.10979999999999999</c:v>
                      </c:pt>
                      <c:pt idx="746">
                        <c:v>-0.10780000000000001</c:v>
                      </c:pt>
                      <c:pt idx="747">
                        <c:v>-0.10580000000000001</c:v>
                      </c:pt>
                      <c:pt idx="748">
                        <c:v>-0.1038</c:v>
                      </c:pt>
                      <c:pt idx="749">
                        <c:v>-0.1018</c:v>
                      </c:pt>
                      <c:pt idx="750">
                        <c:v>-9.9779999999999994E-2</c:v>
                      </c:pt>
                      <c:pt idx="751">
                        <c:v>-9.7769999999999996E-2</c:v>
                      </c:pt>
                      <c:pt idx="752">
                        <c:v>-9.5780000000000004E-2</c:v>
                      </c:pt>
                      <c:pt idx="753">
                        <c:v>-9.3789999999999998E-2</c:v>
                      </c:pt>
                      <c:pt idx="754">
                        <c:v>-9.1810000000000003E-2</c:v>
                      </c:pt>
                      <c:pt idx="755">
                        <c:v>-8.9789999999999995E-2</c:v>
                      </c:pt>
                      <c:pt idx="756">
                        <c:v>-8.7749999999999995E-2</c:v>
                      </c:pt>
                      <c:pt idx="757">
                        <c:v>-8.5800000000000001E-2</c:v>
                      </c:pt>
                      <c:pt idx="758">
                        <c:v>-8.3790000000000003E-2</c:v>
                      </c:pt>
                      <c:pt idx="759">
                        <c:v>-8.1759999999999999E-2</c:v>
                      </c:pt>
                      <c:pt idx="760">
                        <c:v>-7.9759999999999998E-2</c:v>
                      </c:pt>
                      <c:pt idx="761">
                        <c:v>-7.7789999999999998E-2</c:v>
                      </c:pt>
                      <c:pt idx="762">
                        <c:v>-7.578E-2</c:v>
                      </c:pt>
                      <c:pt idx="763">
                        <c:v>-7.3749999999999996E-2</c:v>
                      </c:pt>
                      <c:pt idx="764">
                        <c:v>-7.1779999999999997E-2</c:v>
                      </c:pt>
                      <c:pt idx="765">
                        <c:v>-6.9790000000000005E-2</c:v>
                      </c:pt>
                      <c:pt idx="766">
                        <c:v>-6.7799999999999999E-2</c:v>
                      </c:pt>
                      <c:pt idx="767">
                        <c:v>-6.5809999999999994E-2</c:v>
                      </c:pt>
                      <c:pt idx="768">
                        <c:v>-6.3750000000000001E-2</c:v>
                      </c:pt>
                      <c:pt idx="769">
                        <c:v>-6.1800000000000001E-2</c:v>
                      </c:pt>
                      <c:pt idx="770">
                        <c:v>-5.9810000000000002E-2</c:v>
                      </c:pt>
                      <c:pt idx="771">
                        <c:v>-5.7779999999999998E-2</c:v>
                      </c:pt>
                      <c:pt idx="772">
                        <c:v>-5.5780000000000003E-2</c:v>
                      </c:pt>
                      <c:pt idx="773">
                        <c:v>-5.3809999999999997E-2</c:v>
                      </c:pt>
                      <c:pt idx="774">
                        <c:v>-5.1810000000000002E-2</c:v>
                      </c:pt>
                      <c:pt idx="775">
                        <c:v>-4.9790000000000001E-2</c:v>
                      </c:pt>
                      <c:pt idx="776">
                        <c:v>-4.7789999999999999E-2</c:v>
                      </c:pt>
                      <c:pt idx="777">
                        <c:v>-4.582E-2</c:v>
                      </c:pt>
                      <c:pt idx="778">
                        <c:v>-4.3839999999999997E-2</c:v>
                      </c:pt>
                      <c:pt idx="779">
                        <c:v>-4.1820000000000003E-2</c:v>
                      </c:pt>
                      <c:pt idx="780">
                        <c:v>-3.9829999999999997E-2</c:v>
                      </c:pt>
                      <c:pt idx="781">
                        <c:v>-3.78E-2</c:v>
                      </c:pt>
                      <c:pt idx="782">
                        <c:v>-3.5819999999999998E-2</c:v>
                      </c:pt>
                      <c:pt idx="783">
                        <c:v>-3.3820000000000003E-2</c:v>
                      </c:pt>
                      <c:pt idx="784">
                        <c:v>-3.1800000000000002E-2</c:v>
                      </c:pt>
                      <c:pt idx="785">
                        <c:v>-2.9819999999999999E-2</c:v>
                      </c:pt>
                      <c:pt idx="786">
                        <c:v>-2.7820000000000001E-2</c:v>
                      </c:pt>
                      <c:pt idx="787">
                        <c:v>-2.58E-2</c:v>
                      </c:pt>
                      <c:pt idx="788">
                        <c:v>-2.3789999999999999E-2</c:v>
                      </c:pt>
                      <c:pt idx="789">
                        <c:v>-2.181E-2</c:v>
                      </c:pt>
                      <c:pt idx="790">
                        <c:v>-1.983E-2</c:v>
                      </c:pt>
                      <c:pt idx="791">
                        <c:v>-1.7819999999999999E-2</c:v>
                      </c:pt>
                      <c:pt idx="792">
                        <c:v>-1.583E-2</c:v>
                      </c:pt>
                      <c:pt idx="793">
                        <c:v>-1.3849999999999999E-2</c:v>
                      </c:pt>
                      <c:pt idx="794">
                        <c:v>-1.183E-2</c:v>
                      </c:pt>
                      <c:pt idx="795">
                        <c:v>-9.7940000000000006E-3</c:v>
                      </c:pt>
                      <c:pt idx="796">
                        <c:v>-7.8209999999999998E-3</c:v>
                      </c:pt>
                      <c:pt idx="797">
                        <c:v>-5.8339999999999998E-3</c:v>
                      </c:pt>
                      <c:pt idx="798">
                        <c:v>-3.8300000000000001E-3</c:v>
                      </c:pt>
                      <c:pt idx="799">
                        <c:v>-1.818E-3</c:v>
                      </c:pt>
                      <c:pt idx="800">
                        <c:v>1.8699999999999999E-4</c:v>
                      </c:pt>
                    </c:numCache>
                  </c:numRef>
                </c:xVal>
                <c:y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Sheet2!$AL$2:$AL$802</c15:sqref>
                        </c15:formulaRef>
                      </c:ext>
                    </c:extLst>
                    <c:numCache>
                      <c:formatCode>0.00E+00</c:formatCode>
                      <c:ptCount val="801"/>
                      <c:pt idx="0">
                        <c:v>1.889E-6</c:v>
                      </c:pt>
                      <c:pt idx="1">
                        <c:v>1.646E-6</c:v>
                      </c:pt>
                      <c:pt idx="2">
                        <c:v>1.5510000000000001E-6</c:v>
                      </c:pt>
                      <c:pt idx="3">
                        <c:v>1.4309999999999999E-6</c:v>
                      </c:pt>
                      <c:pt idx="4">
                        <c:v>1.2810000000000001E-6</c:v>
                      </c:pt>
                      <c:pt idx="5">
                        <c:v>1.133E-6</c:v>
                      </c:pt>
                      <c:pt idx="6">
                        <c:v>9.9280000000000005E-7</c:v>
                      </c:pt>
                      <c:pt idx="7">
                        <c:v>9.682999999999999E-7</c:v>
                      </c:pt>
                      <c:pt idx="8">
                        <c:v>9.1269999999999996E-7</c:v>
                      </c:pt>
                      <c:pt idx="9">
                        <c:v>8.0559999999999996E-7</c:v>
                      </c:pt>
                      <c:pt idx="10">
                        <c:v>6.9530000000000004E-7</c:v>
                      </c:pt>
                      <c:pt idx="11">
                        <c:v>5.9070000000000002E-7</c:v>
                      </c:pt>
                      <c:pt idx="12">
                        <c:v>5.9100000000000004E-7</c:v>
                      </c:pt>
                      <c:pt idx="13">
                        <c:v>5.609E-7</c:v>
                      </c:pt>
                      <c:pt idx="14">
                        <c:v>4.6779999999999999E-7</c:v>
                      </c:pt>
                      <c:pt idx="15">
                        <c:v>3.8229999999999998E-7</c:v>
                      </c:pt>
                      <c:pt idx="16">
                        <c:v>2.8599999999999999E-7</c:v>
                      </c:pt>
                      <c:pt idx="17">
                        <c:v>3.0839999999999998E-7</c:v>
                      </c:pt>
                      <c:pt idx="18">
                        <c:v>2.8949999999999999E-7</c:v>
                      </c:pt>
                      <c:pt idx="19">
                        <c:v>2.0730000000000001E-7</c:v>
                      </c:pt>
                      <c:pt idx="20">
                        <c:v>1.3290000000000001E-7</c:v>
                      </c:pt>
                      <c:pt idx="21">
                        <c:v>5.5110000000000002E-8</c:v>
                      </c:pt>
                      <c:pt idx="22">
                        <c:v>8.2840000000000006E-8</c:v>
                      </c:pt>
                      <c:pt idx="23">
                        <c:v>6.6769999999999995E-8</c:v>
                      </c:pt>
                      <c:pt idx="24">
                        <c:v>-1.5360000000000001E-9</c:v>
                      </c:pt>
                      <c:pt idx="25">
                        <c:v>-6.7690000000000006E-8</c:v>
                      </c:pt>
                      <c:pt idx="26">
                        <c:v>-1.416E-7</c:v>
                      </c:pt>
                      <c:pt idx="27">
                        <c:v>-1.0949999999999999E-7</c:v>
                      </c:pt>
                      <c:pt idx="28">
                        <c:v>-1.1689999999999999E-7</c:v>
                      </c:pt>
                      <c:pt idx="29">
                        <c:v>-1.8190000000000001E-7</c:v>
                      </c:pt>
                      <c:pt idx="30">
                        <c:v>-2.4499999999999998E-7</c:v>
                      </c:pt>
                      <c:pt idx="31">
                        <c:v>-3.1180000000000003E-7</c:v>
                      </c:pt>
                      <c:pt idx="32">
                        <c:v>-2.685E-7</c:v>
                      </c:pt>
                      <c:pt idx="33">
                        <c:v>-2.7220000000000002E-7</c:v>
                      </c:pt>
                      <c:pt idx="34">
                        <c:v>-3.4210000000000003E-7</c:v>
                      </c:pt>
                      <c:pt idx="35">
                        <c:v>-3.9289999999999998E-7</c:v>
                      </c:pt>
                      <c:pt idx="36">
                        <c:v>-4.601E-7</c:v>
                      </c:pt>
                      <c:pt idx="37">
                        <c:v>-4.1839999999999999E-7</c:v>
                      </c:pt>
                      <c:pt idx="38">
                        <c:v>-4.1759999999999998E-7</c:v>
                      </c:pt>
                      <c:pt idx="39">
                        <c:v>-4.8299999999999997E-7</c:v>
                      </c:pt>
                      <c:pt idx="40">
                        <c:v>-5.3300000000000002E-7</c:v>
                      </c:pt>
                      <c:pt idx="41">
                        <c:v>-5.9520000000000004E-7</c:v>
                      </c:pt>
                      <c:pt idx="42">
                        <c:v>-5.4769999999999996E-7</c:v>
                      </c:pt>
                      <c:pt idx="43">
                        <c:v>-5.5189999999999996E-7</c:v>
                      </c:pt>
                      <c:pt idx="44">
                        <c:v>-6.1569999999999999E-7</c:v>
                      </c:pt>
                      <c:pt idx="45">
                        <c:v>-6.6390000000000001E-7</c:v>
                      </c:pt>
                      <c:pt idx="46">
                        <c:v>-7.202E-7</c:v>
                      </c:pt>
                      <c:pt idx="47">
                        <c:v>-6.7879999999999996E-7</c:v>
                      </c:pt>
                      <c:pt idx="48">
                        <c:v>-6.7339999999999998E-7</c:v>
                      </c:pt>
                      <c:pt idx="49">
                        <c:v>-7.4010000000000002E-7</c:v>
                      </c:pt>
                      <c:pt idx="50">
                        <c:v>-7.8719999999999996E-7</c:v>
                      </c:pt>
                      <c:pt idx="51">
                        <c:v>-8.3689999999999998E-7</c:v>
                      </c:pt>
                      <c:pt idx="52">
                        <c:v>-7.963E-7</c:v>
                      </c:pt>
                      <c:pt idx="53">
                        <c:v>-7.9169999999999998E-7</c:v>
                      </c:pt>
                      <c:pt idx="54">
                        <c:v>-8.597E-7</c:v>
                      </c:pt>
                      <c:pt idx="55">
                        <c:v>-9.1119999999999995E-7</c:v>
                      </c:pt>
                      <c:pt idx="56">
                        <c:v>-9.5739999999999993E-7</c:v>
                      </c:pt>
                      <c:pt idx="57">
                        <c:v>-9.1269999999999996E-7</c:v>
                      </c:pt>
                      <c:pt idx="58">
                        <c:v>-9.0439999999999997E-7</c:v>
                      </c:pt>
                      <c:pt idx="59">
                        <c:v>-9.7439999999999994E-7</c:v>
                      </c:pt>
                      <c:pt idx="60">
                        <c:v>-1.018E-6</c:v>
                      </c:pt>
                      <c:pt idx="61">
                        <c:v>-1.065E-6</c:v>
                      </c:pt>
                      <c:pt idx="62">
                        <c:v>-1.02E-6</c:v>
                      </c:pt>
                      <c:pt idx="63">
                        <c:v>-1.0109999999999999E-6</c:v>
                      </c:pt>
                      <c:pt idx="64">
                        <c:v>-1.085E-6</c:v>
                      </c:pt>
                      <c:pt idx="65">
                        <c:v>-1.13E-6</c:v>
                      </c:pt>
                      <c:pt idx="66">
                        <c:v>-1.172E-6</c:v>
                      </c:pt>
                      <c:pt idx="67">
                        <c:v>-1.1289999999999999E-6</c:v>
                      </c:pt>
                      <c:pt idx="68">
                        <c:v>-1.122E-6</c:v>
                      </c:pt>
                      <c:pt idx="69">
                        <c:v>-1.19E-6</c:v>
                      </c:pt>
                      <c:pt idx="70">
                        <c:v>-1.235E-6</c:v>
                      </c:pt>
                      <c:pt idx="71">
                        <c:v>-1.2750000000000001E-6</c:v>
                      </c:pt>
                      <c:pt idx="72">
                        <c:v>-1.2410000000000001E-6</c:v>
                      </c:pt>
                      <c:pt idx="73">
                        <c:v>-1.2309999999999999E-6</c:v>
                      </c:pt>
                      <c:pt idx="74">
                        <c:v>-1.3009999999999999E-6</c:v>
                      </c:pt>
                      <c:pt idx="75">
                        <c:v>-1.3480000000000001E-6</c:v>
                      </c:pt>
                      <c:pt idx="76">
                        <c:v>-1.384E-6</c:v>
                      </c:pt>
                      <c:pt idx="77">
                        <c:v>-1.347E-6</c:v>
                      </c:pt>
                      <c:pt idx="78">
                        <c:v>-1.3370000000000001E-6</c:v>
                      </c:pt>
                      <c:pt idx="79">
                        <c:v>-1.409E-6</c:v>
                      </c:pt>
                      <c:pt idx="80">
                        <c:v>-1.4559999999999999E-6</c:v>
                      </c:pt>
                      <c:pt idx="81">
                        <c:v>-1.4920000000000001E-6</c:v>
                      </c:pt>
                      <c:pt idx="82">
                        <c:v>-1.454E-6</c:v>
                      </c:pt>
                      <c:pt idx="83">
                        <c:v>-1.4479999999999999E-6</c:v>
                      </c:pt>
                      <c:pt idx="84">
                        <c:v>-1.5209999999999999E-6</c:v>
                      </c:pt>
                      <c:pt idx="85">
                        <c:v>-1.561E-6</c:v>
                      </c:pt>
                      <c:pt idx="86">
                        <c:v>-1.598E-6</c:v>
                      </c:pt>
                      <c:pt idx="87">
                        <c:v>-1.564E-6</c:v>
                      </c:pt>
                      <c:pt idx="88">
                        <c:v>-1.556E-6</c:v>
                      </c:pt>
                      <c:pt idx="89">
                        <c:v>-1.632E-6</c:v>
                      </c:pt>
                      <c:pt idx="90">
                        <c:v>-1.6780000000000001E-6</c:v>
                      </c:pt>
                      <c:pt idx="91">
                        <c:v>-1.7099999999999999E-6</c:v>
                      </c:pt>
                      <c:pt idx="92">
                        <c:v>-1.672E-6</c:v>
                      </c:pt>
                      <c:pt idx="93">
                        <c:v>-1.6649999999999999E-6</c:v>
                      </c:pt>
                      <c:pt idx="94">
                        <c:v>-1.7439999999999999E-6</c:v>
                      </c:pt>
                      <c:pt idx="95">
                        <c:v>-1.79E-6</c:v>
                      </c:pt>
                      <c:pt idx="96">
                        <c:v>-1.8169999999999999E-6</c:v>
                      </c:pt>
                      <c:pt idx="97">
                        <c:v>-1.7880000000000001E-6</c:v>
                      </c:pt>
                      <c:pt idx="98">
                        <c:v>-1.7770000000000001E-6</c:v>
                      </c:pt>
                      <c:pt idx="99">
                        <c:v>-1.8589999999999999E-6</c:v>
                      </c:pt>
                      <c:pt idx="100">
                        <c:v>-1.903E-6</c:v>
                      </c:pt>
                      <c:pt idx="101">
                        <c:v>-1.9319999999999999E-6</c:v>
                      </c:pt>
                      <c:pt idx="102">
                        <c:v>-1.902E-6</c:v>
                      </c:pt>
                      <c:pt idx="103">
                        <c:v>-1.894E-6</c:v>
                      </c:pt>
                      <c:pt idx="104">
                        <c:v>-1.973E-6</c:v>
                      </c:pt>
                      <c:pt idx="105">
                        <c:v>-2.0200000000000001E-6</c:v>
                      </c:pt>
                      <c:pt idx="106">
                        <c:v>-2.0449999999999999E-6</c:v>
                      </c:pt>
                      <c:pt idx="107">
                        <c:v>-2.018E-6</c:v>
                      </c:pt>
                      <c:pt idx="108">
                        <c:v>-2.0090000000000002E-6</c:v>
                      </c:pt>
                      <c:pt idx="109">
                        <c:v>-2.0899999999999999E-6</c:v>
                      </c:pt>
                      <c:pt idx="110">
                        <c:v>-2.1390000000000002E-6</c:v>
                      </c:pt>
                      <c:pt idx="111">
                        <c:v>-2.165E-6</c:v>
                      </c:pt>
                      <c:pt idx="112">
                        <c:v>-2.1349999999999999E-6</c:v>
                      </c:pt>
                      <c:pt idx="113">
                        <c:v>-2.131E-6</c:v>
                      </c:pt>
                      <c:pt idx="114">
                        <c:v>-2.2170000000000001E-6</c:v>
                      </c:pt>
                      <c:pt idx="115">
                        <c:v>-2.2589999999999999E-6</c:v>
                      </c:pt>
                      <c:pt idx="116">
                        <c:v>-2.2850000000000001E-6</c:v>
                      </c:pt>
                      <c:pt idx="117">
                        <c:v>-2.2630000000000002E-6</c:v>
                      </c:pt>
                      <c:pt idx="118">
                        <c:v>-2.2560000000000001E-6</c:v>
                      </c:pt>
                      <c:pt idx="119">
                        <c:v>-2.3360000000000002E-6</c:v>
                      </c:pt>
                      <c:pt idx="120">
                        <c:v>-2.3829999999999999E-6</c:v>
                      </c:pt>
                      <c:pt idx="121">
                        <c:v>-2.4109999999999999E-6</c:v>
                      </c:pt>
                      <c:pt idx="122">
                        <c:v>-2.3819999999999998E-6</c:v>
                      </c:pt>
                      <c:pt idx="123">
                        <c:v>-2.3769999999999999E-6</c:v>
                      </c:pt>
                      <c:pt idx="124">
                        <c:v>-2.4650000000000001E-6</c:v>
                      </c:pt>
                      <c:pt idx="125">
                        <c:v>-2.5119999999999998E-6</c:v>
                      </c:pt>
                      <c:pt idx="126">
                        <c:v>-2.5339999999999998E-6</c:v>
                      </c:pt>
                      <c:pt idx="127">
                        <c:v>-2.5119999999999998E-6</c:v>
                      </c:pt>
                      <c:pt idx="128">
                        <c:v>-2.5069999999999999E-6</c:v>
                      </c:pt>
                      <c:pt idx="129">
                        <c:v>-2.599E-6</c:v>
                      </c:pt>
                      <c:pt idx="130">
                        <c:v>-2.6469999999999998E-6</c:v>
                      </c:pt>
                      <c:pt idx="131">
                        <c:v>-2.6690000000000002E-6</c:v>
                      </c:pt>
                      <c:pt idx="132">
                        <c:v>-2.6520000000000002E-6</c:v>
                      </c:pt>
                      <c:pt idx="133">
                        <c:v>-2.6429999999999999E-6</c:v>
                      </c:pt>
                      <c:pt idx="134">
                        <c:v>-2.7329999999999999E-6</c:v>
                      </c:pt>
                      <c:pt idx="135">
                        <c:v>-2.7870000000000002E-6</c:v>
                      </c:pt>
                      <c:pt idx="136">
                        <c:v>-2.8049999999999998E-6</c:v>
                      </c:pt>
                      <c:pt idx="137">
                        <c:v>-2.7930000000000002E-6</c:v>
                      </c:pt>
                      <c:pt idx="138">
                        <c:v>-2.785E-6</c:v>
                      </c:pt>
                      <c:pt idx="139">
                        <c:v>-2.8849999999999999E-6</c:v>
                      </c:pt>
                      <c:pt idx="140">
                        <c:v>-2.9340000000000002E-6</c:v>
                      </c:pt>
                      <c:pt idx="141">
                        <c:v>-2.9560000000000002E-6</c:v>
                      </c:pt>
                      <c:pt idx="142">
                        <c:v>-2.943E-6</c:v>
                      </c:pt>
                      <c:pt idx="143">
                        <c:v>-2.9390000000000002E-6</c:v>
                      </c:pt>
                      <c:pt idx="144">
                        <c:v>-3.039E-6</c:v>
                      </c:pt>
                      <c:pt idx="145">
                        <c:v>-3.0910000000000001E-6</c:v>
                      </c:pt>
                      <c:pt idx="146">
                        <c:v>-3.1089999999999998E-6</c:v>
                      </c:pt>
                      <c:pt idx="147">
                        <c:v>-3.1030000000000002E-6</c:v>
                      </c:pt>
                      <c:pt idx="148">
                        <c:v>-3.1020000000000001E-6</c:v>
                      </c:pt>
                      <c:pt idx="149">
                        <c:v>-3.202E-6</c:v>
                      </c:pt>
                      <c:pt idx="150">
                        <c:v>-3.2569999999999999E-6</c:v>
                      </c:pt>
                      <c:pt idx="151">
                        <c:v>-3.2780000000000002E-6</c:v>
                      </c:pt>
                      <c:pt idx="152">
                        <c:v>-3.2729999999999998E-6</c:v>
                      </c:pt>
                      <c:pt idx="153">
                        <c:v>-3.2770000000000001E-6</c:v>
                      </c:pt>
                      <c:pt idx="154">
                        <c:v>-3.3799999999999998E-6</c:v>
                      </c:pt>
                      <c:pt idx="155">
                        <c:v>-3.4359999999999998E-6</c:v>
                      </c:pt>
                      <c:pt idx="156">
                        <c:v>-3.4580000000000002E-6</c:v>
                      </c:pt>
                      <c:pt idx="157">
                        <c:v>-3.4599999999999999E-6</c:v>
                      </c:pt>
                      <c:pt idx="158">
                        <c:v>-3.4680000000000001E-6</c:v>
                      </c:pt>
                      <c:pt idx="159">
                        <c:v>-3.5729999999999999E-6</c:v>
                      </c:pt>
                      <c:pt idx="160">
                        <c:v>-3.6370000000000001E-6</c:v>
                      </c:pt>
                      <c:pt idx="161">
                        <c:v>-3.6509999999999999E-6</c:v>
                      </c:pt>
                      <c:pt idx="162">
                        <c:v>-3.659E-6</c:v>
                      </c:pt>
                      <c:pt idx="163">
                        <c:v>-3.6679999999999999E-6</c:v>
                      </c:pt>
                      <c:pt idx="164">
                        <c:v>-3.7809999999999999E-6</c:v>
                      </c:pt>
                      <c:pt idx="165">
                        <c:v>-3.8489999999999999E-6</c:v>
                      </c:pt>
                      <c:pt idx="166">
                        <c:v>-3.8720000000000004E-6</c:v>
                      </c:pt>
                      <c:pt idx="167">
                        <c:v>-3.89E-6</c:v>
                      </c:pt>
                      <c:pt idx="168">
                        <c:v>-3.9029999999999997E-6</c:v>
                      </c:pt>
                      <c:pt idx="169">
                        <c:v>-4.0180000000000003E-6</c:v>
                      </c:pt>
                      <c:pt idx="170">
                        <c:v>-4.0910000000000003E-6</c:v>
                      </c:pt>
                      <c:pt idx="171">
                        <c:v>-4.1250000000000003E-6</c:v>
                      </c:pt>
                      <c:pt idx="172">
                        <c:v>-4.1439999999999996E-6</c:v>
                      </c:pt>
                      <c:pt idx="173">
                        <c:v>-4.16E-6</c:v>
                      </c:pt>
                      <c:pt idx="174">
                        <c:v>-4.2880000000000003E-6</c:v>
                      </c:pt>
                      <c:pt idx="175">
                        <c:v>-4.3640000000000001E-6</c:v>
                      </c:pt>
                      <c:pt idx="176">
                        <c:v>-4.4039999999999997E-6</c:v>
                      </c:pt>
                      <c:pt idx="177">
                        <c:v>-4.4360000000000004E-6</c:v>
                      </c:pt>
                      <c:pt idx="178">
                        <c:v>-4.4619999999999998E-6</c:v>
                      </c:pt>
                      <c:pt idx="179">
                        <c:v>-4.5929999999999999E-6</c:v>
                      </c:pt>
                      <c:pt idx="180">
                        <c:v>-4.6829999999999999E-6</c:v>
                      </c:pt>
                      <c:pt idx="181">
                        <c:v>-4.7269999999999998E-6</c:v>
                      </c:pt>
                      <c:pt idx="182">
                        <c:v>-4.7709999999999997E-6</c:v>
                      </c:pt>
                      <c:pt idx="183">
                        <c:v>-4.809E-6</c:v>
                      </c:pt>
                      <c:pt idx="184">
                        <c:v>-4.9529999999999998E-6</c:v>
                      </c:pt>
                      <c:pt idx="185">
                        <c:v>-5.0479999999999998E-6</c:v>
                      </c:pt>
                      <c:pt idx="186">
                        <c:v>-5.1000000000000003E-6</c:v>
                      </c:pt>
                      <c:pt idx="187">
                        <c:v>-5.1540000000000001E-6</c:v>
                      </c:pt>
                      <c:pt idx="188">
                        <c:v>-5.2020000000000003E-6</c:v>
                      </c:pt>
                      <c:pt idx="189">
                        <c:v>-5.3580000000000002E-6</c:v>
                      </c:pt>
                      <c:pt idx="190">
                        <c:v>-5.4720000000000003E-6</c:v>
                      </c:pt>
                      <c:pt idx="191">
                        <c:v>-5.5330000000000002E-6</c:v>
                      </c:pt>
                      <c:pt idx="192">
                        <c:v>-5.6019999999999999E-6</c:v>
                      </c:pt>
                      <c:pt idx="193">
                        <c:v>-5.6620000000000002E-6</c:v>
                      </c:pt>
                      <c:pt idx="194">
                        <c:v>-5.8340000000000004E-6</c:v>
                      </c:pt>
                      <c:pt idx="195">
                        <c:v>-5.9630000000000003E-6</c:v>
                      </c:pt>
                      <c:pt idx="196">
                        <c:v>-6.0360000000000003E-6</c:v>
                      </c:pt>
                      <c:pt idx="197">
                        <c:v>-6.1210000000000003E-6</c:v>
                      </c:pt>
                      <c:pt idx="198">
                        <c:v>-6.1970000000000001E-6</c:v>
                      </c:pt>
                      <c:pt idx="199">
                        <c:v>-6.3840000000000002E-6</c:v>
                      </c:pt>
                      <c:pt idx="200">
                        <c:v>-6.5309999999999998E-6</c:v>
                      </c:pt>
                      <c:pt idx="201">
                        <c:v>-6.6220000000000003E-6</c:v>
                      </c:pt>
                      <c:pt idx="202">
                        <c:v>-6.7299999999999999E-6</c:v>
                      </c:pt>
                      <c:pt idx="203">
                        <c:v>-6.8240000000000002E-6</c:v>
                      </c:pt>
                      <c:pt idx="204">
                        <c:v>-7.0299999999999996E-6</c:v>
                      </c:pt>
                      <c:pt idx="205">
                        <c:v>-7.1949999999999997E-6</c:v>
                      </c:pt>
                      <c:pt idx="206">
                        <c:v>-7.3139999999999998E-6</c:v>
                      </c:pt>
                      <c:pt idx="207">
                        <c:v>-7.4390000000000003E-6</c:v>
                      </c:pt>
                      <c:pt idx="208">
                        <c:v>-7.5560000000000002E-6</c:v>
                      </c:pt>
                      <c:pt idx="209">
                        <c:v>-7.7929999999999998E-6</c:v>
                      </c:pt>
                      <c:pt idx="210">
                        <c:v>-7.9789999999999993E-6</c:v>
                      </c:pt>
                      <c:pt idx="211">
                        <c:v>-8.1130000000000001E-6</c:v>
                      </c:pt>
                      <c:pt idx="212">
                        <c:v>-8.2640000000000008E-6</c:v>
                      </c:pt>
                      <c:pt idx="213">
                        <c:v>-8.4079999999999998E-6</c:v>
                      </c:pt>
                      <c:pt idx="214">
                        <c:v>-8.6610000000000006E-6</c:v>
                      </c:pt>
                      <c:pt idx="215">
                        <c:v>-8.884E-6</c:v>
                      </c:pt>
                      <c:pt idx="216">
                        <c:v>-9.0459999999999994E-6</c:v>
                      </c:pt>
                      <c:pt idx="217">
                        <c:v>-9.2280000000000004E-6</c:v>
                      </c:pt>
                      <c:pt idx="218">
                        <c:v>-9.4010000000000003E-6</c:v>
                      </c:pt>
                      <c:pt idx="219">
                        <c:v>-9.6889999999999999E-6</c:v>
                      </c:pt>
                      <c:pt idx="220">
                        <c:v>-9.9410000000000002E-6</c:v>
                      </c:pt>
                      <c:pt idx="221">
                        <c:v>-1.013E-5</c:v>
                      </c:pt>
                      <c:pt idx="222">
                        <c:v>-1.0349999999999999E-5</c:v>
                      </c:pt>
                      <c:pt idx="223">
                        <c:v>-1.0560000000000001E-5</c:v>
                      </c:pt>
                      <c:pt idx="224">
                        <c:v>-1.0879999999999999E-5</c:v>
                      </c:pt>
                      <c:pt idx="225">
                        <c:v>-1.117E-5</c:v>
                      </c:pt>
                      <c:pt idx="226">
                        <c:v>-1.1389999999999999E-5</c:v>
                      </c:pt>
                      <c:pt idx="227">
                        <c:v>-1.165E-5</c:v>
                      </c:pt>
                      <c:pt idx="228">
                        <c:v>-1.19E-5</c:v>
                      </c:pt>
                      <c:pt idx="229">
                        <c:v>-1.226E-5</c:v>
                      </c:pt>
                      <c:pt idx="230">
                        <c:v>-1.258E-5</c:v>
                      </c:pt>
                      <c:pt idx="231">
                        <c:v>-1.2850000000000001E-5</c:v>
                      </c:pt>
                      <c:pt idx="232">
                        <c:v>-1.314E-5</c:v>
                      </c:pt>
                      <c:pt idx="233">
                        <c:v>-1.344E-5</c:v>
                      </c:pt>
                      <c:pt idx="234">
                        <c:v>-1.384E-5</c:v>
                      </c:pt>
                      <c:pt idx="235">
                        <c:v>-1.42E-5</c:v>
                      </c:pt>
                      <c:pt idx="236">
                        <c:v>-1.452E-5</c:v>
                      </c:pt>
                      <c:pt idx="237">
                        <c:v>-1.486E-5</c:v>
                      </c:pt>
                      <c:pt idx="238">
                        <c:v>-1.521E-5</c:v>
                      </c:pt>
                      <c:pt idx="239">
                        <c:v>-1.5659999999999999E-5</c:v>
                      </c:pt>
                      <c:pt idx="240">
                        <c:v>-1.6079999999999999E-5</c:v>
                      </c:pt>
                      <c:pt idx="241">
                        <c:v>-1.643E-5</c:v>
                      </c:pt>
                      <c:pt idx="242">
                        <c:v>-1.683E-5</c:v>
                      </c:pt>
                      <c:pt idx="243">
                        <c:v>-1.7220000000000001E-5</c:v>
                      </c:pt>
                      <c:pt idx="244">
                        <c:v>-1.772E-5</c:v>
                      </c:pt>
                      <c:pt idx="245">
                        <c:v>-1.819E-5</c:v>
                      </c:pt>
                      <c:pt idx="246">
                        <c:v>-1.8600000000000001E-5</c:v>
                      </c:pt>
                      <c:pt idx="247">
                        <c:v>-1.9040000000000001E-5</c:v>
                      </c:pt>
                      <c:pt idx="248">
                        <c:v>-1.95E-5</c:v>
                      </c:pt>
                      <c:pt idx="249">
                        <c:v>-2.0049999999999999E-5</c:v>
                      </c:pt>
                      <c:pt idx="250">
                        <c:v>-2.0570000000000001E-5</c:v>
                      </c:pt>
                      <c:pt idx="251">
                        <c:v>-2.1039999999999998E-5</c:v>
                      </c:pt>
                      <c:pt idx="252">
                        <c:v>-2.1549999999999999E-5</c:v>
                      </c:pt>
                      <c:pt idx="253">
                        <c:v>-2.2059999999999999E-5</c:v>
                      </c:pt>
                      <c:pt idx="254">
                        <c:v>-2.266E-5</c:v>
                      </c:pt>
                      <c:pt idx="255">
                        <c:v>-2.3249999999999999E-5</c:v>
                      </c:pt>
                      <c:pt idx="256">
                        <c:v>-2.3770000000000001E-5</c:v>
                      </c:pt>
                      <c:pt idx="257">
                        <c:v>-2.4340000000000001E-5</c:v>
                      </c:pt>
                      <c:pt idx="258">
                        <c:v>-2.491E-5</c:v>
                      </c:pt>
                      <c:pt idx="259">
                        <c:v>-2.5579999999999999E-5</c:v>
                      </c:pt>
                      <c:pt idx="260">
                        <c:v>-2.6230000000000001E-5</c:v>
                      </c:pt>
                      <c:pt idx="261">
                        <c:v>-2.6809999999999999E-5</c:v>
                      </c:pt>
                      <c:pt idx="262">
                        <c:v>-2.7440000000000002E-5</c:v>
                      </c:pt>
                      <c:pt idx="263">
                        <c:v>-2.8079999999999999E-5</c:v>
                      </c:pt>
                      <c:pt idx="264">
                        <c:v>-2.881E-5</c:v>
                      </c:pt>
                      <c:pt idx="265">
                        <c:v>-2.951E-5</c:v>
                      </c:pt>
                      <c:pt idx="266">
                        <c:v>-3.0170000000000001E-5</c:v>
                      </c:pt>
                      <c:pt idx="267">
                        <c:v>-3.0859999999999999E-5</c:v>
                      </c:pt>
                      <c:pt idx="268">
                        <c:v>-3.1560000000000003E-5</c:v>
                      </c:pt>
                      <c:pt idx="269">
                        <c:v>-3.2360000000000002E-5</c:v>
                      </c:pt>
                      <c:pt idx="270">
                        <c:v>-3.3139999999999998E-5</c:v>
                      </c:pt>
                      <c:pt idx="271">
                        <c:v>-3.3850000000000003E-5</c:v>
                      </c:pt>
                      <c:pt idx="272">
                        <c:v>-3.4600000000000001E-5</c:v>
                      </c:pt>
                      <c:pt idx="273">
                        <c:v>-3.5379999999999997E-5</c:v>
                      </c:pt>
                      <c:pt idx="274">
                        <c:v>-3.6239999999999999E-5</c:v>
                      </c:pt>
                      <c:pt idx="275">
                        <c:v>-3.7079999999999997E-5</c:v>
                      </c:pt>
                      <c:pt idx="276">
                        <c:v>-3.786E-5</c:v>
                      </c:pt>
                      <c:pt idx="277">
                        <c:v>-3.8680000000000002E-5</c:v>
                      </c:pt>
                      <c:pt idx="278">
                        <c:v>-3.9520000000000001E-5</c:v>
                      </c:pt>
                      <c:pt idx="279">
                        <c:v>-4.0450000000000001E-5</c:v>
                      </c:pt>
                      <c:pt idx="280">
                        <c:v>-4.1369999999999999E-5</c:v>
                      </c:pt>
                      <c:pt idx="281">
                        <c:v>-4.2209999999999997E-5</c:v>
                      </c:pt>
                      <c:pt idx="282">
                        <c:v>-4.3099999999999997E-5</c:v>
                      </c:pt>
                      <c:pt idx="283">
                        <c:v>-4.401E-5</c:v>
                      </c:pt>
                      <c:pt idx="284">
                        <c:v>-4.5000000000000003E-5</c:v>
                      </c:pt>
                      <c:pt idx="285">
                        <c:v>-4.5989999999999998E-5</c:v>
                      </c:pt>
                      <c:pt idx="286">
                        <c:v>-4.6900000000000002E-5</c:v>
                      </c:pt>
                      <c:pt idx="287">
                        <c:v>-4.7859999999999999E-5</c:v>
                      </c:pt>
                      <c:pt idx="288">
                        <c:v>-4.8829999999999998E-5</c:v>
                      </c:pt>
                      <c:pt idx="289">
                        <c:v>-4.9879999999999997E-5</c:v>
                      </c:pt>
                      <c:pt idx="290">
                        <c:v>-5.0939999999999997E-5</c:v>
                      </c:pt>
                      <c:pt idx="291">
                        <c:v>-5.1919999999999998E-5</c:v>
                      </c:pt>
                      <c:pt idx="292">
                        <c:v>-5.295E-5</c:v>
                      </c:pt>
                      <c:pt idx="293">
                        <c:v>-5.3990000000000003E-5</c:v>
                      </c:pt>
                      <c:pt idx="294">
                        <c:v>-5.5109999999999999E-5</c:v>
                      </c:pt>
                      <c:pt idx="295">
                        <c:v>-5.6230000000000002E-5</c:v>
                      </c:pt>
                      <c:pt idx="296">
                        <c:v>-5.7269999999999999E-5</c:v>
                      </c:pt>
                      <c:pt idx="297">
                        <c:v>-5.8359999999999997E-5</c:v>
                      </c:pt>
                      <c:pt idx="298">
                        <c:v>-5.948E-5</c:v>
                      </c:pt>
                      <c:pt idx="299">
                        <c:v>-6.0659999999999999E-5</c:v>
                      </c:pt>
                      <c:pt idx="300">
                        <c:v>-6.1840000000000004E-5</c:v>
                      </c:pt>
                      <c:pt idx="301">
                        <c:v>-6.2949999999999999E-5</c:v>
                      </c:pt>
                      <c:pt idx="302">
                        <c:v>-6.41E-5</c:v>
                      </c:pt>
                      <c:pt idx="303">
                        <c:v>-6.5289999999999993E-5</c:v>
                      </c:pt>
                      <c:pt idx="304">
                        <c:v>-6.6530000000000002E-5</c:v>
                      </c:pt>
                      <c:pt idx="305">
                        <c:v>-6.7780000000000005E-5</c:v>
                      </c:pt>
                      <c:pt idx="306">
                        <c:v>-6.8949999999999995E-5</c:v>
                      </c:pt>
                      <c:pt idx="307">
                        <c:v>-7.0170000000000001E-5</c:v>
                      </c:pt>
                      <c:pt idx="308">
                        <c:v>-7.1409999999999996E-5</c:v>
                      </c:pt>
                      <c:pt idx="309">
                        <c:v>-7.2719999999999995E-5</c:v>
                      </c:pt>
                      <c:pt idx="310">
                        <c:v>-7.4019999999999999E-5</c:v>
                      </c:pt>
                      <c:pt idx="311">
                        <c:v>-7.525E-5</c:v>
                      </c:pt>
                      <c:pt idx="312">
                        <c:v>-7.6530000000000001E-5</c:v>
                      </c:pt>
                      <c:pt idx="313">
                        <c:v>-7.784E-5</c:v>
                      </c:pt>
                      <c:pt idx="314">
                        <c:v>-7.9200000000000001E-5</c:v>
                      </c:pt>
                      <c:pt idx="315">
                        <c:v>-8.0569999999999996E-5</c:v>
                      </c:pt>
                      <c:pt idx="316">
                        <c:v>-8.1860000000000006E-5</c:v>
                      </c:pt>
                      <c:pt idx="317">
                        <c:v>-8.3209999999999998E-5</c:v>
                      </c:pt>
                      <c:pt idx="318">
                        <c:v>-8.4569999999999998E-5</c:v>
                      </c:pt>
                      <c:pt idx="319">
                        <c:v>-8.5989999999999995E-5</c:v>
                      </c:pt>
                      <c:pt idx="320">
                        <c:v>-8.7429999999999995E-5</c:v>
                      </c:pt>
                      <c:pt idx="321">
                        <c:v>-8.878E-5</c:v>
                      </c:pt>
                      <c:pt idx="322">
                        <c:v>-9.0169999999999999E-5</c:v>
                      </c:pt>
                      <c:pt idx="323">
                        <c:v>-9.1600000000000004E-5</c:v>
                      </c:pt>
                      <c:pt idx="324">
                        <c:v>-9.3079999999999997E-5</c:v>
                      </c:pt>
                      <c:pt idx="325">
                        <c:v>-9.4569999999999997E-5</c:v>
                      </c:pt>
                      <c:pt idx="326">
                        <c:v>-9.5970000000000004E-5</c:v>
                      </c:pt>
                      <c:pt idx="327">
                        <c:v>-9.7419999999999999E-5</c:v>
                      </c:pt>
                      <c:pt idx="328">
                        <c:v>-9.891E-5</c:v>
                      </c:pt>
                      <c:pt idx="329">
                        <c:v>-1.004E-4</c:v>
                      </c:pt>
                      <c:pt idx="330">
                        <c:v>-1.02E-4</c:v>
                      </c:pt>
                      <c:pt idx="331">
                        <c:v>-1.0349999999999999E-4</c:v>
                      </c:pt>
                      <c:pt idx="332">
                        <c:v>-1.05E-4</c:v>
                      </c:pt>
                      <c:pt idx="333">
                        <c:v>-1.065E-4</c:v>
                      </c:pt>
                      <c:pt idx="334">
                        <c:v>-1.081E-4</c:v>
                      </c:pt>
                      <c:pt idx="335">
                        <c:v>-1.097E-4</c:v>
                      </c:pt>
                      <c:pt idx="336">
                        <c:v>-1.1120000000000001E-4</c:v>
                      </c:pt>
                      <c:pt idx="337">
                        <c:v>-1.127E-4</c:v>
                      </c:pt>
                      <c:pt idx="338">
                        <c:v>-1.143E-4</c:v>
                      </c:pt>
                      <c:pt idx="339">
                        <c:v>-1.16E-4</c:v>
                      </c:pt>
                      <c:pt idx="340">
                        <c:v>-1.176E-4</c:v>
                      </c:pt>
                      <c:pt idx="341">
                        <c:v>-1.192E-4</c:v>
                      </c:pt>
                      <c:pt idx="342">
                        <c:v>-1.208E-4</c:v>
                      </c:pt>
                      <c:pt idx="343">
                        <c:v>-1.2239999999999999E-4</c:v>
                      </c:pt>
                      <c:pt idx="344">
                        <c:v>-1.2410000000000001E-4</c:v>
                      </c:pt>
                      <c:pt idx="345">
                        <c:v>-1.2579999999999999E-4</c:v>
                      </c:pt>
                      <c:pt idx="346">
                        <c:v>-1.2740000000000001E-4</c:v>
                      </c:pt>
                      <c:pt idx="347">
                        <c:v>-1.2899999999999999E-4</c:v>
                      </c:pt>
                      <c:pt idx="348">
                        <c:v>-1.3070000000000001E-4</c:v>
                      </c:pt>
                      <c:pt idx="349">
                        <c:v>-1.325E-4</c:v>
                      </c:pt>
                      <c:pt idx="350">
                        <c:v>-1.3420000000000001E-4</c:v>
                      </c:pt>
                      <c:pt idx="351">
                        <c:v>-1.3579999999999999E-4</c:v>
                      </c:pt>
                      <c:pt idx="352">
                        <c:v>-1.3750000000000001E-4</c:v>
                      </c:pt>
                      <c:pt idx="353">
                        <c:v>-1.393E-4</c:v>
                      </c:pt>
                      <c:pt idx="354">
                        <c:v>-1.4100000000000001E-4</c:v>
                      </c:pt>
                      <c:pt idx="355">
                        <c:v>-1.428E-4</c:v>
                      </c:pt>
                      <c:pt idx="356">
                        <c:v>-1.4449999999999999E-4</c:v>
                      </c:pt>
                      <c:pt idx="357">
                        <c:v>-1.462E-4</c:v>
                      </c:pt>
                      <c:pt idx="358">
                        <c:v>-1.4799999999999999E-4</c:v>
                      </c:pt>
                      <c:pt idx="359">
                        <c:v>-1.4980000000000001E-4</c:v>
                      </c:pt>
                      <c:pt idx="360">
                        <c:v>-1.516E-4</c:v>
                      </c:pt>
                      <c:pt idx="361">
                        <c:v>-1.5330000000000001E-4</c:v>
                      </c:pt>
                      <c:pt idx="362">
                        <c:v>-1.551E-4</c:v>
                      </c:pt>
                      <c:pt idx="363">
                        <c:v>-1.5689999999999999E-4</c:v>
                      </c:pt>
                      <c:pt idx="364">
                        <c:v>-1.5870000000000001E-4</c:v>
                      </c:pt>
                      <c:pt idx="365">
                        <c:v>-1.606E-4</c:v>
                      </c:pt>
                      <c:pt idx="366">
                        <c:v>-1.6229999999999999E-4</c:v>
                      </c:pt>
                      <c:pt idx="367">
                        <c:v>-1.641E-4</c:v>
                      </c:pt>
                      <c:pt idx="368">
                        <c:v>-1.6589999999999999E-4</c:v>
                      </c:pt>
                      <c:pt idx="369">
                        <c:v>-1.6789999999999999E-4</c:v>
                      </c:pt>
                      <c:pt idx="370">
                        <c:v>-1.6980000000000001E-4</c:v>
                      </c:pt>
                      <c:pt idx="371">
                        <c:v>-1.716E-4</c:v>
                      </c:pt>
                      <c:pt idx="372">
                        <c:v>-1.7349999999999999E-4</c:v>
                      </c:pt>
                      <c:pt idx="373">
                        <c:v>-1.7540000000000001E-4</c:v>
                      </c:pt>
                      <c:pt idx="374">
                        <c:v>-1.773E-4</c:v>
                      </c:pt>
                      <c:pt idx="375">
                        <c:v>-1.7919999999999999E-4</c:v>
                      </c:pt>
                      <c:pt idx="376">
                        <c:v>-1.8110000000000001E-4</c:v>
                      </c:pt>
                      <c:pt idx="377">
                        <c:v>-1.829E-4</c:v>
                      </c:pt>
                      <c:pt idx="378">
                        <c:v>-1.8479999999999999E-4</c:v>
                      </c:pt>
                      <c:pt idx="379">
                        <c:v>-1.8670000000000001E-4</c:v>
                      </c:pt>
                      <c:pt idx="380">
                        <c:v>-1.886E-4</c:v>
                      </c:pt>
                      <c:pt idx="381">
                        <c:v>-1.905E-4</c:v>
                      </c:pt>
                      <c:pt idx="382">
                        <c:v>-1.9239999999999999E-4</c:v>
                      </c:pt>
                      <c:pt idx="383">
                        <c:v>-1.9430000000000001E-4</c:v>
                      </c:pt>
                      <c:pt idx="384">
                        <c:v>-1.962E-4</c:v>
                      </c:pt>
                      <c:pt idx="385">
                        <c:v>-1.9809999999999999E-4</c:v>
                      </c:pt>
                      <c:pt idx="386">
                        <c:v>-2.0000000000000001E-4</c:v>
                      </c:pt>
                      <c:pt idx="387">
                        <c:v>-2.019E-4</c:v>
                      </c:pt>
                      <c:pt idx="388">
                        <c:v>-2.0379999999999999E-4</c:v>
                      </c:pt>
                      <c:pt idx="389">
                        <c:v>-2.0579999999999999E-4</c:v>
                      </c:pt>
                      <c:pt idx="390">
                        <c:v>-2.0770000000000001E-4</c:v>
                      </c:pt>
                      <c:pt idx="391">
                        <c:v>-2.096E-4</c:v>
                      </c:pt>
                      <c:pt idx="392">
                        <c:v>-2.1149999999999999E-4</c:v>
                      </c:pt>
                      <c:pt idx="393">
                        <c:v>-2.1350000000000001E-4</c:v>
                      </c:pt>
                      <c:pt idx="394">
                        <c:v>-2.154E-4</c:v>
                      </c:pt>
                      <c:pt idx="395">
                        <c:v>-2.174E-4</c:v>
                      </c:pt>
                      <c:pt idx="396">
                        <c:v>-2.1929999999999999E-4</c:v>
                      </c:pt>
                      <c:pt idx="397">
                        <c:v>-2.2110000000000001E-4</c:v>
                      </c:pt>
                      <c:pt idx="398">
                        <c:v>-2.231E-4</c:v>
                      </c:pt>
                      <c:pt idx="399">
                        <c:v>-2.198E-4</c:v>
                      </c:pt>
                      <c:pt idx="400">
                        <c:v>-2.1699999999999999E-4</c:v>
                      </c:pt>
                      <c:pt idx="401">
                        <c:v>-2.141E-4</c:v>
                      </c:pt>
                      <c:pt idx="402">
                        <c:v>-2.1149999999999999E-4</c:v>
                      </c:pt>
                      <c:pt idx="403">
                        <c:v>-2.0890000000000001E-4</c:v>
                      </c:pt>
                      <c:pt idx="404">
                        <c:v>-2.063E-4</c:v>
                      </c:pt>
                      <c:pt idx="405">
                        <c:v>-2.039E-4</c:v>
                      </c:pt>
                      <c:pt idx="406">
                        <c:v>-2.0139999999999999E-4</c:v>
                      </c:pt>
                      <c:pt idx="407">
                        <c:v>-1.9890000000000001E-4</c:v>
                      </c:pt>
                      <c:pt idx="408">
                        <c:v>-1.9650000000000001E-4</c:v>
                      </c:pt>
                      <c:pt idx="409">
                        <c:v>-1.942E-4</c:v>
                      </c:pt>
                      <c:pt idx="410">
                        <c:v>-1.919E-4</c:v>
                      </c:pt>
                      <c:pt idx="411">
                        <c:v>-1.895E-4</c:v>
                      </c:pt>
                      <c:pt idx="412">
                        <c:v>-1.872E-4</c:v>
                      </c:pt>
                      <c:pt idx="413">
                        <c:v>-1.85E-4</c:v>
                      </c:pt>
                      <c:pt idx="414">
                        <c:v>-1.827E-4</c:v>
                      </c:pt>
                      <c:pt idx="415">
                        <c:v>-1.806E-4</c:v>
                      </c:pt>
                      <c:pt idx="416">
                        <c:v>-1.784E-4</c:v>
                      </c:pt>
                      <c:pt idx="417">
                        <c:v>-1.762E-4</c:v>
                      </c:pt>
                      <c:pt idx="418">
                        <c:v>-1.74E-4</c:v>
                      </c:pt>
                      <c:pt idx="419">
                        <c:v>-1.7200000000000001E-4</c:v>
                      </c:pt>
                      <c:pt idx="420">
                        <c:v>-1.6990000000000001E-4</c:v>
                      </c:pt>
                      <c:pt idx="421">
                        <c:v>-1.6780000000000001E-4</c:v>
                      </c:pt>
                      <c:pt idx="422">
                        <c:v>-1.6569999999999999E-4</c:v>
                      </c:pt>
                      <c:pt idx="423">
                        <c:v>-1.6369999999999999E-4</c:v>
                      </c:pt>
                      <c:pt idx="424">
                        <c:v>-1.617E-4</c:v>
                      </c:pt>
                      <c:pt idx="425">
                        <c:v>-1.5970000000000001E-4</c:v>
                      </c:pt>
                      <c:pt idx="426">
                        <c:v>-1.5770000000000001E-4</c:v>
                      </c:pt>
                      <c:pt idx="427">
                        <c:v>-1.5569999999999999E-4</c:v>
                      </c:pt>
                      <c:pt idx="428">
                        <c:v>-1.548E-4</c:v>
                      </c:pt>
                      <c:pt idx="429">
                        <c:v>-1.5320000000000001E-4</c:v>
                      </c:pt>
                      <c:pt idx="430">
                        <c:v>-1.5139999999999999E-4</c:v>
                      </c:pt>
                      <c:pt idx="431">
                        <c:v>-1.495E-4</c:v>
                      </c:pt>
                      <c:pt idx="432">
                        <c:v>-1.4760000000000001E-4</c:v>
                      </c:pt>
                      <c:pt idx="433">
                        <c:v>-1.4579999999999999E-4</c:v>
                      </c:pt>
                      <c:pt idx="434">
                        <c:v>-1.44E-4</c:v>
                      </c:pt>
                      <c:pt idx="435">
                        <c:v>-1.4219999999999999E-4</c:v>
                      </c:pt>
                      <c:pt idx="436">
                        <c:v>-1.403E-4</c:v>
                      </c:pt>
                      <c:pt idx="437">
                        <c:v>-1.3850000000000001E-4</c:v>
                      </c:pt>
                      <c:pt idx="438">
                        <c:v>-1.3669999999999999E-4</c:v>
                      </c:pt>
                      <c:pt idx="439">
                        <c:v>-1.35E-4</c:v>
                      </c:pt>
                      <c:pt idx="440">
                        <c:v>-1.3320000000000001E-4</c:v>
                      </c:pt>
                      <c:pt idx="441">
                        <c:v>-1.314E-4</c:v>
                      </c:pt>
                      <c:pt idx="442">
                        <c:v>-1.2970000000000001E-4</c:v>
                      </c:pt>
                      <c:pt idx="443">
                        <c:v>-1.2799999999999999E-4</c:v>
                      </c:pt>
                      <c:pt idx="444">
                        <c:v>-1.2630000000000001E-4</c:v>
                      </c:pt>
                      <c:pt idx="445">
                        <c:v>-1.247E-4</c:v>
                      </c:pt>
                      <c:pt idx="446">
                        <c:v>-1.2300000000000001E-4</c:v>
                      </c:pt>
                      <c:pt idx="447">
                        <c:v>-1.2129999999999999E-4</c:v>
                      </c:pt>
                      <c:pt idx="448">
                        <c:v>-1.197E-4</c:v>
                      </c:pt>
                      <c:pt idx="449">
                        <c:v>-1.181E-4</c:v>
                      </c:pt>
                      <c:pt idx="450">
                        <c:v>-1.165E-4</c:v>
                      </c:pt>
                      <c:pt idx="451">
                        <c:v>-1.149E-4</c:v>
                      </c:pt>
                      <c:pt idx="452">
                        <c:v>-1.133E-4</c:v>
                      </c:pt>
                      <c:pt idx="453">
                        <c:v>-1.1179999999999999E-4</c:v>
                      </c:pt>
                      <c:pt idx="454">
                        <c:v>-1.104E-4</c:v>
                      </c:pt>
                      <c:pt idx="455">
                        <c:v>-1.089E-4</c:v>
                      </c:pt>
                      <c:pt idx="456">
                        <c:v>-1.0730000000000001E-4</c:v>
                      </c:pt>
                      <c:pt idx="457">
                        <c:v>-1.058E-4</c:v>
                      </c:pt>
                      <c:pt idx="458">
                        <c:v>-1.043E-4</c:v>
                      </c:pt>
                      <c:pt idx="459">
                        <c:v>-1.0289999999999999E-4</c:v>
                      </c:pt>
                      <c:pt idx="460">
                        <c:v>-1.014E-4</c:v>
                      </c:pt>
                      <c:pt idx="461">
                        <c:v>-9.9909999999999997E-5</c:v>
                      </c:pt>
                      <c:pt idx="462">
                        <c:v>-9.8439999999999999E-5</c:v>
                      </c:pt>
                      <c:pt idx="463">
                        <c:v>-9.7059999999999996E-5</c:v>
                      </c:pt>
                      <c:pt idx="464">
                        <c:v>-9.5660000000000002E-5</c:v>
                      </c:pt>
                      <c:pt idx="465">
                        <c:v>-9.4289999999999993E-5</c:v>
                      </c:pt>
                      <c:pt idx="466">
                        <c:v>-9.2860000000000002E-5</c:v>
                      </c:pt>
                      <c:pt idx="467">
                        <c:v>-9.145E-5</c:v>
                      </c:pt>
                      <c:pt idx="468">
                        <c:v>-9.0130000000000006E-5</c:v>
                      </c:pt>
                      <c:pt idx="469">
                        <c:v>-8.8819999999999993E-5</c:v>
                      </c:pt>
                      <c:pt idx="470">
                        <c:v>-8.7509999999999994E-5</c:v>
                      </c:pt>
                      <c:pt idx="471">
                        <c:v>-8.6130000000000004E-5</c:v>
                      </c:pt>
                      <c:pt idx="472">
                        <c:v>-8.4800000000000001E-5</c:v>
                      </c:pt>
                      <c:pt idx="473">
                        <c:v>-8.3549999999999998E-5</c:v>
                      </c:pt>
                      <c:pt idx="474">
                        <c:v>-8.229E-5</c:v>
                      </c:pt>
                      <c:pt idx="475">
                        <c:v>-8.1039999999999997E-5</c:v>
                      </c:pt>
                      <c:pt idx="476">
                        <c:v>-7.9729999999999997E-5</c:v>
                      </c:pt>
                      <c:pt idx="477">
                        <c:v>-7.8460000000000004E-5</c:v>
                      </c:pt>
                      <c:pt idx="478">
                        <c:v>-7.7269999999999997E-5</c:v>
                      </c:pt>
                      <c:pt idx="479">
                        <c:v>-7.6080000000000003E-5</c:v>
                      </c:pt>
                      <c:pt idx="480">
                        <c:v>-7.4889999999999996E-5</c:v>
                      </c:pt>
                      <c:pt idx="481">
                        <c:v>-7.3650000000000001E-5</c:v>
                      </c:pt>
                      <c:pt idx="482">
                        <c:v>-7.2440000000000004E-5</c:v>
                      </c:pt>
                      <c:pt idx="483">
                        <c:v>-7.1320000000000002E-5</c:v>
                      </c:pt>
                      <c:pt idx="484">
                        <c:v>-7.0179999999999996E-5</c:v>
                      </c:pt>
                      <c:pt idx="485">
                        <c:v>-6.9060000000000006E-5</c:v>
                      </c:pt>
                      <c:pt idx="486">
                        <c:v>-6.7879999999999994E-5</c:v>
                      </c:pt>
                      <c:pt idx="487">
                        <c:v>-6.6730000000000007E-5</c:v>
                      </c:pt>
                      <c:pt idx="488">
                        <c:v>-6.567E-5</c:v>
                      </c:pt>
                      <c:pt idx="489">
                        <c:v>-6.4599999999999998E-5</c:v>
                      </c:pt>
                      <c:pt idx="490">
                        <c:v>-6.3520000000000002E-5</c:v>
                      </c:pt>
                      <c:pt idx="491">
                        <c:v>-6.2399999999999999E-5</c:v>
                      </c:pt>
                      <c:pt idx="492">
                        <c:v>-6.1309999999999994E-5</c:v>
                      </c:pt>
                      <c:pt idx="493">
                        <c:v>-6.029E-5</c:v>
                      </c:pt>
                      <c:pt idx="494">
                        <c:v>-5.9290000000000003E-5</c:v>
                      </c:pt>
                      <c:pt idx="495">
                        <c:v>-5.8279999999999998E-5</c:v>
                      </c:pt>
                      <c:pt idx="496">
                        <c:v>-5.7219999999999998E-5</c:v>
                      </c:pt>
                      <c:pt idx="497">
                        <c:v>-5.6190000000000002E-5</c:v>
                      </c:pt>
                      <c:pt idx="498">
                        <c:v>-5.5250000000000001E-5</c:v>
                      </c:pt>
                      <c:pt idx="499">
                        <c:v>-5.4289999999999997E-5</c:v>
                      </c:pt>
                      <c:pt idx="500">
                        <c:v>-5.3350000000000003E-5</c:v>
                      </c:pt>
                      <c:pt idx="501">
                        <c:v>-5.236E-5</c:v>
                      </c:pt>
                      <c:pt idx="502">
                        <c:v>-5.1379999999999999E-5</c:v>
                      </c:pt>
                      <c:pt idx="503">
                        <c:v>-5.0500000000000001E-5</c:v>
                      </c:pt>
                      <c:pt idx="504">
                        <c:v>-4.9599999999999999E-5</c:v>
                      </c:pt>
                      <c:pt idx="505">
                        <c:v>-4.871E-5</c:v>
                      </c:pt>
                      <c:pt idx="506">
                        <c:v>-4.7769999999999998E-5</c:v>
                      </c:pt>
                      <c:pt idx="507">
                        <c:v>-4.685E-5</c:v>
                      </c:pt>
                      <c:pt idx="508">
                        <c:v>-4.6029999999999998E-5</c:v>
                      </c:pt>
                      <c:pt idx="509">
                        <c:v>-4.5179999999999998E-5</c:v>
                      </c:pt>
                      <c:pt idx="510">
                        <c:v>-4.4339999999999999E-5</c:v>
                      </c:pt>
                      <c:pt idx="511">
                        <c:v>-4.3460000000000001E-5</c:v>
                      </c:pt>
                      <c:pt idx="512">
                        <c:v>-4.2599999999999999E-5</c:v>
                      </c:pt>
                      <c:pt idx="513">
                        <c:v>-4.1829999999999998E-5</c:v>
                      </c:pt>
                      <c:pt idx="514">
                        <c:v>-4.104E-5</c:v>
                      </c:pt>
                      <c:pt idx="515">
                        <c:v>-4.0250000000000003E-5</c:v>
                      </c:pt>
                      <c:pt idx="516">
                        <c:v>-3.9419999999999999E-5</c:v>
                      </c:pt>
                      <c:pt idx="517">
                        <c:v>-3.8609999999999998E-5</c:v>
                      </c:pt>
                      <c:pt idx="518">
                        <c:v>-3.79E-5</c:v>
                      </c:pt>
                      <c:pt idx="519">
                        <c:v>-3.7169999999999998E-5</c:v>
                      </c:pt>
                      <c:pt idx="520">
                        <c:v>-3.6430000000000002E-5</c:v>
                      </c:pt>
                      <c:pt idx="521">
                        <c:v>-3.5649999999999999E-5</c:v>
                      </c:pt>
                      <c:pt idx="522">
                        <c:v>-3.489E-5</c:v>
                      </c:pt>
                      <c:pt idx="523">
                        <c:v>-3.4230000000000003E-5</c:v>
                      </c:pt>
                      <c:pt idx="524">
                        <c:v>-3.3550000000000002E-5</c:v>
                      </c:pt>
                      <c:pt idx="525">
                        <c:v>-3.286E-5</c:v>
                      </c:pt>
                      <c:pt idx="526">
                        <c:v>-3.2140000000000001E-5</c:v>
                      </c:pt>
                      <c:pt idx="527">
                        <c:v>-3.1430000000000002E-5</c:v>
                      </c:pt>
                      <c:pt idx="528">
                        <c:v>-3.082E-5</c:v>
                      </c:pt>
                      <c:pt idx="529">
                        <c:v>-3.0179999999999999E-5</c:v>
                      </c:pt>
                      <c:pt idx="530">
                        <c:v>-2.9539999999999998E-5</c:v>
                      </c:pt>
                      <c:pt idx="531">
                        <c:v>-2.8860000000000002E-5</c:v>
                      </c:pt>
                      <c:pt idx="532">
                        <c:v>-2.8200000000000001E-5</c:v>
                      </c:pt>
                      <c:pt idx="533">
                        <c:v>-2.764E-5</c:v>
                      </c:pt>
                      <c:pt idx="534">
                        <c:v>-2.705E-5</c:v>
                      </c:pt>
                      <c:pt idx="535">
                        <c:v>-2.6460000000000001E-5</c:v>
                      </c:pt>
                      <c:pt idx="536">
                        <c:v>-2.5829999999999998E-5</c:v>
                      </c:pt>
                      <c:pt idx="537">
                        <c:v>-2.5210000000000001E-5</c:v>
                      </c:pt>
                      <c:pt idx="538">
                        <c:v>-2.4700000000000001E-5</c:v>
                      </c:pt>
                      <c:pt idx="539">
                        <c:v>-2.4159999999999999E-5</c:v>
                      </c:pt>
                      <c:pt idx="540">
                        <c:v>-2.3600000000000001E-5</c:v>
                      </c:pt>
                      <c:pt idx="541">
                        <c:v>-2.302E-5</c:v>
                      </c:pt>
                      <c:pt idx="542">
                        <c:v>-2.245E-5</c:v>
                      </c:pt>
                      <c:pt idx="543">
                        <c:v>-2.198E-5</c:v>
                      </c:pt>
                      <c:pt idx="544">
                        <c:v>-2.1480000000000001E-5</c:v>
                      </c:pt>
                      <c:pt idx="545">
                        <c:v>-2.0970000000000001E-5</c:v>
                      </c:pt>
                      <c:pt idx="546">
                        <c:v>-2.0429999999999999E-5</c:v>
                      </c:pt>
                      <c:pt idx="547">
                        <c:v>-1.9899999999999999E-5</c:v>
                      </c:pt>
                      <c:pt idx="548">
                        <c:v>-1.948E-5</c:v>
                      </c:pt>
                      <c:pt idx="549">
                        <c:v>-1.9029999999999999E-5</c:v>
                      </c:pt>
                      <c:pt idx="550">
                        <c:v>-1.855E-5</c:v>
                      </c:pt>
                      <c:pt idx="551">
                        <c:v>-1.8050000000000002E-5</c:v>
                      </c:pt>
                      <c:pt idx="552">
                        <c:v>-1.7560000000000001E-5</c:v>
                      </c:pt>
                      <c:pt idx="553">
                        <c:v>-1.719E-5</c:v>
                      </c:pt>
                      <c:pt idx="554">
                        <c:v>-1.677E-5</c:v>
                      </c:pt>
                      <c:pt idx="555">
                        <c:v>-1.6350000000000001E-5</c:v>
                      </c:pt>
                      <c:pt idx="556">
                        <c:v>-1.588E-5</c:v>
                      </c:pt>
                      <c:pt idx="557">
                        <c:v>-1.543E-5</c:v>
                      </c:pt>
                      <c:pt idx="558">
                        <c:v>-1.509E-5</c:v>
                      </c:pt>
                      <c:pt idx="559">
                        <c:v>-1.472E-5</c:v>
                      </c:pt>
                      <c:pt idx="560">
                        <c:v>-1.432E-5</c:v>
                      </c:pt>
                      <c:pt idx="561">
                        <c:v>-1.3900000000000001E-5</c:v>
                      </c:pt>
                      <c:pt idx="562">
                        <c:v>-1.349E-5</c:v>
                      </c:pt>
                      <c:pt idx="563">
                        <c:v>-1.3179999999999999E-5</c:v>
                      </c:pt>
                      <c:pt idx="564">
                        <c:v>-1.2840000000000001E-5</c:v>
                      </c:pt>
                      <c:pt idx="565">
                        <c:v>-1.2480000000000001E-5</c:v>
                      </c:pt>
                      <c:pt idx="566">
                        <c:v>-1.2099999999999999E-5</c:v>
                      </c:pt>
                      <c:pt idx="567">
                        <c:v>-1.173E-5</c:v>
                      </c:pt>
                      <c:pt idx="568">
                        <c:v>-1.147E-5</c:v>
                      </c:pt>
                      <c:pt idx="569">
                        <c:v>-1.116E-5</c:v>
                      </c:pt>
                      <c:pt idx="570">
                        <c:v>-1.082E-5</c:v>
                      </c:pt>
                      <c:pt idx="571">
                        <c:v>-1.048E-5</c:v>
                      </c:pt>
                      <c:pt idx="572">
                        <c:v>-1.0139999999999999E-5</c:v>
                      </c:pt>
                      <c:pt idx="573">
                        <c:v>-9.9070000000000002E-6</c:v>
                      </c:pt>
                      <c:pt idx="574">
                        <c:v>-9.6350000000000001E-6</c:v>
                      </c:pt>
                      <c:pt idx="575">
                        <c:v>-9.3370000000000006E-6</c:v>
                      </c:pt>
                      <c:pt idx="576">
                        <c:v>-9.0289999999999994E-6</c:v>
                      </c:pt>
                      <c:pt idx="577">
                        <c:v>-8.7199999999999995E-6</c:v>
                      </c:pt>
                      <c:pt idx="578">
                        <c:v>-8.5180000000000004E-6</c:v>
                      </c:pt>
                      <c:pt idx="579">
                        <c:v>-8.2819999999999996E-6</c:v>
                      </c:pt>
                      <c:pt idx="580">
                        <c:v>-8.0059999999999992E-6</c:v>
                      </c:pt>
                      <c:pt idx="581">
                        <c:v>-7.7270000000000007E-6</c:v>
                      </c:pt>
                      <c:pt idx="582">
                        <c:v>-7.4510000000000003E-6</c:v>
                      </c:pt>
                      <c:pt idx="583">
                        <c:v>-7.2810000000000003E-6</c:v>
                      </c:pt>
                      <c:pt idx="584">
                        <c:v>-7.0700000000000001E-6</c:v>
                      </c:pt>
                      <c:pt idx="585">
                        <c:v>-6.8299999999999998E-6</c:v>
                      </c:pt>
                      <c:pt idx="586">
                        <c:v>-6.5740000000000001E-6</c:v>
                      </c:pt>
                      <c:pt idx="587">
                        <c:v>-6.331E-6</c:v>
                      </c:pt>
                      <c:pt idx="588">
                        <c:v>-6.1879999999999999E-6</c:v>
                      </c:pt>
                      <c:pt idx="589">
                        <c:v>-6.0039999999999996E-6</c:v>
                      </c:pt>
                      <c:pt idx="590">
                        <c:v>-5.7849999999999997E-6</c:v>
                      </c:pt>
                      <c:pt idx="591">
                        <c:v>-5.5589999999999996E-6</c:v>
                      </c:pt>
                      <c:pt idx="592">
                        <c:v>-5.3340000000000001E-6</c:v>
                      </c:pt>
                      <c:pt idx="593">
                        <c:v>-5.2170000000000002E-6</c:v>
                      </c:pt>
                      <c:pt idx="594">
                        <c:v>-5.0599999999999998E-6</c:v>
                      </c:pt>
                      <c:pt idx="595">
                        <c:v>-4.865E-6</c:v>
                      </c:pt>
                      <c:pt idx="596">
                        <c:v>-4.6659999999999999E-6</c:v>
                      </c:pt>
                      <c:pt idx="597">
                        <c:v>-4.4610000000000001E-6</c:v>
                      </c:pt>
                      <c:pt idx="598">
                        <c:v>-4.3669999999999999E-6</c:v>
                      </c:pt>
                      <c:pt idx="599">
                        <c:v>-4.233E-6</c:v>
                      </c:pt>
                      <c:pt idx="600">
                        <c:v>-4.0629999999999999E-6</c:v>
                      </c:pt>
                      <c:pt idx="601">
                        <c:v>-3.8840000000000004E-6</c:v>
                      </c:pt>
                      <c:pt idx="602">
                        <c:v>-3.7009999999999998E-6</c:v>
                      </c:pt>
                      <c:pt idx="603">
                        <c:v>-3.6270000000000002E-6</c:v>
                      </c:pt>
                      <c:pt idx="604">
                        <c:v>-3.5149999999999998E-6</c:v>
                      </c:pt>
                      <c:pt idx="605">
                        <c:v>-3.354E-6</c:v>
                      </c:pt>
                      <c:pt idx="606">
                        <c:v>-3.2009999999999999E-6</c:v>
                      </c:pt>
                      <c:pt idx="607">
                        <c:v>-3.0340000000000001E-6</c:v>
                      </c:pt>
                      <c:pt idx="608">
                        <c:v>-2.9830000000000001E-6</c:v>
                      </c:pt>
                      <c:pt idx="609">
                        <c:v>-2.8870000000000001E-6</c:v>
                      </c:pt>
                      <c:pt idx="610">
                        <c:v>-2.7439999999999999E-6</c:v>
                      </c:pt>
                      <c:pt idx="611">
                        <c:v>-2.604E-6</c:v>
                      </c:pt>
                      <c:pt idx="612">
                        <c:v>-2.458E-6</c:v>
                      </c:pt>
                      <c:pt idx="613">
                        <c:v>-2.424E-6</c:v>
                      </c:pt>
                      <c:pt idx="614">
                        <c:v>-2.3420000000000002E-6</c:v>
                      </c:pt>
                      <c:pt idx="615">
                        <c:v>-2.2170000000000001E-6</c:v>
                      </c:pt>
                      <c:pt idx="616">
                        <c:v>-2.0930000000000001E-6</c:v>
                      </c:pt>
                      <c:pt idx="617">
                        <c:v>-1.9599999999999999E-6</c:v>
                      </c:pt>
                      <c:pt idx="618">
                        <c:v>-1.9410000000000001E-6</c:v>
                      </c:pt>
                      <c:pt idx="619">
                        <c:v>-1.8729999999999999E-6</c:v>
                      </c:pt>
                      <c:pt idx="620">
                        <c:v>-1.759E-6</c:v>
                      </c:pt>
                      <c:pt idx="621">
                        <c:v>-1.6479999999999999E-6</c:v>
                      </c:pt>
                      <c:pt idx="622">
                        <c:v>-1.53E-6</c:v>
                      </c:pt>
                      <c:pt idx="623">
                        <c:v>-1.5230000000000001E-6</c:v>
                      </c:pt>
                      <c:pt idx="624">
                        <c:v>-1.466E-6</c:v>
                      </c:pt>
                      <c:pt idx="625">
                        <c:v>-1.3629999999999999E-6</c:v>
                      </c:pt>
                      <c:pt idx="626">
                        <c:v>-1.2619999999999999E-6</c:v>
                      </c:pt>
                      <c:pt idx="627">
                        <c:v>-1.1480000000000001E-6</c:v>
                      </c:pt>
                      <c:pt idx="628">
                        <c:v>-1.1519999999999999E-6</c:v>
                      </c:pt>
                      <c:pt idx="629">
                        <c:v>-1.1039999999999999E-6</c:v>
                      </c:pt>
                      <c:pt idx="630">
                        <c:v>-1.004E-6</c:v>
                      </c:pt>
                      <c:pt idx="631">
                        <c:v>-9.1770000000000002E-7</c:v>
                      </c:pt>
                      <c:pt idx="632">
                        <c:v>-8.1070000000000003E-7</c:v>
                      </c:pt>
                      <c:pt idx="633">
                        <c:v>-8.2370000000000005E-7</c:v>
                      </c:pt>
                      <c:pt idx="634">
                        <c:v>-7.8309999999999996E-7</c:v>
                      </c:pt>
                      <c:pt idx="635">
                        <c:v>-6.9500000000000002E-7</c:v>
                      </c:pt>
                      <c:pt idx="636">
                        <c:v>-6.0910000000000002E-7</c:v>
                      </c:pt>
                      <c:pt idx="637">
                        <c:v>-5.1750000000000002E-7</c:v>
                      </c:pt>
                      <c:pt idx="638">
                        <c:v>-5.2959999999999998E-7</c:v>
                      </c:pt>
                      <c:pt idx="639">
                        <c:v>-4.9309999999999999E-7</c:v>
                      </c:pt>
                      <c:pt idx="640">
                        <c:v>-4.0670000000000001E-7</c:v>
                      </c:pt>
                      <c:pt idx="641">
                        <c:v>-3.2780000000000001E-7</c:v>
                      </c:pt>
                      <c:pt idx="642">
                        <c:v>-2.361E-7</c:v>
                      </c:pt>
                      <c:pt idx="643">
                        <c:v>-2.5289999999999999E-7</c:v>
                      </c:pt>
                      <c:pt idx="644">
                        <c:v>-2.2779999999999999E-7</c:v>
                      </c:pt>
                      <c:pt idx="645">
                        <c:v>-1.423E-7</c:v>
                      </c:pt>
                      <c:pt idx="646">
                        <c:v>-7.0309999999999999E-8</c:v>
                      </c:pt>
                      <c:pt idx="647">
                        <c:v>2.1480000000000001E-8</c:v>
                      </c:pt>
                      <c:pt idx="648">
                        <c:v>-3.2040000000000001E-9</c:v>
                      </c:pt>
                      <c:pt idx="649">
                        <c:v>2.367E-8</c:v>
                      </c:pt>
                      <c:pt idx="650">
                        <c:v>1.0719999999999999E-7</c:v>
                      </c:pt>
                      <c:pt idx="651">
                        <c:v>1.7389999999999999E-7</c:v>
                      </c:pt>
                      <c:pt idx="652">
                        <c:v>2.607E-7</c:v>
                      </c:pt>
                      <c:pt idx="653">
                        <c:v>2.378E-7</c:v>
                      </c:pt>
                      <c:pt idx="654">
                        <c:v>2.5950000000000001E-7</c:v>
                      </c:pt>
                      <c:pt idx="655">
                        <c:v>3.41E-7</c:v>
                      </c:pt>
                      <c:pt idx="656">
                        <c:v>4.0900000000000002E-7</c:v>
                      </c:pt>
                      <c:pt idx="657">
                        <c:v>4.9159999999999998E-7</c:v>
                      </c:pt>
                      <c:pt idx="658">
                        <c:v>4.615E-7</c:v>
                      </c:pt>
                      <c:pt idx="659">
                        <c:v>4.8260000000000005E-7</c:v>
                      </c:pt>
                      <c:pt idx="660">
                        <c:v>5.6169999999999995E-7</c:v>
                      </c:pt>
                      <c:pt idx="661">
                        <c:v>6.2959999999999997E-7</c:v>
                      </c:pt>
                      <c:pt idx="662">
                        <c:v>7.075E-7</c:v>
                      </c:pt>
                      <c:pt idx="663">
                        <c:v>6.821E-7</c:v>
                      </c:pt>
                      <c:pt idx="664">
                        <c:v>7.0019999999999998E-7</c:v>
                      </c:pt>
                      <c:pt idx="665">
                        <c:v>7.8349999999999999E-7</c:v>
                      </c:pt>
                      <c:pt idx="666">
                        <c:v>8.4740000000000003E-7</c:v>
                      </c:pt>
                      <c:pt idx="667">
                        <c:v>9.2360000000000004E-7</c:v>
                      </c:pt>
                      <c:pt idx="668">
                        <c:v>8.907E-7</c:v>
                      </c:pt>
                      <c:pt idx="669">
                        <c:v>9.146E-7</c:v>
                      </c:pt>
                      <c:pt idx="670">
                        <c:v>9.935000000000001E-7</c:v>
                      </c:pt>
                      <c:pt idx="671">
                        <c:v>1.0580000000000001E-6</c:v>
                      </c:pt>
                      <c:pt idx="672">
                        <c:v>1.1319999999999999E-6</c:v>
                      </c:pt>
                      <c:pt idx="673">
                        <c:v>1.1039999999999999E-6</c:v>
                      </c:pt>
                      <c:pt idx="674">
                        <c:v>1.1179999999999999E-6</c:v>
                      </c:pt>
                      <c:pt idx="675">
                        <c:v>1.201E-6</c:v>
                      </c:pt>
                      <c:pt idx="676">
                        <c:v>1.26E-6</c:v>
                      </c:pt>
                      <c:pt idx="677">
                        <c:v>1.3349999999999999E-6</c:v>
                      </c:pt>
                      <c:pt idx="678">
                        <c:v>1.3090000000000001E-6</c:v>
                      </c:pt>
                      <c:pt idx="679">
                        <c:v>1.3209999999999999E-6</c:v>
                      </c:pt>
                      <c:pt idx="680">
                        <c:v>1.3990000000000001E-6</c:v>
                      </c:pt>
                      <c:pt idx="681">
                        <c:v>1.4649999999999999E-6</c:v>
                      </c:pt>
                      <c:pt idx="682">
                        <c:v>1.533E-6</c:v>
                      </c:pt>
                      <c:pt idx="683">
                        <c:v>1.5030000000000001E-6</c:v>
                      </c:pt>
                      <c:pt idx="684">
                        <c:v>1.516E-6</c:v>
                      </c:pt>
                      <c:pt idx="685">
                        <c:v>1.5990000000000001E-6</c:v>
                      </c:pt>
                      <c:pt idx="686">
                        <c:v>1.657E-6</c:v>
                      </c:pt>
                      <c:pt idx="687">
                        <c:v>1.7269999999999999E-6</c:v>
                      </c:pt>
                      <c:pt idx="688">
                        <c:v>1.702E-6</c:v>
                      </c:pt>
                      <c:pt idx="689">
                        <c:v>1.708E-6</c:v>
                      </c:pt>
                      <c:pt idx="690">
                        <c:v>1.7910000000000001E-6</c:v>
                      </c:pt>
                      <c:pt idx="691">
                        <c:v>1.8509999999999999E-6</c:v>
                      </c:pt>
                      <c:pt idx="692">
                        <c:v>1.916E-6</c:v>
                      </c:pt>
                      <c:pt idx="693">
                        <c:v>1.885E-6</c:v>
                      </c:pt>
                      <c:pt idx="694">
                        <c:v>1.8950000000000001E-6</c:v>
                      </c:pt>
                      <c:pt idx="695">
                        <c:v>1.9740000000000001E-6</c:v>
                      </c:pt>
                      <c:pt idx="696">
                        <c:v>2.035E-6</c:v>
                      </c:pt>
                      <c:pt idx="697">
                        <c:v>2.0959999999999999E-6</c:v>
                      </c:pt>
                      <c:pt idx="698">
                        <c:v>2.0679999999999999E-6</c:v>
                      </c:pt>
                      <c:pt idx="699">
                        <c:v>2.0760000000000001E-6</c:v>
                      </c:pt>
                      <c:pt idx="700">
                        <c:v>2.1560000000000002E-6</c:v>
                      </c:pt>
                      <c:pt idx="701">
                        <c:v>2.2110000000000001E-6</c:v>
                      </c:pt>
                      <c:pt idx="702">
                        <c:v>2.2740000000000002E-6</c:v>
                      </c:pt>
                      <c:pt idx="703">
                        <c:v>2.2450000000000001E-6</c:v>
                      </c:pt>
                      <c:pt idx="704">
                        <c:v>2.2510000000000001E-6</c:v>
                      </c:pt>
                      <c:pt idx="705">
                        <c:v>2.3309999999999998E-6</c:v>
                      </c:pt>
                      <c:pt idx="706">
                        <c:v>2.384E-6</c:v>
                      </c:pt>
                      <c:pt idx="707">
                        <c:v>2.4439999999999998E-6</c:v>
                      </c:pt>
                      <c:pt idx="708">
                        <c:v>2.4159999999999998E-6</c:v>
                      </c:pt>
                      <c:pt idx="709">
                        <c:v>2.4169999999999999E-6</c:v>
                      </c:pt>
                      <c:pt idx="710">
                        <c:v>2.5000000000000002E-6</c:v>
                      </c:pt>
                      <c:pt idx="711">
                        <c:v>2.553E-6</c:v>
                      </c:pt>
                      <c:pt idx="712">
                        <c:v>2.605E-6</c:v>
                      </c:pt>
                      <c:pt idx="713">
                        <c:v>2.5749999999999999E-6</c:v>
                      </c:pt>
                      <c:pt idx="714">
                        <c:v>2.5720000000000001E-6</c:v>
                      </c:pt>
                      <c:pt idx="715">
                        <c:v>2.6510000000000001E-6</c:v>
                      </c:pt>
                      <c:pt idx="716">
                        <c:v>2.706E-6</c:v>
                      </c:pt>
                      <c:pt idx="717">
                        <c:v>2.7549999999999999E-6</c:v>
                      </c:pt>
                      <c:pt idx="718">
                        <c:v>2.7209999999999999E-6</c:v>
                      </c:pt>
                      <c:pt idx="719">
                        <c:v>2.7219999999999999E-6</c:v>
                      </c:pt>
                      <c:pt idx="720">
                        <c:v>2.7999999999999999E-6</c:v>
                      </c:pt>
                      <c:pt idx="721">
                        <c:v>2.8499999999999998E-6</c:v>
                      </c:pt>
                      <c:pt idx="722">
                        <c:v>2.8990000000000001E-6</c:v>
                      </c:pt>
                      <c:pt idx="723">
                        <c:v>2.8600000000000001E-6</c:v>
                      </c:pt>
                      <c:pt idx="724">
                        <c:v>2.8590000000000001E-6</c:v>
                      </c:pt>
                      <c:pt idx="725">
                        <c:v>2.9349999999999999E-6</c:v>
                      </c:pt>
                      <c:pt idx="726">
                        <c:v>2.9890000000000001E-6</c:v>
                      </c:pt>
                      <c:pt idx="727">
                        <c:v>3.027E-6</c:v>
                      </c:pt>
                      <c:pt idx="728">
                        <c:v>2.9950000000000001E-6</c:v>
                      </c:pt>
                      <c:pt idx="729">
                        <c:v>2.9859999999999999E-6</c:v>
                      </c:pt>
                      <c:pt idx="730">
                        <c:v>3.0649999999999999E-6</c:v>
                      </c:pt>
                      <c:pt idx="731">
                        <c:v>3.1109999999999999E-6</c:v>
                      </c:pt>
                      <c:pt idx="732">
                        <c:v>3.1559999999999999E-6</c:v>
                      </c:pt>
                      <c:pt idx="733">
                        <c:v>3.118E-6</c:v>
                      </c:pt>
                      <c:pt idx="734">
                        <c:v>3.1089999999999998E-6</c:v>
                      </c:pt>
                      <c:pt idx="735">
                        <c:v>3.1889999999999999E-6</c:v>
                      </c:pt>
                      <c:pt idx="736">
                        <c:v>3.2329999999999998E-6</c:v>
                      </c:pt>
                      <c:pt idx="737">
                        <c:v>3.2650000000000001E-6</c:v>
                      </c:pt>
                      <c:pt idx="738">
                        <c:v>3.2329999999999998E-6</c:v>
                      </c:pt>
                      <c:pt idx="739">
                        <c:v>3.2200000000000001E-6</c:v>
                      </c:pt>
                      <c:pt idx="740">
                        <c:v>3.2940000000000001E-6</c:v>
                      </c:pt>
                      <c:pt idx="741">
                        <c:v>3.3380000000000001E-6</c:v>
                      </c:pt>
                      <c:pt idx="742">
                        <c:v>3.3759999999999999E-6</c:v>
                      </c:pt>
                      <c:pt idx="743">
                        <c:v>3.337E-6</c:v>
                      </c:pt>
                      <c:pt idx="744">
                        <c:v>3.3239999999999999E-6</c:v>
                      </c:pt>
                      <c:pt idx="745">
                        <c:v>3.4020000000000002E-6</c:v>
                      </c:pt>
                      <c:pt idx="746">
                        <c:v>3.444E-6</c:v>
                      </c:pt>
                      <c:pt idx="747">
                        <c:v>3.4750000000000002E-6</c:v>
                      </c:pt>
                      <c:pt idx="748">
                        <c:v>3.4340000000000001E-6</c:v>
                      </c:pt>
                      <c:pt idx="749">
                        <c:v>3.422E-6</c:v>
                      </c:pt>
                      <c:pt idx="750">
                        <c:v>3.495E-6</c:v>
                      </c:pt>
                      <c:pt idx="751">
                        <c:v>3.5329999999999999E-6</c:v>
                      </c:pt>
                      <c:pt idx="752">
                        <c:v>3.5590000000000001E-6</c:v>
                      </c:pt>
                      <c:pt idx="753">
                        <c:v>3.5260000000000002E-6</c:v>
                      </c:pt>
                      <c:pt idx="754">
                        <c:v>3.5099999999999999E-6</c:v>
                      </c:pt>
                      <c:pt idx="755">
                        <c:v>3.58E-6</c:v>
                      </c:pt>
                      <c:pt idx="756">
                        <c:v>3.6210000000000001E-6</c:v>
                      </c:pt>
                      <c:pt idx="757">
                        <c:v>3.6430000000000001E-6</c:v>
                      </c:pt>
                      <c:pt idx="758">
                        <c:v>3.6059999999999999E-6</c:v>
                      </c:pt>
                      <c:pt idx="759">
                        <c:v>3.5899999999999999E-6</c:v>
                      </c:pt>
                      <c:pt idx="760">
                        <c:v>3.659E-6</c:v>
                      </c:pt>
                      <c:pt idx="761">
                        <c:v>3.7009999999999998E-6</c:v>
                      </c:pt>
                      <c:pt idx="762">
                        <c:v>3.7189999999999999E-6</c:v>
                      </c:pt>
                      <c:pt idx="763">
                        <c:v>3.681E-6</c:v>
                      </c:pt>
                      <c:pt idx="764">
                        <c:v>3.6629999999999999E-6</c:v>
                      </c:pt>
                      <c:pt idx="765">
                        <c:v>3.7359999999999999E-6</c:v>
                      </c:pt>
                      <c:pt idx="766">
                        <c:v>3.7749999999999999E-6</c:v>
                      </c:pt>
                      <c:pt idx="767">
                        <c:v>3.788E-6</c:v>
                      </c:pt>
                      <c:pt idx="768">
                        <c:v>3.7519999999999998E-6</c:v>
                      </c:pt>
                      <c:pt idx="769">
                        <c:v>3.7330000000000001E-6</c:v>
                      </c:pt>
                      <c:pt idx="770">
                        <c:v>3.8070000000000001E-6</c:v>
                      </c:pt>
                      <c:pt idx="771">
                        <c:v>3.8380000000000004E-6</c:v>
                      </c:pt>
                      <c:pt idx="772">
                        <c:v>3.856E-6</c:v>
                      </c:pt>
                      <c:pt idx="773">
                        <c:v>3.8160000000000004E-6</c:v>
                      </c:pt>
                      <c:pt idx="774">
                        <c:v>3.7979999999999999E-6</c:v>
                      </c:pt>
                      <c:pt idx="775">
                        <c:v>3.8720000000000004E-6</c:v>
                      </c:pt>
                      <c:pt idx="776">
                        <c:v>3.9060000000000004E-6</c:v>
                      </c:pt>
                      <c:pt idx="777">
                        <c:v>3.9230000000000004E-6</c:v>
                      </c:pt>
                      <c:pt idx="778">
                        <c:v>3.8859999999999997E-6</c:v>
                      </c:pt>
                      <c:pt idx="779">
                        <c:v>3.8630000000000001E-6</c:v>
                      </c:pt>
                      <c:pt idx="780">
                        <c:v>3.9369999999999997E-6</c:v>
                      </c:pt>
                      <c:pt idx="781">
                        <c:v>3.9700000000000001E-6</c:v>
                      </c:pt>
                      <c:pt idx="782">
                        <c:v>3.9879999999999998E-6</c:v>
                      </c:pt>
                      <c:pt idx="783">
                        <c:v>3.9509999999999999E-6</c:v>
                      </c:pt>
                      <c:pt idx="784">
                        <c:v>3.9230000000000004E-6</c:v>
                      </c:pt>
                      <c:pt idx="785">
                        <c:v>4.002E-6</c:v>
                      </c:pt>
                      <c:pt idx="786">
                        <c:v>4.0350000000000003E-6</c:v>
                      </c:pt>
                      <c:pt idx="787">
                        <c:v>4.0500000000000002E-6</c:v>
                      </c:pt>
                      <c:pt idx="788">
                        <c:v>4.0149999999999997E-6</c:v>
                      </c:pt>
                      <c:pt idx="789">
                        <c:v>3.9910000000000004E-6</c:v>
                      </c:pt>
                      <c:pt idx="790">
                        <c:v>4.0659999999999997E-6</c:v>
                      </c:pt>
                      <c:pt idx="791">
                        <c:v>4.1019999999999999E-6</c:v>
                      </c:pt>
                      <c:pt idx="792">
                        <c:v>4.1180000000000002E-6</c:v>
                      </c:pt>
                      <c:pt idx="793">
                        <c:v>4.0799999999999999E-6</c:v>
                      </c:pt>
                      <c:pt idx="794">
                        <c:v>4.0570000000000003E-6</c:v>
                      </c:pt>
                      <c:pt idx="795">
                        <c:v>4.1359999999999999E-6</c:v>
                      </c:pt>
                      <c:pt idx="796">
                        <c:v>4.1779999999999996E-6</c:v>
                      </c:pt>
                      <c:pt idx="797">
                        <c:v>4.1869999999999999E-6</c:v>
                      </c:pt>
                      <c:pt idx="798">
                        <c:v>4.155E-6</c:v>
                      </c:pt>
                    </c:numCache>
                  </c:numRef>
                </c:yVal>
                <c:smooth val="1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25-8517-4B1A-BD0B-53A15E9FC1F8}"/>
                  </c:ext>
                </c:extLst>
              </c15:ser>
            </c15:filteredScatterSeries>
            <c15:filteredScatterSeries>
              <c15:ser>
                <c:idx val="37"/>
                <c:order val="37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Sheet2!$AM$1</c15:sqref>
                        </c15:formulaRef>
                      </c:ext>
                    </c:extLst>
                    <c:strCache>
                      <c:ptCount val="1"/>
                      <c:pt idx="0">
                        <c:v>Cycle 38</c:v>
                      </c:pt>
                    </c:strCache>
                  </c:strRef>
                </c:tx>
                <c:spPr>
                  <a:ln w="19050" cap="rnd">
                    <a:solidFill>
                      <a:schemeClr val="accent1">
                        <a:shade val="40000"/>
                      </a:schemeClr>
                    </a:solidFill>
                    <a:round/>
                  </a:ln>
                  <a:effectLst/>
                </c:spPr>
                <c:marker>
                  <c:symbol val="none"/>
                </c:marker>
                <c:x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Sheet2!$A$2:$A$802</c15:sqref>
                        </c15:formulaRef>
                      </c:ext>
                    </c:extLst>
                    <c:numCache>
                      <c:formatCode>0.00E+00</c:formatCode>
                      <c:ptCount val="801"/>
                      <c:pt idx="0">
                        <c:v>9.8269999999999993E-6</c:v>
                      </c:pt>
                      <c:pt idx="1">
                        <c:v>-1.7960000000000001E-3</c:v>
                      </c:pt>
                      <c:pt idx="2">
                        <c:v>-3.764E-3</c:v>
                      </c:pt>
                      <c:pt idx="3">
                        <c:v>-5.7419999999999997E-3</c:v>
                      </c:pt>
                      <c:pt idx="4">
                        <c:v>-7.7869999999999997E-3</c:v>
                      </c:pt>
                      <c:pt idx="5">
                        <c:v>-9.7160000000000007E-3</c:v>
                      </c:pt>
                      <c:pt idx="6">
                        <c:v>-1.1730000000000001E-2</c:v>
                      </c:pt>
                      <c:pt idx="7">
                        <c:v>-1.374E-2</c:v>
                      </c:pt>
                      <c:pt idx="8">
                        <c:v>-1.5730000000000001E-2</c:v>
                      </c:pt>
                      <c:pt idx="9">
                        <c:v>-1.772E-2</c:v>
                      </c:pt>
                      <c:pt idx="10">
                        <c:v>-1.9730000000000001E-2</c:v>
                      </c:pt>
                      <c:pt idx="11">
                        <c:v>-2.1700000000000001E-2</c:v>
                      </c:pt>
                      <c:pt idx="12">
                        <c:v>-2.3689999999999999E-2</c:v>
                      </c:pt>
                      <c:pt idx="13">
                        <c:v>-2.5690000000000001E-2</c:v>
                      </c:pt>
                      <c:pt idx="14">
                        <c:v>-2.7709999999999999E-2</c:v>
                      </c:pt>
                      <c:pt idx="15">
                        <c:v>-2.9690000000000001E-2</c:v>
                      </c:pt>
                      <c:pt idx="16">
                        <c:v>-3.1690000000000003E-2</c:v>
                      </c:pt>
                      <c:pt idx="17">
                        <c:v>-3.3709999999999997E-2</c:v>
                      </c:pt>
                      <c:pt idx="18">
                        <c:v>-3.5709999999999999E-2</c:v>
                      </c:pt>
                      <c:pt idx="19">
                        <c:v>-3.7650000000000003E-2</c:v>
                      </c:pt>
                      <c:pt idx="20">
                        <c:v>-3.9710000000000002E-2</c:v>
                      </c:pt>
                      <c:pt idx="21">
                        <c:v>-4.1709999999999997E-2</c:v>
                      </c:pt>
                      <c:pt idx="22">
                        <c:v>-4.3709999999999999E-2</c:v>
                      </c:pt>
                      <c:pt idx="23">
                        <c:v>-4.5690000000000001E-2</c:v>
                      </c:pt>
                      <c:pt idx="24">
                        <c:v>-4.7669999999999997E-2</c:v>
                      </c:pt>
                      <c:pt idx="25">
                        <c:v>-4.9669999999999999E-2</c:v>
                      </c:pt>
                      <c:pt idx="26">
                        <c:v>-5.1700000000000003E-2</c:v>
                      </c:pt>
                      <c:pt idx="27">
                        <c:v>-5.3659999999999999E-2</c:v>
                      </c:pt>
                      <c:pt idx="28">
                        <c:v>-5.5660000000000001E-2</c:v>
                      </c:pt>
                      <c:pt idx="29">
                        <c:v>-5.765E-2</c:v>
                      </c:pt>
                      <c:pt idx="30">
                        <c:v>-5.9700000000000003E-2</c:v>
                      </c:pt>
                      <c:pt idx="31">
                        <c:v>-6.1650000000000003E-2</c:v>
                      </c:pt>
                      <c:pt idx="32">
                        <c:v>-6.3630000000000006E-2</c:v>
                      </c:pt>
                      <c:pt idx="33">
                        <c:v>-6.5680000000000002E-2</c:v>
                      </c:pt>
                      <c:pt idx="34">
                        <c:v>-6.769E-2</c:v>
                      </c:pt>
                      <c:pt idx="35">
                        <c:v>-6.9669999999999996E-2</c:v>
                      </c:pt>
                      <c:pt idx="36">
                        <c:v>-7.1669999999999998E-2</c:v>
                      </c:pt>
                      <c:pt idx="37">
                        <c:v>-7.3639999999999997E-2</c:v>
                      </c:pt>
                      <c:pt idx="38">
                        <c:v>-7.5670000000000001E-2</c:v>
                      </c:pt>
                      <c:pt idx="39">
                        <c:v>-7.7660000000000007E-2</c:v>
                      </c:pt>
                      <c:pt idx="40">
                        <c:v>-7.9640000000000002E-2</c:v>
                      </c:pt>
                      <c:pt idx="41">
                        <c:v>-8.165E-2</c:v>
                      </c:pt>
                      <c:pt idx="42">
                        <c:v>-8.3680000000000004E-2</c:v>
                      </c:pt>
                      <c:pt idx="43">
                        <c:v>-8.566E-2</c:v>
                      </c:pt>
                      <c:pt idx="44">
                        <c:v>-8.763E-2</c:v>
                      </c:pt>
                      <c:pt idx="45">
                        <c:v>-8.9679999999999996E-2</c:v>
                      </c:pt>
                      <c:pt idx="46">
                        <c:v>-9.1700000000000004E-2</c:v>
                      </c:pt>
                      <c:pt idx="47">
                        <c:v>-9.3679999999999999E-2</c:v>
                      </c:pt>
                      <c:pt idx="48">
                        <c:v>-9.5659999999999995E-2</c:v>
                      </c:pt>
                      <c:pt idx="49">
                        <c:v>-9.7650000000000001E-2</c:v>
                      </c:pt>
                      <c:pt idx="50">
                        <c:v>-9.9669999999999995E-2</c:v>
                      </c:pt>
                      <c:pt idx="51">
                        <c:v>-0.1017</c:v>
                      </c:pt>
                      <c:pt idx="52">
                        <c:v>-0.1036</c:v>
                      </c:pt>
                      <c:pt idx="53">
                        <c:v>-0.1056</c:v>
                      </c:pt>
                      <c:pt idx="54">
                        <c:v>-0.1077</c:v>
                      </c:pt>
                      <c:pt idx="55">
                        <c:v>-0.10970000000000001</c:v>
                      </c:pt>
                      <c:pt idx="56">
                        <c:v>-0.1116</c:v>
                      </c:pt>
                      <c:pt idx="57">
                        <c:v>-0.11360000000000001</c:v>
                      </c:pt>
                      <c:pt idx="58">
                        <c:v>-0.1157</c:v>
                      </c:pt>
                      <c:pt idx="59">
                        <c:v>-0.1177</c:v>
                      </c:pt>
                      <c:pt idx="60">
                        <c:v>-0.1196</c:v>
                      </c:pt>
                      <c:pt idx="61">
                        <c:v>-0.1216</c:v>
                      </c:pt>
                      <c:pt idx="62">
                        <c:v>-0.1237</c:v>
                      </c:pt>
                      <c:pt idx="63">
                        <c:v>-0.12559999999999999</c:v>
                      </c:pt>
                      <c:pt idx="64">
                        <c:v>-0.12759999999999999</c:v>
                      </c:pt>
                      <c:pt idx="65">
                        <c:v>-0.12959999999999999</c:v>
                      </c:pt>
                      <c:pt idx="66">
                        <c:v>-0.13170000000000001</c:v>
                      </c:pt>
                      <c:pt idx="67">
                        <c:v>-0.1336</c:v>
                      </c:pt>
                      <c:pt idx="68">
                        <c:v>-0.13569999999999999</c:v>
                      </c:pt>
                      <c:pt idx="69">
                        <c:v>-0.1376</c:v>
                      </c:pt>
                      <c:pt idx="70">
                        <c:v>-0.1396</c:v>
                      </c:pt>
                      <c:pt idx="71">
                        <c:v>-0.14169999999999999</c:v>
                      </c:pt>
                      <c:pt idx="72">
                        <c:v>-0.14369999999999999</c:v>
                      </c:pt>
                      <c:pt idx="73">
                        <c:v>-0.1457</c:v>
                      </c:pt>
                      <c:pt idx="74">
                        <c:v>-0.1477</c:v>
                      </c:pt>
                      <c:pt idx="75">
                        <c:v>-0.14960000000000001</c:v>
                      </c:pt>
                      <c:pt idx="76">
                        <c:v>-0.15160000000000001</c:v>
                      </c:pt>
                      <c:pt idx="77">
                        <c:v>-0.15359999999999999</c:v>
                      </c:pt>
                      <c:pt idx="78">
                        <c:v>-0.15559999999999999</c:v>
                      </c:pt>
                      <c:pt idx="79">
                        <c:v>-0.15759999999999999</c:v>
                      </c:pt>
                      <c:pt idx="80">
                        <c:v>-0.15959999999999999</c:v>
                      </c:pt>
                      <c:pt idx="81">
                        <c:v>-0.16159999999999999</c:v>
                      </c:pt>
                      <c:pt idx="82">
                        <c:v>-0.1636</c:v>
                      </c:pt>
                      <c:pt idx="83">
                        <c:v>-0.1656</c:v>
                      </c:pt>
                      <c:pt idx="84">
                        <c:v>-0.1676</c:v>
                      </c:pt>
                      <c:pt idx="85">
                        <c:v>-0.1696</c:v>
                      </c:pt>
                      <c:pt idx="86">
                        <c:v>-0.1716</c:v>
                      </c:pt>
                      <c:pt idx="87">
                        <c:v>-0.1736</c:v>
                      </c:pt>
                      <c:pt idx="88">
                        <c:v>-0.17560000000000001</c:v>
                      </c:pt>
                      <c:pt idx="89">
                        <c:v>-0.17760000000000001</c:v>
                      </c:pt>
                      <c:pt idx="90">
                        <c:v>-0.17960000000000001</c:v>
                      </c:pt>
                      <c:pt idx="91">
                        <c:v>-0.18160000000000001</c:v>
                      </c:pt>
                      <c:pt idx="92">
                        <c:v>-0.18360000000000001</c:v>
                      </c:pt>
                      <c:pt idx="93">
                        <c:v>-0.18559999999999999</c:v>
                      </c:pt>
                      <c:pt idx="94">
                        <c:v>-0.18759999999999999</c:v>
                      </c:pt>
                      <c:pt idx="95">
                        <c:v>-0.18959999999999999</c:v>
                      </c:pt>
                      <c:pt idx="96">
                        <c:v>-0.19159999999999999</c:v>
                      </c:pt>
                      <c:pt idx="97">
                        <c:v>-0.19359999999999999</c:v>
                      </c:pt>
                      <c:pt idx="98">
                        <c:v>-0.1956</c:v>
                      </c:pt>
                      <c:pt idx="99">
                        <c:v>-0.1976</c:v>
                      </c:pt>
                      <c:pt idx="100">
                        <c:v>-0.1996</c:v>
                      </c:pt>
                      <c:pt idx="101">
                        <c:v>-0.2016</c:v>
                      </c:pt>
                      <c:pt idx="102">
                        <c:v>-0.2036</c:v>
                      </c:pt>
                      <c:pt idx="103">
                        <c:v>-0.2056</c:v>
                      </c:pt>
                      <c:pt idx="104">
                        <c:v>-0.20760000000000001</c:v>
                      </c:pt>
                      <c:pt idx="105">
                        <c:v>-0.20960000000000001</c:v>
                      </c:pt>
                      <c:pt idx="106">
                        <c:v>-0.21160000000000001</c:v>
                      </c:pt>
                      <c:pt idx="107">
                        <c:v>-0.21360000000000001</c:v>
                      </c:pt>
                      <c:pt idx="108">
                        <c:v>-0.21560000000000001</c:v>
                      </c:pt>
                      <c:pt idx="109">
                        <c:v>-0.21759999999999999</c:v>
                      </c:pt>
                      <c:pt idx="110">
                        <c:v>-0.21959999999999999</c:v>
                      </c:pt>
                      <c:pt idx="111">
                        <c:v>-0.22159999999999999</c:v>
                      </c:pt>
                      <c:pt idx="112">
                        <c:v>-0.22359999999999999</c:v>
                      </c:pt>
                      <c:pt idx="113">
                        <c:v>-0.22559999999999999</c:v>
                      </c:pt>
                      <c:pt idx="114">
                        <c:v>-0.2276</c:v>
                      </c:pt>
                      <c:pt idx="115">
                        <c:v>-0.2296</c:v>
                      </c:pt>
                      <c:pt idx="116">
                        <c:v>-0.2316</c:v>
                      </c:pt>
                      <c:pt idx="117">
                        <c:v>-0.2336</c:v>
                      </c:pt>
                      <c:pt idx="118">
                        <c:v>-0.2356</c:v>
                      </c:pt>
                      <c:pt idx="119">
                        <c:v>-0.23760000000000001</c:v>
                      </c:pt>
                      <c:pt idx="120">
                        <c:v>-0.23960000000000001</c:v>
                      </c:pt>
                      <c:pt idx="121">
                        <c:v>-0.24160000000000001</c:v>
                      </c:pt>
                      <c:pt idx="122">
                        <c:v>-0.24360000000000001</c:v>
                      </c:pt>
                      <c:pt idx="123">
                        <c:v>-0.24560000000000001</c:v>
                      </c:pt>
                      <c:pt idx="124">
                        <c:v>-0.24759999999999999</c:v>
                      </c:pt>
                      <c:pt idx="125">
                        <c:v>-0.24959999999999999</c:v>
                      </c:pt>
                      <c:pt idx="126">
                        <c:v>-0.25159999999999999</c:v>
                      </c:pt>
                      <c:pt idx="127">
                        <c:v>-0.25359999999999999</c:v>
                      </c:pt>
                      <c:pt idx="128">
                        <c:v>-0.25559999999999999</c:v>
                      </c:pt>
                      <c:pt idx="129">
                        <c:v>-0.2576</c:v>
                      </c:pt>
                      <c:pt idx="130">
                        <c:v>-0.2596</c:v>
                      </c:pt>
                      <c:pt idx="131">
                        <c:v>-0.2616</c:v>
                      </c:pt>
                      <c:pt idx="132">
                        <c:v>-0.2636</c:v>
                      </c:pt>
                      <c:pt idx="133">
                        <c:v>-0.2656</c:v>
                      </c:pt>
                      <c:pt idx="134">
                        <c:v>-0.2676</c:v>
                      </c:pt>
                      <c:pt idx="135">
                        <c:v>-0.26960000000000001</c:v>
                      </c:pt>
                      <c:pt idx="136">
                        <c:v>-0.27160000000000001</c:v>
                      </c:pt>
                      <c:pt idx="137">
                        <c:v>-0.27360000000000001</c:v>
                      </c:pt>
                      <c:pt idx="138">
                        <c:v>-0.27560000000000001</c:v>
                      </c:pt>
                      <c:pt idx="139">
                        <c:v>-0.27760000000000001</c:v>
                      </c:pt>
                      <c:pt idx="140">
                        <c:v>-0.27960000000000002</c:v>
                      </c:pt>
                      <c:pt idx="141">
                        <c:v>-0.28160000000000002</c:v>
                      </c:pt>
                      <c:pt idx="142">
                        <c:v>-0.28360000000000002</c:v>
                      </c:pt>
                      <c:pt idx="143">
                        <c:v>-0.28560000000000002</c:v>
                      </c:pt>
                      <c:pt idx="144">
                        <c:v>-0.28760000000000002</c:v>
                      </c:pt>
                      <c:pt idx="145">
                        <c:v>-0.28960000000000002</c:v>
                      </c:pt>
                      <c:pt idx="146">
                        <c:v>-0.29160000000000003</c:v>
                      </c:pt>
                      <c:pt idx="147">
                        <c:v>-0.29360000000000003</c:v>
                      </c:pt>
                      <c:pt idx="148">
                        <c:v>-0.29559999999999997</c:v>
                      </c:pt>
                      <c:pt idx="149">
                        <c:v>-0.29759999999999998</c:v>
                      </c:pt>
                      <c:pt idx="150">
                        <c:v>-0.29959999999999998</c:v>
                      </c:pt>
                      <c:pt idx="151">
                        <c:v>-0.30159999999999998</c:v>
                      </c:pt>
                      <c:pt idx="152">
                        <c:v>-0.30359999999999998</c:v>
                      </c:pt>
                      <c:pt idx="153">
                        <c:v>-0.30559999999999998</c:v>
                      </c:pt>
                      <c:pt idx="154">
                        <c:v>-0.30759999999999998</c:v>
                      </c:pt>
                      <c:pt idx="155">
                        <c:v>-0.30959999999999999</c:v>
                      </c:pt>
                      <c:pt idx="156">
                        <c:v>-0.3115</c:v>
                      </c:pt>
                      <c:pt idx="157">
                        <c:v>-0.31359999999999999</c:v>
                      </c:pt>
                      <c:pt idx="158">
                        <c:v>-0.3155</c:v>
                      </c:pt>
                      <c:pt idx="159">
                        <c:v>-0.31759999999999999</c:v>
                      </c:pt>
                      <c:pt idx="160">
                        <c:v>-0.31950000000000001</c:v>
                      </c:pt>
                      <c:pt idx="161">
                        <c:v>-0.3216</c:v>
                      </c:pt>
                      <c:pt idx="162">
                        <c:v>-0.3236</c:v>
                      </c:pt>
                      <c:pt idx="163">
                        <c:v>-0.3256</c:v>
                      </c:pt>
                      <c:pt idx="164">
                        <c:v>-0.32750000000000001</c:v>
                      </c:pt>
                      <c:pt idx="165">
                        <c:v>-0.32950000000000002</c:v>
                      </c:pt>
                      <c:pt idx="166">
                        <c:v>-0.33160000000000001</c:v>
                      </c:pt>
                      <c:pt idx="167">
                        <c:v>-0.33360000000000001</c:v>
                      </c:pt>
                      <c:pt idx="168">
                        <c:v>-0.33550000000000002</c:v>
                      </c:pt>
                      <c:pt idx="169">
                        <c:v>-0.33760000000000001</c:v>
                      </c:pt>
                      <c:pt idx="170">
                        <c:v>-0.33950000000000002</c:v>
                      </c:pt>
                      <c:pt idx="171">
                        <c:v>-0.34150000000000003</c:v>
                      </c:pt>
                      <c:pt idx="172">
                        <c:v>-0.34350000000000003</c:v>
                      </c:pt>
                      <c:pt idx="173">
                        <c:v>-0.34560000000000002</c:v>
                      </c:pt>
                      <c:pt idx="174">
                        <c:v>-0.34749999999999998</c:v>
                      </c:pt>
                      <c:pt idx="175">
                        <c:v>-0.34949999999999998</c:v>
                      </c:pt>
                      <c:pt idx="176">
                        <c:v>-0.35149999999999998</c:v>
                      </c:pt>
                      <c:pt idx="177">
                        <c:v>-0.35349999999999998</c:v>
                      </c:pt>
                      <c:pt idx="178">
                        <c:v>-0.35549999999999998</c:v>
                      </c:pt>
                      <c:pt idx="179">
                        <c:v>-0.35749999999999998</c:v>
                      </c:pt>
                      <c:pt idx="180">
                        <c:v>-0.35949999999999999</c:v>
                      </c:pt>
                      <c:pt idx="181">
                        <c:v>-0.36149999999999999</c:v>
                      </c:pt>
                      <c:pt idx="182">
                        <c:v>-0.36349999999999999</c:v>
                      </c:pt>
                      <c:pt idx="183">
                        <c:v>-0.36549999999999999</c:v>
                      </c:pt>
                      <c:pt idx="184">
                        <c:v>-0.36749999999999999</c:v>
                      </c:pt>
                      <c:pt idx="185">
                        <c:v>-0.3695</c:v>
                      </c:pt>
                      <c:pt idx="186">
                        <c:v>-0.3715</c:v>
                      </c:pt>
                      <c:pt idx="187">
                        <c:v>-0.3735</c:v>
                      </c:pt>
                      <c:pt idx="188">
                        <c:v>-0.3755</c:v>
                      </c:pt>
                      <c:pt idx="189">
                        <c:v>-0.3775</c:v>
                      </c:pt>
                      <c:pt idx="190">
                        <c:v>-0.3795</c:v>
                      </c:pt>
                      <c:pt idx="191">
                        <c:v>-0.38150000000000001</c:v>
                      </c:pt>
                      <c:pt idx="192">
                        <c:v>-0.38350000000000001</c:v>
                      </c:pt>
                      <c:pt idx="193">
                        <c:v>-0.38550000000000001</c:v>
                      </c:pt>
                      <c:pt idx="194">
                        <c:v>-0.38750000000000001</c:v>
                      </c:pt>
                      <c:pt idx="195">
                        <c:v>-0.38950000000000001</c:v>
                      </c:pt>
                      <c:pt idx="196">
                        <c:v>-0.39150000000000001</c:v>
                      </c:pt>
                      <c:pt idx="197">
                        <c:v>-0.39350000000000002</c:v>
                      </c:pt>
                      <c:pt idx="198">
                        <c:v>-0.39550000000000002</c:v>
                      </c:pt>
                      <c:pt idx="199">
                        <c:v>-0.39750000000000002</c:v>
                      </c:pt>
                      <c:pt idx="200">
                        <c:v>-0.39950000000000002</c:v>
                      </c:pt>
                      <c:pt idx="201">
                        <c:v>-0.40150000000000002</c:v>
                      </c:pt>
                      <c:pt idx="202">
                        <c:v>-0.40350000000000003</c:v>
                      </c:pt>
                      <c:pt idx="203">
                        <c:v>-0.40550000000000003</c:v>
                      </c:pt>
                      <c:pt idx="204">
                        <c:v>-0.40749999999999997</c:v>
                      </c:pt>
                      <c:pt idx="205">
                        <c:v>-0.40939999999999999</c:v>
                      </c:pt>
                      <c:pt idx="206">
                        <c:v>-0.41139999999999999</c:v>
                      </c:pt>
                      <c:pt idx="207">
                        <c:v>-0.41339999999999999</c:v>
                      </c:pt>
                      <c:pt idx="208">
                        <c:v>-0.41539999999999999</c:v>
                      </c:pt>
                      <c:pt idx="209">
                        <c:v>-0.41749999999999998</c:v>
                      </c:pt>
                      <c:pt idx="210">
                        <c:v>-0.4194</c:v>
                      </c:pt>
                      <c:pt idx="211">
                        <c:v>-0.42149999999999999</c:v>
                      </c:pt>
                      <c:pt idx="212">
                        <c:v>-0.4234</c:v>
                      </c:pt>
                      <c:pt idx="213">
                        <c:v>-0.4254</c:v>
                      </c:pt>
                      <c:pt idx="214">
                        <c:v>-0.4274</c:v>
                      </c:pt>
                      <c:pt idx="215">
                        <c:v>-0.4294</c:v>
                      </c:pt>
                      <c:pt idx="216">
                        <c:v>-0.43140000000000001</c:v>
                      </c:pt>
                      <c:pt idx="217">
                        <c:v>-0.43340000000000001</c:v>
                      </c:pt>
                      <c:pt idx="218">
                        <c:v>-0.43540000000000001</c:v>
                      </c:pt>
                      <c:pt idx="219">
                        <c:v>-0.43740000000000001</c:v>
                      </c:pt>
                      <c:pt idx="220">
                        <c:v>-0.43940000000000001</c:v>
                      </c:pt>
                      <c:pt idx="221">
                        <c:v>-0.44140000000000001</c:v>
                      </c:pt>
                      <c:pt idx="222">
                        <c:v>-0.44340000000000002</c:v>
                      </c:pt>
                      <c:pt idx="223">
                        <c:v>-0.44540000000000002</c:v>
                      </c:pt>
                      <c:pt idx="224">
                        <c:v>-0.44740000000000002</c:v>
                      </c:pt>
                      <c:pt idx="225">
                        <c:v>-0.44940000000000002</c:v>
                      </c:pt>
                      <c:pt idx="226">
                        <c:v>-0.45140000000000002</c:v>
                      </c:pt>
                      <c:pt idx="227">
                        <c:v>-0.45340000000000003</c:v>
                      </c:pt>
                      <c:pt idx="228">
                        <c:v>-0.45540000000000003</c:v>
                      </c:pt>
                      <c:pt idx="229">
                        <c:v>-0.45739999999999997</c:v>
                      </c:pt>
                      <c:pt idx="230">
                        <c:v>-0.45939999999999998</c:v>
                      </c:pt>
                      <c:pt idx="231">
                        <c:v>-0.46139999999999998</c:v>
                      </c:pt>
                      <c:pt idx="232">
                        <c:v>-0.46339999999999998</c:v>
                      </c:pt>
                      <c:pt idx="233">
                        <c:v>-0.46539999999999998</c:v>
                      </c:pt>
                      <c:pt idx="234">
                        <c:v>-0.46729999999999999</c:v>
                      </c:pt>
                      <c:pt idx="235">
                        <c:v>-0.46939999999999998</c:v>
                      </c:pt>
                      <c:pt idx="236">
                        <c:v>-0.4713</c:v>
                      </c:pt>
                      <c:pt idx="237">
                        <c:v>-0.47339999999999999</c:v>
                      </c:pt>
                      <c:pt idx="238">
                        <c:v>-0.47539999999999999</c:v>
                      </c:pt>
                      <c:pt idx="239">
                        <c:v>-0.47739999999999999</c:v>
                      </c:pt>
                      <c:pt idx="240">
                        <c:v>-0.47939999999999999</c:v>
                      </c:pt>
                      <c:pt idx="241">
                        <c:v>-0.48139999999999999</c:v>
                      </c:pt>
                      <c:pt idx="242">
                        <c:v>-0.48330000000000001</c:v>
                      </c:pt>
                      <c:pt idx="243">
                        <c:v>-0.4854</c:v>
                      </c:pt>
                      <c:pt idx="244">
                        <c:v>-0.48730000000000001</c:v>
                      </c:pt>
                      <c:pt idx="245">
                        <c:v>-0.48930000000000001</c:v>
                      </c:pt>
                      <c:pt idx="246">
                        <c:v>-0.49130000000000001</c:v>
                      </c:pt>
                      <c:pt idx="247">
                        <c:v>-0.49340000000000001</c:v>
                      </c:pt>
                      <c:pt idx="248">
                        <c:v>-0.49540000000000001</c:v>
                      </c:pt>
                      <c:pt idx="249">
                        <c:v>-0.49730000000000002</c:v>
                      </c:pt>
                      <c:pt idx="250">
                        <c:v>-0.49940000000000001</c:v>
                      </c:pt>
                      <c:pt idx="251">
                        <c:v>-0.50139999999999996</c:v>
                      </c:pt>
                      <c:pt idx="252">
                        <c:v>-0.50329999999999997</c:v>
                      </c:pt>
                      <c:pt idx="253">
                        <c:v>-0.50539999999999996</c:v>
                      </c:pt>
                      <c:pt idx="254">
                        <c:v>-0.50729999999999997</c:v>
                      </c:pt>
                      <c:pt idx="255">
                        <c:v>-0.50929999999999997</c:v>
                      </c:pt>
                      <c:pt idx="256">
                        <c:v>-0.51129999999999998</c:v>
                      </c:pt>
                      <c:pt idx="257">
                        <c:v>-0.51329999999999998</c:v>
                      </c:pt>
                      <c:pt idx="258">
                        <c:v>-0.51529999999999998</c:v>
                      </c:pt>
                      <c:pt idx="259">
                        <c:v>-0.51729999999999998</c:v>
                      </c:pt>
                      <c:pt idx="260">
                        <c:v>-0.51929999999999998</c:v>
                      </c:pt>
                      <c:pt idx="261">
                        <c:v>-0.52129999999999999</c:v>
                      </c:pt>
                      <c:pt idx="262">
                        <c:v>-0.52329999999999999</c:v>
                      </c:pt>
                      <c:pt idx="263">
                        <c:v>-0.52529999999999999</c:v>
                      </c:pt>
                      <c:pt idx="264">
                        <c:v>-0.52729999999999999</c:v>
                      </c:pt>
                      <c:pt idx="265">
                        <c:v>-0.52929999999999999</c:v>
                      </c:pt>
                      <c:pt idx="266">
                        <c:v>-0.53129999999999999</c:v>
                      </c:pt>
                      <c:pt idx="267">
                        <c:v>-0.5333</c:v>
                      </c:pt>
                      <c:pt idx="268">
                        <c:v>-0.5353</c:v>
                      </c:pt>
                      <c:pt idx="269">
                        <c:v>-0.5373</c:v>
                      </c:pt>
                      <c:pt idx="270">
                        <c:v>-0.5393</c:v>
                      </c:pt>
                      <c:pt idx="271">
                        <c:v>-0.5413</c:v>
                      </c:pt>
                      <c:pt idx="272">
                        <c:v>-0.54320000000000002</c:v>
                      </c:pt>
                      <c:pt idx="273">
                        <c:v>-0.54530000000000001</c:v>
                      </c:pt>
                      <c:pt idx="274">
                        <c:v>-0.54730000000000001</c:v>
                      </c:pt>
                      <c:pt idx="275">
                        <c:v>-0.54930000000000001</c:v>
                      </c:pt>
                      <c:pt idx="276">
                        <c:v>-0.55130000000000001</c:v>
                      </c:pt>
                      <c:pt idx="277">
                        <c:v>-0.55330000000000001</c:v>
                      </c:pt>
                      <c:pt idx="278">
                        <c:v>-0.55530000000000002</c:v>
                      </c:pt>
                      <c:pt idx="279">
                        <c:v>-0.55730000000000002</c:v>
                      </c:pt>
                      <c:pt idx="280">
                        <c:v>-0.55920000000000003</c:v>
                      </c:pt>
                      <c:pt idx="281">
                        <c:v>-0.56120000000000003</c:v>
                      </c:pt>
                      <c:pt idx="282">
                        <c:v>-0.56320000000000003</c:v>
                      </c:pt>
                      <c:pt idx="283">
                        <c:v>-0.56520000000000004</c:v>
                      </c:pt>
                      <c:pt idx="284">
                        <c:v>-0.56720000000000004</c:v>
                      </c:pt>
                      <c:pt idx="285">
                        <c:v>-0.56920000000000004</c:v>
                      </c:pt>
                      <c:pt idx="286">
                        <c:v>-0.57120000000000004</c:v>
                      </c:pt>
                      <c:pt idx="287">
                        <c:v>-0.57320000000000004</c:v>
                      </c:pt>
                      <c:pt idx="288">
                        <c:v>-0.57520000000000004</c:v>
                      </c:pt>
                      <c:pt idx="289">
                        <c:v>-0.57720000000000005</c:v>
                      </c:pt>
                      <c:pt idx="290">
                        <c:v>-0.57920000000000005</c:v>
                      </c:pt>
                      <c:pt idx="291">
                        <c:v>-0.58120000000000005</c:v>
                      </c:pt>
                      <c:pt idx="292">
                        <c:v>-0.58320000000000005</c:v>
                      </c:pt>
                      <c:pt idx="293">
                        <c:v>-0.58520000000000005</c:v>
                      </c:pt>
                      <c:pt idx="294">
                        <c:v>-0.58720000000000006</c:v>
                      </c:pt>
                      <c:pt idx="295">
                        <c:v>-0.58919999999999995</c:v>
                      </c:pt>
                      <c:pt idx="296">
                        <c:v>-0.59119999999999995</c:v>
                      </c:pt>
                      <c:pt idx="297">
                        <c:v>-0.59309999999999996</c:v>
                      </c:pt>
                      <c:pt idx="298">
                        <c:v>-0.59509999999999996</c:v>
                      </c:pt>
                      <c:pt idx="299">
                        <c:v>-0.59719999999999995</c:v>
                      </c:pt>
                      <c:pt idx="300">
                        <c:v>-0.59919999999999995</c:v>
                      </c:pt>
                      <c:pt idx="301">
                        <c:v>-0.60109999999999997</c:v>
                      </c:pt>
                      <c:pt idx="302">
                        <c:v>-0.60319999999999996</c:v>
                      </c:pt>
                      <c:pt idx="303">
                        <c:v>-0.60519999999999996</c:v>
                      </c:pt>
                      <c:pt idx="304">
                        <c:v>-0.60719999999999996</c:v>
                      </c:pt>
                      <c:pt idx="305">
                        <c:v>-0.60919999999999996</c:v>
                      </c:pt>
                      <c:pt idx="306">
                        <c:v>-0.61109999999999998</c:v>
                      </c:pt>
                      <c:pt idx="307">
                        <c:v>-0.61319999999999997</c:v>
                      </c:pt>
                      <c:pt idx="308">
                        <c:v>-0.61519999999999997</c:v>
                      </c:pt>
                      <c:pt idx="309">
                        <c:v>-0.61719999999999997</c:v>
                      </c:pt>
                      <c:pt idx="310">
                        <c:v>-0.61919999999999997</c:v>
                      </c:pt>
                      <c:pt idx="311">
                        <c:v>-0.62119999999999997</c:v>
                      </c:pt>
                      <c:pt idx="312">
                        <c:v>-0.62319999999999998</c:v>
                      </c:pt>
                      <c:pt idx="313">
                        <c:v>-0.62509999999999999</c:v>
                      </c:pt>
                      <c:pt idx="314">
                        <c:v>-0.62719999999999998</c:v>
                      </c:pt>
                      <c:pt idx="315">
                        <c:v>-0.62919999999999998</c:v>
                      </c:pt>
                      <c:pt idx="316">
                        <c:v>-0.63119999999999998</c:v>
                      </c:pt>
                      <c:pt idx="317">
                        <c:v>-0.6331</c:v>
                      </c:pt>
                      <c:pt idx="318">
                        <c:v>-0.6351</c:v>
                      </c:pt>
                      <c:pt idx="319">
                        <c:v>-0.6371</c:v>
                      </c:pt>
                      <c:pt idx="320">
                        <c:v>-0.6391</c:v>
                      </c:pt>
                      <c:pt idx="321">
                        <c:v>-0.6411</c:v>
                      </c:pt>
                      <c:pt idx="322">
                        <c:v>-0.6431</c:v>
                      </c:pt>
                      <c:pt idx="323">
                        <c:v>-0.64510000000000001</c:v>
                      </c:pt>
                      <c:pt idx="324">
                        <c:v>-0.64710000000000001</c:v>
                      </c:pt>
                      <c:pt idx="325">
                        <c:v>-0.64910000000000001</c:v>
                      </c:pt>
                      <c:pt idx="326">
                        <c:v>-0.65110000000000001</c:v>
                      </c:pt>
                      <c:pt idx="327">
                        <c:v>-0.65310000000000001</c:v>
                      </c:pt>
                      <c:pt idx="328">
                        <c:v>-0.65510000000000002</c:v>
                      </c:pt>
                      <c:pt idx="329">
                        <c:v>-0.65710000000000002</c:v>
                      </c:pt>
                      <c:pt idx="330">
                        <c:v>-0.65910000000000002</c:v>
                      </c:pt>
                      <c:pt idx="331">
                        <c:v>-0.66110000000000002</c:v>
                      </c:pt>
                      <c:pt idx="332">
                        <c:v>-0.66310000000000002</c:v>
                      </c:pt>
                      <c:pt idx="333">
                        <c:v>-0.66510000000000002</c:v>
                      </c:pt>
                      <c:pt idx="334">
                        <c:v>-0.66710000000000003</c:v>
                      </c:pt>
                      <c:pt idx="335">
                        <c:v>-0.66900000000000004</c:v>
                      </c:pt>
                      <c:pt idx="336">
                        <c:v>-0.67110000000000003</c:v>
                      </c:pt>
                      <c:pt idx="337">
                        <c:v>-0.67300000000000004</c:v>
                      </c:pt>
                      <c:pt idx="338">
                        <c:v>-0.67510000000000003</c:v>
                      </c:pt>
                      <c:pt idx="339">
                        <c:v>-0.67700000000000005</c:v>
                      </c:pt>
                      <c:pt idx="340">
                        <c:v>-0.67900000000000005</c:v>
                      </c:pt>
                      <c:pt idx="341">
                        <c:v>-0.68100000000000005</c:v>
                      </c:pt>
                      <c:pt idx="342">
                        <c:v>-0.68300000000000005</c:v>
                      </c:pt>
                      <c:pt idx="343">
                        <c:v>-0.68500000000000005</c:v>
                      </c:pt>
                      <c:pt idx="344">
                        <c:v>-0.68700000000000006</c:v>
                      </c:pt>
                      <c:pt idx="345">
                        <c:v>-0.68899999999999995</c:v>
                      </c:pt>
                      <c:pt idx="346">
                        <c:v>-0.69099999999999995</c:v>
                      </c:pt>
                      <c:pt idx="347">
                        <c:v>-0.69299999999999995</c:v>
                      </c:pt>
                      <c:pt idx="348">
                        <c:v>-0.69499999999999995</c:v>
                      </c:pt>
                      <c:pt idx="349">
                        <c:v>-0.69699999999999995</c:v>
                      </c:pt>
                      <c:pt idx="350">
                        <c:v>-0.69899999999999995</c:v>
                      </c:pt>
                      <c:pt idx="351">
                        <c:v>-0.70099999999999996</c:v>
                      </c:pt>
                      <c:pt idx="352">
                        <c:v>-0.70299999999999996</c:v>
                      </c:pt>
                      <c:pt idx="353">
                        <c:v>-0.70499999999999996</c:v>
                      </c:pt>
                      <c:pt idx="354">
                        <c:v>-0.70699999999999996</c:v>
                      </c:pt>
                      <c:pt idx="355">
                        <c:v>-0.70899999999999996</c:v>
                      </c:pt>
                      <c:pt idx="356">
                        <c:v>-0.71099999999999997</c:v>
                      </c:pt>
                      <c:pt idx="357">
                        <c:v>-0.71299999999999997</c:v>
                      </c:pt>
                      <c:pt idx="358">
                        <c:v>-0.71499999999999997</c:v>
                      </c:pt>
                      <c:pt idx="359">
                        <c:v>-0.71699999999999997</c:v>
                      </c:pt>
                      <c:pt idx="360">
                        <c:v>-0.71899999999999997</c:v>
                      </c:pt>
                      <c:pt idx="361">
                        <c:v>-0.72099999999999997</c:v>
                      </c:pt>
                      <c:pt idx="362">
                        <c:v>-0.72299999999999998</c:v>
                      </c:pt>
                      <c:pt idx="363">
                        <c:v>-0.72499999999999998</c:v>
                      </c:pt>
                      <c:pt idx="364">
                        <c:v>-0.72699999999999998</c:v>
                      </c:pt>
                      <c:pt idx="365">
                        <c:v>-0.72889999999999999</c:v>
                      </c:pt>
                      <c:pt idx="366">
                        <c:v>-0.73099999999999998</c:v>
                      </c:pt>
                      <c:pt idx="367">
                        <c:v>-0.73299999999999998</c:v>
                      </c:pt>
                      <c:pt idx="368">
                        <c:v>-0.73499999999999999</c:v>
                      </c:pt>
                      <c:pt idx="369">
                        <c:v>-0.73699999999999999</c:v>
                      </c:pt>
                      <c:pt idx="370">
                        <c:v>-0.73899999999999999</c:v>
                      </c:pt>
                      <c:pt idx="371">
                        <c:v>-0.74099999999999999</c:v>
                      </c:pt>
                      <c:pt idx="372">
                        <c:v>-0.74299999999999999</c:v>
                      </c:pt>
                      <c:pt idx="373">
                        <c:v>-0.745</c:v>
                      </c:pt>
                      <c:pt idx="374">
                        <c:v>-0.747</c:v>
                      </c:pt>
                      <c:pt idx="375">
                        <c:v>-0.749</c:v>
                      </c:pt>
                      <c:pt idx="376">
                        <c:v>-0.751</c:v>
                      </c:pt>
                      <c:pt idx="377">
                        <c:v>-0.753</c:v>
                      </c:pt>
                      <c:pt idx="378">
                        <c:v>-0.755</c:v>
                      </c:pt>
                      <c:pt idx="379">
                        <c:v>-0.75700000000000001</c:v>
                      </c:pt>
                      <c:pt idx="380">
                        <c:v>-0.75900000000000001</c:v>
                      </c:pt>
                      <c:pt idx="381">
                        <c:v>-0.76100000000000001</c:v>
                      </c:pt>
                      <c:pt idx="382">
                        <c:v>-0.76290000000000002</c:v>
                      </c:pt>
                      <c:pt idx="383">
                        <c:v>-0.76500000000000001</c:v>
                      </c:pt>
                      <c:pt idx="384">
                        <c:v>-0.76700000000000002</c:v>
                      </c:pt>
                      <c:pt idx="385">
                        <c:v>-0.76890000000000003</c:v>
                      </c:pt>
                      <c:pt idx="386">
                        <c:v>-0.77090000000000003</c:v>
                      </c:pt>
                      <c:pt idx="387">
                        <c:v>-0.77290000000000003</c:v>
                      </c:pt>
                      <c:pt idx="388">
                        <c:v>-0.77500000000000002</c:v>
                      </c:pt>
                      <c:pt idx="389">
                        <c:v>-0.77690000000000003</c:v>
                      </c:pt>
                      <c:pt idx="390">
                        <c:v>-0.77890000000000004</c:v>
                      </c:pt>
                      <c:pt idx="391">
                        <c:v>-0.78090000000000004</c:v>
                      </c:pt>
                      <c:pt idx="392">
                        <c:v>-0.78290000000000004</c:v>
                      </c:pt>
                      <c:pt idx="393">
                        <c:v>-0.78490000000000004</c:v>
                      </c:pt>
                      <c:pt idx="394">
                        <c:v>-0.78690000000000004</c:v>
                      </c:pt>
                      <c:pt idx="395">
                        <c:v>-0.78890000000000005</c:v>
                      </c:pt>
                      <c:pt idx="396">
                        <c:v>-0.79090000000000005</c:v>
                      </c:pt>
                      <c:pt idx="397">
                        <c:v>-0.79290000000000005</c:v>
                      </c:pt>
                      <c:pt idx="398">
                        <c:v>-0.79490000000000005</c:v>
                      </c:pt>
                      <c:pt idx="399">
                        <c:v>-0.79690000000000005</c:v>
                      </c:pt>
                      <c:pt idx="400">
                        <c:v>-0.79890000000000005</c:v>
                      </c:pt>
                      <c:pt idx="401">
                        <c:v>-0.79720000000000002</c:v>
                      </c:pt>
                      <c:pt idx="402">
                        <c:v>-0.79520000000000002</c:v>
                      </c:pt>
                      <c:pt idx="403">
                        <c:v>-0.79320000000000002</c:v>
                      </c:pt>
                      <c:pt idx="404">
                        <c:v>-0.7913</c:v>
                      </c:pt>
                      <c:pt idx="405">
                        <c:v>-0.7893</c:v>
                      </c:pt>
                      <c:pt idx="406">
                        <c:v>-0.78720000000000001</c:v>
                      </c:pt>
                      <c:pt idx="407">
                        <c:v>-0.7853</c:v>
                      </c:pt>
                      <c:pt idx="408">
                        <c:v>-0.7833</c:v>
                      </c:pt>
                      <c:pt idx="409">
                        <c:v>-0.78129999999999999</c:v>
                      </c:pt>
                      <c:pt idx="410">
                        <c:v>-0.7792</c:v>
                      </c:pt>
                      <c:pt idx="411">
                        <c:v>-0.77729999999999999</c:v>
                      </c:pt>
                      <c:pt idx="412">
                        <c:v>-0.77529999999999999</c:v>
                      </c:pt>
                      <c:pt idx="413">
                        <c:v>-0.77329999999999999</c:v>
                      </c:pt>
                      <c:pt idx="414">
                        <c:v>-0.77129999999999999</c:v>
                      </c:pt>
                      <c:pt idx="415">
                        <c:v>-0.76929999999999998</c:v>
                      </c:pt>
                      <c:pt idx="416">
                        <c:v>-0.76739999999999997</c:v>
                      </c:pt>
                      <c:pt idx="417">
                        <c:v>-0.76529999999999998</c:v>
                      </c:pt>
                      <c:pt idx="418">
                        <c:v>-0.76329999999999998</c:v>
                      </c:pt>
                      <c:pt idx="419">
                        <c:v>-0.76129999999999998</c:v>
                      </c:pt>
                      <c:pt idx="420">
                        <c:v>-0.75939999999999996</c:v>
                      </c:pt>
                      <c:pt idx="421">
                        <c:v>-0.75739999999999996</c:v>
                      </c:pt>
                      <c:pt idx="422">
                        <c:v>-0.75539999999999996</c:v>
                      </c:pt>
                      <c:pt idx="423">
                        <c:v>-0.75329999999999997</c:v>
                      </c:pt>
                      <c:pt idx="424">
                        <c:v>-0.75139999999999996</c:v>
                      </c:pt>
                      <c:pt idx="425">
                        <c:v>-0.74939999999999996</c:v>
                      </c:pt>
                      <c:pt idx="426">
                        <c:v>-0.74739999999999995</c:v>
                      </c:pt>
                      <c:pt idx="427">
                        <c:v>-0.74539999999999995</c:v>
                      </c:pt>
                      <c:pt idx="428">
                        <c:v>-0.74339999999999995</c:v>
                      </c:pt>
                      <c:pt idx="429">
                        <c:v>-0.74139999999999995</c:v>
                      </c:pt>
                      <c:pt idx="430">
                        <c:v>-0.73939999999999995</c:v>
                      </c:pt>
                      <c:pt idx="431">
                        <c:v>-0.73740000000000006</c:v>
                      </c:pt>
                      <c:pt idx="432">
                        <c:v>-0.73540000000000005</c:v>
                      </c:pt>
                      <c:pt idx="433">
                        <c:v>-0.73340000000000005</c:v>
                      </c:pt>
                      <c:pt idx="434">
                        <c:v>-0.73140000000000005</c:v>
                      </c:pt>
                      <c:pt idx="435">
                        <c:v>-0.72940000000000005</c:v>
                      </c:pt>
                      <c:pt idx="436">
                        <c:v>-0.72740000000000005</c:v>
                      </c:pt>
                      <c:pt idx="437">
                        <c:v>-0.72540000000000004</c:v>
                      </c:pt>
                      <c:pt idx="438">
                        <c:v>-0.72340000000000004</c:v>
                      </c:pt>
                      <c:pt idx="439">
                        <c:v>-0.72140000000000004</c:v>
                      </c:pt>
                      <c:pt idx="440">
                        <c:v>-0.71940000000000004</c:v>
                      </c:pt>
                      <c:pt idx="441">
                        <c:v>-0.71740000000000004</c:v>
                      </c:pt>
                      <c:pt idx="442">
                        <c:v>-0.71540000000000004</c:v>
                      </c:pt>
                      <c:pt idx="443">
                        <c:v>-0.71340000000000003</c:v>
                      </c:pt>
                      <c:pt idx="444">
                        <c:v>-0.71150000000000002</c:v>
                      </c:pt>
                      <c:pt idx="445">
                        <c:v>-0.70950000000000002</c:v>
                      </c:pt>
                      <c:pt idx="446">
                        <c:v>-0.70750000000000002</c:v>
                      </c:pt>
                      <c:pt idx="447">
                        <c:v>-0.70550000000000002</c:v>
                      </c:pt>
                      <c:pt idx="448">
                        <c:v>-0.70350000000000001</c:v>
                      </c:pt>
                      <c:pt idx="449">
                        <c:v>-0.70150000000000001</c:v>
                      </c:pt>
                      <c:pt idx="450">
                        <c:v>-0.69940000000000002</c:v>
                      </c:pt>
                      <c:pt idx="451">
                        <c:v>-0.69740000000000002</c:v>
                      </c:pt>
                      <c:pt idx="452">
                        <c:v>-0.69540000000000002</c:v>
                      </c:pt>
                      <c:pt idx="453">
                        <c:v>-0.69350000000000001</c:v>
                      </c:pt>
                      <c:pt idx="454">
                        <c:v>-0.6915</c:v>
                      </c:pt>
                      <c:pt idx="455">
                        <c:v>-0.68940000000000001</c:v>
                      </c:pt>
                      <c:pt idx="456">
                        <c:v>-0.6875</c:v>
                      </c:pt>
                      <c:pt idx="457">
                        <c:v>-0.6855</c:v>
                      </c:pt>
                      <c:pt idx="458">
                        <c:v>-0.6835</c:v>
                      </c:pt>
                      <c:pt idx="459">
                        <c:v>-0.68149999999999999</c:v>
                      </c:pt>
                      <c:pt idx="460">
                        <c:v>-0.67949999999999999</c:v>
                      </c:pt>
                      <c:pt idx="461">
                        <c:v>-0.67749999999999999</c:v>
                      </c:pt>
                      <c:pt idx="462">
                        <c:v>-0.67549999999999999</c:v>
                      </c:pt>
                      <c:pt idx="463">
                        <c:v>-0.67349999999999999</c:v>
                      </c:pt>
                      <c:pt idx="464">
                        <c:v>-0.67149999999999999</c:v>
                      </c:pt>
                      <c:pt idx="465">
                        <c:v>-0.66949999999999998</c:v>
                      </c:pt>
                      <c:pt idx="466">
                        <c:v>-0.66749999999999998</c:v>
                      </c:pt>
                      <c:pt idx="467">
                        <c:v>-0.66549999999999998</c:v>
                      </c:pt>
                      <c:pt idx="468">
                        <c:v>-0.66349999999999998</c:v>
                      </c:pt>
                      <c:pt idx="469">
                        <c:v>-0.66149999999999998</c:v>
                      </c:pt>
                      <c:pt idx="470">
                        <c:v>-0.65949999999999998</c:v>
                      </c:pt>
                      <c:pt idx="471">
                        <c:v>-0.65749999999999997</c:v>
                      </c:pt>
                      <c:pt idx="472">
                        <c:v>-0.65549999999999997</c:v>
                      </c:pt>
                      <c:pt idx="473">
                        <c:v>-0.65349999999999997</c:v>
                      </c:pt>
                      <c:pt idx="474">
                        <c:v>-0.65149999999999997</c:v>
                      </c:pt>
                      <c:pt idx="475">
                        <c:v>-0.64949999999999997</c:v>
                      </c:pt>
                      <c:pt idx="476">
                        <c:v>-0.64749999999999996</c:v>
                      </c:pt>
                      <c:pt idx="477">
                        <c:v>-0.64549999999999996</c:v>
                      </c:pt>
                      <c:pt idx="478">
                        <c:v>-0.64349999999999996</c:v>
                      </c:pt>
                      <c:pt idx="479">
                        <c:v>-0.64149999999999996</c:v>
                      </c:pt>
                      <c:pt idx="480">
                        <c:v>-0.63949999999999996</c:v>
                      </c:pt>
                      <c:pt idx="481">
                        <c:v>-0.63749999999999996</c:v>
                      </c:pt>
                      <c:pt idx="482">
                        <c:v>-0.63549999999999995</c:v>
                      </c:pt>
                      <c:pt idx="483">
                        <c:v>-0.63349999999999995</c:v>
                      </c:pt>
                      <c:pt idx="484">
                        <c:v>-0.63149999999999995</c:v>
                      </c:pt>
                      <c:pt idx="485">
                        <c:v>-0.62960000000000005</c:v>
                      </c:pt>
                      <c:pt idx="486">
                        <c:v>-0.62760000000000005</c:v>
                      </c:pt>
                      <c:pt idx="487">
                        <c:v>-0.62549999999999994</c:v>
                      </c:pt>
                      <c:pt idx="488">
                        <c:v>-0.62350000000000005</c:v>
                      </c:pt>
                      <c:pt idx="489">
                        <c:v>-0.62160000000000004</c:v>
                      </c:pt>
                      <c:pt idx="490">
                        <c:v>-0.61950000000000005</c:v>
                      </c:pt>
                      <c:pt idx="491">
                        <c:v>-0.61750000000000005</c:v>
                      </c:pt>
                      <c:pt idx="492">
                        <c:v>-0.61550000000000005</c:v>
                      </c:pt>
                      <c:pt idx="493">
                        <c:v>-0.61350000000000005</c:v>
                      </c:pt>
                      <c:pt idx="494">
                        <c:v>-0.61150000000000004</c:v>
                      </c:pt>
                      <c:pt idx="495">
                        <c:v>-0.60950000000000004</c:v>
                      </c:pt>
                      <c:pt idx="496">
                        <c:v>-0.60750000000000004</c:v>
                      </c:pt>
                      <c:pt idx="497">
                        <c:v>-0.60560000000000003</c:v>
                      </c:pt>
                      <c:pt idx="498">
                        <c:v>-0.60360000000000003</c:v>
                      </c:pt>
                      <c:pt idx="499">
                        <c:v>-0.60150000000000003</c:v>
                      </c:pt>
                      <c:pt idx="500">
                        <c:v>-0.59950000000000003</c:v>
                      </c:pt>
                      <c:pt idx="501">
                        <c:v>-0.59750000000000003</c:v>
                      </c:pt>
                      <c:pt idx="502">
                        <c:v>-0.59550000000000003</c:v>
                      </c:pt>
                      <c:pt idx="503">
                        <c:v>-0.59350000000000003</c:v>
                      </c:pt>
                      <c:pt idx="504">
                        <c:v>-0.59150000000000003</c:v>
                      </c:pt>
                      <c:pt idx="505">
                        <c:v>-0.58960000000000001</c:v>
                      </c:pt>
                      <c:pt idx="506">
                        <c:v>-0.58750000000000002</c:v>
                      </c:pt>
                      <c:pt idx="507">
                        <c:v>-0.58550000000000002</c:v>
                      </c:pt>
                      <c:pt idx="508">
                        <c:v>-0.58350000000000002</c:v>
                      </c:pt>
                      <c:pt idx="509">
                        <c:v>-0.58160000000000001</c:v>
                      </c:pt>
                      <c:pt idx="510">
                        <c:v>-0.57950000000000002</c:v>
                      </c:pt>
                      <c:pt idx="511">
                        <c:v>-0.5776</c:v>
                      </c:pt>
                      <c:pt idx="512">
                        <c:v>-0.57550000000000001</c:v>
                      </c:pt>
                      <c:pt idx="513">
                        <c:v>-0.5736</c:v>
                      </c:pt>
                      <c:pt idx="514">
                        <c:v>-0.5716</c:v>
                      </c:pt>
                      <c:pt idx="515">
                        <c:v>-0.56950000000000001</c:v>
                      </c:pt>
                      <c:pt idx="516">
                        <c:v>-0.5675</c:v>
                      </c:pt>
                      <c:pt idx="517">
                        <c:v>-0.56559999999999999</c:v>
                      </c:pt>
                      <c:pt idx="518">
                        <c:v>-0.5635</c:v>
                      </c:pt>
                      <c:pt idx="519">
                        <c:v>-0.56159999999999999</c:v>
                      </c:pt>
                      <c:pt idx="520">
                        <c:v>-0.55959999999999999</c:v>
                      </c:pt>
                      <c:pt idx="521">
                        <c:v>-0.55759999999999998</c:v>
                      </c:pt>
                      <c:pt idx="522">
                        <c:v>-0.55559999999999998</c:v>
                      </c:pt>
                      <c:pt idx="523">
                        <c:v>-0.55359999999999998</c:v>
                      </c:pt>
                      <c:pt idx="524">
                        <c:v>-0.55159999999999998</c:v>
                      </c:pt>
                      <c:pt idx="525">
                        <c:v>-0.54959999999999998</c:v>
                      </c:pt>
                      <c:pt idx="526">
                        <c:v>-0.54759999999999998</c:v>
                      </c:pt>
                      <c:pt idx="527">
                        <c:v>-0.54559999999999997</c:v>
                      </c:pt>
                      <c:pt idx="528">
                        <c:v>-0.54359999999999997</c:v>
                      </c:pt>
                      <c:pt idx="529">
                        <c:v>-0.54159999999999997</c:v>
                      </c:pt>
                      <c:pt idx="530">
                        <c:v>-0.53959999999999997</c:v>
                      </c:pt>
                      <c:pt idx="531">
                        <c:v>-0.53759999999999997</c:v>
                      </c:pt>
                      <c:pt idx="532">
                        <c:v>-0.53559999999999997</c:v>
                      </c:pt>
                      <c:pt idx="533">
                        <c:v>-0.53359999999999996</c:v>
                      </c:pt>
                      <c:pt idx="534">
                        <c:v>-0.53159999999999996</c:v>
                      </c:pt>
                      <c:pt idx="535">
                        <c:v>-0.52959999999999996</c:v>
                      </c:pt>
                      <c:pt idx="536">
                        <c:v>-0.52759999999999996</c:v>
                      </c:pt>
                      <c:pt idx="537">
                        <c:v>-0.52559999999999996</c:v>
                      </c:pt>
                      <c:pt idx="538">
                        <c:v>-0.52349999999999997</c:v>
                      </c:pt>
                      <c:pt idx="539">
                        <c:v>-0.52159999999999995</c:v>
                      </c:pt>
                      <c:pt idx="540">
                        <c:v>-0.51959999999999995</c:v>
                      </c:pt>
                      <c:pt idx="541">
                        <c:v>-0.51759999999999995</c:v>
                      </c:pt>
                      <c:pt idx="542">
                        <c:v>-0.51559999999999995</c:v>
                      </c:pt>
                      <c:pt idx="543">
                        <c:v>-0.51359999999999995</c:v>
                      </c:pt>
                      <c:pt idx="544">
                        <c:v>-0.51160000000000005</c:v>
                      </c:pt>
                      <c:pt idx="545">
                        <c:v>-0.50960000000000005</c:v>
                      </c:pt>
                      <c:pt idx="546">
                        <c:v>-0.50760000000000005</c:v>
                      </c:pt>
                      <c:pt idx="547">
                        <c:v>-0.50560000000000005</c:v>
                      </c:pt>
                      <c:pt idx="548">
                        <c:v>-0.50360000000000005</c:v>
                      </c:pt>
                      <c:pt idx="549">
                        <c:v>-0.50160000000000005</c:v>
                      </c:pt>
                      <c:pt idx="550">
                        <c:v>-0.49959999999999999</c:v>
                      </c:pt>
                      <c:pt idx="551">
                        <c:v>-0.49759999999999999</c:v>
                      </c:pt>
                      <c:pt idx="552">
                        <c:v>-0.49559999999999998</c:v>
                      </c:pt>
                      <c:pt idx="553">
                        <c:v>-0.49370000000000003</c:v>
                      </c:pt>
                      <c:pt idx="554">
                        <c:v>-0.49159999999999998</c:v>
                      </c:pt>
                      <c:pt idx="555">
                        <c:v>-0.48959999999999998</c:v>
                      </c:pt>
                      <c:pt idx="556">
                        <c:v>-0.48759999999999998</c:v>
                      </c:pt>
                      <c:pt idx="557">
                        <c:v>-0.48570000000000002</c:v>
                      </c:pt>
                      <c:pt idx="558">
                        <c:v>-0.48359999999999997</c:v>
                      </c:pt>
                      <c:pt idx="559">
                        <c:v>-0.48159999999999997</c:v>
                      </c:pt>
                      <c:pt idx="560">
                        <c:v>-0.47960000000000003</c:v>
                      </c:pt>
                      <c:pt idx="561">
                        <c:v>-0.47760000000000002</c:v>
                      </c:pt>
                      <c:pt idx="562">
                        <c:v>-0.47560000000000002</c:v>
                      </c:pt>
                      <c:pt idx="563">
                        <c:v>-0.47360000000000002</c:v>
                      </c:pt>
                      <c:pt idx="564">
                        <c:v>-0.47160000000000002</c:v>
                      </c:pt>
                      <c:pt idx="565">
                        <c:v>-0.46960000000000002</c:v>
                      </c:pt>
                      <c:pt idx="566">
                        <c:v>-0.46760000000000002</c:v>
                      </c:pt>
                      <c:pt idx="567">
                        <c:v>-0.46560000000000001</c:v>
                      </c:pt>
                      <c:pt idx="568">
                        <c:v>-0.46360000000000001</c:v>
                      </c:pt>
                      <c:pt idx="569">
                        <c:v>-0.4617</c:v>
                      </c:pt>
                      <c:pt idx="570">
                        <c:v>-0.45960000000000001</c:v>
                      </c:pt>
                      <c:pt idx="571">
                        <c:v>-0.45760000000000001</c:v>
                      </c:pt>
                      <c:pt idx="572">
                        <c:v>-0.4556</c:v>
                      </c:pt>
                      <c:pt idx="573">
                        <c:v>-0.45369999999999999</c:v>
                      </c:pt>
                      <c:pt idx="574">
                        <c:v>-0.45169999999999999</c:v>
                      </c:pt>
                      <c:pt idx="575">
                        <c:v>-0.44969999999999999</c:v>
                      </c:pt>
                      <c:pt idx="576">
                        <c:v>-0.4476</c:v>
                      </c:pt>
                      <c:pt idx="577">
                        <c:v>-0.44569999999999999</c:v>
                      </c:pt>
                      <c:pt idx="578">
                        <c:v>-0.44369999999999998</c:v>
                      </c:pt>
                      <c:pt idx="579">
                        <c:v>-0.44169999999999998</c:v>
                      </c:pt>
                      <c:pt idx="580">
                        <c:v>-0.43959999999999999</c:v>
                      </c:pt>
                      <c:pt idx="581">
                        <c:v>-0.43769999999999998</c:v>
                      </c:pt>
                      <c:pt idx="582">
                        <c:v>-0.43559999999999999</c:v>
                      </c:pt>
                      <c:pt idx="583">
                        <c:v>-0.43359999999999999</c:v>
                      </c:pt>
                      <c:pt idx="584">
                        <c:v>-0.43169999999999997</c:v>
                      </c:pt>
                      <c:pt idx="585">
                        <c:v>-0.42970000000000003</c:v>
                      </c:pt>
                      <c:pt idx="586">
                        <c:v>-0.42770000000000002</c:v>
                      </c:pt>
                      <c:pt idx="587">
                        <c:v>-0.42570000000000002</c:v>
                      </c:pt>
                      <c:pt idx="588">
                        <c:v>-0.42370000000000002</c:v>
                      </c:pt>
                      <c:pt idx="589">
                        <c:v>-0.42170000000000002</c:v>
                      </c:pt>
                      <c:pt idx="590">
                        <c:v>-0.41959999999999997</c:v>
                      </c:pt>
                      <c:pt idx="591">
                        <c:v>-0.41770000000000002</c:v>
                      </c:pt>
                      <c:pt idx="592">
                        <c:v>-0.41560000000000002</c:v>
                      </c:pt>
                      <c:pt idx="593">
                        <c:v>-0.41370000000000001</c:v>
                      </c:pt>
                      <c:pt idx="594">
                        <c:v>-0.41170000000000001</c:v>
                      </c:pt>
                      <c:pt idx="595">
                        <c:v>-0.40970000000000001</c:v>
                      </c:pt>
                      <c:pt idx="596">
                        <c:v>-0.40770000000000001</c:v>
                      </c:pt>
                      <c:pt idx="597">
                        <c:v>-0.40570000000000001</c:v>
                      </c:pt>
                      <c:pt idx="598">
                        <c:v>-0.4037</c:v>
                      </c:pt>
                      <c:pt idx="599">
                        <c:v>-0.4017</c:v>
                      </c:pt>
                      <c:pt idx="600">
                        <c:v>-0.3997</c:v>
                      </c:pt>
                      <c:pt idx="601">
                        <c:v>-0.3977</c:v>
                      </c:pt>
                      <c:pt idx="602">
                        <c:v>-0.3957</c:v>
                      </c:pt>
                      <c:pt idx="603">
                        <c:v>-0.39369999999999999</c:v>
                      </c:pt>
                      <c:pt idx="604">
                        <c:v>-0.39169999999999999</c:v>
                      </c:pt>
                      <c:pt idx="605">
                        <c:v>-0.38969999999999999</c:v>
                      </c:pt>
                      <c:pt idx="606">
                        <c:v>-0.38769999999999999</c:v>
                      </c:pt>
                      <c:pt idx="607">
                        <c:v>-0.38569999999999999</c:v>
                      </c:pt>
                      <c:pt idx="608">
                        <c:v>-0.38369999999999999</c:v>
                      </c:pt>
                      <c:pt idx="609">
                        <c:v>-0.38169999999999998</c:v>
                      </c:pt>
                      <c:pt idx="610">
                        <c:v>-0.37969999999999998</c:v>
                      </c:pt>
                      <c:pt idx="611">
                        <c:v>-0.37769999999999998</c:v>
                      </c:pt>
                      <c:pt idx="612">
                        <c:v>-0.37569999999999998</c:v>
                      </c:pt>
                      <c:pt idx="613">
                        <c:v>-0.37369999999999998</c:v>
                      </c:pt>
                      <c:pt idx="614">
                        <c:v>-0.37169999999999997</c:v>
                      </c:pt>
                      <c:pt idx="615">
                        <c:v>-0.36969999999999997</c:v>
                      </c:pt>
                      <c:pt idx="616">
                        <c:v>-0.36770000000000003</c:v>
                      </c:pt>
                      <c:pt idx="617">
                        <c:v>-0.36570000000000003</c:v>
                      </c:pt>
                      <c:pt idx="618">
                        <c:v>-0.36370000000000002</c:v>
                      </c:pt>
                      <c:pt idx="619">
                        <c:v>-0.36170000000000002</c:v>
                      </c:pt>
                      <c:pt idx="620">
                        <c:v>-0.35970000000000002</c:v>
                      </c:pt>
                      <c:pt idx="621">
                        <c:v>-0.35770000000000002</c:v>
                      </c:pt>
                      <c:pt idx="622">
                        <c:v>-0.35570000000000002</c:v>
                      </c:pt>
                      <c:pt idx="623">
                        <c:v>-0.35370000000000001</c:v>
                      </c:pt>
                      <c:pt idx="624">
                        <c:v>-0.35170000000000001</c:v>
                      </c:pt>
                      <c:pt idx="625">
                        <c:v>-0.34970000000000001</c:v>
                      </c:pt>
                      <c:pt idx="626">
                        <c:v>-0.34770000000000001</c:v>
                      </c:pt>
                      <c:pt idx="627">
                        <c:v>-0.34570000000000001</c:v>
                      </c:pt>
                      <c:pt idx="628">
                        <c:v>-0.34370000000000001</c:v>
                      </c:pt>
                      <c:pt idx="629">
                        <c:v>-0.3417</c:v>
                      </c:pt>
                      <c:pt idx="630">
                        <c:v>-0.3397</c:v>
                      </c:pt>
                      <c:pt idx="631">
                        <c:v>-0.3377</c:v>
                      </c:pt>
                      <c:pt idx="632">
                        <c:v>-0.3357</c:v>
                      </c:pt>
                      <c:pt idx="633">
                        <c:v>-0.3337</c:v>
                      </c:pt>
                      <c:pt idx="634">
                        <c:v>-0.33169999999999999</c:v>
                      </c:pt>
                      <c:pt idx="635">
                        <c:v>-0.32969999999999999</c:v>
                      </c:pt>
                      <c:pt idx="636">
                        <c:v>-0.32769999999999999</c:v>
                      </c:pt>
                      <c:pt idx="637">
                        <c:v>-0.32569999999999999</c:v>
                      </c:pt>
                      <c:pt idx="638">
                        <c:v>-0.32369999999999999</c:v>
                      </c:pt>
                      <c:pt idx="639">
                        <c:v>-0.32169999999999999</c:v>
                      </c:pt>
                      <c:pt idx="640">
                        <c:v>-0.31969999999999998</c:v>
                      </c:pt>
                      <c:pt idx="641">
                        <c:v>-0.31769999999999998</c:v>
                      </c:pt>
                      <c:pt idx="642">
                        <c:v>-0.31569999999999998</c:v>
                      </c:pt>
                      <c:pt idx="643">
                        <c:v>-0.31369999999999998</c:v>
                      </c:pt>
                      <c:pt idx="644">
                        <c:v>-0.31169999999999998</c:v>
                      </c:pt>
                      <c:pt idx="645">
                        <c:v>-0.30969999999999998</c:v>
                      </c:pt>
                      <c:pt idx="646">
                        <c:v>-0.30769999999999997</c:v>
                      </c:pt>
                      <c:pt idx="647">
                        <c:v>-0.30570000000000003</c:v>
                      </c:pt>
                      <c:pt idx="648">
                        <c:v>-0.30370000000000003</c:v>
                      </c:pt>
                      <c:pt idx="649">
                        <c:v>-0.30170000000000002</c:v>
                      </c:pt>
                      <c:pt idx="650">
                        <c:v>-0.29970000000000002</c:v>
                      </c:pt>
                      <c:pt idx="651">
                        <c:v>-0.29770000000000002</c:v>
                      </c:pt>
                      <c:pt idx="652">
                        <c:v>-0.29570000000000002</c:v>
                      </c:pt>
                      <c:pt idx="653">
                        <c:v>-0.29380000000000001</c:v>
                      </c:pt>
                      <c:pt idx="654">
                        <c:v>-0.29170000000000001</c:v>
                      </c:pt>
                      <c:pt idx="655">
                        <c:v>-0.28970000000000001</c:v>
                      </c:pt>
                      <c:pt idx="656">
                        <c:v>-0.28770000000000001</c:v>
                      </c:pt>
                      <c:pt idx="657">
                        <c:v>-0.28570000000000001</c:v>
                      </c:pt>
                      <c:pt idx="658">
                        <c:v>-0.28370000000000001</c:v>
                      </c:pt>
                      <c:pt idx="659">
                        <c:v>-0.28170000000000001</c:v>
                      </c:pt>
                      <c:pt idx="660">
                        <c:v>-0.2797</c:v>
                      </c:pt>
                      <c:pt idx="661">
                        <c:v>-0.2777</c:v>
                      </c:pt>
                      <c:pt idx="662">
                        <c:v>-0.2757</c:v>
                      </c:pt>
                      <c:pt idx="663">
                        <c:v>-0.2737</c:v>
                      </c:pt>
                      <c:pt idx="664">
                        <c:v>-0.27179999999999999</c:v>
                      </c:pt>
                      <c:pt idx="665">
                        <c:v>-0.26979999999999998</c:v>
                      </c:pt>
                      <c:pt idx="666">
                        <c:v>-0.26769999999999999</c:v>
                      </c:pt>
                      <c:pt idx="667">
                        <c:v>-0.26569999999999999</c:v>
                      </c:pt>
                      <c:pt idx="668">
                        <c:v>-0.26369999999999999</c:v>
                      </c:pt>
                      <c:pt idx="669">
                        <c:v>-0.26169999999999999</c:v>
                      </c:pt>
                      <c:pt idx="670">
                        <c:v>-0.25969999999999999</c:v>
                      </c:pt>
                      <c:pt idx="671">
                        <c:v>-0.25769999999999998</c:v>
                      </c:pt>
                      <c:pt idx="672">
                        <c:v>-0.25569999999999998</c:v>
                      </c:pt>
                      <c:pt idx="673">
                        <c:v>-0.25380000000000003</c:v>
                      </c:pt>
                      <c:pt idx="674">
                        <c:v>-0.25180000000000002</c:v>
                      </c:pt>
                      <c:pt idx="675">
                        <c:v>-0.24979999999999999</c:v>
                      </c:pt>
                      <c:pt idx="676">
                        <c:v>-0.24779999999999999</c:v>
                      </c:pt>
                      <c:pt idx="677">
                        <c:v>-0.24579999999999999</c:v>
                      </c:pt>
                      <c:pt idx="678">
                        <c:v>-0.24379999999999999</c:v>
                      </c:pt>
                      <c:pt idx="679">
                        <c:v>-0.24179999999999999</c:v>
                      </c:pt>
                      <c:pt idx="680">
                        <c:v>-0.2397</c:v>
                      </c:pt>
                      <c:pt idx="681">
                        <c:v>-0.23780000000000001</c:v>
                      </c:pt>
                      <c:pt idx="682">
                        <c:v>-0.23580000000000001</c:v>
                      </c:pt>
                      <c:pt idx="683">
                        <c:v>-0.23380000000000001</c:v>
                      </c:pt>
                      <c:pt idx="684">
                        <c:v>-0.23180000000000001</c:v>
                      </c:pt>
                      <c:pt idx="685">
                        <c:v>-0.2298</c:v>
                      </c:pt>
                      <c:pt idx="686">
                        <c:v>-0.2278</c:v>
                      </c:pt>
                      <c:pt idx="687">
                        <c:v>-0.2258</c:v>
                      </c:pt>
                      <c:pt idx="688">
                        <c:v>-0.2238</c:v>
                      </c:pt>
                      <c:pt idx="689">
                        <c:v>-0.2218</c:v>
                      </c:pt>
                      <c:pt idx="690">
                        <c:v>-0.2198</c:v>
                      </c:pt>
                      <c:pt idx="691">
                        <c:v>-0.21779999999999999</c:v>
                      </c:pt>
                      <c:pt idx="692">
                        <c:v>-0.2157</c:v>
                      </c:pt>
                      <c:pt idx="693">
                        <c:v>-0.21379999999999999</c:v>
                      </c:pt>
                      <c:pt idx="694">
                        <c:v>-0.21179999999999999</c:v>
                      </c:pt>
                      <c:pt idx="695">
                        <c:v>-0.20979999999999999</c:v>
                      </c:pt>
                      <c:pt idx="696">
                        <c:v>-0.20780000000000001</c:v>
                      </c:pt>
                      <c:pt idx="697">
                        <c:v>-0.20580000000000001</c:v>
                      </c:pt>
                      <c:pt idx="698">
                        <c:v>-0.20369999999999999</c:v>
                      </c:pt>
                      <c:pt idx="699">
                        <c:v>-0.20169999999999999</c:v>
                      </c:pt>
                      <c:pt idx="700">
                        <c:v>-0.19969999999999999</c:v>
                      </c:pt>
                      <c:pt idx="701">
                        <c:v>-0.1978</c:v>
                      </c:pt>
                      <c:pt idx="702">
                        <c:v>-0.19570000000000001</c:v>
                      </c:pt>
                      <c:pt idx="703">
                        <c:v>-0.1938</c:v>
                      </c:pt>
                      <c:pt idx="704">
                        <c:v>-0.19170000000000001</c:v>
                      </c:pt>
                      <c:pt idx="705">
                        <c:v>-0.1898</c:v>
                      </c:pt>
                      <c:pt idx="706">
                        <c:v>-0.18770000000000001</c:v>
                      </c:pt>
                      <c:pt idx="707">
                        <c:v>-0.1857</c:v>
                      </c:pt>
                      <c:pt idx="708">
                        <c:v>-0.1837</c:v>
                      </c:pt>
                      <c:pt idx="709">
                        <c:v>-0.18179999999999999</c:v>
                      </c:pt>
                      <c:pt idx="710">
                        <c:v>-0.1797</c:v>
                      </c:pt>
                      <c:pt idx="711">
                        <c:v>-0.1777</c:v>
                      </c:pt>
                      <c:pt idx="712">
                        <c:v>-0.1757</c:v>
                      </c:pt>
                      <c:pt idx="713">
                        <c:v>-0.17369999999999999</c:v>
                      </c:pt>
                      <c:pt idx="714">
                        <c:v>-0.17180000000000001</c:v>
                      </c:pt>
                      <c:pt idx="715">
                        <c:v>-0.16980000000000001</c:v>
                      </c:pt>
                      <c:pt idx="716">
                        <c:v>-0.1678</c:v>
                      </c:pt>
                      <c:pt idx="717">
                        <c:v>-0.1658</c:v>
                      </c:pt>
                      <c:pt idx="718">
                        <c:v>-0.16370000000000001</c:v>
                      </c:pt>
                      <c:pt idx="719">
                        <c:v>-0.1618</c:v>
                      </c:pt>
                      <c:pt idx="720">
                        <c:v>-0.15970000000000001</c:v>
                      </c:pt>
                      <c:pt idx="721">
                        <c:v>-0.15770000000000001</c:v>
                      </c:pt>
                      <c:pt idx="722">
                        <c:v>-0.15570000000000001</c:v>
                      </c:pt>
                      <c:pt idx="723">
                        <c:v>-0.1537</c:v>
                      </c:pt>
                      <c:pt idx="724">
                        <c:v>-0.1517</c:v>
                      </c:pt>
                      <c:pt idx="725">
                        <c:v>-0.14979999999999999</c:v>
                      </c:pt>
                      <c:pt idx="726">
                        <c:v>-0.14779999999999999</c:v>
                      </c:pt>
                      <c:pt idx="727">
                        <c:v>-0.14580000000000001</c:v>
                      </c:pt>
                      <c:pt idx="728">
                        <c:v>-0.14380000000000001</c:v>
                      </c:pt>
                      <c:pt idx="729">
                        <c:v>-0.14180000000000001</c:v>
                      </c:pt>
                      <c:pt idx="730">
                        <c:v>-0.13980000000000001</c:v>
                      </c:pt>
                      <c:pt idx="731">
                        <c:v>-0.13780000000000001</c:v>
                      </c:pt>
                      <c:pt idx="732">
                        <c:v>-0.13569999999999999</c:v>
                      </c:pt>
                      <c:pt idx="733">
                        <c:v>-0.1338</c:v>
                      </c:pt>
                      <c:pt idx="734">
                        <c:v>-0.1318</c:v>
                      </c:pt>
                      <c:pt idx="735">
                        <c:v>-0.12970000000000001</c:v>
                      </c:pt>
                      <c:pt idx="736">
                        <c:v>-0.12770000000000001</c:v>
                      </c:pt>
                      <c:pt idx="737">
                        <c:v>-0.1258</c:v>
                      </c:pt>
                      <c:pt idx="738">
                        <c:v>-0.12379999999999999</c:v>
                      </c:pt>
                      <c:pt idx="739">
                        <c:v>-0.12180000000000001</c:v>
                      </c:pt>
                      <c:pt idx="740">
                        <c:v>-0.1198</c:v>
                      </c:pt>
                      <c:pt idx="741">
                        <c:v>-0.1178</c:v>
                      </c:pt>
                      <c:pt idx="742">
                        <c:v>-0.1158</c:v>
                      </c:pt>
                      <c:pt idx="743">
                        <c:v>-0.1137</c:v>
                      </c:pt>
                      <c:pt idx="744">
                        <c:v>-0.11169999999999999</c:v>
                      </c:pt>
                      <c:pt idx="745">
                        <c:v>-0.10979999999999999</c:v>
                      </c:pt>
                      <c:pt idx="746">
                        <c:v>-0.10780000000000001</c:v>
                      </c:pt>
                      <c:pt idx="747">
                        <c:v>-0.10580000000000001</c:v>
                      </c:pt>
                      <c:pt idx="748">
                        <c:v>-0.1038</c:v>
                      </c:pt>
                      <c:pt idx="749">
                        <c:v>-0.1018</c:v>
                      </c:pt>
                      <c:pt idx="750">
                        <c:v>-9.9779999999999994E-2</c:v>
                      </c:pt>
                      <c:pt idx="751">
                        <c:v>-9.7769999999999996E-2</c:v>
                      </c:pt>
                      <c:pt idx="752">
                        <c:v>-9.5780000000000004E-2</c:v>
                      </c:pt>
                      <c:pt idx="753">
                        <c:v>-9.3789999999999998E-2</c:v>
                      </c:pt>
                      <c:pt idx="754">
                        <c:v>-9.1810000000000003E-2</c:v>
                      </c:pt>
                      <c:pt idx="755">
                        <c:v>-8.9789999999999995E-2</c:v>
                      </c:pt>
                      <c:pt idx="756">
                        <c:v>-8.7749999999999995E-2</c:v>
                      </c:pt>
                      <c:pt idx="757">
                        <c:v>-8.5800000000000001E-2</c:v>
                      </c:pt>
                      <c:pt idx="758">
                        <c:v>-8.3790000000000003E-2</c:v>
                      </c:pt>
                      <c:pt idx="759">
                        <c:v>-8.1759999999999999E-2</c:v>
                      </c:pt>
                      <c:pt idx="760">
                        <c:v>-7.9759999999999998E-2</c:v>
                      </c:pt>
                      <c:pt idx="761">
                        <c:v>-7.7789999999999998E-2</c:v>
                      </c:pt>
                      <c:pt idx="762">
                        <c:v>-7.578E-2</c:v>
                      </c:pt>
                      <c:pt idx="763">
                        <c:v>-7.3749999999999996E-2</c:v>
                      </c:pt>
                      <c:pt idx="764">
                        <c:v>-7.1779999999999997E-2</c:v>
                      </c:pt>
                      <c:pt idx="765">
                        <c:v>-6.9790000000000005E-2</c:v>
                      </c:pt>
                      <c:pt idx="766">
                        <c:v>-6.7799999999999999E-2</c:v>
                      </c:pt>
                      <c:pt idx="767">
                        <c:v>-6.5809999999999994E-2</c:v>
                      </c:pt>
                      <c:pt idx="768">
                        <c:v>-6.3750000000000001E-2</c:v>
                      </c:pt>
                      <c:pt idx="769">
                        <c:v>-6.1800000000000001E-2</c:v>
                      </c:pt>
                      <c:pt idx="770">
                        <c:v>-5.9810000000000002E-2</c:v>
                      </c:pt>
                      <c:pt idx="771">
                        <c:v>-5.7779999999999998E-2</c:v>
                      </c:pt>
                      <c:pt idx="772">
                        <c:v>-5.5780000000000003E-2</c:v>
                      </c:pt>
                      <c:pt idx="773">
                        <c:v>-5.3809999999999997E-2</c:v>
                      </c:pt>
                      <c:pt idx="774">
                        <c:v>-5.1810000000000002E-2</c:v>
                      </c:pt>
                      <c:pt idx="775">
                        <c:v>-4.9790000000000001E-2</c:v>
                      </c:pt>
                      <c:pt idx="776">
                        <c:v>-4.7789999999999999E-2</c:v>
                      </c:pt>
                      <c:pt idx="777">
                        <c:v>-4.582E-2</c:v>
                      </c:pt>
                      <c:pt idx="778">
                        <c:v>-4.3839999999999997E-2</c:v>
                      </c:pt>
                      <c:pt idx="779">
                        <c:v>-4.1820000000000003E-2</c:v>
                      </c:pt>
                      <c:pt idx="780">
                        <c:v>-3.9829999999999997E-2</c:v>
                      </c:pt>
                      <c:pt idx="781">
                        <c:v>-3.78E-2</c:v>
                      </c:pt>
                      <c:pt idx="782">
                        <c:v>-3.5819999999999998E-2</c:v>
                      </c:pt>
                      <c:pt idx="783">
                        <c:v>-3.3820000000000003E-2</c:v>
                      </c:pt>
                      <c:pt idx="784">
                        <c:v>-3.1800000000000002E-2</c:v>
                      </c:pt>
                      <c:pt idx="785">
                        <c:v>-2.9819999999999999E-2</c:v>
                      </c:pt>
                      <c:pt idx="786">
                        <c:v>-2.7820000000000001E-2</c:v>
                      </c:pt>
                      <c:pt idx="787">
                        <c:v>-2.58E-2</c:v>
                      </c:pt>
                      <c:pt idx="788">
                        <c:v>-2.3789999999999999E-2</c:v>
                      </c:pt>
                      <c:pt idx="789">
                        <c:v>-2.181E-2</c:v>
                      </c:pt>
                      <c:pt idx="790">
                        <c:v>-1.983E-2</c:v>
                      </c:pt>
                      <c:pt idx="791">
                        <c:v>-1.7819999999999999E-2</c:v>
                      </c:pt>
                      <c:pt idx="792">
                        <c:v>-1.583E-2</c:v>
                      </c:pt>
                      <c:pt idx="793">
                        <c:v>-1.3849999999999999E-2</c:v>
                      </c:pt>
                      <c:pt idx="794">
                        <c:v>-1.183E-2</c:v>
                      </c:pt>
                      <c:pt idx="795">
                        <c:v>-9.7940000000000006E-3</c:v>
                      </c:pt>
                      <c:pt idx="796">
                        <c:v>-7.8209999999999998E-3</c:v>
                      </c:pt>
                      <c:pt idx="797">
                        <c:v>-5.8339999999999998E-3</c:v>
                      </c:pt>
                      <c:pt idx="798">
                        <c:v>-3.8300000000000001E-3</c:v>
                      </c:pt>
                      <c:pt idx="799">
                        <c:v>-1.818E-3</c:v>
                      </c:pt>
                      <c:pt idx="800">
                        <c:v>1.8699999999999999E-4</c:v>
                      </c:pt>
                    </c:numCache>
                  </c:numRef>
                </c:xVal>
                <c:y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Sheet2!$AM$2:$AM$802</c15:sqref>
                        </c15:formulaRef>
                      </c:ext>
                    </c:extLst>
                    <c:numCache>
                      <c:formatCode>0.00E+00</c:formatCode>
                      <c:ptCount val="801"/>
                      <c:pt idx="0">
                        <c:v>1.886E-6</c:v>
                      </c:pt>
                      <c:pt idx="1">
                        <c:v>1.7010000000000001E-6</c:v>
                      </c:pt>
                      <c:pt idx="2">
                        <c:v>1.531E-6</c:v>
                      </c:pt>
                      <c:pt idx="3">
                        <c:v>1.344E-6</c:v>
                      </c:pt>
                      <c:pt idx="4">
                        <c:v>1.1790000000000001E-6</c:v>
                      </c:pt>
                      <c:pt idx="5">
                        <c:v>1.136E-6</c:v>
                      </c:pt>
                      <c:pt idx="6">
                        <c:v>1.0550000000000001E-6</c:v>
                      </c:pt>
                      <c:pt idx="7">
                        <c:v>9.5590000000000003E-7</c:v>
                      </c:pt>
                      <c:pt idx="8">
                        <c:v>8.244E-7</c:v>
                      </c:pt>
                      <c:pt idx="9">
                        <c:v>7.0530000000000005E-7</c:v>
                      </c:pt>
                      <c:pt idx="10">
                        <c:v>6.9699999999999995E-7</c:v>
                      </c:pt>
                      <c:pt idx="11">
                        <c:v>6.5039999999999995E-7</c:v>
                      </c:pt>
                      <c:pt idx="12">
                        <c:v>5.8110000000000004E-7</c:v>
                      </c:pt>
                      <c:pt idx="13">
                        <c:v>4.7259999999999998E-7</c:v>
                      </c:pt>
                      <c:pt idx="14">
                        <c:v>3.7669999999999998E-7</c:v>
                      </c:pt>
                      <c:pt idx="15">
                        <c:v>3.8430000000000002E-7</c:v>
                      </c:pt>
                      <c:pt idx="16">
                        <c:v>3.5880000000000001E-7</c:v>
                      </c:pt>
                      <c:pt idx="17">
                        <c:v>3.0190000000000002E-7</c:v>
                      </c:pt>
                      <c:pt idx="18">
                        <c:v>2.0760000000000001E-7</c:v>
                      </c:pt>
                      <c:pt idx="19">
                        <c:v>1.195E-7</c:v>
                      </c:pt>
                      <c:pt idx="20">
                        <c:v>1.416E-7</c:v>
                      </c:pt>
                      <c:pt idx="21">
                        <c:v>1.2030000000000001E-7</c:v>
                      </c:pt>
                      <c:pt idx="22">
                        <c:v>6.6990000000000006E-8</c:v>
                      </c:pt>
                      <c:pt idx="23">
                        <c:v>-1.5679999999999999E-8</c:v>
                      </c:pt>
                      <c:pt idx="24">
                        <c:v>-9.4419999999999994E-8</c:v>
                      </c:pt>
                      <c:pt idx="25">
                        <c:v>-6.1589999999999998E-8</c:v>
                      </c:pt>
                      <c:pt idx="26">
                        <c:v>-7.6819999999999996E-8</c:v>
                      </c:pt>
                      <c:pt idx="27">
                        <c:v>-1.2139999999999999E-7</c:v>
                      </c:pt>
                      <c:pt idx="28">
                        <c:v>-1.9999999999999999E-7</c:v>
                      </c:pt>
                      <c:pt idx="29">
                        <c:v>-2.7020000000000002E-7</c:v>
                      </c:pt>
                      <c:pt idx="30">
                        <c:v>-2.371E-7</c:v>
                      </c:pt>
                      <c:pt idx="31">
                        <c:v>-2.4629999999999998E-7</c:v>
                      </c:pt>
                      <c:pt idx="32">
                        <c:v>-2.8999999999999998E-7</c:v>
                      </c:pt>
                      <c:pt idx="33">
                        <c:v>-3.6090000000000001E-7</c:v>
                      </c:pt>
                      <c:pt idx="34">
                        <c:v>-4.2549999999999999E-7</c:v>
                      </c:pt>
                      <c:pt idx="35">
                        <c:v>-3.9060000000000002E-7</c:v>
                      </c:pt>
                      <c:pt idx="36">
                        <c:v>-3.9429999999999998E-7</c:v>
                      </c:pt>
                      <c:pt idx="37">
                        <c:v>-4.3580000000000002E-7</c:v>
                      </c:pt>
                      <c:pt idx="38">
                        <c:v>-4.9839999999999996E-7</c:v>
                      </c:pt>
                      <c:pt idx="39">
                        <c:v>-5.6919999999999999E-7</c:v>
                      </c:pt>
                      <c:pt idx="40">
                        <c:v>-5.257E-7</c:v>
                      </c:pt>
                      <c:pt idx="41">
                        <c:v>-5.2740000000000002E-7</c:v>
                      </c:pt>
                      <c:pt idx="42">
                        <c:v>-5.7090000000000001E-7</c:v>
                      </c:pt>
                      <c:pt idx="43">
                        <c:v>-6.3639999999999995E-7</c:v>
                      </c:pt>
                      <c:pt idx="44">
                        <c:v>-6.9719999999999997E-7</c:v>
                      </c:pt>
                      <c:pt idx="45">
                        <c:v>-6.5199999999999996E-7</c:v>
                      </c:pt>
                      <c:pt idx="46">
                        <c:v>-6.511E-7</c:v>
                      </c:pt>
                      <c:pt idx="47">
                        <c:v>-6.9520000000000003E-7</c:v>
                      </c:pt>
                      <c:pt idx="48">
                        <c:v>-7.5890000000000005E-7</c:v>
                      </c:pt>
                      <c:pt idx="49">
                        <c:v>-8.1839999999999997E-7</c:v>
                      </c:pt>
                      <c:pt idx="50">
                        <c:v>-7.7250000000000002E-7</c:v>
                      </c:pt>
                      <c:pt idx="51">
                        <c:v>-7.7779999999999999E-7</c:v>
                      </c:pt>
                      <c:pt idx="52">
                        <c:v>-8.1549999999999996E-7</c:v>
                      </c:pt>
                      <c:pt idx="53">
                        <c:v>-8.7960000000000001E-7</c:v>
                      </c:pt>
                      <c:pt idx="54">
                        <c:v>-9.3549999999999998E-7</c:v>
                      </c:pt>
                      <c:pt idx="55">
                        <c:v>-8.878E-7</c:v>
                      </c:pt>
                      <c:pt idx="56">
                        <c:v>-8.8840000000000004E-7</c:v>
                      </c:pt>
                      <c:pt idx="57">
                        <c:v>-9.3040000000000002E-7</c:v>
                      </c:pt>
                      <c:pt idx="58">
                        <c:v>-9.8619999999999998E-7</c:v>
                      </c:pt>
                      <c:pt idx="59">
                        <c:v>-1.0470000000000001E-6</c:v>
                      </c:pt>
                      <c:pt idx="60">
                        <c:v>-1.0020000000000001E-6</c:v>
                      </c:pt>
                      <c:pt idx="61">
                        <c:v>-1.0020000000000001E-6</c:v>
                      </c:pt>
                      <c:pt idx="62">
                        <c:v>-1.0440000000000001E-6</c:v>
                      </c:pt>
                      <c:pt idx="63">
                        <c:v>-1.099E-6</c:v>
                      </c:pt>
                      <c:pt idx="64">
                        <c:v>-1.1599999999999999E-6</c:v>
                      </c:pt>
                      <c:pt idx="65">
                        <c:v>-1.111E-6</c:v>
                      </c:pt>
                      <c:pt idx="66">
                        <c:v>-1.105E-6</c:v>
                      </c:pt>
                      <c:pt idx="67">
                        <c:v>-1.1510000000000001E-6</c:v>
                      </c:pt>
                      <c:pt idx="68">
                        <c:v>-1.209E-6</c:v>
                      </c:pt>
                      <c:pt idx="69">
                        <c:v>-1.2640000000000001E-6</c:v>
                      </c:pt>
                      <c:pt idx="70">
                        <c:v>-1.2160000000000001E-6</c:v>
                      </c:pt>
                      <c:pt idx="71">
                        <c:v>-1.2109999999999999E-6</c:v>
                      </c:pt>
                      <c:pt idx="72">
                        <c:v>-1.2559999999999999E-6</c:v>
                      </c:pt>
                      <c:pt idx="73">
                        <c:v>-1.31E-6</c:v>
                      </c:pt>
                      <c:pt idx="74">
                        <c:v>-1.373E-6</c:v>
                      </c:pt>
                      <c:pt idx="75">
                        <c:v>-1.322E-6</c:v>
                      </c:pt>
                      <c:pt idx="76">
                        <c:v>-1.3179999999999999E-6</c:v>
                      </c:pt>
                      <c:pt idx="77">
                        <c:v>-1.362E-6</c:v>
                      </c:pt>
                      <c:pt idx="78">
                        <c:v>-1.418E-6</c:v>
                      </c:pt>
                      <c:pt idx="79">
                        <c:v>-1.4780000000000001E-6</c:v>
                      </c:pt>
                      <c:pt idx="80">
                        <c:v>-1.429E-6</c:v>
                      </c:pt>
                      <c:pt idx="81">
                        <c:v>-1.424E-6</c:v>
                      </c:pt>
                      <c:pt idx="82">
                        <c:v>-1.4720000000000001E-6</c:v>
                      </c:pt>
                      <c:pt idx="83">
                        <c:v>-1.525E-6</c:v>
                      </c:pt>
                      <c:pt idx="84">
                        <c:v>-1.5829999999999999E-6</c:v>
                      </c:pt>
                      <c:pt idx="85">
                        <c:v>-1.5370000000000001E-6</c:v>
                      </c:pt>
                      <c:pt idx="86">
                        <c:v>-1.5290000000000001E-6</c:v>
                      </c:pt>
                      <c:pt idx="87">
                        <c:v>-1.5799999999999999E-6</c:v>
                      </c:pt>
                      <c:pt idx="88">
                        <c:v>-1.6300000000000001E-6</c:v>
                      </c:pt>
                      <c:pt idx="89">
                        <c:v>-1.691E-6</c:v>
                      </c:pt>
                      <c:pt idx="90">
                        <c:v>-1.6419999999999999E-6</c:v>
                      </c:pt>
                      <c:pt idx="91">
                        <c:v>-1.637E-6</c:v>
                      </c:pt>
                      <c:pt idx="92">
                        <c:v>-1.6899999999999999E-6</c:v>
                      </c:pt>
                      <c:pt idx="93">
                        <c:v>-1.739E-6</c:v>
                      </c:pt>
                      <c:pt idx="94">
                        <c:v>-1.795E-6</c:v>
                      </c:pt>
                      <c:pt idx="95">
                        <c:v>-1.751E-6</c:v>
                      </c:pt>
                      <c:pt idx="96">
                        <c:v>-1.7439999999999999E-6</c:v>
                      </c:pt>
                      <c:pt idx="97">
                        <c:v>-1.8029999999999999E-6</c:v>
                      </c:pt>
                      <c:pt idx="98">
                        <c:v>-1.8530000000000001E-6</c:v>
                      </c:pt>
                      <c:pt idx="99">
                        <c:v>-1.911E-6</c:v>
                      </c:pt>
                      <c:pt idx="100">
                        <c:v>-1.8649999999999999E-6</c:v>
                      </c:pt>
                      <c:pt idx="101">
                        <c:v>-1.86E-6</c:v>
                      </c:pt>
                      <c:pt idx="102">
                        <c:v>-1.917E-6</c:v>
                      </c:pt>
                      <c:pt idx="103">
                        <c:v>-1.9640000000000002E-6</c:v>
                      </c:pt>
                      <c:pt idx="104">
                        <c:v>-2.0250000000000001E-6</c:v>
                      </c:pt>
                      <c:pt idx="105">
                        <c:v>-1.9700000000000002E-6</c:v>
                      </c:pt>
                      <c:pt idx="106">
                        <c:v>-1.9630000000000001E-6</c:v>
                      </c:pt>
                      <c:pt idx="107">
                        <c:v>-2.0229999999999999E-6</c:v>
                      </c:pt>
                      <c:pt idx="108">
                        <c:v>-2.0760000000000001E-6</c:v>
                      </c:pt>
                      <c:pt idx="109">
                        <c:v>-2.1339999999999998E-6</c:v>
                      </c:pt>
                      <c:pt idx="110">
                        <c:v>-2.0880000000000002E-6</c:v>
                      </c:pt>
                      <c:pt idx="111">
                        <c:v>-2.0849999999999999E-6</c:v>
                      </c:pt>
                      <c:pt idx="112">
                        <c:v>-2.1449999999999998E-6</c:v>
                      </c:pt>
                      <c:pt idx="113">
                        <c:v>-2.1950000000000002E-6</c:v>
                      </c:pt>
                      <c:pt idx="114">
                        <c:v>-2.2539999999999999E-6</c:v>
                      </c:pt>
                      <c:pt idx="115">
                        <c:v>-2.2110000000000001E-6</c:v>
                      </c:pt>
                      <c:pt idx="116">
                        <c:v>-2.204E-6</c:v>
                      </c:pt>
                      <c:pt idx="117">
                        <c:v>-2.2670000000000001E-6</c:v>
                      </c:pt>
                      <c:pt idx="118">
                        <c:v>-2.3199999999999998E-6</c:v>
                      </c:pt>
                      <c:pt idx="119">
                        <c:v>-2.3819999999999998E-6</c:v>
                      </c:pt>
                      <c:pt idx="120">
                        <c:v>-2.3319999999999999E-6</c:v>
                      </c:pt>
                      <c:pt idx="121">
                        <c:v>-2.334E-6</c:v>
                      </c:pt>
                      <c:pt idx="122">
                        <c:v>-2.3920000000000001E-6</c:v>
                      </c:pt>
                      <c:pt idx="123">
                        <c:v>-2.4439999999999998E-6</c:v>
                      </c:pt>
                      <c:pt idx="124">
                        <c:v>-2.503E-6</c:v>
                      </c:pt>
                      <c:pt idx="125">
                        <c:v>-2.4569999999999999E-6</c:v>
                      </c:pt>
                      <c:pt idx="126">
                        <c:v>-2.4609999999999998E-6</c:v>
                      </c:pt>
                      <c:pt idx="127">
                        <c:v>-2.5210000000000001E-6</c:v>
                      </c:pt>
                      <c:pt idx="128">
                        <c:v>-2.5770000000000001E-6</c:v>
                      </c:pt>
                      <c:pt idx="129">
                        <c:v>-2.6309999999999999E-6</c:v>
                      </c:pt>
                      <c:pt idx="130">
                        <c:v>-2.5900000000000002E-6</c:v>
                      </c:pt>
                      <c:pt idx="131">
                        <c:v>-2.5950000000000001E-6</c:v>
                      </c:pt>
                      <c:pt idx="132">
                        <c:v>-2.6599999999999999E-6</c:v>
                      </c:pt>
                      <c:pt idx="133">
                        <c:v>-2.711E-6</c:v>
                      </c:pt>
                      <c:pt idx="134">
                        <c:v>-2.7690000000000001E-6</c:v>
                      </c:pt>
                      <c:pt idx="135">
                        <c:v>-2.7319999999999998E-6</c:v>
                      </c:pt>
                      <c:pt idx="136">
                        <c:v>-2.7319999999999998E-6</c:v>
                      </c:pt>
                      <c:pt idx="137">
                        <c:v>-2.7999999999999999E-6</c:v>
                      </c:pt>
                      <c:pt idx="138">
                        <c:v>-2.8499999999999998E-6</c:v>
                      </c:pt>
                      <c:pt idx="139">
                        <c:v>-2.9100000000000001E-6</c:v>
                      </c:pt>
                      <c:pt idx="140">
                        <c:v>-2.8720000000000002E-6</c:v>
                      </c:pt>
                      <c:pt idx="141">
                        <c:v>-2.8789999999999999E-6</c:v>
                      </c:pt>
                      <c:pt idx="142">
                        <c:v>-2.9459999999999998E-6</c:v>
                      </c:pt>
                      <c:pt idx="143">
                        <c:v>-3.0029999999999999E-6</c:v>
                      </c:pt>
                      <c:pt idx="144">
                        <c:v>-3.0599999999999999E-6</c:v>
                      </c:pt>
                      <c:pt idx="145">
                        <c:v>-3.0240000000000002E-6</c:v>
                      </c:pt>
                      <c:pt idx="146">
                        <c:v>-3.0249999999999998E-6</c:v>
                      </c:pt>
                      <c:pt idx="147">
                        <c:v>-3.1039999999999998E-6</c:v>
                      </c:pt>
                      <c:pt idx="148">
                        <c:v>-3.162E-6</c:v>
                      </c:pt>
                      <c:pt idx="149">
                        <c:v>-3.224E-6</c:v>
                      </c:pt>
                      <c:pt idx="150">
                        <c:v>-3.1879999999999998E-6</c:v>
                      </c:pt>
                      <c:pt idx="151">
                        <c:v>-3.1990000000000002E-6</c:v>
                      </c:pt>
                      <c:pt idx="152">
                        <c:v>-3.2780000000000002E-6</c:v>
                      </c:pt>
                      <c:pt idx="153">
                        <c:v>-3.3349999999999998E-6</c:v>
                      </c:pt>
                      <c:pt idx="154">
                        <c:v>-3.393E-6</c:v>
                      </c:pt>
                      <c:pt idx="155">
                        <c:v>-3.365E-6</c:v>
                      </c:pt>
                      <c:pt idx="156">
                        <c:v>-3.3830000000000001E-6</c:v>
                      </c:pt>
                      <c:pt idx="157">
                        <c:v>-3.4630000000000001E-6</c:v>
                      </c:pt>
                      <c:pt idx="158">
                        <c:v>-3.5200000000000002E-6</c:v>
                      </c:pt>
                      <c:pt idx="159">
                        <c:v>-3.5779999999999999E-6</c:v>
                      </c:pt>
                      <c:pt idx="160">
                        <c:v>-3.5559999999999999E-6</c:v>
                      </c:pt>
                      <c:pt idx="161">
                        <c:v>-3.5729999999999999E-6</c:v>
                      </c:pt>
                      <c:pt idx="162">
                        <c:v>-3.6559999999999998E-6</c:v>
                      </c:pt>
                      <c:pt idx="163">
                        <c:v>-3.7220000000000001E-6</c:v>
                      </c:pt>
                      <c:pt idx="164">
                        <c:v>-3.7859999999999998E-6</c:v>
                      </c:pt>
                      <c:pt idx="165">
                        <c:v>-3.7720000000000001E-6</c:v>
                      </c:pt>
                      <c:pt idx="166">
                        <c:v>-3.7850000000000002E-6</c:v>
                      </c:pt>
                      <c:pt idx="167">
                        <c:v>-3.8840000000000004E-6</c:v>
                      </c:pt>
                      <c:pt idx="168">
                        <c:v>-3.9509999999999999E-6</c:v>
                      </c:pt>
                      <c:pt idx="169">
                        <c:v>-4.0169999999999998E-6</c:v>
                      </c:pt>
                      <c:pt idx="170">
                        <c:v>-4.0060000000000003E-6</c:v>
                      </c:pt>
                      <c:pt idx="171">
                        <c:v>-4.031E-6</c:v>
                      </c:pt>
                      <c:pt idx="172">
                        <c:v>-4.1350000000000002E-6</c:v>
                      </c:pt>
                      <c:pt idx="173">
                        <c:v>-4.2080000000000002E-6</c:v>
                      </c:pt>
                      <c:pt idx="174">
                        <c:v>-4.2830000000000003E-6</c:v>
                      </c:pt>
                      <c:pt idx="175">
                        <c:v>-4.2799999999999997E-6</c:v>
                      </c:pt>
                      <c:pt idx="176">
                        <c:v>-4.3059999999999999E-6</c:v>
                      </c:pt>
                      <c:pt idx="177">
                        <c:v>-4.4159999999999997E-6</c:v>
                      </c:pt>
                      <c:pt idx="178">
                        <c:v>-4.498E-6</c:v>
                      </c:pt>
                      <c:pt idx="179">
                        <c:v>-4.583E-6</c:v>
                      </c:pt>
                      <c:pt idx="180">
                        <c:v>-4.5870000000000003E-6</c:v>
                      </c:pt>
                      <c:pt idx="181">
                        <c:v>-4.6210000000000003E-6</c:v>
                      </c:pt>
                      <c:pt idx="182">
                        <c:v>-4.7430000000000002E-6</c:v>
                      </c:pt>
                      <c:pt idx="183">
                        <c:v>-4.8369999999999996E-6</c:v>
                      </c:pt>
                      <c:pt idx="184">
                        <c:v>-4.9239999999999998E-6</c:v>
                      </c:pt>
                      <c:pt idx="185">
                        <c:v>-4.9400000000000001E-6</c:v>
                      </c:pt>
                      <c:pt idx="186">
                        <c:v>-4.9899999999999997E-6</c:v>
                      </c:pt>
                      <c:pt idx="187">
                        <c:v>-5.1229999999999999E-6</c:v>
                      </c:pt>
                      <c:pt idx="188">
                        <c:v>-5.2229999999999998E-6</c:v>
                      </c:pt>
                      <c:pt idx="189">
                        <c:v>-5.3249999999999998E-6</c:v>
                      </c:pt>
                      <c:pt idx="190">
                        <c:v>-5.3530000000000002E-6</c:v>
                      </c:pt>
                      <c:pt idx="191">
                        <c:v>-5.4110000000000004E-6</c:v>
                      </c:pt>
                      <c:pt idx="192">
                        <c:v>-5.558E-6</c:v>
                      </c:pt>
                      <c:pt idx="193">
                        <c:v>-5.6729999999999997E-6</c:v>
                      </c:pt>
                      <c:pt idx="194">
                        <c:v>-5.7849999999999997E-6</c:v>
                      </c:pt>
                      <c:pt idx="195">
                        <c:v>-5.8250000000000001E-6</c:v>
                      </c:pt>
                      <c:pt idx="196">
                        <c:v>-5.9030000000000001E-6</c:v>
                      </c:pt>
                      <c:pt idx="197">
                        <c:v>-6.0630000000000002E-6</c:v>
                      </c:pt>
                      <c:pt idx="198">
                        <c:v>-6.1959999999999996E-6</c:v>
                      </c:pt>
                      <c:pt idx="199">
                        <c:v>-6.3210000000000001E-6</c:v>
                      </c:pt>
                      <c:pt idx="200">
                        <c:v>-6.3790000000000003E-6</c:v>
                      </c:pt>
                      <c:pt idx="201">
                        <c:v>-6.472E-6</c:v>
                      </c:pt>
                      <c:pt idx="202">
                        <c:v>-6.6470000000000001E-6</c:v>
                      </c:pt>
                      <c:pt idx="203">
                        <c:v>-6.8009999999999998E-6</c:v>
                      </c:pt>
                      <c:pt idx="204">
                        <c:v>-6.9399999999999996E-6</c:v>
                      </c:pt>
                      <c:pt idx="205">
                        <c:v>-7.0260000000000002E-6</c:v>
                      </c:pt>
                      <c:pt idx="206">
                        <c:v>-7.1359999999999999E-6</c:v>
                      </c:pt>
                      <c:pt idx="207">
                        <c:v>-7.3370000000000002E-6</c:v>
                      </c:pt>
                      <c:pt idx="208">
                        <c:v>-7.5100000000000001E-6</c:v>
                      </c:pt>
                      <c:pt idx="209">
                        <c:v>-7.6720000000000004E-6</c:v>
                      </c:pt>
                      <c:pt idx="210">
                        <c:v>-7.7789999999999996E-6</c:v>
                      </c:pt>
                      <c:pt idx="211">
                        <c:v>-7.9109999999999993E-6</c:v>
                      </c:pt>
                      <c:pt idx="212">
                        <c:v>-8.1340000000000004E-6</c:v>
                      </c:pt>
                      <c:pt idx="213">
                        <c:v>-8.3359999999999995E-6</c:v>
                      </c:pt>
                      <c:pt idx="214">
                        <c:v>-8.5150000000000006E-6</c:v>
                      </c:pt>
                      <c:pt idx="215">
                        <c:v>-8.6489999999999997E-6</c:v>
                      </c:pt>
                      <c:pt idx="216">
                        <c:v>-8.8089999999999999E-6</c:v>
                      </c:pt>
                      <c:pt idx="217">
                        <c:v>-9.0650000000000005E-6</c:v>
                      </c:pt>
                      <c:pt idx="218">
                        <c:v>-9.2990000000000002E-6</c:v>
                      </c:pt>
                      <c:pt idx="219">
                        <c:v>-9.5079999999999994E-6</c:v>
                      </c:pt>
                      <c:pt idx="220">
                        <c:v>-9.6730000000000004E-6</c:v>
                      </c:pt>
                      <c:pt idx="221">
                        <c:v>-9.8700000000000004E-6</c:v>
                      </c:pt>
                      <c:pt idx="222">
                        <c:v>-1.0159999999999999E-5</c:v>
                      </c:pt>
                      <c:pt idx="223">
                        <c:v>-1.042E-5</c:v>
                      </c:pt>
                      <c:pt idx="224">
                        <c:v>-1.0669999999999999E-5</c:v>
                      </c:pt>
                      <c:pt idx="225">
                        <c:v>-1.0859999999999999E-5</c:v>
                      </c:pt>
                      <c:pt idx="226">
                        <c:v>-1.1090000000000001E-5</c:v>
                      </c:pt>
                      <c:pt idx="227">
                        <c:v>-1.1409999999999999E-5</c:v>
                      </c:pt>
                      <c:pt idx="228">
                        <c:v>-1.171E-5</c:v>
                      </c:pt>
                      <c:pt idx="229">
                        <c:v>-1.199E-5</c:v>
                      </c:pt>
                      <c:pt idx="230">
                        <c:v>-1.223E-5</c:v>
                      </c:pt>
                      <c:pt idx="231">
                        <c:v>-1.2500000000000001E-5</c:v>
                      </c:pt>
                      <c:pt idx="232">
                        <c:v>-1.287E-5</c:v>
                      </c:pt>
                      <c:pt idx="233">
                        <c:v>-1.3200000000000001E-5</c:v>
                      </c:pt>
                      <c:pt idx="234">
                        <c:v>-1.3519999999999999E-5</c:v>
                      </c:pt>
                      <c:pt idx="235">
                        <c:v>-1.38E-5</c:v>
                      </c:pt>
                      <c:pt idx="236">
                        <c:v>-1.412E-5</c:v>
                      </c:pt>
                      <c:pt idx="237">
                        <c:v>-1.453E-5</c:v>
                      </c:pt>
                      <c:pt idx="238">
                        <c:v>-1.491E-5</c:v>
                      </c:pt>
                      <c:pt idx="239">
                        <c:v>-1.5279999999999999E-5</c:v>
                      </c:pt>
                      <c:pt idx="240">
                        <c:v>-1.562E-5</c:v>
                      </c:pt>
                      <c:pt idx="241">
                        <c:v>-1.5970000000000001E-5</c:v>
                      </c:pt>
                      <c:pt idx="242">
                        <c:v>-1.643E-5</c:v>
                      </c:pt>
                      <c:pt idx="243">
                        <c:v>-1.6860000000000001E-5</c:v>
                      </c:pt>
                      <c:pt idx="244">
                        <c:v>-1.7280000000000001E-5</c:v>
                      </c:pt>
                      <c:pt idx="245">
                        <c:v>-1.7669999999999999E-5</c:v>
                      </c:pt>
                      <c:pt idx="246">
                        <c:v>-1.8070000000000001E-5</c:v>
                      </c:pt>
                      <c:pt idx="247">
                        <c:v>-1.8580000000000002E-5</c:v>
                      </c:pt>
                      <c:pt idx="248">
                        <c:v>-1.9069999999999999E-5</c:v>
                      </c:pt>
                      <c:pt idx="249">
                        <c:v>-1.9539999999999999E-5</c:v>
                      </c:pt>
                      <c:pt idx="250">
                        <c:v>-1.9979999999999998E-5</c:v>
                      </c:pt>
                      <c:pt idx="251">
                        <c:v>-2.0440000000000001E-5</c:v>
                      </c:pt>
                      <c:pt idx="252">
                        <c:v>-2.1019999999999999E-5</c:v>
                      </c:pt>
                      <c:pt idx="253">
                        <c:v>-2.156E-5</c:v>
                      </c:pt>
                      <c:pt idx="254">
                        <c:v>-2.2079999999999999E-5</c:v>
                      </c:pt>
                      <c:pt idx="255">
                        <c:v>-2.2580000000000001E-5</c:v>
                      </c:pt>
                      <c:pt idx="256">
                        <c:v>-2.3099999999999999E-5</c:v>
                      </c:pt>
                      <c:pt idx="257">
                        <c:v>-2.3730000000000001E-5</c:v>
                      </c:pt>
                      <c:pt idx="258">
                        <c:v>-2.4329999999999999E-5</c:v>
                      </c:pt>
                      <c:pt idx="259">
                        <c:v>-2.4919999999999999E-5</c:v>
                      </c:pt>
                      <c:pt idx="260">
                        <c:v>-2.548E-5</c:v>
                      </c:pt>
                      <c:pt idx="261">
                        <c:v>-2.6060000000000001E-5</c:v>
                      </c:pt>
                      <c:pt idx="262">
                        <c:v>-2.675E-5</c:v>
                      </c:pt>
                      <c:pt idx="263">
                        <c:v>-2.741E-5</c:v>
                      </c:pt>
                      <c:pt idx="264">
                        <c:v>-2.8059999999999999E-5</c:v>
                      </c:pt>
                      <c:pt idx="265">
                        <c:v>-2.868E-5</c:v>
                      </c:pt>
                      <c:pt idx="266">
                        <c:v>-2.932E-5</c:v>
                      </c:pt>
                      <c:pt idx="267">
                        <c:v>-3.008E-5</c:v>
                      </c:pt>
                      <c:pt idx="268">
                        <c:v>-3.0800000000000003E-5</c:v>
                      </c:pt>
                      <c:pt idx="269">
                        <c:v>-3.1510000000000002E-5</c:v>
                      </c:pt>
                      <c:pt idx="270">
                        <c:v>-3.2199999999999997E-5</c:v>
                      </c:pt>
                      <c:pt idx="271">
                        <c:v>-3.2910000000000002E-5</c:v>
                      </c:pt>
                      <c:pt idx="272">
                        <c:v>-3.3729999999999997E-5</c:v>
                      </c:pt>
                      <c:pt idx="273">
                        <c:v>-3.4520000000000002E-5</c:v>
                      </c:pt>
                      <c:pt idx="274">
                        <c:v>-3.5290000000000003E-5</c:v>
                      </c:pt>
                      <c:pt idx="275">
                        <c:v>-3.6050000000000002E-5</c:v>
                      </c:pt>
                      <c:pt idx="276">
                        <c:v>-3.6820000000000003E-5</c:v>
                      </c:pt>
                      <c:pt idx="277">
                        <c:v>-3.7700000000000002E-5</c:v>
                      </c:pt>
                      <c:pt idx="278">
                        <c:v>-3.8559999999999997E-5</c:v>
                      </c:pt>
                      <c:pt idx="279">
                        <c:v>-3.9390000000000001E-5</c:v>
                      </c:pt>
                      <c:pt idx="280">
                        <c:v>-4.0219999999999998E-5</c:v>
                      </c:pt>
                      <c:pt idx="281">
                        <c:v>-4.1060000000000003E-5</c:v>
                      </c:pt>
                      <c:pt idx="282">
                        <c:v>-4.2009999999999999E-5</c:v>
                      </c:pt>
                      <c:pt idx="283">
                        <c:v>-4.2929999999999997E-5</c:v>
                      </c:pt>
                      <c:pt idx="284">
                        <c:v>-4.3829999999999999E-5</c:v>
                      </c:pt>
                      <c:pt idx="285">
                        <c:v>-4.4719999999999999E-5</c:v>
                      </c:pt>
                      <c:pt idx="286">
                        <c:v>-4.5630000000000002E-5</c:v>
                      </c:pt>
                      <c:pt idx="287">
                        <c:v>-4.6650000000000002E-5</c:v>
                      </c:pt>
                      <c:pt idx="288">
                        <c:v>-4.7630000000000003E-5</c:v>
                      </c:pt>
                      <c:pt idx="289">
                        <c:v>-4.8600000000000002E-5</c:v>
                      </c:pt>
                      <c:pt idx="290">
                        <c:v>-4.956E-5</c:v>
                      </c:pt>
                      <c:pt idx="291">
                        <c:v>-5.0529999999999999E-5</c:v>
                      </c:pt>
                      <c:pt idx="292">
                        <c:v>-5.1610000000000002E-5</c:v>
                      </c:pt>
                      <c:pt idx="293">
                        <c:v>-5.2660000000000001E-5</c:v>
                      </c:pt>
                      <c:pt idx="294">
                        <c:v>-5.3690000000000003E-5</c:v>
                      </c:pt>
                      <c:pt idx="295">
                        <c:v>-5.4719999999999998E-5</c:v>
                      </c:pt>
                      <c:pt idx="296">
                        <c:v>-5.575E-5</c:v>
                      </c:pt>
                      <c:pt idx="297">
                        <c:v>-5.6900000000000001E-5</c:v>
                      </c:pt>
                      <c:pt idx="298">
                        <c:v>-5.8019999999999997E-5</c:v>
                      </c:pt>
                      <c:pt idx="299">
                        <c:v>-5.9110000000000002E-5</c:v>
                      </c:pt>
                      <c:pt idx="300">
                        <c:v>-6.0189999999999998E-5</c:v>
                      </c:pt>
                      <c:pt idx="301">
                        <c:v>-6.1290000000000004E-5</c:v>
                      </c:pt>
                      <c:pt idx="302">
                        <c:v>-6.2509999999999996E-5</c:v>
                      </c:pt>
                      <c:pt idx="303">
                        <c:v>-6.3689999999999995E-5</c:v>
                      </c:pt>
                      <c:pt idx="304">
                        <c:v>-6.4839999999999996E-5</c:v>
                      </c:pt>
                      <c:pt idx="305">
                        <c:v>-6.6000000000000005E-5</c:v>
                      </c:pt>
                      <c:pt idx="306">
                        <c:v>-6.7160000000000001E-5</c:v>
                      </c:pt>
                      <c:pt idx="307">
                        <c:v>-6.8429999999999994E-5</c:v>
                      </c:pt>
                      <c:pt idx="308">
                        <c:v>-6.9679999999999997E-5</c:v>
                      </c:pt>
                      <c:pt idx="309">
                        <c:v>-7.0900000000000002E-5</c:v>
                      </c:pt>
                      <c:pt idx="310">
                        <c:v>-7.2109999999999999E-5</c:v>
                      </c:pt>
                      <c:pt idx="311">
                        <c:v>-7.3330000000000004E-5</c:v>
                      </c:pt>
                      <c:pt idx="312">
                        <c:v>-7.4659999999999993E-5</c:v>
                      </c:pt>
                      <c:pt idx="313">
                        <c:v>-7.5970000000000006E-5</c:v>
                      </c:pt>
                      <c:pt idx="314">
                        <c:v>-7.7239999999999999E-5</c:v>
                      </c:pt>
                      <c:pt idx="315">
                        <c:v>-7.852E-5</c:v>
                      </c:pt>
                      <c:pt idx="316">
                        <c:v>-7.9789999999999993E-5</c:v>
                      </c:pt>
                      <c:pt idx="317">
                        <c:v>-8.1180000000000005E-5</c:v>
                      </c:pt>
                      <c:pt idx="318">
                        <c:v>-8.2559999999999996E-5</c:v>
                      </c:pt>
                      <c:pt idx="319">
                        <c:v>-8.3889999999999998E-5</c:v>
                      </c:pt>
                      <c:pt idx="320">
                        <c:v>-8.5229999999999995E-5</c:v>
                      </c:pt>
                      <c:pt idx="321">
                        <c:v>-8.6570000000000006E-5</c:v>
                      </c:pt>
                      <c:pt idx="322">
                        <c:v>-8.8020000000000001E-5</c:v>
                      </c:pt>
                      <c:pt idx="323">
                        <c:v>-8.9439999999999997E-5</c:v>
                      </c:pt>
                      <c:pt idx="324">
                        <c:v>-9.0829999999999996E-5</c:v>
                      </c:pt>
                      <c:pt idx="325">
                        <c:v>-9.2239999999999998E-5</c:v>
                      </c:pt>
                      <c:pt idx="326">
                        <c:v>-9.3620000000000002E-5</c:v>
                      </c:pt>
                      <c:pt idx="327">
                        <c:v>-9.5130000000000006E-5</c:v>
                      </c:pt>
                      <c:pt idx="328">
                        <c:v>-9.6609999999999998E-5</c:v>
                      </c:pt>
                      <c:pt idx="329">
                        <c:v>-9.8049999999999998E-5</c:v>
                      </c:pt>
                      <c:pt idx="330">
                        <c:v>-9.9500000000000006E-5</c:v>
                      </c:pt>
                      <c:pt idx="331">
                        <c:v>-1.009E-4</c:v>
                      </c:pt>
                      <c:pt idx="332">
                        <c:v>-1.025E-4</c:v>
                      </c:pt>
                      <c:pt idx="333">
                        <c:v>-1.0399999999999999E-4</c:v>
                      </c:pt>
                      <c:pt idx="334">
                        <c:v>-1.055E-4</c:v>
                      </c:pt>
                      <c:pt idx="335">
                        <c:v>-1.07E-4</c:v>
                      </c:pt>
                      <c:pt idx="336">
                        <c:v>-1.0849999999999999E-4</c:v>
                      </c:pt>
                      <c:pt idx="337">
                        <c:v>-1.1010000000000001E-4</c:v>
                      </c:pt>
                      <c:pt idx="338">
                        <c:v>-1.117E-4</c:v>
                      </c:pt>
                      <c:pt idx="339">
                        <c:v>-1.133E-4</c:v>
                      </c:pt>
                      <c:pt idx="340">
                        <c:v>-1.148E-4</c:v>
                      </c:pt>
                      <c:pt idx="341">
                        <c:v>-1.1629999999999999E-4</c:v>
                      </c:pt>
                      <c:pt idx="342">
                        <c:v>-1.181E-4</c:v>
                      </c:pt>
                      <c:pt idx="343">
                        <c:v>-1.197E-4</c:v>
                      </c:pt>
                      <c:pt idx="344">
                        <c:v>-1.2129999999999999E-4</c:v>
                      </c:pt>
                      <c:pt idx="345">
                        <c:v>-1.2290000000000001E-4</c:v>
                      </c:pt>
                      <c:pt idx="346">
                        <c:v>-1.2449999999999999E-4</c:v>
                      </c:pt>
                      <c:pt idx="347">
                        <c:v>-1.262E-4</c:v>
                      </c:pt>
                      <c:pt idx="348">
                        <c:v>-1.2789999999999999E-4</c:v>
                      </c:pt>
                      <c:pt idx="349">
                        <c:v>-1.294E-4</c:v>
                      </c:pt>
                      <c:pt idx="350">
                        <c:v>-1.3109999999999999E-4</c:v>
                      </c:pt>
                      <c:pt idx="351">
                        <c:v>-1.327E-4</c:v>
                      </c:pt>
                      <c:pt idx="352">
                        <c:v>-1.3449999999999999E-4</c:v>
                      </c:pt>
                      <c:pt idx="353">
                        <c:v>-1.362E-4</c:v>
                      </c:pt>
                      <c:pt idx="354">
                        <c:v>-1.3779999999999999E-4</c:v>
                      </c:pt>
                      <c:pt idx="355">
                        <c:v>-1.395E-4</c:v>
                      </c:pt>
                      <c:pt idx="356">
                        <c:v>-1.4119999999999999E-4</c:v>
                      </c:pt>
                      <c:pt idx="357">
                        <c:v>-1.429E-4</c:v>
                      </c:pt>
                      <c:pt idx="358">
                        <c:v>-1.4469999999999999E-4</c:v>
                      </c:pt>
                      <c:pt idx="359">
                        <c:v>-1.4640000000000001E-4</c:v>
                      </c:pt>
                      <c:pt idx="360">
                        <c:v>-1.4809999999999999E-4</c:v>
                      </c:pt>
                      <c:pt idx="361">
                        <c:v>-1.4980000000000001E-4</c:v>
                      </c:pt>
                      <c:pt idx="362">
                        <c:v>-1.516E-4</c:v>
                      </c:pt>
                      <c:pt idx="363">
                        <c:v>-1.5339999999999999E-4</c:v>
                      </c:pt>
                      <c:pt idx="364">
                        <c:v>-1.551E-4</c:v>
                      </c:pt>
                      <c:pt idx="365">
                        <c:v>-1.5689999999999999E-4</c:v>
                      </c:pt>
                      <c:pt idx="366">
                        <c:v>-1.5860000000000001E-4</c:v>
                      </c:pt>
                      <c:pt idx="367">
                        <c:v>-1.604E-4</c:v>
                      </c:pt>
                      <c:pt idx="368">
                        <c:v>-1.6220000000000001E-4</c:v>
                      </c:pt>
                      <c:pt idx="369">
                        <c:v>-1.64E-4</c:v>
                      </c:pt>
                      <c:pt idx="370">
                        <c:v>-1.6579999999999999E-4</c:v>
                      </c:pt>
                      <c:pt idx="371">
                        <c:v>-1.6750000000000001E-4</c:v>
                      </c:pt>
                      <c:pt idx="372">
                        <c:v>-1.694E-4</c:v>
                      </c:pt>
                      <c:pt idx="373">
                        <c:v>-1.7129999999999999E-4</c:v>
                      </c:pt>
                      <c:pt idx="374">
                        <c:v>-1.7310000000000001E-4</c:v>
                      </c:pt>
                      <c:pt idx="375">
                        <c:v>-1.749E-4</c:v>
                      </c:pt>
                      <c:pt idx="376">
                        <c:v>-1.7660000000000001E-4</c:v>
                      </c:pt>
                      <c:pt idx="377">
                        <c:v>-1.785E-4</c:v>
                      </c:pt>
                      <c:pt idx="378">
                        <c:v>-1.8039999999999999E-4</c:v>
                      </c:pt>
                      <c:pt idx="379">
                        <c:v>-1.8220000000000001E-4</c:v>
                      </c:pt>
                      <c:pt idx="380">
                        <c:v>-1.84E-4</c:v>
                      </c:pt>
                      <c:pt idx="381">
                        <c:v>-1.8589999999999999E-4</c:v>
                      </c:pt>
                      <c:pt idx="382">
                        <c:v>-1.8780000000000001E-4</c:v>
                      </c:pt>
                      <c:pt idx="383">
                        <c:v>-1.897E-4</c:v>
                      </c:pt>
                      <c:pt idx="384">
                        <c:v>-1.9149999999999999E-4</c:v>
                      </c:pt>
                      <c:pt idx="385">
                        <c:v>-1.9340000000000001E-4</c:v>
                      </c:pt>
                      <c:pt idx="386">
                        <c:v>-1.952E-4</c:v>
                      </c:pt>
                      <c:pt idx="387">
                        <c:v>-1.9709999999999999E-4</c:v>
                      </c:pt>
                      <c:pt idx="388">
                        <c:v>-1.9900000000000001E-4</c:v>
                      </c:pt>
                      <c:pt idx="389">
                        <c:v>-2.0110000000000001E-4</c:v>
                      </c:pt>
                      <c:pt idx="390">
                        <c:v>-2.029E-4</c:v>
                      </c:pt>
                      <c:pt idx="391">
                        <c:v>-2.0479999999999999E-4</c:v>
                      </c:pt>
                      <c:pt idx="392">
                        <c:v>-2.0670000000000001E-4</c:v>
                      </c:pt>
                      <c:pt idx="393">
                        <c:v>-2.087E-4</c:v>
                      </c:pt>
                      <c:pt idx="394">
                        <c:v>-2.1049999999999999E-4</c:v>
                      </c:pt>
                      <c:pt idx="395">
                        <c:v>-2.1240000000000001E-4</c:v>
                      </c:pt>
                      <c:pt idx="396">
                        <c:v>-2.143E-4</c:v>
                      </c:pt>
                      <c:pt idx="397">
                        <c:v>-2.162E-4</c:v>
                      </c:pt>
                      <c:pt idx="398">
                        <c:v>-2.1819999999999999E-4</c:v>
                      </c:pt>
                      <c:pt idx="399">
                        <c:v>-2.1489999999999999E-4</c:v>
                      </c:pt>
                      <c:pt idx="400">
                        <c:v>-2.12E-4</c:v>
                      </c:pt>
                      <c:pt idx="401">
                        <c:v>-2.0929999999999999E-4</c:v>
                      </c:pt>
                      <c:pt idx="402">
                        <c:v>-2.0670000000000001E-4</c:v>
                      </c:pt>
                      <c:pt idx="403">
                        <c:v>-2.042E-4</c:v>
                      </c:pt>
                      <c:pt idx="404">
                        <c:v>-2.0159999999999999E-4</c:v>
                      </c:pt>
                      <c:pt idx="405">
                        <c:v>-1.9909999999999999E-4</c:v>
                      </c:pt>
                      <c:pt idx="406">
                        <c:v>-1.9670000000000001E-4</c:v>
                      </c:pt>
                      <c:pt idx="407">
                        <c:v>-1.9430000000000001E-4</c:v>
                      </c:pt>
                      <c:pt idx="408">
                        <c:v>-1.9210000000000001E-4</c:v>
                      </c:pt>
                      <c:pt idx="409">
                        <c:v>-1.8980000000000001E-4</c:v>
                      </c:pt>
                      <c:pt idx="410">
                        <c:v>-1.875E-4</c:v>
                      </c:pt>
                      <c:pt idx="411">
                        <c:v>-1.852E-4</c:v>
                      </c:pt>
                      <c:pt idx="412">
                        <c:v>-1.8310000000000001E-4</c:v>
                      </c:pt>
                      <c:pt idx="413">
                        <c:v>-1.8090000000000001E-4</c:v>
                      </c:pt>
                      <c:pt idx="414">
                        <c:v>-1.786E-4</c:v>
                      </c:pt>
                      <c:pt idx="415">
                        <c:v>-1.7650000000000001E-4</c:v>
                      </c:pt>
                      <c:pt idx="416">
                        <c:v>-1.7430000000000001E-4</c:v>
                      </c:pt>
                      <c:pt idx="417">
                        <c:v>-1.7229999999999999E-4</c:v>
                      </c:pt>
                      <c:pt idx="418">
                        <c:v>-1.7019999999999999E-4</c:v>
                      </c:pt>
                      <c:pt idx="419">
                        <c:v>-1.6809999999999999E-4</c:v>
                      </c:pt>
                      <c:pt idx="420">
                        <c:v>-1.66E-4</c:v>
                      </c:pt>
                      <c:pt idx="421">
                        <c:v>-1.64E-4</c:v>
                      </c:pt>
                      <c:pt idx="422">
                        <c:v>-1.6200000000000001E-4</c:v>
                      </c:pt>
                      <c:pt idx="423">
                        <c:v>-1.6000000000000001E-4</c:v>
                      </c:pt>
                      <c:pt idx="424">
                        <c:v>-1.5799999999999999E-4</c:v>
                      </c:pt>
                      <c:pt idx="425">
                        <c:v>-1.561E-4</c:v>
                      </c:pt>
                      <c:pt idx="426">
                        <c:v>-1.5410000000000001E-4</c:v>
                      </c:pt>
                      <c:pt idx="427">
                        <c:v>-1.5220000000000001E-4</c:v>
                      </c:pt>
                      <c:pt idx="428">
                        <c:v>-1.5029999999999999E-4</c:v>
                      </c:pt>
                      <c:pt idx="429">
                        <c:v>-1.484E-4</c:v>
                      </c:pt>
                      <c:pt idx="430">
                        <c:v>-1.4650000000000001E-4</c:v>
                      </c:pt>
                      <c:pt idx="431">
                        <c:v>-1.4459999999999999E-4</c:v>
                      </c:pt>
                      <c:pt idx="432">
                        <c:v>-1.429E-4</c:v>
                      </c:pt>
                      <c:pt idx="433">
                        <c:v>-1.4109999999999999E-4</c:v>
                      </c:pt>
                      <c:pt idx="434">
                        <c:v>-1.392E-4</c:v>
                      </c:pt>
                      <c:pt idx="435">
                        <c:v>-1.3740000000000001E-4</c:v>
                      </c:pt>
                      <c:pt idx="436">
                        <c:v>-1.3569999999999999E-4</c:v>
                      </c:pt>
                      <c:pt idx="437">
                        <c:v>-1.34E-4</c:v>
                      </c:pt>
                      <c:pt idx="438">
                        <c:v>-1.3229999999999999E-4</c:v>
                      </c:pt>
                      <c:pt idx="439">
                        <c:v>-1.305E-4</c:v>
                      </c:pt>
                      <c:pt idx="440">
                        <c:v>-1.2879999999999999E-4</c:v>
                      </c:pt>
                      <c:pt idx="441">
                        <c:v>-1.271E-4</c:v>
                      </c:pt>
                      <c:pt idx="442">
                        <c:v>-1.2540000000000001E-4</c:v>
                      </c:pt>
                      <c:pt idx="443">
                        <c:v>-1.238E-4</c:v>
                      </c:pt>
                      <c:pt idx="444">
                        <c:v>-1.2210000000000001E-4</c:v>
                      </c:pt>
                      <c:pt idx="445">
                        <c:v>-1.205E-4</c:v>
                      </c:pt>
                      <c:pt idx="446">
                        <c:v>-1.189E-4</c:v>
                      </c:pt>
                      <c:pt idx="447">
                        <c:v>-1.1730000000000001E-4</c:v>
                      </c:pt>
                      <c:pt idx="448">
                        <c:v>-1.1569999999999999E-4</c:v>
                      </c:pt>
                      <c:pt idx="449">
                        <c:v>-1.141E-4</c:v>
                      </c:pt>
                      <c:pt idx="450">
                        <c:v>-1.126E-4</c:v>
                      </c:pt>
                      <c:pt idx="451">
                        <c:v>-1.11E-4</c:v>
                      </c:pt>
                      <c:pt idx="452">
                        <c:v>-1.0950000000000001E-4</c:v>
                      </c:pt>
                      <c:pt idx="453">
                        <c:v>-1.08E-4</c:v>
                      </c:pt>
                      <c:pt idx="454">
                        <c:v>-1.065E-4</c:v>
                      </c:pt>
                      <c:pt idx="455">
                        <c:v>-1.05E-4</c:v>
                      </c:pt>
                      <c:pt idx="456">
                        <c:v>-1.0349999999999999E-4</c:v>
                      </c:pt>
                      <c:pt idx="457">
                        <c:v>-1.021E-4</c:v>
                      </c:pt>
                      <c:pt idx="458">
                        <c:v>-1.0069999999999999E-4</c:v>
                      </c:pt>
                      <c:pt idx="459">
                        <c:v>-9.9220000000000002E-5</c:v>
                      </c:pt>
                      <c:pt idx="460">
                        <c:v>-9.7789999999999997E-5</c:v>
                      </c:pt>
                      <c:pt idx="461">
                        <c:v>-9.6360000000000006E-5</c:v>
                      </c:pt>
                      <c:pt idx="462">
                        <c:v>-9.5019999999999995E-5</c:v>
                      </c:pt>
                      <c:pt idx="463">
                        <c:v>-9.3679999999999998E-5</c:v>
                      </c:pt>
                      <c:pt idx="464">
                        <c:v>-9.2269999999999996E-5</c:v>
                      </c:pt>
                      <c:pt idx="465">
                        <c:v>-9.09E-5</c:v>
                      </c:pt>
                      <c:pt idx="466">
                        <c:v>-8.954E-5</c:v>
                      </c:pt>
                      <c:pt idx="467">
                        <c:v>-8.8269999999999993E-5</c:v>
                      </c:pt>
                      <c:pt idx="468">
                        <c:v>-8.7000000000000001E-5</c:v>
                      </c:pt>
                      <c:pt idx="469">
                        <c:v>-8.5649999999999995E-5</c:v>
                      </c:pt>
                      <c:pt idx="470">
                        <c:v>-8.4339999999999995E-5</c:v>
                      </c:pt>
                      <c:pt idx="471">
                        <c:v>-8.3059999999999994E-5</c:v>
                      </c:pt>
                      <c:pt idx="472">
                        <c:v>-8.1840000000000002E-5</c:v>
                      </c:pt>
                      <c:pt idx="473">
                        <c:v>-8.0619999999999997E-5</c:v>
                      </c:pt>
                      <c:pt idx="474">
                        <c:v>-7.9330000000000001E-5</c:v>
                      </c:pt>
                      <c:pt idx="475">
                        <c:v>-7.8100000000000001E-5</c:v>
                      </c:pt>
                      <c:pt idx="476">
                        <c:v>-7.6870000000000001E-5</c:v>
                      </c:pt>
                      <c:pt idx="477">
                        <c:v>-7.5729999999999995E-5</c:v>
                      </c:pt>
                      <c:pt idx="478">
                        <c:v>-7.4569999999999999E-5</c:v>
                      </c:pt>
                      <c:pt idx="479">
                        <c:v>-7.3339999999999999E-5</c:v>
                      </c:pt>
                      <c:pt idx="480">
                        <c:v>-7.216E-5</c:v>
                      </c:pt>
                      <c:pt idx="481">
                        <c:v>-7.1000000000000005E-5</c:v>
                      </c:pt>
                      <c:pt idx="482">
                        <c:v>-6.9900000000000005E-5</c:v>
                      </c:pt>
                      <c:pt idx="483">
                        <c:v>-6.8819999999999995E-5</c:v>
                      </c:pt>
                      <c:pt idx="484">
                        <c:v>-6.7650000000000005E-5</c:v>
                      </c:pt>
                      <c:pt idx="485">
                        <c:v>-6.6530000000000002E-5</c:v>
                      </c:pt>
                      <c:pt idx="486">
                        <c:v>-6.5430000000000002E-5</c:v>
                      </c:pt>
                      <c:pt idx="487">
                        <c:v>-6.4389999999999998E-5</c:v>
                      </c:pt>
                      <c:pt idx="488">
                        <c:v>-6.3369999999999998E-5</c:v>
                      </c:pt>
                      <c:pt idx="489">
                        <c:v>-6.2260000000000004E-5</c:v>
                      </c:pt>
                      <c:pt idx="490">
                        <c:v>-6.1190000000000002E-5</c:v>
                      </c:pt>
                      <c:pt idx="491">
                        <c:v>-6.016E-5</c:v>
                      </c:pt>
                      <c:pt idx="492">
                        <c:v>-5.9169999999999998E-5</c:v>
                      </c:pt>
                      <c:pt idx="493">
                        <c:v>-5.8199999999999998E-5</c:v>
                      </c:pt>
                      <c:pt idx="494">
                        <c:v>-5.715E-5</c:v>
                      </c:pt>
                      <c:pt idx="495">
                        <c:v>-5.6150000000000003E-5</c:v>
                      </c:pt>
                      <c:pt idx="496">
                        <c:v>-5.5170000000000002E-5</c:v>
                      </c:pt>
                      <c:pt idx="497">
                        <c:v>-5.4240000000000002E-5</c:v>
                      </c:pt>
                      <c:pt idx="498">
                        <c:v>-5.3329999999999999E-5</c:v>
                      </c:pt>
                      <c:pt idx="499">
                        <c:v>-5.2339999999999997E-5</c:v>
                      </c:pt>
                      <c:pt idx="500">
                        <c:v>-5.1390000000000001E-5</c:v>
                      </c:pt>
                      <c:pt idx="501">
                        <c:v>-5.0470000000000003E-5</c:v>
                      </c:pt>
                      <c:pt idx="502">
                        <c:v>-4.9599999999999999E-5</c:v>
                      </c:pt>
                      <c:pt idx="503">
                        <c:v>-4.8739999999999998E-5</c:v>
                      </c:pt>
                      <c:pt idx="504">
                        <c:v>-4.7809999999999998E-5</c:v>
                      </c:pt>
                      <c:pt idx="505">
                        <c:v>-4.6910000000000003E-5</c:v>
                      </c:pt>
                      <c:pt idx="506">
                        <c:v>-4.6050000000000001E-5</c:v>
                      </c:pt>
                      <c:pt idx="507">
                        <c:v>-4.5240000000000001E-5</c:v>
                      </c:pt>
                      <c:pt idx="508">
                        <c:v>-4.443E-5</c:v>
                      </c:pt>
                      <c:pt idx="509">
                        <c:v>-4.3550000000000001E-5</c:v>
                      </c:pt>
                      <c:pt idx="510">
                        <c:v>-4.2710000000000003E-5</c:v>
                      </c:pt>
                      <c:pt idx="511">
                        <c:v>-4.1900000000000002E-5</c:v>
                      </c:pt>
                      <c:pt idx="512">
                        <c:v>-4.1140000000000003E-5</c:v>
                      </c:pt>
                      <c:pt idx="513">
                        <c:v>-4.0389999999999998E-5</c:v>
                      </c:pt>
                      <c:pt idx="514">
                        <c:v>-3.9549999999999999E-5</c:v>
                      </c:pt>
                      <c:pt idx="515">
                        <c:v>-3.8760000000000002E-5</c:v>
                      </c:pt>
                      <c:pt idx="516">
                        <c:v>-3.8009999999999997E-5</c:v>
                      </c:pt>
                      <c:pt idx="517">
                        <c:v>-3.7299999999999999E-5</c:v>
                      </c:pt>
                      <c:pt idx="518">
                        <c:v>-3.6600000000000002E-5</c:v>
                      </c:pt>
                      <c:pt idx="519">
                        <c:v>-3.5809999999999998E-5</c:v>
                      </c:pt>
                      <c:pt idx="520">
                        <c:v>-3.5070000000000001E-5</c:v>
                      </c:pt>
                      <c:pt idx="521">
                        <c:v>-3.4369999999999998E-5</c:v>
                      </c:pt>
                      <c:pt idx="522">
                        <c:v>-3.3729999999999997E-5</c:v>
                      </c:pt>
                      <c:pt idx="523">
                        <c:v>-3.3080000000000002E-5</c:v>
                      </c:pt>
                      <c:pt idx="524">
                        <c:v>-3.2339999999999999E-5</c:v>
                      </c:pt>
                      <c:pt idx="525">
                        <c:v>-3.1659999999999998E-5</c:v>
                      </c:pt>
                      <c:pt idx="526">
                        <c:v>-3.1010000000000003E-5</c:v>
                      </c:pt>
                      <c:pt idx="527">
                        <c:v>-3.0389999999999999E-5</c:v>
                      </c:pt>
                      <c:pt idx="528">
                        <c:v>-2.9790000000000001E-5</c:v>
                      </c:pt>
                      <c:pt idx="529">
                        <c:v>-2.9090000000000001E-5</c:v>
                      </c:pt>
                      <c:pt idx="530">
                        <c:v>-2.845E-5</c:v>
                      </c:pt>
                      <c:pt idx="531">
                        <c:v>-2.7849999999999999E-5</c:v>
                      </c:pt>
                      <c:pt idx="532">
                        <c:v>-2.7290000000000001E-5</c:v>
                      </c:pt>
                      <c:pt idx="533">
                        <c:v>-2.673E-5</c:v>
                      </c:pt>
                      <c:pt idx="534">
                        <c:v>-2.6080000000000001E-5</c:v>
                      </c:pt>
                      <c:pt idx="535">
                        <c:v>-2.548E-5</c:v>
                      </c:pt>
                      <c:pt idx="536">
                        <c:v>-2.4919999999999999E-5</c:v>
                      </c:pt>
                      <c:pt idx="537">
                        <c:v>-2.44E-5</c:v>
                      </c:pt>
                      <c:pt idx="538">
                        <c:v>-2.3879999999999998E-5</c:v>
                      </c:pt>
                      <c:pt idx="539">
                        <c:v>-2.3269999999999999E-5</c:v>
                      </c:pt>
                      <c:pt idx="540">
                        <c:v>-2.2719999999999999E-5</c:v>
                      </c:pt>
                      <c:pt idx="541">
                        <c:v>-2.2209999999999999E-5</c:v>
                      </c:pt>
                      <c:pt idx="542">
                        <c:v>-2.173E-5</c:v>
                      </c:pt>
                      <c:pt idx="543">
                        <c:v>-2.126E-5</c:v>
                      </c:pt>
                      <c:pt idx="544">
                        <c:v>-2.0699999999999998E-5</c:v>
                      </c:pt>
                      <c:pt idx="545">
                        <c:v>-2.018E-5</c:v>
                      </c:pt>
                      <c:pt idx="546">
                        <c:v>-1.9720000000000001E-5</c:v>
                      </c:pt>
                      <c:pt idx="547">
                        <c:v>-1.927E-5</c:v>
                      </c:pt>
                      <c:pt idx="548">
                        <c:v>-1.8839999999999999E-5</c:v>
                      </c:pt>
                      <c:pt idx="549">
                        <c:v>-1.8320000000000001E-5</c:v>
                      </c:pt>
                      <c:pt idx="550">
                        <c:v>-1.785E-5</c:v>
                      </c:pt>
                      <c:pt idx="551">
                        <c:v>-1.7419999999999999E-5</c:v>
                      </c:pt>
                      <c:pt idx="552">
                        <c:v>-1.702E-5</c:v>
                      </c:pt>
                      <c:pt idx="553">
                        <c:v>-1.6629999999999998E-5</c:v>
                      </c:pt>
                      <c:pt idx="554">
                        <c:v>-1.615E-5</c:v>
                      </c:pt>
                      <c:pt idx="555">
                        <c:v>-1.5719999999999999E-5</c:v>
                      </c:pt>
                      <c:pt idx="556">
                        <c:v>-1.5330000000000001E-5</c:v>
                      </c:pt>
                      <c:pt idx="557">
                        <c:v>-1.4960000000000001E-5</c:v>
                      </c:pt>
                      <c:pt idx="558">
                        <c:v>-1.4610000000000001E-5</c:v>
                      </c:pt>
                      <c:pt idx="559">
                        <c:v>-1.416E-5</c:v>
                      </c:pt>
                      <c:pt idx="560">
                        <c:v>-1.377E-5</c:v>
                      </c:pt>
                      <c:pt idx="561">
                        <c:v>-1.342E-5</c:v>
                      </c:pt>
                      <c:pt idx="562">
                        <c:v>-1.309E-5</c:v>
                      </c:pt>
                      <c:pt idx="563">
                        <c:v>-1.278E-5</c:v>
                      </c:pt>
                      <c:pt idx="564">
                        <c:v>-1.236E-5</c:v>
                      </c:pt>
                      <c:pt idx="565">
                        <c:v>-1.2E-5</c:v>
                      </c:pt>
                      <c:pt idx="566">
                        <c:v>-1.169E-5</c:v>
                      </c:pt>
                      <c:pt idx="567">
                        <c:v>-1.1399999999999999E-5</c:v>
                      </c:pt>
                      <c:pt idx="568">
                        <c:v>-1.111E-5</c:v>
                      </c:pt>
                      <c:pt idx="569">
                        <c:v>-1.0740000000000001E-5</c:v>
                      </c:pt>
                      <c:pt idx="570">
                        <c:v>-1.041E-5</c:v>
                      </c:pt>
                      <c:pt idx="571">
                        <c:v>-1.013E-5</c:v>
                      </c:pt>
                      <c:pt idx="572">
                        <c:v>-9.8649999999999996E-6</c:v>
                      </c:pt>
                      <c:pt idx="573">
                        <c:v>-9.6150000000000003E-6</c:v>
                      </c:pt>
                      <c:pt idx="574">
                        <c:v>-9.2669999999999995E-6</c:v>
                      </c:pt>
                      <c:pt idx="575">
                        <c:v>-8.9719999999999998E-6</c:v>
                      </c:pt>
                      <c:pt idx="576">
                        <c:v>-8.7290000000000006E-6</c:v>
                      </c:pt>
                      <c:pt idx="577">
                        <c:v>-8.4970000000000001E-6</c:v>
                      </c:pt>
                      <c:pt idx="578">
                        <c:v>-8.2770000000000005E-6</c:v>
                      </c:pt>
                      <c:pt idx="579">
                        <c:v>-7.9580000000000007E-6</c:v>
                      </c:pt>
                      <c:pt idx="580">
                        <c:v>-7.6920000000000002E-6</c:v>
                      </c:pt>
                      <c:pt idx="581">
                        <c:v>-7.4749999999999996E-6</c:v>
                      </c:pt>
                      <c:pt idx="582">
                        <c:v>-7.2729999999999997E-6</c:v>
                      </c:pt>
                      <c:pt idx="583">
                        <c:v>-7.0770000000000002E-6</c:v>
                      </c:pt>
                      <c:pt idx="584">
                        <c:v>-6.7920000000000004E-6</c:v>
                      </c:pt>
                      <c:pt idx="585">
                        <c:v>-6.5549999999999999E-6</c:v>
                      </c:pt>
                      <c:pt idx="586">
                        <c:v>-6.3759999999999996E-6</c:v>
                      </c:pt>
                      <c:pt idx="587">
                        <c:v>-6.1920000000000002E-6</c:v>
                      </c:pt>
                      <c:pt idx="588">
                        <c:v>-6.0249999999999999E-6</c:v>
                      </c:pt>
                      <c:pt idx="589">
                        <c:v>-5.7620000000000001E-6</c:v>
                      </c:pt>
                      <c:pt idx="590">
                        <c:v>-5.541E-6</c:v>
                      </c:pt>
                      <c:pt idx="591">
                        <c:v>-5.3879999999999999E-6</c:v>
                      </c:pt>
                      <c:pt idx="592">
                        <c:v>-5.2290000000000002E-6</c:v>
                      </c:pt>
                      <c:pt idx="593">
                        <c:v>-5.0900000000000004E-6</c:v>
                      </c:pt>
                      <c:pt idx="594">
                        <c:v>-4.8489999999999997E-6</c:v>
                      </c:pt>
                      <c:pt idx="595">
                        <c:v>-4.6550000000000003E-6</c:v>
                      </c:pt>
                      <c:pt idx="596">
                        <c:v>-4.5240000000000002E-6</c:v>
                      </c:pt>
                      <c:pt idx="597">
                        <c:v>-4.3889999999999998E-6</c:v>
                      </c:pt>
                      <c:pt idx="598">
                        <c:v>-4.2699999999999998E-6</c:v>
                      </c:pt>
                      <c:pt idx="599">
                        <c:v>-4.0489999999999997E-6</c:v>
                      </c:pt>
                      <c:pt idx="600">
                        <c:v>-3.8789999999999996E-6</c:v>
                      </c:pt>
                      <c:pt idx="601">
                        <c:v>-3.7730000000000001E-6</c:v>
                      </c:pt>
                      <c:pt idx="602">
                        <c:v>-3.6559999999999998E-6</c:v>
                      </c:pt>
                      <c:pt idx="603">
                        <c:v>-3.5580000000000001E-6</c:v>
                      </c:pt>
                      <c:pt idx="604">
                        <c:v>-3.36E-6</c:v>
                      </c:pt>
                      <c:pt idx="605">
                        <c:v>-3.2090000000000001E-6</c:v>
                      </c:pt>
                      <c:pt idx="606">
                        <c:v>-3.1190000000000001E-6</c:v>
                      </c:pt>
                      <c:pt idx="607">
                        <c:v>-3.021E-6</c:v>
                      </c:pt>
                      <c:pt idx="608">
                        <c:v>-2.9359999999999999E-6</c:v>
                      </c:pt>
                      <c:pt idx="609">
                        <c:v>-2.7520000000000001E-6</c:v>
                      </c:pt>
                      <c:pt idx="610">
                        <c:v>-2.6180000000000002E-6</c:v>
                      </c:pt>
                      <c:pt idx="611">
                        <c:v>-2.5469999999999999E-6</c:v>
                      </c:pt>
                      <c:pt idx="612">
                        <c:v>-2.4590000000000001E-6</c:v>
                      </c:pt>
                      <c:pt idx="613">
                        <c:v>-2.3910000000000001E-6</c:v>
                      </c:pt>
                      <c:pt idx="614">
                        <c:v>-2.2230000000000001E-6</c:v>
                      </c:pt>
                      <c:pt idx="615">
                        <c:v>-2.1040000000000001E-6</c:v>
                      </c:pt>
                      <c:pt idx="616">
                        <c:v>-2.052E-6</c:v>
                      </c:pt>
                      <c:pt idx="617">
                        <c:v>-1.978E-6</c:v>
                      </c:pt>
                      <c:pt idx="618">
                        <c:v>-1.9180000000000001E-6</c:v>
                      </c:pt>
                      <c:pt idx="619">
                        <c:v>-1.762E-6</c:v>
                      </c:pt>
                      <c:pt idx="620">
                        <c:v>-1.657E-6</c:v>
                      </c:pt>
                      <c:pt idx="621">
                        <c:v>-1.6220000000000001E-6</c:v>
                      </c:pt>
                      <c:pt idx="622">
                        <c:v>-1.5650000000000001E-6</c:v>
                      </c:pt>
                      <c:pt idx="623">
                        <c:v>-1.5120000000000001E-6</c:v>
                      </c:pt>
                      <c:pt idx="624">
                        <c:v>-1.373E-6</c:v>
                      </c:pt>
                      <c:pt idx="625">
                        <c:v>-1.2750000000000001E-6</c:v>
                      </c:pt>
                      <c:pt idx="626">
                        <c:v>-1.2410000000000001E-6</c:v>
                      </c:pt>
                      <c:pt idx="627">
                        <c:v>-1.1930000000000001E-6</c:v>
                      </c:pt>
                      <c:pt idx="628">
                        <c:v>-1.153E-6</c:v>
                      </c:pt>
                      <c:pt idx="629">
                        <c:v>-1.0160000000000001E-6</c:v>
                      </c:pt>
                      <c:pt idx="630">
                        <c:v>-9.2620000000000002E-7</c:v>
                      </c:pt>
                      <c:pt idx="631">
                        <c:v>-9.0650000000000002E-7</c:v>
                      </c:pt>
                      <c:pt idx="632">
                        <c:v>-8.6749999999999995E-7</c:v>
                      </c:pt>
                      <c:pt idx="633">
                        <c:v>-8.329E-7</c:v>
                      </c:pt>
                      <c:pt idx="634">
                        <c:v>-7.018E-7</c:v>
                      </c:pt>
                      <c:pt idx="635">
                        <c:v>-6.1930000000000005E-7</c:v>
                      </c:pt>
                      <c:pt idx="636">
                        <c:v>-6.0869999999999999E-7</c:v>
                      </c:pt>
                      <c:pt idx="637">
                        <c:v>-5.7260000000000003E-7</c:v>
                      </c:pt>
                      <c:pt idx="638">
                        <c:v>-5.4160000000000003E-7</c:v>
                      </c:pt>
                      <c:pt idx="639">
                        <c:v>-4.2310000000000002E-7</c:v>
                      </c:pt>
                      <c:pt idx="640">
                        <c:v>-3.3710000000000002E-7</c:v>
                      </c:pt>
                      <c:pt idx="641">
                        <c:v>-3.2749999999999999E-7</c:v>
                      </c:pt>
                      <c:pt idx="642">
                        <c:v>-2.9919999999999998E-7</c:v>
                      </c:pt>
                      <c:pt idx="643">
                        <c:v>-2.6930000000000001E-7</c:v>
                      </c:pt>
                      <c:pt idx="644">
                        <c:v>-1.5379999999999999E-7</c:v>
                      </c:pt>
                      <c:pt idx="645">
                        <c:v>-7.9669999999999998E-8</c:v>
                      </c:pt>
                      <c:pt idx="646">
                        <c:v>-7.6479999999999994E-8</c:v>
                      </c:pt>
                      <c:pt idx="647">
                        <c:v>-4.8690000000000001E-8</c:v>
                      </c:pt>
                      <c:pt idx="648">
                        <c:v>-1.9399999999999998E-8</c:v>
                      </c:pt>
                      <c:pt idx="649">
                        <c:v>9.0190000000000002E-8</c:v>
                      </c:pt>
                      <c:pt idx="650">
                        <c:v>1.656E-7</c:v>
                      </c:pt>
                      <c:pt idx="651">
                        <c:v>1.6110000000000001E-7</c:v>
                      </c:pt>
                      <c:pt idx="652">
                        <c:v>1.846E-7</c:v>
                      </c:pt>
                      <c:pt idx="653">
                        <c:v>2.1689999999999999E-7</c:v>
                      </c:pt>
                      <c:pt idx="654">
                        <c:v>3.1959999999999998E-7</c:v>
                      </c:pt>
                      <c:pt idx="655">
                        <c:v>3.9499999999999998E-7</c:v>
                      </c:pt>
                      <c:pt idx="656">
                        <c:v>3.9070000000000002E-7</c:v>
                      </c:pt>
                      <c:pt idx="657">
                        <c:v>4.0979999999999998E-7</c:v>
                      </c:pt>
                      <c:pt idx="658">
                        <c:v>4.4210000000000002E-7</c:v>
                      </c:pt>
                      <c:pt idx="659">
                        <c:v>5.4450000000000004E-7</c:v>
                      </c:pt>
                      <c:pt idx="660">
                        <c:v>6.1640000000000004E-7</c:v>
                      </c:pt>
                      <c:pt idx="661">
                        <c:v>6.0869999999999999E-7</c:v>
                      </c:pt>
                      <c:pt idx="662">
                        <c:v>6.2920000000000005E-7</c:v>
                      </c:pt>
                      <c:pt idx="663">
                        <c:v>6.5720000000000004E-7</c:v>
                      </c:pt>
                      <c:pt idx="664">
                        <c:v>7.3750000000000003E-7</c:v>
                      </c:pt>
                      <c:pt idx="665">
                        <c:v>8.2470000000000002E-7</c:v>
                      </c:pt>
                      <c:pt idx="666">
                        <c:v>8.1679999999999996E-7</c:v>
                      </c:pt>
                      <c:pt idx="667">
                        <c:v>8.3959999999999997E-7</c:v>
                      </c:pt>
                      <c:pt idx="668">
                        <c:v>8.653E-7</c:v>
                      </c:pt>
                      <c:pt idx="669">
                        <c:v>9.6929999999999998E-7</c:v>
                      </c:pt>
                      <c:pt idx="670">
                        <c:v>1.0380000000000001E-6</c:v>
                      </c:pt>
                      <c:pt idx="671">
                        <c:v>1.0279999999999999E-6</c:v>
                      </c:pt>
                      <c:pt idx="672">
                        <c:v>1.0440000000000001E-6</c:v>
                      </c:pt>
                      <c:pt idx="673">
                        <c:v>1.0729999999999999E-6</c:v>
                      </c:pt>
                      <c:pt idx="674">
                        <c:v>1.175E-6</c:v>
                      </c:pt>
                      <c:pt idx="675">
                        <c:v>1.243E-6</c:v>
                      </c:pt>
                      <c:pt idx="676">
                        <c:v>1.229E-6</c:v>
                      </c:pt>
                      <c:pt idx="677">
                        <c:v>1.2500000000000001E-6</c:v>
                      </c:pt>
                      <c:pt idx="678">
                        <c:v>1.2780000000000001E-6</c:v>
                      </c:pt>
                      <c:pt idx="679">
                        <c:v>1.3769999999999999E-6</c:v>
                      </c:pt>
                      <c:pt idx="680">
                        <c:v>1.443E-6</c:v>
                      </c:pt>
                      <c:pt idx="681">
                        <c:v>1.4279999999999999E-6</c:v>
                      </c:pt>
                      <c:pt idx="682">
                        <c:v>1.4479999999999999E-6</c:v>
                      </c:pt>
                      <c:pt idx="683">
                        <c:v>1.4759999999999999E-6</c:v>
                      </c:pt>
                      <c:pt idx="684">
                        <c:v>1.567E-6</c:v>
                      </c:pt>
                      <c:pt idx="685">
                        <c:v>1.643E-6</c:v>
                      </c:pt>
                      <c:pt idx="686">
                        <c:v>1.623E-6</c:v>
                      </c:pt>
                      <c:pt idx="687">
                        <c:v>1.638E-6</c:v>
                      </c:pt>
                      <c:pt idx="688">
                        <c:v>1.669E-6</c:v>
                      </c:pt>
                      <c:pt idx="689">
                        <c:v>1.7630000000000001E-6</c:v>
                      </c:pt>
                      <c:pt idx="690">
                        <c:v>1.8309999999999999E-6</c:v>
                      </c:pt>
                      <c:pt idx="691">
                        <c:v>1.8109999999999999E-6</c:v>
                      </c:pt>
                      <c:pt idx="692">
                        <c:v>1.8250000000000001E-6</c:v>
                      </c:pt>
                      <c:pt idx="693">
                        <c:v>1.852E-6</c:v>
                      </c:pt>
                      <c:pt idx="694">
                        <c:v>1.9460000000000001E-6</c:v>
                      </c:pt>
                      <c:pt idx="695">
                        <c:v>2.013E-6</c:v>
                      </c:pt>
                      <c:pt idx="696">
                        <c:v>1.9920000000000002E-6</c:v>
                      </c:pt>
                      <c:pt idx="697">
                        <c:v>2.0020000000000001E-6</c:v>
                      </c:pt>
                      <c:pt idx="698">
                        <c:v>2.0360000000000001E-6</c:v>
                      </c:pt>
                      <c:pt idx="699">
                        <c:v>2.1229999999999998E-6</c:v>
                      </c:pt>
                      <c:pt idx="700">
                        <c:v>2.1940000000000001E-6</c:v>
                      </c:pt>
                      <c:pt idx="701">
                        <c:v>2.1670000000000002E-6</c:v>
                      </c:pt>
                      <c:pt idx="702">
                        <c:v>2.1789999999999998E-6</c:v>
                      </c:pt>
                      <c:pt idx="703">
                        <c:v>2.2110000000000001E-6</c:v>
                      </c:pt>
                      <c:pt idx="704">
                        <c:v>2.2919999999999998E-6</c:v>
                      </c:pt>
                      <c:pt idx="705">
                        <c:v>2.3590000000000002E-6</c:v>
                      </c:pt>
                      <c:pt idx="706">
                        <c:v>2.3360000000000002E-6</c:v>
                      </c:pt>
                      <c:pt idx="707">
                        <c:v>2.3460000000000001E-6</c:v>
                      </c:pt>
                      <c:pt idx="708">
                        <c:v>2.3769999999999999E-6</c:v>
                      </c:pt>
                      <c:pt idx="709">
                        <c:v>2.4600000000000002E-6</c:v>
                      </c:pt>
                      <c:pt idx="710">
                        <c:v>2.526E-6</c:v>
                      </c:pt>
                      <c:pt idx="711">
                        <c:v>2.4949999999999998E-6</c:v>
                      </c:pt>
                      <c:pt idx="712">
                        <c:v>2.5040000000000001E-6</c:v>
                      </c:pt>
                      <c:pt idx="713">
                        <c:v>2.5299999999999999E-6</c:v>
                      </c:pt>
                      <c:pt idx="714">
                        <c:v>2.6139999999999999E-6</c:v>
                      </c:pt>
                      <c:pt idx="715">
                        <c:v>2.678E-6</c:v>
                      </c:pt>
                      <c:pt idx="716">
                        <c:v>2.649E-6</c:v>
                      </c:pt>
                      <c:pt idx="717">
                        <c:v>2.6520000000000002E-6</c:v>
                      </c:pt>
                      <c:pt idx="718">
                        <c:v>2.678E-6</c:v>
                      </c:pt>
                      <c:pt idx="719">
                        <c:v>2.7599999999999998E-6</c:v>
                      </c:pt>
                      <c:pt idx="720">
                        <c:v>2.824E-6</c:v>
                      </c:pt>
                      <c:pt idx="721">
                        <c:v>2.79E-6</c:v>
                      </c:pt>
                      <c:pt idx="722">
                        <c:v>2.7930000000000002E-6</c:v>
                      </c:pt>
                      <c:pt idx="723">
                        <c:v>2.819E-6</c:v>
                      </c:pt>
                      <c:pt idx="724">
                        <c:v>2.898E-6</c:v>
                      </c:pt>
                      <c:pt idx="725">
                        <c:v>2.965E-6</c:v>
                      </c:pt>
                      <c:pt idx="726">
                        <c:v>2.9210000000000001E-6</c:v>
                      </c:pt>
                      <c:pt idx="727">
                        <c:v>2.9289999999999998E-6</c:v>
                      </c:pt>
                      <c:pt idx="728">
                        <c:v>2.954E-6</c:v>
                      </c:pt>
                      <c:pt idx="729">
                        <c:v>3.0280000000000001E-6</c:v>
                      </c:pt>
                      <c:pt idx="730">
                        <c:v>3.0879999999999999E-6</c:v>
                      </c:pt>
                      <c:pt idx="731">
                        <c:v>3.0520000000000002E-6</c:v>
                      </c:pt>
                      <c:pt idx="732">
                        <c:v>3.0520000000000002E-6</c:v>
                      </c:pt>
                      <c:pt idx="733">
                        <c:v>3.0790000000000001E-6</c:v>
                      </c:pt>
                      <c:pt idx="734">
                        <c:v>3.1530000000000001E-6</c:v>
                      </c:pt>
                      <c:pt idx="735">
                        <c:v>3.2109999999999998E-6</c:v>
                      </c:pt>
                      <c:pt idx="736">
                        <c:v>3.1669999999999999E-6</c:v>
                      </c:pt>
                      <c:pt idx="737">
                        <c:v>3.1640000000000001E-6</c:v>
                      </c:pt>
                      <c:pt idx="738">
                        <c:v>3.196E-6</c:v>
                      </c:pt>
                      <c:pt idx="739">
                        <c:v>3.2610000000000002E-6</c:v>
                      </c:pt>
                      <c:pt idx="740">
                        <c:v>3.3189999999999999E-6</c:v>
                      </c:pt>
                      <c:pt idx="741">
                        <c:v>3.2760000000000001E-6</c:v>
                      </c:pt>
                      <c:pt idx="742">
                        <c:v>3.2770000000000001E-6</c:v>
                      </c:pt>
                      <c:pt idx="743">
                        <c:v>3.303E-6</c:v>
                      </c:pt>
                      <c:pt idx="744">
                        <c:v>3.3639999999999999E-6</c:v>
                      </c:pt>
                      <c:pt idx="745">
                        <c:v>3.4240000000000002E-6</c:v>
                      </c:pt>
                      <c:pt idx="746">
                        <c:v>3.3759999999999999E-6</c:v>
                      </c:pt>
                      <c:pt idx="747">
                        <c:v>3.3739999999999998E-6</c:v>
                      </c:pt>
                      <c:pt idx="748">
                        <c:v>3.4020000000000002E-6</c:v>
                      </c:pt>
                      <c:pt idx="749">
                        <c:v>3.4599999999999999E-6</c:v>
                      </c:pt>
                      <c:pt idx="750">
                        <c:v>3.512E-6</c:v>
                      </c:pt>
                      <c:pt idx="751">
                        <c:v>3.4690000000000002E-6</c:v>
                      </c:pt>
                      <c:pt idx="752">
                        <c:v>3.4659999999999999E-6</c:v>
                      </c:pt>
                      <c:pt idx="753">
                        <c:v>3.4920000000000002E-6</c:v>
                      </c:pt>
                      <c:pt idx="754">
                        <c:v>3.5489999999999998E-6</c:v>
                      </c:pt>
                      <c:pt idx="755">
                        <c:v>3.6040000000000001E-6</c:v>
                      </c:pt>
                      <c:pt idx="756">
                        <c:v>3.552E-6</c:v>
                      </c:pt>
                      <c:pt idx="757">
                        <c:v>3.5480000000000002E-6</c:v>
                      </c:pt>
                      <c:pt idx="758">
                        <c:v>3.574E-6</c:v>
                      </c:pt>
                      <c:pt idx="759">
                        <c:v>3.6289999999999999E-6</c:v>
                      </c:pt>
                      <c:pt idx="760">
                        <c:v>3.6799999999999999E-6</c:v>
                      </c:pt>
                      <c:pt idx="761">
                        <c:v>3.6279999999999998E-6</c:v>
                      </c:pt>
                      <c:pt idx="762">
                        <c:v>3.6200000000000001E-6</c:v>
                      </c:pt>
                      <c:pt idx="763">
                        <c:v>3.647E-6</c:v>
                      </c:pt>
                      <c:pt idx="764">
                        <c:v>3.7009999999999998E-6</c:v>
                      </c:pt>
                      <c:pt idx="765">
                        <c:v>3.7519999999999998E-6</c:v>
                      </c:pt>
                      <c:pt idx="766">
                        <c:v>3.6969999999999999E-6</c:v>
                      </c:pt>
                      <c:pt idx="767">
                        <c:v>3.6899999999999998E-6</c:v>
                      </c:pt>
                      <c:pt idx="768">
                        <c:v>3.715E-6</c:v>
                      </c:pt>
                      <c:pt idx="769">
                        <c:v>3.7720000000000001E-6</c:v>
                      </c:pt>
                      <c:pt idx="770">
                        <c:v>3.8199999999999998E-6</c:v>
                      </c:pt>
                      <c:pt idx="771">
                        <c:v>3.7680000000000002E-6</c:v>
                      </c:pt>
                      <c:pt idx="772">
                        <c:v>3.76E-6</c:v>
                      </c:pt>
                      <c:pt idx="773">
                        <c:v>3.7850000000000002E-6</c:v>
                      </c:pt>
                      <c:pt idx="774">
                        <c:v>3.8380000000000004E-6</c:v>
                      </c:pt>
                      <c:pt idx="775">
                        <c:v>3.89E-6</c:v>
                      </c:pt>
                      <c:pt idx="776">
                        <c:v>3.8369999999999999E-6</c:v>
                      </c:pt>
                      <c:pt idx="777">
                        <c:v>3.8210000000000003E-6</c:v>
                      </c:pt>
                      <c:pt idx="778">
                        <c:v>3.8530000000000002E-6</c:v>
                      </c:pt>
                      <c:pt idx="779">
                        <c:v>3.9079999999999997E-6</c:v>
                      </c:pt>
                      <c:pt idx="780">
                        <c:v>3.9550000000000002E-6</c:v>
                      </c:pt>
                      <c:pt idx="781">
                        <c:v>3.9029999999999997E-6</c:v>
                      </c:pt>
                      <c:pt idx="782">
                        <c:v>3.8890000000000004E-6</c:v>
                      </c:pt>
                      <c:pt idx="783">
                        <c:v>3.9219999999999999E-6</c:v>
                      </c:pt>
                      <c:pt idx="784">
                        <c:v>3.9729999999999999E-6</c:v>
                      </c:pt>
                      <c:pt idx="785">
                        <c:v>4.0269999999999997E-6</c:v>
                      </c:pt>
                      <c:pt idx="786">
                        <c:v>3.968E-6</c:v>
                      </c:pt>
                      <c:pt idx="787">
                        <c:v>3.9550000000000002E-6</c:v>
                      </c:pt>
                      <c:pt idx="788">
                        <c:v>3.9859999999999996E-6</c:v>
                      </c:pt>
                      <c:pt idx="789">
                        <c:v>4.0369999999999996E-6</c:v>
                      </c:pt>
                      <c:pt idx="790">
                        <c:v>4.0940000000000001E-6</c:v>
                      </c:pt>
                      <c:pt idx="791">
                        <c:v>4.0389999999999998E-6</c:v>
                      </c:pt>
                      <c:pt idx="792">
                        <c:v>4.0239999999999999E-6</c:v>
                      </c:pt>
                      <c:pt idx="793">
                        <c:v>4.0579999999999999E-6</c:v>
                      </c:pt>
                      <c:pt idx="794">
                        <c:v>4.109E-6</c:v>
                      </c:pt>
                      <c:pt idx="795">
                        <c:v>4.1620000000000001E-6</c:v>
                      </c:pt>
                      <c:pt idx="796">
                        <c:v>4.1080000000000003E-6</c:v>
                      </c:pt>
                      <c:pt idx="797">
                        <c:v>4.0969999999999999E-6</c:v>
                      </c:pt>
                      <c:pt idx="798">
                        <c:v>4.1289999999999998E-6</c:v>
                      </c:pt>
                    </c:numCache>
                  </c:numRef>
                </c:yVal>
                <c:smooth val="1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26-8517-4B1A-BD0B-53A15E9FC1F8}"/>
                  </c:ext>
                </c:extLst>
              </c15:ser>
            </c15:filteredScatterSeries>
            <c15:filteredScatterSeries>
              <c15:ser>
                <c:idx val="39"/>
                <c:order val="39"/>
                <c:tx>
                  <c:strRef>
                    <c:extLst>
                      <c:ext xmlns:c15="http://schemas.microsoft.com/office/drawing/2012/chart" uri="{02D57815-91ED-43cb-92C2-25804820EDAC}">
                        <c15:formulaRef>
                          <c15:sqref>Sheet2!$AO$1</c15:sqref>
                        </c15:formulaRef>
                      </c:ext>
                    </c:extLst>
                    <c:strCache>
                      <c:ptCount val="1"/>
                      <c:pt idx="0">
                        <c:v>Cycle 40</c:v>
                      </c:pt>
                    </c:strCache>
                  </c:strRef>
                </c:tx>
                <c:spPr>
                  <a:ln w="19050" cap="rnd">
                    <a:solidFill>
                      <a:schemeClr val="accent1">
                        <a:shade val="33000"/>
                      </a:schemeClr>
                    </a:solidFill>
                    <a:round/>
                  </a:ln>
                  <a:effectLst/>
                </c:spPr>
                <c:marker>
                  <c:symbol val="none"/>
                </c:marker>
                <c:xVal>
                  <c:numRef>
                    <c:extLst>
                      <c:ext xmlns:c15="http://schemas.microsoft.com/office/drawing/2012/chart" uri="{02D57815-91ED-43cb-92C2-25804820EDAC}">
                        <c15:formulaRef>
                          <c15:sqref>Sheet2!$A$2:$A$802</c15:sqref>
                        </c15:formulaRef>
                      </c:ext>
                    </c:extLst>
                    <c:numCache>
                      <c:formatCode>0.00E+00</c:formatCode>
                      <c:ptCount val="801"/>
                      <c:pt idx="0">
                        <c:v>9.8269999999999993E-6</c:v>
                      </c:pt>
                      <c:pt idx="1">
                        <c:v>-1.7960000000000001E-3</c:v>
                      </c:pt>
                      <c:pt idx="2">
                        <c:v>-3.764E-3</c:v>
                      </c:pt>
                      <c:pt idx="3">
                        <c:v>-5.7419999999999997E-3</c:v>
                      </c:pt>
                      <c:pt idx="4">
                        <c:v>-7.7869999999999997E-3</c:v>
                      </c:pt>
                      <c:pt idx="5">
                        <c:v>-9.7160000000000007E-3</c:v>
                      </c:pt>
                      <c:pt idx="6">
                        <c:v>-1.1730000000000001E-2</c:v>
                      </c:pt>
                      <c:pt idx="7">
                        <c:v>-1.374E-2</c:v>
                      </c:pt>
                      <c:pt idx="8">
                        <c:v>-1.5730000000000001E-2</c:v>
                      </c:pt>
                      <c:pt idx="9">
                        <c:v>-1.772E-2</c:v>
                      </c:pt>
                      <c:pt idx="10">
                        <c:v>-1.9730000000000001E-2</c:v>
                      </c:pt>
                      <c:pt idx="11">
                        <c:v>-2.1700000000000001E-2</c:v>
                      </c:pt>
                      <c:pt idx="12">
                        <c:v>-2.3689999999999999E-2</c:v>
                      </c:pt>
                      <c:pt idx="13">
                        <c:v>-2.5690000000000001E-2</c:v>
                      </c:pt>
                      <c:pt idx="14">
                        <c:v>-2.7709999999999999E-2</c:v>
                      </c:pt>
                      <c:pt idx="15">
                        <c:v>-2.9690000000000001E-2</c:v>
                      </c:pt>
                      <c:pt idx="16">
                        <c:v>-3.1690000000000003E-2</c:v>
                      </c:pt>
                      <c:pt idx="17">
                        <c:v>-3.3709999999999997E-2</c:v>
                      </c:pt>
                      <c:pt idx="18">
                        <c:v>-3.5709999999999999E-2</c:v>
                      </c:pt>
                      <c:pt idx="19">
                        <c:v>-3.7650000000000003E-2</c:v>
                      </c:pt>
                      <c:pt idx="20">
                        <c:v>-3.9710000000000002E-2</c:v>
                      </c:pt>
                      <c:pt idx="21">
                        <c:v>-4.1709999999999997E-2</c:v>
                      </c:pt>
                      <c:pt idx="22">
                        <c:v>-4.3709999999999999E-2</c:v>
                      </c:pt>
                      <c:pt idx="23">
                        <c:v>-4.5690000000000001E-2</c:v>
                      </c:pt>
                      <c:pt idx="24">
                        <c:v>-4.7669999999999997E-2</c:v>
                      </c:pt>
                      <c:pt idx="25">
                        <c:v>-4.9669999999999999E-2</c:v>
                      </c:pt>
                      <c:pt idx="26">
                        <c:v>-5.1700000000000003E-2</c:v>
                      </c:pt>
                      <c:pt idx="27">
                        <c:v>-5.3659999999999999E-2</c:v>
                      </c:pt>
                      <c:pt idx="28">
                        <c:v>-5.5660000000000001E-2</c:v>
                      </c:pt>
                      <c:pt idx="29">
                        <c:v>-5.765E-2</c:v>
                      </c:pt>
                      <c:pt idx="30">
                        <c:v>-5.9700000000000003E-2</c:v>
                      </c:pt>
                      <c:pt idx="31">
                        <c:v>-6.1650000000000003E-2</c:v>
                      </c:pt>
                      <c:pt idx="32">
                        <c:v>-6.3630000000000006E-2</c:v>
                      </c:pt>
                      <c:pt idx="33">
                        <c:v>-6.5680000000000002E-2</c:v>
                      </c:pt>
                      <c:pt idx="34">
                        <c:v>-6.769E-2</c:v>
                      </c:pt>
                      <c:pt idx="35">
                        <c:v>-6.9669999999999996E-2</c:v>
                      </c:pt>
                      <c:pt idx="36">
                        <c:v>-7.1669999999999998E-2</c:v>
                      </c:pt>
                      <c:pt idx="37">
                        <c:v>-7.3639999999999997E-2</c:v>
                      </c:pt>
                      <c:pt idx="38">
                        <c:v>-7.5670000000000001E-2</c:v>
                      </c:pt>
                      <c:pt idx="39">
                        <c:v>-7.7660000000000007E-2</c:v>
                      </c:pt>
                      <c:pt idx="40">
                        <c:v>-7.9640000000000002E-2</c:v>
                      </c:pt>
                      <c:pt idx="41">
                        <c:v>-8.165E-2</c:v>
                      </c:pt>
                      <c:pt idx="42">
                        <c:v>-8.3680000000000004E-2</c:v>
                      </c:pt>
                      <c:pt idx="43">
                        <c:v>-8.566E-2</c:v>
                      </c:pt>
                      <c:pt idx="44">
                        <c:v>-8.763E-2</c:v>
                      </c:pt>
                      <c:pt idx="45">
                        <c:v>-8.9679999999999996E-2</c:v>
                      </c:pt>
                      <c:pt idx="46">
                        <c:v>-9.1700000000000004E-2</c:v>
                      </c:pt>
                      <c:pt idx="47">
                        <c:v>-9.3679999999999999E-2</c:v>
                      </c:pt>
                      <c:pt idx="48">
                        <c:v>-9.5659999999999995E-2</c:v>
                      </c:pt>
                      <c:pt idx="49">
                        <c:v>-9.7650000000000001E-2</c:v>
                      </c:pt>
                      <c:pt idx="50">
                        <c:v>-9.9669999999999995E-2</c:v>
                      </c:pt>
                      <c:pt idx="51">
                        <c:v>-0.1017</c:v>
                      </c:pt>
                      <c:pt idx="52">
                        <c:v>-0.1036</c:v>
                      </c:pt>
                      <c:pt idx="53">
                        <c:v>-0.1056</c:v>
                      </c:pt>
                      <c:pt idx="54">
                        <c:v>-0.1077</c:v>
                      </c:pt>
                      <c:pt idx="55">
                        <c:v>-0.10970000000000001</c:v>
                      </c:pt>
                      <c:pt idx="56">
                        <c:v>-0.1116</c:v>
                      </c:pt>
                      <c:pt idx="57">
                        <c:v>-0.11360000000000001</c:v>
                      </c:pt>
                      <c:pt idx="58">
                        <c:v>-0.1157</c:v>
                      </c:pt>
                      <c:pt idx="59">
                        <c:v>-0.1177</c:v>
                      </c:pt>
                      <c:pt idx="60">
                        <c:v>-0.1196</c:v>
                      </c:pt>
                      <c:pt idx="61">
                        <c:v>-0.1216</c:v>
                      </c:pt>
                      <c:pt idx="62">
                        <c:v>-0.1237</c:v>
                      </c:pt>
                      <c:pt idx="63">
                        <c:v>-0.12559999999999999</c:v>
                      </c:pt>
                      <c:pt idx="64">
                        <c:v>-0.12759999999999999</c:v>
                      </c:pt>
                      <c:pt idx="65">
                        <c:v>-0.12959999999999999</c:v>
                      </c:pt>
                      <c:pt idx="66">
                        <c:v>-0.13170000000000001</c:v>
                      </c:pt>
                      <c:pt idx="67">
                        <c:v>-0.1336</c:v>
                      </c:pt>
                      <c:pt idx="68">
                        <c:v>-0.13569999999999999</c:v>
                      </c:pt>
                      <c:pt idx="69">
                        <c:v>-0.1376</c:v>
                      </c:pt>
                      <c:pt idx="70">
                        <c:v>-0.1396</c:v>
                      </c:pt>
                      <c:pt idx="71">
                        <c:v>-0.14169999999999999</c:v>
                      </c:pt>
                      <c:pt idx="72">
                        <c:v>-0.14369999999999999</c:v>
                      </c:pt>
                      <c:pt idx="73">
                        <c:v>-0.1457</c:v>
                      </c:pt>
                      <c:pt idx="74">
                        <c:v>-0.1477</c:v>
                      </c:pt>
                      <c:pt idx="75">
                        <c:v>-0.14960000000000001</c:v>
                      </c:pt>
                      <c:pt idx="76">
                        <c:v>-0.15160000000000001</c:v>
                      </c:pt>
                      <c:pt idx="77">
                        <c:v>-0.15359999999999999</c:v>
                      </c:pt>
                      <c:pt idx="78">
                        <c:v>-0.15559999999999999</c:v>
                      </c:pt>
                      <c:pt idx="79">
                        <c:v>-0.15759999999999999</c:v>
                      </c:pt>
                      <c:pt idx="80">
                        <c:v>-0.15959999999999999</c:v>
                      </c:pt>
                      <c:pt idx="81">
                        <c:v>-0.16159999999999999</c:v>
                      </c:pt>
                      <c:pt idx="82">
                        <c:v>-0.1636</c:v>
                      </c:pt>
                      <c:pt idx="83">
                        <c:v>-0.1656</c:v>
                      </c:pt>
                      <c:pt idx="84">
                        <c:v>-0.1676</c:v>
                      </c:pt>
                      <c:pt idx="85">
                        <c:v>-0.1696</c:v>
                      </c:pt>
                      <c:pt idx="86">
                        <c:v>-0.1716</c:v>
                      </c:pt>
                      <c:pt idx="87">
                        <c:v>-0.1736</c:v>
                      </c:pt>
                      <c:pt idx="88">
                        <c:v>-0.17560000000000001</c:v>
                      </c:pt>
                      <c:pt idx="89">
                        <c:v>-0.17760000000000001</c:v>
                      </c:pt>
                      <c:pt idx="90">
                        <c:v>-0.17960000000000001</c:v>
                      </c:pt>
                      <c:pt idx="91">
                        <c:v>-0.18160000000000001</c:v>
                      </c:pt>
                      <c:pt idx="92">
                        <c:v>-0.18360000000000001</c:v>
                      </c:pt>
                      <c:pt idx="93">
                        <c:v>-0.18559999999999999</c:v>
                      </c:pt>
                      <c:pt idx="94">
                        <c:v>-0.18759999999999999</c:v>
                      </c:pt>
                      <c:pt idx="95">
                        <c:v>-0.18959999999999999</c:v>
                      </c:pt>
                      <c:pt idx="96">
                        <c:v>-0.19159999999999999</c:v>
                      </c:pt>
                      <c:pt idx="97">
                        <c:v>-0.19359999999999999</c:v>
                      </c:pt>
                      <c:pt idx="98">
                        <c:v>-0.1956</c:v>
                      </c:pt>
                      <c:pt idx="99">
                        <c:v>-0.1976</c:v>
                      </c:pt>
                      <c:pt idx="100">
                        <c:v>-0.1996</c:v>
                      </c:pt>
                      <c:pt idx="101">
                        <c:v>-0.2016</c:v>
                      </c:pt>
                      <c:pt idx="102">
                        <c:v>-0.2036</c:v>
                      </c:pt>
                      <c:pt idx="103">
                        <c:v>-0.2056</c:v>
                      </c:pt>
                      <c:pt idx="104">
                        <c:v>-0.20760000000000001</c:v>
                      </c:pt>
                      <c:pt idx="105">
                        <c:v>-0.20960000000000001</c:v>
                      </c:pt>
                      <c:pt idx="106">
                        <c:v>-0.21160000000000001</c:v>
                      </c:pt>
                      <c:pt idx="107">
                        <c:v>-0.21360000000000001</c:v>
                      </c:pt>
                      <c:pt idx="108">
                        <c:v>-0.21560000000000001</c:v>
                      </c:pt>
                      <c:pt idx="109">
                        <c:v>-0.21759999999999999</c:v>
                      </c:pt>
                      <c:pt idx="110">
                        <c:v>-0.21959999999999999</c:v>
                      </c:pt>
                      <c:pt idx="111">
                        <c:v>-0.22159999999999999</c:v>
                      </c:pt>
                      <c:pt idx="112">
                        <c:v>-0.22359999999999999</c:v>
                      </c:pt>
                      <c:pt idx="113">
                        <c:v>-0.22559999999999999</c:v>
                      </c:pt>
                      <c:pt idx="114">
                        <c:v>-0.2276</c:v>
                      </c:pt>
                      <c:pt idx="115">
                        <c:v>-0.2296</c:v>
                      </c:pt>
                      <c:pt idx="116">
                        <c:v>-0.2316</c:v>
                      </c:pt>
                      <c:pt idx="117">
                        <c:v>-0.2336</c:v>
                      </c:pt>
                      <c:pt idx="118">
                        <c:v>-0.2356</c:v>
                      </c:pt>
                      <c:pt idx="119">
                        <c:v>-0.23760000000000001</c:v>
                      </c:pt>
                      <c:pt idx="120">
                        <c:v>-0.23960000000000001</c:v>
                      </c:pt>
                      <c:pt idx="121">
                        <c:v>-0.24160000000000001</c:v>
                      </c:pt>
                      <c:pt idx="122">
                        <c:v>-0.24360000000000001</c:v>
                      </c:pt>
                      <c:pt idx="123">
                        <c:v>-0.24560000000000001</c:v>
                      </c:pt>
                      <c:pt idx="124">
                        <c:v>-0.24759999999999999</c:v>
                      </c:pt>
                      <c:pt idx="125">
                        <c:v>-0.24959999999999999</c:v>
                      </c:pt>
                      <c:pt idx="126">
                        <c:v>-0.25159999999999999</c:v>
                      </c:pt>
                      <c:pt idx="127">
                        <c:v>-0.25359999999999999</c:v>
                      </c:pt>
                      <c:pt idx="128">
                        <c:v>-0.25559999999999999</c:v>
                      </c:pt>
                      <c:pt idx="129">
                        <c:v>-0.2576</c:v>
                      </c:pt>
                      <c:pt idx="130">
                        <c:v>-0.2596</c:v>
                      </c:pt>
                      <c:pt idx="131">
                        <c:v>-0.2616</c:v>
                      </c:pt>
                      <c:pt idx="132">
                        <c:v>-0.2636</c:v>
                      </c:pt>
                      <c:pt idx="133">
                        <c:v>-0.2656</c:v>
                      </c:pt>
                      <c:pt idx="134">
                        <c:v>-0.2676</c:v>
                      </c:pt>
                      <c:pt idx="135">
                        <c:v>-0.26960000000000001</c:v>
                      </c:pt>
                      <c:pt idx="136">
                        <c:v>-0.27160000000000001</c:v>
                      </c:pt>
                      <c:pt idx="137">
                        <c:v>-0.27360000000000001</c:v>
                      </c:pt>
                      <c:pt idx="138">
                        <c:v>-0.27560000000000001</c:v>
                      </c:pt>
                      <c:pt idx="139">
                        <c:v>-0.27760000000000001</c:v>
                      </c:pt>
                      <c:pt idx="140">
                        <c:v>-0.27960000000000002</c:v>
                      </c:pt>
                      <c:pt idx="141">
                        <c:v>-0.28160000000000002</c:v>
                      </c:pt>
                      <c:pt idx="142">
                        <c:v>-0.28360000000000002</c:v>
                      </c:pt>
                      <c:pt idx="143">
                        <c:v>-0.28560000000000002</c:v>
                      </c:pt>
                      <c:pt idx="144">
                        <c:v>-0.28760000000000002</c:v>
                      </c:pt>
                      <c:pt idx="145">
                        <c:v>-0.28960000000000002</c:v>
                      </c:pt>
                      <c:pt idx="146">
                        <c:v>-0.29160000000000003</c:v>
                      </c:pt>
                      <c:pt idx="147">
                        <c:v>-0.29360000000000003</c:v>
                      </c:pt>
                      <c:pt idx="148">
                        <c:v>-0.29559999999999997</c:v>
                      </c:pt>
                      <c:pt idx="149">
                        <c:v>-0.29759999999999998</c:v>
                      </c:pt>
                      <c:pt idx="150">
                        <c:v>-0.29959999999999998</c:v>
                      </c:pt>
                      <c:pt idx="151">
                        <c:v>-0.30159999999999998</c:v>
                      </c:pt>
                      <c:pt idx="152">
                        <c:v>-0.30359999999999998</c:v>
                      </c:pt>
                      <c:pt idx="153">
                        <c:v>-0.30559999999999998</c:v>
                      </c:pt>
                      <c:pt idx="154">
                        <c:v>-0.30759999999999998</c:v>
                      </c:pt>
                      <c:pt idx="155">
                        <c:v>-0.30959999999999999</c:v>
                      </c:pt>
                      <c:pt idx="156">
                        <c:v>-0.3115</c:v>
                      </c:pt>
                      <c:pt idx="157">
                        <c:v>-0.31359999999999999</c:v>
                      </c:pt>
                      <c:pt idx="158">
                        <c:v>-0.3155</c:v>
                      </c:pt>
                      <c:pt idx="159">
                        <c:v>-0.31759999999999999</c:v>
                      </c:pt>
                      <c:pt idx="160">
                        <c:v>-0.31950000000000001</c:v>
                      </c:pt>
                      <c:pt idx="161">
                        <c:v>-0.3216</c:v>
                      </c:pt>
                      <c:pt idx="162">
                        <c:v>-0.3236</c:v>
                      </c:pt>
                      <c:pt idx="163">
                        <c:v>-0.3256</c:v>
                      </c:pt>
                      <c:pt idx="164">
                        <c:v>-0.32750000000000001</c:v>
                      </c:pt>
                      <c:pt idx="165">
                        <c:v>-0.32950000000000002</c:v>
                      </c:pt>
                      <c:pt idx="166">
                        <c:v>-0.33160000000000001</c:v>
                      </c:pt>
                      <c:pt idx="167">
                        <c:v>-0.33360000000000001</c:v>
                      </c:pt>
                      <c:pt idx="168">
                        <c:v>-0.33550000000000002</c:v>
                      </c:pt>
                      <c:pt idx="169">
                        <c:v>-0.33760000000000001</c:v>
                      </c:pt>
                      <c:pt idx="170">
                        <c:v>-0.33950000000000002</c:v>
                      </c:pt>
                      <c:pt idx="171">
                        <c:v>-0.34150000000000003</c:v>
                      </c:pt>
                      <c:pt idx="172">
                        <c:v>-0.34350000000000003</c:v>
                      </c:pt>
                      <c:pt idx="173">
                        <c:v>-0.34560000000000002</c:v>
                      </c:pt>
                      <c:pt idx="174">
                        <c:v>-0.34749999999999998</c:v>
                      </c:pt>
                      <c:pt idx="175">
                        <c:v>-0.34949999999999998</c:v>
                      </c:pt>
                      <c:pt idx="176">
                        <c:v>-0.35149999999999998</c:v>
                      </c:pt>
                      <c:pt idx="177">
                        <c:v>-0.35349999999999998</c:v>
                      </c:pt>
                      <c:pt idx="178">
                        <c:v>-0.35549999999999998</c:v>
                      </c:pt>
                      <c:pt idx="179">
                        <c:v>-0.35749999999999998</c:v>
                      </c:pt>
                      <c:pt idx="180">
                        <c:v>-0.35949999999999999</c:v>
                      </c:pt>
                      <c:pt idx="181">
                        <c:v>-0.36149999999999999</c:v>
                      </c:pt>
                      <c:pt idx="182">
                        <c:v>-0.36349999999999999</c:v>
                      </c:pt>
                      <c:pt idx="183">
                        <c:v>-0.36549999999999999</c:v>
                      </c:pt>
                      <c:pt idx="184">
                        <c:v>-0.36749999999999999</c:v>
                      </c:pt>
                      <c:pt idx="185">
                        <c:v>-0.3695</c:v>
                      </c:pt>
                      <c:pt idx="186">
                        <c:v>-0.3715</c:v>
                      </c:pt>
                      <c:pt idx="187">
                        <c:v>-0.3735</c:v>
                      </c:pt>
                      <c:pt idx="188">
                        <c:v>-0.3755</c:v>
                      </c:pt>
                      <c:pt idx="189">
                        <c:v>-0.3775</c:v>
                      </c:pt>
                      <c:pt idx="190">
                        <c:v>-0.3795</c:v>
                      </c:pt>
                      <c:pt idx="191">
                        <c:v>-0.38150000000000001</c:v>
                      </c:pt>
                      <c:pt idx="192">
                        <c:v>-0.38350000000000001</c:v>
                      </c:pt>
                      <c:pt idx="193">
                        <c:v>-0.38550000000000001</c:v>
                      </c:pt>
                      <c:pt idx="194">
                        <c:v>-0.38750000000000001</c:v>
                      </c:pt>
                      <c:pt idx="195">
                        <c:v>-0.38950000000000001</c:v>
                      </c:pt>
                      <c:pt idx="196">
                        <c:v>-0.39150000000000001</c:v>
                      </c:pt>
                      <c:pt idx="197">
                        <c:v>-0.39350000000000002</c:v>
                      </c:pt>
                      <c:pt idx="198">
                        <c:v>-0.39550000000000002</c:v>
                      </c:pt>
                      <c:pt idx="199">
                        <c:v>-0.39750000000000002</c:v>
                      </c:pt>
                      <c:pt idx="200">
                        <c:v>-0.39950000000000002</c:v>
                      </c:pt>
                      <c:pt idx="201">
                        <c:v>-0.40150000000000002</c:v>
                      </c:pt>
                      <c:pt idx="202">
                        <c:v>-0.40350000000000003</c:v>
                      </c:pt>
                      <c:pt idx="203">
                        <c:v>-0.40550000000000003</c:v>
                      </c:pt>
                      <c:pt idx="204">
                        <c:v>-0.40749999999999997</c:v>
                      </c:pt>
                      <c:pt idx="205">
                        <c:v>-0.40939999999999999</c:v>
                      </c:pt>
                      <c:pt idx="206">
                        <c:v>-0.41139999999999999</c:v>
                      </c:pt>
                      <c:pt idx="207">
                        <c:v>-0.41339999999999999</c:v>
                      </c:pt>
                      <c:pt idx="208">
                        <c:v>-0.41539999999999999</c:v>
                      </c:pt>
                      <c:pt idx="209">
                        <c:v>-0.41749999999999998</c:v>
                      </c:pt>
                      <c:pt idx="210">
                        <c:v>-0.4194</c:v>
                      </c:pt>
                      <c:pt idx="211">
                        <c:v>-0.42149999999999999</c:v>
                      </c:pt>
                      <c:pt idx="212">
                        <c:v>-0.4234</c:v>
                      </c:pt>
                      <c:pt idx="213">
                        <c:v>-0.4254</c:v>
                      </c:pt>
                      <c:pt idx="214">
                        <c:v>-0.4274</c:v>
                      </c:pt>
                      <c:pt idx="215">
                        <c:v>-0.4294</c:v>
                      </c:pt>
                      <c:pt idx="216">
                        <c:v>-0.43140000000000001</c:v>
                      </c:pt>
                      <c:pt idx="217">
                        <c:v>-0.43340000000000001</c:v>
                      </c:pt>
                      <c:pt idx="218">
                        <c:v>-0.43540000000000001</c:v>
                      </c:pt>
                      <c:pt idx="219">
                        <c:v>-0.43740000000000001</c:v>
                      </c:pt>
                      <c:pt idx="220">
                        <c:v>-0.43940000000000001</c:v>
                      </c:pt>
                      <c:pt idx="221">
                        <c:v>-0.44140000000000001</c:v>
                      </c:pt>
                      <c:pt idx="222">
                        <c:v>-0.44340000000000002</c:v>
                      </c:pt>
                      <c:pt idx="223">
                        <c:v>-0.44540000000000002</c:v>
                      </c:pt>
                      <c:pt idx="224">
                        <c:v>-0.44740000000000002</c:v>
                      </c:pt>
                      <c:pt idx="225">
                        <c:v>-0.44940000000000002</c:v>
                      </c:pt>
                      <c:pt idx="226">
                        <c:v>-0.45140000000000002</c:v>
                      </c:pt>
                      <c:pt idx="227">
                        <c:v>-0.45340000000000003</c:v>
                      </c:pt>
                      <c:pt idx="228">
                        <c:v>-0.45540000000000003</c:v>
                      </c:pt>
                      <c:pt idx="229">
                        <c:v>-0.45739999999999997</c:v>
                      </c:pt>
                      <c:pt idx="230">
                        <c:v>-0.45939999999999998</c:v>
                      </c:pt>
                      <c:pt idx="231">
                        <c:v>-0.46139999999999998</c:v>
                      </c:pt>
                      <c:pt idx="232">
                        <c:v>-0.46339999999999998</c:v>
                      </c:pt>
                      <c:pt idx="233">
                        <c:v>-0.46539999999999998</c:v>
                      </c:pt>
                      <c:pt idx="234">
                        <c:v>-0.46729999999999999</c:v>
                      </c:pt>
                      <c:pt idx="235">
                        <c:v>-0.46939999999999998</c:v>
                      </c:pt>
                      <c:pt idx="236">
                        <c:v>-0.4713</c:v>
                      </c:pt>
                      <c:pt idx="237">
                        <c:v>-0.47339999999999999</c:v>
                      </c:pt>
                      <c:pt idx="238">
                        <c:v>-0.47539999999999999</c:v>
                      </c:pt>
                      <c:pt idx="239">
                        <c:v>-0.47739999999999999</c:v>
                      </c:pt>
                      <c:pt idx="240">
                        <c:v>-0.47939999999999999</c:v>
                      </c:pt>
                      <c:pt idx="241">
                        <c:v>-0.48139999999999999</c:v>
                      </c:pt>
                      <c:pt idx="242">
                        <c:v>-0.48330000000000001</c:v>
                      </c:pt>
                      <c:pt idx="243">
                        <c:v>-0.4854</c:v>
                      </c:pt>
                      <c:pt idx="244">
                        <c:v>-0.48730000000000001</c:v>
                      </c:pt>
                      <c:pt idx="245">
                        <c:v>-0.48930000000000001</c:v>
                      </c:pt>
                      <c:pt idx="246">
                        <c:v>-0.49130000000000001</c:v>
                      </c:pt>
                      <c:pt idx="247">
                        <c:v>-0.49340000000000001</c:v>
                      </c:pt>
                      <c:pt idx="248">
                        <c:v>-0.49540000000000001</c:v>
                      </c:pt>
                      <c:pt idx="249">
                        <c:v>-0.49730000000000002</c:v>
                      </c:pt>
                      <c:pt idx="250">
                        <c:v>-0.49940000000000001</c:v>
                      </c:pt>
                      <c:pt idx="251">
                        <c:v>-0.50139999999999996</c:v>
                      </c:pt>
                      <c:pt idx="252">
                        <c:v>-0.50329999999999997</c:v>
                      </c:pt>
                      <c:pt idx="253">
                        <c:v>-0.50539999999999996</c:v>
                      </c:pt>
                      <c:pt idx="254">
                        <c:v>-0.50729999999999997</c:v>
                      </c:pt>
                      <c:pt idx="255">
                        <c:v>-0.50929999999999997</c:v>
                      </c:pt>
                      <c:pt idx="256">
                        <c:v>-0.51129999999999998</c:v>
                      </c:pt>
                      <c:pt idx="257">
                        <c:v>-0.51329999999999998</c:v>
                      </c:pt>
                      <c:pt idx="258">
                        <c:v>-0.51529999999999998</c:v>
                      </c:pt>
                      <c:pt idx="259">
                        <c:v>-0.51729999999999998</c:v>
                      </c:pt>
                      <c:pt idx="260">
                        <c:v>-0.51929999999999998</c:v>
                      </c:pt>
                      <c:pt idx="261">
                        <c:v>-0.52129999999999999</c:v>
                      </c:pt>
                      <c:pt idx="262">
                        <c:v>-0.52329999999999999</c:v>
                      </c:pt>
                      <c:pt idx="263">
                        <c:v>-0.52529999999999999</c:v>
                      </c:pt>
                      <c:pt idx="264">
                        <c:v>-0.52729999999999999</c:v>
                      </c:pt>
                      <c:pt idx="265">
                        <c:v>-0.52929999999999999</c:v>
                      </c:pt>
                      <c:pt idx="266">
                        <c:v>-0.53129999999999999</c:v>
                      </c:pt>
                      <c:pt idx="267">
                        <c:v>-0.5333</c:v>
                      </c:pt>
                      <c:pt idx="268">
                        <c:v>-0.5353</c:v>
                      </c:pt>
                      <c:pt idx="269">
                        <c:v>-0.5373</c:v>
                      </c:pt>
                      <c:pt idx="270">
                        <c:v>-0.5393</c:v>
                      </c:pt>
                      <c:pt idx="271">
                        <c:v>-0.5413</c:v>
                      </c:pt>
                      <c:pt idx="272">
                        <c:v>-0.54320000000000002</c:v>
                      </c:pt>
                      <c:pt idx="273">
                        <c:v>-0.54530000000000001</c:v>
                      </c:pt>
                      <c:pt idx="274">
                        <c:v>-0.54730000000000001</c:v>
                      </c:pt>
                      <c:pt idx="275">
                        <c:v>-0.54930000000000001</c:v>
                      </c:pt>
                      <c:pt idx="276">
                        <c:v>-0.55130000000000001</c:v>
                      </c:pt>
                      <c:pt idx="277">
                        <c:v>-0.55330000000000001</c:v>
                      </c:pt>
                      <c:pt idx="278">
                        <c:v>-0.55530000000000002</c:v>
                      </c:pt>
                      <c:pt idx="279">
                        <c:v>-0.55730000000000002</c:v>
                      </c:pt>
                      <c:pt idx="280">
                        <c:v>-0.55920000000000003</c:v>
                      </c:pt>
                      <c:pt idx="281">
                        <c:v>-0.56120000000000003</c:v>
                      </c:pt>
                      <c:pt idx="282">
                        <c:v>-0.56320000000000003</c:v>
                      </c:pt>
                      <c:pt idx="283">
                        <c:v>-0.56520000000000004</c:v>
                      </c:pt>
                      <c:pt idx="284">
                        <c:v>-0.56720000000000004</c:v>
                      </c:pt>
                      <c:pt idx="285">
                        <c:v>-0.56920000000000004</c:v>
                      </c:pt>
                      <c:pt idx="286">
                        <c:v>-0.57120000000000004</c:v>
                      </c:pt>
                      <c:pt idx="287">
                        <c:v>-0.57320000000000004</c:v>
                      </c:pt>
                      <c:pt idx="288">
                        <c:v>-0.57520000000000004</c:v>
                      </c:pt>
                      <c:pt idx="289">
                        <c:v>-0.57720000000000005</c:v>
                      </c:pt>
                      <c:pt idx="290">
                        <c:v>-0.57920000000000005</c:v>
                      </c:pt>
                      <c:pt idx="291">
                        <c:v>-0.58120000000000005</c:v>
                      </c:pt>
                      <c:pt idx="292">
                        <c:v>-0.58320000000000005</c:v>
                      </c:pt>
                      <c:pt idx="293">
                        <c:v>-0.58520000000000005</c:v>
                      </c:pt>
                      <c:pt idx="294">
                        <c:v>-0.58720000000000006</c:v>
                      </c:pt>
                      <c:pt idx="295">
                        <c:v>-0.58919999999999995</c:v>
                      </c:pt>
                      <c:pt idx="296">
                        <c:v>-0.59119999999999995</c:v>
                      </c:pt>
                      <c:pt idx="297">
                        <c:v>-0.59309999999999996</c:v>
                      </c:pt>
                      <c:pt idx="298">
                        <c:v>-0.59509999999999996</c:v>
                      </c:pt>
                      <c:pt idx="299">
                        <c:v>-0.59719999999999995</c:v>
                      </c:pt>
                      <c:pt idx="300">
                        <c:v>-0.59919999999999995</c:v>
                      </c:pt>
                      <c:pt idx="301">
                        <c:v>-0.60109999999999997</c:v>
                      </c:pt>
                      <c:pt idx="302">
                        <c:v>-0.60319999999999996</c:v>
                      </c:pt>
                      <c:pt idx="303">
                        <c:v>-0.60519999999999996</c:v>
                      </c:pt>
                      <c:pt idx="304">
                        <c:v>-0.60719999999999996</c:v>
                      </c:pt>
                      <c:pt idx="305">
                        <c:v>-0.60919999999999996</c:v>
                      </c:pt>
                      <c:pt idx="306">
                        <c:v>-0.61109999999999998</c:v>
                      </c:pt>
                      <c:pt idx="307">
                        <c:v>-0.61319999999999997</c:v>
                      </c:pt>
                      <c:pt idx="308">
                        <c:v>-0.61519999999999997</c:v>
                      </c:pt>
                      <c:pt idx="309">
                        <c:v>-0.61719999999999997</c:v>
                      </c:pt>
                      <c:pt idx="310">
                        <c:v>-0.61919999999999997</c:v>
                      </c:pt>
                      <c:pt idx="311">
                        <c:v>-0.62119999999999997</c:v>
                      </c:pt>
                      <c:pt idx="312">
                        <c:v>-0.62319999999999998</c:v>
                      </c:pt>
                      <c:pt idx="313">
                        <c:v>-0.62509999999999999</c:v>
                      </c:pt>
                      <c:pt idx="314">
                        <c:v>-0.62719999999999998</c:v>
                      </c:pt>
                      <c:pt idx="315">
                        <c:v>-0.62919999999999998</c:v>
                      </c:pt>
                      <c:pt idx="316">
                        <c:v>-0.63119999999999998</c:v>
                      </c:pt>
                      <c:pt idx="317">
                        <c:v>-0.6331</c:v>
                      </c:pt>
                      <c:pt idx="318">
                        <c:v>-0.6351</c:v>
                      </c:pt>
                      <c:pt idx="319">
                        <c:v>-0.6371</c:v>
                      </c:pt>
                      <c:pt idx="320">
                        <c:v>-0.6391</c:v>
                      </c:pt>
                      <c:pt idx="321">
                        <c:v>-0.6411</c:v>
                      </c:pt>
                      <c:pt idx="322">
                        <c:v>-0.6431</c:v>
                      </c:pt>
                      <c:pt idx="323">
                        <c:v>-0.64510000000000001</c:v>
                      </c:pt>
                      <c:pt idx="324">
                        <c:v>-0.64710000000000001</c:v>
                      </c:pt>
                      <c:pt idx="325">
                        <c:v>-0.64910000000000001</c:v>
                      </c:pt>
                      <c:pt idx="326">
                        <c:v>-0.65110000000000001</c:v>
                      </c:pt>
                      <c:pt idx="327">
                        <c:v>-0.65310000000000001</c:v>
                      </c:pt>
                      <c:pt idx="328">
                        <c:v>-0.65510000000000002</c:v>
                      </c:pt>
                      <c:pt idx="329">
                        <c:v>-0.65710000000000002</c:v>
                      </c:pt>
                      <c:pt idx="330">
                        <c:v>-0.65910000000000002</c:v>
                      </c:pt>
                      <c:pt idx="331">
                        <c:v>-0.66110000000000002</c:v>
                      </c:pt>
                      <c:pt idx="332">
                        <c:v>-0.66310000000000002</c:v>
                      </c:pt>
                      <c:pt idx="333">
                        <c:v>-0.66510000000000002</c:v>
                      </c:pt>
                      <c:pt idx="334">
                        <c:v>-0.66710000000000003</c:v>
                      </c:pt>
                      <c:pt idx="335">
                        <c:v>-0.66900000000000004</c:v>
                      </c:pt>
                      <c:pt idx="336">
                        <c:v>-0.67110000000000003</c:v>
                      </c:pt>
                      <c:pt idx="337">
                        <c:v>-0.67300000000000004</c:v>
                      </c:pt>
                      <c:pt idx="338">
                        <c:v>-0.67510000000000003</c:v>
                      </c:pt>
                      <c:pt idx="339">
                        <c:v>-0.67700000000000005</c:v>
                      </c:pt>
                      <c:pt idx="340">
                        <c:v>-0.67900000000000005</c:v>
                      </c:pt>
                      <c:pt idx="341">
                        <c:v>-0.68100000000000005</c:v>
                      </c:pt>
                      <c:pt idx="342">
                        <c:v>-0.68300000000000005</c:v>
                      </c:pt>
                      <c:pt idx="343">
                        <c:v>-0.68500000000000005</c:v>
                      </c:pt>
                      <c:pt idx="344">
                        <c:v>-0.68700000000000006</c:v>
                      </c:pt>
                      <c:pt idx="345">
                        <c:v>-0.68899999999999995</c:v>
                      </c:pt>
                      <c:pt idx="346">
                        <c:v>-0.69099999999999995</c:v>
                      </c:pt>
                      <c:pt idx="347">
                        <c:v>-0.69299999999999995</c:v>
                      </c:pt>
                      <c:pt idx="348">
                        <c:v>-0.69499999999999995</c:v>
                      </c:pt>
                      <c:pt idx="349">
                        <c:v>-0.69699999999999995</c:v>
                      </c:pt>
                      <c:pt idx="350">
                        <c:v>-0.69899999999999995</c:v>
                      </c:pt>
                      <c:pt idx="351">
                        <c:v>-0.70099999999999996</c:v>
                      </c:pt>
                      <c:pt idx="352">
                        <c:v>-0.70299999999999996</c:v>
                      </c:pt>
                      <c:pt idx="353">
                        <c:v>-0.70499999999999996</c:v>
                      </c:pt>
                      <c:pt idx="354">
                        <c:v>-0.70699999999999996</c:v>
                      </c:pt>
                      <c:pt idx="355">
                        <c:v>-0.70899999999999996</c:v>
                      </c:pt>
                      <c:pt idx="356">
                        <c:v>-0.71099999999999997</c:v>
                      </c:pt>
                      <c:pt idx="357">
                        <c:v>-0.71299999999999997</c:v>
                      </c:pt>
                      <c:pt idx="358">
                        <c:v>-0.71499999999999997</c:v>
                      </c:pt>
                      <c:pt idx="359">
                        <c:v>-0.71699999999999997</c:v>
                      </c:pt>
                      <c:pt idx="360">
                        <c:v>-0.71899999999999997</c:v>
                      </c:pt>
                      <c:pt idx="361">
                        <c:v>-0.72099999999999997</c:v>
                      </c:pt>
                      <c:pt idx="362">
                        <c:v>-0.72299999999999998</c:v>
                      </c:pt>
                      <c:pt idx="363">
                        <c:v>-0.72499999999999998</c:v>
                      </c:pt>
                      <c:pt idx="364">
                        <c:v>-0.72699999999999998</c:v>
                      </c:pt>
                      <c:pt idx="365">
                        <c:v>-0.72889999999999999</c:v>
                      </c:pt>
                      <c:pt idx="366">
                        <c:v>-0.73099999999999998</c:v>
                      </c:pt>
                      <c:pt idx="367">
                        <c:v>-0.73299999999999998</c:v>
                      </c:pt>
                      <c:pt idx="368">
                        <c:v>-0.73499999999999999</c:v>
                      </c:pt>
                      <c:pt idx="369">
                        <c:v>-0.73699999999999999</c:v>
                      </c:pt>
                      <c:pt idx="370">
                        <c:v>-0.73899999999999999</c:v>
                      </c:pt>
                      <c:pt idx="371">
                        <c:v>-0.74099999999999999</c:v>
                      </c:pt>
                      <c:pt idx="372">
                        <c:v>-0.74299999999999999</c:v>
                      </c:pt>
                      <c:pt idx="373">
                        <c:v>-0.745</c:v>
                      </c:pt>
                      <c:pt idx="374">
                        <c:v>-0.747</c:v>
                      </c:pt>
                      <c:pt idx="375">
                        <c:v>-0.749</c:v>
                      </c:pt>
                      <c:pt idx="376">
                        <c:v>-0.751</c:v>
                      </c:pt>
                      <c:pt idx="377">
                        <c:v>-0.753</c:v>
                      </c:pt>
                      <c:pt idx="378">
                        <c:v>-0.755</c:v>
                      </c:pt>
                      <c:pt idx="379">
                        <c:v>-0.75700000000000001</c:v>
                      </c:pt>
                      <c:pt idx="380">
                        <c:v>-0.75900000000000001</c:v>
                      </c:pt>
                      <c:pt idx="381">
                        <c:v>-0.76100000000000001</c:v>
                      </c:pt>
                      <c:pt idx="382">
                        <c:v>-0.76290000000000002</c:v>
                      </c:pt>
                      <c:pt idx="383">
                        <c:v>-0.76500000000000001</c:v>
                      </c:pt>
                      <c:pt idx="384">
                        <c:v>-0.76700000000000002</c:v>
                      </c:pt>
                      <c:pt idx="385">
                        <c:v>-0.76890000000000003</c:v>
                      </c:pt>
                      <c:pt idx="386">
                        <c:v>-0.77090000000000003</c:v>
                      </c:pt>
                      <c:pt idx="387">
                        <c:v>-0.77290000000000003</c:v>
                      </c:pt>
                      <c:pt idx="388">
                        <c:v>-0.77500000000000002</c:v>
                      </c:pt>
                      <c:pt idx="389">
                        <c:v>-0.77690000000000003</c:v>
                      </c:pt>
                      <c:pt idx="390">
                        <c:v>-0.77890000000000004</c:v>
                      </c:pt>
                      <c:pt idx="391">
                        <c:v>-0.78090000000000004</c:v>
                      </c:pt>
                      <c:pt idx="392">
                        <c:v>-0.78290000000000004</c:v>
                      </c:pt>
                      <c:pt idx="393">
                        <c:v>-0.78490000000000004</c:v>
                      </c:pt>
                      <c:pt idx="394">
                        <c:v>-0.78690000000000004</c:v>
                      </c:pt>
                      <c:pt idx="395">
                        <c:v>-0.78890000000000005</c:v>
                      </c:pt>
                      <c:pt idx="396">
                        <c:v>-0.79090000000000005</c:v>
                      </c:pt>
                      <c:pt idx="397">
                        <c:v>-0.79290000000000005</c:v>
                      </c:pt>
                      <c:pt idx="398">
                        <c:v>-0.79490000000000005</c:v>
                      </c:pt>
                      <c:pt idx="399">
                        <c:v>-0.79690000000000005</c:v>
                      </c:pt>
                      <c:pt idx="400">
                        <c:v>-0.79890000000000005</c:v>
                      </c:pt>
                      <c:pt idx="401">
                        <c:v>-0.79720000000000002</c:v>
                      </c:pt>
                      <c:pt idx="402">
                        <c:v>-0.79520000000000002</c:v>
                      </c:pt>
                      <c:pt idx="403">
                        <c:v>-0.79320000000000002</c:v>
                      </c:pt>
                      <c:pt idx="404">
                        <c:v>-0.7913</c:v>
                      </c:pt>
                      <c:pt idx="405">
                        <c:v>-0.7893</c:v>
                      </c:pt>
                      <c:pt idx="406">
                        <c:v>-0.78720000000000001</c:v>
                      </c:pt>
                      <c:pt idx="407">
                        <c:v>-0.7853</c:v>
                      </c:pt>
                      <c:pt idx="408">
                        <c:v>-0.7833</c:v>
                      </c:pt>
                      <c:pt idx="409">
                        <c:v>-0.78129999999999999</c:v>
                      </c:pt>
                      <c:pt idx="410">
                        <c:v>-0.7792</c:v>
                      </c:pt>
                      <c:pt idx="411">
                        <c:v>-0.77729999999999999</c:v>
                      </c:pt>
                      <c:pt idx="412">
                        <c:v>-0.77529999999999999</c:v>
                      </c:pt>
                      <c:pt idx="413">
                        <c:v>-0.77329999999999999</c:v>
                      </c:pt>
                      <c:pt idx="414">
                        <c:v>-0.77129999999999999</c:v>
                      </c:pt>
                      <c:pt idx="415">
                        <c:v>-0.76929999999999998</c:v>
                      </c:pt>
                      <c:pt idx="416">
                        <c:v>-0.76739999999999997</c:v>
                      </c:pt>
                      <c:pt idx="417">
                        <c:v>-0.76529999999999998</c:v>
                      </c:pt>
                      <c:pt idx="418">
                        <c:v>-0.76329999999999998</c:v>
                      </c:pt>
                      <c:pt idx="419">
                        <c:v>-0.76129999999999998</c:v>
                      </c:pt>
                      <c:pt idx="420">
                        <c:v>-0.75939999999999996</c:v>
                      </c:pt>
                      <c:pt idx="421">
                        <c:v>-0.75739999999999996</c:v>
                      </c:pt>
                      <c:pt idx="422">
                        <c:v>-0.75539999999999996</c:v>
                      </c:pt>
                      <c:pt idx="423">
                        <c:v>-0.75329999999999997</c:v>
                      </c:pt>
                      <c:pt idx="424">
                        <c:v>-0.75139999999999996</c:v>
                      </c:pt>
                      <c:pt idx="425">
                        <c:v>-0.74939999999999996</c:v>
                      </c:pt>
                      <c:pt idx="426">
                        <c:v>-0.74739999999999995</c:v>
                      </c:pt>
                      <c:pt idx="427">
                        <c:v>-0.74539999999999995</c:v>
                      </c:pt>
                      <c:pt idx="428">
                        <c:v>-0.74339999999999995</c:v>
                      </c:pt>
                      <c:pt idx="429">
                        <c:v>-0.74139999999999995</c:v>
                      </c:pt>
                      <c:pt idx="430">
                        <c:v>-0.73939999999999995</c:v>
                      </c:pt>
                      <c:pt idx="431">
                        <c:v>-0.73740000000000006</c:v>
                      </c:pt>
                      <c:pt idx="432">
                        <c:v>-0.73540000000000005</c:v>
                      </c:pt>
                      <c:pt idx="433">
                        <c:v>-0.73340000000000005</c:v>
                      </c:pt>
                      <c:pt idx="434">
                        <c:v>-0.73140000000000005</c:v>
                      </c:pt>
                      <c:pt idx="435">
                        <c:v>-0.72940000000000005</c:v>
                      </c:pt>
                      <c:pt idx="436">
                        <c:v>-0.72740000000000005</c:v>
                      </c:pt>
                      <c:pt idx="437">
                        <c:v>-0.72540000000000004</c:v>
                      </c:pt>
                      <c:pt idx="438">
                        <c:v>-0.72340000000000004</c:v>
                      </c:pt>
                      <c:pt idx="439">
                        <c:v>-0.72140000000000004</c:v>
                      </c:pt>
                      <c:pt idx="440">
                        <c:v>-0.71940000000000004</c:v>
                      </c:pt>
                      <c:pt idx="441">
                        <c:v>-0.71740000000000004</c:v>
                      </c:pt>
                      <c:pt idx="442">
                        <c:v>-0.71540000000000004</c:v>
                      </c:pt>
                      <c:pt idx="443">
                        <c:v>-0.71340000000000003</c:v>
                      </c:pt>
                      <c:pt idx="444">
                        <c:v>-0.71150000000000002</c:v>
                      </c:pt>
                      <c:pt idx="445">
                        <c:v>-0.70950000000000002</c:v>
                      </c:pt>
                      <c:pt idx="446">
                        <c:v>-0.70750000000000002</c:v>
                      </c:pt>
                      <c:pt idx="447">
                        <c:v>-0.70550000000000002</c:v>
                      </c:pt>
                      <c:pt idx="448">
                        <c:v>-0.70350000000000001</c:v>
                      </c:pt>
                      <c:pt idx="449">
                        <c:v>-0.70150000000000001</c:v>
                      </c:pt>
                      <c:pt idx="450">
                        <c:v>-0.69940000000000002</c:v>
                      </c:pt>
                      <c:pt idx="451">
                        <c:v>-0.69740000000000002</c:v>
                      </c:pt>
                      <c:pt idx="452">
                        <c:v>-0.69540000000000002</c:v>
                      </c:pt>
                      <c:pt idx="453">
                        <c:v>-0.69350000000000001</c:v>
                      </c:pt>
                      <c:pt idx="454">
                        <c:v>-0.6915</c:v>
                      </c:pt>
                      <c:pt idx="455">
                        <c:v>-0.68940000000000001</c:v>
                      </c:pt>
                      <c:pt idx="456">
                        <c:v>-0.6875</c:v>
                      </c:pt>
                      <c:pt idx="457">
                        <c:v>-0.6855</c:v>
                      </c:pt>
                      <c:pt idx="458">
                        <c:v>-0.6835</c:v>
                      </c:pt>
                      <c:pt idx="459">
                        <c:v>-0.68149999999999999</c:v>
                      </c:pt>
                      <c:pt idx="460">
                        <c:v>-0.67949999999999999</c:v>
                      </c:pt>
                      <c:pt idx="461">
                        <c:v>-0.67749999999999999</c:v>
                      </c:pt>
                      <c:pt idx="462">
                        <c:v>-0.67549999999999999</c:v>
                      </c:pt>
                      <c:pt idx="463">
                        <c:v>-0.67349999999999999</c:v>
                      </c:pt>
                      <c:pt idx="464">
                        <c:v>-0.67149999999999999</c:v>
                      </c:pt>
                      <c:pt idx="465">
                        <c:v>-0.66949999999999998</c:v>
                      </c:pt>
                      <c:pt idx="466">
                        <c:v>-0.66749999999999998</c:v>
                      </c:pt>
                      <c:pt idx="467">
                        <c:v>-0.66549999999999998</c:v>
                      </c:pt>
                      <c:pt idx="468">
                        <c:v>-0.66349999999999998</c:v>
                      </c:pt>
                      <c:pt idx="469">
                        <c:v>-0.66149999999999998</c:v>
                      </c:pt>
                      <c:pt idx="470">
                        <c:v>-0.65949999999999998</c:v>
                      </c:pt>
                      <c:pt idx="471">
                        <c:v>-0.65749999999999997</c:v>
                      </c:pt>
                      <c:pt idx="472">
                        <c:v>-0.65549999999999997</c:v>
                      </c:pt>
                      <c:pt idx="473">
                        <c:v>-0.65349999999999997</c:v>
                      </c:pt>
                      <c:pt idx="474">
                        <c:v>-0.65149999999999997</c:v>
                      </c:pt>
                      <c:pt idx="475">
                        <c:v>-0.64949999999999997</c:v>
                      </c:pt>
                      <c:pt idx="476">
                        <c:v>-0.64749999999999996</c:v>
                      </c:pt>
                      <c:pt idx="477">
                        <c:v>-0.64549999999999996</c:v>
                      </c:pt>
                      <c:pt idx="478">
                        <c:v>-0.64349999999999996</c:v>
                      </c:pt>
                      <c:pt idx="479">
                        <c:v>-0.64149999999999996</c:v>
                      </c:pt>
                      <c:pt idx="480">
                        <c:v>-0.63949999999999996</c:v>
                      </c:pt>
                      <c:pt idx="481">
                        <c:v>-0.63749999999999996</c:v>
                      </c:pt>
                      <c:pt idx="482">
                        <c:v>-0.63549999999999995</c:v>
                      </c:pt>
                      <c:pt idx="483">
                        <c:v>-0.63349999999999995</c:v>
                      </c:pt>
                      <c:pt idx="484">
                        <c:v>-0.63149999999999995</c:v>
                      </c:pt>
                      <c:pt idx="485">
                        <c:v>-0.62960000000000005</c:v>
                      </c:pt>
                      <c:pt idx="486">
                        <c:v>-0.62760000000000005</c:v>
                      </c:pt>
                      <c:pt idx="487">
                        <c:v>-0.62549999999999994</c:v>
                      </c:pt>
                      <c:pt idx="488">
                        <c:v>-0.62350000000000005</c:v>
                      </c:pt>
                      <c:pt idx="489">
                        <c:v>-0.62160000000000004</c:v>
                      </c:pt>
                      <c:pt idx="490">
                        <c:v>-0.61950000000000005</c:v>
                      </c:pt>
                      <c:pt idx="491">
                        <c:v>-0.61750000000000005</c:v>
                      </c:pt>
                      <c:pt idx="492">
                        <c:v>-0.61550000000000005</c:v>
                      </c:pt>
                      <c:pt idx="493">
                        <c:v>-0.61350000000000005</c:v>
                      </c:pt>
                      <c:pt idx="494">
                        <c:v>-0.61150000000000004</c:v>
                      </c:pt>
                      <c:pt idx="495">
                        <c:v>-0.60950000000000004</c:v>
                      </c:pt>
                      <c:pt idx="496">
                        <c:v>-0.60750000000000004</c:v>
                      </c:pt>
                      <c:pt idx="497">
                        <c:v>-0.60560000000000003</c:v>
                      </c:pt>
                      <c:pt idx="498">
                        <c:v>-0.60360000000000003</c:v>
                      </c:pt>
                      <c:pt idx="499">
                        <c:v>-0.60150000000000003</c:v>
                      </c:pt>
                      <c:pt idx="500">
                        <c:v>-0.59950000000000003</c:v>
                      </c:pt>
                      <c:pt idx="501">
                        <c:v>-0.59750000000000003</c:v>
                      </c:pt>
                      <c:pt idx="502">
                        <c:v>-0.59550000000000003</c:v>
                      </c:pt>
                      <c:pt idx="503">
                        <c:v>-0.59350000000000003</c:v>
                      </c:pt>
                      <c:pt idx="504">
                        <c:v>-0.59150000000000003</c:v>
                      </c:pt>
                      <c:pt idx="505">
                        <c:v>-0.58960000000000001</c:v>
                      </c:pt>
                      <c:pt idx="506">
                        <c:v>-0.58750000000000002</c:v>
                      </c:pt>
                      <c:pt idx="507">
                        <c:v>-0.58550000000000002</c:v>
                      </c:pt>
                      <c:pt idx="508">
                        <c:v>-0.58350000000000002</c:v>
                      </c:pt>
                      <c:pt idx="509">
                        <c:v>-0.58160000000000001</c:v>
                      </c:pt>
                      <c:pt idx="510">
                        <c:v>-0.57950000000000002</c:v>
                      </c:pt>
                      <c:pt idx="511">
                        <c:v>-0.5776</c:v>
                      </c:pt>
                      <c:pt idx="512">
                        <c:v>-0.57550000000000001</c:v>
                      </c:pt>
                      <c:pt idx="513">
                        <c:v>-0.5736</c:v>
                      </c:pt>
                      <c:pt idx="514">
                        <c:v>-0.5716</c:v>
                      </c:pt>
                      <c:pt idx="515">
                        <c:v>-0.56950000000000001</c:v>
                      </c:pt>
                      <c:pt idx="516">
                        <c:v>-0.5675</c:v>
                      </c:pt>
                      <c:pt idx="517">
                        <c:v>-0.56559999999999999</c:v>
                      </c:pt>
                      <c:pt idx="518">
                        <c:v>-0.5635</c:v>
                      </c:pt>
                      <c:pt idx="519">
                        <c:v>-0.56159999999999999</c:v>
                      </c:pt>
                      <c:pt idx="520">
                        <c:v>-0.55959999999999999</c:v>
                      </c:pt>
                      <c:pt idx="521">
                        <c:v>-0.55759999999999998</c:v>
                      </c:pt>
                      <c:pt idx="522">
                        <c:v>-0.55559999999999998</c:v>
                      </c:pt>
                      <c:pt idx="523">
                        <c:v>-0.55359999999999998</c:v>
                      </c:pt>
                      <c:pt idx="524">
                        <c:v>-0.55159999999999998</c:v>
                      </c:pt>
                      <c:pt idx="525">
                        <c:v>-0.54959999999999998</c:v>
                      </c:pt>
                      <c:pt idx="526">
                        <c:v>-0.54759999999999998</c:v>
                      </c:pt>
                      <c:pt idx="527">
                        <c:v>-0.54559999999999997</c:v>
                      </c:pt>
                      <c:pt idx="528">
                        <c:v>-0.54359999999999997</c:v>
                      </c:pt>
                      <c:pt idx="529">
                        <c:v>-0.54159999999999997</c:v>
                      </c:pt>
                      <c:pt idx="530">
                        <c:v>-0.53959999999999997</c:v>
                      </c:pt>
                      <c:pt idx="531">
                        <c:v>-0.53759999999999997</c:v>
                      </c:pt>
                      <c:pt idx="532">
                        <c:v>-0.53559999999999997</c:v>
                      </c:pt>
                      <c:pt idx="533">
                        <c:v>-0.53359999999999996</c:v>
                      </c:pt>
                      <c:pt idx="534">
                        <c:v>-0.53159999999999996</c:v>
                      </c:pt>
                      <c:pt idx="535">
                        <c:v>-0.52959999999999996</c:v>
                      </c:pt>
                      <c:pt idx="536">
                        <c:v>-0.52759999999999996</c:v>
                      </c:pt>
                      <c:pt idx="537">
                        <c:v>-0.52559999999999996</c:v>
                      </c:pt>
                      <c:pt idx="538">
                        <c:v>-0.52349999999999997</c:v>
                      </c:pt>
                      <c:pt idx="539">
                        <c:v>-0.52159999999999995</c:v>
                      </c:pt>
                      <c:pt idx="540">
                        <c:v>-0.51959999999999995</c:v>
                      </c:pt>
                      <c:pt idx="541">
                        <c:v>-0.51759999999999995</c:v>
                      </c:pt>
                      <c:pt idx="542">
                        <c:v>-0.51559999999999995</c:v>
                      </c:pt>
                      <c:pt idx="543">
                        <c:v>-0.51359999999999995</c:v>
                      </c:pt>
                      <c:pt idx="544">
                        <c:v>-0.51160000000000005</c:v>
                      </c:pt>
                      <c:pt idx="545">
                        <c:v>-0.50960000000000005</c:v>
                      </c:pt>
                      <c:pt idx="546">
                        <c:v>-0.50760000000000005</c:v>
                      </c:pt>
                      <c:pt idx="547">
                        <c:v>-0.50560000000000005</c:v>
                      </c:pt>
                      <c:pt idx="548">
                        <c:v>-0.50360000000000005</c:v>
                      </c:pt>
                      <c:pt idx="549">
                        <c:v>-0.50160000000000005</c:v>
                      </c:pt>
                      <c:pt idx="550">
                        <c:v>-0.49959999999999999</c:v>
                      </c:pt>
                      <c:pt idx="551">
                        <c:v>-0.49759999999999999</c:v>
                      </c:pt>
                      <c:pt idx="552">
                        <c:v>-0.49559999999999998</c:v>
                      </c:pt>
                      <c:pt idx="553">
                        <c:v>-0.49370000000000003</c:v>
                      </c:pt>
                      <c:pt idx="554">
                        <c:v>-0.49159999999999998</c:v>
                      </c:pt>
                      <c:pt idx="555">
                        <c:v>-0.48959999999999998</c:v>
                      </c:pt>
                      <c:pt idx="556">
                        <c:v>-0.48759999999999998</c:v>
                      </c:pt>
                      <c:pt idx="557">
                        <c:v>-0.48570000000000002</c:v>
                      </c:pt>
                      <c:pt idx="558">
                        <c:v>-0.48359999999999997</c:v>
                      </c:pt>
                      <c:pt idx="559">
                        <c:v>-0.48159999999999997</c:v>
                      </c:pt>
                      <c:pt idx="560">
                        <c:v>-0.47960000000000003</c:v>
                      </c:pt>
                      <c:pt idx="561">
                        <c:v>-0.47760000000000002</c:v>
                      </c:pt>
                      <c:pt idx="562">
                        <c:v>-0.47560000000000002</c:v>
                      </c:pt>
                      <c:pt idx="563">
                        <c:v>-0.47360000000000002</c:v>
                      </c:pt>
                      <c:pt idx="564">
                        <c:v>-0.47160000000000002</c:v>
                      </c:pt>
                      <c:pt idx="565">
                        <c:v>-0.46960000000000002</c:v>
                      </c:pt>
                      <c:pt idx="566">
                        <c:v>-0.46760000000000002</c:v>
                      </c:pt>
                      <c:pt idx="567">
                        <c:v>-0.46560000000000001</c:v>
                      </c:pt>
                      <c:pt idx="568">
                        <c:v>-0.46360000000000001</c:v>
                      </c:pt>
                      <c:pt idx="569">
                        <c:v>-0.4617</c:v>
                      </c:pt>
                      <c:pt idx="570">
                        <c:v>-0.45960000000000001</c:v>
                      </c:pt>
                      <c:pt idx="571">
                        <c:v>-0.45760000000000001</c:v>
                      </c:pt>
                      <c:pt idx="572">
                        <c:v>-0.4556</c:v>
                      </c:pt>
                      <c:pt idx="573">
                        <c:v>-0.45369999999999999</c:v>
                      </c:pt>
                      <c:pt idx="574">
                        <c:v>-0.45169999999999999</c:v>
                      </c:pt>
                      <c:pt idx="575">
                        <c:v>-0.44969999999999999</c:v>
                      </c:pt>
                      <c:pt idx="576">
                        <c:v>-0.4476</c:v>
                      </c:pt>
                      <c:pt idx="577">
                        <c:v>-0.44569999999999999</c:v>
                      </c:pt>
                      <c:pt idx="578">
                        <c:v>-0.44369999999999998</c:v>
                      </c:pt>
                      <c:pt idx="579">
                        <c:v>-0.44169999999999998</c:v>
                      </c:pt>
                      <c:pt idx="580">
                        <c:v>-0.43959999999999999</c:v>
                      </c:pt>
                      <c:pt idx="581">
                        <c:v>-0.43769999999999998</c:v>
                      </c:pt>
                      <c:pt idx="582">
                        <c:v>-0.43559999999999999</c:v>
                      </c:pt>
                      <c:pt idx="583">
                        <c:v>-0.43359999999999999</c:v>
                      </c:pt>
                      <c:pt idx="584">
                        <c:v>-0.43169999999999997</c:v>
                      </c:pt>
                      <c:pt idx="585">
                        <c:v>-0.42970000000000003</c:v>
                      </c:pt>
                      <c:pt idx="586">
                        <c:v>-0.42770000000000002</c:v>
                      </c:pt>
                      <c:pt idx="587">
                        <c:v>-0.42570000000000002</c:v>
                      </c:pt>
                      <c:pt idx="588">
                        <c:v>-0.42370000000000002</c:v>
                      </c:pt>
                      <c:pt idx="589">
                        <c:v>-0.42170000000000002</c:v>
                      </c:pt>
                      <c:pt idx="590">
                        <c:v>-0.41959999999999997</c:v>
                      </c:pt>
                      <c:pt idx="591">
                        <c:v>-0.41770000000000002</c:v>
                      </c:pt>
                      <c:pt idx="592">
                        <c:v>-0.41560000000000002</c:v>
                      </c:pt>
                      <c:pt idx="593">
                        <c:v>-0.41370000000000001</c:v>
                      </c:pt>
                      <c:pt idx="594">
                        <c:v>-0.41170000000000001</c:v>
                      </c:pt>
                      <c:pt idx="595">
                        <c:v>-0.40970000000000001</c:v>
                      </c:pt>
                      <c:pt idx="596">
                        <c:v>-0.40770000000000001</c:v>
                      </c:pt>
                      <c:pt idx="597">
                        <c:v>-0.40570000000000001</c:v>
                      </c:pt>
                      <c:pt idx="598">
                        <c:v>-0.4037</c:v>
                      </c:pt>
                      <c:pt idx="599">
                        <c:v>-0.4017</c:v>
                      </c:pt>
                      <c:pt idx="600">
                        <c:v>-0.3997</c:v>
                      </c:pt>
                      <c:pt idx="601">
                        <c:v>-0.3977</c:v>
                      </c:pt>
                      <c:pt idx="602">
                        <c:v>-0.3957</c:v>
                      </c:pt>
                      <c:pt idx="603">
                        <c:v>-0.39369999999999999</c:v>
                      </c:pt>
                      <c:pt idx="604">
                        <c:v>-0.39169999999999999</c:v>
                      </c:pt>
                      <c:pt idx="605">
                        <c:v>-0.38969999999999999</c:v>
                      </c:pt>
                      <c:pt idx="606">
                        <c:v>-0.38769999999999999</c:v>
                      </c:pt>
                      <c:pt idx="607">
                        <c:v>-0.38569999999999999</c:v>
                      </c:pt>
                      <c:pt idx="608">
                        <c:v>-0.38369999999999999</c:v>
                      </c:pt>
                      <c:pt idx="609">
                        <c:v>-0.38169999999999998</c:v>
                      </c:pt>
                      <c:pt idx="610">
                        <c:v>-0.37969999999999998</c:v>
                      </c:pt>
                      <c:pt idx="611">
                        <c:v>-0.37769999999999998</c:v>
                      </c:pt>
                      <c:pt idx="612">
                        <c:v>-0.37569999999999998</c:v>
                      </c:pt>
                      <c:pt idx="613">
                        <c:v>-0.37369999999999998</c:v>
                      </c:pt>
                      <c:pt idx="614">
                        <c:v>-0.37169999999999997</c:v>
                      </c:pt>
                      <c:pt idx="615">
                        <c:v>-0.36969999999999997</c:v>
                      </c:pt>
                      <c:pt idx="616">
                        <c:v>-0.36770000000000003</c:v>
                      </c:pt>
                      <c:pt idx="617">
                        <c:v>-0.36570000000000003</c:v>
                      </c:pt>
                      <c:pt idx="618">
                        <c:v>-0.36370000000000002</c:v>
                      </c:pt>
                      <c:pt idx="619">
                        <c:v>-0.36170000000000002</c:v>
                      </c:pt>
                      <c:pt idx="620">
                        <c:v>-0.35970000000000002</c:v>
                      </c:pt>
                      <c:pt idx="621">
                        <c:v>-0.35770000000000002</c:v>
                      </c:pt>
                      <c:pt idx="622">
                        <c:v>-0.35570000000000002</c:v>
                      </c:pt>
                      <c:pt idx="623">
                        <c:v>-0.35370000000000001</c:v>
                      </c:pt>
                      <c:pt idx="624">
                        <c:v>-0.35170000000000001</c:v>
                      </c:pt>
                      <c:pt idx="625">
                        <c:v>-0.34970000000000001</c:v>
                      </c:pt>
                      <c:pt idx="626">
                        <c:v>-0.34770000000000001</c:v>
                      </c:pt>
                      <c:pt idx="627">
                        <c:v>-0.34570000000000001</c:v>
                      </c:pt>
                      <c:pt idx="628">
                        <c:v>-0.34370000000000001</c:v>
                      </c:pt>
                      <c:pt idx="629">
                        <c:v>-0.3417</c:v>
                      </c:pt>
                      <c:pt idx="630">
                        <c:v>-0.3397</c:v>
                      </c:pt>
                      <c:pt idx="631">
                        <c:v>-0.3377</c:v>
                      </c:pt>
                      <c:pt idx="632">
                        <c:v>-0.3357</c:v>
                      </c:pt>
                      <c:pt idx="633">
                        <c:v>-0.3337</c:v>
                      </c:pt>
                      <c:pt idx="634">
                        <c:v>-0.33169999999999999</c:v>
                      </c:pt>
                      <c:pt idx="635">
                        <c:v>-0.32969999999999999</c:v>
                      </c:pt>
                      <c:pt idx="636">
                        <c:v>-0.32769999999999999</c:v>
                      </c:pt>
                      <c:pt idx="637">
                        <c:v>-0.32569999999999999</c:v>
                      </c:pt>
                      <c:pt idx="638">
                        <c:v>-0.32369999999999999</c:v>
                      </c:pt>
                      <c:pt idx="639">
                        <c:v>-0.32169999999999999</c:v>
                      </c:pt>
                      <c:pt idx="640">
                        <c:v>-0.31969999999999998</c:v>
                      </c:pt>
                      <c:pt idx="641">
                        <c:v>-0.31769999999999998</c:v>
                      </c:pt>
                      <c:pt idx="642">
                        <c:v>-0.31569999999999998</c:v>
                      </c:pt>
                      <c:pt idx="643">
                        <c:v>-0.31369999999999998</c:v>
                      </c:pt>
                      <c:pt idx="644">
                        <c:v>-0.31169999999999998</c:v>
                      </c:pt>
                      <c:pt idx="645">
                        <c:v>-0.30969999999999998</c:v>
                      </c:pt>
                      <c:pt idx="646">
                        <c:v>-0.30769999999999997</c:v>
                      </c:pt>
                      <c:pt idx="647">
                        <c:v>-0.30570000000000003</c:v>
                      </c:pt>
                      <c:pt idx="648">
                        <c:v>-0.30370000000000003</c:v>
                      </c:pt>
                      <c:pt idx="649">
                        <c:v>-0.30170000000000002</c:v>
                      </c:pt>
                      <c:pt idx="650">
                        <c:v>-0.29970000000000002</c:v>
                      </c:pt>
                      <c:pt idx="651">
                        <c:v>-0.29770000000000002</c:v>
                      </c:pt>
                      <c:pt idx="652">
                        <c:v>-0.29570000000000002</c:v>
                      </c:pt>
                      <c:pt idx="653">
                        <c:v>-0.29380000000000001</c:v>
                      </c:pt>
                      <c:pt idx="654">
                        <c:v>-0.29170000000000001</c:v>
                      </c:pt>
                      <c:pt idx="655">
                        <c:v>-0.28970000000000001</c:v>
                      </c:pt>
                      <c:pt idx="656">
                        <c:v>-0.28770000000000001</c:v>
                      </c:pt>
                      <c:pt idx="657">
                        <c:v>-0.28570000000000001</c:v>
                      </c:pt>
                      <c:pt idx="658">
                        <c:v>-0.28370000000000001</c:v>
                      </c:pt>
                      <c:pt idx="659">
                        <c:v>-0.28170000000000001</c:v>
                      </c:pt>
                      <c:pt idx="660">
                        <c:v>-0.2797</c:v>
                      </c:pt>
                      <c:pt idx="661">
                        <c:v>-0.2777</c:v>
                      </c:pt>
                      <c:pt idx="662">
                        <c:v>-0.2757</c:v>
                      </c:pt>
                      <c:pt idx="663">
                        <c:v>-0.2737</c:v>
                      </c:pt>
                      <c:pt idx="664">
                        <c:v>-0.27179999999999999</c:v>
                      </c:pt>
                      <c:pt idx="665">
                        <c:v>-0.26979999999999998</c:v>
                      </c:pt>
                      <c:pt idx="666">
                        <c:v>-0.26769999999999999</c:v>
                      </c:pt>
                      <c:pt idx="667">
                        <c:v>-0.26569999999999999</c:v>
                      </c:pt>
                      <c:pt idx="668">
                        <c:v>-0.26369999999999999</c:v>
                      </c:pt>
                      <c:pt idx="669">
                        <c:v>-0.26169999999999999</c:v>
                      </c:pt>
                      <c:pt idx="670">
                        <c:v>-0.25969999999999999</c:v>
                      </c:pt>
                      <c:pt idx="671">
                        <c:v>-0.25769999999999998</c:v>
                      </c:pt>
                      <c:pt idx="672">
                        <c:v>-0.25569999999999998</c:v>
                      </c:pt>
                      <c:pt idx="673">
                        <c:v>-0.25380000000000003</c:v>
                      </c:pt>
                      <c:pt idx="674">
                        <c:v>-0.25180000000000002</c:v>
                      </c:pt>
                      <c:pt idx="675">
                        <c:v>-0.24979999999999999</c:v>
                      </c:pt>
                      <c:pt idx="676">
                        <c:v>-0.24779999999999999</c:v>
                      </c:pt>
                      <c:pt idx="677">
                        <c:v>-0.24579999999999999</c:v>
                      </c:pt>
                      <c:pt idx="678">
                        <c:v>-0.24379999999999999</c:v>
                      </c:pt>
                      <c:pt idx="679">
                        <c:v>-0.24179999999999999</c:v>
                      </c:pt>
                      <c:pt idx="680">
                        <c:v>-0.2397</c:v>
                      </c:pt>
                      <c:pt idx="681">
                        <c:v>-0.23780000000000001</c:v>
                      </c:pt>
                      <c:pt idx="682">
                        <c:v>-0.23580000000000001</c:v>
                      </c:pt>
                      <c:pt idx="683">
                        <c:v>-0.23380000000000001</c:v>
                      </c:pt>
                      <c:pt idx="684">
                        <c:v>-0.23180000000000001</c:v>
                      </c:pt>
                      <c:pt idx="685">
                        <c:v>-0.2298</c:v>
                      </c:pt>
                      <c:pt idx="686">
                        <c:v>-0.2278</c:v>
                      </c:pt>
                      <c:pt idx="687">
                        <c:v>-0.2258</c:v>
                      </c:pt>
                      <c:pt idx="688">
                        <c:v>-0.2238</c:v>
                      </c:pt>
                      <c:pt idx="689">
                        <c:v>-0.2218</c:v>
                      </c:pt>
                      <c:pt idx="690">
                        <c:v>-0.2198</c:v>
                      </c:pt>
                      <c:pt idx="691">
                        <c:v>-0.21779999999999999</c:v>
                      </c:pt>
                      <c:pt idx="692">
                        <c:v>-0.2157</c:v>
                      </c:pt>
                      <c:pt idx="693">
                        <c:v>-0.21379999999999999</c:v>
                      </c:pt>
                      <c:pt idx="694">
                        <c:v>-0.21179999999999999</c:v>
                      </c:pt>
                      <c:pt idx="695">
                        <c:v>-0.20979999999999999</c:v>
                      </c:pt>
                      <c:pt idx="696">
                        <c:v>-0.20780000000000001</c:v>
                      </c:pt>
                      <c:pt idx="697">
                        <c:v>-0.20580000000000001</c:v>
                      </c:pt>
                      <c:pt idx="698">
                        <c:v>-0.20369999999999999</c:v>
                      </c:pt>
                      <c:pt idx="699">
                        <c:v>-0.20169999999999999</c:v>
                      </c:pt>
                      <c:pt idx="700">
                        <c:v>-0.19969999999999999</c:v>
                      </c:pt>
                      <c:pt idx="701">
                        <c:v>-0.1978</c:v>
                      </c:pt>
                      <c:pt idx="702">
                        <c:v>-0.19570000000000001</c:v>
                      </c:pt>
                      <c:pt idx="703">
                        <c:v>-0.1938</c:v>
                      </c:pt>
                      <c:pt idx="704">
                        <c:v>-0.19170000000000001</c:v>
                      </c:pt>
                      <c:pt idx="705">
                        <c:v>-0.1898</c:v>
                      </c:pt>
                      <c:pt idx="706">
                        <c:v>-0.18770000000000001</c:v>
                      </c:pt>
                      <c:pt idx="707">
                        <c:v>-0.1857</c:v>
                      </c:pt>
                      <c:pt idx="708">
                        <c:v>-0.1837</c:v>
                      </c:pt>
                      <c:pt idx="709">
                        <c:v>-0.18179999999999999</c:v>
                      </c:pt>
                      <c:pt idx="710">
                        <c:v>-0.1797</c:v>
                      </c:pt>
                      <c:pt idx="711">
                        <c:v>-0.1777</c:v>
                      </c:pt>
                      <c:pt idx="712">
                        <c:v>-0.1757</c:v>
                      </c:pt>
                      <c:pt idx="713">
                        <c:v>-0.17369999999999999</c:v>
                      </c:pt>
                      <c:pt idx="714">
                        <c:v>-0.17180000000000001</c:v>
                      </c:pt>
                      <c:pt idx="715">
                        <c:v>-0.16980000000000001</c:v>
                      </c:pt>
                      <c:pt idx="716">
                        <c:v>-0.1678</c:v>
                      </c:pt>
                      <c:pt idx="717">
                        <c:v>-0.1658</c:v>
                      </c:pt>
                      <c:pt idx="718">
                        <c:v>-0.16370000000000001</c:v>
                      </c:pt>
                      <c:pt idx="719">
                        <c:v>-0.1618</c:v>
                      </c:pt>
                      <c:pt idx="720">
                        <c:v>-0.15970000000000001</c:v>
                      </c:pt>
                      <c:pt idx="721">
                        <c:v>-0.15770000000000001</c:v>
                      </c:pt>
                      <c:pt idx="722">
                        <c:v>-0.15570000000000001</c:v>
                      </c:pt>
                      <c:pt idx="723">
                        <c:v>-0.1537</c:v>
                      </c:pt>
                      <c:pt idx="724">
                        <c:v>-0.1517</c:v>
                      </c:pt>
                      <c:pt idx="725">
                        <c:v>-0.14979999999999999</c:v>
                      </c:pt>
                      <c:pt idx="726">
                        <c:v>-0.14779999999999999</c:v>
                      </c:pt>
                      <c:pt idx="727">
                        <c:v>-0.14580000000000001</c:v>
                      </c:pt>
                      <c:pt idx="728">
                        <c:v>-0.14380000000000001</c:v>
                      </c:pt>
                      <c:pt idx="729">
                        <c:v>-0.14180000000000001</c:v>
                      </c:pt>
                      <c:pt idx="730">
                        <c:v>-0.13980000000000001</c:v>
                      </c:pt>
                      <c:pt idx="731">
                        <c:v>-0.13780000000000001</c:v>
                      </c:pt>
                      <c:pt idx="732">
                        <c:v>-0.13569999999999999</c:v>
                      </c:pt>
                      <c:pt idx="733">
                        <c:v>-0.1338</c:v>
                      </c:pt>
                      <c:pt idx="734">
                        <c:v>-0.1318</c:v>
                      </c:pt>
                      <c:pt idx="735">
                        <c:v>-0.12970000000000001</c:v>
                      </c:pt>
                      <c:pt idx="736">
                        <c:v>-0.12770000000000001</c:v>
                      </c:pt>
                      <c:pt idx="737">
                        <c:v>-0.1258</c:v>
                      </c:pt>
                      <c:pt idx="738">
                        <c:v>-0.12379999999999999</c:v>
                      </c:pt>
                      <c:pt idx="739">
                        <c:v>-0.12180000000000001</c:v>
                      </c:pt>
                      <c:pt idx="740">
                        <c:v>-0.1198</c:v>
                      </c:pt>
                      <c:pt idx="741">
                        <c:v>-0.1178</c:v>
                      </c:pt>
                      <c:pt idx="742">
                        <c:v>-0.1158</c:v>
                      </c:pt>
                      <c:pt idx="743">
                        <c:v>-0.1137</c:v>
                      </c:pt>
                      <c:pt idx="744">
                        <c:v>-0.11169999999999999</c:v>
                      </c:pt>
                      <c:pt idx="745">
                        <c:v>-0.10979999999999999</c:v>
                      </c:pt>
                      <c:pt idx="746">
                        <c:v>-0.10780000000000001</c:v>
                      </c:pt>
                      <c:pt idx="747">
                        <c:v>-0.10580000000000001</c:v>
                      </c:pt>
                      <c:pt idx="748">
                        <c:v>-0.1038</c:v>
                      </c:pt>
                      <c:pt idx="749">
                        <c:v>-0.1018</c:v>
                      </c:pt>
                      <c:pt idx="750">
                        <c:v>-9.9779999999999994E-2</c:v>
                      </c:pt>
                      <c:pt idx="751">
                        <c:v>-9.7769999999999996E-2</c:v>
                      </c:pt>
                      <c:pt idx="752">
                        <c:v>-9.5780000000000004E-2</c:v>
                      </c:pt>
                      <c:pt idx="753">
                        <c:v>-9.3789999999999998E-2</c:v>
                      </c:pt>
                      <c:pt idx="754">
                        <c:v>-9.1810000000000003E-2</c:v>
                      </c:pt>
                      <c:pt idx="755">
                        <c:v>-8.9789999999999995E-2</c:v>
                      </c:pt>
                      <c:pt idx="756">
                        <c:v>-8.7749999999999995E-2</c:v>
                      </c:pt>
                      <c:pt idx="757">
                        <c:v>-8.5800000000000001E-2</c:v>
                      </c:pt>
                      <c:pt idx="758">
                        <c:v>-8.3790000000000003E-2</c:v>
                      </c:pt>
                      <c:pt idx="759">
                        <c:v>-8.1759999999999999E-2</c:v>
                      </c:pt>
                      <c:pt idx="760">
                        <c:v>-7.9759999999999998E-2</c:v>
                      </c:pt>
                      <c:pt idx="761">
                        <c:v>-7.7789999999999998E-2</c:v>
                      </c:pt>
                      <c:pt idx="762">
                        <c:v>-7.578E-2</c:v>
                      </c:pt>
                      <c:pt idx="763">
                        <c:v>-7.3749999999999996E-2</c:v>
                      </c:pt>
                      <c:pt idx="764">
                        <c:v>-7.1779999999999997E-2</c:v>
                      </c:pt>
                      <c:pt idx="765">
                        <c:v>-6.9790000000000005E-2</c:v>
                      </c:pt>
                      <c:pt idx="766">
                        <c:v>-6.7799999999999999E-2</c:v>
                      </c:pt>
                      <c:pt idx="767">
                        <c:v>-6.5809999999999994E-2</c:v>
                      </c:pt>
                      <c:pt idx="768">
                        <c:v>-6.3750000000000001E-2</c:v>
                      </c:pt>
                      <c:pt idx="769">
                        <c:v>-6.1800000000000001E-2</c:v>
                      </c:pt>
                      <c:pt idx="770">
                        <c:v>-5.9810000000000002E-2</c:v>
                      </c:pt>
                      <c:pt idx="771">
                        <c:v>-5.7779999999999998E-2</c:v>
                      </c:pt>
                      <c:pt idx="772">
                        <c:v>-5.5780000000000003E-2</c:v>
                      </c:pt>
                      <c:pt idx="773">
                        <c:v>-5.3809999999999997E-2</c:v>
                      </c:pt>
                      <c:pt idx="774">
                        <c:v>-5.1810000000000002E-2</c:v>
                      </c:pt>
                      <c:pt idx="775">
                        <c:v>-4.9790000000000001E-2</c:v>
                      </c:pt>
                      <c:pt idx="776">
                        <c:v>-4.7789999999999999E-2</c:v>
                      </c:pt>
                      <c:pt idx="777">
                        <c:v>-4.582E-2</c:v>
                      </c:pt>
                      <c:pt idx="778">
                        <c:v>-4.3839999999999997E-2</c:v>
                      </c:pt>
                      <c:pt idx="779">
                        <c:v>-4.1820000000000003E-2</c:v>
                      </c:pt>
                      <c:pt idx="780">
                        <c:v>-3.9829999999999997E-2</c:v>
                      </c:pt>
                      <c:pt idx="781">
                        <c:v>-3.78E-2</c:v>
                      </c:pt>
                      <c:pt idx="782">
                        <c:v>-3.5819999999999998E-2</c:v>
                      </c:pt>
                      <c:pt idx="783">
                        <c:v>-3.3820000000000003E-2</c:v>
                      </c:pt>
                      <c:pt idx="784">
                        <c:v>-3.1800000000000002E-2</c:v>
                      </c:pt>
                      <c:pt idx="785">
                        <c:v>-2.9819999999999999E-2</c:v>
                      </c:pt>
                      <c:pt idx="786">
                        <c:v>-2.7820000000000001E-2</c:v>
                      </c:pt>
                      <c:pt idx="787">
                        <c:v>-2.58E-2</c:v>
                      </c:pt>
                      <c:pt idx="788">
                        <c:v>-2.3789999999999999E-2</c:v>
                      </c:pt>
                      <c:pt idx="789">
                        <c:v>-2.181E-2</c:v>
                      </c:pt>
                      <c:pt idx="790">
                        <c:v>-1.983E-2</c:v>
                      </c:pt>
                      <c:pt idx="791">
                        <c:v>-1.7819999999999999E-2</c:v>
                      </c:pt>
                      <c:pt idx="792">
                        <c:v>-1.583E-2</c:v>
                      </c:pt>
                      <c:pt idx="793">
                        <c:v>-1.3849999999999999E-2</c:v>
                      </c:pt>
                      <c:pt idx="794">
                        <c:v>-1.183E-2</c:v>
                      </c:pt>
                      <c:pt idx="795">
                        <c:v>-9.7940000000000006E-3</c:v>
                      </c:pt>
                      <c:pt idx="796">
                        <c:v>-7.8209999999999998E-3</c:v>
                      </c:pt>
                      <c:pt idx="797">
                        <c:v>-5.8339999999999998E-3</c:v>
                      </c:pt>
                      <c:pt idx="798">
                        <c:v>-3.8300000000000001E-3</c:v>
                      </c:pt>
                      <c:pt idx="799">
                        <c:v>-1.818E-3</c:v>
                      </c:pt>
                      <c:pt idx="800">
                        <c:v>1.8699999999999999E-4</c:v>
                      </c:pt>
                    </c:numCache>
                  </c:numRef>
                </c:xVal>
                <c:yVal>
                  <c:numRef>
                    <c:extLst>
                      <c:ext xmlns:c15="http://schemas.microsoft.com/office/drawing/2012/chart" uri="{02D57815-91ED-43cb-92C2-25804820EDAC}">
                        <c15:formulaRef>
                          <c15:sqref>Sheet2!$AO$2:$AO$802</c15:sqref>
                        </c15:formulaRef>
                      </c:ext>
                    </c:extLst>
                    <c:numCache>
                      <c:formatCode>0.00E+00</c:formatCode>
                      <c:ptCount val="801"/>
                      <c:pt idx="0">
                        <c:v>1.8279999999999999E-6</c:v>
                      </c:pt>
                      <c:pt idx="1">
                        <c:v>1.598E-6</c:v>
                      </c:pt>
                      <c:pt idx="2">
                        <c:v>1.454E-6</c:v>
                      </c:pt>
                      <c:pt idx="3">
                        <c:v>1.344E-6</c:v>
                      </c:pt>
                      <c:pt idx="4">
                        <c:v>1.26E-6</c:v>
                      </c:pt>
                      <c:pt idx="5">
                        <c:v>1.0780000000000001E-6</c:v>
                      </c:pt>
                      <c:pt idx="6">
                        <c:v>9.499E-7</c:v>
                      </c:pt>
                      <c:pt idx="7">
                        <c:v>8.7739999999999996E-7</c:v>
                      </c:pt>
                      <c:pt idx="8">
                        <c:v>8.2539999999999997E-7</c:v>
                      </c:pt>
                      <c:pt idx="9">
                        <c:v>7.878E-7</c:v>
                      </c:pt>
                      <c:pt idx="10">
                        <c:v>6.4860000000000002E-7</c:v>
                      </c:pt>
                      <c:pt idx="11">
                        <c:v>5.4280000000000002E-7</c:v>
                      </c:pt>
                      <c:pt idx="12">
                        <c:v>5.0220000000000004E-7</c:v>
                      </c:pt>
                      <c:pt idx="13">
                        <c:v>4.7339999999999999E-7</c:v>
                      </c:pt>
                      <c:pt idx="14">
                        <c:v>4.6069999999999999E-7</c:v>
                      </c:pt>
                      <c:pt idx="15">
                        <c:v>3.2969999999999999E-7</c:v>
                      </c:pt>
                      <c:pt idx="16">
                        <c:v>2.4900000000000002E-7</c:v>
                      </c:pt>
                      <c:pt idx="17">
                        <c:v>2.2240000000000001E-7</c:v>
                      </c:pt>
                      <c:pt idx="18">
                        <c:v>2.057E-7</c:v>
                      </c:pt>
                      <c:pt idx="19">
                        <c:v>2.0100000000000001E-7</c:v>
                      </c:pt>
                      <c:pt idx="20">
                        <c:v>8.322E-8</c:v>
                      </c:pt>
                      <c:pt idx="21">
                        <c:v>1.296E-8</c:v>
                      </c:pt>
                      <c:pt idx="22">
                        <c:v>-5.6059999999999999E-9</c:v>
                      </c:pt>
                      <c:pt idx="23">
                        <c:v>-1.28E-8</c:v>
                      </c:pt>
                      <c:pt idx="24">
                        <c:v>-7.6579999999999998E-9</c:v>
                      </c:pt>
                      <c:pt idx="25">
                        <c:v>-1.202E-7</c:v>
                      </c:pt>
                      <c:pt idx="26">
                        <c:v>-1.8629999999999999E-7</c:v>
                      </c:pt>
                      <c:pt idx="27">
                        <c:v>-1.9420000000000001E-7</c:v>
                      </c:pt>
                      <c:pt idx="28">
                        <c:v>-1.9509999999999999E-7</c:v>
                      </c:pt>
                      <c:pt idx="29">
                        <c:v>-1.885E-7</c:v>
                      </c:pt>
                      <c:pt idx="30">
                        <c:v>-2.9060000000000002E-7</c:v>
                      </c:pt>
                      <c:pt idx="31">
                        <c:v>-3.495E-7</c:v>
                      </c:pt>
                      <c:pt idx="32">
                        <c:v>-3.5330000000000002E-7</c:v>
                      </c:pt>
                      <c:pt idx="33">
                        <c:v>-3.5339999999999997E-7</c:v>
                      </c:pt>
                      <c:pt idx="34">
                        <c:v>-3.4200000000000002E-7</c:v>
                      </c:pt>
                      <c:pt idx="35">
                        <c:v>-4.4340000000000001E-7</c:v>
                      </c:pt>
                      <c:pt idx="36">
                        <c:v>-4.9419999999999997E-7</c:v>
                      </c:pt>
                      <c:pt idx="37">
                        <c:v>-4.9859999999999998E-7</c:v>
                      </c:pt>
                      <c:pt idx="38">
                        <c:v>-4.9100000000000004E-7</c:v>
                      </c:pt>
                      <c:pt idx="39">
                        <c:v>-4.8120000000000005E-7</c:v>
                      </c:pt>
                      <c:pt idx="40">
                        <c:v>-5.7840000000000004E-7</c:v>
                      </c:pt>
                      <c:pt idx="41">
                        <c:v>-6.3099999999999997E-7</c:v>
                      </c:pt>
                      <c:pt idx="42">
                        <c:v>-6.3359999999999996E-7</c:v>
                      </c:pt>
                      <c:pt idx="43">
                        <c:v>-6.2679999999999997E-7</c:v>
                      </c:pt>
                      <c:pt idx="44">
                        <c:v>-6.0959999999999995E-7</c:v>
                      </c:pt>
                      <c:pt idx="45">
                        <c:v>-7.089E-7</c:v>
                      </c:pt>
                      <c:pt idx="46">
                        <c:v>-7.5759999999999995E-7</c:v>
                      </c:pt>
                      <c:pt idx="47">
                        <c:v>-7.54E-7</c:v>
                      </c:pt>
                      <c:pt idx="48">
                        <c:v>-7.5069999999999997E-7</c:v>
                      </c:pt>
                      <c:pt idx="49">
                        <c:v>-7.2959999999999997E-7</c:v>
                      </c:pt>
                      <c:pt idx="50">
                        <c:v>-8.2939999999999995E-7</c:v>
                      </c:pt>
                      <c:pt idx="51">
                        <c:v>-8.7950000000000001E-7</c:v>
                      </c:pt>
                      <c:pt idx="52">
                        <c:v>-8.7029999999999995E-7</c:v>
                      </c:pt>
                      <c:pt idx="53">
                        <c:v>-8.6039999999999995E-7</c:v>
                      </c:pt>
                      <c:pt idx="54">
                        <c:v>-8.4460000000000003E-7</c:v>
                      </c:pt>
                      <c:pt idx="55">
                        <c:v>-9.4E-7</c:v>
                      </c:pt>
                      <c:pt idx="56">
                        <c:v>-9.8720000000000005E-7</c:v>
                      </c:pt>
                      <c:pt idx="57">
                        <c:v>-9.7769999999999997E-7</c:v>
                      </c:pt>
                      <c:pt idx="58">
                        <c:v>-9.7409999999999991E-7</c:v>
                      </c:pt>
                      <c:pt idx="59">
                        <c:v>-9.597999999999999E-7</c:v>
                      </c:pt>
                      <c:pt idx="60">
                        <c:v>-1.0499999999999999E-6</c:v>
                      </c:pt>
                      <c:pt idx="61">
                        <c:v>-1.097E-6</c:v>
                      </c:pt>
                      <c:pt idx="62">
                        <c:v>-1.085E-6</c:v>
                      </c:pt>
                      <c:pt idx="63">
                        <c:v>-1.077E-6</c:v>
                      </c:pt>
                      <c:pt idx="64">
                        <c:v>-1.062E-6</c:v>
                      </c:pt>
                      <c:pt idx="65">
                        <c:v>-1.153E-6</c:v>
                      </c:pt>
                      <c:pt idx="66">
                        <c:v>-1.204E-6</c:v>
                      </c:pt>
                      <c:pt idx="67">
                        <c:v>-1.1930000000000001E-6</c:v>
                      </c:pt>
                      <c:pt idx="68">
                        <c:v>-1.1880000000000001E-6</c:v>
                      </c:pt>
                      <c:pt idx="69">
                        <c:v>-1.1629999999999999E-6</c:v>
                      </c:pt>
                      <c:pt idx="70">
                        <c:v>-1.2559999999999999E-6</c:v>
                      </c:pt>
                      <c:pt idx="71">
                        <c:v>-1.308E-6</c:v>
                      </c:pt>
                      <c:pt idx="72">
                        <c:v>-1.2929999999999999E-6</c:v>
                      </c:pt>
                      <c:pt idx="73">
                        <c:v>-1.2869999999999999E-6</c:v>
                      </c:pt>
                      <c:pt idx="74">
                        <c:v>-1.2699999999999999E-6</c:v>
                      </c:pt>
                      <c:pt idx="75">
                        <c:v>-1.359E-6</c:v>
                      </c:pt>
                      <c:pt idx="76">
                        <c:v>-1.409E-6</c:v>
                      </c:pt>
                      <c:pt idx="77">
                        <c:v>-1.395E-6</c:v>
                      </c:pt>
                      <c:pt idx="78">
                        <c:v>-1.3939999999999999E-6</c:v>
                      </c:pt>
                      <c:pt idx="79">
                        <c:v>-1.375E-6</c:v>
                      </c:pt>
                      <c:pt idx="80">
                        <c:v>-1.4649999999999999E-6</c:v>
                      </c:pt>
                      <c:pt idx="81">
                        <c:v>-1.5099999999999999E-6</c:v>
                      </c:pt>
                      <c:pt idx="82">
                        <c:v>-1.4980000000000001E-6</c:v>
                      </c:pt>
                      <c:pt idx="83">
                        <c:v>-1.494E-6</c:v>
                      </c:pt>
                      <c:pt idx="84">
                        <c:v>-1.477E-6</c:v>
                      </c:pt>
                      <c:pt idx="85">
                        <c:v>-1.57E-6</c:v>
                      </c:pt>
                      <c:pt idx="86">
                        <c:v>-1.6169999999999999E-6</c:v>
                      </c:pt>
                      <c:pt idx="87">
                        <c:v>-1.6029999999999999E-6</c:v>
                      </c:pt>
                      <c:pt idx="88">
                        <c:v>-1.6029999999999999E-6</c:v>
                      </c:pt>
                      <c:pt idx="89">
                        <c:v>-1.5859999999999999E-6</c:v>
                      </c:pt>
                      <c:pt idx="90">
                        <c:v>-1.6759999999999999E-6</c:v>
                      </c:pt>
                      <c:pt idx="91">
                        <c:v>-1.7260000000000001E-6</c:v>
                      </c:pt>
                      <c:pt idx="92">
                        <c:v>-1.716E-6</c:v>
                      </c:pt>
                      <c:pt idx="93">
                        <c:v>-1.711E-6</c:v>
                      </c:pt>
                      <c:pt idx="94">
                        <c:v>-1.6920000000000001E-6</c:v>
                      </c:pt>
                      <c:pt idx="95">
                        <c:v>-1.7799999999999999E-6</c:v>
                      </c:pt>
                      <c:pt idx="96">
                        <c:v>-1.835E-6</c:v>
                      </c:pt>
                      <c:pt idx="97">
                        <c:v>-1.821E-6</c:v>
                      </c:pt>
                      <c:pt idx="98">
                        <c:v>-1.8139999999999999E-6</c:v>
                      </c:pt>
                      <c:pt idx="99">
                        <c:v>-1.798E-6</c:v>
                      </c:pt>
                      <c:pt idx="100">
                        <c:v>-1.894E-6</c:v>
                      </c:pt>
                      <c:pt idx="101">
                        <c:v>-1.939E-6</c:v>
                      </c:pt>
                      <c:pt idx="102">
                        <c:v>-1.928E-6</c:v>
                      </c:pt>
                      <c:pt idx="103">
                        <c:v>-1.9259999999999999E-6</c:v>
                      </c:pt>
                      <c:pt idx="104">
                        <c:v>-1.911E-6</c:v>
                      </c:pt>
                      <c:pt idx="105">
                        <c:v>-2.0049999999999999E-6</c:v>
                      </c:pt>
                      <c:pt idx="106">
                        <c:v>-2.0530000000000001E-6</c:v>
                      </c:pt>
                      <c:pt idx="107">
                        <c:v>-2.0379999999999998E-6</c:v>
                      </c:pt>
                      <c:pt idx="108">
                        <c:v>-2.0370000000000001E-6</c:v>
                      </c:pt>
                      <c:pt idx="109">
                        <c:v>-2.0200000000000001E-6</c:v>
                      </c:pt>
                      <c:pt idx="110">
                        <c:v>-2.1179999999999999E-6</c:v>
                      </c:pt>
                      <c:pt idx="111">
                        <c:v>-2.1679999999999998E-6</c:v>
                      </c:pt>
                      <c:pt idx="112">
                        <c:v>-2.154E-6</c:v>
                      </c:pt>
                      <c:pt idx="113">
                        <c:v>-2.153E-6</c:v>
                      </c:pt>
                      <c:pt idx="114">
                        <c:v>-2.1440000000000001E-6</c:v>
                      </c:pt>
                      <c:pt idx="115">
                        <c:v>-2.2359999999999999E-6</c:v>
                      </c:pt>
                      <c:pt idx="116">
                        <c:v>-2.2850000000000001E-6</c:v>
                      </c:pt>
                      <c:pt idx="117">
                        <c:v>-2.272E-6</c:v>
                      </c:pt>
                      <c:pt idx="118">
                        <c:v>-2.2749999999999998E-6</c:v>
                      </c:pt>
                      <c:pt idx="119">
                        <c:v>-2.261E-6</c:v>
                      </c:pt>
                      <c:pt idx="120">
                        <c:v>-2.357E-6</c:v>
                      </c:pt>
                      <c:pt idx="121">
                        <c:v>-2.4080000000000001E-6</c:v>
                      </c:pt>
                      <c:pt idx="122">
                        <c:v>-2.3949999999999999E-6</c:v>
                      </c:pt>
                      <c:pt idx="123">
                        <c:v>-2.3970000000000001E-6</c:v>
                      </c:pt>
                      <c:pt idx="124">
                        <c:v>-2.385E-6</c:v>
                      </c:pt>
                      <c:pt idx="125">
                        <c:v>-2.481E-6</c:v>
                      </c:pt>
                      <c:pt idx="126">
                        <c:v>-2.5299999999999999E-6</c:v>
                      </c:pt>
                      <c:pt idx="127">
                        <c:v>-2.52E-6</c:v>
                      </c:pt>
                      <c:pt idx="128">
                        <c:v>-2.52E-6</c:v>
                      </c:pt>
                      <c:pt idx="129">
                        <c:v>-2.509E-6</c:v>
                      </c:pt>
                      <c:pt idx="130">
                        <c:v>-2.61E-6</c:v>
                      </c:pt>
                      <c:pt idx="131">
                        <c:v>-2.6630000000000002E-6</c:v>
                      </c:pt>
                      <c:pt idx="132">
                        <c:v>-2.649E-6</c:v>
                      </c:pt>
                      <c:pt idx="133">
                        <c:v>-2.6570000000000001E-6</c:v>
                      </c:pt>
                      <c:pt idx="134">
                        <c:v>-2.6479999999999999E-6</c:v>
                      </c:pt>
                      <c:pt idx="135">
                        <c:v>-2.7470000000000001E-6</c:v>
                      </c:pt>
                      <c:pt idx="136">
                        <c:v>-2.7999999999999999E-6</c:v>
                      </c:pt>
                      <c:pt idx="137">
                        <c:v>-2.79E-6</c:v>
                      </c:pt>
                      <c:pt idx="138">
                        <c:v>-2.7930000000000002E-6</c:v>
                      </c:pt>
                      <c:pt idx="139">
                        <c:v>-2.7860000000000001E-6</c:v>
                      </c:pt>
                      <c:pt idx="140">
                        <c:v>-2.892E-6</c:v>
                      </c:pt>
                      <c:pt idx="141">
                        <c:v>-2.9409999999999999E-6</c:v>
                      </c:pt>
                      <c:pt idx="142">
                        <c:v>-2.9349999999999999E-6</c:v>
                      </c:pt>
                      <c:pt idx="143">
                        <c:v>-2.937E-6</c:v>
                      </c:pt>
                      <c:pt idx="144">
                        <c:v>-2.932E-6</c:v>
                      </c:pt>
                      <c:pt idx="145">
                        <c:v>-3.0340000000000001E-6</c:v>
                      </c:pt>
                      <c:pt idx="146">
                        <c:v>-3.0900000000000001E-6</c:v>
                      </c:pt>
                      <c:pt idx="147">
                        <c:v>-3.0860000000000002E-6</c:v>
                      </c:pt>
                      <c:pt idx="148">
                        <c:v>-3.0939999999999999E-6</c:v>
                      </c:pt>
                      <c:pt idx="149">
                        <c:v>-3.0910000000000001E-6</c:v>
                      </c:pt>
                      <c:pt idx="150">
                        <c:v>-3.1999999999999999E-6</c:v>
                      </c:pt>
                      <c:pt idx="151">
                        <c:v>-3.2590000000000001E-6</c:v>
                      </c:pt>
                      <c:pt idx="152">
                        <c:v>-3.2509999999999999E-6</c:v>
                      </c:pt>
                      <c:pt idx="153">
                        <c:v>-3.2629999999999999E-6</c:v>
                      </c:pt>
                      <c:pt idx="154">
                        <c:v>-3.2650000000000001E-6</c:v>
                      </c:pt>
                      <c:pt idx="155">
                        <c:v>-3.3689999999999998E-6</c:v>
                      </c:pt>
                      <c:pt idx="156">
                        <c:v>-3.4300000000000002E-6</c:v>
                      </c:pt>
                      <c:pt idx="157">
                        <c:v>-3.4240000000000002E-6</c:v>
                      </c:pt>
                      <c:pt idx="158">
                        <c:v>-3.4410000000000002E-6</c:v>
                      </c:pt>
                      <c:pt idx="159">
                        <c:v>-3.4479999999999999E-6</c:v>
                      </c:pt>
                      <c:pt idx="160">
                        <c:v>-3.5549999999999998E-6</c:v>
                      </c:pt>
                      <c:pt idx="161">
                        <c:v>-3.6219999999999998E-6</c:v>
                      </c:pt>
                      <c:pt idx="162">
                        <c:v>-3.6179999999999999E-6</c:v>
                      </c:pt>
                      <c:pt idx="163">
                        <c:v>-3.6389999999999998E-6</c:v>
                      </c:pt>
                      <c:pt idx="164">
                        <c:v>-3.653E-6</c:v>
                      </c:pt>
                      <c:pt idx="165">
                        <c:v>-3.76E-6</c:v>
                      </c:pt>
                      <c:pt idx="166">
                        <c:v>-3.8310000000000003E-6</c:v>
                      </c:pt>
                      <c:pt idx="167">
                        <c:v>-3.8349999999999997E-6</c:v>
                      </c:pt>
                      <c:pt idx="168">
                        <c:v>-3.861E-6</c:v>
                      </c:pt>
                      <c:pt idx="169">
                        <c:v>-3.8770000000000003E-6</c:v>
                      </c:pt>
                      <c:pt idx="170">
                        <c:v>-3.9910000000000004E-6</c:v>
                      </c:pt>
                      <c:pt idx="171">
                        <c:v>-4.0670000000000002E-6</c:v>
                      </c:pt>
                      <c:pt idx="172">
                        <c:v>-4.0779999999999997E-6</c:v>
                      </c:pt>
                      <c:pt idx="173">
                        <c:v>-4.1049999999999997E-6</c:v>
                      </c:pt>
                      <c:pt idx="174">
                        <c:v>-4.1269999999999996E-6</c:v>
                      </c:pt>
                      <c:pt idx="175">
                        <c:v>-4.2470000000000002E-6</c:v>
                      </c:pt>
                      <c:pt idx="176">
                        <c:v>-4.3340000000000003E-6</c:v>
                      </c:pt>
                      <c:pt idx="177">
                        <c:v>-4.352E-6</c:v>
                      </c:pt>
                      <c:pt idx="178">
                        <c:v>-4.3850000000000004E-6</c:v>
                      </c:pt>
                      <c:pt idx="179">
                        <c:v>-4.4170000000000002E-6</c:v>
                      </c:pt>
                      <c:pt idx="180">
                        <c:v>-4.5419999999999999E-6</c:v>
                      </c:pt>
                      <c:pt idx="181">
                        <c:v>-4.6380000000000003E-6</c:v>
                      </c:pt>
                      <c:pt idx="182">
                        <c:v>-4.6600000000000003E-6</c:v>
                      </c:pt>
                      <c:pt idx="183">
                        <c:v>-4.7060000000000003E-6</c:v>
                      </c:pt>
                      <c:pt idx="184">
                        <c:v>-4.7439999999999998E-6</c:v>
                      </c:pt>
                      <c:pt idx="185">
                        <c:v>-4.8829999999999997E-6</c:v>
                      </c:pt>
                      <c:pt idx="186">
                        <c:v>-4.9819999999999999E-6</c:v>
                      </c:pt>
                      <c:pt idx="187">
                        <c:v>-5.0180000000000001E-6</c:v>
                      </c:pt>
                      <c:pt idx="188">
                        <c:v>-5.0690000000000001E-6</c:v>
                      </c:pt>
                      <c:pt idx="189">
                        <c:v>-5.1250000000000001E-6</c:v>
                      </c:pt>
                      <c:pt idx="190">
                        <c:v>-5.271E-6</c:v>
                      </c:pt>
                      <c:pt idx="191">
                        <c:v>-5.378E-6</c:v>
                      </c:pt>
                    </c:numCache>
                  </c:numRef>
                </c:yVal>
                <c:smooth val="1"/>
                <c:extLst>
                  <c:ext xmlns:c16="http://schemas.microsoft.com/office/drawing/2014/chart" uri="{C3380CC4-5D6E-409C-BE32-E72D297353CC}">
                    <c16:uniqueId val="{00000005-8517-4B1A-BD0B-53A15E9FC1F8}"/>
                  </c:ext>
                </c:extLst>
              </c15:ser>
            </c15:filteredScatterSeries>
          </c:ext>
        </c:extLst>
      </c:scatterChart>
      <c:valAx>
        <c:axId val="564260224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000" dirty="0"/>
                  <a:t>V vs Ref (V)</a:t>
                </a:r>
              </a:p>
            </c:rich>
          </c:tx>
          <c:layout>
            <c:manualLayout>
              <c:xMode val="edge"/>
              <c:yMode val="edge"/>
              <c:x val="0.43716657731472985"/>
              <c:y val="0.92613095084837394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0.00E+00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64265472"/>
        <c:crosses val="autoZero"/>
        <c:crossBetween val="midCat"/>
      </c:valAx>
      <c:valAx>
        <c:axId val="564265472"/>
        <c:scaling>
          <c:orientation val="minMax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I (A)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0.00E+00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64260224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r"/>
      <c:legendEntry>
        <c:idx val="0"/>
        <c:txPr>
          <a:bodyPr rot="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</c:legendEntry>
      <c:legendEntry>
        <c:idx val="2"/>
        <c:txPr>
          <a:bodyPr rot="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</c:legendEntry>
      <c:legendEntry>
        <c:idx val="3"/>
        <c:txPr>
          <a:bodyPr rot="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</c:legendEntry>
      <c:legendEntry>
        <c:idx val="4"/>
        <c:txPr>
          <a:bodyPr rot="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</c:legendEntry>
      <c:layout>
        <c:manualLayout>
          <c:xMode val="edge"/>
          <c:yMode val="edge"/>
          <c:x val="0.85388408394664905"/>
          <c:y val="0"/>
          <c:w val="0.1386229313930474"/>
          <c:h val="0.98908269416361616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scatterChart>
        <c:scatterStyle val="smoothMarker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E</c:v>
                </c:pt>
              </c:strCache>
            </c:strRef>
          </c:tx>
          <c:spPr>
            <a:ln w="19050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xVal>
            <c:numRef>
              <c:f>Sheet1!$A$2:$A$602</c:f>
              <c:numCache>
                <c:formatCode>0.00E+00</c:formatCode>
                <c:ptCount val="601"/>
                <c:pt idx="0">
                  <c:v>0.02</c:v>
                </c:pt>
                <c:pt idx="1">
                  <c:v>0.04</c:v>
                </c:pt>
                <c:pt idx="2">
                  <c:v>0.06</c:v>
                </c:pt>
                <c:pt idx="3">
                  <c:v>0.08</c:v>
                </c:pt>
                <c:pt idx="4">
                  <c:v>0.1</c:v>
                </c:pt>
                <c:pt idx="5">
                  <c:v>0.12</c:v>
                </c:pt>
                <c:pt idx="6">
                  <c:v>0.14000000000000001</c:v>
                </c:pt>
                <c:pt idx="7">
                  <c:v>0.16</c:v>
                </c:pt>
                <c:pt idx="8">
                  <c:v>0.18</c:v>
                </c:pt>
                <c:pt idx="9">
                  <c:v>0.2</c:v>
                </c:pt>
                <c:pt idx="10">
                  <c:v>0.22</c:v>
                </c:pt>
                <c:pt idx="11">
                  <c:v>0.24</c:v>
                </c:pt>
                <c:pt idx="12">
                  <c:v>0.26</c:v>
                </c:pt>
                <c:pt idx="13">
                  <c:v>0.28000000000000003</c:v>
                </c:pt>
                <c:pt idx="14">
                  <c:v>0.3</c:v>
                </c:pt>
                <c:pt idx="15">
                  <c:v>0.32</c:v>
                </c:pt>
                <c:pt idx="16">
                  <c:v>0.34</c:v>
                </c:pt>
                <c:pt idx="17">
                  <c:v>0.36</c:v>
                </c:pt>
                <c:pt idx="18">
                  <c:v>0.38</c:v>
                </c:pt>
                <c:pt idx="19">
                  <c:v>0.4</c:v>
                </c:pt>
                <c:pt idx="20">
                  <c:v>0.42</c:v>
                </c:pt>
                <c:pt idx="21">
                  <c:v>0.44</c:v>
                </c:pt>
                <c:pt idx="22">
                  <c:v>0.46</c:v>
                </c:pt>
                <c:pt idx="23">
                  <c:v>0.48</c:v>
                </c:pt>
                <c:pt idx="24">
                  <c:v>0.5</c:v>
                </c:pt>
                <c:pt idx="25">
                  <c:v>0.52</c:v>
                </c:pt>
                <c:pt idx="26">
                  <c:v>0.54</c:v>
                </c:pt>
                <c:pt idx="27">
                  <c:v>0.56000000000000005</c:v>
                </c:pt>
                <c:pt idx="28">
                  <c:v>0.57999999999999996</c:v>
                </c:pt>
                <c:pt idx="29">
                  <c:v>0.6</c:v>
                </c:pt>
                <c:pt idx="30">
                  <c:v>0.62</c:v>
                </c:pt>
                <c:pt idx="31">
                  <c:v>0.64</c:v>
                </c:pt>
                <c:pt idx="32">
                  <c:v>0.66</c:v>
                </c:pt>
                <c:pt idx="33">
                  <c:v>0.68</c:v>
                </c:pt>
                <c:pt idx="34">
                  <c:v>0.7</c:v>
                </c:pt>
                <c:pt idx="35">
                  <c:v>0.72</c:v>
                </c:pt>
                <c:pt idx="36">
                  <c:v>0.74</c:v>
                </c:pt>
                <c:pt idx="37">
                  <c:v>0.76</c:v>
                </c:pt>
                <c:pt idx="38">
                  <c:v>0.78</c:v>
                </c:pt>
                <c:pt idx="39">
                  <c:v>0.8</c:v>
                </c:pt>
                <c:pt idx="40">
                  <c:v>0.82</c:v>
                </c:pt>
                <c:pt idx="41">
                  <c:v>0.84</c:v>
                </c:pt>
                <c:pt idx="42">
                  <c:v>0.86</c:v>
                </c:pt>
                <c:pt idx="43">
                  <c:v>0.88</c:v>
                </c:pt>
                <c:pt idx="44">
                  <c:v>0.9</c:v>
                </c:pt>
                <c:pt idx="45">
                  <c:v>0.92</c:v>
                </c:pt>
                <c:pt idx="46">
                  <c:v>0.94</c:v>
                </c:pt>
                <c:pt idx="47">
                  <c:v>0.96</c:v>
                </c:pt>
                <c:pt idx="48">
                  <c:v>0.98</c:v>
                </c:pt>
                <c:pt idx="49">
                  <c:v>1</c:v>
                </c:pt>
                <c:pt idx="50">
                  <c:v>1.02</c:v>
                </c:pt>
                <c:pt idx="51">
                  <c:v>1.04</c:v>
                </c:pt>
                <c:pt idx="52">
                  <c:v>1.06</c:v>
                </c:pt>
                <c:pt idx="53">
                  <c:v>1.08</c:v>
                </c:pt>
                <c:pt idx="54">
                  <c:v>1.1000000000000001</c:v>
                </c:pt>
                <c:pt idx="55">
                  <c:v>1.1200000000000001</c:v>
                </c:pt>
                <c:pt idx="56">
                  <c:v>1.1399999999999999</c:v>
                </c:pt>
                <c:pt idx="57">
                  <c:v>1.1599999999999999</c:v>
                </c:pt>
                <c:pt idx="58">
                  <c:v>1.18</c:v>
                </c:pt>
                <c:pt idx="59">
                  <c:v>1.2</c:v>
                </c:pt>
                <c:pt idx="60">
                  <c:v>1.22</c:v>
                </c:pt>
                <c:pt idx="61">
                  <c:v>1.24</c:v>
                </c:pt>
                <c:pt idx="62">
                  <c:v>1.26</c:v>
                </c:pt>
                <c:pt idx="63">
                  <c:v>1.28</c:v>
                </c:pt>
                <c:pt idx="64">
                  <c:v>1.3</c:v>
                </c:pt>
                <c:pt idx="65">
                  <c:v>1.32</c:v>
                </c:pt>
                <c:pt idx="66">
                  <c:v>1.34</c:v>
                </c:pt>
                <c:pt idx="67">
                  <c:v>1.36</c:v>
                </c:pt>
                <c:pt idx="68">
                  <c:v>1.38</c:v>
                </c:pt>
                <c:pt idx="69">
                  <c:v>1.4</c:v>
                </c:pt>
                <c:pt idx="70">
                  <c:v>1.42</c:v>
                </c:pt>
                <c:pt idx="71">
                  <c:v>1.44</c:v>
                </c:pt>
                <c:pt idx="72">
                  <c:v>1.46</c:v>
                </c:pt>
                <c:pt idx="73">
                  <c:v>1.48</c:v>
                </c:pt>
                <c:pt idx="74">
                  <c:v>1.5</c:v>
                </c:pt>
                <c:pt idx="75">
                  <c:v>1.52</c:v>
                </c:pt>
                <c:pt idx="76">
                  <c:v>1.54</c:v>
                </c:pt>
                <c:pt idx="77">
                  <c:v>1.56</c:v>
                </c:pt>
                <c:pt idx="78">
                  <c:v>1.58</c:v>
                </c:pt>
                <c:pt idx="79">
                  <c:v>1.6</c:v>
                </c:pt>
                <c:pt idx="80">
                  <c:v>1.62</c:v>
                </c:pt>
                <c:pt idx="81">
                  <c:v>1.64</c:v>
                </c:pt>
                <c:pt idx="82">
                  <c:v>1.66</c:v>
                </c:pt>
                <c:pt idx="83">
                  <c:v>1.68</c:v>
                </c:pt>
                <c:pt idx="84">
                  <c:v>1.7</c:v>
                </c:pt>
                <c:pt idx="85">
                  <c:v>1.72</c:v>
                </c:pt>
                <c:pt idx="86">
                  <c:v>1.74</c:v>
                </c:pt>
                <c:pt idx="87">
                  <c:v>1.76</c:v>
                </c:pt>
                <c:pt idx="88">
                  <c:v>1.78</c:v>
                </c:pt>
                <c:pt idx="89">
                  <c:v>1.8</c:v>
                </c:pt>
                <c:pt idx="90">
                  <c:v>1.82</c:v>
                </c:pt>
                <c:pt idx="91">
                  <c:v>1.84</c:v>
                </c:pt>
                <c:pt idx="92">
                  <c:v>1.86</c:v>
                </c:pt>
                <c:pt idx="93">
                  <c:v>1.88</c:v>
                </c:pt>
                <c:pt idx="94">
                  <c:v>1.9</c:v>
                </c:pt>
                <c:pt idx="95">
                  <c:v>1.92</c:v>
                </c:pt>
                <c:pt idx="96">
                  <c:v>1.94</c:v>
                </c:pt>
                <c:pt idx="97">
                  <c:v>1.96</c:v>
                </c:pt>
                <c:pt idx="98">
                  <c:v>1.98</c:v>
                </c:pt>
                <c:pt idx="99">
                  <c:v>2</c:v>
                </c:pt>
                <c:pt idx="100">
                  <c:v>2.02</c:v>
                </c:pt>
                <c:pt idx="101">
                  <c:v>2.04</c:v>
                </c:pt>
                <c:pt idx="102">
                  <c:v>2.06</c:v>
                </c:pt>
                <c:pt idx="103">
                  <c:v>2.08</c:v>
                </c:pt>
                <c:pt idx="104">
                  <c:v>2.1</c:v>
                </c:pt>
                <c:pt idx="105">
                  <c:v>2.12</c:v>
                </c:pt>
                <c:pt idx="106">
                  <c:v>2.14</c:v>
                </c:pt>
                <c:pt idx="107">
                  <c:v>2.16</c:v>
                </c:pt>
                <c:pt idx="108">
                  <c:v>2.1800000000000002</c:v>
                </c:pt>
                <c:pt idx="109">
                  <c:v>2.2000000000000002</c:v>
                </c:pt>
                <c:pt idx="110">
                  <c:v>2.2200000000000002</c:v>
                </c:pt>
                <c:pt idx="111">
                  <c:v>2.2400000000000002</c:v>
                </c:pt>
                <c:pt idx="112">
                  <c:v>2.2599999999999998</c:v>
                </c:pt>
                <c:pt idx="113">
                  <c:v>2.2799999999999998</c:v>
                </c:pt>
                <c:pt idx="114">
                  <c:v>2.2999999999999998</c:v>
                </c:pt>
                <c:pt idx="115">
                  <c:v>2.3199999999999998</c:v>
                </c:pt>
                <c:pt idx="116">
                  <c:v>2.34</c:v>
                </c:pt>
                <c:pt idx="117">
                  <c:v>2.36</c:v>
                </c:pt>
                <c:pt idx="118">
                  <c:v>2.38</c:v>
                </c:pt>
                <c:pt idx="119">
                  <c:v>2.4</c:v>
                </c:pt>
                <c:pt idx="120">
                  <c:v>2.42</c:v>
                </c:pt>
                <c:pt idx="121">
                  <c:v>2.44</c:v>
                </c:pt>
                <c:pt idx="122">
                  <c:v>2.46</c:v>
                </c:pt>
                <c:pt idx="123">
                  <c:v>2.48</c:v>
                </c:pt>
                <c:pt idx="124">
                  <c:v>2.5</c:v>
                </c:pt>
                <c:pt idx="125">
                  <c:v>2.52</c:v>
                </c:pt>
                <c:pt idx="126">
                  <c:v>2.54</c:v>
                </c:pt>
                <c:pt idx="127">
                  <c:v>2.56</c:v>
                </c:pt>
                <c:pt idx="128">
                  <c:v>2.58</c:v>
                </c:pt>
                <c:pt idx="129">
                  <c:v>2.6</c:v>
                </c:pt>
                <c:pt idx="130">
                  <c:v>2.62</c:v>
                </c:pt>
                <c:pt idx="131">
                  <c:v>2.64</c:v>
                </c:pt>
                <c:pt idx="132">
                  <c:v>2.66</c:v>
                </c:pt>
                <c:pt idx="133">
                  <c:v>2.68</c:v>
                </c:pt>
                <c:pt idx="134">
                  <c:v>2.7</c:v>
                </c:pt>
                <c:pt idx="135">
                  <c:v>2.72</c:v>
                </c:pt>
                <c:pt idx="136">
                  <c:v>2.74</c:v>
                </c:pt>
                <c:pt idx="137">
                  <c:v>2.76</c:v>
                </c:pt>
                <c:pt idx="138">
                  <c:v>2.78</c:v>
                </c:pt>
                <c:pt idx="139">
                  <c:v>2.8</c:v>
                </c:pt>
                <c:pt idx="140">
                  <c:v>2.82</c:v>
                </c:pt>
                <c:pt idx="141">
                  <c:v>2.84</c:v>
                </c:pt>
                <c:pt idx="142">
                  <c:v>2.86</c:v>
                </c:pt>
                <c:pt idx="143">
                  <c:v>2.88</c:v>
                </c:pt>
                <c:pt idx="144">
                  <c:v>2.9</c:v>
                </c:pt>
                <c:pt idx="145">
                  <c:v>2.92</c:v>
                </c:pt>
                <c:pt idx="146">
                  <c:v>2.94</c:v>
                </c:pt>
                <c:pt idx="147">
                  <c:v>2.96</c:v>
                </c:pt>
                <c:pt idx="148">
                  <c:v>2.98</c:v>
                </c:pt>
                <c:pt idx="149">
                  <c:v>3</c:v>
                </c:pt>
                <c:pt idx="150">
                  <c:v>3.02</c:v>
                </c:pt>
                <c:pt idx="151">
                  <c:v>3.04</c:v>
                </c:pt>
                <c:pt idx="152">
                  <c:v>3.06</c:v>
                </c:pt>
                <c:pt idx="153">
                  <c:v>3.08</c:v>
                </c:pt>
                <c:pt idx="154">
                  <c:v>3.1</c:v>
                </c:pt>
                <c:pt idx="155">
                  <c:v>3.12</c:v>
                </c:pt>
                <c:pt idx="156">
                  <c:v>3.14</c:v>
                </c:pt>
                <c:pt idx="157">
                  <c:v>3.16</c:v>
                </c:pt>
                <c:pt idx="158">
                  <c:v>3.18</c:v>
                </c:pt>
                <c:pt idx="159">
                  <c:v>3.2</c:v>
                </c:pt>
                <c:pt idx="160">
                  <c:v>3.22</c:v>
                </c:pt>
                <c:pt idx="161">
                  <c:v>3.24</c:v>
                </c:pt>
                <c:pt idx="162">
                  <c:v>3.26</c:v>
                </c:pt>
                <c:pt idx="163">
                  <c:v>3.28</c:v>
                </c:pt>
                <c:pt idx="164">
                  <c:v>3.3</c:v>
                </c:pt>
                <c:pt idx="165">
                  <c:v>3.32</c:v>
                </c:pt>
                <c:pt idx="166">
                  <c:v>3.34</c:v>
                </c:pt>
                <c:pt idx="167">
                  <c:v>3.36</c:v>
                </c:pt>
                <c:pt idx="168">
                  <c:v>3.38</c:v>
                </c:pt>
                <c:pt idx="169">
                  <c:v>3.4</c:v>
                </c:pt>
                <c:pt idx="170">
                  <c:v>3.42</c:v>
                </c:pt>
                <c:pt idx="171">
                  <c:v>3.44</c:v>
                </c:pt>
                <c:pt idx="172">
                  <c:v>3.46</c:v>
                </c:pt>
                <c:pt idx="173">
                  <c:v>3.48</c:v>
                </c:pt>
                <c:pt idx="174">
                  <c:v>3.5</c:v>
                </c:pt>
                <c:pt idx="175">
                  <c:v>3.52</c:v>
                </c:pt>
                <c:pt idx="176">
                  <c:v>3.54</c:v>
                </c:pt>
                <c:pt idx="177">
                  <c:v>3.56</c:v>
                </c:pt>
                <c:pt idx="178">
                  <c:v>3.58</c:v>
                </c:pt>
                <c:pt idx="179">
                  <c:v>3.6</c:v>
                </c:pt>
                <c:pt idx="180">
                  <c:v>3.62</c:v>
                </c:pt>
                <c:pt idx="181">
                  <c:v>3.64</c:v>
                </c:pt>
                <c:pt idx="182">
                  <c:v>3.66</c:v>
                </c:pt>
                <c:pt idx="183">
                  <c:v>3.68</c:v>
                </c:pt>
                <c:pt idx="184">
                  <c:v>3.7</c:v>
                </c:pt>
                <c:pt idx="185">
                  <c:v>3.72</c:v>
                </c:pt>
                <c:pt idx="186">
                  <c:v>3.74</c:v>
                </c:pt>
                <c:pt idx="187">
                  <c:v>3.76</c:v>
                </c:pt>
                <c:pt idx="188">
                  <c:v>3.78</c:v>
                </c:pt>
                <c:pt idx="189">
                  <c:v>3.8</c:v>
                </c:pt>
                <c:pt idx="190">
                  <c:v>3.82</c:v>
                </c:pt>
                <c:pt idx="191">
                  <c:v>3.84</c:v>
                </c:pt>
                <c:pt idx="192">
                  <c:v>3.86</c:v>
                </c:pt>
                <c:pt idx="193">
                  <c:v>3.88</c:v>
                </c:pt>
                <c:pt idx="194">
                  <c:v>3.9</c:v>
                </c:pt>
                <c:pt idx="195">
                  <c:v>3.92</c:v>
                </c:pt>
                <c:pt idx="196">
                  <c:v>3.94</c:v>
                </c:pt>
                <c:pt idx="197">
                  <c:v>3.96</c:v>
                </c:pt>
                <c:pt idx="198">
                  <c:v>3.98</c:v>
                </c:pt>
                <c:pt idx="199">
                  <c:v>4</c:v>
                </c:pt>
                <c:pt idx="200">
                  <c:v>4.0199999999999996</c:v>
                </c:pt>
                <c:pt idx="201">
                  <c:v>4.04</c:v>
                </c:pt>
                <c:pt idx="202">
                  <c:v>4.0599999999999996</c:v>
                </c:pt>
                <c:pt idx="203">
                  <c:v>4.08</c:v>
                </c:pt>
                <c:pt idx="204">
                  <c:v>4.0999999999999996</c:v>
                </c:pt>
                <c:pt idx="205">
                  <c:v>4.12</c:v>
                </c:pt>
                <c:pt idx="206">
                  <c:v>4.1399999999999997</c:v>
                </c:pt>
                <c:pt idx="207">
                  <c:v>4.16</c:v>
                </c:pt>
                <c:pt idx="208">
                  <c:v>4.18</c:v>
                </c:pt>
                <c:pt idx="209">
                  <c:v>4.2</c:v>
                </c:pt>
                <c:pt idx="210">
                  <c:v>4.22</c:v>
                </c:pt>
                <c:pt idx="211">
                  <c:v>4.24</c:v>
                </c:pt>
                <c:pt idx="212">
                  <c:v>4.26</c:v>
                </c:pt>
                <c:pt idx="213">
                  <c:v>4.28</c:v>
                </c:pt>
                <c:pt idx="214">
                  <c:v>4.3</c:v>
                </c:pt>
                <c:pt idx="215">
                  <c:v>4.32</c:v>
                </c:pt>
                <c:pt idx="216">
                  <c:v>4.34</c:v>
                </c:pt>
                <c:pt idx="217">
                  <c:v>4.3600000000000003</c:v>
                </c:pt>
                <c:pt idx="218">
                  <c:v>4.38</c:v>
                </c:pt>
                <c:pt idx="219">
                  <c:v>4.4000000000000004</c:v>
                </c:pt>
                <c:pt idx="220">
                  <c:v>4.42</c:v>
                </c:pt>
                <c:pt idx="221">
                  <c:v>4.4400000000000004</c:v>
                </c:pt>
                <c:pt idx="222">
                  <c:v>4.46</c:v>
                </c:pt>
                <c:pt idx="223">
                  <c:v>4.4800000000000004</c:v>
                </c:pt>
                <c:pt idx="224">
                  <c:v>4.5</c:v>
                </c:pt>
                <c:pt idx="225">
                  <c:v>4.5199999999999996</c:v>
                </c:pt>
                <c:pt idx="226">
                  <c:v>4.54</c:v>
                </c:pt>
                <c:pt idx="227">
                  <c:v>4.5599999999999996</c:v>
                </c:pt>
                <c:pt idx="228">
                  <c:v>4.58</c:v>
                </c:pt>
                <c:pt idx="229">
                  <c:v>4.5999999999999996</c:v>
                </c:pt>
                <c:pt idx="230">
                  <c:v>4.62</c:v>
                </c:pt>
                <c:pt idx="231">
                  <c:v>4.6399999999999997</c:v>
                </c:pt>
                <c:pt idx="232">
                  <c:v>4.66</c:v>
                </c:pt>
                <c:pt idx="233">
                  <c:v>4.68</c:v>
                </c:pt>
                <c:pt idx="234">
                  <c:v>4.7</c:v>
                </c:pt>
                <c:pt idx="235">
                  <c:v>4.72</c:v>
                </c:pt>
                <c:pt idx="236">
                  <c:v>4.74</c:v>
                </c:pt>
                <c:pt idx="237">
                  <c:v>4.76</c:v>
                </c:pt>
                <c:pt idx="238">
                  <c:v>4.78</c:v>
                </c:pt>
                <c:pt idx="239">
                  <c:v>4.8</c:v>
                </c:pt>
                <c:pt idx="240">
                  <c:v>4.82</c:v>
                </c:pt>
                <c:pt idx="241">
                  <c:v>4.84</c:v>
                </c:pt>
                <c:pt idx="242">
                  <c:v>4.8600000000000003</c:v>
                </c:pt>
                <c:pt idx="243">
                  <c:v>4.88</c:v>
                </c:pt>
                <c:pt idx="244">
                  <c:v>4.9000000000000004</c:v>
                </c:pt>
                <c:pt idx="245">
                  <c:v>4.92</c:v>
                </c:pt>
                <c:pt idx="246">
                  <c:v>4.9400000000000004</c:v>
                </c:pt>
                <c:pt idx="247">
                  <c:v>4.96</c:v>
                </c:pt>
                <c:pt idx="248">
                  <c:v>4.9800000000000004</c:v>
                </c:pt>
                <c:pt idx="249">
                  <c:v>5</c:v>
                </c:pt>
                <c:pt idx="250">
                  <c:v>5.0199999999999996</c:v>
                </c:pt>
                <c:pt idx="251">
                  <c:v>5.04</c:v>
                </c:pt>
                <c:pt idx="252">
                  <c:v>5.0599999999999996</c:v>
                </c:pt>
                <c:pt idx="253">
                  <c:v>5.08</c:v>
                </c:pt>
                <c:pt idx="254">
                  <c:v>5.0999999999999996</c:v>
                </c:pt>
                <c:pt idx="255">
                  <c:v>5.12</c:v>
                </c:pt>
                <c:pt idx="256">
                  <c:v>5.14</c:v>
                </c:pt>
                <c:pt idx="257">
                  <c:v>5.16</c:v>
                </c:pt>
                <c:pt idx="258">
                  <c:v>5.18</c:v>
                </c:pt>
                <c:pt idx="259">
                  <c:v>5.2</c:v>
                </c:pt>
                <c:pt idx="260">
                  <c:v>5.22</c:v>
                </c:pt>
                <c:pt idx="261">
                  <c:v>5.24</c:v>
                </c:pt>
                <c:pt idx="262">
                  <c:v>5.26</c:v>
                </c:pt>
                <c:pt idx="263">
                  <c:v>5.28</c:v>
                </c:pt>
                <c:pt idx="264">
                  <c:v>5.3</c:v>
                </c:pt>
                <c:pt idx="265">
                  <c:v>5.32</c:v>
                </c:pt>
                <c:pt idx="266">
                  <c:v>5.34</c:v>
                </c:pt>
                <c:pt idx="267">
                  <c:v>5.36</c:v>
                </c:pt>
                <c:pt idx="268">
                  <c:v>5.38</c:v>
                </c:pt>
                <c:pt idx="269">
                  <c:v>5.4</c:v>
                </c:pt>
                <c:pt idx="270">
                  <c:v>5.42</c:v>
                </c:pt>
                <c:pt idx="271">
                  <c:v>5.44</c:v>
                </c:pt>
                <c:pt idx="272">
                  <c:v>5.46</c:v>
                </c:pt>
                <c:pt idx="273">
                  <c:v>5.48</c:v>
                </c:pt>
                <c:pt idx="274">
                  <c:v>5.5</c:v>
                </c:pt>
                <c:pt idx="275">
                  <c:v>5.52</c:v>
                </c:pt>
                <c:pt idx="276">
                  <c:v>5.54</c:v>
                </c:pt>
                <c:pt idx="277">
                  <c:v>5.56</c:v>
                </c:pt>
                <c:pt idx="278">
                  <c:v>5.58</c:v>
                </c:pt>
                <c:pt idx="279">
                  <c:v>5.6</c:v>
                </c:pt>
                <c:pt idx="280">
                  <c:v>5.62</c:v>
                </c:pt>
                <c:pt idx="281">
                  <c:v>5.64</c:v>
                </c:pt>
                <c:pt idx="282">
                  <c:v>5.66</c:v>
                </c:pt>
                <c:pt idx="283">
                  <c:v>5.68</c:v>
                </c:pt>
                <c:pt idx="284">
                  <c:v>5.7</c:v>
                </c:pt>
                <c:pt idx="285">
                  <c:v>5.72</c:v>
                </c:pt>
                <c:pt idx="286">
                  <c:v>5.74</c:v>
                </c:pt>
                <c:pt idx="287">
                  <c:v>5.76</c:v>
                </c:pt>
                <c:pt idx="288">
                  <c:v>5.78</c:v>
                </c:pt>
                <c:pt idx="289">
                  <c:v>5.8</c:v>
                </c:pt>
                <c:pt idx="290">
                  <c:v>5.82</c:v>
                </c:pt>
                <c:pt idx="291">
                  <c:v>5.84</c:v>
                </c:pt>
                <c:pt idx="292">
                  <c:v>5.86</c:v>
                </c:pt>
                <c:pt idx="293">
                  <c:v>5.88</c:v>
                </c:pt>
                <c:pt idx="294">
                  <c:v>5.9</c:v>
                </c:pt>
                <c:pt idx="295">
                  <c:v>5.92</c:v>
                </c:pt>
                <c:pt idx="296">
                  <c:v>5.94</c:v>
                </c:pt>
                <c:pt idx="297">
                  <c:v>5.96</c:v>
                </c:pt>
                <c:pt idx="298">
                  <c:v>5.98</c:v>
                </c:pt>
                <c:pt idx="299">
                  <c:v>6</c:v>
                </c:pt>
                <c:pt idx="300">
                  <c:v>6.02</c:v>
                </c:pt>
                <c:pt idx="301">
                  <c:v>6.04</c:v>
                </c:pt>
                <c:pt idx="302">
                  <c:v>6.06</c:v>
                </c:pt>
                <c:pt idx="303">
                  <c:v>6.08</c:v>
                </c:pt>
                <c:pt idx="304">
                  <c:v>6.1</c:v>
                </c:pt>
                <c:pt idx="305">
                  <c:v>6.12</c:v>
                </c:pt>
                <c:pt idx="306">
                  <c:v>6.14</c:v>
                </c:pt>
                <c:pt idx="307">
                  <c:v>6.16</c:v>
                </c:pt>
                <c:pt idx="308">
                  <c:v>6.18</c:v>
                </c:pt>
                <c:pt idx="309">
                  <c:v>6.2</c:v>
                </c:pt>
                <c:pt idx="310">
                  <c:v>6.22</c:v>
                </c:pt>
                <c:pt idx="311">
                  <c:v>6.24</c:v>
                </c:pt>
                <c:pt idx="312">
                  <c:v>6.26</c:v>
                </c:pt>
                <c:pt idx="313">
                  <c:v>6.28</c:v>
                </c:pt>
                <c:pt idx="314">
                  <c:v>6.3</c:v>
                </c:pt>
                <c:pt idx="315">
                  <c:v>6.32</c:v>
                </c:pt>
                <c:pt idx="316">
                  <c:v>6.34</c:v>
                </c:pt>
                <c:pt idx="317">
                  <c:v>6.36</c:v>
                </c:pt>
                <c:pt idx="318">
                  <c:v>6.38</c:v>
                </c:pt>
                <c:pt idx="319">
                  <c:v>6.4</c:v>
                </c:pt>
                <c:pt idx="320">
                  <c:v>6.42</c:v>
                </c:pt>
                <c:pt idx="321">
                  <c:v>6.44</c:v>
                </c:pt>
                <c:pt idx="322">
                  <c:v>6.46</c:v>
                </c:pt>
                <c:pt idx="323">
                  <c:v>6.48</c:v>
                </c:pt>
                <c:pt idx="324">
                  <c:v>6.5</c:v>
                </c:pt>
                <c:pt idx="325">
                  <c:v>6.52</c:v>
                </c:pt>
                <c:pt idx="326">
                  <c:v>6.54</c:v>
                </c:pt>
                <c:pt idx="327">
                  <c:v>6.56</c:v>
                </c:pt>
                <c:pt idx="328">
                  <c:v>6.58</c:v>
                </c:pt>
                <c:pt idx="329">
                  <c:v>6.6</c:v>
                </c:pt>
                <c:pt idx="330">
                  <c:v>6.62</c:v>
                </c:pt>
                <c:pt idx="331">
                  <c:v>6.64</c:v>
                </c:pt>
                <c:pt idx="332">
                  <c:v>6.66</c:v>
                </c:pt>
                <c:pt idx="333">
                  <c:v>6.68</c:v>
                </c:pt>
                <c:pt idx="334">
                  <c:v>6.7</c:v>
                </c:pt>
                <c:pt idx="335">
                  <c:v>6.72</c:v>
                </c:pt>
                <c:pt idx="336">
                  <c:v>6.74</c:v>
                </c:pt>
                <c:pt idx="337">
                  <c:v>6.76</c:v>
                </c:pt>
                <c:pt idx="338">
                  <c:v>6.78</c:v>
                </c:pt>
                <c:pt idx="339">
                  <c:v>6.8</c:v>
                </c:pt>
                <c:pt idx="340">
                  <c:v>6.82</c:v>
                </c:pt>
                <c:pt idx="341">
                  <c:v>6.84</c:v>
                </c:pt>
                <c:pt idx="342">
                  <c:v>6.86</c:v>
                </c:pt>
                <c:pt idx="343">
                  <c:v>6.88</c:v>
                </c:pt>
                <c:pt idx="344">
                  <c:v>6.9</c:v>
                </c:pt>
                <c:pt idx="345">
                  <c:v>6.92</c:v>
                </c:pt>
                <c:pt idx="346">
                  <c:v>6.94</c:v>
                </c:pt>
                <c:pt idx="347">
                  <c:v>6.96</c:v>
                </c:pt>
                <c:pt idx="348">
                  <c:v>6.98</c:v>
                </c:pt>
                <c:pt idx="349">
                  <c:v>7</c:v>
                </c:pt>
                <c:pt idx="350">
                  <c:v>7.02</c:v>
                </c:pt>
                <c:pt idx="351">
                  <c:v>7.04</c:v>
                </c:pt>
                <c:pt idx="352">
                  <c:v>7.06</c:v>
                </c:pt>
                <c:pt idx="353">
                  <c:v>7.08</c:v>
                </c:pt>
                <c:pt idx="354">
                  <c:v>7.1</c:v>
                </c:pt>
                <c:pt idx="355">
                  <c:v>7.12</c:v>
                </c:pt>
                <c:pt idx="356">
                  <c:v>7.14</c:v>
                </c:pt>
                <c:pt idx="357">
                  <c:v>7.16</c:v>
                </c:pt>
                <c:pt idx="358">
                  <c:v>7.18</c:v>
                </c:pt>
                <c:pt idx="359">
                  <c:v>7.2</c:v>
                </c:pt>
                <c:pt idx="360">
                  <c:v>7.22</c:v>
                </c:pt>
                <c:pt idx="361">
                  <c:v>7.24</c:v>
                </c:pt>
                <c:pt idx="362">
                  <c:v>7.26</c:v>
                </c:pt>
                <c:pt idx="363">
                  <c:v>7.28</c:v>
                </c:pt>
                <c:pt idx="364">
                  <c:v>7.3</c:v>
                </c:pt>
                <c:pt idx="365">
                  <c:v>7.32</c:v>
                </c:pt>
                <c:pt idx="366">
                  <c:v>7.34</c:v>
                </c:pt>
                <c:pt idx="367">
                  <c:v>7.36</c:v>
                </c:pt>
                <c:pt idx="368">
                  <c:v>7.38</c:v>
                </c:pt>
                <c:pt idx="369">
                  <c:v>7.4</c:v>
                </c:pt>
                <c:pt idx="370">
                  <c:v>7.42</c:v>
                </c:pt>
                <c:pt idx="371">
                  <c:v>7.44</c:v>
                </c:pt>
                <c:pt idx="372">
                  <c:v>7.46</c:v>
                </c:pt>
                <c:pt idx="373">
                  <c:v>7.48</c:v>
                </c:pt>
                <c:pt idx="374">
                  <c:v>7.5</c:v>
                </c:pt>
                <c:pt idx="375">
                  <c:v>7.52</c:v>
                </c:pt>
                <c:pt idx="376">
                  <c:v>7.54</c:v>
                </c:pt>
                <c:pt idx="377">
                  <c:v>7.56</c:v>
                </c:pt>
                <c:pt idx="378">
                  <c:v>7.58</c:v>
                </c:pt>
                <c:pt idx="379">
                  <c:v>7.6</c:v>
                </c:pt>
                <c:pt idx="380">
                  <c:v>7.62</c:v>
                </c:pt>
                <c:pt idx="381">
                  <c:v>7.64</c:v>
                </c:pt>
                <c:pt idx="382">
                  <c:v>7.66</c:v>
                </c:pt>
                <c:pt idx="383">
                  <c:v>7.68</c:v>
                </c:pt>
                <c:pt idx="384">
                  <c:v>7.7</c:v>
                </c:pt>
                <c:pt idx="385">
                  <c:v>7.72</c:v>
                </c:pt>
                <c:pt idx="386">
                  <c:v>7.74</c:v>
                </c:pt>
                <c:pt idx="387">
                  <c:v>7.76</c:v>
                </c:pt>
                <c:pt idx="388">
                  <c:v>7.78</c:v>
                </c:pt>
                <c:pt idx="389">
                  <c:v>7.8</c:v>
                </c:pt>
                <c:pt idx="390">
                  <c:v>7.82</c:v>
                </c:pt>
                <c:pt idx="391">
                  <c:v>7.84</c:v>
                </c:pt>
                <c:pt idx="392">
                  <c:v>7.86</c:v>
                </c:pt>
                <c:pt idx="393">
                  <c:v>7.88</c:v>
                </c:pt>
                <c:pt idx="394">
                  <c:v>7.9</c:v>
                </c:pt>
                <c:pt idx="395">
                  <c:v>7.92</c:v>
                </c:pt>
                <c:pt idx="396">
                  <c:v>7.94</c:v>
                </c:pt>
                <c:pt idx="397">
                  <c:v>7.96</c:v>
                </c:pt>
                <c:pt idx="398">
                  <c:v>7.98</c:v>
                </c:pt>
                <c:pt idx="399">
                  <c:v>8</c:v>
                </c:pt>
                <c:pt idx="400">
                  <c:v>8.02</c:v>
                </c:pt>
                <c:pt idx="401">
                  <c:v>8.0399999999999991</c:v>
                </c:pt>
                <c:pt idx="402">
                  <c:v>8.06</c:v>
                </c:pt>
                <c:pt idx="403">
                  <c:v>8.08</c:v>
                </c:pt>
                <c:pt idx="404">
                  <c:v>8.1</c:v>
                </c:pt>
                <c:pt idx="405">
                  <c:v>8.1199999999999992</c:v>
                </c:pt>
                <c:pt idx="406">
                  <c:v>8.14</c:v>
                </c:pt>
                <c:pt idx="407">
                  <c:v>8.16</c:v>
                </c:pt>
                <c:pt idx="408">
                  <c:v>8.18</c:v>
                </c:pt>
                <c:pt idx="409">
                  <c:v>8.1999999999999993</c:v>
                </c:pt>
                <c:pt idx="410">
                  <c:v>8.2200000000000006</c:v>
                </c:pt>
                <c:pt idx="411">
                  <c:v>8.24</c:v>
                </c:pt>
                <c:pt idx="412">
                  <c:v>8.26</c:v>
                </c:pt>
                <c:pt idx="413">
                  <c:v>8.2799999999999994</c:v>
                </c:pt>
                <c:pt idx="414">
                  <c:v>8.3000000000000007</c:v>
                </c:pt>
                <c:pt idx="415">
                  <c:v>8.32</c:v>
                </c:pt>
                <c:pt idx="416">
                  <c:v>8.34</c:v>
                </c:pt>
                <c:pt idx="417">
                  <c:v>8.36</c:v>
                </c:pt>
                <c:pt idx="418">
                  <c:v>8.3800000000000008</c:v>
                </c:pt>
                <c:pt idx="419">
                  <c:v>8.4</c:v>
                </c:pt>
                <c:pt idx="420">
                  <c:v>8.42</c:v>
                </c:pt>
                <c:pt idx="421">
                  <c:v>8.44</c:v>
                </c:pt>
                <c:pt idx="422">
                  <c:v>8.4600000000000009</c:v>
                </c:pt>
                <c:pt idx="423">
                  <c:v>8.48</c:v>
                </c:pt>
                <c:pt idx="424">
                  <c:v>8.5</c:v>
                </c:pt>
                <c:pt idx="425">
                  <c:v>8.52</c:v>
                </c:pt>
                <c:pt idx="426">
                  <c:v>8.5399999999999991</c:v>
                </c:pt>
                <c:pt idx="427">
                  <c:v>8.56</c:v>
                </c:pt>
                <c:pt idx="428">
                  <c:v>8.58</c:v>
                </c:pt>
                <c:pt idx="429">
                  <c:v>8.6</c:v>
                </c:pt>
                <c:pt idx="430">
                  <c:v>8.6199999999999992</c:v>
                </c:pt>
                <c:pt idx="431">
                  <c:v>8.64</c:v>
                </c:pt>
                <c:pt idx="432">
                  <c:v>8.66</c:v>
                </c:pt>
                <c:pt idx="433">
                  <c:v>8.68</c:v>
                </c:pt>
                <c:pt idx="434">
                  <c:v>8.6999999999999993</c:v>
                </c:pt>
                <c:pt idx="435">
                  <c:v>8.7200000000000006</c:v>
                </c:pt>
                <c:pt idx="436">
                  <c:v>8.74</c:v>
                </c:pt>
                <c:pt idx="437">
                  <c:v>8.76</c:v>
                </c:pt>
                <c:pt idx="438">
                  <c:v>8.7799999999999994</c:v>
                </c:pt>
                <c:pt idx="439">
                  <c:v>8.8000000000000007</c:v>
                </c:pt>
                <c:pt idx="440">
                  <c:v>8.82</c:v>
                </c:pt>
                <c:pt idx="441">
                  <c:v>8.84</c:v>
                </c:pt>
                <c:pt idx="442">
                  <c:v>8.86</c:v>
                </c:pt>
                <c:pt idx="443">
                  <c:v>8.8800000000000008</c:v>
                </c:pt>
                <c:pt idx="444">
                  <c:v>8.9</c:v>
                </c:pt>
                <c:pt idx="445">
                  <c:v>8.92</c:v>
                </c:pt>
                <c:pt idx="446">
                  <c:v>8.94</c:v>
                </c:pt>
                <c:pt idx="447">
                  <c:v>8.9600000000000009</c:v>
                </c:pt>
                <c:pt idx="448">
                  <c:v>8.98</c:v>
                </c:pt>
                <c:pt idx="449">
                  <c:v>9</c:v>
                </c:pt>
                <c:pt idx="450">
                  <c:v>9.02</c:v>
                </c:pt>
                <c:pt idx="451">
                  <c:v>9.0399999999999991</c:v>
                </c:pt>
                <c:pt idx="452">
                  <c:v>9.06</c:v>
                </c:pt>
                <c:pt idx="453">
                  <c:v>9.08</c:v>
                </c:pt>
                <c:pt idx="454">
                  <c:v>9.1</c:v>
                </c:pt>
                <c:pt idx="455">
                  <c:v>9.1199999999999992</c:v>
                </c:pt>
                <c:pt idx="456">
                  <c:v>9.14</c:v>
                </c:pt>
                <c:pt idx="457">
                  <c:v>9.16</c:v>
                </c:pt>
                <c:pt idx="458">
                  <c:v>9.18</c:v>
                </c:pt>
                <c:pt idx="459">
                  <c:v>9.1999999999999993</c:v>
                </c:pt>
                <c:pt idx="460">
                  <c:v>9.2200000000000006</c:v>
                </c:pt>
                <c:pt idx="461">
                  <c:v>9.24</c:v>
                </c:pt>
                <c:pt idx="462">
                  <c:v>9.26</c:v>
                </c:pt>
                <c:pt idx="463">
                  <c:v>9.2799999999999994</c:v>
                </c:pt>
                <c:pt idx="464">
                  <c:v>9.3000000000000007</c:v>
                </c:pt>
                <c:pt idx="465">
                  <c:v>9.32</c:v>
                </c:pt>
                <c:pt idx="466">
                  <c:v>9.34</c:v>
                </c:pt>
                <c:pt idx="467">
                  <c:v>9.36</c:v>
                </c:pt>
                <c:pt idx="468">
                  <c:v>9.3800000000000008</c:v>
                </c:pt>
                <c:pt idx="469">
                  <c:v>9.4</c:v>
                </c:pt>
                <c:pt idx="470">
                  <c:v>9.42</c:v>
                </c:pt>
                <c:pt idx="471">
                  <c:v>9.44</c:v>
                </c:pt>
                <c:pt idx="472">
                  <c:v>9.4600000000000009</c:v>
                </c:pt>
                <c:pt idx="473">
                  <c:v>9.48</c:v>
                </c:pt>
                <c:pt idx="474">
                  <c:v>9.5</c:v>
                </c:pt>
                <c:pt idx="475">
                  <c:v>9.52</c:v>
                </c:pt>
                <c:pt idx="476">
                  <c:v>9.5399999999999991</c:v>
                </c:pt>
                <c:pt idx="477">
                  <c:v>9.56</c:v>
                </c:pt>
                <c:pt idx="478">
                  <c:v>9.58</c:v>
                </c:pt>
                <c:pt idx="479">
                  <c:v>9.6</c:v>
                </c:pt>
                <c:pt idx="480">
                  <c:v>9.6199999999999992</c:v>
                </c:pt>
                <c:pt idx="481">
                  <c:v>9.64</c:v>
                </c:pt>
                <c:pt idx="482">
                  <c:v>9.66</c:v>
                </c:pt>
                <c:pt idx="483">
                  <c:v>9.68</c:v>
                </c:pt>
                <c:pt idx="484">
                  <c:v>9.6999999999999993</c:v>
                </c:pt>
                <c:pt idx="485">
                  <c:v>9.7200000000000006</c:v>
                </c:pt>
                <c:pt idx="486">
                  <c:v>9.74</c:v>
                </c:pt>
                <c:pt idx="487">
                  <c:v>9.76</c:v>
                </c:pt>
                <c:pt idx="488">
                  <c:v>9.7799999999999994</c:v>
                </c:pt>
                <c:pt idx="489">
                  <c:v>9.8000000000000007</c:v>
                </c:pt>
                <c:pt idx="490">
                  <c:v>9.82</c:v>
                </c:pt>
                <c:pt idx="491">
                  <c:v>9.84</c:v>
                </c:pt>
                <c:pt idx="492">
                  <c:v>9.86</c:v>
                </c:pt>
                <c:pt idx="493">
                  <c:v>9.8800000000000008</c:v>
                </c:pt>
                <c:pt idx="494">
                  <c:v>9.9</c:v>
                </c:pt>
                <c:pt idx="495">
                  <c:v>9.92</c:v>
                </c:pt>
                <c:pt idx="496">
                  <c:v>9.94</c:v>
                </c:pt>
                <c:pt idx="497">
                  <c:v>9.9600000000000009</c:v>
                </c:pt>
                <c:pt idx="498">
                  <c:v>9.98</c:v>
                </c:pt>
                <c:pt idx="499">
                  <c:v>10</c:v>
                </c:pt>
                <c:pt idx="500">
                  <c:v>10.02</c:v>
                </c:pt>
                <c:pt idx="501">
                  <c:v>10.039999999999999</c:v>
                </c:pt>
                <c:pt idx="502">
                  <c:v>10.06</c:v>
                </c:pt>
                <c:pt idx="503">
                  <c:v>10.08</c:v>
                </c:pt>
                <c:pt idx="504">
                  <c:v>10.1</c:v>
                </c:pt>
                <c:pt idx="505">
                  <c:v>10.119999999999999</c:v>
                </c:pt>
                <c:pt idx="506">
                  <c:v>10.14</c:v>
                </c:pt>
                <c:pt idx="507">
                  <c:v>10.16</c:v>
                </c:pt>
                <c:pt idx="508">
                  <c:v>10.18</c:v>
                </c:pt>
                <c:pt idx="509">
                  <c:v>10.199999999999999</c:v>
                </c:pt>
                <c:pt idx="510">
                  <c:v>10.220000000000001</c:v>
                </c:pt>
                <c:pt idx="511">
                  <c:v>10.24</c:v>
                </c:pt>
                <c:pt idx="512">
                  <c:v>10.26</c:v>
                </c:pt>
                <c:pt idx="513">
                  <c:v>10.28</c:v>
                </c:pt>
                <c:pt idx="514">
                  <c:v>10.3</c:v>
                </c:pt>
                <c:pt idx="515">
                  <c:v>10.32</c:v>
                </c:pt>
                <c:pt idx="516">
                  <c:v>10.34</c:v>
                </c:pt>
                <c:pt idx="517">
                  <c:v>10.36</c:v>
                </c:pt>
                <c:pt idx="518">
                  <c:v>10.38</c:v>
                </c:pt>
                <c:pt idx="519">
                  <c:v>10.4</c:v>
                </c:pt>
                <c:pt idx="520">
                  <c:v>10.42</c:v>
                </c:pt>
                <c:pt idx="521">
                  <c:v>10.44</c:v>
                </c:pt>
                <c:pt idx="522">
                  <c:v>10.46</c:v>
                </c:pt>
                <c:pt idx="523">
                  <c:v>10.48</c:v>
                </c:pt>
                <c:pt idx="524">
                  <c:v>10.5</c:v>
                </c:pt>
                <c:pt idx="525">
                  <c:v>10.52</c:v>
                </c:pt>
                <c:pt idx="526">
                  <c:v>10.54</c:v>
                </c:pt>
                <c:pt idx="527">
                  <c:v>10.56</c:v>
                </c:pt>
                <c:pt idx="528">
                  <c:v>10.58</c:v>
                </c:pt>
                <c:pt idx="529">
                  <c:v>10.6</c:v>
                </c:pt>
                <c:pt idx="530">
                  <c:v>10.62</c:v>
                </c:pt>
                <c:pt idx="531">
                  <c:v>10.64</c:v>
                </c:pt>
                <c:pt idx="532">
                  <c:v>10.66</c:v>
                </c:pt>
                <c:pt idx="533">
                  <c:v>10.68</c:v>
                </c:pt>
                <c:pt idx="534">
                  <c:v>10.7</c:v>
                </c:pt>
                <c:pt idx="535">
                  <c:v>10.72</c:v>
                </c:pt>
                <c:pt idx="536">
                  <c:v>10.74</c:v>
                </c:pt>
                <c:pt idx="537">
                  <c:v>10.76</c:v>
                </c:pt>
                <c:pt idx="538">
                  <c:v>10.78</c:v>
                </c:pt>
                <c:pt idx="539">
                  <c:v>10.8</c:v>
                </c:pt>
                <c:pt idx="540">
                  <c:v>10.82</c:v>
                </c:pt>
                <c:pt idx="541">
                  <c:v>10.84</c:v>
                </c:pt>
                <c:pt idx="542">
                  <c:v>10.86</c:v>
                </c:pt>
                <c:pt idx="543">
                  <c:v>10.88</c:v>
                </c:pt>
                <c:pt idx="544">
                  <c:v>10.9</c:v>
                </c:pt>
                <c:pt idx="545">
                  <c:v>10.92</c:v>
                </c:pt>
                <c:pt idx="546">
                  <c:v>10.94</c:v>
                </c:pt>
                <c:pt idx="547">
                  <c:v>10.96</c:v>
                </c:pt>
                <c:pt idx="548">
                  <c:v>10.98</c:v>
                </c:pt>
                <c:pt idx="549">
                  <c:v>11</c:v>
                </c:pt>
                <c:pt idx="550">
                  <c:v>11.02</c:v>
                </c:pt>
                <c:pt idx="551">
                  <c:v>11.04</c:v>
                </c:pt>
                <c:pt idx="552">
                  <c:v>11.06</c:v>
                </c:pt>
                <c:pt idx="553">
                  <c:v>11.08</c:v>
                </c:pt>
                <c:pt idx="554">
                  <c:v>11.1</c:v>
                </c:pt>
                <c:pt idx="555">
                  <c:v>11.12</c:v>
                </c:pt>
                <c:pt idx="556">
                  <c:v>11.14</c:v>
                </c:pt>
                <c:pt idx="557">
                  <c:v>11.16</c:v>
                </c:pt>
                <c:pt idx="558">
                  <c:v>11.18</c:v>
                </c:pt>
                <c:pt idx="559">
                  <c:v>11.2</c:v>
                </c:pt>
                <c:pt idx="560">
                  <c:v>11.22</c:v>
                </c:pt>
                <c:pt idx="561">
                  <c:v>11.24</c:v>
                </c:pt>
                <c:pt idx="562">
                  <c:v>11.26</c:v>
                </c:pt>
                <c:pt idx="563">
                  <c:v>11.28</c:v>
                </c:pt>
                <c:pt idx="564">
                  <c:v>11.3</c:v>
                </c:pt>
                <c:pt idx="565">
                  <c:v>11.32</c:v>
                </c:pt>
                <c:pt idx="566">
                  <c:v>11.34</c:v>
                </c:pt>
                <c:pt idx="567">
                  <c:v>11.36</c:v>
                </c:pt>
                <c:pt idx="568">
                  <c:v>11.38</c:v>
                </c:pt>
                <c:pt idx="569">
                  <c:v>11.4</c:v>
                </c:pt>
                <c:pt idx="570">
                  <c:v>11.42</c:v>
                </c:pt>
                <c:pt idx="571">
                  <c:v>11.44</c:v>
                </c:pt>
                <c:pt idx="572">
                  <c:v>11.46</c:v>
                </c:pt>
                <c:pt idx="573">
                  <c:v>11.48</c:v>
                </c:pt>
                <c:pt idx="574">
                  <c:v>11.5</c:v>
                </c:pt>
                <c:pt idx="575">
                  <c:v>11.52</c:v>
                </c:pt>
                <c:pt idx="576">
                  <c:v>11.54</c:v>
                </c:pt>
                <c:pt idx="577">
                  <c:v>11.56</c:v>
                </c:pt>
                <c:pt idx="578">
                  <c:v>11.58</c:v>
                </c:pt>
                <c:pt idx="579">
                  <c:v>11.6</c:v>
                </c:pt>
                <c:pt idx="580">
                  <c:v>11.62</c:v>
                </c:pt>
                <c:pt idx="581">
                  <c:v>11.64</c:v>
                </c:pt>
                <c:pt idx="582">
                  <c:v>11.66</c:v>
                </c:pt>
                <c:pt idx="583">
                  <c:v>11.68</c:v>
                </c:pt>
                <c:pt idx="584">
                  <c:v>11.7</c:v>
                </c:pt>
                <c:pt idx="585">
                  <c:v>11.72</c:v>
                </c:pt>
                <c:pt idx="586">
                  <c:v>11.74</c:v>
                </c:pt>
                <c:pt idx="587">
                  <c:v>11.76</c:v>
                </c:pt>
                <c:pt idx="588">
                  <c:v>11.78</c:v>
                </c:pt>
                <c:pt idx="589">
                  <c:v>11.8</c:v>
                </c:pt>
                <c:pt idx="590">
                  <c:v>11.82</c:v>
                </c:pt>
                <c:pt idx="591">
                  <c:v>11.84</c:v>
                </c:pt>
                <c:pt idx="592">
                  <c:v>11.86</c:v>
                </c:pt>
                <c:pt idx="593">
                  <c:v>11.88</c:v>
                </c:pt>
                <c:pt idx="594">
                  <c:v>11.9</c:v>
                </c:pt>
                <c:pt idx="595">
                  <c:v>11.92</c:v>
                </c:pt>
                <c:pt idx="596">
                  <c:v>11.94</c:v>
                </c:pt>
                <c:pt idx="597">
                  <c:v>11.96</c:v>
                </c:pt>
                <c:pt idx="598">
                  <c:v>11.98</c:v>
                </c:pt>
                <c:pt idx="599">
                  <c:v>12</c:v>
                </c:pt>
                <c:pt idx="600">
                  <c:v>12.02</c:v>
                </c:pt>
              </c:numCache>
            </c:numRef>
          </c:xVal>
          <c:yVal>
            <c:numRef>
              <c:f>Sheet1!$B$2:$B$602</c:f>
              <c:numCache>
                <c:formatCode>0.00E+00</c:formatCode>
                <c:ptCount val="601"/>
                <c:pt idx="0">
                  <c:v>4.4999999999999999E-4</c:v>
                </c:pt>
                <c:pt idx="1">
                  <c:v>2.078E-3</c:v>
                </c:pt>
                <c:pt idx="2">
                  <c:v>3.9379999999999997E-3</c:v>
                </c:pt>
                <c:pt idx="3">
                  <c:v>5.9160000000000003E-3</c:v>
                </c:pt>
                <c:pt idx="4">
                  <c:v>7.8949999999999992E-3</c:v>
                </c:pt>
                <c:pt idx="5">
                  <c:v>9.9340000000000001E-3</c:v>
                </c:pt>
                <c:pt idx="6">
                  <c:v>1.192E-2</c:v>
                </c:pt>
                <c:pt idx="7">
                  <c:v>1.393E-2</c:v>
                </c:pt>
                <c:pt idx="8">
                  <c:v>1.592E-2</c:v>
                </c:pt>
                <c:pt idx="9">
                  <c:v>1.789E-2</c:v>
                </c:pt>
                <c:pt idx="10">
                  <c:v>1.993E-2</c:v>
                </c:pt>
                <c:pt idx="11">
                  <c:v>2.196E-2</c:v>
                </c:pt>
                <c:pt idx="12">
                  <c:v>2.3939999999999999E-2</c:v>
                </c:pt>
                <c:pt idx="13">
                  <c:v>2.5930000000000002E-2</c:v>
                </c:pt>
                <c:pt idx="14">
                  <c:v>2.792E-2</c:v>
                </c:pt>
                <c:pt idx="15">
                  <c:v>2.9940000000000001E-2</c:v>
                </c:pt>
                <c:pt idx="16">
                  <c:v>3.1980000000000001E-2</c:v>
                </c:pt>
                <c:pt idx="17">
                  <c:v>3.3950000000000001E-2</c:v>
                </c:pt>
                <c:pt idx="18">
                  <c:v>3.5909999999999997E-2</c:v>
                </c:pt>
                <c:pt idx="19">
                  <c:v>3.789E-2</c:v>
                </c:pt>
                <c:pt idx="20">
                  <c:v>3.9919999999999997E-2</c:v>
                </c:pt>
                <c:pt idx="21">
                  <c:v>4.197E-2</c:v>
                </c:pt>
                <c:pt idx="22">
                  <c:v>4.3929999999999997E-2</c:v>
                </c:pt>
                <c:pt idx="23">
                  <c:v>4.5900000000000003E-2</c:v>
                </c:pt>
                <c:pt idx="24">
                  <c:v>4.7940000000000003E-2</c:v>
                </c:pt>
                <c:pt idx="25">
                  <c:v>4.9970000000000001E-2</c:v>
                </c:pt>
                <c:pt idx="26">
                  <c:v>5.194E-2</c:v>
                </c:pt>
                <c:pt idx="27">
                  <c:v>5.3940000000000002E-2</c:v>
                </c:pt>
                <c:pt idx="28">
                  <c:v>5.5910000000000001E-2</c:v>
                </c:pt>
                <c:pt idx="29">
                  <c:v>5.7930000000000002E-2</c:v>
                </c:pt>
                <c:pt idx="30">
                  <c:v>5.9929999999999997E-2</c:v>
                </c:pt>
                <c:pt idx="31">
                  <c:v>6.1940000000000002E-2</c:v>
                </c:pt>
                <c:pt idx="32">
                  <c:v>6.3930000000000001E-2</c:v>
                </c:pt>
                <c:pt idx="33">
                  <c:v>6.5930000000000002E-2</c:v>
                </c:pt>
                <c:pt idx="34">
                  <c:v>6.7909999999999998E-2</c:v>
                </c:pt>
                <c:pt idx="35">
                  <c:v>6.9949999999999998E-2</c:v>
                </c:pt>
                <c:pt idx="36">
                  <c:v>7.1999999999999995E-2</c:v>
                </c:pt>
                <c:pt idx="37">
                  <c:v>7.3969999999999994E-2</c:v>
                </c:pt>
                <c:pt idx="38">
                  <c:v>7.5899999999999995E-2</c:v>
                </c:pt>
                <c:pt idx="39">
                  <c:v>7.7929999999999999E-2</c:v>
                </c:pt>
                <c:pt idx="40">
                  <c:v>7.9990000000000006E-2</c:v>
                </c:pt>
                <c:pt idx="41">
                  <c:v>8.2000000000000003E-2</c:v>
                </c:pt>
                <c:pt idx="42">
                  <c:v>8.3949999999999997E-2</c:v>
                </c:pt>
                <c:pt idx="43">
                  <c:v>8.5900000000000004E-2</c:v>
                </c:pt>
                <c:pt idx="44">
                  <c:v>8.7929999999999994E-2</c:v>
                </c:pt>
                <c:pt idx="45">
                  <c:v>0.09</c:v>
                </c:pt>
                <c:pt idx="46">
                  <c:v>9.196E-2</c:v>
                </c:pt>
                <c:pt idx="47">
                  <c:v>9.3950000000000006E-2</c:v>
                </c:pt>
                <c:pt idx="48">
                  <c:v>9.5939999999999998E-2</c:v>
                </c:pt>
                <c:pt idx="49">
                  <c:v>9.7960000000000005E-2</c:v>
                </c:pt>
                <c:pt idx="50">
                  <c:v>9.9959999999999993E-2</c:v>
                </c:pt>
                <c:pt idx="51">
                  <c:v>0.10199999999999999</c:v>
                </c:pt>
                <c:pt idx="52">
                  <c:v>0.104</c:v>
                </c:pt>
                <c:pt idx="53">
                  <c:v>0.106</c:v>
                </c:pt>
                <c:pt idx="54">
                  <c:v>0.1079</c:v>
                </c:pt>
                <c:pt idx="55">
                  <c:v>0.11</c:v>
                </c:pt>
                <c:pt idx="56">
                  <c:v>0.112</c:v>
                </c:pt>
                <c:pt idx="57">
                  <c:v>0.114</c:v>
                </c:pt>
                <c:pt idx="58">
                  <c:v>0.1159</c:v>
                </c:pt>
                <c:pt idx="59">
                  <c:v>0.1179</c:v>
                </c:pt>
                <c:pt idx="60">
                  <c:v>0.12</c:v>
                </c:pt>
                <c:pt idx="61">
                  <c:v>0.122</c:v>
                </c:pt>
                <c:pt idx="62">
                  <c:v>0.124</c:v>
                </c:pt>
                <c:pt idx="63">
                  <c:v>0.12590000000000001</c:v>
                </c:pt>
                <c:pt idx="64">
                  <c:v>0.128</c:v>
                </c:pt>
                <c:pt idx="65">
                  <c:v>0.13</c:v>
                </c:pt>
                <c:pt idx="66">
                  <c:v>0.13200000000000001</c:v>
                </c:pt>
                <c:pt idx="67">
                  <c:v>0.13400000000000001</c:v>
                </c:pt>
                <c:pt idx="68">
                  <c:v>0.13600000000000001</c:v>
                </c:pt>
                <c:pt idx="69">
                  <c:v>0.13789999999999999</c:v>
                </c:pt>
                <c:pt idx="70">
                  <c:v>0.1399</c:v>
                </c:pt>
                <c:pt idx="71">
                  <c:v>0.14199999999999999</c:v>
                </c:pt>
                <c:pt idx="72">
                  <c:v>0.14399999999999999</c:v>
                </c:pt>
                <c:pt idx="73">
                  <c:v>0.14599999999999999</c:v>
                </c:pt>
                <c:pt idx="74">
                  <c:v>0.1479</c:v>
                </c:pt>
                <c:pt idx="75">
                  <c:v>0.15</c:v>
                </c:pt>
                <c:pt idx="76">
                  <c:v>0.152</c:v>
                </c:pt>
                <c:pt idx="77">
                  <c:v>0.154</c:v>
                </c:pt>
                <c:pt idx="78">
                  <c:v>0.156</c:v>
                </c:pt>
                <c:pt idx="79">
                  <c:v>0.15790000000000001</c:v>
                </c:pt>
                <c:pt idx="80">
                  <c:v>0.16</c:v>
                </c:pt>
                <c:pt idx="81">
                  <c:v>0.16200000000000001</c:v>
                </c:pt>
                <c:pt idx="82">
                  <c:v>0.16389999999999999</c:v>
                </c:pt>
                <c:pt idx="83">
                  <c:v>0.16589999999999999</c:v>
                </c:pt>
                <c:pt idx="84">
                  <c:v>0.16789999999999999</c:v>
                </c:pt>
                <c:pt idx="85">
                  <c:v>0.17</c:v>
                </c:pt>
                <c:pt idx="86">
                  <c:v>0.17199999999999999</c:v>
                </c:pt>
                <c:pt idx="87">
                  <c:v>0.1739</c:v>
                </c:pt>
                <c:pt idx="88">
                  <c:v>0.1759</c:v>
                </c:pt>
                <c:pt idx="89">
                  <c:v>0.1779</c:v>
                </c:pt>
                <c:pt idx="90">
                  <c:v>0.1799</c:v>
                </c:pt>
                <c:pt idx="91">
                  <c:v>0.182</c:v>
                </c:pt>
                <c:pt idx="92">
                  <c:v>0.184</c:v>
                </c:pt>
                <c:pt idx="93">
                  <c:v>0.18590000000000001</c:v>
                </c:pt>
                <c:pt idx="94">
                  <c:v>0.18790000000000001</c:v>
                </c:pt>
                <c:pt idx="95">
                  <c:v>0.18990000000000001</c:v>
                </c:pt>
                <c:pt idx="96">
                  <c:v>0.192</c:v>
                </c:pt>
                <c:pt idx="97">
                  <c:v>0.19400000000000001</c:v>
                </c:pt>
                <c:pt idx="98">
                  <c:v>0.19589999999999999</c:v>
                </c:pt>
                <c:pt idx="99">
                  <c:v>0.19789999999999999</c:v>
                </c:pt>
                <c:pt idx="100">
                  <c:v>0.2</c:v>
                </c:pt>
                <c:pt idx="101">
                  <c:v>0.20200000000000001</c:v>
                </c:pt>
                <c:pt idx="102">
                  <c:v>0.2039</c:v>
                </c:pt>
                <c:pt idx="103">
                  <c:v>0.20599999999999999</c:v>
                </c:pt>
                <c:pt idx="104">
                  <c:v>0.20799999999999999</c:v>
                </c:pt>
                <c:pt idx="105">
                  <c:v>0.21</c:v>
                </c:pt>
                <c:pt idx="106">
                  <c:v>0.21199999999999999</c:v>
                </c:pt>
                <c:pt idx="107">
                  <c:v>0.214</c:v>
                </c:pt>
                <c:pt idx="108">
                  <c:v>0.216</c:v>
                </c:pt>
                <c:pt idx="109">
                  <c:v>0.218</c:v>
                </c:pt>
                <c:pt idx="110">
                  <c:v>0.22</c:v>
                </c:pt>
                <c:pt idx="111">
                  <c:v>0.222</c:v>
                </c:pt>
                <c:pt idx="112">
                  <c:v>0.224</c:v>
                </c:pt>
                <c:pt idx="113">
                  <c:v>0.22600000000000001</c:v>
                </c:pt>
                <c:pt idx="114">
                  <c:v>0.22800000000000001</c:v>
                </c:pt>
                <c:pt idx="115">
                  <c:v>0.23</c:v>
                </c:pt>
                <c:pt idx="116">
                  <c:v>0.2321</c:v>
                </c:pt>
                <c:pt idx="117">
                  <c:v>0.23400000000000001</c:v>
                </c:pt>
                <c:pt idx="118">
                  <c:v>0.23599999999999999</c:v>
                </c:pt>
                <c:pt idx="119">
                  <c:v>0.23799999999999999</c:v>
                </c:pt>
                <c:pt idx="120">
                  <c:v>0.24</c:v>
                </c:pt>
                <c:pt idx="121">
                  <c:v>0.24199999999999999</c:v>
                </c:pt>
                <c:pt idx="122">
                  <c:v>0.24399999999999999</c:v>
                </c:pt>
                <c:pt idx="123">
                  <c:v>0.246</c:v>
                </c:pt>
                <c:pt idx="124">
                  <c:v>0.248</c:v>
                </c:pt>
                <c:pt idx="125">
                  <c:v>0.25</c:v>
                </c:pt>
                <c:pt idx="126">
                  <c:v>0.252</c:v>
                </c:pt>
                <c:pt idx="127">
                  <c:v>0.254</c:v>
                </c:pt>
                <c:pt idx="128">
                  <c:v>0.25600000000000001</c:v>
                </c:pt>
                <c:pt idx="129">
                  <c:v>0.25800000000000001</c:v>
                </c:pt>
                <c:pt idx="130">
                  <c:v>0.26</c:v>
                </c:pt>
                <c:pt idx="131">
                  <c:v>0.26200000000000001</c:v>
                </c:pt>
                <c:pt idx="132">
                  <c:v>0.26400000000000001</c:v>
                </c:pt>
                <c:pt idx="133">
                  <c:v>0.26600000000000001</c:v>
                </c:pt>
                <c:pt idx="134">
                  <c:v>0.26800000000000002</c:v>
                </c:pt>
                <c:pt idx="135">
                  <c:v>0.27</c:v>
                </c:pt>
                <c:pt idx="136">
                  <c:v>0.27200000000000002</c:v>
                </c:pt>
                <c:pt idx="137">
                  <c:v>0.27400000000000002</c:v>
                </c:pt>
                <c:pt idx="138">
                  <c:v>0.27600000000000002</c:v>
                </c:pt>
                <c:pt idx="139">
                  <c:v>0.27800000000000002</c:v>
                </c:pt>
                <c:pt idx="140">
                  <c:v>0.28000000000000003</c:v>
                </c:pt>
                <c:pt idx="141">
                  <c:v>0.28199999999999997</c:v>
                </c:pt>
                <c:pt idx="142">
                  <c:v>0.28399999999999997</c:v>
                </c:pt>
                <c:pt idx="143">
                  <c:v>0.28599999999999998</c:v>
                </c:pt>
                <c:pt idx="144">
                  <c:v>0.28799999999999998</c:v>
                </c:pt>
                <c:pt idx="145">
                  <c:v>0.28999999999999998</c:v>
                </c:pt>
                <c:pt idx="146">
                  <c:v>0.29199999999999998</c:v>
                </c:pt>
                <c:pt idx="147">
                  <c:v>0.29399999999999998</c:v>
                </c:pt>
                <c:pt idx="148">
                  <c:v>0.29599999999999999</c:v>
                </c:pt>
                <c:pt idx="149">
                  <c:v>0.29799999999999999</c:v>
                </c:pt>
                <c:pt idx="150">
                  <c:v>0.3</c:v>
                </c:pt>
                <c:pt idx="151">
                  <c:v>0.30199999999999999</c:v>
                </c:pt>
                <c:pt idx="152">
                  <c:v>0.30399999999999999</c:v>
                </c:pt>
                <c:pt idx="153">
                  <c:v>0.30599999999999999</c:v>
                </c:pt>
                <c:pt idx="154">
                  <c:v>0.308</c:v>
                </c:pt>
                <c:pt idx="155">
                  <c:v>0.31</c:v>
                </c:pt>
                <c:pt idx="156">
                  <c:v>0.312</c:v>
                </c:pt>
                <c:pt idx="157">
                  <c:v>0.314</c:v>
                </c:pt>
                <c:pt idx="158">
                  <c:v>0.316</c:v>
                </c:pt>
                <c:pt idx="159">
                  <c:v>0.318</c:v>
                </c:pt>
                <c:pt idx="160">
                  <c:v>0.32</c:v>
                </c:pt>
                <c:pt idx="161">
                  <c:v>0.32200000000000001</c:v>
                </c:pt>
                <c:pt idx="162">
                  <c:v>0.32400000000000001</c:v>
                </c:pt>
                <c:pt idx="163">
                  <c:v>0.32600000000000001</c:v>
                </c:pt>
                <c:pt idx="164">
                  <c:v>0.32800000000000001</c:v>
                </c:pt>
                <c:pt idx="165">
                  <c:v>0.3301</c:v>
                </c:pt>
                <c:pt idx="166">
                  <c:v>0.33200000000000002</c:v>
                </c:pt>
                <c:pt idx="167">
                  <c:v>0.33400000000000002</c:v>
                </c:pt>
                <c:pt idx="168">
                  <c:v>0.33600000000000002</c:v>
                </c:pt>
                <c:pt idx="169">
                  <c:v>0.33800000000000002</c:v>
                </c:pt>
                <c:pt idx="170">
                  <c:v>0.34</c:v>
                </c:pt>
                <c:pt idx="171">
                  <c:v>0.34200000000000003</c:v>
                </c:pt>
                <c:pt idx="172">
                  <c:v>0.34399999999999997</c:v>
                </c:pt>
                <c:pt idx="173">
                  <c:v>0.34599999999999997</c:v>
                </c:pt>
                <c:pt idx="174">
                  <c:v>0.34799999999999998</c:v>
                </c:pt>
                <c:pt idx="175">
                  <c:v>0.35</c:v>
                </c:pt>
                <c:pt idx="176">
                  <c:v>0.35199999999999998</c:v>
                </c:pt>
                <c:pt idx="177">
                  <c:v>0.35399999999999998</c:v>
                </c:pt>
                <c:pt idx="178">
                  <c:v>0.35599999999999998</c:v>
                </c:pt>
                <c:pt idx="179">
                  <c:v>0.35799999999999998</c:v>
                </c:pt>
                <c:pt idx="180">
                  <c:v>0.36</c:v>
                </c:pt>
                <c:pt idx="181">
                  <c:v>0.36199999999999999</c:v>
                </c:pt>
                <c:pt idx="182">
                  <c:v>0.36399999999999999</c:v>
                </c:pt>
                <c:pt idx="183">
                  <c:v>0.36599999999999999</c:v>
                </c:pt>
                <c:pt idx="184">
                  <c:v>0.36799999999999999</c:v>
                </c:pt>
                <c:pt idx="185">
                  <c:v>0.37</c:v>
                </c:pt>
                <c:pt idx="186">
                  <c:v>0.372</c:v>
                </c:pt>
                <c:pt idx="187">
                  <c:v>0.374</c:v>
                </c:pt>
                <c:pt idx="188">
                  <c:v>0.37590000000000001</c:v>
                </c:pt>
                <c:pt idx="189">
                  <c:v>0.378</c:v>
                </c:pt>
                <c:pt idx="190">
                  <c:v>0.38</c:v>
                </c:pt>
                <c:pt idx="191">
                  <c:v>0.38200000000000001</c:v>
                </c:pt>
                <c:pt idx="192">
                  <c:v>0.38400000000000001</c:v>
                </c:pt>
                <c:pt idx="193">
                  <c:v>0.38600000000000001</c:v>
                </c:pt>
                <c:pt idx="194">
                  <c:v>0.38800000000000001</c:v>
                </c:pt>
                <c:pt idx="195">
                  <c:v>0.39</c:v>
                </c:pt>
                <c:pt idx="196">
                  <c:v>0.39200000000000002</c:v>
                </c:pt>
                <c:pt idx="197">
                  <c:v>0.39400000000000002</c:v>
                </c:pt>
                <c:pt idx="198">
                  <c:v>0.39589999999999997</c:v>
                </c:pt>
                <c:pt idx="199">
                  <c:v>0.39800000000000002</c:v>
                </c:pt>
                <c:pt idx="200">
                  <c:v>0.4</c:v>
                </c:pt>
                <c:pt idx="201">
                  <c:v>0.40200000000000002</c:v>
                </c:pt>
                <c:pt idx="202">
                  <c:v>0.40400000000000003</c:v>
                </c:pt>
                <c:pt idx="203">
                  <c:v>0.40589999999999998</c:v>
                </c:pt>
                <c:pt idx="204">
                  <c:v>0.40799999999999997</c:v>
                </c:pt>
                <c:pt idx="205">
                  <c:v>0.40989999999999999</c:v>
                </c:pt>
                <c:pt idx="206">
                  <c:v>0.41189999999999999</c:v>
                </c:pt>
                <c:pt idx="207">
                  <c:v>0.41389999999999999</c:v>
                </c:pt>
                <c:pt idx="208">
                  <c:v>0.41589999999999999</c:v>
                </c:pt>
                <c:pt idx="209">
                  <c:v>0.41789999999999999</c:v>
                </c:pt>
                <c:pt idx="210">
                  <c:v>0.4199</c:v>
                </c:pt>
                <c:pt idx="211">
                  <c:v>0.4219</c:v>
                </c:pt>
                <c:pt idx="212">
                  <c:v>0.4239</c:v>
                </c:pt>
                <c:pt idx="213">
                  <c:v>0.4259</c:v>
                </c:pt>
                <c:pt idx="214">
                  <c:v>0.4279</c:v>
                </c:pt>
                <c:pt idx="215">
                  <c:v>0.4299</c:v>
                </c:pt>
                <c:pt idx="216">
                  <c:v>0.432</c:v>
                </c:pt>
                <c:pt idx="217">
                  <c:v>0.43390000000000001</c:v>
                </c:pt>
                <c:pt idx="218">
                  <c:v>0.43590000000000001</c:v>
                </c:pt>
                <c:pt idx="219">
                  <c:v>0.43790000000000001</c:v>
                </c:pt>
                <c:pt idx="220">
                  <c:v>0.44</c:v>
                </c:pt>
                <c:pt idx="221">
                  <c:v>0.442</c:v>
                </c:pt>
                <c:pt idx="222">
                  <c:v>0.44390000000000002</c:v>
                </c:pt>
                <c:pt idx="223">
                  <c:v>0.44590000000000002</c:v>
                </c:pt>
                <c:pt idx="224">
                  <c:v>0.44790000000000002</c:v>
                </c:pt>
                <c:pt idx="225">
                  <c:v>0.45</c:v>
                </c:pt>
                <c:pt idx="226">
                  <c:v>0.45190000000000002</c:v>
                </c:pt>
                <c:pt idx="227">
                  <c:v>0.45390000000000003</c:v>
                </c:pt>
                <c:pt idx="228">
                  <c:v>0.45590000000000003</c:v>
                </c:pt>
                <c:pt idx="229">
                  <c:v>0.45789999999999997</c:v>
                </c:pt>
                <c:pt idx="230">
                  <c:v>0.45989999999999998</c:v>
                </c:pt>
                <c:pt idx="231">
                  <c:v>0.46200000000000002</c:v>
                </c:pt>
                <c:pt idx="232">
                  <c:v>0.46389999999999998</c:v>
                </c:pt>
                <c:pt idx="233">
                  <c:v>0.46589999999999998</c:v>
                </c:pt>
                <c:pt idx="234">
                  <c:v>0.46789999999999998</c:v>
                </c:pt>
                <c:pt idx="235">
                  <c:v>0.47</c:v>
                </c:pt>
                <c:pt idx="236">
                  <c:v>0.47199999999999998</c:v>
                </c:pt>
                <c:pt idx="237">
                  <c:v>0.47399999999999998</c:v>
                </c:pt>
                <c:pt idx="238">
                  <c:v>0.47589999999999999</c:v>
                </c:pt>
                <c:pt idx="239">
                  <c:v>0.47799999999999998</c:v>
                </c:pt>
                <c:pt idx="240">
                  <c:v>0.48</c:v>
                </c:pt>
                <c:pt idx="241">
                  <c:v>0.48209999999999997</c:v>
                </c:pt>
                <c:pt idx="242">
                  <c:v>0.48399999999999999</c:v>
                </c:pt>
                <c:pt idx="243">
                  <c:v>0.48599999999999999</c:v>
                </c:pt>
                <c:pt idx="244">
                  <c:v>0.48809999999999998</c:v>
                </c:pt>
                <c:pt idx="245">
                  <c:v>0.49009999999999998</c:v>
                </c:pt>
                <c:pt idx="246">
                  <c:v>0.49199999999999999</c:v>
                </c:pt>
                <c:pt idx="247">
                  <c:v>0.49399999999999999</c:v>
                </c:pt>
                <c:pt idx="248">
                  <c:v>0.496</c:v>
                </c:pt>
                <c:pt idx="249">
                  <c:v>0.49809999999999999</c:v>
                </c:pt>
                <c:pt idx="250">
                  <c:v>0.50009999999999999</c:v>
                </c:pt>
                <c:pt idx="251">
                  <c:v>0.50209999999999999</c:v>
                </c:pt>
                <c:pt idx="252">
                  <c:v>0.504</c:v>
                </c:pt>
                <c:pt idx="253">
                  <c:v>0.50609999999999999</c:v>
                </c:pt>
                <c:pt idx="254">
                  <c:v>0.50800000000000001</c:v>
                </c:pt>
                <c:pt idx="255">
                  <c:v>0.5101</c:v>
                </c:pt>
                <c:pt idx="256">
                  <c:v>0.5121</c:v>
                </c:pt>
                <c:pt idx="257">
                  <c:v>0.5141</c:v>
                </c:pt>
                <c:pt idx="258">
                  <c:v>0.51600000000000001</c:v>
                </c:pt>
                <c:pt idx="259">
                  <c:v>0.5181</c:v>
                </c:pt>
                <c:pt idx="260">
                  <c:v>0.52010000000000001</c:v>
                </c:pt>
                <c:pt idx="261">
                  <c:v>0.52210000000000001</c:v>
                </c:pt>
                <c:pt idx="262">
                  <c:v>0.52410000000000001</c:v>
                </c:pt>
                <c:pt idx="263">
                  <c:v>0.52610000000000001</c:v>
                </c:pt>
                <c:pt idx="264">
                  <c:v>0.52810000000000001</c:v>
                </c:pt>
                <c:pt idx="265">
                  <c:v>0.53010000000000002</c:v>
                </c:pt>
                <c:pt idx="266">
                  <c:v>0.53210000000000002</c:v>
                </c:pt>
                <c:pt idx="267">
                  <c:v>0.53410000000000002</c:v>
                </c:pt>
                <c:pt idx="268">
                  <c:v>0.53610000000000002</c:v>
                </c:pt>
                <c:pt idx="269">
                  <c:v>0.53810000000000002</c:v>
                </c:pt>
                <c:pt idx="270">
                  <c:v>0.54010000000000002</c:v>
                </c:pt>
                <c:pt idx="271">
                  <c:v>0.54210000000000003</c:v>
                </c:pt>
                <c:pt idx="272">
                  <c:v>0.54410000000000003</c:v>
                </c:pt>
                <c:pt idx="273">
                  <c:v>0.54610000000000003</c:v>
                </c:pt>
                <c:pt idx="274">
                  <c:v>0.54810000000000003</c:v>
                </c:pt>
                <c:pt idx="275">
                  <c:v>0.55010000000000003</c:v>
                </c:pt>
                <c:pt idx="276">
                  <c:v>0.55210000000000004</c:v>
                </c:pt>
                <c:pt idx="277">
                  <c:v>0.55410000000000004</c:v>
                </c:pt>
                <c:pt idx="278">
                  <c:v>0.55610000000000004</c:v>
                </c:pt>
                <c:pt idx="279">
                  <c:v>0.55820000000000003</c:v>
                </c:pt>
                <c:pt idx="280">
                  <c:v>0.56020000000000003</c:v>
                </c:pt>
                <c:pt idx="281">
                  <c:v>0.56220000000000003</c:v>
                </c:pt>
                <c:pt idx="282">
                  <c:v>0.56410000000000005</c:v>
                </c:pt>
                <c:pt idx="283">
                  <c:v>0.56610000000000005</c:v>
                </c:pt>
                <c:pt idx="284">
                  <c:v>0.56810000000000005</c:v>
                </c:pt>
                <c:pt idx="285">
                  <c:v>0.57010000000000005</c:v>
                </c:pt>
                <c:pt idx="286">
                  <c:v>0.57210000000000005</c:v>
                </c:pt>
                <c:pt idx="287">
                  <c:v>0.57410000000000005</c:v>
                </c:pt>
                <c:pt idx="288">
                  <c:v>0.57609999999999995</c:v>
                </c:pt>
                <c:pt idx="289">
                  <c:v>0.57809999999999995</c:v>
                </c:pt>
                <c:pt idx="290">
                  <c:v>0.58009999999999995</c:v>
                </c:pt>
                <c:pt idx="291">
                  <c:v>0.58220000000000005</c:v>
                </c:pt>
                <c:pt idx="292">
                  <c:v>0.58420000000000005</c:v>
                </c:pt>
                <c:pt idx="293">
                  <c:v>0.58609999999999995</c:v>
                </c:pt>
                <c:pt idx="294">
                  <c:v>0.58809999999999996</c:v>
                </c:pt>
                <c:pt idx="295">
                  <c:v>0.59019999999999995</c:v>
                </c:pt>
                <c:pt idx="296">
                  <c:v>0.59219999999999995</c:v>
                </c:pt>
                <c:pt idx="297">
                  <c:v>0.59419999999999995</c:v>
                </c:pt>
                <c:pt idx="298">
                  <c:v>0.59609999999999996</c:v>
                </c:pt>
                <c:pt idx="299">
                  <c:v>0.59809999999999997</c:v>
                </c:pt>
                <c:pt idx="300">
                  <c:v>0.60009999999999997</c:v>
                </c:pt>
                <c:pt idx="301">
                  <c:v>0.5978</c:v>
                </c:pt>
                <c:pt idx="302">
                  <c:v>0.5958</c:v>
                </c:pt>
                <c:pt idx="303">
                  <c:v>0.59379999999999999</c:v>
                </c:pt>
                <c:pt idx="304">
                  <c:v>0.59179999999999999</c:v>
                </c:pt>
                <c:pt idx="305">
                  <c:v>0.5897</c:v>
                </c:pt>
                <c:pt idx="306">
                  <c:v>0.58779999999999999</c:v>
                </c:pt>
                <c:pt idx="307">
                  <c:v>0.58579999999999999</c:v>
                </c:pt>
                <c:pt idx="308">
                  <c:v>0.58379999999999999</c:v>
                </c:pt>
                <c:pt idx="309">
                  <c:v>0.58169999999999999</c:v>
                </c:pt>
                <c:pt idx="310">
                  <c:v>0.57969999999999999</c:v>
                </c:pt>
                <c:pt idx="311">
                  <c:v>0.57769999999999999</c:v>
                </c:pt>
                <c:pt idx="312">
                  <c:v>0.57569999999999999</c:v>
                </c:pt>
                <c:pt idx="313">
                  <c:v>0.57369999999999999</c:v>
                </c:pt>
                <c:pt idx="314">
                  <c:v>0.57169999999999999</c:v>
                </c:pt>
                <c:pt idx="315">
                  <c:v>0.56969999999999998</c:v>
                </c:pt>
                <c:pt idx="316">
                  <c:v>0.56769999999999998</c:v>
                </c:pt>
                <c:pt idx="317">
                  <c:v>0.56569999999999998</c:v>
                </c:pt>
                <c:pt idx="318">
                  <c:v>0.56369999999999998</c:v>
                </c:pt>
                <c:pt idx="319">
                  <c:v>0.56169999999999998</c:v>
                </c:pt>
                <c:pt idx="320">
                  <c:v>0.55969999999999998</c:v>
                </c:pt>
                <c:pt idx="321">
                  <c:v>0.55769999999999997</c:v>
                </c:pt>
                <c:pt idx="322">
                  <c:v>0.55569999999999997</c:v>
                </c:pt>
                <c:pt idx="323">
                  <c:v>0.55369999999999997</c:v>
                </c:pt>
                <c:pt idx="324">
                  <c:v>0.55169999999999997</c:v>
                </c:pt>
                <c:pt idx="325">
                  <c:v>0.54969999999999997</c:v>
                </c:pt>
                <c:pt idx="326">
                  <c:v>0.54769999999999996</c:v>
                </c:pt>
                <c:pt idx="327">
                  <c:v>0.54569999999999996</c:v>
                </c:pt>
                <c:pt idx="328">
                  <c:v>0.54369999999999996</c:v>
                </c:pt>
                <c:pt idx="329">
                  <c:v>0.54169999999999996</c:v>
                </c:pt>
                <c:pt idx="330">
                  <c:v>0.53969999999999996</c:v>
                </c:pt>
                <c:pt idx="331">
                  <c:v>0.53769999999999996</c:v>
                </c:pt>
                <c:pt idx="332">
                  <c:v>0.53569999999999995</c:v>
                </c:pt>
                <c:pt idx="333">
                  <c:v>0.53359999999999996</c:v>
                </c:pt>
                <c:pt idx="334">
                  <c:v>0.53169999999999995</c:v>
                </c:pt>
                <c:pt idx="335">
                  <c:v>0.52969999999999995</c:v>
                </c:pt>
                <c:pt idx="336">
                  <c:v>0.52769999999999995</c:v>
                </c:pt>
                <c:pt idx="337">
                  <c:v>0.52559999999999996</c:v>
                </c:pt>
                <c:pt idx="338">
                  <c:v>0.52359999999999995</c:v>
                </c:pt>
                <c:pt idx="339">
                  <c:v>0.52170000000000005</c:v>
                </c:pt>
                <c:pt idx="340">
                  <c:v>0.51970000000000005</c:v>
                </c:pt>
                <c:pt idx="341">
                  <c:v>0.51770000000000005</c:v>
                </c:pt>
                <c:pt idx="342">
                  <c:v>0.51570000000000005</c:v>
                </c:pt>
                <c:pt idx="343">
                  <c:v>0.51370000000000005</c:v>
                </c:pt>
                <c:pt idx="344">
                  <c:v>0.51170000000000004</c:v>
                </c:pt>
                <c:pt idx="345">
                  <c:v>0.50970000000000004</c:v>
                </c:pt>
                <c:pt idx="346">
                  <c:v>0.50770000000000004</c:v>
                </c:pt>
                <c:pt idx="347">
                  <c:v>0.50570000000000004</c:v>
                </c:pt>
                <c:pt idx="348">
                  <c:v>0.50370000000000004</c:v>
                </c:pt>
                <c:pt idx="349">
                  <c:v>0.50160000000000005</c:v>
                </c:pt>
                <c:pt idx="350">
                  <c:v>0.49969999999999998</c:v>
                </c:pt>
                <c:pt idx="351">
                  <c:v>0.49769999999999998</c:v>
                </c:pt>
                <c:pt idx="352">
                  <c:v>0.49569999999999997</c:v>
                </c:pt>
                <c:pt idx="353">
                  <c:v>0.49359999999999998</c:v>
                </c:pt>
                <c:pt idx="354">
                  <c:v>0.49170000000000003</c:v>
                </c:pt>
                <c:pt idx="355">
                  <c:v>0.48980000000000001</c:v>
                </c:pt>
                <c:pt idx="356">
                  <c:v>0.48770000000000002</c:v>
                </c:pt>
                <c:pt idx="357">
                  <c:v>0.48559999999999998</c:v>
                </c:pt>
                <c:pt idx="358">
                  <c:v>0.48370000000000002</c:v>
                </c:pt>
                <c:pt idx="359">
                  <c:v>0.48170000000000002</c:v>
                </c:pt>
                <c:pt idx="360">
                  <c:v>0.47970000000000002</c:v>
                </c:pt>
                <c:pt idx="361">
                  <c:v>0.47760000000000002</c:v>
                </c:pt>
                <c:pt idx="362">
                  <c:v>0.47570000000000001</c:v>
                </c:pt>
                <c:pt idx="363">
                  <c:v>0.47370000000000001</c:v>
                </c:pt>
                <c:pt idx="364">
                  <c:v>0.47170000000000001</c:v>
                </c:pt>
                <c:pt idx="365">
                  <c:v>0.46970000000000001</c:v>
                </c:pt>
                <c:pt idx="366">
                  <c:v>0.4677</c:v>
                </c:pt>
                <c:pt idx="367">
                  <c:v>0.4657</c:v>
                </c:pt>
                <c:pt idx="368">
                  <c:v>0.4637</c:v>
                </c:pt>
                <c:pt idx="369">
                  <c:v>0.4617</c:v>
                </c:pt>
                <c:pt idx="370">
                  <c:v>0.45979999999999999</c:v>
                </c:pt>
                <c:pt idx="371">
                  <c:v>0.45779999999999998</c:v>
                </c:pt>
                <c:pt idx="372">
                  <c:v>0.45579999999999998</c:v>
                </c:pt>
                <c:pt idx="373">
                  <c:v>0.45369999999999999</c:v>
                </c:pt>
                <c:pt idx="374">
                  <c:v>0.45179999999999998</c:v>
                </c:pt>
                <c:pt idx="375">
                  <c:v>0.44979999999999998</c:v>
                </c:pt>
                <c:pt idx="376">
                  <c:v>0.44779999999999998</c:v>
                </c:pt>
                <c:pt idx="377">
                  <c:v>0.44569999999999999</c:v>
                </c:pt>
                <c:pt idx="378">
                  <c:v>0.44379999999999997</c:v>
                </c:pt>
                <c:pt idx="379">
                  <c:v>0.44180000000000003</c:v>
                </c:pt>
                <c:pt idx="380">
                  <c:v>0.43990000000000001</c:v>
                </c:pt>
                <c:pt idx="381">
                  <c:v>0.43780000000000002</c:v>
                </c:pt>
                <c:pt idx="382">
                  <c:v>0.43590000000000001</c:v>
                </c:pt>
                <c:pt idx="383">
                  <c:v>0.43390000000000001</c:v>
                </c:pt>
                <c:pt idx="384">
                  <c:v>0.43190000000000001</c:v>
                </c:pt>
                <c:pt idx="385">
                  <c:v>0.4299</c:v>
                </c:pt>
                <c:pt idx="386">
                  <c:v>0.4279</c:v>
                </c:pt>
                <c:pt idx="387">
                  <c:v>0.42599999999999999</c:v>
                </c:pt>
                <c:pt idx="388">
                  <c:v>0.4239</c:v>
                </c:pt>
                <c:pt idx="389">
                  <c:v>0.4219</c:v>
                </c:pt>
                <c:pt idx="390">
                  <c:v>0.42</c:v>
                </c:pt>
                <c:pt idx="391">
                  <c:v>0.41799999999999998</c:v>
                </c:pt>
                <c:pt idx="392">
                  <c:v>0.41599999999999998</c:v>
                </c:pt>
                <c:pt idx="393">
                  <c:v>0.41399999999999998</c:v>
                </c:pt>
                <c:pt idx="394">
                  <c:v>0.41210000000000002</c:v>
                </c:pt>
                <c:pt idx="395">
                  <c:v>0.41010000000000002</c:v>
                </c:pt>
                <c:pt idx="396">
                  <c:v>0.40820000000000001</c:v>
                </c:pt>
                <c:pt idx="397">
                  <c:v>0.40620000000000001</c:v>
                </c:pt>
                <c:pt idx="398">
                  <c:v>0.4042</c:v>
                </c:pt>
                <c:pt idx="399">
                  <c:v>0.4022</c:v>
                </c:pt>
                <c:pt idx="400">
                  <c:v>0.40029999999999999</c:v>
                </c:pt>
                <c:pt idx="401">
                  <c:v>0.39829999999999999</c:v>
                </c:pt>
                <c:pt idx="402">
                  <c:v>0.3962</c:v>
                </c:pt>
                <c:pt idx="403">
                  <c:v>0.39419999999999999</c:v>
                </c:pt>
                <c:pt idx="404">
                  <c:v>0.39229999999999998</c:v>
                </c:pt>
                <c:pt idx="405">
                  <c:v>0.39029999999999998</c:v>
                </c:pt>
                <c:pt idx="406">
                  <c:v>0.38829999999999998</c:v>
                </c:pt>
                <c:pt idx="407">
                  <c:v>0.38629999999999998</c:v>
                </c:pt>
                <c:pt idx="408">
                  <c:v>0.38429999999999997</c:v>
                </c:pt>
                <c:pt idx="409">
                  <c:v>0.38229999999999997</c:v>
                </c:pt>
                <c:pt idx="410">
                  <c:v>0.38030000000000003</c:v>
                </c:pt>
                <c:pt idx="411">
                  <c:v>0.37830000000000003</c:v>
                </c:pt>
                <c:pt idx="412">
                  <c:v>0.37630000000000002</c:v>
                </c:pt>
                <c:pt idx="413">
                  <c:v>0.37430000000000002</c:v>
                </c:pt>
                <c:pt idx="414">
                  <c:v>0.37230000000000002</c:v>
                </c:pt>
                <c:pt idx="415">
                  <c:v>0.37030000000000002</c:v>
                </c:pt>
                <c:pt idx="416">
                  <c:v>0.36840000000000001</c:v>
                </c:pt>
                <c:pt idx="417">
                  <c:v>0.36630000000000001</c:v>
                </c:pt>
                <c:pt idx="418">
                  <c:v>0.36430000000000001</c:v>
                </c:pt>
                <c:pt idx="419">
                  <c:v>0.36230000000000001</c:v>
                </c:pt>
                <c:pt idx="420">
                  <c:v>0.3604</c:v>
                </c:pt>
                <c:pt idx="421">
                  <c:v>0.3584</c:v>
                </c:pt>
                <c:pt idx="422">
                  <c:v>0.35630000000000001</c:v>
                </c:pt>
                <c:pt idx="423">
                  <c:v>0.3543</c:v>
                </c:pt>
                <c:pt idx="424">
                  <c:v>0.35239999999999999</c:v>
                </c:pt>
                <c:pt idx="425">
                  <c:v>0.35039999999999999</c:v>
                </c:pt>
                <c:pt idx="426">
                  <c:v>0.34839999999999999</c:v>
                </c:pt>
                <c:pt idx="427">
                  <c:v>0.3463</c:v>
                </c:pt>
                <c:pt idx="428">
                  <c:v>0.34429999999999999</c:v>
                </c:pt>
                <c:pt idx="429">
                  <c:v>0.34239999999999998</c:v>
                </c:pt>
                <c:pt idx="430">
                  <c:v>0.34039999999999998</c:v>
                </c:pt>
                <c:pt idx="431">
                  <c:v>0.33839999999999998</c:v>
                </c:pt>
                <c:pt idx="432">
                  <c:v>0.33639999999999998</c:v>
                </c:pt>
                <c:pt idx="433">
                  <c:v>0.33439999999999998</c:v>
                </c:pt>
                <c:pt idx="434">
                  <c:v>0.33239999999999997</c:v>
                </c:pt>
                <c:pt idx="435">
                  <c:v>0.33040000000000003</c:v>
                </c:pt>
                <c:pt idx="436">
                  <c:v>0.32840000000000003</c:v>
                </c:pt>
                <c:pt idx="437">
                  <c:v>0.32640000000000002</c:v>
                </c:pt>
                <c:pt idx="438">
                  <c:v>0.32429999999999998</c:v>
                </c:pt>
                <c:pt idx="439">
                  <c:v>0.32229999999999998</c:v>
                </c:pt>
                <c:pt idx="440">
                  <c:v>0.32050000000000001</c:v>
                </c:pt>
                <c:pt idx="441">
                  <c:v>0.31840000000000002</c:v>
                </c:pt>
                <c:pt idx="442">
                  <c:v>0.31630000000000003</c:v>
                </c:pt>
                <c:pt idx="443">
                  <c:v>0.31430000000000002</c:v>
                </c:pt>
                <c:pt idx="444">
                  <c:v>0.31240000000000001</c:v>
                </c:pt>
                <c:pt idx="445">
                  <c:v>0.31040000000000001</c:v>
                </c:pt>
                <c:pt idx="446">
                  <c:v>0.30840000000000001</c:v>
                </c:pt>
                <c:pt idx="447">
                  <c:v>0.30640000000000001</c:v>
                </c:pt>
                <c:pt idx="448">
                  <c:v>0.3044</c:v>
                </c:pt>
                <c:pt idx="449">
                  <c:v>0.3024</c:v>
                </c:pt>
                <c:pt idx="450">
                  <c:v>0.30049999999999999</c:v>
                </c:pt>
                <c:pt idx="451">
                  <c:v>0.2984</c:v>
                </c:pt>
                <c:pt idx="452">
                  <c:v>0.2964</c:v>
                </c:pt>
                <c:pt idx="453">
                  <c:v>0.2944</c:v>
                </c:pt>
                <c:pt idx="454">
                  <c:v>0.29239999999999999</c:v>
                </c:pt>
                <c:pt idx="455">
                  <c:v>0.29039999999999999</c:v>
                </c:pt>
                <c:pt idx="456">
                  <c:v>0.28839999999999999</c:v>
                </c:pt>
                <c:pt idx="457">
                  <c:v>0.28639999999999999</c:v>
                </c:pt>
                <c:pt idx="458">
                  <c:v>0.28439999999999999</c:v>
                </c:pt>
                <c:pt idx="459">
                  <c:v>0.28239999999999998</c:v>
                </c:pt>
                <c:pt idx="460">
                  <c:v>0.28050000000000003</c:v>
                </c:pt>
                <c:pt idx="461">
                  <c:v>0.27850000000000003</c:v>
                </c:pt>
                <c:pt idx="462">
                  <c:v>0.27639999999999998</c:v>
                </c:pt>
                <c:pt idx="463">
                  <c:v>0.27429999999999999</c:v>
                </c:pt>
                <c:pt idx="464">
                  <c:v>0.27239999999999998</c:v>
                </c:pt>
                <c:pt idx="465">
                  <c:v>0.27039999999999997</c:v>
                </c:pt>
                <c:pt idx="466">
                  <c:v>0.26840000000000003</c:v>
                </c:pt>
                <c:pt idx="467">
                  <c:v>0.26640000000000003</c:v>
                </c:pt>
                <c:pt idx="468">
                  <c:v>0.26440000000000002</c:v>
                </c:pt>
                <c:pt idx="469">
                  <c:v>0.26240000000000002</c:v>
                </c:pt>
                <c:pt idx="470">
                  <c:v>0.26050000000000001</c:v>
                </c:pt>
                <c:pt idx="471">
                  <c:v>0.25840000000000002</c:v>
                </c:pt>
                <c:pt idx="472">
                  <c:v>0.25640000000000002</c:v>
                </c:pt>
                <c:pt idx="473">
                  <c:v>0.25440000000000002</c:v>
                </c:pt>
                <c:pt idx="474">
                  <c:v>0.25240000000000001</c:v>
                </c:pt>
                <c:pt idx="475">
                  <c:v>0.25040000000000001</c:v>
                </c:pt>
                <c:pt idx="476">
                  <c:v>0.2485</c:v>
                </c:pt>
                <c:pt idx="477">
                  <c:v>0.24640000000000001</c:v>
                </c:pt>
                <c:pt idx="478">
                  <c:v>0.2445</c:v>
                </c:pt>
                <c:pt idx="479">
                  <c:v>0.2424</c:v>
                </c:pt>
                <c:pt idx="480">
                  <c:v>0.24049999999999999</c:v>
                </c:pt>
                <c:pt idx="481">
                  <c:v>0.23849999999999999</c:v>
                </c:pt>
                <c:pt idx="482">
                  <c:v>0.23649999999999999</c:v>
                </c:pt>
                <c:pt idx="483">
                  <c:v>0.2344</c:v>
                </c:pt>
                <c:pt idx="484">
                  <c:v>0.23250000000000001</c:v>
                </c:pt>
                <c:pt idx="485">
                  <c:v>0.23050000000000001</c:v>
                </c:pt>
                <c:pt idx="486">
                  <c:v>0.22850000000000001</c:v>
                </c:pt>
                <c:pt idx="487">
                  <c:v>0.22639999999999999</c:v>
                </c:pt>
                <c:pt idx="488">
                  <c:v>0.22450000000000001</c:v>
                </c:pt>
                <c:pt idx="489">
                  <c:v>0.2225</c:v>
                </c:pt>
                <c:pt idx="490">
                  <c:v>0.2205</c:v>
                </c:pt>
                <c:pt idx="491">
                  <c:v>0.21840000000000001</c:v>
                </c:pt>
                <c:pt idx="492">
                  <c:v>0.2165</c:v>
                </c:pt>
                <c:pt idx="493">
                  <c:v>0.21440000000000001</c:v>
                </c:pt>
                <c:pt idx="494">
                  <c:v>0.21249999999999999</c:v>
                </c:pt>
                <c:pt idx="495">
                  <c:v>0.21049999999999999</c:v>
                </c:pt>
                <c:pt idx="496">
                  <c:v>0.20849999999999999</c:v>
                </c:pt>
                <c:pt idx="497">
                  <c:v>0.20649999999999999</c:v>
                </c:pt>
                <c:pt idx="498">
                  <c:v>0.2044</c:v>
                </c:pt>
                <c:pt idx="499">
                  <c:v>0.2024</c:v>
                </c:pt>
                <c:pt idx="500">
                  <c:v>0.20050000000000001</c:v>
                </c:pt>
                <c:pt idx="501">
                  <c:v>0.19850000000000001</c:v>
                </c:pt>
                <c:pt idx="502">
                  <c:v>0.19639999999999999</c:v>
                </c:pt>
                <c:pt idx="503">
                  <c:v>0.19439999999999999</c:v>
                </c:pt>
                <c:pt idx="504">
                  <c:v>0.1925</c:v>
                </c:pt>
                <c:pt idx="505">
                  <c:v>0.1905</c:v>
                </c:pt>
                <c:pt idx="506">
                  <c:v>0.1885</c:v>
                </c:pt>
                <c:pt idx="507">
                  <c:v>0.18640000000000001</c:v>
                </c:pt>
                <c:pt idx="508">
                  <c:v>0.18440000000000001</c:v>
                </c:pt>
                <c:pt idx="509">
                  <c:v>0.1825</c:v>
                </c:pt>
                <c:pt idx="510">
                  <c:v>0.18049999999999999</c:v>
                </c:pt>
                <c:pt idx="511">
                  <c:v>0.1784</c:v>
                </c:pt>
                <c:pt idx="512">
                  <c:v>0.1764</c:v>
                </c:pt>
                <c:pt idx="513">
                  <c:v>0.1744</c:v>
                </c:pt>
                <c:pt idx="514">
                  <c:v>0.17249999999999999</c:v>
                </c:pt>
                <c:pt idx="515">
                  <c:v>0.1704</c:v>
                </c:pt>
                <c:pt idx="516">
                  <c:v>0.16850000000000001</c:v>
                </c:pt>
                <c:pt idx="517">
                  <c:v>0.16639999999999999</c:v>
                </c:pt>
                <c:pt idx="518">
                  <c:v>0.16439999999999999</c:v>
                </c:pt>
                <c:pt idx="519">
                  <c:v>0.16239999999999999</c:v>
                </c:pt>
                <c:pt idx="520">
                  <c:v>0.1605</c:v>
                </c:pt>
                <c:pt idx="521">
                  <c:v>0.1585</c:v>
                </c:pt>
                <c:pt idx="522">
                  <c:v>0.15640000000000001</c:v>
                </c:pt>
                <c:pt idx="523">
                  <c:v>0.15440000000000001</c:v>
                </c:pt>
                <c:pt idx="524">
                  <c:v>0.1525</c:v>
                </c:pt>
                <c:pt idx="525">
                  <c:v>0.15060000000000001</c:v>
                </c:pt>
                <c:pt idx="526">
                  <c:v>0.14849999999999999</c:v>
                </c:pt>
                <c:pt idx="527">
                  <c:v>0.1464</c:v>
                </c:pt>
                <c:pt idx="528">
                  <c:v>0.14449999999999999</c:v>
                </c:pt>
                <c:pt idx="529">
                  <c:v>0.14249999999999999</c:v>
                </c:pt>
                <c:pt idx="530">
                  <c:v>0.14050000000000001</c:v>
                </c:pt>
                <c:pt idx="531">
                  <c:v>0.13850000000000001</c:v>
                </c:pt>
                <c:pt idx="532">
                  <c:v>0.13650000000000001</c:v>
                </c:pt>
                <c:pt idx="533">
                  <c:v>0.13450000000000001</c:v>
                </c:pt>
                <c:pt idx="534">
                  <c:v>0.13250000000000001</c:v>
                </c:pt>
                <c:pt idx="535">
                  <c:v>0.1305</c:v>
                </c:pt>
                <c:pt idx="536">
                  <c:v>0.1285</c:v>
                </c:pt>
                <c:pt idx="537">
                  <c:v>0.1265</c:v>
                </c:pt>
                <c:pt idx="538">
                  <c:v>0.1245</c:v>
                </c:pt>
                <c:pt idx="539">
                  <c:v>0.12239999999999999</c:v>
                </c:pt>
                <c:pt idx="540">
                  <c:v>0.1206</c:v>
                </c:pt>
                <c:pt idx="541">
                  <c:v>0.11849999999999999</c:v>
                </c:pt>
                <c:pt idx="542">
                  <c:v>0.11650000000000001</c:v>
                </c:pt>
                <c:pt idx="543">
                  <c:v>0.1144</c:v>
                </c:pt>
                <c:pt idx="544">
                  <c:v>0.1125</c:v>
                </c:pt>
                <c:pt idx="545">
                  <c:v>0.1105</c:v>
                </c:pt>
                <c:pt idx="546">
                  <c:v>0.1085</c:v>
                </c:pt>
                <c:pt idx="547">
                  <c:v>0.10639999999999999</c:v>
                </c:pt>
                <c:pt idx="548">
                  <c:v>0.1045</c:v>
                </c:pt>
                <c:pt idx="549">
                  <c:v>0.10249999999999999</c:v>
                </c:pt>
                <c:pt idx="550">
                  <c:v>0.10050000000000001</c:v>
                </c:pt>
                <c:pt idx="551">
                  <c:v>9.8479999999999998E-2</c:v>
                </c:pt>
                <c:pt idx="552">
                  <c:v>9.6519999999999995E-2</c:v>
                </c:pt>
                <c:pt idx="553">
                  <c:v>9.4500000000000001E-2</c:v>
                </c:pt>
                <c:pt idx="554">
                  <c:v>9.2560000000000003E-2</c:v>
                </c:pt>
                <c:pt idx="555">
                  <c:v>9.0520000000000003E-2</c:v>
                </c:pt>
                <c:pt idx="556">
                  <c:v>8.8520000000000001E-2</c:v>
                </c:pt>
                <c:pt idx="557">
                  <c:v>8.6499999999999994E-2</c:v>
                </c:pt>
                <c:pt idx="558">
                  <c:v>8.448E-2</c:v>
                </c:pt>
                <c:pt idx="559">
                  <c:v>8.2470000000000002E-2</c:v>
                </c:pt>
                <c:pt idx="560">
                  <c:v>8.0560000000000007E-2</c:v>
                </c:pt>
                <c:pt idx="561">
                  <c:v>7.8589999999999993E-2</c:v>
                </c:pt>
                <c:pt idx="562">
                  <c:v>7.6490000000000002E-2</c:v>
                </c:pt>
                <c:pt idx="563">
                  <c:v>7.4429999999999996E-2</c:v>
                </c:pt>
                <c:pt idx="564">
                  <c:v>7.2529999999999997E-2</c:v>
                </c:pt>
                <c:pt idx="565">
                  <c:v>7.059E-2</c:v>
                </c:pt>
                <c:pt idx="566">
                  <c:v>6.8559999999999996E-2</c:v>
                </c:pt>
                <c:pt idx="567">
                  <c:v>6.6400000000000001E-2</c:v>
                </c:pt>
                <c:pt idx="568">
                  <c:v>6.4509999999999998E-2</c:v>
                </c:pt>
                <c:pt idx="569">
                  <c:v>6.25E-2</c:v>
                </c:pt>
                <c:pt idx="570">
                  <c:v>6.053E-2</c:v>
                </c:pt>
                <c:pt idx="571">
                  <c:v>5.8500000000000003E-2</c:v>
                </c:pt>
                <c:pt idx="572">
                  <c:v>5.6520000000000001E-2</c:v>
                </c:pt>
                <c:pt idx="573">
                  <c:v>5.4530000000000002E-2</c:v>
                </c:pt>
                <c:pt idx="574">
                  <c:v>5.2519999999999997E-2</c:v>
                </c:pt>
                <c:pt idx="575">
                  <c:v>5.0509999999999999E-2</c:v>
                </c:pt>
                <c:pt idx="576">
                  <c:v>4.8570000000000002E-2</c:v>
                </c:pt>
                <c:pt idx="577">
                  <c:v>4.6559999999999997E-2</c:v>
                </c:pt>
                <c:pt idx="578">
                  <c:v>4.4540000000000003E-2</c:v>
                </c:pt>
                <c:pt idx="579">
                  <c:v>4.2520000000000002E-2</c:v>
                </c:pt>
                <c:pt idx="580">
                  <c:v>4.061E-2</c:v>
                </c:pt>
                <c:pt idx="581">
                  <c:v>3.8589999999999999E-2</c:v>
                </c:pt>
                <c:pt idx="582">
                  <c:v>3.6510000000000001E-2</c:v>
                </c:pt>
                <c:pt idx="583">
                  <c:v>3.449E-2</c:v>
                </c:pt>
                <c:pt idx="584">
                  <c:v>3.2550000000000003E-2</c:v>
                </c:pt>
                <c:pt idx="585">
                  <c:v>3.0599999999999999E-2</c:v>
                </c:pt>
                <c:pt idx="586">
                  <c:v>2.8559999999999999E-2</c:v>
                </c:pt>
                <c:pt idx="587">
                  <c:v>2.648E-2</c:v>
                </c:pt>
                <c:pt idx="588">
                  <c:v>2.452E-2</c:v>
                </c:pt>
                <c:pt idx="589">
                  <c:v>2.2589999999999999E-2</c:v>
                </c:pt>
                <c:pt idx="590">
                  <c:v>2.061E-2</c:v>
                </c:pt>
                <c:pt idx="591">
                  <c:v>1.8509999999999999E-2</c:v>
                </c:pt>
                <c:pt idx="592">
                  <c:v>1.6549999999999999E-2</c:v>
                </c:pt>
                <c:pt idx="593">
                  <c:v>1.453E-2</c:v>
                </c:pt>
                <c:pt idx="594">
                  <c:v>1.2540000000000001E-2</c:v>
                </c:pt>
                <c:pt idx="595">
                  <c:v>1.0540000000000001E-2</c:v>
                </c:pt>
                <c:pt idx="596">
                  <c:v>8.5450000000000005E-3</c:v>
                </c:pt>
                <c:pt idx="597">
                  <c:v>6.5339999999999999E-3</c:v>
                </c:pt>
                <c:pt idx="598">
                  <c:v>4.529E-3</c:v>
                </c:pt>
                <c:pt idx="599">
                  <c:v>2.503E-3</c:v>
                </c:pt>
                <c:pt idx="600">
                  <c:v>5.8460000000000001E-4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0-7A83-493B-853B-54BD8C62761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726099400"/>
        <c:axId val="726094808"/>
      </c:scatterChart>
      <c:valAx>
        <c:axId val="726099400"/>
        <c:scaling>
          <c:orientation val="minMax"/>
        </c:scaling>
        <c:delete val="1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24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800" dirty="0"/>
                  <a:t>time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24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0"/>
        <c:majorTickMark val="none"/>
        <c:minorTickMark val="none"/>
        <c:tickLblPos val="nextTo"/>
        <c:crossAx val="726094808"/>
        <c:crosses val="autoZero"/>
        <c:crossBetween val="midCat"/>
      </c:valAx>
      <c:valAx>
        <c:axId val="726094808"/>
        <c:scaling>
          <c:orientation val="minMax"/>
        </c:scaling>
        <c:delete val="1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24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800" dirty="0"/>
                  <a:t>voltage</a:t>
                </a:r>
                <a:endParaRPr lang="en-US" sz="2400" dirty="0"/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24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0.00E+00" sourceLinked="1"/>
        <c:majorTickMark val="none"/>
        <c:minorTickMark val="none"/>
        <c:tickLblPos val="nextTo"/>
        <c:crossAx val="726099400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scatterChart>
        <c:scatterStyle val="smoothMarker"/>
        <c:varyColors val="0"/>
        <c:ser>
          <c:idx val="0"/>
          <c:order val="0"/>
          <c:spPr>
            <a:ln w="19050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xVal>
            <c:numRef>
              <c:f>Sheet1!$A$1:$A$601</c:f>
              <c:numCache>
                <c:formatCode>General</c:formatCode>
                <c:ptCount val="601"/>
                <c:pt idx="0">
                  <c:v>0.02</c:v>
                </c:pt>
                <c:pt idx="1">
                  <c:v>0.04</c:v>
                </c:pt>
                <c:pt idx="2">
                  <c:v>0.06</c:v>
                </c:pt>
                <c:pt idx="3">
                  <c:v>0.08</c:v>
                </c:pt>
                <c:pt idx="4">
                  <c:v>0.1</c:v>
                </c:pt>
                <c:pt idx="5">
                  <c:v>0.12</c:v>
                </c:pt>
                <c:pt idx="6">
                  <c:v>0.14000000000000001</c:v>
                </c:pt>
                <c:pt idx="7">
                  <c:v>0.16</c:v>
                </c:pt>
                <c:pt idx="8">
                  <c:v>0.18</c:v>
                </c:pt>
                <c:pt idx="9">
                  <c:v>0.2</c:v>
                </c:pt>
                <c:pt idx="10">
                  <c:v>0.22</c:v>
                </c:pt>
                <c:pt idx="11">
                  <c:v>0.24</c:v>
                </c:pt>
                <c:pt idx="12">
                  <c:v>0.26</c:v>
                </c:pt>
                <c:pt idx="13">
                  <c:v>0.28000000000000003</c:v>
                </c:pt>
                <c:pt idx="14">
                  <c:v>0.3</c:v>
                </c:pt>
                <c:pt idx="15">
                  <c:v>0.32</c:v>
                </c:pt>
                <c:pt idx="16">
                  <c:v>0.34</c:v>
                </c:pt>
                <c:pt idx="17">
                  <c:v>0.36</c:v>
                </c:pt>
                <c:pt idx="18">
                  <c:v>0.38</c:v>
                </c:pt>
                <c:pt idx="19">
                  <c:v>0.4</c:v>
                </c:pt>
                <c:pt idx="20">
                  <c:v>0.42</c:v>
                </c:pt>
                <c:pt idx="21">
                  <c:v>0.44</c:v>
                </c:pt>
                <c:pt idx="22">
                  <c:v>0.46</c:v>
                </c:pt>
                <c:pt idx="23">
                  <c:v>0.48</c:v>
                </c:pt>
                <c:pt idx="24">
                  <c:v>0.5</c:v>
                </c:pt>
                <c:pt idx="25">
                  <c:v>0.52</c:v>
                </c:pt>
                <c:pt idx="26">
                  <c:v>0.54</c:v>
                </c:pt>
                <c:pt idx="27">
                  <c:v>0.56000000000000005</c:v>
                </c:pt>
                <c:pt idx="28">
                  <c:v>0.57999999999999996</c:v>
                </c:pt>
                <c:pt idx="29">
                  <c:v>0.6</c:v>
                </c:pt>
                <c:pt idx="30">
                  <c:v>0.62</c:v>
                </c:pt>
                <c:pt idx="31">
                  <c:v>0.64</c:v>
                </c:pt>
                <c:pt idx="32">
                  <c:v>0.66</c:v>
                </c:pt>
                <c:pt idx="33">
                  <c:v>0.68</c:v>
                </c:pt>
                <c:pt idx="34">
                  <c:v>0.7</c:v>
                </c:pt>
                <c:pt idx="35">
                  <c:v>0.72</c:v>
                </c:pt>
                <c:pt idx="36">
                  <c:v>0.74</c:v>
                </c:pt>
                <c:pt idx="37">
                  <c:v>0.76</c:v>
                </c:pt>
                <c:pt idx="38">
                  <c:v>0.78</c:v>
                </c:pt>
                <c:pt idx="39">
                  <c:v>0.8</c:v>
                </c:pt>
                <c:pt idx="40">
                  <c:v>0.82</c:v>
                </c:pt>
                <c:pt idx="41">
                  <c:v>0.84</c:v>
                </c:pt>
                <c:pt idx="42">
                  <c:v>0.86</c:v>
                </c:pt>
                <c:pt idx="43">
                  <c:v>0.88</c:v>
                </c:pt>
                <c:pt idx="44">
                  <c:v>0.9</c:v>
                </c:pt>
                <c:pt idx="45">
                  <c:v>0.92</c:v>
                </c:pt>
                <c:pt idx="46">
                  <c:v>0.94</c:v>
                </c:pt>
                <c:pt idx="47">
                  <c:v>0.96</c:v>
                </c:pt>
                <c:pt idx="48">
                  <c:v>0.98</c:v>
                </c:pt>
                <c:pt idx="49">
                  <c:v>1</c:v>
                </c:pt>
                <c:pt idx="50">
                  <c:v>1.02</c:v>
                </c:pt>
                <c:pt idx="51">
                  <c:v>1.04</c:v>
                </c:pt>
                <c:pt idx="52">
                  <c:v>1.06</c:v>
                </c:pt>
                <c:pt idx="53">
                  <c:v>1.08</c:v>
                </c:pt>
                <c:pt idx="54">
                  <c:v>1.1000000000000001</c:v>
                </c:pt>
                <c:pt idx="55">
                  <c:v>1.1200000000000001</c:v>
                </c:pt>
                <c:pt idx="56">
                  <c:v>1.1399999999999999</c:v>
                </c:pt>
                <c:pt idx="57">
                  <c:v>1.1599999999999999</c:v>
                </c:pt>
                <c:pt idx="58">
                  <c:v>1.18</c:v>
                </c:pt>
                <c:pt idx="59">
                  <c:v>1.2</c:v>
                </c:pt>
                <c:pt idx="60">
                  <c:v>1.22</c:v>
                </c:pt>
                <c:pt idx="61">
                  <c:v>1.24</c:v>
                </c:pt>
                <c:pt idx="62">
                  <c:v>1.26</c:v>
                </c:pt>
                <c:pt idx="63">
                  <c:v>1.28</c:v>
                </c:pt>
                <c:pt idx="64">
                  <c:v>1.3</c:v>
                </c:pt>
                <c:pt idx="65">
                  <c:v>1.32</c:v>
                </c:pt>
                <c:pt idx="66">
                  <c:v>1.34</c:v>
                </c:pt>
                <c:pt idx="67">
                  <c:v>1.36</c:v>
                </c:pt>
                <c:pt idx="68">
                  <c:v>1.38</c:v>
                </c:pt>
                <c:pt idx="69">
                  <c:v>1.4</c:v>
                </c:pt>
                <c:pt idx="70">
                  <c:v>1.42</c:v>
                </c:pt>
                <c:pt idx="71">
                  <c:v>1.44</c:v>
                </c:pt>
                <c:pt idx="72">
                  <c:v>1.46</c:v>
                </c:pt>
                <c:pt idx="73">
                  <c:v>1.48</c:v>
                </c:pt>
                <c:pt idx="74">
                  <c:v>1.5</c:v>
                </c:pt>
                <c:pt idx="75">
                  <c:v>1.52</c:v>
                </c:pt>
                <c:pt idx="76">
                  <c:v>1.54</c:v>
                </c:pt>
                <c:pt idx="77">
                  <c:v>1.56</c:v>
                </c:pt>
                <c:pt idx="78">
                  <c:v>1.58</c:v>
                </c:pt>
                <c:pt idx="79">
                  <c:v>1.6</c:v>
                </c:pt>
                <c:pt idx="80">
                  <c:v>1.62</c:v>
                </c:pt>
                <c:pt idx="81">
                  <c:v>1.64</c:v>
                </c:pt>
                <c:pt idx="82">
                  <c:v>1.66</c:v>
                </c:pt>
                <c:pt idx="83">
                  <c:v>1.68</c:v>
                </c:pt>
                <c:pt idx="84">
                  <c:v>1.7</c:v>
                </c:pt>
                <c:pt idx="85">
                  <c:v>1.72</c:v>
                </c:pt>
                <c:pt idx="86">
                  <c:v>1.74</c:v>
                </c:pt>
                <c:pt idx="87">
                  <c:v>1.76</c:v>
                </c:pt>
                <c:pt idx="88">
                  <c:v>1.78</c:v>
                </c:pt>
                <c:pt idx="89">
                  <c:v>1.8</c:v>
                </c:pt>
                <c:pt idx="90">
                  <c:v>1.82</c:v>
                </c:pt>
                <c:pt idx="91">
                  <c:v>1.84</c:v>
                </c:pt>
                <c:pt idx="92">
                  <c:v>1.86</c:v>
                </c:pt>
                <c:pt idx="93">
                  <c:v>1.88</c:v>
                </c:pt>
                <c:pt idx="94">
                  <c:v>1.9</c:v>
                </c:pt>
                <c:pt idx="95">
                  <c:v>1.92</c:v>
                </c:pt>
                <c:pt idx="96">
                  <c:v>1.94</c:v>
                </c:pt>
                <c:pt idx="97">
                  <c:v>1.96</c:v>
                </c:pt>
                <c:pt idx="98">
                  <c:v>1.98</c:v>
                </c:pt>
                <c:pt idx="99">
                  <c:v>2</c:v>
                </c:pt>
                <c:pt idx="100">
                  <c:v>2.02</c:v>
                </c:pt>
                <c:pt idx="101">
                  <c:v>2.04</c:v>
                </c:pt>
                <c:pt idx="102">
                  <c:v>2.06</c:v>
                </c:pt>
                <c:pt idx="103">
                  <c:v>2.08</c:v>
                </c:pt>
                <c:pt idx="104">
                  <c:v>2.1</c:v>
                </c:pt>
                <c:pt idx="105">
                  <c:v>2.12</c:v>
                </c:pt>
                <c:pt idx="106">
                  <c:v>2.14</c:v>
                </c:pt>
                <c:pt idx="107">
                  <c:v>2.16</c:v>
                </c:pt>
                <c:pt idx="108">
                  <c:v>2.1800000000000002</c:v>
                </c:pt>
                <c:pt idx="109">
                  <c:v>2.2000000000000002</c:v>
                </c:pt>
                <c:pt idx="110">
                  <c:v>2.2200000000000002</c:v>
                </c:pt>
                <c:pt idx="111">
                  <c:v>2.2400000000000002</c:v>
                </c:pt>
                <c:pt idx="112">
                  <c:v>2.2599999999999998</c:v>
                </c:pt>
                <c:pt idx="113">
                  <c:v>2.2799999999999998</c:v>
                </c:pt>
                <c:pt idx="114">
                  <c:v>2.2999999999999998</c:v>
                </c:pt>
                <c:pt idx="115">
                  <c:v>2.3199999999999998</c:v>
                </c:pt>
                <c:pt idx="116">
                  <c:v>2.34</c:v>
                </c:pt>
                <c:pt idx="117">
                  <c:v>2.36</c:v>
                </c:pt>
                <c:pt idx="118">
                  <c:v>2.38</c:v>
                </c:pt>
                <c:pt idx="119">
                  <c:v>2.4</c:v>
                </c:pt>
                <c:pt idx="120">
                  <c:v>2.42</c:v>
                </c:pt>
                <c:pt idx="121">
                  <c:v>2.44</c:v>
                </c:pt>
                <c:pt idx="122">
                  <c:v>2.46</c:v>
                </c:pt>
                <c:pt idx="123">
                  <c:v>2.48</c:v>
                </c:pt>
                <c:pt idx="124">
                  <c:v>2.5</c:v>
                </c:pt>
                <c:pt idx="125">
                  <c:v>2.52</c:v>
                </c:pt>
                <c:pt idx="126">
                  <c:v>2.54</c:v>
                </c:pt>
                <c:pt idx="127">
                  <c:v>2.56</c:v>
                </c:pt>
                <c:pt idx="128">
                  <c:v>2.58</c:v>
                </c:pt>
                <c:pt idx="129">
                  <c:v>2.6</c:v>
                </c:pt>
                <c:pt idx="130">
                  <c:v>2.62</c:v>
                </c:pt>
                <c:pt idx="131">
                  <c:v>2.64</c:v>
                </c:pt>
                <c:pt idx="132">
                  <c:v>2.66</c:v>
                </c:pt>
                <c:pt idx="133">
                  <c:v>2.68</c:v>
                </c:pt>
                <c:pt idx="134">
                  <c:v>2.7</c:v>
                </c:pt>
                <c:pt idx="135">
                  <c:v>2.72</c:v>
                </c:pt>
                <c:pt idx="136">
                  <c:v>2.74</c:v>
                </c:pt>
                <c:pt idx="137">
                  <c:v>2.76</c:v>
                </c:pt>
                <c:pt idx="138">
                  <c:v>2.78</c:v>
                </c:pt>
                <c:pt idx="139">
                  <c:v>2.8</c:v>
                </c:pt>
                <c:pt idx="140">
                  <c:v>2.82</c:v>
                </c:pt>
                <c:pt idx="141">
                  <c:v>2.84</c:v>
                </c:pt>
                <c:pt idx="142">
                  <c:v>2.86</c:v>
                </c:pt>
                <c:pt idx="143">
                  <c:v>2.88</c:v>
                </c:pt>
                <c:pt idx="144">
                  <c:v>2.9</c:v>
                </c:pt>
                <c:pt idx="145">
                  <c:v>2.92</c:v>
                </c:pt>
                <c:pt idx="146">
                  <c:v>2.94</c:v>
                </c:pt>
                <c:pt idx="147">
                  <c:v>2.96</c:v>
                </c:pt>
                <c:pt idx="148">
                  <c:v>2.98</c:v>
                </c:pt>
                <c:pt idx="149">
                  <c:v>3</c:v>
                </c:pt>
                <c:pt idx="150">
                  <c:v>3.02</c:v>
                </c:pt>
                <c:pt idx="151">
                  <c:v>3.04</c:v>
                </c:pt>
                <c:pt idx="152">
                  <c:v>3.06</c:v>
                </c:pt>
                <c:pt idx="153">
                  <c:v>3.08</c:v>
                </c:pt>
                <c:pt idx="154">
                  <c:v>3.1</c:v>
                </c:pt>
                <c:pt idx="155">
                  <c:v>3.12</c:v>
                </c:pt>
                <c:pt idx="156">
                  <c:v>3.14</c:v>
                </c:pt>
                <c:pt idx="157">
                  <c:v>3.16</c:v>
                </c:pt>
                <c:pt idx="158">
                  <c:v>3.18</c:v>
                </c:pt>
                <c:pt idx="159">
                  <c:v>3.2</c:v>
                </c:pt>
                <c:pt idx="160">
                  <c:v>3.22</c:v>
                </c:pt>
                <c:pt idx="161">
                  <c:v>3.24</c:v>
                </c:pt>
                <c:pt idx="162">
                  <c:v>3.26</c:v>
                </c:pt>
                <c:pt idx="163">
                  <c:v>3.28</c:v>
                </c:pt>
                <c:pt idx="164">
                  <c:v>3.3</c:v>
                </c:pt>
                <c:pt idx="165">
                  <c:v>3.32</c:v>
                </c:pt>
                <c:pt idx="166">
                  <c:v>3.34</c:v>
                </c:pt>
                <c:pt idx="167">
                  <c:v>3.36</c:v>
                </c:pt>
                <c:pt idx="168">
                  <c:v>3.38</c:v>
                </c:pt>
                <c:pt idx="169">
                  <c:v>3.4</c:v>
                </c:pt>
                <c:pt idx="170">
                  <c:v>3.42</c:v>
                </c:pt>
                <c:pt idx="171">
                  <c:v>3.44</c:v>
                </c:pt>
                <c:pt idx="172">
                  <c:v>3.46</c:v>
                </c:pt>
                <c:pt idx="173">
                  <c:v>3.48</c:v>
                </c:pt>
                <c:pt idx="174">
                  <c:v>3.5</c:v>
                </c:pt>
                <c:pt idx="175">
                  <c:v>3.52</c:v>
                </c:pt>
                <c:pt idx="176">
                  <c:v>3.54</c:v>
                </c:pt>
                <c:pt idx="177">
                  <c:v>3.56</c:v>
                </c:pt>
                <c:pt idx="178">
                  <c:v>3.58</c:v>
                </c:pt>
                <c:pt idx="179">
                  <c:v>3.6</c:v>
                </c:pt>
                <c:pt idx="180">
                  <c:v>3.62</c:v>
                </c:pt>
                <c:pt idx="181">
                  <c:v>3.64</c:v>
                </c:pt>
                <c:pt idx="182">
                  <c:v>3.66</c:v>
                </c:pt>
                <c:pt idx="183">
                  <c:v>3.68</c:v>
                </c:pt>
                <c:pt idx="184">
                  <c:v>3.7</c:v>
                </c:pt>
                <c:pt idx="185">
                  <c:v>3.72</c:v>
                </c:pt>
                <c:pt idx="186">
                  <c:v>3.74</c:v>
                </c:pt>
                <c:pt idx="187">
                  <c:v>3.76</c:v>
                </c:pt>
                <c:pt idx="188">
                  <c:v>3.78</c:v>
                </c:pt>
                <c:pt idx="189">
                  <c:v>3.8</c:v>
                </c:pt>
                <c:pt idx="190">
                  <c:v>3.82</c:v>
                </c:pt>
                <c:pt idx="191">
                  <c:v>3.84</c:v>
                </c:pt>
                <c:pt idx="192">
                  <c:v>3.86</c:v>
                </c:pt>
                <c:pt idx="193">
                  <c:v>3.88</c:v>
                </c:pt>
                <c:pt idx="194">
                  <c:v>3.9</c:v>
                </c:pt>
                <c:pt idx="195">
                  <c:v>3.92</c:v>
                </c:pt>
                <c:pt idx="196">
                  <c:v>3.94</c:v>
                </c:pt>
                <c:pt idx="197">
                  <c:v>3.96</c:v>
                </c:pt>
                <c:pt idx="198">
                  <c:v>3.98</c:v>
                </c:pt>
                <c:pt idx="199">
                  <c:v>4</c:v>
                </c:pt>
                <c:pt idx="200">
                  <c:v>4.0199999999999996</c:v>
                </c:pt>
                <c:pt idx="201">
                  <c:v>4.04</c:v>
                </c:pt>
                <c:pt idx="202">
                  <c:v>4.0599999999999996</c:v>
                </c:pt>
                <c:pt idx="203">
                  <c:v>4.08</c:v>
                </c:pt>
                <c:pt idx="204">
                  <c:v>4.0999999999999996</c:v>
                </c:pt>
                <c:pt idx="205">
                  <c:v>4.12</c:v>
                </c:pt>
                <c:pt idx="206">
                  <c:v>4.1399999999999997</c:v>
                </c:pt>
                <c:pt idx="207">
                  <c:v>4.16</c:v>
                </c:pt>
                <c:pt idx="208">
                  <c:v>4.18</c:v>
                </c:pt>
                <c:pt idx="209">
                  <c:v>4.2</c:v>
                </c:pt>
                <c:pt idx="210">
                  <c:v>4.22</c:v>
                </c:pt>
                <c:pt idx="211">
                  <c:v>4.24</c:v>
                </c:pt>
                <c:pt idx="212">
                  <c:v>4.26</c:v>
                </c:pt>
                <c:pt idx="213">
                  <c:v>4.28</c:v>
                </c:pt>
                <c:pt idx="214">
                  <c:v>4.3</c:v>
                </c:pt>
                <c:pt idx="215">
                  <c:v>4.32</c:v>
                </c:pt>
                <c:pt idx="216">
                  <c:v>4.34</c:v>
                </c:pt>
                <c:pt idx="217">
                  <c:v>4.3600000000000003</c:v>
                </c:pt>
                <c:pt idx="218">
                  <c:v>4.38</c:v>
                </c:pt>
                <c:pt idx="219">
                  <c:v>4.4000000000000004</c:v>
                </c:pt>
                <c:pt idx="220">
                  <c:v>4.42</c:v>
                </c:pt>
                <c:pt idx="221">
                  <c:v>4.4400000000000004</c:v>
                </c:pt>
                <c:pt idx="222">
                  <c:v>4.46</c:v>
                </c:pt>
                <c:pt idx="223">
                  <c:v>4.4800000000000004</c:v>
                </c:pt>
                <c:pt idx="224">
                  <c:v>4.5</c:v>
                </c:pt>
                <c:pt idx="225">
                  <c:v>4.5199999999999996</c:v>
                </c:pt>
                <c:pt idx="226">
                  <c:v>4.54</c:v>
                </c:pt>
                <c:pt idx="227">
                  <c:v>4.5599999999999996</c:v>
                </c:pt>
                <c:pt idx="228">
                  <c:v>4.58</c:v>
                </c:pt>
                <c:pt idx="229">
                  <c:v>4.5999999999999996</c:v>
                </c:pt>
                <c:pt idx="230">
                  <c:v>4.62</c:v>
                </c:pt>
                <c:pt idx="231">
                  <c:v>4.6399999999999997</c:v>
                </c:pt>
                <c:pt idx="232">
                  <c:v>4.66</c:v>
                </c:pt>
                <c:pt idx="233">
                  <c:v>4.68</c:v>
                </c:pt>
                <c:pt idx="234">
                  <c:v>4.7</c:v>
                </c:pt>
                <c:pt idx="235">
                  <c:v>4.72</c:v>
                </c:pt>
                <c:pt idx="236">
                  <c:v>4.74</c:v>
                </c:pt>
                <c:pt idx="237">
                  <c:v>4.76</c:v>
                </c:pt>
                <c:pt idx="238">
                  <c:v>4.78</c:v>
                </c:pt>
                <c:pt idx="239">
                  <c:v>4.8</c:v>
                </c:pt>
                <c:pt idx="240">
                  <c:v>4.82</c:v>
                </c:pt>
                <c:pt idx="241">
                  <c:v>4.84</c:v>
                </c:pt>
                <c:pt idx="242">
                  <c:v>4.8600000000000003</c:v>
                </c:pt>
                <c:pt idx="243">
                  <c:v>4.88</c:v>
                </c:pt>
                <c:pt idx="244">
                  <c:v>4.9000000000000004</c:v>
                </c:pt>
                <c:pt idx="245">
                  <c:v>4.92</c:v>
                </c:pt>
                <c:pt idx="246">
                  <c:v>4.9400000000000004</c:v>
                </c:pt>
                <c:pt idx="247">
                  <c:v>4.96</c:v>
                </c:pt>
                <c:pt idx="248">
                  <c:v>4.9800000000000004</c:v>
                </c:pt>
                <c:pt idx="249">
                  <c:v>5</c:v>
                </c:pt>
                <c:pt idx="250">
                  <c:v>5.0199999999999996</c:v>
                </c:pt>
                <c:pt idx="251">
                  <c:v>5.04</c:v>
                </c:pt>
                <c:pt idx="252">
                  <c:v>5.0599999999999996</c:v>
                </c:pt>
                <c:pt idx="253">
                  <c:v>5.08</c:v>
                </c:pt>
                <c:pt idx="254">
                  <c:v>5.0999999999999996</c:v>
                </c:pt>
                <c:pt idx="255">
                  <c:v>5.12</c:v>
                </c:pt>
                <c:pt idx="256">
                  <c:v>5.14</c:v>
                </c:pt>
                <c:pt idx="257">
                  <c:v>5.16</c:v>
                </c:pt>
                <c:pt idx="258">
                  <c:v>5.18</c:v>
                </c:pt>
                <c:pt idx="259">
                  <c:v>5.2</c:v>
                </c:pt>
                <c:pt idx="260">
                  <c:v>5.22</c:v>
                </c:pt>
                <c:pt idx="261">
                  <c:v>5.24</c:v>
                </c:pt>
                <c:pt idx="262">
                  <c:v>5.26</c:v>
                </c:pt>
                <c:pt idx="263">
                  <c:v>5.28</c:v>
                </c:pt>
                <c:pt idx="264">
                  <c:v>5.3</c:v>
                </c:pt>
                <c:pt idx="265">
                  <c:v>5.32</c:v>
                </c:pt>
                <c:pt idx="266">
                  <c:v>5.34</c:v>
                </c:pt>
                <c:pt idx="267">
                  <c:v>5.36</c:v>
                </c:pt>
                <c:pt idx="268">
                  <c:v>5.38</c:v>
                </c:pt>
                <c:pt idx="269">
                  <c:v>5.4</c:v>
                </c:pt>
                <c:pt idx="270">
                  <c:v>5.42</c:v>
                </c:pt>
                <c:pt idx="271">
                  <c:v>5.44</c:v>
                </c:pt>
                <c:pt idx="272">
                  <c:v>5.46</c:v>
                </c:pt>
                <c:pt idx="273">
                  <c:v>5.48</c:v>
                </c:pt>
                <c:pt idx="274">
                  <c:v>5.5</c:v>
                </c:pt>
                <c:pt idx="275">
                  <c:v>5.52</c:v>
                </c:pt>
                <c:pt idx="276">
                  <c:v>5.54</c:v>
                </c:pt>
                <c:pt idx="277">
                  <c:v>5.56</c:v>
                </c:pt>
                <c:pt idx="278">
                  <c:v>5.58</c:v>
                </c:pt>
                <c:pt idx="279">
                  <c:v>5.6</c:v>
                </c:pt>
                <c:pt idx="280">
                  <c:v>5.62</c:v>
                </c:pt>
                <c:pt idx="281">
                  <c:v>5.64</c:v>
                </c:pt>
                <c:pt idx="282">
                  <c:v>5.66</c:v>
                </c:pt>
                <c:pt idx="283">
                  <c:v>5.68</c:v>
                </c:pt>
                <c:pt idx="284">
                  <c:v>5.7</c:v>
                </c:pt>
                <c:pt idx="285">
                  <c:v>5.72</c:v>
                </c:pt>
                <c:pt idx="286">
                  <c:v>5.74</c:v>
                </c:pt>
                <c:pt idx="287">
                  <c:v>5.76</c:v>
                </c:pt>
                <c:pt idx="288">
                  <c:v>5.78</c:v>
                </c:pt>
                <c:pt idx="289">
                  <c:v>5.8</c:v>
                </c:pt>
                <c:pt idx="290">
                  <c:v>5.82</c:v>
                </c:pt>
                <c:pt idx="291">
                  <c:v>5.84</c:v>
                </c:pt>
                <c:pt idx="292">
                  <c:v>5.86</c:v>
                </c:pt>
                <c:pt idx="293">
                  <c:v>5.88</c:v>
                </c:pt>
                <c:pt idx="294">
                  <c:v>5.9</c:v>
                </c:pt>
                <c:pt idx="295">
                  <c:v>5.92</c:v>
                </c:pt>
                <c:pt idx="296">
                  <c:v>5.94</c:v>
                </c:pt>
                <c:pt idx="297">
                  <c:v>5.96</c:v>
                </c:pt>
                <c:pt idx="298">
                  <c:v>5.98</c:v>
                </c:pt>
                <c:pt idx="299">
                  <c:v>6</c:v>
                </c:pt>
                <c:pt idx="300">
                  <c:v>6.02</c:v>
                </c:pt>
                <c:pt idx="301">
                  <c:v>6.04</c:v>
                </c:pt>
                <c:pt idx="302">
                  <c:v>6.06</c:v>
                </c:pt>
                <c:pt idx="303">
                  <c:v>6.08</c:v>
                </c:pt>
                <c:pt idx="304">
                  <c:v>6.1</c:v>
                </c:pt>
                <c:pt idx="305">
                  <c:v>6.12</c:v>
                </c:pt>
                <c:pt idx="306">
                  <c:v>6.14</c:v>
                </c:pt>
                <c:pt idx="307">
                  <c:v>6.16</c:v>
                </c:pt>
                <c:pt idx="308">
                  <c:v>6.18</c:v>
                </c:pt>
                <c:pt idx="309">
                  <c:v>6.2</c:v>
                </c:pt>
                <c:pt idx="310">
                  <c:v>6.22</c:v>
                </c:pt>
                <c:pt idx="311">
                  <c:v>6.24</c:v>
                </c:pt>
                <c:pt idx="312">
                  <c:v>6.26</c:v>
                </c:pt>
                <c:pt idx="313">
                  <c:v>6.28</c:v>
                </c:pt>
                <c:pt idx="314">
                  <c:v>6.3</c:v>
                </c:pt>
                <c:pt idx="315">
                  <c:v>6.32</c:v>
                </c:pt>
                <c:pt idx="316">
                  <c:v>6.34</c:v>
                </c:pt>
                <c:pt idx="317">
                  <c:v>6.36</c:v>
                </c:pt>
                <c:pt idx="318">
                  <c:v>6.38</c:v>
                </c:pt>
                <c:pt idx="319">
                  <c:v>6.4</c:v>
                </c:pt>
                <c:pt idx="320">
                  <c:v>6.42</c:v>
                </c:pt>
                <c:pt idx="321">
                  <c:v>6.44</c:v>
                </c:pt>
                <c:pt idx="322">
                  <c:v>6.46</c:v>
                </c:pt>
                <c:pt idx="323">
                  <c:v>6.48</c:v>
                </c:pt>
                <c:pt idx="324">
                  <c:v>6.5</c:v>
                </c:pt>
                <c:pt idx="325">
                  <c:v>6.52</c:v>
                </c:pt>
                <c:pt idx="326">
                  <c:v>6.54</c:v>
                </c:pt>
                <c:pt idx="327">
                  <c:v>6.56</c:v>
                </c:pt>
                <c:pt idx="328">
                  <c:v>6.58</c:v>
                </c:pt>
                <c:pt idx="329">
                  <c:v>6.6</c:v>
                </c:pt>
                <c:pt idx="330">
                  <c:v>6.62</c:v>
                </c:pt>
                <c:pt idx="331">
                  <c:v>6.64</c:v>
                </c:pt>
                <c:pt idx="332">
                  <c:v>6.66</c:v>
                </c:pt>
                <c:pt idx="333">
                  <c:v>6.68</c:v>
                </c:pt>
                <c:pt idx="334">
                  <c:v>6.7</c:v>
                </c:pt>
                <c:pt idx="335">
                  <c:v>6.72</c:v>
                </c:pt>
                <c:pt idx="336">
                  <c:v>6.74</c:v>
                </c:pt>
                <c:pt idx="337">
                  <c:v>6.76</c:v>
                </c:pt>
                <c:pt idx="338">
                  <c:v>6.78</c:v>
                </c:pt>
                <c:pt idx="339">
                  <c:v>6.8</c:v>
                </c:pt>
                <c:pt idx="340">
                  <c:v>6.82</c:v>
                </c:pt>
                <c:pt idx="341">
                  <c:v>6.84</c:v>
                </c:pt>
                <c:pt idx="342">
                  <c:v>6.86</c:v>
                </c:pt>
                <c:pt idx="343">
                  <c:v>6.88</c:v>
                </c:pt>
                <c:pt idx="344">
                  <c:v>6.9</c:v>
                </c:pt>
                <c:pt idx="345">
                  <c:v>6.92</c:v>
                </c:pt>
                <c:pt idx="346">
                  <c:v>6.94</c:v>
                </c:pt>
                <c:pt idx="347">
                  <c:v>6.96</c:v>
                </c:pt>
                <c:pt idx="348">
                  <c:v>6.98</c:v>
                </c:pt>
                <c:pt idx="349">
                  <c:v>7</c:v>
                </c:pt>
                <c:pt idx="350">
                  <c:v>7.02</c:v>
                </c:pt>
                <c:pt idx="351">
                  <c:v>7.04</c:v>
                </c:pt>
                <c:pt idx="352">
                  <c:v>7.06</c:v>
                </c:pt>
                <c:pt idx="353">
                  <c:v>7.08</c:v>
                </c:pt>
                <c:pt idx="354">
                  <c:v>7.1</c:v>
                </c:pt>
                <c:pt idx="355">
                  <c:v>7.12</c:v>
                </c:pt>
                <c:pt idx="356">
                  <c:v>7.14</c:v>
                </c:pt>
                <c:pt idx="357">
                  <c:v>7.16</c:v>
                </c:pt>
                <c:pt idx="358">
                  <c:v>7.18</c:v>
                </c:pt>
                <c:pt idx="359">
                  <c:v>7.2</c:v>
                </c:pt>
                <c:pt idx="360">
                  <c:v>7.22</c:v>
                </c:pt>
                <c:pt idx="361">
                  <c:v>7.24</c:v>
                </c:pt>
                <c:pt idx="362">
                  <c:v>7.26</c:v>
                </c:pt>
                <c:pt idx="363">
                  <c:v>7.28</c:v>
                </c:pt>
                <c:pt idx="364">
                  <c:v>7.3</c:v>
                </c:pt>
                <c:pt idx="365">
                  <c:v>7.32</c:v>
                </c:pt>
                <c:pt idx="366">
                  <c:v>7.34</c:v>
                </c:pt>
                <c:pt idx="367">
                  <c:v>7.36</c:v>
                </c:pt>
                <c:pt idx="368">
                  <c:v>7.38</c:v>
                </c:pt>
                <c:pt idx="369">
                  <c:v>7.4</c:v>
                </c:pt>
                <c:pt idx="370">
                  <c:v>7.42</c:v>
                </c:pt>
                <c:pt idx="371">
                  <c:v>7.44</c:v>
                </c:pt>
                <c:pt idx="372">
                  <c:v>7.46</c:v>
                </c:pt>
                <c:pt idx="373">
                  <c:v>7.48</c:v>
                </c:pt>
                <c:pt idx="374">
                  <c:v>7.5</c:v>
                </c:pt>
                <c:pt idx="375">
                  <c:v>7.52</c:v>
                </c:pt>
                <c:pt idx="376">
                  <c:v>7.54</c:v>
                </c:pt>
                <c:pt idx="377">
                  <c:v>7.56</c:v>
                </c:pt>
                <c:pt idx="378">
                  <c:v>7.58</c:v>
                </c:pt>
                <c:pt idx="379">
                  <c:v>7.6</c:v>
                </c:pt>
                <c:pt idx="380">
                  <c:v>7.62</c:v>
                </c:pt>
                <c:pt idx="381">
                  <c:v>7.64</c:v>
                </c:pt>
                <c:pt idx="382">
                  <c:v>7.66</c:v>
                </c:pt>
                <c:pt idx="383">
                  <c:v>7.68</c:v>
                </c:pt>
                <c:pt idx="384">
                  <c:v>7.7</c:v>
                </c:pt>
                <c:pt idx="385">
                  <c:v>7.72</c:v>
                </c:pt>
                <c:pt idx="386">
                  <c:v>7.74</c:v>
                </c:pt>
                <c:pt idx="387">
                  <c:v>7.76</c:v>
                </c:pt>
                <c:pt idx="388">
                  <c:v>7.78</c:v>
                </c:pt>
                <c:pt idx="389">
                  <c:v>7.8</c:v>
                </c:pt>
                <c:pt idx="390">
                  <c:v>7.82</c:v>
                </c:pt>
                <c:pt idx="391">
                  <c:v>7.84</c:v>
                </c:pt>
                <c:pt idx="392">
                  <c:v>7.86</c:v>
                </c:pt>
                <c:pt idx="393">
                  <c:v>7.88</c:v>
                </c:pt>
                <c:pt idx="394">
                  <c:v>7.9</c:v>
                </c:pt>
                <c:pt idx="395">
                  <c:v>7.92</c:v>
                </c:pt>
                <c:pt idx="396">
                  <c:v>7.94</c:v>
                </c:pt>
                <c:pt idx="397">
                  <c:v>7.96</c:v>
                </c:pt>
                <c:pt idx="398">
                  <c:v>7.98</c:v>
                </c:pt>
                <c:pt idx="399">
                  <c:v>8</c:v>
                </c:pt>
                <c:pt idx="400">
                  <c:v>8.02</c:v>
                </c:pt>
                <c:pt idx="401">
                  <c:v>8.0399999999999991</c:v>
                </c:pt>
                <c:pt idx="402">
                  <c:v>8.0599989999999995</c:v>
                </c:pt>
                <c:pt idx="403">
                  <c:v>8.08</c:v>
                </c:pt>
                <c:pt idx="404">
                  <c:v>8.0999990000000004</c:v>
                </c:pt>
                <c:pt idx="405">
                  <c:v>8.1199999999999992</c:v>
                </c:pt>
                <c:pt idx="406">
                  <c:v>8.1399989999999995</c:v>
                </c:pt>
                <c:pt idx="407">
                  <c:v>8.16</c:v>
                </c:pt>
                <c:pt idx="408">
                  <c:v>8.1799990000000005</c:v>
                </c:pt>
                <c:pt idx="409">
                  <c:v>8.1999999999999993</c:v>
                </c:pt>
                <c:pt idx="410">
                  <c:v>8.2200000000000006</c:v>
                </c:pt>
                <c:pt idx="411">
                  <c:v>8.24</c:v>
                </c:pt>
                <c:pt idx="412">
                  <c:v>8.26</c:v>
                </c:pt>
                <c:pt idx="413">
                  <c:v>8.2799999999999994</c:v>
                </c:pt>
                <c:pt idx="414">
                  <c:v>8.3000000000000007</c:v>
                </c:pt>
                <c:pt idx="415">
                  <c:v>8.32</c:v>
                </c:pt>
                <c:pt idx="416">
                  <c:v>8.34</c:v>
                </c:pt>
                <c:pt idx="417">
                  <c:v>8.36</c:v>
                </c:pt>
                <c:pt idx="418">
                  <c:v>8.3800000000000008</c:v>
                </c:pt>
                <c:pt idx="419">
                  <c:v>8.4</c:v>
                </c:pt>
                <c:pt idx="420">
                  <c:v>8.42</c:v>
                </c:pt>
                <c:pt idx="421">
                  <c:v>8.44</c:v>
                </c:pt>
                <c:pt idx="422">
                  <c:v>8.4600000000000009</c:v>
                </c:pt>
                <c:pt idx="423">
                  <c:v>8.48</c:v>
                </c:pt>
                <c:pt idx="424">
                  <c:v>8.5</c:v>
                </c:pt>
                <c:pt idx="425">
                  <c:v>8.52</c:v>
                </c:pt>
                <c:pt idx="426">
                  <c:v>8.5399999999999991</c:v>
                </c:pt>
                <c:pt idx="427">
                  <c:v>8.5599989999999995</c:v>
                </c:pt>
                <c:pt idx="428">
                  <c:v>8.58</c:v>
                </c:pt>
                <c:pt idx="429">
                  <c:v>8.5999990000000004</c:v>
                </c:pt>
                <c:pt idx="430">
                  <c:v>8.6199999999999992</c:v>
                </c:pt>
                <c:pt idx="431">
                  <c:v>8.6399989999999995</c:v>
                </c:pt>
                <c:pt idx="432">
                  <c:v>8.66</c:v>
                </c:pt>
                <c:pt idx="433">
                  <c:v>8.6799990000000005</c:v>
                </c:pt>
                <c:pt idx="434">
                  <c:v>8.6999999999999993</c:v>
                </c:pt>
                <c:pt idx="435">
                  <c:v>8.7200000000000006</c:v>
                </c:pt>
                <c:pt idx="436">
                  <c:v>8.74</c:v>
                </c:pt>
                <c:pt idx="437">
                  <c:v>8.76</c:v>
                </c:pt>
                <c:pt idx="438">
                  <c:v>8.7799999999999994</c:v>
                </c:pt>
                <c:pt idx="439">
                  <c:v>8.8000000000000007</c:v>
                </c:pt>
                <c:pt idx="440">
                  <c:v>8.82</c:v>
                </c:pt>
                <c:pt idx="441">
                  <c:v>8.84</c:v>
                </c:pt>
                <c:pt idx="442">
                  <c:v>8.86</c:v>
                </c:pt>
                <c:pt idx="443">
                  <c:v>8.8800000000000008</c:v>
                </c:pt>
                <c:pt idx="444">
                  <c:v>8.9</c:v>
                </c:pt>
                <c:pt idx="445">
                  <c:v>8.92</c:v>
                </c:pt>
                <c:pt idx="446">
                  <c:v>8.94</c:v>
                </c:pt>
                <c:pt idx="447">
                  <c:v>8.9600000000000009</c:v>
                </c:pt>
                <c:pt idx="448">
                  <c:v>8.98</c:v>
                </c:pt>
                <c:pt idx="449">
                  <c:v>9</c:v>
                </c:pt>
                <c:pt idx="450">
                  <c:v>9.02</c:v>
                </c:pt>
                <c:pt idx="451">
                  <c:v>9.0399999999999991</c:v>
                </c:pt>
                <c:pt idx="452">
                  <c:v>9.0599989999999995</c:v>
                </c:pt>
                <c:pt idx="453">
                  <c:v>9.08</c:v>
                </c:pt>
                <c:pt idx="454">
                  <c:v>9.0999990000000004</c:v>
                </c:pt>
                <c:pt idx="455">
                  <c:v>9.1199999999999992</c:v>
                </c:pt>
                <c:pt idx="456">
                  <c:v>9.1399989999999995</c:v>
                </c:pt>
                <c:pt idx="457">
                  <c:v>9.16</c:v>
                </c:pt>
                <c:pt idx="458">
                  <c:v>9.1799990000000005</c:v>
                </c:pt>
                <c:pt idx="459">
                  <c:v>9.1999999999999993</c:v>
                </c:pt>
                <c:pt idx="460">
                  <c:v>9.2200000000000006</c:v>
                </c:pt>
                <c:pt idx="461">
                  <c:v>9.24</c:v>
                </c:pt>
                <c:pt idx="462">
                  <c:v>9.26</c:v>
                </c:pt>
                <c:pt idx="463">
                  <c:v>9.2799999999999994</c:v>
                </c:pt>
                <c:pt idx="464">
                  <c:v>9.3000000000000007</c:v>
                </c:pt>
                <c:pt idx="465">
                  <c:v>9.32</c:v>
                </c:pt>
                <c:pt idx="466">
                  <c:v>9.34</c:v>
                </c:pt>
                <c:pt idx="467">
                  <c:v>9.36</c:v>
                </c:pt>
                <c:pt idx="468">
                  <c:v>9.3800000000000008</c:v>
                </c:pt>
                <c:pt idx="469">
                  <c:v>9.4</c:v>
                </c:pt>
                <c:pt idx="470">
                  <c:v>9.42</c:v>
                </c:pt>
                <c:pt idx="471">
                  <c:v>9.44</c:v>
                </c:pt>
                <c:pt idx="472">
                  <c:v>9.4600000000000009</c:v>
                </c:pt>
                <c:pt idx="473">
                  <c:v>9.48</c:v>
                </c:pt>
                <c:pt idx="474">
                  <c:v>9.5</c:v>
                </c:pt>
                <c:pt idx="475">
                  <c:v>9.52</c:v>
                </c:pt>
                <c:pt idx="476">
                  <c:v>9.5399999999999991</c:v>
                </c:pt>
                <c:pt idx="477">
                  <c:v>9.5599989999999995</c:v>
                </c:pt>
                <c:pt idx="478">
                  <c:v>9.58</c:v>
                </c:pt>
                <c:pt idx="479">
                  <c:v>9.5999990000000004</c:v>
                </c:pt>
                <c:pt idx="480">
                  <c:v>9.6199999999999992</c:v>
                </c:pt>
                <c:pt idx="481">
                  <c:v>9.6399989999999995</c:v>
                </c:pt>
                <c:pt idx="482">
                  <c:v>9.66</c:v>
                </c:pt>
                <c:pt idx="483">
                  <c:v>9.6799990000000005</c:v>
                </c:pt>
                <c:pt idx="484">
                  <c:v>9.6999999999999993</c:v>
                </c:pt>
                <c:pt idx="485">
                  <c:v>9.7199989999999996</c:v>
                </c:pt>
                <c:pt idx="486">
                  <c:v>9.74</c:v>
                </c:pt>
                <c:pt idx="487">
                  <c:v>9.76</c:v>
                </c:pt>
                <c:pt idx="488">
                  <c:v>9.7799999999999994</c:v>
                </c:pt>
                <c:pt idx="489">
                  <c:v>9.8000000000000007</c:v>
                </c:pt>
                <c:pt idx="490">
                  <c:v>9.82</c:v>
                </c:pt>
                <c:pt idx="491">
                  <c:v>9.84</c:v>
                </c:pt>
                <c:pt idx="492">
                  <c:v>9.86</c:v>
                </c:pt>
                <c:pt idx="493">
                  <c:v>9.8800000000000008</c:v>
                </c:pt>
                <c:pt idx="494">
                  <c:v>9.9</c:v>
                </c:pt>
                <c:pt idx="495">
                  <c:v>9.92</c:v>
                </c:pt>
                <c:pt idx="496">
                  <c:v>9.94</c:v>
                </c:pt>
                <c:pt idx="497">
                  <c:v>9.9600000000000009</c:v>
                </c:pt>
                <c:pt idx="498">
                  <c:v>9.98</c:v>
                </c:pt>
                <c:pt idx="499">
                  <c:v>10</c:v>
                </c:pt>
                <c:pt idx="500">
                  <c:v>10.02</c:v>
                </c:pt>
                <c:pt idx="501">
                  <c:v>10.039999999999999</c:v>
                </c:pt>
                <c:pt idx="502">
                  <c:v>10.059998999999999</c:v>
                </c:pt>
                <c:pt idx="503">
                  <c:v>10.08</c:v>
                </c:pt>
                <c:pt idx="504">
                  <c:v>10.099999</c:v>
                </c:pt>
                <c:pt idx="505">
                  <c:v>10.119999999999999</c:v>
                </c:pt>
                <c:pt idx="506">
                  <c:v>10.139999</c:v>
                </c:pt>
                <c:pt idx="507">
                  <c:v>10.16</c:v>
                </c:pt>
                <c:pt idx="508">
                  <c:v>10.179999</c:v>
                </c:pt>
                <c:pt idx="509">
                  <c:v>10.199999999999999</c:v>
                </c:pt>
                <c:pt idx="510">
                  <c:v>10.219999</c:v>
                </c:pt>
                <c:pt idx="511">
                  <c:v>10.24</c:v>
                </c:pt>
                <c:pt idx="512">
                  <c:v>10.26</c:v>
                </c:pt>
                <c:pt idx="513">
                  <c:v>10.28</c:v>
                </c:pt>
                <c:pt idx="514">
                  <c:v>10.3</c:v>
                </c:pt>
                <c:pt idx="515">
                  <c:v>10.32</c:v>
                </c:pt>
                <c:pt idx="516">
                  <c:v>10.34</c:v>
                </c:pt>
                <c:pt idx="517">
                  <c:v>10.36</c:v>
                </c:pt>
                <c:pt idx="518">
                  <c:v>10.38</c:v>
                </c:pt>
                <c:pt idx="519">
                  <c:v>10.4</c:v>
                </c:pt>
                <c:pt idx="520">
                  <c:v>10.42</c:v>
                </c:pt>
                <c:pt idx="521">
                  <c:v>10.44</c:v>
                </c:pt>
                <c:pt idx="522">
                  <c:v>10.46</c:v>
                </c:pt>
                <c:pt idx="523">
                  <c:v>10.48</c:v>
                </c:pt>
                <c:pt idx="524">
                  <c:v>10.5</c:v>
                </c:pt>
                <c:pt idx="525">
                  <c:v>10.52</c:v>
                </c:pt>
                <c:pt idx="526">
                  <c:v>10.54</c:v>
                </c:pt>
                <c:pt idx="527">
                  <c:v>10.559998999999999</c:v>
                </c:pt>
                <c:pt idx="528">
                  <c:v>10.58</c:v>
                </c:pt>
                <c:pt idx="529">
                  <c:v>10.599999</c:v>
                </c:pt>
                <c:pt idx="530">
                  <c:v>10.62</c:v>
                </c:pt>
                <c:pt idx="531">
                  <c:v>10.639999</c:v>
                </c:pt>
                <c:pt idx="532">
                  <c:v>10.66</c:v>
                </c:pt>
                <c:pt idx="533">
                  <c:v>10.679999</c:v>
                </c:pt>
                <c:pt idx="534">
                  <c:v>10.7</c:v>
                </c:pt>
                <c:pt idx="535">
                  <c:v>10.719999</c:v>
                </c:pt>
                <c:pt idx="536">
                  <c:v>10.74</c:v>
                </c:pt>
                <c:pt idx="537">
                  <c:v>10.76</c:v>
                </c:pt>
                <c:pt idx="538">
                  <c:v>10.78</c:v>
                </c:pt>
                <c:pt idx="539">
                  <c:v>10.8</c:v>
                </c:pt>
                <c:pt idx="540">
                  <c:v>10.82</c:v>
                </c:pt>
                <c:pt idx="541">
                  <c:v>10.84</c:v>
                </c:pt>
                <c:pt idx="542">
                  <c:v>10.86</c:v>
                </c:pt>
                <c:pt idx="543">
                  <c:v>10.88</c:v>
                </c:pt>
                <c:pt idx="544">
                  <c:v>10.9</c:v>
                </c:pt>
                <c:pt idx="545">
                  <c:v>10.92</c:v>
                </c:pt>
                <c:pt idx="546">
                  <c:v>10.94</c:v>
                </c:pt>
                <c:pt idx="547">
                  <c:v>10.96</c:v>
                </c:pt>
                <c:pt idx="548">
                  <c:v>10.98</c:v>
                </c:pt>
                <c:pt idx="549">
                  <c:v>11</c:v>
                </c:pt>
                <c:pt idx="550">
                  <c:v>11.02</c:v>
                </c:pt>
                <c:pt idx="551">
                  <c:v>11.04</c:v>
                </c:pt>
                <c:pt idx="552">
                  <c:v>11.059998999999999</c:v>
                </c:pt>
                <c:pt idx="553">
                  <c:v>11.08</c:v>
                </c:pt>
                <c:pt idx="554">
                  <c:v>11.099999</c:v>
                </c:pt>
                <c:pt idx="555">
                  <c:v>11.12</c:v>
                </c:pt>
                <c:pt idx="556">
                  <c:v>11.139999</c:v>
                </c:pt>
                <c:pt idx="557">
                  <c:v>11.16</c:v>
                </c:pt>
                <c:pt idx="558">
                  <c:v>11.179999</c:v>
                </c:pt>
                <c:pt idx="559">
                  <c:v>11.2</c:v>
                </c:pt>
                <c:pt idx="560">
                  <c:v>11.219999</c:v>
                </c:pt>
                <c:pt idx="561">
                  <c:v>11.24</c:v>
                </c:pt>
                <c:pt idx="562">
                  <c:v>11.259999000000001</c:v>
                </c:pt>
                <c:pt idx="563">
                  <c:v>11.28</c:v>
                </c:pt>
                <c:pt idx="564">
                  <c:v>11.3</c:v>
                </c:pt>
                <c:pt idx="565">
                  <c:v>11.32</c:v>
                </c:pt>
                <c:pt idx="566">
                  <c:v>11.34</c:v>
                </c:pt>
                <c:pt idx="567">
                  <c:v>11.36</c:v>
                </c:pt>
                <c:pt idx="568">
                  <c:v>11.38</c:v>
                </c:pt>
                <c:pt idx="569">
                  <c:v>11.4</c:v>
                </c:pt>
                <c:pt idx="570">
                  <c:v>11.42</c:v>
                </c:pt>
                <c:pt idx="571">
                  <c:v>11.44</c:v>
                </c:pt>
                <c:pt idx="572">
                  <c:v>11.46</c:v>
                </c:pt>
                <c:pt idx="573">
                  <c:v>11.48</c:v>
                </c:pt>
                <c:pt idx="574">
                  <c:v>11.5</c:v>
                </c:pt>
                <c:pt idx="575">
                  <c:v>11.52</c:v>
                </c:pt>
                <c:pt idx="576">
                  <c:v>11.54</c:v>
                </c:pt>
                <c:pt idx="577">
                  <c:v>11.559998999999999</c:v>
                </c:pt>
                <c:pt idx="578">
                  <c:v>11.58</c:v>
                </c:pt>
                <c:pt idx="579">
                  <c:v>11.599999</c:v>
                </c:pt>
                <c:pt idx="580">
                  <c:v>11.62</c:v>
                </c:pt>
                <c:pt idx="581">
                  <c:v>11.639999</c:v>
                </c:pt>
                <c:pt idx="582">
                  <c:v>11.66</c:v>
                </c:pt>
                <c:pt idx="583">
                  <c:v>11.679999</c:v>
                </c:pt>
                <c:pt idx="584">
                  <c:v>11.7</c:v>
                </c:pt>
                <c:pt idx="585">
                  <c:v>11.719999</c:v>
                </c:pt>
                <c:pt idx="586">
                  <c:v>11.74</c:v>
                </c:pt>
                <c:pt idx="587">
                  <c:v>11.759999000000001</c:v>
                </c:pt>
                <c:pt idx="588">
                  <c:v>11.78</c:v>
                </c:pt>
                <c:pt idx="589">
                  <c:v>11.8</c:v>
                </c:pt>
                <c:pt idx="590">
                  <c:v>11.82</c:v>
                </c:pt>
                <c:pt idx="591">
                  <c:v>11.84</c:v>
                </c:pt>
                <c:pt idx="592">
                  <c:v>11.86</c:v>
                </c:pt>
                <c:pt idx="593">
                  <c:v>11.88</c:v>
                </c:pt>
                <c:pt idx="594">
                  <c:v>11.9</c:v>
                </c:pt>
                <c:pt idx="595">
                  <c:v>11.92</c:v>
                </c:pt>
                <c:pt idx="596">
                  <c:v>11.94</c:v>
                </c:pt>
                <c:pt idx="597">
                  <c:v>11.96</c:v>
                </c:pt>
                <c:pt idx="598">
                  <c:v>11.98</c:v>
                </c:pt>
                <c:pt idx="599">
                  <c:v>12</c:v>
                </c:pt>
                <c:pt idx="600">
                  <c:v>12.02</c:v>
                </c:pt>
              </c:numCache>
            </c:numRef>
          </c:xVal>
          <c:yVal>
            <c:numRef>
              <c:f>Sheet1!$B$1:$B$601</c:f>
              <c:numCache>
                <c:formatCode>0.00E+00</c:formatCode>
                <c:ptCount val="601"/>
                <c:pt idx="0">
                  <c:v>4.0688699999999998E-7</c:v>
                </c:pt>
                <c:pt idx="1">
                  <c:v>1.4707E-6</c:v>
                </c:pt>
                <c:pt idx="2">
                  <c:v>1.4514800000000001E-6</c:v>
                </c:pt>
                <c:pt idx="3">
                  <c:v>1.43325E-6</c:v>
                </c:pt>
                <c:pt idx="4">
                  <c:v>1.47762E-6</c:v>
                </c:pt>
                <c:pt idx="5">
                  <c:v>1.48981E-6</c:v>
                </c:pt>
                <c:pt idx="6">
                  <c:v>1.5332199999999999E-6</c:v>
                </c:pt>
                <c:pt idx="7">
                  <c:v>1.49307E-6</c:v>
                </c:pt>
                <c:pt idx="8">
                  <c:v>1.4858100000000001E-6</c:v>
                </c:pt>
                <c:pt idx="9">
                  <c:v>1.5159200000000001E-6</c:v>
                </c:pt>
                <c:pt idx="10">
                  <c:v>1.5687999999999999E-6</c:v>
                </c:pt>
                <c:pt idx="11">
                  <c:v>1.60825E-6</c:v>
                </c:pt>
                <c:pt idx="12">
                  <c:v>1.5724200000000001E-6</c:v>
                </c:pt>
                <c:pt idx="13">
                  <c:v>1.5346399999999999E-6</c:v>
                </c:pt>
                <c:pt idx="14">
                  <c:v>1.61823E-6</c:v>
                </c:pt>
                <c:pt idx="15">
                  <c:v>1.66478E-6</c:v>
                </c:pt>
                <c:pt idx="16">
                  <c:v>1.7026199999999999E-6</c:v>
                </c:pt>
                <c:pt idx="17">
                  <c:v>1.64023E-6</c:v>
                </c:pt>
                <c:pt idx="18">
                  <c:v>1.6447300000000001E-6</c:v>
                </c:pt>
                <c:pt idx="19">
                  <c:v>1.7283700000000001E-6</c:v>
                </c:pt>
                <c:pt idx="20">
                  <c:v>1.77406E-6</c:v>
                </c:pt>
                <c:pt idx="21">
                  <c:v>1.77596E-6</c:v>
                </c:pt>
                <c:pt idx="22">
                  <c:v>1.7642E-6</c:v>
                </c:pt>
                <c:pt idx="23">
                  <c:v>1.7737400000000001E-6</c:v>
                </c:pt>
                <c:pt idx="24">
                  <c:v>1.8402899999999999E-6</c:v>
                </c:pt>
                <c:pt idx="25">
                  <c:v>1.8691799999999999E-6</c:v>
                </c:pt>
                <c:pt idx="26">
                  <c:v>1.9210899999999998E-6</c:v>
                </c:pt>
                <c:pt idx="27">
                  <c:v>1.9049899999999999E-6</c:v>
                </c:pt>
                <c:pt idx="28">
                  <c:v>1.9048599999999999E-6</c:v>
                </c:pt>
                <c:pt idx="29">
                  <c:v>1.9522499999999998E-6</c:v>
                </c:pt>
                <c:pt idx="30">
                  <c:v>2.02805E-6</c:v>
                </c:pt>
                <c:pt idx="31">
                  <c:v>2.0795900000000001E-6</c:v>
                </c:pt>
                <c:pt idx="32">
                  <c:v>2.0546900000000001E-6</c:v>
                </c:pt>
                <c:pt idx="33">
                  <c:v>2.0445000000000001E-6</c:v>
                </c:pt>
                <c:pt idx="34">
                  <c:v>2.13933E-6</c:v>
                </c:pt>
                <c:pt idx="35">
                  <c:v>2.1973499999999998E-6</c:v>
                </c:pt>
                <c:pt idx="36">
                  <c:v>2.2546800000000001E-6</c:v>
                </c:pt>
                <c:pt idx="37">
                  <c:v>2.2129399999999999E-6</c:v>
                </c:pt>
                <c:pt idx="38">
                  <c:v>2.2380699999999998E-6</c:v>
                </c:pt>
                <c:pt idx="39">
                  <c:v>2.3310300000000002E-6</c:v>
                </c:pt>
                <c:pt idx="40">
                  <c:v>2.4005199999999998E-6</c:v>
                </c:pt>
                <c:pt idx="41">
                  <c:v>2.4269E-6</c:v>
                </c:pt>
                <c:pt idx="42">
                  <c:v>2.4363100000000001E-6</c:v>
                </c:pt>
                <c:pt idx="43">
                  <c:v>2.46271E-6</c:v>
                </c:pt>
                <c:pt idx="44">
                  <c:v>2.5570799999999999E-6</c:v>
                </c:pt>
                <c:pt idx="45">
                  <c:v>2.5952300000000001E-6</c:v>
                </c:pt>
                <c:pt idx="46">
                  <c:v>2.67553E-6</c:v>
                </c:pt>
                <c:pt idx="47">
                  <c:v>2.6930299999999999E-6</c:v>
                </c:pt>
                <c:pt idx="48">
                  <c:v>2.7039399999999999E-6</c:v>
                </c:pt>
                <c:pt idx="49">
                  <c:v>2.7858399999999999E-6</c:v>
                </c:pt>
                <c:pt idx="50">
                  <c:v>2.86828E-6</c:v>
                </c:pt>
                <c:pt idx="51">
                  <c:v>2.95377E-6</c:v>
                </c:pt>
                <c:pt idx="52">
                  <c:v>2.9673500000000001E-6</c:v>
                </c:pt>
                <c:pt idx="53">
                  <c:v>2.9613100000000002E-6</c:v>
                </c:pt>
                <c:pt idx="54">
                  <c:v>3.09144E-6</c:v>
                </c:pt>
                <c:pt idx="55">
                  <c:v>3.18931E-6</c:v>
                </c:pt>
                <c:pt idx="56">
                  <c:v>3.2706000000000001E-6</c:v>
                </c:pt>
                <c:pt idx="57">
                  <c:v>3.2599700000000001E-6</c:v>
                </c:pt>
                <c:pt idx="58">
                  <c:v>3.3207299999999998E-6</c:v>
                </c:pt>
                <c:pt idx="59">
                  <c:v>3.4442500000000001E-6</c:v>
                </c:pt>
                <c:pt idx="60">
                  <c:v>3.5402E-6</c:v>
                </c:pt>
                <c:pt idx="61">
                  <c:v>3.5998900000000002E-6</c:v>
                </c:pt>
                <c:pt idx="62">
                  <c:v>3.6497099999999998E-6</c:v>
                </c:pt>
                <c:pt idx="63">
                  <c:v>3.70501E-6</c:v>
                </c:pt>
                <c:pt idx="64">
                  <c:v>3.8352400000000004E-6</c:v>
                </c:pt>
                <c:pt idx="65">
                  <c:v>3.9067899999999997E-6</c:v>
                </c:pt>
                <c:pt idx="66">
                  <c:v>4.0293300000000001E-6</c:v>
                </c:pt>
                <c:pt idx="67">
                  <c:v>4.0669400000000002E-6</c:v>
                </c:pt>
                <c:pt idx="68">
                  <c:v>4.1234899999999997E-6</c:v>
                </c:pt>
                <c:pt idx="69">
                  <c:v>4.2355399999999998E-6</c:v>
                </c:pt>
                <c:pt idx="70">
                  <c:v>4.3552100000000001E-6</c:v>
                </c:pt>
                <c:pt idx="71">
                  <c:v>4.4754800000000001E-6</c:v>
                </c:pt>
                <c:pt idx="72">
                  <c:v>4.5126300000000002E-6</c:v>
                </c:pt>
                <c:pt idx="73">
                  <c:v>4.5640800000000004E-6</c:v>
                </c:pt>
                <c:pt idx="74">
                  <c:v>4.6970299999999996E-6</c:v>
                </c:pt>
                <c:pt idx="75">
                  <c:v>4.8358100000000002E-6</c:v>
                </c:pt>
                <c:pt idx="76">
                  <c:v>4.9505600000000003E-6</c:v>
                </c:pt>
                <c:pt idx="77">
                  <c:v>4.9616400000000003E-6</c:v>
                </c:pt>
                <c:pt idx="78">
                  <c:v>5.0442400000000002E-6</c:v>
                </c:pt>
                <c:pt idx="79">
                  <c:v>5.1935899999999999E-6</c:v>
                </c:pt>
                <c:pt idx="80">
                  <c:v>5.32315E-6</c:v>
                </c:pt>
                <c:pt idx="81">
                  <c:v>5.3993899999999996E-6</c:v>
                </c:pt>
                <c:pt idx="82">
                  <c:v>5.4672599999999999E-6</c:v>
                </c:pt>
                <c:pt idx="83">
                  <c:v>5.5236099999999998E-6</c:v>
                </c:pt>
                <c:pt idx="84">
                  <c:v>5.6854200000000004E-6</c:v>
                </c:pt>
                <c:pt idx="85">
                  <c:v>5.7985499999999997E-6</c:v>
                </c:pt>
                <c:pt idx="86">
                  <c:v>5.8801200000000004E-6</c:v>
                </c:pt>
                <c:pt idx="87">
                  <c:v>5.9495200000000001E-6</c:v>
                </c:pt>
                <c:pt idx="88">
                  <c:v>6.0260200000000001E-6</c:v>
                </c:pt>
                <c:pt idx="89">
                  <c:v>6.1505599999999998E-6</c:v>
                </c:pt>
                <c:pt idx="90">
                  <c:v>6.2439100000000003E-6</c:v>
                </c:pt>
                <c:pt idx="91">
                  <c:v>6.3739500000000002E-6</c:v>
                </c:pt>
                <c:pt idx="92">
                  <c:v>6.4207399999999996E-6</c:v>
                </c:pt>
                <c:pt idx="93">
                  <c:v>6.4640000000000003E-6</c:v>
                </c:pt>
                <c:pt idx="94">
                  <c:v>6.6030400000000004E-6</c:v>
                </c:pt>
                <c:pt idx="95">
                  <c:v>6.7291300000000001E-6</c:v>
                </c:pt>
                <c:pt idx="96">
                  <c:v>6.8410899999999998E-6</c:v>
                </c:pt>
                <c:pt idx="97">
                  <c:v>6.8471699999999999E-6</c:v>
                </c:pt>
                <c:pt idx="98">
                  <c:v>6.9236799999999998E-6</c:v>
                </c:pt>
                <c:pt idx="99">
                  <c:v>7.0735000000000001E-6</c:v>
                </c:pt>
                <c:pt idx="100">
                  <c:v>7.1844799999999999E-6</c:v>
                </c:pt>
                <c:pt idx="101">
                  <c:v>7.24983E-6</c:v>
                </c:pt>
                <c:pt idx="102">
                  <c:v>7.3191099999999998E-6</c:v>
                </c:pt>
                <c:pt idx="103">
                  <c:v>7.3755300000000003E-6</c:v>
                </c:pt>
                <c:pt idx="104">
                  <c:v>7.5097399999999997E-6</c:v>
                </c:pt>
                <c:pt idx="105">
                  <c:v>7.6000199999999998E-6</c:v>
                </c:pt>
                <c:pt idx="106">
                  <c:v>7.7220600000000007E-6</c:v>
                </c:pt>
                <c:pt idx="107">
                  <c:v>7.7640700000000004E-6</c:v>
                </c:pt>
                <c:pt idx="108">
                  <c:v>7.8097200000000005E-6</c:v>
                </c:pt>
                <c:pt idx="109">
                  <c:v>7.9280799999999998E-6</c:v>
                </c:pt>
                <c:pt idx="110">
                  <c:v>8.0643100000000007E-6</c:v>
                </c:pt>
                <c:pt idx="111">
                  <c:v>8.17027E-6</c:v>
                </c:pt>
                <c:pt idx="112">
                  <c:v>8.1947899999999992E-6</c:v>
                </c:pt>
                <c:pt idx="113">
                  <c:v>8.24522E-6</c:v>
                </c:pt>
                <c:pt idx="114">
                  <c:v>8.4039200000000007E-6</c:v>
                </c:pt>
                <c:pt idx="115">
                  <c:v>8.5274799999999995E-6</c:v>
                </c:pt>
                <c:pt idx="116">
                  <c:v>8.6224000000000007E-6</c:v>
                </c:pt>
                <c:pt idx="117">
                  <c:v>8.6544899999999992E-6</c:v>
                </c:pt>
                <c:pt idx="118">
                  <c:v>8.7397500000000005E-6</c:v>
                </c:pt>
                <c:pt idx="119">
                  <c:v>8.8901600000000006E-6</c:v>
                </c:pt>
                <c:pt idx="120">
                  <c:v>8.9847799999999994E-6</c:v>
                </c:pt>
                <c:pt idx="121">
                  <c:v>9.0988300000000004E-6</c:v>
                </c:pt>
                <c:pt idx="122">
                  <c:v>9.1650699999999993E-6</c:v>
                </c:pt>
                <c:pt idx="123">
                  <c:v>9.2347300000000003E-6</c:v>
                </c:pt>
                <c:pt idx="124">
                  <c:v>9.3516000000000004E-6</c:v>
                </c:pt>
                <c:pt idx="125">
                  <c:v>9.4867800000000007E-6</c:v>
                </c:pt>
                <c:pt idx="126">
                  <c:v>9.6303600000000007E-6</c:v>
                </c:pt>
                <c:pt idx="127">
                  <c:v>9.6683800000000008E-6</c:v>
                </c:pt>
                <c:pt idx="128">
                  <c:v>9.7119499999999994E-6</c:v>
                </c:pt>
                <c:pt idx="129">
                  <c:v>9.893E-6</c:v>
                </c:pt>
                <c:pt idx="130">
                  <c:v>1.0027899999999999E-5</c:v>
                </c:pt>
                <c:pt idx="131">
                  <c:v>1.0140699999999999E-5</c:v>
                </c:pt>
                <c:pt idx="132">
                  <c:v>1.0193199999999999E-5</c:v>
                </c:pt>
                <c:pt idx="133">
                  <c:v>1.02708E-5</c:v>
                </c:pt>
                <c:pt idx="134">
                  <c:v>1.0448100000000001E-5</c:v>
                </c:pt>
                <c:pt idx="135">
                  <c:v>1.05723E-5</c:v>
                </c:pt>
                <c:pt idx="136">
                  <c:v>1.06773E-5</c:v>
                </c:pt>
                <c:pt idx="137">
                  <c:v>1.0777200000000001E-5</c:v>
                </c:pt>
                <c:pt idx="138">
                  <c:v>1.08642E-5</c:v>
                </c:pt>
                <c:pt idx="139">
                  <c:v>1.09887E-5</c:v>
                </c:pt>
                <c:pt idx="140">
                  <c:v>1.11461E-5</c:v>
                </c:pt>
                <c:pt idx="141">
                  <c:v>1.1287199999999999E-5</c:v>
                </c:pt>
                <c:pt idx="142">
                  <c:v>1.13748E-5</c:v>
                </c:pt>
                <c:pt idx="143">
                  <c:v>1.1419900000000001E-5</c:v>
                </c:pt>
                <c:pt idx="144">
                  <c:v>1.1607899999999999E-5</c:v>
                </c:pt>
                <c:pt idx="145">
                  <c:v>1.1752299999999999E-5</c:v>
                </c:pt>
                <c:pt idx="146">
                  <c:v>1.18762E-5</c:v>
                </c:pt>
                <c:pt idx="147">
                  <c:v>1.19344E-5</c:v>
                </c:pt>
                <c:pt idx="148">
                  <c:v>1.2034200000000001E-5</c:v>
                </c:pt>
                <c:pt idx="149">
                  <c:v>1.22067E-5</c:v>
                </c:pt>
                <c:pt idx="150">
                  <c:v>1.23485E-5</c:v>
                </c:pt>
                <c:pt idx="151">
                  <c:v>1.24571E-5</c:v>
                </c:pt>
                <c:pt idx="152">
                  <c:v>1.2537299999999999E-5</c:v>
                </c:pt>
                <c:pt idx="153">
                  <c:v>1.2633700000000001E-5</c:v>
                </c:pt>
                <c:pt idx="154">
                  <c:v>1.27779E-5</c:v>
                </c:pt>
                <c:pt idx="155">
                  <c:v>1.29201E-5</c:v>
                </c:pt>
                <c:pt idx="156">
                  <c:v>1.3068600000000001E-5</c:v>
                </c:pt>
                <c:pt idx="157">
                  <c:v>1.31466E-5</c:v>
                </c:pt>
                <c:pt idx="158">
                  <c:v>1.31882E-5</c:v>
                </c:pt>
                <c:pt idx="159">
                  <c:v>1.3373100000000001E-5</c:v>
                </c:pt>
                <c:pt idx="160">
                  <c:v>1.3521E-5</c:v>
                </c:pt>
                <c:pt idx="161">
                  <c:v>1.3652700000000001E-5</c:v>
                </c:pt>
                <c:pt idx="162">
                  <c:v>1.3691599999999999E-5</c:v>
                </c:pt>
                <c:pt idx="163">
                  <c:v>1.37837E-5</c:v>
                </c:pt>
                <c:pt idx="164">
                  <c:v>1.39631E-5</c:v>
                </c:pt>
                <c:pt idx="165">
                  <c:v>1.40872E-5</c:v>
                </c:pt>
                <c:pt idx="166">
                  <c:v>1.41994E-5</c:v>
                </c:pt>
                <c:pt idx="167">
                  <c:v>1.4299499999999999E-5</c:v>
                </c:pt>
                <c:pt idx="168">
                  <c:v>1.43841E-5</c:v>
                </c:pt>
                <c:pt idx="169">
                  <c:v>1.4512600000000001E-5</c:v>
                </c:pt>
                <c:pt idx="170">
                  <c:v>1.4653200000000001E-5</c:v>
                </c:pt>
                <c:pt idx="171">
                  <c:v>1.47906E-5</c:v>
                </c:pt>
                <c:pt idx="172">
                  <c:v>1.48638E-5</c:v>
                </c:pt>
                <c:pt idx="173">
                  <c:v>1.49073E-5</c:v>
                </c:pt>
                <c:pt idx="174">
                  <c:v>1.5088E-5</c:v>
                </c:pt>
                <c:pt idx="175">
                  <c:v>1.5237300000000001E-5</c:v>
                </c:pt>
                <c:pt idx="176">
                  <c:v>1.53745E-5</c:v>
                </c:pt>
                <c:pt idx="177">
                  <c:v>1.5406499999999999E-5</c:v>
                </c:pt>
                <c:pt idx="178">
                  <c:v>1.5502000000000002E-5</c:v>
                </c:pt>
                <c:pt idx="179">
                  <c:v>1.5685700000000001E-5</c:v>
                </c:pt>
                <c:pt idx="180">
                  <c:v>1.5826999999999999E-5</c:v>
                </c:pt>
                <c:pt idx="181">
                  <c:v>1.59216E-5</c:v>
                </c:pt>
                <c:pt idx="182">
                  <c:v>1.60002E-5</c:v>
                </c:pt>
                <c:pt idx="183">
                  <c:v>1.61071E-5</c:v>
                </c:pt>
                <c:pt idx="184">
                  <c:v>1.62783E-5</c:v>
                </c:pt>
                <c:pt idx="185">
                  <c:v>1.6375399999999999E-5</c:v>
                </c:pt>
                <c:pt idx="186">
                  <c:v>1.6532E-5</c:v>
                </c:pt>
                <c:pt idx="187">
                  <c:v>1.6618099999999999E-5</c:v>
                </c:pt>
                <c:pt idx="188">
                  <c:v>1.6705400000000001E-5</c:v>
                </c:pt>
                <c:pt idx="189">
                  <c:v>1.6850800000000001E-5</c:v>
                </c:pt>
                <c:pt idx="190">
                  <c:v>1.70123E-5</c:v>
                </c:pt>
                <c:pt idx="191">
                  <c:v>1.7154099999999999E-5</c:v>
                </c:pt>
                <c:pt idx="192">
                  <c:v>1.72148E-5</c:v>
                </c:pt>
                <c:pt idx="193">
                  <c:v>1.72997E-5</c:v>
                </c:pt>
                <c:pt idx="194">
                  <c:v>1.7493400000000001E-5</c:v>
                </c:pt>
                <c:pt idx="195">
                  <c:v>1.7649500000000001E-5</c:v>
                </c:pt>
                <c:pt idx="196">
                  <c:v>1.7756699999999999E-5</c:v>
                </c:pt>
                <c:pt idx="197">
                  <c:v>1.7847699999999999E-5</c:v>
                </c:pt>
                <c:pt idx="198">
                  <c:v>1.7965399999999999E-5</c:v>
                </c:pt>
                <c:pt idx="199">
                  <c:v>1.81529E-5</c:v>
                </c:pt>
                <c:pt idx="200">
                  <c:v>1.8263000000000001E-5</c:v>
                </c:pt>
                <c:pt idx="201">
                  <c:v>1.8433399999999999E-5</c:v>
                </c:pt>
                <c:pt idx="202">
                  <c:v>1.8539E-5</c:v>
                </c:pt>
                <c:pt idx="203">
                  <c:v>1.86471E-5</c:v>
                </c:pt>
                <c:pt idx="204">
                  <c:v>1.8804299999999999E-5</c:v>
                </c:pt>
                <c:pt idx="205">
                  <c:v>1.9001899999999998E-5</c:v>
                </c:pt>
                <c:pt idx="206">
                  <c:v>1.9154700000000001E-5</c:v>
                </c:pt>
                <c:pt idx="207">
                  <c:v>1.9239899999999999E-5</c:v>
                </c:pt>
                <c:pt idx="208">
                  <c:v>1.93473E-5</c:v>
                </c:pt>
                <c:pt idx="209">
                  <c:v>1.9573500000000002E-5</c:v>
                </c:pt>
                <c:pt idx="210">
                  <c:v>1.9737499999999999E-5</c:v>
                </c:pt>
                <c:pt idx="211">
                  <c:v>1.98742E-5</c:v>
                </c:pt>
                <c:pt idx="212">
                  <c:v>1.9982500000000001E-5</c:v>
                </c:pt>
                <c:pt idx="213">
                  <c:v>2.01258E-5</c:v>
                </c:pt>
                <c:pt idx="214">
                  <c:v>2.03406E-5</c:v>
                </c:pt>
                <c:pt idx="215">
                  <c:v>2.0485699999999999E-5</c:v>
                </c:pt>
                <c:pt idx="216">
                  <c:v>2.06745E-5</c:v>
                </c:pt>
                <c:pt idx="217">
                  <c:v>2.0808100000000002E-5</c:v>
                </c:pt>
                <c:pt idx="218">
                  <c:v>2.0947599999999999E-5</c:v>
                </c:pt>
                <c:pt idx="219">
                  <c:v>2.1123399999999998E-5</c:v>
                </c:pt>
                <c:pt idx="220">
                  <c:v>2.1335000000000002E-5</c:v>
                </c:pt>
                <c:pt idx="221">
                  <c:v>2.1537000000000001E-5</c:v>
                </c:pt>
                <c:pt idx="222">
                  <c:v>2.1686299999999999E-5</c:v>
                </c:pt>
                <c:pt idx="223">
                  <c:v>2.1812500000000002E-5</c:v>
                </c:pt>
                <c:pt idx="224">
                  <c:v>2.2053300000000001E-5</c:v>
                </c:pt>
                <c:pt idx="225">
                  <c:v>2.2310199999999999E-5</c:v>
                </c:pt>
                <c:pt idx="226">
                  <c:v>2.25395E-5</c:v>
                </c:pt>
                <c:pt idx="227">
                  <c:v>2.26908E-5</c:v>
                </c:pt>
                <c:pt idx="228">
                  <c:v>2.2934100000000001E-5</c:v>
                </c:pt>
                <c:pt idx="229">
                  <c:v>2.32857E-5</c:v>
                </c:pt>
                <c:pt idx="230">
                  <c:v>2.36381E-5</c:v>
                </c:pt>
                <c:pt idx="231">
                  <c:v>2.39486E-5</c:v>
                </c:pt>
                <c:pt idx="232">
                  <c:v>2.4331699999999999E-5</c:v>
                </c:pt>
                <c:pt idx="233">
                  <c:v>2.4757E-5</c:v>
                </c:pt>
                <c:pt idx="234">
                  <c:v>2.52963E-5</c:v>
                </c:pt>
                <c:pt idx="235">
                  <c:v>2.5854999999999999E-5</c:v>
                </c:pt>
                <c:pt idx="236">
                  <c:v>2.64891E-5</c:v>
                </c:pt>
                <c:pt idx="237">
                  <c:v>2.71257E-5</c:v>
                </c:pt>
                <c:pt idx="238">
                  <c:v>2.7795200000000001E-5</c:v>
                </c:pt>
                <c:pt idx="239">
                  <c:v>2.8615900000000002E-5</c:v>
                </c:pt>
                <c:pt idx="240">
                  <c:v>2.94773E-5</c:v>
                </c:pt>
                <c:pt idx="241">
                  <c:v>3.0383300000000001E-5</c:v>
                </c:pt>
                <c:pt idx="242">
                  <c:v>3.1218299999999999E-5</c:v>
                </c:pt>
                <c:pt idx="243">
                  <c:v>3.2168900000000003E-5</c:v>
                </c:pt>
                <c:pt idx="244">
                  <c:v>3.3236399999999999E-5</c:v>
                </c:pt>
                <c:pt idx="245">
                  <c:v>3.4288800000000003E-5</c:v>
                </c:pt>
                <c:pt idx="246">
                  <c:v>3.52703E-5</c:v>
                </c:pt>
                <c:pt idx="247">
                  <c:v>3.6294799999999997E-5</c:v>
                </c:pt>
                <c:pt idx="248">
                  <c:v>3.7320100000000002E-5</c:v>
                </c:pt>
                <c:pt idx="249">
                  <c:v>3.8390999999999999E-5</c:v>
                </c:pt>
                <c:pt idx="250">
                  <c:v>3.9357000000000003E-5</c:v>
                </c:pt>
                <c:pt idx="251">
                  <c:v>4.0368399999999998E-5</c:v>
                </c:pt>
                <c:pt idx="252">
                  <c:v>4.1298299999999997E-5</c:v>
                </c:pt>
                <c:pt idx="253">
                  <c:v>4.2186900000000001E-5</c:v>
                </c:pt>
                <c:pt idx="254">
                  <c:v>4.3128499999999999E-5</c:v>
                </c:pt>
                <c:pt idx="255">
                  <c:v>4.4119000000000002E-5</c:v>
                </c:pt>
                <c:pt idx="256">
                  <c:v>4.5100399999999999E-5</c:v>
                </c:pt>
                <c:pt idx="257">
                  <c:v>4.5968099999999998E-5</c:v>
                </c:pt>
                <c:pt idx="258">
                  <c:v>4.6816700000000002E-5</c:v>
                </c:pt>
                <c:pt idx="259">
                  <c:v>4.77864E-5</c:v>
                </c:pt>
                <c:pt idx="260">
                  <c:v>4.8684299999999997E-5</c:v>
                </c:pt>
                <c:pt idx="261">
                  <c:v>4.9458900000000002E-5</c:v>
                </c:pt>
                <c:pt idx="262">
                  <c:v>5.0208599999999999E-5</c:v>
                </c:pt>
                <c:pt idx="263">
                  <c:v>5.0946499999999997E-5</c:v>
                </c:pt>
                <c:pt idx="264">
                  <c:v>5.1717400000000001E-5</c:v>
                </c:pt>
                <c:pt idx="265">
                  <c:v>5.2389699999999997E-5</c:v>
                </c:pt>
                <c:pt idx="266">
                  <c:v>5.3096300000000002E-5</c:v>
                </c:pt>
                <c:pt idx="267">
                  <c:v>5.3766300000000001E-5</c:v>
                </c:pt>
                <c:pt idx="268">
                  <c:v>5.4391899999999997E-5</c:v>
                </c:pt>
                <c:pt idx="269">
                  <c:v>5.5094199999999998E-5</c:v>
                </c:pt>
                <c:pt idx="270">
                  <c:v>5.5832799999999998E-5</c:v>
                </c:pt>
                <c:pt idx="271">
                  <c:v>5.6576899999999997E-5</c:v>
                </c:pt>
                <c:pt idx="272">
                  <c:v>5.7225000000000002E-5</c:v>
                </c:pt>
                <c:pt idx="273">
                  <c:v>5.7878799999999999E-5</c:v>
                </c:pt>
                <c:pt idx="274">
                  <c:v>5.8679099999999999E-5</c:v>
                </c:pt>
                <c:pt idx="275">
                  <c:v>5.9425600000000002E-5</c:v>
                </c:pt>
                <c:pt idx="276">
                  <c:v>6.0037300000000002E-5</c:v>
                </c:pt>
                <c:pt idx="277">
                  <c:v>6.0594799999999998E-5</c:v>
                </c:pt>
                <c:pt idx="278">
                  <c:v>6.1190400000000003E-5</c:v>
                </c:pt>
                <c:pt idx="279">
                  <c:v>6.1813300000000007E-5</c:v>
                </c:pt>
                <c:pt idx="280">
                  <c:v>6.2293500000000003E-5</c:v>
                </c:pt>
                <c:pt idx="281">
                  <c:v>6.2849799999999996E-5</c:v>
                </c:pt>
                <c:pt idx="282">
                  <c:v>6.3362799999999996E-5</c:v>
                </c:pt>
                <c:pt idx="283">
                  <c:v>6.3883300000000005E-5</c:v>
                </c:pt>
                <c:pt idx="284">
                  <c:v>6.4410800000000003E-5</c:v>
                </c:pt>
                <c:pt idx="285">
                  <c:v>6.5012700000000002E-5</c:v>
                </c:pt>
                <c:pt idx="286">
                  <c:v>6.5606900000000004E-5</c:v>
                </c:pt>
                <c:pt idx="287">
                  <c:v>6.6138199999999996E-5</c:v>
                </c:pt>
                <c:pt idx="288">
                  <c:v>6.6597100000000007E-5</c:v>
                </c:pt>
                <c:pt idx="289">
                  <c:v>6.7222299999999995E-5</c:v>
                </c:pt>
                <c:pt idx="290">
                  <c:v>6.7815299999999994E-5</c:v>
                </c:pt>
                <c:pt idx="291">
                  <c:v>6.8354200000000004E-5</c:v>
                </c:pt>
                <c:pt idx="292">
                  <c:v>6.8809500000000006E-5</c:v>
                </c:pt>
                <c:pt idx="293">
                  <c:v>6.9304300000000007E-5</c:v>
                </c:pt>
                <c:pt idx="294">
                  <c:v>6.9888200000000006E-5</c:v>
                </c:pt>
                <c:pt idx="295">
                  <c:v>7.0415799999999998E-5</c:v>
                </c:pt>
                <c:pt idx="296">
                  <c:v>7.0918800000000003E-5</c:v>
                </c:pt>
                <c:pt idx="297">
                  <c:v>7.1401600000000004E-5</c:v>
                </c:pt>
                <c:pt idx="298">
                  <c:v>7.1891500000000001E-5</c:v>
                </c:pt>
                <c:pt idx="299">
                  <c:v>7.2393900000000005E-5</c:v>
                </c:pt>
                <c:pt idx="300">
                  <c:v>7.2924300000000002E-5</c:v>
                </c:pt>
                <c:pt idx="301">
                  <c:v>6.5152400000000003E-5</c:v>
                </c:pt>
                <c:pt idx="302">
                  <c:v>6.1136900000000001E-5</c:v>
                </c:pt>
                <c:pt idx="303">
                  <c:v>5.7570900000000001E-5</c:v>
                </c:pt>
                <c:pt idx="304">
                  <c:v>5.4678900000000003E-5</c:v>
                </c:pt>
                <c:pt idx="305">
                  <c:v>5.2061400000000003E-5</c:v>
                </c:pt>
                <c:pt idx="306">
                  <c:v>4.9632500000000003E-5</c:v>
                </c:pt>
                <c:pt idx="307">
                  <c:v>4.7354400000000002E-5</c:v>
                </c:pt>
                <c:pt idx="308">
                  <c:v>4.53234E-5</c:v>
                </c:pt>
                <c:pt idx="309">
                  <c:v>4.3504699999999997E-5</c:v>
                </c:pt>
                <c:pt idx="310">
                  <c:v>4.1779000000000001E-5</c:v>
                </c:pt>
                <c:pt idx="311">
                  <c:v>4.0083300000000003E-5</c:v>
                </c:pt>
                <c:pt idx="312">
                  <c:v>3.8558700000000001E-5</c:v>
                </c:pt>
                <c:pt idx="313">
                  <c:v>3.7094400000000002E-5</c:v>
                </c:pt>
                <c:pt idx="314">
                  <c:v>3.5787700000000003E-5</c:v>
                </c:pt>
                <c:pt idx="315">
                  <c:v>3.44975E-5</c:v>
                </c:pt>
                <c:pt idx="316">
                  <c:v>3.3321300000000002E-5</c:v>
                </c:pt>
                <c:pt idx="317">
                  <c:v>3.2147899999999998E-5</c:v>
                </c:pt>
                <c:pt idx="318">
                  <c:v>3.09622E-5</c:v>
                </c:pt>
                <c:pt idx="319">
                  <c:v>2.9966599999999999E-5</c:v>
                </c:pt>
                <c:pt idx="320">
                  <c:v>2.90016E-5</c:v>
                </c:pt>
                <c:pt idx="321">
                  <c:v>2.80281E-5</c:v>
                </c:pt>
                <c:pt idx="322">
                  <c:v>2.6992199999999999E-5</c:v>
                </c:pt>
                <c:pt idx="323">
                  <c:v>2.6059700000000001E-5</c:v>
                </c:pt>
                <c:pt idx="324">
                  <c:v>2.5250999999999999E-5</c:v>
                </c:pt>
                <c:pt idx="325">
                  <c:v>2.4410499999999999E-5</c:v>
                </c:pt>
                <c:pt idx="326">
                  <c:v>2.3507500000000002E-5</c:v>
                </c:pt>
                <c:pt idx="327">
                  <c:v>2.2680400000000001E-5</c:v>
                </c:pt>
                <c:pt idx="328">
                  <c:v>2.1840399999999998E-5</c:v>
                </c:pt>
                <c:pt idx="329">
                  <c:v>2.10655E-5</c:v>
                </c:pt>
                <c:pt idx="330">
                  <c:v>2.02851E-5</c:v>
                </c:pt>
                <c:pt idx="331">
                  <c:v>1.9552399999999999E-5</c:v>
                </c:pt>
                <c:pt idx="332">
                  <c:v>1.8764399999999999E-5</c:v>
                </c:pt>
                <c:pt idx="333">
                  <c:v>1.7932200000000001E-5</c:v>
                </c:pt>
                <c:pt idx="334">
                  <c:v>1.7217699999999999E-5</c:v>
                </c:pt>
                <c:pt idx="335">
                  <c:v>1.6528299999999999E-5</c:v>
                </c:pt>
                <c:pt idx="336">
                  <c:v>1.5812E-5</c:v>
                </c:pt>
                <c:pt idx="337">
                  <c:v>1.4987800000000001E-5</c:v>
                </c:pt>
                <c:pt idx="338">
                  <c:v>1.4204E-5</c:v>
                </c:pt>
                <c:pt idx="339">
                  <c:v>1.35491E-5</c:v>
                </c:pt>
                <c:pt idx="340">
                  <c:v>1.2860900000000001E-5</c:v>
                </c:pt>
                <c:pt idx="341">
                  <c:v>1.2068299999999999E-5</c:v>
                </c:pt>
                <c:pt idx="342">
                  <c:v>1.12998E-5</c:v>
                </c:pt>
                <c:pt idx="343">
                  <c:v>1.0557199999999999E-5</c:v>
                </c:pt>
                <c:pt idx="344">
                  <c:v>9.8853100000000007E-6</c:v>
                </c:pt>
                <c:pt idx="345">
                  <c:v>9.1114599999999997E-6</c:v>
                </c:pt>
                <c:pt idx="346">
                  <c:v>8.4186400000000004E-6</c:v>
                </c:pt>
                <c:pt idx="347">
                  <c:v>7.6697500000000006E-6</c:v>
                </c:pt>
                <c:pt idx="348">
                  <c:v>6.9121700000000001E-6</c:v>
                </c:pt>
                <c:pt idx="349">
                  <c:v>6.1824500000000004E-6</c:v>
                </c:pt>
                <c:pt idx="350">
                  <c:v>5.51917E-6</c:v>
                </c:pt>
                <c:pt idx="351">
                  <c:v>4.8269700000000001E-6</c:v>
                </c:pt>
                <c:pt idx="352">
                  <c:v>4.0636899999999999E-6</c:v>
                </c:pt>
                <c:pt idx="353">
                  <c:v>3.2799900000000001E-6</c:v>
                </c:pt>
                <c:pt idx="354">
                  <c:v>2.66462E-6</c:v>
                </c:pt>
                <c:pt idx="355">
                  <c:v>2.0037099999999998E-6</c:v>
                </c:pt>
                <c:pt idx="356">
                  <c:v>1.27796E-6</c:v>
                </c:pt>
                <c:pt idx="357">
                  <c:v>5.4791000000000004E-7</c:v>
                </c:pt>
                <c:pt idx="358">
                  <c:v>-1.29281E-7</c:v>
                </c:pt>
                <c:pt idx="359">
                  <c:v>-7.1455699999999998E-7</c:v>
                </c:pt>
                <c:pt idx="360">
                  <c:v>-1.4172200000000001E-6</c:v>
                </c:pt>
                <c:pt idx="361">
                  <c:v>-2.0583100000000001E-6</c:v>
                </c:pt>
                <c:pt idx="362">
                  <c:v>-2.7204700000000001E-6</c:v>
                </c:pt>
                <c:pt idx="363">
                  <c:v>-3.3520900000000002E-6</c:v>
                </c:pt>
                <c:pt idx="364">
                  <c:v>-3.98879E-6</c:v>
                </c:pt>
                <c:pt idx="365">
                  <c:v>-4.5444099999999999E-6</c:v>
                </c:pt>
                <c:pt idx="366">
                  <c:v>-5.0927100000000002E-6</c:v>
                </c:pt>
                <c:pt idx="367">
                  <c:v>-5.6628399999999996E-6</c:v>
                </c:pt>
                <c:pt idx="368">
                  <c:v>-6.3052299999999998E-6</c:v>
                </c:pt>
                <c:pt idx="369">
                  <c:v>-6.7486000000000001E-6</c:v>
                </c:pt>
                <c:pt idx="370">
                  <c:v>-7.1797900000000004E-6</c:v>
                </c:pt>
                <c:pt idx="371">
                  <c:v>-7.6387899999999998E-6</c:v>
                </c:pt>
                <c:pt idx="372">
                  <c:v>-8.1631800000000003E-6</c:v>
                </c:pt>
                <c:pt idx="373">
                  <c:v>-8.5763100000000002E-6</c:v>
                </c:pt>
                <c:pt idx="374">
                  <c:v>-8.8633300000000007E-6</c:v>
                </c:pt>
                <c:pt idx="375">
                  <c:v>-9.1515799999999992E-6</c:v>
                </c:pt>
                <c:pt idx="376">
                  <c:v>-9.4821000000000002E-6</c:v>
                </c:pt>
                <c:pt idx="377">
                  <c:v>-9.7869299999999998E-6</c:v>
                </c:pt>
                <c:pt idx="378">
                  <c:v>-1.00127E-5</c:v>
                </c:pt>
                <c:pt idx="379">
                  <c:v>-1.0134499999999999E-5</c:v>
                </c:pt>
                <c:pt idx="380">
                  <c:v>-1.03171E-5</c:v>
                </c:pt>
                <c:pt idx="381">
                  <c:v>-1.04446E-5</c:v>
                </c:pt>
                <c:pt idx="382">
                  <c:v>-1.05259E-5</c:v>
                </c:pt>
                <c:pt idx="383">
                  <c:v>-1.06198E-5</c:v>
                </c:pt>
                <c:pt idx="384">
                  <c:v>-1.06603E-5</c:v>
                </c:pt>
                <c:pt idx="385">
                  <c:v>-1.0621800000000001E-5</c:v>
                </c:pt>
                <c:pt idx="386">
                  <c:v>-1.0568500000000001E-5</c:v>
                </c:pt>
                <c:pt idx="387">
                  <c:v>-1.05627E-5</c:v>
                </c:pt>
                <c:pt idx="388">
                  <c:v>-1.05614E-5</c:v>
                </c:pt>
                <c:pt idx="389">
                  <c:v>-1.0383900000000001E-5</c:v>
                </c:pt>
                <c:pt idx="390">
                  <c:v>-1.0209499999999999E-5</c:v>
                </c:pt>
                <c:pt idx="391">
                  <c:v>-1.00707E-5</c:v>
                </c:pt>
                <c:pt idx="392">
                  <c:v>-9.9576799999999998E-6</c:v>
                </c:pt>
                <c:pt idx="393">
                  <c:v>-9.7569199999999994E-6</c:v>
                </c:pt>
                <c:pt idx="394">
                  <c:v>-9.4667200000000001E-6</c:v>
                </c:pt>
                <c:pt idx="395">
                  <c:v>-9.2359200000000005E-6</c:v>
                </c:pt>
                <c:pt idx="396">
                  <c:v>-8.9777599999999996E-6</c:v>
                </c:pt>
                <c:pt idx="397">
                  <c:v>-8.7040199999999997E-6</c:v>
                </c:pt>
                <c:pt idx="398">
                  <c:v>-8.4376899999999998E-6</c:v>
                </c:pt>
                <c:pt idx="399">
                  <c:v>-8.12208E-6</c:v>
                </c:pt>
                <c:pt idx="400">
                  <c:v>-7.7821699999999994E-6</c:v>
                </c:pt>
                <c:pt idx="401">
                  <c:v>-7.4703999999999997E-6</c:v>
                </c:pt>
                <c:pt idx="402">
                  <c:v>-7.2085800000000002E-6</c:v>
                </c:pt>
                <c:pt idx="403">
                  <c:v>-6.96329E-6</c:v>
                </c:pt>
                <c:pt idx="404">
                  <c:v>-6.59428E-6</c:v>
                </c:pt>
                <c:pt idx="405">
                  <c:v>-6.2791900000000001E-6</c:v>
                </c:pt>
                <c:pt idx="406">
                  <c:v>-6.0365100000000004E-6</c:v>
                </c:pt>
                <c:pt idx="407">
                  <c:v>-5.8233599999999998E-6</c:v>
                </c:pt>
                <c:pt idx="408">
                  <c:v>-5.6032900000000004E-6</c:v>
                </c:pt>
                <c:pt idx="409">
                  <c:v>-5.3245100000000003E-6</c:v>
                </c:pt>
                <c:pt idx="410">
                  <c:v>-5.1185100000000001E-6</c:v>
                </c:pt>
                <c:pt idx="411">
                  <c:v>-4.9512000000000001E-6</c:v>
                </c:pt>
                <c:pt idx="412">
                  <c:v>-4.8011399999999999E-6</c:v>
                </c:pt>
                <c:pt idx="413">
                  <c:v>-4.67116E-6</c:v>
                </c:pt>
                <c:pt idx="414">
                  <c:v>-4.4849900000000004E-6</c:v>
                </c:pt>
                <c:pt idx="415">
                  <c:v>-4.3471600000000002E-6</c:v>
                </c:pt>
                <c:pt idx="416">
                  <c:v>-4.2274399999999998E-6</c:v>
                </c:pt>
                <c:pt idx="417">
                  <c:v>-4.1453799999999996E-6</c:v>
                </c:pt>
                <c:pt idx="418">
                  <c:v>-4.1148199999999997E-6</c:v>
                </c:pt>
                <c:pt idx="419">
                  <c:v>-3.9510599999999999E-6</c:v>
                </c:pt>
                <c:pt idx="420">
                  <c:v>-3.8469200000000001E-6</c:v>
                </c:pt>
                <c:pt idx="421">
                  <c:v>-3.79104E-6</c:v>
                </c:pt>
                <c:pt idx="422">
                  <c:v>-3.7830699999999998E-6</c:v>
                </c:pt>
                <c:pt idx="423">
                  <c:v>-3.7322999999999998E-6</c:v>
                </c:pt>
                <c:pt idx="424">
                  <c:v>-3.6206600000000001E-6</c:v>
                </c:pt>
                <c:pt idx="425">
                  <c:v>-3.5513600000000002E-6</c:v>
                </c:pt>
                <c:pt idx="426">
                  <c:v>-3.5418499999999998E-6</c:v>
                </c:pt>
                <c:pt idx="427">
                  <c:v>-3.5155800000000001E-6</c:v>
                </c:pt>
                <c:pt idx="428">
                  <c:v>-3.4997499999999998E-6</c:v>
                </c:pt>
                <c:pt idx="429">
                  <c:v>-3.4146299999999999E-6</c:v>
                </c:pt>
                <c:pt idx="430">
                  <c:v>-3.3780999999999999E-6</c:v>
                </c:pt>
                <c:pt idx="431">
                  <c:v>-3.3520700000000001E-6</c:v>
                </c:pt>
                <c:pt idx="432">
                  <c:v>-3.35446E-6</c:v>
                </c:pt>
                <c:pt idx="433">
                  <c:v>-3.3739399999999998E-6</c:v>
                </c:pt>
                <c:pt idx="434">
                  <c:v>-3.3001399999999998E-6</c:v>
                </c:pt>
                <c:pt idx="435">
                  <c:v>-3.2493200000000001E-6</c:v>
                </c:pt>
                <c:pt idx="436">
                  <c:v>-3.2450599999999998E-6</c:v>
                </c:pt>
                <c:pt idx="437">
                  <c:v>-3.2754099999999999E-6</c:v>
                </c:pt>
                <c:pt idx="438">
                  <c:v>-3.2941599999999999E-6</c:v>
                </c:pt>
                <c:pt idx="439">
                  <c:v>-3.2214799999999999E-6</c:v>
                </c:pt>
                <c:pt idx="440">
                  <c:v>-3.1819699999999998E-6</c:v>
                </c:pt>
                <c:pt idx="441">
                  <c:v>-3.2134399999999998E-6</c:v>
                </c:pt>
                <c:pt idx="442">
                  <c:v>-3.2199100000000001E-6</c:v>
                </c:pt>
                <c:pt idx="443">
                  <c:v>-3.2369100000000002E-6</c:v>
                </c:pt>
                <c:pt idx="444">
                  <c:v>-3.1690800000000002E-6</c:v>
                </c:pt>
                <c:pt idx="445">
                  <c:v>-3.1787199999999999E-6</c:v>
                </c:pt>
                <c:pt idx="446">
                  <c:v>-3.1709E-6</c:v>
                </c:pt>
                <c:pt idx="447">
                  <c:v>-3.1920199999999998E-6</c:v>
                </c:pt>
                <c:pt idx="448">
                  <c:v>-3.2270000000000002E-6</c:v>
                </c:pt>
                <c:pt idx="449">
                  <c:v>-3.18032E-6</c:v>
                </c:pt>
                <c:pt idx="450">
                  <c:v>-3.1394200000000001E-6</c:v>
                </c:pt>
                <c:pt idx="451">
                  <c:v>-3.1568E-6</c:v>
                </c:pt>
                <c:pt idx="452">
                  <c:v>-3.1957199999999999E-6</c:v>
                </c:pt>
                <c:pt idx="453">
                  <c:v>-3.2401600000000001E-6</c:v>
                </c:pt>
                <c:pt idx="454">
                  <c:v>-3.17288E-6</c:v>
                </c:pt>
                <c:pt idx="455">
                  <c:v>-3.1451300000000002E-6</c:v>
                </c:pt>
                <c:pt idx="456">
                  <c:v>-3.1666100000000002E-6</c:v>
                </c:pt>
                <c:pt idx="457">
                  <c:v>-3.2217099999999999E-6</c:v>
                </c:pt>
                <c:pt idx="458">
                  <c:v>-3.2438600000000001E-6</c:v>
                </c:pt>
                <c:pt idx="459">
                  <c:v>-3.1777500000000002E-6</c:v>
                </c:pt>
                <c:pt idx="460">
                  <c:v>-3.1506299999999999E-6</c:v>
                </c:pt>
                <c:pt idx="461">
                  <c:v>-3.2129799999999999E-6</c:v>
                </c:pt>
                <c:pt idx="462">
                  <c:v>-3.2236100000000002E-6</c:v>
                </c:pt>
                <c:pt idx="463">
                  <c:v>-3.2518700000000002E-6</c:v>
                </c:pt>
                <c:pt idx="464">
                  <c:v>-3.2054799999999999E-6</c:v>
                </c:pt>
                <c:pt idx="465">
                  <c:v>-3.2131799999999999E-6</c:v>
                </c:pt>
                <c:pt idx="466">
                  <c:v>-3.2196699999999999E-6</c:v>
                </c:pt>
                <c:pt idx="467">
                  <c:v>-3.2494199999999999E-6</c:v>
                </c:pt>
                <c:pt idx="468">
                  <c:v>-3.2841E-6</c:v>
                </c:pt>
                <c:pt idx="469">
                  <c:v>-3.2515699999999999E-6</c:v>
                </c:pt>
                <c:pt idx="470">
                  <c:v>-3.2084000000000001E-6</c:v>
                </c:pt>
                <c:pt idx="471">
                  <c:v>-3.2363599999999998E-6</c:v>
                </c:pt>
                <c:pt idx="472">
                  <c:v>-3.28525E-6</c:v>
                </c:pt>
                <c:pt idx="473">
                  <c:v>-3.31928E-6</c:v>
                </c:pt>
                <c:pt idx="474">
                  <c:v>-3.26288E-6</c:v>
                </c:pt>
                <c:pt idx="475">
                  <c:v>-3.2367400000000001E-6</c:v>
                </c:pt>
                <c:pt idx="476">
                  <c:v>-3.2649299999999998E-6</c:v>
                </c:pt>
                <c:pt idx="477">
                  <c:v>-3.3244700000000001E-6</c:v>
                </c:pt>
                <c:pt idx="478">
                  <c:v>-3.3469699999999999E-6</c:v>
                </c:pt>
                <c:pt idx="479">
                  <c:v>-3.2811400000000001E-6</c:v>
                </c:pt>
                <c:pt idx="480">
                  <c:v>-3.2583199999999999E-6</c:v>
                </c:pt>
                <c:pt idx="481">
                  <c:v>-3.3225500000000001E-6</c:v>
                </c:pt>
                <c:pt idx="482">
                  <c:v>-3.3415600000000001E-6</c:v>
                </c:pt>
                <c:pt idx="483">
                  <c:v>-3.3648E-6</c:v>
                </c:pt>
                <c:pt idx="484">
                  <c:v>-3.3136400000000002E-6</c:v>
                </c:pt>
                <c:pt idx="485">
                  <c:v>-3.3216000000000001E-6</c:v>
                </c:pt>
                <c:pt idx="486">
                  <c:v>-3.3280900000000001E-6</c:v>
                </c:pt>
                <c:pt idx="487">
                  <c:v>-3.35503E-6</c:v>
                </c:pt>
                <c:pt idx="488">
                  <c:v>-3.3956799999999998E-6</c:v>
                </c:pt>
                <c:pt idx="489">
                  <c:v>-3.36063E-6</c:v>
                </c:pt>
                <c:pt idx="490">
                  <c:v>-3.3249699999999999E-6</c:v>
                </c:pt>
                <c:pt idx="491">
                  <c:v>-3.3529199999999998E-6</c:v>
                </c:pt>
                <c:pt idx="492">
                  <c:v>-3.4044500000000001E-6</c:v>
                </c:pt>
                <c:pt idx="493">
                  <c:v>-3.43521E-6</c:v>
                </c:pt>
                <c:pt idx="494">
                  <c:v>-3.3789299999999999E-6</c:v>
                </c:pt>
                <c:pt idx="495">
                  <c:v>-3.35104E-6</c:v>
                </c:pt>
                <c:pt idx="496">
                  <c:v>-3.3788000000000002E-6</c:v>
                </c:pt>
                <c:pt idx="497">
                  <c:v>-3.43992E-6</c:v>
                </c:pt>
                <c:pt idx="498">
                  <c:v>-3.4597300000000001E-6</c:v>
                </c:pt>
                <c:pt idx="499">
                  <c:v>-3.3948600000000001E-6</c:v>
                </c:pt>
                <c:pt idx="500">
                  <c:v>-3.3830200000000002E-6</c:v>
                </c:pt>
                <c:pt idx="501">
                  <c:v>-3.4431999999999999E-6</c:v>
                </c:pt>
                <c:pt idx="502">
                  <c:v>-3.4518600000000001E-6</c:v>
                </c:pt>
                <c:pt idx="503">
                  <c:v>-3.4871699999999999E-6</c:v>
                </c:pt>
                <c:pt idx="504">
                  <c:v>-3.4305699999999998E-6</c:v>
                </c:pt>
                <c:pt idx="505">
                  <c:v>-3.4315300000000001E-6</c:v>
                </c:pt>
                <c:pt idx="506">
                  <c:v>-3.4456399999999999E-6</c:v>
                </c:pt>
                <c:pt idx="507">
                  <c:v>-3.47418E-6</c:v>
                </c:pt>
                <c:pt idx="508">
                  <c:v>-3.5216899999999998E-6</c:v>
                </c:pt>
                <c:pt idx="509">
                  <c:v>-3.4710400000000001E-6</c:v>
                </c:pt>
                <c:pt idx="510">
                  <c:v>-3.4375799999999998E-6</c:v>
                </c:pt>
                <c:pt idx="511">
                  <c:v>-3.4669600000000002E-6</c:v>
                </c:pt>
                <c:pt idx="512">
                  <c:v>-3.5230200000000001E-6</c:v>
                </c:pt>
                <c:pt idx="513">
                  <c:v>-3.54689E-6</c:v>
                </c:pt>
                <c:pt idx="514">
                  <c:v>-3.4790500000000002E-6</c:v>
                </c:pt>
                <c:pt idx="515">
                  <c:v>-3.46137E-6</c:v>
                </c:pt>
                <c:pt idx="516">
                  <c:v>-3.5204199999999999E-6</c:v>
                </c:pt>
                <c:pt idx="517">
                  <c:v>-3.5221999999999999E-6</c:v>
                </c:pt>
                <c:pt idx="518">
                  <c:v>-3.5605200000000002E-6</c:v>
                </c:pt>
                <c:pt idx="519">
                  <c:v>-3.4992299999999999E-6</c:v>
                </c:pt>
                <c:pt idx="520">
                  <c:v>-3.5091399999999998E-6</c:v>
                </c:pt>
                <c:pt idx="521">
                  <c:v>-3.5141099999999998E-6</c:v>
                </c:pt>
                <c:pt idx="522">
                  <c:v>-3.53957E-6</c:v>
                </c:pt>
                <c:pt idx="523">
                  <c:v>-3.5803400000000001E-6</c:v>
                </c:pt>
                <c:pt idx="524">
                  <c:v>-3.5327000000000001E-6</c:v>
                </c:pt>
                <c:pt idx="525">
                  <c:v>-3.49833E-6</c:v>
                </c:pt>
                <c:pt idx="526">
                  <c:v>-3.5282599999999999E-6</c:v>
                </c:pt>
                <c:pt idx="527">
                  <c:v>-3.5742800000000001E-6</c:v>
                </c:pt>
                <c:pt idx="528">
                  <c:v>-3.5995200000000001E-6</c:v>
                </c:pt>
                <c:pt idx="529">
                  <c:v>-3.53173E-6</c:v>
                </c:pt>
                <c:pt idx="530">
                  <c:v>-3.5110299999999999E-6</c:v>
                </c:pt>
                <c:pt idx="531">
                  <c:v>-3.5727199999999998E-6</c:v>
                </c:pt>
                <c:pt idx="532">
                  <c:v>-3.58603E-6</c:v>
                </c:pt>
                <c:pt idx="533">
                  <c:v>-3.6050900000000002E-6</c:v>
                </c:pt>
                <c:pt idx="534">
                  <c:v>-3.5484300000000002E-6</c:v>
                </c:pt>
                <c:pt idx="535">
                  <c:v>-3.5561999999999999E-6</c:v>
                </c:pt>
                <c:pt idx="536">
                  <c:v>-3.56366E-6</c:v>
                </c:pt>
                <c:pt idx="537">
                  <c:v>-3.5869599999999999E-6</c:v>
                </c:pt>
                <c:pt idx="538">
                  <c:v>-3.63554E-6</c:v>
                </c:pt>
                <c:pt idx="539">
                  <c:v>-3.5855400000000001E-6</c:v>
                </c:pt>
                <c:pt idx="540">
                  <c:v>-3.5431099999999999E-6</c:v>
                </c:pt>
                <c:pt idx="541">
                  <c:v>-3.5802200000000002E-6</c:v>
                </c:pt>
                <c:pt idx="542">
                  <c:v>-3.6104300000000002E-6</c:v>
                </c:pt>
                <c:pt idx="543">
                  <c:v>-3.6463000000000001E-6</c:v>
                </c:pt>
                <c:pt idx="544">
                  <c:v>-3.5801900000000002E-6</c:v>
                </c:pt>
                <c:pt idx="545">
                  <c:v>-3.5508599999999999E-6</c:v>
                </c:pt>
                <c:pt idx="546">
                  <c:v>-3.6171999999999999E-6</c:v>
                </c:pt>
                <c:pt idx="547">
                  <c:v>-3.62868E-6</c:v>
                </c:pt>
                <c:pt idx="548">
                  <c:v>-3.65731E-6</c:v>
                </c:pt>
                <c:pt idx="549">
                  <c:v>-3.58629E-6</c:v>
                </c:pt>
                <c:pt idx="550">
                  <c:v>-3.60246E-6</c:v>
                </c:pt>
                <c:pt idx="551">
                  <c:v>-3.6037299999999999E-6</c:v>
                </c:pt>
                <c:pt idx="552">
                  <c:v>-3.6334499999999999E-6</c:v>
                </c:pt>
                <c:pt idx="553">
                  <c:v>-3.6672799999999999E-6</c:v>
                </c:pt>
                <c:pt idx="554">
                  <c:v>-3.62184E-6</c:v>
                </c:pt>
                <c:pt idx="555">
                  <c:v>-3.5846599999999999E-6</c:v>
                </c:pt>
                <c:pt idx="556">
                  <c:v>-3.6181999999999999E-6</c:v>
                </c:pt>
                <c:pt idx="557">
                  <c:v>-3.6483599999999998E-6</c:v>
                </c:pt>
                <c:pt idx="558">
                  <c:v>-3.6991599999999998E-6</c:v>
                </c:pt>
                <c:pt idx="559">
                  <c:v>-3.6158900000000001E-6</c:v>
                </c:pt>
                <c:pt idx="560">
                  <c:v>-3.5940199999999999E-6</c:v>
                </c:pt>
                <c:pt idx="561">
                  <c:v>-3.6593400000000001E-6</c:v>
                </c:pt>
                <c:pt idx="562">
                  <c:v>-3.67227E-6</c:v>
                </c:pt>
                <c:pt idx="563">
                  <c:v>-3.6879299999999999E-6</c:v>
                </c:pt>
                <c:pt idx="564">
                  <c:v>-3.62776E-6</c:v>
                </c:pt>
                <c:pt idx="565">
                  <c:v>-3.6379100000000002E-6</c:v>
                </c:pt>
                <c:pt idx="566">
                  <c:v>-3.6578200000000001E-6</c:v>
                </c:pt>
                <c:pt idx="567">
                  <c:v>-3.6773599999999999E-6</c:v>
                </c:pt>
                <c:pt idx="568">
                  <c:v>-3.7069200000000002E-6</c:v>
                </c:pt>
                <c:pt idx="569">
                  <c:v>-3.6732400000000001E-6</c:v>
                </c:pt>
                <c:pt idx="570">
                  <c:v>-3.6250800000000001E-6</c:v>
                </c:pt>
                <c:pt idx="571">
                  <c:v>-3.6769400000000002E-6</c:v>
                </c:pt>
                <c:pt idx="572">
                  <c:v>-3.6985400000000001E-6</c:v>
                </c:pt>
                <c:pt idx="573">
                  <c:v>-3.7444999999999999E-6</c:v>
                </c:pt>
                <c:pt idx="574">
                  <c:v>-3.68048E-6</c:v>
                </c:pt>
                <c:pt idx="575">
                  <c:v>-3.6454599999999998E-6</c:v>
                </c:pt>
                <c:pt idx="576">
                  <c:v>-3.6900700000000001E-6</c:v>
                </c:pt>
                <c:pt idx="577">
                  <c:v>-3.74004E-6</c:v>
                </c:pt>
                <c:pt idx="578">
                  <c:v>-3.7547100000000001E-6</c:v>
                </c:pt>
                <c:pt idx="579">
                  <c:v>-3.6918399999999998E-6</c:v>
                </c:pt>
                <c:pt idx="580">
                  <c:v>-3.66905E-6</c:v>
                </c:pt>
                <c:pt idx="581">
                  <c:v>-3.74228E-6</c:v>
                </c:pt>
                <c:pt idx="582">
                  <c:v>-3.7467800000000001E-6</c:v>
                </c:pt>
                <c:pt idx="583">
                  <c:v>-3.7728199999999998E-6</c:v>
                </c:pt>
                <c:pt idx="584">
                  <c:v>-3.7253600000000001E-6</c:v>
                </c:pt>
                <c:pt idx="585">
                  <c:v>-3.7315199999999999E-6</c:v>
                </c:pt>
                <c:pt idx="586">
                  <c:v>-3.7491900000000002E-6</c:v>
                </c:pt>
                <c:pt idx="587">
                  <c:v>-3.76712E-6</c:v>
                </c:pt>
                <c:pt idx="588">
                  <c:v>-3.8159799999999998E-6</c:v>
                </c:pt>
                <c:pt idx="589">
                  <c:v>-3.7601900000000002E-6</c:v>
                </c:pt>
                <c:pt idx="590">
                  <c:v>-3.7296400000000001E-6</c:v>
                </c:pt>
                <c:pt idx="591">
                  <c:v>-3.76118E-6</c:v>
                </c:pt>
                <c:pt idx="592">
                  <c:v>-3.8327900000000001E-6</c:v>
                </c:pt>
                <c:pt idx="593">
                  <c:v>-3.8352600000000001E-6</c:v>
                </c:pt>
                <c:pt idx="594">
                  <c:v>-3.7871000000000001E-6</c:v>
                </c:pt>
                <c:pt idx="595">
                  <c:v>-3.7587900000000001E-6</c:v>
                </c:pt>
                <c:pt idx="596">
                  <c:v>-3.8312900000000002E-6</c:v>
                </c:pt>
                <c:pt idx="597">
                  <c:v>-3.8448500000000001E-6</c:v>
                </c:pt>
                <c:pt idx="598">
                  <c:v>-3.8652200000000004E-6</c:v>
                </c:pt>
                <c:pt idx="599">
                  <c:v>-3.8167799999999999E-6</c:v>
                </c:pt>
                <c:pt idx="600">
                  <c:v>-3.8250499999999999E-6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0-ABCB-4DB3-863F-253BCD6DF63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724142072"/>
        <c:axId val="724147648"/>
      </c:scatterChart>
      <c:valAx>
        <c:axId val="724142072"/>
        <c:scaling>
          <c:orientation val="minMax"/>
        </c:scaling>
        <c:delete val="1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800" dirty="0"/>
                  <a:t>time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crossAx val="724147648"/>
        <c:crosses val="autoZero"/>
        <c:crossBetween val="midCat"/>
      </c:valAx>
      <c:valAx>
        <c:axId val="724147648"/>
        <c:scaling>
          <c:orientation val="minMax"/>
        </c:scaling>
        <c:delete val="1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800" dirty="0"/>
                  <a:t>current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0.00E+00" sourceLinked="1"/>
        <c:majorTickMark val="none"/>
        <c:minorTickMark val="none"/>
        <c:tickLblPos val="nextTo"/>
        <c:crossAx val="724142072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scatterChart>
        <c:scatterStyle val="smoothMarker"/>
        <c:varyColors val="0"/>
        <c:ser>
          <c:idx val="0"/>
          <c:order val="0"/>
          <c:spPr>
            <a:ln w="19050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xVal>
            <c:numRef>
              <c:f>Sheet1!$D$1:$D$601</c:f>
              <c:numCache>
                <c:formatCode>0.00E+00</c:formatCode>
                <c:ptCount val="601"/>
                <c:pt idx="0">
                  <c:v>2.6145399999999999E-4</c:v>
                </c:pt>
                <c:pt idx="1">
                  <c:v>2.1588699999999998E-3</c:v>
                </c:pt>
                <c:pt idx="2">
                  <c:v>4.1482799999999998E-3</c:v>
                </c:pt>
                <c:pt idx="3">
                  <c:v>6.1443599999999998E-3</c:v>
                </c:pt>
                <c:pt idx="4">
                  <c:v>8.1370999999999995E-3</c:v>
                </c:pt>
                <c:pt idx="5">
                  <c:v>1.01323E-2</c:v>
                </c:pt>
                <c:pt idx="6">
                  <c:v>1.21364E-2</c:v>
                </c:pt>
                <c:pt idx="7">
                  <c:v>1.4171599999999999E-2</c:v>
                </c:pt>
                <c:pt idx="8">
                  <c:v>1.6169300000000001E-2</c:v>
                </c:pt>
                <c:pt idx="9">
                  <c:v>1.8123E-2</c:v>
                </c:pt>
                <c:pt idx="10">
                  <c:v>2.0149199999999999E-2</c:v>
                </c:pt>
                <c:pt idx="11">
                  <c:v>2.21844E-2</c:v>
                </c:pt>
                <c:pt idx="12">
                  <c:v>2.4171499999999999E-2</c:v>
                </c:pt>
                <c:pt idx="13">
                  <c:v>2.6160300000000001E-2</c:v>
                </c:pt>
                <c:pt idx="14">
                  <c:v>2.8158200000000001E-2</c:v>
                </c:pt>
                <c:pt idx="15">
                  <c:v>3.0166700000000001E-2</c:v>
                </c:pt>
                <c:pt idx="16">
                  <c:v>3.2171999999999999E-2</c:v>
                </c:pt>
                <c:pt idx="17">
                  <c:v>3.4147499999999997E-2</c:v>
                </c:pt>
                <c:pt idx="18">
                  <c:v>3.6138900000000002E-2</c:v>
                </c:pt>
                <c:pt idx="19">
                  <c:v>3.8151400000000002E-2</c:v>
                </c:pt>
                <c:pt idx="20">
                  <c:v>4.0187500000000001E-2</c:v>
                </c:pt>
                <c:pt idx="21">
                  <c:v>4.2138599999999998E-2</c:v>
                </c:pt>
                <c:pt idx="22">
                  <c:v>4.4157299999999997E-2</c:v>
                </c:pt>
                <c:pt idx="23">
                  <c:v>4.6159400000000003E-2</c:v>
                </c:pt>
                <c:pt idx="24">
                  <c:v>4.8163999999999998E-2</c:v>
                </c:pt>
                <c:pt idx="25">
                  <c:v>5.0148100000000001E-2</c:v>
                </c:pt>
                <c:pt idx="26">
                  <c:v>5.21422E-2</c:v>
                </c:pt>
                <c:pt idx="27">
                  <c:v>5.41494E-2</c:v>
                </c:pt>
                <c:pt idx="28">
                  <c:v>5.61387E-2</c:v>
                </c:pt>
                <c:pt idx="29">
                  <c:v>5.8119299999999999E-2</c:v>
                </c:pt>
                <c:pt idx="30">
                  <c:v>6.0110999999999998E-2</c:v>
                </c:pt>
                <c:pt idx="31">
                  <c:v>6.21173E-2</c:v>
                </c:pt>
                <c:pt idx="32">
                  <c:v>6.41515E-2</c:v>
                </c:pt>
                <c:pt idx="33">
                  <c:v>6.6116599999999998E-2</c:v>
                </c:pt>
                <c:pt idx="34">
                  <c:v>6.8123100000000006E-2</c:v>
                </c:pt>
                <c:pt idx="35">
                  <c:v>7.0146899999999998E-2</c:v>
                </c:pt>
                <c:pt idx="36">
                  <c:v>7.2149900000000003E-2</c:v>
                </c:pt>
                <c:pt idx="37">
                  <c:v>7.4117699999999995E-2</c:v>
                </c:pt>
                <c:pt idx="38">
                  <c:v>7.6111899999999996E-2</c:v>
                </c:pt>
                <c:pt idx="39">
                  <c:v>7.8143900000000002E-2</c:v>
                </c:pt>
                <c:pt idx="40">
                  <c:v>8.0142400000000003E-2</c:v>
                </c:pt>
                <c:pt idx="41">
                  <c:v>8.2120299999999993E-2</c:v>
                </c:pt>
                <c:pt idx="42">
                  <c:v>8.4117200000000003E-2</c:v>
                </c:pt>
                <c:pt idx="43">
                  <c:v>8.6121199999999995E-2</c:v>
                </c:pt>
                <c:pt idx="44">
                  <c:v>8.8108400000000003E-2</c:v>
                </c:pt>
                <c:pt idx="45">
                  <c:v>9.0109999999999996E-2</c:v>
                </c:pt>
                <c:pt idx="46">
                  <c:v>9.2122700000000002E-2</c:v>
                </c:pt>
                <c:pt idx="47">
                  <c:v>9.4141500000000003E-2</c:v>
                </c:pt>
                <c:pt idx="48">
                  <c:v>9.6132700000000001E-2</c:v>
                </c:pt>
                <c:pt idx="49">
                  <c:v>9.81012E-2</c:v>
                </c:pt>
                <c:pt idx="50">
                  <c:v>0.100107</c:v>
                </c:pt>
                <c:pt idx="51">
                  <c:v>0.10212</c:v>
                </c:pt>
                <c:pt idx="52">
                  <c:v>0.10412</c:v>
                </c:pt>
                <c:pt idx="53">
                  <c:v>0.106103</c:v>
                </c:pt>
                <c:pt idx="54">
                  <c:v>0.10807799999999999</c:v>
                </c:pt>
                <c:pt idx="55">
                  <c:v>0.110109</c:v>
                </c:pt>
                <c:pt idx="56">
                  <c:v>0.11210100000000001</c:v>
                </c:pt>
                <c:pt idx="57">
                  <c:v>0.11407399999999999</c:v>
                </c:pt>
                <c:pt idx="58">
                  <c:v>0.11609</c:v>
                </c:pt>
                <c:pt idx="59">
                  <c:v>0.11810900000000001</c:v>
                </c:pt>
                <c:pt idx="60">
                  <c:v>0.120131</c:v>
                </c:pt>
                <c:pt idx="61">
                  <c:v>0.12209399999999999</c:v>
                </c:pt>
                <c:pt idx="62">
                  <c:v>0.1241</c:v>
                </c:pt>
                <c:pt idx="63">
                  <c:v>0.12610499999999999</c:v>
                </c:pt>
                <c:pt idx="64">
                  <c:v>0.12811400000000001</c:v>
                </c:pt>
                <c:pt idx="65">
                  <c:v>0.13009499999999999</c:v>
                </c:pt>
                <c:pt idx="66">
                  <c:v>0.13209799999999999</c:v>
                </c:pt>
                <c:pt idx="67">
                  <c:v>0.134105</c:v>
                </c:pt>
                <c:pt idx="68">
                  <c:v>0.136098</c:v>
                </c:pt>
                <c:pt idx="69">
                  <c:v>0.138073</c:v>
                </c:pt>
                <c:pt idx="70">
                  <c:v>0.14006199999999999</c:v>
                </c:pt>
                <c:pt idx="71">
                  <c:v>0.14210800000000001</c:v>
                </c:pt>
                <c:pt idx="72">
                  <c:v>0.14408000000000001</c:v>
                </c:pt>
                <c:pt idx="73">
                  <c:v>0.146067</c:v>
                </c:pt>
                <c:pt idx="74">
                  <c:v>0.14807699999999999</c:v>
                </c:pt>
                <c:pt idx="75">
                  <c:v>0.15010000000000001</c:v>
                </c:pt>
                <c:pt idx="76">
                  <c:v>0.15209500000000001</c:v>
                </c:pt>
                <c:pt idx="77">
                  <c:v>0.15405099999999999</c:v>
                </c:pt>
                <c:pt idx="78">
                  <c:v>0.156052</c:v>
                </c:pt>
                <c:pt idx="79">
                  <c:v>0.15806899999999999</c:v>
                </c:pt>
                <c:pt idx="80">
                  <c:v>0.16006899999999999</c:v>
                </c:pt>
                <c:pt idx="81">
                  <c:v>0.162051</c:v>
                </c:pt>
                <c:pt idx="82">
                  <c:v>0.164044</c:v>
                </c:pt>
                <c:pt idx="83">
                  <c:v>0.166044</c:v>
                </c:pt>
                <c:pt idx="84">
                  <c:v>0.16808100000000001</c:v>
                </c:pt>
                <c:pt idx="85">
                  <c:v>0.17002500000000001</c:v>
                </c:pt>
                <c:pt idx="86">
                  <c:v>0.17205200000000001</c:v>
                </c:pt>
                <c:pt idx="87">
                  <c:v>0.174071</c:v>
                </c:pt>
                <c:pt idx="88">
                  <c:v>0.17608099999999999</c:v>
                </c:pt>
                <c:pt idx="89">
                  <c:v>0.17805199999999999</c:v>
                </c:pt>
                <c:pt idx="90">
                  <c:v>0.18005699999999999</c:v>
                </c:pt>
                <c:pt idx="91">
                  <c:v>0.18208199999999999</c:v>
                </c:pt>
                <c:pt idx="92">
                  <c:v>0.18406500000000001</c:v>
                </c:pt>
                <c:pt idx="93">
                  <c:v>0.18604799999999999</c:v>
                </c:pt>
                <c:pt idx="94">
                  <c:v>0.18804399999999999</c:v>
                </c:pt>
                <c:pt idx="95">
                  <c:v>0.190053</c:v>
                </c:pt>
                <c:pt idx="96">
                  <c:v>0.192083</c:v>
                </c:pt>
                <c:pt idx="97">
                  <c:v>0.194049</c:v>
                </c:pt>
                <c:pt idx="98">
                  <c:v>0.19605300000000001</c:v>
                </c:pt>
                <c:pt idx="99">
                  <c:v>0.19806199999999999</c:v>
                </c:pt>
                <c:pt idx="100">
                  <c:v>0.20006399999999999</c:v>
                </c:pt>
                <c:pt idx="101">
                  <c:v>0.202045</c:v>
                </c:pt>
                <c:pt idx="102">
                  <c:v>0.20402899999999999</c:v>
                </c:pt>
                <c:pt idx="103">
                  <c:v>0.20608599999999999</c:v>
                </c:pt>
                <c:pt idx="104">
                  <c:v>0.20808499999999999</c:v>
                </c:pt>
                <c:pt idx="105">
                  <c:v>0.210062</c:v>
                </c:pt>
                <c:pt idx="106">
                  <c:v>0.21206700000000001</c:v>
                </c:pt>
                <c:pt idx="107">
                  <c:v>0.21406900000000001</c:v>
                </c:pt>
                <c:pt idx="108">
                  <c:v>0.21606500000000001</c:v>
                </c:pt>
                <c:pt idx="109">
                  <c:v>0.21804899999999999</c:v>
                </c:pt>
                <c:pt idx="110">
                  <c:v>0.22007099999999999</c:v>
                </c:pt>
                <c:pt idx="111">
                  <c:v>0.22209100000000001</c:v>
                </c:pt>
                <c:pt idx="112">
                  <c:v>0.22409200000000001</c:v>
                </c:pt>
                <c:pt idx="113">
                  <c:v>0.226053</c:v>
                </c:pt>
                <c:pt idx="114">
                  <c:v>0.22805700000000001</c:v>
                </c:pt>
                <c:pt idx="115">
                  <c:v>0.230071</c:v>
                </c:pt>
                <c:pt idx="116">
                  <c:v>0.232099</c:v>
                </c:pt>
                <c:pt idx="117">
                  <c:v>0.23405899999999999</c:v>
                </c:pt>
                <c:pt idx="118">
                  <c:v>0.23606199999999999</c:v>
                </c:pt>
                <c:pt idx="119">
                  <c:v>0.238069</c:v>
                </c:pt>
                <c:pt idx="120">
                  <c:v>0.24007300000000001</c:v>
                </c:pt>
                <c:pt idx="121">
                  <c:v>0.24204600000000001</c:v>
                </c:pt>
                <c:pt idx="122">
                  <c:v>0.24408299999999999</c:v>
                </c:pt>
                <c:pt idx="123">
                  <c:v>0.24606</c:v>
                </c:pt>
                <c:pt idx="124">
                  <c:v>0.24807799999999999</c:v>
                </c:pt>
                <c:pt idx="125">
                  <c:v>0.25005500000000003</c:v>
                </c:pt>
                <c:pt idx="126">
                  <c:v>0.25207499999999999</c:v>
                </c:pt>
                <c:pt idx="127">
                  <c:v>0.25407600000000002</c:v>
                </c:pt>
                <c:pt idx="128">
                  <c:v>0.25606099999999998</c:v>
                </c:pt>
                <c:pt idx="129">
                  <c:v>0.25804199999999999</c:v>
                </c:pt>
                <c:pt idx="130">
                  <c:v>0.26003599999999999</c:v>
                </c:pt>
                <c:pt idx="131">
                  <c:v>0.262044</c:v>
                </c:pt>
                <c:pt idx="132">
                  <c:v>0.26404699999999998</c:v>
                </c:pt>
                <c:pt idx="133">
                  <c:v>0.26601799999999998</c:v>
                </c:pt>
                <c:pt idx="134">
                  <c:v>0.26800200000000002</c:v>
                </c:pt>
                <c:pt idx="135">
                  <c:v>0.27005899999999999</c:v>
                </c:pt>
                <c:pt idx="136">
                  <c:v>0.27203300000000002</c:v>
                </c:pt>
                <c:pt idx="137">
                  <c:v>0.274007</c:v>
                </c:pt>
                <c:pt idx="138">
                  <c:v>0.276007</c:v>
                </c:pt>
                <c:pt idx="139">
                  <c:v>0.278032</c:v>
                </c:pt>
                <c:pt idx="140">
                  <c:v>0.280024</c:v>
                </c:pt>
                <c:pt idx="141">
                  <c:v>0.28199999999999997</c:v>
                </c:pt>
                <c:pt idx="142">
                  <c:v>0.28401300000000002</c:v>
                </c:pt>
                <c:pt idx="143">
                  <c:v>0.286028</c:v>
                </c:pt>
                <c:pt idx="144">
                  <c:v>0.28803099999999998</c:v>
                </c:pt>
                <c:pt idx="145">
                  <c:v>0.29000900000000002</c:v>
                </c:pt>
                <c:pt idx="146">
                  <c:v>0.29199999999999998</c:v>
                </c:pt>
                <c:pt idx="147">
                  <c:v>0.29400700000000002</c:v>
                </c:pt>
                <c:pt idx="148">
                  <c:v>0.29604599999999998</c:v>
                </c:pt>
                <c:pt idx="149">
                  <c:v>0.29800900000000002</c:v>
                </c:pt>
                <c:pt idx="150">
                  <c:v>0.30002099999999998</c:v>
                </c:pt>
                <c:pt idx="151">
                  <c:v>0.30204500000000001</c:v>
                </c:pt>
                <c:pt idx="152">
                  <c:v>0.30403599999999997</c:v>
                </c:pt>
                <c:pt idx="153">
                  <c:v>0.306004</c:v>
                </c:pt>
                <c:pt idx="154">
                  <c:v>0.30800100000000002</c:v>
                </c:pt>
                <c:pt idx="155">
                  <c:v>0.310029</c:v>
                </c:pt>
                <c:pt idx="156">
                  <c:v>0.31202800000000003</c:v>
                </c:pt>
                <c:pt idx="157">
                  <c:v>0.31401000000000001</c:v>
                </c:pt>
                <c:pt idx="158">
                  <c:v>0.31601200000000002</c:v>
                </c:pt>
                <c:pt idx="159">
                  <c:v>0.31800600000000001</c:v>
                </c:pt>
                <c:pt idx="160">
                  <c:v>0.32005299999999998</c:v>
                </c:pt>
                <c:pt idx="161">
                  <c:v>0.32201600000000002</c:v>
                </c:pt>
                <c:pt idx="162">
                  <c:v>0.324044</c:v>
                </c:pt>
                <c:pt idx="163">
                  <c:v>0.32604899999999998</c:v>
                </c:pt>
                <c:pt idx="164">
                  <c:v>0.32804800000000001</c:v>
                </c:pt>
                <c:pt idx="165">
                  <c:v>0.33002199999999998</c:v>
                </c:pt>
                <c:pt idx="166">
                  <c:v>0.33201999999999998</c:v>
                </c:pt>
                <c:pt idx="167">
                  <c:v>0.33404299999999998</c:v>
                </c:pt>
                <c:pt idx="168">
                  <c:v>0.33605000000000002</c:v>
                </c:pt>
                <c:pt idx="169">
                  <c:v>0.338007</c:v>
                </c:pt>
                <c:pt idx="170">
                  <c:v>0.340003</c:v>
                </c:pt>
                <c:pt idx="171">
                  <c:v>0.342003</c:v>
                </c:pt>
                <c:pt idx="172">
                  <c:v>0.34398600000000001</c:v>
                </c:pt>
                <c:pt idx="173">
                  <c:v>0.34598499999999999</c:v>
                </c:pt>
                <c:pt idx="174">
                  <c:v>0.34798499999999999</c:v>
                </c:pt>
                <c:pt idx="175">
                  <c:v>0.34997099999999998</c:v>
                </c:pt>
                <c:pt idx="176">
                  <c:v>0.35200500000000001</c:v>
                </c:pt>
                <c:pt idx="177">
                  <c:v>0.35398800000000002</c:v>
                </c:pt>
                <c:pt idx="178">
                  <c:v>0.35597600000000001</c:v>
                </c:pt>
                <c:pt idx="179">
                  <c:v>0.35800100000000001</c:v>
                </c:pt>
                <c:pt idx="180">
                  <c:v>0.35999100000000001</c:v>
                </c:pt>
                <c:pt idx="181">
                  <c:v>0.36197400000000002</c:v>
                </c:pt>
                <c:pt idx="182">
                  <c:v>0.36396200000000001</c:v>
                </c:pt>
                <c:pt idx="183">
                  <c:v>0.36596699999999999</c:v>
                </c:pt>
                <c:pt idx="184">
                  <c:v>0.36796699999999999</c:v>
                </c:pt>
                <c:pt idx="185">
                  <c:v>0.36995299999999998</c:v>
                </c:pt>
                <c:pt idx="186">
                  <c:v>0.37196099999999999</c:v>
                </c:pt>
                <c:pt idx="187">
                  <c:v>0.373969</c:v>
                </c:pt>
                <c:pt idx="188">
                  <c:v>0.37598599999999999</c:v>
                </c:pt>
                <c:pt idx="189">
                  <c:v>0.377971</c:v>
                </c:pt>
                <c:pt idx="190">
                  <c:v>0.379969</c:v>
                </c:pt>
                <c:pt idx="191">
                  <c:v>0.38198900000000002</c:v>
                </c:pt>
                <c:pt idx="192">
                  <c:v>0.38398500000000002</c:v>
                </c:pt>
                <c:pt idx="193">
                  <c:v>0.38596900000000001</c:v>
                </c:pt>
                <c:pt idx="194">
                  <c:v>0.38795400000000002</c:v>
                </c:pt>
                <c:pt idx="195">
                  <c:v>0.38996799999999998</c:v>
                </c:pt>
                <c:pt idx="196">
                  <c:v>0.39197399999999999</c:v>
                </c:pt>
                <c:pt idx="197">
                  <c:v>0.393951</c:v>
                </c:pt>
                <c:pt idx="198">
                  <c:v>0.39593099999999998</c:v>
                </c:pt>
                <c:pt idx="199">
                  <c:v>0.39797100000000002</c:v>
                </c:pt>
                <c:pt idx="200">
                  <c:v>0.39996500000000001</c:v>
                </c:pt>
                <c:pt idx="201">
                  <c:v>0.40193899999999999</c:v>
                </c:pt>
                <c:pt idx="202">
                  <c:v>0.40391700000000003</c:v>
                </c:pt>
                <c:pt idx="203">
                  <c:v>0.40593600000000002</c:v>
                </c:pt>
                <c:pt idx="204">
                  <c:v>0.40794399999999997</c:v>
                </c:pt>
                <c:pt idx="205">
                  <c:v>0.40989999999999999</c:v>
                </c:pt>
                <c:pt idx="206">
                  <c:v>0.411883</c:v>
                </c:pt>
                <c:pt idx="207">
                  <c:v>0.41388900000000001</c:v>
                </c:pt>
                <c:pt idx="208">
                  <c:v>0.41589300000000001</c:v>
                </c:pt>
                <c:pt idx="209">
                  <c:v>0.417881</c:v>
                </c:pt>
                <c:pt idx="210">
                  <c:v>0.41987400000000002</c:v>
                </c:pt>
                <c:pt idx="211">
                  <c:v>0.42188300000000001</c:v>
                </c:pt>
                <c:pt idx="212">
                  <c:v>0.42391899999999999</c:v>
                </c:pt>
                <c:pt idx="213">
                  <c:v>0.425904</c:v>
                </c:pt>
                <c:pt idx="214">
                  <c:v>0.42787799999999998</c:v>
                </c:pt>
                <c:pt idx="215">
                  <c:v>0.42992799999999998</c:v>
                </c:pt>
                <c:pt idx="216">
                  <c:v>0.43193599999999999</c:v>
                </c:pt>
                <c:pt idx="217">
                  <c:v>0.43391800000000003</c:v>
                </c:pt>
                <c:pt idx="218">
                  <c:v>0.43590200000000001</c:v>
                </c:pt>
                <c:pt idx="219">
                  <c:v>0.43792799999999998</c:v>
                </c:pt>
                <c:pt idx="220">
                  <c:v>0.439938</c:v>
                </c:pt>
                <c:pt idx="221">
                  <c:v>0.44192900000000002</c:v>
                </c:pt>
                <c:pt idx="222">
                  <c:v>0.44391599999999998</c:v>
                </c:pt>
                <c:pt idx="223">
                  <c:v>0.44592199999999999</c:v>
                </c:pt>
                <c:pt idx="224">
                  <c:v>0.44794099999999998</c:v>
                </c:pt>
                <c:pt idx="225">
                  <c:v>0.44994400000000001</c:v>
                </c:pt>
                <c:pt idx="226">
                  <c:v>0.45191199999999998</c:v>
                </c:pt>
                <c:pt idx="227">
                  <c:v>0.45394200000000001</c:v>
                </c:pt>
                <c:pt idx="228">
                  <c:v>0.45593600000000001</c:v>
                </c:pt>
                <c:pt idx="229">
                  <c:v>0.45792699999999997</c:v>
                </c:pt>
                <c:pt idx="230">
                  <c:v>0.459901</c:v>
                </c:pt>
                <c:pt idx="231">
                  <c:v>0.46191599999999999</c:v>
                </c:pt>
                <c:pt idx="232">
                  <c:v>0.46391399999999999</c:v>
                </c:pt>
                <c:pt idx="233">
                  <c:v>0.46587400000000001</c:v>
                </c:pt>
                <c:pt idx="234">
                  <c:v>0.46785199999999999</c:v>
                </c:pt>
                <c:pt idx="235">
                  <c:v>0.46986299999999998</c:v>
                </c:pt>
                <c:pt idx="236">
                  <c:v>0.47184199999999998</c:v>
                </c:pt>
                <c:pt idx="237">
                  <c:v>0.47386699999999998</c:v>
                </c:pt>
                <c:pt idx="238">
                  <c:v>0.47579300000000002</c:v>
                </c:pt>
                <c:pt idx="239">
                  <c:v>0.47782599999999997</c:v>
                </c:pt>
                <c:pt idx="240">
                  <c:v>0.47982399999999997</c:v>
                </c:pt>
                <c:pt idx="241">
                  <c:v>0.48182199999999997</c:v>
                </c:pt>
                <c:pt idx="242">
                  <c:v>0.48376599999999997</c:v>
                </c:pt>
                <c:pt idx="243">
                  <c:v>0.48577700000000001</c:v>
                </c:pt>
                <c:pt idx="244">
                  <c:v>0.48782399999999998</c:v>
                </c:pt>
                <c:pt idx="245">
                  <c:v>0.48981200000000003</c:v>
                </c:pt>
                <c:pt idx="246">
                  <c:v>0.49177199999999999</c:v>
                </c:pt>
                <c:pt idx="247">
                  <c:v>0.49378699999999998</c:v>
                </c:pt>
                <c:pt idx="248">
                  <c:v>0.49578</c:v>
                </c:pt>
                <c:pt idx="249">
                  <c:v>0.497782</c:v>
                </c:pt>
                <c:pt idx="250">
                  <c:v>0.49976100000000001</c:v>
                </c:pt>
                <c:pt idx="251">
                  <c:v>0.50183900000000004</c:v>
                </c:pt>
                <c:pt idx="252">
                  <c:v>0.50380599999999998</c:v>
                </c:pt>
                <c:pt idx="253">
                  <c:v>0.50582499999999997</c:v>
                </c:pt>
                <c:pt idx="254">
                  <c:v>0.50777000000000005</c:v>
                </c:pt>
                <c:pt idx="255">
                  <c:v>0.50979799999999997</c:v>
                </c:pt>
                <c:pt idx="256">
                  <c:v>0.51180700000000001</c:v>
                </c:pt>
                <c:pt idx="257">
                  <c:v>0.51381200000000005</c:v>
                </c:pt>
                <c:pt idx="258">
                  <c:v>0.515764</c:v>
                </c:pt>
                <c:pt idx="259">
                  <c:v>0.51778999999999997</c:v>
                </c:pt>
                <c:pt idx="260">
                  <c:v>0.51978800000000003</c:v>
                </c:pt>
                <c:pt idx="261">
                  <c:v>0.52177899999999999</c:v>
                </c:pt>
                <c:pt idx="262">
                  <c:v>0.52373800000000004</c:v>
                </c:pt>
                <c:pt idx="263">
                  <c:v>0.52577799999999997</c:v>
                </c:pt>
                <c:pt idx="264">
                  <c:v>0.52772399999999997</c:v>
                </c:pt>
                <c:pt idx="265">
                  <c:v>0.52976900000000005</c:v>
                </c:pt>
                <c:pt idx="266">
                  <c:v>0.53171500000000005</c:v>
                </c:pt>
                <c:pt idx="267">
                  <c:v>0.53373400000000004</c:v>
                </c:pt>
                <c:pt idx="268">
                  <c:v>0.53573800000000005</c:v>
                </c:pt>
                <c:pt idx="269">
                  <c:v>0.53774200000000005</c:v>
                </c:pt>
                <c:pt idx="270">
                  <c:v>0.53970700000000005</c:v>
                </c:pt>
                <c:pt idx="271">
                  <c:v>0.54173300000000002</c:v>
                </c:pt>
                <c:pt idx="272">
                  <c:v>0.54374699999999998</c:v>
                </c:pt>
                <c:pt idx="273">
                  <c:v>0.54574199999999995</c:v>
                </c:pt>
                <c:pt idx="274">
                  <c:v>0.54772299999999996</c:v>
                </c:pt>
                <c:pt idx="275">
                  <c:v>0.54974900000000004</c:v>
                </c:pt>
                <c:pt idx="276">
                  <c:v>0.55181000000000002</c:v>
                </c:pt>
                <c:pt idx="277">
                  <c:v>0.55375600000000003</c:v>
                </c:pt>
                <c:pt idx="278">
                  <c:v>0.55573399999999995</c:v>
                </c:pt>
                <c:pt idx="279">
                  <c:v>0.55779800000000002</c:v>
                </c:pt>
                <c:pt idx="280">
                  <c:v>0.55980200000000002</c:v>
                </c:pt>
                <c:pt idx="281">
                  <c:v>0.56179100000000004</c:v>
                </c:pt>
                <c:pt idx="282">
                  <c:v>0.56374199999999997</c:v>
                </c:pt>
                <c:pt idx="283">
                  <c:v>0.56577999999999995</c:v>
                </c:pt>
                <c:pt idx="284">
                  <c:v>0.56779800000000002</c:v>
                </c:pt>
                <c:pt idx="285">
                  <c:v>0.56979299999999999</c:v>
                </c:pt>
                <c:pt idx="286">
                  <c:v>0.57177800000000001</c:v>
                </c:pt>
                <c:pt idx="287">
                  <c:v>0.57379599999999997</c:v>
                </c:pt>
                <c:pt idx="288">
                  <c:v>0.57582199999999994</c:v>
                </c:pt>
                <c:pt idx="289">
                  <c:v>0.57784000000000002</c:v>
                </c:pt>
                <c:pt idx="290">
                  <c:v>0.57980200000000004</c:v>
                </c:pt>
                <c:pt idx="291">
                  <c:v>0.58184000000000002</c:v>
                </c:pt>
                <c:pt idx="292">
                  <c:v>0.583843</c:v>
                </c:pt>
                <c:pt idx="293">
                  <c:v>0.58583499999999999</c:v>
                </c:pt>
                <c:pt idx="294">
                  <c:v>0.58779599999999999</c:v>
                </c:pt>
                <c:pt idx="295">
                  <c:v>0.58982800000000002</c:v>
                </c:pt>
                <c:pt idx="296">
                  <c:v>0.59184000000000003</c:v>
                </c:pt>
                <c:pt idx="297">
                  <c:v>0.593808</c:v>
                </c:pt>
                <c:pt idx="298">
                  <c:v>0.59576700000000005</c:v>
                </c:pt>
                <c:pt idx="299">
                  <c:v>0.59777400000000003</c:v>
                </c:pt>
                <c:pt idx="300">
                  <c:v>0.59975400000000001</c:v>
                </c:pt>
                <c:pt idx="301">
                  <c:v>0.59817699999999996</c:v>
                </c:pt>
                <c:pt idx="302">
                  <c:v>0.59615399999999996</c:v>
                </c:pt>
                <c:pt idx="303">
                  <c:v>0.59413099999999996</c:v>
                </c:pt>
                <c:pt idx="304">
                  <c:v>0.59210399999999996</c:v>
                </c:pt>
                <c:pt idx="305">
                  <c:v>0.59005600000000002</c:v>
                </c:pt>
                <c:pt idx="306">
                  <c:v>0.58808700000000003</c:v>
                </c:pt>
                <c:pt idx="307">
                  <c:v>0.58609500000000003</c:v>
                </c:pt>
                <c:pt idx="308">
                  <c:v>0.584094</c:v>
                </c:pt>
                <c:pt idx="309">
                  <c:v>0.58206500000000005</c:v>
                </c:pt>
                <c:pt idx="310">
                  <c:v>0.58008099999999996</c:v>
                </c:pt>
                <c:pt idx="311">
                  <c:v>0.57810600000000001</c:v>
                </c:pt>
                <c:pt idx="312">
                  <c:v>0.57606800000000002</c:v>
                </c:pt>
                <c:pt idx="313">
                  <c:v>0.57405300000000004</c:v>
                </c:pt>
                <c:pt idx="314">
                  <c:v>0.572075</c:v>
                </c:pt>
                <c:pt idx="315">
                  <c:v>0.57008599999999998</c:v>
                </c:pt>
                <c:pt idx="316">
                  <c:v>0.56807799999999997</c:v>
                </c:pt>
                <c:pt idx="317">
                  <c:v>0.56606400000000001</c:v>
                </c:pt>
                <c:pt idx="318">
                  <c:v>0.56409500000000001</c:v>
                </c:pt>
                <c:pt idx="319">
                  <c:v>0.56211900000000004</c:v>
                </c:pt>
                <c:pt idx="320">
                  <c:v>0.56012600000000001</c:v>
                </c:pt>
                <c:pt idx="321">
                  <c:v>0.55808000000000002</c:v>
                </c:pt>
                <c:pt idx="322">
                  <c:v>0.55610999999999999</c:v>
                </c:pt>
                <c:pt idx="323">
                  <c:v>0.55410800000000004</c:v>
                </c:pt>
                <c:pt idx="324">
                  <c:v>0.55212499999999998</c:v>
                </c:pt>
                <c:pt idx="325">
                  <c:v>0.55007899999999998</c:v>
                </c:pt>
                <c:pt idx="326">
                  <c:v>0.54808500000000004</c:v>
                </c:pt>
                <c:pt idx="327">
                  <c:v>0.54608400000000001</c:v>
                </c:pt>
                <c:pt idx="328">
                  <c:v>0.544072</c:v>
                </c:pt>
                <c:pt idx="329">
                  <c:v>0.54206200000000004</c:v>
                </c:pt>
                <c:pt idx="330">
                  <c:v>0.54007400000000005</c:v>
                </c:pt>
                <c:pt idx="331">
                  <c:v>0.53808100000000003</c:v>
                </c:pt>
                <c:pt idx="332">
                  <c:v>0.53607400000000005</c:v>
                </c:pt>
                <c:pt idx="333">
                  <c:v>0.53403900000000004</c:v>
                </c:pt>
                <c:pt idx="334">
                  <c:v>0.53206399999999998</c:v>
                </c:pt>
                <c:pt idx="335">
                  <c:v>0.53009499999999998</c:v>
                </c:pt>
                <c:pt idx="336">
                  <c:v>0.52808999999999995</c:v>
                </c:pt>
                <c:pt idx="337">
                  <c:v>0.52606600000000003</c:v>
                </c:pt>
                <c:pt idx="338">
                  <c:v>0.524065</c:v>
                </c:pt>
                <c:pt idx="339">
                  <c:v>0.52207599999999998</c:v>
                </c:pt>
                <c:pt idx="340">
                  <c:v>0.52009399999999995</c:v>
                </c:pt>
                <c:pt idx="341">
                  <c:v>0.51808200000000004</c:v>
                </c:pt>
                <c:pt idx="342">
                  <c:v>0.51610199999999995</c:v>
                </c:pt>
                <c:pt idx="343">
                  <c:v>0.51413399999999998</c:v>
                </c:pt>
                <c:pt idx="344">
                  <c:v>0.51211899999999999</c:v>
                </c:pt>
                <c:pt idx="345">
                  <c:v>0.51009700000000002</c:v>
                </c:pt>
                <c:pt idx="346">
                  <c:v>0.50812999999999997</c:v>
                </c:pt>
                <c:pt idx="347">
                  <c:v>0.50614800000000004</c:v>
                </c:pt>
                <c:pt idx="348">
                  <c:v>0.50413399999999997</c:v>
                </c:pt>
                <c:pt idx="349">
                  <c:v>0.50210299999999997</c:v>
                </c:pt>
                <c:pt idx="350">
                  <c:v>0.50014700000000001</c:v>
                </c:pt>
                <c:pt idx="351">
                  <c:v>0.49813099999999999</c:v>
                </c:pt>
                <c:pt idx="352">
                  <c:v>0.49613800000000002</c:v>
                </c:pt>
                <c:pt idx="353">
                  <c:v>0.49412099999999998</c:v>
                </c:pt>
                <c:pt idx="354">
                  <c:v>0.49213699999999999</c:v>
                </c:pt>
                <c:pt idx="355">
                  <c:v>0.49015900000000001</c:v>
                </c:pt>
                <c:pt idx="356">
                  <c:v>0.48816199999999998</c:v>
                </c:pt>
                <c:pt idx="357">
                  <c:v>0.48612</c:v>
                </c:pt>
                <c:pt idx="358">
                  <c:v>0.48413699999999998</c:v>
                </c:pt>
                <c:pt idx="359">
                  <c:v>0.48216500000000001</c:v>
                </c:pt>
                <c:pt idx="360">
                  <c:v>0.48016399999999998</c:v>
                </c:pt>
                <c:pt idx="361">
                  <c:v>0.47811900000000002</c:v>
                </c:pt>
                <c:pt idx="362">
                  <c:v>0.476134</c:v>
                </c:pt>
                <c:pt idx="363">
                  <c:v>0.47416599999999998</c:v>
                </c:pt>
                <c:pt idx="364">
                  <c:v>0.47212300000000001</c:v>
                </c:pt>
                <c:pt idx="365">
                  <c:v>0.47011599999999998</c:v>
                </c:pt>
                <c:pt idx="366">
                  <c:v>0.46812799999999999</c:v>
                </c:pt>
                <c:pt idx="367">
                  <c:v>0.46613599999999999</c:v>
                </c:pt>
                <c:pt idx="368">
                  <c:v>0.46415000000000001</c:v>
                </c:pt>
                <c:pt idx="369">
                  <c:v>0.46212999999999999</c:v>
                </c:pt>
                <c:pt idx="370">
                  <c:v>0.460146</c:v>
                </c:pt>
                <c:pt idx="371">
                  <c:v>0.45816200000000001</c:v>
                </c:pt>
                <c:pt idx="372">
                  <c:v>0.45616099999999998</c:v>
                </c:pt>
                <c:pt idx="373">
                  <c:v>0.45413399999999998</c:v>
                </c:pt>
                <c:pt idx="374">
                  <c:v>0.452125</c:v>
                </c:pt>
                <c:pt idx="375">
                  <c:v>0.45016699999999998</c:v>
                </c:pt>
                <c:pt idx="376">
                  <c:v>0.44813900000000001</c:v>
                </c:pt>
                <c:pt idx="377">
                  <c:v>0.44611200000000001</c:v>
                </c:pt>
                <c:pt idx="378">
                  <c:v>0.44412499999999999</c:v>
                </c:pt>
                <c:pt idx="379">
                  <c:v>0.442137</c:v>
                </c:pt>
                <c:pt idx="380">
                  <c:v>0.44014500000000001</c:v>
                </c:pt>
                <c:pt idx="381">
                  <c:v>0.43812000000000001</c:v>
                </c:pt>
                <c:pt idx="382">
                  <c:v>0.43613600000000002</c:v>
                </c:pt>
                <c:pt idx="383">
                  <c:v>0.434137</c:v>
                </c:pt>
                <c:pt idx="384">
                  <c:v>0.43213499999999999</c:v>
                </c:pt>
                <c:pt idx="385">
                  <c:v>0.43009199999999997</c:v>
                </c:pt>
                <c:pt idx="386">
                  <c:v>0.42812299999999998</c:v>
                </c:pt>
                <c:pt idx="387">
                  <c:v>0.42613699999999999</c:v>
                </c:pt>
                <c:pt idx="388">
                  <c:v>0.42412100000000003</c:v>
                </c:pt>
                <c:pt idx="389">
                  <c:v>0.42208099999999998</c:v>
                </c:pt>
                <c:pt idx="390">
                  <c:v>0.42008299999999998</c:v>
                </c:pt>
                <c:pt idx="391">
                  <c:v>0.418097</c:v>
                </c:pt>
                <c:pt idx="392">
                  <c:v>0.41609699999999999</c:v>
                </c:pt>
                <c:pt idx="393">
                  <c:v>0.41407500000000003</c:v>
                </c:pt>
                <c:pt idx="394">
                  <c:v>0.41209600000000002</c:v>
                </c:pt>
                <c:pt idx="395">
                  <c:v>0.41011900000000001</c:v>
                </c:pt>
                <c:pt idx="396">
                  <c:v>0.40813899999999997</c:v>
                </c:pt>
                <c:pt idx="397">
                  <c:v>0.40613100000000002</c:v>
                </c:pt>
                <c:pt idx="398">
                  <c:v>0.40413399999999999</c:v>
                </c:pt>
                <c:pt idx="399">
                  <c:v>0.40213100000000002</c:v>
                </c:pt>
                <c:pt idx="400">
                  <c:v>0.40013300000000002</c:v>
                </c:pt>
                <c:pt idx="401">
                  <c:v>0.398142</c:v>
                </c:pt>
                <c:pt idx="402">
                  <c:v>0.39612199999999997</c:v>
                </c:pt>
                <c:pt idx="403">
                  <c:v>0.39410600000000001</c:v>
                </c:pt>
                <c:pt idx="404">
                  <c:v>0.39211000000000001</c:v>
                </c:pt>
                <c:pt idx="405">
                  <c:v>0.39010400000000001</c:v>
                </c:pt>
                <c:pt idx="406">
                  <c:v>0.38811600000000002</c:v>
                </c:pt>
                <c:pt idx="407">
                  <c:v>0.386131</c:v>
                </c:pt>
                <c:pt idx="408">
                  <c:v>0.384108</c:v>
                </c:pt>
                <c:pt idx="409">
                  <c:v>0.382102</c:v>
                </c:pt>
                <c:pt idx="410">
                  <c:v>0.38011699999999998</c:v>
                </c:pt>
                <c:pt idx="411">
                  <c:v>0.378133</c:v>
                </c:pt>
                <c:pt idx="412">
                  <c:v>0.37613000000000002</c:v>
                </c:pt>
                <c:pt idx="413">
                  <c:v>0.37408200000000003</c:v>
                </c:pt>
                <c:pt idx="414">
                  <c:v>0.372118</c:v>
                </c:pt>
                <c:pt idx="415">
                  <c:v>0.37010500000000002</c:v>
                </c:pt>
                <c:pt idx="416">
                  <c:v>0.36810700000000002</c:v>
                </c:pt>
                <c:pt idx="417">
                  <c:v>0.36609799999999998</c:v>
                </c:pt>
                <c:pt idx="418">
                  <c:v>0.364091</c:v>
                </c:pt>
                <c:pt idx="419">
                  <c:v>0.36212899999999998</c:v>
                </c:pt>
                <c:pt idx="420">
                  <c:v>0.36013299999999998</c:v>
                </c:pt>
                <c:pt idx="421">
                  <c:v>0.35812300000000002</c:v>
                </c:pt>
                <c:pt idx="422">
                  <c:v>0.356124</c:v>
                </c:pt>
                <c:pt idx="423">
                  <c:v>0.35413</c:v>
                </c:pt>
                <c:pt idx="424">
                  <c:v>0.35215200000000002</c:v>
                </c:pt>
                <c:pt idx="425">
                  <c:v>0.35014899999999999</c:v>
                </c:pt>
                <c:pt idx="426">
                  <c:v>0.348136</c:v>
                </c:pt>
                <c:pt idx="427">
                  <c:v>0.34616400000000003</c:v>
                </c:pt>
                <c:pt idx="428">
                  <c:v>0.34412599999999999</c:v>
                </c:pt>
                <c:pt idx="429">
                  <c:v>0.34212999999999999</c:v>
                </c:pt>
                <c:pt idx="430">
                  <c:v>0.34013900000000002</c:v>
                </c:pt>
                <c:pt idx="431">
                  <c:v>0.33816200000000002</c:v>
                </c:pt>
                <c:pt idx="432">
                  <c:v>0.33617599999999997</c:v>
                </c:pt>
                <c:pt idx="433">
                  <c:v>0.33415800000000001</c:v>
                </c:pt>
                <c:pt idx="434">
                  <c:v>0.33213999999999999</c:v>
                </c:pt>
                <c:pt idx="435">
                  <c:v>0.33018399999999998</c:v>
                </c:pt>
                <c:pt idx="436">
                  <c:v>0.32819399999999999</c:v>
                </c:pt>
                <c:pt idx="437">
                  <c:v>0.326187</c:v>
                </c:pt>
                <c:pt idx="438">
                  <c:v>0.32417099999999999</c:v>
                </c:pt>
                <c:pt idx="439">
                  <c:v>0.32219700000000001</c:v>
                </c:pt>
                <c:pt idx="440">
                  <c:v>0.32016600000000001</c:v>
                </c:pt>
                <c:pt idx="441">
                  <c:v>0.31815399999999999</c:v>
                </c:pt>
                <c:pt idx="442">
                  <c:v>0.31614599999999998</c:v>
                </c:pt>
                <c:pt idx="443">
                  <c:v>0.31415100000000001</c:v>
                </c:pt>
                <c:pt idx="444">
                  <c:v>0.31216100000000002</c:v>
                </c:pt>
                <c:pt idx="445">
                  <c:v>0.31016100000000002</c:v>
                </c:pt>
                <c:pt idx="446">
                  <c:v>0.30814999999999998</c:v>
                </c:pt>
                <c:pt idx="447">
                  <c:v>0.30618600000000001</c:v>
                </c:pt>
                <c:pt idx="448">
                  <c:v>0.30417499999999997</c:v>
                </c:pt>
                <c:pt idx="449">
                  <c:v>0.30216799999999999</c:v>
                </c:pt>
                <c:pt idx="450">
                  <c:v>0.30015500000000001</c:v>
                </c:pt>
                <c:pt idx="451">
                  <c:v>0.29816399999999998</c:v>
                </c:pt>
                <c:pt idx="452">
                  <c:v>0.29620999999999997</c:v>
                </c:pt>
                <c:pt idx="453">
                  <c:v>0.294151</c:v>
                </c:pt>
                <c:pt idx="454">
                  <c:v>0.29215999999999998</c:v>
                </c:pt>
                <c:pt idx="455">
                  <c:v>0.29017900000000002</c:v>
                </c:pt>
                <c:pt idx="456">
                  <c:v>0.288186</c:v>
                </c:pt>
                <c:pt idx="457">
                  <c:v>0.28617900000000002</c:v>
                </c:pt>
                <c:pt idx="458">
                  <c:v>0.284165</c:v>
                </c:pt>
                <c:pt idx="459">
                  <c:v>0.28219</c:v>
                </c:pt>
                <c:pt idx="460">
                  <c:v>0.28020200000000001</c:v>
                </c:pt>
                <c:pt idx="461">
                  <c:v>0.27818900000000002</c:v>
                </c:pt>
                <c:pt idx="462">
                  <c:v>0.27619100000000002</c:v>
                </c:pt>
                <c:pt idx="463">
                  <c:v>0.27421000000000001</c:v>
                </c:pt>
                <c:pt idx="464">
                  <c:v>0.27218300000000001</c:v>
                </c:pt>
                <c:pt idx="465">
                  <c:v>0.270206</c:v>
                </c:pt>
                <c:pt idx="466">
                  <c:v>0.26818500000000001</c:v>
                </c:pt>
                <c:pt idx="467">
                  <c:v>0.26619300000000001</c:v>
                </c:pt>
                <c:pt idx="468">
                  <c:v>0.26419399999999998</c:v>
                </c:pt>
                <c:pt idx="469">
                  <c:v>0.262183</c:v>
                </c:pt>
                <c:pt idx="470">
                  <c:v>0.26019399999999998</c:v>
                </c:pt>
                <c:pt idx="471">
                  <c:v>0.25821499999999997</c:v>
                </c:pt>
                <c:pt idx="472">
                  <c:v>0.25621500000000003</c:v>
                </c:pt>
                <c:pt idx="473">
                  <c:v>0.254193</c:v>
                </c:pt>
                <c:pt idx="474">
                  <c:v>0.25220500000000001</c:v>
                </c:pt>
                <c:pt idx="475">
                  <c:v>0.25023299999999998</c:v>
                </c:pt>
                <c:pt idx="476">
                  <c:v>0.248223</c:v>
                </c:pt>
                <c:pt idx="477">
                  <c:v>0.24621699999999999</c:v>
                </c:pt>
                <c:pt idx="478">
                  <c:v>0.244197</c:v>
                </c:pt>
                <c:pt idx="479">
                  <c:v>0.2422</c:v>
                </c:pt>
                <c:pt idx="480">
                  <c:v>0.24021100000000001</c:v>
                </c:pt>
                <c:pt idx="481">
                  <c:v>0.23821200000000001</c:v>
                </c:pt>
                <c:pt idx="482">
                  <c:v>0.23620099999999999</c:v>
                </c:pt>
                <c:pt idx="483">
                  <c:v>0.23422599999999999</c:v>
                </c:pt>
                <c:pt idx="484">
                  <c:v>0.232235</c:v>
                </c:pt>
                <c:pt idx="485">
                  <c:v>0.23020599999999999</c:v>
                </c:pt>
                <c:pt idx="486">
                  <c:v>0.22819500000000001</c:v>
                </c:pt>
                <c:pt idx="487">
                  <c:v>0.22622800000000001</c:v>
                </c:pt>
                <c:pt idx="488">
                  <c:v>0.22423599999999999</c:v>
                </c:pt>
                <c:pt idx="489">
                  <c:v>0.22220000000000001</c:v>
                </c:pt>
                <c:pt idx="490">
                  <c:v>0.220195</c:v>
                </c:pt>
                <c:pt idx="491">
                  <c:v>0.218226</c:v>
                </c:pt>
                <c:pt idx="492">
                  <c:v>0.2162</c:v>
                </c:pt>
                <c:pt idx="493">
                  <c:v>0.21419299999999999</c:v>
                </c:pt>
                <c:pt idx="494">
                  <c:v>0.212197</c:v>
                </c:pt>
                <c:pt idx="495">
                  <c:v>0.21021300000000001</c:v>
                </c:pt>
                <c:pt idx="496">
                  <c:v>0.208229</c:v>
                </c:pt>
                <c:pt idx="497">
                  <c:v>0.206206</c:v>
                </c:pt>
                <c:pt idx="498">
                  <c:v>0.20416999999999999</c:v>
                </c:pt>
                <c:pt idx="499">
                  <c:v>0.202208</c:v>
                </c:pt>
                <c:pt idx="500">
                  <c:v>0.200211</c:v>
                </c:pt>
                <c:pt idx="501">
                  <c:v>0.198208</c:v>
                </c:pt>
                <c:pt idx="502">
                  <c:v>0.196184</c:v>
                </c:pt>
                <c:pt idx="503">
                  <c:v>0.19422400000000001</c:v>
                </c:pt>
                <c:pt idx="504">
                  <c:v>0.192216</c:v>
                </c:pt>
                <c:pt idx="505">
                  <c:v>0.190194</c:v>
                </c:pt>
                <c:pt idx="506">
                  <c:v>0.18820000000000001</c:v>
                </c:pt>
                <c:pt idx="507">
                  <c:v>0.18621199999999999</c:v>
                </c:pt>
                <c:pt idx="508">
                  <c:v>0.18421100000000001</c:v>
                </c:pt>
                <c:pt idx="509">
                  <c:v>0.18220800000000001</c:v>
                </c:pt>
                <c:pt idx="510">
                  <c:v>0.180198</c:v>
                </c:pt>
                <c:pt idx="511">
                  <c:v>0.17821200000000001</c:v>
                </c:pt>
                <c:pt idx="512">
                  <c:v>0.176229</c:v>
                </c:pt>
                <c:pt idx="513">
                  <c:v>0.174203</c:v>
                </c:pt>
                <c:pt idx="514">
                  <c:v>0.17219499999999999</c:v>
                </c:pt>
                <c:pt idx="515">
                  <c:v>0.17019500000000001</c:v>
                </c:pt>
                <c:pt idx="516">
                  <c:v>0.168242</c:v>
                </c:pt>
                <c:pt idx="517">
                  <c:v>0.16620499999999999</c:v>
                </c:pt>
                <c:pt idx="518">
                  <c:v>0.16418099999999999</c:v>
                </c:pt>
                <c:pt idx="519">
                  <c:v>0.16220699999999999</c:v>
                </c:pt>
                <c:pt idx="520">
                  <c:v>0.16021299999999999</c:v>
                </c:pt>
                <c:pt idx="521">
                  <c:v>0.15819900000000001</c:v>
                </c:pt>
                <c:pt idx="522">
                  <c:v>0.15620700000000001</c:v>
                </c:pt>
                <c:pt idx="523">
                  <c:v>0.15421699999999999</c:v>
                </c:pt>
                <c:pt idx="524">
                  <c:v>0.15223400000000001</c:v>
                </c:pt>
                <c:pt idx="525">
                  <c:v>0.150227</c:v>
                </c:pt>
                <c:pt idx="526">
                  <c:v>0.14824100000000001</c:v>
                </c:pt>
                <c:pt idx="527">
                  <c:v>0.14625099999999999</c:v>
                </c:pt>
                <c:pt idx="528">
                  <c:v>0.14424300000000001</c:v>
                </c:pt>
                <c:pt idx="529">
                  <c:v>0.14225099999999999</c:v>
                </c:pt>
                <c:pt idx="530">
                  <c:v>0.14022799999999999</c:v>
                </c:pt>
                <c:pt idx="531">
                  <c:v>0.138243</c:v>
                </c:pt>
                <c:pt idx="532">
                  <c:v>0.13625300000000001</c:v>
                </c:pt>
                <c:pt idx="533">
                  <c:v>0.13423599999999999</c:v>
                </c:pt>
                <c:pt idx="534">
                  <c:v>0.13223699999999999</c:v>
                </c:pt>
                <c:pt idx="535">
                  <c:v>0.130273</c:v>
                </c:pt>
                <c:pt idx="536">
                  <c:v>0.12826699999999999</c:v>
                </c:pt>
                <c:pt idx="537">
                  <c:v>0.126248</c:v>
                </c:pt>
                <c:pt idx="538">
                  <c:v>0.124233</c:v>
                </c:pt>
                <c:pt idx="539">
                  <c:v>0.122265</c:v>
                </c:pt>
                <c:pt idx="540">
                  <c:v>0.120267</c:v>
                </c:pt>
                <c:pt idx="541">
                  <c:v>0.118238</c:v>
                </c:pt>
                <c:pt idx="542">
                  <c:v>0.116244</c:v>
                </c:pt>
                <c:pt idx="543">
                  <c:v>0.114233</c:v>
                </c:pt>
                <c:pt idx="544">
                  <c:v>0.112238</c:v>
                </c:pt>
                <c:pt idx="545">
                  <c:v>0.110233</c:v>
                </c:pt>
                <c:pt idx="546">
                  <c:v>0.108235</c:v>
                </c:pt>
                <c:pt idx="547">
                  <c:v>0.10626099999999999</c:v>
                </c:pt>
                <c:pt idx="548">
                  <c:v>0.10426000000000001</c:v>
                </c:pt>
                <c:pt idx="549">
                  <c:v>0.10223400000000001</c:v>
                </c:pt>
                <c:pt idx="550">
                  <c:v>0.100232</c:v>
                </c:pt>
                <c:pt idx="551">
                  <c:v>9.8256599999999999E-2</c:v>
                </c:pt>
                <c:pt idx="552">
                  <c:v>9.6265000000000003E-2</c:v>
                </c:pt>
                <c:pt idx="553">
                  <c:v>9.4233700000000004E-2</c:v>
                </c:pt>
                <c:pt idx="554">
                  <c:v>9.2219300000000004E-2</c:v>
                </c:pt>
                <c:pt idx="555">
                  <c:v>9.0269699999999994E-2</c:v>
                </c:pt>
                <c:pt idx="556">
                  <c:v>8.8237800000000005E-2</c:v>
                </c:pt>
                <c:pt idx="557">
                  <c:v>8.6245000000000002E-2</c:v>
                </c:pt>
                <c:pt idx="558">
                  <c:v>8.4235500000000005E-2</c:v>
                </c:pt>
                <c:pt idx="559">
                  <c:v>8.2246200000000005E-2</c:v>
                </c:pt>
                <c:pt idx="560">
                  <c:v>8.0270300000000003E-2</c:v>
                </c:pt>
                <c:pt idx="561">
                  <c:v>7.8252100000000005E-2</c:v>
                </c:pt>
                <c:pt idx="562">
                  <c:v>7.62298E-2</c:v>
                </c:pt>
                <c:pt idx="563">
                  <c:v>7.4263999999999997E-2</c:v>
                </c:pt>
                <c:pt idx="564">
                  <c:v>7.2276499999999994E-2</c:v>
                </c:pt>
                <c:pt idx="565">
                  <c:v>7.0260400000000001E-2</c:v>
                </c:pt>
                <c:pt idx="566">
                  <c:v>6.8252999999999994E-2</c:v>
                </c:pt>
                <c:pt idx="567">
                  <c:v>6.6287600000000002E-2</c:v>
                </c:pt>
                <c:pt idx="568">
                  <c:v>6.4275899999999997E-2</c:v>
                </c:pt>
                <c:pt idx="569">
                  <c:v>6.2254799999999999E-2</c:v>
                </c:pt>
                <c:pt idx="570">
                  <c:v>6.0261000000000002E-2</c:v>
                </c:pt>
                <c:pt idx="571">
                  <c:v>5.8275899999999999E-2</c:v>
                </c:pt>
                <c:pt idx="572">
                  <c:v>5.6273799999999999E-2</c:v>
                </c:pt>
                <c:pt idx="573">
                  <c:v>5.4268799999999999E-2</c:v>
                </c:pt>
                <c:pt idx="574">
                  <c:v>5.2256400000000001E-2</c:v>
                </c:pt>
                <c:pt idx="575">
                  <c:v>5.02967E-2</c:v>
                </c:pt>
                <c:pt idx="576">
                  <c:v>4.8306200000000001E-2</c:v>
                </c:pt>
                <c:pt idx="577">
                  <c:v>4.6289900000000002E-2</c:v>
                </c:pt>
                <c:pt idx="578">
                  <c:v>4.4266E-2</c:v>
                </c:pt>
                <c:pt idx="579">
                  <c:v>4.2279499999999998E-2</c:v>
                </c:pt>
                <c:pt idx="580">
                  <c:v>4.0310600000000002E-2</c:v>
                </c:pt>
                <c:pt idx="581">
                  <c:v>3.8281299999999997E-2</c:v>
                </c:pt>
                <c:pt idx="582">
                  <c:v>3.6267500000000001E-2</c:v>
                </c:pt>
                <c:pt idx="583">
                  <c:v>3.4288399999999997E-2</c:v>
                </c:pt>
                <c:pt idx="584">
                  <c:v>3.2299399999999999E-2</c:v>
                </c:pt>
                <c:pt idx="585">
                  <c:v>3.02879E-2</c:v>
                </c:pt>
                <c:pt idx="586">
                  <c:v>2.82834E-2</c:v>
                </c:pt>
                <c:pt idx="587">
                  <c:v>2.6302200000000001E-2</c:v>
                </c:pt>
                <c:pt idx="588">
                  <c:v>2.4298799999999999E-2</c:v>
                </c:pt>
                <c:pt idx="589">
                  <c:v>2.2290399999999998E-2</c:v>
                </c:pt>
                <c:pt idx="590">
                  <c:v>2.0299999999999999E-2</c:v>
                </c:pt>
                <c:pt idx="591">
                  <c:v>1.8261199999999998E-2</c:v>
                </c:pt>
                <c:pt idx="592">
                  <c:v>1.6314499999999999E-2</c:v>
                </c:pt>
                <c:pt idx="593">
                  <c:v>1.43102E-2</c:v>
                </c:pt>
                <c:pt idx="594">
                  <c:v>1.22731E-2</c:v>
                </c:pt>
                <c:pt idx="595">
                  <c:v>1.0286E-2</c:v>
                </c:pt>
                <c:pt idx="596">
                  <c:v>8.2973200000000004E-3</c:v>
                </c:pt>
                <c:pt idx="597">
                  <c:v>6.2848899999999996E-3</c:v>
                </c:pt>
                <c:pt idx="598">
                  <c:v>4.2762199999999998E-3</c:v>
                </c:pt>
                <c:pt idx="599">
                  <c:v>2.29832E-3</c:v>
                </c:pt>
                <c:pt idx="600">
                  <c:v>2.9706699999999998E-4</c:v>
                </c:pt>
              </c:numCache>
            </c:numRef>
          </c:xVal>
          <c:yVal>
            <c:numRef>
              <c:f>Sheet1!$E$1:$E$601</c:f>
              <c:numCache>
                <c:formatCode>0.00E+00</c:formatCode>
                <c:ptCount val="601"/>
                <c:pt idx="0">
                  <c:v>4.0688699999999998E-7</c:v>
                </c:pt>
                <c:pt idx="1">
                  <c:v>1.4707E-6</c:v>
                </c:pt>
                <c:pt idx="2">
                  <c:v>1.4514800000000001E-6</c:v>
                </c:pt>
                <c:pt idx="3">
                  <c:v>1.43325E-6</c:v>
                </c:pt>
                <c:pt idx="4">
                  <c:v>1.47762E-6</c:v>
                </c:pt>
                <c:pt idx="5">
                  <c:v>1.48981E-6</c:v>
                </c:pt>
                <c:pt idx="6">
                  <c:v>1.5332199999999999E-6</c:v>
                </c:pt>
                <c:pt idx="7">
                  <c:v>1.49307E-6</c:v>
                </c:pt>
                <c:pt idx="8">
                  <c:v>1.4858100000000001E-6</c:v>
                </c:pt>
                <c:pt idx="9">
                  <c:v>1.5159200000000001E-6</c:v>
                </c:pt>
                <c:pt idx="10">
                  <c:v>1.5687999999999999E-6</c:v>
                </c:pt>
                <c:pt idx="11">
                  <c:v>1.60825E-6</c:v>
                </c:pt>
                <c:pt idx="12">
                  <c:v>1.5724200000000001E-6</c:v>
                </c:pt>
                <c:pt idx="13">
                  <c:v>1.5346399999999999E-6</c:v>
                </c:pt>
                <c:pt idx="14">
                  <c:v>1.61823E-6</c:v>
                </c:pt>
                <c:pt idx="15">
                  <c:v>1.66478E-6</c:v>
                </c:pt>
                <c:pt idx="16">
                  <c:v>1.7026199999999999E-6</c:v>
                </c:pt>
                <c:pt idx="17">
                  <c:v>1.64023E-6</c:v>
                </c:pt>
                <c:pt idx="18">
                  <c:v>1.6447300000000001E-6</c:v>
                </c:pt>
                <c:pt idx="19">
                  <c:v>1.7283700000000001E-6</c:v>
                </c:pt>
                <c:pt idx="20">
                  <c:v>1.77406E-6</c:v>
                </c:pt>
                <c:pt idx="21">
                  <c:v>1.77596E-6</c:v>
                </c:pt>
                <c:pt idx="22">
                  <c:v>1.7642E-6</c:v>
                </c:pt>
                <c:pt idx="23">
                  <c:v>1.7737400000000001E-6</c:v>
                </c:pt>
                <c:pt idx="24">
                  <c:v>1.8402899999999999E-6</c:v>
                </c:pt>
                <c:pt idx="25">
                  <c:v>1.8691799999999999E-6</c:v>
                </c:pt>
                <c:pt idx="26">
                  <c:v>1.9210899999999998E-6</c:v>
                </c:pt>
                <c:pt idx="27">
                  <c:v>1.9049899999999999E-6</c:v>
                </c:pt>
                <c:pt idx="28">
                  <c:v>1.9048599999999999E-6</c:v>
                </c:pt>
                <c:pt idx="29">
                  <c:v>1.9522499999999998E-6</c:v>
                </c:pt>
                <c:pt idx="30">
                  <c:v>2.02805E-6</c:v>
                </c:pt>
                <c:pt idx="31">
                  <c:v>2.0795900000000001E-6</c:v>
                </c:pt>
                <c:pt idx="32">
                  <c:v>2.0546900000000001E-6</c:v>
                </c:pt>
                <c:pt idx="33">
                  <c:v>2.0445000000000001E-6</c:v>
                </c:pt>
                <c:pt idx="34">
                  <c:v>2.13933E-6</c:v>
                </c:pt>
                <c:pt idx="35">
                  <c:v>2.1973499999999998E-6</c:v>
                </c:pt>
                <c:pt idx="36">
                  <c:v>2.2546800000000001E-6</c:v>
                </c:pt>
                <c:pt idx="37">
                  <c:v>2.2129399999999999E-6</c:v>
                </c:pt>
                <c:pt idx="38">
                  <c:v>2.2380699999999998E-6</c:v>
                </c:pt>
                <c:pt idx="39">
                  <c:v>2.3310300000000002E-6</c:v>
                </c:pt>
                <c:pt idx="40">
                  <c:v>2.4005199999999998E-6</c:v>
                </c:pt>
                <c:pt idx="41">
                  <c:v>2.4269E-6</c:v>
                </c:pt>
                <c:pt idx="42">
                  <c:v>2.4363100000000001E-6</c:v>
                </c:pt>
                <c:pt idx="43">
                  <c:v>2.46271E-6</c:v>
                </c:pt>
                <c:pt idx="44">
                  <c:v>2.5570799999999999E-6</c:v>
                </c:pt>
                <c:pt idx="45">
                  <c:v>2.5952300000000001E-6</c:v>
                </c:pt>
                <c:pt idx="46">
                  <c:v>2.67553E-6</c:v>
                </c:pt>
                <c:pt idx="47">
                  <c:v>2.6930299999999999E-6</c:v>
                </c:pt>
                <c:pt idx="48">
                  <c:v>2.7039399999999999E-6</c:v>
                </c:pt>
                <c:pt idx="49">
                  <c:v>2.7858399999999999E-6</c:v>
                </c:pt>
                <c:pt idx="50">
                  <c:v>2.86828E-6</c:v>
                </c:pt>
                <c:pt idx="51">
                  <c:v>2.95377E-6</c:v>
                </c:pt>
                <c:pt idx="52">
                  <c:v>2.9673500000000001E-6</c:v>
                </c:pt>
                <c:pt idx="53">
                  <c:v>2.9613100000000002E-6</c:v>
                </c:pt>
                <c:pt idx="54">
                  <c:v>3.09144E-6</c:v>
                </c:pt>
                <c:pt idx="55">
                  <c:v>3.18931E-6</c:v>
                </c:pt>
                <c:pt idx="56">
                  <c:v>3.2706000000000001E-6</c:v>
                </c:pt>
                <c:pt idx="57">
                  <c:v>3.2599700000000001E-6</c:v>
                </c:pt>
                <c:pt idx="58">
                  <c:v>3.3207299999999998E-6</c:v>
                </c:pt>
                <c:pt idx="59">
                  <c:v>3.4442500000000001E-6</c:v>
                </c:pt>
                <c:pt idx="60">
                  <c:v>3.5402E-6</c:v>
                </c:pt>
                <c:pt idx="61">
                  <c:v>3.5998900000000002E-6</c:v>
                </c:pt>
                <c:pt idx="62">
                  <c:v>3.6497099999999998E-6</c:v>
                </c:pt>
                <c:pt idx="63">
                  <c:v>3.70501E-6</c:v>
                </c:pt>
                <c:pt idx="64">
                  <c:v>3.8352400000000004E-6</c:v>
                </c:pt>
                <c:pt idx="65">
                  <c:v>3.9067899999999997E-6</c:v>
                </c:pt>
                <c:pt idx="66">
                  <c:v>4.0293300000000001E-6</c:v>
                </c:pt>
                <c:pt idx="67">
                  <c:v>4.0669400000000002E-6</c:v>
                </c:pt>
                <c:pt idx="68">
                  <c:v>4.1234899999999997E-6</c:v>
                </c:pt>
                <c:pt idx="69">
                  <c:v>4.2355399999999998E-6</c:v>
                </c:pt>
                <c:pt idx="70">
                  <c:v>4.3552100000000001E-6</c:v>
                </c:pt>
                <c:pt idx="71">
                  <c:v>4.4754800000000001E-6</c:v>
                </c:pt>
                <c:pt idx="72">
                  <c:v>4.5126300000000002E-6</c:v>
                </c:pt>
                <c:pt idx="73">
                  <c:v>4.5640800000000004E-6</c:v>
                </c:pt>
                <c:pt idx="74">
                  <c:v>4.6970299999999996E-6</c:v>
                </c:pt>
                <c:pt idx="75">
                  <c:v>4.8358100000000002E-6</c:v>
                </c:pt>
                <c:pt idx="76">
                  <c:v>4.9505600000000003E-6</c:v>
                </c:pt>
                <c:pt idx="77">
                  <c:v>4.9616400000000003E-6</c:v>
                </c:pt>
                <c:pt idx="78">
                  <c:v>5.0442400000000002E-6</c:v>
                </c:pt>
                <c:pt idx="79">
                  <c:v>5.1935899999999999E-6</c:v>
                </c:pt>
                <c:pt idx="80">
                  <c:v>5.32315E-6</c:v>
                </c:pt>
                <c:pt idx="81">
                  <c:v>5.3993899999999996E-6</c:v>
                </c:pt>
                <c:pt idx="82">
                  <c:v>5.4672599999999999E-6</c:v>
                </c:pt>
                <c:pt idx="83">
                  <c:v>5.5236099999999998E-6</c:v>
                </c:pt>
                <c:pt idx="84">
                  <c:v>5.6854200000000004E-6</c:v>
                </c:pt>
                <c:pt idx="85">
                  <c:v>5.7985499999999997E-6</c:v>
                </c:pt>
                <c:pt idx="86">
                  <c:v>5.8801200000000004E-6</c:v>
                </c:pt>
                <c:pt idx="87">
                  <c:v>5.9495200000000001E-6</c:v>
                </c:pt>
                <c:pt idx="88">
                  <c:v>6.0260200000000001E-6</c:v>
                </c:pt>
                <c:pt idx="89">
                  <c:v>6.1505599999999998E-6</c:v>
                </c:pt>
                <c:pt idx="90">
                  <c:v>6.2439100000000003E-6</c:v>
                </c:pt>
                <c:pt idx="91">
                  <c:v>6.3739500000000002E-6</c:v>
                </c:pt>
                <c:pt idx="92">
                  <c:v>6.4207399999999996E-6</c:v>
                </c:pt>
                <c:pt idx="93">
                  <c:v>6.4640000000000003E-6</c:v>
                </c:pt>
                <c:pt idx="94">
                  <c:v>6.6030400000000004E-6</c:v>
                </c:pt>
                <c:pt idx="95">
                  <c:v>6.7291300000000001E-6</c:v>
                </c:pt>
                <c:pt idx="96">
                  <c:v>6.8410899999999998E-6</c:v>
                </c:pt>
                <c:pt idx="97">
                  <c:v>6.8471699999999999E-6</c:v>
                </c:pt>
                <c:pt idx="98">
                  <c:v>6.9236799999999998E-6</c:v>
                </c:pt>
                <c:pt idx="99">
                  <c:v>7.0735000000000001E-6</c:v>
                </c:pt>
                <c:pt idx="100">
                  <c:v>7.1844799999999999E-6</c:v>
                </c:pt>
                <c:pt idx="101">
                  <c:v>7.24983E-6</c:v>
                </c:pt>
                <c:pt idx="102">
                  <c:v>7.3191099999999998E-6</c:v>
                </c:pt>
                <c:pt idx="103">
                  <c:v>7.3755300000000003E-6</c:v>
                </c:pt>
                <c:pt idx="104">
                  <c:v>7.5097399999999997E-6</c:v>
                </c:pt>
                <c:pt idx="105">
                  <c:v>7.6000199999999998E-6</c:v>
                </c:pt>
                <c:pt idx="106">
                  <c:v>7.7220600000000007E-6</c:v>
                </c:pt>
                <c:pt idx="107">
                  <c:v>7.7640700000000004E-6</c:v>
                </c:pt>
                <c:pt idx="108">
                  <c:v>7.8097200000000005E-6</c:v>
                </c:pt>
                <c:pt idx="109">
                  <c:v>7.9280799999999998E-6</c:v>
                </c:pt>
                <c:pt idx="110">
                  <c:v>8.0643100000000007E-6</c:v>
                </c:pt>
                <c:pt idx="111">
                  <c:v>8.17027E-6</c:v>
                </c:pt>
                <c:pt idx="112">
                  <c:v>8.1947899999999992E-6</c:v>
                </c:pt>
                <c:pt idx="113">
                  <c:v>8.24522E-6</c:v>
                </c:pt>
                <c:pt idx="114">
                  <c:v>8.4039200000000007E-6</c:v>
                </c:pt>
                <c:pt idx="115">
                  <c:v>8.5274799999999995E-6</c:v>
                </c:pt>
                <c:pt idx="116">
                  <c:v>8.6224000000000007E-6</c:v>
                </c:pt>
                <c:pt idx="117">
                  <c:v>8.6544899999999992E-6</c:v>
                </c:pt>
                <c:pt idx="118">
                  <c:v>8.7397500000000005E-6</c:v>
                </c:pt>
                <c:pt idx="119">
                  <c:v>8.8901600000000006E-6</c:v>
                </c:pt>
                <c:pt idx="120">
                  <c:v>8.9847799999999994E-6</c:v>
                </c:pt>
                <c:pt idx="121">
                  <c:v>9.0988300000000004E-6</c:v>
                </c:pt>
                <c:pt idx="122">
                  <c:v>9.1650699999999993E-6</c:v>
                </c:pt>
                <c:pt idx="123">
                  <c:v>9.2347300000000003E-6</c:v>
                </c:pt>
                <c:pt idx="124">
                  <c:v>9.3516000000000004E-6</c:v>
                </c:pt>
                <c:pt idx="125">
                  <c:v>9.4867800000000007E-6</c:v>
                </c:pt>
                <c:pt idx="126">
                  <c:v>9.6303600000000007E-6</c:v>
                </c:pt>
                <c:pt idx="127">
                  <c:v>9.6683800000000008E-6</c:v>
                </c:pt>
                <c:pt idx="128">
                  <c:v>9.7119499999999994E-6</c:v>
                </c:pt>
                <c:pt idx="129">
                  <c:v>9.893E-6</c:v>
                </c:pt>
                <c:pt idx="130">
                  <c:v>1.0027899999999999E-5</c:v>
                </c:pt>
                <c:pt idx="131">
                  <c:v>1.0140699999999999E-5</c:v>
                </c:pt>
                <c:pt idx="132">
                  <c:v>1.0193199999999999E-5</c:v>
                </c:pt>
                <c:pt idx="133">
                  <c:v>1.02708E-5</c:v>
                </c:pt>
                <c:pt idx="134">
                  <c:v>1.0448100000000001E-5</c:v>
                </c:pt>
                <c:pt idx="135">
                  <c:v>1.05723E-5</c:v>
                </c:pt>
                <c:pt idx="136">
                  <c:v>1.06773E-5</c:v>
                </c:pt>
                <c:pt idx="137">
                  <c:v>1.0777200000000001E-5</c:v>
                </c:pt>
                <c:pt idx="138">
                  <c:v>1.08642E-5</c:v>
                </c:pt>
                <c:pt idx="139">
                  <c:v>1.09887E-5</c:v>
                </c:pt>
                <c:pt idx="140">
                  <c:v>1.11461E-5</c:v>
                </c:pt>
                <c:pt idx="141">
                  <c:v>1.1287199999999999E-5</c:v>
                </c:pt>
                <c:pt idx="142">
                  <c:v>1.13748E-5</c:v>
                </c:pt>
                <c:pt idx="143">
                  <c:v>1.1419900000000001E-5</c:v>
                </c:pt>
                <c:pt idx="144">
                  <c:v>1.1607899999999999E-5</c:v>
                </c:pt>
                <c:pt idx="145">
                  <c:v>1.1752299999999999E-5</c:v>
                </c:pt>
                <c:pt idx="146">
                  <c:v>1.18762E-5</c:v>
                </c:pt>
                <c:pt idx="147">
                  <c:v>1.19344E-5</c:v>
                </c:pt>
                <c:pt idx="148">
                  <c:v>1.2034200000000001E-5</c:v>
                </c:pt>
                <c:pt idx="149">
                  <c:v>1.22067E-5</c:v>
                </c:pt>
                <c:pt idx="150">
                  <c:v>1.23485E-5</c:v>
                </c:pt>
                <c:pt idx="151">
                  <c:v>1.24571E-5</c:v>
                </c:pt>
                <c:pt idx="152">
                  <c:v>1.2537299999999999E-5</c:v>
                </c:pt>
                <c:pt idx="153">
                  <c:v>1.2633700000000001E-5</c:v>
                </c:pt>
                <c:pt idx="154">
                  <c:v>1.27779E-5</c:v>
                </c:pt>
                <c:pt idx="155">
                  <c:v>1.29201E-5</c:v>
                </c:pt>
                <c:pt idx="156">
                  <c:v>1.3068600000000001E-5</c:v>
                </c:pt>
                <c:pt idx="157">
                  <c:v>1.31466E-5</c:v>
                </c:pt>
                <c:pt idx="158">
                  <c:v>1.31882E-5</c:v>
                </c:pt>
                <c:pt idx="159">
                  <c:v>1.3373100000000001E-5</c:v>
                </c:pt>
                <c:pt idx="160">
                  <c:v>1.3521E-5</c:v>
                </c:pt>
                <c:pt idx="161">
                  <c:v>1.3652700000000001E-5</c:v>
                </c:pt>
                <c:pt idx="162">
                  <c:v>1.3691599999999999E-5</c:v>
                </c:pt>
                <c:pt idx="163">
                  <c:v>1.37837E-5</c:v>
                </c:pt>
                <c:pt idx="164">
                  <c:v>1.39631E-5</c:v>
                </c:pt>
                <c:pt idx="165">
                  <c:v>1.40872E-5</c:v>
                </c:pt>
                <c:pt idx="166">
                  <c:v>1.41994E-5</c:v>
                </c:pt>
                <c:pt idx="167">
                  <c:v>1.4299499999999999E-5</c:v>
                </c:pt>
                <c:pt idx="168">
                  <c:v>1.43841E-5</c:v>
                </c:pt>
                <c:pt idx="169">
                  <c:v>1.4512600000000001E-5</c:v>
                </c:pt>
                <c:pt idx="170">
                  <c:v>1.4653200000000001E-5</c:v>
                </c:pt>
                <c:pt idx="171">
                  <c:v>1.47906E-5</c:v>
                </c:pt>
                <c:pt idx="172">
                  <c:v>1.48638E-5</c:v>
                </c:pt>
                <c:pt idx="173">
                  <c:v>1.49073E-5</c:v>
                </c:pt>
                <c:pt idx="174">
                  <c:v>1.5088E-5</c:v>
                </c:pt>
                <c:pt idx="175">
                  <c:v>1.5237300000000001E-5</c:v>
                </c:pt>
                <c:pt idx="176">
                  <c:v>1.53745E-5</c:v>
                </c:pt>
                <c:pt idx="177">
                  <c:v>1.5406499999999999E-5</c:v>
                </c:pt>
                <c:pt idx="178">
                  <c:v>1.5502000000000002E-5</c:v>
                </c:pt>
                <c:pt idx="179">
                  <c:v>1.5685700000000001E-5</c:v>
                </c:pt>
                <c:pt idx="180">
                  <c:v>1.5826999999999999E-5</c:v>
                </c:pt>
                <c:pt idx="181">
                  <c:v>1.59216E-5</c:v>
                </c:pt>
                <c:pt idx="182">
                  <c:v>1.60002E-5</c:v>
                </c:pt>
                <c:pt idx="183">
                  <c:v>1.61071E-5</c:v>
                </c:pt>
                <c:pt idx="184">
                  <c:v>1.62783E-5</c:v>
                </c:pt>
                <c:pt idx="185">
                  <c:v>1.6375399999999999E-5</c:v>
                </c:pt>
                <c:pt idx="186">
                  <c:v>1.6532E-5</c:v>
                </c:pt>
                <c:pt idx="187">
                  <c:v>1.6618099999999999E-5</c:v>
                </c:pt>
                <c:pt idx="188">
                  <c:v>1.6705400000000001E-5</c:v>
                </c:pt>
                <c:pt idx="189">
                  <c:v>1.6850800000000001E-5</c:v>
                </c:pt>
                <c:pt idx="190">
                  <c:v>1.70123E-5</c:v>
                </c:pt>
                <c:pt idx="191">
                  <c:v>1.7154099999999999E-5</c:v>
                </c:pt>
                <c:pt idx="192">
                  <c:v>1.72148E-5</c:v>
                </c:pt>
                <c:pt idx="193">
                  <c:v>1.72997E-5</c:v>
                </c:pt>
                <c:pt idx="194">
                  <c:v>1.7493400000000001E-5</c:v>
                </c:pt>
                <c:pt idx="195">
                  <c:v>1.7649500000000001E-5</c:v>
                </c:pt>
                <c:pt idx="196">
                  <c:v>1.7756699999999999E-5</c:v>
                </c:pt>
                <c:pt idx="197">
                  <c:v>1.7847699999999999E-5</c:v>
                </c:pt>
                <c:pt idx="198">
                  <c:v>1.7965399999999999E-5</c:v>
                </c:pt>
                <c:pt idx="199">
                  <c:v>1.81529E-5</c:v>
                </c:pt>
                <c:pt idx="200">
                  <c:v>1.8263000000000001E-5</c:v>
                </c:pt>
                <c:pt idx="201">
                  <c:v>1.8433399999999999E-5</c:v>
                </c:pt>
                <c:pt idx="202">
                  <c:v>1.8539E-5</c:v>
                </c:pt>
                <c:pt idx="203">
                  <c:v>1.86471E-5</c:v>
                </c:pt>
                <c:pt idx="204">
                  <c:v>1.8804299999999999E-5</c:v>
                </c:pt>
                <c:pt idx="205">
                  <c:v>1.9001899999999998E-5</c:v>
                </c:pt>
                <c:pt idx="206">
                  <c:v>1.9154700000000001E-5</c:v>
                </c:pt>
                <c:pt idx="207">
                  <c:v>1.9239899999999999E-5</c:v>
                </c:pt>
                <c:pt idx="208">
                  <c:v>1.93473E-5</c:v>
                </c:pt>
                <c:pt idx="209">
                  <c:v>1.9573500000000002E-5</c:v>
                </c:pt>
                <c:pt idx="210">
                  <c:v>1.9737499999999999E-5</c:v>
                </c:pt>
                <c:pt idx="211">
                  <c:v>1.98742E-5</c:v>
                </c:pt>
                <c:pt idx="212">
                  <c:v>1.9982500000000001E-5</c:v>
                </c:pt>
                <c:pt idx="213">
                  <c:v>2.01258E-5</c:v>
                </c:pt>
                <c:pt idx="214">
                  <c:v>2.03406E-5</c:v>
                </c:pt>
                <c:pt idx="215">
                  <c:v>2.0485699999999999E-5</c:v>
                </c:pt>
                <c:pt idx="216">
                  <c:v>2.06745E-5</c:v>
                </c:pt>
                <c:pt idx="217">
                  <c:v>2.0808100000000002E-5</c:v>
                </c:pt>
                <c:pt idx="218">
                  <c:v>2.0947599999999999E-5</c:v>
                </c:pt>
                <c:pt idx="219">
                  <c:v>2.1123399999999998E-5</c:v>
                </c:pt>
                <c:pt idx="220">
                  <c:v>2.1335000000000002E-5</c:v>
                </c:pt>
                <c:pt idx="221">
                  <c:v>2.1537000000000001E-5</c:v>
                </c:pt>
                <c:pt idx="222">
                  <c:v>2.1686299999999999E-5</c:v>
                </c:pt>
                <c:pt idx="223">
                  <c:v>2.1812500000000002E-5</c:v>
                </c:pt>
                <c:pt idx="224">
                  <c:v>2.2053300000000001E-5</c:v>
                </c:pt>
                <c:pt idx="225">
                  <c:v>2.2310199999999999E-5</c:v>
                </c:pt>
                <c:pt idx="226">
                  <c:v>2.25395E-5</c:v>
                </c:pt>
                <c:pt idx="227">
                  <c:v>2.26908E-5</c:v>
                </c:pt>
                <c:pt idx="228">
                  <c:v>2.2934100000000001E-5</c:v>
                </c:pt>
                <c:pt idx="229">
                  <c:v>2.32857E-5</c:v>
                </c:pt>
                <c:pt idx="230">
                  <c:v>2.36381E-5</c:v>
                </c:pt>
                <c:pt idx="231">
                  <c:v>2.39486E-5</c:v>
                </c:pt>
                <c:pt idx="232">
                  <c:v>2.4331699999999999E-5</c:v>
                </c:pt>
                <c:pt idx="233">
                  <c:v>2.4757E-5</c:v>
                </c:pt>
                <c:pt idx="234">
                  <c:v>2.52963E-5</c:v>
                </c:pt>
                <c:pt idx="235">
                  <c:v>2.5854999999999999E-5</c:v>
                </c:pt>
                <c:pt idx="236">
                  <c:v>2.64891E-5</c:v>
                </c:pt>
                <c:pt idx="237">
                  <c:v>2.71257E-5</c:v>
                </c:pt>
                <c:pt idx="238">
                  <c:v>2.7795200000000001E-5</c:v>
                </c:pt>
                <c:pt idx="239">
                  <c:v>2.8615900000000002E-5</c:v>
                </c:pt>
                <c:pt idx="240">
                  <c:v>2.94773E-5</c:v>
                </c:pt>
                <c:pt idx="241">
                  <c:v>3.0383300000000001E-5</c:v>
                </c:pt>
                <c:pt idx="242">
                  <c:v>3.1218299999999999E-5</c:v>
                </c:pt>
                <c:pt idx="243">
                  <c:v>3.2168900000000003E-5</c:v>
                </c:pt>
                <c:pt idx="244">
                  <c:v>3.3236399999999999E-5</c:v>
                </c:pt>
                <c:pt idx="245">
                  <c:v>3.4288800000000003E-5</c:v>
                </c:pt>
                <c:pt idx="246">
                  <c:v>3.52703E-5</c:v>
                </c:pt>
                <c:pt idx="247">
                  <c:v>3.6294799999999997E-5</c:v>
                </c:pt>
                <c:pt idx="248">
                  <c:v>3.7320100000000002E-5</c:v>
                </c:pt>
                <c:pt idx="249">
                  <c:v>3.8390999999999999E-5</c:v>
                </c:pt>
                <c:pt idx="250">
                  <c:v>3.9357000000000003E-5</c:v>
                </c:pt>
                <c:pt idx="251">
                  <c:v>4.0368399999999998E-5</c:v>
                </c:pt>
                <c:pt idx="252">
                  <c:v>4.1298299999999997E-5</c:v>
                </c:pt>
                <c:pt idx="253">
                  <c:v>4.2186900000000001E-5</c:v>
                </c:pt>
                <c:pt idx="254">
                  <c:v>4.3128499999999999E-5</c:v>
                </c:pt>
                <c:pt idx="255">
                  <c:v>4.4119000000000002E-5</c:v>
                </c:pt>
                <c:pt idx="256">
                  <c:v>4.5100399999999999E-5</c:v>
                </c:pt>
                <c:pt idx="257">
                  <c:v>4.5968099999999998E-5</c:v>
                </c:pt>
                <c:pt idx="258">
                  <c:v>4.6816700000000002E-5</c:v>
                </c:pt>
                <c:pt idx="259">
                  <c:v>4.77864E-5</c:v>
                </c:pt>
                <c:pt idx="260">
                  <c:v>4.8684299999999997E-5</c:v>
                </c:pt>
                <c:pt idx="261">
                  <c:v>4.9458900000000002E-5</c:v>
                </c:pt>
                <c:pt idx="262">
                  <c:v>5.0208599999999999E-5</c:v>
                </c:pt>
                <c:pt idx="263">
                  <c:v>5.0946499999999997E-5</c:v>
                </c:pt>
                <c:pt idx="264">
                  <c:v>5.1717400000000001E-5</c:v>
                </c:pt>
                <c:pt idx="265">
                  <c:v>5.2389699999999997E-5</c:v>
                </c:pt>
                <c:pt idx="266">
                  <c:v>5.3096300000000002E-5</c:v>
                </c:pt>
                <c:pt idx="267">
                  <c:v>5.3766300000000001E-5</c:v>
                </c:pt>
                <c:pt idx="268">
                  <c:v>5.4391899999999997E-5</c:v>
                </c:pt>
                <c:pt idx="269">
                  <c:v>5.5094199999999998E-5</c:v>
                </c:pt>
                <c:pt idx="270">
                  <c:v>5.5832799999999998E-5</c:v>
                </c:pt>
                <c:pt idx="271">
                  <c:v>5.6576899999999997E-5</c:v>
                </c:pt>
                <c:pt idx="272">
                  <c:v>5.7225000000000002E-5</c:v>
                </c:pt>
                <c:pt idx="273">
                  <c:v>5.7878799999999999E-5</c:v>
                </c:pt>
                <c:pt idx="274">
                  <c:v>5.8679099999999999E-5</c:v>
                </c:pt>
                <c:pt idx="275">
                  <c:v>5.9425600000000002E-5</c:v>
                </c:pt>
                <c:pt idx="276">
                  <c:v>6.0037300000000002E-5</c:v>
                </c:pt>
                <c:pt idx="277">
                  <c:v>6.0594799999999998E-5</c:v>
                </c:pt>
                <c:pt idx="278">
                  <c:v>6.1190400000000003E-5</c:v>
                </c:pt>
                <c:pt idx="279">
                  <c:v>6.1813300000000007E-5</c:v>
                </c:pt>
                <c:pt idx="280">
                  <c:v>6.2293500000000003E-5</c:v>
                </c:pt>
                <c:pt idx="281">
                  <c:v>6.2849799999999996E-5</c:v>
                </c:pt>
                <c:pt idx="282">
                  <c:v>6.3362799999999996E-5</c:v>
                </c:pt>
                <c:pt idx="283">
                  <c:v>6.3883300000000005E-5</c:v>
                </c:pt>
                <c:pt idx="284">
                  <c:v>6.4410800000000003E-5</c:v>
                </c:pt>
                <c:pt idx="285">
                  <c:v>6.5012700000000002E-5</c:v>
                </c:pt>
                <c:pt idx="286">
                  <c:v>6.5606900000000004E-5</c:v>
                </c:pt>
                <c:pt idx="287">
                  <c:v>6.6138199999999996E-5</c:v>
                </c:pt>
                <c:pt idx="288">
                  <c:v>6.6597100000000007E-5</c:v>
                </c:pt>
                <c:pt idx="289">
                  <c:v>6.7222299999999995E-5</c:v>
                </c:pt>
                <c:pt idx="290">
                  <c:v>6.7815299999999994E-5</c:v>
                </c:pt>
                <c:pt idx="291">
                  <c:v>6.8354200000000004E-5</c:v>
                </c:pt>
                <c:pt idx="292">
                  <c:v>6.8809500000000006E-5</c:v>
                </c:pt>
                <c:pt idx="293">
                  <c:v>6.9304300000000007E-5</c:v>
                </c:pt>
                <c:pt idx="294">
                  <c:v>6.9888200000000006E-5</c:v>
                </c:pt>
                <c:pt idx="295">
                  <c:v>7.0415799999999998E-5</c:v>
                </c:pt>
                <c:pt idx="296">
                  <c:v>7.0918800000000003E-5</c:v>
                </c:pt>
                <c:pt idx="297">
                  <c:v>7.1401600000000004E-5</c:v>
                </c:pt>
                <c:pt idx="298">
                  <c:v>7.1891500000000001E-5</c:v>
                </c:pt>
                <c:pt idx="299">
                  <c:v>7.2393900000000005E-5</c:v>
                </c:pt>
                <c:pt idx="300">
                  <c:v>7.2924300000000002E-5</c:v>
                </c:pt>
                <c:pt idx="301">
                  <c:v>6.5152400000000003E-5</c:v>
                </c:pt>
                <c:pt idx="302">
                  <c:v>6.1136900000000001E-5</c:v>
                </c:pt>
                <c:pt idx="303">
                  <c:v>5.7570900000000001E-5</c:v>
                </c:pt>
                <c:pt idx="304">
                  <c:v>5.4678900000000003E-5</c:v>
                </c:pt>
                <c:pt idx="305">
                  <c:v>5.2061400000000003E-5</c:v>
                </c:pt>
                <c:pt idx="306">
                  <c:v>4.9632500000000003E-5</c:v>
                </c:pt>
                <c:pt idx="307">
                  <c:v>4.7354400000000002E-5</c:v>
                </c:pt>
                <c:pt idx="308">
                  <c:v>4.53234E-5</c:v>
                </c:pt>
                <c:pt idx="309">
                  <c:v>4.3504699999999997E-5</c:v>
                </c:pt>
                <c:pt idx="310">
                  <c:v>4.1779000000000001E-5</c:v>
                </c:pt>
                <c:pt idx="311">
                  <c:v>4.0083300000000003E-5</c:v>
                </c:pt>
                <c:pt idx="312">
                  <c:v>3.8558700000000001E-5</c:v>
                </c:pt>
                <c:pt idx="313">
                  <c:v>3.7094400000000002E-5</c:v>
                </c:pt>
                <c:pt idx="314">
                  <c:v>3.5787700000000003E-5</c:v>
                </c:pt>
                <c:pt idx="315">
                  <c:v>3.44975E-5</c:v>
                </c:pt>
                <c:pt idx="316">
                  <c:v>3.3321300000000002E-5</c:v>
                </c:pt>
                <c:pt idx="317">
                  <c:v>3.2147899999999998E-5</c:v>
                </c:pt>
                <c:pt idx="318">
                  <c:v>3.09622E-5</c:v>
                </c:pt>
                <c:pt idx="319">
                  <c:v>2.9966599999999999E-5</c:v>
                </c:pt>
                <c:pt idx="320">
                  <c:v>2.90016E-5</c:v>
                </c:pt>
                <c:pt idx="321">
                  <c:v>2.80281E-5</c:v>
                </c:pt>
                <c:pt idx="322">
                  <c:v>2.6992199999999999E-5</c:v>
                </c:pt>
                <c:pt idx="323">
                  <c:v>2.6059700000000001E-5</c:v>
                </c:pt>
                <c:pt idx="324">
                  <c:v>2.5250999999999999E-5</c:v>
                </c:pt>
                <c:pt idx="325">
                  <c:v>2.4410499999999999E-5</c:v>
                </c:pt>
                <c:pt idx="326">
                  <c:v>2.3507500000000002E-5</c:v>
                </c:pt>
                <c:pt idx="327">
                  <c:v>2.2680400000000001E-5</c:v>
                </c:pt>
                <c:pt idx="328">
                  <c:v>2.1840399999999998E-5</c:v>
                </c:pt>
                <c:pt idx="329">
                  <c:v>2.10655E-5</c:v>
                </c:pt>
                <c:pt idx="330">
                  <c:v>2.02851E-5</c:v>
                </c:pt>
                <c:pt idx="331">
                  <c:v>1.9552399999999999E-5</c:v>
                </c:pt>
                <c:pt idx="332">
                  <c:v>1.8764399999999999E-5</c:v>
                </c:pt>
                <c:pt idx="333">
                  <c:v>1.7932200000000001E-5</c:v>
                </c:pt>
                <c:pt idx="334">
                  <c:v>1.7217699999999999E-5</c:v>
                </c:pt>
                <c:pt idx="335">
                  <c:v>1.6528299999999999E-5</c:v>
                </c:pt>
                <c:pt idx="336">
                  <c:v>1.5812E-5</c:v>
                </c:pt>
                <c:pt idx="337">
                  <c:v>1.4987800000000001E-5</c:v>
                </c:pt>
                <c:pt idx="338">
                  <c:v>1.4204E-5</c:v>
                </c:pt>
                <c:pt idx="339">
                  <c:v>1.35491E-5</c:v>
                </c:pt>
                <c:pt idx="340">
                  <c:v>1.2860900000000001E-5</c:v>
                </c:pt>
                <c:pt idx="341">
                  <c:v>1.2068299999999999E-5</c:v>
                </c:pt>
                <c:pt idx="342">
                  <c:v>1.12998E-5</c:v>
                </c:pt>
                <c:pt idx="343">
                  <c:v>1.0557199999999999E-5</c:v>
                </c:pt>
                <c:pt idx="344">
                  <c:v>9.8853100000000007E-6</c:v>
                </c:pt>
                <c:pt idx="345">
                  <c:v>9.1114599999999997E-6</c:v>
                </c:pt>
                <c:pt idx="346">
                  <c:v>8.4186400000000004E-6</c:v>
                </c:pt>
                <c:pt idx="347">
                  <c:v>7.6697500000000006E-6</c:v>
                </c:pt>
                <c:pt idx="348">
                  <c:v>6.9121700000000001E-6</c:v>
                </c:pt>
                <c:pt idx="349">
                  <c:v>6.1824500000000004E-6</c:v>
                </c:pt>
                <c:pt idx="350">
                  <c:v>5.51917E-6</c:v>
                </c:pt>
                <c:pt idx="351">
                  <c:v>4.8269700000000001E-6</c:v>
                </c:pt>
                <c:pt idx="352">
                  <c:v>4.0636899999999999E-6</c:v>
                </c:pt>
                <c:pt idx="353">
                  <c:v>3.2799900000000001E-6</c:v>
                </c:pt>
                <c:pt idx="354">
                  <c:v>2.66462E-6</c:v>
                </c:pt>
                <c:pt idx="355">
                  <c:v>2.0037099999999998E-6</c:v>
                </c:pt>
                <c:pt idx="356">
                  <c:v>1.27796E-6</c:v>
                </c:pt>
                <c:pt idx="357">
                  <c:v>5.4791000000000004E-7</c:v>
                </c:pt>
                <c:pt idx="358">
                  <c:v>-1.29281E-7</c:v>
                </c:pt>
                <c:pt idx="359">
                  <c:v>-7.1455699999999998E-7</c:v>
                </c:pt>
                <c:pt idx="360">
                  <c:v>-1.4172200000000001E-6</c:v>
                </c:pt>
                <c:pt idx="361">
                  <c:v>-2.0583100000000001E-6</c:v>
                </c:pt>
                <c:pt idx="362">
                  <c:v>-2.7204700000000001E-6</c:v>
                </c:pt>
                <c:pt idx="363">
                  <c:v>-3.3520900000000002E-6</c:v>
                </c:pt>
                <c:pt idx="364">
                  <c:v>-3.98879E-6</c:v>
                </c:pt>
                <c:pt idx="365">
                  <c:v>-4.5444099999999999E-6</c:v>
                </c:pt>
                <c:pt idx="366">
                  <c:v>-5.0927100000000002E-6</c:v>
                </c:pt>
                <c:pt idx="367">
                  <c:v>-5.6628399999999996E-6</c:v>
                </c:pt>
                <c:pt idx="368">
                  <c:v>-6.3052299999999998E-6</c:v>
                </c:pt>
                <c:pt idx="369">
                  <c:v>-6.7486000000000001E-6</c:v>
                </c:pt>
                <c:pt idx="370">
                  <c:v>-7.1797900000000004E-6</c:v>
                </c:pt>
                <c:pt idx="371">
                  <c:v>-7.6387899999999998E-6</c:v>
                </c:pt>
                <c:pt idx="372">
                  <c:v>-8.1631800000000003E-6</c:v>
                </c:pt>
                <c:pt idx="373">
                  <c:v>-8.5763100000000002E-6</c:v>
                </c:pt>
                <c:pt idx="374">
                  <c:v>-8.8633300000000007E-6</c:v>
                </c:pt>
                <c:pt idx="375">
                  <c:v>-9.1515799999999992E-6</c:v>
                </c:pt>
                <c:pt idx="376">
                  <c:v>-9.4821000000000002E-6</c:v>
                </c:pt>
                <c:pt idx="377">
                  <c:v>-9.7869299999999998E-6</c:v>
                </c:pt>
                <c:pt idx="378">
                  <c:v>-1.00127E-5</c:v>
                </c:pt>
                <c:pt idx="379">
                  <c:v>-1.0134499999999999E-5</c:v>
                </c:pt>
                <c:pt idx="380">
                  <c:v>-1.03171E-5</c:v>
                </c:pt>
                <c:pt idx="381">
                  <c:v>-1.04446E-5</c:v>
                </c:pt>
                <c:pt idx="382">
                  <c:v>-1.05259E-5</c:v>
                </c:pt>
                <c:pt idx="383">
                  <c:v>-1.06198E-5</c:v>
                </c:pt>
                <c:pt idx="384">
                  <c:v>-1.06603E-5</c:v>
                </c:pt>
                <c:pt idx="385">
                  <c:v>-1.0621800000000001E-5</c:v>
                </c:pt>
                <c:pt idx="386">
                  <c:v>-1.0568500000000001E-5</c:v>
                </c:pt>
                <c:pt idx="387">
                  <c:v>-1.05627E-5</c:v>
                </c:pt>
                <c:pt idx="388">
                  <c:v>-1.05614E-5</c:v>
                </c:pt>
                <c:pt idx="389">
                  <c:v>-1.0383900000000001E-5</c:v>
                </c:pt>
                <c:pt idx="390">
                  <c:v>-1.0209499999999999E-5</c:v>
                </c:pt>
                <c:pt idx="391">
                  <c:v>-1.00707E-5</c:v>
                </c:pt>
                <c:pt idx="392">
                  <c:v>-9.9576799999999998E-6</c:v>
                </c:pt>
                <c:pt idx="393">
                  <c:v>-9.7569199999999994E-6</c:v>
                </c:pt>
                <c:pt idx="394">
                  <c:v>-9.4667200000000001E-6</c:v>
                </c:pt>
                <c:pt idx="395">
                  <c:v>-9.2359200000000005E-6</c:v>
                </c:pt>
                <c:pt idx="396">
                  <c:v>-8.9777599999999996E-6</c:v>
                </c:pt>
                <c:pt idx="397">
                  <c:v>-8.7040199999999997E-6</c:v>
                </c:pt>
                <c:pt idx="398">
                  <c:v>-8.4376899999999998E-6</c:v>
                </c:pt>
                <c:pt idx="399">
                  <c:v>-8.12208E-6</c:v>
                </c:pt>
                <c:pt idx="400">
                  <c:v>-7.7821699999999994E-6</c:v>
                </c:pt>
                <c:pt idx="401">
                  <c:v>-7.4703999999999997E-6</c:v>
                </c:pt>
                <c:pt idx="402">
                  <c:v>-7.2085800000000002E-6</c:v>
                </c:pt>
                <c:pt idx="403">
                  <c:v>-6.96329E-6</c:v>
                </c:pt>
                <c:pt idx="404">
                  <c:v>-6.59428E-6</c:v>
                </c:pt>
                <c:pt idx="405">
                  <c:v>-6.2791900000000001E-6</c:v>
                </c:pt>
                <c:pt idx="406">
                  <c:v>-6.0365100000000004E-6</c:v>
                </c:pt>
                <c:pt idx="407">
                  <c:v>-5.8233599999999998E-6</c:v>
                </c:pt>
                <c:pt idx="408">
                  <c:v>-5.6032900000000004E-6</c:v>
                </c:pt>
                <c:pt idx="409">
                  <c:v>-5.3245100000000003E-6</c:v>
                </c:pt>
                <c:pt idx="410">
                  <c:v>-5.1185100000000001E-6</c:v>
                </c:pt>
                <c:pt idx="411">
                  <c:v>-4.9512000000000001E-6</c:v>
                </c:pt>
                <c:pt idx="412">
                  <c:v>-4.8011399999999999E-6</c:v>
                </c:pt>
                <c:pt idx="413">
                  <c:v>-4.67116E-6</c:v>
                </c:pt>
                <c:pt idx="414">
                  <c:v>-4.4849900000000004E-6</c:v>
                </c:pt>
                <c:pt idx="415">
                  <c:v>-4.3471600000000002E-6</c:v>
                </c:pt>
                <c:pt idx="416">
                  <c:v>-4.2274399999999998E-6</c:v>
                </c:pt>
                <c:pt idx="417">
                  <c:v>-4.1453799999999996E-6</c:v>
                </c:pt>
                <c:pt idx="418">
                  <c:v>-4.1148199999999997E-6</c:v>
                </c:pt>
                <c:pt idx="419">
                  <c:v>-3.9510599999999999E-6</c:v>
                </c:pt>
                <c:pt idx="420">
                  <c:v>-3.8469200000000001E-6</c:v>
                </c:pt>
                <c:pt idx="421">
                  <c:v>-3.79104E-6</c:v>
                </c:pt>
                <c:pt idx="422">
                  <c:v>-3.7830699999999998E-6</c:v>
                </c:pt>
                <c:pt idx="423">
                  <c:v>-3.7322999999999998E-6</c:v>
                </c:pt>
                <c:pt idx="424">
                  <c:v>-3.6206600000000001E-6</c:v>
                </c:pt>
                <c:pt idx="425">
                  <c:v>-3.5513600000000002E-6</c:v>
                </c:pt>
                <c:pt idx="426">
                  <c:v>-3.5418499999999998E-6</c:v>
                </c:pt>
                <c:pt idx="427">
                  <c:v>-3.5155800000000001E-6</c:v>
                </c:pt>
                <c:pt idx="428">
                  <c:v>-3.4997499999999998E-6</c:v>
                </c:pt>
                <c:pt idx="429">
                  <c:v>-3.4146299999999999E-6</c:v>
                </c:pt>
                <c:pt idx="430">
                  <c:v>-3.3780999999999999E-6</c:v>
                </c:pt>
                <c:pt idx="431">
                  <c:v>-3.3520700000000001E-6</c:v>
                </c:pt>
                <c:pt idx="432">
                  <c:v>-3.35446E-6</c:v>
                </c:pt>
                <c:pt idx="433">
                  <c:v>-3.3739399999999998E-6</c:v>
                </c:pt>
                <c:pt idx="434">
                  <c:v>-3.3001399999999998E-6</c:v>
                </c:pt>
                <c:pt idx="435">
                  <c:v>-3.2493200000000001E-6</c:v>
                </c:pt>
                <c:pt idx="436">
                  <c:v>-3.2450599999999998E-6</c:v>
                </c:pt>
                <c:pt idx="437">
                  <c:v>-3.2754099999999999E-6</c:v>
                </c:pt>
                <c:pt idx="438">
                  <c:v>-3.2941599999999999E-6</c:v>
                </c:pt>
                <c:pt idx="439">
                  <c:v>-3.2214799999999999E-6</c:v>
                </c:pt>
                <c:pt idx="440">
                  <c:v>-3.1819699999999998E-6</c:v>
                </c:pt>
                <c:pt idx="441">
                  <c:v>-3.2134399999999998E-6</c:v>
                </c:pt>
                <c:pt idx="442">
                  <c:v>-3.2199100000000001E-6</c:v>
                </c:pt>
                <c:pt idx="443">
                  <c:v>-3.2369100000000002E-6</c:v>
                </c:pt>
                <c:pt idx="444">
                  <c:v>-3.1690800000000002E-6</c:v>
                </c:pt>
                <c:pt idx="445">
                  <c:v>-3.1787199999999999E-6</c:v>
                </c:pt>
                <c:pt idx="446">
                  <c:v>-3.1709E-6</c:v>
                </c:pt>
                <c:pt idx="447">
                  <c:v>-3.1920199999999998E-6</c:v>
                </c:pt>
                <c:pt idx="448">
                  <c:v>-3.2270000000000002E-6</c:v>
                </c:pt>
                <c:pt idx="449">
                  <c:v>-3.18032E-6</c:v>
                </c:pt>
                <c:pt idx="450">
                  <c:v>-3.1394200000000001E-6</c:v>
                </c:pt>
                <c:pt idx="451">
                  <c:v>-3.1568E-6</c:v>
                </c:pt>
                <c:pt idx="452">
                  <c:v>-3.1957199999999999E-6</c:v>
                </c:pt>
                <c:pt idx="453">
                  <c:v>-3.2401600000000001E-6</c:v>
                </c:pt>
                <c:pt idx="454">
                  <c:v>-3.17288E-6</c:v>
                </c:pt>
                <c:pt idx="455">
                  <c:v>-3.1451300000000002E-6</c:v>
                </c:pt>
                <c:pt idx="456">
                  <c:v>-3.1666100000000002E-6</c:v>
                </c:pt>
                <c:pt idx="457">
                  <c:v>-3.2217099999999999E-6</c:v>
                </c:pt>
                <c:pt idx="458">
                  <c:v>-3.2438600000000001E-6</c:v>
                </c:pt>
                <c:pt idx="459">
                  <c:v>-3.1777500000000002E-6</c:v>
                </c:pt>
                <c:pt idx="460">
                  <c:v>-3.1506299999999999E-6</c:v>
                </c:pt>
                <c:pt idx="461">
                  <c:v>-3.2129799999999999E-6</c:v>
                </c:pt>
                <c:pt idx="462">
                  <c:v>-3.2236100000000002E-6</c:v>
                </c:pt>
                <c:pt idx="463">
                  <c:v>-3.2518700000000002E-6</c:v>
                </c:pt>
                <c:pt idx="464">
                  <c:v>-3.2054799999999999E-6</c:v>
                </c:pt>
                <c:pt idx="465">
                  <c:v>-3.2131799999999999E-6</c:v>
                </c:pt>
                <c:pt idx="466">
                  <c:v>-3.2196699999999999E-6</c:v>
                </c:pt>
                <c:pt idx="467">
                  <c:v>-3.2494199999999999E-6</c:v>
                </c:pt>
                <c:pt idx="468">
                  <c:v>-3.2841E-6</c:v>
                </c:pt>
                <c:pt idx="469">
                  <c:v>-3.2515699999999999E-6</c:v>
                </c:pt>
                <c:pt idx="470">
                  <c:v>-3.2084000000000001E-6</c:v>
                </c:pt>
                <c:pt idx="471">
                  <c:v>-3.2363599999999998E-6</c:v>
                </c:pt>
                <c:pt idx="472">
                  <c:v>-3.28525E-6</c:v>
                </c:pt>
                <c:pt idx="473">
                  <c:v>-3.31928E-6</c:v>
                </c:pt>
                <c:pt idx="474">
                  <c:v>-3.26288E-6</c:v>
                </c:pt>
                <c:pt idx="475">
                  <c:v>-3.2367400000000001E-6</c:v>
                </c:pt>
                <c:pt idx="476">
                  <c:v>-3.2649299999999998E-6</c:v>
                </c:pt>
                <c:pt idx="477">
                  <c:v>-3.3244700000000001E-6</c:v>
                </c:pt>
                <c:pt idx="478">
                  <c:v>-3.3469699999999999E-6</c:v>
                </c:pt>
                <c:pt idx="479">
                  <c:v>-3.2811400000000001E-6</c:v>
                </c:pt>
                <c:pt idx="480">
                  <c:v>-3.2583199999999999E-6</c:v>
                </c:pt>
                <c:pt idx="481">
                  <c:v>-3.3225500000000001E-6</c:v>
                </c:pt>
                <c:pt idx="482">
                  <c:v>-3.3415600000000001E-6</c:v>
                </c:pt>
                <c:pt idx="483">
                  <c:v>-3.3648E-6</c:v>
                </c:pt>
                <c:pt idx="484">
                  <c:v>-3.3136400000000002E-6</c:v>
                </c:pt>
                <c:pt idx="485">
                  <c:v>-3.3216000000000001E-6</c:v>
                </c:pt>
                <c:pt idx="486">
                  <c:v>-3.3280900000000001E-6</c:v>
                </c:pt>
                <c:pt idx="487">
                  <c:v>-3.35503E-6</c:v>
                </c:pt>
                <c:pt idx="488">
                  <c:v>-3.3956799999999998E-6</c:v>
                </c:pt>
                <c:pt idx="489">
                  <c:v>-3.36063E-6</c:v>
                </c:pt>
                <c:pt idx="490">
                  <c:v>-3.3249699999999999E-6</c:v>
                </c:pt>
                <c:pt idx="491">
                  <c:v>-3.3529199999999998E-6</c:v>
                </c:pt>
                <c:pt idx="492">
                  <c:v>-3.4044500000000001E-6</c:v>
                </c:pt>
                <c:pt idx="493">
                  <c:v>-3.43521E-6</c:v>
                </c:pt>
                <c:pt idx="494">
                  <c:v>-3.3789299999999999E-6</c:v>
                </c:pt>
                <c:pt idx="495">
                  <c:v>-3.35104E-6</c:v>
                </c:pt>
                <c:pt idx="496">
                  <c:v>-3.3788000000000002E-6</c:v>
                </c:pt>
                <c:pt idx="497">
                  <c:v>-3.43992E-6</c:v>
                </c:pt>
                <c:pt idx="498">
                  <c:v>-3.4597300000000001E-6</c:v>
                </c:pt>
                <c:pt idx="499">
                  <c:v>-3.3948600000000001E-6</c:v>
                </c:pt>
                <c:pt idx="500">
                  <c:v>-3.3830200000000002E-6</c:v>
                </c:pt>
                <c:pt idx="501">
                  <c:v>-3.4431999999999999E-6</c:v>
                </c:pt>
                <c:pt idx="502">
                  <c:v>-3.4518600000000001E-6</c:v>
                </c:pt>
                <c:pt idx="503">
                  <c:v>-3.4871699999999999E-6</c:v>
                </c:pt>
                <c:pt idx="504">
                  <c:v>-3.4305699999999998E-6</c:v>
                </c:pt>
                <c:pt idx="505">
                  <c:v>-3.4315300000000001E-6</c:v>
                </c:pt>
                <c:pt idx="506">
                  <c:v>-3.4456399999999999E-6</c:v>
                </c:pt>
                <c:pt idx="507">
                  <c:v>-3.47418E-6</c:v>
                </c:pt>
                <c:pt idx="508">
                  <c:v>-3.5216899999999998E-6</c:v>
                </c:pt>
                <c:pt idx="509">
                  <c:v>-3.4710400000000001E-6</c:v>
                </c:pt>
                <c:pt idx="510">
                  <c:v>-3.4375799999999998E-6</c:v>
                </c:pt>
                <c:pt idx="511">
                  <c:v>-3.4669600000000002E-6</c:v>
                </c:pt>
                <c:pt idx="512">
                  <c:v>-3.5230200000000001E-6</c:v>
                </c:pt>
                <c:pt idx="513">
                  <c:v>-3.54689E-6</c:v>
                </c:pt>
                <c:pt idx="514">
                  <c:v>-3.4790500000000002E-6</c:v>
                </c:pt>
                <c:pt idx="515">
                  <c:v>-3.46137E-6</c:v>
                </c:pt>
                <c:pt idx="516">
                  <c:v>-3.5204199999999999E-6</c:v>
                </c:pt>
                <c:pt idx="517">
                  <c:v>-3.5221999999999999E-6</c:v>
                </c:pt>
                <c:pt idx="518">
                  <c:v>-3.5605200000000002E-6</c:v>
                </c:pt>
                <c:pt idx="519">
                  <c:v>-3.4992299999999999E-6</c:v>
                </c:pt>
                <c:pt idx="520">
                  <c:v>-3.5091399999999998E-6</c:v>
                </c:pt>
                <c:pt idx="521">
                  <c:v>-3.5141099999999998E-6</c:v>
                </c:pt>
                <c:pt idx="522">
                  <c:v>-3.53957E-6</c:v>
                </c:pt>
                <c:pt idx="523">
                  <c:v>-3.5803400000000001E-6</c:v>
                </c:pt>
                <c:pt idx="524">
                  <c:v>-3.5327000000000001E-6</c:v>
                </c:pt>
                <c:pt idx="525">
                  <c:v>-3.49833E-6</c:v>
                </c:pt>
                <c:pt idx="526">
                  <c:v>-3.5282599999999999E-6</c:v>
                </c:pt>
                <c:pt idx="527">
                  <c:v>-3.5742800000000001E-6</c:v>
                </c:pt>
                <c:pt idx="528">
                  <c:v>-3.5995200000000001E-6</c:v>
                </c:pt>
                <c:pt idx="529">
                  <c:v>-3.53173E-6</c:v>
                </c:pt>
                <c:pt idx="530">
                  <c:v>-3.5110299999999999E-6</c:v>
                </c:pt>
                <c:pt idx="531">
                  <c:v>-3.5727199999999998E-6</c:v>
                </c:pt>
                <c:pt idx="532">
                  <c:v>-3.58603E-6</c:v>
                </c:pt>
                <c:pt idx="533">
                  <c:v>-3.6050900000000002E-6</c:v>
                </c:pt>
                <c:pt idx="534">
                  <c:v>-3.5484300000000002E-6</c:v>
                </c:pt>
                <c:pt idx="535">
                  <c:v>-3.5561999999999999E-6</c:v>
                </c:pt>
                <c:pt idx="536">
                  <c:v>-3.56366E-6</c:v>
                </c:pt>
                <c:pt idx="537">
                  <c:v>-3.5869599999999999E-6</c:v>
                </c:pt>
                <c:pt idx="538">
                  <c:v>-3.63554E-6</c:v>
                </c:pt>
                <c:pt idx="539">
                  <c:v>-3.5855400000000001E-6</c:v>
                </c:pt>
                <c:pt idx="540">
                  <c:v>-3.5431099999999999E-6</c:v>
                </c:pt>
                <c:pt idx="541">
                  <c:v>-3.5802200000000002E-6</c:v>
                </c:pt>
                <c:pt idx="542">
                  <c:v>-3.6104300000000002E-6</c:v>
                </c:pt>
                <c:pt idx="543">
                  <c:v>-3.6463000000000001E-6</c:v>
                </c:pt>
                <c:pt idx="544">
                  <c:v>-3.5801900000000002E-6</c:v>
                </c:pt>
                <c:pt idx="545">
                  <c:v>-3.5508599999999999E-6</c:v>
                </c:pt>
                <c:pt idx="546">
                  <c:v>-3.6171999999999999E-6</c:v>
                </c:pt>
                <c:pt idx="547">
                  <c:v>-3.62868E-6</c:v>
                </c:pt>
                <c:pt idx="548">
                  <c:v>-3.65731E-6</c:v>
                </c:pt>
                <c:pt idx="549">
                  <c:v>-3.58629E-6</c:v>
                </c:pt>
                <c:pt idx="550">
                  <c:v>-3.60246E-6</c:v>
                </c:pt>
                <c:pt idx="551">
                  <c:v>-3.6037299999999999E-6</c:v>
                </c:pt>
                <c:pt idx="552">
                  <c:v>-3.6334499999999999E-6</c:v>
                </c:pt>
                <c:pt idx="553">
                  <c:v>-3.6672799999999999E-6</c:v>
                </c:pt>
                <c:pt idx="554">
                  <c:v>-3.62184E-6</c:v>
                </c:pt>
                <c:pt idx="555">
                  <c:v>-3.5846599999999999E-6</c:v>
                </c:pt>
                <c:pt idx="556">
                  <c:v>-3.6181999999999999E-6</c:v>
                </c:pt>
                <c:pt idx="557">
                  <c:v>-3.6483599999999998E-6</c:v>
                </c:pt>
                <c:pt idx="558">
                  <c:v>-3.6991599999999998E-6</c:v>
                </c:pt>
                <c:pt idx="559">
                  <c:v>-3.6158900000000001E-6</c:v>
                </c:pt>
                <c:pt idx="560">
                  <c:v>-3.5940199999999999E-6</c:v>
                </c:pt>
                <c:pt idx="561">
                  <c:v>-3.6593400000000001E-6</c:v>
                </c:pt>
                <c:pt idx="562">
                  <c:v>-3.67227E-6</c:v>
                </c:pt>
                <c:pt idx="563">
                  <c:v>-3.6879299999999999E-6</c:v>
                </c:pt>
                <c:pt idx="564">
                  <c:v>-3.62776E-6</c:v>
                </c:pt>
                <c:pt idx="565">
                  <c:v>-3.6379100000000002E-6</c:v>
                </c:pt>
                <c:pt idx="566">
                  <c:v>-3.6578200000000001E-6</c:v>
                </c:pt>
                <c:pt idx="567">
                  <c:v>-3.6773599999999999E-6</c:v>
                </c:pt>
                <c:pt idx="568">
                  <c:v>-3.7069200000000002E-6</c:v>
                </c:pt>
                <c:pt idx="569">
                  <c:v>-3.6732400000000001E-6</c:v>
                </c:pt>
                <c:pt idx="570">
                  <c:v>-3.6250800000000001E-6</c:v>
                </c:pt>
                <c:pt idx="571">
                  <c:v>-3.6769400000000002E-6</c:v>
                </c:pt>
                <c:pt idx="572">
                  <c:v>-3.6985400000000001E-6</c:v>
                </c:pt>
                <c:pt idx="573">
                  <c:v>-3.7444999999999999E-6</c:v>
                </c:pt>
                <c:pt idx="574">
                  <c:v>-3.68048E-6</c:v>
                </c:pt>
                <c:pt idx="575">
                  <c:v>-3.6454599999999998E-6</c:v>
                </c:pt>
                <c:pt idx="576">
                  <c:v>-3.6900700000000001E-6</c:v>
                </c:pt>
                <c:pt idx="577">
                  <c:v>-3.74004E-6</c:v>
                </c:pt>
                <c:pt idx="578">
                  <c:v>-3.7547100000000001E-6</c:v>
                </c:pt>
                <c:pt idx="579">
                  <c:v>-3.6918399999999998E-6</c:v>
                </c:pt>
                <c:pt idx="580">
                  <c:v>-3.66905E-6</c:v>
                </c:pt>
                <c:pt idx="581">
                  <c:v>-3.74228E-6</c:v>
                </c:pt>
                <c:pt idx="582">
                  <c:v>-3.7467800000000001E-6</c:v>
                </c:pt>
                <c:pt idx="583">
                  <c:v>-3.7728199999999998E-6</c:v>
                </c:pt>
                <c:pt idx="584">
                  <c:v>-3.7253600000000001E-6</c:v>
                </c:pt>
                <c:pt idx="585">
                  <c:v>-3.7315199999999999E-6</c:v>
                </c:pt>
                <c:pt idx="586">
                  <c:v>-3.7491900000000002E-6</c:v>
                </c:pt>
                <c:pt idx="587">
                  <c:v>-3.76712E-6</c:v>
                </c:pt>
                <c:pt idx="588">
                  <c:v>-3.8159799999999998E-6</c:v>
                </c:pt>
                <c:pt idx="589">
                  <c:v>-3.7601900000000002E-6</c:v>
                </c:pt>
                <c:pt idx="590">
                  <c:v>-3.7296400000000001E-6</c:v>
                </c:pt>
                <c:pt idx="591">
                  <c:v>-3.76118E-6</c:v>
                </c:pt>
                <c:pt idx="592">
                  <c:v>-3.8327900000000001E-6</c:v>
                </c:pt>
                <c:pt idx="593">
                  <c:v>-3.8352600000000001E-6</c:v>
                </c:pt>
                <c:pt idx="594">
                  <c:v>-3.7871000000000001E-6</c:v>
                </c:pt>
                <c:pt idx="595">
                  <c:v>-3.7587900000000001E-6</c:v>
                </c:pt>
                <c:pt idx="596">
                  <c:v>-3.8312900000000002E-6</c:v>
                </c:pt>
                <c:pt idx="597">
                  <c:v>-3.8448500000000001E-6</c:v>
                </c:pt>
                <c:pt idx="598">
                  <c:v>-3.8652200000000004E-6</c:v>
                </c:pt>
                <c:pt idx="599">
                  <c:v>-3.8167799999999999E-6</c:v>
                </c:pt>
                <c:pt idx="600">
                  <c:v>-3.8250499999999999E-6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0-8895-44A8-A124-6D53831DC38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823116784"/>
        <c:axId val="823118752"/>
      </c:scatterChart>
      <c:valAx>
        <c:axId val="823116784"/>
        <c:scaling>
          <c:orientation val="minMax"/>
        </c:scaling>
        <c:delete val="1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800" dirty="0"/>
                  <a:t>voltage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0.00E+00" sourceLinked="1"/>
        <c:majorTickMark val="none"/>
        <c:minorTickMark val="none"/>
        <c:tickLblPos val="nextTo"/>
        <c:crossAx val="823118752"/>
        <c:crosses val="autoZero"/>
        <c:crossBetween val="midCat"/>
      </c:valAx>
      <c:valAx>
        <c:axId val="823118752"/>
        <c:scaling>
          <c:orientation val="minMax"/>
        </c:scaling>
        <c:delete val="1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800" dirty="0"/>
                  <a:t>current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0.00E+00" sourceLinked="1"/>
        <c:majorTickMark val="none"/>
        <c:minorTickMark val="none"/>
        <c:tickLblPos val="nextTo"/>
        <c:crossAx val="823116784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withinLinearReversed" id="21">
  <a:schemeClr val="accent1"/>
</cs:colorStyle>
</file>

<file path=ppt/charts/colors10.xml><?xml version="1.0" encoding="utf-8"?>
<cs:colorStyle xmlns:cs="http://schemas.microsoft.com/office/drawing/2012/chartStyle" xmlns:a="http://schemas.openxmlformats.org/drawingml/2006/main" meth="withinLinearReversed" id="21">
  <a:schemeClr val="accent1"/>
</cs:colorStyle>
</file>

<file path=ppt/charts/colors1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0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1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2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3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image" Target="../media/image1.emf"/><Relationship Id="rId4" Type="http://schemas.openxmlformats.org/officeDocument/2006/relationships/image" Target="../media/image4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EE3272-1A3F-4C2F-95E9-6F009F3E59E6}" type="datetimeFigureOut">
              <a:rPr lang="en-US" smtClean="0"/>
              <a:t>10/24/2018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1CFA0F-F8A8-4359-A54F-6D18DA7487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77308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1pPr>
    <a:lvl2pPr marL="1843430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2pPr>
    <a:lvl3pPr marL="3686861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3pPr>
    <a:lvl4pPr marL="5530291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4pPr>
    <a:lvl5pPr marL="7373722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5pPr>
    <a:lvl6pPr marL="9217152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6pPr>
    <a:lvl7pPr marL="11060582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7pPr>
    <a:lvl8pPr marL="12904013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8pPr>
    <a:lvl9pPr marL="14747443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191E39-55AF-4BA5-8EBE-3816AFE5356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486400" y="5387342"/>
            <a:ext cx="32918400" cy="11460480"/>
          </a:xfrm>
        </p:spPr>
        <p:txBody>
          <a:bodyPr anchor="b"/>
          <a:lstStyle>
            <a:lvl1pPr algn="ctr">
              <a:defRPr sz="21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18DC665-E30F-462F-959F-C210FD155D6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486400" y="17289782"/>
            <a:ext cx="32918400" cy="7947658"/>
          </a:xfrm>
        </p:spPr>
        <p:txBody>
          <a:bodyPr/>
          <a:lstStyle>
            <a:lvl1pPr marL="0" indent="0" algn="ctr">
              <a:buNone/>
              <a:defRPr sz="8640"/>
            </a:lvl1pPr>
            <a:lvl2pPr marL="1645920" indent="0" algn="ctr">
              <a:buNone/>
              <a:defRPr sz="7200"/>
            </a:lvl2pPr>
            <a:lvl3pPr marL="3291840" indent="0" algn="ctr">
              <a:buNone/>
              <a:defRPr sz="6480"/>
            </a:lvl3pPr>
            <a:lvl4pPr marL="4937760" indent="0" algn="ctr">
              <a:buNone/>
              <a:defRPr sz="5760"/>
            </a:lvl4pPr>
            <a:lvl5pPr marL="6583680" indent="0" algn="ctr">
              <a:buNone/>
              <a:defRPr sz="5760"/>
            </a:lvl5pPr>
            <a:lvl6pPr marL="8229600" indent="0" algn="ctr">
              <a:buNone/>
              <a:defRPr sz="5760"/>
            </a:lvl6pPr>
            <a:lvl7pPr marL="9875520" indent="0" algn="ctr">
              <a:buNone/>
              <a:defRPr sz="5760"/>
            </a:lvl7pPr>
            <a:lvl8pPr marL="11521440" indent="0" algn="ctr">
              <a:buNone/>
              <a:defRPr sz="5760"/>
            </a:lvl8pPr>
            <a:lvl9pPr marL="13167360" indent="0" algn="ctr">
              <a:buNone/>
              <a:defRPr sz="576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965F92-9E12-40B1-B036-52F6A018EB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6B484-79E2-4CC2-9D20-553691A4459B}" type="datetimeFigureOut">
              <a:rPr lang="en-US" smtClean="0"/>
              <a:t>10/24/2018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5FD454-ECB9-4FBF-88E6-3CBC1C62BA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D45517-034E-4BB7-AE28-E4338F854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47C685-EAD5-4FEE-A799-A7D9A591B3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09131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757289-06F6-4A31-89D4-87C0741CFB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ADD696-5ABC-48AB-9F57-549EBA0350D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7B4C75-2AA5-4C3C-A16F-9108467D95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6B484-79E2-4CC2-9D20-553691A4459B}" type="datetimeFigureOut">
              <a:rPr lang="en-US" smtClean="0"/>
              <a:t>10/24/2018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721CEB-41E2-4BC4-8A1A-D2FF875BB4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1939BE-0770-4D63-9F61-996DF4C7B2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47C685-EAD5-4FEE-A799-A7D9A591B3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65126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AEFEEF-D11F-4C03-99D2-B5625903FA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94660" y="8206745"/>
            <a:ext cx="37856160" cy="13693138"/>
          </a:xfrm>
        </p:spPr>
        <p:txBody>
          <a:bodyPr anchor="b"/>
          <a:lstStyle>
            <a:lvl1pPr>
              <a:defRPr sz="21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6FE0D9-C4AD-4D70-94FD-FE640A946A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994660" y="22029425"/>
            <a:ext cx="37856160" cy="7200898"/>
          </a:xfrm>
        </p:spPr>
        <p:txBody>
          <a:bodyPr/>
          <a:lstStyle>
            <a:lvl1pPr marL="0" indent="0">
              <a:buNone/>
              <a:defRPr sz="8640">
                <a:solidFill>
                  <a:schemeClr val="tx1">
                    <a:tint val="75000"/>
                  </a:schemeClr>
                </a:solidFill>
              </a:defRPr>
            </a:lvl1pPr>
            <a:lvl2pPr marL="1645920" indent="0">
              <a:buNone/>
              <a:defRPr sz="7200">
                <a:solidFill>
                  <a:schemeClr val="tx1">
                    <a:tint val="75000"/>
                  </a:schemeClr>
                </a:solidFill>
              </a:defRPr>
            </a:lvl2pPr>
            <a:lvl3pPr marL="3291840" indent="0">
              <a:buNone/>
              <a:defRPr sz="6480">
                <a:solidFill>
                  <a:schemeClr val="tx1">
                    <a:tint val="75000"/>
                  </a:schemeClr>
                </a:solidFill>
              </a:defRPr>
            </a:lvl3pPr>
            <a:lvl4pPr marL="493776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4pPr>
            <a:lvl5pPr marL="658368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5pPr>
            <a:lvl6pPr marL="822960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6pPr>
            <a:lvl7pPr marL="987552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7pPr>
            <a:lvl8pPr marL="1152144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8pPr>
            <a:lvl9pPr marL="1316736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54CB0B-4E90-48CB-BFFB-AD4EE0268E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6B484-79E2-4CC2-9D20-553691A4459B}" type="datetimeFigureOut">
              <a:rPr lang="en-US" smtClean="0"/>
              <a:t>10/24/2018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3609B3-D197-4C04-AEE2-0373BB2C48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4D1F01-3ACE-48F3-A957-9EB539A86B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47C685-EAD5-4FEE-A799-A7D9A591B3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51753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368C10-B7DD-4CFE-83AF-76A257B99F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8FC53E-9CF8-46AD-A5C6-C3E811016F9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017520" y="8763000"/>
            <a:ext cx="18653760" cy="208864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F807916-C6BA-4ACF-8BC3-55935CFA23C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22219920" y="8763000"/>
            <a:ext cx="18653760" cy="208864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1E66C73-36F8-4618-95BE-51D8C4AFDB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6B484-79E2-4CC2-9D20-553691A4459B}" type="datetimeFigureOut">
              <a:rPr lang="en-US" smtClean="0"/>
              <a:t>10/24/2018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567A0AB-9670-43FE-9043-2816D1332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03D736D-7E5F-4245-B474-AF4F768B42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47C685-EAD5-4FEE-A799-A7D9A591B3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39516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D3B001-2DC7-410B-8215-A6128E4EE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23237" y="1752603"/>
            <a:ext cx="37856160" cy="636270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E0E6DD-5DDE-4A38-BCC4-73F6B77724E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23239" y="8069582"/>
            <a:ext cx="18568033" cy="3954778"/>
          </a:xfrm>
        </p:spPr>
        <p:txBody>
          <a:bodyPr anchor="b"/>
          <a:lstStyle>
            <a:lvl1pPr marL="0" indent="0">
              <a:buNone/>
              <a:defRPr sz="8640" b="1"/>
            </a:lvl1pPr>
            <a:lvl2pPr marL="1645920" indent="0">
              <a:buNone/>
              <a:defRPr sz="7200" b="1"/>
            </a:lvl2pPr>
            <a:lvl3pPr marL="3291840" indent="0">
              <a:buNone/>
              <a:defRPr sz="6480" b="1"/>
            </a:lvl3pPr>
            <a:lvl4pPr marL="4937760" indent="0">
              <a:buNone/>
              <a:defRPr sz="5760" b="1"/>
            </a:lvl4pPr>
            <a:lvl5pPr marL="6583680" indent="0">
              <a:buNone/>
              <a:defRPr sz="5760" b="1"/>
            </a:lvl5pPr>
            <a:lvl6pPr marL="8229600" indent="0">
              <a:buNone/>
              <a:defRPr sz="5760" b="1"/>
            </a:lvl6pPr>
            <a:lvl7pPr marL="9875520" indent="0">
              <a:buNone/>
              <a:defRPr sz="5760" b="1"/>
            </a:lvl7pPr>
            <a:lvl8pPr marL="11521440" indent="0">
              <a:buNone/>
              <a:defRPr sz="5760" b="1"/>
            </a:lvl8pPr>
            <a:lvl9pPr marL="13167360" indent="0">
              <a:buNone/>
              <a:defRPr sz="576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9443825-9CAA-4C6B-A675-EF5C9592D62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023239" y="12024360"/>
            <a:ext cx="18568033" cy="176860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103343A-5F20-45BF-A1A8-BC0BAD9B241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22219920" y="8069582"/>
            <a:ext cx="18659477" cy="3954778"/>
          </a:xfrm>
        </p:spPr>
        <p:txBody>
          <a:bodyPr anchor="b"/>
          <a:lstStyle>
            <a:lvl1pPr marL="0" indent="0">
              <a:buNone/>
              <a:defRPr sz="8640" b="1"/>
            </a:lvl1pPr>
            <a:lvl2pPr marL="1645920" indent="0">
              <a:buNone/>
              <a:defRPr sz="7200" b="1"/>
            </a:lvl2pPr>
            <a:lvl3pPr marL="3291840" indent="0">
              <a:buNone/>
              <a:defRPr sz="6480" b="1"/>
            </a:lvl3pPr>
            <a:lvl4pPr marL="4937760" indent="0">
              <a:buNone/>
              <a:defRPr sz="5760" b="1"/>
            </a:lvl4pPr>
            <a:lvl5pPr marL="6583680" indent="0">
              <a:buNone/>
              <a:defRPr sz="5760" b="1"/>
            </a:lvl5pPr>
            <a:lvl6pPr marL="8229600" indent="0">
              <a:buNone/>
              <a:defRPr sz="5760" b="1"/>
            </a:lvl6pPr>
            <a:lvl7pPr marL="9875520" indent="0">
              <a:buNone/>
              <a:defRPr sz="5760" b="1"/>
            </a:lvl7pPr>
            <a:lvl8pPr marL="11521440" indent="0">
              <a:buNone/>
              <a:defRPr sz="5760" b="1"/>
            </a:lvl8pPr>
            <a:lvl9pPr marL="13167360" indent="0">
              <a:buNone/>
              <a:defRPr sz="576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0BFA04A-16AC-4771-9704-6452B1D6DD1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22219920" y="12024360"/>
            <a:ext cx="18659477" cy="176860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B43F36-A009-4808-9BBC-75F3A0CAC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6B484-79E2-4CC2-9D20-553691A4459B}" type="datetimeFigureOut">
              <a:rPr lang="en-US" smtClean="0"/>
              <a:t>10/24/2018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F00D41F-0FD9-49F1-97B2-C7CD676DAD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10961FD-5E36-4784-9B91-7526EA5566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47C685-EAD5-4FEE-A799-A7D9A591B3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77650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D71162-8ECB-4B88-8D77-1164731D35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E1CE11C-8391-4006-A355-F35EA2E4DD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6B484-79E2-4CC2-9D20-553691A4459B}" type="datetimeFigureOut">
              <a:rPr lang="en-US" smtClean="0"/>
              <a:t>10/24/2018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DB2ECF4-AD96-454C-835B-59B5412EB7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B9F5B74-332D-4E98-9C0B-650CBAD6F3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47C685-EAD5-4FEE-A799-A7D9A591B3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8822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6B55783-03F7-444F-BA2D-EBB6795551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6B484-79E2-4CC2-9D20-553691A4459B}" type="datetimeFigureOut">
              <a:rPr lang="en-US" smtClean="0"/>
              <a:t>10/24/2018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2D19A91-496E-42FC-9ECD-59E1400D55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21B5D1D-1226-4564-94C6-A5455E3417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47C685-EAD5-4FEE-A799-A7D9A591B3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02938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887196-E393-4B4D-9165-0323EF6E6C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23239" y="2194560"/>
            <a:ext cx="14156053" cy="7680960"/>
          </a:xfrm>
        </p:spPr>
        <p:txBody>
          <a:bodyPr anchor="b"/>
          <a:lstStyle>
            <a:lvl1pPr>
              <a:defRPr sz="1152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B5FF48-F6D0-4C10-8E28-54DA933E21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659477" y="4739642"/>
            <a:ext cx="22219920" cy="23393400"/>
          </a:xfrm>
        </p:spPr>
        <p:txBody>
          <a:bodyPr/>
          <a:lstStyle>
            <a:lvl1pPr>
              <a:defRPr sz="11520"/>
            </a:lvl1pPr>
            <a:lvl2pPr>
              <a:defRPr sz="10080"/>
            </a:lvl2pPr>
            <a:lvl3pPr>
              <a:defRPr sz="8640"/>
            </a:lvl3pPr>
            <a:lvl4pPr>
              <a:defRPr sz="7200"/>
            </a:lvl4pPr>
            <a:lvl5pPr>
              <a:defRPr sz="7200"/>
            </a:lvl5pPr>
            <a:lvl6pPr>
              <a:defRPr sz="7200"/>
            </a:lvl6pPr>
            <a:lvl7pPr>
              <a:defRPr sz="7200"/>
            </a:lvl7pPr>
            <a:lvl8pPr>
              <a:defRPr sz="7200"/>
            </a:lvl8pPr>
            <a:lvl9pPr>
              <a:defRPr sz="7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8A38B08-905C-4685-9A60-41D93D39492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023239" y="9875520"/>
            <a:ext cx="14156053" cy="18295622"/>
          </a:xfrm>
        </p:spPr>
        <p:txBody>
          <a:bodyPr/>
          <a:lstStyle>
            <a:lvl1pPr marL="0" indent="0">
              <a:buNone/>
              <a:defRPr sz="5760"/>
            </a:lvl1pPr>
            <a:lvl2pPr marL="1645920" indent="0">
              <a:buNone/>
              <a:defRPr sz="5040"/>
            </a:lvl2pPr>
            <a:lvl3pPr marL="3291840" indent="0">
              <a:buNone/>
              <a:defRPr sz="4320"/>
            </a:lvl3pPr>
            <a:lvl4pPr marL="4937760" indent="0">
              <a:buNone/>
              <a:defRPr sz="3600"/>
            </a:lvl4pPr>
            <a:lvl5pPr marL="6583680" indent="0">
              <a:buNone/>
              <a:defRPr sz="3600"/>
            </a:lvl5pPr>
            <a:lvl6pPr marL="8229600" indent="0">
              <a:buNone/>
              <a:defRPr sz="3600"/>
            </a:lvl6pPr>
            <a:lvl7pPr marL="9875520" indent="0">
              <a:buNone/>
              <a:defRPr sz="3600"/>
            </a:lvl7pPr>
            <a:lvl8pPr marL="11521440" indent="0">
              <a:buNone/>
              <a:defRPr sz="3600"/>
            </a:lvl8pPr>
            <a:lvl9pPr marL="13167360" indent="0">
              <a:buNone/>
              <a:defRPr sz="36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DF5CA8D-32B3-44A8-8EA3-EDC9B8F4C7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6B484-79E2-4CC2-9D20-553691A4459B}" type="datetimeFigureOut">
              <a:rPr lang="en-US" smtClean="0"/>
              <a:t>10/24/2018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876670-A20B-4C13-B341-26E822D578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3A6A182-5722-4BC2-8832-F20661936C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47C685-EAD5-4FEE-A799-A7D9A591B3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3274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2ED848-3607-4F6C-A91C-63BDF5607D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23239" y="2194560"/>
            <a:ext cx="14156053" cy="7680960"/>
          </a:xfrm>
        </p:spPr>
        <p:txBody>
          <a:bodyPr anchor="b"/>
          <a:lstStyle>
            <a:lvl1pPr>
              <a:defRPr sz="1152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B135C8C-3563-404C-A6E8-425420FD62A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18659477" y="4739642"/>
            <a:ext cx="22219920" cy="23393400"/>
          </a:xfrm>
        </p:spPr>
        <p:txBody>
          <a:bodyPr/>
          <a:lstStyle>
            <a:lvl1pPr marL="0" indent="0">
              <a:buNone/>
              <a:defRPr sz="11520"/>
            </a:lvl1pPr>
            <a:lvl2pPr marL="1645920" indent="0">
              <a:buNone/>
              <a:defRPr sz="10080"/>
            </a:lvl2pPr>
            <a:lvl3pPr marL="3291840" indent="0">
              <a:buNone/>
              <a:defRPr sz="8640"/>
            </a:lvl3pPr>
            <a:lvl4pPr marL="4937760" indent="0">
              <a:buNone/>
              <a:defRPr sz="7200"/>
            </a:lvl4pPr>
            <a:lvl5pPr marL="6583680" indent="0">
              <a:buNone/>
              <a:defRPr sz="7200"/>
            </a:lvl5pPr>
            <a:lvl6pPr marL="8229600" indent="0">
              <a:buNone/>
              <a:defRPr sz="7200"/>
            </a:lvl6pPr>
            <a:lvl7pPr marL="9875520" indent="0">
              <a:buNone/>
              <a:defRPr sz="7200"/>
            </a:lvl7pPr>
            <a:lvl8pPr marL="11521440" indent="0">
              <a:buNone/>
              <a:defRPr sz="7200"/>
            </a:lvl8pPr>
            <a:lvl9pPr marL="13167360" indent="0">
              <a:buNone/>
              <a:defRPr sz="72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DEC8585-524C-4E45-A460-56DB45EE69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023239" y="9875520"/>
            <a:ext cx="14156053" cy="18295622"/>
          </a:xfrm>
        </p:spPr>
        <p:txBody>
          <a:bodyPr/>
          <a:lstStyle>
            <a:lvl1pPr marL="0" indent="0">
              <a:buNone/>
              <a:defRPr sz="5760"/>
            </a:lvl1pPr>
            <a:lvl2pPr marL="1645920" indent="0">
              <a:buNone/>
              <a:defRPr sz="5040"/>
            </a:lvl2pPr>
            <a:lvl3pPr marL="3291840" indent="0">
              <a:buNone/>
              <a:defRPr sz="4320"/>
            </a:lvl3pPr>
            <a:lvl4pPr marL="4937760" indent="0">
              <a:buNone/>
              <a:defRPr sz="3600"/>
            </a:lvl4pPr>
            <a:lvl5pPr marL="6583680" indent="0">
              <a:buNone/>
              <a:defRPr sz="3600"/>
            </a:lvl5pPr>
            <a:lvl6pPr marL="8229600" indent="0">
              <a:buNone/>
              <a:defRPr sz="3600"/>
            </a:lvl6pPr>
            <a:lvl7pPr marL="9875520" indent="0">
              <a:buNone/>
              <a:defRPr sz="3600"/>
            </a:lvl7pPr>
            <a:lvl8pPr marL="11521440" indent="0">
              <a:buNone/>
              <a:defRPr sz="3600"/>
            </a:lvl8pPr>
            <a:lvl9pPr marL="13167360" indent="0">
              <a:buNone/>
              <a:defRPr sz="36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D0BEB3B-6BA5-438C-B255-FB045D53F9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6B484-79E2-4CC2-9D20-553691A4459B}" type="datetimeFigureOut">
              <a:rPr lang="en-US" smtClean="0"/>
              <a:t>10/24/2018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B10687F-A7F8-4F6C-B8AA-64AA8E923A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7239296-6233-4031-AEF0-A9FC386BE2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47C685-EAD5-4FEE-A799-A7D9A591B3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57042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DE536D-93F4-4CF1-87AD-E1A20DF2E3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00FA3E-63CE-4060-81F4-C4D4ED778C4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015EB8-CBE9-46ED-BBCC-1FDD2E2529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6B484-79E2-4CC2-9D20-553691A4459B}" type="datetimeFigureOut">
              <a:rPr lang="en-US" smtClean="0"/>
              <a:t>10/24/2018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0E40195-9C77-4F04-970F-75D4A91687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F16E7B-BB18-462D-B01F-D905973CAD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47C685-EAD5-4FEE-A799-A7D9A591B3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53452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6380DAF-EB3B-4ED2-8841-D53B66B4D3A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31409640" y="1752600"/>
            <a:ext cx="9464040" cy="27896822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47D8C22-6070-4D9F-9046-755FC580F8F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3017520" y="1752600"/>
            <a:ext cx="27843480" cy="27896822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26E88E-F19E-4D6A-AAA8-2A3F5CAD65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6B484-79E2-4CC2-9D20-553691A4459B}" type="datetimeFigureOut">
              <a:rPr lang="en-US" smtClean="0"/>
              <a:t>10/24/2018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08EA0F-99C6-447E-8573-4AA76AE704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5231E1-469E-47A4-923C-8E5EFA2208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47C685-EAD5-4FEE-A799-A7D9A591B3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90175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27BFDBA-BEF1-40DB-AD6D-2A70C86AA8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7520" y="1752603"/>
            <a:ext cx="37856160" cy="6362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059A575-59E6-4D22-BAE9-D2BD2A28ED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17520" y="8763000"/>
            <a:ext cx="37856160" cy="208864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A9A04D-7709-414D-A7E1-522EAEF889C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017520" y="30510482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4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36B484-79E2-4CC2-9D20-553691A4459B}" type="datetimeFigureOut">
              <a:rPr lang="en-US" smtClean="0"/>
              <a:t>10/24/2018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C633E2-7A6C-472A-B43E-71F70A57240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4538960" y="30510482"/>
            <a:ext cx="1481328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4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2D19DE-749F-41F6-9113-A8AEACF70F3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0998160" y="30510482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4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47C685-EAD5-4FEE-A799-A7D9A591B3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21215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1" r:id="rId1"/>
    <p:sldLayoutId id="2147483752" r:id="rId2"/>
    <p:sldLayoutId id="2147483753" r:id="rId3"/>
    <p:sldLayoutId id="2147483754" r:id="rId4"/>
    <p:sldLayoutId id="2147483755" r:id="rId5"/>
    <p:sldLayoutId id="2147483756" r:id="rId6"/>
    <p:sldLayoutId id="2147483757" r:id="rId7"/>
    <p:sldLayoutId id="2147483758" r:id="rId8"/>
    <p:sldLayoutId id="2147483759" r:id="rId9"/>
    <p:sldLayoutId id="2147483760" r:id="rId10"/>
    <p:sldLayoutId id="2147483761" r:id="rId11"/>
  </p:sldLayoutIdLst>
  <p:txStyles>
    <p:titleStyle>
      <a:lvl1pPr algn="l" defTabSz="3291840" rtl="0" eaLnBrk="1" latinLnBrk="0" hangingPunct="1">
        <a:lnSpc>
          <a:spcPct val="90000"/>
        </a:lnSpc>
        <a:spcBef>
          <a:spcPct val="0"/>
        </a:spcBef>
        <a:buNone/>
        <a:defRPr sz="1584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822960" indent="-822960" algn="l" defTabSz="3291840" rtl="0" eaLnBrk="1" latinLnBrk="0" hangingPunct="1">
        <a:lnSpc>
          <a:spcPct val="90000"/>
        </a:lnSpc>
        <a:spcBef>
          <a:spcPts val="3600"/>
        </a:spcBef>
        <a:buFont typeface="Arial" panose="020B0604020202020204" pitchFamily="34" charset="0"/>
        <a:buChar char="•"/>
        <a:defRPr sz="10080" kern="1200">
          <a:solidFill>
            <a:schemeClr val="tx1"/>
          </a:solidFill>
          <a:latin typeface="+mn-lt"/>
          <a:ea typeface="+mn-ea"/>
          <a:cs typeface="+mn-cs"/>
        </a:defRPr>
      </a:lvl1pPr>
      <a:lvl2pPr marL="246888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11480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7200" kern="1200">
          <a:solidFill>
            <a:schemeClr val="tx1"/>
          </a:solidFill>
          <a:latin typeface="+mn-lt"/>
          <a:ea typeface="+mn-ea"/>
          <a:cs typeface="+mn-cs"/>
        </a:defRPr>
      </a:lvl3pPr>
      <a:lvl4pPr marL="576072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4pPr>
      <a:lvl5pPr marL="740664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5pPr>
      <a:lvl6pPr marL="905256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6pPr>
      <a:lvl7pPr marL="1069848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7pPr>
      <a:lvl8pPr marL="1234440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8pPr>
      <a:lvl9pPr marL="1399032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1pPr>
      <a:lvl2pPr marL="164592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2pPr>
      <a:lvl3pPr marL="329184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3pPr>
      <a:lvl4pPr marL="493776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4pPr>
      <a:lvl5pPr marL="658368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5pPr>
      <a:lvl6pPr marL="822960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6pPr>
      <a:lvl7pPr marL="987552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7pPr>
      <a:lvl8pPr marL="1152144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8pPr>
      <a:lvl9pPr marL="1316736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.bin"/><Relationship Id="rId13" Type="http://schemas.openxmlformats.org/officeDocument/2006/relationships/chart" Target="../charts/chart1.xml"/><Relationship Id="rId18" Type="http://schemas.openxmlformats.org/officeDocument/2006/relationships/chart" Target="../charts/chart6.xml"/><Relationship Id="rId26" Type="http://schemas.openxmlformats.org/officeDocument/2006/relationships/image" Target="../media/image7.png"/><Relationship Id="rId3" Type="http://schemas.openxmlformats.org/officeDocument/2006/relationships/image" Target="../media/image5.png"/><Relationship Id="rId21" Type="http://schemas.openxmlformats.org/officeDocument/2006/relationships/chart" Target="../charts/chart9.xml"/><Relationship Id="rId7" Type="http://schemas.openxmlformats.org/officeDocument/2006/relationships/image" Target="../media/image2.emf"/><Relationship Id="rId12" Type="http://schemas.openxmlformats.org/officeDocument/2006/relationships/image" Target="../media/image6.png"/><Relationship Id="rId17" Type="http://schemas.openxmlformats.org/officeDocument/2006/relationships/chart" Target="../charts/chart5.xml"/><Relationship Id="rId25" Type="http://schemas.openxmlformats.org/officeDocument/2006/relationships/chart" Target="../charts/chart13.xml"/><Relationship Id="rId2" Type="http://schemas.openxmlformats.org/officeDocument/2006/relationships/slideLayout" Target="../slideLayouts/slideLayout1.xml"/><Relationship Id="rId16" Type="http://schemas.openxmlformats.org/officeDocument/2006/relationships/chart" Target="../charts/chart4.xml"/><Relationship Id="rId20" Type="http://schemas.openxmlformats.org/officeDocument/2006/relationships/chart" Target="../charts/chart8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11" Type="http://schemas.openxmlformats.org/officeDocument/2006/relationships/image" Target="../media/image4.emf"/><Relationship Id="rId24" Type="http://schemas.openxmlformats.org/officeDocument/2006/relationships/chart" Target="../charts/chart12.xml"/><Relationship Id="rId5" Type="http://schemas.openxmlformats.org/officeDocument/2006/relationships/image" Target="../media/image1.emf"/><Relationship Id="rId15" Type="http://schemas.openxmlformats.org/officeDocument/2006/relationships/chart" Target="../charts/chart3.xml"/><Relationship Id="rId23" Type="http://schemas.openxmlformats.org/officeDocument/2006/relationships/chart" Target="../charts/chart11.xml"/><Relationship Id="rId10" Type="http://schemas.openxmlformats.org/officeDocument/2006/relationships/oleObject" Target="../embeddings/oleObject4.bin"/><Relationship Id="rId19" Type="http://schemas.openxmlformats.org/officeDocument/2006/relationships/chart" Target="../charts/chart7.xml"/><Relationship Id="rId4" Type="http://schemas.openxmlformats.org/officeDocument/2006/relationships/oleObject" Target="../embeddings/oleObject1.bin"/><Relationship Id="rId9" Type="http://schemas.openxmlformats.org/officeDocument/2006/relationships/image" Target="../media/image3.emf"/><Relationship Id="rId14" Type="http://schemas.openxmlformats.org/officeDocument/2006/relationships/chart" Target="../charts/chart2.xml"/><Relationship Id="rId22" Type="http://schemas.openxmlformats.org/officeDocument/2006/relationships/chart" Target="../charts/char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F4A0772-902C-4635-8AEF-456E1A6FA1B6}"/>
              </a:ext>
            </a:extLst>
          </p:cNvPr>
          <p:cNvSpPr/>
          <p:nvPr/>
        </p:nvSpPr>
        <p:spPr>
          <a:xfrm>
            <a:off x="702946" y="685800"/>
            <a:ext cx="42502454" cy="2560320"/>
          </a:xfrm>
          <a:prstGeom prst="rect">
            <a:avLst/>
          </a:prstGeom>
          <a:solidFill>
            <a:schemeClr val="bg1"/>
          </a:solidFill>
          <a:effectLst>
            <a:outerShdw blurRad="50800" dist="50800" dir="5400000" algn="ctr" rotWithShape="0">
              <a:schemeClr val="accent4">
                <a:lumMod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600" b="1" dirty="0">
                <a:solidFill>
                  <a:schemeClr val="tx1"/>
                </a:solidFill>
              </a:rPr>
              <a:t>Investigation of the Sensing and Stability Characteristics of a Nickel (II) Oxide Film</a:t>
            </a:r>
          </a:p>
          <a:p>
            <a:pPr algn="ctr"/>
            <a:r>
              <a:rPr lang="en-US" sz="6000" dirty="0">
                <a:solidFill>
                  <a:schemeClr val="tx1"/>
                </a:solidFill>
              </a:rPr>
              <a:t>Charlie Gasperoni, Christian Tooley, and Jeffrey M. Halpern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BEE8EAD-8DC1-47B8-903F-9385FB5DFC6F}"/>
              </a:ext>
            </a:extLst>
          </p:cNvPr>
          <p:cNvSpPr/>
          <p:nvPr/>
        </p:nvSpPr>
        <p:spPr>
          <a:xfrm>
            <a:off x="14676121" y="3686996"/>
            <a:ext cx="14544676" cy="4663440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  <a:effectLst>
            <a:outerShdw blurRad="50800" dist="50800" dir="5400000" algn="ctr" rotWithShape="0">
              <a:schemeClr val="accent4">
                <a:lumMod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schemeClr val="tx1"/>
              </a:solidFill>
            </a:endParaRPr>
          </a:p>
          <a:p>
            <a:pPr algn="r"/>
            <a:r>
              <a:rPr lang="en-US" sz="2400" dirty="0">
                <a:solidFill>
                  <a:schemeClr val="tx1"/>
                </a:solidFill>
              </a:rPr>
              <a:t>			</a:t>
            </a:r>
          </a:p>
          <a:p>
            <a:pPr algn="ctr"/>
            <a:endParaRPr lang="en-US" sz="2400" dirty="0">
              <a:solidFill>
                <a:schemeClr val="tx1"/>
              </a:solidFill>
            </a:endParaRPr>
          </a:p>
          <a:p>
            <a:pPr algn="ctr"/>
            <a:endParaRPr lang="en-US" sz="4400" dirty="0">
              <a:solidFill>
                <a:schemeClr val="tx1"/>
              </a:solidFill>
            </a:endParaRPr>
          </a:p>
          <a:p>
            <a:pPr algn="ctr"/>
            <a:endParaRPr lang="en-US" sz="4400" dirty="0">
              <a:solidFill>
                <a:schemeClr val="tx1"/>
              </a:solidFill>
            </a:endParaRPr>
          </a:p>
          <a:p>
            <a:pPr algn="ctr"/>
            <a:endParaRPr lang="en-US" sz="4400" dirty="0">
              <a:solidFill>
                <a:schemeClr val="tx1"/>
              </a:solidFill>
            </a:endParaRPr>
          </a:p>
          <a:p>
            <a:pPr algn="ctr"/>
            <a:endParaRPr lang="en-US" sz="4400" dirty="0">
              <a:solidFill>
                <a:schemeClr val="tx1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48C15A5-FE6E-474E-9DCF-E14935746FCB}"/>
              </a:ext>
            </a:extLst>
          </p:cNvPr>
          <p:cNvSpPr/>
          <p:nvPr/>
        </p:nvSpPr>
        <p:spPr>
          <a:xfrm>
            <a:off x="29532226" y="3686996"/>
            <a:ext cx="13630274" cy="4663440"/>
          </a:xfrm>
          <a:prstGeom prst="rect">
            <a:avLst/>
          </a:prstGeom>
          <a:solidFill>
            <a:schemeClr val="bg1"/>
          </a:solidFill>
          <a:effectLst>
            <a:outerShdw blurRad="50800" dist="50800" dir="5400000" algn="ctr" rotWithShape="0">
              <a:schemeClr val="accent4">
                <a:lumMod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742950" lvl="1" indent="-285750">
              <a:buFont typeface="Arial" panose="020B0604020202020204" pitchFamily="34" charset="0"/>
              <a:buChar char="•"/>
            </a:pPr>
            <a:endParaRPr lang="en-US" sz="2400" dirty="0">
              <a:solidFill>
                <a:schemeClr val="tx1"/>
              </a:solidFill>
            </a:endParaRPr>
          </a:p>
          <a:p>
            <a:pPr lvl="1"/>
            <a:endParaRPr lang="en-US" sz="2400" dirty="0">
              <a:solidFill>
                <a:schemeClr val="tx1"/>
              </a:solidFill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</a:rPr>
              <a:t>Nickel was deposited on the electrode by sweeping the potential from -0.8V to 0V for 40 cycles in 2mM Ni(NO</a:t>
            </a:r>
            <a:r>
              <a:rPr lang="en-US" sz="2400" baseline="-25000" dirty="0">
                <a:solidFill>
                  <a:schemeClr val="tx1"/>
                </a:solidFill>
              </a:rPr>
              <a:t>3</a:t>
            </a:r>
            <a:r>
              <a:rPr lang="en-US" sz="2400" dirty="0">
                <a:solidFill>
                  <a:schemeClr val="tx1"/>
                </a:solidFill>
              </a:rPr>
              <a:t>)</a:t>
            </a:r>
            <a:r>
              <a:rPr lang="en-US" sz="2400" baseline="-25000" dirty="0">
                <a:solidFill>
                  <a:schemeClr val="tx1"/>
                </a:solidFill>
              </a:rPr>
              <a:t>2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</a:rPr>
              <a:t>The surface was then passivated by flowing 0.1 M NaOH and sweeping from 0V to 0.6V for 40 cycles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US" sz="2400" dirty="0">
              <a:solidFill>
                <a:schemeClr val="tx1"/>
              </a:solidFill>
            </a:endParaRPr>
          </a:p>
          <a:p>
            <a:endParaRPr lang="en-US" sz="1200" dirty="0">
              <a:solidFill>
                <a:schemeClr val="tx1"/>
              </a:solidFill>
            </a:endParaRPr>
          </a:p>
          <a:p>
            <a:endParaRPr lang="en-US" sz="1200" dirty="0">
              <a:solidFill>
                <a:schemeClr val="tx1"/>
              </a:solidFill>
            </a:endParaRPr>
          </a:p>
          <a:p>
            <a:endParaRPr lang="en-US" sz="1200" dirty="0">
              <a:solidFill>
                <a:schemeClr val="tx1"/>
              </a:solidFill>
            </a:endParaRPr>
          </a:p>
          <a:p>
            <a:endParaRPr lang="en-US" sz="1200" dirty="0">
              <a:solidFill>
                <a:schemeClr val="tx1"/>
              </a:solidFill>
            </a:endParaRPr>
          </a:p>
          <a:p>
            <a:endParaRPr lang="en-US" sz="1200" dirty="0">
              <a:solidFill>
                <a:schemeClr val="tx1"/>
              </a:solidFill>
            </a:endParaRPr>
          </a:p>
          <a:p>
            <a:endParaRPr lang="en-US" sz="1200" dirty="0">
              <a:solidFill>
                <a:schemeClr val="tx1"/>
              </a:solidFill>
            </a:endParaRPr>
          </a:p>
          <a:p>
            <a:endParaRPr lang="en-US" sz="1200" dirty="0">
              <a:solidFill>
                <a:schemeClr val="tx1"/>
              </a:solidFill>
            </a:endParaRPr>
          </a:p>
          <a:p>
            <a:endParaRPr lang="en-US" sz="1200" dirty="0">
              <a:solidFill>
                <a:schemeClr val="tx1"/>
              </a:solidFill>
            </a:endParaRPr>
          </a:p>
          <a:p>
            <a:endParaRPr lang="en-US" sz="1200" dirty="0">
              <a:solidFill>
                <a:schemeClr val="tx1"/>
              </a:solidFill>
            </a:endParaRPr>
          </a:p>
          <a:p>
            <a:endParaRPr lang="en-US" sz="2400" dirty="0">
              <a:solidFill>
                <a:schemeClr val="tx1"/>
              </a:solidFill>
            </a:endParaRPr>
          </a:p>
          <a:p>
            <a:endParaRPr lang="en-US" sz="2400" dirty="0">
              <a:solidFill>
                <a:schemeClr val="tx1"/>
              </a:solidFill>
            </a:endParaRPr>
          </a:p>
          <a:p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36B4097-E855-4605-8482-26986260B635}"/>
              </a:ext>
            </a:extLst>
          </p:cNvPr>
          <p:cNvSpPr/>
          <p:nvPr/>
        </p:nvSpPr>
        <p:spPr>
          <a:xfrm>
            <a:off x="702946" y="3686996"/>
            <a:ext cx="13630274" cy="4663440"/>
          </a:xfrm>
          <a:prstGeom prst="rect">
            <a:avLst/>
          </a:prstGeom>
          <a:solidFill>
            <a:schemeClr val="bg1"/>
          </a:solidFill>
          <a:effectLst>
            <a:outerShdw blurRad="50800" dist="50800" dir="5400000" algn="ctr" rotWithShape="0">
              <a:schemeClr val="accent4">
                <a:lumMod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schemeClr val="tx1"/>
              </a:solidFill>
            </a:endParaRPr>
          </a:p>
          <a:p>
            <a:pPr algn="ctr"/>
            <a:endParaRPr lang="en-US" sz="2400" dirty="0">
              <a:solidFill>
                <a:schemeClr val="tx1"/>
              </a:solidFill>
            </a:endParaRPr>
          </a:p>
          <a:p>
            <a:pPr marL="685800" lvl="1" indent="-228600">
              <a:buAutoNum type="arabicParenR"/>
            </a:pPr>
            <a:endParaRPr lang="en-US" altLang="en-US" sz="1000" dirty="0">
              <a:solidFill>
                <a:schemeClr val="tx1"/>
              </a:solidFill>
              <a:latin typeface="Source Sans Pro" panose="020B0503030403020204" pitchFamily="34" charset="0"/>
            </a:endParaRPr>
          </a:p>
          <a:p>
            <a:pPr marL="685800" lvl="1" indent="-228600">
              <a:buAutoNum type="arabicParenR"/>
            </a:pPr>
            <a:endParaRPr lang="en-US" altLang="en-US" sz="1000" dirty="0">
              <a:solidFill>
                <a:schemeClr val="tx1"/>
              </a:solidFill>
              <a:latin typeface="Source Sans Pro" panose="020B0503030403020204" pitchFamily="34" charset="0"/>
            </a:endParaRPr>
          </a:p>
          <a:p>
            <a:pPr marL="685800" lvl="1" indent="-228600">
              <a:buAutoNum type="arabicParenR"/>
            </a:pPr>
            <a:endParaRPr lang="en-US" altLang="en-US" sz="1000" dirty="0">
              <a:solidFill>
                <a:schemeClr val="tx1"/>
              </a:solidFill>
              <a:latin typeface="Source Sans Pro" panose="020B0503030403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636EFEB-1518-46D6-80A1-FCEA947C1E3F}"/>
              </a:ext>
            </a:extLst>
          </p:cNvPr>
          <p:cNvSpPr/>
          <p:nvPr/>
        </p:nvSpPr>
        <p:spPr>
          <a:xfrm>
            <a:off x="702946" y="8732520"/>
            <a:ext cx="21225509" cy="5577840"/>
          </a:xfrm>
          <a:prstGeom prst="rect">
            <a:avLst/>
          </a:prstGeom>
          <a:solidFill>
            <a:schemeClr val="bg1"/>
          </a:solidFill>
          <a:effectLst>
            <a:outerShdw blurRad="50800" dist="50800" dir="5400000" algn="ctr" rotWithShape="0">
              <a:schemeClr val="accent4">
                <a:lumMod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schemeClr val="tx1"/>
              </a:solidFill>
            </a:endParaRP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</a:rPr>
              <a:t>        Primary Method used was Cyclic Voltammetry, a potential sweep in a cyclic manner 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</a:rPr>
              <a:t>        Current response is measured and translated into a Cyclic Voltammogram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</a:rPr>
              <a:t>        Oxidation and Reduction activity is commonly perceived as peaks and waves in the graph</a:t>
            </a:r>
          </a:p>
          <a:p>
            <a:endParaRPr lang="en-US" sz="2400" dirty="0">
              <a:solidFill>
                <a:schemeClr val="tx1"/>
              </a:solidFill>
            </a:endParaRPr>
          </a:p>
          <a:p>
            <a:endParaRPr lang="en-US" sz="2400" dirty="0">
              <a:solidFill>
                <a:schemeClr val="tx1"/>
              </a:solidFill>
            </a:endParaRPr>
          </a:p>
          <a:p>
            <a:endParaRPr lang="en-US" sz="2400" dirty="0">
              <a:solidFill>
                <a:schemeClr val="tx1"/>
              </a:solidFill>
            </a:endParaRPr>
          </a:p>
          <a:p>
            <a:endParaRPr lang="en-US" sz="2400" dirty="0">
              <a:solidFill>
                <a:schemeClr val="tx1"/>
              </a:solidFill>
            </a:endParaRPr>
          </a:p>
          <a:p>
            <a:pPr algn="ctr"/>
            <a:endParaRPr lang="en-US" sz="4400" dirty="0">
              <a:solidFill>
                <a:schemeClr val="tx1"/>
              </a:solidFill>
            </a:endParaRPr>
          </a:p>
          <a:p>
            <a:pPr algn="ctr"/>
            <a:endParaRPr lang="en-US" sz="4400" dirty="0">
              <a:solidFill>
                <a:schemeClr val="tx1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FF43618-619F-4F8D-B3CF-D96D8CC7221A}"/>
              </a:ext>
            </a:extLst>
          </p:cNvPr>
          <p:cNvSpPr/>
          <p:nvPr/>
        </p:nvSpPr>
        <p:spPr>
          <a:xfrm>
            <a:off x="22271354" y="8732520"/>
            <a:ext cx="20916900" cy="5577840"/>
          </a:xfrm>
          <a:prstGeom prst="rect">
            <a:avLst/>
          </a:prstGeom>
          <a:solidFill>
            <a:schemeClr val="bg1"/>
          </a:solidFill>
          <a:effectLst>
            <a:outerShdw blurRad="50800" dist="50800" dir="5400000" algn="ctr" rotWithShape="0">
              <a:schemeClr val="accent4">
                <a:lumMod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400" b="1" dirty="0">
              <a:solidFill>
                <a:schemeClr val="tx1"/>
              </a:solidFill>
            </a:endParaRPr>
          </a:p>
          <a:p>
            <a:pPr algn="ctr"/>
            <a:endParaRPr lang="en-US" sz="4400" b="1" dirty="0">
              <a:solidFill>
                <a:schemeClr val="tx1"/>
              </a:solidFill>
            </a:endParaRPr>
          </a:p>
          <a:p>
            <a:pPr marL="342900" indent="-342900" algn="ctr">
              <a:buFont typeface="Arial" panose="020B0604020202020204" pitchFamily="34" charset="0"/>
              <a:buChar char="•"/>
            </a:pPr>
            <a:endParaRPr lang="en-US" sz="2400" b="1" dirty="0">
              <a:solidFill>
                <a:schemeClr val="tx1"/>
              </a:solidFill>
            </a:endParaRP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tx1"/>
                </a:solidFill>
              </a:rPr>
              <a:t>	</a:t>
            </a:r>
            <a:r>
              <a:rPr lang="en-US" sz="2400" dirty="0">
                <a:solidFill>
                  <a:schemeClr val="tx1"/>
                </a:solidFill>
              </a:rPr>
              <a:t>Polarization Resistance is a non-destructive technique that can be used to calculate corrosion data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</a:rPr>
              <a:t> By shifting the voltage from its resting potential and recording the current change, one obtains a Polarization Resistance Curve 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</a:rPr>
              <a:t> The corrosion rate can be extrapolated by fitting a tangent line to the point where zero external current is flowing, and then using the equation below.</a:t>
            </a:r>
          </a:p>
          <a:p>
            <a:endParaRPr lang="en-US" sz="2400" b="1" dirty="0">
              <a:solidFill>
                <a:schemeClr val="tx1"/>
              </a:solidFill>
            </a:endParaRPr>
          </a:p>
          <a:p>
            <a:r>
              <a:rPr lang="en-US" sz="4400" dirty="0">
                <a:solidFill>
                  <a:schemeClr val="tx1"/>
                </a:solidFill>
              </a:rPr>
              <a:t>	CR = </a:t>
            </a:r>
            <a:r>
              <a:rPr lang="en-US" sz="4400" dirty="0" err="1">
                <a:solidFill>
                  <a:schemeClr val="tx1"/>
                </a:solidFill>
              </a:rPr>
              <a:t>I</a:t>
            </a:r>
            <a:r>
              <a:rPr lang="en-US" sz="4400" baseline="-25000" dirty="0" err="1">
                <a:solidFill>
                  <a:schemeClr val="tx1"/>
                </a:solidFill>
              </a:rPr>
              <a:t>corr</a:t>
            </a:r>
            <a:r>
              <a:rPr lang="en-US" sz="4400" baseline="-25000" dirty="0">
                <a:solidFill>
                  <a:schemeClr val="tx1"/>
                </a:solidFill>
              </a:rPr>
              <a:t> *</a:t>
            </a:r>
            <a:r>
              <a:rPr lang="en-US" sz="4400" dirty="0">
                <a:solidFill>
                  <a:schemeClr val="tx1"/>
                </a:solidFill>
              </a:rPr>
              <a:t> </a:t>
            </a:r>
            <a:r>
              <a:rPr lang="en-US" sz="4400" dirty="0" err="1">
                <a:solidFill>
                  <a:schemeClr val="tx1"/>
                </a:solidFill>
              </a:rPr>
              <a:t>K</a:t>
            </a:r>
            <a:r>
              <a:rPr lang="en-US" sz="4400" baseline="-25000" dirty="0" err="1">
                <a:solidFill>
                  <a:schemeClr val="tx1"/>
                </a:solidFill>
              </a:rPr>
              <a:t>p</a:t>
            </a:r>
            <a:r>
              <a:rPr lang="en-US" sz="4400" dirty="0">
                <a:solidFill>
                  <a:schemeClr val="tx1"/>
                </a:solidFill>
              </a:rPr>
              <a:t> </a:t>
            </a:r>
            <a:r>
              <a:rPr lang="en-US" sz="4400" baseline="-25000" dirty="0">
                <a:solidFill>
                  <a:schemeClr val="tx1"/>
                </a:solidFill>
              </a:rPr>
              <a:t>*</a:t>
            </a:r>
            <a:r>
              <a:rPr lang="en-US" sz="4400" dirty="0">
                <a:solidFill>
                  <a:schemeClr val="tx1"/>
                </a:solidFill>
              </a:rPr>
              <a:t> </a:t>
            </a:r>
            <a:r>
              <a:rPr lang="el-GR" sz="4400" dirty="0">
                <a:solidFill>
                  <a:schemeClr val="tx1"/>
                </a:solidFill>
              </a:rPr>
              <a:t>μ</a:t>
            </a:r>
            <a:r>
              <a:rPr lang="en-US" sz="4400" baseline="-25000" dirty="0">
                <a:solidFill>
                  <a:schemeClr val="tx1"/>
                </a:solidFill>
              </a:rPr>
              <a:t>eq</a:t>
            </a:r>
            <a:r>
              <a:rPr lang="en-US" sz="4400" dirty="0">
                <a:solidFill>
                  <a:schemeClr val="tx1"/>
                </a:solidFill>
              </a:rPr>
              <a:t> / </a:t>
            </a:r>
            <a:r>
              <a:rPr lang="el-GR" sz="4400" dirty="0">
                <a:solidFill>
                  <a:schemeClr val="tx1"/>
                </a:solidFill>
              </a:rPr>
              <a:t>ρ</a:t>
            </a:r>
            <a:r>
              <a:rPr lang="en-US" sz="4400" baseline="-25000" dirty="0">
                <a:solidFill>
                  <a:schemeClr val="tx1"/>
                </a:solidFill>
              </a:rPr>
              <a:t> *</a:t>
            </a:r>
            <a:r>
              <a:rPr lang="en-US" sz="4400" dirty="0">
                <a:solidFill>
                  <a:schemeClr val="tx1"/>
                </a:solidFill>
              </a:rPr>
              <a:t> A</a:t>
            </a:r>
            <a:endParaRPr lang="en-US" sz="4400" baseline="-25000" dirty="0">
              <a:solidFill>
                <a:schemeClr val="tx1"/>
              </a:solidFill>
            </a:endParaRPr>
          </a:p>
          <a:p>
            <a:endParaRPr lang="en-US" sz="2400" dirty="0">
              <a:solidFill>
                <a:schemeClr val="tx1"/>
              </a:solidFill>
            </a:endParaRPr>
          </a:p>
          <a:p>
            <a:r>
              <a:rPr lang="en-US" sz="2400" dirty="0">
                <a:solidFill>
                  <a:schemeClr val="tx1"/>
                </a:solidFill>
              </a:rPr>
              <a:t>	CR: Corrosion Rate		 </a:t>
            </a:r>
            <a:r>
              <a:rPr lang="en-US" sz="2400" dirty="0" err="1">
                <a:solidFill>
                  <a:schemeClr val="tx1"/>
                </a:solidFill>
              </a:rPr>
              <a:t>K</a:t>
            </a:r>
            <a:r>
              <a:rPr lang="en-US" sz="2400" baseline="-25000" dirty="0" err="1">
                <a:solidFill>
                  <a:schemeClr val="tx1"/>
                </a:solidFill>
              </a:rPr>
              <a:t>p</a:t>
            </a:r>
            <a:r>
              <a:rPr lang="en-US" sz="2400" dirty="0">
                <a:solidFill>
                  <a:schemeClr val="tx1"/>
                </a:solidFill>
              </a:rPr>
              <a:t>: Constant (Defines Units)</a:t>
            </a:r>
          </a:p>
          <a:p>
            <a:r>
              <a:rPr lang="en-US" sz="2400" dirty="0">
                <a:solidFill>
                  <a:schemeClr val="tx1"/>
                </a:solidFill>
              </a:rPr>
              <a:t>	</a:t>
            </a:r>
            <a:r>
              <a:rPr lang="en-US" sz="2400" dirty="0" err="1">
                <a:solidFill>
                  <a:schemeClr val="tx1"/>
                </a:solidFill>
              </a:rPr>
              <a:t>I</a:t>
            </a:r>
            <a:r>
              <a:rPr lang="en-US" sz="2400" baseline="-25000" dirty="0" err="1">
                <a:solidFill>
                  <a:schemeClr val="tx1"/>
                </a:solidFill>
              </a:rPr>
              <a:t>corr</a:t>
            </a:r>
            <a:r>
              <a:rPr lang="en-US" sz="2400" dirty="0">
                <a:solidFill>
                  <a:schemeClr val="tx1"/>
                </a:solidFill>
              </a:rPr>
              <a:t>: Corrosion Current	</a:t>
            </a:r>
            <a:r>
              <a:rPr lang="el-GR" sz="2400" dirty="0">
                <a:solidFill>
                  <a:schemeClr val="tx1"/>
                </a:solidFill>
              </a:rPr>
              <a:t> μ</a:t>
            </a:r>
            <a:r>
              <a:rPr lang="en-US" sz="2400" baseline="-25000" dirty="0">
                <a:solidFill>
                  <a:schemeClr val="tx1"/>
                </a:solidFill>
              </a:rPr>
              <a:t>eq</a:t>
            </a:r>
            <a:r>
              <a:rPr lang="en-US" sz="2400" dirty="0">
                <a:solidFill>
                  <a:schemeClr val="tx1"/>
                </a:solidFill>
              </a:rPr>
              <a:t>: Equivalent Weight (Atomic Weight / # of electrons transferred)</a:t>
            </a:r>
          </a:p>
          <a:p>
            <a:r>
              <a:rPr lang="en-US" sz="2400" dirty="0">
                <a:solidFill>
                  <a:schemeClr val="tx1"/>
                </a:solidFill>
              </a:rPr>
              <a:t>	</a:t>
            </a:r>
            <a:r>
              <a:rPr lang="el-GR" sz="2400" dirty="0">
                <a:solidFill>
                  <a:schemeClr val="tx1"/>
                </a:solidFill>
              </a:rPr>
              <a:t>ρ</a:t>
            </a:r>
            <a:r>
              <a:rPr lang="en-US" sz="2400" dirty="0">
                <a:solidFill>
                  <a:schemeClr val="tx1"/>
                </a:solidFill>
              </a:rPr>
              <a:t>: Density of material		 A: Area of sample</a:t>
            </a:r>
          </a:p>
          <a:p>
            <a:endParaRPr lang="en-US" sz="2400" dirty="0">
              <a:solidFill>
                <a:schemeClr val="tx1"/>
              </a:solidFill>
            </a:endParaRPr>
          </a:p>
          <a:p>
            <a:endParaRPr lang="en-US" sz="2400" dirty="0">
              <a:solidFill>
                <a:schemeClr val="tx1"/>
              </a:solidFill>
            </a:endParaRPr>
          </a:p>
          <a:p>
            <a:endParaRPr lang="en-US" sz="2400" dirty="0">
              <a:solidFill>
                <a:schemeClr val="tx1"/>
              </a:solidFill>
            </a:endParaRPr>
          </a:p>
          <a:p>
            <a:pPr algn="ctr"/>
            <a:endParaRPr lang="en-US" sz="4400" b="1" dirty="0">
              <a:solidFill>
                <a:schemeClr val="tx1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EFAA6E2-4316-4B9A-847A-3ADEFA227BD8}"/>
              </a:ext>
            </a:extLst>
          </p:cNvPr>
          <p:cNvSpPr/>
          <p:nvPr/>
        </p:nvSpPr>
        <p:spPr>
          <a:xfrm>
            <a:off x="685800" y="14698979"/>
            <a:ext cx="21225509" cy="17029901"/>
          </a:xfrm>
          <a:prstGeom prst="rect">
            <a:avLst/>
          </a:prstGeom>
          <a:solidFill>
            <a:schemeClr val="bg1"/>
          </a:solidFill>
          <a:effectLst>
            <a:outerShdw blurRad="50800" dist="50800" dir="5400000" algn="ctr" rotWithShape="0">
              <a:schemeClr val="accent4">
                <a:lumMod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400" dirty="0">
              <a:solidFill>
                <a:schemeClr val="tx1"/>
              </a:solidFill>
            </a:endParaRPr>
          </a:p>
          <a:p>
            <a:pPr algn="ctr"/>
            <a:endParaRPr lang="en-US" sz="2400" dirty="0">
              <a:solidFill>
                <a:schemeClr val="tx1"/>
              </a:solidFill>
            </a:endParaRPr>
          </a:p>
          <a:p>
            <a:pPr algn="ctr"/>
            <a:endParaRPr lang="en-US" sz="2400" dirty="0">
              <a:solidFill>
                <a:schemeClr val="tx1"/>
              </a:solidFill>
            </a:endParaRPr>
          </a:p>
          <a:p>
            <a:r>
              <a:rPr lang="en-US" sz="4400" dirty="0">
                <a:solidFill>
                  <a:schemeClr val="tx1"/>
                </a:solidFill>
              </a:rPr>
              <a:t>											</a:t>
            </a:r>
          </a:p>
          <a:p>
            <a:pPr algn="ctr"/>
            <a:endParaRPr lang="en-US" sz="4400" dirty="0">
              <a:solidFill>
                <a:schemeClr val="tx1"/>
              </a:solidFill>
            </a:endParaRPr>
          </a:p>
          <a:p>
            <a:pPr algn="ctr"/>
            <a:endParaRPr lang="en-US" sz="4400" dirty="0">
              <a:solidFill>
                <a:schemeClr val="tx1"/>
              </a:solidFill>
            </a:endParaRPr>
          </a:p>
          <a:p>
            <a:pPr algn="ctr"/>
            <a:endParaRPr lang="en-US" sz="4400" dirty="0">
              <a:solidFill>
                <a:schemeClr val="tx1"/>
              </a:solidFill>
            </a:endParaRPr>
          </a:p>
          <a:p>
            <a:pPr algn="ctr"/>
            <a:endParaRPr lang="en-US" sz="4400" dirty="0">
              <a:solidFill>
                <a:schemeClr val="tx1"/>
              </a:solidFill>
            </a:endParaRPr>
          </a:p>
          <a:p>
            <a:pPr algn="ctr"/>
            <a:endParaRPr lang="en-US" sz="4400" dirty="0">
              <a:solidFill>
                <a:schemeClr val="tx1"/>
              </a:solidFill>
            </a:endParaRPr>
          </a:p>
          <a:p>
            <a:pPr algn="ctr"/>
            <a:endParaRPr lang="en-US" sz="4400" dirty="0">
              <a:solidFill>
                <a:schemeClr val="tx1"/>
              </a:solidFill>
            </a:endParaRPr>
          </a:p>
          <a:p>
            <a:r>
              <a:rPr lang="en-US" sz="4400" dirty="0">
                <a:solidFill>
                  <a:schemeClr val="tx1"/>
                </a:solidFill>
              </a:rPr>
              <a:t>												</a:t>
            </a:r>
          </a:p>
          <a:p>
            <a:endParaRPr lang="en-US" sz="4400" dirty="0">
              <a:solidFill>
                <a:schemeClr val="tx1"/>
              </a:solidFill>
            </a:endParaRPr>
          </a:p>
          <a:p>
            <a:r>
              <a:rPr lang="en-US" sz="4400" dirty="0">
                <a:solidFill>
                  <a:schemeClr val="tx1"/>
                </a:solidFill>
              </a:rPr>
              <a:t>											</a:t>
            </a:r>
          </a:p>
          <a:p>
            <a:r>
              <a:rPr lang="en-US" sz="4400" dirty="0">
                <a:solidFill>
                  <a:schemeClr val="tx1"/>
                </a:solidFill>
              </a:rPr>
              <a:t>			</a:t>
            </a:r>
          </a:p>
          <a:p>
            <a:pPr algn="ctr"/>
            <a:endParaRPr lang="en-US" sz="4400" dirty="0">
              <a:solidFill>
                <a:schemeClr val="tx1"/>
              </a:solidFill>
            </a:endParaRPr>
          </a:p>
          <a:p>
            <a:pPr algn="ctr"/>
            <a:endParaRPr lang="en-US" sz="4400" dirty="0">
              <a:solidFill>
                <a:schemeClr val="tx1"/>
              </a:solidFill>
            </a:endParaRPr>
          </a:p>
          <a:p>
            <a:pPr algn="ctr"/>
            <a:endParaRPr lang="en-US" sz="4400" dirty="0">
              <a:solidFill>
                <a:schemeClr val="tx1"/>
              </a:solidFill>
            </a:endParaRPr>
          </a:p>
          <a:p>
            <a:pPr algn="ctr"/>
            <a:endParaRPr lang="en-US" sz="4400" dirty="0">
              <a:solidFill>
                <a:schemeClr val="tx1"/>
              </a:solidFill>
            </a:endParaRPr>
          </a:p>
          <a:p>
            <a:pPr algn="ctr"/>
            <a:endParaRPr lang="en-US" sz="4400" dirty="0">
              <a:solidFill>
                <a:schemeClr val="tx1"/>
              </a:solidFill>
            </a:endParaRPr>
          </a:p>
          <a:p>
            <a:pPr algn="ctr"/>
            <a:endParaRPr lang="en-US" sz="4400" dirty="0">
              <a:solidFill>
                <a:schemeClr val="tx1"/>
              </a:solidFill>
            </a:endParaRPr>
          </a:p>
          <a:p>
            <a:pPr algn="ctr"/>
            <a:endParaRPr lang="en-US" sz="4400" dirty="0">
              <a:solidFill>
                <a:schemeClr val="tx1"/>
              </a:solidFill>
            </a:endParaRPr>
          </a:p>
          <a:p>
            <a:r>
              <a:rPr lang="en-US" sz="3600" dirty="0">
                <a:solidFill>
                  <a:schemeClr val="tx1"/>
                </a:solidFill>
              </a:rPr>
              <a:t>	</a:t>
            </a:r>
            <a:endParaRPr lang="en-US" sz="3000" dirty="0">
              <a:solidFill>
                <a:schemeClr val="tx1"/>
              </a:solidFill>
            </a:endParaRPr>
          </a:p>
          <a:p>
            <a:pPr algn="ctr"/>
            <a:endParaRPr lang="en-US" sz="4400" dirty="0">
              <a:solidFill>
                <a:schemeClr val="tx1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C19E3B3-3599-45D0-A09A-51FD5910EC91}"/>
              </a:ext>
            </a:extLst>
          </p:cNvPr>
          <p:cNvSpPr/>
          <p:nvPr/>
        </p:nvSpPr>
        <p:spPr>
          <a:xfrm>
            <a:off x="685801" y="32108005"/>
            <a:ext cx="42519600" cy="538934"/>
          </a:xfrm>
          <a:prstGeom prst="rect">
            <a:avLst/>
          </a:prstGeom>
          <a:solidFill>
            <a:schemeClr val="bg1"/>
          </a:solidFill>
          <a:effectLst>
            <a:outerShdw blurRad="50800" dist="50800" dir="5400000" algn="ctr" rotWithShape="0">
              <a:schemeClr val="accent4">
                <a:lumMod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 dirty="0">
                <a:solidFill>
                  <a:schemeClr val="tx1"/>
                </a:solidFill>
              </a:rPr>
              <a:t>Acknowledgements</a:t>
            </a:r>
            <a:r>
              <a:rPr lang="en-US" sz="3000" dirty="0">
                <a:solidFill>
                  <a:schemeClr val="tx1"/>
                </a:solidFill>
              </a:rPr>
              <a:t>: Thanks to the Department of Chemical Engineering at the University of New Hampshire, The Hamel Center for Undergraduate Research, The SEEDS Lab, NIH P20 GM 113131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B6DF56D2-5558-469C-98C2-74EB678D29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705" y="860913"/>
            <a:ext cx="1875419" cy="2477434"/>
          </a:xfrm>
          <a:prstGeom prst="rect">
            <a:avLst/>
          </a:prstGeom>
        </p:spPr>
      </p:pic>
      <p:sp>
        <p:nvSpPr>
          <p:cNvPr id="21" name="AutoShape 6" descr="data:image/png;base64,%20iVBORw0KGgoAAAANSUhEUgAAAOIAAACBCAYAAAGqd1a1AAAAAXNSR0IArs4c6QAAAARnQU1BAACxjwv8YQUAAAAJcEhZcwAADsMAAA7DAcdvqGQAAB+5SURBVHhe7Z0JfBTl3cdnZnNwtSiCZ7X11dZ6UDxba7EYk0Ag2dlEiba1Cl5Qq0gpKFfIzCxEQLStWg+s1FZrVbBCQghkj4RI1dZij/dta/v2svawtvUV8AZ25/3/dp9Jl2TvmdmZ3X2+n8//M89MCNndZ//P8X/+h+AWRpBI8WZmvGroNdYsDM3adh+uLUqwIfagmMArHhtv2k8Vu5YHp5GcEm8mR1aCV7FmWpr9wTmsaQ5Z67uPNbNCVgIPsOYwRHZNxiXsKng8VVIksj/KbgHa2ejy+yTV8WaMp9k1KyrZ1RI87GpwN8mbJK/E7v5D4rssMRqV4H+xpiVMW7b9GNYcBj7ur5JkPeA7zQx25aSlvAZ/WxnDrmmRlZCfNQfxKWGVNa3Fp6X+j2nWuZk1M/IUu9qOMbo8z662Y/xBS6emdBgTdAvJ5ngzxuDkzDhAku5FDZ2wDyf5N4kxLX6C5Lskf4rdETew6zBk/86zWDMdh7GrAVb/9CUKNMbu0nAUu8aQtVAva+aNtz34OGumZ4rSH3uVVtBwV0/iuqewJK51PkeCQftVEnwBdBLLSbeMzMRkkk+R/ITkIpJhwx2nLJDVUGze8GmhztiDUqJB6fkgax4CaaMZ3XEPLeuePZI1k+Jt2346a9pCBcnF8WaMeSRYYNXH7kwiq+Efs2ZWeNVQN2taThtJyrk5H1qWDaTcxWVDk9I/njUtoZbE0l2GvHbLB1jTFKcpGy19XZle1FCLRVLs+qrJajCnr7wtNC7tPYM1bYU2WTDz5U3McFwMzFm/O6+dy9A56mgS6MK02B19C9n1EOgr9ChrZgKj9IR4MyVPsGsqNrLrID41hB2NgUZyY7xpAbI/nJXVt1A0K71TWZMzlHZ2/Ri7YltpPHM1zSvDJ7FmDKfWiteQYLrC3/8GyRUk40jeI4ERPZNucjjlxufZFcu4D8Wb1qIoiq2nK5n+c8OoFiHBQGA5v/716a7ZHFu6xZm5svdE1hS8SuB81nQUy94gLfu+zpqDeLXQ91jTMSx5g9720ABrDoPeeA9rOoLpN0iroi+xZkpatHAra9oKzByw6VwXu4tzBLvmRYvSm9ZAlciUKf3425YDA9Wn401hEQlcdhJtOZYOMk4AE99d8WZS8n6DDUt7Mu0Ph/FFJb1JMh/OJEm3iczrDdIUsIw1c4ZG1q+wpiWcRzIz3kxKzm9Q1oJh1swbWQ2FWNM055IcH28mJac32KSF17CmaXxq30rWNMVHSL4Qbw6CN22Q9Ru8ZGX4w6xpGU1K/8dZ0xTXs6tCgnNWYzePNSuMU0UN3hDOL1KRVQ9aba1OpEnpGsWaeXMTuyYj4xtsXhnEsbGtNKthYwuXFYlbFbwBnGlvi90NB/aUPfHmcC6e9/CivnuuvoPdJqOOJN2ICDVI58g46C3SuGzb/G23NQ6ds42f4z39AA+Ggu3LyHgzKSl7kEa5pP+hneSz+8DAcmq8mZSkq5EmLTSdNTN5Y2fSzUzrz2EffrMy8EnWBDhtTjfNHdJDq0jwghL/02HOXg3zDvFoWcuuqcAxXjouYNdUpPv6g5x6FPoCj6d7Y3dxshpFi5lD3qC3LWzr+Xsu+PyBiaxpisE3KCvhh1jTNfj84XtYM29ib9CnhPtidy7Ep4a2s2ZejKf/YC5ru5ZmJfRF1kyLYeQdfEPHnnRh2iG4mIAVGyeocJA0XDuxOnCNgTYXCv2iv0byC5JjSbBfhLMtbEFYYn2T5B0SS7H1XCAJAZK3SYyB6iAJPDe2kmAlk5UrC4fDKSvg8OucmzwnhtnJ4iWSZHuLothgGYd2shp6IfaAcwiu7kRve3Bd/cLe0ew2BtyRfUoQJg0Ow5WdCN82rz88NJDtEGQ1vEBWAlg3lz1u60TRq4Zzcj2XlfAO1ixbXNOJpFkPs2bOIE6S5s117LbscLwTcfzlU8KWpCxo9ocvm+bfnjbFSTGxgl2xrcCx95Uks/CAYax2MafY4uSTCbhtkvbAZGI5pNUFi723AiPqZhK75oojmkhbhR8oim6rjU3XBZE681vs1tXgmBT+Szhgy4eCdqJP66ulhchn2W1BkLW+T8mrAolOOK4Deyi4H8EtMfEcOVsK1omyFnI02sSnhR/NN4zOTnCmgeEiZaqvLLC9E2PWFl13zaGR0y7bqbiaZAlJPjn9bOvEGUrgkiYldDa7dRXT/YGJXi3omkBcLGwWk9xGkuifC7PUcSTwtsEKFSkKjCDaREy5uqdC9gczee24Aq/at8EKF0MzYHX3a5JkAREItEUGRkRAwtl0PUmyBYWlmkirTpymFh0+1b3uK9lgSSfK7YHrG1eFoPlFi+zffgqtnOG6WnAQBI15B84S+WBqOD3s2JO9l9z2Q2SzzBeziV+t8J84JMlL86pdd9MqNpch1nQmHbgOySS3x+5yJ29NvKRjFwzVZhcuOXmDJ8GKTkwa0ERTQ7YhNqa95s1aPXLuRFkLL5k1y7rEfG5mJk0RstprXZaSFGABg80+kkoOJdHpPZkh4BaSrLM4e5X+k71KIDHWA+E/WDCZ2QNiQWHmCwGb8CFpJnME/nwZA9K8amBxw7xhad8+SgIb7aUk+KwTk5aZAhYJHOlg2wEMvxpEMgwFbwCGgoza7FNDyXKrwonxMZKsUtgmAZ2PUMp0ISSZQL6f2fFmXsBYMixnUCpkrS8xD+lnSP6HBO69CERwbKuSdjiVldDdMxc8aeZDLjl8Sv9hstqXTCkcI2knym3hU3xKyMw3vOSR/aHPzVjU74qAz2GdKKvmA5/LCVkNO27gGOxEWQk+4mgK52IGB9xaIKcaJVYyHkbqRqU3XRoDTpb4VoS8zf6+c9itaYzs3tAsRIg0kww7S5uxtNN01neOfWC5i44zhkcsUlx3IMqA6a+GZAoJQvLTkZhsKBGYH/kq2mGMpGJPkuBs1MiQcQIJhnpjI91EguxRhnEDRnfDKcyaAlwc20m1oS4LMyCHw+FwOJz4sj3r2nMc+zBz+ItqIkgLkQj2VDgbLAozm08Jr2pSgl9mt0WLmU6EpR0lZBNdGd4lQcei1K+r8WrbfREp2ilUVv2oWemxPYFgsZEx97PTkPad4FWDg6kxfWp4XrF71VmNqztxitJfIavBYYGnshJ8yO5qBsWEqztR1pK6hMTw2RTXWIy4thNlLdzPminxKcGcSvW7gbIZPprU4D3V1VGcwKRlj1BxmVcNrWa3ZYvrNLFRDV7RqGRf27Cpo//jXn9/Vlko3UDJa6J35cCJoii8t02b9kv2KCPdy2t+I0Xejzb7d6ZLLF3SuEYTT2vdWEXbhzvZbc40q+F7nQ5RcwrXdCKtRFMl2M8aWQ0H3BSRXChc0YlWhl/LSmgna7qSXOdExCig1CaAzTFZ2RSdXR3DqwY27NUrENVlCXsFTx3tIY3KgkUNVncI9ngmdicIXSQPkiTaThEGDnOWY85TPiV0XfOSpy0PN4epjjoyXRUbx0imifAQgwMRqlYkTupY3TWSfIdkPgmK/71OgpqXBvtJUDAFUnBkJXAuvaPfbllzCV6XpXRr9a8IkviXFi2IsmCux0jAj/z0h+QEzRJH5sSGjmcmyO1hhNXZis8fWt26OJhPRpGCkmitOItdc8GRTkxm1LYLrxrKKe2mE2A5jRN7+GLmE/Zc8E6kbUDBc5N61fBPWNO1wAiME/oGklzLyRW0E70OrRrPmbO+UtYKX9MsGam2GAg3xqIGYd9YrLgSnxrW9ukVyHxVcF58cO4BT1ScL2tBeJY7SrJOxLOPkaDqnlHp0nXI/tBMQfI8NaDV2FINPhs2azV/jR7Un5dX9hY0w+NQknUiCj8jXhyOUG/hgduIGbWj4sjO9osQ2+4o3SunDoiRiklJEig4ynISo/RjPsZfW+dE5OWmYfR+dusaZC30fdZ0Ddgjwrx2eewuN2zsRF2k5b1rYx+trMNtBRtIsOlHlsVEEl0U0dFI1DcU2zqRvu3ujvvXdZFGiYK7d6RanaJuHOLzXiQxthiwUqATYTMFcBT+drx5CLYYwGUl9J3q6NFGJV93Iop6lf76Vd72gCVF482CTPpI4m6Y4ABKCuDUwkj/CC/vK+LNQWD4xv7Sitxog/iUwHXTVm9HIfyioLFt60ebVoaxPSsIyTQRwyGS4uBD+yseMH5Lci0JcpIhowPKMmMlm3hgCsM3PMATjeKmaPSHJ0U9nn29S6e/zB65nm2rvL+j8Wh8oxLEyOUYiHOHDTXZnJcJy+bE1jW7x3pNuFc4jU8LfW0WrabZbVFhWSfSQqbos3DQl9BRP1YkFEKCglyxpBNlLYxFVUkga32mfX3yAfZIGHfzSRdpNtvElEvX/ujbJmpNmElxabCQXfNlWEoV36qBXKaFnKK0Unlx3UqChQs+kFfxIAewt8QxTT4eYpGzZy6f/dpLuzb/7VfP5Gvyw1bo3yRmXES8JGZyq8ErIkgyuHAcf8LEccefM73mZ5tvz+bkA7sAmBSN94CFYme8mT1YdS4lOSSPdZbkPZw2a8FPn1p/DSrfmyFtms4suZ5d8+Vz7HoIXi1UP0MJX8Bu02GJCwi2EIl7xFzIqxOnKP1jvGoQX5ySpkkJtjWu3pVvDa6sMZsGK69OlNXQFtYseRB5ZXcs5CdIkAIa7hn51EA0UkxnDWlgYhGQfEeARGDXNQPOUs2Q0bok+1May43PHObOrOb1ZN8GWGbeJMELGaqVJ5MYJjUMCUP9Oy8j+QBJ1oekshJ6ap9eYZio8KLx+2aSISCpnpkq3fgSwnacL3BpweeaNhinq72uLsXoYygBrlnlOk3WibDSwOyGwiboTAN8u7FvNDy98E15KN4cBPZWlChK5hk+DG97cEX1SP3aAa3GyMIBsx2+KJtjd/kB06CZoQpfqA+T5Gtp+V8SfJkz+t5W7T14jawGO9itgfH5/p4kY1BsLqCsOSrGJBrA8SaHFhFBQQ8sjTPOq/KKUI1X6cHQnQi08EckZmtGmHErgeN0stOZbIGnPH4/K0MJimn6tL7EommbSLDXRmEZTGuWA3sqOvIeEqShxMHx0P1gxoWNb+XA8V5/H09ByfApgUUtSo8VawHLSNuJrRs3euT2wL3slsPwaeHvtSq/zNU91DbSdqJXDeVseSgXaKHzHGs6TspOlNWw4RXASQF9RkbUmaMk7cRmfxhVSPOxp5YVPmXzYbI/bKS9zgpbrQYGqErz9vtvoX6U4wGobqdTa9njieiPtmg7W9mjjNjeiS1K6Gxdiv4r2OH7E3vEycBmre6nB/UDoy5X+h3zKxocTusX9o6W1YCrilgVE9724P3wtWW3BWWwE+X2oBnLC4fwqkFEZBecWCfKCk92ZxW09bDU1+gGkmPjzdjVKDuUyNxmbecTrM2xgHqlN2l94nyALXAiiaHecN84Pd78D+e2tvXO+vqfzB4FcWwAhmpY91F1G6HVODJaR4KyPDBaGxir3YJsXTj5YVRpg6Ufw+mFJG4FHmNI55L4JUsGVn+pQvguYldXU+oWFFQfx/kmDrJRYQ5eY0gyjwBaHFzjzBSFv+AXOpcE4N/8jgSjCaYPWJpcTakPezjzRC4eaCMSNPyFBFMAjtRQOQCdi47C+ScOY98hQee+QoIpxLFQ8lywNHrJhcDMt5cEp+zQQFzhk3oXCToLi7TX2DN4F6Bj/0YC7wbDQ8EVBmlOZlI5hJVlrlMOh8PhcDgcDodTxji11Yf1FR4kyCD3RxLuecMpa5yyfsNgi6gXmEmQ8zmZgRIJYHD2BaMmLNLGa0W0yvZ4k2MGlN7xCCM/GRHefaFbk2E05jiEUycYURIYmqGIqV4DZkr4qcKJFpmPHyOB0ZoroQXI7aEbJXH0IzTCHZTEUb1NSihjSUKOfTg1I55GAi8PnPzg2A7ZUtLFY8J5DinJcVrEMYGs9J+rixFVFIUNXUrdoDeprPW2CLpnvi6JN25tr/0Ve8wpEMXimMEV0SQNSs8HK4Wqb0hi9LUz9WeXa5qGVckhYKkqCSPaRF06Sn93xFe61k1ODPTn2AhXxDLA1x6ep0vR6Xv1iqsGtJqMn2HD8vBJlRXRdYJH2LG1vR4l+Tg2wxWxhEEJQlGU7o9E9C93r6zPuaaVTwtequvCXPGgvrBz1VTHa4+UMlwRSxBvR+go6YD+zYggPPfqMYd/88W552bMh5QOZL+O6sLYEbSH3KTVuLJYUbHDFbGEmDNnd+U/jnljoSCJEz1Rz2KUIWM/Mk3D0p4JVdWVGyTRs3OLcrEt+a3KGa6IJUKzEpysi5Jf1KPtW7T6H7LHltO0om+KxxNtE8Tomk5lqrtrPRURXBGLnLrFwbGjR0qPC7oe6NTqkCTRfhRFkoXJt+q6OPE9MbIgqE37J/sJJ0+4IhYvoqz0aaIUPbkqumv2Jk0reLln79LOozzVY+6NCuKuvbp4b0K+YU6OcEUsQhq13haP7vmSRxJv3dxe+wv22DFalPDFEVFvF3SxvUur5WG4eWCnIiLRzaUkqCoNVzV40BggNzISicPpGwmyXyJJB1dEoknp/7hHjN6mC5HtXepUZM13lbN8k9p7oyR4vFX6qC88pV3wf+wxJwvsUkSkdESKESjPL0kwStaTINkBslPgZ8+SwJ8UCQ2SLavg9I2s9MiD/RmS/yaB6Rx1OsrK33TmgidH7j/siKXUWSdUjhl1w1MLL4CfritpXRMc+/77+loh6nmLZsdF7DHHIY4jWUNyLgnqRUNxkEIGkRRnkSCDGNK9YVZcQJIpyRNmRCuKrxUdzVpouk8NPd/YFvgoe1QUwKdVVkPbvVqfjz3ipCGbGREKhAJ4+LdGuSm0kbLnEZLX8SAJUDpkfMPyySj/+CkSzI5Hk+BnSCANj49Mm/yyW5pC8TyS9EC0QtzQ3V77ffa46JCV4M2iKFzoOSAterqj9s/sMWcI2SgilobLSTCroWgTgHKuJPkOSSE89ctGERvu6qmueqP6bhq/9kX1d5RSiBNENdOx4kHUofrn3/5+eNuLD5rz9ClFslFEcD4Jqp4h6yA24Y0k2N8h03AhPPTLQhFp9rhGFwWvKElLutprsRcuKbzKjpNFseLhqCTc2d1eVzZVaq0GdSi/RYLUoGNIUM4QZZ6yqm1pkpLeI3rbtp/u1ULbmpTAF9ijkqZRC7XQoPOMT9nuWJ0Wt5HtjAigiFeRIH3rmSSosItl6VgSVD60c7lRkjMi4v9EYfTtEu2eO5Xam9jjsiAWHylWKaKgV1XrbyzdpF1W1s7kuSiiAfaHSGkPKx4ynSeeD9pFySmiVwncJAqeGZ7Kims3t015lT0uO1BAWpSqOgRdeqJLrfk+fSXLMpFYNoqITG+wmqI+PA6RcQ6I0ctMpetcKRlFnKGEL6iUxJV6NLK6S6sPscdlj6yEZgpS9EZppOe6LbfW/oE9LhuyUUQjwRNGKlQUmEGCuh+o87GKpBDKUfSK2Lik+3DPyOq7BV38zV7ds5b7ZSZHVsJ3iGJkwp7+Z68dGNDK5jPKRhHxb7AUxeE7lqUoFv4bEsS64SxxWO4TGyhaRWzduNHz7kvj51bo+sW658CCzhUNqIXDScPMjmcm7D9w4BHaP27pVOvWs8clTS57RMyMOKQ3jivgNQPlvJvkH3hgI0WpiF6l/3xBPHibLorrupU6ngYyR5pXhKZHPcJ8URf9nVotJoCSJRdFRKWyW0jgGQML6TEkMDJAObF3HGo1vZzkRBL8HPlOfkCC5e0RJE0kcAqHQzhylWbaExSVIuIA+zAx+gQpYF8Xj2Y3Rauysep9YVybLgrHCZXCsq3L67AKKzlyUUR42GCJimMMKBeMODDg3EfyM5JE8Bz7yCdJkJkbEeO1JHD6NkAEBoxAUOKhvw/g9N1Akszpu4fElfi08CpdiJ4QeXfE/G1rLnyDPeaYpEnpHy+JBx/TBXHj2fquh5OlgywHUO8TCohs0JjZdpLg8Bl7xmTg38PpG4f/cPJGSj5UG4SCQoHhModir6eQZHL4BpgRXX2g79MC01Dxvlnb+Wn2iGMDPi10oU8NvSC39eB7VTJkMyPCYoqZ6TyS35OcQ7KPBBEUONQvBK5dmvqW7zg+WlWxThSkF/gytDAoiiL9XLzwFtrnfDKqvzO3W5OL1ppukMvSNJGjSDCb/ZwESmk3rlNE7F3eEw9fLojiSVLUc1OnVrOH/YhTIGZ29Ew4cKDiDl2Q/til1mnscVGSryLCggpjzb9IClFq3lWK2KgE6ypEqUM8GJm9ZdXUTNkFODYjK+HPiqKwNCrqX9uq1CHkrujIRRGxt4PhBAYX7Ndw2IpZoBzOEY8kOdB6+4+r97/z5hO6LjzQpdU9Ef9RQUBw9bEkiN90CnxX4NYI45tTwAoPS33SwV/WgktEXZpUpUsLNmk1dhyp4XsPPbDccpuLIsJYg4gLBALDCgpL5lYSWDPtBtZVnCPhb6cq42YX740cM+6MSb6Ft474wLg3fhV4aNW//vgiBiB0SCHAQIdjnhoSBAhjMHQCfO5fJEEMaqH7AGAC+DwJjs+QvjHZa4iOHPehUefNXPrImAkf3thzR9N36bdgOLQCpHNBYDsGRbyGZP2AvsJAkSpY3hIwGiCtBWanSSRYnhaK60lw/lhwZj3wSsOUL63/w6l111zJHjkBZuTr4k3HwMCD/ncSFLfFligjvradE1s6du2Yue5niJ21Ckw+dfGmteS6R0T8GL6QOBP8MclakkJk6yr40tSn9H9EFyPrJcnz6Jb2GixDMfAUYj+cDCgBYkD3xu6c43ASJ89GEXIHS31WPqiwrv5UnHylKHouk/brN2/pMO1MjvNz6IzlWRNyUUQsBTAdY4ou9GFqwRSxtXWjZ/8Z4+7RBV3qUurxdzlFTqvSP+Z9KXK7oOtv7n/9QPuOe2YkOpa4gmwUEQqItIYYDWAseJmk0KPiXBIooq1r7xYleFVUFGZLFQev2Nw2vWxjBEsV2b/zLCEaWSvq+n2dmrtSdeS6NMWMCD9R7BUwO8F483cSu8ByzEsC53JkA1hNYvlo1qQFz5N0caUgifd1tdci/YcBloTYoMNbBsuyjSSFME4NBQYCbAnwGu4kKfSKBPvzK0iQTxUDcaGPCPD38T2AdxY8seCplfdkIPuD1whRz+WiLs7t1GrwftIBazWMVBESfPYw/sBjDH0BzzJkpzC9VM1GEfFlnEUCJ20kA8YLx9lZpqRRsHBhT4kPD0oEv1M4fcPoA2VGlm84BqBwCjx2koFMcdiL4sNHCkbs0e4nsYTmJcEjIiOFDlLCNyr3vu5/6uuXp0vci/0wlPCx2F3hwOf3VRKET51EchtJofeqvSRw3sDfhcWw0FWgEAd7MwneP74r8GAylbTsnDm7Kz903L4OXY9M6FLrr2aPkwEdQcADkiVjMFRI4O8MuwHusW+Fu6arMEz6Z5C0kXwsdhc/7sConggUG6MJ8t8kA4oKUzl8W7GMgGM4RiQEJptEF5vaA1fKSjDQuGwrkiGnA5YyfNB4T04A90IoH2aBF0mmkhSap0lwhoiZaTNJKh9ju5hHMp8ESoHvlWVJtmCUk9W+riZ/fzqrNEL+jHNjbJOwEoTxDoHxyM9rmlyXptmCURzpF3eTIKkszM4Y1XEWiVl1GQnM0PiCI8A4kzXQsj1ii9J7RkQUH9Q9on/rivod7DEnM8a5XaGXxYlgawSLqeWvoUULtx6M6rOiHnH5tuwK+2DSweuwJMeOXYpoNaatpnWLd48dNWLPetqo/7bTX6fSW7fkA+SUDnPmrK987ZgT1wqSp6qqOrp805L6gh0XlYUiympouS4Kp9IOZ+HW1aUZWMqxjiYleIIkiutJPZ7uUmuRy9d2SloRG5XgRR5RXBwVo3d08zLTnBxp0gJTpKh0p0eIzN6sTUNVM9soSUWkfeCRUani9mg0+vJWrZ6WoRxOfsxZv7vytX/sWyDo+nlVunT1Jq3GlkTIJaeITUpgkSR4Jv/7neorn1s3uRB1OThlAMoDRKXKNQgAPys68A2rU3WUjCKijmBUjy1Db+lW6lHqjcOxnEYtMM2ji189qEe0Hq3BssxyRa+IsvLDYwVp/7dEPfr0mXrtw5omOmle55QJjWpwqQfni2//eXbXuutMr7yKVhGnKP0VhwkRvy4KR0Tee2/JtjVNPGMap6Ccf+dzI4/c9zY8xp7r0uqRLC1vilIRfUpghi6K80VaHnRauDzgcPKh0R+eJOk6Em2vyjdVRzEp4qaWVT+pikT2PiTpYvcWtdYyn1MOxyxshXaTLkZHd6lTO9jjrLFTEZeQIKUBAoeRmBj3cE+C9zq82fG34dANF7hMwcVzpy54vG7k4Uf/fU/k5cUD2tVOBehyOLZgpSLCFxGOwUjwAwdvJBPGchLe8vDYrydBCBMcaFeQwHn4AhL87HEShJkkAk97ODyPrB59xFhdjBzc/9YepG5E8qJtJBxOyWDnjIiET0ZaA1gy4b2OisOIqLiBBMYVpNUfIOEFWpwHDtUYDIcOiKmoJMH3BxkbOJyyAysORLPAZQ/RK18hQVxnYhgPViRQFIDg6sQBF8+RbSERZIlDuJkB/o0RtoathBHehv8HsaG44ndQlAiB0xyTGB8wp3hAKkfEZqL2A5QH5nMox0KSXSSIXUS/wsCFWEqsPB4l6SZBhgMoMqLtEQf6LAmiUPC7CP5Fwmj8PpQMcY/4dwhT20DST4Igbig90ohAzieBomYTNsRJQ7LckJziwZjpoEzYf+MeqUueJ8FeGoHEMIghlQP6GtsEhPbA4oytguH8gGS8UDAAw5lRjBYKBi8lKD/+b8zAKLGHPT6UHbOm8Ro4HI5JoEzIADB0yZqOiSRzSJDChMPhcDgcDofD4ZQCgvD/4oFBg3VPTtAAAAAASUVORK5CYII=">
            <a:extLst>
              <a:ext uri="{FF2B5EF4-FFF2-40B4-BE49-F238E27FC236}">
                <a16:creationId xmlns:a16="http://schemas.microsoft.com/office/drawing/2014/main" id="{3C8E8DD0-0F67-4014-A3C5-FC4F34FEAFE9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21793200" y="16306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BE5A184C-45D3-4DC3-9787-87A3316DD8BA}"/>
              </a:ext>
            </a:extLst>
          </p:cNvPr>
          <p:cNvCxnSpPr>
            <a:cxnSpLocks/>
          </p:cNvCxnSpPr>
          <p:nvPr/>
        </p:nvCxnSpPr>
        <p:spPr>
          <a:xfrm flipV="1">
            <a:off x="13481710" y="12778739"/>
            <a:ext cx="645126" cy="1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graphicFrame>
        <p:nvGraphicFramePr>
          <p:cNvPr id="32" name="Object 31">
            <a:extLst>
              <a:ext uri="{FF2B5EF4-FFF2-40B4-BE49-F238E27FC236}">
                <a16:creationId xmlns:a16="http://schemas.microsoft.com/office/drawing/2014/main" id="{A09BE32D-63C5-432E-899B-AB112A26CE3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19721807"/>
              </p:ext>
            </p:extLst>
          </p:nvPr>
        </p:nvGraphicFramePr>
        <p:xfrm>
          <a:off x="6452601" y="23184036"/>
          <a:ext cx="3428024" cy="142159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99" name="CS ChemDraw Drawing" r:id="rId4" imgW="3111919" imgH="1136694" progId="ChemDraw.Document.6.0">
                  <p:embed/>
                </p:oleObj>
              </mc:Choice>
              <mc:Fallback>
                <p:oleObj name="CS ChemDraw Drawing" r:id="rId4" imgW="3111919" imgH="1136694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6452601" y="23184036"/>
                        <a:ext cx="3428024" cy="142159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4" name="Object 33">
            <a:extLst>
              <a:ext uri="{FF2B5EF4-FFF2-40B4-BE49-F238E27FC236}">
                <a16:creationId xmlns:a16="http://schemas.microsoft.com/office/drawing/2014/main" id="{ECF87EFF-1A8A-4751-8BB3-CA2102B88698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52078852"/>
              </p:ext>
            </p:extLst>
          </p:nvPr>
        </p:nvGraphicFramePr>
        <p:xfrm>
          <a:off x="15292824" y="16415647"/>
          <a:ext cx="1593282" cy="147198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00" name="CS ChemDraw Drawing" r:id="rId6" imgW="1229853" imgH="1136694" progId="ChemDraw.Document.6.0">
                  <p:embed/>
                </p:oleObj>
              </mc:Choice>
              <mc:Fallback>
                <p:oleObj name="CS ChemDraw Drawing" r:id="rId6" imgW="1229853" imgH="1136694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5292824" y="16415647"/>
                        <a:ext cx="1593282" cy="147198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5" name="Object 34">
            <a:extLst>
              <a:ext uri="{FF2B5EF4-FFF2-40B4-BE49-F238E27FC236}">
                <a16:creationId xmlns:a16="http://schemas.microsoft.com/office/drawing/2014/main" id="{CF333769-5708-466E-9CEE-5FC7CF037DC7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61086283"/>
              </p:ext>
            </p:extLst>
          </p:nvPr>
        </p:nvGraphicFramePr>
        <p:xfrm>
          <a:off x="15120100" y="23184036"/>
          <a:ext cx="2102223" cy="14211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01" name="CS ChemDraw Drawing" r:id="rId8" imgW="1700962" imgH="1148912" progId="ChemDraw.Document.6.0">
                  <p:embed/>
                </p:oleObj>
              </mc:Choice>
              <mc:Fallback>
                <p:oleObj name="CS ChemDraw Drawing" r:id="rId8" imgW="1700962" imgH="1148912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15120100" y="23184036"/>
                        <a:ext cx="2102223" cy="142111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6" name="Object 35">
            <a:extLst>
              <a:ext uri="{FF2B5EF4-FFF2-40B4-BE49-F238E27FC236}">
                <a16:creationId xmlns:a16="http://schemas.microsoft.com/office/drawing/2014/main" id="{72FDB401-AD9D-4B8C-84D4-F7DF2B26428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0851428"/>
              </p:ext>
            </p:extLst>
          </p:nvPr>
        </p:nvGraphicFramePr>
        <p:xfrm>
          <a:off x="6323719" y="16300541"/>
          <a:ext cx="1776252" cy="147198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02" name="CS ChemDraw Drawing" r:id="rId10" imgW="1371501" imgH="1136694" progId="ChemDraw.Document.6.0">
                  <p:embed/>
                </p:oleObj>
              </mc:Choice>
              <mc:Fallback>
                <p:oleObj name="CS ChemDraw Drawing" r:id="rId10" imgW="1371501" imgH="1136694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6323719" y="16300541"/>
                        <a:ext cx="1776252" cy="147198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45" name="Straight Arrow Connector 44">
            <a:extLst>
              <a:ext uri="{FF2B5EF4-FFF2-40B4-BE49-F238E27FC236}">
                <a16:creationId xmlns:a16="http://schemas.microsoft.com/office/drawing/2014/main" id="{46100E04-063E-487D-90BC-7F1C601033F4}"/>
              </a:ext>
            </a:extLst>
          </p:cNvPr>
          <p:cNvCxnSpPr>
            <a:cxnSpLocks/>
          </p:cNvCxnSpPr>
          <p:nvPr/>
        </p:nvCxnSpPr>
        <p:spPr>
          <a:xfrm flipV="1">
            <a:off x="8337187" y="12778738"/>
            <a:ext cx="645126" cy="1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46" name="Picture 45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AF664C16-628F-4906-808E-ED341CF9D3B6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63531" y="11272313"/>
            <a:ext cx="3202105" cy="2913915"/>
          </a:xfrm>
          <a:prstGeom prst="rect">
            <a:avLst/>
          </a:prstGeom>
          <a:ln w="12700">
            <a:noFill/>
          </a:ln>
        </p:spPr>
      </p:pic>
      <p:sp>
        <p:nvSpPr>
          <p:cNvPr id="84" name="Rectangle 83">
            <a:extLst>
              <a:ext uri="{FF2B5EF4-FFF2-40B4-BE49-F238E27FC236}">
                <a16:creationId xmlns:a16="http://schemas.microsoft.com/office/drawing/2014/main" id="{28ED6E42-1885-4FAE-81E7-CF216FC44A2A}"/>
              </a:ext>
            </a:extLst>
          </p:cNvPr>
          <p:cNvSpPr/>
          <p:nvPr/>
        </p:nvSpPr>
        <p:spPr>
          <a:xfrm>
            <a:off x="22266481" y="14702880"/>
            <a:ext cx="20938919" cy="17029900"/>
          </a:xfrm>
          <a:prstGeom prst="rect">
            <a:avLst/>
          </a:prstGeom>
          <a:solidFill>
            <a:schemeClr val="bg1"/>
          </a:solidFill>
          <a:effectLst>
            <a:outerShdw blurRad="50800" dist="50800" dir="5400000" algn="ctr" rotWithShape="0">
              <a:schemeClr val="accent4">
                <a:lumMod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4400" dirty="0">
              <a:solidFill>
                <a:schemeClr val="tx1"/>
              </a:solidFill>
            </a:endParaRPr>
          </a:p>
          <a:p>
            <a:r>
              <a:rPr lang="en-US" sz="4400" dirty="0">
                <a:solidFill>
                  <a:schemeClr val="tx1"/>
                </a:solidFill>
              </a:rPr>
              <a:t>				</a:t>
            </a:r>
          </a:p>
          <a:p>
            <a:r>
              <a:rPr lang="en-US" sz="4400" dirty="0">
                <a:solidFill>
                  <a:schemeClr val="tx1"/>
                </a:solidFill>
              </a:rPr>
              <a:t>				</a:t>
            </a:r>
          </a:p>
          <a:p>
            <a:endParaRPr lang="en-US" sz="4400" dirty="0">
              <a:solidFill>
                <a:schemeClr val="tx1"/>
              </a:solidFill>
            </a:endParaRPr>
          </a:p>
          <a:p>
            <a:r>
              <a:rPr lang="en-US" sz="4400" dirty="0">
                <a:solidFill>
                  <a:schemeClr val="tx1"/>
                </a:solidFill>
              </a:rPr>
              <a:t>				</a:t>
            </a:r>
          </a:p>
          <a:p>
            <a:endParaRPr lang="en-US" sz="4400" dirty="0">
              <a:solidFill>
                <a:schemeClr val="tx1"/>
              </a:solidFill>
            </a:endParaRPr>
          </a:p>
          <a:p>
            <a:r>
              <a:rPr lang="en-US" sz="4400" dirty="0">
                <a:solidFill>
                  <a:schemeClr val="tx1"/>
                </a:solidFill>
              </a:rPr>
              <a:t>							</a:t>
            </a:r>
          </a:p>
          <a:p>
            <a:pPr algn="ctr"/>
            <a:endParaRPr lang="en-US" sz="4400" dirty="0">
              <a:solidFill>
                <a:schemeClr val="tx1"/>
              </a:solidFill>
            </a:endParaRPr>
          </a:p>
          <a:p>
            <a:pPr algn="ctr"/>
            <a:endParaRPr lang="en-US" sz="4400" dirty="0">
              <a:solidFill>
                <a:schemeClr val="tx1"/>
              </a:solidFill>
            </a:endParaRPr>
          </a:p>
          <a:p>
            <a:endParaRPr lang="en-US" sz="4400" dirty="0">
              <a:solidFill>
                <a:schemeClr val="tx1"/>
              </a:solidFill>
            </a:endParaRPr>
          </a:p>
          <a:p>
            <a:endParaRPr lang="en-US" sz="4400" dirty="0">
              <a:solidFill>
                <a:schemeClr val="tx1"/>
              </a:solidFill>
            </a:endParaRPr>
          </a:p>
          <a:p>
            <a:endParaRPr lang="en-US" sz="4400" dirty="0">
              <a:solidFill>
                <a:schemeClr val="tx1"/>
              </a:solidFill>
            </a:endParaRPr>
          </a:p>
          <a:p>
            <a:endParaRPr lang="en-US" sz="4400" dirty="0">
              <a:solidFill>
                <a:schemeClr val="tx1"/>
              </a:solidFill>
            </a:endParaRPr>
          </a:p>
          <a:p>
            <a:endParaRPr lang="en-US" sz="4400" dirty="0">
              <a:solidFill>
                <a:schemeClr val="tx1"/>
              </a:solidFill>
            </a:endParaRPr>
          </a:p>
          <a:p>
            <a:endParaRPr lang="en-US" sz="4400" dirty="0">
              <a:solidFill>
                <a:schemeClr val="tx1"/>
              </a:solidFill>
            </a:endParaRPr>
          </a:p>
          <a:p>
            <a:endParaRPr lang="en-US" sz="4400" dirty="0">
              <a:solidFill>
                <a:schemeClr val="tx1"/>
              </a:solidFill>
            </a:endParaRPr>
          </a:p>
          <a:p>
            <a:endParaRPr lang="en-US" sz="3600" dirty="0">
              <a:solidFill>
                <a:schemeClr val="tx1"/>
              </a:solidFill>
            </a:endParaRPr>
          </a:p>
          <a:p>
            <a:pPr algn="ctr"/>
            <a:endParaRPr lang="en-US" sz="4400" dirty="0">
              <a:solidFill>
                <a:schemeClr val="tx1"/>
              </a:solidFill>
            </a:endParaRPr>
          </a:p>
        </p:txBody>
      </p:sp>
      <p:graphicFrame>
        <p:nvGraphicFramePr>
          <p:cNvPr id="106" name="Chart 105">
            <a:extLst>
              <a:ext uri="{FF2B5EF4-FFF2-40B4-BE49-F238E27FC236}">
                <a16:creationId xmlns:a16="http://schemas.microsoft.com/office/drawing/2014/main" id="{1DDF71F1-2969-499C-872F-D21B6D01FD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2806324"/>
              </p:ext>
            </p:extLst>
          </p:nvPr>
        </p:nvGraphicFramePr>
        <p:xfrm>
          <a:off x="33296096" y="24339755"/>
          <a:ext cx="6825207" cy="38943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3"/>
          </a:graphicData>
        </a:graphic>
      </p:graphicFrame>
      <p:graphicFrame>
        <p:nvGraphicFramePr>
          <p:cNvPr id="107" name="Chart 106">
            <a:extLst>
              <a:ext uri="{FF2B5EF4-FFF2-40B4-BE49-F238E27FC236}">
                <a16:creationId xmlns:a16="http://schemas.microsoft.com/office/drawing/2014/main" id="{E0DA7AF2-EB73-4096-94B3-36CF4D44C67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12037742"/>
              </p:ext>
            </p:extLst>
          </p:nvPr>
        </p:nvGraphicFramePr>
        <p:xfrm>
          <a:off x="33296096" y="17772227"/>
          <a:ext cx="6825207" cy="38943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4"/>
          </a:graphicData>
        </a:graphic>
      </p:graphicFrame>
      <p:graphicFrame>
        <p:nvGraphicFramePr>
          <p:cNvPr id="108" name="Chart 107">
            <a:extLst>
              <a:ext uri="{FF2B5EF4-FFF2-40B4-BE49-F238E27FC236}">
                <a16:creationId xmlns:a16="http://schemas.microsoft.com/office/drawing/2014/main" id="{62091046-EF52-4115-8984-B361DF2C05D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18122371"/>
              </p:ext>
            </p:extLst>
          </p:nvPr>
        </p:nvGraphicFramePr>
        <p:xfrm>
          <a:off x="23315634" y="17698770"/>
          <a:ext cx="6825207" cy="38943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5"/>
          </a:graphicData>
        </a:graphic>
      </p:graphicFrame>
      <p:graphicFrame>
        <p:nvGraphicFramePr>
          <p:cNvPr id="110" name="Chart 109">
            <a:extLst>
              <a:ext uri="{FF2B5EF4-FFF2-40B4-BE49-F238E27FC236}">
                <a16:creationId xmlns:a16="http://schemas.microsoft.com/office/drawing/2014/main" id="{5EEF535A-F02E-47AA-99FB-0A032E1F44E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73540801"/>
              </p:ext>
            </p:extLst>
          </p:nvPr>
        </p:nvGraphicFramePr>
        <p:xfrm>
          <a:off x="23315634" y="24339754"/>
          <a:ext cx="6825207" cy="38943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6"/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3AC5BE06-6871-4436-9BF3-AC51D207A666}"/>
              </a:ext>
            </a:extLst>
          </p:cNvPr>
          <p:cNvSpPr txBox="1"/>
          <p:nvPr/>
        </p:nvSpPr>
        <p:spPr>
          <a:xfrm>
            <a:off x="29532225" y="17772260"/>
            <a:ext cx="340869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Corrosion Rate: </a:t>
            </a:r>
            <a:r>
              <a:rPr lang="en-US" sz="3600" b="1" dirty="0"/>
              <a:t>1.960 x 10</a:t>
            </a:r>
            <a:r>
              <a:rPr lang="en-US" sz="3600" b="1" baseline="30000" dirty="0"/>
              <a:t>-3  </a:t>
            </a:r>
            <a:r>
              <a:rPr lang="en-US" sz="3600" b="1" dirty="0" err="1"/>
              <a:t>mpy</a:t>
            </a:r>
            <a:endParaRPr lang="en-US" sz="3600" b="1" baseline="30000" dirty="0"/>
          </a:p>
          <a:p>
            <a:r>
              <a:rPr lang="en-US" dirty="0"/>
              <a:t> </a:t>
            </a:r>
          </a:p>
        </p:txBody>
      </p:sp>
      <p:sp>
        <p:nvSpPr>
          <p:cNvPr id="112" name="TextBox 111">
            <a:extLst>
              <a:ext uri="{FF2B5EF4-FFF2-40B4-BE49-F238E27FC236}">
                <a16:creationId xmlns:a16="http://schemas.microsoft.com/office/drawing/2014/main" id="{5ADAA25A-3B7D-40CD-A381-663EFFE82A20}"/>
              </a:ext>
            </a:extLst>
          </p:cNvPr>
          <p:cNvSpPr txBox="1"/>
          <p:nvPr/>
        </p:nvSpPr>
        <p:spPr>
          <a:xfrm>
            <a:off x="39808102" y="17772260"/>
            <a:ext cx="343926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Corrosion Rate: </a:t>
            </a:r>
            <a:r>
              <a:rPr lang="en-US" sz="3600" b="1" dirty="0"/>
              <a:t>2.088 x 10</a:t>
            </a:r>
            <a:r>
              <a:rPr lang="en-US" sz="3600" b="1" baseline="30000" dirty="0"/>
              <a:t>-3  </a:t>
            </a:r>
            <a:r>
              <a:rPr lang="en-US" sz="3600" b="1" dirty="0" err="1"/>
              <a:t>mpy</a:t>
            </a:r>
            <a:endParaRPr lang="en-US" sz="3600" b="1" baseline="30000" dirty="0"/>
          </a:p>
          <a:p>
            <a:r>
              <a:rPr lang="en-US" dirty="0"/>
              <a:t> </a:t>
            </a:r>
          </a:p>
        </p:txBody>
      </p:sp>
      <p:sp>
        <p:nvSpPr>
          <p:cNvPr id="113" name="TextBox 112">
            <a:extLst>
              <a:ext uri="{FF2B5EF4-FFF2-40B4-BE49-F238E27FC236}">
                <a16:creationId xmlns:a16="http://schemas.microsoft.com/office/drawing/2014/main" id="{1367CBA9-5312-4DD8-AD4F-22E961B625D2}"/>
              </a:ext>
            </a:extLst>
          </p:cNvPr>
          <p:cNvSpPr txBox="1"/>
          <p:nvPr/>
        </p:nvSpPr>
        <p:spPr>
          <a:xfrm>
            <a:off x="39750999" y="24339754"/>
            <a:ext cx="408781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Corrosion Rate: </a:t>
            </a:r>
            <a:r>
              <a:rPr lang="en-US" sz="3600" b="1" dirty="0"/>
              <a:t>2.035 x 10</a:t>
            </a:r>
            <a:r>
              <a:rPr lang="en-US" sz="3600" b="1" baseline="30000" dirty="0"/>
              <a:t>-3  </a:t>
            </a:r>
            <a:r>
              <a:rPr lang="en-US" sz="3600" b="1" dirty="0" err="1"/>
              <a:t>mpy</a:t>
            </a:r>
            <a:endParaRPr lang="en-US" sz="3600" b="1" baseline="30000" dirty="0"/>
          </a:p>
          <a:p>
            <a:r>
              <a:rPr lang="en-US" dirty="0"/>
              <a:t> </a:t>
            </a:r>
          </a:p>
        </p:txBody>
      </p:sp>
      <p:sp>
        <p:nvSpPr>
          <p:cNvPr id="114" name="TextBox 113">
            <a:extLst>
              <a:ext uri="{FF2B5EF4-FFF2-40B4-BE49-F238E27FC236}">
                <a16:creationId xmlns:a16="http://schemas.microsoft.com/office/drawing/2014/main" id="{DE8F3568-3E96-4498-93A1-A44868289726}"/>
              </a:ext>
            </a:extLst>
          </p:cNvPr>
          <p:cNvSpPr txBox="1"/>
          <p:nvPr/>
        </p:nvSpPr>
        <p:spPr>
          <a:xfrm>
            <a:off x="29532226" y="24339754"/>
            <a:ext cx="350736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Corrosion Rate: </a:t>
            </a:r>
            <a:r>
              <a:rPr lang="en-US" sz="3600" b="1" dirty="0"/>
              <a:t>3.354 x 10</a:t>
            </a:r>
            <a:r>
              <a:rPr lang="en-US" sz="3600" b="1" baseline="30000" dirty="0"/>
              <a:t>-3  </a:t>
            </a:r>
            <a:r>
              <a:rPr lang="en-US" sz="3600" b="1" dirty="0" err="1"/>
              <a:t>mpy</a:t>
            </a:r>
            <a:endParaRPr lang="en-US" sz="3600" b="1" baseline="30000" dirty="0"/>
          </a:p>
          <a:p>
            <a:r>
              <a:rPr lang="en-US" dirty="0"/>
              <a:t> </a:t>
            </a:r>
          </a:p>
        </p:txBody>
      </p:sp>
      <p:graphicFrame>
        <p:nvGraphicFramePr>
          <p:cNvPr id="118" name="Chart 117">
            <a:extLst>
              <a:ext uri="{FF2B5EF4-FFF2-40B4-BE49-F238E27FC236}">
                <a16:creationId xmlns:a16="http://schemas.microsoft.com/office/drawing/2014/main" id="{00000000-0008-0000-0000-00000200000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830523"/>
              </p:ext>
            </p:extLst>
          </p:nvPr>
        </p:nvGraphicFramePr>
        <p:xfrm>
          <a:off x="1865351" y="17072049"/>
          <a:ext cx="9186267" cy="603967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7"/>
          </a:graphicData>
        </a:graphic>
      </p:graphicFrame>
      <p:graphicFrame>
        <p:nvGraphicFramePr>
          <p:cNvPr id="119" name="Chart 118">
            <a:extLst>
              <a:ext uri="{FF2B5EF4-FFF2-40B4-BE49-F238E27FC236}">
                <a16:creationId xmlns:a16="http://schemas.microsoft.com/office/drawing/2014/main" id="{00000000-0008-0000-0200-00000200000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8860790"/>
              </p:ext>
            </p:extLst>
          </p:nvPr>
        </p:nvGraphicFramePr>
        <p:xfrm>
          <a:off x="1941413" y="24029976"/>
          <a:ext cx="9186267" cy="564750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8"/>
          </a:graphicData>
        </a:graphic>
      </p:graphicFrame>
      <p:graphicFrame>
        <p:nvGraphicFramePr>
          <p:cNvPr id="120" name="Chart 119">
            <a:extLst>
              <a:ext uri="{FF2B5EF4-FFF2-40B4-BE49-F238E27FC236}">
                <a16:creationId xmlns:a16="http://schemas.microsoft.com/office/drawing/2014/main" id="{00000000-0008-0000-0400-00000200000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5222374"/>
              </p:ext>
            </p:extLst>
          </p:nvPr>
        </p:nvGraphicFramePr>
        <p:xfrm>
          <a:off x="11298554" y="16993924"/>
          <a:ext cx="9186266" cy="603967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9"/>
          </a:graphicData>
        </a:graphic>
      </p:graphicFrame>
      <p:graphicFrame>
        <p:nvGraphicFramePr>
          <p:cNvPr id="121" name="Chart 120">
            <a:extLst>
              <a:ext uri="{FF2B5EF4-FFF2-40B4-BE49-F238E27FC236}">
                <a16:creationId xmlns:a16="http://schemas.microsoft.com/office/drawing/2014/main" id="{00000000-0008-0000-0600-00000200000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4927550"/>
              </p:ext>
            </p:extLst>
          </p:nvPr>
        </p:nvGraphicFramePr>
        <p:xfrm>
          <a:off x="11299316" y="23462257"/>
          <a:ext cx="9186267" cy="62152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0"/>
          </a:graphicData>
        </a:graphic>
      </p:graphicFrame>
      <p:graphicFrame>
        <p:nvGraphicFramePr>
          <p:cNvPr id="63" name="Chart 62">
            <a:extLst>
              <a:ext uri="{FF2B5EF4-FFF2-40B4-BE49-F238E27FC236}">
                <a16:creationId xmlns:a16="http://schemas.microsoft.com/office/drawing/2014/main" id="{F9871B8A-4568-4B6D-AF2C-4DC593E99BC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10713891"/>
              </p:ext>
            </p:extLst>
          </p:nvPr>
        </p:nvGraphicFramePr>
        <p:xfrm>
          <a:off x="36436298" y="5432719"/>
          <a:ext cx="6629402" cy="30014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1"/>
          </a:graphicData>
        </a:graphic>
      </p:graphicFrame>
      <p:graphicFrame>
        <p:nvGraphicFramePr>
          <p:cNvPr id="64" name="Chart 63">
            <a:extLst>
              <a:ext uri="{FF2B5EF4-FFF2-40B4-BE49-F238E27FC236}">
                <a16:creationId xmlns:a16="http://schemas.microsoft.com/office/drawing/2014/main" id="{0B1E1D74-5043-4C76-9596-91C0CC9CA9B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47042341"/>
              </p:ext>
            </p:extLst>
          </p:nvPr>
        </p:nvGraphicFramePr>
        <p:xfrm>
          <a:off x="29806897" y="5530587"/>
          <a:ext cx="6629401" cy="28056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2"/>
          </a:graphicData>
        </a:graphic>
      </p:graphicFrame>
      <p:sp>
        <p:nvSpPr>
          <p:cNvPr id="50" name="TextBox 49">
            <a:extLst>
              <a:ext uri="{FF2B5EF4-FFF2-40B4-BE49-F238E27FC236}">
                <a16:creationId xmlns:a16="http://schemas.microsoft.com/office/drawing/2014/main" id="{FE7582C5-2FA6-4C9D-BDB9-2AB20A803C49}"/>
              </a:ext>
            </a:extLst>
          </p:cNvPr>
          <p:cNvSpPr txBox="1"/>
          <p:nvPr/>
        </p:nvSpPr>
        <p:spPr>
          <a:xfrm>
            <a:off x="14803238" y="4805653"/>
            <a:ext cx="1421614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Sensing experiments were done using a glassy carbon electrode in a standard 3 electrode flow cell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Stability experiments utilized an amorphous carbon electrode in a 3 electrode eQCM setup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Ag/AgCl was used as the reference electrode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Platinum was used as the counter electrode</a:t>
            </a:r>
          </a:p>
          <a:p>
            <a:endParaRPr lang="en-US" sz="2400" dirty="0"/>
          </a:p>
        </p:txBody>
      </p:sp>
      <p:graphicFrame>
        <p:nvGraphicFramePr>
          <p:cNvPr id="77" name="Chart 76">
            <a:extLst>
              <a:ext uri="{FF2B5EF4-FFF2-40B4-BE49-F238E27FC236}">
                <a16:creationId xmlns:a16="http://schemas.microsoft.com/office/drawing/2014/main" id="{E8489613-1CA6-4BEE-B497-2FB3DC38154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43980208"/>
              </p:ext>
            </p:extLst>
          </p:nvPr>
        </p:nvGraphicFramePr>
        <p:xfrm>
          <a:off x="4359355" y="11407138"/>
          <a:ext cx="4459288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3"/>
          </a:graphicData>
        </a:graphic>
      </p:graphicFrame>
      <p:graphicFrame>
        <p:nvGraphicFramePr>
          <p:cNvPr id="80" name="Chart 79">
            <a:extLst>
              <a:ext uri="{FF2B5EF4-FFF2-40B4-BE49-F238E27FC236}">
                <a16:creationId xmlns:a16="http://schemas.microsoft.com/office/drawing/2014/main" id="{EACF251D-49CE-4953-AD5F-F179B7814C1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98275755"/>
              </p:ext>
            </p:extLst>
          </p:nvPr>
        </p:nvGraphicFramePr>
        <p:xfrm>
          <a:off x="9051910" y="11407138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4"/>
          </a:graphicData>
        </a:graphic>
      </p:graphicFrame>
      <p:graphicFrame>
        <p:nvGraphicFramePr>
          <p:cNvPr id="81" name="Chart 80">
            <a:extLst>
              <a:ext uri="{FF2B5EF4-FFF2-40B4-BE49-F238E27FC236}">
                <a16:creationId xmlns:a16="http://schemas.microsoft.com/office/drawing/2014/main" id="{EBA93CD5-0F6D-4F20-A5A0-4A337620426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77800879"/>
              </p:ext>
            </p:extLst>
          </p:nvPr>
        </p:nvGraphicFramePr>
        <p:xfrm>
          <a:off x="14126836" y="11407138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5"/>
          </a:graphicData>
        </a:graphic>
      </p:graphicFrame>
      <p:sp>
        <p:nvSpPr>
          <p:cNvPr id="57" name="Rectangle 514">
            <a:extLst>
              <a:ext uri="{FF2B5EF4-FFF2-40B4-BE49-F238E27FC236}">
                <a16:creationId xmlns:a16="http://schemas.microsoft.com/office/drawing/2014/main" id="{9451565C-CBB8-42DB-955B-3519C11CB3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138499"/>
            <a:ext cx="65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062CB96-4406-4FD4-965F-86DE4E7E6470}"/>
              </a:ext>
            </a:extLst>
          </p:cNvPr>
          <p:cNvPicPr>
            <a:picLocks noChangeAspect="1"/>
          </p:cNvPicPr>
          <p:nvPr/>
        </p:nvPicPr>
        <p:blipFill rotWithShape="1">
          <a:blip r:embed="rId26"/>
          <a:srcRect l="45736" b="9680"/>
          <a:stretch/>
        </p:blipFill>
        <p:spPr>
          <a:xfrm>
            <a:off x="39750999" y="29429920"/>
            <a:ext cx="3167263" cy="1477328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2064A5AE-E9CD-42E7-8DAF-816293D91106}"/>
              </a:ext>
            </a:extLst>
          </p:cNvPr>
          <p:cNvSpPr txBox="1"/>
          <p:nvPr/>
        </p:nvSpPr>
        <p:spPr>
          <a:xfrm>
            <a:off x="10204641" y="14828659"/>
            <a:ext cx="2266538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/>
              <a:t>Sensing</a:t>
            </a:r>
          </a:p>
          <a:p>
            <a:endParaRPr lang="en-US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FEFD985-7CA9-45FC-89EA-83D1C9F05331}"/>
              </a:ext>
            </a:extLst>
          </p:cNvPr>
          <p:cNvSpPr txBox="1"/>
          <p:nvPr/>
        </p:nvSpPr>
        <p:spPr>
          <a:xfrm>
            <a:off x="31794171" y="14832018"/>
            <a:ext cx="2293506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/>
              <a:t>Stability</a:t>
            </a:r>
          </a:p>
          <a:p>
            <a:endParaRPr lang="en-US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DA5AF4E-3E6A-4957-889E-F683C05C328D}"/>
              </a:ext>
            </a:extLst>
          </p:cNvPr>
          <p:cNvSpPr txBox="1"/>
          <p:nvPr/>
        </p:nvSpPr>
        <p:spPr>
          <a:xfrm>
            <a:off x="7754951" y="15634176"/>
            <a:ext cx="675563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/>
              <a:t>0.1 M NaOH used as Blank Sample</a:t>
            </a:r>
          </a:p>
          <a:p>
            <a:endParaRPr lang="en-US" sz="3600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9FCD131-C29D-48D1-AF60-7361C066A624}"/>
              </a:ext>
            </a:extLst>
          </p:cNvPr>
          <p:cNvSpPr txBox="1"/>
          <p:nvPr/>
        </p:nvSpPr>
        <p:spPr>
          <a:xfrm>
            <a:off x="28130956" y="15648214"/>
            <a:ext cx="998128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/>
              <a:t>Blank 0.1 M NaOH Corrosion Rate: 2.026 x 10</a:t>
            </a:r>
            <a:r>
              <a:rPr lang="en-US" sz="3600" b="1" baseline="30000" dirty="0"/>
              <a:t>-3 </a:t>
            </a:r>
            <a:r>
              <a:rPr lang="en-US" sz="3600" b="1" dirty="0" err="1"/>
              <a:t>mpy</a:t>
            </a:r>
            <a:endParaRPr lang="en-US" sz="3600" b="1" baseline="30000" dirty="0"/>
          </a:p>
          <a:p>
            <a:endParaRPr lang="en-US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AF1624B-7556-4F11-8E4E-0773FBC62306}"/>
              </a:ext>
            </a:extLst>
          </p:cNvPr>
          <p:cNvSpPr txBox="1"/>
          <p:nvPr/>
        </p:nvSpPr>
        <p:spPr>
          <a:xfrm>
            <a:off x="1941413" y="29524845"/>
            <a:ext cx="9832555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Conclusions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3000" dirty="0"/>
              <a:t>No clear trend of current versus concentration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3000" dirty="0"/>
              <a:t>Interested in investigating the surface stability</a:t>
            </a:r>
          </a:p>
          <a:p>
            <a:endParaRPr lang="en-US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F9D2B2E1-C6F9-4D6C-B866-71C30986B0E5}"/>
              </a:ext>
            </a:extLst>
          </p:cNvPr>
          <p:cNvSpPr txBox="1"/>
          <p:nvPr/>
        </p:nvSpPr>
        <p:spPr>
          <a:xfrm>
            <a:off x="23315634" y="29524844"/>
            <a:ext cx="17564829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Conclusions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3000" dirty="0"/>
              <a:t>Corrosion of the metal oxide film could be being accelerated by arginine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3000" dirty="0"/>
              <a:t>A Schiff-Base Complex is formed between </a:t>
            </a:r>
            <a:r>
              <a:rPr lang="en-US" sz="3000" dirty="0" err="1"/>
              <a:t>NiO</a:t>
            </a:r>
            <a:r>
              <a:rPr lang="en-US" sz="3000" dirty="0"/>
              <a:t> and Arginine, increasing the solubility of the metal</a:t>
            </a:r>
          </a:p>
          <a:p>
            <a:endParaRPr lang="en-US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8F7FEAA1-2456-4307-8DA6-D1304EAD0A71}"/>
              </a:ext>
            </a:extLst>
          </p:cNvPr>
          <p:cNvSpPr txBox="1"/>
          <p:nvPr/>
        </p:nvSpPr>
        <p:spPr>
          <a:xfrm>
            <a:off x="33477525" y="3637855"/>
            <a:ext cx="6462348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/>
              <a:t>Modification Technique</a:t>
            </a:r>
            <a:endParaRPr lang="en-US" sz="4400" dirty="0"/>
          </a:p>
          <a:p>
            <a:endParaRPr lang="en-US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780CE69D-A16F-4CE3-AE04-C93A16F615C7}"/>
              </a:ext>
            </a:extLst>
          </p:cNvPr>
          <p:cNvSpPr txBox="1"/>
          <p:nvPr/>
        </p:nvSpPr>
        <p:spPr>
          <a:xfrm>
            <a:off x="19577059" y="3634739"/>
            <a:ext cx="4754228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/>
              <a:t>Experimental Setup</a:t>
            </a:r>
            <a:endParaRPr lang="en-US" sz="4400" dirty="0"/>
          </a:p>
          <a:p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9CB79F04-810A-41F0-AFD9-7EB4A0A66D58}"/>
              </a:ext>
            </a:extLst>
          </p:cNvPr>
          <p:cNvSpPr txBox="1"/>
          <p:nvPr/>
        </p:nvSpPr>
        <p:spPr>
          <a:xfrm>
            <a:off x="6214023" y="3634739"/>
            <a:ext cx="3081856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/>
              <a:t>Background</a:t>
            </a:r>
          </a:p>
          <a:p>
            <a:endParaRPr lang="en-US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18BF2EF7-3DBA-4322-8739-CC173F1E9D31}"/>
              </a:ext>
            </a:extLst>
          </p:cNvPr>
          <p:cNvSpPr txBox="1"/>
          <p:nvPr/>
        </p:nvSpPr>
        <p:spPr>
          <a:xfrm>
            <a:off x="396708" y="4847682"/>
            <a:ext cx="13630273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dirty="0"/>
              <a:t>Nickel oxide surfaces have known electrocatalytic properties</a:t>
            </a:r>
            <a:r>
              <a:rPr lang="en-US" sz="2400" baseline="30000" dirty="0"/>
              <a:t>1</a:t>
            </a:r>
          </a:p>
          <a:p>
            <a:pPr lvl="1"/>
            <a:endParaRPr lang="en-US" sz="2400" dirty="0"/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dirty="0"/>
              <a:t>Amino acids are common biomarkers of many diseases</a:t>
            </a:r>
            <a:r>
              <a:rPr lang="en-US" sz="2400" baseline="30000" dirty="0"/>
              <a:t>2</a:t>
            </a:r>
            <a:endParaRPr lang="en-US" sz="2400" dirty="0"/>
          </a:p>
          <a:p>
            <a:pPr lvl="1"/>
            <a:endParaRPr lang="en-US" sz="2400" dirty="0"/>
          </a:p>
          <a:p>
            <a:pPr lvl="1"/>
            <a:endParaRPr lang="en-US" sz="2400" dirty="0"/>
          </a:p>
          <a:p>
            <a:pPr lvl="1"/>
            <a:r>
              <a:rPr lang="en-US" sz="2400" dirty="0"/>
              <a:t>The sensing capabilities of a Nickel (II) Oxide film was analyzed, as well as the electrochemical stability.</a:t>
            </a:r>
          </a:p>
          <a:p>
            <a:pPr lvl="1"/>
            <a:endParaRPr lang="en-US" sz="2400" dirty="0"/>
          </a:p>
          <a:p>
            <a:pPr lvl="1"/>
            <a:endParaRPr lang="en-US" sz="1000" dirty="0"/>
          </a:p>
          <a:p>
            <a:pPr marL="685800" lvl="1" indent="-228600">
              <a:buAutoNum type="arabicParenR"/>
            </a:pPr>
            <a:r>
              <a:rPr lang="en-US" altLang="en-US" sz="1000" dirty="0" err="1">
                <a:latin typeface="Source Sans Pro" panose="020B0503030403020204" pitchFamily="34" charset="0"/>
              </a:rPr>
              <a:t>Roushani</a:t>
            </a:r>
            <a:r>
              <a:rPr lang="en-US" altLang="en-US" sz="1000" dirty="0">
                <a:latin typeface="Source Sans Pro" panose="020B0503030403020204" pitchFamily="34" charset="0"/>
              </a:rPr>
              <a:t>, M., </a:t>
            </a:r>
            <a:r>
              <a:rPr lang="en-US" altLang="en-US" sz="1000" dirty="0" err="1">
                <a:latin typeface="Source Sans Pro" panose="020B0503030403020204" pitchFamily="34" charset="0"/>
              </a:rPr>
              <a:t>Shamsipur</a:t>
            </a:r>
            <a:r>
              <a:rPr lang="en-US" altLang="en-US" sz="1000" dirty="0">
                <a:latin typeface="Source Sans Pro" panose="020B0503030403020204" pitchFamily="34" charset="0"/>
              </a:rPr>
              <a:t>, M. &amp; </a:t>
            </a:r>
            <a:r>
              <a:rPr lang="en-US" altLang="en-US" sz="1000" dirty="0" err="1">
                <a:latin typeface="Source Sans Pro" panose="020B0503030403020204" pitchFamily="34" charset="0"/>
              </a:rPr>
              <a:t>Pourmortazavi</a:t>
            </a:r>
            <a:r>
              <a:rPr lang="en-US" altLang="en-US" sz="1000" dirty="0">
                <a:latin typeface="Source Sans Pro" panose="020B0503030403020204" pitchFamily="34" charset="0"/>
              </a:rPr>
              <a:t>, S.M. (2012), J Appl </a:t>
            </a:r>
            <a:r>
              <a:rPr lang="en-US" altLang="en-US" sz="1000" dirty="0" err="1">
                <a:latin typeface="Source Sans Pro" panose="020B0503030403020204" pitchFamily="34" charset="0"/>
              </a:rPr>
              <a:t>Electrochem</a:t>
            </a:r>
            <a:r>
              <a:rPr lang="en-US" altLang="en-US" sz="1000" dirty="0">
                <a:latin typeface="Source Sans Pro" panose="020B0503030403020204" pitchFamily="34" charset="0"/>
              </a:rPr>
              <a:t>, 42: 1005. </a:t>
            </a:r>
          </a:p>
          <a:p>
            <a:pPr marL="685800" lvl="1" indent="-228600">
              <a:buAutoNum type="arabicParenR"/>
            </a:pPr>
            <a:r>
              <a:rPr lang="en-US" sz="1000" dirty="0"/>
              <a:t>Woo, H. , Chun, M. , Yang, J. , Lim, S. , Kim, M. , Kim, S. , Myung, W. , Kim, D. and Lee, S. (2015), CNS </a:t>
            </a:r>
            <a:r>
              <a:rPr lang="en-US" sz="1000" dirty="0" err="1"/>
              <a:t>Neurosci</a:t>
            </a:r>
            <a:r>
              <a:rPr lang="en-US" sz="1000" dirty="0"/>
              <a:t> </a:t>
            </a:r>
            <a:r>
              <a:rPr lang="en-US" sz="1000" dirty="0" err="1"/>
              <a:t>Ther</a:t>
            </a:r>
            <a:r>
              <a:rPr lang="en-US" sz="1000" dirty="0"/>
              <a:t>, 21: 417-424.</a:t>
            </a:r>
          </a:p>
          <a:p>
            <a:endParaRPr lang="en-US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6B553838-2445-4E4F-9EB9-DA7A8E80E345}"/>
              </a:ext>
            </a:extLst>
          </p:cNvPr>
          <p:cNvSpPr txBox="1"/>
          <p:nvPr/>
        </p:nvSpPr>
        <p:spPr>
          <a:xfrm>
            <a:off x="4183541" y="16568185"/>
            <a:ext cx="560317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/>
              <a:t>Alanine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B352D1DA-DD2B-4E8D-B224-B4A76A1AB10E}"/>
              </a:ext>
            </a:extLst>
          </p:cNvPr>
          <p:cNvSpPr txBox="1"/>
          <p:nvPr/>
        </p:nvSpPr>
        <p:spPr>
          <a:xfrm>
            <a:off x="13369624" y="16687329"/>
            <a:ext cx="560317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/>
              <a:t>Serine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DE4F332E-2A67-40D0-9B57-AEDF17FB3C7E}"/>
              </a:ext>
            </a:extLst>
          </p:cNvPr>
          <p:cNvSpPr txBox="1"/>
          <p:nvPr/>
        </p:nvSpPr>
        <p:spPr>
          <a:xfrm>
            <a:off x="4183540" y="23351629"/>
            <a:ext cx="560317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/>
              <a:t>Arginine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43EF27AC-59B0-4B44-A281-4C7B4CF2A792}"/>
              </a:ext>
            </a:extLst>
          </p:cNvPr>
          <p:cNvSpPr txBox="1"/>
          <p:nvPr/>
        </p:nvSpPr>
        <p:spPr>
          <a:xfrm>
            <a:off x="13369623" y="23351629"/>
            <a:ext cx="560317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/>
              <a:t>Valine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1CB34A23-D660-429B-B176-6C1EDD0468E9}"/>
              </a:ext>
            </a:extLst>
          </p:cNvPr>
          <p:cNvSpPr txBox="1"/>
          <p:nvPr/>
        </p:nvSpPr>
        <p:spPr>
          <a:xfrm>
            <a:off x="25903497" y="16689552"/>
            <a:ext cx="560317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/>
              <a:t>Alanine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7271C631-E7AA-4006-9B4D-6AB0B1A9D063}"/>
              </a:ext>
            </a:extLst>
          </p:cNvPr>
          <p:cNvSpPr txBox="1"/>
          <p:nvPr/>
        </p:nvSpPr>
        <p:spPr>
          <a:xfrm>
            <a:off x="35089580" y="16808696"/>
            <a:ext cx="560317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/>
              <a:t>Serine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FB2D4189-676E-4B4B-B144-7EFD667ABAAD}"/>
              </a:ext>
            </a:extLst>
          </p:cNvPr>
          <p:cNvSpPr txBox="1"/>
          <p:nvPr/>
        </p:nvSpPr>
        <p:spPr>
          <a:xfrm>
            <a:off x="25903496" y="23472996"/>
            <a:ext cx="560317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/>
              <a:t>Arginine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818E35B6-92E6-470B-8EBD-A1971C49F39E}"/>
              </a:ext>
            </a:extLst>
          </p:cNvPr>
          <p:cNvSpPr txBox="1"/>
          <p:nvPr/>
        </p:nvSpPr>
        <p:spPr>
          <a:xfrm>
            <a:off x="35089579" y="23472996"/>
            <a:ext cx="560317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/>
              <a:t>Valine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95AB11C7-17F3-4790-A7E0-A8760093E560}"/>
              </a:ext>
            </a:extLst>
          </p:cNvPr>
          <p:cNvSpPr txBox="1"/>
          <p:nvPr/>
        </p:nvSpPr>
        <p:spPr>
          <a:xfrm>
            <a:off x="30928783" y="8907712"/>
            <a:ext cx="4734626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/>
              <a:t>Stability Method</a:t>
            </a:r>
          </a:p>
          <a:p>
            <a:endParaRPr lang="en-US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F86C950D-8B40-4EF2-B656-3BD4D67031EA}"/>
              </a:ext>
            </a:extLst>
          </p:cNvPr>
          <p:cNvSpPr txBox="1"/>
          <p:nvPr/>
        </p:nvSpPr>
        <p:spPr>
          <a:xfrm>
            <a:off x="8942081" y="8902875"/>
            <a:ext cx="4219074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/>
              <a:t>Sensing Method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45074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21282</TotalTime>
  <Words>524</Words>
  <Application>Microsoft Office PowerPoint</Application>
  <PresentationFormat>Custom</PresentationFormat>
  <Paragraphs>160</Paragraphs>
  <Slides>1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Source Sans Pro</vt:lpstr>
      <vt:lpstr>Office Theme</vt:lpstr>
      <vt:lpstr>CS ChemDraw Drawing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Charlie Gasperoni</dc:creator>
  <cp:lastModifiedBy>Charlie Gasperoni</cp:lastModifiedBy>
  <cp:revision>117</cp:revision>
  <dcterms:created xsi:type="dcterms:W3CDTF">2018-07-23T19:46:25Z</dcterms:created>
  <dcterms:modified xsi:type="dcterms:W3CDTF">2018-10-25T20:58:34Z</dcterms:modified>
</cp:coreProperties>
</file>